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3.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4.xml" ContentType="application/vnd.openxmlformats-officedocument.drawingml.chart+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5.xml" ContentType="application/vnd.openxmlformats-officedocument.drawingml.chart+xml"/>
  <Override PartName="/ppt/notesSlides/notesSlide27.xml" ContentType="application/vnd.openxmlformats-officedocument.presentationml.notesSlide+xml"/>
  <Override PartName="/ppt/charts/chart6.xml" ContentType="application/vnd.openxmlformats-officedocument.drawingml.chart+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sldIdLst>
    <p:sldId id="289" r:id="rId2"/>
    <p:sldId id="294" r:id="rId3"/>
    <p:sldId id="295" r:id="rId4"/>
    <p:sldId id="313" r:id="rId5"/>
    <p:sldId id="258" r:id="rId6"/>
    <p:sldId id="296" r:id="rId7"/>
    <p:sldId id="352" r:id="rId8"/>
    <p:sldId id="259" r:id="rId9"/>
    <p:sldId id="471" r:id="rId10"/>
    <p:sldId id="261" r:id="rId11"/>
    <p:sldId id="277" r:id="rId12"/>
    <p:sldId id="283" r:id="rId13"/>
    <p:sldId id="263" r:id="rId14"/>
    <p:sldId id="345" r:id="rId15"/>
    <p:sldId id="335" r:id="rId16"/>
    <p:sldId id="342" r:id="rId17"/>
    <p:sldId id="343" r:id="rId18"/>
    <p:sldId id="344" r:id="rId19"/>
    <p:sldId id="268" r:id="rId20"/>
    <p:sldId id="302" r:id="rId21"/>
    <p:sldId id="304" r:id="rId22"/>
    <p:sldId id="348" r:id="rId23"/>
    <p:sldId id="271" r:id="rId24"/>
    <p:sldId id="272" r:id="rId25"/>
    <p:sldId id="273" r:id="rId26"/>
    <p:sldId id="339" r:id="rId27"/>
    <p:sldId id="334" r:id="rId28"/>
    <p:sldId id="508" r:id="rId29"/>
    <p:sldId id="496" r:id="rId30"/>
    <p:sldId id="504" r:id="rId31"/>
    <p:sldId id="505" r:id="rId32"/>
    <p:sldId id="510" r:id="rId33"/>
    <p:sldId id="290" r:id="rId34"/>
    <p:sldId id="332" r:id="rId35"/>
    <p:sldId id="284" r:id="rId36"/>
    <p:sldId id="346" r:id="rId37"/>
    <p:sldId id="287" r:id="rId38"/>
    <p:sldId id="347" r:id="rId39"/>
    <p:sldId id="288" r:id="rId40"/>
    <p:sldId id="286" r:id="rId41"/>
    <p:sldId id="293" r:id="rId42"/>
    <p:sldId id="333" r:id="rId43"/>
    <p:sldId id="511" r:id="rId44"/>
    <p:sldId id="291" r:id="rId45"/>
    <p:sldId id="413" r:id="rId46"/>
    <p:sldId id="464" r:id="rId47"/>
    <p:sldId id="358" r:id="rId48"/>
    <p:sldId id="444" r:id="rId49"/>
    <p:sldId id="497" r:id="rId50"/>
    <p:sldId id="439" r:id="rId51"/>
    <p:sldId id="495" r:id="rId52"/>
    <p:sldId id="321"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539FE59-197E-4354-A7FD-F73E1783F792}" v="43" dt="2023-03-29T20:24:5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4615" autoAdjust="0"/>
  </p:normalViewPr>
  <p:slideViewPr>
    <p:cSldViewPr snapToGrid="0">
      <p:cViewPr varScale="1">
        <p:scale>
          <a:sx n="53" d="100"/>
          <a:sy n="53" d="100"/>
        </p:scale>
        <p:origin x="1108" y="6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ong, David W (DEP)" userId="4f9eaba4-3c17-4894-b925-2b55a2fd7e48" providerId="ADAL" clId="{E539FE59-197E-4354-A7FD-F73E1783F792}"/>
    <pc:docChg chg="delSld modSld">
      <pc:chgData name="Wong, David W (DEP)" userId="4f9eaba4-3c17-4894-b925-2b55a2fd7e48" providerId="ADAL" clId="{E539FE59-197E-4354-A7FD-F73E1783F792}" dt="2023-03-29T20:25:12.027" v="204" actId="47"/>
      <pc:docMkLst>
        <pc:docMk/>
      </pc:docMkLst>
      <pc:sldChg chg="modSp mod">
        <pc:chgData name="Wong, David W (DEP)" userId="4f9eaba4-3c17-4894-b925-2b55a2fd7e48" providerId="ADAL" clId="{E539FE59-197E-4354-A7FD-F73E1783F792}" dt="2023-03-29T20:09:57.149" v="48" actId="1037"/>
        <pc:sldMkLst>
          <pc:docMk/>
          <pc:sldMk cId="4039261189" sldId="273"/>
        </pc:sldMkLst>
        <pc:spChg chg="mod">
          <ac:chgData name="Wong, David W (DEP)" userId="4f9eaba4-3c17-4894-b925-2b55a2fd7e48" providerId="ADAL" clId="{E539FE59-197E-4354-A7FD-F73E1783F792}" dt="2023-03-29T20:09:49.030" v="45" actId="1037"/>
          <ac:spMkLst>
            <pc:docMk/>
            <pc:sldMk cId="4039261189" sldId="273"/>
            <ac:spMk id="2" creationId="{00000000-0000-0000-0000-000000000000}"/>
          </ac:spMkLst>
        </pc:spChg>
        <pc:spChg chg="mod">
          <ac:chgData name="Wong, David W (DEP)" userId="4f9eaba4-3c17-4894-b925-2b55a2fd7e48" providerId="ADAL" clId="{E539FE59-197E-4354-A7FD-F73E1783F792}" dt="2023-03-29T20:09:54.206" v="46" actId="14100"/>
          <ac:spMkLst>
            <pc:docMk/>
            <pc:sldMk cId="4039261189" sldId="273"/>
            <ac:spMk id="6" creationId="{00000000-0000-0000-0000-000000000000}"/>
          </ac:spMkLst>
        </pc:spChg>
        <pc:picChg chg="mod">
          <ac:chgData name="Wong, David W (DEP)" userId="4f9eaba4-3c17-4894-b925-2b55a2fd7e48" providerId="ADAL" clId="{E539FE59-197E-4354-A7FD-F73E1783F792}" dt="2023-03-29T20:09:57.149" v="48" actId="1037"/>
          <ac:picMkLst>
            <pc:docMk/>
            <pc:sldMk cId="4039261189" sldId="273"/>
            <ac:picMk id="11268" creationId="{00000000-0000-0000-0000-000000000000}"/>
          </ac:picMkLst>
        </pc:picChg>
      </pc:sldChg>
      <pc:sldChg chg="addSp modSp mod">
        <pc:chgData name="Wong, David W (DEP)" userId="4f9eaba4-3c17-4894-b925-2b55a2fd7e48" providerId="ADAL" clId="{E539FE59-197E-4354-A7FD-F73E1783F792}" dt="2023-03-29T20:15:17.173" v="144" actId="167"/>
        <pc:sldMkLst>
          <pc:docMk/>
          <pc:sldMk cId="3977151681" sldId="287"/>
        </pc:sldMkLst>
        <pc:spChg chg="add mod ord">
          <ac:chgData name="Wong, David W (DEP)" userId="4f9eaba4-3c17-4894-b925-2b55a2fd7e48" providerId="ADAL" clId="{E539FE59-197E-4354-A7FD-F73E1783F792}" dt="2023-03-29T20:15:17.173" v="144" actId="167"/>
          <ac:spMkLst>
            <pc:docMk/>
            <pc:sldMk cId="3977151681" sldId="287"/>
            <ac:spMk id="3" creationId="{AAB699C1-AA0B-5CD3-A075-72E5955580F4}"/>
          </ac:spMkLst>
        </pc:spChg>
      </pc:sldChg>
      <pc:sldChg chg="modSp mod">
        <pc:chgData name="Wong, David W (DEP)" userId="4f9eaba4-3c17-4894-b925-2b55a2fd7e48" providerId="ADAL" clId="{E539FE59-197E-4354-A7FD-F73E1783F792}" dt="2023-03-29T20:12:48.720" v="115" actId="1036"/>
        <pc:sldMkLst>
          <pc:docMk/>
          <pc:sldMk cId="2354683169" sldId="290"/>
        </pc:sldMkLst>
        <pc:spChg chg="mod">
          <ac:chgData name="Wong, David W (DEP)" userId="4f9eaba4-3c17-4894-b925-2b55a2fd7e48" providerId="ADAL" clId="{E539FE59-197E-4354-A7FD-F73E1783F792}" dt="2023-03-29T20:12:39.981" v="108" actId="1036"/>
          <ac:spMkLst>
            <pc:docMk/>
            <pc:sldMk cId="2354683169" sldId="290"/>
            <ac:spMk id="6" creationId="{969DB4FF-75B9-4028-9143-89F21CEC3B60}"/>
          </ac:spMkLst>
        </pc:spChg>
        <pc:picChg chg="mod">
          <ac:chgData name="Wong, David W (DEP)" userId="4f9eaba4-3c17-4894-b925-2b55a2fd7e48" providerId="ADAL" clId="{E539FE59-197E-4354-A7FD-F73E1783F792}" dt="2023-03-29T20:12:48.720" v="115" actId="1036"/>
          <ac:picMkLst>
            <pc:docMk/>
            <pc:sldMk cId="2354683169" sldId="290"/>
            <ac:picMk id="8" creationId="{4FD027F7-F0CD-1545-B0E5-4780EEDC6567}"/>
          </ac:picMkLst>
        </pc:picChg>
      </pc:sldChg>
      <pc:sldChg chg="del">
        <pc:chgData name="Wong, David W (DEP)" userId="4f9eaba4-3c17-4894-b925-2b55a2fd7e48" providerId="ADAL" clId="{E539FE59-197E-4354-A7FD-F73E1783F792}" dt="2023-03-29T20:25:12.027" v="204" actId="47"/>
        <pc:sldMkLst>
          <pc:docMk/>
          <pc:sldMk cId="3835864154" sldId="428"/>
        </pc:sldMkLst>
      </pc:sldChg>
      <pc:sldChg chg="addSp modSp mod">
        <pc:chgData name="Wong, David W (DEP)" userId="4f9eaba4-3c17-4894-b925-2b55a2fd7e48" providerId="ADAL" clId="{E539FE59-197E-4354-A7FD-F73E1783F792}" dt="2023-03-29T20:25:08.673" v="203" actId="1035"/>
        <pc:sldMkLst>
          <pc:docMk/>
          <pc:sldMk cId="2877375266" sldId="497"/>
        </pc:sldMkLst>
        <pc:graphicFrameChg chg="mod">
          <ac:chgData name="Wong, David W (DEP)" userId="4f9eaba4-3c17-4894-b925-2b55a2fd7e48" providerId="ADAL" clId="{E539FE59-197E-4354-A7FD-F73E1783F792}" dt="2023-03-29T20:24:47.562" v="180" actId="403"/>
          <ac:graphicFrameMkLst>
            <pc:docMk/>
            <pc:sldMk cId="2877375266" sldId="497"/>
            <ac:graphicFrameMk id="6" creationId="{00000000-0000-0000-0000-000000000000}"/>
          </ac:graphicFrameMkLst>
        </pc:graphicFrameChg>
        <pc:picChg chg="add mod">
          <ac:chgData name="Wong, David W (DEP)" userId="4f9eaba4-3c17-4894-b925-2b55a2fd7e48" providerId="ADAL" clId="{E539FE59-197E-4354-A7FD-F73E1783F792}" dt="2023-03-29T20:25:08.673" v="203" actId="1035"/>
          <ac:picMkLst>
            <pc:docMk/>
            <pc:sldMk cId="2877375266" sldId="497"/>
            <ac:picMk id="2" creationId="{33921D57-FF11-672E-1B30-75B02B0232FB}"/>
          </ac:picMkLst>
        </pc:picChg>
        <pc:cxnChg chg="mod">
          <ac:chgData name="Wong, David W (DEP)" userId="4f9eaba4-3c17-4894-b925-2b55a2fd7e48" providerId="ADAL" clId="{E539FE59-197E-4354-A7FD-F73E1783F792}" dt="2023-03-29T20:24:29.673" v="178" actId="1038"/>
          <ac:cxnSpMkLst>
            <pc:docMk/>
            <pc:sldMk cId="2877375266" sldId="497"/>
            <ac:cxnSpMk id="5" creationId="{00000000-0000-0000-0000-000000000000}"/>
          </ac:cxnSpMkLst>
        </pc:cxn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80" b="0" i="0" u="none" strike="noStrike" kern="1200" spc="0" baseline="0">
                <a:solidFill>
                  <a:schemeClr val="tx1">
                    <a:lumMod val="65000"/>
                    <a:lumOff val="35000"/>
                  </a:schemeClr>
                </a:solidFill>
                <a:latin typeface="+mn-lt"/>
                <a:ea typeface="+mn-ea"/>
                <a:cs typeface="+mn-cs"/>
              </a:defRPr>
            </a:pPr>
            <a:r>
              <a:rPr lang="en-US"/>
              <a:t>Nashua River</a:t>
            </a:r>
          </a:p>
        </c:rich>
      </c:tx>
      <c:overlay val="0"/>
      <c:spPr>
        <a:noFill/>
        <a:ln>
          <a:noFill/>
        </a:ln>
        <a:effectLst/>
      </c:spPr>
      <c:txPr>
        <a:bodyPr rot="0" spcFirstLastPara="1" vertOverflow="ellipsis" vert="horz" wrap="square" anchor="ctr" anchorCtr="1"/>
        <a:lstStyle/>
        <a:p>
          <a:pPr>
            <a:defRPr sz="288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292027017397703"/>
          <c:y val="0.11466209181952815"/>
          <c:w val="0.80050040940304901"/>
          <c:h val="0.78300414962096221"/>
        </c:manualLayout>
      </c:layout>
      <c:scatterChart>
        <c:scatterStyle val="lineMarker"/>
        <c:varyColors val="0"/>
        <c:ser>
          <c:idx val="0"/>
          <c:order val="0"/>
          <c:tx>
            <c:strRef>
              <c:f>Nashua_ONLY!$N$3</c:f>
              <c:strCache>
                <c:ptCount val="1"/>
                <c:pt idx="0">
                  <c:v>TP (mg/L)</c:v>
                </c:pt>
              </c:strCache>
            </c:strRef>
          </c:tx>
          <c:spPr>
            <a:ln w="28575" cap="rnd">
              <a:noFill/>
              <a:round/>
            </a:ln>
            <a:effectLst/>
          </c:spPr>
          <c:marker>
            <c:symbol val="circle"/>
            <c:size val="5"/>
            <c:spPr>
              <a:solidFill>
                <a:srgbClr val="FF0000"/>
              </a:solidFill>
              <a:ln w="19050">
                <a:solidFill>
                  <a:srgbClr val="FF0000"/>
                </a:solidFill>
              </a:ln>
              <a:effectLst/>
            </c:spPr>
          </c:marker>
          <c:errBars>
            <c:errDir val="y"/>
            <c:errBarType val="both"/>
            <c:errValType val="cust"/>
            <c:noEndCap val="0"/>
            <c:plus>
              <c:numRef>
                <c:f>Nashua_ONLY!$O$4:$O$83</c:f>
                <c:numCache>
                  <c:formatCode>General</c:formatCode>
                  <c:ptCount val="80"/>
                  <c:pt idx="0">
                    <c:v>7.5060000000000002E-2</c:v>
                  </c:pt>
                  <c:pt idx="1">
                    <c:v>0.17058999999999999</c:v>
                  </c:pt>
                  <c:pt idx="2">
                    <c:v>0.43317</c:v>
                  </c:pt>
                  <c:pt idx="3">
                    <c:v>0.28431000000000001</c:v>
                  </c:pt>
                  <c:pt idx="4">
                    <c:v>9.2920000000000003E-2</c:v>
                  </c:pt>
                  <c:pt idx="5">
                    <c:v>7.7840000000000006E-2</c:v>
                  </c:pt>
                  <c:pt idx="6">
                    <c:v>3.4639999999999997E-2</c:v>
                  </c:pt>
                  <c:pt idx="7">
                    <c:v>0.10017</c:v>
                  </c:pt>
                  <c:pt idx="8">
                    <c:v>0.16289000000000001</c:v>
                  </c:pt>
                  <c:pt idx="9">
                    <c:v>6.658E-2</c:v>
                  </c:pt>
                  <c:pt idx="10">
                    <c:v>4.446E-2</c:v>
                  </c:pt>
                  <c:pt idx="11">
                    <c:v>3.5220000000000001E-2</c:v>
                  </c:pt>
                  <c:pt idx="12">
                    <c:v>1.102E-2</c:v>
                  </c:pt>
                  <c:pt idx="13">
                    <c:v>2.862E-2</c:v>
                  </c:pt>
                  <c:pt idx="14">
                    <c:v>4.8219999999999999E-2</c:v>
                  </c:pt>
                  <c:pt idx="15">
                    <c:v>6.4860000000000001E-2</c:v>
                  </c:pt>
                  <c:pt idx="16">
                    <c:v>7.5499999999999998E-2</c:v>
                  </c:pt>
                  <c:pt idx="17">
                    <c:v>2.163E-2</c:v>
                  </c:pt>
                  <c:pt idx="18">
                    <c:v>1.311E-2</c:v>
                  </c:pt>
                  <c:pt idx="19">
                    <c:v>4.623E-2</c:v>
                  </c:pt>
                  <c:pt idx="20">
                    <c:v>3.6299999999999999E-2</c:v>
                  </c:pt>
                  <c:pt idx="21">
                    <c:v>0.12021</c:v>
                  </c:pt>
                  <c:pt idx="22">
                    <c:v>1.0070000000000001E-2</c:v>
                  </c:pt>
                  <c:pt idx="23">
                    <c:v>1.6619999999999999E-2</c:v>
                  </c:pt>
                  <c:pt idx="24">
                    <c:v>7.3660000000000003E-2</c:v>
                  </c:pt>
                  <c:pt idx="25">
                    <c:v>1.0789999999999999E-2</c:v>
                  </c:pt>
                  <c:pt idx="26">
                    <c:v>0.13011</c:v>
                  </c:pt>
                  <c:pt idx="27">
                    <c:v>7.8100000000000001E-3</c:v>
                  </c:pt>
                  <c:pt idx="28">
                    <c:v>5.6899999999999997E-3</c:v>
                  </c:pt>
                  <c:pt idx="29">
                    <c:v>2.6579999999999999E-2</c:v>
                  </c:pt>
                  <c:pt idx="30">
                    <c:v>5.0299999999999997E-3</c:v>
                  </c:pt>
                  <c:pt idx="31">
                    <c:v>2.1129999999999999E-2</c:v>
                  </c:pt>
                  <c:pt idx="32">
                    <c:v>0.10482</c:v>
                  </c:pt>
                  <c:pt idx="33">
                    <c:v>2.0230000000000001E-2</c:v>
                  </c:pt>
                  <c:pt idx="34">
                    <c:v>6.11E-3</c:v>
                  </c:pt>
                  <c:pt idx="35">
                    <c:v>1.2500000000000001E-2</c:v>
                  </c:pt>
                  <c:pt idx="36">
                    <c:v>9.0699999999999999E-3</c:v>
                  </c:pt>
                  <c:pt idx="37">
                    <c:v>3.2349999999999997E-2</c:v>
                  </c:pt>
                  <c:pt idx="38">
                    <c:v>7.825E-2</c:v>
                  </c:pt>
                  <c:pt idx="39">
                    <c:v>1.7899999999999999E-2</c:v>
                  </c:pt>
                  <c:pt idx="40">
                    <c:v>7.0000000000000001E-3</c:v>
                  </c:pt>
                  <c:pt idx="41">
                    <c:v>9.9000000000000008E-3</c:v>
                  </c:pt>
                  <c:pt idx="42">
                    <c:v>2.1219999999999999E-2</c:v>
                  </c:pt>
                  <c:pt idx="43">
                    <c:v>0.17818999999999999</c:v>
                  </c:pt>
                  <c:pt idx="44">
                    <c:v>1.155E-2</c:v>
                  </c:pt>
                  <c:pt idx="45">
                    <c:v>3.5100000000000001E-3</c:v>
                  </c:pt>
                  <c:pt idx="46">
                    <c:v>1.323E-2</c:v>
                  </c:pt>
                  <c:pt idx="47">
                    <c:v>5.5100000000000001E-3</c:v>
                  </c:pt>
                  <c:pt idx="48">
                    <c:v>2.6579999999999999E-2</c:v>
                  </c:pt>
                  <c:pt idx="49">
                    <c:v>6.8100000000000001E-3</c:v>
                  </c:pt>
                  <c:pt idx="50">
                    <c:v>1.9730000000000001E-2</c:v>
                  </c:pt>
                  <c:pt idx="51">
                    <c:v>1.9E-2</c:v>
                  </c:pt>
                  <c:pt idx="52">
                    <c:v>1.7559999999999999E-2</c:v>
                  </c:pt>
                  <c:pt idx="53">
                    <c:v>1.2500000000000001E-2</c:v>
                  </c:pt>
                  <c:pt idx="54">
                    <c:v>4.7299999999999998E-3</c:v>
                  </c:pt>
                  <c:pt idx="55">
                    <c:v>5.1119999999999999E-2</c:v>
                  </c:pt>
                  <c:pt idx="56">
                    <c:v>1.447E-2</c:v>
                  </c:pt>
                  <c:pt idx="57">
                    <c:v>2.3390000000000001E-2</c:v>
                  </c:pt>
                  <c:pt idx="58">
                    <c:v>1.5129999999999999E-2</c:v>
                  </c:pt>
                  <c:pt idx="59">
                    <c:v>1.021E-2</c:v>
                  </c:pt>
                  <c:pt idx="60">
                    <c:v>1.0120000000000001E-2</c:v>
                  </c:pt>
                  <c:pt idx="61">
                    <c:v>9.4049999999999995E-2</c:v>
                  </c:pt>
                  <c:pt idx="62">
                    <c:v>2.4660000000000001E-2</c:v>
                  </c:pt>
                  <c:pt idx="63">
                    <c:v>1.0410000000000001E-2</c:v>
                  </c:pt>
                  <c:pt idx="64">
                    <c:v>5.77E-3</c:v>
                  </c:pt>
                  <c:pt idx="65">
                    <c:v>4.2399999999999998E-3</c:v>
                  </c:pt>
                  <c:pt idx="66">
                    <c:v>7.8100000000000001E-3</c:v>
                  </c:pt>
                  <c:pt idx="67">
                    <c:v>8.3899999999999999E-3</c:v>
                  </c:pt>
                  <c:pt idx="68">
                    <c:v>1.153E-2</c:v>
                  </c:pt>
                  <c:pt idx="69">
                    <c:v>4.3600000000000002E-3</c:v>
                  </c:pt>
                  <c:pt idx="70">
                    <c:v>8.3300000000000006E-3</c:v>
                  </c:pt>
                  <c:pt idx="71">
                    <c:v>9.8700000000000003E-3</c:v>
                  </c:pt>
                  <c:pt idx="72">
                    <c:v>1.4E-2</c:v>
                  </c:pt>
                  <c:pt idx="73">
                    <c:v>4.1599999999999996E-3</c:v>
                  </c:pt>
                  <c:pt idx="74">
                    <c:v>3.2509999999999997E-2</c:v>
                  </c:pt>
                  <c:pt idx="75">
                    <c:v>9.0699999999999999E-3</c:v>
                  </c:pt>
                  <c:pt idx="76">
                    <c:v>1.7010000000000001E-2</c:v>
                  </c:pt>
                  <c:pt idx="77">
                    <c:v>3.6670000000000001E-2</c:v>
                  </c:pt>
                  <c:pt idx="78">
                    <c:v>5.3460000000000001E-2</c:v>
                  </c:pt>
                  <c:pt idx="79">
                    <c:v>8.6199999999999992E-3</c:v>
                  </c:pt>
                </c:numCache>
              </c:numRef>
            </c:plus>
            <c:minus>
              <c:numRef>
                <c:f>Nashua_ONLY!$O$4:$O$83</c:f>
                <c:numCache>
                  <c:formatCode>General</c:formatCode>
                  <c:ptCount val="80"/>
                  <c:pt idx="0">
                    <c:v>7.5060000000000002E-2</c:v>
                  </c:pt>
                  <c:pt idx="1">
                    <c:v>0.17058999999999999</c:v>
                  </c:pt>
                  <c:pt idx="2">
                    <c:v>0.43317</c:v>
                  </c:pt>
                  <c:pt idx="3">
                    <c:v>0.28431000000000001</c:v>
                  </c:pt>
                  <c:pt idx="4">
                    <c:v>9.2920000000000003E-2</c:v>
                  </c:pt>
                  <c:pt idx="5">
                    <c:v>7.7840000000000006E-2</c:v>
                  </c:pt>
                  <c:pt idx="6">
                    <c:v>3.4639999999999997E-2</c:v>
                  </c:pt>
                  <c:pt idx="7">
                    <c:v>0.10017</c:v>
                  </c:pt>
                  <c:pt idx="8">
                    <c:v>0.16289000000000001</c:v>
                  </c:pt>
                  <c:pt idx="9">
                    <c:v>6.658E-2</c:v>
                  </c:pt>
                  <c:pt idx="10">
                    <c:v>4.446E-2</c:v>
                  </c:pt>
                  <c:pt idx="11">
                    <c:v>3.5220000000000001E-2</c:v>
                  </c:pt>
                  <c:pt idx="12">
                    <c:v>1.102E-2</c:v>
                  </c:pt>
                  <c:pt idx="13">
                    <c:v>2.862E-2</c:v>
                  </c:pt>
                  <c:pt idx="14">
                    <c:v>4.8219999999999999E-2</c:v>
                  </c:pt>
                  <c:pt idx="15">
                    <c:v>6.4860000000000001E-2</c:v>
                  </c:pt>
                  <c:pt idx="16">
                    <c:v>7.5499999999999998E-2</c:v>
                  </c:pt>
                  <c:pt idx="17">
                    <c:v>2.163E-2</c:v>
                  </c:pt>
                  <c:pt idx="18">
                    <c:v>1.311E-2</c:v>
                  </c:pt>
                  <c:pt idx="19">
                    <c:v>4.623E-2</c:v>
                  </c:pt>
                  <c:pt idx="20">
                    <c:v>3.6299999999999999E-2</c:v>
                  </c:pt>
                  <c:pt idx="21">
                    <c:v>0.12021</c:v>
                  </c:pt>
                  <c:pt idx="22">
                    <c:v>1.0070000000000001E-2</c:v>
                  </c:pt>
                  <c:pt idx="23">
                    <c:v>1.6619999999999999E-2</c:v>
                  </c:pt>
                  <c:pt idx="24">
                    <c:v>7.3660000000000003E-2</c:v>
                  </c:pt>
                  <c:pt idx="25">
                    <c:v>1.0789999999999999E-2</c:v>
                  </c:pt>
                  <c:pt idx="26">
                    <c:v>0.13011</c:v>
                  </c:pt>
                  <c:pt idx="27">
                    <c:v>7.8100000000000001E-3</c:v>
                  </c:pt>
                  <c:pt idx="28">
                    <c:v>5.6899999999999997E-3</c:v>
                  </c:pt>
                  <c:pt idx="29">
                    <c:v>2.6579999999999999E-2</c:v>
                  </c:pt>
                  <c:pt idx="30">
                    <c:v>5.0299999999999997E-3</c:v>
                  </c:pt>
                  <c:pt idx="31">
                    <c:v>2.1129999999999999E-2</c:v>
                  </c:pt>
                  <c:pt idx="32">
                    <c:v>0.10482</c:v>
                  </c:pt>
                  <c:pt idx="33">
                    <c:v>2.0230000000000001E-2</c:v>
                  </c:pt>
                  <c:pt idx="34">
                    <c:v>6.11E-3</c:v>
                  </c:pt>
                  <c:pt idx="35">
                    <c:v>1.2500000000000001E-2</c:v>
                  </c:pt>
                  <c:pt idx="36">
                    <c:v>9.0699999999999999E-3</c:v>
                  </c:pt>
                  <c:pt idx="37">
                    <c:v>3.2349999999999997E-2</c:v>
                  </c:pt>
                  <c:pt idx="38">
                    <c:v>7.825E-2</c:v>
                  </c:pt>
                  <c:pt idx="39">
                    <c:v>1.7899999999999999E-2</c:v>
                  </c:pt>
                  <c:pt idx="40">
                    <c:v>7.0000000000000001E-3</c:v>
                  </c:pt>
                  <c:pt idx="41">
                    <c:v>9.9000000000000008E-3</c:v>
                  </c:pt>
                  <c:pt idx="42">
                    <c:v>2.1219999999999999E-2</c:v>
                  </c:pt>
                  <c:pt idx="43">
                    <c:v>0.17818999999999999</c:v>
                  </c:pt>
                  <c:pt idx="44">
                    <c:v>1.155E-2</c:v>
                  </c:pt>
                  <c:pt idx="45">
                    <c:v>3.5100000000000001E-3</c:v>
                  </c:pt>
                  <c:pt idx="46">
                    <c:v>1.323E-2</c:v>
                  </c:pt>
                  <c:pt idx="47">
                    <c:v>5.5100000000000001E-3</c:v>
                  </c:pt>
                  <c:pt idx="48">
                    <c:v>2.6579999999999999E-2</c:v>
                  </c:pt>
                  <c:pt idx="49">
                    <c:v>6.8100000000000001E-3</c:v>
                  </c:pt>
                  <c:pt idx="50">
                    <c:v>1.9730000000000001E-2</c:v>
                  </c:pt>
                  <c:pt idx="51">
                    <c:v>1.9E-2</c:v>
                  </c:pt>
                  <c:pt idx="52">
                    <c:v>1.7559999999999999E-2</c:v>
                  </c:pt>
                  <c:pt idx="53">
                    <c:v>1.2500000000000001E-2</c:v>
                  </c:pt>
                  <c:pt idx="54">
                    <c:v>4.7299999999999998E-3</c:v>
                  </c:pt>
                  <c:pt idx="55">
                    <c:v>5.1119999999999999E-2</c:v>
                  </c:pt>
                  <c:pt idx="56">
                    <c:v>1.447E-2</c:v>
                  </c:pt>
                  <c:pt idx="57">
                    <c:v>2.3390000000000001E-2</c:v>
                  </c:pt>
                  <c:pt idx="58">
                    <c:v>1.5129999999999999E-2</c:v>
                  </c:pt>
                  <c:pt idx="59">
                    <c:v>1.021E-2</c:v>
                  </c:pt>
                  <c:pt idx="60">
                    <c:v>1.0120000000000001E-2</c:v>
                  </c:pt>
                  <c:pt idx="61">
                    <c:v>9.4049999999999995E-2</c:v>
                  </c:pt>
                  <c:pt idx="62">
                    <c:v>2.4660000000000001E-2</c:v>
                  </c:pt>
                  <c:pt idx="63">
                    <c:v>1.0410000000000001E-2</c:v>
                  </c:pt>
                  <c:pt idx="64">
                    <c:v>5.77E-3</c:v>
                  </c:pt>
                  <c:pt idx="65">
                    <c:v>4.2399999999999998E-3</c:v>
                  </c:pt>
                  <c:pt idx="66">
                    <c:v>7.8100000000000001E-3</c:v>
                  </c:pt>
                  <c:pt idx="67">
                    <c:v>8.3899999999999999E-3</c:v>
                  </c:pt>
                  <c:pt idx="68">
                    <c:v>1.153E-2</c:v>
                  </c:pt>
                  <c:pt idx="69">
                    <c:v>4.3600000000000002E-3</c:v>
                  </c:pt>
                  <c:pt idx="70">
                    <c:v>8.3300000000000006E-3</c:v>
                  </c:pt>
                  <c:pt idx="71">
                    <c:v>9.8700000000000003E-3</c:v>
                  </c:pt>
                  <c:pt idx="72">
                    <c:v>1.4E-2</c:v>
                  </c:pt>
                  <c:pt idx="73">
                    <c:v>4.1599999999999996E-3</c:v>
                  </c:pt>
                  <c:pt idx="74">
                    <c:v>3.2509999999999997E-2</c:v>
                  </c:pt>
                  <c:pt idx="75">
                    <c:v>9.0699999999999999E-3</c:v>
                  </c:pt>
                  <c:pt idx="76">
                    <c:v>1.7010000000000001E-2</c:v>
                  </c:pt>
                  <c:pt idx="77">
                    <c:v>3.6670000000000001E-2</c:v>
                  </c:pt>
                  <c:pt idx="78">
                    <c:v>5.3460000000000001E-2</c:v>
                  </c:pt>
                  <c:pt idx="79">
                    <c:v>8.6199999999999992E-3</c:v>
                  </c:pt>
                </c:numCache>
              </c:numRef>
            </c:minus>
            <c:spPr>
              <a:noFill/>
              <a:ln w="9525" cap="flat" cmpd="sng" algn="ctr">
                <a:solidFill>
                  <a:schemeClr val="tx1">
                    <a:lumMod val="65000"/>
                    <a:lumOff val="35000"/>
                  </a:schemeClr>
                </a:solidFill>
                <a:round/>
              </a:ln>
              <a:effectLst/>
            </c:spPr>
          </c:errBars>
          <c:errBars>
            <c:errDir val="x"/>
            <c:errBarType val="both"/>
            <c:errValType val="fixedVal"/>
            <c:noEndCap val="0"/>
            <c:val val="1"/>
            <c:spPr>
              <a:noFill/>
              <a:ln w="9525" cap="flat" cmpd="sng" algn="ctr">
                <a:solidFill>
                  <a:schemeClr val="tx1">
                    <a:lumMod val="65000"/>
                    <a:lumOff val="35000"/>
                  </a:schemeClr>
                </a:solidFill>
                <a:round/>
              </a:ln>
              <a:effectLst/>
            </c:spPr>
          </c:errBars>
          <c:xVal>
            <c:numRef>
              <c:f>Nashua_ONLY!$M$4:$M$83</c:f>
              <c:numCache>
                <c:formatCode>m/d/yyyy</c:formatCode>
                <c:ptCount val="80"/>
                <c:pt idx="0">
                  <c:v>36265</c:v>
                </c:pt>
                <c:pt idx="1">
                  <c:v>36295</c:v>
                </c:pt>
                <c:pt idx="2">
                  <c:v>36356</c:v>
                </c:pt>
                <c:pt idx="3">
                  <c:v>36418</c:v>
                </c:pt>
                <c:pt idx="4">
                  <c:v>36479</c:v>
                </c:pt>
                <c:pt idx="5">
                  <c:v>36631</c:v>
                </c:pt>
                <c:pt idx="6">
                  <c:v>36692</c:v>
                </c:pt>
                <c:pt idx="7">
                  <c:v>36753</c:v>
                </c:pt>
                <c:pt idx="8">
                  <c:v>36814</c:v>
                </c:pt>
                <c:pt idx="9">
                  <c:v>36875</c:v>
                </c:pt>
                <c:pt idx="10">
                  <c:v>36965</c:v>
                </c:pt>
                <c:pt idx="11">
                  <c:v>37026</c:v>
                </c:pt>
                <c:pt idx="12">
                  <c:v>37087</c:v>
                </c:pt>
                <c:pt idx="13">
                  <c:v>37149</c:v>
                </c:pt>
                <c:pt idx="14">
                  <c:v>37210</c:v>
                </c:pt>
                <c:pt idx="15">
                  <c:v>37271</c:v>
                </c:pt>
                <c:pt idx="16">
                  <c:v>37330</c:v>
                </c:pt>
                <c:pt idx="17">
                  <c:v>37391</c:v>
                </c:pt>
                <c:pt idx="18">
                  <c:v>37452</c:v>
                </c:pt>
                <c:pt idx="19">
                  <c:v>37514</c:v>
                </c:pt>
                <c:pt idx="20">
                  <c:v>37575</c:v>
                </c:pt>
                <c:pt idx="21">
                  <c:v>37667</c:v>
                </c:pt>
                <c:pt idx="22">
                  <c:v>37726</c:v>
                </c:pt>
                <c:pt idx="23">
                  <c:v>37787</c:v>
                </c:pt>
                <c:pt idx="24">
                  <c:v>37848</c:v>
                </c:pt>
                <c:pt idx="25">
                  <c:v>37909</c:v>
                </c:pt>
                <c:pt idx="26">
                  <c:v>38001</c:v>
                </c:pt>
                <c:pt idx="27">
                  <c:v>38061</c:v>
                </c:pt>
                <c:pt idx="28">
                  <c:v>38122</c:v>
                </c:pt>
                <c:pt idx="29">
                  <c:v>38183</c:v>
                </c:pt>
                <c:pt idx="30">
                  <c:v>38245</c:v>
                </c:pt>
                <c:pt idx="31">
                  <c:v>38306</c:v>
                </c:pt>
                <c:pt idx="32">
                  <c:v>38398</c:v>
                </c:pt>
                <c:pt idx="33">
                  <c:v>38457</c:v>
                </c:pt>
                <c:pt idx="34">
                  <c:v>38518</c:v>
                </c:pt>
                <c:pt idx="35">
                  <c:v>38579</c:v>
                </c:pt>
                <c:pt idx="36">
                  <c:v>38640</c:v>
                </c:pt>
                <c:pt idx="37">
                  <c:v>38732</c:v>
                </c:pt>
                <c:pt idx="38">
                  <c:v>38791</c:v>
                </c:pt>
                <c:pt idx="39">
                  <c:v>38852</c:v>
                </c:pt>
                <c:pt idx="40">
                  <c:v>38913</c:v>
                </c:pt>
                <c:pt idx="41">
                  <c:v>38975</c:v>
                </c:pt>
                <c:pt idx="42">
                  <c:v>39036</c:v>
                </c:pt>
                <c:pt idx="43">
                  <c:v>39128</c:v>
                </c:pt>
                <c:pt idx="44">
                  <c:v>39187</c:v>
                </c:pt>
                <c:pt idx="45">
                  <c:v>39248</c:v>
                </c:pt>
                <c:pt idx="46">
                  <c:v>39309</c:v>
                </c:pt>
                <c:pt idx="47">
                  <c:v>39370</c:v>
                </c:pt>
                <c:pt idx="48">
                  <c:v>39462</c:v>
                </c:pt>
                <c:pt idx="49">
                  <c:v>39522</c:v>
                </c:pt>
                <c:pt idx="50">
                  <c:v>39583</c:v>
                </c:pt>
                <c:pt idx="51">
                  <c:v>39614</c:v>
                </c:pt>
                <c:pt idx="52">
                  <c:v>39644</c:v>
                </c:pt>
                <c:pt idx="53">
                  <c:v>39675</c:v>
                </c:pt>
                <c:pt idx="54">
                  <c:v>39706</c:v>
                </c:pt>
                <c:pt idx="55">
                  <c:v>39767</c:v>
                </c:pt>
                <c:pt idx="56">
                  <c:v>39859</c:v>
                </c:pt>
                <c:pt idx="57">
                  <c:v>39918</c:v>
                </c:pt>
                <c:pt idx="58">
                  <c:v>39979</c:v>
                </c:pt>
                <c:pt idx="59">
                  <c:v>40071</c:v>
                </c:pt>
                <c:pt idx="60">
                  <c:v>40101</c:v>
                </c:pt>
                <c:pt idx="61">
                  <c:v>40224</c:v>
                </c:pt>
                <c:pt idx="62">
                  <c:v>40374</c:v>
                </c:pt>
                <c:pt idx="63">
                  <c:v>40436</c:v>
                </c:pt>
                <c:pt idx="64">
                  <c:v>40497</c:v>
                </c:pt>
                <c:pt idx="65">
                  <c:v>40617</c:v>
                </c:pt>
                <c:pt idx="66">
                  <c:v>40648</c:v>
                </c:pt>
                <c:pt idx="67">
                  <c:v>40709</c:v>
                </c:pt>
                <c:pt idx="68">
                  <c:v>40770</c:v>
                </c:pt>
                <c:pt idx="69">
                  <c:v>40831</c:v>
                </c:pt>
                <c:pt idx="70">
                  <c:v>40923</c:v>
                </c:pt>
                <c:pt idx="71">
                  <c:v>40983</c:v>
                </c:pt>
                <c:pt idx="72">
                  <c:v>41044</c:v>
                </c:pt>
                <c:pt idx="73">
                  <c:v>41105</c:v>
                </c:pt>
                <c:pt idx="74">
                  <c:v>41167</c:v>
                </c:pt>
                <c:pt idx="75">
                  <c:v>41228</c:v>
                </c:pt>
                <c:pt idx="76">
                  <c:v>41348</c:v>
                </c:pt>
                <c:pt idx="77">
                  <c:v>41379</c:v>
                </c:pt>
                <c:pt idx="78">
                  <c:v>41409</c:v>
                </c:pt>
                <c:pt idx="79">
                  <c:v>41532</c:v>
                </c:pt>
              </c:numCache>
            </c:numRef>
          </c:xVal>
          <c:yVal>
            <c:numRef>
              <c:f>Nashua_ONLY!$N$4:$N$83</c:f>
              <c:numCache>
                <c:formatCode>General</c:formatCode>
                <c:ptCount val="80"/>
                <c:pt idx="0">
                  <c:v>0.12333</c:v>
                </c:pt>
                <c:pt idx="1">
                  <c:v>0.23</c:v>
                </c:pt>
                <c:pt idx="2">
                  <c:v>0.46333000000000002</c:v>
                </c:pt>
                <c:pt idx="3">
                  <c:v>0.44333</c:v>
                </c:pt>
                <c:pt idx="4">
                  <c:v>0.19667000000000001</c:v>
                </c:pt>
                <c:pt idx="5">
                  <c:v>0.12833</c:v>
                </c:pt>
                <c:pt idx="6">
                  <c:v>0.18</c:v>
                </c:pt>
                <c:pt idx="7">
                  <c:v>0.18667</c:v>
                </c:pt>
                <c:pt idx="8">
                  <c:v>0.23333000000000001</c:v>
                </c:pt>
                <c:pt idx="9">
                  <c:v>0.17333000000000001</c:v>
                </c:pt>
                <c:pt idx="10">
                  <c:v>0.10433000000000001</c:v>
                </c:pt>
                <c:pt idx="11">
                  <c:v>9.9330000000000002E-2</c:v>
                </c:pt>
                <c:pt idx="12">
                  <c:v>7.467E-2</c:v>
                </c:pt>
                <c:pt idx="13">
                  <c:v>9.7000000000000003E-2</c:v>
                </c:pt>
                <c:pt idx="14">
                  <c:v>0.13467000000000001</c:v>
                </c:pt>
                <c:pt idx="15">
                  <c:v>0.16767000000000001</c:v>
                </c:pt>
                <c:pt idx="16">
                  <c:v>0.17</c:v>
                </c:pt>
                <c:pt idx="17">
                  <c:v>7.5999999999999998E-2</c:v>
                </c:pt>
                <c:pt idx="18">
                  <c:v>9.8000000000000004E-2</c:v>
                </c:pt>
                <c:pt idx="19">
                  <c:v>0.107</c:v>
                </c:pt>
                <c:pt idx="20">
                  <c:v>7.1330000000000005E-2</c:v>
                </c:pt>
                <c:pt idx="21">
                  <c:v>0.16500000000000001</c:v>
                </c:pt>
                <c:pt idx="22">
                  <c:v>5.4330000000000003E-2</c:v>
                </c:pt>
                <c:pt idx="23">
                  <c:v>6.1670000000000003E-2</c:v>
                </c:pt>
                <c:pt idx="24">
                  <c:v>0.10367</c:v>
                </c:pt>
                <c:pt idx="25">
                  <c:v>4.9329999999999999E-2</c:v>
                </c:pt>
                <c:pt idx="26">
                  <c:v>0.13800000000000001</c:v>
                </c:pt>
                <c:pt idx="27">
                  <c:v>7.4999999999999997E-2</c:v>
                </c:pt>
                <c:pt idx="28">
                  <c:v>3.4669999999999999E-2</c:v>
                </c:pt>
                <c:pt idx="29">
                  <c:v>5.1670000000000001E-2</c:v>
                </c:pt>
                <c:pt idx="30">
                  <c:v>6.3670000000000004E-2</c:v>
                </c:pt>
                <c:pt idx="31">
                  <c:v>5.4670000000000003E-2</c:v>
                </c:pt>
                <c:pt idx="32">
                  <c:v>0.109</c:v>
                </c:pt>
                <c:pt idx="33">
                  <c:v>4.8669999999999998E-2</c:v>
                </c:pt>
                <c:pt idx="34">
                  <c:v>4.5670000000000002E-2</c:v>
                </c:pt>
                <c:pt idx="35">
                  <c:v>5.9670000000000001E-2</c:v>
                </c:pt>
                <c:pt idx="36">
                  <c:v>5.7669999999999999E-2</c:v>
                </c:pt>
                <c:pt idx="37">
                  <c:v>4.9669999999999999E-2</c:v>
                </c:pt>
                <c:pt idx="38">
                  <c:v>8.967E-2</c:v>
                </c:pt>
                <c:pt idx="39">
                  <c:v>6.7330000000000001E-2</c:v>
                </c:pt>
                <c:pt idx="40">
                  <c:v>4.8000000000000001E-2</c:v>
                </c:pt>
                <c:pt idx="41">
                  <c:v>2.5000000000000001E-2</c:v>
                </c:pt>
                <c:pt idx="42">
                  <c:v>5.2670000000000002E-2</c:v>
                </c:pt>
                <c:pt idx="43">
                  <c:v>0.17399999999999999</c:v>
                </c:pt>
                <c:pt idx="44">
                  <c:v>3.6670000000000001E-2</c:v>
                </c:pt>
                <c:pt idx="45">
                  <c:v>5.067E-2</c:v>
                </c:pt>
                <c:pt idx="46">
                  <c:v>3.3000000000000002E-2</c:v>
                </c:pt>
                <c:pt idx="47">
                  <c:v>4.7669999999999997E-2</c:v>
                </c:pt>
                <c:pt idx="48">
                  <c:v>4.6330000000000003E-2</c:v>
                </c:pt>
                <c:pt idx="49">
                  <c:v>2.4330000000000001E-2</c:v>
                </c:pt>
                <c:pt idx="50">
                  <c:v>5.6329999999999998E-2</c:v>
                </c:pt>
                <c:pt idx="51">
                  <c:v>7.2999999999999995E-2</c:v>
                </c:pt>
                <c:pt idx="52">
                  <c:v>4.9669999999999999E-2</c:v>
                </c:pt>
                <c:pt idx="53">
                  <c:v>3.8330000000000003E-2</c:v>
                </c:pt>
                <c:pt idx="54">
                  <c:v>4.0669999999999998E-2</c:v>
                </c:pt>
                <c:pt idx="55">
                  <c:v>7.0999999999999994E-2</c:v>
                </c:pt>
                <c:pt idx="56">
                  <c:v>3.4329999999999999E-2</c:v>
                </c:pt>
                <c:pt idx="57">
                  <c:v>5.2999999999999999E-2</c:v>
                </c:pt>
                <c:pt idx="58">
                  <c:v>4.5999999999999999E-2</c:v>
                </c:pt>
                <c:pt idx="59">
                  <c:v>3.2669999999999998E-2</c:v>
                </c:pt>
                <c:pt idx="60">
                  <c:v>2.367E-2</c:v>
                </c:pt>
                <c:pt idx="61">
                  <c:v>9.35E-2</c:v>
                </c:pt>
                <c:pt idx="62">
                  <c:v>4.5670000000000002E-2</c:v>
                </c:pt>
                <c:pt idx="63">
                  <c:v>3.1669999999999997E-2</c:v>
                </c:pt>
                <c:pt idx="64">
                  <c:v>3.533E-2</c:v>
                </c:pt>
                <c:pt idx="65">
                  <c:v>8.8999999999999996E-2</c:v>
                </c:pt>
                <c:pt idx="66">
                  <c:v>2.8000000000000001E-2</c:v>
                </c:pt>
                <c:pt idx="67">
                  <c:v>3.6670000000000001E-2</c:v>
                </c:pt>
                <c:pt idx="68">
                  <c:v>3.3000000000000002E-2</c:v>
                </c:pt>
                <c:pt idx="69">
                  <c:v>2.5999999999999999E-2</c:v>
                </c:pt>
                <c:pt idx="70">
                  <c:v>2.9669999999999998E-2</c:v>
                </c:pt>
                <c:pt idx="71">
                  <c:v>2.6669999999999999E-2</c:v>
                </c:pt>
                <c:pt idx="72">
                  <c:v>3.3000000000000002E-2</c:v>
                </c:pt>
                <c:pt idx="73">
                  <c:v>3.1669999999999997E-2</c:v>
                </c:pt>
                <c:pt idx="74">
                  <c:v>4.1000000000000002E-2</c:v>
                </c:pt>
                <c:pt idx="75">
                  <c:v>3.3669999999999999E-2</c:v>
                </c:pt>
                <c:pt idx="76">
                  <c:v>3.4669999999999999E-2</c:v>
                </c:pt>
                <c:pt idx="77">
                  <c:v>3.9669999999999997E-2</c:v>
                </c:pt>
                <c:pt idx="78">
                  <c:v>7.8329999999999997E-2</c:v>
                </c:pt>
                <c:pt idx="79">
                  <c:v>3.0329999999999999E-2</c:v>
                </c:pt>
              </c:numCache>
            </c:numRef>
          </c:yVal>
          <c:smooth val="0"/>
          <c:extLst>
            <c:ext xmlns:c16="http://schemas.microsoft.com/office/drawing/2014/chart" uri="{C3380CC4-5D6E-409C-BE32-E72D297353CC}">
              <c16:uniqueId val="{00000000-640F-40AD-AC5C-D69831D328C9}"/>
            </c:ext>
          </c:extLst>
        </c:ser>
        <c:dLbls>
          <c:showLegendKey val="0"/>
          <c:showVal val="0"/>
          <c:showCatName val="0"/>
          <c:showSerName val="0"/>
          <c:showPercent val="0"/>
          <c:showBubbleSize val="0"/>
        </c:dLbls>
        <c:axId val="361016863"/>
        <c:axId val="361008959"/>
      </c:scatterChart>
      <c:valAx>
        <c:axId val="361016863"/>
        <c:scaling>
          <c:orientation val="minMax"/>
        </c:scaling>
        <c:delete val="0"/>
        <c:axPos val="b"/>
        <c:numFmt formatCode="m/d/yyyy"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361008959"/>
        <c:crosses val="autoZero"/>
        <c:crossBetween val="midCat"/>
      </c:valAx>
      <c:valAx>
        <c:axId val="361008959"/>
        <c:scaling>
          <c:orientation val="minMax"/>
          <c:max val="0.9"/>
          <c:min val="0"/>
        </c:scaling>
        <c:delete val="0"/>
        <c:axPos val="l"/>
        <c:title>
          <c:tx>
            <c:rich>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r>
                  <a:rPr lang="en-US"/>
                  <a:t>Total Photphorus Concentration (mg/L)</a:t>
                </a:r>
              </a:p>
            </c:rich>
          </c:tx>
          <c:overlay val="0"/>
          <c:spPr>
            <a:noFill/>
            <a:ln>
              <a:noFill/>
            </a:ln>
            <a:effectLst/>
          </c:spPr>
          <c:txPr>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361016863"/>
        <c:crosses val="autoZero"/>
        <c:crossBetween val="midCat"/>
      </c:valAx>
      <c:spPr>
        <a:noFill/>
        <a:ln>
          <a:noFill/>
        </a:ln>
        <a:effectLst/>
      </c:spPr>
    </c:plotArea>
    <c:legend>
      <c:legendPos val="b"/>
      <c:layout>
        <c:manualLayout>
          <c:xMode val="edge"/>
          <c:yMode val="edge"/>
          <c:x val="0.78609238003176796"/>
          <c:y val="0.16771769459416935"/>
          <c:w val="0.12021621971723039"/>
          <c:h val="8.0417460975272831E-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5998705007689018"/>
          <c:y val="3.2969620445551212E-2"/>
          <c:w val="0.76864191535529425"/>
          <c:h val="0.8659118835089934"/>
        </c:manualLayout>
      </c:layout>
      <c:scatterChart>
        <c:scatterStyle val="lineMarker"/>
        <c:varyColors val="0"/>
        <c:ser>
          <c:idx val="0"/>
          <c:order val="0"/>
          <c:tx>
            <c:strRef>
              <c:f>Sheet1!$B$1</c:f>
              <c:strCache>
                <c:ptCount val="1"/>
                <c:pt idx="0">
                  <c:v>Blackstone</c:v>
                </c:pt>
              </c:strCache>
            </c:strRef>
          </c:tx>
          <c:marker>
            <c:symbol val="none"/>
          </c:marker>
          <c:xVal>
            <c:numRef>
              <c:f>Sheet1!$A$2:$A$16</c:f>
              <c:numCache>
                <c:formatCode>General</c:formatCode>
                <c:ptCount val="15"/>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numCache>
            </c:numRef>
          </c:xVal>
          <c:yVal>
            <c:numRef>
              <c:f>Sheet1!$B$2:$B$16</c:f>
              <c:numCache>
                <c:formatCode>General</c:formatCode>
                <c:ptCount val="15"/>
                <c:pt idx="1">
                  <c:v>0.16</c:v>
                </c:pt>
                <c:pt idx="2">
                  <c:v>0.1638</c:v>
                </c:pt>
                <c:pt idx="3">
                  <c:v>0.20308000000000001</c:v>
                </c:pt>
                <c:pt idx="4">
                  <c:v>0.16714000000000001</c:v>
                </c:pt>
                <c:pt idx="5">
                  <c:v>0.12931999999999999</c:v>
                </c:pt>
                <c:pt idx="6">
                  <c:v>0.15229999999999999</c:v>
                </c:pt>
                <c:pt idx="7">
                  <c:v>0.12209</c:v>
                </c:pt>
                <c:pt idx="8">
                  <c:v>0.19867000000000001</c:v>
                </c:pt>
                <c:pt idx="9">
                  <c:v>0.17488999999999999</c:v>
                </c:pt>
                <c:pt idx="10">
                  <c:v>9.2880000000000004E-2</c:v>
                </c:pt>
                <c:pt idx="11">
                  <c:v>9.0800000000000006E-2</c:v>
                </c:pt>
                <c:pt idx="12">
                  <c:v>7.5840000000000005E-2</c:v>
                </c:pt>
                <c:pt idx="13">
                  <c:v>6.5559999999999993E-2</c:v>
                </c:pt>
                <c:pt idx="14">
                  <c:v>6.0729999999999999E-2</c:v>
                </c:pt>
              </c:numCache>
            </c:numRef>
          </c:yVal>
          <c:smooth val="0"/>
          <c:extLst>
            <c:ext xmlns:c16="http://schemas.microsoft.com/office/drawing/2014/chart" uri="{C3380CC4-5D6E-409C-BE32-E72D297353CC}">
              <c16:uniqueId val="{00000000-B3B7-47FB-A1A2-F444B6235A9E}"/>
            </c:ext>
          </c:extLst>
        </c:ser>
        <c:ser>
          <c:idx val="1"/>
          <c:order val="1"/>
          <c:tx>
            <c:strRef>
              <c:f>Sheet1!$C$1</c:f>
              <c:strCache>
                <c:ptCount val="1"/>
                <c:pt idx="0">
                  <c:v>Chicopee</c:v>
                </c:pt>
              </c:strCache>
            </c:strRef>
          </c:tx>
          <c:marker>
            <c:symbol val="none"/>
          </c:marker>
          <c:xVal>
            <c:numRef>
              <c:f>Sheet1!$A$2:$A$16</c:f>
              <c:numCache>
                <c:formatCode>General</c:formatCode>
                <c:ptCount val="15"/>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numCache>
            </c:numRef>
          </c:xVal>
          <c:yVal>
            <c:numRef>
              <c:f>Sheet1!$C$2:$C$16</c:f>
              <c:numCache>
                <c:formatCode>General</c:formatCode>
                <c:ptCount val="15"/>
                <c:pt idx="0">
                  <c:v>4.5039999999999997E-2</c:v>
                </c:pt>
                <c:pt idx="1">
                  <c:v>3.1399999999999997E-2</c:v>
                </c:pt>
                <c:pt idx="2">
                  <c:v>3.5839999999999997E-2</c:v>
                </c:pt>
                <c:pt idx="3">
                  <c:v>3.737E-2</c:v>
                </c:pt>
                <c:pt idx="4">
                  <c:v>2.6759999999999999E-2</c:v>
                </c:pt>
                <c:pt idx="5">
                  <c:v>2.9340000000000001E-2</c:v>
                </c:pt>
                <c:pt idx="6">
                  <c:v>2.8219999999999999E-2</c:v>
                </c:pt>
                <c:pt idx="7">
                  <c:v>2.4070000000000001E-2</c:v>
                </c:pt>
                <c:pt idx="8">
                  <c:v>2.7519999999999999E-2</c:v>
                </c:pt>
                <c:pt idx="9">
                  <c:v>2.0789999999999999E-2</c:v>
                </c:pt>
                <c:pt idx="10">
                  <c:v>2.0899999999999998E-2</c:v>
                </c:pt>
                <c:pt idx="11">
                  <c:v>1.95E-2</c:v>
                </c:pt>
                <c:pt idx="12">
                  <c:v>1.796E-2</c:v>
                </c:pt>
                <c:pt idx="13">
                  <c:v>1.983E-2</c:v>
                </c:pt>
                <c:pt idx="14">
                  <c:v>1.406E-2</c:v>
                </c:pt>
              </c:numCache>
            </c:numRef>
          </c:yVal>
          <c:smooth val="0"/>
          <c:extLst>
            <c:ext xmlns:c16="http://schemas.microsoft.com/office/drawing/2014/chart" uri="{C3380CC4-5D6E-409C-BE32-E72D297353CC}">
              <c16:uniqueId val="{00000001-B3B7-47FB-A1A2-F444B6235A9E}"/>
            </c:ext>
          </c:extLst>
        </c:ser>
        <c:ser>
          <c:idx val="2"/>
          <c:order val="2"/>
          <c:tx>
            <c:strRef>
              <c:f>Sheet1!$D$1</c:f>
              <c:strCache>
                <c:ptCount val="1"/>
                <c:pt idx="0">
                  <c:v>Concord</c:v>
                </c:pt>
              </c:strCache>
            </c:strRef>
          </c:tx>
          <c:marker>
            <c:symbol val="none"/>
          </c:marker>
          <c:xVal>
            <c:numRef>
              <c:f>Sheet1!$A$2:$A$16</c:f>
              <c:numCache>
                <c:formatCode>General</c:formatCode>
                <c:ptCount val="15"/>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numCache>
            </c:numRef>
          </c:xVal>
          <c:yVal>
            <c:numRef>
              <c:f>Sheet1!$D$2:$D$16</c:f>
              <c:numCache>
                <c:formatCode>General</c:formatCode>
                <c:ptCount val="15"/>
                <c:pt idx="1">
                  <c:v>0.15079999999999999</c:v>
                </c:pt>
                <c:pt idx="2">
                  <c:v>0.24027000000000001</c:v>
                </c:pt>
                <c:pt idx="3">
                  <c:v>0.16033</c:v>
                </c:pt>
                <c:pt idx="4">
                  <c:v>0.1099</c:v>
                </c:pt>
                <c:pt idx="5">
                  <c:v>0.12379999999999999</c:v>
                </c:pt>
                <c:pt idx="6">
                  <c:v>9.7229999999999997E-2</c:v>
                </c:pt>
                <c:pt idx="7">
                  <c:v>0.10578</c:v>
                </c:pt>
                <c:pt idx="8">
                  <c:v>9.783E-2</c:v>
                </c:pt>
                <c:pt idx="9">
                  <c:v>9.1249999999999998E-2</c:v>
                </c:pt>
                <c:pt idx="10">
                  <c:v>7.3880000000000001E-2</c:v>
                </c:pt>
                <c:pt idx="11">
                  <c:v>7.8670000000000004E-2</c:v>
                </c:pt>
                <c:pt idx="12">
                  <c:v>6.0789999999999997E-2</c:v>
                </c:pt>
                <c:pt idx="13">
                  <c:v>4.2000000000000003E-2</c:v>
                </c:pt>
                <c:pt idx="14">
                  <c:v>4.8710000000000003E-2</c:v>
                </c:pt>
              </c:numCache>
            </c:numRef>
          </c:yVal>
          <c:smooth val="0"/>
          <c:extLst>
            <c:ext xmlns:c16="http://schemas.microsoft.com/office/drawing/2014/chart" uri="{C3380CC4-5D6E-409C-BE32-E72D297353CC}">
              <c16:uniqueId val="{00000002-B3B7-47FB-A1A2-F444B6235A9E}"/>
            </c:ext>
          </c:extLst>
        </c:ser>
        <c:ser>
          <c:idx val="3"/>
          <c:order val="3"/>
          <c:tx>
            <c:strRef>
              <c:f>Sheet1!$E$1</c:f>
              <c:strCache>
                <c:ptCount val="1"/>
                <c:pt idx="0">
                  <c:v>French</c:v>
                </c:pt>
              </c:strCache>
            </c:strRef>
          </c:tx>
          <c:marker>
            <c:symbol val="none"/>
          </c:marker>
          <c:xVal>
            <c:numRef>
              <c:f>Sheet1!$A$2:$A$16</c:f>
              <c:numCache>
                <c:formatCode>General</c:formatCode>
                <c:ptCount val="15"/>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numCache>
            </c:numRef>
          </c:xVal>
          <c:yVal>
            <c:numRef>
              <c:f>Sheet1!$E$2:$E$16</c:f>
              <c:numCache>
                <c:formatCode>General</c:formatCode>
                <c:ptCount val="15"/>
                <c:pt idx="0">
                  <c:v>2.6599999999999999E-2</c:v>
                </c:pt>
                <c:pt idx="1">
                  <c:v>3.4799999999999998E-2</c:v>
                </c:pt>
                <c:pt idx="2">
                  <c:v>2.1600000000000001E-2</c:v>
                </c:pt>
                <c:pt idx="3">
                  <c:v>2.4330000000000001E-2</c:v>
                </c:pt>
                <c:pt idx="4">
                  <c:v>0.03</c:v>
                </c:pt>
                <c:pt idx="5">
                  <c:v>3.3169999999999998E-2</c:v>
                </c:pt>
                <c:pt idx="6">
                  <c:v>2.7199999999999998E-2</c:v>
                </c:pt>
                <c:pt idx="7">
                  <c:v>1.95E-2</c:v>
                </c:pt>
                <c:pt idx="8">
                  <c:v>1.6E-2</c:v>
                </c:pt>
                <c:pt idx="9">
                  <c:v>2.017E-2</c:v>
                </c:pt>
                <c:pt idx="10">
                  <c:v>1.9800000000000002E-2</c:v>
                </c:pt>
                <c:pt idx="11">
                  <c:v>1.6250000000000001E-2</c:v>
                </c:pt>
                <c:pt idx="12">
                  <c:v>1.9199999999999998E-2</c:v>
                </c:pt>
                <c:pt idx="13">
                  <c:v>1.7500000000000002E-2</c:v>
                </c:pt>
                <c:pt idx="14">
                  <c:v>1.4E-2</c:v>
                </c:pt>
              </c:numCache>
            </c:numRef>
          </c:yVal>
          <c:smooth val="0"/>
          <c:extLst>
            <c:ext xmlns:c16="http://schemas.microsoft.com/office/drawing/2014/chart" uri="{C3380CC4-5D6E-409C-BE32-E72D297353CC}">
              <c16:uniqueId val="{00000003-B3B7-47FB-A1A2-F444B6235A9E}"/>
            </c:ext>
          </c:extLst>
        </c:ser>
        <c:ser>
          <c:idx val="4"/>
          <c:order val="4"/>
          <c:tx>
            <c:strRef>
              <c:f>Sheet1!$F$1</c:f>
              <c:strCache>
                <c:ptCount val="1"/>
                <c:pt idx="0">
                  <c:v>Millers</c:v>
                </c:pt>
              </c:strCache>
            </c:strRef>
          </c:tx>
          <c:marker>
            <c:symbol val="none"/>
          </c:marker>
          <c:xVal>
            <c:numRef>
              <c:f>Sheet1!$A$2:$A$16</c:f>
              <c:numCache>
                <c:formatCode>General</c:formatCode>
                <c:ptCount val="15"/>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numCache>
            </c:numRef>
          </c:xVal>
          <c:yVal>
            <c:numRef>
              <c:f>Sheet1!$F$2:$F$16</c:f>
              <c:numCache>
                <c:formatCode>General</c:formatCode>
                <c:ptCount val="15"/>
                <c:pt idx="1">
                  <c:v>6.8559999999999996E-2</c:v>
                </c:pt>
                <c:pt idx="2">
                  <c:v>0.10921</c:v>
                </c:pt>
                <c:pt idx="3">
                  <c:v>8.6400000000000005E-2</c:v>
                </c:pt>
                <c:pt idx="4">
                  <c:v>6.7320000000000005E-2</c:v>
                </c:pt>
                <c:pt idx="5">
                  <c:v>5.8880000000000002E-2</c:v>
                </c:pt>
                <c:pt idx="6">
                  <c:v>5.1819999999999998E-2</c:v>
                </c:pt>
                <c:pt idx="7">
                  <c:v>4.2639999999999997E-2</c:v>
                </c:pt>
                <c:pt idx="8">
                  <c:v>3.7130000000000003E-2</c:v>
                </c:pt>
                <c:pt idx="9">
                  <c:v>3.048E-2</c:v>
                </c:pt>
                <c:pt idx="10">
                  <c:v>3.279E-2</c:v>
                </c:pt>
                <c:pt idx="11">
                  <c:v>3.5360000000000003E-2</c:v>
                </c:pt>
                <c:pt idx="12">
                  <c:v>2.725E-2</c:v>
                </c:pt>
                <c:pt idx="13">
                  <c:v>2.7439999999999999E-2</c:v>
                </c:pt>
                <c:pt idx="14">
                  <c:v>1.4749999999999999E-2</c:v>
                </c:pt>
              </c:numCache>
            </c:numRef>
          </c:yVal>
          <c:smooth val="0"/>
          <c:extLst>
            <c:ext xmlns:c16="http://schemas.microsoft.com/office/drawing/2014/chart" uri="{C3380CC4-5D6E-409C-BE32-E72D297353CC}">
              <c16:uniqueId val="{00000004-B3B7-47FB-A1A2-F444B6235A9E}"/>
            </c:ext>
          </c:extLst>
        </c:ser>
        <c:ser>
          <c:idx val="5"/>
          <c:order val="5"/>
          <c:tx>
            <c:strRef>
              <c:f>Sheet1!$G$1</c:f>
              <c:strCache>
                <c:ptCount val="1"/>
                <c:pt idx="0">
                  <c:v>Nashua</c:v>
                </c:pt>
              </c:strCache>
            </c:strRef>
          </c:tx>
          <c:marker>
            <c:symbol val="none"/>
          </c:marker>
          <c:xVal>
            <c:numRef>
              <c:f>Sheet1!$A$2:$A$16</c:f>
              <c:numCache>
                <c:formatCode>General</c:formatCode>
                <c:ptCount val="15"/>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numCache>
            </c:numRef>
          </c:xVal>
          <c:yVal>
            <c:numRef>
              <c:f>Sheet1!$G$2:$G$16</c:f>
              <c:numCache>
                <c:formatCode>General</c:formatCode>
                <c:ptCount val="15"/>
                <c:pt idx="0">
                  <c:v>0.21192</c:v>
                </c:pt>
                <c:pt idx="1">
                  <c:v>0.14108000000000001</c:v>
                </c:pt>
                <c:pt idx="2">
                  <c:v>0.10872</c:v>
                </c:pt>
                <c:pt idx="3">
                  <c:v>0.12403</c:v>
                </c:pt>
                <c:pt idx="4">
                  <c:v>7.4649999999999994E-2</c:v>
                </c:pt>
                <c:pt idx="5">
                  <c:v>7.5069999999999998E-2</c:v>
                </c:pt>
                <c:pt idx="6">
                  <c:v>6.4210000000000003E-2</c:v>
                </c:pt>
                <c:pt idx="7">
                  <c:v>6.0339999999999998E-2</c:v>
                </c:pt>
                <c:pt idx="8">
                  <c:v>7.1480000000000002E-2</c:v>
                </c:pt>
                <c:pt idx="9">
                  <c:v>6.9599999999999995E-2</c:v>
                </c:pt>
                <c:pt idx="10">
                  <c:v>4.0399999999999998E-2</c:v>
                </c:pt>
                <c:pt idx="11">
                  <c:v>5.4780000000000002E-2</c:v>
                </c:pt>
                <c:pt idx="12">
                  <c:v>4.0329999999999998E-2</c:v>
                </c:pt>
                <c:pt idx="13">
                  <c:v>3.85E-2</c:v>
                </c:pt>
                <c:pt idx="14">
                  <c:v>4.6050000000000001E-2</c:v>
                </c:pt>
              </c:numCache>
            </c:numRef>
          </c:yVal>
          <c:smooth val="0"/>
          <c:extLst>
            <c:ext xmlns:c16="http://schemas.microsoft.com/office/drawing/2014/chart" uri="{C3380CC4-5D6E-409C-BE32-E72D297353CC}">
              <c16:uniqueId val="{00000005-B3B7-47FB-A1A2-F444B6235A9E}"/>
            </c:ext>
          </c:extLst>
        </c:ser>
        <c:ser>
          <c:idx val="6"/>
          <c:order val="6"/>
          <c:tx>
            <c:strRef>
              <c:f>Sheet1!$H$1</c:f>
              <c:strCache>
                <c:ptCount val="1"/>
                <c:pt idx="0">
                  <c:v>Quinebaug</c:v>
                </c:pt>
              </c:strCache>
            </c:strRef>
          </c:tx>
          <c:marker>
            <c:symbol val="none"/>
          </c:marker>
          <c:xVal>
            <c:numRef>
              <c:f>Sheet1!$A$2:$A$16</c:f>
              <c:numCache>
                <c:formatCode>General</c:formatCode>
                <c:ptCount val="15"/>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numCache>
            </c:numRef>
          </c:xVal>
          <c:yVal>
            <c:numRef>
              <c:f>Sheet1!$H$2:$H$16</c:f>
              <c:numCache>
                <c:formatCode>General</c:formatCode>
                <c:ptCount val="15"/>
                <c:pt idx="0">
                  <c:v>3.2300000000000002E-2</c:v>
                </c:pt>
                <c:pt idx="1">
                  <c:v>3.8199999999999998E-2</c:v>
                </c:pt>
                <c:pt idx="2">
                  <c:v>3.1399999999999997E-2</c:v>
                </c:pt>
                <c:pt idx="3">
                  <c:v>3.7170000000000002E-2</c:v>
                </c:pt>
                <c:pt idx="4">
                  <c:v>3.7269999999999998E-2</c:v>
                </c:pt>
                <c:pt idx="5">
                  <c:v>4.1590000000000002E-2</c:v>
                </c:pt>
                <c:pt idx="6">
                  <c:v>3.8670000000000003E-2</c:v>
                </c:pt>
                <c:pt idx="7">
                  <c:v>2.5590000000000002E-2</c:v>
                </c:pt>
                <c:pt idx="8">
                  <c:v>2.1309999999999999E-2</c:v>
                </c:pt>
                <c:pt idx="9">
                  <c:v>2.358E-2</c:v>
                </c:pt>
                <c:pt idx="10">
                  <c:v>2.1669999999999998E-2</c:v>
                </c:pt>
                <c:pt idx="11">
                  <c:v>2.8289999999999999E-2</c:v>
                </c:pt>
                <c:pt idx="12">
                  <c:v>1.7930000000000001E-2</c:v>
                </c:pt>
                <c:pt idx="13">
                  <c:v>1.771E-2</c:v>
                </c:pt>
                <c:pt idx="14">
                  <c:v>1.6129999999999999E-2</c:v>
                </c:pt>
              </c:numCache>
            </c:numRef>
          </c:yVal>
          <c:smooth val="0"/>
          <c:extLst>
            <c:ext xmlns:c16="http://schemas.microsoft.com/office/drawing/2014/chart" uri="{C3380CC4-5D6E-409C-BE32-E72D297353CC}">
              <c16:uniqueId val="{00000006-B3B7-47FB-A1A2-F444B6235A9E}"/>
            </c:ext>
          </c:extLst>
        </c:ser>
        <c:dLbls>
          <c:showLegendKey val="0"/>
          <c:showVal val="0"/>
          <c:showCatName val="0"/>
          <c:showSerName val="0"/>
          <c:showPercent val="0"/>
          <c:showBubbleSize val="0"/>
        </c:dLbls>
        <c:axId val="170885696"/>
        <c:axId val="170886272"/>
      </c:scatterChart>
      <c:valAx>
        <c:axId val="170885696"/>
        <c:scaling>
          <c:orientation val="minMax"/>
        </c:scaling>
        <c:delete val="0"/>
        <c:axPos val="b"/>
        <c:numFmt formatCode="General" sourceLinked="1"/>
        <c:majorTickMark val="out"/>
        <c:minorTickMark val="none"/>
        <c:tickLblPos val="nextTo"/>
        <c:spPr>
          <a:ln>
            <a:solidFill>
              <a:schemeClr val="tx1"/>
            </a:solidFill>
          </a:ln>
        </c:spPr>
        <c:txPr>
          <a:bodyPr/>
          <a:lstStyle/>
          <a:p>
            <a:pPr>
              <a:defRPr sz="1800"/>
            </a:pPr>
            <a:endParaRPr lang="en-US"/>
          </a:p>
        </c:txPr>
        <c:crossAx val="170886272"/>
        <c:crosses val="autoZero"/>
        <c:crossBetween val="midCat"/>
      </c:valAx>
      <c:valAx>
        <c:axId val="170886272"/>
        <c:scaling>
          <c:orientation val="minMax"/>
        </c:scaling>
        <c:delete val="0"/>
        <c:axPos val="l"/>
        <c:title>
          <c:tx>
            <c:rich>
              <a:bodyPr rot="-5400000" vert="horz"/>
              <a:lstStyle/>
              <a:p>
                <a:pPr>
                  <a:defRPr/>
                </a:pPr>
                <a:r>
                  <a:rPr lang="en-US"/>
                  <a:t>Total Phosphorus (mg/L)</a:t>
                </a:r>
              </a:p>
            </c:rich>
          </c:tx>
          <c:overlay val="0"/>
        </c:title>
        <c:numFmt formatCode="General" sourceLinked="1"/>
        <c:majorTickMark val="out"/>
        <c:minorTickMark val="none"/>
        <c:tickLblPos val="nextTo"/>
        <c:spPr>
          <a:noFill/>
          <a:ln>
            <a:solidFill>
              <a:schemeClr val="tx1"/>
            </a:solidFill>
          </a:ln>
        </c:spPr>
        <c:crossAx val="170885696"/>
        <c:crossesAt val="1998"/>
        <c:crossBetween val="midCat"/>
      </c:valAx>
    </c:plotArea>
    <c:legend>
      <c:legendPos val="r"/>
      <c:layout>
        <c:manualLayout>
          <c:xMode val="edge"/>
          <c:yMode val="edge"/>
          <c:x val="0.63819983708932937"/>
          <c:y val="4.3646128852312074E-2"/>
          <c:w val="0.18753262738709384"/>
          <c:h val="0.54557301521356649"/>
        </c:manualLayout>
      </c:layout>
      <c:overlay val="0"/>
      <c:txPr>
        <a:bodyPr/>
        <a:lstStyle/>
        <a:p>
          <a:pPr>
            <a:defRPr sz="2000" b="1"/>
          </a:pPr>
          <a:endParaRPr lang="en-US"/>
        </a:p>
      </c:txPr>
    </c:legend>
    <c:plotVisOnly val="1"/>
    <c:dispBlanksAs val="gap"/>
    <c:showDLblsOverMax val="0"/>
  </c:chart>
  <c:txPr>
    <a:bodyPr/>
    <a:lstStyle/>
    <a:p>
      <a:pPr>
        <a:defRPr sz="16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Assabet River</a:t>
            </a:r>
          </a:p>
        </c:rich>
      </c:tx>
      <c:overlay val="1"/>
    </c:title>
    <c:autoTitleDeleted val="0"/>
    <c:plotArea>
      <c:layout>
        <c:manualLayout>
          <c:layoutTarget val="inner"/>
          <c:xMode val="edge"/>
          <c:yMode val="edge"/>
          <c:x val="0.14400325560266505"/>
          <c:y val="6.5475645878455419E-2"/>
          <c:w val="0.73562664041994752"/>
          <c:h val="0.7046986350356591"/>
        </c:manualLayout>
      </c:layout>
      <c:scatterChart>
        <c:scatterStyle val="lineMarker"/>
        <c:varyColors val="0"/>
        <c:ser>
          <c:idx val="0"/>
          <c:order val="0"/>
          <c:tx>
            <c:strRef>
              <c:f>'Fig for Presentation each river'!$B$1</c:f>
              <c:strCache>
                <c:ptCount val="1"/>
                <c:pt idx="0">
                  <c:v>TP (mg/L)</c:v>
                </c:pt>
              </c:strCache>
            </c:strRef>
          </c:tx>
          <c:spPr>
            <a:ln w="28575">
              <a:noFill/>
            </a:ln>
          </c:spPr>
          <c:marker>
            <c:symbol val="circle"/>
            <c:size val="10"/>
            <c:spPr>
              <a:solidFill>
                <a:srgbClr val="FF0000"/>
              </a:solidFill>
              <a:ln>
                <a:solidFill>
                  <a:srgbClr val="FF0000"/>
                </a:solidFill>
              </a:ln>
            </c:spPr>
          </c:marker>
          <c:xVal>
            <c:numRef>
              <c:f>'Fig for Presentation each river'!$A$2:$A$72</c:f>
              <c:numCache>
                <c:formatCode>m/d/yyyy</c:formatCode>
                <c:ptCount val="71"/>
                <c:pt idx="0">
                  <c:v>36593</c:v>
                </c:pt>
                <c:pt idx="1">
                  <c:v>36649</c:v>
                </c:pt>
                <c:pt idx="2">
                  <c:v>36719</c:v>
                </c:pt>
                <c:pt idx="3">
                  <c:v>36766</c:v>
                </c:pt>
                <c:pt idx="4">
                  <c:v>36845</c:v>
                </c:pt>
                <c:pt idx="5">
                  <c:v>36943</c:v>
                </c:pt>
                <c:pt idx="6">
                  <c:v>36999</c:v>
                </c:pt>
                <c:pt idx="7">
                  <c:v>37062</c:v>
                </c:pt>
                <c:pt idx="8">
                  <c:v>37118</c:v>
                </c:pt>
                <c:pt idx="9">
                  <c:v>37188</c:v>
                </c:pt>
                <c:pt idx="10">
                  <c:v>37237</c:v>
                </c:pt>
                <c:pt idx="11">
                  <c:v>37315</c:v>
                </c:pt>
                <c:pt idx="12">
                  <c:v>37426</c:v>
                </c:pt>
                <c:pt idx="13">
                  <c:v>37489</c:v>
                </c:pt>
                <c:pt idx="14">
                  <c:v>37545</c:v>
                </c:pt>
                <c:pt idx="15">
                  <c:v>37636</c:v>
                </c:pt>
                <c:pt idx="16">
                  <c:v>37706</c:v>
                </c:pt>
                <c:pt idx="17">
                  <c:v>37756</c:v>
                </c:pt>
                <c:pt idx="18">
                  <c:v>37818</c:v>
                </c:pt>
                <c:pt idx="19">
                  <c:v>37881</c:v>
                </c:pt>
                <c:pt idx="20">
                  <c:v>37937</c:v>
                </c:pt>
                <c:pt idx="21">
                  <c:v>38042</c:v>
                </c:pt>
                <c:pt idx="22">
                  <c:v>38098</c:v>
                </c:pt>
                <c:pt idx="23">
                  <c:v>38154</c:v>
                </c:pt>
                <c:pt idx="24">
                  <c:v>38217</c:v>
                </c:pt>
                <c:pt idx="25">
                  <c:v>38280</c:v>
                </c:pt>
                <c:pt idx="26">
                  <c:v>38371</c:v>
                </c:pt>
                <c:pt idx="27">
                  <c:v>38427</c:v>
                </c:pt>
                <c:pt idx="28">
                  <c:v>38490</c:v>
                </c:pt>
                <c:pt idx="29">
                  <c:v>38553</c:v>
                </c:pt>
                <c:pt idx="30">
                  <c:v>38616</c:v>
                </c:pt>
                <c:pt idx="31">
                  <c:v>38664</c:v>
                </c:pt>
                <c:pt idx="32">
                  <c:v>38763</c:v>
                </c:pt>
                <c:pt idx="33">
                  <c:v>38819</c:v>
                </c:pt>
                <c:pt idx="34">
                  <c:v>38882</c:v>
                </c:pt>
                <c:pt idx="35">
                  <c:v>38938</c:v>
                </c:pt>
                <c:pt idx="36">
                  <c:v>39001</c:v>
                </c:pt>
                <c:pt idx="37">
                  <c:v>39099</c:v>
                </c:pt>
                <c:pt idx="38">
                  <c:v>39155</c:v>
                </c:pt>
                <c:pt idx="39">
                  <c:v>39218</c:v>
                </c:pt>
                <c:pt idx="40">
                  <c:v>39281</c:v>
                </c:pt>
                <c:pt idx="41">
                  <c:v>39337</c:v>
                </c:pt>
                <c:pt idx="42">
                  <c:v>39393</c:v>
                </c:pt>
                <c:pt idx="43">
                  <c:v>39505</c:v>
                </c:pt>
                <c:pt idx="44">
                  <c:v>39561</c:v>
                </c:pt>
                <c:pt idx="45">
                  <c:v>39617</c:v>
                </c:pt>
                <c:pt idx="46">
                  <c:v>39680</c:v>
                </c:pt>
                <c:pt idx="47">
                  <c:v>39743</c:v>
                </c:pt>
                <c:pt idx="48">
                  <c:v>39834</c:v>
                </c:pt>
                <c:pt idx="49">
                  <c:v>39890</c:v>
                </c:pt>
                <c:pt idx="50">
                  <c:v>39953</c:v>
                </c:pt>
                <c:pt idx="51">
                  <c:v>40016</c:v>
                </c:pt>
                <c:pt idx="52">
                  <c:v>40085</c:v>
                </c:pt>
                <c:pt idx="53">
                  <c:v>40134</c:v>
                </c:pt>
                <c:pt idx="54">
                  <c:v>40227</c:v>
                </c:pt>
                <c:pt idx="55">
                  <c:v>40415</c:v>
                </c:pt>
                <c:pt idx="56">
                  <c:v>40471</c:v>
                </c:pt>
                <c:pt idx="57">
                  <c:v>40562</c:v>
                </c:pt>
                <c:pt idx="58">
                  <c:v>40617</c:v>
                </c:pt>
                <c:pt idx="59">
                  <c:v>40680</c:v>
                </c:pt>
                <c:pt idx="60">
                  <c:v>40744</c:v>
                </c:pt>
                <c:pt idx="61">
                  <c:v>40807</c:v>
                </c:pt>
                <c:pt idx="62">
                  <c:v>40863</c:v>
                </c:pt>
                <c:pt idx="63">
                  <c:v>40961</c:v>
                </c:pt>
                <c:pt idx="64">
                  <c:v>41010</c:v>
                </c:pt>
                <c:pt idx="65">
                  <c:v>41080</c:v>
                </c:pt>
                <c:pt idx="66">
                  <c:v>41143</c:v>
                </c:pt>
                <c:pt idx="67">
                  <c:v>41206</c:v>
                </c:pt>
                <c:pt idx="68">
                  <c:v>41302</c:v>
                </c:pt>
                <c:pt idx="69">
                  <c:v>41414</c:v>
                </c:pt>
                <c:pt idx="70">
                  <c:v>41514</c:v>
                </c:pt>
              </c:numCache>
            </c:numRef>
          </c:xVal>
          <c:yVal>
            <c:numRef>
              <c:f>'Fig for Presentation each river'!$B$2:$B$72</c:f>
              <c:numCache>
                <c:formatCode>General</c:formatCode>
                <c:ptCount val="71"/>
                <c:pt idx="0">
                  <c:v>0.12</c:v>
                </c:pt>
                <c:pt idx="1">
                  <c:v>0.1</c:v>
                </c:pt>
                <c:pt idx="2">
                  <c:v>0.15</c:v>
                </c:pt>
                <c:pt idx="3">
                  <c:v>0.09</c:v>
                </c:pt>
                <c:pt idx="4">
                  <c:v>0.2</c:v>
                </c:pt>
                <c:pt idx="5">
                  <c:v>0.18</c:v>
                </c:pt>
                <c:pt idx="6">
                  <c:v>0.12</c:v>
                </c:pt>
                <c:pt idx="7">
                  <c:v>0.23</c:v>
                </c:pt>
                <c:pt idx="8">
                  <c:v>0.15</c:v>
                </c:pt>
                <c:pt idx="9">
                  <c:v>0.11</c:v>
                </c:pt>
                <c:pt idx="10">
                  <c:v>0.69</c:v>
                </c:pt>
                <c:pt idx="11">
                  <c:v>0.43</c:v>
                </c:pt>
                <c:pt idx="12">
                  <c:v>0.08</c:v>
                </c:pt>
                <c:pt idx="13">
                  <c:v>6.3E-2</c:v>
                </c:pt>
                <c:pt idx="14">
                  <c:v>8.3000000000000004E-2</c:v>
                </c:pt>
                <c:pt idx="15">
                  <c:v>0.13</c:v>
                </c:pt>
                <c:pt idx="16">
                  <c:v>5.7000000000000002E-2</c:v>
                </c:pt>
                <c:pt idx="17">
                  <c:v>9.1999999999999998E-2</c:v>
                </c:pt>
                <c:pt idx="18">
                  <c:v>0.11</c:v>
                </c:pt>
                <c:pt idx="19">
                  <c:v>5.3999999999999999E-2</c:v>
                </c:pt>
                <c:pt idx="20">
                  <c:v>0.1</c:v>
                </c:pt>
                <c:pt idx="21">
                  <c:v>0.22</c:v>
                </c:pt>
                <c:pt idx="22">
                  <c:v>5.8000000000000003E-2</c:v>
                </c:pt>
                <c:pt idx="23">
                  <c:v>0.1</c:v>
                </c:pt>
                <c:pt idx="24">
                  <c:v>8.5000000000000006E-2</c:v>
                </c:pt>
                <c:pt idx="25">
                  <c:v>7.4999999999999997E-2</c:v>
                </c:pt>
                <c:pt idx="26">
                  <c:v>5.5E-2</c:v>
                </c:pt>
                <c:pt idx="27">
                  <c:v>0.11</c:v>
                </c:pt>
                <c:pt idx="28">
                  <c:v>7.0000000000000007E-2</c:v>
                </c:pt>
                <c:pt idx="29">
                  <c:v>0.1</c:v>
                </c:pt>
                <c:pt idx="30">
                  <c:v>5.8999999999999997E-2</c:v>
                </c:pt>
                <c:pt idx="31">
                  <c:v>0.1</c:v>
                </c:pt>
                <c:pt idx="32">
                  <c:v>8.2000000000000003E-2</c:v>
                </c:pt>
                <c:pt idx="33">
                  <c:v>8.6999999999999994E-2</c:v>
                </c:pt>
                <c:pt idx="34">
                  <c:v>7.8E-2</c:v>
                </c:pt>
                <c:pt idx="35">
                  <c:v>6.6000000000000003E-2</c:v>
                </c:pt>
                <c:pt idx="36">
                  <c:v>5.2999999999999999E-2</c:v>
                </c:pt>
                <c:pt idx="37">
                  <c:v>9.9000000000000005E-2</c:v>
                </c:pt>
                <c:pt idx="38">
                  <c:v>7.0999999999999994E-2</c:v>
                </c:pt>
                <c:pt idx="39">
                  <c:v>9.2999999999999999E-2</c:v>
                </c:pt>
                <c:pt idx="40">
                  <c:v>6.0999999999999999E-2</c:v>
                </c:pt>
                <c:pt idx="41">
                  <c:v>0.11</c:v>
                </c:pt>
                <c:pt idx="42">
                  <c:v>0.16</c:v>
                </c:pt>
                <c:pt idx="43">
                  <c:v>3.4000000000000002E-2</c:v>
                </c:pt>
                <c:pt idx="44">
                  <c:v>7.0999999999999994E-2</c:v>
                </c:pt>
                <c:pt idx="45">
                  <c:v>8.7999999999999995E-2</c:v>
                </c:pt>
                <c:pt idx="46">
                  <c:v>7.5999999999999998E-2</c:v>
                </c:pt>
                <c:pt idx="47">
                  <c:v>6.2E-2</c:v>
                </c:pt>
                <c:pt idx="48">
                  <c:v>5.6000000000000001E-2</c:v>
                </c:pt>
                <c:pt idx="49">
                  <c:v>4.2000000000000003E-2</c:v>
                </c:pt>
                <c:pt idx="50">
                  <c:v>8.5000000000000006E-2</c:v>
                </c:pt>
                <c:pt idx="51">
                  <c:v>0.15</c:v>
                </c:pt>
                <c:pt idx="52">
                  <c:v>6.8000000000000005E-2</c:v>
                </c:pt>
                <c:pt idx="53">
                  <c:v>8.3000000000000004E-2</c:v>
                </c:pt>
                <c:pt idx="54">
                  <c:v>4.5999999999999999E-2</c:v>
                </c:pt>
                <c:pt idx="55">
                  <c:v>0.11</c:v>
                </c:pt>
                <c:pt idx="56">
                  <c:v>5.0999999999999997E-2</c:v>
                </c:pt>
                <c:pt idx="57">
                  <c:v>5.5E-2</c:v>
                </c:pt>
                <c:pt idx="58">
                  <c:v>2.9000000000000001E-2</c:v>
                </c:pt>
                <c:pt idx="59">
                  <c:v>7.5999999999999998E-2</c:v>
                </c:pt>
                <c:pt idx="60">
                  <c:v>8.2000000000000003E-2</c:v>
                </c:pt>
                <c:pt idx="61">
                  <c:v>6.2E-2</c:v>
                </c:pt>
                <c:pt idx="62">
                  <c:v>5.0999999999999997E-2</c:v>
                </c:pt>
                <c:pt idx="63">
                  <c:v>3.2000000000000001E-2</c:v>
                </c:pt>
                <c:pt idx="64">
                  <c:v>2.8000000000000001E-2</c:v>
                </c:pt>
                <c:pt idx="65">
                  <c:v>7.0999999999999994E-2</c:v>
                </c:pt>
                <c:pt idx="66">
                  <c:v>6.3E-2</c:v>
                </c:pt>
                <c:pt idx="67">
                  <c:v>3.1E-2</c:v>
                </c:pt>
                <c:pt idx="68">
                  <c:v>0.03</c:v>
                </c:pt>
                <c:pt idx="69">
                  <c:v>5.0999999999999997E-2</c:v>
                </c:pt>
                <c:pt idx="70">
                  <c:v>4.1000000000000002E-2</c:v>
                </c:pt>
              </c:numCache>
            </c:numRef>
          </c:yVal>
          <c:smooth val="0"/>
          <c:extLst>
            <c:ext xmlns:c16="http://schemas.microsoft.com/office/drawing/2014/chart" uri="{C3380CC4-5D6E-409C-BE32-E72D297353CC}">
              <c16:uniqueId val="{00000000-D29F-494A-9A91-4E94BE794370}"/>
            </c:ext>
          </c:extLst>
        </c:ser>
        <c:dLbls>
          <c:showLegendKey val="0"/>
          <c:showVal val="0"/>
          <c:showCatName val="0"/>
          <c:showSerName val="0"/>
          <c:showPercent val="0"/>
          <c:showBubbleSize val="0"/>
        </c:dLbls>
        <c:axId val="170864000"/>
        <c:axId val="170864576"/>
      </c:scatterChart>
      <c:scatterChart>
        <c:scatterStyle val="lineMarker"/>
        <c:varyColors val="0"/>
        <c:ser>
          <c:idx val="1"/>
          <c:order val="1"/>
          <c:tx>
            <c:strRef>
              <c:f>'Fig for Presentation each river'!$C$1</c:f>
              <c:strCache>
                <c:ptCount val="1"/>
                <c:pt idx="0">
                  <c:v>TP Loading (Kg/Day)</c:v>
                </c:pt>
              </c:strCache>
            </c:strRef>
          </c:tx>
          <c:spPr>
            <a:ln w="28575">
              <a:noFill/>
            </a:ln>
          </c:spPr>
          <c:marker>
            <c:symbol val="triangle"/>
            <c:size val="9"/>
            <c:spPr>
              <a:solidFill>
                <a:schemeClr val="tx1"/>
              </a:solidFill>
              <a:ln>
                <a:solidFill>
                  <a:schemeClr val="tx1"/>
                </a:solidFill>
              </a:ln>
            </c:spPr>
          </c:marker>
          <c:xVal>
            <c:numRef>
              <c:f>'Fig for Presentation each river'!$A$2:$A$72</c:f>
              <c:numCache>
                <c:formatCode>m/d/yyyy</c:formatCode>
                <c:ptCount val="71"/>
                <c:pt idx="0">
                  <c:v>36593</c:v>
                </c:pt>
                <c:pt idx="1">
                  <c:v>36649</c:v>
                </c:pt>
                <c:pt idx="2">
                  <c:v>36719</c:v>
                </c:pt>
                <c:pt idx="3">
                  <c:v>36766</c:v>
                </c:pt>
                <c:pt idx="4">
                  <c:v>36845</c:v>
                </c:pt>
                <c:pt idx="5">
                  <c:v>36943</c:v>
                </c:pt>
                <c:pt idx="6">
                  <c:v>36999</c:v>
                </c:pt>
                <c:pt idx="7">
                  <c:v>37062</c:v>
                </c:pt>
                <c:pt idx="8">
                  <c:v>37118</c:v>
                </c:pt>
                <c:pt idx="9">
                  <c:v>37188</c:v>
                </c:pt>
                <c:pt idx="10">
                  <c:v>37237</c:v>
                </c:pt>
                <c:pt idx="11">
                  <c:v>37315</c:v>
                </c:pt>
                <c:pt idx="12">
                  <c:v>37426</c:v>
                </c:pt>
                <c:pt idx="13">
                  <c:v>37489</c:v>
                </c:pt>
                <c:pt idx="14">
                  <c:v>37545</c:v>
                </c:pt>
                <c:pt idx="15">
                  <c:v>37636</c:v>
                </c:pt>
                <c:pt idx="16">
                  <c:v>37706</c:v>
                </c:pt>
                <c:pt idx="17">
                  <c:v>37756</c:v>
                </c:pt>
                <c:pt idx="18">
                  <c:v>37818</c:v>
                </c:pt>
                <c:pt idx="19">
                  <c:v>37881</c:v>
                </c:pt>
                <c:pt idx="20">
                  <c:v>37937</c:v>
                </c:pt>
                <c:pt idx="21">
                  <c:v>38042</c:v>
                </c:pt>
                <c:pt idx="22">
                  <c:v>38098</c:v>
                </c:pt>
                <c:pt idx="23">
                  <c:v>38154</c:v>
                </c:pt>
                <c:pt idx="24">
                  <c:v>38217</c:v>
                </c:pt>
                <c:pt idx="25">
                  <c:v>38280</c:v>
                </c:pt>
                <c:pt idx="26">
                  <c:v>38371</c:v>
                </c:pt>
                <c:pt idx="27">
                  <c:v>38427</c:v>
                </c:pt>
                <c:pt idx="28">
                  <c:v>38490</c:v>
                </c:pt>
                <c:pt idx="29">
                  <c:v>38553</c:v>
                </c:pt>
                <c:pt idx="30">
                  <c:v>38616</c:v>
                </c:pt>
                <c:pt idx="31">
                  <c:v>38664</c:v>
                </c:pt>
                <c:pt idx="32">
                  <c:v>38763</c:v>
                </c:pt>
                <c:pt idx="33">
                  <c:v>38819</c:v>
                </c:pt>
                <c:pt idx="34">
                  <c:v>38882</c:v>
                </c:pt>
                <c:pt idx="35">
                  <c:v>38938</c:v>
                </c:pt>
                <c:pt idx="36">
                  <c:v>39001</c:v>
                </c:pt>
                <c:pt idx="37">
                  <c:v>39099</c:v>
                </c:pt>
                <c:pt idx="38">
                  <c:v>39155</c:v>
                </c:pt>
                <c:pt idx="39">
                  <c:v>39218</c:v>
                </c:pt>
                <c:pt idx="40">
                  <c:v>39281</c:v>
                </c:pt>
                <c:pt idx="41">
                  <c:v>39337</c:v>
                </c:pt>
                <c:pt idx="42">
                  <c:v>39393</c:v>
                </c:pt>
                <c:pt idx="43">
                  <c:v>39505</c:v>
                </c:pt>
                <c:pt idx="44">
                  <c:v>39561</c:v>
                </c:pt>
                <c:pt idx="45">
                  <c:v>39617</c:v>
                </c:pt>
                <c:pt idx="46">
                  <c:v>39680</c:v>
                </c:pt>
                <c:pt idx="47">
                  <c:v>39743</c:v>
                </c:pt>
                <c:pt idx="48">
                  <c:v>39834</c:v>
                </c:pt>
                <c:pt idx="49">
                  <c:v>39890</c:v>
                </c:pt>
                <c:pt idx="50">
                  <c:v>39953</c:v>
                </c:pt>
                <c:pt idx="51">
                  <c:v>40016</c:v>
                </c:pt>
                <c:pt idx="52">
                  <c:v>40085</c:v>
                </c:pt>
                <c:pt idx="53">
                  <c:v>40134</c:v>
                </c:pt>
                <c:pt idx="54">
                  <c:v>40227</c:v>
                </c:pt>
                <c:pt idx="55">
                  <c:v>40415</c:v>
                </c:pt>
                <c:pt idx="56">
                  <c:v>40471</c:v>
                </c:pt>
                <c:pt idx="57">
                  <c:v>40562</c:v>
                </c:pt>
                <c:pt idx="58">
                  <c:v>40617</c:v>
                </c:pt>
                <c:pt idx="59">
                  <c:v>40680</c:v>
                </c:pt>
                <c:pt idx="60">
                  <c:v>40744</c:v>
                </c:pt>
                <c:pt idx="61">
                  <c:v>40807</c:v>
                </c:pt>
                <c:pt idx="62">
                  <c:v>40863</c:v>
                </c:pt>
                <c:pt idx="63">
                  <c:v>40961</c:v>
                </c:pt>
                <c:pt idx="64">
                  <c:v>41010</c:v>
                </c:pt>
                <c:pt idx="65">
                  <c:v>41080</c:v>
                </c:pt>
                <c:pt idx="66">
                  <c:v>41143</c:v>
                </c:pt>
                <c:pt idx="67">
                  <c:v>41206</c:v>
                </c:pt>
                <c:pt idx="68">
                  <c:v>41302</c:v>
                </c:pt>
                <c:pt idx="69">
                  <c:v>41414</c:v>
                </c:pt>
                <c:pt idx="70">
                  <c:v>41514</c:v>
                </c:pt>
              </c:numCache>
            </c:numRef>
          </c:xVal>
          <c:yVal>
            <c:numRef>
              <c:f>'Fig for Presentation each river'!$C$2:$C$72</c:f>
              <c:numCache>
                <c:formatCode>General</c:formatCode>
                <c:ptCount val="71"/>
                <c:pt idx="0">
                  <c:v>352.30688363519994</c:v>
                </c:pt>
                <c:pt idx="1">
                  <c:v>102.75617439360001</c:v>
                </c:pt>
                <c:pt idx="2">
                  <c:v>20.918221215839999</c:v>
                </c:pt>
                <c:pt idx="3">
                  <c:v>8.8076720908800006</c:v>
                </c:pt>
                <c:pt idx="4">
                  <c:v>90.5232964896</c:v>
                </c:pt>
                <c:pt idx="5">
                  <c:v>71.782527540672007</c:v>
                </c:pt>
                <c:pt idx="6">
                  <c:v>117.4356278784</c:v>
                </c:pt>
                <c:pt idx="7">
                  <c:v>275.72906795616001</c:v>
                </c:pt>
                <c:pt idx="8">
                  <c:v>17.982330518880001</c:v>
                </c:pt>
                <c:pt idx="9">
                  <c:v>12.379672438848001</c:v>
                </c:pt>
                <c:pt idx="10">
                  <c:v>55.708525974815991</c:v>
                </c:pt>
                <c:pt idx="11">
                  <c:v>64.173677484384001</c:v>
                </c:pt>
                <c:pt idx="12">
                  <c:v>36.209318595840003</c:v>
                </c:pt>
                <c:pt idx="13">
                  <c:v>2.0037454006752</c:v>
                </c:pt>
                <c:pt idx="14">
                  <c:v>7.3103678354304007</c:v>
                </c:pt>
                <c:pt idx="15">
                  <c:v>60.43041684576</c:v>
                </c:pt>
                <c:pt idx="16">
                  <c:v>97.618365673920025</c:v>
                </c:pt>
                <c:pt idx="17">
                  <c:v>47.267840221055998</c:v>
                </c:pt>
                <c:pt idx="18">
                  <c:v>20.184248541599999</c:v>
                </c:pt>
                <c:pt idx="19">
                  <c:v>13.211508136320001</c:v>
                </c:pt>
                <c:pt idx="20">
                  <c:v>36.698633712000003</c:v>
                </c:pt>
                <c:pt idx="21">
                  <c:v>53.824662777600004</c:v>
                </c:pt>
                <c:pt idx="22">
                  <c:v>56.760553474560005</c:v>
                </c:pt>
                <c:pt idx="23">
                  <c:v>16.636713949440001</c:v>
                </c:pt>
                <c:pt idx="24">
                  <c:v>13.933247932656002</c:v>
                </c:pt>
                <c:pt idx="25">
                  <c:v>26.6065094412</c:v>
                </c:pt>
                <c:pt idx="26">
                  <c:v>67.280828471999996</c:v>
                </c:pt>
                <c:pt idx="27">
                  <c:v>66.742581844224006</c:v>
                </c:pt>
                <c:pt idx="28">
                  <c:v>35.964661037760003</c:v>
                </c:pt>
                <c:pt idx="29">
                  <c:v>23.2424680176</c:v>
                </c:pt>
                <c:pt idx="30">
                  <c:v>9.2382693931008006</c:v>
                </c:pt>
                <c:pt idx="31">
                  <c:v>61.164389520000007</c:v>
                </c:pt>
                <c:pt idx="32">
                  <c:v>70.216719168960012</c:v>
                </c:pt>
                <c:pt idx="33">
                  <c:v>29.799290574144003</c:v>
                </c:pt>
                <c:pt idx="34">
                  <c:v>108.77475032236799</c:v>
                </c:pt>
                <c:pt idx="35">
                  <c:v>11.141705194963201</c:v>
                </c:pt>
                <c:pt idx="36">
                  <c:v>9.4658009221152</c:v>
                </c:pt>
                <c:pt idx="37">
                  <c:v>87.195953699712007</c:v>
                </c:pt>
                <c:pt idx="38">
                  <c:v>66.877143501167993</c:v>
                </c:pt>
                <c:pt idx="39">
                  <c:v>40.500612164563201</c:v>
                </c:pt>
                <c:pt idx="40">
                  <c:v>6.2681266380096003</c:v>
                </c:pt>
                <c:pt idx="41">
                  <c:v>23.144604994367999</c:v>
                </c:pt>
                <c:pt idx="42">
                  <c:v>43.842634407935996</c:v>
                </c:pt>
                <c:pt idx="43">
                  <c:v>43.255456268544002</c:v>
                </c:pt>
                <c:pt idx="44">
                  <c:v>29.530167260255997</c:v>
                </c:pt>
                <c:pt idx="45">
                  <c:v>24.759344877696002</c:v>
                </c:pt>
                <c:pt idx="46">
                  <c:v>30.680057783231998</c:v>
                </c:pt>
                <c:pt idx="47">
                  <c:v>14.410330170911999</c:v>
                </c:pt>
                <c:pt idx="48">
                  <c:v>33.430008736051207</c:v>
                </c:pt>
                <c:pt idx="49">
                  <c:v>35.964661037760003</c:v>
                </c:pt>
                <c:pt idx="50">
                  <c:v>28.074454789680001</c:v>
                </c:pt>
                <c:pt idx="51">
                  <c:v>88.076720908800013</c:v>
                </c:pt>
                <c:pt idx="52">
                  <c:v>12.311168322585601</c:v>
                </c:pt>
                <c:pt idx="53">
                  <c:v>101.53288660320001</c:v>
                </c:pt>
                <c:pt idx="54">
                  <c:v>18.006796274688003</c:v>
                </c:pt>
                <c:pt idx="55">
                  <c:v>20.184248541599999</c:v>
                </c:pt>
                <c:pt idx="56">
                  <c:v>6.3635430856607993</c:v>
                </c:pt>
                <c:pt idx="57">
                  <c:v>16.147398833280004</c:v>
                </c:pt>
                <c:pt idx="58">
                  <c:v>62.436608822016005</c:v>
                </c:pt>
                <c:pt idx="59">
                  <c:v>81.81348742195199</c:v>
                </c:pt>
                <c:pt idx="60">
                  <c:v>6.8210527192703996</c:v>
                </c:pt>
                <c:pt idx="61">
                  <c:v>22.75315290144</c:v>
                </c:pt>
                <c:pt idx="62">
                  <c:v>37.432606386239996</c:v>
                </c:pt>
                <c:pt idx="63">
                  <c:v>11.117239439155201</c:v>
                </c:pt>
                <c:pt idx="64">
                  <c:v>6.0283622310912</c:v>
                </c:pt>
                <c:pt idx="65">
                  <c:v>15.459911095075199</c:v>
                </c:pt>
                <c:pt idx="66">
                  <c:v>8.4773843874720001</c:v>
                </c:pt>
                <c:pt idx="67">
                  <c:v>4.3230990512736005</c:v>
                </c:pt>
                <c:pt idx="68">
                  <c:v>7.3397267423999999</c:v>
                </c:pt>
                <c:pt idx="69">
                  <c:v>6.7378691495232008</c:v>
                </c:pt>
                <c:pt idx="70">
                  <c:v>2.7083591679456003</c:v>
                </c:pt>
              </c:numCache>
            </c:numRef>
          </c:yVal>
          <c:smooth val="0"/>
          <c:extLst>
            <c:ext xmlns:c16="http://schemas.microsoft.com/office/drawing/2014/chart" uri="{C3380CC4-5D6E-409C-BE32-E72D297353CC}">
              <c16:uniqueId val="{00000001-D29F-494A-9A91-4E94BE794370}"/>
            </c:ext>
          </c:extLst>
        </c:ser>
        <c:dLbls>
          <c:showLegendKey val="0"/>
          <c:showVal val="0"/>
          <c:showCatName val="0"/>
          <c:showSerName val="0"/>
          <c:showPercent val="0"/>
          <c:showBubbleSize val="0"/>
        </c:dLbls>
        <c:axId val="170865728"/>
        <c:axId val="170865152"/>
      </c:scatterChart>
      <c:valAx>
        <c:axId val="170864000"/>
        <c:scaling>
          <c:orientation val="minMax"/>
        </c:scaling>
        <c:delete val="0"/>
        <c:axPos val="b"/>
        <c:numFmt formatCode="m/d/yyyy" sourceLinked="1"/>
        <c:majorTickMark val="out"/>
        <c:minorTickMark val="none"/>
        <c:tickLblPos val="nextTo"/>
        <c:txPr>
          <a:bodyPr rot="5400000" vert="horz"/>
          <a:lstStyle/>
          <a:p>
            <a:pPr>
              <a:defRPr/>
            </a:pPr>
            <a:endParaRPr lang="en-US"/>
          </a:p>
        </c:txPr>
        <c:crossAx val="170864576"/>
        <c:crosses val="autoZero"/>
        <c:crossBetween val="midCat"/>
      </c:valAx>
      <c:valAx>
        <c:axId val="170864576"/>
        <c:scaling>
          <c:orientation val="minMax"/>
          <c:max val="0.70000000000000007"/>
        </c:scaling>
        <c:delete val="0"/>
        <c:axPos val="l"/>
        <c:title>
          <c:tx>
            <c:rich>
              <a:bodyPr rot="-5400000" vert="horz"/>
              <a:lstStyle/>
              <a:p>
                <a:pPr>
                  <a:defRPr/>
                </a:pPr>
                <a:r>
                  <a:rPr lang="en-US"/>
                  <a:t>TP Concentration (mg/L)</a:t>
                </a:r>
              </a:p>
            </c:rich>
          </c:tx>
          <c:layout>
            <c:manualLayout>
              <c:xMode val="edge"/>
              <c:yMode val="edge"/>
              <c:x val="4.0854280234201491E-2"/>
              <c:y val="0.21436807900613961"/>
            </c:manualLayout>
          </c:layout>
          <c:overlay val="0"/>
        </c:title>
        <c:numFmt formatCode="General" sourceLinked="1"/>
        <c:majorTickMark val="out"/>
        <c:minorTickMark val="none"/>
        <c:tickLblPos val="nextTo"/>
        <c:crossAx val="170864000"/>
        <c:crosses val="autoZero"/>
        <c:crossBetween val="midCat"/>
      </c:valAx>
      <c:valAx>
        <c:axId val="170865152"/>
        <c:scaling>
          <c:orientation val="minMax"/>
        </c:scaling>
        <c:delete val="0"/>
        <c:axPos val="r"/>
        <c:title>
          <c:tx>
            <c:rich>
              <a:bodyPr rot="-5400000" vert="horz"/>
              <a:lstStyle/>
              <a:p>
                <a:pPr>
                  <a:defRPr/>
                </a:pPr>
                <a:r>
                  <a:rPr lang="en-US"/>
                  <a:t>TP Loading (Kg/Day)</a:t>
                </a:r>
              </a:p>
            </c:rich>
          </c:tx>
          <c:layout>
            <c:manualLayout>
              <c:xMode val="edge"/>
              <c:yMode val="edge"/>
              <c:x val="0.95537502523722995"/>
              <c:y val="0.24053489657526908"/>
            </c:manualLayout>
          </c:layout>
          <c:overlay val="0"/>
        </c:title>
        <c:numFmt formatCode="General" sourceLinked="1"/>
        <c:majorTickMark val="out"/>
        <c:minorTickMark val="none"/>
        <c:tickLblPos val="nextTo"/>
        <c:crossAx val="170865728"/>
        <c:crosses val="max"/>
        <c:crossBetween val="midCat"/>
      </c:valAx>
      <c:valAx>
        <c:axId val="170865728"/>
        <c:scaling>
          <c:orientation val="minMax"/>
        </c:scaling>
        <c:delete val="1"/>
        <c:axPos val="b"/>
        <c:numFmt formatCode="m/d/yyyy" sourceLinked="1"/>
        <c:majorTickMark val="out"/>
        <c:minorTickMark val="none"/>
        <c:tickLblPos val="nextTo"/>
        <c:crossAx val="170865152"/>
        <c:crosses val="autoZero"/>
        <c:crossBetween val="midCat"/>
      </c:valAx>
    </c:plotArea>
    <c:legend>
      <c:legendPos val="r"/>
      <c:layout>
        <c:manualLayout>
          <c:xMode val="edge"/>
          <c:yMode val="edge"/>
          <c:x val="0.63541856892561199"/>
          <c:y val="8.4977025686699209E-2"/>
          <c:w val="0.24355643512443714"/>
          <c:h val="0.1239617027306034"/>
        </c:manualLayout>
      </c:layout>
      <c:overlay val="0"/>
      <c:txPr>
        <a:bodyPr/>
        <a:lstStyle/>
        <a:p>
          <a:pPr>
            <a:defRPr b="1"/>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Sheet2!$D$1</c:f>
              <c:strCache>
                <c:ptCount val="1"/>
                <c:pt idx="0">
                  <c:v>Salt (tons)</c:v>
                </c:pt>
              </c:strCache>
            </c:strRef>
          </c:tx>
          <c:spPr>
            <a:ln w="19050" cap="rnd">
              <a:noFill/>
              <a:round/>
            </a:ln>
            <a:effectLst/>
          </c:spPr>
          <c:marker>
            <c:symbol val="circle"/>
            <c:size val="5"/>
            <c:spPr>
              <a:solidFill>
                <a:srgbClr val="FF0000"/>
              </a:solidFill>
              <a:ln w="44450">
                <a:solidFill>
                  <a:srgbClr val="FF0000"/>
                </a:solidFill>
              </a:ln>
              <a:effectLst/>
            </c:spPr>
          </c:marker>
          <c:xVal>
            <c:numRef>
              <c:f>Sheet2!$C$2:$C$12</c:f>
              <c:numCache>
                <c:formatCode>General</c:formatCode>
                <c:ptCount val="11"/>
                <c:pt idx="0">
                  <c:v>23.8</c:v>
                </c:pt>
                <c:pt idx="1">
                  <c:v>7.2</c:v>
                </c:pt>
                <c:pt idx="2">
                  <c:v>26</c:v>
                </c:pt>
                <c:pt idx="3">
                  <c:v>14.9</c:v>
                </c:pt>
                <c:pt idx="4">
                  <c:v>26</c:v>
                </c:pt>
                <c:pt idx="5">
                  <c:v>15.6</c:v>
                </c:pt>
                <c:pt idx="6">
                  <c:v>6.8</c:v>
                </c:pt>
                <c:pt idx="7">
                  <c:v>20.7</c:v>
                </c:pt>
                <c:pt idx="8">
                  <c:v>20.8</c:v>
                </c:pt>
                <c:pt idx="9">
                  <c:v>10.9</c:v>
                </c:pt>
              </c:numCache>
            </c:numRef>
          </c:xVal>
          <c:yVal>
            <c:numRef>
              <c:f>Sheet2!$D$2:$D$12</c:f>
              <c:numCache>
                <c:formatCode>General</c:formatCode>
                <c:ptCount val="11"/>
                <c:pt idx="0">
                  <c:v>625855</c:v>
                </c:pt>
                <c:pt idx="1">
                  <c:v>303606</c:v>
                </c:pt>
                <c:pt idx="2">
                  <c:v>734082</c:v>
                </c:pt>
                <c:pt idx="3">
                  <c:v>474974</c:v>
                </c:pt>
                <c:pt idx="4">
                  <c:v>726086</c:v>
                </c:pt>
                <c:pt idx="5">
                  <c:v>413095</c:v>
                </c:pt>
                <c:pt idx="6">
                  <c:v>310390</c:v>
                </c:pt>
                <c:pt idx="7">
                  <c:v>535159</c:v>
                </c:pt>
                <c:pt idx="8">
                  <c:v>606587</c:v>
                </c:pt>
                <c:pt idx="9">
                  <c:v>367436</c:v>
                </c:pt>
              </c:numCache>
            </c:numRef>
          </c:yVal>
          <c:smooth val="0"/>
          <c:extLst>
            <c:ext xmlns:c16="http://schemas.microsoft.com/office/drawing/2014/chart" uri="{C3380CC4-5D6E-409C-BE32-E72D297353CC}">
              <c16:uniqueId val="{00000000-F428-4467-A07E-B8592390C589}"/>
            </c:ext>
          </c:extLst>
        </c:ser>
        <c:dLbls>
          <c:showLegendKey val="0"/>
          <c:showVal val="0"/>
          <c:showCatName val="0"/>
          <c:showSerName val="0"/>
          <c:showPercent val="0"/>
          <c:showBubbleSize val="0"/>
        </c:dLbls>
        <c:axId val="965759552"/>
        <c:axId val="965769344"/>
      </c:scatterChart>
      <c:valAx>
        <c:axId val="96575955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r>
                  <a:rPr lang="en-US" dirty="0"/>
                  <a:t>Winter Severity Index</a:t>
                </a:r>
              </a:p>
            </c:rich>
          </c:tx>
          <c:layout>
            <c:manualLayout>
              <c:xMode val="edge"/>
              <c:yMode val="edge"/>
              <c:x val="0.36978163811997727"/>
              <c:y val="0.86064222440944882"/>
            </c:manualLayout>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965769344"/>
        <c:crosses val="autoZero"/>
        <c:crossBetween val="midCat"/>
      </c:valAx>
      <c:valAx>
        <c:axId val="96576934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r>
                  <a:rPr lang="en-US"/>
                  <a:t>Salt (tons)</a:t>
                </a:r>
              </a:p>
            </c:rich>
          </c:tx>
          <c:layout>
            <c:manualLayout>
              <c:xMode val="edge"/>
              <c:yMode val="edge"/>
              <c:x val="6.8728522336769758E-3"/>
              <c:y val="0.21694553805774278"/>
            </c:manualLayout>
          </c:layout>
          <c:overlay val="0"/>
          <c:spPr>
            <a:noFill/>
            <a:ln>
              <a:noFill/>
            </a:ln>
            <a:effectLst/>
          </c:sp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965759552"/>
        <c:crosses val="autoZero"/>
        <c:crossBetween val="midCat"/>
      </c:valAx>
      <c:spPr>
        <a:noFill/>
        <a:ln>
          <a:noFill/>
        </a:ln>
        <a:effectLst/>
      </c:spPr>
    </c:plotArea>
    <c:plotVisOnly val="1"/>
    <c:dispBlanksAs val="gap"/>
    <c:showDLblsOverMax val="0"/>
  </c:chart>
  <c:spPr>
    <a:noFill/>
    <a:ln>
      <a:noFill/>
    </a:ln>
    <a:effectLst/>
  </c:spPr>
  <c:txPr>
    <a:bodyPr/>
    <a:lstStyle/>
    <a:p>
      <a:pPr>
        <a:defRPr sz="24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9126790749257232E-2"/>
          <c:y val="0.21979007552371208"/>
          <c:w val="0.87995647011406297"/>
          <c:h val="0.64061918396564066"/>
        </c:manualLayout>
      </c:layout>
      <c:lineChart>
        <c:grouping val="standard"/>
        <c:varyColors val="0"/>
        <c:ser>
          <c:idx val="0"/>
          <c:order val="0"/>
          <c:tx>
            <c:v>Station 1</c:v>
          </c:tx>
          <c:spPr>
            <a:ln w="22225">
              <a:solidFill>
                <a:srgbClr val="4CA0BA"/>
              </a:solidFill>
            </a:ln>
          </c:spPr>
          <c:marker>
            <c:symbol val="none"/>
          </c:marker>
          <c:cat>
            <c:numRef>
              <c:f>'Sites 1-4 Cl'!$A$3:$A$16186</c:f>
              <c:numCache>
                <c:formatCode>m/d/yyyy\ h:mm</c:formatCode>
                <c:ptCount val="16184"/>
                <c:pt idx="0">
                  <c:v>42283.416666666664</c:v>
                </c:pt>
                <c:pt idx="1">
                  <c:v>42283.4375</c:v>
                </c:pt>
                <c:pt idx="2">
                  <c:v>42283.458333333336</c:v>
                </c:pt>
                <c:pt idx="3">
                  <c:v>42283.479166666664</c:v>
                </c:pt>
                <c:pt idx="4">
                  <c:v>42283.5</c:v>
                </c:pt>
                <c:pt idx="5">
                  <c:v>42283.520833333336</c:v>
                </c:pt>
                <c:pt idx="6">
                  <c:v>42283.541666666664</c:v>
                </c:pt>
                <c:pt idx="7">
                  <c:v>42283.5625</c:v>
                </c:pt>
                <c:pt idx="8">
                  <c:v>42283.583333333336</c:v>
                </c:pt>
                <c:pt idx="9">
                  <c:v>42283.604166666664</c:v>
                </c:pt>
                <c:pt idx="10">
                  <c:v>42283.625</c:v>
                </c:pt>
                <c:pt idx="11">
                  <c:v>42283.645833333336</c:v>
                </c:pt>
                <c:pt idx="12">
                  <c:v>42283.666666666664</c:v>
                </c:pt>
                <c:pt idx="13">
                  <c:v>42283.6875</c:v>
                </c:pt>
                <c:pt idx="14">
                  <c:v>42283.708333333336</c:v>
                </c:pt>
                <c:pt idx="15">
                  <c:v>42283.729166666664</c:v>
                </c:pt>
                <c:pt idx="16">
                  <c:v>42283.75</c:v>
                </c:pt>
                <c:pt idx="17">
                  <c:v>42283.770833333336</c:v>
                </c:pt>
                <c:pt idx="18">
                  <c:v>42283.791666666664</c:v>
                </c:pt>
                <c:pt idx="19">
                  <c:v>42283.8125</c:v>
                </c:pt>
                <c:pt idx="20">
                  <c:v>42283.833333333336</c:v>
                </c:pt>
                <c:pt idx="21">
                  <c:v>42283.854166666664</c:v>
                </c:pt>
                <c:pt idx="22">
                  <c:v>42283.875</c:v>
                </c:pt>
                <c:pt idx="23">
                  <c:v>42283.895833333336</c:v>
                </c:pt>
                <c:pt idx="24">
                  <c:v>42283.916666666664</c:v>
                </c:pt>
                <c:pt idx="25">
                  <c:v>42283.9375</c:v>
                </c:pt>
                <c:pt idx="26">
                  <c:v>42283.958333333336</c:v>
                </c:pt>
                <c:pt idx="27">
                  <c:v>42283.979166666664</c:v>
                </c:pt>
                <c:pt idx="28">
                  <c:v>42284</c:v>
                </c:pt>
                <c:pt idx="29">
                  <c:v>42284.020833333336</c:v>
                </c:pt>
                <c:pt idx="30">
                  <c:v>42284.041666666664</c:v>
                </c:pt>
                <c:pt idx="31">
                  <c:v>42284.0625</c:v>
                </c:pt>
                <c:pt idx="32">
                  <c:v>42284.083333333336</c:v>
                </c:pt>
                <c:pt idx="33">
                  <c:v>42284.104166666664</c:v>
                </c:pt>
                <c:pt idx="34">
                  <c:v>42284.125</c:v>
                </c:pt>
                <c:pt idx="35">
                  <c:v>42284.145833333336</c:v>
                </c:pt>
                <c:pt idx="36">
                  <c:v>42284.166666666664</c:v>
                </c:pt>
                <c:pt idx="37">
                  <c:v>42284.1875</c:v>
                </c:pt>
                <c:pt idx="38">
                  <c:v>42284.208333333336</c:v>
                </c:pt>
                <c:pt idx="39">
                  <c:v>42284.229166666664</c:v>
                </c:pt>
                <c:pt idx="40">
                  <c:v>42284.25</c:v>
                </c:pt>
                <c:pt idx="41">
                  <c:v>42284.270833333336</c:v>
                </c:pt>
                <c:pt idx="42">
                  <c:v>42284.291666666664</c:v>
                </c:pt>
                <c:pt idx="43">
                  <c:v>42284.3125</c:v>
                </c:pt>
                <c:pt idx="44">
                  <c:v>42284.333333333336</c:v>
                </c:pt>
                <c:pt idx="45">
                  <c:v>42284.354166666664</c:v>
                </c:pt>
                <c:pt idx="46">
                  <c:v>42284.375</c:v>
                </c:pt>
                <c:pt idx="47">
                  <c:v>42284.395833333336</c:v>
                </c:pt>
                <c:pt idx="48">
                  <c:v>42284.416666666664</c:v>
                </c:pt>
                <c:pt idx="49">
                  <c:v>42284.4375</c:v>
                </c:pt>
                <c:pt idx="50">
                  <c:v>42284.458333333336</c:v>
                </c:pt>
                <c:pt idx="51">
                  <c:v>42284.479166666664</c:v>
                </c:pt>
                <c:pt idx="52">
                  <c:v>42284.5</c:v>
                </c:pt>
                <c:pt idx="53">
                  <c:v>42284.520833333336</c:v>
                </c:pt>
                <c:pt idx="54">
                  <c:v>42284.541666666664</c:v>
                </c:pt>
                <c:pt idx="55">
                  <c:v>42284.5625</c:v>
                </c:pt>
                <c:pt idx="56">
                  <c:v>42284.583333333336</c:v>
                </c:pt>
                <c:pt idx="57">
                  <c:v>42284.604166666664</c:v>
                </c:pt>
                <c:pt idx="58">
                  <c:v>42284.625</c:v>
                </c:pt>
                <c:pt idx="59">
                  <c:v>42284.645833333336</c:v>
                </c:pt>
                <c:pt idx="60">
                  <c:v>42284.666666666664</c:v>
                </c:pt>
                <c:pt idx="61">
                  <c:v>42284.6875</c:v>
                </c:pt>
                <c:pt idx="62">
                  <c:v>42284.708333333336</c:v>
                </c:pt>
                <c:pt idx="63">
                  <c:v>42284.729166666664</c:v>
                </c:pt>
                <c:pt idx="64">
                  <c:v>42284.75</c:v>
                </c:pt>
                <c:pt idx="65">
                  <c:v>42284.770833333336</c:v>
                </c:pt>
                <c:pt idx="66">
                  <c:v>42284.791666666664</c:v>
                </c:pt>
                <c:pt idx="67">
                  <c:v>42284.8125</c:v>
                </c:pt>
                <c:pt idx="68">
                  <c:v>42284.833333333336</c:v>
                </c:pt>
                <c:pt idx="69">
                  <c:v>42284.854166666664</c:v>
                </c:pt>
                <c:pt idx="70">
                  <c:v>42284.875</c:v>
                </c:pt>
                <c:pt idx="71">
                  <c:v>42284.895833333336</c:v>
                </c:pt>
                <c:pt idx="72">
                  <c:v>42284.916666666664</c:v>
                </c:pt>
                <c:pt idx="73">
                  <c:v>42284.9375</c:v>
                </c:pt>
                <c:pt idx="74">
                  <c:v>42284.958333333336</c:v>
                </c:pt>
                <c:pt idx="75">
                  <c:v>42284.979166666664</c:v>
                </c:pt>
                <c:pt idx="76">
                  <c:v>42285</c:v>
                </c:pt>
                <c:pt idx="77">
                  <c:v>42285.020833333336</c:v>
                </c:pt>
                <c:pt idx="78">
                  <c:v>42285.041666666664</c:v>
                </c:pt>
                <c:pt idx="79">
                  <c:v>42285.0625</c:v>
                </c:pt>
                <c:pt idx="80">
                  <c:v>42285.083333333336</c:v>
                </c:pt>
                <c:pt idx="81">
                  <c:v>42285.104166666664</c:v>
                </c:pt>
                <c:pt idx="82">
                  <c:v>42285.125</c:v>
                </c:pt>
                <c:pt idx="83">
                  <c:v>42285.145833333336</c:v>
                </c:pt>
                <c:pt idx="84">
                  <c:v>42285.166666666664</c:v>
                </c:pt>
                <c:pt idx="85">
                  <c:v>42285.1875</c:v>
                </c:pt>
                <c:pt idx="86">
                  <c:v>42285.208333333336</c:v>
                </c:pt>
                <c:pt idx="87">
                  <c:v>42285.229166666664</c:v>
                </c:pt>
                <c:pt idx="88">
                  <c:v>42285.25</c:v>
                </c:pt>
                <c:pt idx="89">
                  <c:v>42285.270833333336</c:v>
                </c:pt>
                <c:pt idx="90">
                  <c:v>42285.291666666664</c:v>
                </c:pt>
                <c:pt idx="91">
                  <c:v>42285.3125</c:v>
                </c:pt>
                <c:pt idx="92">
                  <c:v>42285.333333333336</c:v>
                </c:pt>
                <c:pt idx="93">
                  <c:v>42285.354166666664</c:v>
                </c:pt>
                <c:pt idx="94">
                  <c:v>42285.375</c:v>
                </c:pt>
                <c:pt idx="95">
                  <c:v>42285.395833333336</c:v>
                </c:pt>
                <c:pt idx="96">
                  <c:v>42285.416666666664</c:v>
                </c:pt>
                <c:pt idx="97">
                  <c:v>42285.4375</c:v>
                </c:pt>
                <c:pt idx="98">
                  <c:v>42285.458333333336</c:v>
                </c:pt>
                <c:pt idx="99">
                  <c:v>42285.479166666664</c:v>
                </c:pt>
                <c:pt idx="100">
                  <c:v>42285.5</c:v>
                </c:pt>
                <c:pt idx="101">
                  <c:v>42285.520833333336</c:v>
                </c:pt>
                <c:pt idx="102">
                  <c:v>42285.541666666664</c:v>
                </c:pt>
                <c:pt idx="103">
                  <c:v>42285.5625</c:v>
                </c:pt>
                <c:pt idx="104">
                  <c:v>42285.583333333336</c:v>
                </c:pt>
                <c:pt idx="105">
                  <c:v>42285.604166666664</c:v>
                </c:pt>
                <c:pt idx="106">
                  <c:v>42285.625</c:v>
                </c:pt>
                <c:pt idx="107">
                  <c:v>42285.645833333336</c:v>
                </c:pt>
                <c:pt idx="108">
                  <c:v>42285.666666666664</c:v>
                </c:pt>
                <c:pt idx="109">
                  <c:v>42285.6875</c:v>
                </c:pt>
                <c:pt idx="110">
                  <c:v>42285.708333333336</c:v>
                </c:pt>
                <c:pt idx="111">
                  <c:v>42285.729166666664</c:v>
                </c:pt>
                <c:pt idx="112">
                  <c:v>42285.75</c:v>
                </c:pt>
                <c:pt idx="113">
                  <c:v>42285.770833333336</c:v>
                </c:pt>
                <c:pt idx="114">
                  <c:v>42285.791666666664</c:v>
                </c:pt>
                <c:pt idx="115">
                  <c:v>42285.8125</c:v>
                </c:pt>
                <c:pt idx="116">
                  <c:v>42285.833333333336</c:v>
                </c:pt>
                <c:pt idx="117">
                  <c:v>42285.854166666664</c:v>
                </c:pt>
                <c:pt idx="118">
                  <c:v>42285.875</c:v>
                </c:pt>
                <c:pt idx="119">
                  <c:v>42285.895833333336</c:v>
                </c:pt>
                <c:pt idx="120">
                  <c:v>42285.916666666664</c:v>
                </c:pt>
                <c:pt idx="121">
                  <c:v>42285.9375</c:v>
                </c:pt>
                <c:pt idx="122">
                  <c:v>42285.958333333336</c:v>
                </c:pt>
                <c:pt idx="123">
                  <c:v>42285.979166666664</c:v>
                </c:pt>
                <c:pt idx="124">
                  <c:v>42286</c:v>
                </c:pt>
                <c:pt idx="125">
                  <c:v>42286.020833333336</c:v>
                </c:pt>
                <c:pt idx="126">
                  <c:v>42286.041666666664</c:v>
                </c:pt>
                <c:pt idx="127">
                  <c:v>42286.0625</c:v>
                </c:pt>
                <c:pt idx="128">
                  <c:v>42286.083333333336</c:v>
                </c:pt>
                <c:pt idx="129">
                  <c:v>42286.104166666664</c:v>
                </c:pt>
                <c:pt idx="130">
                  <c:v>42286.125</c:v>
                </c:pt>
                <c:pt idx="131">
                  <c:v>42286.145833333336</c:v>
                </c:pt>
                <c:pt idx="132">
                  <c:v>42286.166666666664</c:v>
                </c:pt>
                <c:pt idx="133">
                  <c:v>42286.1875</c:v>
                </c:pt>
                <c:pt idx="134">
                  <c:v>42286.208333333336</c:v>
                </c:pt>
                <c:pt idx="135">
                  <c:v>42286.229166666664</c:v>
                </c:pt>
                <c:pt idx="136">
                  <c:v>42286.25</c:v>
                </c:pt>
                <c:pt idx="137">
                  <c:v>42286.270833333336</c:v>
                </c:pt>
                <c:pt idx="138">
                  <c:v>42286.291666666664</c:v>
                </c:pt>
                <c:pt idx="139">
                  <c:v>42286.3125</c:v>
                </c:pt>
                <c:pt idx="140">
                  <c:v>42286.333333333336</c:v>
                </c:pt>
                <c:pt idx="141">
                  <c:v>42286.354166666664</c:v>
                </c:pt>
                <c:pt idx="142">
                  <c:v>42286.375</c:v>
                </c:pt>
                <c:pt idx="143">
                  <c:v>42286.395833333336</c:v>
                </c:pt>
                <c:pt idx="144">
                  <c:v>42286.416666666664</c:v>
                </c:pt>
                <c:pt idx="145">
                  <c:v>42286.4375</c:v>
                </c:pt>
                <c:pt idx="146">
                  <c:v>42286.458333333336</c:v>
                </c:pt>
                <c:pt idx="147">
                  <c:v>42286.479166666664</c:v>
                </c:pt>
                <c:pt idx="148">
                  <c:v>42286.5</c:v>
                </c:pt>
                <c:pt idx="149">
                  <c:v>42286.520833333336</c:v>
                </c:pt>
                <c:pt idx="150">
                  <c:v>42286.541666666664</c:v>
                </c:pt>
                <c:pt idx="151">
                  <c:v>42286.5625</c:v>
                </c:pt>
                <c:pt idx="152">
                  <c:v>42286.583333333336</c:v>
                </c:pt>
                <c:pt idx="153">
                  <c:v>42286.604166666664</c:v>
                </c:pt>
                <c:pt idx="154">
                  <c:v>42286.625</c:v>
                </c:pt>
                <c:pt idx="155">
                  <c:v>42286.645833333336</c:v>
                </c:pt>
                <c:pt idx="156">
                  <c:v>42286.666666666664</c:v>
                </c:pt>
                <c:pt idx="157">
                  <c:v>42286.6875</c:v>
                </c:pt>
                <c:pt idx="158">
                  <c:v>42286.708333333336</c:v>
                </c:pt>
                <c:pt idx="159">
                  <c:v>42286.729166666664</c:v>
                </c:pt>
                <c:pt idx="160">
                  <c:v>42286.75</c:v>
                </c:pt>
                <c:pt idx="161">
                  <c:v>42286.770833333336</c:v>
                </c:pt>
                <c:pt idx="162">
                  <c:v>42286.791666666664</c:v>
                </c:pt>
                <c:pt idx="163">
                  <c:v>42286.8125</c:v>
                </c:pt>
                <c:pt idx="164">
                  <c:v>42286.833333333336</c:v>
                </c:pt>
                <c:pt idx="165">
                  <c:v>42286.854166666664</c:v>
                </c:pt>
                <c:pt idx="166">
                  <c:v>42286.875</c:v>
                </c:pt>
                <c:pt idx="167">
                  <c:v>42286.895833333336</c:v>
                </c:pt>
                <c:pt idx="168">
                  <c:v>42286.916666666664</c:v>
                </c:pt>
                <c:pt idx="169">
                  <c:v>42286.9375</c:v>
                </c:pt>
                <c:pt idx="170">
                  <c:v>42286.958333333336</c:v>
                </c:pt>
                <c:pt idx="171">
                  <c:v>42286.979166666664</c:v>
                </c:pt>
                <c:pt idx="172">
                  <c:v>42287</c:v>
                </c:pt>
                <c:pt idx="173">
                  <c:v>42287.020833333336</c:v>
                </c:pt>
                <c:pt idx="174">
                  <c:v>42287.041666666664</c:v>
                </c:pt>
                <c:pt idx="175">
                  <c:v>42287.0625</c:v>
                </c:pt>
                <c:pt idx="176">
                  <c:v>42287.083333333336</c:v>
                </c:pt>
                <c:pt idx="177">
                  <c:v>42287.104166666664</c:v>
                </c:pt>
                <c:pt idx="178">
                  <c:v>42287.125</c:v>
                </c:pt>
                <c:pt idx="179">
                  <c:v>42287.145833333336</c:v>
                </c:pt>
                <c:pt idx="180">
                  <c:v>42287.166666666664</c:v>
                </c:pt>
                <c:pt idx="181">
                  <c:v>42287.1875</c:v>
                </c:pt>
                <c:pt idx="182">
                  <c:v>42287.208333333336</c:v>
                </c:pt>
                <c:pt idx="183">
                  <c:v>42287.229166666664</c:v>
                </c:pt>
                <c:pt idx="184">
                  <c:v>42287.25</c:v>
                </c:pt>
                <c:pt idx="185">
                  <c:v>42287.270833333336</c:v>
                </c:pt>
                <c:pt idx="186">
                  <c:v>42287.291666666664</c:v>
                </c:pt>
                <c:pt idx="187">
                  <c:v>42287.3125</c:v>
                </c:pt>
                <c:pt idx="188">
                  <c:v>42287.333333333336</c:v>
                </c:pt>
                <c:pt idx="189">
                  <c:v>42287.354166666664</c:v>
                </c:pt>
                <c:pt idx="190">
                  <c:v>42287.375</c:v>
                </c:pt>
                <c:pt idx="191">
                  <c:v>42287.395833333336</c:v>
                </c:pt>
                <c:pt idx="192">
                  <c:v>42287.416666666664</c:v>
                </c:pt>
                <c:pt idx="193">
                  <c:v>42287.4375</c:v>
                </c:pt>
                <c:pt idx="194">
                  <c:v>42287.458333333336</c:v>
                </c:pt>
                <c:pt idx="195">
                  <c:v>42287.479166666664</c:v>
                </c:pt>
                <c:pt idx="196">
                  <c:v>42287.5</c:v>
                </c:pt>
                <c:pt idx="197">
                  <c:v>42287.520833333336</c:v>
                </c:pt>
                <c:pt idx="198">
                  <c:v>42287.541666666664</c:v>
                </c:pt>
                <c:pt idx="199">
                  <c:v>42287.5625</c:v>
                </c:pt>
                <c:pt idx="200">
                  <c:v>42287.583333333336</c:v>
                </c:pt>
                <c:pt idx="201">
                  <c:v>42287.604166666664</c:v>
                </c:pt>
                <c:pt idx="202">
                  <c:v>42287.625</c:v>
                </c:pt>
                <c:pt idx="203">
                  <c:v>42287.645833333336</c:v>
                </c:pt>
                <c:pt idx="204">
                  <c:v>42287.666666666664</c:v>
                </c:pt>
                <c:pt idx="205">
                  <c:v>42287.6875</c:v>
                </c:pt>
                <c:pt idx="206">
                  <c:v>42287.708333333336</c:v>
                </c:pt>
                <c:pt idx="207">
                  <c:v>42287.729166666664</c:v>
                </c:pt>
                <c:pt idx="208">
                  <c:v>42287.75</c:v>
                </c:pt>
                <c:pt idx="209">
                  <c:v>42287.770833333336</c:v>
                </c:pt>
                <c:pt idx="210">
                  <c:v>42287.791666666664</c:v>
                </c:pt>
                <c:pt idx="211">
                  <c:v>42287.8125</c:v>
                </c:pt>
                <c:pt idx="212">
                  <c:v>42287.833333333336</c:v>
                </c:pt>
                <c:pt idx="213">
                  <c:v>42287.854166666664</c:v>
                </c:pt>
                <c:pt idx="214">
                  <c:v>42287.875</c:v>
                </c:pt>
                <c:pt idx="215">
                  <c:v>42287.895833333336</c:v>
                </c:pt>
                <c:pt idx="216">
                  <c:v>42287.916666666664</c:v>
                </c:pt>
                <c:pt idx="217">
                  <c:v>42287.9375</c:v>
                </c:pt>
                <c:pt idx="218">
                  <c:v>42287.958333333336</c:v>
                </c:pt>
                <c:pt idx="219">
                  <c:v>42287.979166666664</c:v>
                </c:pt>
                <c:pt idx="220">
                  <c:v>42288</c:v>
                </c:pt>
                <c:pt idx="221">
                  <c:v>42288.020833333336</c:v>
                </c:pt>
                <c:pt idx="222">
                  <c:v>42288.041666666664</c:v>
                </c:pt>
                <c:pt idx="223">
                  <c:v>42288.0625</c:v>
                </c:pt>
                <c:pt idx="224">
                  <c:v>42288.083333333336</c:v>
                </c:pt>
                <c:pt idx="225">
                  <c:v>42288.104166666664</c:v>
                </c:pt>
                <c:pt idx="226">
                  <c:v>42288.125</c:v>
                </c:pt>
                <c:pt idx="227">
                  <c:v>42288.145833333336</c:v>
                </c:pt>
                <c:pt idx="228">
                  <c:v>42288.166666666664</c:v>
                </c:pt>
                <c:pt idx="229">
                  <c:v>42288.1875</c:v>
                </c:pt>
                <c:pt idx="230">
                  <c:v>42288.208333333336</c:v>
                </c:pt>
                <c:pt idx="231">
                  <c:v>42288.229166666664</c:v>
                </c:pt>
                <c:pt idx="232">
                  <c:v>42288.25</c:v>
                </c:pt>
                <c:pt idx="233">
                  <c:v>42288.270833333336</c:v>
                </c:pt>
                <c:pt idx="234">
                  <c:v>42288.291666666664</c:v>
                </c:pt>
                <c:pt idx="235">
                  <c:v>42288.3125</c:v>
                </c:pt>
                <c:pt idx="236">
                  <c:v>42288.333333333336</c:v>
                </c:pt>
                <c:pt idx="237">
                  <c:v>42288.354166666664</c:v>
                </c:pt>
                <c:pt idx="238">
                  <c:v>42288.375</c:v>
                </c:pt>
                <c:pt idx="239">
                  <c:v>42288.395833333336</c:v>
                </c:pt>
                <c:pt idx="240">
                  <c:v>42288.416666666664</c:v>
                </c:pt>
                <c:pt idx="241">
                  <c:v>42288.4375</c:v>
                </c:pt>
                <c:pt idx="242">
                  <c:v>42288.458333333336</c:v>
                </c:pt>
                <c:pt idx="243">
                  <c:v>42288.479166666664</c:v>
                </c:pt>
                <c:pt idx="244">
                  <c:v>42288.5</c:v>
                </c:pt>
                <c:pt idx="245">
                  <c:v>42288.520833333336</c:v>
                </c:pt>
                <c:pt idx="246">
                  <c:v>42288.541666666664</c:v>
                </c:pt>
                <c:pt idx="247">
                  <c:v>42288.5625</c:v>
                </c:pt>
                <c:pt idx="248">
                  <c:v>42288.583333333336</c:v>
                </c:pt>
                <c:pt idx="249">
                  <c:v>42288.604166666664</c:v>
                </c:pt>
                <c:pt idx="250">
                  <c:v>42288.625</c:v>
                </c:pt>
                <c:pt idx="251">
                  <c:v>42288.645833333336</c:v>
                </c:pt>
                <c:pt idx="252">
                  <c:v>42288.666666666664</c:v>
                </c:pt>
                <c:pt idx="253">
                  <c:v>42288.6875</c:v>
                </c:pt>
                <c:pt idx="254">
                  <c:v>42288.708333333336</c:v>
                </c:pt>
                <c:pt idx="255">
                  <c:v>42288.729166666664</c:v>
                </c:pt>
                <c:pt idx="256">
                  <c:v>42288.75</c:v>
                </c:pt>
                <c:pt idx="257">
                  <c:v>42288.770833333336</c:v>
                </c:pt>
                <c:pt idx="258">
                  <c:v>42288.791666666664</c:v>
                </c:pt>
                <c:pt idx="259">
                  <c:v>42288.8125</c:v>
                </c:pt>
                <c:pt idx="260">
                  <c:v>42288.833333333336</c:v>
                </c:pt>
                <c:pt idx="261">
                  <c:v>42288.854166666664</c:v>
                </c:pt>
                <c:pt idx="262">
                  <c:v>42288.875</c:v>
                </c:pt>
                <c:pt idx="263">
                  <c:v>42288.895833333336</c:v>
                </c:pt>
                <c:pt idx="264">
                  <c:v>42288.916666666664</c:v>
                </c:pt>
                <c:pt idx="265">
                  <c:v>42288.9375</c:v>
                </c:pt>
                <c:pt idx="266">
                  <c:v>42288.958333333336</c:v>
                </c:pt>
                <c:pt idx="267">
                  <c:v>42288.979166666664</c:v>
                </c:pt>
                <c:pt idx="268">
                  <c:v>42289</c:v>
                </c:pt>
                <c:pt idx="269">
                  <c:v>42289.020833333336</c:v>
                </c:pt>
                <c:pt idx="270">
                  <c:v>42289.041666666664</c:v>
                </c:pt>
                <c:pt idx="271">
                  <c:v>42289.0625</c:v>
                </c:pt>
                <c:pt idx="272">
                  <c:v>42289.083333333336</c:v>
                </c:pt>
                <c:pt idx="273">
                  <c:v>42289.104166666664</c:v>
                </c:pt>
                <c:pt idx="274">
                  <c:v>42289.125</c:v>
                </c:pt>
                <c:pt idx="275">
                  <c:v>42289.145833333336</c:v>
                </c:pt>
                <c:pt idx="276">
                  <c:v>42289.166666666664</c:v>
                </c:pt>
                <c:pt idx="277">
                  <c:v>42289.1875</c:v>
                </c:pt>
                <c:pt idx="278">
                  <c:v>42289.208333333336</c:v>
                </c:pt>
                <c:pt idx="279">
                  <c:v>42289.229166666664</c:v>
                </c:pt>
                <c:pt idx="280">
                  <c:v>42289.25</c:v>
                </c:pt>
                <c:pt idx="281">
                  <c:v>42289.270833333336</c:v>
                </c:pt>
                <c:pt idx="282">
                  <c:v>42289.291666666664</c:v>
                </c:pt>
                <c:pt idx="283">
                  <c:v>42289.3125</c:v>
                </c:pt>
                <c:pt idx="284">
                  <c:v>42289.333333333336</c:v>
                </c:pt>
                <c:pt idx="285">
                  <c:v>42289.354166666664</c:v>
                </c:pt>
                <c:pt idx="286">
                  <c:v>42289.375</c:v>
                </c:pt>
                <c:pt idx="287">
                  <c:v>42289.395833333336</c:v>
                </c:pt>
                <c:pt idx="288">
                  <c:v>42289.416666666664</c:v>
                </c:pt>
                <c:pt idx="289">
                  <c:v>42289.4375</c:v>
                </c:pt>
                <c:pt idx="290">
                  <c:v>42289.458333333336</c:v>
                </c:pt>
                <c:pt idx="291">
                  <c:v>42289.479166666664</c:v>
                </c:pt>
                <c:pt idx="292">
                  <c:v>42289.5</c:v>
                </c:pt>
                <c:pt idx="293">
                  <c:v>42289.520833333336</c:v>
                </c:pt>
                <c:pt idx="294">
                  <c:v>42289.541666666664</c:v>
                </c:pt>
                <c:pt idx="295">
                  <c:v>42289.5625</c:v>
                </c:pt>
                <c:pt idx="296">
                  <c:v>42289.583333333336</c:v>
                </c:pt>
                <c:pt idx="297">
                  <c:v>42289.604166666664</c:v>
                </c:pt>
                <c:pt idx="298">
                  <c:v>42289.625</c:v>
                </c:pt>
                <c:pt idx="299">
                  <c:v>42289.645833333336</c:v>
                </c:pt>
                <c:pt idx="300">
                  <c:v>42289.666666666664</c:v>
                </c:pt>
                <c:pt idx="301">
                  <c:v>42289.6875</c:v>
                </c:pt>
                <c:pt idx="302">
                  <c:v>42289.708333333336</c:v>
                </c:pt>
                <c:pt idx="303">
                  <c:v>42289.729166666664</c:v>
                </c:pt>
                <c:pt idx="304">
                  <c:v>42289.75</c:v>
                </c:pt>
                <c:pt idx="305">
                  <c:v>42289.770833333336</c:v>
                </c:pt>
                <c:pt idx="306">
                  <c:v>42289.791666666664</c:v>
                </c:pt>
                <c:pt idx="307">
                  <c:v>42289.8125</c:v>
                </c:pt>
                <c:pt idx="308">
                  <c:v>42289.833333333336</c:v>
                </c:pt>
                <c:pt idx="309">
                  <c:v>42289.854166666664</c:v>
                </c:pt>
                <c:pt idx="310">
                  <c:v>42289.875</c:v>
                </c:pt>
                <c:pt idx="311">
                  <c:v>42289.895833333336</c:v>
                </c:pt>
                <c:pt idx="312">
                  <c:v>42289.916666666664</c:v>
                </c:pt>
                <c:pt idx="313">
                  <c:v>42289.9375</c:v>
                </c:pt>
                <c:pt idx="314">
                  <c:v>42289.958333333336</c:v>
                </c:pt>
                <c:pt idx="315">
                  <c:v>42289.979166666664</c:v>
                </c:pt>
                <c:pt idx="316">
                  <c:v>42290</c:v>
                </c:pt>
                <c:pt idx="317">
                  <c:v>42290.020833333336</c:v>
                </c:pt>
                <c:pt idx="318">
                  <c:v>42290.041666666664</c:v>
                </c:pt>
                <c:pt idx="319">
                  <c:v>42290.0625</c:v>
                </c:pt>
                <c:pt idx="320">
                  <c:v>42290.083333333336</c:v>
                </c:pt>
                <c:pt idx="321">
                  <c:v>42290.104166666664</c:v>
                </c:pt>
                <c:pt idx="322">
                  <c:v>42290.125</c:v>
                </c:pt>
                <c:pt idx="323">
                  <c:v>42290.145833333336</c:v>
                </c:pt>
                <c:pt idx="324">
                  <c:v>42290.166666666664</c:v>
                </c:pt>
                <c:pt idx="325">
                  <c:v>42290.1875</c:v>
                </c:pt>
                <c:pt idx="326">
                  <c:v>42290.208333333336</c:v>
                </c:pt>
                <c:pt idx="327">
                  <c:v>42290.229166666664</c:v>
                </c:pt>
                <c:pt idx="328">
                  <c:v>42290.25</c:v>
                </c:pt>
                <c:pt idx="329">
                  <c:v>42290.270833333336</c:v>
                </c:pt>
                <c:pt idx="330">
                  <c:v>42290.291666666664</c:v>
                </c:pt>
                <c:pt idx="331">
                  <c:v>42290.3125</c:v>
                </c:pt>
                <c:pt idx="332">
                  <c:v>42290.333333333336</c:v>
                </c:pt>
                <c:pt idx="333">
                  <c:v>42290.354166666664</c:v>
                </c:pt>
                <c:pt idx="334">
                  <c:v>42290.375</c:v>
                </c:pt>
                <c:pt idx="335">
                  <c:v>42290.395833333336</c:v>
                </c:pt>
                <c:pt idx="336">
                  <c:v>42290.416666666664</c:v>
                </c:pt>
                <c:pt idx="337">
                  <c:v>42290.4375</c:v>
                </c:pt>
                <c:pt idx="338">
                  <c:v>42290.458333333336</c:v>
                </c:pt>
                <c:pt idx="339">
                  <c:v>42290.479166666664</c:v>
                </c:pt>
                <c:pt idx="340">
                  <c:v>42290.5</c:v>
                </c:pt>
                <c:pt idx="341">
                  <c:v>42290.520833333336</c:v>
                </c:pt>
                <c:pt idx="342">
                  <c:v>42290.541666666664</c:v>
                </c:pt>
                <c:pt idx="343">
                  <c:v>42290.5625</c:v>
                </c:pt>
                <c:pt idx="344">
                  <c:v>42290.583333333336</c:v>
                </c:pt>
                <c:pt idx="345">
                  <c:v>42290.604166666664</c:v>
                </c:pt>
                <c:pt idx="346">
                  <c:v>42290.625</c:v>
                </c:pt>
                <c:pt idx="347">
                  <c:v>42290.645833333336</c:v>
                </c:pt>
                <c:pt idx="348">
                  <c:v>42290.666666666664</c:v>
                </c:pt>
                <c:pt idx="349">
                  <c:v>42290.6875</c:v>
                </c:pt>
                <c:pt idx="350">
                  <c:v>42290.708333333336</c:v>
                </c:pt>
                <c:pt idx="351">
                  <c:v>42290.729166666664</c:v>
                </c:pt>
                <c:pt idx="352">
                  <c:v>42290.75</c:v>
                </c:pt>
                <c:pt idx="353">
                  <c:v>42290.770833333336</c:v>
                </c:pt>
                <c:pt idx="354">
                  <c:v>42290.791666666664</c:v>
                </c:pt>
                <c:pt idx="355">
                  <c:v>42290.8125</c:v>
                </c:pt>
                <c:pt idx="356">
                  <c:v>42290.833333333336</c:v>
                </c:pt>
                <c:pt idx="357">
                  <c:v>42290.854166666664</c:v>
                </c:pt>
                <c:pt idx="358">
                  <c:v>42290.875</c:v>
                </c:pt>
                <c:pt idx="359">
                  <c:v>42290.895833333336</c:v>
                </c:pt>
                <c:pt idx="360">
                  <c:v>42290.916666666664</c:v>
                </c:pt>
                <c:pt idx="361">
                  <c:v>42290.9375</c:v>
                </c:pt>
                <c:pt idx="362">
                  <c:v>42290.958333333336</c:v>
                </c:pt>
                <c:pt idx="363">
                  <c:v>42290.979166666664</c:v>
                </c:pt>
                <c:pt idx="364">
                  <c:v>42291</c:v>
                </c:pt>
                <c:pt idx="365">
                  <c:v>42291.020833333336</c:v>
                </c:pt>
                <c:pt idx="366">
                  <c:v>42291.041666666664</c:v>
                </c:pt>
                <c:pt idx="367">
                  <c:v>42291.0625</c:v>
                </c:pt>
                <c:pt idx="368">
                  <c:v>42291.083333333336</c:v>
                </c:pt>
                <c:pt idx="369">
                  <c:v>42291.104166666664</c:v>
                </c:pt>
                <c:pt idx="370">
                  <c:v>42291.125</c:v>
                </c:pt>
                <c:pt idx="371">
                  <c:v>42291.145833333336</c:v>
                </c:pt>
                <c:pt idx="372">
                  <c:v>42291.166666666664</c:v>
                </c:pt>
                <c:pt idx="373">
                  <c:v>42291.1875</c:v>
                </c:pt>
                <c:pt idx="374">
                  <c:v>42291.208333333336</c:v>
                </c:pt>
                <c:pt idx="375">
                  <c:v>42291.229166666664</c:v>
                </c:pt>
                <c:pt idx="376">
                  <c:v>42291.25</c:v>
                </c:pt>
                <c:pt idx="377">
                  <c:v>42291.270833333336</c:v>
                </c:pt>
                <c:pt idx="378">
                  <c:v>42291.291666666664</c:v>
                </c:pt>
                <c:pt idx="379">
                  <c:v>42291.3125</c:v>
                </c:pt>
                <c:pt idx="380">
                  <c:v>42291.333333333336</c:v>
                </c:pt>
                <c:pt idx="381">
                  <c:v>42291.354166666664</c:v>
                </c:pt>
                <c:pt idx="382">
                  <c:v>42291.375</c:v>
                </c:pt>
                <c:pt idx="383">
                  <c:v>42291.395833333336</c:v>
                </c:pt>
                <c:pt idx="384">
                  <c:v>42291.416666666664</c:v>
                </c:pt>
                <c:pt idx="385">
                  <c:v>42291.4375</c:v>
                </c:pt>
                <c:pt idx="386">
                  <c:v>42291.458333333336</c:v>
                </c:pt>
                <c:pt idx="387">
                  <c:v>42291.479166666664</c:v>
                </c:pt>
                <c:pt idx="388">
                  <c:v>42291.5</c:v>
                </c:pt>
                <c:pt idx="389">
                  <c:v>42291.520833333336</c:v>
                </c:pt>
                <c:pt idx="390">
                  <c:v>42291.541666666664</c:v>
                </c:pt>
                <c:pt idx="391">
                  <c:v>42291.5625</c:v>
                </c:pt>
                <c:pt idx="392">
                  <c:v>42291.583333333336</c:v>
                </c:pt>
                <c:pt idx="393">
                  <c:v>42291.604166666664</c:v>
                </c:pt>
                <c:pt idx="394">
                  <c:v>42291.625</c:v>
                </c:pt>
                <c:pt idx="395">
                  <c:v>42291.645833333336</c:v>
                </c:pt>
                <c:pt idx="396">
                  <c:v>42291.666666666664</c:v>
                </c:pt>
                <c:pt idx="397">
                  <c:v>42291.6875</c:v>
                </c:pt>
                <c:pt idx="398">
                  <c:v>42291.708333333336</c:v>
                </c:pt>
                <c:pt idx="399">
                  <c:v>42291.729166666664</c:v>
                </c:pt>
                <c:pt idx="400">
                  <c:v>42291.75</c:v>
                </c:pt>
                <c:pt idx="401">
                  <c:v>42291.770833333336</c:v>
                </c:pt>
                <c:pt idx="402">
                  <c:v>42291.791666666664</c:v>
                </c:pt>
                <c:pt idx="403">
                  <c:v>42291.8125</c:v>
                </c:pt>
                <c:pt idx="404">
                  <c:v>42291.833333333336</c:v>
                </c:pt>
                <c:pt idx="405">
                  <c:v>42291.854166666664</c:v>
                </c:pt>
                <c:pt idx="406">
                  <c:v>42291.875</c:v>
                </c:pt>
                <c:pt idx="407">
                  <c:v>42291.895833333336</c:v>
                </c:pt>
                <c:pt idx="408">
                  <c:v>42291.916666666664</c:v>
                </c:pt>
                <c:pt idx="409">
                  <c:v>42291.9375</c:v>
                </c:pt>
                <c:pt idx="410">
                  <c:v>42291.958333333336</c:v>
                </c:pt>
                <c:pt idx="411">
                  <c:v>42291.979166666664</c:v>
                </c:pt>
                <c:pt idx="412">
                  <c:v>42292</c:v>
                </c:pt>
                <c:pt idx="413">
                  <c:v>42292.020833333336</c:v>
                </c:pt>
                <c:pt idx="414">
                  <c:v>42292.041666666664</c:v>
                </c:pt>
                <c:pt idx="415">
                  <c:v>42292.0625</c:v>
                </c:pt>
                <c:pt idx="416">
                  <c:v>42292.083333333336</c:v>
                </c:pt>
                <c:pt idx="417">
                  <c:v>42292.104166666664</c:v>
                </c:pt>
                <c:pt idx="418">
                  <c:v>42292.125</c:v>
                </c:pt>
                <c:pt idx="419">
                  <c:v>42292.145833333336</c:v>
                </c:pt>
                <c:pt idx="420">
                  <c:v>42292.166666666664</c:v>
                </c:pt>
                <c:pt idx="421">
                  <c:v>42292.1875</c:v>
                </c:pt>
                <c:pt idx="422">
                  <c:v>42292.208333333336</c:v>
                </c:pt>
                <c:pt idx="423">
                  <c:v>42292.229166666664</c:v>
                </c:pt>
                <c:pt idx="424">
                  <c:v>42292.25</c:v>
                </c:pt>
                <c:pt idx="425">
                  <c:v>42292.270833333336</c:v>
                </c:pt>
                <c:pt idx="426">
                  <c:v>42292.291666666664</c:v>
                </c:pt>
                <c:pt idx="427">
                  <c:v>42292.3125</c:v>
                </c:pt>
                <c:pt idx="428">
                  <c:v>42292.333333333336</c:v>
                </c:pt>
                <c:pt idx="429">
                  <c:v>42292.354166666664</c:v>
                </c:pt>
                <c:pt idx="430">
                  <c:v>42292.375</c:v>
                </c:pt>
                <c:pt idx="431">
                  <c:v>42292.395833333336</c:v>
                </c:pt>
                <c:pt idx="432">
                  <c:v>42292.416666666664</c:v>
                </c:pt>
                <c:pt idx="433">
                  <c:v>42292.4375</c:v>
                </c:pt>
                <c:pt idx="434">
                  <c:v>42292.458333333336</c:v>
                </c:pt>
                <c:pt idx="435">
                  <c:v>42292.479166666664</c:v>
                </c:pt>
                <c:pt idx="436">
                  <c:v>42292.5</c:v>
                </c:pt>
                <c:pt idx="437">
                  <c:v>42292.520833333336</c:v>
                </c:pt>
                <c:pt idx="438">
                  <c:v>42292.541666666664</c:v>
                </c:pt>
                <c:pt idx="439">
                  <c:v>42292.5625</c:v>
                </c:pt>
                <c:pt idx="440">
                  <c:v>42292.583333333336</c:v>
                </c:pt>
                <c:pt idx="441">
                  <c:v>42292.604166666664</c:v>
                </c:pt>
                <c:pt idx="442">
                  <c:v>42292.625</c:v>
                </c:pt>
                <c:pt idx="443">
                  <c:v>42292.645833333336</c:v>
                </c:pt>
                <c:pt idx="444">
                  <c:v>42292.666666666664</c:v>
                </c:pt>
                <c:pt idx="445">
                  <c:v>42292.6875</c:v>
                </c:pt>
                <c:pt idx="446">
                  <c:v>42292.708333333336</c:v>
                </c:pt>
                <c:pt idx="447">
                  <c:v>42292.729166666664</c:v>
                </c:pt>
                <c:pt idx="448">
                  <c:v>42292.75</c:v>
                </c:pt>
                <c:pt idx="449">
                  <c:v>42292.770833333336</c:v>
                </c:pt>
                <c:pt idx="450">
                  <c:v>42292.791666666664</c:v>
                </c:pt>
                <c:pt idx="451">
                  <c:v>42292.8125</c:v>
                </c:pt>
                <c:pt idx="452">
                  <c:v>42292.833333333336</c:v>
                </c:pt>
                <c:pt idx="453">
                  <c:v>42292.854166666664</c:v>
                </c:pt>
                <c:pt idx="454">
                  <c:v>42292.875</c:v>
                </c:pt>
                <c:pt idx="455">
                  <c:v>42292.895833333336</c:v>
                </c:pt>
                <c:pt idx="456">
                  <c:v>42292.916666666664</c:v>
                </c:pt>
                <c:pt idx="457">
                  <c:v>42292.9375</c:v>
                </c:pt>
                <c:pt idx="458">
                  <c:v>42292.958333333336</c:v>
                </c:pt>
                <c:pt idx="459">
                  <c:v>42292.979166666664</c:v>
                </c:pt>
                <c:pt idx="460">
                  <c:v>42293</c:v>
                </c:pt>
                <c:pt idx="461">
                  <c:v>42293.020833333336</c:v>
                </c:pt>
                <c:pt idx="462">
                  <c:v>42293.041666666664</c:v>
                </c:pt>
                <c:pt idx="463">
                  <c:v>42293.0625</c:v>
                </c:pt>
                <c:pt idx="464">
                  <c:v>42293.083333333336</c:v>
                </c:pt>
                <c:pt idx="465">
                  <c:v>42293.104166666664</c:v>
                </c:pt>
                <c:pt idx="466">
                  <c:v>42293.125</c:v>
                </c:pt>
                <c:pt idx="467">
                  <c:v>42293.145833333336</c:v>
                </c:pt>
                <c:pt idx="468">
                  <c:v>42293.166666666664</c:v>
                </c:pt>
                <c:pt idx="469">
                  <c:v>42293.1875</c:v>
                </c:pt>
                <c:pt idx="470">
                  <c:v>42293.208333333336</c:v>
                </c:pt>
                <c:pt idx="471">
                  <c:v>42293.229166666664</c:v>
                </c:pt>
                <c:pt idx="472">
                  <c:v>42293.25</c:v>
                </c:pt>
                <c:pt idx="473">
                  <c:v>42293.270833333336</c:v>
                </c:pt>
                <c:pt idx="474">
                  <c:v>42293.291666666664</c:v>
                </c:pt>
                <c:pt idx="475">
                  <c:v>42293.3125</c:v>
                </c:pt>
                <c:pt idx="476">
                  <c:v>42293.333333333336</c:v>
                </c:pt>
                <c:pt idx="477">
                  <c:v>42293.354166666664</c:v>
                </c:pt>
                <c:pt idx="478">
                  <c:v>42293.375</c:v>
                </c:pt>
                <c:pt idx="479">
                  <c:v>42293.395833333336</c:v>
                </c:pt>
                <c:pt idx="480">
                  <c:v>42293.416666666664</c:v>
                </c:pt>
                <c:pt idx="481">
                  <c:v>42293.4375</c:v>
                </c:pt>
                <c:pt idx="482">
                  <c:v>42293.458333333336</c:v>
                </c:pt>
                <c:pt idx="483">
                  <c:v>42293.479166666664</c:v>
                </c:pt>
                <c:pt idx="484">
                  <c:v>42293.5</c:v>
                </c:pt>
                <c:pt idx="485">
                  <c:v>42293.520833333336</c:v>
                </c:pt>
                <c:pt idx="486">
                  <c:v>42293.541666666664</c:v>
                </c:pt>
                <c:pt idx="487">
                  <c:v>42293.5625</c:v>
                </c:pt>
                <c:pt idx="488">
                  <c:v>42293.583333333336</c:v>
                </c:pt>
                <c:pt idx="489">
                  <c:v>42293.604166666664</c:v>
                </c:pt>
                <c:pt idx="490">
                  <c:v>42293.625</c:v>
                </c:pt>
                <c:pt idx="491">
                  <c:v>42293.645833333336</c:v>
                </c:pt>
                <c:pt idx="492">
                  <c:v>42293.666666666664</c:v>
                </c:pt>
                <c:pt idx="493">
                  <c:v>42293.6875</c:v>
                </c:pt>
                <c:pt idx="494">
                  <c:v>42293.708333333336</c:v>
                </c:pt>
                <c:pt idx="495">
                  <c:v>42293.729166666664</c:v>
                </c:pt>
                <c:pt idx="496">
                  <c:v>42293.75</c:v>
                </c:pt>
                <c:pt idx="497">
                  <c:v>42293.770833333336</c:v>
                </c:pt>
                <c:pt idx="498">
                  <c:v>42293.791666666664</c:v>
                </c:pt>
                <c:pt idx="499">
                  <c:v>42293.8125</c:v>
                </c:pt>
                <c:pt idx="500">
                  <c:v>42293.833333333336</c:v>
                </c:pt>
                <c:pt idx="501">
                  <c:v>42293.854166666664</c:v>
                </c:pt>
                <c:pt idx="502">
                  <c:v>42293.875</c:v>
                </c:pt>
                <c:pt idx="503">
                  <c:v>42293.895833333336</c:v>
                </c:pt>
                <c:pt idx="504">
                  <c:v>42293.916666666664</c:v>
                </c:pt>
                <c:pt idx="505">
                  <c:v>42293.9375</c:v>
                </c:pt>
                <c:pt idx="506">
                  <c:v>42293.958333333336</c:v>
                </c:pt>
                <c:pt idx="507">
                  <c:v>42293.979166666664</c:v>
                </c:pt>
                <c:pt idx="508">
                  <c:v>42294</c:v>
                </c:pt>
                <c:pt idx="509">
                  <c:v>42294.020833333336</c:v>
                </c:pt>
                <c:pt idx="510">
                  <c:v>42294.041666666664</c:v>
                </c:pt>
                <c:pt idx="511">
                  <c:v>42294.0625</c:v>
                </c:pt>
                <c:pt idx="512">
                  <c:v>42294.083333333336</c:v>
                </c:pt>
                <c:pt idx="513">
                  <c:v>42294.104166666664</c:v>
                </c:pt>
                <c:pt idx="514">
                  <c:v>42294.125</c:v>
                </c:pt>
                <c:pt idx="515">
                  <c:v>42294.145833333336</c:v>
                </c:pt>
                <c:pt idx="516">
                  <c:v>42294.166666666664</c:v>
                </c:pt>
                <c:pt idx="517">
                  <c:v>42294.1875</c:v>
                </c:pt>
                <c:pt idx="518">
                  <c:v>42294.208333333336</c:v>
                </c:pt>
                <c:pt idx="519">
                  <c:v>42294.229166666664</c:v>
                </c:pt>
                <c:pt idx="520">
                  <c:v>42294.25</c:v>
                </c:pt>
                <c:pt idx="521">
                  <c:v>42294.270833333336</c:v>
                </c:pt>
                <c:pt idx="522">
                  <c:v>42294.291666666664</c:v>
                </c:pt>
                <c:pt idx="523">
                  <c:v>42294.3125</c:v>
                </c:pt>
                <c:pt idx="524">
                  <c:v>42294.333333333336</c:v>
                </c:pt>
                <c:pt idx="525">
                  <c:v>42294.354166666664</c:v>
                </c:pt>
                <c:pt idx="526">
                  <c:v>42294.375</c:v>
                </c:pt>
                <c:pt idx="527">
                  <c:v>42294.395833333336</c:v>
                </c:pt>
                <c:pt idx="528">
                  <c:v>42294.416666666664</c:v>
                </c:pt>
                <c:pt idx="529">
                  <c:v>42294.4375</c:v>
                </c:pt>
                <c:pt idx="530">
                  <c:v>42294.458333333336</c:v>
                </c:pt>
                <c:pt idx="531">
                  <c:v>42294.479166666664</c:v>
                </c:pt>
                <c:pt idx="532">
                  <c:v>42294.5</c:v>
                </c:pt>
                <c:pt idx="533">
                  <c:v>42294.520833333336</c:v>
                </c:pt>
                <c:pt idx="534">
                  <c:v>42294.541666666664</c:v>
                </c:pt>
                <c:pt idx="535">
                  <c:v>42294.5625</c:v>
                </c:pt>
                <c:pt idx="536">
                  <c:v>42294.583333333336</c:v>
                </c:pt>
                <c:pt idx="537">
                  <c:v>42294.604166666664</c:v>
                </c:pt>
                <c:pt idx="538">
                  <c:v>42294.625</c:v>
                </c:pt>
                <c:pt idx="539">
                  <c:v>42294.645833333336</c:v>
                </c:pt>
                <c:pt idx="540">
                  <c:v>42294.666666666664</c:v>
                </c:pt>
                <c:pt idx="541">
                  <c:v>42294.6875</c:v>
                </c:pt>
                <c:pt idx="542">
                  <c:v>42294.708333333336</c:v>
                </c:pt>
                <c:pt idx="543">
                  <c:v>42294.729166666664</c:v>
                </c:pt>
                <c:pt idx="544">
                  <c:v>42294.75</c:v>
                </c:pt>
                <c:pt idx="545">
                  <c:v>42294.770833333336</c:v>
                </c:pt>
                <c:pt idx="546">
                  <c:v>42294.791666666664</c:v>
                </c:pt>
                <c:pt idx="547">
                  <c:v>42294.8125</c:v>
                </c:pt>
                <c:pt idx="548">
                  <c:v>42294.833333333336</c:v>
                </c:pt>
                <c:pt idx="549">
                  <c:v>42294.854166666664</c:v>
                </c:pt>
                <c:pt idx="550">
                  <c:v>42294.875</c:v>
                </c:pt>
                <c:pt idx="551">
                  <c:v>42294.895833333336</c:v>
                </c:pt>
                <c:pt idx="552">
                  <c:v>42294.916666666664</c:v>
                </c:pt>
                <c:pt idx="553">
                  <c:v>42294.9375</c:v>
                </c:pt>
                <c:pt idx="554">
                  <c:v>42294.958333333336</c:v>
                </c:pt>
                <c:pt idx="555">
                  <c:v>42294.979166666664</c:v>
                </c:pt>
                <c:pt idx="556">
                  <c:v>42295</c:v>
                </c:pt>
                <c:pt idx="557">
                  <c:v>42295.020833333336</c:v>
                </c:pt>
                <c:pt idx="558">
                  <c:v>42295.041666666664</c:v>
                </c:pt>
                <c:pt idx="559">
                  <c:v>42295.0625</c:v>
                </c:pt>
                <c:pt idx="560">
                  <c:v>42295.083333333336</c:v>
                </c:pt>
                <c:pt idx="561">
                  <c:v>42295.104166666664</c:v>
                </c:pt>
                <c:pt idx="562">
                  <c:v>42295.125</c:v>
                </c:pt>
                <c:pt idx="563">
                  <c:v>42295.145833333336</c:v>
                </c:pt>
                <c:pt idx="564">
                  <c:v>42295.166666666664</c:v>
                </c:pt>
                <c:pt idx="565">
                  <c:v>42295.1875</c:v>
                </c:pt>
                <c:pt idx="566">
                  <c:v>42295.208333333336</c:v>
                </c:pt>
                <c:pt idx="567">
                  <c:v>42295.229166666664</c:v>
                </c:pt>
                <c:pt idx="568">
                  <c:v>42295.25</c:v>
                </c:pt>
                <c:pt idx="569">
                  <c:v>42295.270833333336</c:v>
                </c:pt>
                <c:pt idx="570">
                  <c:v>42295.291666666664</c:v>
                </c:pt>
                <c:pt idx="571">
                  <c:v>42295.3125</c:v>
                </c:pt>
                <c:pt idx="572">
                  <c:v>42295.333333333336</c:v>
                </c:pt>
                <c:pt idx="573">
                  <c:v>42295.354166666664</c:v>
                </c:pt>
                <c:pt idx="574">
                  <c:v>42295.375</c:v>
                </c:pt>
                <c:pt idx="575">
                  <c:v>42295.395833333336</c:v>
                </c:pt>
                <c:pt idx="576">
                  <c:v>42295.416666666664</c:v>
                </c:pt>
                <c:pt idx="577">
                  <c:v>42295.4375</c:v>
                </c:pt>
                <c:pt idx="578">
                  <c:v>42295.458333333336</c:v>
                </c:pt>
                <c:pt idx="579">
                  <c:v>42295.479166666664</c:v>
                </c:pt>
                <c:pt idx="580">
                  <c:v>42295.5</c:v>
                </c:pt>
                <c:pt idx="581">
                  <c:v>42295.520833333336</c:v>
                </c:pt>
                <c:pt idx="582">
                  <c:v>42295.541666666664</c:v>
                </c:pt>
                <c:pt idx="583">
                  <c:v>42295.5625</c:v>
                </c:pt>
                <c:pt idx="584">
                  <c:v>42295.583333333336</c:v>
                </c:pt>
                <c:pt idx="585">
                  <c:v>42295.604166666664</c:v>
                </c:pt>
                <c:pt idx="586">
                  <c:v>42295.625</c:v>
                </c:pt>
                <c:pt idx="587">
                  <c:v>42295.645833333336</c:v>
                </c:pt>
                <c:pt idx="588">
                  <c:v>42295.666666666664</c:v>
                </c:pt>
                <c:pt idx="589">
                  <c:v>42295.6875</c:v>
                </c:pt>
                <c:pt idx="590">
                  <c:v>42295.708333333336</c:v>
                </c:pt>
                <c:pt idx="591">
                  <c:v>42295.729166666664</c:v>
                </c:pt>
                <c:pt idx="592">
                  <c:v>42295.75</c:v>
                </c:pt>
                <c:pt idx="593">
                  <c:v>42295.770833333336</c:v>
                </c:pt>
                <c:pt idx="594">
                  <c:v>42295.791666666664</c:v>
                </c:pt>
                <c:pt idx="595">
                  <c:v>42295.8125</c:v>
                </c:pt>
                <c:pt idx="596">
                  <c:v>42295.833333333336</c:v>
                </c:pt>
                <c:pt idx="597">
                  <c:v>42295.854166666664</c:v>
                </c:pt>
                <c:pt idx="598">
                  <c:v>42295.875</c:v>
                </c:pt>
                <c:pt idx="599">
                  <c:v>42295.895833333336</c:v>
                </c:pt>
                <c:pt idx="600">
                  <c:v>42295.916666666664</c:v>
                </c:pt>
                <c:pt idx="601">
                  <c:v>42295.9375</c:v>
                </c:pt>
                <c:pt idx="602">
                  <c:v>42295.958333333336</c:v>
                </c:pt>
                <c:pt idx="603">
                  <c:v>42295.979166666664</c:v>
                </c:pt>
                <c:pt idx="604">
                  <c:v>42296</c:v>
                </c:pt>
                <c:pt idx="605">
                  <c:v>42296.020833333336</c:v>
                </c:pt>
                <c:pt idx="606">
                  <c:v>42296.041666666664</c:v>
                </c:pt>
                <c:pt idx="607">
                  <c:v>42296.0625</c:v>
                </c:pt>
                <c:pt idx="608">
                  <c:v>42296.083333333336</c:v>
                </c:pt>
                <c:pt idx="609">
                  <c:v>42296.104166666664</c:v>
                </c:pt>
                <c:pt idx="610">
                  <c:v>42296.125</c:v>
                </c:pt>
                <c:pt idx="611">
                  <c:v>42296.145833333336</c:v>
                </c:pt>
                <c:pt idx="612">
                  <c:v>42296.166666666664</c:v>
                </c:pt>
                <c:pt idx="613">
                  <c:v>42296.1875</c:v>
                </c:pt>
                <c:pt idx="614">
                  <c:v>42296.208333333336</c:v>
                </c:pt>
                <c:pt idx="615">
                  <c:v>42296.229166666664</c:v>
                </c:pt>
                <c:pt idx="616">
                  <c:v>42296.25</c:v>
                </c:pt>
                <c:pt idx="617">
                  <c:v>42296.270833333336</c:v>
                </c:pt>
                <c:pt idx="618">
                  <c:v>42296.291666666664</c:v>
                </c:pt>
                <c:pt idx="619">
                  <c:v>42296.3125</c:v>
                </c:pt>
                <c:pt idx="620">
                  <c:v>42296.333333333336</c:v>
                </c:pt>
                <c:pt idx="621">
                  <c:v>42296.354166666664</c:v>
                </c:pt>
                <c:pt idx="622">
                  <c:v>42296.375</c:v>
                </c:pt>
                <c:pt idx="623">
                  <c:v>42296.395833333336</c:v>
                </c:pt>
                <c:pt idx="624">
                  <c:v>42296.416666666664</c:v>
                </c:pt>
                <c:pt idx="625">
                  <c:v>42296.4375</c:v>
                </c:pt>
                <c:pt idx="626">
                  <c:v>42296.458333333336</c:v>
                </c:pt>
                <c:pt idx="627">
                  <c:v>42296.479166666664</c:v>
                </c:pt>
                <c:pt idx="628">
                  <c:v>42296.5</c:v>
                </c:pt>
                <c:pt idx="629">
                  <c:v>42296.520833333336</c:v>
                </c:pt>
                <c:pt idx="630">
                  <c:v>42296.541666666664</c:v>
                </c:pt>
                <c:pt idx="631">
                  <c:v>42296.5625</c:v>
                </c:pt>
                <c:pt idx="632">
                  <c:v>42296.583333333336</c:v>
                </c:pt>
                <c:pt idx="633">
                  <c:v>42296.604166666664</c:v>
                </c:pt>
                <c:pt idx="634">
                  <c:v>42296.625</c:v>
                </c:pt>
                <c:pt idx="635">
                  <c:v>42296.645833333336</c:v>
                </c:pt>
                <c:pt idx="636">
                  <c:v>42296.666666666664</c:v>
                </c:pt>
                <c:pt idx="637">
                  <c:v>42296.6875</c:v>
                </c:pt>
                <c:pt idx="638">
                  <c:v>42296.708333333336</c:v>
                </c:pt>
                <c:pt idx="639">
                  <c:v>42296.729166666664</c:v>
                </c:pt>
                <c:pt idx="640">
                  <c:v>42296.75</c:v>
                </c:pt>
                <c:pt idx="641">
                  <c:v>42296.770833333336</c:v>
                </c:pt>
                <c:pt idx="642">
                  <c:v>42296.791666666664</c:v>
                </c:pt>
                <c:pt idx="643">
                  <c:v>42296.8125</c:v>
                </c:pt>
                <c:pt idx="644">
                  <c:v>42296.833333333336</c:v>
                </c:pt>
                <c:pt idx="645">
                  <c:v>42296.854166666664</c:v>
                </c:pt>
                <c:pt idx="646">
                  <c:v>42296.875</c:v>
                </c:pt>
                <c:pt idx="647">
                  <c:v>42296.895833333336</c:v>
                </c:pt>
                <c:pt idx="648">
                  <c:v>42296.916666666664</c:v>
                </c:pt>
                <c:pt idx="649">
                  <c:v>42296.9375</c:v>
                </c:pt>
                <c:pt idx="650">
                  <c:v>42296.958333333336</c:v>
                </c:pt>
                <c:pt idx="651">
                  <c:v>42296.979166666664</c:v>
                </c:pt>
                <c:pt idx="652">
                  <c:v>42297</c:v>
                </c:pt>
                <c:pt idx="653">
                  <c:v>42297.020833333336</c:v>
                </c:pt>
                <c:pt idx="654">
                  <c:v>42297.041666666664</c:v>
                </c:pt>
                <c:pt idx="655">
                  <c:v>42297.0625</c:v>
                </c:pt>
                <c:pt idx="656">
                  <c:v>42297.083333333336</c:v>
                </c:pt>
                <c:pt idx="657">
                  <c:v>42297.104166666664</c:v>
                </c:pt>
                <c:pt idx="658">
                  <c:v>42297.125</c:v>
                </c:pt>
                <c:pt idx="659">
                  <c:v>42297.145833333336</c:v>
                </c:pt>
                <c:pt idx="660">
                  <c:v>42297.166666666664</c:v>
                </c:pt>
                <c:pt idx="661">
                  <c:v>42297.1875</c:v>
                </c:pt>
                <c:pt idx="662">
                  <c:v>42297.208333333336</c:v>
                </c:pt>
                <c:pt idx="663">
                  <c:v>42297.229166666664</c:v>
                </c:pt>
                <c:pt idx="664">
                  <c:v>42297.25</c:v>
                </c:pt>
                <c:pt idx="665">
                  <c:v>42297.270833333336</c:v>
                </c:pt>
                <c:pt idx="666">
                  <c:v>42297.291666666664</c:v>
                </c:pt>
                <c:pt idx="667">
                  <c:v>42297.3125</c:v>
                </c:pt>
                <c:pt idx="668">
                  <c:v>42297.333333333336</c:v>
                </c:pt>
                <c:pt idx="669">
                  <c:v>42297.354166666664</c:v>
                </c:pt>
                <c:pt idx="670">
                  <c:v>42297.375</c:v>
                </c:pt>
                <c:pt idx="671">
                  <c:v>42297.395833333336</c:v>
                </c:pt>
                <c:pt idx="672">
                  <c:v>42297.416666666664</c:v>
                </c:pt>
                <c:pt idx="673">
                  <c:v>42297.4375</c:v>
                </c:pt>
                <c:pt idx="674">
                  <c:v>42297.458333333336</c:v>
                </c:pt>
                <c:pt idx="675">
                  <c:v>42297.479166666664</c:v>
                </c:pt>
                <c:pt idx="676">
                  <c:v>42297.5</c:v>
                </c:pt>
                <c:pt idx="677">
                  <c:v>42297.520833333336</c:v>
                </c:pt>
                <c:pt idx="678">
                  <c:v>42297.541666666664</c:v>
                </c:pt>
                <c:pt idx="679">
                  <c:v>42297.5625</c:v>
                </c:pt>
                <c:pt idx="680">
                  <c:v>42297.583333333336</c:v>
                </c:pt>
                <c:pt idx="681">
                  <c:v>42297.604166666664</c:v>
                </c:pt>
                <c:pt idx="682">
                  <c:v>42297.625</c:v>
                </c:pt>
                <c:pt idx="683">
                  <c:v>42297.645833333336</c:v>
                </c:pt>
                <c:pt idx="684">
                  <c:v>42297.666666666664</c:v>
                </c:pt>
                <c:pt idx="685">
                  <c:v>42297.6875</c:v>
                </c:pt>
                <c:pt idx="686">
                  <c:v>42297.708333333336</c:v>
                </c:pt>
                <c:pt idx="687">
                  <c:v>42297.729166666664</c:v>
                </c:pt>
                <c:pt idx="688">
                  <c:v>42297.75</c:v>
                </c:pt>
                <c:pt idx="689">
                  <c:v>42297.770833333336</c:v>
                </c:pt>
                <c:pt idx="690">
                  <c:v>42297.791666666664</c:v>
                </c:pt>
                <c:pt idx="691">
                  <c:v>42297.8125</c:v>
                </c:pt>
                <c:pt idx="692">
                  <c:v>42297.833333333336</c:v>
                </c:pt>
                <c:pt idx="693">
                  <c:v>42297.854166666664</c:v>
                </c:pt>
                <c:pt idx="694">
                  <c:v>42297.875</c:v>
                </c:pt>
                <c:pt idx="695">
                  <c:v>42297.895833333336</c:v>
                </c:pt>
                <c:pt idx="696">
                  <c:v>42297.916666666664</c:v>
                </c:pt>
                <c:pt idx="697">
                  <c:v>42297.9375</c:v>
                </c:pt>
                <c:pt idx="698">
                  <c:v>42297.958333333336</c:v>
                </c:pt>
                <c:pt idx="699">
                  <c:v>42297.979166666664</c:v>
                </c:pt>
                <c:pt idx="700">
                  <c:v>42298</c:v>
                </c:pt>
                <c:pt idx="701">
                  <c:v>42298.020833333336</c:v>
                </c:pt>
                <c:pt idx="702">
                  <c:v>42298.041666666664</c:v>
                </c:pt>
                <c:pt idx="703">
                  <c:v>42298.0625</c:v>
                </c:pt>
                <c:pt idx="704">
                  <c:v>42298.083333333336</c:v>
                </c:pt>
                <c:pt idx="705">
                  <c:v>42298.104166666664</c:v>
                </c:pt>
                <c:pt idx="706">
                  <c:v>42298.125</c:v>
                </c:pt>
                <c:pt idx="707">
                  <c:v>42298.145833333336</c:v>
                </c:pt>
                <c:pt idx="708">
                  <c:v>42298.166666666664</c:v>
                </c:pt>
                <c:pt idx="709">
                  <c:v>42298.1875</c:v>
                </c:pt>
                <c:pt idx="710">
                  <c:v>42298.208333333336</c:v>
                </c:pt>
                <c:pt idx="711">
                  <c:v>42298.229166666664</c:v>
                </c:pt>
                <c:pt idx="712">
                  <c:v>42298.25</c:v>
                </c:pt>
                <c:pt idx="713">
                  <c:v>42298.270833333336</c:v>
                </c:pt>
                <c:pt idx="714">
                  <c:v>42298.291666666664</c:v>
                </c:pt>
                <c:pt idx="715">
                  <c:v>42298.3125</c:v>
                </c:pt>
                <c:pt idx="716">
                  <c:v>42298.333333333336</c:v>
                </c:pt>
                <c:pt idx="717">
                  <c:v>42298.354166666664</c:v>
                </c:pt>
                <c:pt idx="718">
                  <c:v>42298.375</c:v>
                </c:pt>
                <c:pt idx="719">
                  <c:v>42298.395833333336</c:v>
                </c:pt>
                <c:pt idx="720">
                  <c:v>42298.416666666664</c:v>
                </c:pt>
                <c:pt idx="721">
                  <c:v>42298.4375</c:v>
                </c:pt>
                <c:pt idx="722">
                  <c:v>42298.458333333336</c:v>
                </c:pt>
                <c:pt idx="723">
                  <c:v>42298.479166666664</c:v>
                </c:pt>
                <c:pt idx="724">
                  <c:v>42298.5</c:v>
                </c:pt>
                <c:pt idx="725">
                  <c:v>42298.520833333336</c:v>
                </c:pt>
                <c:pt idx="726">
                  <c:v>42298.541666666664</c:v>
                </c:pt>
                <c:pt idx="727">
                  <c:v>42298.5625</c:v>
                </c:pt>
                <c:pt idx="728">
                  <c:v>42298.583333333336</c:v>
                </c:pt>
                <c:pt idx="729">
                  <c:v>42298.604166666664</c:v>
                </c:pt>
                <c:pt idx="730">
                  <c:v>42298.625</c:v>
                </c:pt>
                <c:pt idx="731">
                  <c:v>42298.645833333336</c:v>
                </c:pt>
                <c:pt idx="732">
                  <c:v>42298.666666666664</c:v>
                </c:pt>
                <c:pt idx="733">
                  <c:v>42298.6875</c:v>
                </c:pt>
                <c:pt idx="734">
                  <c:v>42298.708333333336</c:v>
                </c:pt>
                <c:pt idx="735">
                  <c:v>42298.729166666664</c:v>
                </c:pt>
                <c:pt idx="736">
                  <c:v>42298.75</c:v>
                </c:pt>
                <c:pt idx="737">
                  <c:v>42298.770833333336</c:v>
                </c:pt>
                <c:pt idx="738">
                  <c:v>42298.791666666664</c:v>
                </c:pt>
                <c:pt idx="739">
                  <c:v>42298.8125</c:v>
                </c:pt>
                <c:pt idx="740">
                  <c:v>42298.833333333336</c:v>
                </c:pt>
                <c:pt idx="741">
                  <c:v>42298.854166666664</c:v>
                </c:pt>
                <c:pt idx="742">
                  <c:v>42298.875</c:v>
                </c:pt>
                <c:pt idx="743">
                  <c:v>42298.895833333336</c:v>
                </c:pt>
                <c:pt idx="744">
                  <c:v>42298.916666666664</c:v>
                </c:pt>
                <c:pt idx="745">
                  <c:v>42298.9375</c:v>
                </c:pt>
                <c:pt idx="746">
                  <c:v>42298.958333333336</c:v>
                </c:pt>
                <c:pt idx="747">
                  <c:v>42298.979166666664</c:v>
                </c:pt>
                <c:pt idx="748">
                  <c:v>42299</c:v>
                </c:pt>
                <c:pt idx="749">
                  <c:v>42299.020833333336</c:v>
                </c:pt>
                <c:pt idx="750">
                  <c:v>42299.041666666664</c:v>
                </c:pt>
                <c:pt idx="751">
                  <c:v>42299.0625</c:v>
                </c:pt>
                <c:pt idx="752">
                  <c:v>42299.083333333336</c:v>
                </c:pt>
                <c:pt idx="753">
                  <c:v>42299.104166666664</c:v>
                </c:pt>
                <c:pt idx="754">
                  <c:v>42299.125</c:v>
                </c:pt>
                <c:pt idx="755">
                  <c:v>42299.145833333336</c:v>
                </c:pt>
                <c:pt idx="756">
                  <c:v>42299.166666666664</c:v>
                </c:pt>
                <c:pt idx="757">
                  <c:v>42299.1875</c:v>
                </c:pt>
                <c:pt idx="758">
                  <c:v>42299.208333333336</c:v>
                </c:pt>
                <c:pt idx="759">
                  <c:v>42299.229166666664</c:v>
                </c:pt>
                <c:pt idx="760">
                  <c:v>42299.25</c:v>
                </c:pt>
                <c:pt idx="761">
                  <c:v>42299.270833333336</c:v>
                </c:pt>
                <c:pt idx="762">
                  <c:v>42299.291666666664</c:v>
                </c:pt>
                <c:pt idx="763">
                  <c:v>42299.3125</c:v>
                </c:pt>
                <c:pt idx="764">
                  <c:v>42299.333333333336</c:v>
                </c:pt>
                <c:pt idx="765">
                  <c:v>42299.354166666664</c:v>
                </c:pt>
                <c:pt idx="766">
                  <c:v>42299.375</c:v>
                </c:pt>
                <c:pt idx="767">
                  <c:v>42299.395833333336</c:v>
                </c:pt>
                <c:pt idx="768">
                  <c:v>42299.416666666664</c:v>
                </c:pt>
                <c:pt idx="769">
                  <c:v>42299.4375</c:v>
                </c:pt>
                <c:pt idx="770">
                  <c:v>42299.458333333336</c:v>
                </c:pt>
                <c:pt idx="771">
                  <c:v>42299.479166666664</c:v>
                </c:pt>
                <c:pt idx="772">
                  <c:v>42299.5</c:v>
                </c:pt>
                <c:pt idx="773">
                  <c:v>42299.520833333336</c:v>
                </c:pt>
                <c:pt idx="774">
                  <c:v>42299.541666666664</c:v>
                </c:pt>
                <c:pt idx="775">
                  <c:v>42299.5625</c:v>
                </c:pt>
                <c:pt idx="776">
                  <c:v>42299.583333333336</c:v>
                </c:pt>
                <c:pt idx="777">
                  <c:v>42299.604166666664</c:v>
                </c:pt>
                <c:pt idx="778">
                  <c:v>42299.625</c:v>
                </c:pt>
                <c:pt idx="779">
                  <c:v>42299.645833333336</c:v>
                </c:pt>
                <c:pt idx="780">
                  <c:v>42299.666666666664</c:v>
                </c:pt>
                <c:pt idx="781">
                  <c:v>42299.6875</c:v>
                </c:pt>
                <c:pt idx="782">
                  <c:v>42299.708333333336</c:v>
                </c:pt>
                <c:pt idx="783">
                  <c:v>42299.729166666664</c:v>
                </c:pt>
                <c:pt idx="784">
                  <c:v>42299.75</c:v>
                </c:pt>
                <c:pt idx="785">
                  <c:v>42299.770833333336</c:v>
                </c:pt>
                <c:pt idx="786">
                  <c:v>42299.791666666664</c:v>
                </c:pt>
                <c:pt idx="787">
                  <c:v>42299.8125</c:v>
                </c:pt>
                <c:pt idx="788">
                  <c:v>42299.833333333336</c:v>
                </c:pt>
                <c:pt idx="789">
                  <c:v>42299.854166666664</c:v>
                </c:pt>
                <c:pt idx="790">
                  <c:v>42299.875</c:v>
                </c:pt>
                <c:pt idx="791">
                  <c:v>42299.895833333336</c:v>
                </c:pt>
                <c:pt idx="792">
                  <c:v>42299.916666666664</c:v>
                </c:pt>
                <c:pt idx="793">
                  <c:v>42299.9375</c:v>
                </c:pt>
                <c:pt idx="794">
                  <c:v>42299.958333333336</c:v>
                </c:pt>
                <c:pt idx="795">
                  <c:v>42299.979166666664</c:v>
                </c:pt>
                <c:pt idx="796">
                  <c:v>42300</c:v>
                </c:pt>
                <c:pt idx="797">
                  <c:v>42300.020833333336</c:v>
                </c:pt>
                <c:pt idx="798">
                  <c:v>42300.041666666664</c:v>
                </c:pt>
                <c:pt idx="799">
                  <c:v>42300.0625</c:v>
                </c:pt>
                <c:pt idx="800">
                  <c:v>42300.083333333336</c:v>
                </c:pt>
                <c:pt idx="801">
                  <c:v>42300.104166666664</c:v>
                </c:pt>
                <c:pt idx="802">
                  <c:v>42300.125</c:v>
                </c:pt>
                <c:pt idx="803">
                  <c:v>42300.145833333336</c:v>
                </c:pt>
                <c:pt idx="804">
                  <c:v>42300.166666666664</c:v>
                </c:pt>
                <c:pt idx="805">
                  <c:v>42300.1875</c:v>
                </c:pt>
                <c:pt idx="806">
                  <c:v>42300.208333333336</c:v>
                </c:pt>
                <c:pt idx="807">
                  <c:v>42300.229166666664</c:v>
                </c:pt>
                <c:pt idx="808">
                  <c:v>42300.25</c:v>
                </c:pt>
                <c:pt idx="809">
                  <c:v>42300.270833333336</c:v>
                </c:pt>
                <c:pt idx="810">
                  <c:v>42300.291666666664</c:v>
                </c:pt>
                <c:pt idx="811">
                  <c:v>42300.3125</c:v>
                </c:pt>
                <c:pt idx="812">
                  <c:v>42300.333333333336</c:v>
                </c:pt>
                <c:pt idx="813">
                  <c:v>42300.354166666664</c:v>
                </c:pt>
                <c:pt idx="814">
                  <c:v>42300.375</c:v>
                </c:pt>
                <c:pt idx="815">
                  <c:v>42300.395833333336</c:v>
                </c:pt>
                <c:pt idx="816">
                  <c:v>42300.416666666664</c:v>
                </c:pt>
                <c:pt idx="817">
                  <c:v>42300.4375</c:v>
                </c:pt>
                <c:pt idx="818">
                  <c:v>42300.458333333336</c:v>
                </c:pt>
                <c:pt idx="819">
                  <c:v>42300.479166666664</c:v>
                </c:pt>
                <c:pt idx="820">
                  <c:v>42300.5</c:v>
                </c:pt>
                <c:pt idx="821">
                  <c:v>42300.520833333336</c:v>
                </c:pt>
                <c:pt idx="822">
                  <c:v>42300.541666666664</c:v>
                </c:pt>
                <c:pt idx="823">
                  <c:v>42300.5625</c:v>
                </c:pt>
                <c:pt idx="824">
                  <c:v>42300.583333333336</c:v>
                </c:pt>
                <c:pt idx="825">
                  <c:v>42300.604166666664</c:v>
                </c:pt>
                <c:pt idx="826">
                  <c:v>42300.625</c:v>
                </c:pt>
                <c:pt idx="827">
                  <c:v>42300.645833333336</c:v>
                </c:pt>
                <c:pt idx="828">
                  <c:v>42300.666666666664</c:v>
                </c:pt>
                <c:pt idx="829">
                  <c:v>42300.6875</c:v>
                </c:pt>
                <c:pt idx="830">
                  <c:v>42300.708333333336</c:v>
                </c:pt>
                <c:pt idx="831">
                  <c:v>42300.729166666664</c:v>
                </c:pt>
                <c:pt idx="832">
                  <c:v>42300.75</c:v>
                </c:pt>
                <c:pt idx="833">
                  <c:v>42300.770833333336</c:v>
                </c:pt>
                <c:pt idx="834">
                  <c:v>42300.791666666664</c:v>
                </c:pt>
                <c:pt idx="835">
                  <c:v>42300.8125</c:v>
                </c:pt>
                <c:pt idx="836">
                  <c:v>42300.833333333336</c:v>
                </c:pt>
                <c:pt idx="837">
                  <c:v>42300.854166666664</c:v>
                </c:pt>
                <c:pt idx="838">
                  <c:v>42300.875</c:v>
                </c:pt>
                <c:pt idx="839">
                  <c:v>42300.895833333336</c:v>
                </c:pt>
                <c:pt idx="840">
                  <c:v>42300.916666666664</c:v>
                </c:pt>
                <c:pt idx="841">
                  <c:v>42300.9375</c:v>
                </c:pt>
                <c:pt idx="842">
                  <c:v>42300.958333333336</c:v>
                </c:pt>
                <c:pt idx="843">
                  <c:v>42300.979166666664</c:v>
                </c:pt>
                <c:pt idx="844">
                  <c:v>42301</c:v>
                </c:pt>
                <c:pt idx="845">
                  <c:v>42301.020833333336</c:v>
                </c:pt>
                <c:pt idx="846">
                  <c:v>42301.041666666664</c:v>
                </c:pt>
                <c:pt idx="847">
                  <c:v>42301.0625</c:v>
                </c:pt>
                <c:pt idx="848">
                  <c:v>42301.083333333336</c:v>
                </c:pt>
                <c:pt idx="849">
                  <c:v>42301.104166666664</c:v>
                </c:pt>
                <c:pt idx="850">
                  <c:v>42301.125</c:v>
                </c:pt>
                <c:pt idx="851">
                  <c:v>42301.145833333336</c:v>
                </c:pt>
                <c:pt idx="852">
                  <c:v>42301.166666666664</c:v>
                </c:pt>
                <c:pt idx="853">
                  <c:v>42301.1875</c:v>
                </c:pt>
                <c:pt idx="854">
                  <c:v>42301.208333333336</c:v>
                </c:pt>
                <c:pt idx="855">
                  <c:v>42301.229166666664</c:v>
                </c:pt>
                <c:pt idx="856">
                  <c:v>42301.25</c:v>
                </c:pt>
                <c:pt idx="857">
                  <c:v>42301.270833333336</c:v>
                </c:pt>
                <c:pt idx="858">
                  <c:v>42301.291666666664</c:v>
                </c:pt>
                <c:pt idx="859">
                  <c:v>42301.3125</c:v>
                </c:pt>
                <c:pt idx="860">
                  <c:v>42301.333333333336</c:v>
                </c:pt>
                <c:pt idx="861">
                  <c:v>42301.354166666664</c:v>
                </c:pt>
                <c:pt idx="862">
                  <c:v>42301.375</c:v>
                </c:pt>
                <c:pt idx="863">
                  <c:v>42301.395833333336</c:v>
                </c:pt>
                <c:pt idx="864">
                  <c:v>42301.416666666664</c:v>
                </c:pt>
                <c:pt idx="865">
                  <c:v>42301.4375</c:v>
                </c:pt>
                <c:pt idx="866">
                  <c:v>42301.458333333336</c:v>
                </c:pt>
                <c:pt idx="867">
                  <c:v>42301.479166666664</c:v>
                </c:pt>
                <c:pt idx="868">
                  <c:v>42301.5</c:v>
                </c:pt>
                <c:pt idx="869">
                  <c:v>42301.520833333336</c:v>
                </c:pt>
                <c:pt idx="870">
                  <c:v>42301.541666666664</c:v>
                </c:pt>
                <c:pt idx="871">
                  <c:v>42301.5625</c:v>
                </c:pt>
                <c:pt idx="872">
                  <c:v>42301.583333333336</c:v>
                </c:pt>
                <c:pt idx="873">
                  <c:v>42301.604166666664</c:v>
                </c:pt>
                <c:pt idx="874">
                  <c:v>42301.625</c:v>
                </c:pt>
                <c:pt idx="875">
                  <c:v>42301.645833333336</c:v>
                </c:pt>
                <c:pt idx="876">
                  <c:v>42301.666666666664</c:v>
                </c:pt>
                <c:pt idx="877">
                  <c:v>42301.6875</c:v>
                </c:pt>
                <c:pt idx="878">
                  <c:v>42301.708333333336</c:v>
                </c:pt>
                <c:pt idx="879">
                  <c:v>42301.729166666664</c:v>
                </c:pt>
                <c:pt idx="880">
                  <c:v>42301.75</c:v>
                </c:pt>
                <c:pt idx="881">
                  <c:v>42301.770833333336</c:v>
                </c:pt>
                <c:pt idx="882">
                  <c:v>42301.791666666664</c:v>
                </c:pt>
                <c:pt idx="883">
                  <c:v>42301.8125</c:v>
                </c:pt>
                <c:pt idx="884">
                  <c:v>42301.833333333336</c:v>
                </c:pt>
                <c:pt idx="885">
                  <c:v>42301.854166666664</c:v>
                </c:pt>
                <c:pt idx="886">
                  <c:v>42301.875</c:v>
                </c:pt>
                <c:pt idx="887">
                  <c:v>42301.895833333336</c:v>
                </c:pt>
                <c:pt idx="888">
                  <c:v>42301.916666666664</c:v>
                </c:pt>
                <c:pt idx="889">
                  <c:v>42301.9375</c:v>
                </c:pt>
                <c:pt idx="890">
                  <c:v>42301.958333333336</c:v>
                </c:pt>
                <c:pt idx="891">
                  <c:v>42301.979166666664</c:v>
                </c:pt>
                <c:pt idx="892">
                  <c:v>42302</c:v>
                </c:pt>
                <c:pt idx="893">
                  <c:v>42302.020833333336</c:v>
                </c:pt>
                <c:pt idx="894">
                  <c:v>42302.041666666664</c:v>
                </c:pt>
                <c:pt idx="895">
                  <c:v>42302.0625</c:v>
                </c:pt>
                <c:pt idx="896">
                  <c:v>42302.083333333336</c:v>
                </c:pt>
                <c:pt idx="897">
                  <c:v>42302.104166666664</c:v>
                </c:pt>
                <c:pt idx="898">
                  <c:v>42302.125</c:v>
                </c:pt>
                <c:pt idx="899">
                  <c:v>42302.145833333336</c:v>
                </c:pt>
                <c:pt idx="900">
                  <c:v>42302.166666666664</c:v>
                </c:pt>
                <c:pt idx="901">
                  <c:v>42302.1875</c:v>
                </c:pt>
                <c:pt idx="902">
                  <c:v>42302.208333333336</c:v>
                </c:pt>
                <c:pt idx="903">
                  <c:v>42302.229166666664</c:v>
                </c:pt>
                <c:pt idx="904">
                  <c:v>42302.25</c:v>
                </c:pt>
                <c:pt idx="905">
                  <c:v>42302.270833333336</c:v>
                </c:pt>
                <c:pt idx="906">
                  <c:v>42302.291666666664</c:v>
                </c:pt>
                <c:pt idx="907">
                  <c:v>42302.3125</c:v>
                </c:pt>
                <c:pt idx="908">
                  <c:v>42302.333333333336</c:v>
                </c:pt>
                <c:pt idx="909">
                  <c:v>42302.354166666664</c:v>
                </c:pt>
                <c:pt idx="910">
                  <c:v>42302.375</c:v>
                </c:pt>
                <c:pt idx="911">
                  <c:v>42302.395833333336</c:v>
                </c:pt>
                <c:pt idx="912">
                  <c:v>42302.416666666664</c:v>
                </c:pt>
                <c:pt idx="913">
                  <c:v>42302.4375</c:v>
                </c:pt>
                <c:pt idx="914">
                  <c:v>42302.458333333336</c:v>
                </c:pt>
                <c:pt idx="915">
                  <c:v>42302.479166666664</c:v>
                </c:pt>
                <c:pt idx="916">
                  <c:v>42302.5</c:v>
                </c:pt>
                <c:pt idx="917">
                  <c:v>42302.520833333336</c:v>
                </c:pt>
                <c:pt idx="918">
                  <c:v>42302.541666666664</c:v>
                </c:pt>
                <c:pt idx="919">
                  <c:v>42302.5625</c:v>
                </c:pt>
                <c:pt idx="920">
                  <c:v>42302.583333333336</c:v>
                </c:pt>
                <c:pt idx="921">
                  <c:v>42302.604166666664</c:v>
                </c:pt>
                <c:pt idx="922">
                  <c:v>42302.625</c:v>
                </c:pt>
                <c:pt idx="923">
                  <c:v>42302.645833333336</c:v>
                </c:pt>
                <c:pt idx="924">
                  <c:v>42302.666666666664</c:v>
                </c:pt>
                <c:pt idx="925">
                  <c:v>42302.6875</c:v>
                </c:pt>
                <c:pt idx="926">
                  <c:v>42302.708333333336</c:v>
                </c:pt>
                <c:pt idx="927">
                  <c:v>42302.729166666664</c:v>
                </c:pt>
                <c:pt idx="928">
                  <c:v>42302.75</c:v>
                </c:pt>
                <c:pt idx="929">
                  <c:v>42302.770833333336</c:v>
                </c:pt>
                <c:pt idx="930">
                  <c:v>42302.791666666664</c:v>
                </c:pt>
                <c:pt idx="931">
                  <c:v>42302.8125</c:v>
                </c:pt>
                <c:pt idx="932">
                  <c:v>42302.833333333336</c:v>
                </c:pt>
                <c:pt idx="933">
                  <c:v>42302.854166666664</c:v>
                </c:pt>
                <c:pt idx="934">
                  <c:v>42302.875</c:v>
                </c:pt>
                <c:pt idx="935">
                  <c:v>42302.895833333336</c:v>
                </c:pt>
                <c:pt idx="936">
                  <c:v>42302.916666666664</c:v>
                </c:pt>
                <c:pt idx="937">
                  <c:v>42302.9375</c:v>
                </c:pt>
                <c:pt idx="938">
                  <c:v>42302.958333333336</c:v>
                </c:pt>
                <c:pt idx="939">
                  <c:v>42302.979166666664</c:v>
                </c:pt>
                <c:pt idx="940">
                  <c:v>42303</c:v>
                </c:pt>
                <c:pt idx="941">
                  <c:v>42303.020833333336</c:v>
                </c:pt>
                <c:pt idx="942">
                  <c:v>42303.041666666664</c:v>
                </c:pt>
                <c:pt idx="943">
                  <c:v>42303.0625</c:v>
                </c:pt>
                <c:pt idx="944">
                  <c:v>42303.083333333336</c:v>
                </c:pt>
                <c:pt idx="945">
                  <c:v>42303.104166666664</c:v>
                </c:pt>
                <c:pt idx="946">
                  <c:v>42303.125</c:v>
                </c:pt>
                <c:pt idx="947">
                  <c:v>42303.145833333336</c:v>
                </c:pt>
                <c:pt idx="948">
                  <c:v>42303.166666666664</c:v>
                </c:pt>
                <c:pt idx="949">
                  <c:v>42303.1875</c:v>
                </c:pt>
                <c:pt idx="950">
                  <c:v>42303.208333333336</c:v>
                </c:pt>
                <c:pt idx="951">
                  <c:v>42303.229166666664</c:v>
                </c:pt>
                <c:pt idx="952">
                  <c:v>42303.25</c:v>
                </c:pt>
                <c:pt idx="953">
                  <c:v>42303.270833333336</c:v>
                </c:pt>
                <c:pt idx="954">
                  <c:v>42303.291666666664</c:v>
                </c:pt>
                <c:pt idx="955">
                  <c:v>42303.3125</c:v>
                </c:pt>
                <c:pt idx="956">
                  <c:v>42303.333333333336</c:v>
                </c:pt>
                <c:pt idx="957">
                  <c:v>42303.354166666664</c:v>
                </c:pt>
                <c:pt idx="958">
                  <c:v>42303.375</c:v>
                </c:pt>
                <c:pt idx="959">
                  <c:v>42303.395833333336</c:v>
                </c:pt>
                <c:pt idx="960">
                  <c:v>42303.416666666664</c:v>
                </c:pt>
                <c:pt idx="961">
                  <c:v>42303.4375</c:v>
                </c:pt>
                <c:pt idx="962">
                  <c:v>42303.458333333336</c:v>
                </c:pt>
                <c:pt idx="963">
                  <c:v>42303.479166666664</c:v>
                </c:pt>
                <c:pt idx="964">
                  <c:v>42303.5</c:v>
                </c:pt>
                <c:pt idx="965">
                  <c:v>42303.520833333336</c:v>
                </c:pt>
                <c:pt idx="966">
                  <c:v>42303.541666666664</c:v>
                </c:pt>
                <c:pt idx="967">
                  <c:v>42303.5625</c:v>
                </c:pt>
                <c:pt idx="968">
                  <c:v>42303.583333333336</c:v>
                </c:pt>
                <c:pt idx="969">
                  <c:v>42303.604166666664</c:v>
                </c:pt>
                <c:pt idx="970">
                  <c:v>42303.625</c:v>
                </c:pt>
                <c:pt idx="971">
                  <c:v>42303.645833333336</c:v>
                </c:pt>
                <c:pt idx="972">
                  <c:v>42303.666666666664</c:v>
                </c:pt>
                <c:pt idx="973">
                  <c:v>42303.6875</c:v>
                </c:pt>
                <c:pt idx="974">
                  <c:v>42303.708333333336</c:v>
                </c:pt>
                <c:pt idx="975">
                  <c:v>42303.729166666664</c:v>
                </c:pt>
                <c:pt idx="976">
                  <c:v>42303.75</c:v>
                </c:pt>
                <c:pt idx="977">
                  <c:v>42303.770833333336</c:v>
                </c:pt>
                <c:pt idx="978">
                  <c:v>42303.791666666664</c:v>
                </c:pt>
                <c:pt idx="979">
                  <c:v>42303.8125</c:v>
                </c:pt>
                <c:pt idx="980">
                  <c:v>42303.833333333336</c:v>
                </c:pt>
                <c:pt idx="981">
                  <c:v>42303.854166666664</c:v>
                </c:pt>
                <c:pt idx="982">
                  <c:v>42303.875</c:v>
                </c:pt>
                <c:pt idx="983">
                  <c:v>42303.895833333336</c:v>
                </c:pt>
                <c:pt idx="984">
                  <c:v>42303.916666666664</c:v>
                </c:pt>
                <c:pt idx="985">
                  <c:v>42303.9375</c:v>
                </c:pt>
                <c:pt idx="986">
                  <c:v>42303.958333333336</c:v>
                </c:pt>
                <c:pt idx="987">
                  <c:v>42303.979166666664</c:v>
                </c:pt>
                <c:pt idx="988">
                  <c:v>42304</c:v>
                </c:pt>
                <c:pt idx="989">
                  <c:v>42304.020833333336</c:v>
                </c:pt>
                <c:pt idx="990">
                  <c:v>42304.041666666664</c:v>
                </c:pt>
                <c:pt idx="991">
                  <c:v>42304.0625</c:v>
                </c:pt>
                <c:pt idx="992">
                  <c:v>42304.083333333336</c:v>
                </c:pt>
                <c:pt idx="993">
                  <c:v>42304.104166666664</c:v>
                </c:pt>
                <c:pt idx="994">
                  <c:v>42304.125</c:v>
                </c:pt>
                <c:pt idx="995">
                  <c:v>42304.145833333336</c:v>
                </c:pt>
                <c:pt idx="996">
                  <c:v>42304.166666666664</c:v>
                </c:pt>
                <c:pt idx="997">
                  <c:v>42304.1875</c:v>
                </c:pt>
                <c:pt idx="998">
                  <c:v>42304.208333333336</c:v>
                </c:pt>
                <c:pt idx="999">
                  <c:v>42304.229166666664</c:v>
                </c:pt>
                <c:pt idx="1000">
                  <c:v>42304.25</c:v>
                </c:pt>
                <c:pt idx="1001">
                  <c:v>42304.270833333336</c:v>
                </c:pt>
                <c:pt idx="1002">
                  <c:v>42304.291666666664</c:v>
                </c:pt>
                <c:pt idx="1003">
                  <c:v>42304.3125</c:v>
                </c:pt>
                <c:pt idx="1004">
                  <c:v>42304.333333333336</c:v>
                </c:pt>
                <c:pt idx="1005">
                  <c:v>42304.354166666664</c:v>
                </c:pt>
                <c:pt idx="1006">
                  <c:v>42304.375</c:v>
                </c:pt>
                <c:pt idx="1007">
                  <c:v>42304.395833333336</c:v>
                </c:pt>
                <c:pt idx="1008">
                  <c:v>42304.416666666664</c:v>
                </c:pt>
                <c:pt idx="1009">
                  <c:v>42304.4375</c:v>
                </c:pt>
                <c:pt idx="1010">
                  <c:v>42304.458333333336</c:v>
                </c:pt>
                <c:pt idx="1011">
                  <c:v>42304.479166666664</c:v>
                </c:pt>
                <c:pt idx="1012">
                  <c:v>42304.5</c:v>
                </c:pt>
                <c:pt idx="1013">
                  <c:v>42304.520833333336</c:v>
                </c:pt>
                <c:pt idx="1014">
                  <c:v>42304.541666666664</c:v>
                </c:pt>
                <c:pt idx="1015">
                  <c:v>42304.5625</c:v>
                </c:pt>
                <c:pt idx="1016">
                  <c:v>42304.583333333336</c:v>
                </c:pt>
                <c:pt idx="1017">
                  <c:v>42304.604166666664</c:v>
                </c:pt>
                <c:pt idx="1018">
                  <c:v>42304.625</c:v>
                </c:pt>
                <c:pt idx="1019">
                  <c:v>42304.645833333336</c:v>
                </c:pt>
                <c:pt idx="1020">
                  <c:v>42304.666666666664</c:v>
                </c:pt>
                <c:pt idx="1021">
                  <c:v>42304.6875</c:v>
                </c:pt>
                <c:pt idx="1022">
                  <c:v>42304.708333333336</c:v>
                </c:pt>
                <c:pt idx="1023">
                  <c:v>42304.729166666664</c:v>
                </c:pt>
                <c:pt idx="1024">
                  <c:v>42304.75</c:v>
                </c:pt>
                <c:pt idx="1025">
                  <c:v>42304.770833333336</c:v>
                </c:pt>
                <c:pt idx="1026">
                  <c:v>42304.791666666664</c:v>
                </c:pt>
                <c:pt idx="1027">
                  <c:v>42304.8125</c:v>
                </c:pt>
                <c:pt idx="1028">
                  <c:v>42304.833333333336</c:v>
                </c:pt>
                <c:pt idx="1029">
                  <c:v>42304.854166666664</c:v>
                </c:pt>
                <c:pt idx="1030">
                  <c:v>42304.875</c:v>
                </c:pt>
                <c:pt idx="1031">
                  <c:v>42304.895833333336</c:v>
                </c:pt>
                <c:pt idx="1032">
                  <c:v>42304.916666666664</c:v>
                </c:pt>
                <c:pt idx="1033">
                  <c:v>42304.9375</c:v>
                </c:pt>
                <c:pt idx="1034">
                  <c:v>42304.958333333336</c:v>
                </c:pt>
                <c:pt idx="1035">
                  <c:v>42304.979166666664</c:v>
                </c:pt>
                <c:pt idx="1036">
                  <c:v>42305</c:v>
                </c:pt>
                <c:pt idx="1037">
                  <c:v>42305.020833333336</c:v>
                </c:pt>
                <c:pt idx="1038">
                  <c:v>42305.041666666664</c:v>
                </c:pt>
                <c:pt idx="1039">
                  <c:v>42305.0625</c:v>
                </c:pt>
                <c:pt idx="1040">
                  <c:v>42305.083333333336</c:v>
                </c:pt>
                <c:pt idx="1041">
                  <c:v>42305.104166666664</c:v>
                </c:pt>
                <c:pt idx="1042">
                  <c:v>42305.125</c:v>
                </c:pt>
                <c:pt idx="1043">
                  <c:v>42305.145833333336</c:v>
                </c:pt>
                <c:pt idx="1044">
                  <c:v>42305.166666666664</c:v>
                </c:pt>
                <c:pt idx="1045">
                  <c:v>42305.1875</c:v>
                </c:pt>
                <c:pt idx="1046">
                  <c:v>42305.208333333336</c:v>
                </c:pt>
                <c:pt idx="1047">
                  <c:v>42305.229166666664</c:v>
                </c:pt>
                <c:pt idx="1048">
                  <c:v>42305.25</c:v>
                </c:pt>
                <c:pt idx="1049">
                  <c:v>42305.270833333336</c:v>
                </c:pt>
                <c:pt idx="1050">
                  <c:v>42305.291666666664</c:v>
                </c:pt>
                <c:pt idx="1051">
                  <c:v>42305.3125</c:v>
                </c:pt>
                <c:pt idx="1052">
                  <c:v>42305.333333333336</c:v>
                </c:pt>
                <c:pt idx="1053">
                  <c:v>42305.354166666664</c:v>
                </c:pt>
                <c:pt idx="1054">
                  <c:v>42305.375</c:v>
                </c:pt>
                <c:pt idx="1055">
                  <c:v>42305.395833333336</c:v>
                </c:pt>
                <c:pt idx="1056">
                  <c:v>42305.416666666664</c:v>
                </c:pt>
                <c:pt idx="1057">
                  <c:v>42305.4375</c:v>
                </c:pt>
                <c:pt idx="1058">
                  <c:v>42305.458333333336</c:v>
                </c:pt>
                <c:pt idx="1059">
                  <c:v>42305.479166666664</c:v>
                </c:pt>
                <c:pt idx="1060">
                  <c:v>42305.5</c:v>
                </c:pt>
                <c:pt idx="1061">
                  <c:v>42305.520833333336</c:v>
                </c:pt>
                <c:pt idx="1062">
                  <c:v>42305.541666666664</c:v>
                </c:pt>
                <c:pt idx="1063">
                  <c:v>42305.5625</c:v>
                </c:pt>
                <c:pt idx="1064">
                  <c:v>42305.583333333336</c:v>
                </c:pt>
                <c:pt idx="1065">
                  <c:v>42305.604166666664</c:v>
                </c:pt>
                <c:pt idx="1066">
                  <c:v>42305.625</c:v>
                </c:pt>
                <c:pt idx="1067">
                  <c:v>42305.645833333336</c:v>
                </c:pt>
                <c:pt idx="1068">
                  <c:v>42305.666666666664</c:v>
                </c:pt>
                <c:pt idx="1069">
                  <c:v>42305.6875</c:v>
                </c:pt>
                <c:pt idx="1070">
                  <c:v>42305.708333333336</c:v>
                </c:pt>
                <c:pt idx="1071">
                  <c:v>42305.729166666664</c:v>
                </c:pt>
                <c:pt idx="1072">
                  <c:v>42305.75</c:v>
                </c:pt>
                <c:pt idx="1073">
                  <c:v>42305.770833333336</c:v>
                </c:pt>
                <c:pt idx="1074">
                  <c:v>42305.791666666664</c:v>
                </c:pt>
                <c:pt idx="1075">
                  <c:v>42305.8125</c:v>
                </c:pt>
                <c:pt idx="1076">
                  <c:v>42305.833333333336</c:v>
                </c:pt>
                <c:pt idx="1077">
                  <c:v>42305.854166666664</c:v>
                </c:pt>
                <c:pt idx="1078">
                  <c:v>42305.875</c:v>
                </c:pt>
                <c:pt idx="1079">
                  <c:v>42305.895833333336</c:v>
                </c:pt>
                <c:pt idx="1080">
                  <c:v>42305.916666666664</c:v>
                </c:pt>
                <c:pt idx="1081">
                  <c:v>42305.9375</c:v>
                </c:pt>
                <c:pt idx="1082">
                  <c:v>42305.958333333336</c:v>
                </c:pt>
                <c:pt idx="1083">
                  <c:v>42305.979166666664</c:v>
                </c:pt>
                <c:pt idx="1084">
                  <c:v>42306</c:v>
                </c:pt>
                <c:pt idx="1085">
                  <c:v>42306.020833333336</c:v>
                </c:pt>
                <c:pt idx="1086">
                  <c:v>42306.041666666664</c:v>
                </c:pt>
                <c:pt idx="1087">
                  <c:v>42306.0625</c:v>
                </c:pt>
                <c:pt idx="1088">
                  <c:v>42306.083333333336</c:v>
                </c:pt>
                <c:pt idx="1089">
                  <c:v>42306.104166666664</c:v>
                </c:pt>
                <c:pt idx="1090">
                  <c:v>42306.125</c:v>
                </c:pt>
                <c:pt idx="1091">
                  <c:v>42306.145833333336</c:v>
                </c:pt>
                <c:pt idx="1092">
                  <c:v>42306.166666666664</c:v>
                </c:pt>
                <c:pt idx="1093">
                  <c:v>42306.1875</c:v>
                </c:pt>
                <c:pt idx="1094">
                  <c:v>42306.208333333336</c:v>
                </c:pt>
                <c:pt idx="1095">
                  <c:v>42306.229166666664</c:v>
                </c:pt>
                <c:pt idx="1096">
                  <c:v>42306.25</c:v>
                </c:pt>
                <c:pt idx="1097">
                  <c:v>42306.270833333336</c:v>
                </c:pt>
                <c:pt idx="1098">
                  <c:v>42306.291666666664</c:v>
                </c:pt>
                <c:pt idx="1099">
                  <c:v>42306.3125</c:v>
                </c:pt>
                <c:pt idx="1100">
                  <c:v>42306.333333333336</c:v>
                </c:pt>
                <c:pt idx="1101">
                  <c:v>42306.354166666664</c:v>
                </c:pt>
                <c:pt idx="1102">
                  <c:v>42306.375</c:v>
                </c:pt>
                <c:pt idx="1103">
                  <c:v>42306.395833333336</c:v>
                </c:pt>
                <c:pt idx="1104">
                  <c:v>42306.416666666664</c:v>
                </c:pt>
                <c:pt idx="1105">
                  <c:v>42306.4375</c:v>
                </c:pt>
                <c:pt idx="1106">
                  <c:v>42306.458333333336</c:v>
                </c:pt>
                <c:pt idx="1107">
                  <c:v>42306.479166666664</c:v>
                </c:pt>
                <c:pt idx="1108">
                  <c:v>42306.5</c:v>
                </c:pt>
                <c:pt idx="1109">
                  <c:v>42306.520833333336</c:v>
                </c:pt>
                <c:pt idx="1110">
                  <c:v>42306.541666666664</c:v>
                </c:pt>
                <c:pt idx="1111">
                  <c:v>42306.5625</c:v>
                </c:pt>
                <c:pt idx="1112">
                  <c:v>42306.583333333336</c:v>
                </c:pt>
                <c:pt idx="1113">
                  <c:v>42306.604166666664</c:v>
                </c:pt>
                <c:pt idx="1114">
                  <c:v>42306.625</c:v>
                </c:pt>
                <c:pt idx="1115">
                  <c:v>42306.645833333336</c:v>
                </c:pt>
                <c:pt idx="1116">
                  <c:v>42306.666666666664</c:v>
                </c:pt>
                <c:pt idx="1117">
                  <c:v>42306.6875</c:v>
                </c:pt>
                <c:pt idx="1118">
                  <c:v>42306.708333333336</c:v>
                </c:pt>
                <c:pt idx="1119">
                  <c:v>42306.729166666664</c:v>
                </c:pt>
                <c:pt idx="1120">
                  <c:v>42306.75</c:v>
                </c:pt>
                <c:pt idx="1121">
                  <c:v>42306.770833333336</c:v>
                </c:pt>
                <c:pt idx="1122">
                  <c:v>42306.791666666664</c:v>
                </c:pt>
                <c:pt idx="1123">
                  <c:v>42306.8125</c:v>
                </c:pt>
                <c:pt idx="1124">
                  <c:v>42306.833333333336</c:v>
                </c:pt>
                <c:pt idx="1125">
                  <c:v>42306.854166666664</c:v>
                </c:pt>
                <c:pt idx="1126">
                  <c:v>42306.875</c:v>
                </c:pt>
                <c:pt idx="1127">
                  <c:v>42306.895833333336</c:v>
                </c:pt>
                <c:pt idx="1128">
                  <c:v>42306.916666666664</c:v>
                </c:pt>
                <c:pt idx="1129">
                  <c:v>42306.9375</c:v>
                </c:pt>
                <c:pt idx="1130">
                  <c:v>42306.958333333336</c:v>
                </c:pt>
                <c:pt idx="1131">
                  <c:v>42306.979166666664</c:v>
                </c:pt>
                <c:pt idx="1132">
                  <c:v>42307</c:v>
                </c:pt>
                <c:pt idx="1133">
                  <c:v>42307.020833333336</c:v>
                </c:pt>
                <c:pt idx="1134">
                  <c:v>42307.041666666664</c:v>
                </c:pt>
                <c:pt idx="1135">
                  <c:v>42307.0625</c:v>
                </c:pt>
                <c:pt idx="1136">
                  <c:v>42307.083333333336</c:v>
                </c:pt>
                <c:pt idx="1137">
                  <c:v>42307.104166666664</c:v>
                </c:pt>
                <c:pt idx="1138">
                  <c:v>42307.125</c:v>
                </c:pt>
                <c:pt idx="1139">
                  <c:v>42307.145833333336</c:v>
                </c:pt>
                <c:pt idx="1140">
                  <c:v>42307.166666666664</c:v>
                </c:pt>
                <c:pt idx="1141">
                  <c:v>42307.1875</c:v>
                </c:pt>
                <c:pt idx="1142">
                  <c:v>42307.208333333336</c:v>
                </c:pt>
                <c:pt idx="1143">
                  <c:v>42307.229166666664</c:v>
                </c:pt>
                <c:pt idx="1144">
                  <c:v>42307.25</c:v>
                </c:pt>
                <c:pt idx="1145">
                  <c:v>42307.270833333336</c:v>
                </c:pt>
                <c:pt idx="1146">
                  <c:v>42307.291666666664</c:v>
                </c:pt>
                <c:pt idx="1147">
                  <c:v>42307.3125</c:v>
                </c:pt>
                <c:pt idx="1148">
                  <c:v>42307.333333333336</c:v>
                </c:pt>
                <c:pt idx="1149">
                  <c:v>42307.354166666664</c:v>
                </c:pt>
                <c:pt idx="1150">
                  <c:v>42307.375</c:v>
                </c:pt>
                <c:pt idx="1151">
                  <c:v>42307.395833333336</c:v>
                </c:pt>
                <c:pt idx="1152">
                  <c:v>42307.416666666664</c:v>
                </c:pt>
                <c:pt idx="1153">
                  <c:v>42307.4375</c:v>
                </c:pt>
                <c:pt idx="1154">
                  <c:v>42307.458333333336</c:v>
                </c:pt>
                <c:pt idx="1155">
                  <c:v>42307.479166666664</c:v>
                </c:pt>
                <c:pt idx="1156">
                  <c:v>42307.5</c:v>
                </c:pt>
                <c:pt idx="1157">
                  <c:v>42307.520833333336</c:v>
                </c:pt>
                <c:pt idx="1158">
                  <c:v>42307.541666666664</c:v>
                </c:pt>
                <c:pt idx="1159">
                  <c:v>42307.5625</c:v>
                </c:pt>
                <c:pt idx="1160">
                  <c:v>42307.583333333336</c:v>
                </c:pt>
                <c:pt idx="1161">
                  <c:v>42307.604166666664</c:v>
                </c:pt>
                <c:pt idx="1162">
                  <c:v>42307.625</c:v>
                </c:pt>
                <c:pt idx="1163">
                  <c:v>42307.645833333336</c:v>
                </c:pt>
                <c:pt idx="1164">
                  <c:v>42307.666666666664</c:v>
                </c:pt>
                <c:pt idx="1165">
                  <c:v>42307.6875</c:v>
                </c:pt>
                <c:pt idx="1166">
                  <c:v>42307.708333333336</c:v>
                </c:pt>
                <c:pt idx="1167">
                  <c:v>42307.729166666664</c:v>
                </c:pt>
                <c:pt idx="1168">
                  <c:v>42307.75</c:v>
                </c:pt>
                <c:pt idx="1169">
                  <c:v>42307.770833333336</c:v>
                </c:pt>
                <c:pt idx="1170">
                  <c:v>42307.791666666664</c:v>
                </c:pt>
                <c:pt idx="1171">
                  <c:v>42307.8125</c:v>
                </c:pt>
                <c:pt idx="1172">
                  <c:v>42307.833333333336</c:v>
                </c:pt>
                <c:pt idx="1173">
                  <c:v>42307.854166666664</c:v>
                </c:pt>
                <c:pt idx="1174">
                  <c:v>42307.875</c:v>
                </c:pt>
                <c:pt idx="1175">
                  <c:v>42307.895833333336</c:v>
                </c:pt>
                <c:pt idx="1176">
                  <c:v>42307.916666666664</c:v>
                </c:pt>
                <c:pt idx="1177">
                  <c:v>42307.9375</c:v>
                </c:pt>
                <c:pt idx="1178">
                  <c:v>42307.958333333336</c:v>
                </c:pt>
                <c:pt idx="1179">
                  <c:v>42307.979166666664</c:v>
                </c:pt>
                <c:pt idx="1180">
                  <c:v>42308</c:v>
                </c:pt>
                <c:pt idx="1181">
                  <c:v>42308.020833333336</c:v>
                </c:pt>
                <c:pt idx="1182">
                  <c:v>42308.041666666664</c:v>
                </c:pt>
                <c:pt idx="1183">
                  <c:v>42308.0625</c:v>
                </c:pt>
                <c:pt idx="1184">
                  <c:v>42308.083333333336</c:v>
                </c:pt>
                <c:pt idx="1185">
                  <c:v>42308.104166666664</c:v>
                </c:pt>
                <c:pt idx="1186">
                  <c:v>42308.125</c:v>
                </c:pt>
                <c:pt idx="1187">
                  <c:v>42308.145833333336</c:v>
                </c:pt>
                <c:pt idx="1188">
                  <c:v>42308.166666666664</c:v>
                </c:pt>
                <c:pt idx="1189">
                  <c:v>42308.1875</c:v>
                </c:pt>
                <c:pt idx="1190">
                  <c:v>42308.208333333336</c:v>
                </c:pt>
                <c:pt idx="1191">
                  <c:v>42308.229166666664</c:v>
                </c:pt>
                <c:pt idx="1192">
                  <c:v>42308.25</c:v>
                </c:pt>
                <c:pt idx="1193">
                  <c:v>42308.270833333336</c:v>
                </c:pt>
                <c:pt idx="1194">
                  <c:v>42308.291666666664</c:v>
                </c:pt>
                <c:pt idx="1195">
                  <c:v>42308.3125</c:v>
                </c:pt>
                <c:pt idx="1196">
                  <c:v>42308.333333333336</c:v>
                </c:pt>
                <c:pt idx="1197">
                  <c:v>42308.354166666664</c:v>
                </c:pt>
                <c:pt idx="1198">
                  <c:v>42308.375</c:v>
                </c:pt>
                <c:pt idx="1199">
                  <c:v>42308.395833333336</c:v>
                </c:pt>
                <c:pt idx="1200">
                  <c:v>42308.416666666664</c:v>
                </c:pt>
                <c:pt idx="1201">
                  <c:v>42308.4375</c:v>
                </c:pt>
                <c:pt idx="1202">
                  <c:v>42308.458333333336</c:v>
                </c:pt>
                <c:pt idx="1203">
                  <c:v>42308.479166666664</c:v>
                </c:pt>
                <c:pt idx="1204">
                  <c:v>42308.5</c:v>
                </c:pt>
                <c:pt idx="1205">
                  <c:v>42308.520833333336</c:v>
                </c:pt>
                <c:pt idx="1206">
                  <c:v>42308.541666666664</c:v>
                </c:pt>
                <c:pt idx="1207">
                  <c:v>42308.5625</c:v>
                </c:pt>
                <c:pt idx="1208">
                  <c:v>42308.583333333336</c:v>
                </c:pt>
                <c:pt idx="1209">
                  <c:v>42308.604166666664</c:v>
                </c:pt>
                <c:pt idx="1210">
                  <c:v>42308.625</c:v>
                </c:pt>
                <c:pt idx="1211">
                  <c:v>42308.645833333336</c:v>
                </c:pt>
                <c:pt idx="1212">
                  <c:v>42308.666666666664</c:v>
                </c:pt>
                <c:pt idx="1213">
                  <c:v>42308.6875</c:v>
                </c:pt>
                <c:pt idx="1214">
                  <c:v>42308.708333333336</c:v>
                </c:pt>
                <c:pt idx="1215">
                  <c:v>42308.729166666664</c:v>
                </c:pt>
                <c:pt idx="1216">
                  <c:v>42308.75</c:v>
                </c:pt>
                <c:pt idx="1217">
                  <c:v>42308.770833333336</c:v>
                </c:pt>
                <c:pt idx="1218">
                  <c:v>42308.791666666664</c:v>
                </c:pt>
                <c:pt idx="1219">
                  <c:v>42308.8125</c:v>
                </c:pt>
                <c:pt idx="1220">
                  <c:v>42308.833333333336</c:v>
                </c:pt>
                <c:pt idx="1221">
                  <c:v>42308.854166666664</c:v>
                </c:pt>
                <c:pt idx="1222">
                  <c:v>42308.875</c:v>
                </c:pt>
                <c:pt idx="1223">
                  <c:v>42308.895833333336</c:v>
                </c:pt>
                <c:pt idx="1224">
                  <c:v>42308.916666666664</c:v>
                </c:pt>
                <c:pt idx="1225">
                  <c:v>42308.9375</c:v>
                </c:pt>
                <c:pt idx="1226">
                  <c:v>42308.958333333336</c:v>
                </c:pt>
                <c:pt idx="1227">
                  <c:v>42308.979166666664</c:v>
                </c:pt>
                <c:pt idx="1228">
                  <c:v>42309</c:v>
                </c:pt>
                <c:pt idx="1229">
                  <c:v>42309.020833333336</c:v>
                </c:pt>
                <c:pt idx="1230">
                  <c:v>42309.041666666664</c:v>
                </c:pt>
                <c:pt idx="1231">
                  <c:v>42309.0625</c:v>
                </c:pt>
                <c:pt idx="1232">
                  <c:v>42309.041666666664</c:v>
                </c:pt>
                <c:pt idx="1233">
                  <c:v>42309.0625</c:v>
                </c:pt>
                <c:pt idx="1234">
                  <c:v>42309.083333333336</c:v>
                </c:pt>
                <c:pt idx="1235">
                  <c:v>42309.104166666664</c:v>
                </c:pt>
                <c:pt idx="1236">
                  <c:v>42309.125</c:v>
                </c:pt>
                <c:pt idx="1237">
                  <c:v>42309.145833333336</c:v>
                </c:pt>
                <c:pt idx="1238">
                  <c:v>42309.166666666664</c:v>
                </c:pt>
                <c:pt idx="1239">
                  <c:v>42309.1875</c:v>
                </c:pt>
                <c:pt idx="1240">
                  <c:v>42309.208333333336</c:v>
                </c:pt>
                <c:pt idx="1241">
                  <c:v>42309.229166666664</c:v>
                </c:pt>
                <c:pt idx="1242">
                  <c:v>42309.25</c:v>
                </c:pt>
                <c:pt idx="1243">
                  <c:v>42309.270833333336</c:v>
                </c:pt>
                <c:pt idx="1244">
                  <c:v>42309.291666666664</c:v>
                </c:pt>
                <c:pt idx="1245">
                  <c:v>42309.3125</c:v>
                </c:pt>
                <c:pt idx="1246">
                  <c:v>42309.333333333336</c:v>
                </c:pt>
                <c:pt idx="1247">
                  <c:v>42309.354166666664</c:v>
                </c:pt>
                <c:pt idx="1248">
                  <c:v>42309.375</c:v>
                </c:pt>
                <c:pt idx="1249">
                  <c:v>42309.395833333336</c:v>
                </c:pt>
                <c:pt idx="1250">
                  <c:v>42309.416666666664</c:v>
                </c:pt>
                <c:pt idx="1251">
                  <c:v>42309.4375</c:v>
                </c:pt>
                <c:pt idx="1252">
                  <c:v>42309.458333333336</c:v>
                </c:pt>
                <c:pt idx="1253">
                  <c:v>42309.479166666664</c:v>
                </c:pt>
                <c:pt idx="1254">
                  <c:v>42309.5</c:v>
                </c:pt>
                <c:pt idx="1255">
                  <c:v>42309.520833333336</c:v>
                </c:pt>
                <c:pt idx="1256">
                  <c:v>42309.541666666664</c:v>
                </c:pt>
                <c:pt idx="1257">
                  <c:v>42309.5625</c:v>
                </c:pt>
                <c:pt idx="1258">
                  <c:v>42309.583333333336</c:v>
                </c:pt>
                <c:pt idx="1259">
                  <c:v>42309.604166666664</c:v>
                </c:pt>
                <c:pt idx="1260">
                  <c:v>42309.625</c:v>
                </c:pt>
                <c:pt idx="1261">
                  <c:v>42309.645833333336</c:v>
                </c:pt>
                <c:pt idx="1262">
                  <c:v>42309.666666666664</c:v>
                </c:pt>
                <c:pt idx="1263">
                  <c:v>42309.6875</c:v>
                </c:pt>
                <c:pt idx="1264">
                  <c:v>42309.708333333336</c:v>
                </c:pt>
                <c:pt idx="1265">
                  <c:v>42309.729166666664</c:v>
                </c:pt>
                <c:pt idx="1266">
                  <c:v>42309.75</c:v>
                </c:pt>
                <c:pt idx="1267">
                  <c:v>42309.770833333336</c:v>
                </c:pt>
                <c:pt idx="1268">
                  <c:v>42309.791666666664</c:v>
                </c:pt>
                <c:pt idx="1269">
                  <c:v>42309.8125</c:v>
                </c:pt>
                <c:pt idx="1270">
                  <c:v>42309.833333333336</c:v>
                </c:pt>
                <c:pt idx="1271">
                  <c:v>42309.854166666664</c:v>
                </c:pt>
                <c:pt idx="1272">
                  <c:v>42309.875</c:v>
                </c:pt>
                <c:pt idx="1273">
                  <c:v>42309.895833333336</c:v>
                </c:pt>
                <c:pt idx="1274">
                  <c:v>42309.916666666664</c:v>
                </c:pt>
                <c:pt idx="1275">
                  <c:v>42309.9375</c:v>
                </c:pt>
                <c:pt idx="1276">
                  <c:v>42310.958333333336</c:v>
                </c:pt>
                <c:pt idx="1277">
                  <c:v>42310.979166666664</c:v>
                </c:pt>
                <c:pt idx="1278">
                  <c:v>42310</c:v>
                </c:pt>
                <c:pt idx="1279">
                  <c:v>42310.020833333336</c:v>
                </c:pt>
                <c:pt idx="1280">
                  <c:v>42310.041666666664</c:v>
                </c:pt>
                <c:pt idx="1281">
                  <c:v>42310.0625</c:v>
                </c:pt>
                <c:pt idx="1282">
                  <c:v>42310.083333333336</c:v>
                </c:pt>
                <c:pt idx="1283">
                  <c:v>42310.104166666664</c:v>
                </c:pt>
                <c:pt idx="1284">
                  <c:v>42310.125</c:v>
                </c:pt>
                <c:pt idx="1285">
                  <c:v>42310.145833333336</c:v>
                </c:pt>
                <c:pt idx="1286">
                  <c:v>42310.166666666664</c:v>
                </c:pt>
                <c:pt idx="1287">
                  <c:v>42310.1875</c:v>
                </c:pt>
                <c:pt idx="1288">
                  <c:v>42310.208333333336</c:v>
                </c:pt>
                <c:pt idx="1289">
                  <c:v>42310.229166666664</c:v>
                </c:pt>
                <c:pt idx="1290">
                  <c:v>42310.25</c:v>
                </c:pt>
                <c:pt idx="1291">
                  <c:v>42310.270833333336</c:v>
                </c:pt>
                <c:pt idx="1292">
                  <c:v>42310.291666666664</c:v>
                </c:pt>
                <c:pt idx="1293">
                  <c:v>42310.3125</c:v>
                </c:pt>
                <c:pt idx="1294">
                  <c:v>42310.333333333336</c:v>
                </c:pt>
                <c:pt idx="1295">
                  <c:v>42310.354166666664</c:v>
                </c:pt>
                <c:pt idx="1296">
                  <c:v>42310.375</c:v>
                </c:pt>
                <c:pt idx="1297">
                  <c:v>42310.395833333336</c:v>
                </c:pt>
                <c:pt idx="1298">
                  <c:v>42310.416666666664</c:v>
                </c:pt>
                <c:pt idx="1299">
                  <c:v>42310.4375</c:v>
                </c:pt>
                <c:pt idx="1300">
                  <c:v>42310.458333333336</c:v>
                </c:pt>
                <c:pt idx="1301">
                  <c:v>42310.479166666664</c:v>
                </c:pt>
                <c:pt idx="1302">
                  <c:v>42310.5</c:v>
                </c:pt>
                <c:pt idx="1303">
                  <c:v>42310.520833333336</c:v>
                </c:pt>
                <c:pt idx="1304">
                  <c:v>42310.541666666664</c:v>
                </c:pt>
                <c:pt idx="1305">
                  <c:v>42310.5625</c:v>
                </c:pt>
                <c:pt idx="1306">
                  <c:v>42310.583333333336</c:v>
                </c:pt>
                <c:pt idx="1307">
                  <c:v>42310.604166666664</c:v>
                </c:pt>
                <c:pt idx="1308">
                  <c:v>42310.625</c:v>
                </c:pt>
                <c:pt idx="1309">
                  <c:v>42310.645833333336</c:v>
                </c:pt>
                <c:pt idx="1310">
                  <c:v>42310.666666666664</c:v>
                </c:pt>
                <c:pt idx="1311">
                  <c:v>42310.6875</c:v>
                </c:pt>
                <c:pt idx="1312">
                  <c:v>42310.708333333336</c:v>
                </c:pt>
                <c:pt idx="1313">
                  <c:v>42310.729166666664</c:v>
                </c:pt>
                <c:pt idx="1314">
                  <c:v>42310.75</c:v>
                </c:pt>
                <c:pt idx="1315">
                  <c:v>42310.770833333336</c:v>
                </c:pt>
                <c:pt idx="1316">
                  <c:v>42310.791666666664</c:v>
                </c:pt>
                <c:pt idx="1317">
                  <c:v>42310.8125</c:v>
                </c:pt>
                <c:pt idx="1318">
                  <c:v>42310.833333333336</c:v>
                </c:pt>
                <c:pt idx="1319">
                  <c:v>42310.854166666664</c:v>
                </c:pt>
                <c:pt idx="1320">
                  <c:v>42310.875</c:v>
                </c:pt>
                <c:pt idx="1321">
                  <c:v>42310.895833333336</c:v>
                </c:pt>
                <c:pt idx="1322">
                  <c:v>42310.916666666664</c:v>
                </c:pt>
                <c:pt idx="1323">
                  <c:v>42310.9375</c:v>
                </c:pt>
                <c:pt idx="1324">
                  <c:v>42311.958333333336</c:v>
                </c:pt>
                <c:pt idx="1325">
                  <c:v>42311.979166666664</c:v>
                </c:pt>
                <c:pt idx="1326">
                  <c:v>42311</c:v>
                </c:pt>
                <c:pt idx="1327">
                  <c:v>42311.020833333336</c:v>
                </c:pt>
                <c:pt idx="1328">
                  <c:v>42311.041666666664</c:v>
                </c:pt>
                <c:pt idx="1329">
                  <c:v>42311.0625</c:v>
                </c:pt>
                <c:pt idx="1330">
                  <c:v>42311.083333333336</c:v>
                </c:pt>
                <c:pt idx="1331">
                  <c:v>42311.104166666664</c:v>
                </c:pt>
                <c:pt idx="1332">
                  <c:v>42311.125</c:v>
                </c:pt>
                <c:pt idx="1333">
                  <c:v>42311.145833333336</c:v>
                </c:pt>
                <c:pt idx="1334">
                  <c:v>42311.166666666664</c:v>
                </c:pt>
                <c:pt idx="1335">
                  <c:v>42311.1875</c:v>
                </c:pt>
                <c:pt idx="1336">
                  <c:v>42311.208333333336</c:v>
                </c:pt>
                <c:pt idx="1337">
                  <c:v>42311.229166666664</c:v>
                </c:pt>
                <c:pt idx="1338">
                  <c:v>42311.25</c:v>
                </c:pt>
                <c:pt idx="1339">
                  <c:v>42311.270833333336</c:v>
                </c:pt>
                <c:pt idx="1340">
                  <c:v>42311.291666666664</c:v>
                </c:pt>
                <c:pt idx="1341">
                  <c:v>42311.3125</c:v>
                </c:pt>
                <c:pt idx="1342">
                  <c:v>42311.333333333336</c:v>
                </c:pt>
                <c:pt idx="1343">
                  <c:v>42311.354166666664</c:v>
                </c:pt>
                <c:pt idx="1344">
                  <c:v>42311.375</c:v>
                </c:pt>
                <c:pt idx="1345">
                  <c:v>42311.395833333336</c:v>
                </c:pt>
                <c:pt idx="1346">
                  <c:v>42311.416666666664</c:v>
                </c:pt>
                <c:pt idx="1347">
                  <c:v>42311.4375</c:v>
                </c:pt>
                <c:pt idx="1348">
                  <c:v>42311.458333333336</c:v>
                </c:pt>
                <c:pt idx="1349">
                  <c:v>42311.479166666672</c:v>
                </c:pt>
                <c:pt idx="1350">
                  <c:v>42311.500000000007</c:v>
                </c:pt>
                <c:pt idx="1351">
                  <c:v>42311.520833333343</c:v>
                </c:pt>
                <c:pt idx="1352">
                  <c:v>42311.541666666679</c:v>
                </c:pt>
                <c:pt idx="1353">
                  <c:v>42311.562500000015</c:v>
                </c:pt>
                <c:pt idx="1354">
                  <c:v>42311.58333333335</c:v>
                </c:pt>
                <c:pt idx="1355">
                  <c:v>42311.604166666686</c:v>
                </c:pt>
                <c:pt idx="1356">
                  <c:v>42311.625000000022</c:v>
                </c:pt>
                <c:pt idx="1357">
                  <c:v>42311.645833333358</c:v>
                </c:pt>
                <c:pt idx="1358">
                  <c:v>42311.666666666693</c:v>
                </c:pt>
                <c:pt idx="1359">
                  <c:v>42311.687500000029</c:v>
                </c:pt>
                <c:pt idx="1360">
                  <c:v>42311.708333333365</c:v>
                </c:pt>
                <c:pt idx="1361">
                  <c:v>42311.729166666701</c:v>
                </c:pt>
                <c:pt idx="1362">
                  <c:v>42311.750000000036</c:v>
                </c:pt>
                <c:pt idx="1363">
                  <c:v>42311.770833333372</c:v>
                </c:pt>
                <c:pt idx="1364">
                  <c:v>42311.791666666708</c:v>
                </c:pt>
                <c:pt idx="1365">
                  <c:v>42311.812500000044</c:v>
                </c:pt>
                <c:pt idx="1366">
                  <c:v>42311.833333333379</c:v>
                </c:pt>
                <c:pt idx="1367">
                  <c:v>42311.854166666715</c:v>
                </c:pt>
                <c:pt idx="1368">
                  <c:v>42311.875000000051</c:v>
                </c:pt>
                <c:pt idx="1369">
                  <c:v>42311.895833333387</c:v>
                </c:pt>
                <c:pt idx="1370">
                  <c:v>42311.916666666722</c:v>
                </c:pt>
                <c:pt idx="1371">
                  <c:v>42311.937500000058</c:v>
                </c:pt>
                <c:pt idx="1372">
                  <c:v>42311.958333333394</c:v>
                </c:pt>
                <c:pt idx="1373">
                  <c:v>42311.97916666673</c:v>
                </c:pt>
                <c:pt idx="1374">
                  <c:v>42312.000000000065</c:v>
                </c:pt>
                <c:pt idx="1375">
                  <c:v>42312.020833333401</c:v>
                </c:pt>
                <c:pt idx="1376">
                  <c:v>42312.041666666737</c:v>
                </c:pt>
                <c:pt idx="1377">
                  <c:v>42312.062500000073</c:v>
                </c:pt>
                <c:pt idx="1378">
                  <c:v>42312.083333333409</c:v>
                </c:pt>
                <c:pt idx="1379">
                  <c:v>42312.104166666744</c:v>
                </c:pt>
                <c:pt idx="1380">
                  <c:v>42312.12500000008</c:v>
                </c:pt>
                <c:pt idx="1381">
                  <c:v>42312.145833333416</c:v>
                </c:pt>
                <c:pt idx="1382">
                  <c:v>42312.166666666752</c:v>
                </c:pt>
                <c:pt idx="1383">
                  <c:v>42312.187500000087</c:v>
                </c:pt>
                <c:pt idx="1384">
                  <c:v>42312.208333333423</c:v>
                </c:pt>
                <c:pt idx="1385">
                  <c:v>42312.229166666759</c:v>
                </c:pt>
                <c:pt idx="1386">
                  <c:v>42312.250000000095</c:v>
                </c:pt>
                <c:pt idx="1387">
                  <c:v>42312.27083333343</c:v>
                </c:pt>
                <c:pt idx="1388">
                  <c:v>42312.291666666766</c:v>
                </c:pt>
                <c:pt idx="1389">
                  <c:v>42312.312500000102</c:v>
                </c:pt>
                <c:pt idx="1390">
                  <c:v>42312.333333333438</c:v>
                </c:pt>
                <c:pt idx="1391">
                  <c:v>42312.354166666773</c:v>
                </c:pt>
                <c:pt idx="1392">
                  <c:v>42312.375000000109</c:v>
                </c:pt>
                <c:pt idx="1393">
                  <c:v>42312.395833333445</c:v>
                </c:pt>
                <c:pt idx="1394">
                  <c:v>42312.416666666781</c:v>
                </c:pt>
                <c:pt idx="1395">
                  <c:v>42312.437500000116</c:v>
                </c:pt>
                <c:pt idx="1396">
                  <c:v>42312.458333333452</c:v>
                </c:pt>
                <c:pt idx="1397">
                  <c:v>42312.479166666788</c:v>
                </c:pt>
                <c:pt idx="1398">
                  <c:v>42312.500000000124</c:v>
                </c:pt>
                <c:pt idx="1399">
                  <c:v>42312.520833333459</c:v>
                </c:pt>
                <c:pt idx="1400">
                  <c:v>42312.541666666795</c:v>
                </c:pt>
                <c:pt idx="1401">
                  <c:v>42312.562500000131</c:v>
                </c:pt>
                <c:pt idx="1402">
                  <c:v>42312.583333333467</c:v>
                </c:pt>
                <c:pt idx="1403">
                  <c:v>42312.604166666802</c:v>
                </c:pt>
                <c:pt idx="1404">
                  <c:v>42312.625000000138</c:v>
                </c:pt>
                <c:pt idx="1405">
                  <c:v>42312.645833333474</c:v>
                </c:pt>
                <c:pt idx="1406">
                  <c:v>42312.66666666681</c:v>
                </c:pt>
                <c:pt idx="1407">
                  <c:v>42312.687500000146</c:v>
                </c:pt>
                <c:pt idx="1408">
                  <c:v>42312.708333333481</c:v>
                </c:pt>
                <c:pt idx="1409">
                  <c:v>42312.729166666817</c:v>
                </c:pt>
                <c:pt idx="1410">
                  <c:v>42312.750000000153</c:v>
                </c:pt>
                <c:pt idx="1411">
                  <c:v>42312.770833333489</c:v>
                </c:pt>
                <c:pt idx="1412">
                  <c:v>42312.791666666824</c:v>
                </c:pt>
                <c:pt idx="1413">
                  <c:v>42312.81250000016</c:v>
                </c:pt>
                <c:pt idx="1414">
                  <c:v>42312.833333333496</c:v>
                </c:pt>
                <c:pt idx="1415">
                  <c:v>42312.854166666832</c:v>
                </c:pt>
                <c:pt idx="1416">
                  <c:v>42312.875000000167</c:v>
                </c:pt>
                <c:pt idx="1417">
                  <c:v>42312.895833333503</c:v>
                </c:pt>
                <c:pt idx="1418">
                  <c:v>42312.916666666839</c:v>
                </c:pt>
                <c:pt idx="1419">
                  <c:v>42312.937500000175</c:v>
                </c:pt>
                <c:pt idx="1420">
                  <c:v>42312.95833333351</c:v>
                </c:pt>
                <c:pt idx="1421">
                  <c:v>42312.979166666846</c:v>
                </c:pt>
                <c:pt idx="1422">
                  <c:v>42313.000000000182</c:v>
                </c:pt>
                <c:pt idx="1423">
                  <c:v>42313.020833333518</c:v>
                </c:pt>
                <c:pt idx="1424">
                  <c:v>42313.041666666853</c:v>
                </c:pt>
                <c:pt idx="1425">
                  <c:v>42313.062500000189</c:v>
                </c:pt>
                <c:pt idx="1426">
                  <c:v>42313.083333333525</c:v>
                </c:pt>
                <c:pt idx="1427">
                  <c:v>42313.104166666861</c:v>
                </c:pt>
                <c:pt idx="1428">
                  <c:v>42313.125000000196</c:v>
                </c:pt>
                <c:pt idx="1429">
                  <c:v>42313.145833333532</c:v>
                </c:pt>
                <c:pt idx="1430">
                  <c:v>42313.166666666868</c:v>
                </c:pt>
                <c:pt idx="1431">
                  <c:v>42313.187500000204</c:v>
                </c:pt>
                <c:pt idx="1432">
                  <c:v>42313.208333333539</c:v>
                </c:pt>
                <c:pt idx="1433">
                  <c:v>42313.229166666875</c:v>
                </c:pt>
                <c:pt idx="1434">
                  <c:v>42313.250000000211</c:v>
                </c:pt>
                <c:pt idx="1435">
                  <c:v>42313.270833333547</c:v>
                </c:pt>
                <c:pt idx="1436">
                  <c:v>42313.291666666883</c:v>
                </c:pt>
                <c:pt idx="1437">
                  <c:v>42313.312500000218</c:v>
                </c:pt>
                <c:pt idx="1438">
                  <c:v>42313.333333333554</c:v>
                </c:pt>
                <c:pt idx="1439">
                  <c:v>42313.35416666689</c:v>
                </c:pt>
                <c:pt idx="1440">
                  <c:v>42313.375000000226</c:v>
                </c:pt>
                <c:pt idx="1441">
                  <c:v>42313.395833333561</c:v>
                </c:pt>
                <c:pt idx="1442">
                  <c:v>42313.416666666897</c:v>
                </c:pt>
                <c:pt idx="1443">
                  <c:v>42313.437500000233</c:v>
                </c:pt>
                <c:pt idx="1444">
                  <c:v>42313.458333333569</c:v>
                </c:pt>
                <c:pt idx="1445">
                  <c:v>42313.479166666904</c:v>
                </c:pt>
                <c:pt idx="1446">
                  <c:v>42313.50000000024</c:v>
                </c:pt>
                <c:pt idx="1447">
                  <c:v>42313.520833333576</c:v>
                </c:pt>
                <c:pt idx="1448">
                  <c:v>42313.541666666912</c:v>
                </c:pt>
                <c:pt idx="1449">
                  <c:v>42313.562500000247</c:v>
                </c:pt>
                <c:pt idx="1450">
                  <c:v>42313.583333333583</c:v>
                </c:pt>
                <c:pt idx="1451">
                  <c:v>42313.604166666919</c:v>
                </c:pt>
                <c:pt idx="1452">
                  <c:v>42313.625000000255</c:v>
                </c:pt>
                <c:pt idx="1453">
                  <c:v>42313.64583333359</c:v>
                </c:pt>
                <c:pt idx="1454">
                  <c:v>42313.666666666926</c:v>
                </c:pt>
                <c:pt idx="1455">
                  <c:v>42313.687500000262</c:v>
                </c:pt>
                <c:pt idx="1456">
                  <c:v>42313.708333333598</c:v>
                </c:pt>
                <c:pt idx="1457">
                  <c:v>42313.729166666933</c:v>
                </c:pt>
                <c:pt idx="1458">
                  <c:v>42313.750000000269</c:v>
                </c:pt>
                <c:pt idx="1459">
                  <c:v>42313.770833333605</c:v>
                </c:pt>
                <c:pt idx="1460">
                  <c:v>42313.791666666941</c:v>
                </c:pt>
                <c:pt idx="1461">
                  <c:v>42313.812500000276</c:v>
                </c:pt>
                <c:pt idx="1462">
                  <c:v>42313.833333333612</c:v>
                </c:pt>
                <c:pt idx="1463">
                  <c:v>42313.854166666948</c:v>
                </c:pt>
                <c:pt idx="1464">
                  <c:v>42313.875000000284</c:v>
                </c:pt>
                <c:pt idx="1465">
                  <c:v>42313.89583333362</c:v>
                </c:pt>
                <c:pt idx="1466">
                  <c:v>42313.916666666955</c:v>
                </c:pt>
                <c:pt idx="1467">
                  <c:v>42313.937500000291</c:v>
                </c:pt>
                <c:pt idx="1468">
                  <c:v>42313.958333333627</c:v>
                </c:pt>
                <c:pt idx="1469">
                  <c:v>42313.979166666963</c:v>
                </c:pt>
                <c:pt idx="1470">
                  <c:v>42314.000000000298</c:v>
                </c:pt>
                <c:pt idx="1471">
                  <c:v>42314.020833333634</c:v>
                </c:pt>
                <c:pt idx="1472">
                  <c:v>42314.04166666697</c:v>
                </c:pt>
                <c:pt idx="1473">
                  <c:v>42314.062500000306</c:v>
                </c:pt>
                <c:pt idx="1474">
                  <c:v>42314.083333333641</c:v>
                </c:pt>
                <c:pt idx="1475">
                  <c:v>42314.104166666977</c:v>
                </c:pt>
                <c:pt idx="1476">
                  <c:v>42314.125000000313</c:v>
                </c:pt>
                <c:pt idx="1477">
                  <c:v>42314.145833333649</c:v>
                </c:pt>
                <c:pt idx="1478">
                  <c:v>42314.166666666984</c:v>
                </c:pt>
                <c:pt idx="1479">
                  <c:v>42314.18750000032</c:v>
                </c:pt>
                <c:pt idx="1480">
                  <c:v>42314.208333333656</c:v>
                </c:pt>
                <c:pt idx="1481">
                  <c:v>42314.229166666992</c:v>
                </c:pt>
                <c:pt idx="1482">
                  <c:v>42314.250000000327</c:v>
                </c:pt>
                <c:pt idx="1483">
                  <c:v>42314.270833333663</c:v>
                </c:pt>
                <c:pt idx="1484">
                  <c:v>42314.291666666999</c:v>
                </c:pt>
                <c:pt idx="1485">
                  <c:v>42314.312500000335</c:v>
                </c:pt>
                <c:pt idx="1486">
                  <c:v>42314.33333333367</c:v>
                </c:pt>
                <c:pt idx="1487">
                  <c:v>42314.354166667006</c:v>
                </c:pt>
                <c:pt idx="1488">
                  <c:v>42314.375000000342</c:v>
                </c:pt>
                <c:pt idx="1489">
                  <c:v>42314.395833333678</c:v>
                </c:pt>
                <c:pt idx="1490">
                  <c:v>42314.416666667013</c:v>
                </c:pt>
                <c:pt idx="1491">
                  <c:v>42314.437500000349</c:v>
                </c:pt>
                <c:pt idx="1492">
                  <c:v>42314.458333333685</c:v>
                </c:pt>
                <c:pt idx="1493">
                  <c:v>42314.479166667021</c:v>
                </c:pt>
                <c:pt idx="1494">
                  <c:v>42314.500000000357</c:v>
                </c:pt>
                <c:pt idx="1495">
                  <c:v>42314.520833333692</c:v>
                </c:pt>
                <c:pt idx="1496">
                  <c:v>42314.541666667028</c:v>
                </c:pt>
                <c:pt idx="1497">
                  <c:v>42314.562500000364</c:v>
                </c:pt>
                <c:pt idx="1498">
                  <c:v>42314.5833333337</c:v>
                </c:pt>
                <c:pt idx="1499">
                  <c:v>42314.604166667035</c:v>
                </c:pt>
                <c:pt idx="1500">
                  <c:v>42314.625000000371</c:v>
                </c:pt>
                <c:pt idx="1501">
                  <c:v>42314.645833333707</c:v>
                </c:pt>
                <c:pt idx="1502">
                  <c:v>42314.666666667043</c:v>
                </c:pt>
                <c:pt idx="1503">
                  <c:v>42314.687500000378</c:v>
                </c:pt>
                <c:pt idx="1504">
                  <c:v>42314.708333333714</c:v>
                </c:pt>
                <c:pt idx="1505">
                  <c:v>42314.72916666705</c:v>
                </c:pt>
                <c:pt idx="1506">
                  <c:v>42314.750000000386</c:v>
                </c:pt>
                <c:pt idx="1507">
                  <c:v>42314.770833333721</c:v>
                </c:pt>
                <c:pt idx="1508">
                  <c:v>42314.791666667057</c:v>
                </c:pt>
                <c:pt idx="1509">
                  <c:v>42314.812500000393</c:v>
                </c:pt>
                <c:pt idx="1510">
                  <c:v>42314.833333333729</c:v>
                </c:pt>
                <c:pt idx="1511">
                  <c:v>42314.854166667064</c:v>
                </c:pt>
                <c:pt idx="1512">
                  <c:v>42314.8750000004</c:v>
                </c:pt>
                <c:pt idx="1513">
                  <c:v>42314.895833333736</c:v>
                </c:pt>
                <c:pt idx="1514">
                  <c:v>42314.916666667072</c:v>
                </c:pt>
                <c:pt idx="1515">
                  <c:v>42314.937500000407</c:v>
                </c:pt>
                <c:pt idx="1516">
                  <c:v>42314.958333333743</c:v>
                </c:pt>
                <c:pt idx="1517">
                  <c:v>42314.979166667079</c:v>
                </c:pt>
                <c:pt idx="1518">
                  <c:v>42315.000000000415</c:v>
                </c:pt>
                <c:pt idx="1519">
                  <c:v>42315.02083333375</c:v>
                </c:pt>
                <c:pt idx="1520">
                  <c:v>42315.041666667086</c:v>
                </c:pt>
                <c:pt idx="1521">
                  <c:v>42315.062500000422</c:v>
                </c:pt>
                <c:pt idx="1522">
                  <c:v>42315.083333333758</c:v>
                </c:pt>
                <c:pt idx="1523">
                  <c:v>42315.104166667094</c:v>
                </c:pt>
                <c:pt idx="1524">
                  <c:v>42315.125000000429</c:v>
                </c:pt>
                <c:pt idx="1525">
                  <c:v>42315.145833333765</c:v>
                </c:pt>
                <c:pt idx="1526">
                  <c:v>42315.166666667101</c:v>
                </c:pt>
                <c:pt idx="1527">
                  <c:v>42315.187500000437</c:v>
                </c:pt>
                <c:pt idx="1528">
                  <c:v>42315.208333333772</c:v>
                </c:pt>
                <c:pt idx="1529">
                  <c:v>42315.229166667108</c:v>
                </c:pt>
                <c:pt idx="1530">
                  <c:v>42315.250000000444</c:v>
                </c:pt>
                <c:pt idx="1531">
                  <c:v>42315.27083333378</c:v>
                </c:pt>
                <c:pt idx="1532">
                  <c:v>42315.291666667115</c:v>
                </c:pt>
                <c:pt idx="1533">
                  <c:v>42315.312500000451</c:v>
                </c:pt>
                <c:pt idx="1534">
                  <c:v>42315.333333333787</c:v>
                </c:pt>
                <c:pt idx="1535">
                  <c:v>42315.354166667123</c:v>
                </c:pt>
                <c:pt idx="1536">
                  <c:v>42315.375000000458</c:v>
                </c:pt>
                <c:pt idx="1537">
                  <c:v>42315.395833333794</c:v>
                </c:pt>
                <c:pt idx="1538">
                  <c:v>42315.41666666713</c:v>
                </c:pt>
                <c:pt idx="1539">
                  <c:v>42315.437500000466</c:v>
                </c:pt>
                <c:pt idx="1540">
                  <c:v>42315.458333333801</c:v>
                </c:pt>
                <c:pt idx="1541">
                  <c:v>42315.479166667137</c:v>
                </c:pt>
                <c:pt idx="1542">
                  <c:v>42315.500000000473</c:v>
                </c:pt>
                <c:pt idx="1543">
                  <c:v>42315.520833333809</c:v>
                </c:pt>
                <c:pt idx="1544">
                  <c:v>42315.541666667144</c:v>
                </c:pt>
                <c:pt idx="1545">
                  <c:v>42315.56250000048</c:v>
                </c:pt>
                <c:pt idx="1546">
                  <c:v>42315.583333333816</c:v>
                </c:pt>
                <c:pt idx="1547">
                  <c:v>42315.604166667152</c:v>
                </c:pt>
                <c:pt idx="1548">
                  <c:v>42315.625000000487</c:v>
                </c:pt>
                <c:pt idx="1549">
                  <c:v>42315.645833333823</c:v>
                </c:pt>
                <c:pt idx="1550">
                  <c:v>42315.666666667159</c:v>
                </c:pt>
                <c:pt idx="1551">
                  <c:v>42315.687500000495</c:v>
                </c:pt>
                <c:pt idx="1552">
                  <c:v>42315.708333333831</c:v>
                </c:pt>
                <c:pt idx="1553">
                  <c:v>42315.729166667166</c:v>
                </c:pt>
                <c:pt idx="1554">
                  <c:v>42315.750000000502</c:v>
                </c:pt>
                <c:pt idx="1555">
                  <c:v>42315.770833333838</c:v>
                </c:pt>
                <c:pt idx="1556">
                  <c:v>42315.791666667174</c:v>
                </c:pt>
                <c:pt idx="1557">
                  <c:v>42315.812500000509</c:v>
                </c:pt>
                <c:pt idx="1558">
                  <c:v>42315.833333333845</c:v>
                </c:pt>
                <c:pt idx="1559">
                  <c:v>42315.854166667181</c:v>
                </c:pt>
                <c:pt idx="1560">
                  <c:v>42315.875000000517</c:v>
                </c:pt>
                <c:pt idx="1561">
                  <c:v>42315.895833333852</c:v>
                </c:pt>
                <c:pt idx="1562">
                  <c:v>42315.916666667188</c:v>
                </c:pt>
                <c:pt idx="1563">
                  <c:v>42315.937500000524</c:v>
                </c:pt>
                <c:pt idx="1564">
                  <c:v>42315.95833333386</c:v>
                </c:pt>
                <c:pt idx="1565">
                  <c:v>42315.979166667195</c:v>
                </c:pt>
                <c:pt idx="1566">
                  <c:v>42316.000000000531</c:v>
                </c:pt>
                <c:pt idx="1567">
                  <c:v>42316.020833333867</c:v>
                </c:pt>
                <c:pt idx="1568">
                  <c:v>42316.041666667203</c:v>
                </c:pt>
                <c:pt idx="1569">
                  <c:v>42316.062500000538</c:v>
                </c:pt>
                <c:pt idx="1570">
                  <c:v>42316.083333333874</c:v>
                </c:pt>
                <c:pt idx="1571">
                  <c:v>42316.10416666721</c:v>
                </c:pt>
                <c:pt idx="1572">
                  <c:v>42316.125000000546</c:v>
                </c:pt>
                <c:pt idx="1573">
                  <c:v>42316.145833333881</c:v>
                </c:pt>
                <c:pt idx="1574">
                  <c:v>42316.166666667217</c:v>
                </c:pt>
                <c:pt idx="1575">
                  <c:v>42316.187500000553</c:v>
                </c:pt>
                <c:pt idx="1576">
                  <c:v>42316.208333333889</c:v>
                </c:pt>
                <c:pt idx="1577">
                  <c:v>42316.229166667224</c:v>
                </c:pt>
                <c:pt idx="1578">
                  <c:v>42316.25000000056</c:v>
                </c:pt>
                <c:pt idx="1579">
                  <c:v>42316.270833333896</c:v>
                </c:pt>
                <c:pt idx="1580">
                  <c:v>42316.291666667232</c:v>
                </c:pt>
                <c:pt idx="1581">
                  <c:v>42316.312500000568</c:v>
                </c:pt>
                <c:pt idx="1582">
                  <c:v>42316.333333333903</c:v>
                </c:pt>
                <c:pt idx="1583">
                  <c:v>42316.354166667239</c:v>
                </c:pt>
                <c:pt idx="1584">
                  <c:v>42316.375000000575</c:v>
                </c:pt>
                <c:pt idx="1585">
                  <c:v>42316.395833333911</c:v>
                </c:pt>
                <c:pt idx="1586">
                  <c:v>42316.416666667246</c:v>
                </c:pt>
                <c:pt idx="1587">
                  <c:v>42316.437500000582</c:v>
                </c:pt>
                <c:pt idx="1588">
                  <c:v>42316.458333333918</c:v>
                </c:pt>
                <c:pt idx="1589">
                  <c:v>42316.479166667254</c:v>
                </c:pt>
                <c:pt idx="1590">
                  <c:v>42316.500000000589</c:v>
                </c:pt>
                <c:pt idx="1591">
                  <c:v>42316.520833333925</c:v>
                </c:pt>
                <c:pt idx="1592">
                  <c:v>42316.541666667261</c:v>
                </c:pt>
                <c:pt idx="1593">
                  <c:v>42316.562500000597</c:v>
                </c:pt>
                <c:pt idx="1594">
                  <c:v>42316.583333333932</c:v>
                </c:pt>
                <c:pt idx="1595">
                  <c:v>42316.604166667268</c:v>
                </c:pt>
                <c:pt idx="1596">
                  <c:v>42316.625000000604</c:v>
                </c:pt>
                <c:pt idx="1597">
                  <c:v>42316.64583333394</c:v>
                </c:pt>
                <c:pt idx="1598">
                  <c:v>42316.666666667275</c:v>
                </c:pt>
                <c:pt idx="1599">
                  <c:v>42316.687500000611</c:v>
                </c:pt>
                <c:pt idx="1600">
                  <c:v>42316.708333333947</c:v>
                </c:pt>
                <c:pt idx="1601">
                  <c:v>42316.729166667283</c:v>
                </c:pt>
                <c:pt idx="1602">
                  <c:v>42316.750000000618</c:v>
                </c:pt>
                <c:pt idx="1603">
                  <c:v>42316.770833333954</c:v>
                </c:pt>
                <c:pt idx="1604">
                  <c:v>42316.79166666729</c:v>
                </c:pt>
                <c:pt idx="1605">
                  <c:v>42316.812500000626</c:v>
                </c:pt>
                <c:pt idx="1606">
                  <c:v>42316.833333333961</c:v>
                </c:pt>
                <c:pt idx="1607">
                  <c:v>42316.854166667297</c:v>
                </c:pt>
                <c:pt idx="1608">
                  <c:v>42316.875000000633</c:v>
                </c:pt>
                <c:pt idx="1609">
                  <c:v>42316.895833333969</c:v>
                </c:pt>
                <c:pt idx="1610">
                  <c:v>42316.916666667305</c:v>
                </c:pt>
                <c:pt idx="1611">
                  <c:v>42316.93750000064</c:v>
                </c:pt>
                <c:pt idx="1612">
                  <c:v>42316.958333333976</c:v>
                </c:pt>
                <c:pt idx="1613">
                  <c:v>42316.979166667312</c:v>
                </c:pt>
                <c:pt idx="1614">
                  <c:v>42317.000000000648</c:v>
                </c:pt>
                <c:pt idx="1615">
                  <c:v>42317.020833333983</c:v>
                </c:pt>
                <c:pt idx="1616">
                  <c:v>42317.041666667319</c:v>
                </c:pt>
                <c:pt idx="1617">
                  <c:v>42317.062500000655</c:v>
                </c:pt>
                <c:pt idx="1618">
                  <c:v>42317.083333333991</c:v>
                </c:pt>
                <c:pt idx="1619">
                  <c:v>42317.104166667326</c:v>
                </c:pt>
                <c:pt idx="1620">
                  <c:v>42317.125000000662</c:v>
                </c:pt>
                <c:pt idx="1621">
                  <c:v>42317.145833333998</c:v>
                </c:pt>
                <c:pt idx="1622">
                  <c:v>42317.166666667334</c:v>
                </c:pt>
                <c:pt idx="1623">
                  <c:v>42317.187500000669</c:v>
                </c:pt>
                <c:pt idx="1624">
                  <c:v>42317.208333334005</c:v>
                </c:pt>
                <c:pt idx="1625">
                  <c:v>42317.229166667341</c:v>
                </c:pt>
                <c:pt idx="1626">
                  <c:v>42317.250000000677</c:v>
                </c:pt>
                <c:pt idx="1627">
                  <c:v>42317.270833334012</c:v>
                </c:pt>
                <c:pt idx="1628">
                  <c:v>42317.291666667348</c:v>
                </c:pt>
                <c:pt idx="1629">
                  <c:v>42317.312500000684</c:v>
                </c:pt>
                <c:pt idx="1630">
                  <c:v>42317.33333333402</c:v>
                </c:pt>
                <c:pt idx="1631">
                  <c:v>42317.354166667355</c:v>
                </c:pt>
                <c:pt idx="1632">
                  <c:v>42317.375000000691</c:v>
                </c:pt>
                <c:pt idx="1633">
                  <c:v>42317.395833334027</c:v>
                </c:pt>
                <c:pt idx="1634">
                  <c:v>42317.416666667363</c:v>
                </c:pt>
                <c:pt idx="1635">
                  <c:v>42317.437500000698</c:v>
                </c:pt>
                <c:pt idx="1636">
                  <c:v>42317.458333334034</c:v>
                </c:pt>
                <c:pt idx="1637">
                  <c:v>42317.47916666737</c:v>
                </c:pt>
                <c:pt idx="1638">
                  <c:v>42317.500000000706</c:v>
                </c:pt>
                <c:pt idx="1639">
                  <c:v>42317.520833334042</c:v>
                </c:pt>
                <c:pt idx="1640">
                  <c:v>42317.541666667377</c:v>
                </c:pt>
                <c:pt idx="1641">
                  <c:v>42317.562500000713</c:v>
                </c:pt>
                <c:pt idx="1642">
                  <c:v>42317.583333334049</c:v>
                </c:pt>
                <c:pt idx="1643">
                  <c:v>42317.604166667385</c:v>
                </c:pt>
                <c:pt idx="1644">
                  <c:v>42317.62500000072</c:v>
                </c:pt>
                <c:pt idx="1645">
                  <c:v>42317.645833334056</c:v>
                </c:pt>
                <c:pt idx="1646">
                  <c:v>42317.666666667392</c:v>
                </c:pt>
                <c:pt idx="1647">
                  <c:v>42317.687500000728</c:v>
                </c:pt>
                <c:pt idx="1648">
                  <c:v>42317.708333334063</c:v>
                </c:pt>
                <c:pt idx="1649">
                  <c:v>42317.729166667399</c:v>
                </c:pt>
                <c:pt idx="1650">
                  <c:v>42317.750000000735</c:v>
                </c:pt>
                <c:pt idx="1651">
                  <c:v>42317.770833334071</c:v>
                </c:pt>
                <c:pt idx="1652">
                  <c:v>42317.791666667406</c:v>
                </c:pt>
                <c:pt idx="1653">
                  <c:v>42317.812500000742</c:v>
                </c:pt>
                <c:pt idx="1654">
                  <c:v>42317.833333334078</c:v>
                </c:pt>
                <c:pt idx="1655">
                  <c:v>42317.854166667414</c:v>
                </c:pt>
                <c:pt idx="1656">
                  <c:v>42317.875000000749</c:v>
                </c:pt>
                <c:pt idx="1657">
                  <c:v>42317.895833334085</c:v>
                </c:pt>
                <c:pt idx="1658">
                  <c:v>42317.916666667421</c:v>
                </c:pt>
                <c:pt idx="1659">
                  <c:v>42317.937500000757</c:v>
                </c:pt>
                <c:pt idx="1660">
                  <c:v>42317.958333334092</c:v>
                </c:pt>
                <c:pt idx="1661">
                  <c:v>42317.979166667428</c:v>
                </c:pt>
                <c:pt idx="1662">
                  <c:v>42318.000000000764</c:v>
                </c:pt>
                <c:pt idx="1663">
                  <c:v>42318.0208333341</c:v>
                </c:pt>
                <c:pt idx="1664">
                  <c:v>42318.041666667435</c:v>
                </c:pt>
                <c:pt idx="1665">
                  <c:v>42318.062500000771</c:v>
                </c:pt>
                <c:pt idx="1666">
                  <c:v>42318.083333334107</c:v>
                </c:pt>
                <c:pt idx="1667">
                  <c:v>42318.104166667443</c:v>
                </c:pt>
                <c:pt idx="1668">
                  <c:v>42318.125000000779</c:v>
                </c:pt>
                <c:pt idx="1669">
                  <c:v>42318.145833334114</c:v>
                </c:pt>
                <c:pt idx="1670">
                  <c:v>42318.16666666745</c:v>
                </c:pt>
                <c:pt idx="1671">
                  <c:v>42318.187500000786</c:v>
                </c:pt>
                <c:pt idx="1672">
                  <c:v>42318.208333334122</c:v>
                </c:pt>
                <c:pt idx="1673">
                  <c:v>42318.229166667457</c:v>
                </c:pt>
                <c:pt idx="1674">
                  <c:v>42318.250000000793</c:v>
                </c:pt>
                <c:pt idx="1675">
                  <c:v>42318.270833334129</c:v>
                </c:pt>
                <c:pt idx="1676">
                  <c:v>42318.291666667465</c:v>
                </c:pt>
                <c:pt idx="1677">
                  <c:v>42318.3125000008</c:v>
                </c:pt>
                <c:pt idx="1678">
                  <c:v>42318.333333334136</c:v>
                </c:pt>
                <c:pt idx="1679">
                  <c:v>42318.354166667472</c:v>
                </c:pt>
                <c:pt idx="1680">
                  <c:v>42318.375000000808</c:v>
                </c:pt>
                <c:pt idx="1681">
                  <c:v>42318.395833334143</c:v>
                </c:pt>
                <c:pt idx="1682">
                  <c:v>42318.416666667479</c:v>
                </c:pt>
                <c:pt idx="1683">
                  <c:v>42318.437500000815</c:v>
                </c:pt>
                <c:pt idx="1684">
                  <c:v>42318.458333334151</c:v>
                </c:pt>
                <c:pt idx="1685">
                  <c:v>42318.479166667486</c:v>
                </c:pt>
                <c:pt idx="1686">
                  <c:v>42318.500000000822</c:v>
                </c:pt>
                <c:pt idx="1687">
                  <c:v>42318.520833334158</c:v>
                </c:pt>
                <c:pt idx="1688">
                  <c:v>42318.541666667494</c:v>
                </c:pt>
                <c:pt idx="1689">
                  <c:v>42318.562500000829</c:v>
                </c:pt>
                <c:pt idx="1690">
                  <c:v>42318.583333334165</c:v>
                </c:pt>
                <c:pt idx="1691">
                  <c:v>42318.604166667501</c:v>
                </c:pt>
                <c:pt idx="1692">
                  <c:v>42318.625000000837</c:v>
                </c:pt>
                <c:pt idx="1693">
                  <c:v>42318.645833334172</c:v>
                </c:pt>
                <c:pt idx="1694">
                  <c:v>42318.666666667508</c:v>
                </c:pt>
                <c:pt idx="1695">
                  <c:v>42318.687500000844</c:v>
                </c:pt>
                <c:pt idx="1696">
                  <c:v>42318.70833333418</c:v>
                </c:pt>
                <c:pt idx="1697">
                  <c:v>42318.729166667516</c:v>
                </c:pt>
                <c:pt idx="1698">
                  <c:v>42318.750000000851</c:v>
                </c:pt>
                <c:pt idx="1699">
                  <c:v>42318.770833334187</c:v>
                </c:pt>
                <c:pt idx="1700">
                  <c:v>42318.791666667523</c:v>
                </c:pt>
                <c:pt idx="1701">
                  <c:v>42318.812500000859</c:v>
                </c:pt>
                <c:pt idx="1702">
                  <c:v>42318.833333334194</c:v>
                </c:pt>
                <c:pt idx="1703">
                  <c:v>42318.85416666753</c:v>
                </c:pt>
                <c:pt idx="1704">
                  <c:v>42318.875000000866</c:v>
                </c:pt>
                <c:pt idx="1705">
                  <c:v>42318.895833334202</c:v>
                </c:pt>
                <c:pt idx="1706">
                  <c:v>42318.916666667537</c:v>
                </c:pt>
                <c:pt idx="1707">
                  <c:v>42318.937500000873</c:v>
                </c:pt>
                <c:pt idx="1708">
                  <c:v>42318.958333334209</c:v>
                </c:pt>
                <c:pt idx="1709">
                  <c:v>42318.979166667545</c:v>
                </c:pt>
                <c:pt idx="1710">
                  <c:v>42319.00000000088</c:v>
                </c:pt>
                <c:pt idx="1711">
                  <c:v>42319.020833334216</c:v>
                </c:pt>
                <c:pt idx="1712">
                  <c:v>42319.041666667552</c:v>
                </c:pt>
                <c:pt idx="1713">
                  <c:v>42319.062500000888</c:v>
                </c:pt>
                <c:pt idx="1714">
                  <c:v>42319.083333334223</c:v>
                </c:pt>
                <c:pt idx="1715">
                  <c:v>42319.104166667559</c:v>
                </c:pt>
                <c:pt idx="1716">
                  <c:v>42319.125000000895</c:v>
                </c:pt>
                <c:pt idx="1717">
                  <c:v>42319.145833334231</c:v>
                </c:pt>
                <c:pt idx="1718">
                  <c:v>42319.166666667566</c:v>
                </c:pt>
                <c:pt idx="1719">
                  <c:v>42319.187500000902</c:v>
                </c:pt>
                <c:pt idx="1720">
                  <c:v>42319.208333334238</c:v>
                </c:pt>
                <c:pt idx="1721">
                  <c:v>42319.229166667574</c:v>
                </c:pt>
                <c:pt idx="1722">
                  <c:v>42319.250000000909</c:v>
                </c:pt>
                <c:pt idx="1723">
                  <c:v>42319.270833334245</c:v>
                </c:pt>
                <c:pt idx="1724">
                  <c:v>42319.291666667581</c:v>
                </c:pt>
                <c:pt idx="1725">
                  <c:v>42319.312500000917</c:v>
                </c:pt>
                <c:pt idx="1726">
                  <c:v>42319.333333334253</c:v>
                </c:pt>
                <c:pt idx="1727">
                  <c:v>42319.354166667588</c:v>
                </c:pt>
                <c:pt idx="1728">
                  <c:v>42319.375000000924</c:v>
                </c:pt>
                <c:pt idx="1729">
                  <c:v>42319.39583333426</c:v>
                </c:pt>
                <c:pt idx="1730">
                  <c:v>42319.416666667596</c:v>
                </c:pt>
                <c:pt idx="1731">
                  <c:v>42319.437500000931</c:v>
                </c:pt>
                <c:pt idx="1732">
                  <c:v>42319.458333334267</c:v>
                </c:pt>
                <c:pt idx="1733">
                  <c:v>42319.479166667603</c:v>
                </c:pt>
                <c:pt idx="1734">
                  <c:v>42319.500000000939</c:v>
                </c:pt>
                <c:pt idx="1735">
                  <c:v>42319.520833334274</c:v>
                </c:pt>
                <c:pt idx="1736">
                  <c:v>42319.54166666761</c:v>
                </c:pt>
                <c:pt idx="1737">
                  <c:v>42319.562500000946</c:v>
                </c:pt>
                <c:pt idx="1738">
                  <c:v>42319.583333334282</c:v>
                </c:pt>
                <c:pt idx="1739">
                  <c:v>42319.604166667617</c:v>
                </c:pt>
                <c:pt idx="1740">
                  <c:v>42319.625000000953</c:v>
                </c:pt>
                <c:pt idx="1741">
                  <c:v>42319.645833334289</c:v>
                </c:pt>
                <c:pt idx="1742">
                  <c:v>42319.666666667625</c:v>
                </c:pt>
                <c:pt idx="1743">
                  <c:v>42319.68750000096</c:v>
                </c:pt>
                <c:pt idx="1744">
                  <c:v>42319.708333334296</c:v>
                </c:pt>
                <c:pt idx="1745">
                  <c:v>42319.729166667632</c:v>
                </c:pt>
                <c:pt idx="1746">
                  <c:v>42319.750000000968</c:v>
                </c:pt>
                <c:pt idx="1747">
                  <c:v>42319.770833334303</c:v>
                </c:pt>
                <c:pt idx="1748">
                  <c:v>42319.791666667639</c:v>
                </c:pt>
                <c:pt idx="1749">
                  <c:v>42319.812500000975</c:v>
                </c:pt>
                <c:pt idx="1750">
                  <c:v>42319.833333334311</c:v>
                </c:pt>
                <c:pt idx="1751">
                  <c:v>42319.854166667646</c:v>
                </c:pt>
                <c:pt idx="1752">
                  <c:v>42319.875000000982</c:v>
                </c:pt>
                <c:pt idx="1753">
                  <c:v>42319.895833334318</c:v>
                </c:pt>
                <c:pt idx="1754">
                  <c:v>42319.916666667654</c:v>
                </c:pt>
                <c:pt idx="1755">
                  <c:v>42319.93750000099</c:v>
                </c:pt>
                <c:pt idx="1756">
                  <c:v>42319.958333334325</c:v>
                </c:pt>
                <c:pt idx="1757">
                  <c:v>42319.979166667661</c:v>
                </c:pt>
                <c:pt idx="1758">
                  <c:v>42320.000000000997</c:v>
                </c:pt>
                <c:pt idx="1759">
                  <c:v>42320.020833334333</c:v>
                </c:pt>
                <c:pt idx="1760">
                  <c:v>42320.041666667668</c:v>
                </c:pt>
                <c:pt idx="1761">
                  <c:v>42320.062500001004</c:v>
                </c:pt>
                <c:pt idx="1762">
                  <c:v>42320.08333333434</c:v>
                </c:pt>
                <c:pt idx="1763">
                  <c:v>42320.104166667676</c:v>
                </c:pt>
                <c:pt idx="1764">
                  <c:v>42320.125000001011</c:v>
                </c:pt>
                <c:pt idx="1765">
                  <c:v>42320.145833334347</c:v>
                </c:pt>
                <c:pt idx="1766">
                  <c:v>42320.166666667683</c:v>
                </c:pt>
                <c:pt idx="1767">
                  <c:v>42320.187500001019</c:v>
                </c:pt>
                <c:pt idx="1768">
                  <c:v>42320.208333334354</c:v>
                </c:pt>
                <c:pt idx="1769">
                  <c:v>42320.22916666769</c:v>
                </c:pt>
                <c:pt idx="1770">
                  <c:v>42320.250000001026</c:v>
                </c:pt>
                <c:pt idx="1771">
                  <c:v>42320.270833334362</c:v>
                </c:pt>
                <c:pt idx="1772">
                  <c:v>42320.291666667697</c:v>
                </c:pt>
                <c:pt idx="1773">
                  <c:v>42320.312500001033</c:v>
                </c:pt>
                <c:pt idx="1774">
                  <c:v>42320.333333334369</c:v>
                </c:pt>
                <c:pt idx="1775">
                  <c:v>42320.354166667705</c:v>
                </c:pt>
                <c:pt idx="1776">
                  <c:v>42320.37500000104</c:v>
                </c:pt>
                <c:pt idx="1777">
                  <c:v>42320.395833334376</c:v>
                </c:pt>
                <c:pt idx="1778">
                  <c:v>42320.416666667712</c:v>
                </c:pt>
                <c:pt idx="1779">
                  <c:v>42320.437500001048</c:v>
                </c:pt>
                <c:pt idx="1780">
                  <c:v>42320.458333334383</c:v>
                </c:pt>
                <c:pt idx="1781">
                  <c:v>42320.479166667719</c:v>
                </c:pt>
                <c:pt idx="1782">
                  <c:v>42320.500000001055</c:v>
                </c:pt>
                <c:pt idx="1783">
                  <c:v>42320.520833334391</c:v>
                </c:pt>
                <c:pt idx="1784">
                  <c:v>42320.541666667727</c:v>
                </c:pt>
                <c:pt idx="1785">
                  <c:v>42320.562500001062</c:v>
                </c:pt>
                <c:pt idx="1786">
                  <c:v>42320.583333334398</c:v>
                </c:pt>
                <c:pt idx="1787">
                  <c:v>42320.604166667734</c:v>
                </c:pt>
                <c:pt idx="1788">
                  <c:v>42320.62500000107</c:v>
                </c:pt>
                <c:pt idx="1789">
                  <c:v>42320.645833334405</c:v>
                </c:pt>
                <c:pt idx="1790">
                  <c:v>42320.666666667741</c:v>
                </c:pt>
                <c:pt idx="1791">
                  <c:v>42320.687500001077</c:v>
                </c:pt>
                <c:pt idx="1792">
                  <c:v>42320.708333334413</c:v>
                </c:pt>
                <c:pt idx="1793">
                  <c:v>42320.729166667748</c:v>
                </c:pt>
                <c:pt idx="1794">
                  <c:v>42320.750000001084</c:v>
                </c:pt>
                <c:pt idx="1795">
                  <c:v>42320.77083333442</c:v>
                </c:pt>
                <c:pt idx="1796">
                  <c:v>42320.791666667756</c:v>
                </c:pt>
                <c:pt idx="1797">
                  <c:v>42320.812500001091</c:v>
                </c:pt>
                <c:pt idx="1798">
                  <c:v>42320.833333334427</c:v>
                </c:pt>
                <c:pt idx="1799">
                  <c:v>42320.854166667763</c:v>
                </c:pt>
                <c:pt idx="1800">
                  <c:v>42320.875000001099</c:v>
                </c:pt>
                <c:pt idx="1801">
                  <c:v>42320.895833334434</c:v>
                </c:pt>
                <c:pt idx="1802">
                  <c:v>42320.91666666777</c:v>
                </c:pt>
                <c:pt idx="1803">
                  <c:v>42320.937500001106</c:v>
                </c:pt>
                <c:pt idx="1804">
                  <c:v>42320.958333334442</c:v>
                </c:pt>
                <c:pt idx="1805">
                  <c:v>42320.979166667777</c:v>
                </c:pt>
                <c:pt idx="1806">
                  <c:v>42321.000000001113</c:v>
                </c:pt>
                <c:pt idx="1807">
                  <c:v>42321.020833334449</c:v>
                </c:pt>
                <c:pt idx="1808">
                  <c:v>42321.041666667785</c:v>
                </c:pt>
                <c:pt idx="1809">
                  <c:v>42321.06250000112</c:v>
                </c:pt>
                <c:pt idx="1810">
                  <c:v>42321.083333334456</c:v>
                </c:pt>
                <c:pt idx="1811">
                  <c:v>42321.104166667792</c:v>
                </c:pt>
                <c:pt idx="1812">
                  <c:v>42321.125000001128</c:v>
                </c:pt>
                <c:pt idx="1813">
                  <c:v>42321.145833334464</c:v>
                </c:pt>
                <c:pt idx="1814">
                  <c:v>42321.166666667799</c:v>
                </c:pt>
                <c:pt idx="1815">
                  <c:v>42321.187500001135</c:v>
                </c:pt>
                <c:pt idx="1816">
                  <c:v>42321.208333334471</c:v>
                </c:pt>
                <c:pt idx="1817">
                  <c:v>42321.229166667807</c:v>
                </c:pt>
                <c:pt idx="1818">
                  <c:v>42321.250000001142</c:v>
                </c:pt>
                <c:pt idx="1819">
                  <c:v>42321.270833334478</c:v>
                </c:pt>
                <c:pt idx="1820">
                  <c:v>42321.291666667814</c:v>
                </c:pt>
                <c:pt idx="1821">
                  <c:v>42321.31250000115</c:v>
                </c:pt>
                <c:pt idx="1822">
                  <c:v>42321.333333334485</c:v>
                </c:pt>
                <c:pt idx="1823">
                  <c:v>42321.354166667821</c:v>
                </c:pt>
                <c:pt idx="1824">
                  <c:v>42321.375000001157</c:v>
                </c:pt>
                <c:pt idx="1825">
                  <c:v>42321.395833334493</c:v>
                </c:pt>
                <c:pt idx="1826">
                  <c:v>42321.416666667828</c:v>
                </c:pt>
                <c:pt idx="1827">
                  <c:v>42321.437500001164</c:v>
                </c:pt>
                <c:pt idx="1828">
                  <c:v>42321.4583333345</c:v>
                </c:pt>
                <c:pt idx="1829">
                  <c:v>42321.479166667836</c:v>
                </c:pt>
                <c:pt idx="1830">
                  <c:v>42321.500000001171</c:v>
                </c:pt>
                <c:pt idx="1831">
                  <c:v>42321.520833334507</c:v>
                </c:pt>
                <c:pt idx="1832">
                  <c:v>42321.541666667843</c:v>
                </c:pt>
                <c:pt idx="1833">
                  <c:v>42321.562500001179</c:v>
                </c:pt>
                <c:pt idx="1834">
                  <c:v>42321.583333334514</c:v>
                </c:pt>
                <c:pt idx="1835">
                  <c:v>42321.60416666785</c:v>
                </c:pt>
                <c:pt idx="1836">
                  <c:v>42321.625000001186</c:v>
                </c:pt>
                <c:pt idx="1837">
                  <c:v>42321.645833334522</c:v>
                </c:pt>
                <c:pt idx="1838">
                  <c:v>42321.666666667857</c:v>
                </c:pt>
                <c:pt idx="1839">
                  <c:v>42321.687500001193</c:v>
                </c:pt>
                <c:pt idx="1840">
                  <c:v>42321.708333334529</c:v>
                </c:pt>
                <c:pt idx="1841">
                  <c:v>42321.729166667865</c:v>
                </c:pt>
                <c:pt idx="1842">
                  <c:v>42321.750000001201</c:v>
                </c:pt>
                <c:pt idx="1843">
                  <c:v>42321.770833334536</c:v>
                </c:pt>
                <c:pt idx="1844">
                  <c:v>42321.791666667872</c:v>
                </c:pt>
                <c:pt idx="1845">
                  <c:v>42321.812500001208</c:v>
                </c:pt>
                <c:pt idx="1846">
                  <c:v>42321.833333334544</c:v>
                </c:pt>
                <c:pt idx="1847">
                  <c:v>42321.854166667879</c:v>
                </c:pt>
                <c:pt idx="1848">
                  <c:v>42321.875000001215</c:v>
                </c:pt>
                <c:pt idx="1849">
                  <c:v>42321.895833334551</c:v>
                </c:pt>
                <c:pt idx="1850">
                  <c:v>42321.916666667887</c:v>
                </c:pt>
                <c:pt idx="1851">
                  <c:v>42321.937500001222</c:v>
                </c:pt>
                <c:pt idx="1852">
                  <c:v>42321.958333334558</c:v>
                </c:pt>
                <c:pt idx="1853">
                  <c:v>42321.979166667894</c:v>
                </c:pt>
                <c:pt idx="1854">
                  <c:v>42322.00000000123</c:v>
                </c:pt>
                <c:pt idx="1855">
                  <c:v>42322.020833334565</c:v>
                </c:pt>
                <c:pt idx="1856">
                  <c:v>42322.041666667901</c:v>
                </c:pt>
                <c:pt idx="1857">
                  <c:v>42322.062500001237</c:v>
                </c:pt>
                <c:pt idx="1858">
                  <c:v>42322.083333334573</c:v>
                </c:pt>
                <c:pt idx="1859">
                  <c:v>42322.104166667908</c:v>
                </c:pt>
                <c:pt idx="1860">
                  <c:v>42322.125000001244</c:v>
                </c:pt>
                <c:pt idx="1861">
                  <c:v>42322.14583333458</c:v>
                </c:pt>
                <c:pt idx="1862">
                  <c:v>42322.166666667916</c:v>
                </c:pt>
                <c:pt idx="1863">
                  <c:v>42322.187500001251</c:v>
                </c:pt>
                <c:pt idx="1864">
                  <c:v>42322.208333334587</c:v>
                </c:pt>
                <c:pt idx="1865">
                  <c:v>42322.229166667923</c:v>
                </c:pt>
                <c:pt idx="1866">
                  <c:v>42322.250000001259</c:v>
                </c:pt>
                <c:pt idx="1867">
                  <c:v>42322.270833334594</c:v>
                </c:pt>
                <c:pt idx="1868">
                  <c:v>42322.29166666793</c:v>
                </c:pt>
                <c:pt idx="1869">
                  <c:v>42322.312500001266</c:v>
                </c:pt>
                <c:pt idx="1870">
                  <c:v>42322.333333334602</c:v>
                </c:pt>
                <c:pt idx="1871">
                  <c:v>42322.354166667938</c:v>
                </c:pt>
                <c:pt idx="1872">
                  <c:v>42322.375000001273</c:v>
                </c:pt>
                <c:pt idx="1873">
                  <c:v>42322.395833334609</c:v>
                </c:pt>
                <c:pt idx="1874">
                  <c:v>42322.416666667945</c:v>
                </c:pt>
                <c:pt idx="1875">
                  <c:v>42322.437500001281</c:v>
                </c:pt>
                <c:pt idx="1876">
                  <c:v>42322.458333334616</c:v>
                </c:pt>
                <c:pt idx="1877">
                  <c:v>42322.479166667952</c:v>
                </c:pt>
                <c:pt idx="1878">
                  <c:v>42322.500000001288</c:v>
                </c:pt>
                <c:pt idx="1879">
                  <c:v>42322.520833334624</c:v>
                </c:pt>
                <c:pt idx="1880">
                  <c:v>42322.541666667959</c:v>
                </c:pt>
                <c:pt idx="1881">
                  <c:v>42322.562500001295</c:v>
                </c:pt>
                <c:pt idx="1882">
                  <c:v>42322.583333334631</c:v>
                </c:pt>
                <c:pt idx="1883">
                  <c:v>42322.604166667967</c:v>
                </c:pt>
                <c:pt idx="1884">
                  <c:v>42322.625000001302</c:v>
                </c:pt>
                <c:pt idx="1885">
                  <c:v>42322.645833334638</c:v>
                </c:pt>
                <c:pt idx="1886">
                  <c:v>42322.666666667974</c:v>
                </c:pt>
                <c:pt idx="1887">
                  <c:v>42322.68750000131</c:v>
                </c:pt>
                <c:pt idx="1888">
                  <c:v>42322.708333334645</c:v>
                </c:pt>
                <c:pt idx="1889">
                  <c:v>42322.729166667981</c:v>
                </c:pt>
                <c:pt idx="1890">
                  <c:v>42322.750000001317</c:v>
                </c:pt>
                <c:pt idx="1891">
                  <c:v>42322.770833334653</c:v>
                </c:pt>
                <c:pt idx="1892">
                  <c:v>42322.791666667988</c:v>
                </c:pt>
                <c:pt idx="1893">
                  <c:v>42322.812500001324</c:v>
                </c:pt>
                <c:pt idx="1894">
                  <c:v>42322.83333333466</c:v>
                </c:pt>
                <c:pt idx="1895">
                  <c:v>42322.854166667996</c:v>
                </c:pt>
                <c:pt idx="1896">
                  <c:v>42322.875000001332</c:v>
                </c:pt>
                <c:pt idx="1897">
                  <c:v>42322.895833334667</c:v>
                </c:pt>
                <c:pt idx="1898">
                  <c:v>42322.916666668003</c:v>
                </c:pt>
                <c:pt idx="1899">
                  <c:v>42322.937500001339</c:v>
                </c:pt>
                <c:pt idx="1900">
                  <c:v>42322.958333334675</c:v>
                </c:pt>
                <c:pt idx="1901">
                  <c:v>42322.97916666801</c:v>
                </c:pt>
                <c:pt idx="1902">
                  <c:v>42323.000000001346</c:v>
                </c:pt>
                <c:pt idx="1903">
                  <c:v>42323.020833334682</c:v>
                </c:pt>
                <c:pt idx="1904">
                  <c:v>42323.041666668018</c:v>
                </c:pt>
                <c:pt idx="1905">
                  <c:v>42323.062500001353</c:v>
                </c:pt>
                <c:pt idx="1906">
                  <c:v>42323.083333334689</c:v>
                </c:pt>
                <c:pt idx="1907">
                  <c:v>42323.104166668025</c:v>
                </c:pt>
                <c:pt idx="1908">
                  <c:v>42323.125000001361</c:v>
                </c:pt>
                <c:pt idx="1909">
                  <c:v>42323.145833334696</c:v>
                </c:pt>
                <c:pt idx="1910">
                  <c:v>42323.166666668032</c:v>
                </c:pt>
                <c:pt idx="1911">
                  <c:v>42323.187500001368</c:v>
                </c:pt>
                <c:pt idx="1912">
                  <c:v>42323.208333334704</c:v>
                </c:pt>
                <c:pt idx="1913">
                  <c:v>42323.229166668039</c:v>
                </c:pt>
                <c:pt idx="1914">
                  <c:v>42323.250000001375</c:v>
                </c:pt>
                <c:pt idx="1915">
                  <c:v>42323.270833334711</c:v>
                </c:pt>
                <c:pt idx="1916">
                  <c:v>42323.291666668047</c:v>
                </c:pt>
                <c:pt idx="1917">
                  <c:v>42323.312500001382</c:v>
                </c:pt>
                <c:pt idx="1918">
                  <c:v>42323.333333334718</c:v>
                </c:pt>
                <c:pt idx="1919">
                  <c:v>42323.354166668054</c:v>
                </c:pt>
                <c:pt idx="1920">
                  <c:v>42323.37500000139</c:v>
                </c:pt>
                <c:pt idx="1921">
                  <c:v>42323.395833334725</c:v>
                </c:pt>
                <c:pt idx="1922">
                  <c:v>42323.416666668061</c:v>
                </c:pt>
                <c:pt idx="1923">
                  <c:v>42323.437500001397</c:v>
                </c:pt>
                <c:pt idx="1924">
                  <c:v>42323.458333334733</c:v>
                </c:pt>
                <c:pt idx="1925">
                  <c:v>42323.479166668069</c:v>
                </c:pt>
                <c:pt idx="1926">
                  <c:v>42323.500000001404</c:v>
                </c:pt>
                <c:pt idx="1927">
                  <c:v>42323.52083333474</c:v>
                </c:pt>
                <c:pt idx="1928">
                  <c:v>42323.541666668076</c:v>
                </c:pt>
                <c:pt idx="1929">
                  <c:v>42323.562500001412</c:v>
                </c:pt>
                <c:pt idx="1930">
                  <c:v>42323.583333334747</c:v>
                </c:pt>
                <c:pt idx="1931">
                  <c:v>42323.604166668083</c:v>
                </c:pt>
                <c:pt idx="1932">
                  <c:v>42323.625000001419</c:v>
                </c:pt>
                <c:pt idx="1933">
                  <c:v>42323.645833334755</c:v>
                </c:pt>
                <c:pt idx="1934">
                  <c:v>42323.66666666809</c:v>
                </c:pt>
                <c:pt idx="1935">
                  <c:v>42323.687500001426</c:v>
                </c:pt>
                <c:pt idx="1936">
                  <c:v>42323.708333334762</c:v>
                </c:pt>
                <c:pt idx="1937">
                  <c:v>42323.729166668098</c:v>
                </c:pt>
                <c:pt idx="1938">
                  <c:v>42323.750000001433</c:v>
                </c:pt>
                <c:pt idx="1939">
                  <c:v>42323.770833334769</c:v>
                </c:pt>
                <c:pt idx="1940">
                  <c:v>42323.791666668105</c:v>
                </c:pt>
                <c:pt idx="1941">
                  <c:v>42323.812500001441</c:v>
                </c:pt>
                <c:pt idx="1942">
                  <c:v>42323.833333334776</c:v>
                </c:pt>
                <c:pt idx="1943">
                  <c:v>42323.854166668112</c:v>
                </c:pt>
                <c:pt idx="1944">
                  <c:v>42323.875000001448</c:v>
                </c:pt>
                <c:pt idx="1945">
                  <c:v>42323.895833334784</c:v>
                </c:pt>
                <c:pt idx="1946">
                  <c:v>42323.916666668119</c:v>
                </c:pt>
                <c:pt idx="1947">
                  <c:v>42323.937500001455</c:v>
                </c:pt>
                <c:pt idx="1948">
                  <c:v>42323.958333334791</c:v>
                </c:pt>
                <c:pt idx="1949">
                  <c:v>42323.979166668127</c:v>
                </c:pt>
                <c:pt idx="1950">
                  <c:v>42324.000000001462</c:v>
                </c:pt>
                <c:pt idx="1951">
                  <c:v>42324.020833334798</c:v>
                </c:pt>
                <c:pt idx="1952">
                  <c:v>42324.041666668134</c:v>
                </c:pt>
                <c:pt idx="1953">
                  <c:v>42324.06250000147</c:v>
                </c:pt>
                <c:pt idx="1954">
                  <c:v>42324.083333334806</c:v>
                </c:pt>
                <c:pt idx="1955">
                  <c:v>42324.104166668141</c:v>
                </c:pt>
                <c:pt idx="1956">
                  <c:v>42324.125000001477</c:v>
                </c:pt>
                <c:pt idx="1957">
                  <c:v>42324.145833334813</c:v>
                </c:pt>
                <c:pt idx="1958">
                  <c:v>42324.166666668149</c:v>
                </c:pt>
                <c:pt idx="1959">
                  <c:v>42324.187500001484</c:v>
                </c:pt>
                <c:pt idx="1960">
                  <c:v>42324.20833333482</c:v>
                </c:pt>
                <c:pt idx="1961">
                  <c:v>42324.229166668156</c:v>
                </c:pt>
                <c:pt idx="1962">
                  <c:v>42324.250000001492</c:v>
                </c:pt>
                <c:pt idx="1963">
                  <c:v>42324.270833334827</c:v>
                </c:pt>
                <c:pt idx="1964">
                  <c:v>42324.291666668163</c:v>
                </c:pt>
                <c:pt idx="1965">
                  <c:v>42324.312500001499</c:v>
                </c:pt>
                <c:pt idx="1966">
                  <c:v>42324.333333334835</c:v>
                </c:pt>
                <c:pt idx="1967">
                  <c:v>42324.35416666817</c:v>
                </c:pt>
                <c:pt idx="1968">
                  <c:v>42324.375000001506</c:v>
                </c:pt>
                <c:pt idx="1969">
                  <c:v>42324.395833334842</c:v>
                </c:pt>
                <c:pt idx="1970">
                  <c:v>42324.416666668178</c:v>
                </c:pt>
                <c:pt idx="1971">
                  <c:v>42324.437500001513</c:v>
                </c:pt>
                <c:pt idx="1972">
                  <c:v>42324.458333334849</c:v>
                </c:pt>
                <c:pt idx="1973">
                  <c:v>42324.479166668185</c:v>
                </c:pt>
                <c:pt idx="1974">
                  <c:v>42324.500000001521</c:v>
                </c:pt>
                <c:pt idx="1975">
                  <c:v>42324.520833334856</c:v>
                </c:pt>
                <c:pt idx="1976">
                  <c:v>42324.541666668192</c:v>
                </c:pt>
                <c:pt idx="1977">
                  <c:v>42324.562500001528</c:v>
                </c:pt>
                <c:pt idx="1978">
                  <c:v>42324.583333334864</c:v>
                </c:pt>
                <c:pt idx="1979">
                  <c:v>42324.604166668199</c:v>
                </c:pt>
                <c:pt idx="1980">
                  <c:v>42324.625000001535</c:v>
                </c:pt>
                <c:pt idx="1981">
                  <c:v>42324.645833334871</c:v>
                </c:pt>
                <c:pt idx="1982">
                  <c:v>42324.666666668207</c:v>
                </c:pt>
                <c:pt idx="1983">
                  <c:v>42324.687500001543</c:v>
                </c:pt>
                <c:pt idx="1984">
                  <c:v>42324.708333334878</c:v>
                </c:pt>
                <c:pt idx="1985">
                  <c:v>42324.729166668214</c:v>
                </c:pt>
                <c:pt idx="1986">
                  <c:v>42324.75000000155</c:v>
                </c:pt>
                <c:pt idx="1987">
                  <c:v>42324.770833334886</c:v>
                </c:pt>
                <c:pt idx="1988">
                  <c:v>42324.791666668221</c:v>
                </c:pt>
                <c:pt idx="1989">
                  <c:v>42324.812500001557</c:v>
                </c:pt>
                <c:pt idx="1990">
                  <c:v>42324.833333334893</c:v>
                </c:pt>
                <c:pt idx="1991">
                  <c:v>42324.854166668229</c:v>
                </c:pt>
                <c:pt idx="1992">
                  <c:v>42324.875000001564</c:v>
                </c:pt>
                <c:pt idx="1993">
                  <c:v>42324.8958333349</c:v>
                </c:pt>
                <c:pt idx="1994">
                  <c:v>42324.916666668236</c:v>
                </c:pt>
                <c:pt idx="1995">
                  <c:v>42324.937500001572</c:v>
                </c:pt>
                <c:pt idx="1996">
                  <c:v>42324.958333334907</c:v>
                </c:pt>
                <c:pt idx="1997">
                  <c:v>42324.979166668243</c:v>
                </c:pt>
                <c:pt idx="1998">
                  <c:v>42325.000000001579</c:v>
                </c:pt>
                <c:pt idx="1999">
                  <c:v>42325.020833334915</c:v>
                </c:pt>
                <c:pt idx="2000">
                  <c:v>42325.04166666825</c:v>
                </c:pt>
                <c:pt idx="2001">
                  <c:v>42325.062500001586</c:v>
                </c:pt>
                <c:pt idx="2002">
                  <c:v>42325.083333334922</c:v>
                </c:pt>
                <c:pt idx="2003">
                  <c:v>42325.104166668258</c:v>
                </c:pt>
                <c:pt idx="2004">
                  <c:v>42325.125000001593</c:v>
                </c:pt>
                <c:pt idx="2005">
                  <c:v>42325.145833334929</c:v>
                </c:pt>
                <c:pt idx="2006">
                  <c:v>42325.166666668265</c:v>
                </c:pt>
                <c:pt idx="2007">
                  <c:v>42325.187500001601</c:v>
                </c:pt>
                <c:pt idx="2008">
                  <c:v>42325.208333334936</c:v>
                </c:pt>
                <c:pt idx="2009">
                  <c:v>42325.229166668272</c:v>
                </c:pt>
                <c:pt idx="2010">
                  <c:v>42325.250000001608</c:v>
                </c:pt>
                <c:pt idx="2011">
                  <c:v>42325.270833334944</c:v>
                </c:pt>
                <c:pt idx="2012">
                  <c:v>42325.29166666828</c:v>
                </c:pt>
                <c:pt idx="2013">
                  <c:v>42325.312500001615</c:v>
                </c:pt>
                <c:pt idx="2014">
                  <c:v>42325.333333334951</c:v>
                </c:pt>
                <c:pt idx="2015">
                  <c:v>42325.354166668287</c:v>
                </c:pt>
                <c:pt idx="2016">
                  <c:v>42325.375000001623</c:v>
                </c:pt>
                <c:pt idx="2017">
                  <c:v>42325.395833334958</c:v>
                </c:pt>
                <c:pt idx="2018">
                  <c:v>42325.416666668294</c:v>
                </c:pt>
                <c:pt idx="2019">
                  <c:v>42325.43750000163</c:v>
                </c:pt>
                <c:pt idx="2020">
                  <c:v>42325.458333334966</c:v>
                </c:pt>
                <c:pt idx="2021">
                  <c:v>42325.479166668301</c:v>
                </c:pt>
                <c:pt idx="2022">
                  <c:v>42325.500000001637</c:v>
                </c:pt>
                <c:pt idx="2023">
                  <c:v>42325.520833334973</c:v>
                </c:pt>
                <c:pt idx="2024">
                  <c:v>42325.541666668309</c:v>
                </c:pt>
                <c:pt idx="2025">
                  <c:v>42325.562500001644</c:v>
                </c:pt>
                <c:pt idx="2026">
                  <c:v>42325.58333333498</c:v>
                </c:pt>
                <c:pt idx="2027">
                  <c:v>42325.604166668316</c:v>
                </c:pt>
                <c:pt idx="2028">
                  <c:v>42325.625000001652</c:v>
                </c:pt>
                <c:pt idx="2029">
                  <c:v>42325.645833334987</c:v>
                </c:pt>
                <c:pt idx="2030">
                  <c:v>42325.666666668323</c:v>
                </c:pt>
                <c:pt idx="2031">
                  <c:v>42325.687500001659</c:v>
                </c:pt>
                <c:pt idx="2032">
                  <c:v>42325.708333334995</c:v>
                </c:pt>
                <c:pt idx="2033">
                  <c:v>42325.72916666833</c:v>
                </c:pt>
                <c:pt idx="2034">
                  <c:v>42325.750000001666</c:v>
                </c:pt>
                <c:pt idx="2035">
                  <c:v>42325.770833335002</c:v>
                </c:pt>
                <c:pt idx="2036">
                  <c:v>42325.791666668338</c:v>
                </c:pt>
                <c:pt idx="2037">
                  <c:v>42325.812500001673</c:v>
                </c:pt>
                <c:pt idx="2038">
                  <c:v>42325.833333335009</c:v>
                </c:pt>
                <c:pt idx="2039">
                  <c:v>42325.854166668345</c:v>
                </c:pt>
                <c:pt idx="2040">
                  <c:v>42325.875000001681</c:v>
                </c:pt>
                <c:pt idx="2041">
                  <c:v>42325.895833335017</c:v>
                </c:pt>
                <c:pt idx="2042">
                  <c:v>42325.916666668352</c:v>
                </c:pt>
                <c:pt idx="2043">
                  <c:v>42325.937500001688</c:v>
                </c:pt>
                <c:pt idx="2044">
                  <c:v>42325.958333335024</c:v>
                </c:pt>
                <c:pt idx="2045">
                  <c:v>42325.97916666836</c:v>
                </c:pt>
                <c:pt idx="2046">
                  <c:v>42326.000000001695</c:v>
                </c:pt>
                <c:pt idx="2047">
                  <c:v>42326.020833335031</c:v>
                </c:pt>
                <c:pt idx="2048">
                  <c:v>42326.041666668367</c:v>
                </c:pt>
                <c:pt idx="2049">
                  <c:v>42326.062500001703</c:v>
                </c:pt>
                <c:pt idx="2050">
                  <c:v>42326.083333335038</c:v>
                </c:pt>
                <c:pt idx="2051">
                  <c:v>42326.104166668374</c:v>
                </c:pt>
                <c:pt idx="2052">
                  <c:v>42326.12500000171</c:v>
                </c:pt>
                <c:pt idx="2053">
                  <c:v>42326.145833335046</c:v>
                </c:pt>
                <c:pt idx="2054">
                  <c:v>42326.166666668381</c:v>
                </c:pt>
                <c:pt idx="2055">
                  <c:v>42326.187500001717</c:v>
                </c:pt>
                <c:pt idx="2056">
                  <c:v>42326.208333335053</c:v>
                </c:pt>
                <c:pt idx="2057">
                  <c:v>42326.229166668389</c:v>
                </c:pt>
                <c:pt idx="2058">
                  <c:v>42326.250000001724</c:v>
                </c:pt>
                <c:pt idx="2059">
                  <c:v>42326.27083333506</c:v>
                </c:pt>
                <c:pt idx="2060">
                  <c:v>42326.291666668396</c:v>
                </c:pt>
                <c:pt idx="2061">
                  <c:v>42326.312500001732</c:v>
                </c:pt>
                <c:pt idx="2062">
                  <c:v>42326.333333335067</c:v>
                </c:pt>
                <c:pt idx="2063">
                  <c:v>42326.354166668403</c:v>
                </c:pt>
                <c:pt idx="2064">
                  <c:v>42326.375000001739</c:v>
                </c:pt>
                <c:pt idx="2065">
                  <c:v>42326.395833335075</c:v>
                </c:pt>
                <c:pt idx="2066">
                  <c:v>42326.41666666841</c:v>
                </c:pt>
                <c:pt idx="2067">
                  <c:v>42326.437500001746</c:v>
                </c:pt>
                <c:pt idx="2068">
                  <c:v>42326.458333335082</c:v>
                </c:pt>
                <c:pt idx="2069">
                  <c:v>42326.479166668418</c:v>
                </c:pt>
                <c:pt idx="2070">
                  <c:v>42326.500000001754</c:v>
                </c:pt>
                <c:pt idx="2071">
                  <c:v>42326.520833335089</c:v>
                </c:pt>
                <c:pt idx="2072">
                  <c:v>42326.541666668425</c:v>
                </c:pt>
                <c:pt idx="2073">
                  <c:v>42326.562500001761</c:v>
                </c:pt>
                <c:pt idx="2074">
                  <c:v>42326.583333335097</c:v>
                </c:pt>
                <c:pt idx="2075">
                  <c:v>42326.604166668432</c:v>
                </c:pt>
                <c:pt idx="2076">
                  <c:v>42326.625000001768</c:v>
                </c:pt>
                <c:pt idx="2077">
                  <c:v>42326.645833335104</c:v>
                </c:pt>
                <c:pt idx="2078">
                  <c:v>42326.66666666844</c:v>
                </c:pt>
                <c:pt idx="2079">
                  <c:v>42326.687500001775</c:v>
                </c:pt>
                <c:pt idx="2080">
                  <c:v>42326.708333335111</c:v>
                </c:pt>
                <c:pt idx="2081">
                  <c:v>42326.729166668447</c:v>
                </c:pt>
                <c:pt idx="2082">
                  <c:v>42326.750000001783</c:v>
                </c:pt>
                <c:pt idx="2083">
                  <c:v>42326.770833335118</c:v>
                </c:pt>
                <c:pt idx="2084">
                  <c:v>42326.791666668454</c:v>
                </c:pt>
                <c:pt idx="2085">
                  <c:v>42326.81250000179</c:v>
                </c:pt>
                <c:pt idx="2086">
                  <c:v>42326.833333335126</c:v>
                </c:pt>
                <c:pt idx="2087">
                  <c:v>42326.854166668461</c:v>
                </c:pt>
                <c:pt idx="2088">
                  <c:v>42326.875000001797</c:v>
                </c:pt>
                <c:pt idx="2089">
                  <c:v>42326.895833335133</c:v>
                </c:pt>
                <c:pt idx="2090">
                  <c:v>42326.916666668469</c:v>
                </c:pt>
                <c:pt idx="2091">
                  <c:v>42326.937500001804</c:v>
                </c:pt>
                <c:pt idx="2092">
                  <c:v>42326.95833333514</c:v>
                </c:pt>
                <c:pt idx="2093">
                  <c:v>42326.979166668476</c:v>
                </c:pt>
                <c:pt idx="2094">
                  <c:v>42327.000000001812</c:v>
                </c:pt>
                <c:pt idx="2095">
                  <c:v>42327.020833335147</c:v>
                </c:pt>
                <c:pt idx="2096">
                  <c:v>42327.041666668483</c:v>
                </c:pt>
                <c:pt idx="2097">
                  <c:v>42327.062500001819</c:v>
                </c:pt>
                <c:pt idx="2098">
                  <c:v>42327.083333335155</c:v>
                </c:pt>
                <c:pt idx="2099">
                  <c:v>42327.104166668491</c:v>
                </c:pt>
                <c:pt idx="2100">
                  <c:v>42327.125000001826</c:v>
                </c:pt>
                <c:pt idx="2101">
                  <c:v>42327.145833335162</c:v>
                </c:pt>
                <c:pt idx="2102">
                  <c:v>42327.166666668498</c:v>
                </c:pt>
                <c:pt idx="2103">
                  <c:v>42327.187500001834</c:v>
                </c:pt>
                <c:pt idx="2104">
                  <c:v>42327.208333335169</c:v>
                </c:pt>
                <c:pt idx="2105">
                  <c:v>42327.229166668505</c:v>
                </c:pt>
                <c:pt idx="2106">
                  <c:v>42327.250000001841</c:v>
                </c:pt>
                <c:pt idx="2107">
                  <c:v>42327.270833335177</c:v>
                </c:pt>
                <c:pt idx="2108">
                  <c:v>42327.291666668512</c:v>
                </c:pt>
                <c:pt idx="2109">
                  <c:v>42327.312500001848</c:v>
                </c:pt>
                <c:pt idx="2110">
                  <c:v>42327.333333335184</c:v>
                </c:pt>
                <c:pt idx="2111">
                  <c:v>42327.35416666852</c:v>
                </c:pt>
                <c:pt idx="2112">
                  <c:v>42327.375000001855</c:v>
                </c:pt>
                <c:pt idx="2113">
                  <c:v>42327.395833335191</c:v>
                </c:pt>
                <c:pt idx="2114">
                  <c:v>42327.416666668527</c:v>
                </c:pt>
                <c:pt idx="2115">
                  <c:v>42327.437500001863</c:v>
                </c:pt>
                <c:pt idx="2116">
                  <c:v>42327.458333335198</c:v>
                </c:pt>
                <c:pt idx="2117">
                  <c:v>42327.479166668534</c:v>
                </c:pt>
                <c:pt idx="2118">
                  <c:v>42327.50000000187</c:v>
                </c:pt>
                <c:pt idx="2119">
                  <c:v>42327.520833335206</c:v>
                </c:pt>
                <c:pt idx="2120">
                  <c:v>42327.541666668541</c:v>
                </c:pt>
                <c:pt idx="2121">
                  <c:v>42327.562500001877</c:v>
                </c:pt>
                <c:pt idx="2122">
                  <c:v>42327.583333335213</c:v>
                </c:pt>
                <c:pt idx="2123">
                  <c:v>42327.604166668549</c:v>
                </c:pt>
                <c:pt idx="2124">
                  <c:v>42327.625000001884</c:v>
                </c:pt>
                <c:pt idx="2125">
                  <c:v>42327.64583333522</c:v>
                </c:pt>
                <c:pt idx="2126">
                  <c:v>42327.666666668556</c:v>
                </c:pt>
                <c:pt idx="2127">
                  <c:v>42327.687500001892</c:v>
                </c:pt>
                <c:pt idx="2128">
                  <c:v>42327.708333335228</c:v>
                </c:pt>
                <c:pt idx="2129">
                  <c:v>42327.729166668563</c:v>
                </c:pt>
                <c:pt idx="2130">
                  <c:v>42327.750000001899</c:v>
                </c:pt>
                <c:pt idx="2131">
                  <c:v>42327.770833335235</c:v>
                </c:pt>
                <c:pt idx="2132">
                  <c:v>42327.791666668571</c:v>
                </c:pt>
                <c:pt idx="2133">
                  <c:v>42327.812500001906</c:v>
                </c:pt>
                <c:pt idx="2134">
                  <c:v>42327.833333335242</c:v>
                </c:pt>
                <c:pt idx="2135">
                  <c:v>42327.854166668578</c:v>
                </c:pt>
                <c:pt idx="2136">
                  <c:v>42327.875000001914</c:v>
                </c:pt>
                <c:pt idx="2137">
                  <c:v>42327.895833335249</c:v>
                </c:pt>
                <c:pt idx="2138">
                  <c:v>42327.916666668585</c:v>
                </c:pt>
                <c:pt idx="2139">
                  <c:v>42327.937500001921</c:v>
                </c:pt>
                <c:pt idx="2140">
                  <c:v>42327.958333335257</c:v>
                </c:pt>
                <c:pt idx="2141">
                  <c:v>42327.979166668592</c:v>
                </c:pt>
                <c:pt idx="2142">
                  <c:v>42328.000000001928</c:v>
                </c:pt>
                <c:pt idx="2143">
                  <c:v>42328.020833335264</c:v>
                </c:pt>
                <c:pt idx="2144">
                  <c:v>42328.0416666686</c:v>
                </c:pt>
                <c:pt idx="2145">
                  <c:v>42328.062500001935</c:v>
                </c:pt>
                <c:pt idx="2146">
                  <c:v>42328.083333335271</c:v>
                </c:pt>
                <c:pt idx="2147">
                  <c:v>42328.104166668607</c:v>
                </c:pt>
                <c:pt idx="2148">
                  <c:v>42328.125000001943</c:v>
                </c:pt>
                <c:pt idx="2149">
                  <c:v>42328.145833335278</c:v>
                </c:pt>
                <c:pt idx="2150">
                  <c:v>42328.166666668614</c:v>
                </c:pt>
                <c:pt idx="2151">
                  <c:v>42328.18750000195</c:v>
                </c:pt>
                <c:pt idx="2152">
                  <c:v>42328.208333335286</c:v>
                </c:pt>
                <c:pt idx="2153">
                  <c:v>42328.229166668621</c:v>
                </c:pt>
                <c:pt idx="2154">
                  <c:v>42328.250000001957</c:v>
                </c:pt>
                <c:pt idx="2155">
                  <c:v>42328.270833335293</c:v>
                </c:pt>
                <c:pt idx="2156">
                  <c:v>42328.291666668629</c:v>
                </c:pt>
                <c:pt idx="2157">
                  <c:v>42328.312500001965</c:v>
                </c:pt>
                <c:pt idx="2158">
                  <c:v>42328.3333333353</c:v>
                </c:pt>
                <c:pt idx="2159">
                  <c:v>42328.354166668636</c:v>
                </c:pt>
                <c:pt idx="2160">
                  <c:v>42328.375000001972</c:v>
                </c:pt>
                <c:pt idx="2161">
                  <c:v>42328.395833335308</c:v>
                </c:pt>
                <c:pt idx="2162">
                  <c:v>42328.416666668643</c:v>
                </c:pt>
                <c:pt idx="2163">
                  <c:v>42328.437500001979</c:v>
                </c:pt>
                <c:pt idx="2164">
                  <c:v>42328.458333335315</c:v>
                </c:pt>
                <c:pt idx="2165">
                  <c:v>42328.479166668651</c:v>
                </c:pt>
                <c:pt idx="2166">
                  <c:v>42328.500000001986</c:v>
                </c:pt>
                <c:pt idx="2167">
                  <c:v>42328.520833335322</c:v>
                </c:pt>
                <c:pt idx="2168">
                  <c:v>42328.541666668658</c:v>
                </c:pt>
                <c:pt idx="2169">
                  <c:v>42328.562500001994</c:v>
                </c:pt>
                <c:pt idx="2170">
                  <c:v>42328.583333335329</c:v>
                </c:pt>
                <c:pt idx="2171">
                  <c:v>42328.604166668665</c:v>
                </c:pt>
                <c:pt idx="2172">
                  <c:v>42328.625000002001</c:v>
                </c:pt>
                <c:pt idx="2173">
                  <c:v>42328.645833335337</c:v>
                </c:pt>
                <c:pt idx="2174">
                  <c:v>42328.666666668672</c:v>
                </c:pt>
                <c:pt idx="2175">
                  <c:v>42328.687500002008</c:v>
                </c:pt>
                <c:pt idx="2176">
                  <c:v>42328.708333335344</c:v>
                </c:pt>
                <c:pt idx="2177">
                  <c:v>42328.72916666868</c:v>
                </c:pt>
                <c:pt idx="2178">
                  <c:v>42328.750000002015</c:v>
                </c:pt>
                <c:pt idx="2179">
                  <c:v>42328.770833335351</c:v>
                </c:pt>
                <c:pt idx="2180">
                  <c:v>42328.791666668687</c:v>
                </c:pt>
                <c:pt idx="2181">
                  <c:v>42328.812500002023</c:v>
                </c:pt>
                <c:pt idx="2182">
                  <c:v>42328.833333335358</c:v>
                </c:pt>
                <c:pt idx="2183">
                  <c:v>42328.854166668694</c:v>
                </c:pt>
                <c:pt idx="2184">
                  <c:v>42328.87500000203</c:v>
                </c:pt>
                <c:pt idx="2185">
                  <c:v>42328.895833335366</c:v>
                </c:pt>
                <c:pt idx="2186">
                  <c:v>42328.916666668702</c:v>
                </c:pt>
                <c:pt idx="2187">
                  <c:v>42328.937500002037</c:v>
                </c:pt>
                <c:pt idx="2188">
                  <c:v>42328.958333335373</c:v>
                </c:pt>
                <c:pt idx="2189">
                  <c:v>42328.979166668709</c:v>
                </c:pt>
                <c:pt idx="2190">
                  <c:v>42329.000000002045</c:v>
                </c:pt>
                <c:pt idx="2191">
                  <c:v>42329.02083333538</c:v>
                </c:pt>
                <c:pt idx="2192">
                  <c:v>42329.041666668716</c:v>
                </c:pt>
                <c:pt idx="2193">
                  <c:v>42329.062500002052</c:v>
                </c:pt>
                <c:pt idx="2194">
                  <c:v>42329.083333335388</c:v>
                </c:pt>
                <c:pt idx="2195">
                  <c:v>42329.104166668723</c:v>
                </c:pt>
                <c:pt idx="2196">
                  <c:v>42329.125000002059</c:v>
                </c:pt>
                <c:pt idx="2197">
                  <c:v>42329.145833335395</c:v>
                </c:pt>
                <c:pt idx="2198">
                  <c:v>42329.166666668731</c:v>
                </c:pt>
                <c:pt idx="2199">
                  <c:v>42329.187500002066</c:v>
                </c:pt>
                <c:pt idx="2200">
                  <c:v>42329.208333335402</c:v>
                </c:pt>
                <c:pt idx="2201">
                  <c:v>42329.229166668738</c:v>
                </c:pt>
                <c:pt idx="2202">
                  <c:v>42329.250000002074</c:v>
                </c:pt>
                <c:pt idx="2203">
                  <c:v>42329.270833335409</c:v>
                </c:pt>
                <c:pt idx="2204">
                  <c:v>42329.291666668745</c:v>
                </c:pt>
                <c:pt idx="2205">
                  <c:v>42329.312500002081</c:v>
                </c:pt>
                <c:pt idx="2206">
                  <c:v>42329.333333335417</c:v>
                </c:pt>
                <c:pt idx="2207">
                  <c:v>42329.354166668752</c:v>
                </c:pt>
                <c:pt idx="2208">
                  <c:v>42329.375000002088</c:v>
                </c:pt>
                <c:pt idx="2209">
                  <c:v>42329.395833335424</c:v>
                </c:pt>
                <c:pt idx="2210">
                  <c:v>42329.41666666876</c:v>
                </c:pt>
                <c:pt idx="2211">
                  <c:v>42329.437500002095</c:v>
                </c:pt>
                <c:pt idx="2212">
                  <c:v>42329.458333335431</c:v>
                </c:pt>
                <c:pt idx="2213">
                  <c:v>42329.479166668767</c:v>
                </c:pt>
                <c:pt idx="2214">
                  <c:v>42329.500000002103</c:v>
                </c:pt>
                <c:pt idx="2215">
                  <c:v>42329.520833335439</c:v>
                </c:pt>
                <c:pt idx="2216">
                  <c:v>42329.541666668774</c:v>
                </c:pt>
                <c:pt idx="2217">
                  <c:v>42329.56250000211</c:v>
                </c:pt>
                <c:pt idx="2218">
                  <c:v>42329.583333335446</c:v>
                </c:pt>
                <c:pt idx="2219">
                  <c:v>42329.604166668782</c:v>
                </c:pt>
                <c:pt idx="2220">
                  <c:v>42329.625000002117</c:v>
                </c:pt>
                <c:pt idx="2221">
                  <c:v>42329.645833335453</c:v>
                </c:pt>
                <c:pt idx="2222">
                  <c:v>42329.666666668789</c:v>
                </c:pt>
                <c:pt idx="2223">
                  <c:v>42329.687500002125</c:v>
                </c:pt>
                <c:pt idx="2224">
                  <c:v>42329.70833333546</c:v>
                </c:pt>
                <c:pt idx="2225">
                  <c:v>42329.729166668796</c:v>
                </c:pt>
                <c:pt idx="2226">
                  <c:v>42329.750000002132</c:v>
                </c:pt>
                <c:pt idx="2227">
                  <c:v>42329.770833335468</c:v>
                </c:pt>
                <c:pt idx="2228">
                  <c:v>42329.791666668803</c:v>
                </c:pt>
                <c:pt idx="2229">
                  <c:v>42329.812500002139</c:v>
                </c:pt>
                <c:pt idx="2230">
                  <c:v>42329.833333335475</c:v>
                </c:pt>
                <c:pt idx="2231">
                  <c:v>42329.854166668811</c:v>
                </c:pt>
                <c:pt idx="2232">
                  <c:v>42329.875000002146</c:v>
                </c:pt>
                <c:pt idx="2233">
                  <c:v>42329.895833335482</c:v>
                </c:pt>
                <c:pt idx="2234">
                  <c:v>42329.916666668818</c:v>
                </c:pt>
                <c:pt idx="2235">
                  <c:v>42329.937500002154</c:v>
                </c:pt>
                <c:pt idx="2236">
                  <c:v>42329.958333335489</c:v>
                </c:pt>
                <c:pt idx="2237">
                  <c:v>42329.979166668825</c:v>
                </c:pt>
                <c:pt idx="2238">
                  <c:v>42330.000000002161</c:v>
                </c:pt>
                <c:pt idx="2239">
                  <c:v>42330.020833335497</c:v>
                </c:pt>
                <c:pt idx="2240">
                  <c:v>42330.041666668832</c:v>
                </c:pt>
                <c:pt idx="2241">
                  <c:v>42330.062500002168</c:v>
                </c:pt>
                <c:pt idx="2242">
                  <c:v>42330.083333335504</c:v>
                </c:pt>
                <c:pt idx="2243">
                  <c:v>42330.10416666884</c:v>
                </c:pt>
                <c:pt idx="2244">
                  <c:v>42330.125000002176</c:v>
                </c:pt>
                <c:pt idx="2245">
                  <c:v>42330.145833335511</c:v>
                </c:pt>
                <c:pt idx="2246">
                  <c:v>42330.166666668847</c:v>
                </c:pt>
                <c:pt idx="2247">
                  <c:v>42330.187500002183</c:v>
                </c:pt>
                <c:pt idx="2248">
                  <c:v>42330.208333335519</c:v>
                </c:pt>
                <c:pt idx="2249">
                  <c:v>42330.229166668854</c:v>
                </c:pt>
                <c:pt idx="2250">
                  <c:v>42330.25000000219</c:v>
                </c:pt>
                <c:pt idx="2251">
                  <c:v>42330.270833335526</c:v>
                </c:pt>
                <c:pt idx="2252">
                  <c:v>42330.291666668862</c:v>
                </c:pt>
                <c:pt idx="2253">
                  <c:v>42330.312500002197</c:v>
                </c:pt>
                <c:pt idx="2254">
                  <c:v>42330.333333335533</c:v>
                </c:pt>
                <c:pt idx="2255">
                  <c:v>42330.354166668869</c:v>
                </c:pt>
                <c:pt idx="2256">
                  <c:v>42330.375000002205</c:v>
                </c:pt>
                <c:pt idx="2257">
                  <c:v>42330.39583333554</c:v>
                </c:pt>
                <c:pt idx="2258">
                  <c:v>42330.416666668876</c:v>
                </c:pt>
                <c:pt idx="2259">
                  <c:v>42330.437500002212</c:v>
                </c:pt>
                <c:pt idx="2260">
                  <c:v>42330.458333335548</c:v>
                </c:pt>
                <c:pt idx="2261">
                  <c:v>42330.479166668883</c:v>
                </c:pt>
                <c:pt idx="2262">
                  <c:v>42330.500000002219</c:v>
                </c:pt>
                <c:pt idx="2263">
                  <c:v>42330.520833335555</c:v>
                </c:pt>
                <c:pt idx="2264">
                  <c:v>42330.541666668891</c:v>
                </c:pt>
                <c:pt idx="2265">
                  <c:v>42330.562500002226</c:v>
                </c:pt>
                <c:pt idx="2266">
                  <c:v>42330.583333335562</c:v>
                </c:pt>
                <c:pt idx="2267">
                  <c:v>42330.604166668898</c:v>
                </c:pt>
                <c:pt idx="2268">
                  <c:v>42330.625000002234</c:v>
                </c:pt>
                <c:pt idx="2269">
                  <c:v>42330.645833335569</c:v>
                </c:pt>
                <c:pt idx="2270">
                  <c:v>42330.666666668905</c:v>
                </c:pt>
                <c:pt idx="2271">
                  <c:v>42330.687500002241</c:v>
                </c:pt>
                <c:pt idx="2272">
                  <c:v>42330.708333335577</c:v>
                </c:pt>
                <c:pt idx="2273">
                  <c:v>42330.729166668913</c:v>
                </c:pt>
                <c:pt idx="2274">
                  <c:v>42330.750000002248</c:v>
                </c:pt>
                <c:pt idx="2275">
                  <c:v>42330.770833335584</c:v>
                </c:pt>
                <c:pt idx="2276">
                  <c:v>42330.79166666892</c:v>
                </c:pt>
                <c:pt idx="2277">
                  <c:v>42330.812500002256</c:v>
                </c:pt>
                <c:pt idx="2278">
                  <c:v>42330.833333335591</c:v>
                </c:pt>
                <c:pt idx="2279">
                  <c:v>42330.854166668927</c:v>
                </c:pt>
                <c:pt idx="2280">
                  <c:v>42330.875000002263</c:v>
                </c:pt>
                <c:pt idx="2281">
                  <c:v>42330.895833335599</c:v>
                </c:pt>
                <c:pt idx="2282">
                  <c:v>42330.916666668934</c:v>
                </c:pt>
                <c:pt idx="2283">
                  <c:v>42330.93750000227</c:v>
                </c:pt>
                <c:pt idx="2284">
                  <c:v>42330.958333335606</c:v>
                </c:pt>
                <c:pt idx="2285">
                  <c:v>42330.979166668942</c:v>
                </c:pt>
                <c:pt idx="2286">
                  <c:v>42331.000000002277</c:v>
                </c:pt>
                <c:pt idx="2287">
                  <c:v>42331.020833335613</c:v>
                </c:pt>
                <c:pt idx="2288">
                  <c:v>42331.041666668949</c:v>
                </c:pt>
                <c:pt idx="2289">
                  <c:v>42331.062500002285</c:v>
                </c:pt>
                <c:pt idx="2290">
                  <c:v>42331.08333333562</c:v>
                </c:pt>
                <c:pt idx="2291">
                  <c:v>42331.104166668956</c:v>
                </c:pt>
                <c:pt idx="2292">
                  <c:v>42331.125000002292</c:v>
                </c:pt>
                <c:pt idx="2293">
                  <c:v>42331.145833335628</c:v>
                </c:pt>
                <c:pt idx="2294">
                  <c:v>42331.166666668963</c:v>
                </c:pt>
                <c:pt idx="2295">
                  <c:v>42331.187500002299</c:v>
                </c:pt>
                <c:pt idx="2296">
                  <c:v>42331.208333335635</c:v>
                </c:pt>
                <c:pt idx="2297">
                  <c:v>42331.229166668971</c:v>
                </c:pt>
                <c:pt idx="2298">
                  <c:v>42331.250000002306</c:v>
                </c:pt>
                <c:pt idx="2299">
                  <c:v>42331.270833335642</c:v>
                </c:pt>
                <c:pt idx="2300">
                  <c:v>42331.291666668978</c:v>
                </c:pt>
                <c:pt idx="2301">
                  <c:v>42331.312500002314</c:v>
                </c:pt>
                <c:pt idx="2302">
                  <c:v>42331.33333333565</c:v>
                </c:pt>
                <c:pt idx="2303">
                  <c:v>42331.354166668985</c:v>
                </c:pt>
                <c:pt idx="2304">
                  <c:v>42331.375000002321</c:v>
                </c:pt>
                <c:pt idx="2305">
                  <c:v>42331.395833335657</c:v>
                </c:pt>
                <c:pt idx="2306">
                  <c:v>42331.416666668993</c:v>
                </c:pt>
                <c:pt idx="2307">
                  <c:v>42331.437500002328</c:v>
                </c:pt>
                <c:pt idx="2308">
                  <c:v>42331.458333335664</c:v>
                </c:pt>
                <c:pt idx="2309">
                  <c:v>42331.479166669</c:v>
                </c:pt>
                <c:pt idx="2310">
                  <c:v>42331.500000002336</c:v>
                </c:pt>
                <c:pt idx="2311">
                  <c:v>42331.520833335671</c:v>
                </c:pt>
                <c:pt idx="2312">
                  <c:v>42331.541666669007</c:v>
                </c:pt>
                <c:pt idx="2313">
                  <c:v>42331.562500002343</c:v>
                </c:pt>
                <c:pt idx="2314">
                  <c:v>42331.583333335679</c:v>
                </c:pt>
                <c:pt idx="2315">
                  <c:v>42331.604166669014</c:v>
                </c:pt>
                <c:pt idx="2316">
                  <c:v>42331.62500000235</c:v>
                </c:pt>
                <c:pt idx="2317">
                  <c:v>42331.645833335686</c:v>
                </c:pt>
                <c:pt idx="2318">
                  <c:v>42331.666666669022</c:v>
                </c:pt>
                <c:pt idx="2319">
                  <c:v>42331.687500002357</c:v>
                </c:pt>
                <c:pt idx="2320">
                  <c:v>42331.708333335693</c:v>
                </c:pt>
                <c:pt idx="2321">
                  <c:v>42331.729166669029</c:v>
                </c:pt>
                <c:pt idx="2322">
                  <c:v>42331.750000002365</c:v>
                </c:pt>
                <c:pt idx="2323">
                  <c:v>42331.7708333357</c:v>
                </c:pt>
                <c:pt idx="2324">
                  <c:v>42331.791666669036</c:v>
                </c:pt>
                <c:pt idx="2325">
                  <c:v>42331.812500002372</c:v>
                </c:pt>
                <c:pt idx="2326">
                  <c:v>42331.833333335708</c:v>
                </c:pt>
                <c:pt idx="2327">
                  <c:v>42331.854166669043</c:v>
                </c:pt>
                <c:pt idx="2328">
                  <c:v>42331.875000002379</c:v>
                </c:pt>
                <c:pt idx="2329">
                  <c:v>42331.895833335715</c:v>
                </c:pt>
                <c:pt idx="2330">
                  <c:v>42331.916666669051</c:v>
                </c:pt>
                <c:pt idx="2331">
                  <c:v>42331.937500002387</c:v>
                </c:pt>
                <c:pt idx="2332">
                  <c:v>42331.958333335722</c:v>
                </c:pt>
                <c:pt idx="2333">
                  <c:v>42331.979166669058</c:v>
                </c:pt>
                <c:pt idx="2334">
                  <c:v>42332.000000002394</c:v>
                </c:pt>
                <c:pt idx="2335">
                  <c:v>42332.02083333573</c:v>
                </c:pt>
                <c:pt idx="2336">
                  <c:v>42332.041666669065</c:v>
                </c:pt>
                <c:pt idx="2337">
                  <c:v>42332.062500002401</c:v>
                </c:pt>
                <c:pt idx="2338">
                  <c:v>42332.083333335737</c:v>
                </c:pt>
                <c:pt idx="2339">
                  <c:v>42332.104166669073</c:v>
                </c:pt>
                <c:pt idx="2340">
                  <c:v>42332.125000002408</c:v>
                </c:pt>
                <c:pt idx="2341">
                  <c:v>42332.145833335744</c:v>
                </c:pt>
                <c:pt idx="2342">
                  <c:v>42332.16666666908</c:v>
                </c:pt>
                <c:pt idx="2343">
                  <c:v>42332.187500002416</c:v>
                </c:pt>
                <c:pt idx="2344">
                  <c:v>42332.208333335751</c:v>
                </c:pt>
                <c:pt idx="2345">
                  <c:v>42332.229166669087</c:v>
                </c:pt>
                <c:pt idx="2346">
                  <c:v>42332.250000002423</c:v>
                </c:pt>
                <c:pt idx="2347">
                  <c:v>42332.270833335759</c:v>
                </c:pt>
                <c:pt idx="2348">
                  <c:v>42332.291666669094</c:v>
                </c:pt>
                <c:pt idx="2349">
                  <c:v>42332.31250000243</c:v>
                </c:pt>
                <c:pt idx="2350">
                  <c:v>42332.333333335766</c:v>
                </c:pt>
                <c:pt idx="2351">
                  <c:v>42332.354166669102</c:v>
                </c:pt>
                <c:pt idx="2352">
                  <c:v>42332.375000002437</c:v>
                </c:pt>
                <c:pt idx="2353">
                  <c:v>42332.395833335773</c:v>
                </c:pt>
                <c:pt idx="2354">
                  <c:v>42332.416666669109</c:v>
                </c:pt>
                <c:pt idx="2355">
                  <c:v>42332.437500002445</c:v>
                </c:pt>
                <c:pt idx="2356">
                  <c:v>42332.45833333578</c:v>
                </c:pt>
                <c:pt idx="2357">
                  <c:v>42332.479166669116</c:v>
                </c:pt>
                <c:pt idx="2358">
                  <c:v>42332.500000002452</c:v>
                </c:pt>
                <c:pt idx="2359">
                  <c:v>42332.520833335788</c:v>
                </c:pt>
                <c:pt idx="2360">
                  <c:v>42332.541666669124</c:v>
                </c:pt>
                <c:pt idx="2361">
                  <c:v>42332.562500002459</c:v>
                </c:pt>
                <c:pt idx="2362">
                  <c:v>42332.583333335795</c:v>
                </c:pt>
                <c:pt idx="2363">
                  <c:v>42332.604166669131</c:v>
                </c:pt>
                <c:pt idx="2364">
                  <c:v>42332.625000002467</c:v>
                </c:pt>
                <c:pt idx="2365">
                  <c:v>42332.645833335802</c:v>
                </c:pt>
                <c:pt idx="2366">
                  <c:v>42332.666666669138</c:v>
                </c:pt>
                <c:pt idx="2367">
                  <c:v>42332.687500002474</c:v>
                </c:pt>
                <c:pt idx="2368">
                  <c:v>42332.70833333581</c:v>
                </c:pt>
                <c:pt idx="2369">
                  <c:v>42332.729166669145</c:v>
                </c:pt>
                <c:pt idx="2370">
                  <c:v>42332.750000002481</c:v>
                </c:pt>
                <c:pt idx="2371">
                  <c:v>42332.770833335817</c:v>
                </c:pt>
                <c:pt idx="2372">
                  <c:v>42332.791666669153</c:v>
                </c:pt>
                <c:pt idx="2373">
                  <c:v>42332.812500002488</c:v>
                </c:pt>
                <c:pt idx="2374">
                  <c:v>42332.833333335824</c:v>
                </c:pt>
                <c:pt idx="2375">
                  <c:v>42332.85416666916</c:v>
                </c:pt>
                <c:pt idx="2376">
                  <c:v>42332.875000002496</c:v>
                </c:pt>
                <c:pt idx="2377">
                  <c:v>42332.895833335831</c:v>
                </c:pt>
                <c:pt idx="2378">
                  <c:v>42332.916666669167</c:v>
                </c:pt>
                <c:pt idx="2379">
                  <c:v>42332.937500002503</c:v>
                </c:pt>
                <c:pt idx="2380">
                  <c:v>42332.958333335839</c:v>
                </c:pt>
                <c:pt idx="2381">
                  <c:v>42332.979166669174</c:v>
                </c:pt>
                <c:pt idx="2382">
                  <c:v>42333.00000000251</c:v>
                </c:pt>
                <c:pt idx="2383">
                  <c:v>42333.020833335846</c:v>
                </c:pt>
                <c:pt idx="2384">
                  <c:v>42333.041666669182</c:v>
                </c:pt>
                <c:pt idx="2385">
                  <c:v>42333.062500002517</c:v>
                </c:pt>
                <c:pt idx="2386">
                  <c:v>42333.083333335853</c:v>
                </c:pt>
                <c:pt idx="2387">
                  <c:v>42333.104166669189</c:v>
                </c:pt>
                <c:pt idx="2388">
                  <c:v>42333.125000002525</c:v>
                </c:pt>
                <c:pt idx="2389">
                  <c:v>42333.145833335861</c:v>
                </c:pt>
                <c:pt idx="2390">
                  <c:v>42333.166666669196</c:v>
                </c:pt>
                <c:pt idx="2391">
                  <c:v>42333.187500002532</c:v>
                </c:pt>
                <c:pt idx="2392">
                  <c:v>42333.208333335868</c:v>
                </c:pt>
                <c:pt idx="2393">
                  <c:v>42333.229166669204</c:v>
                </c:pt>
                <c:pt idx="2394">
                  <c:v>42333.250000002539</c:v>
                </c:pt>
                <c:pt idx="2395">
                  <c:v>42333.270833335875</c:v>
                </c:pt>
                <c:pt idx="2396">
                  <c:v>42333.291666669211</c:v>
                </c:pt>
                <c:pt idx="2397">
                  <c:v>42333.312500002547</c:v>
                </c:pt>
                <c:pt idx="2398">
                  <c:v>42333.333333335882</c:v>
                </c:pt>
                <c:pt idx="2399">
                  <c:v>42333.354166669218</c:v>
                </c:pt>
                <c:pt idx="2400">
                  <c:v>42333.375000002554</c:v>
                </c:pt>
                <c:pt idx="2401">
                  <c:v>42333.39583333589</c:v>
                </c:pt>
                <c:pt idx="2402">
                  <c:v>42333.416666669225</c:v>
                </c:pt>
                <c:pt idx="2403">
                  <c:v>42333.437500002561</c:v>
                </c:pt>
                <c:pt idx="2404">
                  <c:v>42333.458333335897</c:v>
                </c:pt>
                <c:pt idx="2405">
                  <c:v>42333.479166669233</c:v>
                </c:pt>
                <c:pt idx="2406">
                  <c:v>42333.500000002568</c:v>
                </c:pt>
                <c:pt idx="2407">
                  <c:v>42333.520833335904</c:v>
                </c:pt>
                <c:pt idx="2408">
                  <c:v>42333.54166666924</c:v>
                </c:pt>
                <c:pt idx="2409">
                  <c:v>42333.562500002576</c:v>
                </c:pt>
                <c:pt idx="2410">
                  <c:v>42333.583333335911</c:v>
                </c:pt>
                <c:pt idx="2411">
                  <c:v>42333.604166669247</c:v>
                </c:pt>
                <c:pt idx="2412">
                  <c:v>42333.625000002583</c:v>
                </c:pt>
                <c:pt idx="2413">
                  <c:v>42333.645833335919</c:v>
                </c:pt>
                <c:pt idx="2414">
                  <c:v>42333.666666669254</c:v>
                </c:pt>
                <c:pt idx="2415">
                  <c:v>42333.68750000259</c:v>
                </c:pt>
                <c:pt idx="2416">
                  <c:v>42333.708333335926</c:v>
                </c:pt>
                <c:pt idx="2417">
                  <c:v>42333.729166669262</c:v>
                </c:pt>
                <c:pt idx="2418">
                  <c:v>42333.750000002598</c:v>
                </c:pt>
                <c:pt idx="2419">
                  <c:v>42333.770833335933</c:v>
                </c:pt>
                <c:pt idx="2420">
                  <c:v>42333.791666669269</c:v>
                </c:pt>
                <c:pt idx="2421">
                  <c:v>42333.812500002605</c:v>
                </c:pt>
                <c:pt idx="2422">
                  <c:v>42333.833333335941</c:v>
                </c:pt>
                <c:pt idx="2423">
                  <c:v>42333.854166669276</c:v>
                </c:pt>
                <c:pt idx="2424">
                  <c:v>42333.875000002612</c:v>
                </c:pt>
                <c:pt idx="2425">
                  <c:v>42333.895833335948</c:v>
                </c:pt>
                <c:pt idx="2426">
                  <c:v>42333.916666669284</c:v>
                </c:pt>
                <c:pt idx="2427">
                  <c:v>42333.937500002619</c:v>
                </c:pt>
                <c:pt idx="2428">
                  <c:v>42333.958333335955</c:v>
                </c:pt>
                <c:pt idx="2429">
                  <c:v>42333.979166669291</c:v>
                </c:pt>
                <c:pt idx="2430">
                  <c:v>42334.000000002627</c:v>
                </c:pt>
                <c:pt idx="2431">
                  <c:v>42334.020833335962</c:v>
                </c:pt>
                <c:pt idx="2432">
                  <c:v>42334.041666669298</c:v>
                </c:pt>
                <c:pt idx="2433">
                  <c:v>42334.062500002634</c:v>
                </c:pt>
                <c:pt idx="2434">
                  <c:v>42334.08333333597</c:v>
                </c:pt>
                <c:pt idx="2435">
                  <c:v>42334.104166669305</c:v>
                </c:pt>
                <c:pt idx="2436">
                  <c:v>42334.125000002641</c:v>
                </c:pt>
                <c:pt idx="2437">
                  <c:v>42334.145833335977</c:v>
                </c:pt>
                <c:pt idx="2438">
                  <c:v>42334.166666669313</c:v>
                </c:pt>
                <c:pt idx="2439">
                  <c:v>42334.187500002648</c:v>
                </c:pt>
                <c:pt idx="2440">
                  <c:v>42334.208333335984</c:v>
                </c:pt>
                <c:pt idx="2441">
                  <c:v>42334.22916666932</c:v>
                </c:pt>
                <c:pt idx="2442">
                  <c:v>42334.250000002656</c:v>
                </c:pt>
                <c:pt idx="2443">
                  <c:v>42334.270833335991</c:v>
                </c:pt>
                <c:pt idx="2444">
                  <c:v>42334.291666669327</c:v>
                </c:pt>
                <c:pt idx="2445">
                  <c:v>42334.312500002663</c:v>
                </c:pt>
                <c:pt idx="2446">
                  <c:v>42334.333333335999</c:v>
                </c:pt>
                <c:pt idx="2447">
                  <c:v>42334.354166669335</c:v>
                </c:pt>
                <c:pt idx="2448">
                  <c:v>42334.37500000267</c:v>
                </c:pt>
                <c:pt idx="2449">
                  <c:v>42334.395833336006</c:v>
                </c:pt>
                <c:pt idx="2450">
                  <c:v>42334.416666669342</c:v>
                </c:pt>
                <c:pt idx="2451">
                  <c:v>42334.437500002678</c:v>
                </c:pt>
                <c:pt idx="2452">
                  <c:v>42334.458333336013</c:v>
                </c:pt>
                <c:pt idx="2453">
                  <c:v>42334.479166669349</c:v>
                </c:pt>
                <c:pt idx="2454">
                  <c:v>42334.500000002685</c:v>
                </c:pt>
                <c:pt idx="2455">
                  <c:v>42334.520833336021</c:v>
                </c:pt>
                <c:pt idx="2456">
                  <c:v>42334.541666669356</c:v>
                </c:pt>
                <c:pt idx="2457">
                  <c:v>42334.562500002692</c:v>
                </c:pt>
                <c:pt idx="2458">
                  <c:v>42334.583333336028</c:v>
                </c:pt>
                <c:pt idx="2459">
                  <c:v>42334.604166669364</c:v>
                </c:pt>
                <c:pt idx="2460">
                  <c:v>42334.625000002699</c:v>
                </c:pt>
                <c:pt idx="2461">
                  <c:v>42334.645833336035</c:v>
                </c:pt>
                <c:pt idx="2462">
                  <c:v>42334.666666669371</c:v>
                </c:pt>
                <c:pt idx="2463">
                  <c:v>42334.687500002707</c:v>
                </c:pt>
                <c:pt idx="2464">
                  <c:v>42334.708333336042</c:v>
                </c:pt>
                <c:pt idx="2465">
                  <c:v>42334.729166669378</c:v>
                </c:pt>
                <c:pt idx="2466">
                  <c:v>42334.750000002714</c:v>
                </c:pt>
                <c:pt idx="2467">
                  <c:v>42334.77083333605</c:v>
                </c:pt>
                <c:pt idx="2468">
                  <c:v>42334.791666669385</c:v>
                </c:pt>
                <c:pt idx="2469">
                  <c:v>42334.812500002721</c:v>
                </c:pt>
                <c:pt idx="2470">
                  <c:v>42334.833333336057</c:v>
                </c:pt>
                <c:pt idx="2471">
                  <c:v>42334.854166669393</c:v>
                </c:pt>
                <c:pt idx="2472">
                  <c:v>42334.875000002728</c:v>
                </c:pt>
                <c:pt idx="2473">
                  <c:v>42334.895833336064</c:v>
                </c:pt>
                <c:pt idx="2474">
                  <c:v>42334.9166666694</c:v>
                </c:pt>
                <c:pt idx="2475">
                  <c:v>42334.937500002736</c:v>
                </c:pt>
                <c:pt idx="2476">
                  <c:v>42334.958333336072</c:v>
                </c:pt>
                <c:pt idx="2477">
                  <c:v>42334.979166669407</c:v>
                </c:pt>
                <c:pt idx="2478">
                  <c:v>42335.000000002743</c:v>
                </c:pt>
                <c:pt idx="2479">
                  <c:v>42335.020833336079</c:v>
                </c:pt>
                <c:pt idx="2480">
                  <c:v>42335.041666669415</c:v>
                </c:pt>
                <c:pt idx="2481">
                  <c:v>42335.06250000275</c:v>
                </c:pt>
                <c:pt idx="2482">
                  <c:v>42335.083333336086</c:v>
                </c:pt>
                <c:pt idx="2483">
                  <c:v>42335.104166669422</c:v>
                </c:pt>
                <c:pt idx="2484">
                  <c:v>42335.125000002758</c:v>
                </c:pt>
                <c:pt idx="2485">
                  <c:v>42335.145833336093</c:v>
                </c:pt>
                <c:pt idx="2486">
                  <c:v>42335.166666669429</c:v>
                </c:pt>
                <c:pt idx="2487">
                  <c:v>42335.187500002765</c:v>
                </c:pt>
                <c:pt idx="2488">
                  <c:v>42335.208333336101</c:v>
                </c:pt>
                <c:pt idx="2489">
                  <c:v>42335.229166669436</c:v>
                </c:pt>
                <c:pt idx="2490">
                  <c:v>42335.250000002772</c:v>
                </c:pt>
                <c:pt idx="2491">
                  <c:v>42335.270833336108</c:v>
                </c:pt>
                <c:pt idx="2492">
                  <c:v>42335.291666669444</c:v>
                </c:pt>
                <c:pt idx="2493">
                  <c:v>42335.312500002779</c:v>
                </c:pt>
                <c:pt idx="2494">
                  <c:v>42335.333333336115</c:v>
                </c:pt>
                <c:pt idx="2495">
                  <c:v>42335.354166669451</c:v>
                </c:pt>
                <c:pt idx="2496">
                  <c:v>42335.375000002787</c:v>
                </c:pt>
                <c:pt idx="2497">
                  <c:v>42335.395833336122</c:v>
                </c:pt>
                <c:pt idx="2498">
                  <c:v>42335.416666669458</c:v>
                </c:pt>
                <c:pt idx="2499">
                  <c:v>42335.437500002794</c:v>
                </c:pt>
                <c:pt idx="2500">
                  <c:v>42335.45833333613</c:v>
                </c:pt>
                <c:pt idx="2501">
                  <c:v>42335.479166669465</c:v>
                </c:pt>
                <c:pt idx="2502">
                  <c:v>42335.500000002801</c:v>
                </c:pt>
                <c:pt idx="2503">
                  <c:v>42335.520833336137</c:v>
                </c:pt>
                <c:pt idx="2504">
                  <c:v>42335.541666669473</c:v>
                </c:pt>
                <c:pt idx="2505">
                  <c:v>42335.562500002809</c:v>
                </c:pt>
                <c:pt idx="2506">
                  <c:v>42335.583333336144</c:v>
                </c:pt>
                <c:pt idx="2507">
                  <c:v>42335.60416666948</c:v>
                </c:pt>
                <c:pt idx="2508">
                  <c:v>42335.625000002816</c:v>
                </c:pt>
                <c:pt idx="2509">
                  <c:v>42335.645833336152</c:v>
                </c:pt>
                <c:pt idx="2510">
                  <c:v>42335.666666669487</c:v>
                </c:pt>
                <c:pt idx="2511">
                  <c:v>42335.687500002823</c:v>
                </c:pt>
                <c:pt idx="2512">
                  <c:v>42335.708333336159</c:v>
                </c:pt>
                <c:pt idx="2513">
                  <c:v>42335.729166669495</c:v>
                </c:pt>
                <c:pt idx="2514">
                  <c:v>42335.75000000283</c:v>
                </c:pt>
                <c:pt idx="2515">
                  <c:v>42335.770833336166</c:v>
                </c:pt>
                <c:pt idx="2516">
                  <c:v>42335.791666669502</c:v>
                </c:pt>
                <c:pt idx="2517">
                  <c:v>42335.812500002838</c:v>
                </c:pt>
                <c:pt idx="2518">
                  <c:v>42335.833333336173</c:v>
                </c:pt>
                <c:pt idx="2519">
                  <c:v>42335.854166669509</c:v>
                </c:pt>
                <c:pt idx="2520">
                  <c:v>42335.875000002845</c:v>
                </c:pt>
                <c:pt idx="2521">
                  <c:v>42335.895833336181</c:v>
                </c:pt>
                <c:pt idx="2522">
                  <c:v>42335.916666669516</c:v>
                </c:pt>
                <c:pt idx="2523">
                  <c:v>42335.937500002852</c:v>
                </c:pt>
                <c:pt idx="2524">
                  <c:v>42335.958333336188</c:v>
                </c:pt>
                <c:pt idx="2525">
                  <c:v>42335.979166669524</c:v>
                </c:pt>
                <c:pt idx="2526">
                  <c:v>42336.000000002859</c:v>
                </c:pt>
                <c:pt idx="2527">
                  <c:v>42336.020833336195</c:v>
                </c:pt>
                <c:pt idx="2528">
                  <c:v>42336.041666669531</c:v>
                </c:pt>
                <c:pt idx="2529">
                  <c:v>42336.062500002867</c:v>
                </c:pt>
                <c:pt idx="2530">
                  <c:v>42336.083333336202</c:v>
                </c:pt>
                <c:pt idx="2531">
                  <c:v>42336.104166669538</c:v>
                </c:pt>
                <c:pt idx="2532">
                  <c:v>42336.125000002874</c:v>
                </c:pt>
                <c:pt idx="2533">
                  <c:v>42336.14583333621</c:v>
                </c:pt>
                <c:pt idx="2534">
                  <c:v>42336.166666669546</c:v>
                </c:pt>
                <c:pt idx="2535">
                  <c:v>42336.187500002881</c:v>
                </c:pt>
                <c:pt idx="2536">
                  <c:v>42336.208333336217</c:v>
                </c:pt>
                <c:pt idx="2537">
                  <c:v>42336.229166669553</c:v>
                </c:pt>
                <c:pt idx="2538">
                  <c:v>42336.250000002889</c:v>
                </c:pt>
                <c:pt idx="2539">
                  <c:v>42336.270833336224</c:v>
                </c:pt>
                <c:pt idx="2540">
                  <c:v>42336.29166666956</c:v>
                </c:pt>
                <c:pt idx="2541">
                  <c:v>42336.312500002896</c:v>
                </c:pt>
                <c:pt idx="2542">
                  <c:v>42336.333333336232</c:v>
                </c:pt>
                <c:pt idx="2543">
                  <c:v>42336.354166669567</c:v>
                </c:pt>
                <c:pt idx="2544">
                  <c:v>42336.375000002903</c:v>
                </c:pt>
                <c:pt idx="2545">
                  <c:v>42336.395833336239</c:v>
                </c:pt>
                <c:pt idx="2546">
                  <c:v>42336.416666669575</c:v>
                </c:pt>
                <c:pt idx="2547">
                  <c:v>42336.43750000291</c:v>
                </c:pt>
                <c:pt idx="2548">
                  <c:v>42336.458333336246</c:v>
                </c:pt>
                <c:pt idx="2549">
                  <c:v>42336.479166669582</c:v>
                </c:pt>
                <c:pt idx="2550">
                  <c:v>42336.500000002918</c:v>
                </c:pt>
                <c:pt idx="2551">
                  <c:v>42336.520833336253</c:v>
                </c:pt>
                <c:pt idx="2552">
                  <c:v>42336.541666669589</c:v>
                </c:pt>
                <c:pt idx="2553">
                  <c:v>42336.562500002925</c:v>
                </c:pt>
                <c:pt idx="2554">
                  <c:v>42336.583333336261</c:v>
                </c:pt>
                <c:pt idx="2555">
                  <c:v>42336.604166669596</c:v>
                </c:pt>
                <c:pt idx="2556">
                  <c:v>42336.625000002932</c:v>
                </c:pt>
                <c:pt idx="2557">
                  <c:v>42336.645833336268</c:v>
                </c:pt>
                <c:pt idx="2558">
                  <c:v>42336.666666669604</c:v>
                </c:pt>
                <c:pt idx="2559">
                  <c:v>42336.687500002939</c:v>
                </c:pt>
                <c:pt idx="2560">
                  <c:v>42336.708333336275</c:v>
                </c:pt>
                <c:pt idx="2561">
                  <c:v>42336.729166669611</c:v>
                </c:pt>
                <c:pt idx="2562">
                  <c:v>42336.750000002947</c:v>
                </c:pt>
                <c:pt idx="2563">
                  <c:v>42336.770833336283</c:v>
                </c:pt>
                <c:pt idx="2564">
                  <c:v>42336.791666669618</c:v>
                </c:pt>
                <c:pt idx="2565">
                  <c:v>42336.812500002954</c:v>
                </c:pt>
                <c:pt idx="2566">
                  <c:v>42336.83333333629</c:v>
                </c:pt>
                <c:pt idx="2567">
                  <c:v>42336.854166669626</c:v>
                </c:pt>
                <c:pt idx="2568">
                  <c:v>42336.875000002961</c:v>
                </c:pt>
                <c:pt idx="2569">
                  <c:v>42336.895833336297</c:v>
                </c:pt>
                <c:pt idx="2570">
                  <c:v>42336.916666669633</c:v>
                </c:pt>
                <c:pt idx="2571">
                  <c:v>42336.937500002969</c:v>
                </c:pt>
                <c:pt idx="2572">
                  <c:v>42336.958333336304</c:v>
                </c:pt>
                <c:pt idx="2573">
                  <c:v>42336.97916666964</c:v>
                </c:pt>
                <c:pt idx="2574">
                  <c:v>42337.000000002976</c:v>
                </c:pt>
                <c:pt idx="2575">
                  <c:v>42337.020833336312</c:v>
                </c:pt>
                <c:pt idx="2576">
                  <c:v>42337.041666669647</c:v>
                </c:pt>
                <c:pt idx="2577">
                  <c:v>42337.062500002983</c:v>
                </c:pt>
                <c:pt idx="2578">
                  <c:v>42337.083333336319</c:v>
                </c:pt>
                <c:pt idx="2579">
                  <c:v>42337.104166669655</c:v>
                </c:pt>
                <c:pt idx="2580">
                  <c:v>42337.12500000299</c:v>
                </c:pt>
                <c:pt idx="2581">
                  <c:v>42337.145833336326</c:v>
                </c:pt>
                <c:pt idx="2582">
                  <c:v>42337.166666669662</c:v>
                </c:pt>
                <c:pt idx="2583">
                  <c:v>42337.187500002998</c:v>
                </c:pt>
                <c:pt idx="2584">
                  <c:v>42337.208333336333</c:v>
                </c:pt>
                <c:pt idx="2585">
                  <c:v>42337.229166669669</c:v>
                </c:pt>
                <c:pt idx="2586">
                  <c:v>42337.250000003005</c:v>
                </c:pt>
                <c:pt idx="2587">
                  <c:v>42337.270833336341</c:v>
                </c:pt>
                <c:pt idx="2588">
                  <c:v>42337.291666669676</c:v>
                </c:pt>
                <c:pt idx="2589">
                  <c:v>42337.312500003012</c:v>
                </c:pt>
                <c:pt idx="2590">
                  <c:v>42337.333333336348</c:v>
                </c:pt>
                <c:pt idx="2591">
                  <c:v>42337.354166669684</c:v>
                </c:pt>
                <c:pt idx="2592">
                  <c:v>42337.37500000302</c:v>
                </c:pt>
                <c:pt idx="2593">
                  <c:v>42337.395833336355</c:v>
                </c:pt>
                <c:pt idx="2594">
                  <c:v>42337.416666669691</c:v>
                </c:pt>
                <c:pt idx="2595">
                  <c:v>42337.437500003027</c:v>
                </c:pt>
                <c:pt idx="2596">
                  <c:v>42337.458333336363</c:v>
                </c:pt>
                <c:pt idx="2597">
                  <c:v>42337.479166669698</c:v>
                </c:pt>
                <c:pt idx="2598">
                  <c:v>42337.500000003034</c:v>
                </c:pt>
                <c:pt idx="2599">
                  <c:v>42337.52083333637</c:v>
                </c:pt>
                <c:pt idx="2600">
                  <c:v>42337.541666669706</c:v>
                </c:pt>
                <c:pt idx="2601">
                  <c:v>42337.562500003041</c:v>
                </c:pt>
                <c:pt idx="2602">
                  <c:v>42337.583333336377</c:v>
                </c:pt>
                <c:pt idx="2603">
                  <c:v>42337.604166669713</c:v>
                </c:pt>
                <c:pt idx="2604">
                  <c:v>42337.625000003049</c:v>
                </c:pt>
                <c:pt idx="2605">
                  <c:v>42337.645833336384</c:v>
                </c:pt>
                <c:pt idx="2606">
                  <c:v>42337.66666666972</c:v>
                </c:pt>
                <c:pt idx="2607">
                  <c:v>42337.687500003056</c:v>
                </c:pt>
                <c:pt idx="2608">
                  <c:v>42337.708333336392</c:v>
                </c:pt>
                <c:pt idx="2609">
                  <c:v>42337.729166669727</c:v>
                </c:pt>
                <c:pt idx="2610">
                  <c:v>42337.750000003063</c:v>
                </c:pt>
                <c:pt idx="2611">
                  <c:v>42337.770833336399</c:v>
                </c:pt>
                <c:pt idx="2612">
                  <c:v>42337.791666669735</c:v>
                </c:pt>
                <c:pt idx="2613">
                  <c:v>42337.81250000307</c:v>
                </c:pt>
                <c:pt idx="2614">
                  <c:v>42337.833333336406</c:v>
                </c:pt>
                <c:pt idx="2615">
                  <c:v>42337.854166669742</c:v>
                </c:pt>
                <c:pt idx="2616">
                  <c:v>42337.875000003078</c:v>
                </c:pt>
                <c:pt idx="2617">
                  <c:v>42337.895833336413</c:v>
                </c:pt>
                <c:pt idx="2618">
                  <c:v>42337.916666669749</c:v>
                </c:pt>
                <c:pt idx="2619">
                  <c:v>42337.937500003085</c:v>
                </c:pt>
                <c:pt idx="2620">
                  <c:v>42337.958333336421</c:v>
                </c:pt>
                <c:pt idx="2621">
                  <c:v>42337.979166669757</c:v>
                </c:pt>
                <c:pt idx="2622">
                  <c:v>42338.000000003092</c:v>
                </c:pt>
                <c:pt idx="2623">
                  <c:v>42338.020833336428</c:v>
                </c:pt>
                <c:pt idx="2624">
                  <c:v>42338.041666669764</c:v>
                </c:pt>
                <c:pt idx="2625">
                  <c:v>42338.0625000031</c:v>
                </c:pt>
                <c:pt idx="2626">
                  <c:v>42338.083333336435</c:v>
                </c:pt>
                <c:pt idx="2627">
                  <c:v>42338.104166669771</c:v>
                </c:pt>
                <c:pt idx="2628">
                  <c:v>42338.125000003107</c:v>
                </c:pt>
                <c:pt idx="2629">
                  <c:v>42338.145833336443</c:v>
                </c:pt>
                <c:pt idx="2630">
                  <c:v>42338.166666669778</c:v>
                </c:pt>
                <c:pt idx="2631">
                  <c:v>42338.187500003114</c:v>
                </c:pt>
                <c:pt idx="2632">
                  <c:v>42338.20833333645</c:v>
                </c:pt>
                <c:pt idx="2633">
                  <c:v>42338.229166669786</c:v>
                </c:pt>
                <c:pt idx="2634">
                  <c:v>42338.250000003121</c:v>
                </c:pt>
                <c:pt idx="2635">
                  <c:v>42338.270833336457</c:v>
                </c:pt>
                <c:pt idx="2636">
                  <c:v>42338.291666669793</c:v>
                </c:pt>
                <c:pt idx="2637">
                  <c:v>42338.312500003129</c:v>
                </c:pt>
                <c:pt idx="2638">
                  <c:v>42338.333333336464</c:v>
                </c:pt>
                <c:pt idx="2639">
                  <c:v>42338.3541666698</c:v>
                </c:pt>
                <c:pt idx="2640">
                  <c:v>42338.375000003136</c:v>
                </c:pt>
                <c:pt idx="2641">
                  <c:v>42338.395833336472</c:v>
                </c:pt>
                <c:pt idx="2642">
                  <c:v>42338.416666669807</c:v>
                </c:pt>
                <c:pt idx="2643">
                  <c:v>42338.437500003143</c:v>
                </c:pt>
                <c:pt idx="2644">
                  <c:v>42338.458333336479</c:v>
                </c:pt>
                <c:pt idx="2645">
                  <c:v>42338.479166669815</c:v>
                </c:pt>
                <c:pt idx="2646">
                  <c:v>42338.50000000315</c:v>
                </c:pt>
                <c:pt idx="2647">
                  <c:v>42338.520833336486</c:v>
                </c:pt>
                <c:pt idx="2648">
                  <c:v>42338.541666669822</c:v>
                </c:pt>
                <c:pt idx="2649">
                  <c:v>42338.562500003158</c:v>
                </c:pt>
                <c:pt idx="2650">
                  <c:v>42338.583333336494</c:v>
                </c:pt>
                <c:pt idx="2651">
                  <c:v>42338.604166669829</c:v>
                </c:pt>
                <c:pt idx="2652">
                  <c:v>42338.625000003165</c:v>
                </c:pt>
                <c:pt idx="2653">
                  <c:v>42338.645833336501</c:v>
                </c:pt>
                <c:pt idx="2654">
                  <c:v>42338.666666669837</c:v>
                </c:pt>
                <c:pt idx="2655">
                  <c:v>42338.687500003172</c:v>
                </c:pt>
                <c:pt idx="2656">
                  <c:v>42338.708333336508</c:v>
                </c:pt>
                <c:pt idx="2657">
                  <c:v>42338.729166669844</c:v>
                </c:pt>
                <c:pt idx="2658">
                  <c:v>42338.75000000318</c:v>
                </c:pt>
                <c:pt idx="2659">
                  <c:v>42338.770833336515</c:v>
                </c:pt>
                <c:pt idx="2660">
                  <c:v>42338.791666669851</c:v>
                </c:pt>
                <c:pt idx="2661">
                  <c:v>42338.812500003187</c:v>
                </c:pt>
                <c:pt idx="2662">
                  <c:v>42338.833333336523</c:v>
                </c:pt>
                <c:pt idx="2663">
                  <c:v>42338.854166669858</c:v>
                </c:pt>
                <c:pt idx="2664">
                  <c:v>42338.875000003194</c:v>
                </c:pt>
                <c:pt idx="2665">
                  <c:v>42338.89583333653</c:v>
                </c:pt>
                <c:pt idx="2666">
                  <c:v>42338.916666669866</c:v>
                </c:pt>
                <c:pt idx="2667">
                  <c:v>42338.937500003201</c:v>
                </c:pt>
                <c:pt idx="2668">
                  <c:v>42338.958333336537</c:v>
                </c:pt>
                <c:pt idx="2669">
                  <c:v>42338.979166669873</c:v>
                </c:pt>
                <c:pt idx="2670">
                  <c:v>42339.000000003209</c:v>
                </c:pt>
                <c:pt idx="2671">
                  <c:v>42339.020833336544</c:v>
                </c:pt>
                <c:pt idx="2672">
                  <c:v>42339.04166666988</c:v>
                </c:pt>
                <c:pt idx="2673">
                  <c:v>42339.062500003216</c:v>
                </c:pt>
                <c:pt idx="2674">
                  <c:v>42339.083333336552</c:v>
                </c:pt>
                <c:pt idx="2675">
                  <c:v>42339.104166669887</c:v>
                </c:pt>
                <c:pt idx="2676">
                  <c:v>42339.125000003223</c:v>
                </c:pt>
                <c:pt idx="2677">
                  <c:v>42339.145833336559</c:v>
                </c:pt>
                <c:pt idx="2678">
                  <c:v>42339.166666669895</c:v>
                </c:pt>
                <c:pt idx="2679">
                  <c:v>42339.187500003231</c:v>
                </c:pt>
                <c:pt idx="2680">
                  <c:v>42339.208333336566</c:v>
                </c:pt>
                <c:pt idx="2681">
                  <c:v>42339.229166669902</c:v>
                </c:pt>
                <c:pt idx="2682">
                  <c:v>42339.250000003238</c:v>
                </c:pt>
                <c:pt idx="2683">
                  <c:v>42339.270833336574</c:v>
                </c:pt>
                <c:pt idx="2684">
                  <c:v>42339.291666669909</c:v>
                </c:pt>
                <c:pt idx="2685">
                  <c:v>42339.312500003245</c:v>
                </c:pt>
                <c:pt idx="2686">
                  <c:v>42339.333333336581</c:v>
                </c:pt>
                <c:pt idx="2687">
                  <c:v>42339.354166669917</c:v>
                </c:pt>
                <c:pt idx="2688">
                  <c:v>42339.375000003252</c:v>
                </c:pt>
                <c:pt idx="2689">
                  <c:v>42339.395833336588</c:v>
                </c:pt>
                <c:pt idx="2690">
                  <c:v>42339.416666669924</c:v>
                </c:pt>
                <c:pt idx="2691">
                  <c:v>42339.43750000326</c:v>
                </c:pt>
                <c:pt idx="2692">
                  <c:v>42339.458333336595</c:v>
                </c:pt>
                <c:pt idx="2693">
                  <c:v>42339.479166669931</c:v>
                </c:pt>
                <c:pt idx="2694">
                  <c:v>42339.500000003267</c:v>
                </c:pt>
                <c:pt idx="2695">
                  <c:v>42339.520833336603</c:v>
                </c:pt>
                <c:pt idx="2696">
                  <c:v>42339.541666669938</c:v>
                </c:pt>
                <c:pt idx="2697">
                  <c:v>42339.562500003274</c:v>
                </c:pt>
                <c:pt idx="2698">
                  <c:v>42339.58333333661</c:v>
                </c:pt>
                <c:pt idx="2699">
                  <c:v>42339.604166669946</c:v>
                </c:pt>
                <c:pt idx="2700">
                  <c:v>42339.625000003281</c:v>
                </c:pt>
                <c:pt idx="2701">
                  <c:v>42339.645833336617</c:v>
                </c:pt>
                <c:pt idx="2702">
                  <c:v>42339.666666669953</c:v>
                </c:pt>
                <c:pt idx="2703">
                  <c:v>42339.687500003289</c:v>
                </c:pt>
                <c:pt idx="2704">
                  <c:v>42339.708333336624</c:v>
                </c:pt>
                <c:pt idx="2705">
                  <c:v>42339.72916666996</c:v>
                </c:pt>
                <c:pt idx="2706">
                  <c:v>42339.750000003296</c:v>
                </c:pt>
                <c:pt idx="2707">
                  <c:v>42339.770833336632</c:v>
                </c:pt>
                <c:pt idx="2708">
                  <c:v>42339.791666669968</c:v>
                </c:pt>
                <c:pt idx="2709">
                  <c:v>42339.812500003303</c:v>
                </c:pt>
                <c:pt idx="2710">
                  <c:v>42339.833333336639</c:v>
                </c:pt>
                <c:pt idx="2711">
                  <c:v>42339.854166669975</c:v>
                </c:pt>
                <c:pt idx="2712">
                  <c:v>42339.875000003311</c:v>
                </c:pt>
                <c:pt idx="2713">
                  <c:v>42339.895833336646</c:v>
                </c:pt>
                <c:pt idx="2714">
                  <c:v>42339.916666669982</c:v>
                </c:pt>
                <c:pt idx="2715">
                  <c:v>42339.937500003318</c:v>
                </c:pt>
                <c:pt idx="2716">
                  <c:v>42339.958333336654</c:v>
                </c:pt>
                <c:pt idx="2717">
                  <c:v>42339.979166669989</c:v>
                </c:pt>
                <c:pt idx="2718">
                  <c:v>42340.000000003325</c:v>
                </c:pt>
                <c:pt idx="2719">
                  <c:v>42340.020833336661</c:v>
                </c:pt>
                <c:pt idx="2720">
                  <c:v>42340.041666669997</c:v>
                </c:pt>
                <c:pt idx="2721">
                  <c:v>42340.062500003332</c:v>
                </c:pt>
                <c:pt idx="2722">
                  <c:v>42340.083333336668</c:v>
                </c:pt>
                <c:pt idx="2723">
                  <c:v>42340.104166670004</c:v>
                </c:pt>
                <c:pt idx="2724">
                  <c:v>42340.12500000334</c:v>
                </c:pt>
                <c:pt idx="2725">
                  <c:v>42340.145833336675</c:v>
                </c:pt>
                <c:pt idx="2726">
                  <c:v>42340.166666670011</c:v>
                </c:pt>
                <c:pt idx="2727">
                  <c:v>42340.187500003347</c:v>
                </c:pt>
                <c:pt idx="2728">
                  <c:v>42340.208333336683</c:v>
                </c:pt>
                <c:pt idx="2729">
                  <c:v>42340.229166670018</c:v>
                </c:pt>
                <c:pt idx="2730">
                  <c:v>42340.250000003354</c:v>
                </c:pt>
                <c:pt idx="2731">
                  <c:v>42340.27083333669</c:v>
                </c:pt>
                <c:pt idx="2732">
                  <c:v>42340.291666670026</c:v>
                </c:pt>
                <c:pt idx="2733">
                  <c:v>42340.312500003361</c:v>
                </c:pt>
                <c:pt idx="2734">
                  <c:v>42340.333333336697</c:v>
                </c:pt>
                <c:pt idx="2735">
                  <c:v>42340.354166670033</c:v>
                </c:pt>
                <c:pt idx="2736">
                  <c:v>42340.375000003369</c:v>
                </c:pt>
                <c:pt idx="2737">
                  <c:v>42340.395833336705</c:v>
                </c:pt>
                <c:pt idx="2738">
                  <c:v>42340.41666667004</c:v>
                </c:pt>
                <c:pt idx="2739">
                  <c:v>42340.437500003376</c:v>
                </c:pt>
                <c:pt idx="2740">
                  <c:v>42340.458333336712</c:v>
                </c:pt>
                <c:pt idx="2741">
                  <c:v>42340.479166670048</c:v>
                </c:pt>
                <c:pt idx="2742">
                  <c:v>42340.500000003383</c:v>
                </c:pt>
                <c:pt idx="2743">
                  <c:v>42340.520833336719</c:v>
                </c:pt>
                <c:pt idx="2744">
                  <c:v>42340.541666670055</c:v>
                </c:pt>
                <c:pt idx="2745">
                  <c:v>42340.562500003391</c:v>
                </c:pt>
                <c:pt idx="2746">
                  <c:v>42340.583333336726</c:v>
                </c:pt>
                <c:pt idx="2747">
                  <c:v>42340.604166670062</c:v>
                </c:pt>
                <c:pt idx="2748">
                  <c:v>42340.625000003398</c:v>
                </c:pt>
                <c:pt idx="2749">
                  <c:v>42340.645833336734</c:v>
                </c:pt>
                <c:pt idx="2750">
                  <c:v>42340.666666670069</c:v>
                </c:pt>
                <c:pt idx="2751">
                  <c:v>42340.687500003405</c:v>
                </c:pt>
                <c:pt idx="2752">
                  <c:v>42340.708333336741</c:v>
                </c:pt>
                <c:pt idx="2753">
                  <c:v>42340.729166670077</c:v>
                </c:pt>
                <c:pt idx="2754">
                  <c:v>42340.750000003412</c:v>
                </c:pt>
                <c:pt idx="2755">
                  <c:v>42340.770833336748</c:v>
                </c:pt>
                <c:pt idx="2756">
                  <c:v>42340.791666670084</c:v>
                </c:pt>
                <c:pt idx="2757">
                  <c:v>42340.81250000342</c:v>
                </c:pt>
                <c:pt idx="2758">
                  <c:v>42340.833333336755</c:v>
                </c:pt>
                <c:pt idx="2759">
                  <c:v>42340.854166670091</c:v>
                </c:pt>
                <c:pt idx="2760">
                  <c:v>42340.875000003427</c:v>
                </c:pt>
                <c:pt idx="2761">
                  <c:v>42340.895833336763</c:v>
                </c:pt>
                <c:pt idx="2762">
                  <c:v>42340.916666670098</c:v>
                </c:pt>
                <c:pt idx="2763">
                  <c:v>42340.937500003434</c:v>
                </c:pt>
                <c:pt idx="2764">
                  <c:v>42340.95833333677</c:v>
                </c:pt>
                <c:pt idx="2765">
                  <c:v>42340.979166670106</c:v>
                </c:pt>
                <c:pt idx="2766">
                  <c:v>42341.000000003442</c:v>
                </c:pt>
                <c:pt idx="2767">
                  <c:v>42341.020833336777</c:v>
                </c:pt>
                <c:pt idx="2768">
                  <c:v>42341.041666670113</c:v>
                </c:pt>
                <c:pt idx="2769">
                  <c:v>42341.062500003449</c:v>
                </c:pt>
                <c:pt idx="2770">
                  <c:v>42341.083333336785</c:v>
                </c:pt>
                <c:pt idx="2771">
                  <c:v>42341.10416667012</c:v>
                </c:pt>
                <c:pt idx="2772">
                  <c:v>42341.125000003456</c:v>
                </c:pt>
                <c:pt idx="2773">
                  <c:v>42341.145833336792</c:v>
                </c:pt>
                <c:pt idx="2774">
                  <c:v>42341.166666670128</c:v>
                </c:pt>
                <c:pt idx="2775">
                  <c:v>42341.187500003463</c:v>
                </c:pt>
                <c:pt idx="2776">
                  <c:v>42341.208333336799</c:v>
                </c:pt>
                <c:pt idx="2777">
                  <c:v>42341.229166670135</c:v>
                </c:pt>
                <c:pt idx="2778">
                  <c:v>42341.250000003471</c:v>
                </c:pt>
                <c:pt idx="2779">
                  <c:v>42341.270833336806</c:v>
                </c:pt>
                <c:pt idx="2780">
                  <c:v>42341.291666670142</c:v>
                </c:pt>
                <c:pt idx="2781">
                  <c:v>42341.312500003478</c:v>
                </c:pt>
                <c:pt idx="2782">
                  <c:v>42341.333333336814</c:v>
                </c:pt>
                <c:pt idx="2783">
                  <c:v>42341.354166670149</c:v>
                </c:pt>
                <c:pt idx="2784">
                  <c:v>42341.375000003485</c:v>
                </c:pt>
                <c:pt idx="2785">
                  <c:v>42341.395833336821</c:v>
                </c:pt>
                <c:pt idx="2786">
                  <c:v>42341.416666666664</c:v>
                </c:pt>
                <c:pt idx="2787">
                  <c:v>42341.4375</c:v>
                </c:pt>
                <c:pt idx="2788">
                  <c:v>42341.458333333336</c:v>
                </c:pt>
                <c:pt idx="2789">
                  <c:v>42341.479166666664</c:v>
                </c:pt>
                <c:pt idx="2790">
                  <c:v>42341.5</c:v>
                </c:pt>
                <c:pt idx="2791">
                  <c:v>42341.520833333336</c:v>
                </c:pt>
                <c:pt idx="2792">
                  <c:v>42341.541666666664</c:v>
                </c:pt>
                <c:pt idx="2793">
                  <c:v>42341.5625</c:v>
                </c:pt>
                <c:pt idx="2794">
                  <c:v>42341.583333333336</c:v>
                </c:pt>
                <c:pt idx="2795">
                  <c:v>42341.604166666664</c:v>
                </c:pt>
                <c:pt idx="2796">
                  <c:v>42341.625</c:v>
                </c:pt>
                <c:pt idx="2797">
                  <c:v>42341.645833333336</c:v>
                </c:pt>
                <c:pt idx="2798">
                  <c:v>42341.666666666664</c:v>
                </c:pt>
                <c:pt idx="2799">
                  <c:v>42341.6875</c:v>
                </c:pt>
                <c:pt idx="2800">
                  <c:v>42341.708333333336</c:v>
                </c:pt>
                <c:pt idx="2801">
                  <c:v>42341.729166666664</c:v>
                </c:pt>
                <c:pt idx="2802">
                  <c:v>42341.75</c:v>
                </c:pt>
                <c:pt idx="2803">
                  <c:v>42341.770833333336</c:v>
                </c:pt>
                <c:pt idx="2804">
                  <c:v>42341.791666666664</c:v>
                </c:pt>
                <c:pt idx="2805">
                  <c:v>42341.8125</c:v>
                </c:pt>
                <c:pt idx="2806">
                  <c:v>42341.833333333336</c:v>
                </c:pt>
                <c:pt idx="2807">
                  <c:v>42341.854166666664</c:v>
                </c:pt>
                <c:pt idx="2808">
                  <c:v>42341.875</c:v>
                </c:pt>
                <c:pt idx="2809">
                  <c:v>42341.895833333336</c:v>
                </c:pt>
                <c:pt idx="2810">
                  <c:v>42341.916666666664</c:v>
                </c:pt>
                <c:pt idx="2811">
                  <c:v>42341.9375</c:v>
                </c:pt>
                <c:pt idx="2812">
                  <c:v>42341.958333333336</c:v>
                </c:pt>
                <c:pt idx="2813">
                  <c:v>42341.979166666664</c:v>
                </c:pt>
                <c:pt idx="2814">
                  <c:v>42342</c:v>
                </c:pt>
                <c:pt idx="2815">
                  <c:v>42342.020833333336</c:v>
                </c:pt>
                <c:pt idx="2816">
                  <c:v>42342.041666666664</c:v>
                </c:pt>
                <c:pt idx="2817">
                  <c:v>42342.0625</c:v>
                </c:pt>
                <c:pt idx="2818">
                  <c:v>42342.083333333336</c:v>
                </c:pt>
                <c:pt idx="2819">
                  <c:v>42342.104166666664</c:v>
                </c:pt>
                <c:pt idx="2820">
                  <c:v>42342.125</c:v>
                </c:pt>
                <c:pt idx="2821">
                  <c:v>42342.145833333336</c:v>
                </c:pt>
                <c:pt idx="2822">
                  <c:v>42342.166666666664</c:v>
                </c:pt>
                <c:pt idx="2823">
                  <c:v>42342.1875</c:v>
                </c:pt>
                <c:pt idx="2824">
                  <c:v>42342.208333333336</c:v>
                </c:pt>
                <c:pt idx="2825">
                  <c:v>42342.229166666664</c:v>
                </c:pt>
                <c:pt idx="2826">
                  <c:v>42342.25</c:v>
                </c:pt>
                <c:pt idx="2827">
                  <c:v>42342.270833333336</c:v>
                </c:pt>
                <c:pt idx="2828">
                  <c:v>42342.291666666664</c:v>
                </c:pt>
                <c:pt idx="2829">
                  <c:v>42342.3125</c:v>
                </c:pt>
                <c:pt idx="2830">
                  <c:v>42342.333333333336</c:v>
                </c:pt>
                <c:pt idx="2831">
                  <c:v>42342.354166666664</c:v>
                </c:pt>
                <c:pt idx="2832">
                  <c:v>42342.375</c:v>
                </c:pt>
                <c:pt idx="2833">
                  <c:v>42342.395833333336</c:v>
                </c:pt>
                <c:pt idx="2834">
                  <c:v>42342.416666666664</c:v>
                </c:pt>
                <c:pt idx="2835">
                  <c:v>42342.4375</c:v>
                </c:pt>
                <c:pt idx="2836">
                  <c:v>42342.458333333336</c:v>
                </c:pt>
                <c:pt idx="2837">
                  <c:v>42342.479166666664</c:v>
                </c:pt>
                <c:pt idx="2838">
                  <c:v>42342.5</c:v>
                </c:pt>
                <c:pt idx="2839">
                  <c:v>42342.520833333336</c:v>
                </c:pt>
                <c:pt idx="2840">
                  <c:v>42342.541666666664</c:v>
                </c:pt>
                <c:pt idx="2841">
                  <c:v>42342.5625</c:v>
                </c:pt>
                <c:pt idx="2842">
                  <c:v>42342.583333333336</c:v>
                </c:pt>
                <c:pt idx="2843">
                  <c:v>42342.604166666664</c:v>
                </c:pt>
                <c:pt idx="2844">
                  <c:v>42342.625</c:v>
                </c:pt>
                <c:pt idx="2845">
                  <c:v>42342.645833333336</c:v>
                </c:pt>
                <c:pt idx="2846">
                  <c:v>42342.666666666664</c:v>
                </c:pt>
                <c:pt idx="2847">
                  <c:v>42342.6875</c:v>
                </c:pt>
                <c:pt idx="2848">
                  <c:v>42342.708333333336</c:v>
                </c:pt>
                <c:pt idx="2849">
                  <c:v>42342.729166666664</c:v>
                </c:pt>
                <c:pt idx="2850">
                  <c:v>42342.75</c:v>
                </c:pt>
                <c:pt idx="2851">
                  <c:v>42342.770833333336</c:v>
                </c:pt>
                <c:pt idx="2852">
                  <c:v>42342.791666666664</c:v>
                </c:pt>
                <c:pt idx="2853">
                  <c:v>42342.8125</c:v>
                </c:pt>
                <c:pt idx="2854">
                  <c:v>42342.833333333336</c:v>
                </c:pt>
                <c:pt idx="2855">
                  <c:v>42342.854166666664</c:v>
                </c:pt>
                <c:pt idx="2856">
                  <c:v>42342.875</c:v>
                </c:pt>
                <c:pt idx="2857">
                  <c:v>42342.895833333336</c:v>
                </c:pt>
                <c:pt idx="2858">
                  <c:v>42342.916666666664</c:v>
                </c:pt>
                <c:pt idx="2859">
                  <c:v>42342.9375</c:v>
                </c:pt>
                <c:pt idx="2860">
                  <c:v>42342.958333333336</c:v>
                </c:pt>
                <c:pt idx="2861">
                  <c:v>42342.979166666664</c:v>
                </c:pt>
                <c:pt idx="2862">
                  <c:v>42343</c:v>
                </c:pt>
                <c:pt idx="2863">
                  <c:v>42343.020833333336</c:v>
                </c:pt>
                <c:pt idx="2864">
                  <c:v>42343.041666666664</c:v>
                </c:pt>
                <c:pt idx="2865">
                  <c:v>42343.0625</c:v>
                </c:pt>
                <c:pt idx="2866">
                  <c:v>42343.083333333336</c:v>
                </c:pt>
                <c:pt idx="2867">
                  <c:v>42343.104166666664</c:v>
                </c:pt>
                <c:pt idx="2868">
                  <c:v>42343.125</c:v>
                </c:pt>
                <c:pt idx="2869">
                  <c:v>42343.145833333336</c:v>
                </c:pt>
                <c:pt idx="2870">
                  <c:v>42343.166666666664</c:v>
                </c:pt>
                <c:pt idx="2871">
                  <c:v>42343.1875</c:v>
                </c:pt>
                <c:pt idx="2872">
                  <c:v>42343.208333333336</c:v>
                </c:pt>
                <c:pt idx="2873">
                  <c:v>42343.229166666664</c:v>
                </c:pt>
                <c:pt idx="2874">
                  <c:v>42343.25</c:v>
                </c:pt>
                <c:pt idx="2875">
                  <c:v>42343.270833333336</c:v>
                </c:pt>
                <c:pt idx="2876">
                  <c:v>42343.291666666664</c:v>
                </c:pt>
                <c:pt idx="2877">
                  <c:v>42343.3125</c:v>
                </c:pt>
                <c:pt idx="2878">
                  <c:v>42343.333333333336</c:v>
                </c:pt>
                <c:pt idx="2879">
                  <c:v>42343.354166666664</c:v>
                </c:pt>
                <c:pt idx="2880">
                  <c:v>42343.375</c:v>
                </c:pt>
                <c:pt idx="2881">
                  <c:v>42343.395833333336</c:v>
                </c:pt>
                <c:pt idx="2882">
                  <c:v>42343.416666666664</c:v>
                </c:pt>
                <c:pt idx="2883">
                  <c:v>42343.4375</c:v>
                </c:pt>
                <c:pt idx="2884">
                  <c:v>42343.458333333336</c:v>
                </c:pt>
                <c:pt idx="2885">
                  <c:v>42343.479166666664</c:v>
                </c:pt>
                <c:pt idx="2886">
                  <c:v>42343.5</c:v>
                </c:pt>
                <c:pt idx="2887">
                  <c:v>42343.520833333336</c:v>
                </c:pt>
                <c:pt idx="2888">
                  <c:v>42343.541666666664</c:v>
                </c:pt>
                <c:pt idx="2889">
                  <c:v>42343.5625</c:v>
                </c:pt>
                <c:pt idx="2890">
                  <c:v>42343.583333333336</c:v>
                </c:pt>
                <c:pt idx="2891">
                  <c:v>42343.604166666664</c:v>
                </c:pt>
                <c:pt idx="2892">
                  <c:v>42343.625</c:v>
                </c:pt>
                <c:pt idx="2893">
                  <c:v>42343.645833333336</c:v>
                </c:pt>
                <c:pt idx="2894">
                  <c:v>42343.666666666664</c:v>
                </c:pt>
                <c:pt idx="2895">
                  <c:v>42343.6875</c:v>
                </c:pt>
                <c:pt idx="2896">
                  <c:v>42343.708333333336</c:v>
                </c:pt>
                <c:pt idx="2897">
                  <c:v>42343.729166666664</c:v>
                </c:pt>
                <c:pt idx="2898">
                  <c:v>42343.75</c:v>
                </c:pt>
                <c:pt idx="2899">
                  <c:v>42343.770833333336</c:v>
                </c:pt>
                <c:pt idx="2900">
                  <c:v>42343.791666666664</c:v>
                </c:pt>
                <c:pt idx="2901">
                  <c:v>42343.8125</c:v>
                </c:pt>
                <c:pt idx="2902">
                  <c:v>42343.833333333336</c:v>
                </c:pt>
                <c:pt idx="2903">
                  <c:v>42343.854166666664</c:v>
                </c:pt>
                <c:pt idx="2904">
                  <c:v>42343.875</c:v>
                </c:pt>
                <c:pt idx="2905">
                  <c:v>42343.895833333336</c:v>
                </c:pt>
                <c:pt idx="2906">
                  <c:v>42343.916666666664</c:v>
                </c:pt>
                <c:pt idx="2907">
                  <c:v>42343.9375</c:v>
                </c:pt>
                <c:pt idx="2908">
                  <c:v>42343.958333333336</c:v>
                </c:pt>
                <c:pt idx="2909">
                  <c:v>42343.979166666664</c:v>
                </c:pt>
                <c:pt idx="2910">
                  <c:v>42344</c:v>
                </c:pt>
                <c:pt idx="2911">
                  <c:v>42344.020833333336</c:v>
                </c:pt>
                <c:pt idx="2912">
                  <c:v>42344.041666666664</c:v>
                </c:pt>
                <c:pt idx="2913">
                  <c:v>42344.0625</c:v>
                </c:pt>
                <c:pt idx="2914">
                  <c:v>42344.083333333336</c:v>
                </c:pt>
                <c:pt idx="2915">
                  <c:v>42344.104166666664</c:v>
                </c:pt>
                <c:pt idx="2916">
                  <c:v>42344.125</c:v>
                </c:pt>
                <c:pt idx="2917">
                  <c:v>42344.145833333336</c:v>
                </c:pt>
                <c:pt idx="2918">
                  <c:v>42344.166666666664</c:v>
                </c:pt>
                <c:pt idx="2919">
                  <c:v>42344.1875</c:v>
                </c:pt>
                <c:pt idx="2920">
                  <c:v>42344.208333333336</c:v>
                </c:pt>
                <c:pt idx="2921">
                  <c:v>42344.229166666664</c:v>
                </c:pt>
                <c:pt idx="2922">
                  <c:v>42344.25</c:v>
                </c:pt>
                <c:pt idx="2923">
                  <c:v>42344.270833333336</c:v>
                </c:pt>
                <c:pt idx="2924">
                  <c:v>42344.291666666664</c:v>
                </c:pt>
                <c:pt idx="2925">
                  <c:v>42344.3125</c:v>
                </c:pt>
                <c:pt idx="2926">
                  <c:v>42344.333333333336</c:v>
                </c:pt>
                <c:pt idx="2927">
                  <c:v>42344.354166666664</c:v>
                </c:pt>
                <c:pt idx="2928">
                  <c:v>42344.375</c:v>
                </c:pt>
                <c:pt idx="2929">
                  <c:v>42344.395833333336</c:v>
                </c:pt>
                <c:pt idx="2930">
                  <c:v>42344.416666666664</c:v>
                </c:pt>
                <c:pt idx="2931">
                  <c:v>42344.4375</c:v>
                </c:pt>
                <c:pt idx="2932">
                  <c:v>42344.458333333336</c:v>
                </c:pt>
                <c:pt idx="2933">
                  <c:v>42344.479166666664</c:v>
                </c:pt>
                <c:pt idx="2934">
                  <c:v>42344.5</c:v>
                </c:pt>
                <c:pt idx="2935">
                  <c:v>42344.520833333336</c:v>
                </c:pt>
                <c:pt idx="2936">
                  <c:v>42344.541666666664</c:v>
                </c:pt>
                <c:pt idx="2937">
                  <c:v>42344.5625</c:v>
                </c:pt>
                <c:pt idx="2938">
                  <c:v>42344.583333333336</c:v>
                </c:pt>
                <c:pt idx="2939">
                  <c:v>42344.604166666664</c:v>
                </c:pt>
                <c:pt idx="2940">
                  <c:v>42344.625</c:v>
                </c:pt>
                <c:pt idx="2941">
                  <c:v>42344.645833333336</c:v>
                </c:pt>
                <c:pt idx="2942">
                  <c:v>42344.666666666664</c:v>
                </c:pt>
                <c:pt idx="2943">
                  <c:v>42344.6875</c:v>
                </c:pt>
                <c:pt idx="2944">
                  <c:v>42344.708333333336</c:v>
                </c:pt>
                <c:pt idx="2945">
                  <c:v>42344.729166666664</c:v>
                </c:pt>
                <c:pt idx="2946">
                  <c:v>42344.75</c:v>
                </c:pt>
                <c:pt idx="2947">
                  <c:v>42344.770833333336</c:v>
                </c:pt>
                <c:pt idx="2948">
                  <c:v>42344.791666666664</c:v>
                </c:pt>
                <c:pt idx="2949">
                  <c:v>42344.8125</c:v>
                </c:pt>
                <c:pt idx="2950">
                  <c:v>42344.833333333336</c:v>
                </c:pt>
                <c:pt idx="2951">
                  <c:v>42344.854166666664</c:v>
                </c:pt>
                <c:pt idx="2952">
                  <c:v>42344.875</c:v>
                </c:pt>
                <c:pt idx="2953">
                  <c:v>42344.895833333336</c:v>
                </c:pt>
                <c:pt idx="2954">
                  <c:v>42344.916666666664</c:v>
                </c:pt>
                <c:pt idx="2955">
                  <c:v>42344.9375</c:v>
                </c:pt>
                <c:pt idx="2956">
                  <c:v>42344.958333333336</c:v>
                </c:pt>
                <c:pt idx="2957">
                  <c:v>42344.979166666664</c:v>
                </c:pt>
                <c:pt idx="2958">
                  <c:v>42345</c:v>
                </c:pt>
                <c:pt idx="2959">
                  <c:v>42345.020833333336</c:v>
                </c:pt>
                <c:pt idx="2960">
                  <c:v>42345.041666666664</c:v>
                </c:pt>
                <c:pt idx="2961">
                  <c:v>42345.0625</c:v>
                </c:pt>
                <c:pt idx="2962">
                  <c:v>42345.083333333336</c:v>
                </c:pt>
                <c:pt idx="2963">
                  <c:v>42345.104166666664</c:v>
                </c:pt>
                <c:pt idx="2964">
                  <c:v>42345.125</c:v>
                </c:pt>
                <c:pt idx="2965">
                  <c:v>42345.145833333336</c:v>
                </c:pt>
                <c:pt idx="2966">
                  <c:v>42345.166666666664</c:v>
                </c:pt>
                <c:pt idx="2967">
                  <c:v>42345.1875</c:v>
                </c:pt>
                <c:pt idx="2968">
                  <c:v>42345.208333333336</c:v>
                </c:pt>
                <c:pt idx="2969">
                  <c:v>42345.229166666664</c:v>
                </c:pt>
                <c:pt idx="2970">
                  <c:v>42345.25</c:v>
                </c:pt>
                <c:pt idx="2971">
                  <c:v>42345.270833333336</c:v>
                </c:pt>
                <c:pt idx="2972">
                  <c:v>42345.291666666664</c:v>
                </c:pt>
                <c:pt idx="2973">
                  <c:v>42345.3125</c:v>
                </c:pt>
                <c:pt idx="2974">
                  <c:v>42345.333333333336</c:v>
                </c:pt>
                <c:pt idx="2975">
                  <c:v>42345.354166666664</c:v>
                </c:pt>
                <c:pt idx="2976">
                  <c:v>42345.375</c:v>
                </c:pt>
                <c:pt idx="2977">
                  <c:v>42345.395833333336</c:v>
                </c:pt>
                <c:pt idx="2978">
                  <c:v>42345.416666666664</c:v>
                </c:pt>
                <c:pt idx="2979">
                  <c:v>42345.4375</c:v>
                </c:pt>
                <c:pt idx="2980">
                  <c:v>42345.458333333336</c:v>
                </c:pt>
                <c:pt idx="2981">
                  <c:v>42345.479166666664</c:v>
                </c:pt>
                <c:pt idx="2982">
                  <c:v>42345.5</c:v>
                </c:pt>
                <c:pt idx="2983">
                  <c:v>42345.520833333336</c:v>
                </c:pt>
                <c:pt idx="2984">
                  <c:v>42345.541666666664</c:v>
                </c:pt>
                <c:pt idx="2985">
                  <c:v>42345.5625</c:v>
                </c:pt>
                <c:pt idx="2986">
                  <c:v>42345.583333333336</c:v>
                </c:pt>
                <c:pt idx="2987">
                  <c:v>42345.604166666664</c:v>
                </c:pt>
                <c:pt idx="2988">
                  <c:v>42345.625</c:v>
                </c:pt>
                <c:pt idx="2989">
                  <c:v>42345.645833333336</c:v>
                </c:pt>
                <c:pt idx="2990">
                  <c:v>42345.666666666664</c:v>
                </c:pt>
                <c:pt idx="2991">
                  <c:v>42345.6875</c:v>
                </c:pt>
                <c:pt idx="2992">
                  <c:v>42345.708333333336</c:v>
                </c:pt>
                <c:pt idx="2993">
                  <c:v>42345.729166666664</c:v>
                </c:pt>
                <c:pt idx="2994">
                  <c:v>42345.75</c:v>
                </c:pt>
                <c:pt idx="2995">
                  <c:v>42345.770833333336</c:v>
                </c:pt>
                <c:pt idx="2996">
                  <c:v>42345.791666666664</c:v>
                </c:pt>
                <c:pt idx="2997">
                  <c:v>42345.8125</c:v>
                </c:pt>
                <c:pt idx="2998">
                  <c:v>42345.833333333336</c:v>
                </c:pt>
                <c:pt idx="2999">
                  <c:v>42345.854166666664</c:v>
                </c:pt>
                <c:pt idx="3000">
                  <c:v>42345.875</c:v>
                </c:pt>
                <c:pt idx="3001">
                  <c:v>42345.895833333336</c:v>
                </c:pt>
                <c:pt idx="3002">
                  <c:v>42345.916666666664</c:v>
                </c:pt>
                <c:pt idx="3003">
                  <c:v>42345.9375</c:v>
                </c:pt>
                <c:pt idx="3004">
                  <c:v>42345.958333333336</c:v>
                </c:pt>
                <c:pt idx="3005">
                  <c:v>42345.979166666664</c:v>
                </c:pt>
                <c:pt idx="3006">
                  <c:v>42346</c:v>
                </c:pt>
                <c:pt idx="3007">
                  <c:v>42346.020833333336</c:v>
                </c:pt>
                <c:pt idx="3008">
                  <c:v>42346.041666666664</c:v>
                </c:pt>
                <c:pt idx="3009">
                  <c:v>42346.0625</c:v>
                </c:pt>
                <c:pt idx="3010">
                  <c:v>42346.083333333336</c:v>
                </c:pt>
                <c:pt idx="3011">
                  <c:v>42346.104166666664</c:v>
                </c:pt>
                <c:pt idx="3012">
                  <c:v>42346.125</c:v>
                </c:pt>
                <c:pt idx="3013">
                  <c:v>42346.145833333336</c:v>
                </c:pt>
                <c:pt idx="3014">
                  <c:v>42346.166666666664</c:v>
                </c:pt>
                <c:pt idx="3015">
                  <c:v>42346.1875</c:v>
                </c:pt>
                <c:pt idx="3016">
                  <c:v>42346.208333333336</c:v>
                </c:pt>
                <c:pt idx="3017">
                  <c:v>42346.229166666664</c:v>
                </c:pt>
                <c:pt idx="3018">
                  <c:v>42346.25</c:v>
                </c:pt>
                <c:pt idx="3019">
                  <c:v>42346.270833333336</c:v>
                </c:pt>
                <c:pt idx="3020">
                  <c:v>42346.291666666664</c:v>
                </c:pt>
                <c:pt idx="3021">
                  <c:v>42346.3125</c:v>
                </c:pt>
                <c:pt idx="3022">
                  <c:v>42346.333333333336</c:v>
                </c:pt>
                <c:pt idx="3023">
                  <c:v>42346.354166666664</c:v>
                </c:pt>
                <c:pt idx="3024">
                  <c:v>42346.375</c:v>
                </c:pt>
                <c:pt idx="3025">
                  <c:v>42346.395833333336</c:v>
                </c:pt>
                <c:pt idx="3026">
                  <c:v>42346.416666666664</c:v>
                </c:pt>
                <c:pt idx="3027">
                  <c:v>42346.4375</c:v>
                </c:pt>
                <c:pt idx="3028">
                  <c:v>42346.458333333336</c:v>
                </c:pt>
                <c:pt idx="3029">
                  <c:v>42346.479166666664</c:v>
                </c:pt>
                <c:pt idx="3030">
                  <c:v>42346.5</c:v>
                </c:pt>
                <c:pt idx="3031">
                  <c:v>42346.520833333336</c:v>
                </c:pt>
                <c:pt idx="3032">
                  <c:v>42346.541666666664</c:v>
                </c:pt>
                <c:pt idx="3033">
                  <c:v>42346.5625</c:v>
                </c:pt>
                <c:pt idx="3034">
                  <c:v>42346.583333333336</c:v>
                </c:pt>
                <c:pt idx="3035">
                  <c:v>42346.604166666664</c:v>
                </c:pt>
                <c:pt idx="3036">
                  <c:v>42346.625</c:v>
                </c:pt>
                <c:pt idx="3037">
                  <c:v>42346.645833333336</c:v>
                </c:pt>
                <c:pt idx="3038">
                  <c:v>42346.666666666664</c:v>
                </c:pt>
                <c:pt idx="3039">
                  <c:v>42346.6875</c:v>
                </c:pt>
                <c:pt idx="3040">
                  <c:v>42346.708333333336</c:v>
                </c:pt>
                <c:pt idx="3041">
                  <c:v>42346.729166666664</c:v>
                </c:pt>
                <c:pt idx="3042">
                  <c:v>42346.75</c:v>
                </c:pt>
                <c:pt idx="3043">
                  <c:v>42346.770833333336</c:v>
                </c:pt>
                <c:pt idx="3044">
                  <c:v>42346.791666666664</c:v>
                </c:pt>
                <c:pt idx="3045">
                  <c:v>42346.8125</c:v>
                </c:pt>
                <c:pt idx="3046">
                  <c:v>42346.833333333336</c:v>
                </c:pt>
                <c:pt idx="3047">
                  <c:v>42346.854166666664</c:v>
                </c:pt>
                <c:pt idx="3048">
                  <c:v>42346.875</c:v>
                </c:pt>
                <c:pt idx="3049">
                  <c:v>42346.895833333336</c:v>
                </c:pt>
                <c:pt idx="3050">
                  <c:v>42346.916666666664</c:v>
                </c:pt>
                <c:pt idx="3051">
                  <c:v>42346.9375</c:v>
                </c:pt>
                <c:pt idx="3052">
                  <c:v>42346.958333333336</c:v>
                </c:pt>
                <c:pt idx="3053">
                  <c:v>42346.979166666664</c:v>
                </c:pt>
                <c:pt idx="3054">
                  <c:v>42347</c:v>
                </c:pt>
                <c:pt idx="3055">
                  <c:v>42347.020833333336</c:v>
                </c:pt>
                <c:pt idx="3056">
                  <c:v>42347.041666666664</c:v>
                </c:pt>
                <c:pt idx="3057">
                  <c:v>42347.0625</c:v>
                </c:pt>
                <c:pt idx="3058">
                  <c:v>42347.083333333336</c:v>
                </c:pt>
                <c:pt idx="3059">
                  <c:v>42347.104166666664</c:v>
                </c:pt>
                <c:pt idx="3060">
                  <c:v>42347.125</c:v>
                </c:pt>
                <c:pt idx="3061">
                  <c:v>42347.145833333336</c:v>
                </c:pt>
                <c:pt idx="3062">
                  <c:v>42347.166666666664</c:v>
                </c:pt>
                <c:pt idx="3063">
                  <c:v>42347.1875</c:v>
                </c:pt>
                <c:pt idx="3064">
                  <c:v>42347.208333333336</c:v>
                </c:pt>
                <c:pt idx="3065">
                  <c:v>42347.229166666664</c:v>
                </c:pt>
                <c:pt idx="3066">
                  <c:v>42347.25</c:v>
                </c:pt>
                <c:pt idx="3067">
                  <c:v>42347.270833333336</c:v>
                </c:pt>
                <c:pt idx="3068">
                  <c:v>42347.291666666664</c:v>
                </c:pt>
                <c:pt idx="3069">
                  <c:v>42347.3125</c:v>
                </c:pt>
                <c:pt idx="3070">
                  <c:v>42347.333333333336</c:v>
                </c:pt>
                <c:pt idx="3071">
                  <c:v>42347.354166666664</c:v>
                </c:pt>
                <c:pt idx="3072">
                  <c:v>42347.375</c:v>
                </c:pt>
                <c:pt idx="3073">
                  <c:v>42347.395833333336</c:v>
                </c:pt>
                <c:pt idx="3074">
                  <c:v>42347.416666666664</c:v>
                </c:pt>
                <c:pt idx="3075">
                  <c:v>42347.4375</c:v>
                </c:pt>
                <c:pt idx="3076">
                  <c:v>42347.458333333336</c:v>
                </c:pt>
                <c:pt idx="3077">
                  <c:v>42347.479166666664</c:v>
                </c:pt>
                <c:pt idx="3078">
                  <c:v>42347.5</c:v>
                </c:pt>
                <c:pt idx="3079">
                  <c:v>42347.520833333336</c:v>
                </c:pt>
                <c:pt idx="3080">
                  <c:v>42347.541666666664</c:v>
                </c:pt>
                <c:pt idx="3081">
                  <c:v>42347.5625</c:v>
                </c:pt>
                <c:pt idx="3082">
                  <c:v>42347.583333333336</c:v>
                </c:pt>
                <c:pt idx="3083">
                  <c:v>42347.604166666664</c:v>
                </c:pt>
                <c:pt idx="3084">
                  <c:v>42347.625</c:v>
                </c:pt>
                <c:pt idx="3085">
                  <c:v>42347.645833333336</c:v>
                </c:pt>
                <c:pt idx="3086">
                  <c:v>42347.666666666664</c:v>
                </c:pt>
                <c:pt idx="3087">
                  <c:v>42347.6875</c:v>
                </c:pt>
                <c:pt idx="3088">
                  <c:v>42347.708333333336</c:v>
                </c:pt>
                <c:pt idx="3089">
                  <c:v>42347.729166666664</c:v>
                </c:pt>
                <c:pt idx="3090">
                  <c:v>42347.75</c:v>
                </c:pt>
                <c:pt idx="3091">
                  <c:v>42347.770833333336</c:v>
                </c:pt>
                <c:pt idx="3092">
                  <c:v>42347.791666666664</c:v>
                </c:pt>
                <c:pt idx="3093">
                  <c:v>42347.8125</c:v>
                </c:pt>
                <c:pt idx="3094">
                  <c:v>42347.833333333336</c:v>
                </c:pt>
                <c:pt idx="3095">
                  <c:v>42347.854166666664</c:v>
                </c:pt>
                <c:pt idx="3096">
                  <c:v>42347.875</c:v>
                </c:pt>
                <c:pt idx="3097">
                  <c:v>42347.895833333336</c:v>
                </c:pt>
                <c:pt idx="3098">
                  <c:v>42347.916666666664</c:v>
                </c:pt>
                <c:pt idx="3099">
                  <c:v>42347.9375</c:v>
                </c:pt>
                <c:pt idx="3100">
                  <c:v>42347.958333333336</c:v>
                </c:pt>
                <c:pt idx="3101">
                  <c:v>42347.979166666664</c:v>
                </c:pt>
                <c:pt idx="3102">
                  <c:v>42348</c:v>
                </c:pt>
                <c:pt idx="3103">
                  <c:v>42348.020833333336</c:v>
                </c:pt>
                <c:pt idx="3104">
                  <c:v>42348.041666666664</c:v>
                </c:pt>
                <c:pt idx="3105">
                  <c:v>42348.0625</c:v>
                </c:pt>
                <c:pt idx="3106">
                  <c:v>42348.083333333336</c:v>
                </c:pt>
                <c:pt idx="3107">
                  <c:v>42348.104166666664</c:v>
                </c:pt>
                <c:pt idx="3108">
                  <c:v>42348.125</c:v>
                </c:pt>
                <c:pt idx="3109">
                  <c:v>42348.145833333336</c:v>
                </c:pt>
                <c:pt idx="3110">
                  <c:v>42348.166666666664</c:v>
                </c:pt>
                <c:pt idx="3111">
                  <c:v>42348.1875</c:v>
                </c:pt>
                <c:pt idx="3112">
                  <c:v>42348.208333333336</c:v>
                </c:pt>
                <c:pt idx="3113">
                  <c:v>42348.229166666664</c:v>
                </c:pt>
                <c:pt idx="3114">
                  <c:v>42348.25</c:v>
                </c:pt>
                <c:pt idx="3115">
                  <c:v>42348.270833333336</c:v>
                </c:pt>
                <c:pt idx="3116">
                  <c:v>42348.291666666664</c:v>
                </c:pt>
                <c:pt idx="3117">
                  <c:v>42348.3125</c:v>
                </c:pt>
                <c:pt idx="3118">
                  <c:v>42348.333333333336</c:v>
                </c:pt>
                <c:pt idx="3119">
                  <c:v>42348.354166666664</c:v>
                </c:pt>
                <c:pt idx="3120">
                  <c:v>42348.375</c:v>
                </c:pt>
                <c:pt idx="3121">
                  <c:v>42348.395833333336</c:v>
                </c:pt>
                <c:pt idx="3122">
                  <c:v>42348.416666666664</c:v>
                </c:pt>
                <c:pt idx="3123">
                  <c:v>42348.4375</c:v>
                </c:pt>
                <c:pt idx="3124">
                  <c:v>42348.458333333336</c:v>
                </c:pt>
                <c:pt idx="3125">
                  <c:v>42348.479166666664</c:v>
                </c:pt>
                <c:pt idx="3126">
                  <c:v>42348.5</c:v>
                </c:pt>
                <c:pt idx="3127">
                  <c:v>42348.520833333336</c:v>
                </c:pt>
                <c:pt idx="3128">
                  <c:v>42348.541666666664</c:v>
                </c:pt>
                <c:pt idx="3129">
                  <c:v>42348.5625</c:v>
                </c:pt>
                <c:pt idx="3130">
                  <c:v>42348.583333333336</c:v>
                </c:pt>
                <c:pt idx="3131">
                  <c:v>42348.604166666664</c:v>
                </c:pt>
                <c:pt idx="3132">
                  <c:v>42348.625</c:v>
                </c:pt>
                <c:pt idx="3133">
                  <c:v>42348.645833333336</c:v>
                </c:pt>
                <c:pt idx="3134">
                  <c:v>42348.666666666664</c:v>
                </c:pt>
                <c:pt idx="3135">
                  <c:v>42348.6875</c:v>
                </c:pt>
                <c:pt idx="3136">
                  <c:v>42348.708333333336</c:v>
                </c:pt>
                <c:pt idx="3137">
                  <c:v>42348.729166666664</c:v>
                </c:pt>
                <c:pt idx="3138">
                  <c:v>42348.75</c:v>
                </c:pt>
                <c:pt idx="3139">
                  <c:v>42348.770833333336</c:v>
                </c:pt>
                <c:pt idx="3140">
                  <c:v>42348.791666666664</c:v>
                </c:pt>
                <c:pt idx="3141">
                  <c:v>42348.8125</c:v>
                </c:pt>
                <c:pt idx="3142">
                  <c:v>42348.833333333336</c:v>
                </c:pt>
                <c:pt idx="3143">
                  <c:v>42348.854166666664</c:v>
                </c:pt>
                <c:pt idx="3144">
                  <c:v>42348.875</c:v>
                </c:pt>
                <c:pt idx="3145">
                  <c:v>42348.895833333336</c:v>
                </c:pt>
                <c:pt idx="3146">
                  <c:v>42348.916666666664</c:v>
                </c:pt>
                <c:pt idx="3147">
                  <c:v>42348.9375</c:v>
                </c:pt>
                <c:pt idx="3148">
                  <c:v>42348.958333333336</c:v>
                </c:pt>
                <c:pt idx="3149">
                  <c:v>42348.979166666664</c:v>
                </c:pt>
                <c:pt idx="3150">
                  <c:v>42349</c:v>
                </c:pt>
                <c:pt idx="3151">
                  <c:v>42349.020833333336</c:v>
                </c:pt>
                <c:pt idx="3152">
                  <c:v>42349.041666666664</c:v>
                </c:pt>
                <c:pt idx="3153">
                  <c:v>42349.0625</c:v>
                </c:pt>
                <c:pt idx="3154">
                  <c:v>42349.083333333336</c:v>
                </c:pt>
                <c:pt idx="3155">
                  <c:v>42349.104166666664</c:v>
                </c:pt>
                <c:pt idx="3156">
                  <c:v>42349.125</c:v>
                </c:pt>
                <c:pt idx="3157">
                  <c:v>42349.145833333336</c:v>
                </c:pt>
                <c:pt idx="3158">
                  <c:v>42349.166666666664</c:v>
                </c:pt>
                <c:pt idx="3159">
                  <c:v>42349.1875</c:v>
                </c:pt>
                <c:pt idx="3160">
                  <c:v>42349.208333333336</c:v>
                </c:pt>
                <c:pt idx="3161">
                  <c:v>42349.229166666664</c:v>
                </c:pt>
                <c:pt idx="3162">
                  <c:v>42349.25</c:v>
                </c:pt>
                <c:pt idx="3163">
                  <c:v>42349.270833333336</c:v>
                </c:pt>
                <c:pt idx="3164">
                  <c:v>42349.291666666664</c:v>
                </c:pt>
                <c:pt idx="3165">
                  <c:v>42349.3125</c:v>
                </c:pt>
                <c:pt idx="3166">
                  <c:v>42349.333333333336</c:v>
                </c:pt>
                <c:pt idx="3167">
                  <c:v>42349.354166666664</c:v>
                </c:pt>
                <c:pt idx="3168">
                  <c:v>42349.375</c:v>
                </c:pt>
                <c:pt idx="3169">
                  <c:v>42349.395833333336</c:v>
                </c:pt>
                <c:pt idx="3170">
                  <c:v>42349.416666666664</c:v>
                </c:pt>
                <c:pt idx="3171">
                  <c:v>42349.4375</c:v>
                </c:pt>
                <c:pt idx="3172">
                  <c:v>42349.458333333336</c:v>
                </c:pt>
                <c:pt idx="3173">
                  <c:v>42349.479166666664</c:v>
                </c:pt>
                <c:pt idx="3174">
                  <c:v>42349.5</c:v>
                </c:pt>
                <c:pt idx="3175">
                  <c:v>42349.520833333336</c:v>
                </c:pt>
                <c:pt idx="3176">
                  <c:v>42349.541666666664</c:v>
                </c:pt>
                <c:pt idx="3177">
                  <c:v>42349.5625</c:v>
                </c:pt>
                <c:pt idx="3178">
                  <c:v>42349.583333333336</c:v>
                </c:pt>
                <c:pt idx="3179">
                  <c:v>42349.604166666664</c:v>
                </c:pt>
                <c:pt idx="3180">
                  <c:v>42349.625</c:v>
                </c:pt>
                <c:pt idx="3181">
                  <c:v>42349.645833333336</c:v>
                </c:pt>
                <c:pt idx="3182">
                  <c:v>42349.666666666664</c:v>
                </c:pt>
                <c:pt idx="3183">
                  <c:v>42349.6875</c:v>
                </c:pt>
                <c:pt idx="3184">
                  <c:v>42349.708333333336</c:v>
                </c:pt>
                <c:pt idx="3185">
                  <c:v>42349.729166666664</c:v>
                </c:pt>
                <c:pt idx="3186">
                  <c:v>42349.75</c:v>
                </c:pt>
                <c:pt idx="3187">
                  <c:v>42349.770833333336</c:v>
                </c:pt>
                <c:pt idx="3188">
                  <c:v>42349.791666666664</c:v>
                </c:pt>
                <c:pt idx="3189">
                  <c:v>42349.8125</c:v>
                </c:pt>
                <c:pt idx="3190">
                  <c:v>42349.833333333336</c:v>
                </c:pt>
                <c:pt idx="3191">
                  <c:v>42349.854166666664</c:v>
                </c:pt>
                <c:pt idx="3192">
                  <c:v>42349.875</c:v>
                </c:pt>
                <c:pt idx="3193">
                  <c:v>42349.895833333336</c:v>
                </c:pt>
                <c:pt idx="3194">
                  <c:v>42349.916666666664</c:v>
                </c:pt>
                <c:pt idx="3195">
                  <c:v>42349.9375</c:v>
                </c:pt>
                <c:pt idx="3196">
                  <c:v>42349.958333333336</c:v>
                </c:pt>
                <c:pt idx="3197">
                  <c:v>42349.979166666664</c:v>
                </c:pt>
                <c:pt idx="3198">
                  <c:v>42350</c:v>
                </c:pt>
                <c:pt idx="3199">
                  <c:v>42350.020833333336</c:v>
                </c:pt>
                <c:pt idx="3200">
                  <c:v>42350.041666666664</c:v>
                </c:pt>
                <c:pt idx="3201">
                  <c:v>42350.0625</c:v>
                </c:pt>
                <c:pt idx="3202">
                  <c:v>42350.083333333336</c:v>
                </c:pt>
                <c:pt idx="3203">
                  <c:v>42350.104166666664</c:v>
                </c:pt>
                <c:pt idx="3204">
                  <c:v>42350.125</c:v>
                </c:pt>
                <c:pt idx="3205">
                  <c:v>42350.145833333336</c:v>
                </c:pt>
                <c:pt idx="3206">
                  <c:v>42350.166666666664</c:v>
                </c:pt>
                <c:pt idx="3207">
                  <c:v>42350.1875</c:v>
                </c:pt>
                <c:pt idx="3208">
                  <c:v>42350.208333333336</c:v>
                </c:pt>
                <c:pt idx="3209">
                  <c:v>42350.229166666664</c:v>
                </c:pt>
                <c:pt idx="3210">
                  <c:v>42350.25</c:v>
                </c:pt>
                <c:pt idx="3211">
                  <c:v>42350.270833333336</c:v>
                </c:pt>
                <c:pt idx="3212">
                  <c:v>42350.291666666664</c:v>
                </c:pt>
                <c:pt idx="3213">
                  <c:v>42350.3125</c:v>
                </c:pt>
                <c:pt idx="3214">
                  <c:v>42350.333333333336</c:v>
                </c:pt>
                <c:pt idx="3215">
                  <c:v>42350.354166666664</c:v>
                </c:pt>
                <c:pt idx="3216">
                  <c:v>42350.375</c:v>
                </c:pt>
                <c:pt idx="3217">
                  <c:v>42350.395833333336</c:v>
                </c:pt>
                <c:pt idx="3218">
                  <c:v>42350.416666666664</c:v>
                </c:pt>
                <c:pt idx="3219">
                  <c:v>42350.4375</c:v>
                </c:pt>
                <c:pt idx="3220">
                  <c:v>42350.458333333336</c:v>
                </c:pt>
                <c:pt idx="3221">
                  <c:v>42350.479166666664</c:v>
                </c:pt>
                <c:pt idx="3222">
                  <c:v>42350.5</c:v>
                </c:pt>
                <c:pt idx="3223">
                  <c:v>42350.520833333336</c:v>
                </c:pt>
                <c:pt idx="3224">
                  <c:v>42350.541666666664</c:v>
                </c:pt>
                <c:pt idx="3225">
                  <c:v>42350.5625</c:v>
                </c:pt>
                <c:pt idx="3226">
                  <c:v>42350.583333333336</c:v>
                </c:pt>
                <c:pt idx="3227">
                  <c:v>42350.604166666664</c:v>
                </c:pt>
                <c:pt idx="3228">
                  <c:v>42350.625</c:v>
                </c:pt>
                <c:pt idx="3229">
                  <c:v>42350.645833333336</c:v>
                </c:pt>
                <c:pt idx="3230">
                  <c:v>42350.666666666664</c:v>
                </c:pt>
                <c:pt idx="3231">
                  <c:v>42350.6875</c:v>
                </c:pt>
                <c:pt idx="3232">
                  <c:v>42350.708333333336</c:v>
                </c:pt>
                <c:pt idx="3233">
                  <c:v>42350.729166666664</c:v>
                </c:pt>
                <c:pt idx="3234">
                  <c:v>42350.75</c:v>
                </c:pt>
                <c:pt idx="3235">
                  <c:v>42350.770833333336</c:v>
                </c:pt>
                <c:pt idx="3236">
                  <c:v>42350.791666666664</c:v>
                </c:pt>
                <c:pt idx="3237">
                  <c:v>42350.8125</c:v>
                </c:pt>
                <c:pt idx="3238">
                  <c:v>42350.833333333336</c:v>
                </c:pt>
                <c:pt idx="3239">
                  <c:v>42350.854166666664</c:v>
                </c:pt>
                <c:pt idx="3240">
                  <c:v>42350.875</c:v>
                </c:pt>
                <c:pt idx="3241">
                  <c:v>42350.895833333336</c:v>
                </c:pt>
                <c:pt idx="3242">
                  <c:v>42350.916666666664</c:v>
                </c:pt>
                <c:pt idx="3243">
                  <c:v>42350.9375</c:v>
                </c:pt>
                <c:pt idx="3244">
                  <c:v>42350.958333333336</c:v>
                </c:pt>
                <c:pt idx="3245">
                  <c:v>42350.979166666664</c:v>
                </c:pt>
                <c:pt idx="3246">
                  <c:v>42351</c:v>
                </c:pt>
                <c:pt idx="3247">
                  <c:v>42351.020833333336</c:v>
                </c:pt>
                <c:pt idx="3248">
                  <c:v>42351.041666666664</c:v>
                </c:pt>
                <c:pt idx="3249">
                  <c:v>42351.0625</c:v>
                </c:pt>
                <c:pt idx="3250">
                  <c:v>42351.083333333336</c:v>
                </c:pt>
                <c:pt idx="3251">
                  <c:v>42351.104166666664</c:v>
                </c:pt>
                <c:pt idx="3252">
                  <c:v>42351.125</c:v>
                </c:pt>
                <c:pt idx="3253">
                  <c:v>42351.145833333336</c:v>
                </c:pt>
                <c:pt idx="3254">
                  <c:v>42351.166666666664</c:v>
                </c:pt>
                <c:pt idx="3255">
                  <c:v>42351.1875</c:v>
                </c:pt>
                <c:pt idx="3256">
                  <c:v>42351.208333333336</c:v>
                </c:pt>
                <c:pt idx="3257">
                  <c:v>42351.229166666664</c:v>
                </c:pt>
                <c:pt idx="3258">
                  <c:v>42351.25</c:v>
                </c:pt>
                <c:pt idx="3259">
                  <c:v>42351.270833333336</c:v>
                </c:pt>
                <c:pt idx="3260">
                  <c:v>42351.291666666664</c:v>
                </c:pt>
                <c:pt idx="3261">
                  <c:v>42351.3125</c:v>
                </c:pt>
                <c:pt idx="3262">
                  <c:v>42351.333333333336</c:v>
                </c:pt>
                <c:pt idx="3263">
                  <c:v>42351.354166666664</c:v>
                </c:pt>
                <c:pt idx="3264">
                  <c:v>42351.375</c:v>
                </c:pt>
                <c:pt idx="3265">
                  <c:v>42351.395833333336</c:v>
                </c:pt>
                <c:pt idx="3266">
                  <c:v>42351.416666666664</c:v>
                </c:pt>
                <c:pt idx="3267">
                  <c:v>42351.4375</c:v>
                </c:pt>
                <c:pt idx="3268">
                  <c:v>42351.458333333336</c:v>
                </c:pt>
                <c:pt idx="3269">
                  <c:v>42351.479166666664</c:v>
                </c:pt>
                <c:pt idx="3270">
                  <c:v>42351.5</c:v>
                </c:pt>
                <c:pt idx="3271">
                  <c:v>42351.520833333336</c:v>
                </c:pt>
                <c:pt idx="3272">
                  <c:v>42351.541666666664</c:v>
                </c:pt>
                <c:pt idx="3273">
                  <c:v>42351.5625</c:v>
                </c:pt>
                <c:pt idx="3274">
                  <c:v>42351.583333333336</c:v>
                </c:pt>
                <c:pt idx="3275">
                  <c:v>42351.604166666664</c:v>
                </c:pt>
                <c:pt idx="3276">
                  <c:v>42351.625</c:v>
                </c:pt>
                <c:pt idx="3277">
                  <c:v>42351.645833333336</c:v>
                </c:pt>
                <c:pt idx="3278">
                  <c:v>42351.666666666664</c:v>
                </c:pt>
                <c:pt idx="3279">
                  <c:v>42351.6875</c:v>
                </c:pt>
                <c:pt idx="3280">
                  <c:v>42351.708333333336</c:v>
                </c:pt>
                <c:pt idx="3281">
                  <c:v>42351.729166666664</c:v>
                </c:pt>
                <c:pt idx="3282">
                  <c:v>42351.75</c:v>
                </c:pt>
                <c:pt idx="3283">
                  <c:v>42351.770833333336</c:v>
                </c:pt>
                <c:pt idx="3284">
                  <c:v>42351.791666666664</c:v>
                </c:pt>
                <c:pt idx="3285">
                  <c:v>42351.8125</c:v>
                </c:pt>
                <c:pt idx="3286">
                  <c:v>42351.833333333336</c:v>
                </c:pt>
                <c:pt idx="3287">
                  <c:v>42351.854166666664</c:v>
                </c:pt>
                <c:pt idx="3288">
                  <c:v>42351.875</c:v>
                </c:pt>
                <c:pt idx="3289">
                  <c:v>42351.895833333336</c:v>
                </c:pt>
                <c:pt idx="3290">
                  <c:v>42351.916666666664</c:v>
                </c:pt>
                <c:pt idx="3291">
                  <c:v>42351.9375</c:v>
                </c:pt>
                <c:pt idx="3292">
                  <c:v>42351.958333333336</c:v>
                </c:pt>
                <c:pt idx="3293">
                  <c:v>42351.979166666664</c:v>
                </c:pt>
                <c:pt idx="3294">
                  <c:v>42352</c:v>
                </c:pt>
                <c:pt idx="3295">
                  <c:v>42352.020833333336</c:v>
                </c:pt>
                <c:pt idx="3296">
                  <c:v>42352.041666666664</c:v>
                </c:pt>
                <c:pt idx="3297">
                  <c:v>42352.0625</c:v>
                </c:pt>
                <c:pt idx="3298">
                  <c:v>42352.083333333336</c:v>
                </c:pt>
                <c:pt idx="3299">
                  <c:v>42352.104166666664</c:v>
                </c:pt>
                <c:pt idx="3300">
                  <c:v>42352.125</c:v>
                </c:pt>
                <c:pt idx="3301">
                  <c:v>42352.145833333336</c:v>
                </c:pt>
                <c:pt idx="3302">
                  <c:v>42352.166666666664</c:v>
                </c:pt>
                <c:pt idx="3303">
                  <c:v>42352.1875</c:v>
                </c:pt>
                <c:pt idx="3304">
                  <c:v>42352.208333333336</c:v>
                </c:pt>
                <c:pt idx="3305">
                  <c:v>42352.229166666664</c:v>
                </c:pt>
                <c:pt idx="3306">
                  <c:v>42352.25</c:v>
                </c:pt>
                <c:pt idx="3307">
                  <c:v>42352.270833333336</c:v>
                </c:pt>
                <c:pt idx="3308">
                  <c:v>42352.291666666664</c:v>
                </c:pt>
                <c:pt idx="3309">
                  <c:v>42352.3125</c:v>
                </c:pt>
                <c:pt idx="3310">
                  <c:v>42352.333333333336</c:v>
                </c:pt>
                <c:pt idx="3311">
                  <c:v>42352.354166666664</c:v>
                </c:pt>
                <c:pt idx="3312">
                  <c:v>42352.375</c:v>
                </c:pt>
                <c:pt idx="3313">
                  <c:v>42352.395833333336</c:v>
                </c:pt>
                <c:pt idx="3314">
                  <c:v>42352.416666666664</c:v>
                </c:pt>
                <c:pt idx="3315">
                  <c:v>42352.4375</c:v>
                </c:pt>
                <c:pt idx="3316">
                  <c:v>42352.458333333336</c:v>
                </c:pt>
                <c:pt idx="3317">
                  <c:v>42352.479166666664</c:v>
                </c:pt>
                <c:pt idx="3318">
                  <c:v>42352.5</c:v>
                </c:pt>
                <c:pt idx="3319">
                  <c:v>42352.520833333336</c:v>
                </c:pt>
                <c:pt idx="3320">
                  <c:v>42352.541666666664</c:v>
                </c:pt>
                <c:pt idx="3321">
                  <c:v>42352.5625</c:v>
                </c:pt>
                <c:pt idx="3322">
                  <c:v>42352.583333333336</c:v>
                </c:pt>
                <c:pt idx="3323">
                  <c:v>42352.604166666664</c:v>
                </c:pt>
                <c:pt idx="3324">
                  <c:v>42352.625</c:v>
                </c:pt>
                <c:pt idx="3325">
                  <c:v>42352.645833333336</c:v>
                </c:pt>
                <c:pt idx="3326">
                  <c:v>42352.666666666664</c:v>
                </c:pt>
                <c:pt idx="3327">
                  <c:v>42352.6875</c:v>
                </c:pt>
                <c:pt idx="3328">
                  <c:v>42352.708333333336</c:v>
                </c:pt>
                <c:pt idx="3329">
                  <c:v>42352.729166666664</c:v>
                </c:pt>
                <c:pt idx="3330">
                  <c:v>42352.75</c:v>
                </c:pt>
                <c:pt idx="3331">
                  <c:v>42352.770833333336</c:v>
                </c:pt>
                <c:pt idx="3332">
                  <c:v>42352.791666666664</c:v>
                </c:pt>
                <c:pt idx="3333">
                  <c:v>42352.8125</c:v>
                </c:pt>
                <c:pt idx="3334">
                  <c:v>42352.833333333336</c:v>
                </c:pt>
                <c:pt idx="3335">
                  <c:v>42352.854166666664</c:v>
                </c:pt>
                <c:pt idx="3336">
                  <c:v>42352.875</c:v>
                </c:pt>
                <c:pt idx="3337">
                  <c:v>42352.895833333336</c:v>
                </c:pt>
                <c:pt idx="3338">
                  <c:v>42352.916666666664</c:v>
                </c:pt>
                <c:pt idx="3339">
                  <c:v>42352.9375</c:v>
                </c:pt>
                <c:pt idx="3340">
                  <c:v>42352.958333333336</c:v>
                </c:pt>
                <c:pt idx="3341">
                  <c:v>42352.979166666664</c:v>
                </c:pt>
                <c:pt idx="3342">
                  <c:v>42353</c:v>
                </c:pt>
                <c:pt idx="3343">
                  <c:v>42353.020833333336</c:v>
                </c:pt>
                <c:pt idx="3344">
                  <c:v>42353.041666666664</c:v>
                </c:pt>
                <c:pt idx="3345">
                  <c:v>42353.0625</c:v>
                </c:pt>
                <c:pt idx="3346">
                  <c:v>42353.083333333336</c:v>
                </c:pt>
                <c:pt idx="3347">
                  <c:v>42353.104166666664</c:v>
                </c:pt>
                <c:pt idx="3348">
                  <c:v>42353.125</c:v>
                </c:pt>
                <c:pt idx="3349">
                  <c:v>42353.145833333336</c:v>
                </c:pt>
                <c:pt idx="3350">
                  <c:v>42353.166666666664</c:v>
                </c:pt>
                <c:pt idx="3351">
                  <c:v>42353.1875</c:v>
                </c:pt>
                <c:pt idx="3352">
                  <c:v>42353.208333333336</c:v>
                </c:pt>
                <c:pt idx="3353">
                  <c:v>42353.229166666664</c:v>
                </c:pt>
                <c:pt idx="3354">
                  <c:v>42353.25</c:v>
                </c:pt>
                <c:pt idx="3355">
                  <c:v>42353.270833333336</c:v>
                </c:pt>
                <c:pt idx="3356">
                  <c:v>42353.291666666664</c:v>
                </c:pt>
                <c:pt idx="3357">
                  <c:v>42353.3125</c:v>
                </c:pt>
                <c:pt idx="3358">
                  <c:v>42353.333333333336</c:v>
                </c:pt>
                <c:pt idx="3359">
                  <c:v>42353.354166666664</c:v>
                </c:pt>
                <c:pt idx="3360">
                  <c:v>42353.375</c:v>
                </c:pt>
                <c:pt idx="3361">
                  <c:v>42353.395833333336</c:v>
                </c:pt>
                <c:pt idx="3362">
                  <c:v>42353.416666666664</c:v>
                </c:pt>
                <c:pt idx="3363">
                  <c:v>42353.4375</c:v>
                </c:pt>
                <c:pt idx="3364">
                  <c:v>42353.458333333336</c:v>
                </c:pt>
                <c:pt idx="3365">
                  <c:v>42353.479166666664</c:v>
                </c:pt>
                <c:pt idx="3366">
                  <c:v>42353.5</c:v>
                </c:pt>
                <c:pt idx="3367">
                  <c:v>42353.520833333336</c:v>
                </c:pt>
                <c:pt idx="3368">
                  <c:v>42353.541666666664</c:v>
                </c:pt>
                <c:pt idx="3369">
                  <c:v>42353.5625</c:v>
                </c:pt>
                <c:pt idx="3370">
                  <c:v>42353.583333333336</c:v>
                </c:pt>
                <c:pt idx="3371">
                  <c:v>42353.604166666664</c:v>
                </c:pt>
                <c:pt idx="3372">
                  <c:v>42353.625</c:v>
                </c:pt>
                <c:pt idx="3373">
                  <c:v>42353.645833333336</c:v>
                </c:pt>
                <c:pt idx="3374">
                  <c:v>42353.666666666664</c:v>
                </c:pt>
                <c:pt idx="3375">
                  <c:v>42353.6875</c:v>
                </c:pt>
                <c:pt idx="3376">
                  <c:v>42353.708333333336</c:v>
                </c:pt>
                <c:pt idx="3377">
                  <c:v>42353.729166666664</c:v>
                </c:pt>
                <c:pt idx="3378">
                  <c:v>42353.75</c:v>
                </c:pt>
                <c:pt idx="3379">
                  <c:v>42353.770833333336</c:v>
                </c:pt>
                <c:pt idx="3380">
                  <c:v>42353.791666666664</c:v>
                </c:pt>
                <c:pt idx="3381">
                  <c:v>42353.8125</c:v>
                </c:pt>
                <c:pt idx="3382">
                  <c:v>42353.833333333336</c:v>
                </c:pt>
                <c:pt idx="3383">
                  <c:v>42353.854166666664</c:v>
                </c:pt>
                <c:pt idx="3384">
                  <c:v>42353.875</c:v>
                </c:pt>
                <c:pt idx="3385">
                  <c:v>42353.895833333336</c:v>
                </c:pt>
                <c:pt idx="3386">
                  <c:v>42353.916666666664</c:v>
                </c:pt>
                <c:pt idx="3387">
                  <c:v>42353.9375</c:v>
                </c:pt>
                <c:pt idx="3388">
                  <c:v>42353.958333333336</c:v>
                </c:pt>
                <c:pt idx="3389">
                  <c:v>42353.979166666664</c:v>
                </c:pt>
                <c:pt idx="3390">
                  <c:v>42354</c:v>
                </c:pt>
                <c:pt idx="3391">
                  <c:v>42354.020833333336</c:v>
                </c:pt>
                <c:pt idx="3392">
                  <c:v>42354.041666666664</c:v>
                </c:pt>
                <c:pt idx="3393">
                  <c:v>42354.0625</c:v>
                </c:pt>
                <c:pt idx="3394">
                  <c:v>42354.083333333336</c:v>
                </c:pt>
                <c:pt idx="3395">
                  <c:v>42354.104166666664</c:v>
                </c:pt>
                <c:pt idx="3396">
                  <c:v>42354.125</c:v>
                </c:pt>
                <c:pt idx="3397">
                  <c:v>42354.145833333336</c:v>
                </c:pt>
                <c:pt idx="3398">
                  <c:v>42354.166666666664</c:v>
                </c:pt>
                <c:pt idx="3399">
                  <c:v>42354.1875</c:v>
                </c:pt>
                <c:pt idx="3400">
                  <c:v>42354.208333333336</c:v>
                </c:pt>
                <c:pt idx="3401">
                  <c:v>42354.229166666664</c:v>
                </c:pt>
                <c:pt idx="3402">
                  <c:v>42354.25</c:v>
                </c:pt>
                <c:pt idx="3403">
                  <c:v>42354.270833333336</c:v>
                </c:pt>
                <c:pt idx="3404">
                  <c:v>42354.291666666664</c:v>
                </c:pt>
                <c:pt idx="3405">
                  <c:v>42354.3125</c:v>
                </c:pt>
                <c:pt idx="3406">
                  <c:v>42354.333333333336</c:v>
                </c:pt>
                <c:pt idx="3407">
                  <c:v>42354.354166666664</c:v>
                </c:pt>
                <c:pt idx="3408">
                  <c:v>42354.375</c:v>
                </c:pt>
                <c:pt idx="3409">
                  <c:v>42354.395833333336</c:v>
                </c:pt>
                <c:pt idx="3410">
                  <c:v>42354.416666666664</c:v>
                </c:pt>
                <c:pt idx="3411">
                  <c:v>42354.4375</c:v>
                </c:pt>
                <c:pt idx="3412">
                  <c:v>42354.458333333336</c:v>
                </c:pt>
                <c:pt idx="3413">
                  <c:v>42354.479166666664</c:v>
                </c:pt>
                <c:pt idx="3414">
                  <c:v>42354.5</c:v>
                </c:pt>
                <c:pt idx="3415">
                  <c:v>42354.520833333336</c:v>
                </c:pt>
                <c:pt idx="3416">
                  <c:v>42354.541666666664</c:v>
                </c:pt>
                <c:pt idx="3417">
                  <c:v>42354.5625</c:v>
                </c:pt>
                <c:pt idx="3418">
                  <c:v>42354.583333333336</c:v>
                </c:pt>
                <c:pt idx="3419">
                  <c:v>42354.604166666664</c:v>
                </c:pt>
                <c:pt idx="3420">
                  <c:v>42354.625</c:v>
                </c:pt>
                <c:pt idx="3421">
                  <c:v>42354.645833333336</c:v>
                </c:pt>
                <c:pt idx="3422">
                  <c:v>42354.666666666664</c:v>
                </c:pt>
                <c:pt idx="3423">
                  <c:v>42354.6875</c:v>
                </c:pt>
                <c:pt idx="3424">
                  <c:v>42354.708333333336</c:v>
                </c:pt>
                <c:pt idx="3425">
                  <c:v>42354.729166666664</c:v>
                </c:pt>
                <c:pt idx="3426">
                  <c:v>42354.75</c:v>
                </c:pt>
                <c:pt idx="3427">
                  <c:v>42354.770833333336</c:v>
                </c:pt>
                <c:pt idx="3428">
                  <c:v>42354.791666666664</c:v>
                </c:pt>
                <c:pt idx="3429">
                  <c:v>42354.8125</c:v>
                </c:pt>
                <c:pt idx="3430">
                  <c:v>42354.833333333336</c:v>
                </c:pt>
                <c:pt idx="3431">
                  <c:v>42354.854166666664</c:v>
                </c:pt>
                <c:pt idx="3432">
                  <c:v>42354.875</c:v>
                </c:pt>
                <c:pt idx="3433">
                  <c:v>42354.895833333336</c:v>
                </c:pt>
                <c:pt idx="3434">
                  <c:v>42354.916666666664</c:v>
                </c:pt>
                <c:pt idx="3435">
                  <c:v>42354.9375</c:v>
                </c:pt>
                <c:pt idx="3436">
                  <c:v>42354.958333333336</c:v>
                </c:pt>
                <c:pt idx="3437">
                  <c:v>42354.979166666664</c:v>
                </c:pt>
                <c:pt idx="3438">
                  <c:v>42355</c:v>
                </c:pt>
                <c:pt idx="3439">
                  <c:v>42355.020833333336</c:v>
                </c:pt>
                <c:pt idx="3440">
                  <c:v>42355.041666666664</c:v>
                </c:pt>
                <c:pt idx="3441">
                  <c:v>42355.0625</c:v>
                </c:pt>
                <c:pt idx="3442">
                  <c:v>42355.083333333336</c:v>
                </c:pt>
                <c:pt idx="3443">
                  <c:v>42355.104166666664</c:v>
                </c:pt>
                <c:pt idx="3444">
                  <c:v>42355.125</c:v>
                </c:pt>
                <c:pt idx="3445">
                  <c:v>42355.145833333336</c:v>
                </c:pt>
                <c:pt idx="3446">
                  <c:v>42355.166666666664</c:v>
                </c:pt>
                <c:pt idx="3447">
                  <c:v>42355.1875</c:v>
                </c:pt>
                <c:pt idx="3448">
                  <c:v>42355.208333333336</c:v>
                </c:pt>
                <c:pt idx="3449">
                  <c:v>42355.229166666664</c:v>
                </c:pt>
                <c:pt idx="3450">
                  <c:v>42355.25</c:v>
                </c:pt>
                <c:pt idx="3451">
                  <c:v>42355.270833333336</c:v>
                </c:pt>
                <c:pt idx="3452">
                  <c:v>42355.291666666664</c:v>
                </c:pt>
                <c:pt idx="3453">
                  <c:v>42355.3125</c:v>
                </c:pt>
                <c:pt idx="3454">
                  <c:v>42355.333333333336</c:v>
                </c:pt>
                <c:pt idx="3455">
                  <c:v>42355.354166666664</c:v>
                </c:pt>
                <c:pt idx="3456">
                  <c:v>42355.375</c:v>
                </c:pt>
                <c:pt idx="3457">
                  <c:v>42355.395833333336</c:v>
                </c:pt>
                <c:pt idx="3458">
                  <c:v>42355.416666666664</c:v>
                </c:pt>
                <c:pt idx="3459">
                  <c:v>42355.4375</c:v>
                </c:pt>
                <c:pt idx="3460">
                  <c:v>42355.458333333336</c:v>
                </c:pt>
                <c:pt idx="3461">
                  <c:v>42355.479166666664</c:v>
                </c:pt>
                <c:pt idx="3462">
                  <c:v>42355.5</c:v>
                </c:pt>
                <c:pt idx="3463">
                  <c:v>42355.520833333336</c:v>
                </c:pt>
                <c:pt idx="3464">
                  <c:v>42355.541666666664</c:v>
                </c:pt>
                <c:pt idx="3465">
                  <c:v>42355.5625</c:v>
                </c:pt>
                <c:pt idx="3466">
                  <c:v>42355.583333333336</c:v>
                </c:pt>
                <c:pt idx="3467">
                  <c:v>42355.604166666664</c:v>
                </c:pt>
                <c:pt idx="3468">
                  <c:v>42355.625</c:v>
                </c:pt>
                <c:pt idx="3469">
                  <c:v>42355.645833333336</c:v>
                </c:pt>
                <c:pt idx="3470">
                  <c:v>42355.666666666664</c:v>
                </c:pt>
                <c:pt idx="3471">
                  <c:v>42355.6875</c:v>
                </c:pt>
                <c:pt idx="3472">
                  <c:v>42355.708333333336</c:v>
                </c:pt>
                <c:pt idx="3473">
                  <c:v>42355.729166666664</c:v>
                </c:pt>
                <c:pt idx="3474">
                  <c:v>42355.75</c:v>
                </c:pt>
                <c:pt idx="3475">
                  <c:v>42355.770833333336</c:v>
                </c:pt>
                <c:pt idx="3476">
                  <c:v>42355.791666666664</c:v>
                </c:pt>
                <c:pt idx="3477">
                  <c:v>42355.8125</c:v>
                </c:pt>
                <c:pt idx="3478">
                  <c:v>42355.833333333336</c:v>
                </c:pt>
                <c:pt idx="3479">
                  <c:v>42355.854166666664</c:v>
                </c:pt>
                <c:pt idx="3480">
                  <c:v>42355.875</c:v>
                </c:pt>
                <c:pt idx="3481">
                  <c:v>42355.895833333336</c:v>
                </c:pt>
                <c:pt idx="3482">
                  <c:v>42355.916666666664</c:v>
                </c:pt>
                <c:pt idx="3483">
                  <c:v>42355.9375</c:v>
                </c:pt>
                <c:pt idx="3484">
                  <c:v>42355.958333333336</c:v>
                </c:pt>
                <c:pt idx="3485">
                  <c:v>42355.979166666664</c:v>
                </c:pt>
                <c:pt idx="3486">
                  <c:v>42356</c:v>
                </c:pt>
                <c:pt idx="3487">
                  <c:v>42356.020833333336</c:v>
                </c:pt>
                <c:pt idx="3488">
                  <c:v>42356.041666666664</c:v>
                </c:pt>
                <c:pt idx="3489">
                  <c:v>42356.0625</c:v>
                </c:pt>
                <c:pt idx="3490">
                  <c:v>42356.083333333336</c:v>
                </c:pt>
                <c:pt idx="3491">
                  <c:v>42356.104166666664</c:v>
                </c:pt>
                <c:pt idx="3492">
                  <c:v>42356.125</c:v>
                </c:pt>
                <c:pt idx="3493">
                  <c:v>42356.145833333336</c:v>
                </c:pt>
                <c:pt idx="3494">
                  <c:v>42356.166666666664</c:v>
                </c:pt>
                <c:pt idx="3495">
                  <c:v>42356.1875</c:v>
                </c:pt>
                <c:pt idx="3496">
                  <c:v>42356.208333333336</c:v>
                </c:pt>
                <c:pt idx="3497">
                  <c:v>42356.229166666664</c:v>
                </c:pt>
                <c:pt idx="3498">
                  <c:v>42356.25</c:v>
                </c:pt>
                <c:pt idx="3499">
                  <c:v>42356.270833333336</c:v>
                </c:pt>
                <c:pt idx="3500">
                  <c:v>42356.291666666664</c:v>
                </c:pt>
                <c:pt idx="3501">
                  <c:v>42356.3125</c:v>
                </c:pt>
                <c:pt idx="3502">
                  <c:v>42356.333333333336</c:v>
                </c:pt>
                <c:pt idx="3503">
                  <c:v>42356.354166666664</c:v>
                </c:pt>
                <c:pt idx="3504">
                  <c:v>42356.375</c:v>
                </c:pt>
                <c:pt idx="3505">
                  <c:v>42356.395833333336</c:v>
                </c:pt>
                <c:pt idx="3506">
                  <c:v>42356.416666666664</c:v>
                </c:pt>
                <c:pt idx="3507">
                  <c:v>42356.4375</c:v>
                </c:pt>
                <c:pt idx="3508">
                  <c:v>42356.458333333336</c:v>
                </c:pt>
                <c:pt idx="3509">
                  <c:v>42356.479166666664</c:v>
                </c:pt>
                <c:pt idx="3510">
                  <c:v>42356.5</c:v>
                </c:pt>
                <c:pt idx="3511">
                  <c:v>42356.520833333336</c:v>
                </c:pt>
                <c:pt idx="3512">
                  <c:v>42356.541666666664</c:v>
                </c:pt>
                <c:pt idx="3513">
                  <c:v>42356.5625</c:v>
                </c:pt>
                <c:pt idx="3514">
                  <c:v>42356.583333333336</c:v>
                </c:pt>
                <c:pt idx="3515">
                  <c:v>42356.604166666664</c:v>
                </c:pt>
                <c:pt idx="3516">
                  <c:v>42356.625</c:v>
                </c:pt>
                <c:pt idx="3517">
                  <c:v>42356.645833333336</c:v>
                </c:pt>
                <c:pt idx="3518">
                  <c:v>42356.666666666664</c:v>
                </c:pt>
                <c:pt idx="3519">
                  <c:v>42356.6875</c:v>
                </c:pt>
                <c:pt idx="3520">
                  <c:v>42356.708333333336</c:v>
                </c:pt>
                <c:pt idx="3521">
                  <c:v>42356.729166666664</c:v>
                </c:pt>
                <c:pt idx="3522">
                  <c:v>42356.75</c:v>
                </c:pt>
                <c:pt idx="3523">
                  <c:v>42356.770833333336</c:v>
                </c:pt>
                <c:pt idx="3524">
                  <c:v>42356.791666666664</c:v>
                </c:pt>
                <c:pt idx="3525">
                  <c:v>42356.8125</c:v>
                </c:pt>
                <c:pt idx="3526">
                  <c:v>42356.833333333336</c:v>
                </c:pt>
                <c:pt idx="3527">
                  <c:v>42356.854166666664</c:v>
                </c:pt>
                <c:pt idx="3528">
                  <c:v>42356.875</c:v>
                </c:pt>
                <c:pt idx="3529">
                  <c:v>42356.895833333336</c:v>
                </c:pt>
                <c:pt idx="3530">
                  <c:v>42356.916666666664</c:v>
                </c:pt>
                <c:pt idx="3531">
                  <c:v>42356.9375</c:v>
                </c:pt>
                <c:pt idx="3532">
                  <c:v>42356.958333333336</c:v>
                </c:pt>
                <c:pt idx="3533">
                  <c:v>42356.979166666664</c:v>
                </c:pt>
                <c:pt idx="3534">
                  <c:v>42357</c:v>
                </c:pt>
                <c:pt idx="3535">
                  <c:v>42357.020833333336</c:v>
                </c:pt>
                <c:pt idx="3536">
                  <c:v>42357.041666666664</c:v>
                </c:pt>
                <c:pt idx="3537">
                  <c:v>42357.0625</c:v>
                </c:pt>
                <c:pt idx="3538">
                  <c:v>42357.083333333336</c:v>
                </c:pt>
                <c:pt idx="3539">
                  <c:v>42357.104166666664</c:v>
                </c:pt>
                <c:pt idx="3540">
                  <c:v>42357.125</c:v>
                </c:pt>
                <c:pt idx="3541">
                  <c:v>42357.145833333336</c:v>
                </c:pt>
                <c:pt idx="3542">
                  <c:v>42357.166666666664</c:v>
                </c:pt>
                <c:pt idx="3543">
                  <c:v>42357.1875</c:v>
                </c:pt>
                <c:pt idx="3544">
                  <c:v>42357.208333333336</c:v>
                </c:pt>
                <c:pt idx="3545">
                  <c:v>42357.229166666664</c:v>
                </c:pt>
                <c:pt idx="3546">
                  <c:v>42357.25</c:v>
                </c:pt>
                <c:pt idx="3547">
                  <c:v>42357.270833333336</c:v>
                </c:pt>
                <c:pt idx="3548">
                  <c:v>42357.291666666664</c:v>
                </c:pt>
                <c:pt idx="3549">
                  <c:v>42357.3125</c:v>
                </c:pt>
                <c:pt idx="3550">
                  <c:v>42357.333333333336</c:v>
                </c:pt>
                <c:pt idx="3551">
                  <c:v>42357.354166666664</c:v>
                </c:pt>
                <c:pt idx="3552">
                  <c:v>42357.375</c:v>
                </c:pt>
                <c:pt idx="3553">
                  <c:v>42357.395833333336</c:v>
                </c:pt>
                <c:pt idx="3554">
                  <c:v>42357.416666666664</c:v>
                </c:pt>
                <c:pt idx="3555">
                  <c:v>42357.4375</c:v>
                </c:pt>
                <c:pt idx="3556">
                  <c:v>42357.458333333336</c:v>
                </c:pt>
                <c:pt idx="3557">
                  <c:v>42357.479166666664</c:v>
                </c:pt>
                <c:pt idx="3558">
                  <c:v>42357.5</c:v>
                </c:pt>
                <c:pt idx="3559">
                  <c:v>42357.520833333336</c:v>
                </c:pt>
                <c:pt idx="3560">
                  <c:v>42357.541666666664</c:v>
                </c:pt>
                <c:pt idx="3561">
                  <c:v>42357.5625</c:v>
                </c:pt>
                <c:pt idx="3562">
                  <c:v>42357.583333333336</c:v>
                </c:pt>
                <c:pt idx="3563">
                  <c:v>42357.604166666664</c:v>
                </c:pt>
                <c:pt idx="3564">
                  <c:v>42357.625</c:v>
                </c:pt>
                <c:pt idx="3565">
                  <c:v>42357.645833333336</c:v>
                </c:pt>
                <c:pt idx="3566">
                  <c:v>42357.666666666664</c:v>
                </c:pt>
                <c:pt idx="3567">
                  <c:v>42357.6875</c:v>
                </c:pt>
                <c:pt idx="3568">
                  <c:v>42357.708333333336</c:v>
                </c:pt>
                <c:pt idx="3569">
                  <c:v>42357.729166666664</c:v>
                </c:pt>
                <c:pt idx="3570">
                  <c:v>42357.75</c:v>
                </c:pt>
                <c:pt idx="3571">
                  <c:v>42357.770833333336</c:v>
                </c:pt>
                <c:pt idx="3572">
                  <c:v>42357.791666666664</c:v>
                </c:pt>
                <c:pt idx="3573">
                  <c:v>42357.8125</c:v>
                </c:pt>
                <c:pt idx="3574">
                  <c:v>42357.833333333336</c:v>
                </c:pt>
                <c:pt idx="3575">
                  <c:v>42357.854166666664</c:v>
                </c:pt>
                <c:pt idx="3576">
                  <c:v>42357.875</c:v>
                </c:pt>
                <c:pt idx="3577">
                  <c:v>42357.895833333336</c:v>
                </c:pt>
                <c:pt idx="3578">
                  <c:v>42357.916666666664</c:v>
                </c:pt>
                <c:pt idx="3579">
                  <c:v>42357.9375</c:v>
                </c:pt>
                <c:pt idx="3580">
                  <c:v>42357.958333333336</c:v>
                </c:pt>
                <c:pt idx="3581">
                  <c:v>42357.979166666664</c:v>
                </c:pt>
                <c:pt idx="3582">
                  <c:v>42358</c:v>
                </c:pt>
                <c:pt idx="3583">
                  <c:v>42358.020833333336</c:v>
                </c:pt>
                <c:pt idx="3584">
                  <c:v>42358.041666666664</c:v>
                </c:pt>
                <c:pt idx="3585">
                  <c:v>42358.0625</c:v>
                </c:pt>
                <c:pt idx="3586">
                  <c:v>42358.083333333336</c:v>
                </c:pt>
                <c:pt idx="3587">
                  <c:v>42358.104166666664</c:v>
                </c:pt>
                <c:pt idx="3588">
                  <c:v>42358.125</c:v>
                </c:pt>
                <c:pt idx="3589">
                  <c:v>42358.145833333336</c:v>
                </c:pt>
                <c:pt idx="3590">
                  <c:v>42358.166666666664</c:v>
                </c:pt>
                <c:pt idx="3591">
                  <c:v>42358.1875</c:v>
                </c:pt>
                <c:pt idx="3592">
                  <c:v>42358.208333333336</c:v>
                </c:pt>
                <c:pt idx="3593">
                  <c:v>42358.229166666664</c:v>
                </c:pt>
                <c:pt idx="3594">
                  <c:v>42358.25</c:v>
                </c:pt>
                <c:pt idx="3595">
                  <c:v>42358.270833333336</c:v>
                </c:pt>
                <c:pt idx="3596">
                  <c:v>42358.291666666664</c:v>
                </c:pt>
                <c:pt idx="3597">
                  <c:v>42358.3125</c:v>
                </c:pt>
                <c:pt idx="3598">
                  <c:v>42358.333333333336</c:v>
                </c:pt>
                <c:pt idx="3599">
                  <c:v>42358.354166666664</c:v>
                </c:pt>
                <c:pt idx="3600">
                  <c:v>42358.375</c:v>
                </c:pt>
                <c:pt idx="3601">
                  <c:v>42358.395833333336</c:v>
                </c:pt>
                <c:pt idx="3602">
                  <c:v>42358.416666666664</c:v>
                </c:pt>
                <c:pt idx="3603">
                  <c:v>42358.4375</c:v>
                </c:pt>
                <c:pt idx="3604">
                  <c:v>42358.458333333336</c:v>
                </c:pt>
                <c:pt idx="3605">
                  <c:v>42358.479166666664</c:v>
                </c:pt>
                <c:pt idx="3606">
                  <c:v>42358.5</c:v>
                </c:pt>
                <c:pt idx="3607">
                  <c:v>42358.520833333336</c:v>
                </c:pt>
                <c:pt idx="3608">
                  <c:v>42358.541666666664</c:v>
                </c:pt>
                <c:pt idx="3609">
                  <c:v>42358.5625</c:v>
                </c:pt>
                <c:pt idx="3610">
                  <c:v>42358.583333333336</c:v>
                </c:pt>
                <c:pt idx="3611">
                  <c:v>42358.604166666664</c:v>
                </c:pt>
                <c:pt idx="3612">
                  <c:v>42358.625</c:v>
                </c:pt>
                <c:pt idx="3613">
                  <c:v>42358.645833333336</c:v>
                </c:pt>
                <c:pt idx="3614">
                  <c:v>42358.666666666664</c:v>
                </c:pt>
                <c:pt idx="3615">
                  <c:v>42358.6875</c:v>
                </c:pt>
                <c:pt idx="3616">
                  <c:v>42358.708333333336</c:v>
                </c:pt>
                <c:pt idx="3617">
                  <c:v>42358.729166666664</c:v>
                </c:pt>
                <c:pt idx="3618">
                  <c:v>42358.75</c:v>
                </c:pt>
                <c:pt idx="3619">
                  <c:v>42358.770833333336</c:v>
                </c:pt>
                <c:pt idx="3620">
                  <c:v>42358.791666666664</c:v>
                </c:pt>
                <c:pt idx="3621">
                  <c:v>42358.8125</c:v>
                </c:pt>
                <c:pt idx="3622">
                  <c:v>42358.833333333336</c:v>
                </c:pt>
                <c:pt idx="3623">
                  <c:v>42358.854166666664</c:v>
                </c:pt>
                <c:pt idx="3624">
                  <c:v>42358.875</c:v>
                </c:pt>
                <c:pt idx="3625">
                  <c:v>42358.895833333336</c:v>
                </c:pt>
                <c:pt idx="3626">
                  <c:v>42358.916666666664</c:v>
                </c:pt>
                <c:pt idx="3627">
                  <c:v>42358.9375</c:v>
                </c:pt>
                <c:pt idx="3628">
                  <c:v>42358.958333333336</c:v>
                </c:pt>
                <c:pt idx="3629">
                  <c:v>42358.979166666664</c:v>
                </c:pt>
                <c:pt idx="3630">
                  <c:v>42359</c:v>
                </c:pt>
                <c:pt idx="3631">
                  <c:v>42359.020833333336</c:v>
                </c:pt>
                <c:pt idx="3632">
                  <c:v>42359.041666666664</c:v>
                </c:pt>
                <c:pt idx="3633">
                  <c:v>42359.0625</c:v>
                </c:pt>
                <c:pt idx="3634">
                  <c:v>42359.083333333336</c:v>
                </c:pt>
                <c:pt idx="3635">
                  <c:v>42359.104166666664</c:v>
                </c:pt>
                <c:pt idx="3636">
                  <c:v>42359.125</c:v>
                </c:pt>
                <c:pt idx="3637">
                  <c:v>42359.145833333336</c:v>
                </c:pt>
                <c:pt idx="3638">
                  <c:v>42359.166666666664</c:v>
                </c:pt>
                <c:pt idx="3639">
                  <c:v>42359.1875</c:v>
                </c:pt>
                <c:pt idx="3640">
                  <c:v>42359.208333333336</c:v>
                </c:pt>
                <c:pt idx="3641">
                  <c:v>42359.229166666664</c:v>
                </c:pt>
                <c:pt idx="3642">
                  <c:v>42359.25</c:v>
                </c:pt>
                <c:pt idx="3643">
                  <c:v>42359.270833333336</c:v>
                </c:pt>
                <c:pt idx="3644">
                  <c:v>42359.291666666664</c:v>
                </c:pt>
                <c:pt idx="3645">
                  <c:v>42359.3125</c:v>
                </c:pt>
                <c:pt idx="3646">
                  <c:v>42359.333333333336</c:v>
                </c:pt>
                <c:pt idx="3647">
                  <c:v>42359.354166666664</c:v>
                </c:pt>
                <c:pt idx="3648">
                  <c:v>42359.375</c:v>
                </c:pt>
                <c:pt idx="3649">
                  <c:v>42359.395833333336</c:v>
                </c:pt>
                <c:pt idx="3650">
                  <c:v>42359.416666666664</c:v>
                </c:pt>
                <c:pt idx="3651">
                  <c:v>42359.4375</c:v>
                </c:pt>
                <c:pt idx="3652">
                  <c:v>42359.458333333336</c:v>
                </c:pt>
                <c:pt idx="3653">
                  <c:v>42359.479166666664</c:v>
                </c:pt>
                <c:pt idx="3654">
                  <c:v>42359.5</c:v>
                </c:pt>
                <c:pt idx="3655">
                  <c:v>42359.520833333336</c:v>
                </c:pt>
                <c:pt idx="3656">
                  <c:v>42359.541666666664</c:v>
                </c:pt>
                <c:pt idx="3657">
                  <c:v>42359.5625</c:v>
                </c:pt>
                <c:pt idx="3658">
                  <c:v>42359.583333333336</c:v>
                </c:pt>
                <c:pt idx="3659">
                  <c:v>42359.604166666664</c:v>
                </c:pt>
                <c:pt idx="3660">
                  <c:v>42359.625</c:v>
                </c:pt>
                <c:pt idx="3661">
                  <c:v>42359.645833333336</c:v>
                </c:pt>
                <c:pt idx="3662">
                  <c:v>42359.666666666664</c:v>
                </c:pt>
                <c:pt idx="3663">
                  <c:v>42359.6875</c:v>
                </c:pt>
                <c:pt idx="3664">
                  <c:v>42359.708333333336</c:v>
                </c:pt>
                <c:pt idx="3665">
                  <c:v>42359.729166666664</c:v>
                </c:pt>
                <c:pt idx="3666">
                  <c:v>42359.75</c:v>
                </c:pt>
                <c:pt idx="3667">
                  <c:v>42359.770833333336</c:v>
                </c:pt>
                <c:pt idx="3668">
                  <c:v>42359.791666666664</c:v>
                </c:pt>
                <c:pt idx="3669">
                  <c:v>42359.8125</c:v>
                </c:pt>
                <c:pt idx="3670">
                  <c:v>42359.833333333336</c:v>
                </c:pt>
                <c:pt idx="3671">
                  <c:v>42359.854166666664</c:v>
                </c:pt>
                <c:pt idx="3672">
                  <c:v>42359.875</c:v>
                </c:pt>
                <c:pt idx="3673">
                  <c:v>42359.895833333336</c:v>
                </c:pt>
                <c:pt idx="3674">
                  <c:v>42359.916666666664</c:v>
                </c:pt>
                <c:pt idx="3675">
                  <c:v>42359.9375</c:v>
                </c:pt>
                <c:pt idx="3676">
                  <c:v>42359.958333333336</c:v>
                </c:pt>
                <c:pt idx="3677">
                  <c:v>42359.979166666664</c:v>
                </c:pt>
                <c:pt idx="3678">
                  <c:v>42360</c:v>
                </c:pt>
                <c:pt idx="3679">
                  <c:v>42360.020833333336</c:v>
                </c:pt>
                <c:pt idx="3680">
                  <c:v>42360.041666666664</c:v>
                </c:pt>
                <c:pt idx="3681">
                  <c:v>42360.0625</c:v>
                </c:pt>
                <c:pt idx="3682">
                  <c:v>42360.083333333336</c:v>
                </c:pt>
                <c:pt idx="3683">
                  <c:v>42360.104166666664</c:v>
                </c:pt>
                <c:pt idx="3684">
                  <c:v>42360.125</c:v>
                </c:pt>
                <c:pt idx="3685">
                  <c:v>42360.145833333336</c:v>
                </c:pt>
                <c:pt idx="3686">
                  <c:v>42360.166666666664</c:v>
                </c:pt>
                <c:pt idx="3687">
                  <c:v>42360.1875</c:v>
                </c:pt>
                <c:pt idx="3688">
                  <c:v>42360.208333333336</c:v>
                </c:pt>
                <c:pt idx="3689">
                  <c:v>42360.229166666664</c:v>
                </c:pt>
                <c:pt idx="3690">
                  <c:v>42360.25</c:v>
                </c:pt>
                <c:pt idx="3691">
                  <c:v>42360.270833333336</c:v>
                </c:pt>
                <c:pt idx="3692">
                  <c:v>42360.291666666664</c:v>
                </c:pt>
                <c:pt idx="3693">
                  <c:v>42360.3125</c:v>
                </c:pt>
                <c:pt idx="3694">
                  <c:v>42360.333333333336</c:v>
                </c:pt>
                <c:pt idx="3695">
                  <c:v>42360.354166666664</c:v>
                </c:pt>
                <c:pt idx="3696">
                  <c:v>42360.375</c:v>
                </c:pt>
                <c:pt idx="3697">
                  <c:v>42360.395833333336</c:v>
                </c:pt>
                <c:pt idx="3698">
                  <c:v>42360.416666666664</c:v>
                </c:pt>
                <c:pt idx="3699">
                  <c:v>42360.4375</c:v>
                </c:pt>
                <c:pt idx="3700">
                  <c:v>42360.458333333336</c:v>
                </c:pt>
                <c:pt idx="3701">
                  <c:v>42360.479166666664</c:v>
                </c:pt>
                <c:pt idx="3702">
                  <c:v>42360.5</c:v>
                </c:pt>
                <c:pt idx="3703">
                  <c:v>42360.520833333336</c:v>
                </c:pt>
                <c:pt idx="3704">
                  <c:v>42360.541666666664</c:v>
                </c:pt>
                <c:pt idx="3705">
                  <c:v>42360.5625</c:v>
                </c:pt>
                <c:pt idx="3706">
                  <c:v>42360.583333333336</c:v>
                </c:pt>
                <c:pt idx="3707">
                  <c:v>42360.604166666664</c:v>
                </c:pt>
                <c:pt idx="3708">
                  <c:v>42360.625</c:v>
                </c:pt>
                <c:pt idx="3709">
                  <c:v>42360.645833333336</c:v>
                </c:pt>
                <c:pt idx="3710">
                  <c:v>42360.666666666664</c:v>
                </c:pt>
                <c:pt idx="3711">
                  <c:v>42360.6875</c:v>
                </c:pt>
                <c:pt idx="3712">
                  <c:v>42360.708333333336</c:v>
                </c:pt>
                <c:pt idx="3713">
                  <c:v>42360.729166666664</c:v>
                </c:pt>
                <c:pt idx="3714">
                  <c:v>42360.75</c:v>
                </c:pt>
                <c:pt idx="3715">
                  <c:v>42360.770833333336</c:v>
                </c:pt>
                <c:pt idx="3716">
                  <c:v>42360.791666666664</c:v>
                </c:pt>
                <c:pt idx="3717">
                  <c:v>42360.8125</c:v>
                </c:pt>
                <c:pt idx="3718">
                  <c:v>42360.833333333336</c:v>
                </c:pt>
                <c:pt idx="3719">
                  <c:v>42360.854166666664</c:v>
                </c:pt>
                <c:pt idx="3720">
                  <c:v>42360.875</c:v>
                </c:pt>
                <c:pt idx="3721">
                  <c:v>42360.895833333336</c:v>
                </c:pt>
                <c:pt idx="3722">
                  <c:v>42360.916666666664</c:v>
                </c:pt>
                <c:pt idx="3723">
                  <c:v>42360.9375</c:v>
                </c:pt>
                <c:pt idx="3724">
                  <c:v>42360.958333333336</c:v>
                </c:pt>
                <c:pt idx="3725">
                  <c:v>42360.979166666664</c:v>
                </c:pt>
                <c:pt idx="3726">
                  <c:v>42361</c:v>
                </c:pt>
                <c:pt idx="3727">
                  <c:v>42361.020833333336</c:v>
                </c:pt>
                <c:pt idx="3728">
                  <c:v>42361.041666666664</c:v>
                </c:pt>
                <c:pt idx="3729">
                  <c:v>42361.0625</c:v>
                </c:pt>
                <c:pt idx="3730">
                  <c:v>42361.083333333336</c:v>
                </c:pt>
                <c:pt idx="3731">
                  <c:v>42361.104166666664</c:v>
                </c:pt>
                <c:pt idx="3732">
                  <c:v>42361.125</c:v>
                </c:pt>
                <c:pt idx="3733">
                  <c:v>42361.145833333336</c:v>
                </c:pt>
                <c:pt idx="3734">
                  <c:v>42361.166666666664</c:v>
                </c:pt>
                <c:pt idx="3735">
                  <c:v>42361.1875</c:v>
                </c:pt>
                <c:pt idx="3736">
                  <c:v>42361.208333333336</c:v>
                </c:pt>
                <c:pt idx="3737">
                  <c:v>42361.229166666664</c:v>
                </c:pt>
                <c:pt idx="3738">
                  <c:v>42361.25</c:v>
                </c:pt>
                <c:pt idx="3739">
                  <c:v>42361.270833333336</c:v>
                </c:pt>
                <c:pt idx="3740">
                  <c:v>42361.291666666664</c:v>
                </c:pt>
                <c:pt idx="3741">
                  <c:v>42361.3125</c:v>
                </c:pt>
                <c:pt idx="3742">
                  <c:v>42361.333333333336</c:v>
                </c:pt>
                <c:pt idx="3743">
                  <c:v>42361.354166666664</c:v>
                </c:pt>
                <c:pt idx="3744">
                  <c:v>42361.375</c:v>
                </c:pt>
                <c:pt idx="3745">
                  <c:v>42361.395833333336</c:v>
                </c:pt>
                <c:pt idx="3746">
                  <c:v>42361.416666666664</c:v>
                </c:pt>
                <c:pt idx="3747">
                  <c:v>42361.4375</c:v>
                </c:pt>
                <c:pt idx="3748">
                  <c:v>42361.458333333336</c:v>
                </c:pt>
                <c:pt idx="3749">
                  <c:v>42361.479166666664</c:v>
                </c:pt>
                <c:pt idx="3750">
                  <c:v>42361.5</c:v>
                </c:pt>
                <c:pt idx="3751">
                  <c:v>42361.520833333336</c:v>
                </c:pt>
                <c:pt idx="3752">
                  <c:v>42361.541666666664</c:v>
                </c:pt>
                <c:pt idx="3753">
                  <c:v>42361.5625</c:v>
                </c:pt>
                <c:pt idx="3754">
                  <c:v>42361.583333333336</c:v>
                </c:pt>
                <c:pt idx="3755">
                  <c:v>42361.604166666664</c:v>
                </c:pt>
                <c:pt idx="3756">
                  <c:v>42361.625</c:v>
                </c:pt>
                <c:pt idx="3757">
                  <c:v>42361.645833333336</c:v>
                </c:pt>
                <c:pt idx="3758">
                  <c:v>42361.666666666664</c:v>
                </c:pt>
                <c:pt idx="3759">
                  <c:v>42361.6875</c:v>
                </c:pt>
                <c:pt idx="3760">
                  <c:v>42361.708333333336</c:v>
                </c:pt>
                <c:pt idx="3761">
                  <c:v>42361.729166666664</c:v>
                </c:pt>
                <c:pt idx="3762">
                  <c:v>42361.75</c:v>
                </c:pt>
                <c:pt idx="3763">
                  <c:v>42361.770833333336</c:v>
                </c:pt>
                <c:pt idx="3764">
                  <c:v>42361.791666666664</c:v>
                </c:pt>
                <c:pt idx="3765">
                  <c:v>42361.8125</c:v>
                </c:pt>
                <c:pt idx="3766">
                  <c:v>42361.833333333336</c:v>
                </c:pt>
                <c:pt idx="3767">
                  <c:v>42361.854166666664</c:v>
                </c:pt>
                <c:pt idx="3768">
                  <c:v>42361.875</c:v>
                </c:pt>
                <c:pt idx="3769">
                  <c:v>42361.895833333336</c:v>
                </c:pt>
                <c:pt idx="3770">
                  <c:v>42361.916666666664</c:v>
                </c:pt>
                <c:pt idx="3771">
                  <c:v>42361.9375</c:v>
                </c:pt>
                <c:pt idx="3772">
                  <c:v>42361.958333333336</c:v>
                </c:pt>
                <c:pt idx="3773">
                  <c:v>42361.979166666664</c:v>
                </c:pt>
                <c:pt idx="3774">
                  <c:v>42362</c:v>
                </c:pt>
                <c:pt idx="3775">
                  <c:v>42362.020833333336</c:v>
                </c:pt>
                <c:pt idx="3776">
                  <c:v>42362.041666666664</c:v>
                </c:pt>
                <c:pt idx="3777">
                  <c:v>42362.0625</c:v>
                </c:pt>
                <c:pt idx="3778">
                  <c:v>42362.083333333336</c:v>
                </c:pt>
                <c:pt idx="3779">
                  <c:v>42362.104166666664</c:v>
                </c:pt>
                <c:pt idx="3780">
                  <c:v>42362.125</c:v>
                </c:pt>
                <c:pt idx="3781">
                  <c:v>42362.145833333336</c:v>
                </c:pt>
                <c:pt idx="3782">
                  <c:v>42362.166666666664</c:v>
                </c:pt>
                <c:pt idx="3783">
                  <c:v>42362.1875</c:v>
                </c:pt>
                <c:pt idx="3784">
                  <c:v>42362.208333333336</c:v>
                </c:pt>
                <c:pt idx="3785">
                  <c:v>42362.229166666664</c:v>
                </c:pt>
                <c:pt idx="3786">
                  <c:v>42362.25</c:v>
                </c:pt>
                <c:pt idx="3787">
                  <c:v>42362.270833333336</c:v>
                </c:pt>
                <c:pt idx="3788">
                  <c:v>42362.291666666664</c:v>
                </c:pt>
                <c:pt idx="3789">
                  <c:v>42362.3125</c:v>
                </c:pt>
                <c:pt idx="3790">
                  <c:v>42362.333333333336</c:v>
                </c:pt>
                <c:pt idx="3791">
                  <c:v>42362.354166666664</c:v>
                </c:pt>
                <c:pt idx="3792">
                  <c:v>42362.375</c:v>
                </c:pt>
                <c:pt idx="3793">
                  <c:v>42362.395833333336</c:v>
                </c:pt>
                <c:pt idx="3794">
                  <c:v>42362.416666666664</c:v>
                </c:pt>
                <c:pt idx="3795">
                  <c:v>42362.4375</c:v>
                </c:pt>
                <c:pt idx="3796">
                  <c:v>42362.458333333336</c:v>
                </c:pt>
                <c:pt idx="3797">
                  <c:v>42362.479166666664</c:v>
                </c:pt>
                <c:pt idx="3798">
                  <c:v>42362.5</c:v>
                </c:pt>
                <c:pt idx="3799">
                  <c:v>42362.520833333336</c:v>
                </c:pt>
                <c:pt idx="3800">
                  <c:v>42362.541666666664</c:v>
                </c:pt>
                <c:pt idx="3801">
                  <c:v>42362.5625</c:v>
                </c:pt>
                <c:pt idx="3802">
                  <c:v>42362.583333333336</c:v>
                </c:pt>
                <c:pt idx="3803">
                  <c:v>42362.604166666664</c:v>
                </c:pt>
                <c:pt idx="3804">
                  <c:v>42362.625</c:v>
                </c:pt>
                <c:pt idx="3805">
                  <c:v>42362.645833333336</c:v>
                </c:pt>
                <c:pt idx="3806">
                  <c:v>42362.666666666664</c:v>
                </c:pt>
                <c:pt idx="3807">
                  <c:v>42362.6875</c:v>
                </c:pt>
                <c:pt idx="3808">
                  <c:v>42362.708333333336</c:v>
                </c:pt>
                <c:pt idx="3809">
                  <c:v>42362.729166666664</c:v>
                </c:pt>
                <c:pt idx="3810">
                  <c:v>42362.75</c:v>
                </c:pt>
                <c:pt idx="3811">
                  <c:v>42362.770833333336</c:v>
                </c:pt>
                <c:pt idx="3812">
                  <c:v>42362.791666666664</c:v>
                </c:pt>
                <c:pt idx="3813">
                  <c:v>42362.8125</c:v>
                </c:pt>
                <c:pt idx="3814">
                  <c:v>42362.833333333336</c:v>
                </c:pt>
                <c:pt idx="3815">
                  <c:v>42362.854166666664</c:v>
                </c:pt>
                <c:pt idx="3816">
                  <c:v>42362.875</c:v>
                </c:pt>
                <c:pt idx="3817">
                  <c:v>42362.895833333336</c:v>
                </c:pt>
                <c:pt idx="3818">
                  <c:v>42362.916666666664</c:v>
                </c:pt>
                <c:pt idx="3819">
                  <c:v>42362.9375</c:v>
                </c:pt>
                <c:pt idx="3820">
                  <c:v>42362.958333333336</c:v>
                </c:pt>
                <c:pt idx="3821">
                  <c:v>42362.979166666664</c:v>
                </c:pt>
                <c:pt idx="3822">
                  <c:v>42363</c:v>
                </c:pt>
                <c:pt idx="3823">
                  <c:v>42363.020833333336</c:v>
                </c:pt>
                <c:pt idx="3824">
                  <c:v>42363.041666666664</c:v>
                </c:pt>
                <c:pt idx="3825">
                  <c:v>42363.0625</c:v>
                </c:pt>
                <c:pt idx="3826">
                  <c:v>42363.083333333336</c:v>
                </c:pt>
                <c:pt idx="3827">
                  <c:v>42363.104166666664</c:v>
                </c:pt>
                <c:pt idx="3828">
                  <c:v>42363.125</c:v>
                </c:pt>
                <c:pt idx="3829">
                  <c:v>42363.145833333336</c:v>
                </c:pt>
                <c:pt idx="3830">
                  <c:v>42363.166666666664</c:v>
                </c:pt>
                <c:pt idx="3831">
                  <c:v>42363.1875</c:v>
                </c:pt>
                <c:pt idx="3832">
                  <c:v>42363.208333333336</c:v>
                </c:pt>
                <c:pt idx="3833">
                  <c:v>42363.229166666664</c:v>
                </c:pt>
                <c:pt idx="3834">
                  <c:v>42363.25</c:v>
                </c:pt>
                <c:pt idx="3835">
                  <c:v>42363.270833333336</c:v>
                </c:pt>
                <c:pt idx="3836">
                  <c:v>42363.291666666664</c:v>
                </c:pt>
                <c:pt idx="3837">
                  <c:v>42363.3125</c:v>
                </c:pt>
                <c:pt idx="3838">
                  <c:v>42363.333333333336</c:v>
                </c:pt>
                <c:pt idx="3839">
                  <c:v>42363.354166666664</c:v>
                </c:pt>
                <c:pt idx="3840">
                  <c:v>42363.375</c:v>
                </c:pt>
                <c:pt idx="3841">
                  <c:v>42363.395833333336</c:v>
                </c:pt>
                <c:pt idx="3842">
                  <c:v>42363.416666666664</c:v>
                </c:pt>
                <c:pt idx="3843">
                  <c:v>42363.4375</c:v>
                </c:pt>
                <c:pt idx="3844">
                  <c:v>42363.458333333336</c:v>
                </c:pt>
                <c:pt idx="3845">
                  <c:v>42363.479166666664</c:v>
                </c:pt>
                <c:pt idx="3846">
                  <c:v>42363.5</c:v>
                </c:pt>
                <c:pt idx="3847">
                  <c:v>42363.520833333336</c:v>
                </c:pt>
                <c:pt idx="3848">
                  <c:v>42363.541666666664</c:v>
                </c:pt>
                <c:pt idx="3849">
                  <c:v>42363.5625</c:v>
                </c:pt>
                <c:pt idx="3850">
                  <c:v>42363.583333333336</c:v>
                </c:pt>
                <c:pt idx="3851">
                  <c:v>42363.604166666664</c:v>
                </c:pt>
                <c:pt idx="3852">
                  <c:v>42363.625</c:v>
                </c:pt>
                <c:pt idx="3853">
                  <c:v>42363.645833333336</c:v>
                </c:pt>
                <c:pt idx="3854">
                  <c:v>42363.666666666664</c:v>
                </c:pt>
                <c:pt idx="3855">
                  <c:v>42363.6875</c:v>
                </c:pt>
                <c:pt idx="3856">
                  <c:v>42363.708333333336</c:v>
                </c:pt>
                <c:pt idx="3857">
                  <c:v>42363.729166666664</c:v>
                </c:pt>
                <c:pt idx="3858">
                  <c:v>42363.75</c:v>
                </c:pt>
                <c:pt idx="3859">
                  <c:v>42363.770833333336</c:v>
                </c:pt>
                <c:pt idx="3860">
                  <c:v>42363.791666666664</c:v>
                </c:pt>
                <c:pt idx="3861">
                  <c:v>42363.8125</c:v>
                </c:pt>
                <c:pt idx="3862">
                  <c:v>42363.833333333336</c:v>
                </c:pt>
                <c:pt idx="3863">
                  <c:v>42363.854166666664</c:v>
                </c:pt>
                <c:pt idx="3864">
                  <c:v>42363.875</c:v>
                </c:pt>
                <c:pt idx="3865">
                  <c:v>42363.895833333336</c:v>
                </c:pt>
                <c:pt idx="3866">
                  <c:v>42363.916666666664</c:v>
                </c:pt>
                <c:pt idx="3867">
                  <c:v>42363.9375</c:v>
                </c:pt>
                <c:pt idx="3868">
                  <c:v>42363.958333333336</c:v>
                </c:pt>
                <c:pt idx="3869">
                  <c:v>42363.979166666664</c:v>
                </c:pt>
                <c:pt idx="3870">
                  <c:v>42364</c:v>
                </c:pt>
                <c:pt idx="3871">
                  <c:v>42364.020833333336</c:v>
                </c:pt>
                <c:pt idx="3872">
                  <c:v>42364.041666666664</c:v>
                </c:pt>
                <c:pt idx="3873">
                  <c:v>42364.0625</c:v>
                </c:pt>
                <c:pt idx="3874">
                  <c:v>42364.083333333336</c:v>
                </c:pt>
                <c:pt idx="3875">
                  <c:v>42364.104166666664</c:v>
                </c:pt>
                <c:pt idx="3876">
                  <c:v>42364.125</c:v>
                </c:pt>
                <c:pt idx="3877">
                  <c:v>42364.145833333336</c:v>
                </c:pt>
                <c:pt idx="3878">
                  <c:v>42364.166666666664</c:v>
                </c:pt>
                <c:pt idx="3879">
                  <c:v>42364.1875</c:v>
                </c:pt>
                <c:pt idx="3880">
                  <c:v>42364.208333333336</c:v>
                </c:pt>
                <c:pt idx="3881">
                  <c:v>42364.229166666664</c:v>
                </c:pt>
                <c:pt idx="3882">
                  <c:v>42364.25</c:v>
                </c:pt>
                <c:pt idx="3883">
                  <c:v>42364.270833333336</c:v>
                </c:pt>
                <c:pt idx="3884">
                  <c:v>42364.291666666664</c:v>
                </c:pt>
                <c:pt idx="3885">
                  <c:v>42364.3125</c:v>
                </c:pt>
                <c:pt idx="3886">
                  <c:v>42364.333333333336</c:v>
                </c:pt>
                <c:pt idx="3887">
                  <c:v>42364.354166666664</c:v>
                </c:pt>
                <c:pt idx="3888">
                  <c:v>42364.375</c:v>
                </c:pt>
                <c:pt idx="3889">
                  <c:v>42364.395833333336</c:v>
                </c:pt>
                <c:pt idx="3890">
                  <c:v>42364.416666666664</c:v>
                </c:pt>
                <c:pt idx="3891">
                  <c:v>42364.4375</c:v>
                </c:pt>
                <c:pt idx="3892">
                  <c:v>42364.458333333336</c:v>
                </c:pt>
                <c:pt idx="3893">
                  <c:v>42364.479166666664</c:v>
                </c:pt>
                <c:pt idx="3894">
                  <c:v>42364.5</c:v>
                </c:pt>
                <c:pt idx="3895">
                  <c:v>42364.520833333336</c:v>
                </c:pt>
                <c:pt idx="3896">
                  <c:v>42364.541666666664</c:v>
                </c:pt>
                <c:pt idx="3897">
                  <c:v>42364.5625</c:v>
                </c:pt>
                <c:pt idx="3898">
                  <c:v>42364.583333333336</c:v>
                </c:pt>
                <c:pt idx="3899">
                  <c:v>42364.604166666664</c:v>
                </c:pt>
                <c:pt idx="3900">
                  <c:v>42364.625</c:v>
                </c:pt>
                <c:pt idx="3901">
                  <c:v>42364.645833333336</c:v>
                </c:pt>
                <c:pt idx="3902">
                  <c:v>42364.666666666664</c:v>
                </c:pt>
                <c:pt idx="3903">
                  <c:v>42364.6875</c:v>
                </c:pt>
                <c:pt idx="3904">
                  <c:v>42364.708333333336</c:v>
                </c:pt>
                <c:pt idx="3905">
                  <c:v>42364.729166666664</c:v>
                </c:pt>
                <c:pt idx="3906">
                  <c:v>42364.75</c:v>
                </c:pt>
                <c:pt idx="3907">
                  <c:v>42364.770833333336</c:v>
                </c:pt>
                <c:pt idx="3908">
                  <c:v>42364.791666666664</c:v>
                </c:pt>
                <c:pt idx="3909">
                  <c:v>42364.8125</c:v>
                </c:pt>
                <c:pt idx="3910">
                  <c:v>42364.833333333336</c:v>
                </c:pt>
                <c:pt idx="3911">
                  <c:v>42364.854166666664</c:v>
                </c:pt>
                <c:pt idx="3912">
                  <c:v>42364.875</c:v>
                </c:pt>
                <c:pt idx="3913">
                  <c:v>42364.895833333336</c:v>
                </c:pt>
                <c:pt idx="3914">
                  <c:v>42364.916666666664</c:v>
                </c:pt>
                <c:pt idx="3915">
                  <c:v>42364.9375</c:v>
                </c:pt>
                <c:pt idx="3916">
                  <c:v>42364.958333333336</c:v>
                </c:pt>
                <c:pt idx="3917">
                  <c:v>42364.979166666664</c:v>
                </c:pt>
                <c:pt idx="3918">
                  <c:v>42365</c:v>
                </c:pt>
                <c:pt idx="3919">
                  <c:v>42365.020833333336</c:v>
                </c:pt>
                <c:pt idx="3920">
                  <c:v>42365.041666666664</c:v>
                </c:pt>
                <c:pt idx="3921">
                  <c:v>42365.0625</c:v>
                </c:pt>
                <c:pt idx="3922">
                  <c:v>42365.083333333336</c:v>
                </c:pt>
                <c:pt idx="3923">
                  <c:v>42365.104166666664</c:v>
                </c:pt>
                <c:pt idx="3924">
                  <c:v>42365.125</c:v>
                </c:pt>
                <c:pt idx="3925">
                  <c:v>42365.145833333336</c:v>
                </c:pt>
                <c:pt idx="3926">
                  <c:v>42365.166666666664</c:v>
                </c:pt>
                <c:pt idx="3927">
                  <c:v>42365.1875</c:v>
                </c:pt>
                <c:pt idx="3928">
                  <c:v>42365.208333333336</c:v>
                </c:pt>
                <c:pt idx="3929">
                  <c:v>42365.229166666664</c:v>
                </c:pt>
                <c:pt idx="3930">
                  <c:v>42365.25</c:v>
                </c:pt>
                <c:pt idx="3931">
                  <c:v>42365.270833333336</c:v>
                </c:pt>
                <c:pt idx="3932">
                  <c:v>42365.291666666664</c:v>
                </c:pt>
                <c:pt idx="3933">
                  <c:v>42365.3125</c:v>
                </c:pt>
                <c:pt idx="3934">
                  <c:v>42365.333333333336</c:v>
                </c:pt>
                <c:pt idx="3935">
                  <c:v>42365.354166666664</c:v>
                </c:pt>
                <c:pt idx="3936">
                  <c:v>42365.375</c:v>
                </c:pt>
                <c:pt idx="3937">
                  <c:v>42365.395833333336</c:v>
                </c:pt>
                <c:pt idx="3938">
                  <c:v>42365.416666666664</c:v>
                </c:pt>
                <c:pt idx="3939">
                  <c:v>42365.4375</c:v>
                </c:pt>
                <c:pt idx="3940">
                  <c:v>42365.458333333336</c:v>
                </c:pt>
                <c:pt idx="3941">
                  <c:v>42365.479166666664</c:v>
                </c:pt>
                <c:pt idx="3942">
                  <c:v>42365.5</c:v>
                </c:pt>
                <c:pt idx="3943">
                  <c:v>42365.520833333336</c:v>
                </c:pt>
                <c:pt idx="3944">
                  <c:v>42365.541666666664</c:v>
                </c:pt>
                <c:pt idx="3945">
                  <c:v>42365.5625</c:v>
                </c:pt>
                <c:pt idx="3946">
                  <c:v>42365.583333333336</c:v>
                </c:pt>
                <c:pt idx="3947">
                  <c:v>42365.604166666664</c:v>
                </c:pt>
                <c:pt idx="3948">
                  <c:v>42365.625</c:v>
                </c:pt>
                <c:pt idx="3949">
                  <c:v>42365.645833333336</c:v>
                </c:pt>
                <c:pt idx="3950">
                  <c:v>42365.666666666664</c:v>
                </c:pt>
                <c:pt idx="3951">
                  <c:v>42365.6875</c:v>
                </c:pt>
                <c:pt idx="3952">
                  <c:v>42365.708333333336</c:v>
                </c:pt>
                <c:pt idx="3953">
                  <c:v>42365.729166666664</c:v>
                </c:pt>
                <c:pt idx="3954">
                  <c:v>42365.75</c:v>
                </c:pt>
                <c:pt idx="3955">
                  <c:v>42365.770833333336</c:v>
                </c:pt>
                <c:pt idx="3956">
                  <c:v>42365.791666666664</c:v>
                </c:pt>
                <c:pt idx="3957">
                  <c:v>42365.8125</c:v>
                </c:pt>
                <c:pt idx="3958">
                  <c:v>42365.833333333336</c:v>
                </c:pt>
                <c:pt idx="3959">
                  <c:v>42365.854166666664</c:v>
                </c:pt>
                <c:pt idx="3960">
                  <c:v>42365.875</c:v>
                </c:pt>
                <c:pt idx="3961">
                  <c:v>42365.895833333336</c:v>
                </c:pt>
                <c:pt idx="3962">
                  <c:v>42365.916666666664</c:v>
                </c:pt>
                <c:pt idx="3963">
                  <c:v>42365.9375</c:v>
                </c:pt>
                <c:pt idx="3964">
                  <c:v>42365.958333333336</c:v>
                </c:pt>
                <c:pt idx="3965">
                  <c:v>42365.979166666664</c:v>
                </c:pt>
                <c:pt idx="3966">
                  <c:v>42366</c:v>
                </c:pt>
                <c:pt idx="3967">
                  <c:v>42366.020833333336</c:v>
                </c:pt>
                <c:pt idx="3968">
                  <c:v>42366.041666666664</c:v>
                </c:pt>
                <c:pt idx="3969">
                  <c:v>42366.0625</c:v>
                </c:pt>
                <c:pt idx="3970">
                  <c:v>42366.083333333336</c:v>
                </c:pt>
                <c:pt idx="3971">
                  <c:v>42366.104166666664</c:v>
                </c:pt>
                <c:pt idx="3972">
                  <c:v>42366.125</c:v>
                </c:pt>
                <c:pt idx="3973">
                  <c:v>42366.145833333336</c:v>
                </c:pt>
                <c:pt idx="3974">
                  <c:v>42366.166666666664</c:v>
                </c:pt>
                <c:pt idx="3975">
                  <c:v>42366.1875</c:v>
                </c:pt>
                <c:pt idx="3976">
                  <c:v>42366.208333333336</c:v>
                </c:pt>
                <c:pt idx="3977">
                  <c:v>42366.229166666664</c:v>
                </c:pt>
                <c:pt idx="3978">
                  <c:v>42366.25</c:v>
                </c:pt>
                <c:pt idx="3979">
                  <c:v>42366.270833333336</c:v>
                </c:pt>
                <c:pt idx="3980">
                  <c:v>42366.291666666664</c:v>
                </c:pt>
                <c:pt idx="3981">
                  <c:v>42366.3125</c:v>
                </c:pt>
                <c:pt idx="3982">
                  <c:v>42366.333333333336</c:v>
                </c:pt>
                <c:pt idx="3983">
                  <c:v>42366.354166666664</c:v>
                </c:pt>
                <c:pt idx="3984">
                  <c:v>42366.375</c:v>
                </c:pt>
                <c:pt idx="3985">
                  <c:v>42366.395833333336</c:v>
                </c:pt>
                <c:pt idx="3986">
                  <c:v>42366.416666666664</c:v>
                </c:pt>
                <c:pt idx="3987">
                  <c:v>42366.4375</c:v>
                </c:pt>
                <c:pt idx="3988">
                  <c:v>42366.458333333336</c:v>
                </c:pt>
                <c:pt idx="3989">
                  <c:v>42366.479166666664</c:v>
                </c:pt>
                <c:pt idx="3990">
                  <c:v>42366.5</c:v>
                </c:pt>
                <c:pt idx="3991">
                  <c:v>42366.520833333336</c:v>
                </c:pt>
                <c:pt idx="3992">
                  <c:v>42366.541666666664</c:v>
                </c:pt>
                <c:pt idx="3993">
                  <c:v>42366.5625</c:v>
                </c:pt>
                <c:pt idx="3994">
                  <c:v>42366.583333333336</c:v>
                </c:pt>
                <c:pt idx="3995">
                  <c:v>42366.604166666664</c:v>
                </c:pt>
                <c:pt idx="3996">
                  <c:v>42366.625</c:v>
                </c:pt>
                <c:pt idx="3997">
                  <c:v>42366.645833333336</c:v>
                </c:pt>
                <c:pt idx="3998">
                  <c:v>42366.666666666664</c:v>
                </c:pt>
                <c:pt idx="3999">
                  <c:v>42366.6875</c:v>
                </c:pt>
                <c:pt idx="4000">
                  <c:v>42366.708333333336</c:v>
                </c:pt>
                <c:pt idx="4001">
                  <c:v>42366.729166666664</c:v>
                </c:pt>
                <c:pt idx="4002">
                  <c:v>42366.75</c:v>
                </c:pt>
                <c:pt idx="4003">
                  <c:v>42366.770833333336</c:v>
                </c:pt>
                <c:pt idx="4004">
                  <c:v>42366.791666666664</c:v>
                </c:pt>
                <c:pt idx="4005">
                  <c:v>42366.8125</c:v>
                </c:pt>
                <c:pt idx="4006">
                  <c:v>42366.833333333336</c:v>
                </c:pt>
                <c:pt idx="4007">
                  <c:v>42366.854166666664</c:v>
                </c:pt>
                <c:pt idx="4008">
                  <c:v>42366.875</c:v>
                </c:pt>
                <c:pt idx="4009">
                  <c:v>42366.895833333336</c:v>
                </c:pt>
                <c:pt idx="4010">
                  <c:v>42366.916666666664</c:v>
                </c:pt>
                <c:pt idx="4011">
                  <c:v>42366.9375</c:v>
                </c:pt>
                <c:pt idx="4012">
                  <c:v>42366.958333333336</c:v>
                </c:pt>
                <c:pt idx="4013">
                  <c:v>42366.979166666664</c:v>
                </c:pt>
                <c:pt idx="4014">
                  <c:v>42367</c:v>
                </c:pt>
                <c:pt idx="4015">
                  <c:v>42367.020833333336</c:v>
                </c:pt>
                <c:pt idx="4016">
                  <c:v>42367.041666666664</c:v>
                </c:pt>
                <c:pt idx="4017">
                  <c:v>42367.0625</c:v>
                </c:pt>
                <c:pt idx="4018">
                  <c:v>42367.083333333336</c:v>
                </c:pt>
                <c:pt idx="4019">
                  <c:v>42367.104166666664</c:v>
                </c:pt>
                <c:pt idx="4020">
                  <c:v>42367.125</c:v>
                </c:pt>
                <c:pt idx="4021">
                  <c:v>42367.145833333336</c:v>
                </c:pt>
                <c:pt idx="4022">
                  <c:v>42367.166666666664</c:v>
                </c:pt>
                <c:pt idx="4023">
                  <c:v>42367.1875</c:v>
                </c:pt>
                <c:pt idx="4024">
                  <c:v>42367.208333333336</c:v>
                </c:pt>
                <c:pt idx="4025">
                  <c:v>42367.229166666664</c:v>
                </c:pt>
                <c:pt idx="4026">
                  <c:v>42367.25</c:v>
                </c:pt>
                <c:pt idx="4027">
                  <c:v>42367.270833333336</c:v>
                </c:pt>
                <c:pt idx="4028">
                  <c:v>42367.291666666664</c:v>
                </c:pt>
                <c:pt idx="4029">
                  <c:v>42367.3125</c:v>
                </c:pt>
                <c:pt idx="4030">
                  <c:v>42367.333333333336</c:v>
                </c:pt>
                <c:pt idx="4031">
                  <c:v>42367.354166666664</c:v>
                </c:pt>
                <c:pt idx="4032">
                  <c:v>42367.375</c:v>
                </c:pt>
                <c:pt idx="4033">
                  <c:v>42367.395833333336</c:v>
                </c:pt>
                <c:pt idx="4034">
                  <c:v>42367.416666666664</c:v>
                </c:pt>
                <c:pt idx="4035">
                  <c:v>42367.4375</c:v>
                </c:pt>
                <c:pt idx="4036">
                  <c:v>42367.458333333336</c:v>
                </c:pt>
                <c:pt idx="4037">
                  <c:v>42367.479166666664</c:v>
                </c:pt>
                <c:pt idx="4038">
                  <c:v>42367.5</c:v>
                </c:pt>
                <c:pt idx="4039">
                  <c:v>42367.520833333336</c:v>
                </c:pt>
                <c:pt idx="4040">
                  <c:v>42367.541666666664</c:v>
                </c:pt>
                <c:pt idx="4041">
                  <c:v>42367.5625</c:v>
                </c:pt>
                <c:pt idx="4042">
                  <c:v>42367.583333333336</c:v>
                </c:pt>
                <c:pt idx="4043">
                  <c:v>42367.604166666664</c:v>
                </c:pt>
                <c:pt idx="4044">
                  <c:v>42367.625</c:v>
                </c:pt>
                <c:pt idx="4045">
                  <c:v>42367.645833333336</c:v>
                </c:pt>
                <c:pt idx="4046">
                  <c:v>42367.666666666664</c:v>
                </c:pt>
                <c:pt idx="4047">
                  <c:v>42367.6875</c:v>
                </c:pt>
                <c:pt idx="4048">
                  <c:v>42367.708333333336</c:v>
                </c:pt>
                <c:pt idx="4049">
                  <c:v>42367.729166666664</c:v>
                </c:pt>
                <c:pt idx="4050">
                  <c:v>42367.75</c:v>
                </c:pt>
                <c:pt idx="4051">
                  <c:v>42367.770833333336</c:v>
                </c:pt>
                <c:pt idx="4052">
                  <c:v>42367.791666666664</c:v>
                </c:pt>
                <c:pt idx="4053">
                  <c:v>42367.8125</c:v>
                </c:pt>
                <c:pt idx="4054">
                  <c:v>42367.833333333336</c:v>
                </c:pt>
                <c:pt idx="4055">
                  <c:v>42367.854166666664</c:v>
                </c:pt>
                <c:pt idx="4056">
                  <c:v>42367.875</c:v>
                </c:pt>
                <c:pt idx="4057">
                  <c:v>42367.895833333336</c:v>
                </c:pt>
                <c:pt idx="4058">
                  <c:v>42367.916666666664</c:v>
                </c:pt>
                <c:pt idx="4059">
                  <c:v>42367.9375</c:v>
                </c:pt>
                <c:pt idx="4060">
                  <c:v>42367.958333333336</c:v>
                </c:pt>
                <c:pt idx="4061">
                  <c:v>42367.979166666664</c:v>
                </c:pt>
                <c:pt idx="4062">
                  <c:v>42368</c:v>
                </c:pt>
                <c:pt idx="4063">
                  <c:v>42368.020833333336</c:v>
                </c:pt>
                <c:pt idx="4064">
                  <c:v>42368.041666666664</c:v>
                </c:pt>
                <c:pt idx="4065">
                  <c:v>42368.0625</c:v>
                </c:pt>
                <c:pt idx="4066">
                  <c:v>42368.083333333336</c:v>
                </c:pt>
                <c:pt idx="4067">
                  <c:v>42368.104166666664</c:v>
                </c:pt>
                <c:pt idx="4068">
                  <c:v>42368.125</c:v>
                </c:pt>
                <c:pt idx="4069">
                  <c:v>42368.145833333336</c:v>
                </c:pt>
                <c:pt idx="4070">
                  <c:v>42368.166666666664</c:v>
                </c:pt>
                <c:pt idx="4071">
                  <c:v>42368.1875</c:v>
                </c:pt>
                <c:pt idx="4072">
                  <c:v>42368.208333333336</c:v>
                </c:pt>
                <c:pt idx="4073">
                  <c:v>42368.229166666664</c:v>
                </c:pt>
                <c:pt idx="4074">
                  <c:v>42368.25</c:v>
                </c:pt>
                <c:pt idx="4075">
                  <c:v>42368.270833333336</c:v>
                </c:pt>
                <c:pt idx="4076">
                  <c:v>42368.291666666664</c:v>
                </c:pt>
                <c:pt idx="4077">
                  <c:v>42368.3125</c:v>
                </c:pt>
                <c:pt idx="4078">
                  <c:v>42368.333333333336</c:v>
                </c:pt>
                <c:pt idx="4079">
                  <c:v>42368.354166666664</c:v>
                </c:pt>
                <c:pt idx="4080">
                  <c:v>42368.375</c:v>
                </c:pt>
                <c:pt idx="4081">
                  <c:v>42368.395833333336</c:v>
                </c:pt>
                <c:pt idx="4082">
                  <c:v>42368.416666666664</c:v>
                </c:pt>
                <c:pt idx="4083">
                  <c:v>42368.4375</c:v>
                </c:pt>
                <c:pt idx="4084">
                  <c:v>42368.458333333336</c:v>
                </c:pt>
                <c:pt idx="4085">
                  <c:v>42368.479166666664</c:v>
                </c:pt>
                <c:pt idx="4086">
                  <c:v>42368.5</c:v>
                </c:pt>
                <c:pt idx="4087">
                  <c:v>42368.520833333336</c:v>
                </c:pt>
                <c:pt idx="4088">
                  <c:v>42368.541666666664</c:v>
                </c:pt>
                <c:pt idx="4089">
                  <c:v>42368.5625</c:v>
                </c:pt>
                <c:pt idx="4090">
                  <c:v>42368.583333333336</c:v>
                </c:pt>
                <c:pt idx="4091">
                  <c:v>42368.604166666664</c:v>
                </c:pt>
                <c:pt idx="4092">
                  <c:v>42368.625</c:v>
                </c:pt>
                <c:pt idx="4093">
                  <c:v>42368.645833333336</c:v>
                </c:pt>
                <c:pt idx="4094">
                  <c:v>42368.666666666664</c:v>
                </c:pt>
                <c:pt idx="4095">
                  <c:v>42368.6875</c:v>
                </c:pt>
                <c:pt idx="4096">
                  <c:v>42368.708333333336</c:v>
                </c:pt>
                <c:pt idx="4097">
                  <c:v>42368.729166666664</c:v>
                </c:pt>
                <c:pt idx="4098">
                  <c:v>42368.75</c:v>
                </c:pt>
                <c:pt idx="4099">
                  <c:v>42368.770833333336</c:v>
                </c:pt>
                <c:pt idx="4100">
                  <c:v>42368.791666666664</c:v>
                </c:pt>
                <c:pt idx="4101">
                  <c:v>42368.8125</c:v>
                </c:pt>
                <c:pt idx="4102">
                  <c:v>42368.833333333336</c:v>
                </c:pt>
                <c:pt idx="4103">
                  <c:v>42368.854166666664</c:v>
                </c:pt>
                <c:pt idx="4104">
                  <c:v>42368.875</c:v>
                </c:pt>
                <c:pt idx="4105">
                  <c:v>42368.895833333336</c:v>
                </c:pt>
                <c:pt idx="4106">
                  <c:v>42368.916666666664</c:v>
                </c:pt>
                <c:pt idx="4107">
                  <c:v>42368.9375</c:v>
                </c:pt>
                <c:pt idx="4108">
                  <c:v>42368.958333333336</c:v>
                </c:pt>
                <c:pt idx="4109">
                  <c:v>42368.979166666664</c:v>
                </c:pt>
                <c:pt idx="4110">
                  <c:v>42369</c:v>
                </c:pt>
                <c:pt idx="4111">
                  <c:v>42369.020833333336</c:v>
                </c:pt>
                <c:pt idx="4112">
                  <c:v>42369.041666666664</c:v>
                </c:pt>
                <c:pt idx="4113">
                  <c:v>42369.0625</c:v>
                </c:pt>
                <c:pt idx="4114">
                  <c:v>42369.083333333336</c:v>
                </c:pt>
                <c:pt idx="4115">
                  <c:v>42369.104166666664</c:v>
                </c:pt>
                <c:pt idx="4116">
                  <c:v>42369.125</c:v>
                </c:pt>
                <c:pt idx="4117">
                  <c:v>42369.145833333336</c:v>
                </c:pt>
                <c:pt idx="4118">
                  <c:v>42369.166666666664</c:v>
                </c:pt>
                <c:pt idx="4119">
                  <c:v>42369.1875</c:v>
                </c:pt>
                <c:pt idx="4120">
                  <c:v>42369.208333333336</c:v>
                </c:pt>
                <c:pt idx="4121">
                  <c:v>42369.229166666664</c:v>
                </c:pt>
                <c:pt idx="4122">
                  <c:v>42369.25</c:v>
                </c:pt>
                <c:pt idx="4123">
                  <c:v>42369.270833333336</c:v>
                </c:pt>
                <c:pt idx="4124">
                  <c:v>42369.291666666664</c:v>
                </c:pt>
                <c:pt idx="4125">
                  <c:v>42369.3125</c:v>
                </c:pt>
                <c:pt idx="4126">
                  <c:v>42369.333333333336</c:v>
                </c:pt>
                <c:pt idx="4127">
                  <c:v>42369.354166666664</c:v>
                </c:pt>
                <c:pt idx="4128">
                  <c:v>42369.375</c:v>
                </c:pt>
                <c:pt idx="4129">
                  <c:v>42369.395833333336</c:v>
                </c:pt>
                <c:pt idx="4130">
                  <c:v>42369.416666666664</c:v>
                </c:pt>
                <c:pt idx="4131">
                  <c:v>42369.4375</c:v>
                </c:pt>
                <c:pt idx="4132">
                  <c:v>42369.458333333336</c:v>
                </c:pt>
                <c:pt idx="4133">
                  <c:v>42369.479166666664</c:v>
                </c:pt>
                <c:pt idx="4134">
                  <c:v>42369.5</c:v>
                </c:pt>
                <c:pt idx="4135">
                  <c:v>42369.520833333336</c:v>
                </c:pt>
                <c:pt idx="4136">
                  <c:v>42369.541666666664</c:v>
                </c:pt>
                <c:pt idx="4137">
                  <c:v>42369.5625</c:v>
                </c:pt>
                <c:pt idx="4138">
                  <c:v>42369.583333333336</c:v>
                </c:pt>
                <c:pt idx="4139">
                  <c:v>42369.604166666664</c:v>
                </c:pt>
                <c:pt idx="4140">
                  <c:v>42369.625</c:v>
                </c:pt>
                <c:pt idx="4141">
                  <c:v>42369.645833333336</c:v>
                </c:pt>
                <c:pt idx="4142">
                  <c:v>42369.666666666664</c:v>
                </c:pt>
                <c:pt idx="4143">
                  <c:v>42369.6875</c:v>
                </c:pt>
                <c:pt idx="4144">
                  <c:v>42369.708333333336</c:v>
                </c:pt>
                <c:pt idx="4145">
                  <c:v>42369.729166666664</c:v>
                </c:pt>
                <c:pt idx="4146">
                  <c:v>42369.75</c:v>
                </c:pt>
                <c:pt idx="4147">
                  <c:v>42369.770833333336</c:v>
                </c:pt>
                <c:pt idx="4148">
                  <c:v>42369.791666666664</c:v>
                </c:pt>
                <c:pt idx="4149">
                  <c:v>42369.8125</c:v>
                </c:pt>
                <c:pt idx="4150">
                  <c:v>42369.833333333336</c:v>
                </c:pt>
                <c:pt idx="4151">
                  <c:v>42369.854166666664</c:v>
                </c:pt>
                <c:pt idx="4152">
                  <c:v>42369.875</c:v>
                </c:pt>
                <c:pt idx="4153">
                  <c:v>42369.895833333336</c:v>
                </c:pt>
                <c:pt idx="4154">
                  <c:v>42369.916666666664</c:v>
                </c:pt>
                <c:pt idx="4155">
                  <c:v>42369.9375</c:v>
                </c:pt>
                <c:pt idx="4156">
                  <c:v>42369.958333333336</c:v>
                </c:pt>
                <c:pt idx="4157">
                  <c:v>42369.979166666664</c:v>
                </c:pt>
                <c:pt idx="4158">
                  <c:v>42370</c:v>
                </c:pt>
                <c:pt idx="4159">
                  <c:v>42370.020833333336</c:v>
                </c:pt>
                <c:pt idx="4160">
                  <c:v>42370.041666666664</c:v>
                </c:pt>
                <c:pt idx="4161">
                  <c:v>42370.0625</c:v>
                </c:pt>
                <c:pt idx="4162">
                  <c:v>42370.083333333336</c:v>
                </c:pt>
                <c:pt idx="4163">
                  <c:v>42370.104166666664</c:v>
                </c:pt>
                <c:pt idx="4164">
                  <c:v>42370.125</c:v>
                </c:pt>
                <c:pt idx="4165">
                  <c:v>42370.145833333336</c:v>
                </c:pt>
                <c:pt idx="4166">
                  <c:v>42370.166666666664</c:v>
                </c:pt>
                <c:pt idx="4167">
                  <c:v>42370.1875</c:v>
                </c:pt>
                <c:pt idx="4168">
                  <c:v>42370.208333333336</c:v>
                </c:pt>
                <c:pt idx="4169">
                  <c:v>42370.229166666664</c:v>
                </c:pt>
                <c:pt idx="4170">
                  <c:v>42370.25</c:v>
                </c:pt>
                <c:pt idx="4171">
                  <c:v>42370.270833333336</c:v>
                </c:pt>
                <c:pt idx="4172">
                  <c:v>42370.291666666664</c:v>
                </c:pt>
                <c:pt idx="4173">
                  <c:v>42370.3125</c:v>
                </c:pt>
                <c:pt idx="4174">
                  <c:v>42370.333333333336</c:v>
                </c:pt>
                <c:pt idx="4175">
                  <c:v>42370.354166666664</c:v>
                </c:pt>
                <c:pt idx="4176">
                  <c:v>42370.375</c:v>
                </c:pt>
                <c:pt idx="4177">
                  <c:v>42370.395833333336</c:v>
                </c:pt>
                <c:pt idx="4178">
                  <c:v>42370.416666666664</c:v>
                </c:pt>
                <c:pt idx="4179">
                  <c:v>42370.4375</c:v>
                </c:pt>
                <c:pt idx="4180">
                  <c:v>42370.458333333336</c:v>
                </c:pt>
                <c:pt idx="4181">
                  <c:v>42370.479166666664</c:v>
                </c:pt>
                <c:pt idx="4182">
                  <c:v>42370.5</c:v>
                </c:pt>
                <c:pt idx="4183">
                  <c:v>42370.520833333336</c:v>
                </c:pt>
                <c:pt idx="4184">
                  <c:v>42370.541666666664</c:v>
                </c:pt>
                <c:pt idx="4185">
                  <c:v>42370.5625</c:v>
                </c:pt>
                <c:pt idx="4186">
                  <c:v>42370.583333333336</c:v>
                </c:pt>
                <c:pt idx="4187">
                  <c:v>42370.604166666664</c:v>
                </c:pt>
                <c:pt idx="4188">
                  <c:v>42370.625</c:v>
                </c:pt>
                <c:pt idx="4189">
                  <c:v>42370.645833333336</c:v>
                </c:pt>
                <c:pt idx="4190">
                  <c:v>42370.666666666664</c:v>
                </c:pt>
                <c:pt idx="4191">
                  <c:v>42370.6875</c:v>
                </c:pt>
                <c:pt idx="4192">
                  <c:v>42370.708333333336</c:v>
                </c:pt>
                <c:pt idx="4193">
                  <c:v>42370.729166666664</c:v>
                </c:pt>
                <c:pt idx="4194">
                  <c:v>42370.75</c:v>
                </c:pt>
                <c:pt idx="4195">
                  <c:v>42370.770833333336</c:v>
                </c:pt>
                <c:pt idx="4196">
                  <c:v>42370.791666666664</c:v>
                </c:pt>
                <c:pt idx="4197">
                  <c:v>42370.8125</c:v>
                </c:pt>
                <c:pt idx="4198">
                  <c:v>42370.833333333336</c:v>
                </c:pt>
                <c:pt idx="4199">
                  <c:v>42370.854166666664</c:v>
                </c:pt>
                <c:pt idx="4200">
                  <c:v>42370.875</c:v>
                </c:pt>
                <c:pt idx="4201">
                  <c:v>42370.895833333336</c:v>
                </c:pt>
                <c:pt idx="4202">
                  <c:v>42370.916666666664</c:v>
                </c:pt>
                <c:pt idx="4203">
                  <c:v>42370.9375</c:v>
                </c:pt>
                <c:pt idx="4204">
                  <c:v>42370.958333333336</c:v>
                </c:pt>
                <c:pt idx="4205">
                  <c:v>42370.979166666664</c:v>
                </c:pt>
                <c:pt idx="4206">
                  <c:v>42371</c:v>
                </c:pt>
                <c:pt idx="4207">
                  <c:v>42371.020833333336</c:v>
                </c:pt>
                <c:pt idx="4208">
                  <c:v>42371.041666666664</c:v>
                </c:pt>
                <c:pt idx="4209">
                  <c:v>42371.0625</c:v>
                </c:pt>
                <c:pt idx="4210">
                  <c:v>42371.083333333336</c:v>
                </c:pt>
                <c:pt idx="4211">
                  <c:v>42371.104166666664</c:v>
                </c:pt>
                <c:pt idx="4212">
                  <c:v>42371.125</c:v>
                </c:pt>
                <c:pt idx="4213">
                  <c:v>42371.145833333336</c:v>
                </c:pt>
                <c:pt idx="4214">
                  <c:v>42371.166666666664</c:v>
                </c:pt>
                <c:pt idx="4215">
                  <c:v>42371.1875</c:v>
                </c:pt>
                <c:pt idx="4216">
                  <c:v>42371.208333333336</c:v>
                </c:pt>
                <c:pt idx="4217">
                  <c:v>42371.229166666664</c:v>
                </c:pt>
                <c:pt idx="4218">
                  <c:v>42371.25</c:v>
                </c:pt>
                <c:pt idx="4219">
                  <c:v>42371.270833333336</c:v>
                </c:pt>
                <c:pt idx="4220">
                  <c:v>42371.291666666664</c:v>
                </c:pt>
                <c:pt idx="4221">
                  <c:v>42371.3125</c:v>
                </c:pt>
                <c:pt idx="4222">
                  <c:v>42371.333333333336</c:v>
                </c:pt>
                <c:pt idx="4223">
                  <c:v>42371.354166666664</c:v>
                </c:pt>
                <c:pt idx="4224">
                  <c:v>42371.375</c:v>
                </c:pt>
                <c:pt idx="4225">
                  <c:v>42371.395833333336</c:v>
                </c:pt>
                <c:pt idx="4226">
                  <c:v>42371.416666666664</c:v>
                </c:pt>
                <c:pt idx="4227">
                  <c:v>42371.4375</c:v>
                </c:pt>
                <c:pt idx="4228">
                  <c:v>42371.458333333336</c:v>
                </c:pt>
                <c:pt idx="4229">
                  <c:v>42371.479166666664</c:v>
                </c:pt>
                <c:pt idx="4230">
                  <c:v>42371.5</c:v>
                </c:pt>
                <c:pt idx="4231">
                  <c:v>42371.520833333336</c:v>
                </c:pt>
                <c:pt idx="4232">
                  <c:v>42371.541666666664</c:v>
                </c:pt>
                <c:pt idx="4233">
                  <c:v>42371.5625</c:v>
                </c:pt>
                <c:pt idx="4234">
                  <c:v>42371.583333333336</c:v>
                </c:pt>
                <c:pt idx="4235">
                  <c:v>42371.604166666664</c:v>
                </c:pt>
                <c:pt idx="4236">
                  <c:v>42371.625</c:v>
                </c:pt>
                <c:pt idx="4237">
                  <c:v>42371.645833333336</c:v>
                </c:pt>
                <c:pt idx="4238">
                  <c:v>42371.666666666664</c:v>
                </c:pt>
                <c:pt idx="4239">
                  <c:v>42371.6875</c:v>
                </c:pt>
                <c:pt idx="4240">
                  <c:v>42371.708333333336</c:v>
                </c:pt>
                <c:pt idx="4241">
                  <c:v>42371.729166666664</c:v>
                </c:pt>
                <c:pt idx="4242">
                  <c:v>42371.75</c:v>
                </c:pt>
                <c:pt idx="4243">
                  <c:v>42371.770833333336</c:v>
                </c:pt>
                <c:pt idx="4244">
                  <c:v>42371.791666666664</c:v>
                </c:pt>
                <c:pt idx="4245">
                  <c:v>42371.8125</c:v>
                </c:pt>
                <c:pt idx="4246">
                  <c:v>42371.833333333336</c:v>
                </c:pt>
                <c:pt idx="4247">
                  <c:v>42371.854166666664</c:v>
                </c:pt>
                <c:pt idx="4248">
                  <c:v>42371.875</c:v>
                </c:pt>
                <c:pt idx="4249">
                  <c:v>42371.895833333336</c:v>
                </c:pt>
                <c:pt idx="4250">
                  <c:v>42371.916666666664</c:v>
                </c:pt>
                <c:pt idx="4251">
                  <c:v>42371.9375</c:v>
                </c:pt>
                <c:pt idx="4252">
                  <c:v>42371.958333333336</c:v>
                </c:pt>
                <c:pt idx="4253">
                  <c:v>42371.979166666664</c:v>
                </c:pt>
                <c:pt idx="4254">
                  <c:v>42372</c:v>
                </c:pt>
                <c:pt idx="4255">
                  <c:v>42372.020833333336</c:v>
                </c:pt>
                <c:pt idx="4256">
                  <c:v>42372.041666666664</c:v>
                </c:pt>
                <c:pt idx="4257">
                  <c:v>42372.0625</c:v>
                </c:pt>
                <c:pt idx="4258">
                  <c:v>42372.083333333336</c:v>
                </c:pt>
                <c:pt idx="4259">
                  <c:v>42372.104166666664</c:v>
                </c:pt>
                <c:pt idx="4260">
                  <c:v>42372.125</c:v>
                </c:pt>
                <c:pt idx="4261">
                  <c:v>42372.145833333336</c:v>
                </c:pt>
                <c:pt idx="4262">
                  <c:v>42372.166666666664</c:v>
                </c:pt>
                <c:pt idx="4263">
                  <c:v>42372.1875</c:v>
                </c:pt>
                <c:pt idx="4264">
                  <c:v>42372.208333333336</c:v>
                </c:pt>
                <c:pt idx="4265">
                  <c:v>42372.229166666664</c:v>
                </c:pt>
                <c:pt idx="4266">
                  <c:v>42372.25</c:v>
                </c:pt>
                <c:pt idx="4267">
                  <c:v>42372.270833333336</c:v>
                </c:pt>
                <c:pt idx="4268">
                  <c:v>42372.291666666664</c:v>
                </c:pt>
                <c:pt idx="4269">
                  <c:v>42372.3125</c:v>
                </c:pt>
                <c:pt idx="4270">
                  <c:v>42372.333333333336</c:v>
                </c:pt>
                <c:pt idx="4271">
                  <c:v>42372.354166666664</c:v>
                </c:pt>
                <c:pt idx="4272">
                  <c:v>42372.375</c:v>
                </c:pt>
                <c:pt idx="4273">
                  <c:v>42372.395833333336</c:v>
                </c:pt>
                <c:pt idx="4274">
                  <c:v>42372.416666666664</c:v>
                </c:pt>
                <c:pt idx="4275">
                  <c:v>42372.4375</c:v>
                </c:pt>
                <c:pt idx="4276">
                  <c:v>42372.458333333336</c:v>
                </c:pt>
                <c:pt idx="4277">
                  <c:v>42372.479166666664</c:v>
                </c:pt>
                <c:pt idx="4278">
                  <c:v>42372.5</c:v>
                </c:pt>
                <c:pt idx="4279">
                  <c:v>42372.520833333336</c:v>
                </c:pt>
                <c:pt idx="4280">
                  <c:v>42372.541666666664</c:v>
                </c:pt>
                <c:pt idx="4281">
                  <c:v>42372.5625</c:v>
                </c:pt>
                <c:pt idx="4282">
                  <c:v>42372.583333333336</c:v>
                </c:pt>
                <c:pt idx="4283">
                  <c:v>42372.604166666664</c:v>
                </c:pt>
                <c:pt idx="4284">
                  <c:v>42372.625</c:v>
                </c:pt>
                <c:pt idx="4285">
                  <c:v>42372.645833333336</c:v>
                </c:pt>
                <c:pt idx="4286">
                  <c:v>42372.666666666664</c:v>
                </c:pt>
                <c:pt idx="4287">
                  <c:v>42372.6875</c:v>
                </c:pt>
                <c:pt idx="4288">
                  <c:v>42372.708333333336</c:v>
                </c:pt>
                <c:pt idx="4289">
                  <c:v>42372.729166666664</c:v>
                </c:pt>
                <c:pt idx="4290">
                  <c:v>42372.75</c:v>
                </c:pt>
                <c:pt idx="4291">
                  <c:v>42372.770833333336</c:v>
                </c:pt>
                <c:pt idx="4292">
                  <c:v>42372.791666666664</c:v>
                </c:pt>
                <c:pt idx="4293">
                  <c:v>42372.8125</c:v>
                </c:pt>
                <c:pt idx="4294">
                  <c:v>42372.833333333336</c:v>
                </c:pt>
                <c:pt idx="4295">
                  <c:v>42372.854166666664</c:v>
                </c:pt>
                <c:pt idx="4296">
                  <c:v>42372.875</c:v>
                </c:pt>
                <c:pt idx="4297">
                  <c:v>42372.895833333336</c:v>
                </c:pt>
                <c:pt idx="4298">
                  <c:v>42372.916666666664</c:v>
                </c:pt>
                <c:pt idx="4299">
                  <c:v>42372.9375</c:v>
                </c:pt>
                <c:pt idx="4300">
                  <c:v>42372.958333333336</c:v>
                </c:pt>
                <c:pt idx="4301">
                  <c:v>42372.979166666664</c:v>
                </c:pt>
                <c:pt idx="4302">
                  <c:v>42373</c:v>
                </c:pt>
                <c:pt idx="4303">
                  <c:v>42373.020833333336</c:v>
                </c:pt>
                <c:pt idx="4304">
                  <c:v>42373.041666666664</c:v>
                </c:pt>
                <c:pt idx="4305">
                  <c:v>42373.0625</c:v>
                </c:pt>
                <c:pt idx="4306">
                  <c:v>42373.083333333336</c:v>
                </c:pt>
                <c:pt idx="4307">
                  <c:v>42373.104166666664</c:v>
                </c:pt>
                <c:pt idx="4308">
                  <c:v>42373.125</c:v>
                </c:pt>
                <c:pt idx="4309">
                  <c:v>42373.145833333336</c:v>
                </c:pt>
                <c:pt idx="4310">
                  <c:v>42373.166666666664</c:v>
                </c:pt>
                <c:pt idx="4311">
                  <c:v>42373.1875</c:v>
                </c:pt>
                <c:pt idx="4312">
                  <c:v>42373.208333333336</c:v>
                </c:pt>
                <c:pt idx="4313">
                  <c:v>42373.229166666664</c:v>
                </c:pt>
                <c:pt idx="4314">
                  <c:v>42373.25</c:v>
                </c:pt>
                <c:pt idx="4315">
                  <c:v>42373.270833333336</c:v>
                </c:pt>
                <c:pt idx="4316">
                  <c:v>42373.291666666664</c:v>
                </c:pt>
                <c:pt idx="4317">
                  <c:v>42373.3125</c:v>
                </c:pt>
                <c:pt idx="4318">
                  <c:v>42373.333333333336</c:v>
                </c:pt>
                <c:pt idx="4319">
                  <c:v>42373.354166666664</c:v>
                </c:pt>
                <c:pt idx="4320">
                  <c:v>42373.375</c:v>
                </c:pt>
                <c:pt idx="4321">
                  <c:v>42373.395833333336</c:v>
                </c:pt>
                <c:pt idx="4322">
                  <c:v>42373.416666666664</c:v>
                </c:pt>
                <c:pt idx="4323">
                  <c:v>42373.4375</c:v>
                </c:pt>
                <c:pt idx="4324">
                  <c:v>42373.458333333336</c:v>
                </c:pt>
                <c:pt idx="4325">
                  <c:v>42373.479166666664</c:v>
                </c:pt>
                <c:pt idx="4326">
                  <c:v>42373.5</c:v>
                </c:pt>
                <c:pt idx="4327">
                  <c:v>42373.520833333336</c:v>
                </c:pt>
                <c:pt idx="4328">
                  <c:v>42373.541666666664</c:v>
                </c:pt>
                <c:pt idx="4329">
                  <c:v>42373.5625</c:v>
                </c:pt>
                <c:pt idx="4330">
                  <c:v>42373.583333333336</c:v>
                </c:pt>
                <c:pt idx="4331">
                  <c:v>42373.604166666664</c:v>
                </c:pt>
                <c:pt idx="4332">
                  <c:v>42373.625</c:v>
                </c:pt>
                <c:pt idx="4333">
                  <c:v>42373.645833333336</c:v>
                </c:pt>
                <c:pt idx="4334">
                  <c:v>42373.666666666664</c:v>
                </c:pt>
                <c:pt idx="4335">
                  <c:v>42373.6875</c:v>
                </c:pt>
                <c:pt idx="4336">
                  <c:v>42373.708333333336</c:v>
                </c:pt>
                <c:pt idx="4337">
                  <c:v>42373.729166666664</c:v>
                </c:pt>
                <c:pt idx="4338">
                  <c:v>42373.75</c:v>
                </c:pt>
                <c:pt idx="4339">
                  <c:v>42373.770833333336</c:v>
                </c:pt>
                <c:pt idx="4340">
                  <c:v>42373.791666666664</c:v>
                </c:pt>
                <c:pt idx="4341">
                  <c:v>42373.8125</c:v>
                </c:pt>
                <c:pt idx="4342">
                  <c:v>42373.833333333336</c:v>
                </c:pt>
                <c:pt idx="4343">
                  <c:v>42373.854166666664</c:v>
                </c:pt>
                <c:pt idx="4344">
                  <c:v>42373.875</c:v>
                </c:pt>
                <c:pt idx="4345">
                  <c:v>42373.895833333336</c:v>
                </c:pt>
                <c:pt idx="4346">
                  <c:v>42373.916666666664</c:v>
                </c:pt>
                <c:pt idx="4347">
                  <c:v>42373.9375</c:v>
                </c:pt>
                <c:pt idx="4348">
                  <c:v>42373.958333333336</c:v>
                </c:pt>
                <c:pt idx="4349">
                  <c:v>42373.979166666664</c:v>
                </c:pt>
                <c:pt idx="4350">
                  <c:v>42374</c:v>
                </c:pt>
                <c:pt idx="4351">
                  <c:v>42374.020833333336</c:v>
                </c:pt>
                <c:pt idx="4352">
                  <c:v>42374.041666666664</c:v>
                </c:pt>
                <c:pt idx="4353">
                  <c:v>42374.0625</c:v>
                </c:pt>
                <c:pt idx="4354">
                  <c:v>42374.083333333336</c:v>
                </c:pt>
                <c:pt idx="4355">
                  <c:v>42374.104166666664</c:v>
                </c:pt>
                <c:pt idx="4356">
                  <c:v>42374.125</c:v>
                </c:pt>
                <c:pt idx="4357">
                  <c:v>42374.145833333336</c:v>
                </c:pt>
                <c:pt idx="4358">
                  <c:v>42374.166666666664</c:v>
                </c:pt>
                <c:pt idx="4359">
                  <c:v>42374.1875</c:v>
                </c:pt>
                <c:pt idx="4360">
                  <c:v>42374.208333333336</c:v>
                </c:pt>
                <c:pt idx="4361">
                  <c:v>42374.229166666664</c:v>
                </c:pt>
                <c:pt idx="4362">
                  <c:v>42374.25</c:v>
                </c:pt>
                <c:pt idx="4363">
                  <c:v>42374.270833333336</c:v>
                </c:pt>
                <c:pt idx="4364">
                  <c:v>42374.291666666664</c:v>
                </c:pt>
                <c:pt idx="4365">
                  <c:v>42374.3125</c:v>
                </c:pt>
                <c:pt idx="4366">
                  <c:v>42374.333333333336</c:v>
                </c:pt>
                <c:pt idx="4367">
                  <c:v>42374.354166666664</c:v>
                </c:pt>
                <c:pt idx="4368">
                  <c:v>42374.375</c:v>
                </c:pt>
                <c:pt idx="4369">
                  <c:v>42374.395833333336</c:v>
                </c:pt>
                <c:pt idx="4370">
                  <c:v>42374.416666666664</c:v>
                </c:pt>
                <c:pt idx="4371">
                  <c:v>42374.4375</c:v>
                </c:pt>
                <c:pt idx="4372">
                  <c:v>42374.458333333336</c:v>
                </c:pt>
                <c:pt idx="4373">
                  <c:v>42374.479166666664</c:v>
                </c:pt>
                <c:pt idx="4374">
                  <c:v>42374.5</c:v>
                </c:pt>
                <c:pt idx="4375">
                  <c:v>42374.520833333336</c:v>
                </c:pt>
                <c:pt idx="4376">
                  <c:v>42374.541666666664</c:v>
                </c:pt>
                <c:pt idx="4377">
                  <c:v>42374.5625</c:v>
                </c:pt>
                <c:pt idx="4378">
                  <c:v>42374.583333333336</c:v>
                </c:pt>
                <c:pt idx="4379">
                  <c:v>42374.604166666664</c:v>
                </c:pt>
                <c:pt idx="4380">
                  <c:v>42374.625</c:v>
                </c:pt>
                <c:pt idx="4381">
                  <c:v>42374.645833333336</c:v>
                </c:pt>
                <c:pt idx="4382">
                  <c:v>42374.666666666664</c:v>
                </c:pt>
                <c:pt idx="4383">
                  <c:v>42374.6875</c:v>
                </c:pt>
                <c:pt idx="4384">
                  <c:v>42374.708333333336</c:v>
                </c:pt>
                <c:pt idx="4385">
                  <c:v>42374.729166666664</c:v>
                </c:pt>
                <c:pt idx="4386">
                  <c:v>42374.75</c:v>
                </c:pt>
                <c:pt idx="4387">
                  <c:v>42374.770833333336</c:v>
                </c:pt>
                <c:pt idx="4388">
                  <c:v>42374.791666666664</c:v>
                </c:pt>
                <c:pt idx="4389">
                  <c:v>42374.8125</c:v>
                </c:pt>
                <c:pt idx="4390">
                  <c:v>42374.833333333336</c:v>
                </c:pt>
                <c:pt idx="4391">
                  <c:v>42374.854166666664</c:v>
                </c:pt>
                <c:pt idx="4392">
                  <c:v>42374.875</c:v>
                </c:pt>
                <c:pt idx="4393">
                  <c:v>42374.895833333336</c:v>
                </c:pt>
                <c:pt idx="4394">
                  <c:v>42374.916666666664</c:v>
                </c:pt>
                <c:pt idx="4395">
                  <c:v>42374.9375</c:v>
                </c:pt>
                <c:pt idx="4396">
                  <c:v>42374.958333333336</c:v>
                </c:pt>
                <c:pt idx="4397">
                  <c:v>42374.979166666664</c:v>
                </c:pt>
                <c:pt idx="4398">
                  <c:v>42375</c:v>
                </c:pt>
                <c:pt idx="4399">
                  <c:v>42375.020833333336</c:v>
                </c:pt>
                <c:pt idx="4400">
                  <c:v>42375.041666666664</c:v>
                </c:pt>
                <c:pt idx="4401">
                  <c:v>42375.0625</c:v>
                </c:pt>
                <c:pt idx="4402">
                  <c:v>42375.083333333336</c:v>
                </c:pt>
                <c:pt idx="4403">
                  <c:v>42375.104166666664</c:v>
                </c:pt>
                <c:pt idx="4404">
                  <c:v>42375.125</c:v>
                </c:pt>
                <c:pt idx="4405">
                  <c:v>42375.145833333336</c:v>
                </c:pt>
                <c:pt idx="4406">
                  <c:v>42375.166666666664</c:v>
                </c:pt>
                <c:pt idx="4407">
                  <c:v>42375.1875</c:v>
                </c:pt>
                <c:pt idx="4408">
                  <c:v>42375.208333333336</c:v>
                </c:pt>
                <c:pt idx="4409">
                  <c:v>42375.229166666664</c:v>
                </c:pt>
                <c:pt idx="4410">
                  <c:v>42375.25</c:v>
                </c:pt>
                <c:pt idx="4411">
                  <c:v>42375.270833333336</c:v>
                </c:pt>
                <c:pt idx="4412">
                  <c:v>42375.291666666664</c:v>
                </c:pt>
                <c:pt idx="4413">
                  <c:v>42375.3125</c:v>
                </c:pt>
                <c:pt idx="4414">
                  <c:v>42375.333333333336</c:v>
                </c:pt>
                <c:pt idx="4415">
                  <c:v>42375.354166666664</c:v>
                </c:pt>
                <c:pt idx="4416">
                  <c:v>42375.375</c:v>
                </c:pt>
                <c:pt idx="4417">
                  <c:v>42375.395833333336</c:v>
                </c:pt>
                <c:pt idx="4418">
                  <c:v>42375.416666666664</c:v>
                </c:pt>
                <c:pt idx="4419">
                  <c:v>42375.4375</c:v>
                </c:pt>
                <c:pt idx="4420">
                  <c:v>42375.458333333336</c:v>
                </c:pt>
                <c:pt idx="4421">
                  <c:v>42375.479166666664</c:v>
                </c:pt>
                <c:pt idx="4422">
                  <c:v>42375.5</c:v>
                </c:pt>
                <c:pt idx="4423">
                  <c:v>42375.520833333336</c:v>
                </c:pt>
                <c:pt idx="4424">
                  <c:v>42375.541666666664</c:v>
                </c:pt>
                <c:pt idx="4425">
                  <c:v>42375.5625</c:v>
                </c:pt>
                <c:pt idx="4426">
                  <c:v>42375.583333333336</c:v>
                </c:pt>
                <c:pt idx="4427">
                  <c:v>42375.604166666664</c:v>
                </c:pt>
                <c:pt idx="4428">
                  <c:v>42375.625</c:v>
                </c:pt>
                <c:pt idx="4429">
                  <c:v>42375.645833333336</c:v>
                </c:pt>
                <c:pt idx="4430">
                  <c:v>42375.666666666664</c:v>
                </c:pt>
                <c:pt idx="4431">
                  <c:v>42375.6875</c:v>
                </c:pt>
                <c:pt idx="4432">
                  <c:v>42375.708333333336</c:v>
                </c:pt>
                <c:pt idx="4433">
                  <c:v>42375.729166666664</c:v>
                </c:pt>
                <c:pt idx="4434">
                  <c:v>42375.75</c:v>
                </c:pt>
                <c:pt idx="4435">
                  <c:v>42375.770833333336</c:v>
                </c:pt>
                <c:pt idx="4436">
                  <c:v>42375.791666666664</c:v>
                </c:pt>
                <c:pt idx="4437">
                  <c:v>42375.8125</c:v>
                </c:pt>
                <c:pt idx="4438">
                  <c:v>42375.833333333336</c:v>
                </c:pt>
                <c:pt idx="4439">
                  <c:v>42375.854166666664</c:v>
                </c:pt>
                <c:pt idx="4440">
                  <c:v>42375.875</c:v>
                </c:pt>
                <c:pt idx="4441">
                  <c:v>42375.895833333336</c:v>
                </c:pt>
                <c:pt idx="4442">
                  <c:v>42375.916666666664</c:v>
                </c:pt>
                <c:pt idx="4443">
                  <c:v>42375.9375</c:v>
                </c:pt>
                <c:pt idx="4444">
                  <c:v>42375.958333333336</c:v>
                </c:pt>
                <c:pt idx="4445">
                  <c:v>42375.979166666664</c:v>
                </c:pt>
                <c:pt idx="4446">
                  <c:v>42376</c:v>
                </c:pt>
                <c:pt idx="4447">
                  <c:v>42376.020833333336</c:v>
                </c:pt>
                <c:pt idx="4448">
                  <c:v>42376.041666666664</c:v>
                </c:pt>
                <c:pt idx="4449">
                  <c:v>42376.0625</c:v>
                </c:pt>
                <c:pt idx="4450">
                  <c:v>42376.083333333336</c:v>
                </c:pt>
                <c:pt idx="4451">
                  <c:v>42376.104166666664</c:v>
                </c:pt>
                <c:pt idx="4452">
                  <c:v>42376.125</c:v>
                </c:pt>
                <c:pt idx="4453">
                  <c:v>42376.145833333336</c:v>
                </c:pt>
                <c:pt idx="4454">
                  <c:v>42376.166666666664</c:v>
                </c:pt>
                <c:pt idx="4455">
                  <c:v>42376.1875</c:v>
                </c:pt>
                <c:pt idx="4456">
                  <c:v>42376.208333333336</c:v>
                </c:pt>
                <c:pt idx="4457">
                  <c:v>42376.229166666664</c:v>
                </c:pt>
                <c:pt idx="4458">
                  <c:v>42376.25</c:v>
                </c:pt>
                <c:pt idx="4459">
                  <c:v>42376.270833333336</c:v>
                </c:pt>
                <c:pt idx="4460">
                  <c:v>42376.291666666664</c:v>
                </c:pt>
                <c:pt idx="4461">
                  <c:v>42376.3125</c:v>
                </c:pt>
                <c:pt idx="4462">
                  <c:v>42376.333333333336</c:v>
                </c:pt>
                <c:pt idx="4463">
                  <c:v>42376.354166666664</c:v>
                </c:pt>
                <c:pt idx="4464">
                  <c:v>42376.375</c:v>
                </c:pt>
                <c:pt idx="4465">
                  <c:v>42376.395833333336</c:v>
                </c:pt>
                <c:pt idx="4466">
                  <c:v>42376.416666666664</c:v>
                </c:pt>
                <c:pt idx="4467">
                  <c:v>42376.4375</c:v>
                </c:pt>
                <c:pt idx="4468">
                  <c:v>42376.458333333336</c:v>
                </c:pt>
                <c:pt idx="4469">
                  <c:v>42376.479166666664</c:v>
                </c:pt>
                <c:pt idx="4470">
                  <c:v>42376.5</c:v>
                </c:pt>
                <c:pt idx="4471">
                  <c:v>42376.520833333336</c:v>
                </c:pt>
                <c:pt idx="4472">
                  <c:v>42376.541666666664</c:v>
                </c:pt>
                <c:pt idx="4473">
                  <c:v>42376.5625</c:v>
                </c:pt>
                <c:pt idx="4474">
                  <c:v>42376.583333333336</c:v>
                </c:pt>
                <c:pt idx="4475">
                  <c:v>42376.604166666664</c:v>
                </c:pt>
                <c:pt idx="4476">
                  <c:v>42376.625</c:v>
                </c:pt>
                <c:pt idx="4477">
                  <c:v>42376.645833333336</c:v>
                </c:pt>
                <c:pt idx="4478">
                  <c:v>42376.666666666664</c:v>
                </c:pt>
                <c:pt idx="4479">
                  <c:v>42376.6875</c:v>
                </c:pt>
                <c:pt idx="4480">
                  <c:v>42376.708333333336</c:v>
                </c:pt>
                <c:pt idx="4481">
                  <c:v>42376.729166666664</c:v>
                </c:pt>
                <c:pt idx="4482">
                  <c:v>42376.75</c:v>
                </c:pt>
                <c:pt idx="4483">
                  <c:v>42376.770833333336</c:v>
                </c:pt>
                <c:pt idx="4484">
                  <c:v>42376.791666666664</c:v>
                </c:pt>
                <c:pt idx="4485">
                  <c:v>42376.8125</c:v>
                </c:pt>
                <c:pt idx="4486">
                  <c:v>42376.833333333336</c:v>
                </c:pt>
                <c:pt idx="4487">
                  <c:v>42376.854166666664</c:v>
                </c:pt>
                <c:pt idx="4488">
                  <c:v>42376.875</c:v>
                </c:pt>
                <c:pt idx="4489">
                  <c:v>42376.895833333336</c:v>
                </c:pt>
                <c:pt idx="4490">
                  <c:v>42376.916666666664</c:v>
                </c:pt>
                <c:pt idx="4491">
                  <c:v>42376.9375</c:v>
                </c:pt>
                <c:pt idx="4492">
                  <c:v>42376.958333333336</c:v>
                </c:pt>
                <c:pt idx="4493">
                  <c:v>42376.979166666664</c:v>
                </c:pt>
                <c:pt idx="4494">
                  <c:v>42377</c:v>
                </c:pt>
                <c:pt idx="4495">
                  <c:v>42377.020833333336</c:v>
                </c:pt>
                <c:pt idx="4496">
                  <c:v>42377.041666666664</c:v>
                </c:pt>
                <c:pt idx="4497">
                  <c:v>42377.0625</c:v>
                </c:pt>
                <c:pt idx="4498">
                  <c:v>42377.083333333336</c:v>
                </c:pt>
                <c:pt idx="4499">
                  <c:v>42377.104166666664</c:v>
                </c:pt>
                <c:pt idx="4500">
                  <c:v>42377.125</c:v>
                </c:pt>
                <c:pt idx="4501">
                  <c:v>42377.145833333336</c:v>
                </c:pt>
                <c:pt idx="4502">
                  <c:v>42377.166666666664</c:v>
                </c:pt>
                <c:pt idx="4503">
                  <c:v>42377.1875</c:v>
                </c:pt>
                <c:pt idx="4504">
                  <c:v>42377.208333333336</c:v>
                </c:pt>
                <c:pt idx="4505">
                  <c:v>42377.229166666664</c:v>
                </c:pt>
                <c:pt idx="4506">
                  <c:v>42377.25</c:v>
                </c:pt>
                <c:pt idx="4507">
                  <c:v>42377.270833333336</c:v>
                </c:pt>
                <c:pt idx="4508">
                  <c:v>42377.291666666664</c:v>
                </c:pt>
                <c:pt idx="4509">
                  <c:v>42377.3125</c:v>
                </c:pt>
                <c:pt idx="4510">
                  <c:v>42377.333333333336</c:v>
                </c:pt>
                <c:pt idx="4511">
                  <c:v>42377.354166666664</c:v>
                </c:pt>
                <c:pt idx="4512">
                  <c:v>42377.375</c:v>
                </c:pt>
                <c:pt idx="4513">
                  <c:v>42377.395833333336</c:v>
                </c:pt>
                <c:pt idx="4514">
                  <c:v>42377.416666666664</c:v>
                </c:pt>
                <c:pt idx="4515">
                  <c:v>42377.4375</c:v>
                </c:pt>
                <c:pt idx="4516">
                  <c:v>42377.458333333336</c:v>
                </c:pt>
                <c:pt idx="4517">
                  <c:v>42377.479166666664</c:v>
                </c:pt>
                <c:pt idx="4518">
                  <c:v>42377.5</c:v>
                </c:pt>
                <c:pt idx="4519">
                  <c:v>42377.520833333336</c:v>
                </c:pt>
                <c:pt idx="4520">
                  <c:v>42377.541666666664</c:v>
                </c:pt>
                <c:pt idx="4521">
                  <c:v>42377.5625</c:v>
                </c:pt>
                <c:pt idx="4522">
                  <c:v>42377.583333333336</c:v>
                </c:pt>
                <c:pt idx="4523">
                  <c:v>42377.604166666664</c:v>
                </c:pt>
                <c:pt idx="4524">
                  <c:v>42377.625</c:v>
                </c:pt>
                <c:pt idx="4525">
                  <c:v>42377.645833333336</c:v>
                </c:pt>
                <c:pt idx="4526">
                  <c:v>42377.666666666664</c:v>
                </c:pt>
                <c:pt idx="4527">
                  <c:v>42377.6875</c:v>
                </c:pt>
                <c:pt idx="4528">
                  <c:v>42377.708333333336</c:v>
                </c:pt>
                <c:pt idx="4529">
                  <c:v>42377.729166666664</c:v>
                </c:pt>
                <c:pt idx="4530">
                  <c:v>42377.75</c:v>
                </c:pt>
                <c:pt idx="4531">
                  <c:v>42377.770833333336</c:v>
                </c:pt>
                <c:pt idx="4532">
                  <c:v>42377.791666666664</c:v>
                </c:pt>
                <c:pt idx="4533">
                  <c:v>42377.8125</c:v>
                </c:pt>
                <c:pt idx="4534">
                  <c:v>42377.833333333336</c:v>
                </c:pt>
                <c:pt idx="4535">
                  <c:v>42377.854166666664</c:v>
                </c:pt>
                <c:pt idx="4536">
                  <c:v>42377.875</c:v>
                </c:pt>
                <c:pt idx="4537">
                  <c:v>42377.895833333336</c:v>
                </c:pt>
                <c:pt idx="4538">
                  <c:v>42377.916666666664</c:v>
                </c:pt>
                <c:pt idx="4539">
                  <c:v>42377.9375</c:v>
                </c:pt>
                <c:pt idx="4540">
                  <c:v>42377.958333333336</c:v>
                </c:pt>
                <c:pt idx="4541">
                  <c:v>42377.979166666664</c:v>
                </c:pt>
                <c:pt idx="4542">
                  <c:v>42378</c:v>
                </c:pt>
                <c:pt idx="4543">
                  <c:v>42378.020833333336</c:v>
                </c:pt>
                <c:pt idx="4544">
                  <c:v>42378.041666666664</c:v>
                </c:pt>
                <c:pt idx="4545">
                  <c:v>42378.0625</c:v>
                </c:pt>
                <c:pt idx="4546">
                  <c:v>42378.083333333336</c:v>
                </c:pt>
                <c:pt idx="4547">
                  <c:v>42378.104166666664</c:v>
                </c:pt>
                <c:pt idx="4548">
                  <c:v>42378.125</c:v>
                </c:pt>
                <c:pt idx="4549">
                  <c:v>42378.145833333336</c:v>
                </c:pt>
                <c:pt idx="4550">
                  <c:v>42378.166666666664</c:v>
                </c:pt>
                <c:pt idx="4551">
                  <c:v>42378.1875</c:v>
                </c:pt>
                <c:pt idx="4552">
                  <c:v>42378.208333333336</c:v>
                </c:pt>
                <c:pt idx="4553">
                  <c:v>42378.229166666664</c:v>
                </c:pt>
                <c:pt idx="4554">
                  <c:v>42378.25</c:v>
                </c:pt>
                <c:pt idx="4555">
                  <c:v>42378.270833333336</c:v>
                </c:pt>
                <c:pt idx="4556">
                  <c:v>42378.291666666664</c:v>
                </c:pt>
                <c:pt idx="4557">
                  <c:v>42378.3125</c:v>
                </c:pt>
                <c:pt idx="4558">
                  <c:v>42378.333333333336</c:v>
                </c:pt>
                <c:pt idx="4559">
                  <c:v>42378.354166666664</c:v>
                </c:pt>
                <c:pt idx="4560">
                  <c:v>42378.375</c:v>
                </c:pt>
                <c:pt idx="4561">
                  <c:v>42378.395833333336</c:v>
                </c:pt>
                <c:pt idx="4562">
                  <c:v>42378.416666666664</c:v>
                </c:pt>
                <c:pt idx="4563">
                  <c:v>42378.4375</c:v>
                </c:pt>
                <c:pt idx="4564">
                  <c:v>42378.458333333336</c:v>
                </c:pt>
                <c:pt idx="4565">
                  <c:v>42378.479166666664</c:v>
                </c:pt>
                <c:pt idx="4566">
                  <c:v>42378.5</c:v>
                </c:pt>
                <c:pt idx="4567">
                  <c:v>42378.520833333336</c:v>
                </c:pt>
                <c:pt idx="4568">
                  <c:v>42378.541666666664</c:v>
                </c:pt>
                <c:pt idx="4569">
                  <c:v>42378.5625</c:v>
                </c:pt>
                <c:pt idx="4570">
                  <c:v>42378.583333333336</c:v>
                </c:pt>
                <c:pt idx="4571">
                  <c:v>42378.604166666664</c:v>
                </c:pt>
                <c:pt idx="4572">
                  <c:v>42378.625</c:v>
                </c:pt>
                <c:pt idx="4573">
                  <c:v>42378.645833333336</c:v>
                </c:pt>
                <c:pt idx="4574">
                  <c:v>42378.666666666664</c:v>
                </c:pt>
                <c:pt idx="4575">
                  <c:v>42378.6875</c:v>
                </c:pt>
                <c:pt idx="4576">
                  <c:v>42378.708333333336</c:v>
                </c:pt>
                <c:pt idx="4577">
                  <c:v>42378.729166666664</c:v>
                </c:pt>
                <c:pt idx="4578">
                  <c:v>42378.75</c:v>
                </c:pt>
                <c:pt idx="4579">
                  <c:v>42378.770833333336</c:v>
                </c:pt>
                <c:pt idx="4580">
                  <c:v>42378.791666666664</c:v>
                </c:pt>
                <c:pt idx="4581">
                  <c:v>42378.8125</c:v>
                </c:pt>
                <c:pt idx="4582">
                  <c:v>42378.833333333336</c:v>
                </c:pt>
                <c:pt idx="4583">
                  <c:v>42378.854166666664</c:v>
                </c:pt>
                <c:pt idx="4584">
                  <c:v>42378.875</c:v>
                </c:pt>
                <c:pt idx="4585">
                  <c:v>42378.895833333336</c:v>
                </c:pt>
                <c:pt idx="4586">
                  <c:v>42378.916666666664</c:v>
                </c:pt>
                <c:pt idx="4587">
                  <c:v>42378.9375</c:v>
                </c:pt>
                <c:pt idx="4588">
                  <c:v>42378.958333333336</c:v>
                </c:pt>
                <c:pt idx="4589">
                  <c:v>42378.979166666664</c:v>
                </c:pt>
                <c:pt idx="4590">
                  <c:v>42379</c:v>
                </c:pt>
                <c:pt idx="4591">
                  <c:v>42379.020833333336</c:v>
                </c:pt>
                <c:pt idx="4592">
                  <c:v>42379.041666666664</c:v>
                </c:pt>
                <c:pt idx="4593">
                  <c:v>42379.0625</c:v>
                </c:pt>
                <c:pt idx="4594">
                  <c:v>42379.083333333336</c:v>
                </c:pt>
                <c:pt idx="4595">
                  <c:v>42379.104166666664</c:v>
                </c:pt>
                <c:pt idx="4596">
                  <c:v>42379.125</c:v>
                </c:pt>
                <c:pt idx="4597">
                  <c:v>42379.145833333336</c:v>
                </c:pt>
                <c:pt idx="4598">
                  <c:v>42379.166666666664</c:v>
                </c:pt>
                <c:pt idx="4599">
                  <c:v>42379.1875</c:v>
                </c:pt>
                <c:pt idx="4600">
                  <c:v>42379.208333333336</c:v>
                </c:pt>
                <c:pt idx="4601">
                  <c:v>42379.229166666664</c:v>
                </c:pt>
                <c:pt idx="4602">
                  <c:v>42379.25</c:v>
                </c:pt>
                <c:pt idx="4603">
                  <c:v>42379.270833333336</c:v>
                </c:pt>
                <c:pt idx="4604">
                  <c:v>42379.291666666664</c:v>
                </c:pt>
                <c:pt idx="4605">
                  <c:v>42379.3125</c:v>
                </c:pt>
                <c:pt idx="4606">
                  <c:v>42379.333333333336</c:v>
                </c:pt>
                <c:pt idx="4607">
                  <c:v>42379.354166666664</c:v>
                </c:pt>
                <c:pt idx="4608">
                  <c:v>42379.375</c:v>
                </c:pt>
                <c:pt idx="4609">
                  <c:v>42379.395833333336</c:v>
                </c:pt>
                <c:pt idx="4610">
                  <c:v>42379.416666666664</c:v>
                </c:pt>
                <c:pt idx="4611">
                  <c:v>42379.4375</c:v>
                </c:pt>
                <c:pt idx="4612">
                  <c:v>42379.458333333336</c:v>
                </c:pt>
                <c:pt idx="4613">
                  <c:v>42379.479166666664</c:v>
                </c:pt>
                <c:pt idx="4614">
                  <c:v>42379.5</c:v>
                </c:pt>
                <c:pt idx="4615">
                  <c:v>42379.520833333336</c:v>
                </c:pt>
                <c:pt idx="4616">
                  <c:v>42379.541666666664</c:v>
                </c:pt>
                <c:pt idx="4617">
                  <c:v>42379.5625</c:v>
                </c:pt>
                <c:pt idx="4618">
                  <c:v>42379.583333333336</c:v>
                </c:pt>
                <c:pt idx="4619">
                  <c:v>42379.604166666664</c:v>
                </c:pt>
                <c:pt idx="4620">
                  <c:v>42379.625</c:v>
                </c:pt>
                <c:pt idx="4621">
                  <c:v>42379.645833333336</c:v>
                </c:pt>
                <c:pt idx="4622">
                  <c:v>42379.666666666664</c:v>
                </c:pt>
                <c:pt idx="4623">
                  <c:v>42379.6875</c:v>
                </c:pt>
                <c:pt idx="4624">
                  <c:v>42379.708333333336</c:v>
                </c:pt>
                <c:pt idx="4625">
                  <c:v>42379.729166666664</c:v>
                </c:pt>
                <c:pt idx="4626">
                  <c:v>42379.75</c:v>
                </c:pt>
                <c:pt idx="4627">
                  <c:v>42379.770833333336</c:v>
                </c:pt>
                <c:pt idx="4628">
                  <c:v>42379.791666666664</c:v>
                </c:pt>
                <c:pt idx="4629">
                  <c:v>42379.8125</c:v>
                </c:pt>
                <c:pt idx="4630">
                  <c:v>42379.833333333336</c:v>
                </c:pt>
                <c:pt idx="4631">
                  <c:v>42379.854166666664</c:v>
                </c:pt>
                <c:pt idx="4632">
                  <c:v>42379.875</c:v>
                </c:pt>
                <c:pt idx="4633">
                  <c:v>42379.895833333336</c:v>
                </c:pt>
                <c:pt idx="4634">
                  <c:v>42379.916666666664</c:v>
                </c:pt>
                <c:pt idx="4635">
                  <c:v>42379.9375</c:v>
                </c:pt>
                <c:pt idx="4636">
                  <c:v>42379.958333333336</c:v>
                </c:pt>
                <c:pt idx="4637">
                  <c:v>42379.979166666664</c:v>
                </c:pt>
                <c:pt idx="4638">
                  <c:v>42380</c:v>
                </c:pt>
                <c:pt idx="4639">
                  <c:v>42380.020833333336</c:v>
                </c:pt>
                <c:pt idx="4640">
                  <c:v>42380.041666666664</c:v>
                </c:pt>
                <c:pt idx="4641">
                  <c:v>42380.0625</c:v>
                </c:pt>
                <c:pt idx="4642">
                  <c:v>42380.083333333336</c:v>
                </c:pt>
                <c:pt idx="4643">
                  <c:v>42380.104166666664</c:v>
                </c:pt>
                <c:pt idx="4644">
                  <c:v>42380.125</c:v>
                </c:pt>
                <c:pt idx="4645">
                  <c:v>42380.145833333336</c:v>
                </c:pt>
                <c:pt idx="4646">
                  <c:v>42380.166666666664</c:v>
                </c:pt>
                <c:pt idx="4647">
                  <c:v>42380.1875</c:v>
                </c:pt>
                <c:pt idx="4648">
                  <c:v>42380.208333333336</c:v>
                </c:pt>
                <c:pt idx="4649">
                  <c:v>42380.229166666664</c:v>
                </c:pt>
                <c:pt idx="4650">
                  <c:v>42380.25</c:v>
                </c:pt>
                <c:pt idx="4651">
                  <c:v>42380.270833333336</c:v>
                </c:pt>
                <c:pt idx="4652">
                  <c:v>42380.291666666664</c:v>
                </c:pt>
                <c:pt idx="4653">
                  <c:v>42380.3125</c:v>
                </c:pt>
                <c:pt idx="4654">
                  <c:v>42380.333333333336</c:v>
                </c:pt>
                <c:pt idx="4655">
                  <c:v>42380.354166666664</c:v>
                </c:pt>
                <c:pt idx="4656">
                  <c:v>42380.375</c:v>
                </c:pt>
                <c:pt idx="4657">
                  <c:v>42380.395833333336</c:v>
                </c:pt>
                <c:pt idx="4658">
                  <c:v>42380.416666666664</c:v>
                </c:pt>
                <c:pt idx="4659">
                  <c:v>42380.4375</c:v>
                </c:pt>
                <c:pt idx="4660">
                  <c:v>42380.458333333336</c:v>
                </c:pt>
                <c:pt idx="4661">
                  <c:v>42380.479166666664</c:v>
                </c:pt>
                <c:pt idx="4662">
                  <c:v>42380.5</c:v>
                </c:pt>
                <c:pt idx="4663">
                  <c:v>42380.520833333336</c:v>
                </c:pt>
                <c:pt idx="4664">
                  <c:v>42380.541666666664</c:v>
                </c:pt>
                <c:pt idx="4665">
                  <c:v>42380.5625</c:v>
                </c:pt>
                <c:pt idx="4666">
                  <c:v>42380.583333333336</c:v>
                </c:pt>
                <c:pt idx="4667">
                  <c:v>42380.604166666664</c:v>
                </c:pt>
                <c:pt idx="4668">
                  <c:v>42380.625</c:v>
                </c:pt>
                <c:pt idx="4669">
                  <c:v>42380.645833333336</c:v>
                </c:pt>
                <c:pt idx="4670">
                  <c:v>42380.666666666664</c:v>
                </c:pt>
                <c:pt idx="4671">
                  <c:v>42380.6875</c:v>
                </c:pt>
                <c:pt idx="4672">
                  <c:v>42380.708333333336</c:v>
                </c:pt>
                <c:pt idx="4673">
                  <c:v>42380.729166666664</c:v>
                </c:pt>
                <c:pt idx="4674">
                  <c:v>42380.75</c:v>
                </c:pt>
                <c:pt idx="4675">
                  <c:v>42380.770833333336</c:v>
                </c:pt>
                <c:pt idx="4676">
                  <c:v>42380.791666666664</c:v>
                </c:pt>
                <c:pt idx="4677">
                  <c:v>42380.8125</c:v>
                </c:pt>
                <c:pt idx="4678">
                  <c:v>42380.833333333336</c:v>
                </c:pt>
                <c:pt idx="4679">
                  <c:v>42380.854166666664</c:v>
                </c:pt>
                <c:pt idx="4680">
                  <c:v>42380.875</c:v>
                </c:pt>
                <c:pt idx="4681">
                  <c:v>42380.895833333336</c:v>
                </c:pt>
                <c:pt idx="4682">
                  <c:v>42380.916666666664</c:v>
                </c:pt>
                <c:pt idx="4683">
                  <c:v>42380.9375</c:v>
                </c:pt>
                <c:pt idx="4684">
                  <c:v>42380.958333333336</c:v>
                </c:pt>
                <c:pt idx="4685">
                  <c:v>42380.979166666664</c:v>
                </c:pt>
                <c:pt idx="4686">
                  <c:v>42381</c:v>
                </c:pt>
                <c:pt idx="4687">
                  <c:v>42381.020833333336</c:v>
                </c:pt>
                <c:pt idx="4688">
                  <c:v>42381.041666666664</c:v>
                </c:pt>
                <c:pt idx="4689">
                  <c:v>42381.0625</c:v>
                </c:pt>
                <c:pt idx="4690">
                  <c:v>42381.083333333336</c:v>
                </c:pt>
                <c:pt idx="4691">
                  <c:v>42381.104166666664</c:v>
                </c:pt>
                <c:pt idx="4692">
                  <c:v>42381.125</c:v>
                </c:pt>
                <c:pt idx="4693">
                  <c:v>42381.145833333336</c:v>
                </c:pt>
                <c:pt idx="4694">
                  <c:v>42381.166666666664</c:v>
                </c:pt>
                <c:pt idx="4695">
                  <c:v>42381.1875</c:v>
                </c:pt>
                <c:pt idx="4696">
                  <c:v>42381.208333333336</c:v>
                </c:pt>
                <c:pt idx="4697">
                  <c:v>42381.229166666664</c:v>
                </c:pt>
                <c:pt idx="4698">
                  <c:v>42381.25</c:v>
                </c:pt>
                <c:pt idx="4699">
                  <c:v>42381.270833333336</c:v>
                </c:pt>
                <c:pt idx="4700">
                  <c:v>42381.291666666664</c:v>
                </c:pt>
                <c:pt idx="4701">
                  <c:v>42381.3125</c:v>
                </c:pt>
                <c:pt idx="4702">
                  <c:v>42381.333333333336</c:v>
                </c:pt>
                <c:pt idx="4703">
                  <c:v>42381.354166666664</c:v>
                </c:pt>
                <c:pt idx="4704">
                  <c:v>42381.375</c:v>
                </c:pt>
                <c:pt idx="4705">
                  <c:v>42381.395833333336</c:v>
                </c:pt>
                <c:pt idx="4706">
                  <c:v>42381.416666666664</c:v>
                </c:pt>
                <c:pt idx="4707">
                  <c:v>42381.4375</c:v>
                </c:pt>
                <c:pt idx="4708">
                  <c:v>42381.458333333336</c:v>
                </c:pt>
                <c:pt idx="4709">
                  <c:v>42381.479166666664</c:v>
                </c:pt>
                <c:pt idx="4710">
                  <c:v>42381.5</c:v>
                </c:pt>
                <c:pt idx="4711">
                  <c:v>42381.520833333336</c:v>
                </c:pt>
                <c:pt idx="4712">
                  <c:v>42381.541666666664</c:v>
                </c:pt>
                <c:pt idx="4713">
                  <c:v>42381.5625</c:v>
                </c:pt>
                <c:pt idx="4714">
                  <c:v>42381.583333333336</c:v>
                </c:pt>
                <c:pt idx="4715">
                  <c:v>42381.604166666664</c:v>
                </c:pt>
                <c:pt idx="4716">
                  <c:v>42381.625</c:v>
                </c:pt>
                <c:pt idx="4717">
                  <c:v>42381.645833333336</c:v>
                </c:pt>
                <c:pt idx="4718">
                  <c:v>42381.666666666664</c:v>
                </c:pt>
                <c:pt idx="4719">
                  <c:v>42381.6875</c:v>
                </c:pt>
                <c:pt idx="4720">
                  <c:v>42381.708333333336</c:v>
                </c:pt>
                <c:pt idx="4721">
                  <c:v>42381.729166666664</c:v>
                </c:pt>
                <c:pt idx="4722">
                  <c:v>42381.75</c:v>
                </c:pt>
                <c:pt idx="4723">
                  <c:v>42381.770833333336</c:v>
                </c:pt>
                <c:pt idx="4724">
                  <c:v>42381.791666666664</c:v>
                </c:pt>
                <c:pt idx="4725">
                  <c:v>42381.8125</c:v>
                </c:pt>
                <c:pt idx="4726">
                  <c:v>42381.833333333336</c:v>
                </c:pt>
                <c:pt idx="4727">
                  <c:v>42381.854166666664</c:v>
                </c:pt>
                <c:pt idx="4728">
                  <c:v>42381.875</c:v>
                </c:pt>
                <c:pt idx="4729">
                  <c:v>42381.895833333336</c:v>
                </c:pt>
                <c:pt idx="4730">
                  <c:v>42381.916666666664</c:v>
                </c:pt>
                <c:pt idx="4731">
                  <c:v>42381.9375</c:v>
                </c:pt>
                <c:pt idx="4732">
                  <c:v>42381.958333333336</c:v>
                </c:pt>
                <c:pt idx="4733">
                  <c:v>42381.979166666664</c:v>
                </c:pt>
                <c:pt idx="4734">
                  <c:v>42382</c:v>
                </c:pt>
                <c:pt idx="4735">
                  <c:v>42382.020833333336</c:v>
                </c:pt>
                <c:pt idx="4736">
                  <c:v>42382.041666666664</c:v>
                </c:pt>
                <c:pt idx="4737">
                  <c:v>42382.0625</c:v>
                </c:pt>
                <c:pt idx="4738">
                  <c:v>42382.083333333336</c:v>
                </c:pt>
                <c:pt idx="4739">
                  <c:v>42382.104166666664</c:v>
                </c:pt>
                <c:pt idx="4740">
                  <c:v>42382.125</c:v>
                </c:pt>
                <c:pt idx="4741">
                  <c:v>42382.145833333336</c:v>
                </c:pt>
                <c:pt idx="4742">
                  <c:v>42382.166666666664</c:v>
                </c:pt>
                <c:pt idx="4743">
                  <c:v>42382.1875</c:v>
                </c:pt>
                <c:pt idx="4744">
                  <c:v>42382.208333333336</c:v>
                </c:pt>
                <c:pt idx="4745">
                  <c:v>42382.229166666664</c:v>
                </c:pt>
                <c:pt idx="4746">
                  <c:v>42382.25</c:v>
                </c:pt>
                <c:pt idx="4747">
                  <c:v>42382.270833333336</c:v>
                </c:pt>
                <c:pt idx="4748">
                  <c:v>42382.291666666664</c:v>
                </c:pt>
                <c:pt idx="4749">
                  <c:v>42382.3125</c:v>
                </c:pt>
                <c:pt idx="4750">
                  <c:v>42382.333333333336</c:v>
                </c:pt>
                <c:pt idx="4751">
                  <c:v>42382.354166666664</c:v>
                </c:pt>
                <c:pt idx="4752">
                  <c:v>42382.375</c:v>
                </c:pt>
                <c:pt idx="4753">
                  <c:v>42382.395833333336</c:v>
                </c:pt>
                <c:pt idx="4754">
                  <c:v>42382.416666666664</c:v>
                </c:pt>
                <c:pt idx="4755">
                  <c:v>42382.4375</c:v>
                </c:pt>
                <c:pt idx="4756">
                  <c:v>42382.458333333336</c:v>
                </c:pt>
                <c:pt idx="4757">
                  <c:v>42382.479166666664</c:v>
                </c:pt>
                <c:pt idx="4758">
                  <c:v>42382.5</c:v>
                </c:pt>
                <c:pt idx="4759">
                  <c:v>42382.520833333336</c:v>
                </c:pt>
                <c:pt idx="4760">
                  <c:v>42382.541666666664</c:v>
                </c:pt>
                <c:pt idx="4761">
                  <c:v>42382.5625</c:v>
                </c:pt>
                <c:pt idx="4762">
                  <c:v>42382.583333333336</c:v>
                </c:pt>
                <c:pt idx="4763">
                  <c:v>42382.604166666664</c:v>
                </c:pt>
                <c:pt idx="4764">
                  <c:v>42382.625</c:v>
                </c:pt>
                <c:pt idx="4765">
                  <c:v>42382.645833333336</c:v>
                </c:pt>
                <c:pt idx="4766">
                  <c:v>42382.666666666664</c:v>
                </c:pt>
                <c:pt idx="4767">
                  <c:v>42382.6875</c:v>
                </c:pt>
                <c:pt idx="4768">
                  <c:v>42382.708333333336</c:v>
                </c:pt>
                <c:pt idx="4769">
                  <c:v>42382.729166666664</c:v>
                </c:pt>
                <c:pt idx="4770">
                  <c:v>42382.75</c:v>
                </c:pt>
                <c:pt idx="4771">
                  <c:v>42382.770833333336</c:v>
                </c:pt>
                <c:pt idx="4772">
                  <c:v>42382.791666666664</c:v>
                </c:pt>
                <c:pt idx="4773">
                  <c:v>42382.8125</c:v>
                </c:pt>
                <c:pt idx="4774">
                  <c:v>42382.833333333336</c:v>
                </c:pt>
                <c:pt idx="4775">
                  <c:v>42382.854166666664</c:v>
                </c:pt>
                <c:pt idx="4776">
                  <c:v>42382.875</c:v>
                </c:pt>
                <c:pt idx="4777">
                  <c:v>42382.895833333336</c:v>
                </c:pt>
                <c:pt idx="4778">
                  <c:v>42382.916666666664</c:v>
                </c:pt>
                <c:pt idx="4779">
                  <c:v>42382.9375</c:v>
                </c:pt>
                <c:pt idx="4780">
                  <c:v>42382.958333333336</c:v>
                </c:pt>
                <c:pt idx="4781">
                  <c:v>42382.979166666664</c:v>
                </c:pt>
                <c:pt idx="4782">
                  <c:v>42383</c:v>
                </c:pt>
                <c:pt idx="4783">
                  <c:v>42383.020833333336</c:v>
                </c:pt>
                <c:pt idx="4784">
                  <c:v>42383.041666666664</c:v>
                </c:pt>
                <c:pt idx="4785">
                  <c:v>42383.0625</c:v>
                </c:pt>
                <c:pt idx="4786">
                  <c:v>42383.083333333336</c:v>
                </c:pt>
                <c:pt idx="4787">
                  <c:v>42383.104166666664</c:v>
                </c:pt>
                <c:pt idx="4788">
                  <c:v>42383.125</c:v>
                </c:pt>
                <c:pt idx="4789">
                  <c:v>42383.145833333336</c:v>
                </c:pt>
                <c:pt idx="4790">
                  <c:v>42383.166666666664</c:v>
                </c:pt>
                <c:pt idx="4791">
                  <c:v>42383.1875</c:v>
                </c:pt>
                <c:pt idx="4792">
                  <c:v>42383.208333333336</c:v>
                </c:pt>
                <c:pt idx="4793">
                  <c:v>42383.229166666664</c:v>
                </c:pt>
                <c:pt idx="4794">
                  <c:v>42383.25</c:v>
                </c:pt>
                <c:pt idx="4795">
                  <c:v>42383.270833333336</c:v>
                </c:pt>
                <c:pt idx="4796">
                  <c:v>42383.291666666664</c:v>
                </c:pt>
                <c:pt idx="4797">
                  <c:v>42383.3125</c:v>
                </c:pt>
                <c:pt idx="4798">
                  <c:v>42383.333333333336</c:v>
                </c:pt>
                <c:pt idx="4799">
                  <c:v>42383.354166666664</c:v>
                </c:pt>
                <c:pt idx="4800">
                  <c:v>42383.375</c:v>
                </c:pt>
                <c:pt idx="4801">
                  <c:v>42383.395833333336</c:v>
                </c:pt>
                <c:pt idx="4802">
                  <c:v>42383.416666666664</c:v>
                </c:pt>
                <c:pt idx="4803">
                  <c:v>42383.4375</c:v>
                </c:pt>
                <c:pt idx="4804">
                  <c:v>42383.458333333336</c:v>
                </c:pt>
                <c:pt idx="4805">
                  <c:v>42383.479166666664</c:v>
                </c:pt>
                <c:pt idx="4806">
                  <c:v>42383.5</c:v>
                </c:pt>
                <c:pt idx="4807">
                  <c:v>42383.520833333336</c:v>
                </c:pt>
                <c:pt idx="4808">
                  <c:v>42383.541666666664</c:v>
                </c:pt>
                <c:pt idx="4809">
                  <c:v>42383.5625</c:v>
                </c:pt>
                <c:pt idx="4810">
                  <c:v>42383.583333333336</c:v>
                </c:pt>
                <c:pt idx="4811">
                  <c:v>42383.604166666664</c:v>
                </c:pt>
                <c:pt idx="4812">
                  <c:v>42383.625</c:v>
                </c:pt>
                <c:pt idx="4813">
                  <c:v>42383.645833333336</c:v>
                </c:pt>
                <c:pt idx="4814">
                  <c:v>42383.666666666664</c:v>
                </c:pt>
                <c:pt idx="4815">
                  <c:v>42383.6875</c:v>
                </c:pt>
                <c:pt idx="4816">
                  <c:v>42383.708333333336</c:v>
                </c:pt>
                <c:pt idx="4817">
                  <c:v>42383.729166666664</c:v>
                </c:pt>
                <c:pt idx="4818">
                  <c:v>42383.75</c:v>
                </c:pt>
                <c:pt idx="4819">
                  <c:v>42383.770833333336</c:v>
                </c:pt>
                <c:pt idx="4820">
                  <c:v>42383.791666666664</c:v>
                </c:pt>
                <c:pt idx="4821">
                  <c:v>42383.8125</c:v>
                </c:pt>
                <c:pt idx="4822">
                  <c:v>42383.833333333336</c:v>
                </c:pt>
                <c:pt idx="4823">
                  <c:v>42383.854166666664</c:v>
                </c:pt>
                <c:pt idx="4824">
                  <c:v>42383.875</c:v>
                </c:pt>
                <c:pt idx="4825">
                  <c:v>42383.895833333336</c:v>
                </c:pt>
                <c:pt idx="4826">
                  <c:v>42383.916666666664</c:v>
                </c:pt>
                <c:pt idx="4827">
                  <c:v>42383.9375</c:v>
                </c:pt>
                <c:pt idx="4828">
                  <c:v>42383.958333333336</c:v>
                </c:pt>
                <c:pt idx="4829">
                  <c:v>42383.979166666664</c:v>
                </c:pt>
                <c:pt idx="4830">
                  <c:v>42384</c:v>
                </c:pt>
                <c:pt idx="4831">
                  <c:v>42384.020833333336</c:v>
                </c:pt>
                <c:pt idx="4832">
                  <c:v>42384.041666666664</c:v>
                </c:pt>
                <c:pt idx="4833">
                  <c:v>42384.0625</c:v>
                </c:pt>
                <c:pt idx="4834">
                  <c:v>42384.083333333336</c:v>
                </c:pt>
                <c:pt idx="4835">
                  <c:v>42384.104166666664</c:v>
                </c:pt>
                <c:pt idx="4836">
                  <c:v>42384.125</c:v>
                </c:pt>
                <c:pt idx="4837">
                  <c:v>42384.145833333336</c:v>
                </c:pt>
                <c:pt idx="4838">
                  <c:v>42384.166666666664</c:v>
                </c:pt>
                <c:pt idx="4839">
                  <c:v>42384.1875</c:v>
                </c:pt>
                <c:pt idx="4840">
                  <c:v>42384.208333333336</c:v>
                </c:pt>
                <c:pt idx="4841">
                  <c:v>42384.229166666664</c:v>
                </c:pt>
                <c:pt idx="4842">
                  <c:v>42384.25</c:v>
                </c:pt>
                <c:pt idx="4843">
                  <c:v>42384.270833333336</c:v>
                </c:pt>
                <c:pt idx="4844">
                  <c:v>42384.291666666664</c:v>
                </c:pt>
                <c:pt idx="4845">
                  <c:v>42384.3125</c:v>
                </c:pt>
                <c:pt idx="4846">
                  <c:v>42384.333333333336</c:v>
                </c:pt>
                <c:pt idx="4847">
                  <c:v>42384.354166666664</c:v>
                </c:pt>
                <c:pt idx="4848">
                  <c:v>42384.375</c:v>
                </c:pt>
                <c:pt idx="4849">
                  <c:v>42384.395833333336</c:v>
                </c:pt>
                <c:pt idx="4850">
                  <c:v>42384.416666666664</c:v>
                </c:pt>
                <c:pt idx="4851">
                  <c:v>42384.4375</c:v>
                </c:pt>
                <c:pt idx="4852">
                  <c:v>42384.458333333336</c:v>
                </c:pt>
                <c:pt idx="4853">
                  <c:v>42384.479166666664</c:v>
                </c:pt>
                <c:pt idx="4854">
                  <c:v>42384.5</c:v>
                </c:pt>
                <c:pt idx="4855">
                  <c:v>42384.520833333336</c:v>
                </c:pt>
                <c:pt idx="4856">
                  <c:v>42384.541666666664</c:v>
                </c:pt>
                <c:pt idx="4857">
                  <c:v>42384.5625</c:v>
                </c:pt>
                <c:pt idx="4858">
                  <c:v>42384.583333333336</c:v>
                </c:pt>
                <c:pt idx="4859">
                  <c:v>42384.604166666664</c:v>
                </c:pt>
                <c:pt idx="4860">
                  <c:v>42384.625</c:v>
                </c:pt>
                <c:pt idx="4861">
                  <c:v>42384.645833333336</c:v>
                </c:pt>
                <c:pt idx="4862">
                  <c:v>42384.666666666664</c:v>
                </c:pt>
                <c:pt idx="4863">
                  <c:v>42384.6875</c:v>
                </c:pt>
                <c:pt idx="4864">
                  <c:v>42384.708333333336</c:v>
                </c:pt>
                <c:pt idx="4865">
                  <c:v>42384.729166666664</c:v>
                </c:pt>
                <c:pt idx="4866">
                  <c:v>42384.75</c:v>
                </c:pt>
                <c:pt idx="4867">
                  <c:v>42384.770833333336</c:v>
                </c:pt>
                <c:pt idx="4868">
                  <c:v>42384.791666666664</c:v>
                </c:pt>
                <c:pt idx="4869">
                  <c:v>42384.8125</c:v>
                </c:pt>
                <c:pt idx="4870">
                  <c:v>42384.833333333336</c:v>
                </c:pt>
                <c:pt idx="4871">
                  <c:v>42384.854166666664</c:v>
                </c:pt>
                <c:pt idx="4872">
                  <c:v>42384.875</c:v>
                </c:pt>
                <c:pt idx="4873">
                  <c:v>42384.895833333336</c:v>
                </c:pt>
                <c:pt idx="4874">
                  <c:v>42384.916666666664</c:v>
                </c:pt>
                <c:pt idx="4875">
                  <c:v>42384.9375</c:v>
                </c:pt>
                <c:pt idx="4876">
                  <c:v>42384.958333333336</c:v>
                </c:pt>
                <c:pt idx="4877">
                  <c:v>42384.979166666664</c:v>
                </c:pt>
                <c:pt idx="4878">
                  <c:v>42385</c:v>
                </c:pt>
                <c:pt idx="4879">
                  <c:v>42385.020833333336</c:v>
                </c:pt>
                <c:pt idx="4880">
                  <c:v>42385.041666666664</c:v>
                </c:pt>
                <c:pt idx="4881">
                  <c:v>42385.0625</c:v>
                </c:pt>
                <c:pt idx="4882">
                  <c:v>42385.083333333336</c:v>
                </c:pt>
                <c:pt idx="4883">
                  <c:v>42385.104166666664</c:v>
                </c:pt>
                <c:pt idx="4884">
                  <c:v>42385.125</c:v>
                </c:pt>
                <c:pt idx="4885">
                  <c:v>42385.145833333336</c:v>
                </c:pt>
                <c:pt idx="4886">
                  <c:v>42385.166666666664</c:v>
                </c:pt>
                <c:pt idx="4887">
                  <c:v>42385.1875</c:v>
                </c:pt>
                <c:pt idx="4888">
                  <c:v>42385.208333333336</c:v>
                </c:pt>
                <c:pt idx="4889">
                  <c:v>42385.229166666664</c:v>
                </c:pt>
                <c:pt idx="4890">
                  <c:v>42385.25</c:v>
                </c:pt>
                <c:pt idx="4891">
                  <c:v>42385.270833333336</c:v>
                </c:pt>
                <c:pt idx="4892">
                  <c:v>42385.291666666664</c:v>
                </c:pt>
                <c:pt idx="4893">
                  <c:v>42385.3125</c:v>
                </c:pt>
                <c:pt idx="4894">
                  <c:v>42385.333333333336</c:v>
                </c:pt>
                <c:pt idx="4895">
                  <c:v>42385.354166666664</c:v>
                </c:pt>
                <c:pt idx="4896">
                  <c:v>42385.375</c:v>
                </c:pt>
                <c:pt idx="4897">
                  <c:v>42385.395833333336</c:v>
                </c:pt>
                <c:pt idx="4898">
                  <c:v>42385.416666666664</c:v>
                </c:pt>
                <c:pt idx="4899">
                  <c:v>42385.4375</c:v>
                </c:pt>
                <c:pt idx="4900">
                  <c:v>42385.458333333336</c:v>
                </c:pt>
                <c:pt idx="4901">
                  <c:v>42385.479166666664</c:v>
                </c:pt>
                <c:pt idx="4902">
                  <c:v>42385.5</c:v>
                </c:pt>
                <c:pt idx="4903">
                  <c:v>42385.520833333336</c:v>
                </c:pt>
                <c:pt idx="4904">
                  <c:v>42385.541666666664</c:v>
                </c:pt>
                <c:pt idx="4905">
                  <c:v>42385.5625</c:v>
                </c:pt>
                <c:pt idx="4906">
                  <c:v>42385.583333333336</c:v>
                </c:pt>
                <c:pt idx="4907">
                  <c:v>42385.604166666664</c:v>
                </c:pt>
                <c:pt idx="4908">
                  <c:v>42385.625</c:v>
                </c:pt>
                <c:pt idx="4909">
                  <c:v>42385.645833333336</c:v>
                </c:pt>
                <c:pt idx="4910">
                  <c:v>42385.666666666664</c:v>
                </c:pt>
                <c:pt idx="4911">
                  <c:v>42385.6875</c:v>
                </c:pt>
                <c:pt idx="4912">
                  <c:v>42385.708333333336</c:v>
                </c:pt>
                <c:pt idx="4913">
                  <c:v>42385.729166666664</c:v>
                </c:pt>
                <c:pt idx="4914">
                  <c:v>42385.75</c:v>
                </c:pt>
                <c:pt idx="4915">
                  <c:v>42385.770833333336</c:v>
                </c:pt>
                <c:pt idx="4916">
                  <c:v>42385.791666666664</c:v>
                </c:pt>
                <c:pt idx="4917">
                  <c:v>42385.8125</c:v>
                </c:pt>
                <c:pt idx="4918">
                  <c:v>42385.833333333336</c:v>
                </c:pt>
                <c:pt idx="4919">
                  <c:v>42385.854166666664</c:v>
                </c:pt>
                <c:pt idx="4920">
                  <c:v>42385.875</c:v>
                </c:pt>
                <c:pt idx="4921">
                  <c:v>42385.895833333336</c:v>
                </c:pt>
                <c:pt idx="4922">
                  <c:v>42385.916666666664</c:v>
                </c:pt>
                <c:pt idx="4923">
                  <c:v>42385.9375</c:v>
                </c:pt>
                <c:pt idx="4924">
                  <c:v>42385.958333333336</c:v>
                </c:pt>
                <c:pt idx="4925">
                  <c:v>42385.979166666664</c:v>
                </c:pt>
                <c:pt idx="4926">
                  <c:v>42386</c:v>
                </c:pt>
                <c:pt idx="4927">
                  <c:v>42386.020833333336</c:v>
                </c:pt>
                <c:pt idx="4928">
                  <c:v>42386.041666666664</c:v>
                </c:pt>
                <c:pt idx="4929">
                  <c:v>42386.0625</c:v>
                </c:pt>
                <c:pt idx="4930">
                  <c:v>42386.083333333336</c:v>
                </c:pt>
                <c:pt idx="4931">
                  <c:v>42386.104166666664</c:v>
                </c:pt>
                <c:pt idx="4932">
                  <c:v>42386.125</c:v>
                </c:pt>
                <c:pt idx="4933">
                  <c:v>42386.145833333336</c:v>
                </c:pt>
                <c:pt idx="4934">
                  <c:v>42386.166666666664</c:v>
                </c:pt>
                <c:pt idx="4935">
                  <c:v>42386.1875</c:v>
                </c:pt>
                <c:pt idx="4936">
                  <c:v>42386.208333333336</c:v>
                </c:pt>
                <c:pt idx="4937">
                  <c:v>42386.229166666664</c:v>
                </c:pt>
                <c:pt idx="4938">
                  <c:v>42386.25</c:v>
                </c:pt>
                <c:pt idx="4939">
                  <c:v>42386.270833333336</c:v>
                </c:pt>
                <c:pt idx="4940">
                  <c:v>42386.291666666664</c:v>
                </c:pt>
                <c:pt idx="4941">
                  <c:v>42386.3125</c:v>
                </c:pt>
                <c:pt idx="4942">
                  <c:v>42386.333333333336</c:v>
                </c:pt>
                <c:pt idx="4943">
                  <c:v>42386.354166666664</c:v>
                </c:pt>
                <c:pt idx="4944">
                  <c:v>42386.375</c:v>
                </c:pt>
                <c:pt idx="4945">
                  <c:v>42386.395833333336</c:v>
                </c:pt>
                <c:pt idx="4946">
                  <c:v>42386.416666666664</c:v>
                </c:pt>
                <c:pt idx="4947">
                  <c:v>42386.4375</c:v>
                </c:pt>
                <c:pt idx="4948">
                  <c:v>42386.458333333336</c:v>
                </c:pt>
                <c:pt idx="4949">
                  <c:v>42386.479166666664</c:v>
                </c:pt>
                <c:pt idx="4950">
                  <c:v>42386.5</c:v>
                </c:pt>
                <c:pt idx="4951">
                  <c:v>42386.520833333336</c:v>
                </c:pt>
                <c:pt idx="4952">
                  <c:v>42386.541666666664</c:v>
                </c:pt>
                <c:pt idx="4953">
                  <c:v>42386.5625</c:v>
                </c:pt>
                <c:pt idx="4954">
                  <c:v>42386.583333333336</c:v>
                </c:pt>
                <c:pt idx="4955">
                  <c:v>42386.604166666664</c:v>
                </c:pt>
                <c:pt idx="4956">
                  <c:v>42386.625</c:v>
                </c:pt>
                <c:pt idx="4957">
                  <c:v>42386.645833333336</c:v>
                </c:pt>
                <c:pt idx="4958">
                  <c:v>42386.666666666664</c:v>
                </c:pt>
                <c:pt idx="4959">
                  <c:v>42386.6875</c:v>
                </c:pt>
                <c:pt idx="4960">
                  <c:v>42386.708333333336</c:v>
                </c:pt>
                <c:pt idx="4961">
                  <c:v>42386.729166666664</c:v>
                </c:pt>
                <c:pt idx="4962">
                  <c:v>42386.75</c:v>
                </c:pt>
                <c:pt idx="4963">
                  <c:v>42386.770833333336</c:v>
                </c:pt>
                <c:pt idx="4964">
                  <c:v>42386.791666666664</c:v>
                </c:pt>
                <c:pt idx="4965">
                  <c:v>42386.8125</c:v>
                </c:pt>
                <c:pt idx="4966">
                  <c:v>42386.833333333336</c:v>
                </c:pt>
                <c:pt idx="4967">
                  <c:v>42386.854166666664</c:v>
                </c:pt>
                <c:pt idx="4968">
                  <c:v>42386.875</c:v>
                </c:pt>
                <c:pt idx="4969">
                  <c:v>42386.895833333336</c:v>
                </c:pt>
                <c:pt idx="4970">
                  <c:v>42386.916666666664</c:v>
                </c:pt>
                <c:pt idx="4971">
                  <c:v>42386.9375</c:v>
                </c:pt>
                <c:pt idx="4972">
                  <c:v>42386.958333333336</c:v>
                </c:pt>
                <c:pt idx="4973">
                  <c:v>42386.979166666664</c:v>
                </c:pt>
                <c:pt idx="4974">
                  <c:v>42387</c:v>
                </c:pt>
                <c:pt idx="4975">
                  <c:v>42387.020833333336</c:v>
                </c:pt>
                <c:pt idx="4976">
                  <c:v>42387.041666666664</c:v>
                </c:pt>
                <c:pt idx="4977">
                  <c:v>42387.0625</c:v>
                </c:pt>
                <c:pt idx="4978">
                  <c:v>42387.083333333336</c:v>
                </c:pt>
                <c:pt idx="4979">
                  <c:v>42387.104166666664</c:v>
                </c:pt>
                <c:pt idx="4980">
                  <c:v>42387.125</c:v>
                </c:pt>
                <c:pt idx="4981">
                  <c:v>42387.145833333336</c:v>
                </c:pt>
                <c:pt idx="4982">
                  <c:v>42387.166666666664</c:v>
                </c:pt>
                <c:pt idx="4983">
                  <c:v>42387.1875</c:v>
                </c:pt>
                <c:pt idx="4984">
                  <c:v>42387.208333333336</c:v>
                </c:pt>
                <c:pt idx="4985">
                  <c:v>42387.229166666664</c:v>
                </c:pt>
                <c:pt idx="4986">
                  <c:v>42387.25</c:v>
                </c:pt>
                <c:pt idx="4987">
                  <c:v>42387.270833333336</c:v>
                </c:pt>
                <c:pt idx="4988">
                  <c:v>42387.291666666664</c:v>
                </c:pt>
                <c:pt idx="4989">
                  <c:v>42387.3125</c:v>
                </c:pt>
                <c:pt idx="4990">
                  <c:v>42387.333333333336</c:v>
                </c:pt>
                <c:pt idx="4991">
                  <c:v>42387.354166666664</c:v>
                </c:pt>
                <c:pt idx="4992">
                  <c:v>42387.375</c:v>
                </c:pt>
                <c:pt idx="4993">
                  <c:v>42387.395833333336</c:v>
                </c:pt>
                <c:pt idx="4994">
                  <c:v>42387.416666666664</c:v>
                </c:pt>
                <c:pt idx="4995">
                  <c:v>42387.4375</c:v>
                </c:pt>
                <c:pt idx="4996">
                  <c:v>42387.458333333336</c:v>
                </c:pt>
                <c:pt idx="4997">
                  <c:v>42387.479166666664</c:v>
                </c:pt>
                <c:pt idx="4998">
                  <c:v>42387.5</c:v>
                </c:pt>
                <c:pt idx="4999">
                  <c:v>42387.520833333336</c:v>
                </c:pt>
                <c:pt idx="5000">
                  <c:v>42387.541666666664</c:v>
                </c:pt>
                <c:pt idx="5001">
                  <c:v>42387.5625</c:v>
                </c:pt>
                <c:pt idx="5002">
                  <c:v>42387.583333333336</c:v>
                </c:pt>
                <c:pt idx="5003">
                  <c:v>42387.604166666664</c:v>
                </c:pt>
                <c:pt idx="5004">
                  <c:v>42387.625</c:v>
                </c:pt>
                <c:pt idx="5005">
                  <c:v>42387.645833333336</c:v>
                </c:pt>
                <c:pt idx="5006">
                  <c:v>42387.666666666664</c:v>
                </c:pt>
                <c:pt idx="5007">
                  <c:v>42387.6875</c:v>
                </c:pt>
                <c:pt idx="5008">
                  <c:v>42387.708333333336</c:v>
                </c:pt>
                <c:pt idx="5009">
                  <c:v>42387.729166666664</c:v>
                </c:pt>
                <c:pt idx="5010">
                  <c:v>42387.75</c:v>
                </c:pt>
                <c:pt idx="5011">
                  <c:v>42387.770833333336</c:v>
                </c:pt>
                <c:pt idx="5012">
                  <c:v>42387.791666666664</c:v>
                </c:pt>
                <c:pt idx="5013">
                  <c:v>42387.8125</c:v>
                </c:pt>
                <c:pt idx="5014">
                  <c:v>42387.833333333336</c:v>
                </c:pt>
                <c:pt idx="5015">
                  <c:v>42387.854166666664</c:v>
                </c:pt>
                <c:pt idx="5016">
                  <c:v>42387.875</c:v>
                </c:pt>
                <c:pt idx="5017">
                  <c:v>42387.895833333336</c:v>
                </c:pt>
                <c:pt idx="5018">
                  <c:v>42387.916666666664</c:v>
                </c:pt>
                <c:pt idx="5019">
                  <c:v>42387.9375</c:v>
                </c:pt>
                <c:pt idx="5020">
                  <c:v>42387.958333333336</c:v>
                </c:pt>
                <c:pt idx="5021">
                  <c:v>42387.979166666664</c:v>
                </c:pt>
                <c:pt idx="5022">
                  <c:v>42388</c:v>
                </c:pt>
                <c:pt idx="5023">
                  <c:v>42388.020833333336</c:v>
                </c:pt>
                <c:pt idx="5024">
                  <c:v>42388.041666666664</c:v>
                </c:pt>
                <c:pt idx="5025">
                  <c:v>42388.0625</c:v>
                </c:pt>
                <c:pt idx="5026">
                  <c:v>42388.083333333336</c:v>
                </c:pt>
                <c:pt idx="5027">
                  <c:v>42388.104166666664</c:v>
                </c:pt>
                <c:pt idx="5028">
                  <c:v>42388.125</c:v>
                </c:pt>
                <c:pt idx="5029">
                  <c:v>42388.145833333336</c:v>
                </c:pt>
                <c:pt idx="5030">
                  <c:v>42388.166666666664</c:v>
                </c:pt>
                <c:pt idx="5031">
                  <c:v>42388.1875</c:v>
                </c:pt>
                <c:pt idx="5032">
                  <c:v>42388.208333333336</c:v>
                </c:pt>
                <c:pt idx="5033">
                  <c:v>42388.229166666664</c:v>
                </c:pt>
                <c:pt idx="5034">
                  <c:v>42388.25</c:v>
                </c:pt>
                <c:pt idx="5035">
                  <c:v>42388.270833333336</c:v>
                </c:pt>
                <c:pt idx="5036">
                  <c:v>42388.291666666664</c:v>
                </c:pt>
                <c:pt idx="5037">
                  <c:v>42388.3125</c:v>
                </c:pt>
                <c:pt idx="5038">
                  <c:v>42388.333333333336</c:v>
                </c:pt>
                <c:pt idx="5039">
                  <c:v>42388.354166666664</c:v>
                </c:pt>
                <c:pt idx="5040">
                  <c:v>42388.375</c:v>
                </c:pt>
                <c:pt idx="5041">
                  <c:v>42388.395833333336</c:v>
                </c:pt>
                <c:pt idx="5042">
                  <c:v>42388.416666666664</c:v>
                </c:pt>
                <c:pt idx="5043">
                  <c:v>42388.4375</c:v>
                </c:pt>
                <c:pt idx="5044">
                  <c:v>42388.458333333336</c:v>
                </c:pt>
                <c:pt idx="5045">
                  <c:v>42388.479166666664</c:v>
                </c:pt>
                <c:pt idx="5046">
                  <c:v>42388.5</c:v>
                </c:pt>
                <c:pt idx="5047">
                  <c:v>42388.520833333336</c:v>
                </c:pt>
                <c:pt idx="5048">
                  <c:v>42388.541666666664</c:v>
                </c:pt>
                <c:pt idx="5049">
                  <c:v>42388.5625</c:v>
                </c:pt>
                <c:pt idx="5050">
                  <c:v>42388.583333333336</c:v>
                </c:pt>
                <c:pt idx="5051">
                  <c:v>42388.604166666664</c:v>
                </c:pt>
                <c:pt idx="5052">
                  <c:v>42388.625</c:v>
                </c:pt>
                <c:pt idx="5053">
                  <c:v>42388.645833333336</c:v>
                </c:pt>
                <c:pt idx="5054">
                  <c:v>42388.666666666664</c:v>
                </c:pt>
                <c:pt idx="5055">
                  <c:v>42388.6875</c:v>
                </c:pt>
                <c:pt idx="5056">
                  <c:v>42388.708333333336</c:v>
                </c:pt>
                <c:pt idx="5057">
                  <c:v>42388.729166666664</c:v>
                </c:pt>
                <c:pt idx="5058">
                  <c:v>42388.75</c:v>
                </c:pt>
                <c:pt idx="5059">
                  <c:v>42388.770833333336</c:v>
                </c:pt>
                <c:pt idx="5060">
                  <c:v>42388.791666666664</c:v>
                </c:pt>
                <c:pt idx="5061">
                  <c:v>42388.8125</c:v>
                </c:pt>
                <c:pt idx="5062">
                  <c:v>42388.833333333336</c:v>
                </c:pt>
                <c:pt idx="5063">
                  <c:v>42388.854166666664</c:v>
                </c:pt>
                <c:pt idx="5064">
                  <c:v>42388.875</c:v>
                </c:pt>
                <c:pt idx="5065">
                  <c:v>42388.895833333336</c:v>
                </c:pt>
                <c:pt idx="5066">
                  <c:v>42388.916666666664</c:v>
                </c:pt>
                <c:pt idx="5067">
                  <c:v>42388.9375</c:v>
                </c:pt>
                <c:pt idx="5068">
                  <c:v>42388.958333333336</c:v>
                </c:pt>
                <c:pt idx="5069">
                  <c:v>42388.979166666664</c:v>
                </c:pt>
                <c:pt idx="5070">
                  <c:v>42389</c:v>
                </c:pt>
                <c:pt idx="5071">
                  <c:v>42389.020833333336</c:v>
                </c:pt>
                <c:pt idx="5072">
                  <c:v>42389.041666666664</c:v>
                </c:pt>
                <c:pt idx="5073">
                  <c:v>42389.0625</c:v>
                </c:pt>
                <c:pt idx="5074">
                  <c:v>42389.083333333336</c:v>
                </c:pt>
                <c:pt idx="5075">
                  <c:v>42389.104166666664</c:v>
                </c:pt>
                <c:pt idx="5076">
                  <c:v>42389.125</c:v>
                </c:pt>
                <c:pt idx="5077">
                  <c:v>42389.145833333336</c:v>
                </c:pt>
                <c:pt idx="5078">
                  <c:v>42389.166666666664</c:v>
                </c:pt>
                <c:pt idx="5079">
                  <c:v>42389.1875</c:v>
                </c:pt>
                <c:pt idx="5080">
                  <c:v>42389.208333333336</c:v>
                </c:pt>
                <c:pt idx="5081">
                  <c:v>42389.229166666664</c:v>
                </c:pt>
                <c:pt idx="5082">
                  <c:v>42389.25</c:v>
                </c:pt>
                <c:pt idx="5083">
                  <c:v>42389.270833333336</c:v>
                </c:pt>
                <c:pt idx="5084">
                  <c:v>42389.291666666664</c:v>
                </c:pt>
                <c:pt idx="5085">
                  <c:v>42389.3125</c:v>
                </c:pt>
                <c:pt idx="5086">
                  <c:v>42389.333333333336</c:v>
                </c:pt>
                <c:pt idx="5087">
                  <c:v>42389.354166666664</c:v>
                </c:pt>
                <c:pt idx="5088">
                  <c:v>42389.375</c:v>
                </c:pt>
                <c:pt idx="5089">
                  <c:v>42389.395833333336</c:v>
                </c:pt>
                <c:pt idx="5090">
                  <c:v>42389.416666666664</c:v>
                </c:pt>
                <c:pt idx="5091">
                  <c:v>42389.4375</c:v>
                </c:pt>
                <c:pt idx="5092">
                  <c:v>42389.458333333336</c:v>
                </c:pt>
                <c:pt idx="5093">
                  <c:v>42389.479166666664</c:v>
                </c:pt>
                <c:pt idx="5094">
                  <c:v>42389.5</c:v>
                </c:pt>
                <c:pt idx="5095">
                  <c:v>42389.520833333336</c:v>
                </c:pt>
                <c:pt idx="5096">
                  <c:v>42389.541666666664</c:v>
                </c:pt>
                <c:pt idx="5097">
                  <c:v>42389.5625</c:v>
                </c:pt>
                <c:pt idx="5098">
                  <c:v>42389.583333333336</c:v>
                </c:pt>
                <c:pt idx="5099">
                  <c:v>42389.604166666664</c:v>
                </c:pt>
                <c:pt idx="5100">
                  <c:v>42389.625</c:v>
                </c:pt>
                <c:pt idx="5101">
                  <c:v>42389.645833333336</c:v>
                </c:pt>
                <c:pt idx="5102">
                  <c:v>42389.666666666664</c:v>
                </c:pt>
                <c:pt idx="5103">
                  <c:v>42389.6875</c:v>
                </c:pt>
                <c:pt idx="5104">
                  <c:v>42389.708333333336</c:v>
                </c:pt>
                <c:pt idx="5105">
                  <c:v>42389.729166666664</c:v>
                </c:pt>
                <c:pt idx="5106">
                  <c:v>42389.75</c:v>
                </c:pt>
                <c:pt idx="5107">
                  <c:v>42389.770833333336</c:v>
                </c:pt>
                <c:pt idx="5108">
                  <c:v>42389.791666666664</c:v>
                </c:pt>
                <c:pt idx="5109">
                  <c:v>42389.8125</c:v>
                </c:pt>
                <c:pt idx="5110">
                  <c:v>42389.833333333336</c:v>
                </c:pt>
                <c:pt idx="5111">
                  <c:v>42389.854166666664</c:v>
                </c:pt>
                <c:pt idx="5112">
                  <c:v>42389.875</c:v>
                </c:pt>
                <c:pt idx="5113">
                  <c:v>42389.895833333336</c:v>
                </c:pt>
                <c:pt idx="5114">
                  <c:v>42389.916666666664</c:v>
                </c:pt>
                <c:pt idx="5115">
                  <c:v>42389.9375</c:v>
                </c:pt>
                <c:pt idx="5116">
                  <c:v>42389.958333333336</c:v>
                </c:pt>
                <c:pt idx="5117">
                  <c:v>42389.979166666664</c:v>
                </c:pt>
                <c:pt idx="5118">
                  <c:v>42390</c:v>
                </c:pt>
                <c:pt idx="5119">
                  <c:v>42390.020833333336</c:v>
                </c:pt>
                <c:pt idx="5120">
                  <c:v>42390.041666666664</c:v>
                </c:pt>
                <c:pt idx="5121">
                  <c:v>42390.0625</c:v>
                </c:pt>
                <c:pt idx="5122">
                  <c:v>42390.083333333336</c:v>
                </c:pt>
                <c:pt idx="5123">
                  <c:v>42390.104166666664</c:v>
                </c:pt>
                <c:pt idx="5124">
                  <c:v>42390.125</c:v>
                </c:pt>
                <c:pt idx="5125">
                  <c:v>42390.145833333336</c:v>
                </c:pt>
                <c:pt idx="5126">
                  <c:v>42390.166666666664</c:v>
                </c:pt>
                <c:pt idx="5127">
                  <c:v>42390.1875</c:v>
                </c:pt>
                <c:pt idx="5128">
                  <c:v>42390.208333333336</c:v>
                </c:pt>
                <c:pt idx="5129">
                  <c:v>42390.229166666664</c:v>
                </c:pt>
                <c:pt idx="5130">
                  <c:v>42390.25</c:v>
                </c:pt>
                <c:pt idx="5131">
                  <c:v>42390.270833333336</c:v>
                </c:pt>
                <c:pt idx="5132">
                  <c:v>42390.291666666664</c:v>
                </c:pt>
                <c:pt idx="5133">
                  <c:v>42390.3125</c:v>
                </c:pt>
                <c:pt idx="5134">
                  <c:v>42390.333333333336</c:v>
                </c:pt>
                <c:pt idx="5135">
                  <c:v>42390.354166666664</c:v>
                </c:pt>
                <c:pt idx="5136">
                  <c:v>42390.375</c:v>
                </c:pt>
                <c:pt idx="5137">
                  <c:v>42390.395833333336</c:v>
                </c:pt>
                <c:pt idx="5138">
                  <c:v>42390.416666666664</c:v>
                </c:pt>
                <c:pt idx="5139">
                  <c:v>42390.4375</c:v>
                </c:pt>
                <c:pt idx="5140">
                  <c:v>42390.458333333336</c:v>
                </c:pt>
                <c:pt idx="5141">
                  <c:v>42390.479166666672</c:v>
                </c:pt>
                <c:pt idx="5142">
                  <c:v>42390.500000000007</c:v>
                </c:pt>
                <c:pt idx="5143">
                  <c:v>42390.520833333343</c:v>
                </c:pt>
                <c:pt idx="5144">
                  <c:v>42390.541666666679</c:v>
                </c:pt>
                <c:pt idx="5145">
                  <c:v>42390.562500000015</c:v>
                </c:pt>
                <c:pt idx="5146">
                  <c:v>42390.58333333335</c:v>
                </c:pt>
                <c:pt idx="5147">
                  <c:v>42390.604166666686</c:v>
                </c:pt>
                <c:pt idx="5148">
                  <c:v>42390.625000000022</c:v>
                </c:pt>
                <c:pt idx="5149">
                  <c:v>42390.645833333358</c:v>
                </c:pt>
                <c:pt idx="5150">
                  <c:v>42390.666666666693</c:v>
                </c:pt>
                <c:pt idx="5151">
                  <c:v>42390.687500000029</c:v>
                </c:pt>
                <c:pt idx="5152">
                  <c:v>42390.708333333365</c:v>
                </c:pt>
                <c:pt idx="5153">
                  <c:v>42390.729166666701</c:v>
                </c:pt>
                <c:pt idx="5154">
                  <c:v>42390.750000000036</c:v>
                </c:pt>
                <c:pt idx="5155">
                  <c:v>42390.770833333372</c:v>
                </c:pt>
                <c:pt idx="5156">
                  <c:v>42390.791666666708</c:v>
                </c:pt>
                <c:pt idx="5157">
                  <c:v>42390.812500000044</c:v>
                </c:pt>
                <c:pt idx="5158">
                  <c:v>42390.833333333379</c:v>
                </c:pt>
                <c:pt idx="5159">
                  <c:v>42390.854166666715</c:v>
                </c:pt>
                <c:pt idx="5160">
                  <c:v>42390.875000000051</c:v>
                </c:pt>
                <c:pt idx="5161">
                  <c:v>42390.895833333387</c:v>
                </c:pt>
                <c:pt idx="5162">
                  <c:v>42390.916666666722</c:v>
                </c:pt>
                <c:pt idx="5163">
                  <c:v>42390.937500000058</c:v>
                </c:pt>
                <c:pt idx="5164">
                  <c:v>42390.958333333394</c:v>
                </c:pt>
                <c:pt idx="5165">
                  <c:v>42390.97916666673</c:v>
                </c:pt>
                <c:pt idx="5166">
                  <c:v>42391.000000000065</c:v>
                </c:pt>
                <c:pt idx="5167">
                  <c:v>42391.020833333401</c:v>
                </c:pt>
                <c:pt idx="5168">
                  <c:v>42391.041666666737</c:v>
                </c:pt>
                <c:pt idx="5169">
                  <c:v>42391.062500000073</c:v>
                </c:pt>
                <c:pt idx="5170">
                  <c:v>42391.083333333409</c:v>
                </c:pt>
                <c:pt idx="5171">
                  <c:v>42391.104166666744</c:v>
                </c:pt>
                <c:pt idx="5172">
                  <c:v>42391.12500000008</c:v>
                </c:pt>
                <c:pt idx="5173">
                  <c:v>42391.145833333416</c:v>
                </c:pt>
                <c:pt idx="5174">
                  <c:v>42391.166666666752</c:v>
                </c:pt>
                <c:pt idx="5175">
                  <c:v>42391.187500000087</c:v>
                </c:pt>
                <c:pt idx="5176">
                  <c:v>42391.208333333423</c:v>
                </c:pt>
                <c:pt idx="5177">
                  <c:v>42391.229166666759</c:v>
                </c:pt>
                <c:pt idx="5178">
                  <c:v>42391.250000000095</c:v>
                </c:pt>
                <c:pt idx="5179">
                  <c:v>42391.27083333343</c:v>
                </c:pt>
                <c:pt idx="5180">
                  <c:v>42391.291666666766</c:v>
                </c:pt>
                <c:pt idx="5181">
                  <c:v>42391.312500000102</c:v>
                </c:pt>
                <c:pt idx="5182">
                  <c:v>42391.333333333438</c:v>
                </c:pt>
                <c:pt idx="5183">
                  <c:v>42391.354166666773</c:v>
                </c:pt>
                <c:pt idx="5184">
                  <c:v>42391.375000000109</c:v>
                </c:pt>
                <c:pt idx="5185">
                  <c:v>42391.395833333445</c:v>
                </c:pt>
                <c:pt idx="5186">
                  <c:v>42391.416666666781</c:v>
                </c:pt>
                <c:pt idx="5187">
                  <c:v>42391.437500000116</c:v>
                </c:pt>
                <c:pt idx="5188">
                  <c:v>42391.458333333452</c:v>
                </c:pt>
                <c:pt idx="5189">
                  <c:v>42391.479166666788</c:v>
                </c:pt>
                <c:pt idx="5190">
                  <c:v>42391.500000000124</c:v>
                </c:pt>
                <c:pt idx="5191">
                  <c:v>42391.520833333459</c:v>
                </c:pt>
                <c:pt idx="5192">
                  <c:v>42391.541666666795</c:v>
                </c:pt>
                <c:pt idx="5193">
                  <c:v>42391.562500000131</c:v>
                </c:pt>
                <c:pt idx="5194">
                  <c:v>42391.583333333467</c:v>
                </c:pt>
                <c:pt idx="5195">
                  <c:v>42391.604166666802</c:v>
                </c:pt>
                <c:pt idx="5196">
                  <c:v>42391.625000000138</c:v>
                </c:pt>
                <c:pt idx="5197">
                  <c:v>42391.645833333474</c:v>
                </c:pt>
                <c:pt idx="5198">
                  <c:v>42391.66666666681</c:v>
                </c:pt>
                <c:pt idx="5199">
                  <c:v>42391.687500000146</c:v>
                </c:pt>
                <c:pt idx="5200">
                  <c:v>42391.708333333481</c:v>
                </c:pt>
                <c:pt idx="5201">
                  <c:v>42391.729166666817</c:v>
                </c:pt>
                <c:pt idx="5202">
                  <c:v>42391.750000000153</c:v>
                </c:pt>
                <c:pt idx="5203">
                  <c:v>42391.770833333489</c:v>
                </c:pt>
                <c:pt idx="5204">
                  <c:v>42391.791666666824</c:v>
                </c:pt>
                <c:pt idx="5205">
                  <c:v>42391.81250000016</c:v>
                </c:pt>
                <c:pt idx="5206">
                  <c:v>42391.833333333496</c:v>
                </c:pt>
                <c:pt idx="5207">
                  <c:v>42391.854166666832</c:v>
                </c:pt>
                <c:pt idx="5208">
                  <c:v>42391.875000000167</c:v>
                </c:pt>
                <c:pt idx="5209">
                  <c:v>42391.895833333503</c:v>
                </c:pt>
                <c:pt idx="5210">
                  <c:v>42391.916666666839</c:v>
                </c:pt>
                <c:pt idx="5211">
                  <c:v>42391.937500000175</c:v>
                </c:pt>
                <c:pt idx="5212">
                  <c:v>42391.95833333351</c:v>
                </c:pt>
                <c:pt idx="5213">
                  <c:v>42391.979166666846</c:v>
                </c:pt>
                <c:pt idx="5214">
                  <c:v>42392.000000000182</c:v>
                </c:pt>
                <c:pt idx="5215">
                  <c:v>42392.020833333518</c:v>
                </c:pt>
                <c:pt idx="5216">
                  <c:v>42392.041666666853</c:v>
                </c:pt>
                <c:pt idx="5217">
                  <c:v>42392.062500000189</c:v>
                </c:pt>
                <c:pt idx="5218">
                  <c:v>42392.083333333525</c:v>
                </c:pt>
                <c:pt idx="5219">
                  <c:v>42392.104166666861</c:v>
                </c:pt>
                <c:pt idx="5220">
                  <c:v>42392.125000000196</c:v>
                </c:pt>
                <c:pt idx="5221">
                  <c:v>42392.145833333532</c:v>
                </c:pt>
                <c:pt idx="5222">
                  <c:v>42392.166666666868</c:v>
                </c:pt>
                <c:pt idx="5223">
                  <c:v>42392.187500000204</c:v>
                </c:pt>
                <c:pt idx="5224">
                  <c:v>42392.208333333539</c:v>
                </c:pt>
                <c:pt idx="5225">
                  <c:v>42392.229166666875</c:v>
                </c:pt>
                <c:pt idx="5226">
                  <c:v>42392.250000000211</c:v>
                </c:pt>
                <c:pt idx="5227">
                  <c:v>42392.270833333547</c:v>
                </c:pt>
                <c:pt idx="5228">
                  <c:v>42392.291666666883</c:v>
                </c:pt>
                <c:pt idx="5229">
                  <c:v>42392.312500000218</c:v>
                </c:pt>
                <c:pt idx="5230">
                  <c:v>42392.333333333554</c:v>
                </c:pt>
                <c:pt idx="5231">
                  <c:v>42392.35416666689</c:v>
                </c:pt>
                <c:pt idx="5232">
                  <c:v>42392.375000000226</c:v>
                </c:pt>
                <c:pt idx="5233">
                  <c:v>42392.395833333561</c:v>
                </c:pt>
                <c:pt idx="5234">
                  <c:v>42392.416666666897</c:v>
                </c:pt>
                <c:pt idx="5235">
                  <c:v>42392.437500000233</c:v>
                </c:pt>
                <c:pt idx="5236">
                  <c:v>42392.458333333569</c:v>
                </c:pt>
                <c:pt idx="5237">
                  <c:v>42392.479166666904</c:v>
                </c:pt>
                <c:pt idx="5238">
                  <c:v>42392.50000000024</c:v>
                </c:pt>
                <c:pt idx="5239">
                  <c:v>42392.520833333576</c:v>
                </c:pt>
                <c:pt idx="5240">
                  <c:v>42392.541666666912</c:v>
                </c:pt>
                <c:pt idx="5241">
                  <c:v>42392.562500000247</c:v>
                </c:pt>
                <c:pt idx="5242">
                  <c:v>42392.583333333583</c:v>
                </c:pt>
                <c:pt idx="5243">
                  <c:v>42392.604166666919</c:v>
                </c:pt>
                <c:pt idx="5244">
                  <c:v>42392.625000000255</c:v>
                </c:pt>
                <c:pt idx="5245">
                  <c:v>42392.64583333359</c:v>
                </c:pt>
                <c:pt idx="5246">
                  <c:v>42392.666666666926</c:v>
                </c:pt>
                <c:pt idx="5247">
                  <c:v>42392.687500000262</c:v>
                </c:pt>
                <c:pt idx="5248">
                  <c:v>42392.708333333598</c:v>
                </c:pt>
                <c:pt idx="5249">
                  <c:v>42392.729166666933</c:v>
                </c:pt>
                <c:pt idx="5250">
                  <c:v>42392.750000000269</c:v>
                </c:pt>
                <c:pt idx="5251">
                  <c:v>42392.770833333605</c:v>
                </c:pt>
                <c:pt idx="5252">
                  <c:v>42392.791666666941</c:v>
                </c:pt>
                <c:pt idx="5253">
                  <c:v>42392.812500000276</c:v>
                </c:pt>
                <c:pt idx="5254">
                  <c:v>42392.833333333612</c:v>
                </c:pt>
                <c:pt idx="5255">
                  <c:v>42392.854166666948</c:v>
                </c:pt>
                <c:pt idx="5256">
                  <c:v>42392.875000000284</c:v>
                </c:pt>
                <c:pt idx="5257">
                  <c:v>42392.89583333362</c:v>
                </c:pt>
                <c:pt idx="5258">
                  <c:v>42392.916666666955</c:v>
                </c:pt>
                <c:pt idx="5259">
                  <c:v>42392.937500000291</c:v>
                </c:pt>
                <c:pt idx="5260">
                  <c:v>42392.958333333627</c:v>
                </c:pt>
                <c:pt idx="5261">
                  <c:v>42392.979166666963</c:v>
                </c:pt>
                <c:pt idx="5262">
                  <c:v>42393.000000000298</c:v>
                </c:pt>
                <c:pt idx="5263">
                  <c:v>42393.020833333634</c:v>
                </c:pt>
                <c:pt idx="5264">
                  <c:v>42393.04166666697</c:v>
                </c:pt>
                <c:pt idx="5265">
                  <c:v>42393.062500000306</c:v>
                </c:pt>
                <c:pt idx="5266">
                  <c:v>42393.083333333641</c:v>
                </c:pt>
                <c:pt idx="5267">
                  <c:v>42393.104166666977</c:v>
                </c:pt>
                <c:pt idx="5268">
                  <c:v>42393.125000000313</c:v>
                </c:pt>
                <c:pt idx="5269">
                  <c:v>42393.145833333649</c:v>
                </c:pt>
                <c:pt idx="5270">
                  <c:v>42393.166666666984</c:v>
                </c:pt>
                <c:pt idx="5271">
                  <c:v>42393.18750000032</c:v>
                </c:pt>
                <c:pt idx="5272">
                  <c:v>42393.208333333656</c:v>
                </c:pt>
                <c:pt idx="5273">
                  <c:v>42393.229166666992</c:v>
                </c:pt>
                <c:pt idx="5274">
                  <c:v>42393.250000000327</c:v>
                </c:pt>
                <c:pt idx="5275">
                  <c:v>42393.270833333663</c:v>
                </c:pt>
                <c:pt idx="5276">
                  <c:v>42393.291666666999</c:v>
                </c:pt>
                <c:pt idx="5277">
                  <c:v>42393.312500000335</c:v>
                </c:pt>
                <c:pt idx="5278">
                  <c:v>42393.33333333367</c:v>
                </c:pt>
                <c:pt idx="5279">
                  <c:v>42393.354166667006</c:v>
                </c:pt>
                <c:pt idx="5280">
                  <c:v>42393.375000000342</c:v>
                </c:pt>
                <c:pt idx="5281">
                  <c:v>42393.395833333678</c:v>
                </c:pt>
                <c:pt idx="5282">
                  <c:v>42393.416666667013</c:v>
                </c:pt>
                <c:pt idx="5283">
                  <c:v>42393.437500000349</c:v>
                </c:pt>
                <c:pt idx="5284">
                  <c:v>42393.458333333685</c:v>
                </c:pt>
                <c:pt idx="5285">
                  <c:v>42393.479166667021</c:v>
                </c:pt>
                <c:pt idx="5286">
                  <c:v>42393.500000000357</c:v>
                </c:pt>
                <c:pt idx="5287">
                  <c:v>42393.520833333692</c:v>
                </c:pt>
                <c:pt idx="5288">
                  <c:v>42393.541666667028</c:v>
                </c:pt>
                <c:pt idx="5289">
                  <c:v>42393.562500000364</c:v>
                </c:pt>
                <c:pt idx="5290">
                  <c:v>42393.5833333337</c:v>
                </c:pt>
                <c:pt idx="5291">
                  <c:v>42393.604166667035</c:v>
                </c:pt>
                <c:pt idx="5292">
                  <c:v>42393.625000000371</c:v>
                </c:pt>
                <c:pt idx="5293">
                  <c:v>42393.645833333707</c:v>
                </c:pt>
                <c:pt idx="5294">
                  <c:v>42393.666666667043</c:v>
                </c:pt>
                <c:pt idx="5295">
                  <c:v>42393.687500000378</c:v>
                </c:pt>
                <c:pt idx="5296">
                  <c:v>42393.708333333714</c:v>
                </c:pt>
                <c:pt idx="5297">
                  <c:v>42393.72916666705</c:v>
                </c:pt>
                <c:pt idx="5298">
                  <c:v>42393.750000000386</c:v>
                </c:pt>
                <c:pt idx="5299">
                  <c:v>42393.770833333721</c:v>
                </c:pt>
                <c:pt idx="5300">
                  <c:v>42393.791666667057</c:v>
                </c:pt>
                <c:pt idx="5301">
                  <c:v>42393.812500000393</c:v>
                </c:pt>
                <c:pt idx="5302">
                  <c:v>42393.833333333729</c:v>
                </c:pt>
                <c:pt idx="5303">
                  <c:v>42393.854166667064</c:v>
                </c:pt>
                <c:pt idx="5304">
                  <c:v>42393.8750000004</c:v>
                </c:pt>
                <c:pt idx="5305">
                  <c:v>42393.895833333736</c:v>
                </c:pt>
                <c:pt idx="5306">
                  <c:v>42393.916666667072</c:v>
                </c:pt>
                <c:pt idx="5307">
                  <c:v>42393.937500000407</c:v>
                </c:pt>
                <c:pt idx="5308">
                  <c:v>42393.958333333743</c:v>
                </c:pt>
                <c:pt idx="5309">
                  <c:v>42393.979166667079</c:v>
                </c:pt>
                <c:pt idx="5310">
                  <c:v>42394.000000000415</c:v>
                </c:pt>
                <c:pt idx="5311">
                  <c:v>42394.02083333375</c:v>
                </c:pt>
                <c:pt idx="5312">
                  <c:v>42394.041666667086</c:v>
                </c:pt>
                <c:pt idx="5313">
                  <c:v>42394.062500000422</c:v>
                </c:pt>
                <c:pt idx="5314">
                  <c:v>42394.083333333758</c:v>
                </c:pt>
                <c:pt idx="5315">
                  <c:v>42394.104166667094</c:v>
                </c:pt>
                <c:pt idx="5316">
                  <c:v>42394.125000000429</c:v>
                </c:pt>
                <c:pt idx="5317">
                  <c:v>42394.145833333765</c:v>
                </c:pt>
                <c:pt idx="5318">
                  <c:v>42394.166666667101</c:v>
                </c:pt>
                <c:pt idx="5319">
                  <c:v>42394.187500000437</c:v>
                </c:pt>
                <c:pt idx="5320">
                  <c:v>42394.208333333772</c:v>
                </c:pt>
                <c:pt idx="5321">
                  <c:v>42394.229166667108</c:v>
                </c:pt>
                <c:pt idx="5322">
                  <c:v>42394.250000000444</c:v>
                </c:pt>
                <c:pt idx="5323">
                  <c:v>42394.27083333378</c:v>
                </c:pt>
                <c:pt idx="5324">
                  <c:v>42394.291666667115</c:v>
                </c:pt>
                <c:pt idx="5325">
                  <c:v>42394.312500000451</c:v>
                </c:pt>
                <c:pt idx="5326">
                  <c:v>42394.333333333787</c:v>
                </c:pt>
                <c:pt idx="5327">
                  <c:v>42394.354166667123</c:v>
                </c:pt>
                <c:pt idx="5328">
                  <c:v>42394.375000000458</c:v>
                </c:pt>
                <c:pt idx="5329">
                  <c:v>42394.395833333794</c:v>
                </c:pt>
                <c:pt idx="5330">
                  <c:v>42394.41666666713</c:v>
                </c:pt>
                <c:pt idx="5331">
                  <c:v>42394.437500000466</c:v>
                </c:pt>
                <c:pt idx="5332">
                  <c:v>42394.458333333801</c:v>
                </c:pt>
                <c:pt idx="5333">
                  <c:v>42394.479166667137</c:v>
                </c:pt>
                <c:pt idx="5334">
                  <c:v>42394.500000000473</c:v>
                </c:pt>
                <c:pt idx="5335">
                  <c:v>42394.520833333809</c:v>
                </c:pt>
                <c:pt idx="5336">
                  <c:v>42394.541666667144</c:v>
                </c:pt>
                <c:pt idx="5337">
                  <c:v>42394.56250000048</c:v>
                </c:pt>
                <c:pt idx="5338">
                  <c:v>42394.583333333816</c:v>
                </c:pt>
                <c:pt idx="5339">
                  <c:v>42394.604166667152</c:v>
                </c:pt>
                <c:pt idx="5340">
                  <c:v>42394.625000000487</c:v>
                </c:pt>
                <c:pt idx="5341">
                  <c:v>42394.645833333823</c:v>
                </c:pt>
                <c:pt idx="5342">
                  <c:v>42394.666666667159</c:v>
                </c:pt>
                <c:pt idx="5343">
                  <c:v>42394.687500000495</c:v>
                </c:pt>
                <c:pt idx="5344">
                  <c:v>42394.708333333831</c:v>
                </c:pt>
                <c:pt idx="5345">
                  <c:v>42394.729166667166</c:v>
                </c:pt>
                <c:pt idx="5346">
                  <c:v>42394.750000000502</c:v>
                </c:pt>
                <c:pt idx="5347">
                  <c:v>42394.770833333838</c:v>
                </c:pt>
                <c:pt idx="5348">
                  <c:v>42394.791666667174</c:v>
                </c:pt>
                <c:pt idx="5349">
                  <c:v>42394.812500000509</c:v>
                </c:pt>
                <c:pt idx="5350">
                  <c:v>42394.833333333845</c:v>
                </c:pt>
                <c:pt idx="5351">
                  <c:v>42394.854166667181</c:v>
                </c:pt>
                <c:pt idx="5352">
                  <c:v>42394.875000000517</c:v>
                </c:pt>
                <c:pt idx="5353">
                  <c:v>42394.895833333852</c:v>
                </c:pt>
                <c:pt idx="5354">
                  <c:v>42394.916666667188</c:v>
                </c:pt>
                <c:pt idx="5355">
                  <c:v>42394.937500000524</c:v>
                </c:pt>
                <c:pt idx="5356">
                  <c:v>42394.95833333386</c:v>
                </c:pt>
                <c:pt idx="5357">
                  <c:v>42394.979166667195</c:v>
                </c:pt>
                <c:pt idx="5358">
                  <c:v>42395.000000000531</c:v>
                </c:pt>
                <c:pt idx="5359">
                  <c:v>42395.020833333867</c:v>
                </c:pt>
                <c:pt idx="5360">
                  <c:v>42395.041666667203</c:v>
                </c:pt>
                <c:pt idx="5361">
                  <c:v>42395.062500000538</c:v>
                </c:pt>
                <c:pt idx="5362">
                  <c:v>42395.083333333874</c:v>
                </c:pt>
                <c:pt idx="5363">
                  <c:v>42395.10416666721</c:v>
                </c:pt>
                <c:pt idx="5364">
                  <c:v>42395.125000000546</c:v>
                </c:pt>
                <c:pt idx="5365">
                  <c:v>42395.145833333881</c:v>
                </c:pt>
                <c:pt idx="5366">
                  <c:v>42395.166666667217</c:v>
                </c:pt>
                <c:pt idx="5367">
                  <c:v>42395.187500000553</c:v>
                </c:pt>
                <c:pt idx="5368">
                  <c:v>42395.208333333889</c:v>
                </c:pt>
                <c:pt idx="5369">
                  <c:v>42395.229166667224</c:v>
                </c:pt>
                <c:pt idx="5370">
                  <c:v>42395.25000000056</c:v>
                </c:pt>
                <c:pt idx="5371">
                  <c:v>42395.270833333896</c:v>
                </c:pt>
                <c:pt idx="5372">
                  <c:v>42395.291666667232</c:v>
                </c:pt>
                <c:pt idx="5373">
                  <c:v>42395.312500000568</c:v>
                </c:pt>
                <c:pt idx="5374">
                  <c:v>42395.333333333903</c:v>
                </c:pt>
                <c:pt idx="5375">
                  <c:v>42395.354166667239</c:v>
                </c:pt>
                <c:pt idx="5376">
                  <c:v>42395.375000000575</c:v>
                </c:pt>
                <c:pt idx="5377">
                  <c:v>42395.395833333911</c:v>
                </c:pt>
                <c:pt idx="5378">
                  <c:v>42395.416666667246</c:v>
                </c:pt>
                <c:pt idx="5379">
                  <c:v>42395.437500000582</c:v>
                </c:pt>
                <c:pt idx="5380">
                  <c:v>42395.458333333918</c:v>
                </c:pt>
                <c:pt idx="5381">
                  <c:v>42395.479166667254</c:v>
                </c:pt>
                <c:pt idx="5382">
                  <c:v>42395.500000000589</c:v>
                </c:pt>
                <c:pt idx="5383">
                  <c:v>42395.520833333925</c:v>
                </c:pt>
                <c:pt idx="5384">
                  <c:v>42395.541666667261</c:v>
                </c:pt>
                <c:pt idx="5385">
                  <c:v>42395.562500000597</c:v>
                </c:pt>
                <c:pt idx="5386">
                  <c:v>42395.583333333932</c:v>
                </c:pt>
                <c:pt idx="5387">
                  <c:v>42395.604166667268</c:v>
                </c:pt>
                <c:pt idx="5388">
                  <c:v>42395.625000000604</c:v>
                </c:pt>
                <c:pt idx="5389">
                  <c:v>42395.64583333394</c:v>
                </c:pt>
                <c:pt idx="5390">
                  <c:v>42395.666666667275</c:v>
                </c:pt>
                <c:pt idx="5391">
                  <c:v>42395.687500000611</c:v>
                </c:pt>
                <c:pt idx="5392">
                  <c:v>42395.708333333947</c:v>
                </c:pt>
                <c:pt idx="5393">
                  <c:v>42395.729166667283</c:v>
                </c:pt>
                <c:pt idx="5394">
                  <c:v>42395.750000000618</c:v>
                </c:pt>
                <c:pt idx="5395">
                  <c:v>42395.770833333954</c:v>
                </c:pt>
                <c:pt idx="5396">
                  <c:v>42395.79166666729</c:v>
                </c:pt>
                <c:pt idx="5397">
                  <c:v>42395.812500000626</c:v>
                </c:pt>
                <c:pt idx="5398">
                  <c:v>42395.833333333961</c:v>
                </c:pt>
                <c:pt idx="5399">
                  <c:v>42395.854166667297</c:v>
                </c:pt>
                <c:pt idx="5400">
                  <c:v>42395.875000000633</c:v>
                </c:pt>
                <c:pt idx="5401">
                  <c:v>42395.895833333969</c:v>
                </c:pt>
                <c:pt idx="5402">
                  <c:v>42395.916666667305</c:v>
                </c:pt>
                <c:pt idx="5403">
                  <c:v>42395.93750000064</c:v>
                </c:pt>
                <c:pt idx="5404">
                  <c:v>42395.958333333976</c:v>
                </c:pt>
                <c:pt idx="5405">
                  <c:v>42395.979166667312</c:v>
                </c:pt>
                <c:pt idx="5406">
                  <c:v>42396.000000000648</c:v>
                </c:pt>
                <c:pt idx="5407">
                  <c:v>42396.020833333983</c:v>
                </c:pt>
                <c:pt idx="5408">
                  <c:v>42396.041666667319</c:v>
                </c:pt>
                <c:pt idx="5409">
                  <c:v>42396.062500000655</c:v>
                </c:pt>
                <c:pt idx="5410">
                  <c:v>42396.083333333991</c:v>
                </c:pt>
                <c:pt idx="5411">
                  <c:v>42396.104166667326</c:v>
                </c:pt>
                <c:pt idx="5412">
                  <c:v>42396.125000000662</c:v>
                </c:pt>
                <c:pt idx="5413">
                  <c:v>42396.145833333998</c:v>
                </c:pt>
                <c:pt idx="5414">
                  <c:v>42396.166666667334</c:v>
                </c:pt>
                <c:pt idx="5415">
                  <c:v>42396.187500000669</c:v>
                </c:pt>
                <c:pt idx="5416">
                  <c:v>42396.208333334005</c:v>
                </c:pt>
                <c:pt idx="5417">
                  <c:v>42396.229166667341</c:v>
                </c:pt>
                <c:pt idx="5418">
                  <c:v>42396.250000000677</c:v>
                </c:pt>
                <c:pt idx="5419">
                  <c:v>42396.270833334012</c:v>
                </c:pt>
                <c:pt idx="5420">
                  <c:v>42396.291666667348</c:v>
                </c:pt>
                <c:pt idx="5421">
                  <c:v>42396.312500000684</c:v>
                </c:pt>
                <c:pt idx="5422">
                  <c:v>42396.33333333402</c:v>
                </c:pt>
                <c:pt idx="5423">
                  <c:v>42396.354166667355</c:v>
                </c:pt>
                <c:pt idx="5424">
                  <c:v>42396.375000000691</c:v>
                </c:pt>
                <c:pt idx="5425">
                  <c:v>42396.395833334027</c:v>
                </c:pt>
                <c:pt idx="5426">
                  <c:v>42396.416666667363</c:v>
                </c:pt>
                <c:pt idx="5427">
                  <c:v>42396.437500000698</c:v>
                </c:pt>
                <c:pt idx="5428">
                  <c:v>42396.458333334034</c:v>
                </c:pt>
                <c:pt idx="5429">
                  <c:v>42396.47916666737</c:v>
                </c:pt>
                <c:pt idx="5430">
                  <c:v>42396.500000000706</c:v>
                </c:pt>
                <c:pt idx="5431">
                  <c:v>42396.520833334042</c:v>
                </c:pt>
                <c:pt idx="5432">
                  <c:v>42396.541666667377</c:v>
                </c:pt>
                <c:pt idx="5433">
                  <c:v>42396.562500000713</c:v>
                </c:pt>
                <c:pt idx="5434">
                  <c:v>42396.583333334049</c:v>
                </c:pt>
                <c:pt idx="5435">
                  <c:v>42396.604166667385</c:v>
                </c:pt>
                <c:pt idx="5436">
                  <c:v>42396.62500000072</c:v>
                </c:pt>
                <c:pt idx="5437">
                  <c:v>42396.645833334056</c:v>
                </c:pt>
                <c:pt idx="5438">
                  <c:v>42396.666666667392</c:v>
                </c:pt>
                <c:pt idx="5439">
                  <c:v>42396.687500000728</c:v>
                </c:pt>
                <c:pt idx="5440">
                  <c:v>42396.708333334063</c:v>
                </c:pt>
                <c:pt idx="5441">
                  <c:v>42396.729166667399</c:v>
                </c:pt>
                <c:pt idx="5442">
                  <c:v>42396.750000000735</c:v>
                </c:pt>
                <c:pt idx="5443">
                  <c:v>42396.770833334071</c:v>
                </c:pt>
                <c:pt idx="5444">
                  <c:v>42396.791666667406</c:v>
                </c:pt>
                <c:pt idx="5445">
                  <c:v>42396.812500000742</c:v>
                </c:pt>
                <c:pt idx="5446">
                  <c:v>42396.833333334078</c:v>
                </c:pt>
                <c:pt idx="5447">
                  <c:v>42396.854166667414</c:v>
                </c:pt>
                <c:pt idx="5448">
                  <c:v>42396.875000000749</c:v>
                </c:pt>
                <c:pt idx="5449">
                  <c:v>42396.895833334085</c:v>
                </c:pt>
                <c:pt idx="5450">
                  <c:v>42396.916666667421</c:v>
                </c:pt>
                <c:pt idx="5451">
                  <c:v>42396.937500000757</c:v>
                </c:pt>
                <c:pt idx="5452">
                  <c:v>42396.958333334092</c:v>
                </c:pt>
                <c:pt idx="5453">
                  <c:v>42396.979166667428</c:v>
                </c:pt>
                <c:pt idx="5454">
                  <c:v>42397.000000000764</c:v>
                </c:pt>
                <c:pt idx="5455">
                  <c:v>42397.0208333341</c:v>
                </c:pt>
                <c:pt idx="5456">
                  <c:v>42397.041666667435</c:v>
                </c:pt>
                <c:pt idx="5457">
                  <c:v>42397.062500000771</c:v>
                </c:pt>
                <c:pt idx="5458">
                  <c:v>42397.083333334107</c:v>
                </c:pt>
                <c:pt idx="5459">
                  <c:v>42397.104166667443</c:v>
                </c:pt>
                <c:pt idx="5460">
                  <c:v>42397.125000000779</c:v>
                </c:pt>
                <c:pt idx="5461">
                  <c:v>42397.145833334114</c:v>
                </c:pt>
                <c:pt idx="5462">
                  <c:v>42397.16666666745</c:v>
                </c:pt>
                <c:pt idx="5463">
                  <c:v>42397.187500000786</c:v>
                </c:pt>
                <c:pt idx="5464">
                  <c:v>42397.208333334122</c:v>
                </c:pt>
                <c:pt idx="5465">
                  <c:v>42397.229166667457</c:v>
                </c:pt>
                <c:pt idx="5466">
                  <c:v>42397.250000000793</c:v>
                </c:pt>
                <c:pt idx="5467">
                  <c:v>42397.270833334129</c:v>
                </c:pt>
                <c:pt idx="5468">
                  <c:v>42397.291666667465</c:v>
                </c:pt>
                <c:pt idx="5469">
                  <c:v>42397.3125000008</c:v>
                </c:pt>
                <c:pt idx="5470">
                  <c:v>42397.333333334136</c:v>
                </c:pt>
                <c:pt idx="5471">
                  <c:v>42397.354166667472</c:v>
                </c:pt>
                <c:pt idx="5472">
                  <c:v>42397.375000000808</c:v>
                </c:pt>
                <c:pt idx="5473">
                  <c:v>42397.395833334143</c:v>
                </c:pt>
                <c:pt idx="5474">
                  <c:v>42397.416666667479</c:v>
                </c:pt>
                <c:pt idx="5475">
                  <c:v>42397.437500000815</c:v>
                </c:pt>
                <c:pt idx="5476">
                  <c:v>42397.458333334151</c:v>
                </c:pt>
                <c:pt idx="5477">
                  <c:v>42397.479166667486</c:v>
                </c:pt>
                <c:pt idx="5478">
                  <c:v>42397.500000000822</c:v>
                </c:pt>
                <c:pt idx="5479">
                  <c:v>42397.520833334158</c:v>
                </c:pt>
                <c:pt idx="5480">
                  <c:v>42397.541666667494</c:v>
                </c:pt>
                <c:pt idx="5481">
                  <c:v>42397.562500000829</c:v>
                </c:pt>
                <c:pt idx="5482">
                  <c:v>42397.583333334165</c:v>
                </c:pt>
                <c:pt idx="5483">
                  <c:v>42397.604166667501</c:v>
                </c:pt>
                <c:pt idx="5484">
                  <c:v>42397.625000000837</c:v>
                </c:pt>
                <c:pt idx="5485">
                  <c:v>42397.645833334172</c:v>
                </c:pt>
                <c:pt idx="5486">
                  <c:v>42397.666666667508</c:v>
                </c:pt>
                <c:pt idx="5487">
                  <c:v>42397.687500000844</c:v>
                </c:pt>
                <c:pt idx="5488">
                  <c:v>42397.70833333418</c:v>
                </c:pt>
                <c:pt idx="5489">
                  <c:v>42397.729166667516</c:v>
                </c:pt>
                <c:pt idx="5490">
                  <c:v>42397.750000000851</c:v>
                </c:pt>
                <c:pt idx="5491">
                  <c:v>42397.770833334187</c:v>
                </c:pt>
                <c:pt idx="5492">
                  <c:v>42397.791666667523</c:v>
                </c:pt>
                <c:pt idx="5493">
                  <c:v>42397.812500000859</c:v>
                </c:pt>
                <c:pt idx="5494">
                  <c:v>42397.833333334194</c:v>
                </c:pt>
                <c:pt idx="5495">
                  <c:v>42397.85416666753</c:v>
                </c:pt>
                <c:pt idx="5496">
                  <c:v>42397.875000000866</c:v>
                </c:pt>
                <c:pt idx="5497">
                  <c:v>42397.895833334202</c:v>
                </c:pt>
                <c:pt idx="5498">
                  <c:v>42397.916666667537</c:v>
                </c:pt>
                <c:pt idx="5499">
                  <c:v>42397.937500000873</c:v>
                </c:pt>
                <c:pt idx="5500">
                  <c:v>42397.958333334209</c:v>
                </c:pt>
                <c:pt idx="5501">
                  <c:v>42397.979166667545</c:v>
                </c:pt>
                <c:pt idx="5502">
                  <c:v>42398.00000000088</c:v>
                </c:pt>
                <c:pt idx="5503">
                  <c:v>42398.020833334216</c:v>
                </c:pt>
                <c:pt idx="5504">
                  <c:v>42398.041666667552</c:v>
                </c:pt>
                <c:pt idx="5505">
                  <c:v>42398.062500000888</c:v>
                </c:pt>
                <c:pt idx="5506">
                  <c:v>42398.083333334223</c:v>
                </c:pt>
                <c:pt idx="5507">
                  <c:v>42398.104166667559</c:v>
                </c:pt>
                <c:pt idx="5508">
                  <c:v>42398.125000000895</c:v>
                </c:pt>
                <c:pt idx="5509">
                  <c:v>42398.145833334231</c:v>
                </c:pt>
                <c:pt idx="5510">
                  <c:v>42398.166666667566</c:v>
                </c:pt>
                <c:pt idx="5511">
                  <c:v>42398.187500000902</c:v>
                </c:pt>
                <c:pt idx="5512">
                  <c:v>42398.208333334238</c:v>
                </c:pt>
                <c:pt idx="5513">
                  <c:v>42398.229166667574</c:v>
                </c:pt>
                <c:pt idx="5514">
                  <c:v>42398.250000000909</c:v>
                </c:pt>
                <c:pt idx="5515">
                  <c:v>42398.270833334245</c:v>
                </c:pt>
                <c:pt idx="5516">
                  <c:v>42398.291666667581</c:v>
                </c:pt>
                <c:pt idx="5517">
                  <c:v>42398.312500000917</c:v>
                </c:pt>
                <c:pt idx="5518">
                  <c:v>42398.333333334253</c:v>
                </c:pt>
                <c:pt idx="5519">
                  <c:v>42398.354166667588</c:v>
                </c:pt>
                <c:pt idx="5520">
                  <c:v>42398.375000000924</c:v>
                </c:pt>
                <c:pt idx="5521">
                  <c:v>42398.39583333426</c:v>
                </c:pt>
                <c:pt idx="5522">
                  <c:v>42398.416666667596</c:v>
                </c:pt>
                <c:pt idx="5523">
                  <c:v>42398.437500000931</c:v>
                </c:pt>
                <c:pt idx="5524">
                  <c:v>42398.458333334267</c:v>
                </c:pt>
                <c:pt idx="5525">
                  <c:v>42398.479166667603</c:v>
                </c:pt>
                <c:pt idx="5526">
                  <c:v>42398.500000000939</c:v>
                </c:pt>
                <c:pt idx="5527">
                  <c:v>42398.520833334274</c:v>
                </c:pt>
                <c:pt idx="5528">
                  <c:v>42398.54166666761</c:v>
                </c:pt>
                <c:pt idx="5529">
                  <c:v>42398.562500000946</c:v>
                </c:pt>
                <c:pt idx="5530">
                  <c:v>42398.583333334282</c:v>
                </c:pt>
                <c:pt idx="5531">
                  <c:v>42398.604166667617</c:v>
                </c:pt>
                <c:pt idx="5532">
                  <c:v>42398.625000000953</c:v>
                </c:pt>
                <c:pt idx="5533">
                  <c:v>42398.645833334289</c:v>
                </c:pt>
                <c:pt idx="5534">
                  <c:v>42398.666666667625</c:v>
                </c:pt>
                <c:pt idx="5535">
                  <c:v>42398.68750000096</c:v>
                </c:pt>
                <c:pt idx="5536">
                  <c:v>42398.708333334296</c:v>
                </c:pt>
                <c:pt idx="5537">
                  <c:v>42398.729166667632</c:v>
                </c:pt>
                <c:pt idx="5538">
                  <c:v>42398.750000000968</c:v>
                </c:pt>
                <c:pt idx="5539">
                  <c:v>42398.770833334303</c:v>
                </c:pt>
                <c:pt idx="5540">
                  <c:v>42398.791666667639</c:v>
                </c:pt>
                <c:pt idx="5541">
                  <c:v>42398.812500000975</c:v>
                </c:pt>
                <c:pt idx="5542">
                  <c:v>42398.833333334311</c:v>
                </c:pt>
                <c:pt idx="5543">
                  <c:v>42398.854166667646</c:v>
                </c:pt>
                <c:pt idx="5544">
                  <c:v>42398.875000000982</c:v>
                </c:pt>
                <c:pt idx="5545">
                  <c:v>42398.895833334318</c:v>
                </c:pt>
                <c:pt idx="5546">
                  <c:v>42398.916666667654</c:v>
                </c:pt>
                <c:pt idx="5547">
                  <c:v>42398.93750000099</c:v>
                </c:pt>
                <c:pt idx="5548">
                  <c:v>42398.958333334325</c:v>
                </c:pt>
                <c:pt idx="5549">
                  <c:v>42398.979166667661</c:v>
                </c:pt>
                <c:pt idx="5550">
                  <c:v>42399.000000000997</c:v>
                </c:pt>
                <c:pt idx="5551">
                  <c:v>42399.020833334333</c:v>
                </c:pt>
                <c:pt idx="5552">
                  <c:v>42399.041666667668</c:v>
                </c:pt>
                <c:pt idx="5553">
                  <c:v>42399.062500001004</c:v>
                </c:pt>
                <c:pt idx="5554">
                  <c:v>42399.08333333434</c:v>
                </c:pt>
                <c:pt idx="5555">
                  <c:v>42399.104166667676</c:v>
                </c:pt>
                <c:pt idx="5556">
                  <c:v>42399.125000001011</c:v>
                </c:pt>
                <c:pt idx="5557">
                  <c:v>42399.145833334347</c:v>
                </c:pt>
                <c:pt idx="5558">
                  <c:v>42399.166666667683</c:v>
                </c:pt>
                <c:pt idx="5559">
                  <c:v>42399.187500001019</c:v>
                </c:pt>
                <c:pt idx="5560">
                  <c:v>42399.208333334354</c:v>
                </c:pt>
                <c:pt idx="5561">
                  <c:v>42399.22916666769</c:v>
                </c:pt>
                <c:pt idx="5562">
                  <c:v>42399.250000001026</c:v>
                </c:pt>
                <c:pt idx="5563">
                  <c:v>42399.270833334362</c:v>
                </c:pt>
                <c:pt idx="5564">
                  <c:v>42399.291666667697</c:v>
                </c:pt>
                <c:pt idx="5565">
                  <c:v>42399.312500001033</c:v>
                </c:pt>
                <c:pt idx="5566">
                  <c:v>42399.333333334369</c:v>
                </c:pt>
                <c:pt idx="5567">
                  <c:v>42399.354166667705</c:v>
                </c:pt>
                <c:pt idx="5568">
                  <c:v>42399.37500000104</c:v>
                </c:pt>
                <c:pt idx="5569">
                  <c:v>42399.395833334376</c:v>
                </c:pt>
                <c:pt idx="5570">
                  <c:v>42399.416666667712</c:v>
                </c:pt>
                <c:pt idx="5571">
                  <c:v>42399.437500001048</c:v>
                </c:pt>
                <c:pt idx="5572">
                  <c:v>42399.458333334383</c:v>
                </c:pt>
                <c:pt idx="5573">
                  <c:v>42399.479166667719</c:v>
                </c:pt>
                <c:pt idx="5574">
                  <c:v>42399.500000001055</c:v>
                </c:pt>
                <c:pt idx="5575">
                  <c:v>42399.520833334391</c:v>
                </c:pt>
                <c:pt idx="5576">
                  <c:v>42399.541666667727</c:v>
                </c:pt>
                <c:pt idx="5577">
                  <c:v>42399.562500001062</c:v>
                </c:pt>
                <c:pt idx="5578">
                  <c:v>42399.583333334398</c:v>
                </c:pt>
                <c:pt idx="5579">
                  <c:v>42399.604166667734</c:v>
                </c:pt>
                <c:pt idx="5580">
                  <c:v>42399.62500000107</c:v>
                </c:pt>
                <c:pt idx="5581">
                  <c:v>42399.645833334405</c:v>
                </c:pt>
                <c:pt idx="5582">
                  <c:v>42399.666666667741</c:v>
                </c:pt>
                <c:pt idx="5583">
                  <c:v>42399.687500001077</c:v>
                </c:pt>
                <c:pt idx="5584">
                  <c:v>42399.708333334413</c:v>
                </c:pt>
                <c:pt idx="5585">
                  <c:v>42399.729166667748</c:v>
                </c:pt>
                <c:pt idx="5586">
                  <c:v>42399.750000001084</c:v>
                </c:pt>
                <c:pt idx="5587">
                  <c:v>42399.77083333442</c:v>
                </c:pt>
                <c:pt idx="5588">
                  <c:v>42399.791666667756</c:v>
                </c:pt>
                <c:pt idx="5589">
                  <c:v>42399.812500001091</c:v>
                </c:pt>
                <c:pt idx="5590">
                  <c:v>42399.833333334427</c:v>
                </c:pt>
                <c:pt idx="5591">
                  <c:v>42399.854166667763</c:v>
                </c:pt>
                <c:pt idx="5592">
                  <c:v>42399.875000001099</c:v>
                </c:pt>
                <c:pt idx="5593">
                  <c:v>42399.895833334434</c:v>
                </c:pt>
                <c:pt idx="5594">
                  <c:v>42399.91666666777</c:v>
                </c:pt>
                <c:pt idx="5595">
                  <c:v>42399.937500001106</c:v>
                </c:pt>
                <c:pt idx="5596">
                  <c:v>42399.958333334442</c:v>
                </c:pt>
                <c:pt idx="5597">
                  <c:v>42399.979166667777</c:v>
                </c:pt>
                <c:pt idx="5598">
                  <c:v>42400.000000001113</c:v>
                </c:pt>
                <c:pt idx="5599">
                  <c:v>42400.020833334449</c:v>
                </c:pt>
                <c:pt idx="5600">
                  <c:v>42400.041666667785</c:v>
                </c:pt>
                <c:pt idx="5601">
                  <c:v>42400.06250000112</c:v>
                </c:pt>
                <c:pt idx="5602">
                  <c:v>42400.083333334456</c:v>
                </c:pt>
                <c:pt idx="5603">
                  <c:v>42400.104166667792</c:v>
                </c:pt>
                <c:pt idx="5604">
                  <c:v>42400.125000001128</c:v>
                </c:pt>
                <c:pt idx="5605">
                  <c:v>42400.145833334464</c:v>
                </c:pt>
                <c:pt idx="5606">
                  <c:v>42400.166666667799</c:v>
                </c:pt>
                <c:pt idx="5607">
                  <c:v>42400.187500001135</c:v>
                </c:pt>
                <c:pt idx="5608">
                  <c:v>42400.208333334471</c:v>
                </c:pt>
                <c:pt idx="5609">
                  <c:v>42400.229166667807</c:v>
                </c:pt>
                <c:pt idx="5610">
                  <c:v>42400.250000001142</c:v>
                </c:pt>
                <c:pt idx="5611">
                  <c:v>42400.270833334478</c:v>
                </c:pt>
                <c:pt idx="5612">
                  <c:v>42400.291666667814</c:v>
                </c:pt>
                <c:pt idx="5613">
                  <c:v>42400.31250000115</c:v>
                </c:pt>
                <c:pt idx="5614">
                  <c:v>42400.333333334485</c:v>
                </c:pt>
                <c:pt idx="5615">
                  <c:v>42400.354166667821</c:v>
                </c:pt>
                <c:pt idx="5616">
                  <c:v>42400.375000001157</c:v>
                </c:pt>
                <c:pt idx="5617">
                  <c:v>42400.395833334493</c:v>
                </c:pt>
                <c:pt idx="5618">
                  <c:v>42400.416666667828</c:v>
                </c:pt>
                <c:pt idx="5619">
                  <c:v>42400.437500001164</c:v>
                </c:pt>
                <c:pt idx="5620">
                  <c:v>42400.4583333345</c:v>
                </c:pt>
                <c:pt idx="5621">
                  <c:v>42400.479166667836</c:v>
                </c:pt>
                <c:pt idx="5622">
                  <c:v>42400.500000001171</c:v>
                </c:pt>
                <c:pt idx="5623">
                  <c:v>42400.520833334507</c:v>
                </c:pt>
                <c:pt idx="5624">
                  <c:v>42400.541666667843</c:v>
                </c:pt>
                <c:pt idx="5625">
                  <c:v>42400.562500001179</c:v>
                </c:pt>
                <c:pt idx="5626">
                  <c:v>42400.583333334514</c:v>
                </c:pt>
                <c:pt idx="5627">
                  <c:v>42400.60416666785</c:v>
                </c:pt>
                <c:pt idx="5628">
                  <c:v>42400.625000001186</c:v>
                </c:pt>
                <c:pt idx="5629">
                  <c:v>42400.645833334522</c:v>
                </c:pt>
                <c:pt idx="5630">
                  <c:v>42400.666666667857</c:v>
                </c:pt>
                <c:pt idx="5631">
                  <c:v>42400.687500001193</c:v>
                </c:pt>
                <c:pt idx="5632">
                  <c:v>42400.708333334529</c:v>
                </c:pt>
                <c:pt idx="5633">
                  <c:v>42400.729166667865</c:v>
                </c:pt>
                <c:pt idx="5634">
                  <c:v>42400.750000001201</c:v>
                </c:pt>
                <c:pt idx="5635">
                  <c:v>42400.770833334536</c:v>
                </c:pt>
                <c:pt idx="5636">
                  <c:v>42400.791666667872</c:v>
                </c:pt>
                <c:pt idx="5637">
                  <c:v>42400.812500001208</c:v>
                </c:pt>
                <c:pt idx="5638">
                  <c:v>42400.833333334544</c:v>
                </c:pt>
                <c:pt idx="5639">
                  <c:v>42400.854166667879</c:v>
                </c:pt>
                <c:pt idx="5640">
                  <c:v>42400.875000001215</c:v>
                </c:pt>
                <c:pt idx="5641">
                  <c:v>42400.895833334551</c:v>
                </c:pt>
                <c:pt idx="5642">
                  <c:v>42400.916666667887</c:v>
                </c:pt>
                <c:pt idx="5643">
                  <c:v>42400.937500001222</c:v>
                </c:pt>
                <c:pt idx="5644">
                  <c:v>42400.958333334558</c:v>
                </c:pt>
                <c:pt idx="5645">
                  <c:v>42400.979166667894</c:v>
                </c:pt>
                <c:pt idx="5646">
                  <c:v>42401.00000000123</c:v>
                </c:pt>
                <c:pt idx="5647">
                  <c:v>42401.020833334565</c:v>
                </c:pt>
                <c:pt idx="5648">
                  <c:v>42401.041666667901</c:v>
                </c:pt>
                <c:pt idx="5649">
                  <c:v>42401.062500001237</c:v>
                </c:pt>
                <c:pt idx="5650">
                  <c:v>42401.083333334573</c:v>
                </c:pt>
                <c:pt idx="5651">
                  <c:v>42401.104166667908</c:v>
                </c:pt>
                <c:pt idx="5652">
                  <c:v>42401.125000001244</c:v>
                </c:pt>
                <c:pt idx="5653">
                  <c:v>42401.14583333458</c:v>
                </c:pt>
                <c:pt idx="5654">
                  <c:v>42401.166666667916</c:v>
                </c:pt>
                <c:pt idx="5655">
                  <c:v>42401.187500001251</c:v>
                </c:pt>
                <c:pt idx="5656">
                  <c:v>42401.208333334587</c:v>
                </c:pt>
                <c:pt idx="5657">
                  <c:v>42401.229166667923</c:v>
                </c:pt>
                <c:pt idx="5658">
                  <c:v>42401.250000001259</c:v>
                </c:pt>
                <c:pt idx="5659">
                  <c:v>42401.270833334594</c:v>
                </c:pt>
                <c:pt idx="5660">
                  <c:v>42401.29166666793</c:v>
                </c:pt>
                <c:pt idx="5661">
                  <c:v>42401.312500001266</c:v>
                </c:pt>
                <c:pt idx="5662">
                  <c:v>42401.333333334602</c:v>
                </c:pt>
                <c:pt idx="5663">
                  <c:v>42401.354166667938</c:v>
                </c:pt>
                <c:pt idx="5664">
                  <c:v>42401.375000001273</c:v>
                </c:pt>
                <c:pt idx="5665">
                  <c:v>42401.395833334609</c:v>
                </c:pt>
                <c:pt idx="5666">
                  <c:v>42401.416666667945</c:v>
                </c:pt>
                <c:pt idx="5667">
                  <c:v>42401.437500001281</c:v>
                </c:pt>
                <c:pt idx="5668">
                  <c:v>42401.458333334616</c:v>
                </c:pt>
                <c:pt idx="5669">
                  <c:v>42401.479166667952</c:v>
                </c:pt>
                <c:pt idx="5670">
                  <c:v>42401.500000001288</c:v>
                </c:pt>
                <c:pt idx="5671">
                  <c:v>42401.520833334624</c:v>
                </c:pt>
                <c:pt idx="5672">
                  <c:v>42401.541666667959</c:v>
                </c:pt>
                <c:pt idx="5673">
                  <c:v>42401.562500001295</c:v>
                </c:pt>
                <c:pt idx="5674">
                  <c:v>42401.583333334631</c:v>
                </c:pt>
                <c:pt idx="5675">
                  <c:v>42401.604166667967</c:v>
                </c:pt>
                <c:pt idx="5676">
                  <c:v>42401.625000001302</c:v>
                </c:pt>
                <c:pt idx="5677">
                  <c:v>42401.645833334638</c:v>
                </c:pt>
                <c:pt idx="5678">
                  <c:v>42401.666666667974</c:v>
                </c:pt>
                <c:pt idx="5679">
                  <c:v>42401.68750000131</c:v>
                </c:pt>
                <c:pt idx="5680">
                  <c:v>42401.708333334645</c:v>
                </c:pt>
                <c:pt idx="5681">
                  <c:v>42401.729166667981</c:v>
                </c:pt>
                <c:pt idx="5682">
                  <c:v>42401.750000001317</c:v>
                </c:pt>
                <c:pt idx="5683">
                  <c:v>42401.770833334653</c:v>
                </c:pt>
                <c:pt idx="5684">
                  <c:v>42401.791666667988</c:v>
                </c:pt>
                <c:pt idx="5685">
                  <c:v>42401.812500001324</c:v>
                </c:pt>
                <c:pt idx="5686">
                  <c:v>42401.83333333466</c:v>
                </c:pt>
                <c:pt idx="5687">
                  <c:v>42401.854166667996</c:v>
                </c:pt>
                <c:pt idx="5688">
                  <c:v>42401.875000001332</c:v>
                </c:pt>
                <c:pt idx="5689">
                  <c:v>42401.895833334667</c:v>
                </c:pt>
                <c:pt idx="5690">
                  <c:v>42401.916666668003</c:v>
                </c:pt>
                <c:pt idx="5691">
                  <c:v>42401.937500001339</c:v>
                </c:pt>
                <c:pt idx="5692">
                  <c:v>42401.958333334675</c:v>
                </c:pt>
                <c:pt idx="5693">
                  <c:v>42401.97916666801</c:v>
                </c:pt>
                <c:pt idx="5694">
                  <c:v>42402.000000001346</c:v>
                </c:pt>
                <c:pt idx="5695">
                  <c:v>42402.020833334682</c:v>
                </c:pt>
                <c:pt idx="5696">
                  <c:v>42402.041666668018</c:v>
                </c:pt>
                <c:pt idx="5697">
                  <c:v>42402.062500001353</c:v>
                </c:pt>
                <c:pt idx="5698">
                  <c:v>42402.083333334689</c:v>
                </c:pt>
                <c:pt idx="5699">
                  <c:v>42402.104166668025</c:v>
                </c:pt>
                <c:pt idx="5700">
                  <c:v>42402.125000001361</c:v>
                </c:pt>
                <c:pt idx="5701">
                  <c:v>42402.145833334696</c:v>
                </c:pt>
                <c:pt idx="5702">
                  <c:v>42402.166666668032</c:v>
                </c:pt>
                <c:pt idx="5703">
                  <c:v>42402.187500001368</c:v>
                </c:pt>
                <c:pt idx="5704">
                  <c:v>42402.208333334704</c:v>
                </c:pt>
                <c:pt idx="5705">
                  <c:v>42402.229166668039</c:v>
                </c:pt>
                <c:pt idx="5706">
                  <c:v>42402.250000001375</c:v>
                </c:pt>
                <c:pt idx="5707">
                  <c:v>42402.270833334711</c:v>
                </c:pt>
                <c:pt idx="5708">
                  <c:v>42402.291666668047</c:v>
                </c:pt>
                <c:pt idx="5709">
                  <c:v>42402.312500001382</c:v>
                </c:pt>
                <c:pt idx="5710">
                  <c:v>42402.333333334718</c:v>
                </c:pt>
                <c:pt idx="5711">
                  <c:v>42402.354166668054</c:v>
                </c:pt>
                <c:pt idx="5712">
                  <c:v>42402.37500000139</c:v>
                </c:pt>
                <c:pt idx="5713">
                  <c:v>42402.395833334725</c:v>
                </c:pt>
                <c:pt idx="5714">
                  <c:v>42402.416666668061</c:v>
                </c:pt>
                <c:pt idx="5715">
                  <c:v>42402.437500001397</c:v>
                </c:pt>
                <c:pt idx="5716">
                  <c:v>42402.458333334733</c:v>
                </c:pt>
                <c:pt idx="5717">
                  <c:v>42402.479166668069</c:v>
                </c:pt>
                <c:pt idx="5718">
                  <c:v>42402.500000001404</c:v>
                </c:pt>
                <c:pt idx="5719">
                  <c:v>42402.52083333474</c:v>
                </c:pt>
                <c:pt idx="5720">
                  <c:v>42402.541666668076</c:v>
                </c:pt>
                <c:pt idx="5721">
                  <c:v>42402.562500001412</c:v>
                </c:pt>
                <c:pt idx="5722">
                  <c:v>42402.583333334747</c:v>
                </c:pt>
                <c:pt idx="5723">
                  <c:v>42402.604166668083</c:v>
                </c:pt>
                <c:pt idx="5724">
                  <c:v>42402.625000001419</c:v>
                </c:pt>
                <c:pt idx="5725">
                  <c:v>42402.645833334755</c:v>
                </c:pt>
                <c:pt idx="5726">
                  <c:v>42402.66666666809</c:v>
                </c:pt>
                <c:pt idx="5727">
                  <c:v>42402.687500001426</c:v>
                </c:pt>
                <c:pt idx="5728">
                  <c:v>42402.708333334762</c:v>
                </c:pt>
                <c:pt idx="5729">
                  <c:v>42402.729166668098</c:v>
                </c:pt>
                <c:pt idx="5730">
                  <c:v>42402.750000001433</c:v>
                </c:pt>
                <c:pt idx="5731">
                  <c:v>42402.770833334769</c:v>
                </c:pt>
                <c:pt idx="5732">
                  <c:v>42402.791666668105</c:v>
                </c:pt>
                <c:pt idx="5733">
                  <c:v>42402.812500001441</c:v>
                </c:pt>
                <c:pt idx="5734">
                  <c:v>42402.833333334776</c:v>
                </c:pt>
                <c:pt idx="5735">
                  <c:v>42402.854166668112</c:v>
                </c:pt>
                <c:pt idx="5736">
                  <c:v>42402.875000001448</c:v>
                </c:pt>
                <c:pt idx="5737">
                  <c:v>42402.895833334784</c:v>
                </c:pt>
                <c:pt idx="5738">
                  <c:v>42402.916666668119</c:v>
                </c:pt>
                <c:pt idx="5739">
                  <c:v>42402.937500001455</c:v>
                </c:pt>
                <c:pt idx="5740">
                  <c:v>42402.958333334791</c:v>
                </c:pt>
                <c:pt idx="5741">
                  <c:v>42402.979166668127</c:v>
                </c:pt>
                <c:pt idx="5742">
                  <c:v>42403.000000001462</c:v>
                </c:pt>
                <c:pt idx="5743">
                  <c:v>42403.020833334798</c:v>
                </c:pt>
                <c:pt idx="5744">
                  <c:v>42403.041666668134</c:v>
                </c:pt>
                <c:pt idx="5745">
                  <c:v>42403.06250000147</c:v>
                </c:pt>
                <c:pt idx="5746">
                  <c:v>42403.083333334806</c:v>
                </c:pt>
                <c:pt idx="5747">
                  <c:v>42403.104166668141</c:v>
                </c:pt>
                <c:pt idx="5748">
                  <c:v>42403.125000001477</c:v>
                </c:pt>
                <c:pt idx="5749">
                  <c:v>42403.145833334813</c:v>
                </c:pt>
                <c:pt idx="5750">
                  <c:v>42403.166666668149</c:v>
                </c:pt>
                <c:pt idx="5751">
                  <c:v>42403.187500001484</c:v>
                </c:pt>
                <c:pt idx="5752">
                  <c:v>42403.20833333482</c:v>
                </c:pt>
                <c:pt idx="5753">
                  <c:v>42403.229166668156</c:v>
                </c:pt>
                <c:pt idx="5754">
                  <c:v>42403.250000001492</c:v>
                </c:pt>
                <c:pt idx="5755">
                  <c:v>42403.270833334827</c:v>
                </c:pt>
                <c:pt idx="5756">
                  <c:v>42403.291666668163</c:v>
                </c:pt>
                <c:pt idx="5757">
                  <c:v>42403.312500001499</c:v>
                </c:pt>
                <c:pt idx="5758">
                  <c:v>42403.333333334835</c:v>
                </c:pt>
                <c:pt idx="5759">
                  <c:v>42403.35416666817</c:v>
                </c:pt>
                <c:pt idx="5760">
                  <c:v>42403.375000001506</c:v>
                </c:pt>
                <c:pt idx="5761">
                  <c:v>42403.395833334842</c:v>
                </c:pt>
                <c:pt idx="5762">
                  <c:v>42403.416666668178</c:v>
                </c:pt>
                <c:pt idx="5763">
                  <c:v>42403.437500001513</c:v>
                </c:pt>
                <c:pt idx="5764">
                  <c:v>42403.458333334849</c:v>
                </c:pt>
                <c:pt idx="5765">
                  <c:v>42403.479166668185</c:v>
                </c:pt>
                <c:pt idx="5766">
                  <c:v>42403.500000001521</c:v>
                </c:pt>
                <c:pt idx="5767">
                  <c:v>42403.520833334856</c:v>
                </c:pt>
                <c:pt idx="5768">
                  <c:v>42403.541666668192</c:v>
                </c:pt>
                <c:pt idx="5769">
                  <c:v>42403.562500001528</c:v>
                </c:pt>
                <c:pt idx="5770">
                  <c:v>42403.583333334864</c:v>
                </c:pt>
                <c:pt idx="5771">
                  <c:v>42403.604166668199</c:v>
                </c:pt>
                <c:pt idx="5772">
                  <c:v>42403.625000001535</c:v>
                </c:pt>
                <c:pt idx="5773">
                  <c:v>42403.645833334871</c:v>
                </c:pt>
                <c:pt idx="5774">
                  <c:v>42403.666666668207</c:v>
                </c:pt>
                <c:pt idx="5775">
                  <c:v>42403.687500001543</c:v>
                </c:pt>
                <c:pt idx="5776">
                  <c:v>42403.708333334878</c:v>
                </c:pt>
                <c:pt idx="5777">
                  <c:v>42403.729166668214</c:v>
                </c:pt>
                <c:pt idx="5778">
                  <c:v>42403.75000000155</c:v>
                </c:pt>
                <c:pt idx="5779">
                  <c:v>42403.770833334886</c:v>
                </c:pt>
                <c:pt idx="5780">
                  <c:v>42403.791666668221</c:v>
                </c:pt>
                <c:pt idx="5781">
                  <c:v>42403.812500001557</c:v>
                </c:pt>
                <c:pt idx="5782">
                  <c:v>42403.833333334893</c:v>
                </c:pt>
                <c:pt idx="5783">
                  <c:v>42403.854166668229</c:v>
                </c:pt>
                <c:pt idx="5784">
                  <c:v>42403.875000001564</c:v>
                </c:pt>
                <c:pt idx="5785">
                  <c:v>42403.8958333349</c:v>
                </c:pt>
                <c:pt idx="5786">
                  <c:v>42403.916666668236</c:v>
                </c:pt>
                <c:pt idx="5787">
                  <c:v>42403.937500001572</c:v>
                </c:pt>
                <c:pt idx="5788">
                  <c:v>42403.958333334907</c:v>
                </c:pt>
                <c:pt idx="5789">
                  <c:v>42403.979166668243</c:v>
                </c:pt>
                <c:pt idx="5790">
                  <c:v>42404.000000001579</c:v>
                </c:pt>
                <c:pt idx="5791">
                  <c:v>42404.020833334915</c:v>
                </c:pt>
                <c:pt idx="5792">
                  <c:v>42404.04166666825</c:v>
                </c:pt>
                <c:pt idx="5793">
                  <c:v>42404.062500001586</c:v>
                </c:pt>
                <c:pt idx="5794">
                  <c:v>42404.083333334922</c:v>
                </c:pt>
                <c:pt idx="5795">
                  <c:v>42404.104166668258</c:v>
                </c:pt>
                <c:pt idx="5796">
                  <c:v>42404.125000001593</c:v>
                </c:pt>
                <c:pt idx="5797">
                  <c:v>42404.145833334929</c:v>
                </c:pt>
                <c:pt idx="5798">
                  <c:v>42404.166666668265</c:v>
                </c:pt>
                <c:pt idx="5799">
                  <c:v>42404.187500001601</c:v>
                </c:pt>
                <c:pt idx="5800">
                  <c:v>42404.208333334936</c:v>
                </c:pt>
                <c:pt idx="5801">
                  <c:v>42404.229166668272</c:v>
                </c:pt>
                <c:pt idx="5802">
                  <c:v>42404.250000001608</c:v>
                </c:pt>
                <c:pt idx="5803">
                  <c:v>42404.270833334944</c:v>
                </c:pt>
                <c:pt idx="5804">
                  <c:v>42404.29166666828</c:v>
                </c:pt>
                <c:pt idx="5805">
                  <c:v>42404.312500001615</c:v>
                </c:pt>
                <c:pt idx="5806">
                  <c:v>42404.333333334951</c:v>
                </c:pt>
                <c:pt idx="5807">
                  <c:v>42404.354166668287</c:v>
                </c:pt>
                <c:pt idx="5808">
                  <c:v>42404.375000001623</c:v>
                </c:pt>
                <c:pt idx="5809">
                  <c:v>42404.395833334958</c:v>
                </c:pt>
                <c:pt idx="5810">
                  <c:v>42404.416666668294</c:v>
                </c:pt>
                <c:pt idx="5811">
                  <c:v>42404.43750000163</c:v>
                </c:pt>
                <c:pt idx="5812">
                  <c:v>42404.458333334966</c:v>
                </c:pt>
                <c:pt idx="5813">
                  <c:v>42404.479166668301</c:v>
                </c:pt>
                <c:pt idx="5814">
                  <c:v>42404.500000001637</c:v>
                </c:pt>
                <c:pt idx="5815">
                  <c:v>42404.520833334973</c:v>
                </c:pt>
                <c:pt idx="5816">
                  <c:v>42404.541666668309</c:v>
                </c:pt>
                <c:pt idx="5817">
                  <c:v>42404.562500001644</c:v>
                </c:pt>
                <c:pt idx="5818">
                  <c:v>42404.58333333498</c:v>
                </c:pt>
                <c:pt idx="5819">
                  <c:v>42404.604166668316</c:v>
                </c:pt>
                <c:pt idx="5820">
                  <c:v>42404.625000001652</c:v>
                </c:pt>
                <c:pt idx="5821">
                  <c:v>42404.645833334987</c:v>
                </c:pt>
                <c:pt idx="5822">
                  <c:v>42404.666666668323</c:v>
                </c:pt>
                <c:pt idx="5823">
                  <c:v>42404.687500001659</c:v>
                </c:pt>
                <c:pt idx="5824">
                  <c:v>42404.708333334995</c:v>
                </c:pt>
                <c:pt idx="5825">
                  <c:v>42404.72916666833</c:v>
                </c:pt>
                <c:pt idx="5826">
                  <c:v>42404.750000001666</c:v>
                </c:pt>
                <c:pt idx="5827">
                  <c:v>42404.770833335002</c:v>
                </c:pt>
                <c:pt idx="5828">
                  <c:v>42404.791666668338</c:v>
                </c:pt>
                <c:pt idx="5829">
                  <c:v>42404.812500001673</c:v>
                </c:pt>
                <c:pt idx="5830">
                  <c:v>42404.833333335009</c:v>
                </c:pt>
                <c:pt idx="5831">
                  <c:v>42404.854166668345</c:v>
                </c:pt>
                <c:pt idx="5832">
                  <c:v>42404.875000001681</c:v>
                </c:pt>
                <c:pt idx="5833">
                  <c:v>42404.895833335017</c:v>
                </c:pt>
                <c:pt idx="5834">
                  <c:v>42404.916666668352</c:v>
                </c:pt>
                <c:pt idx="5835">
                  <c:v>42404.937500001688</c:v>
                </c:pt>
                <c:pt idx="5836">
                  <c:v>42404.958333335024</c:v>
                </c:pt>
                <c:pt idx="5837">
                  <c:v>42404.97916666836</c:v>
                </c:pt>
                <c:pt idx="5838">
                  <c:v>42405.000000001695</c:v>
                </c:pt>
                <c:pt idx="5839">
                  <c:v>42405.020833335031</c:v>
                </c:pt>
                <c:pt idx="5840">
                  <c:v>42405.041666668367</c:v>
                </c:pt>
                <c:pt idx="5841">
                  <c:v>42405.062500001703</c:v>
                </c:pt>
                <c:pt idx="5842">
                  <c:v>42405.083333335038</c:v>
                </c:pt>
                <c:pt idx="5843">
                  <c:v>42405.104166668374</c:v>
                </c:pt>
                <c:pt idx="5844">
                  <c:v>42405.12500000171</c:v>
                </c:pt>
                <c:pt idx="5845">
                  <c:v>42405.145833335046</c:v>
                </c:pt>
                <c:pt idx="5846">
                  <c:v>42405.166666668381</c:v>
                </c:pt>
                <c:pt idx="5847">
                  <c:v>42405.187500001717</c:v>
                </c:pt>
                <c:pt idx="5848">
                  <c:v>42405.208333335053</c:v>
                </c:pt>
                <c:pt idx="5849">
                  <c:v>42405.229166668389</c:v>
                </c:pt>
                <c:pt idx="5850">
                  <c:v>42405.250000001724</c:v>
                </c:pt>
                <c:pt idx="5851">
                  <c:v>42405.27083333506</c:v>
                </c:pt>
                <c:pt idx="5852">
                  <c:v>42405.291666668396</c:v>
                </c:pt>
                <c:pt idx="5853">
                  <c:v>42405.312500001732</c:v>
                </c:pt>
                <c:pt idx="5854">
                  <c:v>42405.333333335067</c:v>
                </c:pt>
                <c:pt idx="5855">
                  <c:v>42405.354166668403</c:v>
                </c:pt>
                <c:pt idx="5856">
                  <c:v>42405.375000001739</c:v>
                </c:pt>
                <c:pt idx="5857">
                  <c:v>42405.395833335075</c:v>
                </c:pt>
                <c:pt idx="5858">
                  <c:v>42405.41666666841</c:v>
                </c:pt>
                <c:pt idx="5859">
                  <c:v>42405.437500001746</c:v>
                </c:pt>
                <c:pt idx="5860">
                  <c:v>42405.458333335082</c:v>
                </c:pt>
                <c:pt idx="5861">
                  <c:v>42405.479166668418</c:v>
                </c:pt>
                <c:pt idx="5862">
                  <c:v>42405.500000001754</c:v>
                </c:pt>
                <c:pt idx="5863">
                  <c:v>42405.520833335089</c:v>
                </c:pt>
                <c:pt idx="5864">
                  <c:v>42405.541666668425</c:v>
                </c:pt>
                <c:pt idx="5865">
                  <c:v>42405.562500001761</c:v>
                </c:pt>
                <c:pt idx="5866">
                  <c:v>42405.583333335097</c:v>
                </c:pt>
                <c:pt idx="5867">
                  <c:v>42405.604166668432</c:v>
                </c:pt>
                <c:pt idx="5868">
                  <c:v>42405.625000001768</c:v>
                </c:pt>
                <c:pt idx="5869">
                  <c:v>42405.645833335104</c:v>
                </c:pt>
                <c:pt idx="5870">
                  <c:v>42405.66666666844</c:v>
                </c:pt>
                <c:pt idx="5871">
                  <c:v>42405.687500001775</c:v>
                </c:pt>
                <c:pt idx="5872">
                  <c:v>42405.708333335111</c:v>
                </c:pt>
                <c:pt idx="5873">
                  <c:v>42405.729166668447</c:v>
                </c:pt>
                <c:pt idx="5874">
                  <c:v>42405.750000001783</c:v>
                </c:pt>
                <c:pt idx="5875">
                  <c:v>42405.770833335118</c:v>
                </c:pt>
                <c:pt idx="5876">
                  <c:v>42405.791666668454</c:v>
                </c:pt>
                <c:pt idx="5877">
                  <c:v>42405.81250000179</c:v>
                </c:pt>
                <c:pt idx="5878">
                  <c:v>42405.833333335126</c:v>
                </c:pt>
                <c:pt idx="5879">
                  <c:v>42405.854166668461</c:v>
                </c:pt>
                <c:pt idx="5880">
                  <c:v>42405.875000001797</c:v>
                </c:pt>
                <c:pt idx="5881">
                  <c:v>42405.895833335133</c:v>
                </c:pt>
                <c:pt idx="5882">
                  <c:v>42405.916666668469</c:v>
                </c:pt>
                <c:pt idx="5883">
                  <c:v>42405.937500001804</c:v>
                </c:pt>
                <c:pt idx="5884">
                  <c:v>42405.95833333514</c:v>
                </c:pt>
                <c:pt idx="5885">
                  <c:v>42405.979166668476</c:v>
                </c:pt>
                <c:pt idx="5886">
                  <c:v>42406.000000001812</c:v>
                </c:pt>
                <c:pt idx="5887">
                  <c:v>42406.020833335147</c:v>
                </c:pt>
                <c:pt idx="5888">
                  <c:v>42406.041666668483</c:v>
                </c:pt>
                <c:pt idx="5889">
                  <c:v>42406.062500001819</c:v>
                </c:pt>
                <c:pt idx="5890">
                  <c:v>42406.083333335155</c:v>
                </c:pt>
                <c:pt idx="5891">
                  <c:v>42406.104166668491</c:v>
                </c:pt>
                <c:pt idx="5892">
                  <c:v>42406.125000001826</c:v>
                </c:pt>
                <c:pt idx="5893">
                  <c:v>42406.145833335162</c:v>
                </c:pt>
                <c:pt idx="5894">
                  <c:v>42406.166666668498</c:v>
                </c:pt>
                <c:pt idx="5895">
                  <c:v>42406.187500001834</c:v>
                </c:pt>
                <c:pt idx="5896">
                  <c:v>42406.208333335169</c:v>
                </c:pt>
                <c:pt idx="5897">
                  <c:v>42406.229166668505</c:v>
                </c:pt>
                <c:pt idx="5898">
                  <c:v>42406.250000001841</c:v>
                </c:pt>
                <c:pt idx="5899">
                  <c:v>42406.270833335177</c:v>
                </c:pt>
                <c:pt idx="5900">
                  <c:v>42406.291666668512</c:v>
                </c:pt>
                <c:pt idx="5901">
                  <c:v>42406.312500001848</c:v>
                </c:pt>
                <c:pt idx="5902">
                  <c:v>42406.333333335184</c:v>
                </c:pt>
                <c:pt idx="5903">
                  <c:v>42406.35416666852</c:v>
                </c:pt>
                <c:pt idx="5904">
                  <c:v>42406.375000001855</c:v>
                </c:pt>
                <c:pt idx="5905">
                  <c:v>42406.395833335191</c:v>
                </c:pt>
                <c:pt idx="5906">
                  <c:v>42406.416666668527</c:v>
                </c:pt>
                <c:pt idx="5907">
                  <c:v>42406.437500001863</c:v>
                </c:pt>
                <c:pt idx="5908">
                  <c:v>42406.458333335198</c:v>
                </c:pt>
                <c:pt idx="5909">
                  <c:v>42406.479166668534</c:v>
                </c:pt>
                <c:pt idx="5910">
                  <c:v>42406.50000000187</c:v>
                </c:pt>
                <c:pt idx="5911">
                  <c:v>42406.520833335206</c:v>
                </c:pt>
                <c:pt idx="5912">
                  <c:v>42406.541666668541</c:v>
                </c:pt>
                <c:pt idx="5913">
                  <c:v>42406.562500001877</c:v>
                </c:pt>
                <c:pt idx="5914">
                  <c:v>42406.583333335213</c:v>
                </c:pt>
                <c:pt idx="5915">
                  <c:v>42406.604166668549</c:v>
                </c:pt>
                <c:pt idx="5916">
                  <c:v>42406.625000001884</c:v>
                </c:pt>
                <c:pt idx="5917">
                  <c:v>42406.64583333522</c:v>
                </c:pt>
                <c:pt idx="5918">
                  <c:v>42406.666666668556</c:v>
                </c:pt>
                <c:pt idx="5919">
                  <c:v>42406.687500001892</c:v>
                </c:pt>
                <c:pt idx="5920">
                  <c:v>42406.708333335228</c:v>
                </c:pt>
                <c:pt idx="5921">
                  <c:v>42406.729166668563</c:v>
                </c:pt>
                <c:pt idx="5922">
                  <c:v>42406.750000001899</c:v>
                </c:pt>
                <c:pt idx="5923">
                  <c:v>42406.770833335235</c:v>
                </c:pt>
                <c:pt idx="5924">
                  <c:v>42406.791666668571</c:v>
                </c:pt>
                <c:pt idx="5925">
                  <c:v>42406.812500001906</c:v>
                </c:pt>
                <c:pt idx="5926">
                  <c:v>42406.833333335242</c:v>
                </c:pt>
                <c:pt idx="5927">
                  <c:v>42406.854166668578</c:v>
                </c:pt>
                <c:pt idx="5928">
                  <c:v>42406.875000001914</c:v>
                </c:pt>
                <c:pt idx="5929">
                  <c:v>42406.895833335249</c:v>
                </c:pt>
                <c:pt idx="5930">
                  <c:v>42406.916666668585</c:v>
                </c:pt>
                <c:pt idx="5931">
                  <c:v>42406.937500001921</c:v>
                </c:pt>
                <c:pt idx="5932">
                  <c:v>42406.958333335257</c:v>
                </c:pt>
                <c:pt idx="5933">
                  <c:v>42406.979166668592</c:v>
                </c:pt>
                <c:pt idx="5934">
                  <c:v>42407.000000001928</c:v>
                </c:pt>
                <c:pt idx="5935">
                  <c:v>42407.020833335264</c:v>
                </c:pt>
                <c:pt idx="5936">
                  <c:v>42407.0416666686</c:v>
                </c:pt>
                <c:pt idx="5937">
                  <c:v>42407.062500001935</c:v>
                </c:pt>
                <c:pt idx="5938">
                  <c:v>42407.083333335271</c:v>
                </c:pt>
                <c:pt idx="5939">
                  <c:v>42407.104166668607</c:v>
                </c:pt>
                <c:pt idx="5940">
                  <c:v>42407.125000001943</c:v>
                </c:pt>
                <c:pt idx="5941">
                  <c:v>42407.145833335278</c:v>
                </c:pt>
                <c:pt idx="5942">
                  <c:v>42407.166666668614</c:v>
                </c:pt>
                <c:pt idx="5943">
                  <c:v>42407.18750000195</c:v>
                </c:pt>
                <c:pt idx="5944">
                  <c:v>42407.208333335286</c:v>
                </c:pt>
                <c:pt idx="5945">
                  <c:v>42407.229166668621</c:v>
                </c:pt>
                <c:pt idx="5946">
                  <c:v>42407.250000001957</c:v>
                </c:pt>
                <c:pt idx="5947">
                  <c:v>42407.270833335293</c:v>
                </c:pt>
                <c:pt idx="5948">
                  <c:v>42407.291666668629</c:v>
                </c:pt>
                <c:pt idx="5949">
                  <c:v>42407.312500001965</c:v>
                </c:pt>
                <c:pt idx="5950">
                  <c:v>42407.3333333353</c:v>
                </c:pt>
                <c:pt idx="5951">
                  <c:v>42407.354166668636</c:v>
                </c:pt>
                <c:pt idx="5952">
                  <c:v>42407.375000001972</c:v>
                </c:pt>
                <c:pt idx="5953">
                  <c:v>42407.395833335308</c:v>
                </c:pt>
                <c:pt idx="5954">
                  <c:v>42407.416666668643</c:v>
                </c:pt>
                <c:pt idx="5955">
                  <c:v>42407.437500001979</c:v>
                </c:pt>
                <c:pt idx="5956">
                  <c:v>42407.458333335315</c:v>
                </c:pt>
                <c:pt idx="5957">
                  <c:v>42407.479166668651</c:v>
                </c:pt>
                <c:pt idx="5958">
                  <c:v>42407.500000001986</c:v>
                </c:pt>
                <c:pt idx="5959">
                  <c:v>42407.520833335322</c:v>
                </c:pt>
                <c:pt idx="5960">
                  <c:v>42407.541666668658</c:v>
                </c:pt>
                <c:pt idx="5961">
                  <c:v>42407.562500001994</c:v>
                </c:pt>
                <c:pt idx="5962">
                  <c:v>42407.583333335329</c:v>
                </c:pt>
                <c:pt idx="5963">
                  <c:v>42407.604166668665</c:v>
                </c:pt>
                <c:pt idx="5964">
                  <c:v>42407.625000002001</c:v>
                </c:pt>
                <c:pt idx="5965">
                  <c:v>42407.645833335337</c:v>
                </c:pt>
                <c:pt idx="5966">
                  <c:v>42407.666666668672</c:v>
                </c:pt>
                <c:pt idx="5967">
                  <c:v>42407.687500002008</c:v>
                </c:pt>
                <c:pt idx="5968">
                  <c:v>42407.708333335344</c:v>
                </c:pt>
                <c:pt idx="5969">
                  <c:v>42407.72916666868</c:v>
                </c:pt>
                <c:pt idx="5970">
                  <c:v>42407.750000002015</c:v>
                </c:pt>
                <c:pt idx="5971">
                  <c:v>42407.770833335351</c:v>
                </c:pt>
                <c:pt idx="5972">
                  <c:v>42407.791666668687</c:v>
                </c:pt>
                <c:pt idx="5973">
                  <c:v>42407.812500002023</c:v>
                </c:pt>
                <c:pt idx="5974">
                  <c:v>42407.833333335358</c:v>
                </c:pt>
                <c:pt idx="5975">
                  <c:v>42407.854166668694</c:v>
                </c:pt>
                <c:pt idx="5976">
                  <c:v>42407.87500000203</c:v>
                </c:pt>
                <c:pt idx="5977">
                  <c:v>42407.895833335366</c:v>
                </c:pt>
                <c:pt idx="5978">
                  <c:v>42407.916666668702</c:v>
                </c:pt>
                <c:pt idx="5979">
                  <c:v>42407.937500002037</c:v>
                </c:pt>
                <c:pt idx="5980">
                  <c:v>42407.958333335373</c:v>
                </c:pt>
                <c:pt idx="5981">
                  <c:v>42407.979166668709</c:v>
                </c:pt>
                <c:pt idx="5982">
                  <c:v>42408.000000002045</c:v>
                </c:pt>
                <c:pt idx="5983">
                  <c:v>42408.02083333538</c:v>
                </c:pt>
                <c:pt idx="5984">
                  <c:v>42408.041666668716</c:v>
                </c:pt>
                <c:pt idx="5985">
                  <c:v>42408.062500002052</c:v>
                </c:pt>
                <c:pt idx="5986">
                  <c:v>42408.083333335388</c:v>
                </c:pt>
                <c:pt idx="5987">
                  <c:v>42408.104166668723</c:v>
                </c:pt>
                <c:pt idx="5988">
                  <c:v>42408.125000002059</c:v>
                </c:pt>
                <c:pt idx="5989">
                  <c:v>42408.145833335395</c:v>
                </c:pt>
                <c:pt idx="5990">
                  <c:v>42408.166666668731</c:v>
                </c:pt>
                <c:pt idx="5991">
                  <c:v>42408.187500002066</c:v>
                </c:pt>
                <c:pt idx="5992">
                  <c:v>42408.208333335402</c:v>
                </c:pt>
                <c:pt idx="5993">
                  <c:v>42408.229166668738</c:v>
                </c:pt>
                <c:pt idx="5994">
                  <c:v>42408.250000002074</c:v>
                </c:pt>
                <c:pt idx="5995">
                  <c:v>42408.270833335409</c:v>
                </c:pt>
                <c:pt idx="5996">
                  <c:v>42408.291666668745</c:v>
                </c:pt>
                <c:pt idx="5997">
                  <c:v>42408.312500002081</c:v>
                </c:pt>
                <c:pt idx="5998">
                  <c:v>42408.333333335417</c:v>
                </c:pt>
                <c:pt idx="5999">
                  <c:v>42408.354166668752</c:v>
                </c:pt>
                <c:pt idx="6000">
                  <c:v>42408.375000002088</c:v>
                </c:pt>
                <c:pt idx="6001">
                  <c:v>42408.395833335424</c:v>
                </c:pt>
                <c:pt idx="6002">
                  <c:v>42408.41666666876</c:v>
                </c:pt>
                <c:pt idx="6003">
                  <c:v>42408.437500002095</c:v>
                </c:pt>
                <c:pt idx="6004">
                  <c:v>42408.458333335431</c:v>
                </c:pt>
                <c:pt idx="6005">
                  <c:v>42408.479166668767</c:v>
                </c:pt>
                <c:pt idx="6006">
                  <c:v>42408.500000002103</c:v>
                </c:pt>
                <c:pt idx="6007">
                  <c:v>42408.520833335439</c:v>
                </c:pt>
                <c:pt idx="6008">
                  <c:v>42408.541666668774</c:v>
                </c:pt>
                <c:pt idx="6009">
                  <c:v>42408.56250000211</c:v>
                </c:pt>
                <c:pt idx="6010">
                  <c:v>42408.583333335446</c:v>
                </c:pt>
                <c:pt idx="6011">
                  <c:v>42408.604166668782</c:v>
                </c:pt>
                <c:pt idx="6012">
                  <c:v>42408.625000002117</c:v>
                </c:pt>
                <c:pt idx="6013">
                  <c:v>42408.645833335453</c:v>
                </c:pt>
                <c:pt idx="6014">
                  <c:v>42408.666666668789</c:v>
                </c:pt>
                <c:pt idx="6015">
                  <c:v>42408.687500002125</c:v>
                </c:pt>
                <c:pt idx="6016">
                  <c:v>42408.70833333546</c:v>
                </c:pt>
                <c:pt idx="6017">
                  <c:v>42408.729166668796</c:v>
                </c:pt>
                <c:pt idx="6018">
                  <c:v>42408.750000002132</c:v>
                </c:pt>
                <c:pt idx="6019">
                  <c:v>42408.770833335468</c:v>
                </c:pt>
                <c:pt idx="6020">
                  <c:v>42408.791666668803</c:v>
                </c:pt>
                <c:pt idx="6021">
                  <c:v>42408.812500002139</c:v>
                </c:pt>
                <c:pt idx="6022">
                  <c:v>42408.833333335475</c:v>
                </c:pt>
                <c:pt idx="6023">
                  <c:v>42408.854166668811</c:v>
                </c:pt>
                <c:pt idx="6024">
                  <c:v>42408.875000002146</c:v>
                </c:pt>
                <c:pt idx="6025">
                  <c:v>42408.895833335482</c:v>
                </c:pt>
                <c:pt idx="6026">
                  <c:v>42408.916666668818</c:v>
                </c:pt>
                <c:pt idx="6027">
                  <c:v>42408.937500002154</c:v>
                </c:pt>
                <c:pt idx="6028">
                  <c:v>42408.958333335489</c:v>
                </c:pt>
                <c:pt idx="6029">
                  <c:v>42408.979166668825</c:v>
                </c:pt>
                <c:pt idx="6030">
                  <c:v>42409.000000002161</c:v>
                </c:pt>
                <c:pt idx="6031">
                  <c:v>42409.020833335497</c:v>
                </c:pt>
                <c:pt idx="6032">
                  <c:v>42409.041666668832</c:v>
                </c:pt>
                <c:pt idx="6033">
                  <c:v>42409.062500002168</c:v>
                </c:pt>
                <c:pt idx="6034">
                  <c:v>42409.083333335504</c:v>
                </c:pt>
                <c:pt idx="6035">
                  <c:v>42409.10416666884</c:v>
                </c:pt>
                <c:pt idx="6036">
                  <c:v>42409.125000002176</c:v>
                </c:pt>
                <c:pt idx="6037">
                  <c:v>42409.145833335511</c:v>
                </c:pt>
                <c:pt idx="6038">
                  <c:v>42409.166666668847</c:v>
                </c:pt>
                <c:pt idx="6039">
                  <c:v>42409.187500002183</c:v>
                </c:pt>
                <c:pt idx="6040">
                  <c:v>42409.208333335519</c:v>
                </c:pt>
                <c:pt idx="6041">
                  <c:v>42409.229166668854</c:v>
                </c:pt>
                <c:pt idx="6042">
                  <c:v>42409.25000000219</c:v>
                </c:pt>
                <c:pt idx="6043">
                  <c:v>42409.270833335526</c:v>
                </c:pt>
                <c:pt idx="6044">
                  <c:v>42409.291666668862</c:v>
                </c:pt>
                <c:pt idx="6045">
                  <c:v>42409.312500002197</c:v>
                </c:pt>
                <c:pt idx="6046">
                  <c:v>42409.333333335533</c:v>
                </c:pt>
                <c:pt idx="6047">
                  <c:v>42409.354166668869</c:v>
                </c:pt>
                <c:pt idx="6048">
                  <c:v>42409.375000002205</c:v>
                </c:pt>
                <c:pt idx="6049">
                  <c:v>42409.39583333554</c:v>
                </c:pt>
                <c:pt idx="6050">
                  <c:v>42409.416666668876</c:v>
                </c:pt>
                <c:pt idx="6051">
                  <c:v>42409.437500002212</c:v>
                </c:pt>
                <c:pt idx="6052">
                  <c:v>42409.458333335548</c:v>
                </c:pt>
                <c:pt idx="6053">
                  <c:v>42409.479166668883</c:v>
                </c:pt>
                <c:pt idx="6054">
                  <c:v>42409.500000002219</c:v>
                </c:pt>
                <c:pt idx="6055">
                  <c:v>42409.520833335555</c:v>
                </c:pt>
                <c:pt idx="6056">
                  <c:v>42409.541666668891</c:v>
                </c:pt>
                <c:pt idx="6057">
                  <c:v>42409.562500002226</c:v>
                </c:pt>
                <c:pt idx="6058">
                  <c:v>42409.583333335562</c:v>
                </c:pt>
                <c:pt idx="6059">
                  <c:v>42409.604166668898</c:v>
                </c:pt>
                <c:pt idx="6060">
                  <c:v>42409.625000002234</c:v>
                </c:pt>
                <c:pt idx="6061">
                  <c:v>42409.645833335569</c:v>
                </c:pt>
                <c:pt idx="6062">
                  <c:v>42409.666666668905</c:v>
                </c:pt>
                <c:pt idx="6063">
                  <c:v>42409.687500002241</c:v>
                </c:pt>
                <c:pt idx="6064">
                  <c:v>42409.708333335577</c:v>
                </c:pt>
                <c:pt idx="6065">
                  <c:v>42409.729166668913</c:v>
                </c:pt>
                <c:pt idx="6066">
                  <c:v>42409.750000002248</c:v>
                </c:pt>
                <c:pt idx="6067">
                  <c:v>42409.770833335584</c:v>
                </c:pt>
                <c:pt idx="6068">
                  <c:v>42409.79166666892</c:v>
                </c:pt>
                <c:pt idx="6069">
                  <c:v>42409.812500002256</c:v>
                </c:pt>
                <c:pt idx="6070">
                  <c:v>42409.833333335591</c:v>
                </c:pt>
                <c:pt idx="6071">
                  <c:v>42409.854166668927</c:v>
                </c:pt>
                <c:pt idx="6072">
                  <c:v>42409.875000002263</c:v>
                </c:pt>
                <c:pt idx="6073">
                  <c:v>42409.895833335599</c:v>
                </c:pt>
                <c:pt idx="6074">
                  <c:v>42409.916666668934</c:v>
                </c:pt>
                <c:pt idx="6075">
                  <c:v>42409.93750000227</c:v>
                </c:pt>
                <c:pt idx="6076">
                  <c:v>42409.958333335606</c:v>
                </c:pt>
                <c:pt idx="6077">
                  <c:v>42409.979166668942</c:v>
                </c:pt>
                <c:pt idx="6078">
                  <c:v>42410.000000002277</c:v>
                </c:pt>
                <c:pt idx="6079">
                  <c:v>42410.020833335613</c:v>
                </c:pt>
                <c:pt idx="6080">
                  <c:v>42410.041666668949</c:v>
                </c:pt>
                <c:pt idx="6081">
                  <c:v>42410.062500002285</c:v>
                </c:pt>
                <c:pt idx="6082">
                  <c:v>42410.08333333562</c:v>
                </c:pt>
                <c:pt idx="6083">
                  <c:v>42410.104166668956</c:v>
                </c:pt>
                <c:pt idx="6084">
                  <c:v>42410.125000002292</c:v>
                </c:pt>
                <c:pt idx="6085">
                  <c:v>42410.145833335628</c:v>
                </c:pt>
                <c:pt idx="6086">
                  <c:v>42410.166666668963</c:v>
                </c:pt>
                <c:pt idx="6087">
                  <c:v>42410.187500002299</c:v>
                </c:pt>
                <c:pt idx="6088">
                  <c:v>42410.208333335635</c:v>
                </c:pt>
                <c:pt idx="6089">
                  <c:v>42410.229166668971</c:v>
                </c:pt>
                <c:pt idx="6090">
                  <c:v>42410.250000002306</c:v>
                </c:pt>
                <c:pt idx="6091">
                  <c:v>42410.270833335642</c:v>
                </c:pt>
                <c:pt idx="6092">
                  <c:v>42410.291666668978</c:v>
                </c:pt>
                <c:pt idx="6093">
                  <c:v>42410.312500002314</c:v>
                </c:pt>
                <c:pt idx="6094">
                  <c:v>42410.33333333565</c:v>
                </c:pt>
                <c:pt idx="6095">
                  <c:v>42410.354166668985</c:v>
                </c:pt>
                <c:pt idx="6096">
                  <c:v>42410.375000002321</c:v>
                </c:pt>
                <c:pt idx="6097">
                  <c:v>42410.395833335657</c:v>
                </c:pt>
                <c:pt idx="6098">
                  <c:v>42410.416666668993</c:v>
                </c:pt>
                <c:pt idx="6099">
                  <c:v>42410.437500002328</c:v>
                </c:pt>
                <c:pt idx="6100">
                  <c:v>42410.458333335664</c:v>
                </c:pt>
                <c:pt idx="6101">
                  <c:v>42410.479166669</c:v>
                </c:pt>
                <c:pt idx="6102">
                  <c:v>42410.500000002336</c:v>
                </c:pt>
                <c:pt idx="6103">
                  <c:v>42410.520833335671</c:v>
                </c:pt>
                <c:pt idx="6104">
                  <c:v>42410.541666669007</c:v>
                </c:pt>
                <c:pt idx="6105">
                  <c:v>42410.562500002343</c:v>
                </c:pt>
                <c:pt idx="6106">
                  <c:v>42410.583333335679</c:v>
                </c:pt>
                <c:pt idx="6107">
                  <c:v>42410.604166669014</c:v>
                </c:pt>
                <c:pt idx="6108">
                  <c:v>42410.62500000235</c:v>
                </c:pt>
                <c:pt idx="6109">
                  <c:v>42410.645833335686</c:v>
                </c:pt>
                <c:pt idx="6110">
                  <c:v>42410.666666669022</c:v>
                </c:pt>
                <c:pt idx="6111">
                  <c:v>42410.687500002357</c:v>
                </c:pt>
                <c:pt idx="6112">
                  <c:v>42410.708333335693</c:v>
                </c:pt>
                <c:pt idx="6113">
                  <c:v>42410.729166669029</c:v>
                </c:pt>
                <c:pt idx="6114">
                  <c:v>42410.750000002365</c:v>
                </c:pt>
                <c:pt idx="6115">
                  <c:v>42410.7708333357</c:v>
                </c:pt>
                <c:pt idx="6116">
                  <c:v>42410.791666669036</c:v>
                </c:pt>
                <c:pt idx="6117">
                  <c:v>42410.812500002372</c:v>
                </c:pt>
                <c:pt idx="6118">
                  <c:v>42410.833333335708</c:v>
                </c:pt>
                <c:pt idx="6119">
                  <c:v>42410.854166669043</c:v>
                </c:pt>
                <c:pt idx="6120">
                  <c:v>42410.875000002379</c:v>
                </c:pt>
                <c:pt idx="6121">
                  <c:v>42410.895833335715</c:v>
                </c:pt>
                <c:pt idx="6122">
                  <c:v>42410.916666669051</c:v>
                </c:pt>
                <c:pt idx="6123">
                  <c:v>42410.937500002387</c:v>
                </c:pt>
                <c:pt idx="6124">
                  <c:v>42410.958333335722</c:v>
                </c:pt>
                <c:pt idx="6125">
                  <c:v>42410.979166669058</c:v>
                </c:pt>
                <c:pt idx="6126">
                  <c:v>42411.000000002394</c:v>
                </c:pt>
                <c:pt idx="6127">
                  <c:v>42411.02083333573</c:v>
                </c:pt>
                <c:pt idx="6128">
                  <c:v>42411.041666669065</c:v>
                </c:pt>
                <c:pt idx="6129">
                  <c:v>42411.062500002401</c:v>
                </c:pt>
                <c:pt idx="6130">
                  <c:v>42411.083333335737</c:v>
                </c:pt>
                <c:pt idx="6131">
                  <c:v>42411.104166669073</c:v>
                </c:pt>
                <c:pt idx="6132">
                  <c:v>42411.125000002408</c:v>
                </c:pt>
                <c:pt idx="6133">
                  <c:v>42411.145833335744</c:v>
                </c:pt>
                <c:pt idx="6134">
                  <c:v>42411.16666666908</c:v>
                </c:pt>
                <c:pt idx="6135">
                  <c:v>42411.187500002416</c:v>
                </c:pt>
                <c:pt idx="6136">
                  <c:v>42411.208333335751</c:v>
                </c:pt>
                <c:pt idx="6137">
                  <c:v>42411.229166669087</c:v>
                </c:pt>
                <c:pt idx="6138">
                  <c:v>42411.250000002423</c:v>
                </c:pt>
                <c:pt idx="6139">
                  <c:v>42411.270833335759</c:v>
                </c:pt>
                <c:pt idx="6140">
                  <c:v>42411.291666669094</c:v>
                </c:pt>
                <c:pt idx="6141">
                  <c:v>42411.31250000243</c:v>
                </c:pt>
                <c:pt idx="6142">
                  <c:v>42411.333333335766</c:v>
                </c:pt>
                <c:pt idx="6143">
                  <c:v>42411.354166669102</c:v>
                </c:pt>
                <c:pt idx="6144">
                  <c:v>42411.375000002437</c:v>
                </c:pt>
                <c:pt idx="6145">
                  <c:v>42411.395833335773</c:v>
                </c:pt>
                <c:pt idx="6146">
                  <c:v>42411.416666669109</c:v>
                </c:pt>
                <c:pt idx="6147">
                  <c:v>42411.437500002445</c:v>
                </c:pt>
                <c:pt idx="6148">
                  <c:v>42411.45833333578</c:v>
                </c:pt>
                <c:pt idx="6149">
                  <c:v>42411.479166669116</c:v>
                </c:pt>
                <c:pt idx="6150">
                  <c:v>42411.500000002452</c:v>
                </c:pt>
                <c:pt idx="6151">
                  <c:v>42411.520833335788</c:v>
                </c:pt>
                <c:pt idx="6152">
                  <c:v>42411.541666669124</c:v>
                </c:pt>
                <c:pt idx="6153">
                  <c:v>42411.562500002459</c:v>
                </c:pt>
                <c:pt idx="6154">
                  <c:v>42411.583333335795</c:v>
                </c:pt>
                <c:pt idx="6155">
                  <c:v>42411.604166669131</c:v>
                </c:pt>
                <c:pt idx="6156">
                  <c:v>42411.625000002467</c:v>
                </c:pt>
                <c:pt idx="6157">
                  <c:v>42411.645833335802</c:v>
                </c:pt>
                <c:pt idx="6158">
                  <c:v>42411.666666669138</c:v>
                </c:pt>
                <c:pt idx="6159">
                  <c:v>42411.687500002474</c:v>
                </c:pt>
                <c:pt idx="6160">
                  <c:v>42411.70833333581</c:v>
                </c:pt>
                <c:pt idx="6161">
                  <c:v>42411.729166669145</c:v>
                </c:pt>
                <c:pt idx="6162">
                  <c:v>42411.750000002481</c:v>
                </c:pt>
                <c:pt idx="6163">
                  <c:v>42411.770833335817</c:v>
                </c:pt>
                <c:pt idx="6164">
                  <c:v>42411.791666669153</c:v>
                </c:pt>
                <c:pt idx="6165">
                  <c:v>42411.812500002488</c:v>
                </c:pt>
                <c:pt idx="6166">
                  <c:v>42411.833333335824</c:v>
                </c:pt>
                <c:pt idx="6167">
                  <c:v>42411.85416666916</c:v>
                </c:pt>
                <c:pt idx="6168">
                  <c:v>42411.875000002496</c:v>
                </c:pt>
                <c:pt idx="6169">
                  <c:v>42411.895833335831</c:v>
                </c:pt>
                <c:pt idx="6170">
                  <c:v>42411.916666669167</c:v>
                </c:pt>
                <c:pt idx="6171">
                  <c:v>42411.937500002503</c:v>
                </c:pt>
                <c:pt idx="6172">
                  <c:v>42411.958333335839</c:v>
                </c:pt>
                <c:pt idx="6173">
                  <c:v>42411.979166669174</c:v>
                </c:pt>
                <c:pt idx="6174">
                  <c:v>42412.00000000251</c:v>
                </c:pt>
                <c:pt idx="6175">
                  <c:v>42412.020833335846</c:v>
                </c:pt>
                <c:pt idx="6176">
                  <c:v>42412.041666669182</c:v>
                </c:pt>
                <c:pt idx="6177">
                  <c:v>42412.062500002517</c:v>
                </c:pt>
                <c:pt idx="6178">
                  <c:v>42412.083333335853</c:v>
                </c:pt>
                <c:pt idx="6179">
                  <c:v>42412.104166669189</c:v>
                </c:pt>
                <c:pt idx="6180">
                  <c:v>42412.125000002525</c:v>
                </c:pt>
                <c:pt idx="6181">
                  <c:v>42412.145833335861</c:v>
                </c:pt>
                <c:pt idx="6182">
                  <c:v>42412.166666669196</c:v>
                </c:pt>
                <c:pt idx="6183">
                  <c:v>42412.187500002532</c:v>
                </c:pt>
                <c:pt idx="6184">
                  <c:v>42412.208333335868</c:v>
                </c:pt>
                <c:pt idx="6185">
                  <c:v>42412.229166669204</c:v>
                </c:pt>
                <c:pt idx="6186">
                  <c:v>42412.250000002539</c:v>
                </c:pt>
                <c:pt idx="6187">
                  <c:v>42412.270833335875</c:v>
                </c:pt>
                <c:pt idx="6188">
                  <c:v>42412.291666669211</c:v>
                </c:pt>
                <c:pt idx="6189">
                  <c:v>42412.312500002547</c:v>
                </c:pt>
                <c:pt idx="6190">
                  <c:v>42412.333333335882</c:v>
                </c:pt>
                <c:pt idx="6191">
                  <c:v>42412.354166669218</c:v>
                </c:pt>
                <c:pt idx="6192">
                  <c:v>42412.375000002554</c:v>
                </c:pt>
                <c:pt idx="6193">
                  <c:v>42412.39583333589</c:v>
                </c:pt>
                <c:pt idx="6194">
                  <c:v>42412.416666669225</c:v>
                </c:pt>
                <c:pt idx="6195">
                  <c:v>42412.437500002561</c:v>
                </c:pt>
                <c:pt idx="6196">
                  <c:v>42412.458333335897</c:v>
                </c:pt>
                <c:pt idx="6197">
                  <c:v>42412.479166669233</c:v>
                </c:pt>
                <c:pt idx="6198">
                  <c:v>42412.500000002568</c:v>
                </c:pt>
                <c:pt idx="6199">
                  <c:v>42412.520833335904</c:v>
                </c:pt>
                <c:pt idx="6200">
                  <c:v>42412.54166666924</c:v>
                </c:pt>
                <c:pt idx="6201">
                  <c:v>42412.562500002576</c:v>
                </c:pt>
                <c:pt idx="6202">
                  <c:v>42412.583333335911</c:v>
                </c:pt>
                <c:pt idx="6203">
                  <c:v>42412.604166669247</c:v>
                </c:pt>
                <c:pt idx="6204">
                  <c:v>42412.625000002583</c:v>
                </c:pt>
                <c:pt idx="6205">
                  <c:v>42412.645833335919</c:v>
                </c:pt>
                <c:pt idx="6206">
                  <c:v>42412.666666669254</c:v>
                </c:pt>
                <c:pt idx="6207">
                  <c:v>42412.68750000259</c:v>
                </c:pt>
                <c:pt idx="6208">
                  <c:v>42412.708333335926</c:v>
                </c:pt>
                <c:pt idx="6209">
                  <c:v>42412.729166669262</c:v>
                </c:pt>
                <c:pt idx="6210">
                  <c:v>42412.750000002598</c:v>
                </c:pt>
                <c:pt idx="6211">
                  <c:v>42412.770833335933</c:v>
                </c:pt>
                <c:pt idx="6212">
                  <c:v>42412.791666669269</c:v>
                </c:pt>
                <c:pt idx="6213">
                  <c:v>42412.812500002605</c:v>
                </c:pt>
                <c:pt idx="6214">
                  <c:v>42412.833333335941</c:v>
                </c:pt>
                <c:pt idx="6215">
                  <c:v>42412.854166669276</c:v>
                </c:pt>
                <c:pt idx="6216">
                  <c:v>42412.875000002612</c:v>
                </c:pt>
                <c:pt idx="6217">
                  <c:v>42412.895833335948</c:v>
                </c:pt>
                <c:pt idx="6218">
                  <c:v>42412.916666669284</c:v>
                </c:pt>
                <c:pt idx="6219">
                  <c:v>42412.937500002619</c:v>
                </c:pt>
                <c:pt idx="6220">
                  <c:v>42412.958333335955</c:v>
                </c:pt>
                <c:pt idx="6221">
                  <c:v>42412.979166669291</c:v>
                </c:pt>
                <c:pt idx="6222">
                  <c:v>42413.000000002627</c:v>
                </c:pt>
                <c:pt idx="6223">
                  <c:v>42413.020833335962</c:v>
                </c:pt>
                <c:pt idx="6224">
                  <c:v>42413.041666669298</c:v>
                </c:pt>
                <c:pt idx="6225">
                  <c:v>42413.062500002634</c:v>
                </c:pt>
                <c:pt idx="6226">
                  <c:v>42413.08333333597</c:v>
                </c:pt>
                <c:pt idx="6227">
                  <c:v>42413.104166669305</c:v>
                </c:pt>
                <c:pt idx="6228">
                  <c:v>42413.125000002641</c:v>
                </c:pt>
                <c:pt idx="6229">
                  <c:v>42413.145833335977</c:v>
                </c:pt>
                <c:pt idx="6230">
                  <c:v>42413.166666669313</c:v>
                </c:pt>
                <c:pt idx="6231">
                  <c:v>42413.187500002648</c:v>
                </c:pt>
                <c:pt idx="6232">
                  <c:v>42413.208333335984</c:v>
                </c:pt>
                <c:pt idx="6233">
                  <c:v>42413.22916666932</c:v>
                </c:pt>
                <c:pt idx="6234">
                  <c:v>42413.250000002656</c:v>
                </c:pt>
                <c:pt idx="6235">
                  <c:v>42413.270833335991</c:v>
                </c:pt>
                <c:pt idx="6236">
                  <c:v>42413.291666669327</c:v>
                </c:pt>
                <c:pt idx="6237">
                  <c:v>42413.312500002663</c:v>
                </c:pt>
                <c:pt idx="6238">
                  <c:v>42413.333333335999</c:v>
                </c:pt>
                <c:pt idx="6239">
                  <c:v>42413.354166669335</c:v>
                </c:pt>
                <c:pt idx="6240">
                  <c:v>42413.37500000267</c:v>
                </c:pt>
                <c:pt idx="6241">
                  <c:v>42413.395833336006</c:v>
                </c:pt>
                <c:pt idx="6242">
                  <c:v>42413.416666669342</c:v>
                </c:pt>
                <c:pt idx="6243">
                  <c:v>42413.437500002678</c:v>
                </c:pt>
                <c:pt idx="6244">
                  <c:v>42413.458333336013</c:v>
                </c:pt>
                <c:pt idx="6245">
                  <c:v>42413.479166669349</c:v>
                </c:pt>
                <c:pt idx="6246">
                  <c:v>42413.500000002685</c:v>
                </c:pt>
                <c:pt idx="6247">
                  <c:v>42413.520833336021</c:v>
                </c:pt>
                <c:pt idx="6248">
                  <c:v>42413.541666669356</c:v>
                </c:pt>
                <c:pt idx="6249">
                  <c:v>42413.562500002692</c:v>
                </c:pt>
                <c:pt idx="6250">
                  <c:v>42413.583333336028</c:v>
                </c:pt>
                <c:pt idx="6251">
                  <c:v>42413.604166669364</c:v>
                </c:pt>
                <c:pt idx="6252">
                  <c:v>42413.625000002699</c:v>
                </c:pt>
                <c:pt idx="6253">
                  <c:v>42413.645833336035</c:v>
                </c:pt>
                <c:pt idx="6254">
                  <c:v>42413.666666669371</c:v>
                </c:pt>
                <c:pt idx="6255">
                  <c:v>42413.687500002707</c:v>
                </c:pt>
                <c:pt idx="6256">
                  <c:v>42413.708333336042</c:v>
                </c:pt>
                <c:pt idx="6257">
                  <c:v>42413.729166669378</c:v>
                </c:pt>
                <c:pt idx="6258">
                  <c:v>42413.750000002714</c:v>
                </c:pt>
                <c:pt idx="6259">
                  <c:v>42413.77083333605</c:v>
                </c:pt>
                <c:pt idx="6260">
                  <c:v>42413.791666669385</c:v>
                </c:pt>
                <c:pt idx="6261">
                  <c:v>42413.812500002721</c:v>
                </c:pt>
                <c:pt idx="6262">
                  <c:v>42413.833333336057</c:v>
                </c:pt>
                <c:pt idx="6263">
                  <c:v>42413.854166669393</c:v>
                </c:pt>
                <c:pt idx="6264">
                  <c:v>42413.875000002728</c:v>
                </c:pt>
                <c:pt idx="6265">
                  <c:v>42413.895833336064</c:v>
                </c:pt>
                <c:pt idx="6266">
                  <c:v>42413.9166666694</c:v>
                </c:pt>
                <c:pt idx="6267">
                  <c:v>42413.937500002736</c:v>
                </c:pt>
                <c:pt idx="6268">
                  <c:v>42413.958333336072</c:v>
                </c:pt>
                <c:pt idx="6269">
                  <c:v>42413.979166669407</c:v>
                </c:pt>
                <c:pt idx="6270">
                  <c:v>42414.000000002743</c:v>
                </c:pt>
                <c:pt idx="6271">
                  <c:v>42414.020833336079</c:v>
                </c:pt>
                <c:pt idx="6272">
                  <c:v>42414.041666669415</c:v>
                </c:pt>
                <c:pt idx="6273">
                  <c:v>42414.06250000275</c:v>
                </c:pt>
                <c:pt idx="6274">
                  <c:v>42414.083333336086</c:v>
                </c:pt>
                <c:pt idx="6275">
                  <c:v>42414.104166669422</c:v>
                </c:pt>
                <c:pt idx="6276">
                  <c:v>42414.125000002758</c:v>
                </c:pt>
                <c:pt idx="6277">
                  <c:v>42414.145833336093</c:v>
                </c:pt>
                <c:pt idx="6278">
                  <c:v>42414.166666669429</c:v>
                </c:pt>
                <c:pt idx="6279">
                  <c:v>42414.187500002765</c:v>
                </c:pt>
                <c:pt idx="6280">
                  <c:v>42414.208333336101</c:v>
                </c:pt>
                <c:pt idx="6281">
                  <c:v>42414.229166669436</c:v>
                </c:pt>
                <c:pt idx="6282">
                  <c:v>42414.250000002772</c:v>
                </c:pt>
                <c:pt idx="6283">
                  <c:v>42414.270833336108</c:v>
                </c:pt>
                <c:pt idx="6284">
                  <c:v>42414.291666669444</c:v>
                </c:pt>
                <c:pt idx="6285">
                  <c:v>42414.312500002779</c:v>
                </c:pt>
                <c:pt idx="6286">
                  <c:v>42414.333333336115</c:v>
                </c:pt>
                <c:pt idx="6287">
                  <c:v>42414.354166669451</c:v>
                </c:pt>
                <c:pt idx="6288">
                  <c:v>42414.375000002787</c:v>
                </c:pt>
                <c:pt idx="6289">
                  <c:v>42414.395833336122</c:v>
                </c:pt>
                <c:pt idx="6290">
                  <c:v>42414.416666669458</c:v>
                </c:pt>
                <c:pt idx="6291">
                  <c:v>42414.437500002794</c:v>
                </c:pt>
                <c:pt idx="6292">
                  <c:v>42414.45833333613</c:v>
                </c:pt>
                <c:pt idx="6293">
                  <c:v>42414.479166669465</c:v>
                </c:pt>
                <c:pt idx="6294">
                  <c:v>42414.500000002801</c:v>
                </c:pt>
                <c:pt idx="6295">
                  <c:v>42414.520833336137</c:v>
                </c:pt>
                <c:pt idx="6296">
                  <c:v>42414.541666669473</c:v>
                </c:pt>
                <c:pt idx="6297">
                  <c:v>42414.562500002809</c:v>
                </c:pt>
                <c:pt idx="6298">
                  <c:v>42414.583333336144</c:v>
                </c:pt>
                <c:pt idx="6299">
                  <c:v>42414.60416666948</c:v>
                </c:pt>
                <c:pt idx="6300">
                  <c:v>42414.625000002816</c:v>
                </c:pt>
                <c:pt idx="6301">
                  <c:v>42414.645833336152</c:v>
                </c:pt>
                <c:pt idx="6302">
                  <c:v>42414.666666669487</c:v>
                </c:pt>
                <c:pt idx="6303">
                  <c:v>42414.687500002823</c:v>
                </c:pt>
                <c:pt idx="6304">
                  <c:v>42414.708333336159</c:v>
                </c:pt>
                <c:pt idx="6305">
                  <c:v>42414.729166669495</c:v>
                </c:pt>
                <c:pt idx="6306">
                  <c:v>42414.75000000283</c:v>
                </c:pt>
                <c:pt idx="6307">
                  <c:v>42414.770833336166</c:v>
                </c:pt>
                <c:pt idx="6308">
                  <c:v>42414.791666669502</c:v>
                </c:pt>
                <c:pt idx="6309">
                  <c:v>42414.812500002838</c:v>
                </c:pt>
                <c:pt idx="6310">
                  <c:v>42414.833333336173</c:v>
                </c:pt>
                <c:pt idx="6311">
                  <c:v>42414.854166669509</c:v>
                </c:pt>
                <c:pt idx="6312">
                  <c:v>42414.875000002845</c:v>
                </c:pt>
                <c:pt idx="6313">
                  <c:v>42414.895833336181</c:v>
                </c:pt>
                <c:pt idx="6314">
                  <c:v>42414.916666669516</c:v>
                </c:pt>
                <c:pt idx="6315">
                  <c:v>42414.937500002852</c:v>
                </c:pt>
                <c:pt idx="6316">
                  <c:v>42414.958333336188</c:v>
                </c:pt>
                <c:pt idx="6317">
                  <c:v>42414.979166669524</c:v>
                </c:pt>
                <c:pt idx="6318">
                  <c:v>42415.000000002859</c:v>
                </c:pt>
                <c:pt idx="6319">
                  <c:v>42415.020833336195</c:v>
                </c:pt>
                <c:pt idx="6320">
                  <c:v>42415.041666669531</c:v>
                </c:pt>
                <c:pt idx="6321">
                  <c:v>42415.062500002867</c:v>
                </c:pt>
                <c:pt idx="6322">
                  <c:v>42415.083333336202</c:v>
                </c:pt>
                <c:pt idx="6323">
                  <c:v>42415.104166669538</c:v>
                </c:pt>
                <c:pt idx="6324">
                  <c:v>42415.125000002874</c:v>
                </c:pt>
                <c:pt idx="6325">
                  <c:v>42415.14583333621</c:v>
                </c:pt>
                <c:pt idx="6326">
                  <c:v>42415.166666669546</c:v>
                </c:pt>
                <c:pt idx="6327">
                  <c:v>42415.187500002881</c:v>
                </c:pt>
                <c:pt idx="6328">
                  <c:v>42415.208333336217</c:v>
                </c:pt>
                <c:pt idx="6329">
                  <c:v>42415.229166669553</c:v>
                </c:pt>
                <c:pt idx="6330">
                  <c:v>42415.250000002889</c:v>
                </c:pt>
                <c:pt idx="6331">
                  <c:v>42415.270833336224</c:v>
                </c:pt>
                <c:pt idx="6332">
                  <c:v>42415.29166666956</c:v>
                </c:pt>
                <c:pt idx="6333">
                  <c:v>42415.312500002896</c:v>
                </c:pt>
                <c:pt idx="6334">
                  <c:v>42415.333333336232</c:v>
                </c:pt>
                <c:pt idx="6335">
                  <c:v>42415.354166669567</c:v>
                </c:pt>
                <c:pt idx="6336">
                  <c:v>42415.375000002903</c:v>
                </c:pt>
                <c:pt idx="6337">
                  <c:v>42415.395833336239</c:v>
                </c:pt>
                <c:pt idx="6338">
                  <c:v>42415.416666669575</c:v>
                </c:pt>
                <c:pt idx="6339">
                  <c:v>42415.43750000291</c:v>
                </c:pt>
                <c:pt idx="6340">
                  <c:v>42415.458333336246</c:v>
                </c:pt>
                <c:pt idx="6341">
                  <c:v>42415.479166669582</c:v>
                </c:pt>
                <c:pt idx="6342">
                  <c:v>42415.500000002918</c:v>
                </c:pt>
                <c:pt idx="6343">
                  <c:v>42415.520833336253</c:v>
                </c:pt>
                <c:pt idx="6344">
                  <c:v>42415.541666669589</c:v>
                </c:pt>
                <c:pt idx="6345">
                  <c:v>42415.562500002925</c:v>
                </c:pt>
                <c:pt idx="6346">
                  <c:v>42415.583333336261</c:v>
                </c:pt>
                <c:pt idx="6347">
                  <c:v>42415.604166669596</c:v>
                </c:pt>
                <c:pt idx="6348">
                  <c:v>42415.625000002932</c:v>
                </c:pt>
                <c:pt idx="6349">
                  <c:v>42415.645833336268</c:v>
                </c:pt>
                <c:pt idx="6350">
                  <c:v>42415.666666669604</c:v>
                </c:pt>
                <c:pt idx="6351">
                  <c:v>42415.687500002939</c:v>
                </c:pt>
                <c:pt idx="6352">
                  <c:v>42415.708333336275</c:v>
                </c:pt>
                <c:pt idx="6353">
                  <c:v>42415.729166669611</c:v>
                </c:pt>
                <c:pt idx="6354">
                  <c:v>42415.750000002947</c:v>
                </c:pt>
                <c:pt idx="6355">
                  <c:v>42415.770833336283</c:v>
                </c:pt>
                <c:pt idx="6356">
                  <c:v>42415.791666669618</c:v>
                </c:pt>
                <c:pt idx="6357">
                  <c:v>42415.812500002954</c:v>
                </c:pt>
                <c:pt idx="6358">
                  <c:v>42415.83333333629</c:v>
                </c:pt>
                <c:pt idx="6359">
                  <c:v>42415.854166669626</c:v>
                </c:pt>
                <c:pt idx="6360">
                  <c:v>42415.875000002961</c:v>
                </c:pt>
                <c:pt idx="6361">
                  <c:v>42415.895833336297</c:v>
                </c:pt>
                <c:pt idx="6362">
                  <c:v>42415.916666669633</c:v>
                </c:pt>
                <c:pt idx="6363">
                  <c:v>42415.937500002969</c:v>
                </c:pt>
                <c:pt idx="6364">
                  <c:v>42415.958333336304</c:v>
                </c:pt>
                <c:pt idx="6365">
                  <c:v>42415.97916666964</c:v>
                </c:pt>
                <c:pt idx="6366">
                  <c:v>42416.000000002976</c:v>
                </c:pt>
                <c:pt idx="6367">
                  <c:v>42416.020833336312</c:v>
                </c:pt>
                <c:pt idx="6368">
                  <c:v>42416.041666669647</c:v>
                </c:pt>
                <c:pt idx="6369">
                  <c:v>42416.062500002983</c:v>
                </c:pt>
                <c:pt idx="6370">
                  <c:v>42416.083333336319</c:v>
                </c:pt>
                <c:pt idx="6371">
                  <c:v>42416.104166669655</c:v>
                </c:pt>
                <c:pt idx="6372">
                  <c:v>42416.12500000299</c:v>
                </c:pt>
                <c:pt idx="6373">
                  <c:v>42416.145833336326</c:v>
                </c:pt>
                <c:pt idx="6374">
                  <c:v>42416.166666669662</c:v>
                </c:pt>
                <c:pt idx="6375">
                  <c:v>42416.187500002998</c:v>
                </c:pt>
                <c:pt idx="6376">
                  <c:v>42416.208333336333</c:v>
                </c:pt>
                <c:pt idx="6377">
                  <c:v>42416.229166669669</c:v>
                </c:pt>
                <c:pt idx="6378">
                  <c:v>42416.250000003005</c:v>
                </c:pt>
                <c:pt idx="6379">
                  <c:v>42416.270833336341</c:v>
                </c:pt>
                <c:pt idx="6380">
                  <c:v>42416.291666669676</c:v>
                </c:pt>
                <c:pt idx="6381">
                  <c:v>42416.312500003012</c:v>
                </c:pt>
                <c:pt idx="6382">
                  <c:v>42416.333333336348</c:v>
                </c:pt>
                <c:pt idx="6383">
                  <c:v>42416.354166669684</c:v>
                </c:pt>
                <c:pt idx="6384">
                  <c:v>42416.37500000302</c:v>
                </c:pt>
                <c:pt idx="6385">
                  <c:v>42416.395833336355</c:v>
                </c:pt>
                <c:pt idx="6386">
                  <c:v>42416.416666669691</c:v>
                </c:pt>
                <c:pt idx="6387">
                  <c:v>42416.437500003027</c:v>
                </c:pt>
                <c:pt idx="6388">
                  <c:v>42416.458333336363</c:v>
                </c:pt>
                <c:pt idx="6389">
                  <c:v>42416.479166669698</c:v>
                </c:pt>
                <c:pt idx="6390">
                  <c:v>42416.500000003034</c:v>
                </c:pt>
                <c:pt idx="6391">
                  <c:v>42416.52083333637</c:v>
                </c:pt>
                <c:pt idx="6392">
                  <c:v>42416.541666669706</c:v>
                </c:pt>
                <c:pt idx="6393">
                  <c:v>42416.562500003041</c:v>
                </c:pt>
                <c:pt idx="6394">
                  <c:v>42416.583333336377</c:v>
                </c:pt>
                <c:pt idx="6395">
                  <c:v>42416.604166669713</c:v>
                </c:pt>
                <c:pt idx="6396">
                  <c:v>42416.625000003049</c:v>
                </c:pt>
                <c:pt idx="6397">
                  <c:v>42416.645833336384</c:v>
                </c:pt>
                <c:pt idx="6398">
                  <c:v>42416.66666666972</c:v>
                </c:pt>
                <c:pt idx="6399">
                  <c:v>42416.687500003056</c:v>
                </c:pt>
                <c:pt idx="6400">
                  <c:v>42416.708333336392</c:v>
                </c:pt>
                <c:pt idx="6401">
                  <c:v>42416.729166669727</c:v>
                </c:pt>
                <c:pt idx="6402">
                  <c:v>42416.750000003063</c:v>
                </c:pt>
                <c:pt idx="6403">
                  <c:v>42416.770833336399</c:v>
                </c:pt>
                <c:pt idx="6404">
                  <c:v>42416.791666669735</c:v>
                </c:pt>
                <c:pt idx="6405">
                  <c:v>42416.81250000307</c:v>
                </c:pt>
                <c:pt idx="6406">
                  <c:v>42416.833333336406</c:v>
                </c:pt>
                <c:pt idx="6407">
                  <c:v>42416.854166669742</c:v>
                </c:pt>
                <c:pt idx="6408">
                  <c:v>42416.875000003078</c:v>
                </c:pt>
                <c:pt idx="6409">
                  <c:v>42416.895833336413</c:v>
                </c:pt>
                <c:pt idx="6410">
                  <c:v>42416.916666669749</c:v>
                </c:pt>
                <c:pt idx="6411">
                  <c:v>42416.937500003085</c:v>
                </c:pt>
                <c:pt idx="6412">
                  <c:v>42416.958333336421</c:v>
                </c:pt>
                <c:pt idx="6413">
                  <c:v>42416.979166669757</c:v>
                </c:pt>
                <c:pt idx="6414">
                  <c:v>42417.000000003092</c:v>
                </c:pt>
                <c:pt idx="6415">
                  <c:v>42417.020833336428</c:v>
                </c:pt>
                <c:pt idx="6416">
                  <c:v>42417.041666669764</c:v>
                </c:pt>
                <c:pt idx="6417">
                  <c:v>42417.0625000031</c:v>
                </c:pt>
                <c:pt idx="6418">
                  <c:v>42417.083333336435</c:v>
                </c:pt>
                <c:pt idx="6419">
                  <c:v>42417.104166669771</c:v>
                </c:pt>
                <c:pt idx="6420">
                  <c:v>42417.125000003107</c:v>
                </c:pt>
                <c:pt idx="6421">
                  <c:v>42417.145833336443</c:v>
                </c:pt>
                <c:pt idx="6422">
                  <c:v>42417.166666669778</c:v>
                </c:pt>
                <c:pt idx="6423">
                  <c:v>42417.187500003114</c:v>
                </c:pt>
                <c:pt idx="6424">
                  <c:v>42417.20833333645</c:v>
                </c:pt>
                <c:pt idx="6425">
                  <c:v>42417.229166669786</c:v>
                </c:pt>
                <c:pt idx="6426">
                  <c:v>42417.250000003121</c:v>
                </c:pt>
                <c:pt idx="6427">
                  <c:v>42417.270833336457</c:v>
                </c:pt>
                <c:pt idx="6428">
                  <c:v>42417.291666669793</c:v>
                </c:pt>
                <c:pt idx="6429">
                  <c:v>42417.312500003129</c:v>
                </c:pt>
                <c:pt idx="6430">
                  <c:v>42417.333333336464</c:v>
                </c:pt>
                <c:pt idx="6431">
                  <c:v>42417.3541666698</c:v>
                </c:pt>
                <c:pt idx="6432">
                  <c:v>42417.375000003136</c:v>
                </c:pt>
                <c:pt idx="6433">
                  <c:v>42417.395833336472</c:v>
                </c:pt>
                <c:pt idx="6434">
                  <c:v>42417.416666669807</c:v>
                </c:pt>
                <c:pt idx="6435">
                  <c:v>42417.437500003143</c:v>
                </c:pt>
                <c:pt idx="6436">
                  <c:v>42417.458333336479</c:v>
                </c:pt>
                <c:pt idx="6437">
                  <c:v>42417.479166669815</c:v>
                </c:pt>
                <c:pt idx="6438">
                  <c:v>42417.50000000315</c:v>
                </c:pt>
                <c:pt idx="6439">
                  <c:v>42417.520833336486</c:v>
                </c:pt>
                <c:pt idx="6440">
                  <c:v>42417.541666669822</c:v>
                </c:pt>
                <c:pt idx="6441">
                  <c:v>42417.562500003158</c:v>
                </c:pt>
                <c:pt idx="6442">
                  <c:v>42417.583333336494</c:v>
                </c:pt>
                <c:pt idx="6443">
                  <c:v>42417.604166669829</c:v>
                </c:pt>
                <c:pt idx="6444">
                  <c:v>42417.625000003165</c:v>
                </c:pt>
                <c:pt idx="6445">
                  <c:v>42417.645833336501</c:v>
                </c:pt>
                <c:pt idx="6446">
                  <c:v>42417.666666669837</c:v>
                </c:pt>
                <c:pt idx="6447">
                  <c:v>42417.687500003172</c:v>
                </c:pt>
                <c:pt idx="6448">
                  <c:v>42417.708333336508</c:v>
                </c:pt>
                <c:pt idx="6449">
                  <c:v>42417.729166669844</c:v>
                </c:pt>
                <c:pt idx="6450">
                  <c:v>42417.75000000318</c:v>
                </c:pt>
                <c:pt idx="6451">
                  <c:v>42417.770833336515</c:v>
                </c:pt>
                <c:pt idx="6452">
                  <c:v>42417.791666669851</c:v>
                </c:pt>
                <c:pt idx="6453">
                  <c:v>42417.812500003187</c:v>
                </c:pt>
                <c:pt idx="6454">
                  <c:v>42417.833333336523</c:v>
                </c:pt>
                <c:pt idx="6455">
                  <c:v>42417.854166669858</c:v>
                </c:pt>
                <c:pt idx="6456">
                  <c:v>42417.875000003194</c:v>
                </c:pt>
                <c:pt idx="6457">
                  <c:v>42417.89583333653</c:v>
                </c:pt>
                <c:pt idx="6458">
                  <c:v>42417.916666669866</c:v>
                </c:pt>
                <c:pt idx="6459">
                  <c:v>42417.937500003201</c:v>
                </c:pt>
                <c:pt idx="6460">
                  <c:v>42417.958333336537</c:v>
                </c:pt>
                <c:pt idx="6461">
                  <c:v>42417.979166669873</c:v>
                </c:pt>
                <c:pt idx="6462">
                  <c:v>42418.000000003209</c:v>
                </c:pt>
                <c:pt idx="6463">
                  <c:v>42418.020833336544</c:v>
                </c:pt>
                <c:pt idx="6464">
                  <c:v>42418.04166666988</c:v>
                </c:pt>
                <c:pt idx="6465">
                  <c:v>42418.062500003216</c:v>
                </c:pt>
                <c:pt idx="6466">
                  <c:v>42418.083333336552</c:v>
                </c:pt>
                <c:pt idx="6467">
                  <c:v>42418.104166669887</c:v>
                </c:pt>
                <c:pt idx="6468">
                  <c:v>42418.125000003223</c:v>
                </c:pt>
                <c:pt idx="6469">
                  <c:v>42418.145833336559</c:v>
                </c:pt>
                <c:pt idx="6470">
                  <c:v>42418.166666669895</c:v>
                </c:pt>
                <c:pt idx="6471">
                  <c:v>42418.187500003231</c:v>
                </c:pt>
                <c:pt idx="6472">
                  <c:v>42418.208333336566</c:v>
                </c:pt>
                <c:pt idx="6473">
                  <c:v>42418.229166669902</c:v>
                </c:pt>
                <c:pt idx="6474">
                  <c:v>42418.250000003238</c:v>
                </c:pt>
                <c:pt idx="6475">
                  <c:v>42418.270833336574</c:v>
                </c:pt>
                <c:pt idx="6476">
                  <c:v>42418.291666669909</c:v>
                </c:pt>
                <c:pt idx="6477">
                  <c:v>42418.312500003245</c:v>
                </c:pt>
                <c:pt idx="6478">
                  <c:v>42418.333333336581</c:v>
                </c:pt>
                <c:pt idx="6479">
                  <c:v>42418.354166669917</c:v>
                </c:pt>
                <c:pt idx="6480">
                  <c:v>42418.375000003252</c:v>
                </c:pt>
                <c:pt idx="6481">
                  <c:v>42418.395833336588</c:v>
                </c:pt>
                <c:pt idx="6482">
                  <c:v>42418.416666669924</c:v>
                </c:pt>
                <c:pt idx="6483">
                  <c:v>42418.43750000326</c:v>
                </c:pt>
                <c:pt idx="6484">
                  <c:v>42418.458333336595</c:v>
                </c:pt>
                <c:pt idx="6485">
                  <c:v>42418.479166669931</c:v>
                </c:pt>
                <c:pt idx="6486">
                  <c:v>42418.500000003267</c:v>
                </c:pt>
                <c:pt idx="6487">
                  <c:v>42418.520833336603</c:v>
                </c:pt>
                <c:pt idx="6488">
                  <c:v>42418.541666669938</c:v>
                </c:pt>
                <c:pt idx="6489">
                  <c:v>42418.562500003274</c:v>
                </c:pt>
                <c:pt idx="6490">
                  <c:v>42418.58333333661</c:v>
                </c:pt>
                <c:pt idx="6491">
                  <c:v>42418.604166669946</c:v>
                </c:pt>
                <c:pt idx="6492">
                  <c:v>42418.625000003281</c:v>
                </c:pt>
                <c:pt idx="6493">
                  <c:v>42418.645833336617</c:v>
                </c:pt>
                <c:pt idx="6494">
                  <c:v>42418.666666669953</c:v>
                </c:pt>
                <c:pt idx="6495">
                  <c:v>42418.687500003289</c:v>
                </c:pt>
                <c:pt idx="6496">
                  <c:v>42418.708333336624</c:v>
                </c:pt>
                <c:pt idx="6497">
                  <c:v>42418.72916666996</c:v>
                </c:pt>
                <c:pt idx="6498">
                  <c:v>42418.750000003296</c:v>
                </c:pt>
                <c:pt idx="6499">
                  <c:v>42418.770833336632</c:v>
                </c:pt>
                <c:pt idx="6500">
                  <c:v>42418.791666669968</c:v>
                </c:pt>
                <c:pt idx="6501">
                  <c:v>42418.812500003303</c:v>
                </c:pt>
                <c:pt idx="6502">
                  <c:v>42418.833333336639</c:v>
                </c:pt>
                <c:pt idx="6503">
                  <c:v>42418.854166669975</c:v>
                </c:pt>
                <c:pt idx="6504">
                  <c:v>42418.875000003311</c:v>
                </c:pt>
                <c:pt idx="6505">
                  <c:v>42418.895833336646</c:v>
                </c:pt>
                <c:pt idx="6506">
                  <c:v>42418.916666669982</c:v>
                </c:pt>
                <c:pt idx="6507">
                  <c:v>42418.937500003318</c:v>
                </c:pt>
                <c:pt idx="6508">
                  <c:v>42418.958333336654</c:v>
                </c:pt>
                <c:pt idx="6509">
                  <c:v>42418.979166669989</c:v>
                </c:pt>
                <c:pt idx="6510">
                  <c:v>42419.000000003325</c:v>
                </c:pt>
                <c:pt idx="6511">
                  <c:v>42419.020833336661</c:v>
                </c:pt>
                <c:pt idx="6512">
                  <c:v>42419.041666669997</c:v>
                </c:pt>
                <c:pt idx="6513">
                  <c:v>42419.062500003332</c:v>
                </c:pt>
                <c:pt idx="6514">
                  <c:v>42419.083333336668</c:v>
                </c:pt>
                <c:pt idx="6515">
                  <c:v>42419.104166670004</c:v>
                </c:pt>
                <c:pt idx="6516">
                  <c:v>42419.12500000334</c:v>
                </c:pt>
                <c:pt idx="6517">
                  <c:v>42419.145833336675</c:v>
                </c:pt>
                <c:pt idx="6518">
                  <c:v>42419.166666670011</c:v>
                </c:pt>
                <c:pt idx="6519">
                  <c:v>42419.187500003347</c:v>
                </c:pt>
                <c:pt idx="6520">
                  <c:v>42419.208333336683</c:v>
                </c:pt>
                <c:pt idx="6521">
                  <c:v>42419.229166670018</c:v>
                </c:pt>
                <c:pt idx="6522">
                  <c:v>42419.250000003354</c:v>
                </c:pt>
                <c:pt idx="6523">
                  <c:v>42419.27083333669</c:v>
                </c:pt>
                <c:pt idx="6524">
                  <c:v>42419.291666670026</c:v>
                </c:pt>
                <c:pt idx="6525">
                  <c:v>42419.312500003361</c:v>
                </c:pt>
                <c:pt idx="6526">
                  <c:v>42419.333333336697</c:v>
                </c:pt>
                <c:pt idx="6527">
                  <c:v>42419.354166670033</c:v>
                </c:pt>
                <c:pt idx="6528">
                  <c:v>42419.375000003369</c:v>
                </c:pt>
                <c:pt idx="6529">
                  <c:v>42419.395833336705</c:v>
                </c:pt>
                <c:pt idx="6530">
                  <c:v>42419.41666667004</c:v>
                </c:pt>
                <c:pt idx="6531">
                  <c:v>42419.437500003376</c:v>
                </c:pt>
                <c:pt idx="6532">
                  <c:v>42419.458333336712</c:v>
                </c:pt>
                <c:pt idx="6533">
                  <c:v>42419.479166670048</c:v>
                </c:pt>
                <c:pt idx="6534">
                  <c:v>42419.500000003383</c:v>
                </c:pt>
                <c:pt idx="6535">
                  <c:v>42419.520833336719</c:v>
                </c:pt>
                <c:pt idx="6536">
                  <c:v>42419.541666670055</c:v>
                </c:pt>
                <c:pt idx="6537">
                  <c:v>42419.562500003391</c:v>
                </c:pt>
                <c:pt idx="6538">
                  <c:v>42419.583333336726</c:v>
                </c:pt>
                <c:pt idx="6539">
                  <c:v>42419.604166670062</c:v>
                </c:pt>
                <c:pt idx="6540">
                  <c:v>42419.625000003398</c:v>
                </c:pt>
                <c:pt idx="6541">
                  <c:v>42419.645833336734</c:v>
                </c:pt>
                <c:pt idx="6542">
                  <c:v>42419.666666670069</c:v>
                </c:pt>
                <c:pt idx="6543">
                  <c:v>42419.687500003405</c:v>
                </c:pt>
                <c:pt idx="6544">
                  <c:v>42419.708333336741</c:v>
                </c:pt>
                <c:pt idx="6545">
                  <c:v>42419.729166670077</c:v>
                </c:pt>
                <c:pt idx="6546">
                  <c:v>42419.750000003412</c:v>
                </c:pt>
                <c:pt idx="6547">
                  <c:v>42419.770833336748</c:v>
                </c:pt>
                <c:pt idx="6548">
                  <c:v>42419.791666670084</c:v>
                </c:pt>
                <c:pt idx="6549">
                  <c:v>42419.81250000342</c:v>
                </c:pt>
                <c:pt idx="6550">
                  <c:v>42419.833333336755</c:v>
                </c:pt>
                <c:pt idx="6551">
                  <c:v>42419.854166670091</c:v>
                </c:pt>
                <c:pt idx="6552">
                  <c:v>42419.875000003427</c:v>
                </c:pt>
                <c:pt idx="6553">
                  <c:v>42419.895833336763</c:v>
                </c:pt>
                <c:pt idx="6554">
                  <c:v>42419.916666670098</c:v>
                </c:pt>
                <c:pt idx="6555">
                  <c:v>42419.937500003434</c:v>
                </c:pt>
                <c:pt idx="6556">
                  <c:v>42419.95833333677</c:v>
                </c:pt>
                <c:pt idx="6557">
                  <c:v>42419.979166670106</c:v>
                </c:pt>
                <c:pt idx="6558">
                  <c:v>42420.000000003442</c:v>
                </c:pt>
                <c:pt idx="6559">
                  <c:v>42420.020833336777</c:v>
                </c:pt>
                <c:pt idx="6560">
                  <c:v>42420.041666670113</c:v>
                </c:pt>
                <c:pt idx="6561">
                  <c:v>42420.062500003449</c:v>
                </c:pt>
                <c:pt idx="6562">
                  <c:v>42420.083333336785</c:v>
                </c:pt>
                <c:pt idx="6563">
                  <c:v>42420.10416667012</c:v>
                </c:pt>
                <c:pt idx="6564">
                  <c:v>42420.125000003456</c:v>
                </c:pt>
                <c:pt idx="6565">
                  <c:v>42420.145833336792</c:v>
                </c:pt>
                <c:pt idx="6566">
                  <c:v>42420.166666670128</c:v>
                </c:pt>
                <c:pt idx="6567">
                  <c:v>42420.187500003463</c:v>
                </c:pt>
                <c:pt idx="6568">
                  <c:v>42420.208333336799</c:v>
                </c:pt>
                <c:pt idx="6569">
                  <c:v>42420.229166670135</c:v>
                </c:pt>
                <c:pt idx="6570">
                  <c:v>42420.250000003471</c:v>
                </c:pt>
                <c:pt idx="6571">
                  <c:v>42420.270833336806</c:v>
                </c:pt>
                <c:pt idx="6572">
                  <c:v>42420.291666670142</c:v>
                </c:pt>
                <c:pt idx="6573">
                  <c:v>42420.312500003478</c:v>
                </c:pt>
                <c:pt idx="6574">
                  <c:v>42420.333333336814</c:v>
                </c:pt>
                <c:pt idx="6575">
                  <c:v>42420.354166670149</c:v>
                </c:pt>
                <c:pt idx="6576">
                  <c:v>42420.375000003485</c:v>
                </c:pt>
                <c:pt idx="6577">
                  <c:v>42420.395833336821</c:v>
                </c:pt>
                <c:pt idx="6578">
                  <c:v>42420.416666670157</c:v>
                </c:pt>
                <c:pt idx="6579">
                  <c:v>42420.437500003492</c:v>
                </c:pt>
                <c:pt idx="6580">
                  <c:v>42420.458333336828</c:v>
                </c:pt>
                <c:pt idx="6581">
                  <c:v>42420.479166670164</c:v>
                </c:pt>
                <c:pt idx="6582">
                  <c:v>42420.5000000035</c:v>
                </c:pt>
                <c:pt idx="6583">
                  <c:v>42420.520833336835</c:v>
                </c:pt>
                <c:pt idx="6584">
                  <c:v>42420.541666670171</c:v>
                </c:pt>
                <c:pt idx="6585">
                  <c:v>42420.562500003507</c:v>
                </c:pt>
                <c:pt idx="6586">
                  <c:v>42420.583333336843</c:v>
                </c:pt>
                <c:pt idx="6587">
                  <c:v>42420.604166670179</c:v>
                </c:pt>
                <c:pt idx="6588">
                  <c:v>42420.625000003514</c:v>
                </c:pt>
                <c:pt idx="6589">
                  <c:v>42420.64583333685</c:v>
                </c:pt>
                <c:pt idx="6590">
                  <c:v>42420.666666670186</c:v>
                </c:pt>
                <c:pt idx="6591">
                  <c:v>42420.687500003522</c:v>
                </c:pt>
                <c:pt idx="6592">
                  <c:v>42420.708333336857</c:v>
                </c:pt>
                <c:pt idx="6593">
                  <c:v>42420.729166670193</c:v>
                </c:pt>
                <c:pt idx="6594">
                  <c:v>42420.750000003529</c:v>
                </c:pt>
                <c:pt idx="6595">
                  <c:v>42420.770833336865</c:v>
                </c:pt>
                <c:pt idx="6596">
                  <c:v>42420.7916666702</c:v>
                </c:pt>
                <c:pt idx="6597">
                  <c:v>42420.812500003536</c:v>
                </c:pt>
                <c:pt idx="6598">
                  <c:v>42420.833333336872</c:v>
                </c:pt>
                <c:pt idx="6599">
                  <c:v>42420.854166670208</c:v>
                </c:pt>
                <c:pt idx="6600">
                  <c:v>42420.875000003543</c:v>
                </c:pt>
                <c:pt idx="6601">
                  <c:v>42420.895833336879</c:v>
                </c:pt>
                <c:pt idx="6602">
                  <c:v>42420.916666670215</c:v>
                </c:pt>
                <c:pt idx="6603">
                  <c:v>42420.937500003551</c:v>
                </c:pt>
                <c:pt idx="6604">
                  <c:v>42420.958333336886</c:v>
                </c:pt>
                <c:pt idx="6605">
                  <c:v>42420.979166670222</c:v>
                </c:pt>
                <c:pt idx="6606">
                  <c:v>42421.000000003558</c:v>
                </c:pt>
                <c:pt idx="6607">
                  <c:v>42421.020833336894</c:v>
                </c:pt>
                <c:pt idx="6608">
                  <c:v>42421.041666670229</c:v>
                </c:pt>
                <c:pt idx="6609">
                  <c:v>42421.062500003565</c:v>
                </c:pt>
                <c:pt idx="6610">
                  <c:v>42421.083333336901</c:v>
                </c:pt>
                <c:pt idx="6611">
                  <c:v>42421.104166670237</c:v>
                </c:pt>
                <c:pt idx="6612">
                  <c:v>42421.125000003572</c:v>
                </c:pt>
                <c:pt idx="6613">
                  <c:v>42421.145833336908</c:v>
                </c:pt>
                <c:pt idx="6614">
                  <c:v>42421.166666670244</c:v>
                </c:pt>
                <c:pt idx="6615">
                  <c:v>42421.18750000358</c:v>
                </c:pt>
                <c:pt idx="6616">
                  <c:v>42421.208333336916</c:v>
                </c:pt>
                <c:pt idx="6617">
                  <c:v>42421.229166670251</c:v>
                </c:pt>
                <c:pt idx="6618">
                  <c:v>42421.250000003587</c:v>
                </c:pt>
                <c:pt idx="6619">
                  <c:v>42421.270833336923</c:v>
                </c:pt>
                <c:pt idx="6620">
                  <c:v>42421.291666670259</c:v>
                </c:pt>
                <c:pt idx="6621">
                  <c:v>42421.312500003594</c:v>
                </c:pt>
                <c:pt idx="6622">
                  <c:v>42421.33333333693</c:v>
                </c:pt>
                <c:pt idx="6623">
                  <c:v>42421.354166670266</c:v>
                </c:pt>
                <c:pt idx="6624">
                  <c:v>42421.375000003602</c:v>
                </c:pt>
                <c:pt idx="6625">
                  <c:v>42421.395833336937</c:v>
                </c:pt>
                <c:pt idx="6626">
                  <c:v>42421.416666670273</c:v>
                </c:pt>
                <c:pt idx="6627">
                  <c:v>42421.437500003609</c:v>
                </c:pt>
                <c:pt idx="6628">
                  <c:v>42421.458333336945</c:v>
                </c:pt>
                <c:pt idx="6629">
                  <c:v>42421.47916667028</c:v>
                </c:pt>
                <c:pt idx="6630">
                  <c:v>42421.500000003616</c:v>
                </c:pt>
                <c:pt idx="6631">
                  <c:v>42421.520833336952</c:v>
                </c:pt>
                <c:pt idx="6632">
                  <c:v>42421.541666670288</c:v>
                </c:pt>
                <c:pt idx="6633">
                  <c:v>42421.562500003623</c:v>
                </c:pt>
                <c:pt idx="6634">
                  <c:v>42421.583333336959</c:v>
                </c:pt>
                <c:pt idx="6635">
                  <c:v>42421.604166670295</c:v>
                </c:pt>
                <c:pt idx="6636">
                  <c:v>42421.625000003631</c:v>
                </c:pt>
                <c:pt idx="6637">
                  <c:v>42421.645833336966</c:v>
                </c:pt>
                <c:pt idx="6638">
                  <c:v>42421.666666670302</c:v>
                </c:pt>
                <c:pt idx="6639">
                  <c:v>42421.687500003638</c:v>
                </c:pt>
                <c:pt idx="6640">
                  <c:v>42421.708333336974</c:v>
                </c:pt>
                <c:pt idx="6641">
                  <c:v>42421.729166670309</c:v>
                </c:pt>
                <c:pt idx="6642">
                  <c:v>42421.750000003645</c:v>
                </c:pt>
                <c:pt idx="6643">
                  <c:v>42421.770833336981</c:v>
                </c:pt>
                <c:pt idx="6644">
                  <c:v>42421.791666670317</c:v>
                </c:pt>
                <c:pt idx="6645">
                  <c:v>42421.812500003653</c:v>
                </c:pt>
                <c:pt idx="6646">
                  <c:v>42421.833333336988</c:v>
                </c:pt>
                <c:pt idx="6647">
                  <c:v>42421.854166670324</c:v>
                </c:pt>
                <c:pt idx="6648">
                  <c:v>42421.87500000366</c:v>
                </c:pt>
                <c:pt idx="6649">
                  <c:v>42421.895833336996</c:v>
                </c:pt>
                <c:pt idx="6650">
                  <c:v>42421.916666670331</c:v>
                </c:pt>
                <c:pt idx="6651">
                  <c:v>42421.937500003667</c:v>
                </c:pt>
                <c:pt idx="6652">
                  <c:v>42421.958333337003</c:v>
                </c:pt>
                <c:pt idx="6653">
                  <c:v>42421.979166670339</c:v>
                </c:pt>
                <c:pt idx="6654">
                  <c:v>42422.000000003674</c:v>
                </c:pt>
                <c:pt idx="6655">
                  <c:v>42422.02083333701</c:v>
                </c:pt>
                <c:pt idx="6656">
                  <c:v>42422.041666670346</c:v>
                </c:pt>
                <c:pt idx="6657">
                  <c:v>42422.062500003682</c:v>
                </c:pt>
                <c:pt idx="6658">
                  <c:v>42422.083333337017</c:v>
                </c:pt>
                <c:pt idx="6659">
                  <c:v>42422.104166670353</c:v>
                </c:pt>
                <c:pt idx="6660">
                  <c:v>42422.125000003689</c:v>
                </c:pt>
                <c:pt idx="6661">
                  <c:v>42422.145833337025</c:v>
                </c:pt>
                <c:pt idx="6662">
                  <c:v>42422.16666667036</c:v>
                </c:pt>
                <c:pt idx="6663">
                  <c:v>42422.187500003696</c:v>
                </c:pt>
                <c:pt idx="6664">
                  <c:v>42422.208333337032</c:v>
                </c:pt>
                <c:pt idx="6665">
                  <c:v>42422.229166670368</c:v>
                </c:pt>
                <c:pt idx="6666">
                  <c:v>42422.250000003703</c:v>
                </c:pt>
                <c:pt idx="6667">
                  <c:v>42422.270833337039</c:v>
                </c:pt>
                <c:pt idx="6668">
                  <c:v>42422.291666670375</c:v>
                </c:pt>
                <c:pt idx="6669">
                  <c:v>42422.312500003711</c:v>
                </c:pt>
                <c:pt idx="6670">
                  <c:v>42422.333333337046</c:v>
                </c:pt>
                <c:pt idx="6671">
                  <c:v>42422.354166670382</c:v>
                </c:pt>
                <c:pt idx="6672">
                  <c:v>42422.375000003718</c:v>
                </c:pt>
                <c:pt idx="6673">
                  <c:v>42422.395833337054</c:v>
                </c:pt>
                <c:pt idx="6674">
                  <c:v>42422.41666667039</c:v>
                </c:pt>
                <c:pt idx="6675">
                  <c:v>42422.437500003725</c:v>
                </c:pt>
                <c:pt idx="6676">
                  <c:v>42422.458333337061</c:v>
                </c:pt>
                <c:pt idx="6677">
                  <c:v>42422.479166670397</c:v>
                </c:pt>
                <c:pt idx="6678">
                  <c:v>42422.500000003733</c:v>
                </c:pt>
                <c:pt idx="6679">
                  <c:v>42422.520833337068</c:v>
                </c:pt>
                <c:pt idx="6680">
                  <c:v>42422.541666670404</c:v>
                </c:pt>
                <c:pt idx="6681">
                  <c:v>42422.56250000374</c:v>
                </c:pt>
                <c:pt idx="6682">
                  <c:v>42422.583333337076</c:v>
                </c:pt>
                <c:pt idx="6683">
                  <c:v>42422.604166670411</c:v>
                </c:pt>
                <c:pt idx="6684">
                  <c:v>42422.625000003747</c:v>
                </c:pt>
                <c:pt idx="6685">
                  <c:v>42422.645833337083</c:v>
                </c:pt>
                <c:pt idx="6686">
                  <c:v>42422.666666670419</c:v>
                </c:pt>
                <c:pt idx="6687">
                  <c:v>42422.687500003754</c:v>
                </c:pt>
                <c:pt idx="6688">
                  <c:v>42422.70833333709</c:v>
                </c:pt>
                <c:pt idx="6689">
                  <c:v>42422.729166670426</c:v>
                </c:pt>
                <c:pt idx="6690">
                  <c:v>42422.750000003762</c:v>
                </c:pt>
                <c:pt idx="6691">
                  <c:v>42422.770833337097</c:v>
                </c:pt>
                <c:pt idx="6692">
                  <c:v>42422.791666670433</c:v>
                </c:pt>
                <c:pt idx="6693">
                  <c:v>42422.812500003769</c:v>
                </c:pt>
                <c:pt idx="6694">
                  <c:v>42422.833333337105</c:v>
                </c:pt>
                <c:pt idx="6695">
                  <c:v>42422.85416667044</c:v>
                </c:pt>
                <c:pt idx="6696">
                  <c:v>42422.875000003776</c:v>
                </c:pt>
                <c:pt idx="6697">
                  <c:v>42422.895833337112</c:v>
                </c:pt>
                <c:pt idx="6698">
                  <c:v>42422.916666670448</c:v>
                </c:pt>
                <c:pt idx="6699">
                  <c:v>42422.937500003783</c:v>
                </c:pt>
                <c:pt idx="6700">
                  <c:v>42422.958333337119</c:v>
                </c:pt>
                <c:pt idx="6701">
                  <c:v>42422.979166670455</c:v>
                </c:pt>
                <c:pt idx="6702">
                  <c:v>42423.000000003791</c:v>
                </c:pt>
                <c:pt idx="6703">
                  <c:v>42423.020833337127</c:v>
                </c:pt>
                <c:pt idx="6704">
                  <c:v>42423.041666670462</c:v>
                </c:pt>
                <c:pt idx="6705">
                  <c:v>42423.062500003798</c:v>
                </c:pt>
                <c:pt idx="6706">
                  <c:v>42423.083333337134</c:v>
                </c:pt>
                <c:pt idx="6707">
                  <c:v>42423.10416667047</c:v>
                </c:pt>
                <c:pt idx="6708">
                  <c:v>42423.125000003805</c:v>
                </c:pt>
                <c:pt idx="6709">
                  <c:v>42423.145833337141</c:v>
                </c:pt>
                <c:pt idx="6710">
                  <c:v>42423.166666670477</c:v>
                </c:pt>
                <c:pt idx="6711">
                  <c:v>42423.187500003813</c:v>
                </c:pt>
                <c:pt idx="6712">
                  <c:v>42423.208333337148</c:v>
                </c:pt>
                <c:pt idx="6713">
                  <c:v>42423.229166670484</c:v>
                </c:pt>
                <c:pt idx="6714">
                  <c:v>42423.25000000382</c:v>
                </c:pt>
                <c:pt idx="6715">
                  <c:v>42423.270833337156</c:v>
                </c:pt>
                <c:pt idx="6716">
                  <c:v>42423.291666670491</c:v>
                </c:pt>
                <c:pt idx="6717">
                  <c:v>42423.312500003827</c:v>
                </c:pt>
                <c:pt idx="6718">
                  <c:v>42423.333333337163</c:v>
                </c:pt>
                <c:pt idx="6719">
                  <c:v>42423.354166670499</c:v>
                </c:pt>
                <c:pt idx="6720">
                  <c:v>42423.375000003834</c:v>
                </c:pt>
                <c:pt idx="6721">
                  <c:v>42423.39583333717</c:v>
                </c:pt>
                <c:pt idx="6722">
                  <c:v>42423.416666670506</c:v>
                </c:pt>
                <c:pt idx="6723">
                  <c:v>42423.437500003842</c:v>
                </c:pt>
                <c:pt idx="6724">
                  <c:v>42423.458333337177</c:v>
                </c:pt>
                <c:pt idx="6725">
                  <c:v>42423.479166670513</c:v>
                </c:pt>
                <c:pt idx="6726">
                  <c:v>42423.500000003849</c:v>
                </c:pt>
                <c:pt idx="6727">
                  <c:v>42423.520833337185</c:v>
                </c:pt>
                <c:pt idx="6728">
                  <c:v>42423.54166667052</c:v>
                </c:pt>
                <c:pt idx="6729">
                  <c:v>42423.562500003856</c:v>
                </c:pt>
                <c:pt idx="6730">
                  <c:v>42423.583333337192</c:v>
                </c:pt>
                <c:pt idx="6731">
                  <c:v>42423.604166670528</c:v>
                </c:pt>
                <c:pt idx="6732">
                  <c:v>42423.625000003864</c:v>
                </c:pt>
                <c:pt idx="6733">
                  <c:v>42423.645833337199</c:v>
                </c:pt>
                <c:pt idx="6734">
                  <c:v>42423.666666670535</c:v>
                </c:pt>
                <c:pt idx="6735">
                  <c:v>42423.687500003871</c:v>
                </c:pt>
                <c:pt idx="6736">
                  <c:v>42423.708333337207</c:v>
                </c:pt>
                <c:pt idx="6737">
                  <c:v>42423.729166670542</c:v>
                </c:pt>
                <c:pt idx="6738">
                  <c:v>42423.750000003878</c:v>
                </c:pt>
                <c:pt idx="6739">
                  <c:v>42423.770833337214</c:v>
                </c:pt>
                <c:pt idx="6740">
                  <c:v>42423.79166667055</c:v>
                </c:pt>
                <c:pt idx="6741">
                  <c:v>42423.812500003885</c:v>
                </c:pt>
                <c:pt idx="6742">
                  <c:v>42423.833333337221</c:v>
                </c:pt>
                <c:pt idx="6743">
                  <c:v>42423.854166670557</c:v>
                </c:pt>
                <c:pt idx="6744">
                  <c:v>42423.875000003893</c:v>
                </c:pt>
                <c:pt idx="6745">
                  <c:v>42423.895833337228</c:v>
                </c:pt>
                <c:pt idx="6746">
                  <c:v>42423.916666670564</c:v>
                </c:pt>
                <c:pt idx="6747">
                  <c:v>42423.9375000039</c:v>
                </c:pt>
                <c:pt idx="6748">
                  <c:v>42423.958333337236</c:v>
                </c:pt>
                <c:pt idx="6749">
                  <c:v>42423.979166670571</c:v>
                </c:pt>
                <c:pt idx="6750">
                  <c:v>42424.000000003907</c:v>
                </c:pt>
                <c:pt idx="6751">
                  <c:v>42424.020833337243</c:v>
                </c:pt>
                <c:pt idx="6752">
                  <c:v>42424.041666670579</c:v>
                </c:pt>
                <c:pt idx="6753">
                  <c:v>42424.062500003914</c:v>
                </c:pt>
                <c:pt idx="6754">
                  <c:v>42424.08333333725</c:v>
                </c:pt>
                <c:pt idx="6755">
                  <c:v>42424.104166670586</c:v>
                </c:pt>
                <c:pt idx="6756">
                  <c:v>42424.125000003922</c:v>
                </c:pt>
                <c:pt idx="6757">
                  <c:v>42424.145833337257</c:v>
                </c:pt>
                <c:pt idx="6758">
                  <c:v>42424.166666670593</c:v>
                </c:pt>
                <c:pt idx="6759">
                  <c:v>42424.187500003929</c:v>
                </c:pt>
                <c:pt idx="6760">
                  <c:v>42424.208333337265</c:v>
                </c:pt>
                <c:pt idx="6761">
                  <c:v>42424.229166670601</c:v>
                </c:pt>
                <c:pt idx="6762">
                  <c:v>42424.250000003936</c:v>
                </c:pt>
                <c:pt idx="6763">
                  <c:v>42424.270833337272</c:v>
                </c:pt>
                <c:pt idx="6764">
                  <c:v>42424.291666670608</c:v>
                </c:pt>
                <c:pt idx="6765">
                  <c:v>42424.312500003944</c:v>
                </c:pt>
                <c:pt idx="6766">
                  <c:v>42424.333333337279</c:v>
                </c:pt>
                <c:pt idx="6767">
                  <c:v>42424.354166670615</c:v>
                </c:pt>
                <c:pt idx="6768">
                  <c:v>42424.375000003951</c:v>
                </c:pt>
                <c:pt idx="6769">
                  <c:v>42424.395833337287</c:v>
                </c:pt>
                <c:pt idx="6770">
                  <c:v>42424.416666670622</c:v>
                </c:pt>
                <c:pt idx="6771">
                  <c:v>42424.437500003958</c:v>
                </c:pt>
                <c:pt idx="6772">
                  <c:v>42424.458333337294</c:v>
                </c:pt>
                <c:pt idx="6773">
                  <c:v>42424.47916667063</c:v>
                </c:pt>
                <c:pt idx="6774">
                  <c:v>42424.500000003965</c:v>
                </c:pt>
                <c:pt idx="6775">
                  <c:v>42424.520833337301</c:v>
                </c:pt>
                <c:pt idx="6776">
                  <c:v>42424.541666670637</c:v>
                </c:pt>
                <c:pt idx="6777">
                  <c:v>42424.562500003973</c:v>
                </c:pt>
                <c:pt idx="6778">
                  <c:v>42424.583333337308</c:v>
                </c:pt>
                <c:pt idx="6779">
                  <c:v>42424.604166670644</c:v>
                </c:pt>
                <c:pt idx="6780">
                  <c:v>42424.62500000398</c:v>
                </c:pt>
                <c:pt idx="6781">
                  <c:v>42424.645833337316</c:v>
                </c:pt>
                <c:pt idx="6782">
                  <c:v>42424.666666670651</c:v>
                </c:pt>
                <c:pt idx="6783">
                  <c:v>42424.687500003987</c:v>
                </c:pt>
                <c:pt idx="6784">
                  <c:v>42424.708333337323</c:v>
                </c:pt>
                <c:pt idx="6785">
                  <c:v>42424.729166670659</c:v>
                </c:pt>
                <c:pt idx="6786">
                  <c:v>42424.750000003995</c:v>
                </c:pt>
                <c:pt idx="6787">
                  <c:v>42424.77083333733</c:v>
                </c:pt>
                <c:pt idx="6788">
                  <c:v>42424.791666670666</c:v>
                </c:pt>
                <c:pt idx="6789">
                  <c:v>42424.812500004002</c:v>
                </c:pt>
                <c:pt idx="6790">
                  <c:v>42424.833333337338</c:v>
                </c:pt>
                <c:pt idx="6791">
                  <c:v>42424.854166670673</c:v>
                </c:pt>
                <c:pt idx="6792">
                  <c:v>42424.875000004009</c:v>
                </c:pt>
                <c:pt idx="6793">
                  <c:v>42424.895833337345</c:v>
                </c:pt>
                <c:pt idx="6794">
                  <c:v>42424.916666670681</c:v>
                </c:pt>
                <c:pt idx="6795">
                  <c:v>42424.937500004016</c:v>
                </c:pt>
                <c:pt idx="6796">
                  <c:v>42424.958333337352</c:v>
                </c:pt>
                <c:pt idx="6797">
                  <c:v>42424.979166670688</c:v>
                </c:pt>
                <c:pt idx="6798">
                  <c:v>42425.000000004024</c:v>
                </c:pt>
                <c:pt idx="6799">
                  <c:v>42425.020833337359</c:v>
                </c:pt>
                <c:pt idx="6800">
                  <c:v>42425.041666670695</c:v>
                </c:pt>
                <c:pt idx="6801">
                  <c:v>42425.062500004031</c:v>
                </c:pt>
                <c:pt idx="6802">
                  <c:v>42425.083333337367</c:v>
                </c:pt>
                <c:pt idx="6803">
                  <c:v>42425.104166670702</c:v>
                </c:pt>
                <c:pt idx="6804">
                  <c:v>42425.125000004038</c:v>
                </c:pt>
                <c:pt idx="6805">
                  <c:v>42425.145833337374</c:v>
                </c:pt>
                <c:pt idx="6806">
                  <c:v>42425.16666667071</c:v>
                </c:pt>
                <c:pt idx="6807">
                  <c:v>42425.187500004045</c:v>
                </c:pt>
                <c:pt idx="6808">
                  <c:v>42425.208333337381</c:v>
                </c:pt>
                <c:pt idx="6809">
                  <c:v>42425.229166670717</c:v>
                </c:pt>
                <c:pt idx="6810">
                  <c:v>42425.250000004053</c:v>
                </c:pt>
                <c:pt idx="6811">
                  <c:v>42425.270833337388</c:v>
                </c:pt>
                <c:pt idx="6812">
                  <c:v>42425.291666670724</c:v>
                </c:pt>
                <c:pt idx="6813">
                  <c:v>42425.31250000406</c:v>
                </c:pt>
                <c:pt idx="6814">
                  <c:v>42425.333333337396</c:v>
                </c:pt>
                <c:pt idx="6815">
                  <c:v>42425.354166670732</c:v>
                </c:pt>
                <c:pt idx="6816">
                  <c:v>42425.375000004067</c:v>
                </c:pt>
                <c:pt idx="6817">
                  <c:v>42425.395833337403</c:v>
                </c:pt>
                <c:pt idx="6818">
                  <c:v>42425.416666670739</c:v>
                </c:pt>
                <c:pt idx="6819">
                  <c:v>42425.437500004075</c:v>
                </c:pt>
                <c:pt idx="6820">
                  <c:v>42425.45833333741</c:v>
                </c:pt>
                <c:pt idx="6821">
                  <c:v>42425.479166670746</c:v>
                </c:pt>
                <c:pt idx="6822">
                  <c:v>42425.500000004082</c:v>
                </c:pt>
                <c:pt idx="6823">
                  <c:v>42425.520833337418</c:v>
                </c:pt>
                <c:pt idx="6824">
                  <c:v>42425.541666670753</c:v>
                </c:pt>
                <c:pt idx="6825">
                  <c:v>42425.562500004089</c:v>
                </c:pt>
                <c:pt idx="6826">
                  <c:v>42425.583333337425</c:v>
                </c:pt>
                <c:pt idx="6827">
                  <c:v>42425.604166670761</c:v>
                </c:pt>
                <c:pt idx="6828">
                  <c:v>42425.625000004096</c:v>
                </c:pt>
                <c:pt idx="6829">
                  <c:v>42425.645833337432</c:v>
                </c:pt>
                <c:pt idx="6830">
                  <c:v>42425.666666670768</c:v>
                </c:pt>
                <c:pt idx="6831">
                  <c:v>42425.687500004104</c:v>
                </c:pt>
                <c:pt idx="6832">
                  <c:v>42425.708333337439</c:v>
                </c:pt>
                <c:pt idx="6833">
                  <c:v>42425.729166670775</c:v>
                </c:pt>
                <c:pt idx="6834">
                  <c:v>42425.750000004111</c:v>
                </c:pt>
                <c:pt idx="6835">
                  <c:v>42425.770833337447</c:v>
                </c:pt>
                <c:pt idx="6836">
                  <c:v>42425.791666670782</c:v>
                </c:pt>
                <c:pt idx="6837">
                  <c:v>42425.812500004118</c:v>
                </c:pt>
                <c:pt idx="6838">
                  <c:v>42425.833333337454</c:v>
                </c:pt>
                <c:pt idx="6839">
                  <c:v>42425.85416667079</c:v>
                </c:pt>
                <c:pt idx="6840">
                  <c:v>42425.875000004125</c:v>
                </c:pt>
                <c:pt idx="6841">
                  <c:v>42425.895833337461</c:v>
                </c:pt>
                <c:pt idx="6842">
                  <c:v>42425.916666670797</c:v>
                </c:pt>
                <c:pt idx="6843">
                  <c:v>42425.937500004133</c:v>
                </c:pt>
                <c:pt idx="6844">
                  <c:v>42425.958333337469</c:v>
                </c:pt>
                <c:pt idx="6845">
                  <c:v>42425.979166670804</c:v>
                </c:pt>
                <c:pt idx="6846">
                  <c:v>42426.00000000414</c:v>
                </c:pt>
                <c:pt idx="6847">
                  <c:v>42426.020833337476</c:v>
                </c:pt>
                <c:pt idx="6848">
                  <c:v>42426.041666670812</c:v>
                </c:pt>
                <c:pt idx="6849">
                  <c:v>42426.062500004147</c:v>
                </c:pt>
                <c:pt idx="6850">
                  <c:v>42426.083333337483</c:v>
                </c:pt>
                <c:pt idx="6851">
                  <c:v>42426.104166670819</c:v>
                </c:pt>
                <c:pt idx="6852">
                  <c:v>42426.125000004155</c:v>
                </c:pt>
                <c:pt idx="6853">
                  <c:v>42426.14583333749</c:v>
                </c:pt>
                <c:pt idx="6854">
                  <c:v>42426.166666670826</c:v>
                </c:pt>
                <c:pt idx="6855">
                  <c:v>42426.187500004162</c:v>
                </c:pt>
                <c:pt idx="6856">
                  <c:v>42426.208333337498</c:v>
                </c:pt>
                <c:pt idx="6857">
                  <c:v>42426.229166670833</c:v>
                </c:pt>
                <c:pt idx="6858">
                  <c:v>42426.250000004169</c:v>
                </c:pt>
                <c:pt idx="6859">
                  <c:v>42426.270833337505</c:v>
                </c:pt>
                <c:pt idx="6860">
                  <c:v>42426.291666670841</c:v>
                </c:pt>
                <c:pt idx="6861">
                  <c:v>42426.312500004176</c:v>
                </c:pt>
                <c:pt idx="6862">
                  <c:v>42426.333333337512</c:v>
                </c:pt>
                <c:pt idx="6863">
                  <c:v>42426.354166670848</c:v>
                </c:pt>
                <c:pt idx="6864">
                  <c:v>42426.375000004184</c:v>
                </c:pt>
                <c:pt idx="6865">
                  <c:v>42426.395833337519</c:v>
                </c:pt>
                <c:pt idx="6866">
                  <c:v>42426.416666670855</c:v>
                </c:pt>
                <c:pt idx="6867">
                  <c:v>42426.437500004191</c:v>
                </c:pt>
                <c:pt idx="6868">
                  <c:v>42426.458333337527</c:v>
                </c:pt>
                <c:pt idx="6869">
                  <c:v>42426.479166670862</c:v>
                </c:pt>
                <c:pt idx="6870">
                  <c:v>42426.500000004198</c:v>
                </c:pt>
                <c:pt idx="6871">
                  <c:v>42426.520833337534</c:v>
                </c:pt>
                <c:pt idx="6872">
                  <c:v>42426.54166667087</c:v>
                </c:pt>
                <c:pt idx="6873">
                  <c:v>42426.562500004206</c:v>
                </c:pt>
                <c:pt idx="6874">
                  <c:v>42426.583333337541</c:v>
                </c:pt>
                <c:pt idx="6875">
                  <c:v>42426.604166670877</c:v>
                </c:pt>
                <c:pt idx="6876">
                  <c:v>42426.625000004213</c:v>
                </c:pt>
                <c:pt idx="6877">
                  <c:v>42426.645833337549</c:v>
                </c:pt>
                <c:pt idx="6878">
                  <c:v>42426.666666670884</c:v>
                </c:pt>
                <c:pt idx="6879">
                  <c:v>42426.68750000422</c:v>
                </c:pt>
                <c:pt idx="6880">
                  <c:v>42426.708333337556</c:v>
                </c:pt>
                <c:pt idx="6881">
                  <c:v>42426.729166670892</c:v>
                </c:pt>
                <c:pt idx="6882">
                  <c:v>42426.750000004227</c:v>
                </c:pt>
                <c:pt idx="6883">
                  <c:v>42426.770833337563</c:v>
                </c:pt>
                <c:pt idx="6884">
                  <c:v>42426.791666670899</c:v>
                </c:pt>
                <c:pt idx="6885">
                  <c:v>42426.812500004235</c:v>
                </c:pt>
                <c:pt idx="6886">
                  <c:v>42426.83333333757</c:v>
                </c:pt>
                <c:pt idx="6887">
                  <c:v>42426.854166670906</c:v>
                </c:pt>
                <c:pt idx="6888">
                  <c:v>42426.875000004242</c:v>
                </c:pt>
                <c:pt idx="6889">
                  <c:v>42426.895833337578</c:v>
                </c:pt>
                <c:pt idx="6890">
                  <c:v>42426.916666670913</c:v>
                </c:pt>
                <c:pt idx="6891">
                  <c:v>42426.937500004249</c:v>
                </c:pt>
                <c:pt idx="6892">
                  <c:v>42426.958333337585</c:v>
                </c:pt>
                <c:pt idx="6893">
                  <c:v>42426.979166670921</c:v>
                </c:pt>
                <c:pt idx="6894">
                  <c:v>42427.000000004256</c:v>
                </c:pt>
                <c:pt idx="6895">
                  <c:v>42427.020833337592</c:v>
                </c:pt>
                <c:pt idx="6896">
                  <c:v>42427.041666670928</c:v>
                </c:pt>
                <c:pt idx="6897">
                  <c:v>42427.062500004264</c:v>
                </c:pt>
                <c:pt idx="6898">
                  <c:v>42427.083333337599</c:v>
                </c:pt>
                <c:pt idx="6899">
                  <c:v>42427.104166670935</c:v>
                </c:pt>
                <c:pt idx="6900">
                  <c:v>42427.125000004271</c:v>
                </c:pt>
                <c:pt idx="6901">
                  <c:v>42427.145833337607</c:v>
                </c:pt>
                <c:pt idx="6902">
                  <c:v>42427.166666670943</c:v>
                </c:pt>
                <c:pt idx="6903">
                  <c:v>42427.187500004278</c:v>
                </c:pt>
                <c:pt idx="6904">
                  <c:v>42427.208333337614</c:v>
                </c:pt>
                <c:pt idx="6905">
                  <c:v>42427.22916667095</c:v>
                </c:pt>
                <c:pt idx="6906">
                  <c:v>42427.250000004286</c:v>
                </c:pt>
                <c:pt idx="6907">
                  <c:v>42427.270833337621</c:v>
                </c:pt>
                <c:pt idx="6908">
                  <c:v>42427.291666670957</c:v>
                </c:pt>
                <c:pt idx="6909">
                  <c:v>42427.312500004293</c:v>
                </c:pt>
                <c:pt idx="6910">
                  <c:v>42427.333333337629</c:v>
                </c:pt>
                <c:pt idx="6911">
                  <c:v>42427.354166670964</c:v>
                </c:pt>
                <c:pt idx="6912">
                  <c:v>42427.3750000043</c:v>
                </c:pt>
                <c:pt idx="6913">
                  <c:v>42427.395833337636</c:v>
                </c:pt>
                <c:pt idx="6914">
                  <c:v>42427.416666670972</c:v>
                </c:pt>
                <c:pt idx="6915">
                  <c:v>42427.437500004307</c:v>
                </c:pt>
                <c:pt idx="6916">
                  <c:v>42427.458333337643</c:v>
                </c:pt>
                <c:pt idx="6917">
                  <c:v>42427.479166670979</c:v>
                </c:pt>
                <c:pt idx="6918">
                  <c:v>42427.500000004315</c:v>
                </c:pt>
                <c:pt idx="6919">
                  <c:v>42427.52083333765</c:v>
                </c:pt>
                <c:pt idx="6920">
                  <c:v>42427.541666670986</c:v>
                </c:pt>
                <c:pt idx="6921">
                  <c:v>42427.562500004322</c:v>
                </c:pt>
                <c:pt idx="6922">
                  <c:v>42427.583333337658</c:v>
                </c:pt>
                <c:pt idx="6923">
                  <c:v>42427.604166670993</c:v>
                </c:pt>
                <c:pt idx="6924">
                  <c:v>42427.625000004329</c:v>
                </c:pt>
                <c:pt idx="6925">
                  <c:v>42427.645833337665</c:v>
                </c:pt>
                <c:pt idx="6926">
                  <c:v>42427.666666671001</c:v>
                </c:pt>
                <c:pt idx="6927">
                  <c:v>42427.687500004336</c:v>
                </c:pt>
                <c:pt idx="6928">
                  <c:v>42427.708333337672</c:v>
                </c:pt>
                <c:pt idx="6929">
                  <c:v>42427.729166671008</c:v>
                </c:pt>
                <c:pt idx="6930">
                  <c:v>42427.750000004344</c:v>
                </c:pt>
                <c:pt idx="6931">
                  <c:v>42427.77083333768</c:v>
                </c:pt>
                <c:pt idx="6932">
                  <c:v>42427.791666671015</c:v>
                </c:pt>
                <c:pt idx="6933">
                  <c:v>42427.812500004351</c:v>
                </c:pt>
                <c:pt idx="6934">
                  <c:v>42427.833333337687</c:v>
                </c:pt>
                <c:pt idx="6935">
                  <c:v>42427.854166671023</c:v>
                </c:pt>
                <c:pt idx="6936">
                  <c:v>42427.875000004358</c:v>
                </c:pt>
                <c:pt idx="6937">
                  <c:v>42427.895833337694</c:v>
                </c:pt>
                <c:pt idx="6938">
                  <c:v>42427.91666667103</c:v>
                </c:pt>
                <c:pt idx="6939">
                  <c:v>42427.937500004366</c:v>
                </c:pt>
                <c:pt idx="6940">
                  <c:v>42427.958333337701</c:v>
                </c:pt>
                <c:pt idx="6941">
                  <c:v>42427.979166671037</c:v>
                </c:pt>
                <c:pt idx="6942">
                  <c:v>42428.000000004373</c:v>
                </c:pt>
                <c:pt idx="6943">
                  <c:v>42428.020833337709</c:v>
                </c:pt>
                <c:pt idx="6944">
                  <c:v>42428.041666671044</c:v>
                </c:pt>
                <c:pt idx="6945">
                  <c:v>42428.06250000438</c:v>
                </c:pt>
                <c:pt idx="6946">
                  <c:v>42428.083333337716</c:v>
                </c:pt>
                <c:pt idx="6947">
                  <c:v>42428.104166671052</c:v>
                </c:pt>
                <c:pt idx="6948">
                  <c:v>42428.125000004387</c:v>
                </c:pt>
                <c:pt idx="6949">
                  <c:v>42428.145833337723</c:v>
                </c:pt>
                <c:pt idx="6950">
                  <c:v>42428.166666671059</c:v>
                </c:pt>
                <c:pt idx="6951">
                  <c:v>42428.187500004395</c:v>
                </c:pt>
                <c:pt idx="6952">
                  <c:v>42428.20833333773</c:v>
                </c:pt>
                <c:pt idx="6953">
                  <c:v>42428.229166671066</c:v>
                </c:pt>
                <c:pt idx="6954">
                  <c:v>42428.250000004402</c:v>
                </c:pt>
                <c:pt idx="6955">
                  <c:v>42428.270833337738</c:v>
                </c:pt>
                <c:pt idx="6956">
                  <c:v>42428.291666671073</c:v>
                </c:pt>
                <c:pt idx="6957">
                  <c:v>42428.312500004409</c:v>
                </c:pt>
                <c:pt idx="6958">
                  <c:v>42428.333333337745</c:v>
                </c:pt>
                <c:pt idx="6959">
                  <c:v>42428.354166671081</c:v>
                </c:pt>
                <c:pt idx="6960">
                  <c:v>42428.375000004417</c:v>
                </c:pt>
                <c:pt idx="6961">
                  <c:v>42428.395833337752</c:v>
                </c:pt>
                <c:pt idx="6962">
                  <c:v>42428.416666671088</c:v>
                </c:pt>
                <c:pt idx="6963">
                  <c:v>42428.437500004424</c:v>
                </c:pt>
                <c:pt idx="6964">
                  <c:v>42428.45833333776</c:v>
                </c:pt>
                <c:pt idx="6965">
                  <c:v>42428.479166671095</c:v>
                </c:pt>
                <c:pt idx="6966">
                  <c:v>42428.500000004431</c:v>
                </c:pt>
                <c:pt idx="6967">
                  <c:v>42428.520833337767</c:v>
                </c:pt>
                <c:pt idx="6968">
                  <c:v>42428.541666671103</c:v>
                </c:pt>
                <c:pt idx="6969">
                  <c:v>42428.562500004438</c:v>
                </c:pt>
                <c:pt idx="6970">
                  <c:v>42428.583333337774</c:v>
                </c:pt>
                <c:pt idx="6971">
                  <c:v>42428.60416667111</c:v>
                </c:pt>
                <c:pt idx="6972">
                  <c:v>42428.625000004446</c:v>
                </c:pt>
                <c:pt idx="6973">
                  <c:v>42428.645833337781</c:v>
                </c:pt>
                <c:pt idx="6974">
                  <c:v>42428.666666671117</c:v>
                </c:pt>
                <c:pt idx="6975">
                  <c:v>42428.687500004453</c:v>
                </c:pt>
                <c:pt idx="6976">
                  <c:v>42428.708333337789</c:v>
                </c:pt>
                <c:pt idx="6977">
                  <c:v>42428.729166671124</c:v>
                </c:pt>
                <c:pt idx="6978">
                  <c:v>42428.75000000446</c:v>
                </c:pt>
                <c:pt idx="6979">
                  <c:v>42428.770833337796</c:v>
                </c:pt>
                <c:pt idx="6980">
                  <c:v>42428.791666671132</c:v>
                </c:pt>
                <c:pt idx="6981">
                  <c:v>42428.812500004467</c:v>
                </c:pt>
                <c:pt idx="6982">
                  <c:v>42428.833333337803</c:v>
                </c:pt>
                <c:pt idx="6983">
                  <c:v>42428.854166671139</c:v>
                </c:pt>
                <c:pt idx="6984">
                  <c:v>42428.875000004475</c:v>
                </c:pt>
                <c:pt idx="6985">
                  <c:v>42428.89583333781</c:v>
                </c:pt>
                <c:pt idx="6986">
                  <c:v>42428.916666671146</c:v>
                </c:pt>
                <c:pt idx="6987">
                  <c:v>42428.937500004482</c:v>
                </c:pt>
                <c:pt idx="6988">
                  <c:v>42428.958333337818</c:v>
                </c:pt>
                <c:pt idx="6989">
                  <c:v>42428.979166671154</c:v>
                </c:pt>
                <c:pt idx="6990">
                  <c:v>42429.000000004489</c:v>
                </c:pt>
                <c:pt idx="6991">
                  <c:v>42429.020833337825</c:v>
                </c:pt>
                <c:pt idx="6992">
                  <c:v>42429.041666671161</c:v>
                </c:pt>
                <c:pt idx="6993">
                  <c:v>42429.062500004497</c:v>
                </c:pt>
                <c:pt idx="6994">
                  <c:v>42429.083333337832</c:v>
                </c:pt>
                <c:pt idx="6995">
                  <c:v>42429.104166671168</c:v>
                </c:pt>
                <c:pt idx="6996">
                  <c:v>42429.125000004504</c:v>
                </c:pt>
                <c:pt idx="6997">
                  <c:v>42429.14583333784</c:v>
                </c:pt>
                <c:pt idx="6998">
                  <c:v>42429.166666671175</c:v>
                </c:pt>
                <c:pt idx="6999">
                  <c:v>42429.187500004511</c:v>
                </c:pt>
                <c:pt idx="7000">
                  <c:v>42429.208333337847</c:v>
                </c:pt>
                <c:pt idx="7001">
                  <c:v>42429.229166671183</c:v>
                </c:pt>
                <c:pt idx="7002">
                  <c:v>42429.250000004518</c:v>
                </c:pt>
                <c:pt idx="7003">
                  <c:v>42429.270833337854</c:v>
                </c:pt>
                <c:pt idx="7004">
                  <c:v>42429.29166667119</c:v>
                </c:pt>
                <c:pt idx="7005">
                  <c:v>42429.312500004526</c:v>
                </c:pt>
                <c:pt idx="7006">
                  <c:v>42429.333333337861</c:v>
                </c:pt>
                <c:pt idx="7007">
                  <c:v>42429.354166671197</c:v>
                </c:pt>
                <c:pt idx="7008">
                  <c:v>42429.375000004533</c:v>
                </c:pt>
                <c:pt idx="7009">
                  <c:v>42429.395833337869</c:v>
                </c:pt>
                <c:pt idx="7010">
                  <c:v>42429.416666671204</c:v>
                </c:pt>
                <c:pt idx="7011">
                  <c:v>42429.43750000454</c:v>
                </c:pt>
                <c:pt idx="7012">
                  <c:v>42429.458333337876</c:v>
                </c:pt>
                <c:pt idx="7013">
                  <c:v>42429.479166671212</c:v>
                </c:pt>
                <c:pt idx="7014">
                  <c:v>42429.500000004547</c:v>
                </c:pt>
                <c:pt idx="7015">
                  <c:v>42429.520833337883</c:v>
                </c:pt>
                <c:pt idx="7016">
                  <c:v>42429.541666671219</c:v>
                </c:pt>
                <c:pt idx="7017">
                  <c:v>42429.562500004555</c:v>
                </c:pt>
                <c:pt idx="7018">
                  <c:v>42429.583333337891</c:v>
                </c:pt>
                <c:pt idx="7019">
                  <c:v>42429.604166671226</c:v>
                </c:pt>
                <c:pt idx="7020">
                  <c:v>42429.625000004562</c:v>
                </c:pt>
                <c:pt idx="7021">
                  <c:v>42429.645833337898</c:v>
                </c:pt>
                <c:pt idx="7022">
                  <c:v>42429.666666671234</c:v>
                </c:pt>
                <c:pt idx="7023">
                  <c:v>42429.687500004569</c:v>
                </c:pt>
                <c:pt idx="7024">
                  <c:v>42429.708333337905</c:v>
                </c:pt>
                <c:pt idx="7025">
                  <c:v>42429.729166671241</c:v>
                </c:pt>
                <c:pt idx="7026">
                  <c:v>42429.750000004577</c:v>
                </c:pt>
                <c:pt idx="7027">
                  <c:v>42429.770833337912</c:v>
                </c:pt>
                <c:pt idx="7028">
                  <c:v>42429.791666671248</c:v>
                </c:pt>
                <c:pt idx="7029">
                  <c:v>42429.812500004584</c:v>
                </c:pt>
                <c:pt idx="7030">
                  <c:v>42429.83333333792</c:v>
                </c:pt>
                <c:pt idx="7031">
                  <c:v>42429.854166671255</c:v>
                </c:pt>
                <c:pt idx="7032">
                  <c:v>42429.875000004591</c:v>
                </c:pt>
                <c:pt idx="7033">
                  <c:v>42429.895833337927</c:v>
                </c:pt>
                <c:pt idx="7034">
                  <c:v>42429.916666671263</c:v>
                </c:pt>
                <c:pt idx="7035">
                  <c:v>42429.937500004598</c:v>
                </c:pt>
                <c:pt idx="7036">
                  <c:v>42429.958333337934</c:v>
                </c:pt>
                <c:pt idx="7037">
                  <c:v>42429.97916667127</c:v>
                </c:pt>
                <c:pt idx="7038">
                  <c:v>42430.000000004606</c:v>
                </c:pt>
                <c:pt idx="7039">
                  <c:v>42430.020833337941</c:v>
                </c:pt>
                <c:pt idx="7040">
                  <c:v>42430.041666671277</c:v>
                </c:pt>
                <c:pt idx="7041">
                  <c:v>42430.062500004613</c:v>
                </c:pt>
                <c:pt idx="7042">
                  <c:v>42430.083333337949</c:v>
                </c:pt>
                <c:pt idx="7043">
                  <c:v>42430.104166671284</c:v>
                </c:pt>
                <c:pt idx="7044">
                  <c:v>42430.12500000462</c:v>
                </c:pt>
                <c:pt idx="7045">
                  <c:v>42430.145833337956</c:v>
                </c:pt>
                <c:pt idx="7046">
                  <c:v>42430.166666671292</c:v>
                </c:pt>
                <c:pt idx="7047">
                  <c:v>42430.187500004628</c:v>
                </c:pt>
                <c:pt idx="7048">
                  <c:v>42430.208333337963</c:v>
                </c:pt>
                <c:pt idx="7049">
                  <c:v>42430.229166671299</c:v>
                </c:pt>
                <c:pt idx="7050">
                  <c:v>42430.250000004635</c:v>
                </c:pt>
                <c:pt idx="7051">
                  <c:v>42430.270833337971</c:v>
                </c:pt>
                <c:pt idx="7052">
                  <c:v>42430.291666671306</c:v>
                </c:pt>
                <c:pt idx="7053">
                  <c:v>42430.312500004642</c:v>
                </c:pt>
                <c:pt idx="7054">
                  <c:v>42430.333333337978</c:v>
                </c:pt>
                <c:pt idx="7055">
                  <c:v>42430.354166671314</c:v>
                </c:pt>
                <c:pt idx="7056">
                  <c:v>42430.375000004649</c:v>
                </c:pt>
                <c:pt idx="7057">
                  <c:v>42430.395833337985</c:v>
                </c:pt>
                <c:pt idx="7058">
                  <c:v>42430.416666671321</c:v>
                </c:pt>
                <c:pt idx="7059">
                  <c:v>42430.437500004657</c:v>
                </c:pt>
                <c:pt idx="7060">
                  <c:v>42430.458333337992</c:v>
                </c:pt>
                <c:pt idx="7061">
                  <c:v>42430.479166671328</c:v>
                </c:pt>
                <c:pt idx="7062">
                  <c:v>42430.500000004664</c:v>
                </c:pt>
                <c:pt idx="7063">
                  <c:v>42430.520833338</c:v>
                </c:pt>
                <c:pt idx="7064">
                  <c:v>42430.541666671335</c:v>
                </c:pt>
                <c:pt idx="7065">
                  <c:v>42430.562500004671</c:v>
                </c:pt>
                <c:pt idx="7066">
                  <c:v>42430.583333338007</c:v>
                </c:pt>
                <c:pt idx="7067">
                  <c:v>42430.604166671343</c:v>
                </c:pt>
                <c:pt idx="7068">
                  <c:v>42430.625000004678</c:v>
                </c:pt>
                <c:pt idx="7069">
                  <c:v>42430.645833338014</c:v>
                </c:pt>
                <c:pt idx="7070">
                  <c:v>42430.66666667135</c:v>
                </c:pt>
                <c:pt idx="7071">
                  <c:v>42430.687500004686</c:v>
                </c:pt>
                <c:pt idx="7072">
                  <c:v>42430.708333338021</c:v>
                </c:pt>
                <c:pt idx="7073">
                  <c:v>42430.729166671357</c:v>
                </c:pt>
                <c:pt idx="7074">
                  <c:v>42430.750000004693</c:v>
                </c:pt>
                <c:pt idx="7075">
                  <c:v>42430.770833338029</c:v>
                </c:pt>
                <c:pt idx="7076">
                  <c:v>42430.791666671365</c:v>
                </c:pt>
                <c:pt idx="7077">
                  <c:v>42430.8125000047</c:v>
                </c:pt>
                <c:pt idx="7078">
                  <c:v>42430.833333338036</c:v>
                </c:pt>
                <c:pt idx="7079">
                  <c:v>42430.854166671372</c:v>
                </c:pt>
                <c:pt idx="7080">
                  <c:v>42430.875000004708</c:v>
                </c:pt>
                <c:pt idx="7081">
                  <c:v>42430.895833338043</c:v>
                </c:pt>
                <c:pt idx="7082">
                  <c:v>42430.916666671379</c:v>
                </c:pt>
                <c:pt idx="7083">
                  <c:v>42430.937500004715</c:v>
                </c:pt>
                <c:pt idx="7084">
                  <c:v>42430.958333338051</c:v>
                </c:pt>
                <c:pt idx="7085">
                  <c:v>42430.979166671386</c:v>
                </c:pt>
                <c:pt idx="7086">
                  <c:v>42431.000000004722</c:v>
                </c:pt>
                <c:pt idx="7087">
                  <c:v>42431.020833338058</c:v>
                </c:pt>
                <c:pt idx="7088">
                  <c:v>42431.041666671394</c:v>
                </c:pt>
                <c:pt idx="7089">
                  <c:v>42431.062500004729</c:v>
                </c:pt>
                <c:pt idx="7090">
                  <c:v>42431.083333338065</c:v>
                </c:pt>
                <c:pt idx="7091">
                  <c:v>42431.104166671401</c:v>
                </c:pt>
                <c:pt idx="7092">
                  <c:v>42431.125000004737</c:v>
                </c:pt>
                <c:pt idx="7093">
                  <c:v>42431.145833338072</c:v>
                </c:pt>
                <c:pt idx="7094">
                  <c:v>42431.166666671408</c:v>
                </c:pt>
                <c:pt idx="7095">
                  <c:v>42431.187500004744</c:v>
                </c:pt>
                <c:pt idx="7096">
                  <c:v>42431.20833333808</c:v>
                </c:pt>
                <c:pt idx="7097">
                  <c:v>42431.229166671415</c:v>
                </c:pt>
                <c:pt idx="7098">
                  <c:v>42431.250000004751</c:v>
                </c:pt>
                <c:pt idx="7099">
                  <c:v>42431.270833338087</c:v>
                </c:pt>
                <c:pt idx="7100">
                  <c:v>42431.291666671423</c:v>
                </c:pt>
                <c:pt idx="7101">
                  <c:v>42431.312500004758</c:v>
                </c:pt>
                <c:pt idx="7102">
                  <c:v>42431.333333338094</c:v>
                </c:pt>
                <c:pt idx="7103">
                  <c:v>42431.35416667143</c:v>
                </c:pt>
                <c:pt idx="7104">
                  <c:v>42431.375000004766</c:v>
                </c:pt>
                <c:pt idx="7105">
                  <c:v>42431.395833338102</c:v>
                </c:pt>
                <c:pt idx="7106">
                  <c:v>42431.416666671437</c:v>
                </c:pt>
                <c:pt idx="7107">
                  <c:v>42431.437500004773</c:v>
                </c:pt>
                <c:pt idx="7108">
                  <c:v>42431.458333338109</c:v>
                </c:pt>
                <c:pt idx="7109">
                  <c:v>42431.479166671445</c:v>
                </c:pt>
                <c:pt idx="7110">
                  <c:v>42431.50000000478</c:v>
                </c:pt>
                <c:pt idx="7111">
                  <c:v>42431.520833338116</c:v>
                </c:pt>
                <c:pt idx="7112">
                  <c:v>42431.541666671452</c:v>
                </c:pt>
                <c:pt idx="7113">
                  <c:v>42431.562500004788</c:v>
                </c:pt>
                <c:pt idx="7114">
                  <c:v>42431.583333338123</c:v>
                </c:pt>
                <c:pt idx="7115">
                  <c:v>42431.604166671459</c:v>
                </c:pt>
                <c:pt idx="7116">
                  <c:v>42431.625000004795</c:v>
                </c:pt>
                <c:pt idx="7117">
                  <c:v>42431.645833338131</c:v>
                </c:pt>
                <c:pt idx="7118">
                  <c:v>42431.666666671466</c:v>
                </c:pt>
                <c:pt idx="7119">
                  <c:v>42431.687500004802</c:v>
                </c:pt>
                <c:pt idx="7120">
                  <c:v>42431.708333338138</c:v>
                </c:pt>
                <c:pt idx="7121">
                  <c:v>42431.729166671474</c:v>
                </c:pt>
                <c:pt idx="7122">
                  <c:v>42431.750000004809</c:v>
                </c:pt>
                <c:pt idx="7123">
                  <c:v>42431.770833338145</c:v>
                </c:pt>
                <c:pt idx="7124">
                  <c:v>42431.791666671481</c:v>
                </c:pt>
                <c:pt idx="7125">
                  <c:v>42431.812500004817</c:v>
                </c:pt>
                <c:pt idx="7126">
                  <c:v>42431.833333338152</c:v>
                </c:pt>
                <c:pt idx="7127">
                  <c:v>42431.854166671488</c:v>
                </c:pt>
                <c:pt idx="7128">
                  <c:v>42431.875000004824</c:v>
                </c:pt>
                <c:pt idx="7129">
                  <c:v>42431.89583333816</c:v>
                </c:pt>
                <c:pt idx="7130">
                  <c:v>42431.916666671495</c:v>
                </c:pt>
                <c:pt idx="7131">
                  <c:v>42431.937500004831</c:v>
                </c:pt>
                <c:pt idx="7132">
                  <c:v>42431.958333338167</c:v>
                </c:pt>
                <c:pt idx="7133">
                  <c:v>42431.979166671503</c:v>
                </c:pt>
                <c:pt idx="7134">
                  <c:v>42432.000000004839</c:v>
                </c:pt>
                <c:pt idx="7135">
                  <c:v>42432.020833338174</c:v>
                </c:pt>
                <c:pt idx="7136">
                  <c:v>42432.04166667151</c:v>
                </c:pt>
                <c:pt idx="7137">
                  <c:v>42432.062500004846</c:v>
                </c:pt>
                <c:pt idx="7138">
                  <c:v>42432.083333338182</c:v>
                </c:pt>
                <c:pt idx="7139">
                  <c:v>42432.104166671517</c:v>
                </c:pt>
                <c:pt idx="7140">
                  <c:v>42432.125000004853</c:v>
                </c:pt>
                <c:pt idx="7141">
                  <c:v>42432.145833338189</c:v>
                </c:pt>
                <c:pt idx="7142">
                  <c:v>42432.166666671525</c:v>
                </c:pt>
                <c:pt idx="7143">
                  <c:v>42432.18750000486</c:v>
                </c:pt>
                <c:pt idx="7144">
                  <c:v>42432.208333338196</c:v>
                </c:pt>
                <c:pt idx="7145">
                  <c:v>42432.229166671532</c:v>
                </c:pt>
                <c:pt idx="7146">
                  <c:v>42432.250000004868</c:v>
                </c:pt>
                <c:pt idx="7147">
                  <c:v>42432.270833338203</c:v>
                </c:pt>
                <c:pt idx="7148">
                  <c:v>42432.291666671539</c:v>
                </c:pt>
                <c:pt idx="7149">
                  <c:v>42432.312500004875</c:v>
                </c:pt>
                <c:pt idx="7150">
                  <c:v>42432.333333338211</c:v>
                </c:pt>
                <c:pt idx="7151">
                  <c:v>42432.354166671546</c:v>
                </c:pt>
                <c:pt idx="7152">
                  <c:v>42432.375000004882</c:v>
                </c:pt>
                <c:pt idx="7153">
                  <c:v>42432.395833338218</c:v>
                </c:pt>
                <c:pt idx="7154">
                  <c:v>42432.416666671554</c:v>
                </c:pt>
                <c:pt idx="7155">
                  <c:v>42432.437500004889</c:v>
                </c:pt>
                <c:pt idx="7156">
                  <c:v>42432.458333338225</c:v>
                </c:pt>
                <c:pt idx="7157">
                  <c:v>42432.479166671561</c:v>
                </c:pt>
                <c:pt idx="7158">
                  <c:v>42432.500000004897</c:v>
                </c:pt>
                <c:pt idx="7159">
                  <c:v>42432.520833338232</c:v>
                </c:pt>
                <c:pt idx="7160">
                  <c:v>42432.541666671568</c:v>
                </c:pt>
                <c:pt idx="7161">
                  <c:v>42432.562500004904</c:v>
                </c:pt>
                <c:pt idx="7162">
                  <c:v>42432.58333333824</c:v>
                </c:pt>
                <c:pt idx="7163">
                  <c:v>42432.604166671576</c:v>
                </c:pt>
                <c:pt idx="7164">
                  <c:v>42432.625000004911</c:v>
                </c:pt>
                <c:pt idx="7165">
                  <c:v>42432.645833338247</c:v>
                </c:pt>
                <c:pt idx="7166">
                  <c:v>42432.666666671583</c:v>
                </c:pt>
                <c:pt idx="7167">
                  <c:v>42432.687500004919</c:v>
                </c:pt>
                <c:pt idx="7168">
                  <c:v>42432.708333338254</c:v>
                </c:pt>
                <c:pt idx="7169">
                  <c:v>42432.72916667159</c:v>
                </c:pt>
                <c:pt idx="7170">
                  <c:v>42432.750000004926</c:v>
                </c:pt>
                <c:pt idx="7171">
                  <c:v>42432.770833338262</c:v>
                </c:pt>
                <c:pt idx="7172">
                  <c:v>42432.791666671597</c:v>
                </c:pt>
                <c:pt idx="7173">
                  <c:v>42432.812500004933</c:v>
                </c:pt>
                <c:pt idx="7174">
                  <c:v>42432.833333338269</c:v>
                </c:pt>
                <c:pt idx="7175">
                  <c:v>42432.854166671605</c:v>
                </c:pt>
                <c:pt idx="7176">
                  <c:v>42432.87500000494</c:v>
                </c:pt>
                <c:pt idx="7177">
                  <c:v>42432.895833338276</c:v>
                </c:pt>
                <c:pt idx="7178">
                  <c:v>42432.916666671612</c:v>
                </c:pt>
                <c:pt idx="7179">
                  <c:v>42432.937500004948</c:v>
                </c:pt>
                <c:pt idx="7180">
                  <c:v>42432.958333338283</c:v>
                </c:pt>
                <c:pt idx="7181">
                  <c:v>42432.979166671619</c:v>
                </c:pt>
                <c:pt idx="7182">
                  <c:v>42433.000000004955</c:v>
                </c:pt>
                <c:pt idx="7183">
                  <c:v>42433.020833338291</c:v>
                </c:pt>
                <c:pt idx="7184">
                  <c:v>42433.041666671626</c:v>
                </c:pt>
                <c:pt idx="7185">
                  <c:v>42433.062500004962</c:v>
                </c:pt>
                <c:pt idx="7186">
                  <c:v>42433.083333338298</c:v>
                </c:pt>
                <c:pt idx="7187">
                  <c:v>42433.104166671634</c:v>
                </c:pt>
                <c:pt idx="7188">
                  <c:v>42433.125000004969</c:v>
                </c:pt>
                <c:pt idx="7189">
                  <c:v>42433.145833338305</c:v>
                </c:pt>
                <c:pt idx="7190">
                  <c:v>42433.166666671641</c:v>
                </c:pt>
                <c:pt idx="7191">
                  <c:v>42433.187500004977</c:v>
                </c:pt>
                <c:pt idx="7192">
                  <c:v>42433.208333338313</c:v>
                </c:pt>
                <c:pt idx="7193">
                  <c:v>42433.229166671648</c:v>
                </c:pt>
                <c:pt idx="7194">
                  <c:v>42433.250000004984</c:v>
                </c:pt>
                <c:pt idx="7195">
                  <c:v>42433.27083333832</c:v>
                </c:pt>
                <c:pt idx="7196">
                  <c:v>42433.291666671656</c:v>
                </c:pt>
                <c:pt idx="7197">
                  <c:v>42433.312500004991</c:v>
                </c:pt>
                <c:pt idx="7198">
                  <c:v>42433.333333338327</c:v>
                </c:pt>
                <c:pt idx="7199">
                  <c:v>42433.354166671663</c:v>
                </c:pt>
                <c:pt idx="7200">
                  <c:v>42433.375000004999</c:v>
                </c:pt>
                <c:pt idx="7201">
                  <c:v>42433.395833338334</c:v>
                </c:pt>
                <c:pt idx="7202">
                  <c:v>42433.41666667167</c:v>
                </c:pt>
                <c:pt idx="7203">
                  <c:v>42433.437500005006</c:v>
                </c:pt>
                <c:pt idx="7204">
                  <c:v>42433.458333338342</c:v>
                </c:pt>
                <c:pt idx="7205">
                  <c:v>42433.479166671677</c:v>
                </c:pt>
                <c:pt idx="7206">
                  <c:v>42433.500000005013</c:v>
                </c:pt>
                <c:pt idx="7207">
                  <c:v>42433.520833338349</c:v>
                </c:pt>
                <c:pt idx="7208">
                  <c:v>42433.541666671685</c:v>
                </c:pt>
                <c:pt idx="7209">
                  <c:v>42433.56250000502</c:v>
                </c:pt>
                <c:pt idx="7210">
                  <c:v>42433.583333338356</c:v>
                </c:pt>
                <c:pt idx="7211">
                  <c:v>42433.604166671692</c:v>
                </c:pt>
                <c:pt idx="7212">
                  <c:v>42433.625000005028</c:v>
                </c:pt>
                <c:pt idx="7213">
                  <c:v>42433.645833338363</c:v>
                </c:pt>
                <c:pt idx="7214">
                  <c:v>42433.666666671699</c:v>
                </c:pt>
                <c:pt idx="7215">
                  <c:v>42433.687500005035</c:v>
                </c:pt>
                <c:pt idx="7216">
                  <c:v>42433.708333338371</c:v>
                </c:pt>
                <c:pt idx="7217">
                  <c:v>42433.729166671706</c:v>
                </c:pt>
                <c:pt idx="7218">
                  <c:v>42433.750000005042</c:v>
                </c:pt>
                <c:pt idx="7219">
                  <c:v>42433.770833338378</c:v>
                </c:pt>
                <c:pt idx="7220">
                  <c:v>42433.791666671714</c:v>
                </c:pt>
                <c:pt idx="7221">
                  <c:v>42433.81250000505</c:v>
                </c:pt>
                <c:pt idx="7222">
                  <c:v>42433.833333338385</c:v>
                </c:pt>
                <c:pt idx="7223">
                  <c:v>42433.854166671721</c:v>
                </c:pt>
                <c:pt idx="7224">
                  <c:v>42433.875000005057</c:v>
                </c:pt>
                <c:pt idx="7225">
                  <c:v>42433.895833338393</c:v>
                </c:pt>
                <c:pt idx="7226">
                  <c:v>42433.916666671728</c:v>
                </c:pt>
                <c:pt idx="7227">
                  <c:v>42433.937500005064</c:v>
                </c:pt>
                <c:pt idx="7228">
                  <c:v>42433.9583333384</c:v>
                </c:pt>
                <c:pt idx="7229">
                  <c:v>42433.979166671736</c:v>
                </c:pt>
                <c:pt idx="7230">
                  <c:v>42434.000000005071</c:v>
                </c:pt>
                <c:pt idx="7231">
                  <c:v>42434.020833338407</c:v>
                </c:pt>
                <c:pt idx="7232">
                  <c:v>42434.041666671743</c:v>
                </c:pt>
                <c:pt idx="7233">
                  <c:v>42434.062500005079</c:v>
                </c:pt>
                <c:pt idx="7234">
                  <c:v>42434.083333338414</c:v>
                </c:pt>
                <c:pt idx="7235">
                  <c:v>42434.10416667175</c:v>
                </c:pt>
                <c:pt idx="7236">
                  <c:v>42434.125000005086</c:v>
                </c:pt>
                <c:pt idx="7237">
                  <c:v>42434.145833338422</c:v>
                </c:pt>
                <c:pt idx="7238">
                  <c:v>42434.166666671757</c:v>
                </c:pt>
                <c:pt idx="7239">
                  <c:v>42434.187500005093</c:v>
                </c:pt>
                <c:pt idx="7240">
                  <c:v>42434.208333338429</c:v>
                </c:pt>
                <c:pt idx="7241">
                  <c:v>42434.229166671765</c:v>
                </c:pt>
                <c:pt idx="7242">
                  <c:v>42434.2500000051</c:v>
                </c:pt>
                <c:pt idx="7243">
                  <c:v>42434.270833338436</c:v>
                </c:pt>
                <c:pt idx="7244">
                  <c:v>42434.291666671772</c:v>
                </c:pt>
                <c:pt idx="7245">
                  <c:v>42434.312500005108</c:v>
                </c:pt>
                <c:pt idx="7246">
                  <c:v>42434.333333338443</c:v>
                </c:pt>
                <c:pt idx="7247">
                  <c:v>42434.354166671779</c:v>
                </c:pt>
                <c:pt idx="7248">
                  <c:v>42434.375000005115</c:v>
                </c:pt>
                <c:pt idx="7249">
                  <c:v>42434.395833338451</c:v>
                </c:pt>
                <c:pt idx="7250">
                  <c:v>42434.416666671787</c:v>
                </c:pt>
                <c:pt idx="7251">
                  <c:v>42434.437500005122</c:v>
                </c:pt>
                <c:pt idx="7252">
                  <c:v>42434.458333338458</c:v>
                </c:pt>
                <c:pt idx="7253">
                  <c:v>42434.479166671794</c:v>
                </c:pt>
                <c:pt idx="7254">
                  <c:v>42434.50000000513</c:v>
                </c:pt>
                <c:pt idx="7255">
                  <c:v>42434.520833338465</c:v>
                </c:pt>
                <c:pt idx="7256">
                  <c:v>42434.541666671801</c:v>
                </c:pt>
                <c:pt idx="7257">
                  <c:v>42434.562500005137</c:v>
                </c:pt>
                <c:pt idx="7258">
                  <c:v>42434.583333338473</c:v>
                </c:pt>
                <c:pt idx="7259">
                  <c:v>42434.604166671808</c:v>
                </c:pt>
                <c:pt idx="7260">
                  <c:v>42434.625000005144</c:v>
                </c:pt>
                <c:pt idx="7261">
                  <c:v>42434.64583333848</c:v>
                </c:pt>
                <c:pt idx="7262">
                  <c:v>42434.666666671816</c:v>
                </c:pt>
                <c:pt idx="7263">
                  <c:v>42434.687500005151</c:v>
                </c:pt>
                <c:pt idx="7264">
                  <c:v>42434.708333338487</c:v>
                </c:pt>
                <c:pt idx="7265">
                  <c:v>42434.729166671823</c:v>
                </c:pt>
                <c:pt idx="7266">
                  <c:v>42434.750000005159</c:v>
                </c:pt>
                <c:pt idx="7267">
                  <c:v>42434.770833338494</c:v>
                </c:pt>
                <c:pt idx="7268">
                  <c:v>42434.79166667183</c:v>
                </c:pt>
                <c:pt idx="7269">
                  <c:v>42434.812500005166</c:v>
                </c:pt>
                <c:pt idx="7270">
                  <c:v>42434.833333338502</c:v>
                </c:pt>
                <c:pt idx="7271">
                  <c:v>42434.854166671837</c:v>
                </c:pt>
                <c:pt idx="7272">
                  <c:v>42434.875000005173</c:v>
                </c:pt>
                <c:pt idx="7273">
                  <c:v>42434.895833338509</c:v>
                </c:pt>
                <c:pt idx="7274">
                  <c:v>42434.916666671845</c:v>
                </c:pt>
                <c:pt idx="7275">
                  <c:v>42434.93750000518</c:v>
                </c:pt>
                <c:pt idx="7276">
                  <c:v>42434.958333338516</c:v>
                </c:pt>
                <c:pt idx="7277">
                  <c:v>42434.979166671852</c:v>
                </c:pt>
                <c:pt idx="7278">
                  <c:v>42435.000000005188</c:v>
                </c:pt>
                <c:pt idx="7279">
                  <c:v>42435.020833338524</c:v>
                </c:pt>
                <c:pt idx="7280">
                  <c:v>42435.041666671859</c:v>
                </c:pt>
                <c:pt idx="7281">
                  <c:v>42435.062500005195</c:v>
                </c:pt>
                <c:pt idx="7282">
                  <c:v>42435.083333338531</c:v>
                </c:pt>
                <c:pt idx="7283">
                  <c:v>42435.104166671867</c:v>
                </c:pt>
                <c:pt idx="7284">
                  <c:v>42435.125000005202</c:v>
                </c:pt>
                <c:pt idx="7285">
                  <c:v>42435.145833338538</c:v>
                </c:pt>
                <c:pt idx="7286">
                  <c:v>42435.166666671874</c:v>
                </c:pt>
                <c:pt idx="7287">
                  <c:v>42435.18750000521</c:v>
                </c:pt>
                <c:pt idx="7288">
                  <c:v>42435.208333338545</c:v>
                </c:pt>
                <c:pt idx="7289">
                  <c:v>42435.229166671881</c:v>
                </c:pt>
                <c:pt idx="7290">
                  <c:v>42435.250000005217</c:v>
                </c:pt>
                <c:pt idx="7291">
                  <c:v>42435.270833338553</c:v>
                </c:pt>
                <c:pt idx="7292">
                  <c:v>42435.291666671888</c:v>
                </c:pt>
                <c:pt idx="7293">
                  <c:v>42435.312500005224</c:v>
                </c:pt>
                <c:pt idx="7294">
                  <c:v>42435.33333333856</c:v>
                </c:pt>
                <c:pt idx="7295">
                  <c:v>42435.354166671896</c:v>
                </c:pt>
                <c:pt idx="7296">
                  <c:v>42435.375000005231</c:v>
                </c:pt>
                <c:pt idx="7297">
                  <c:v>42435.395833338567</c:v>
                </c:pt>
                <c:pt idx="7298">
                  <c:v>42435.416666671903</c:v>
                </c:pt>
                <c:pt idx="7299">
                  <c:v>42435.437500005239</c:v>
                </c:pt>
                <c:pt idx="7300">
                  <c:v>42435.458333338574</c:v>
                </c:pt>
                <c:pt idx="7301">
                  <c:v>42435.47916667191</c:v>
                </c:pt>
                <c:pt idx="7302">
                  <c:v>42435.500000005246</c:v>
                </c:pt>
                <c:pt idx="7303">
                  <c:v>42435.520833338582</c:v>
                </c:pt>
                <c:pt idx="7304">
                  <c:v>42435.541666671917</c:v>
                </c:pt>
                <c:pt idx="7305">
                  <c:v>42435.562500005253</c:v>
                </c:pt>
                <c:pt idx="7306">
                  <c:v>42435.583333338589</c:v>
                </c:pt>
                <c:pt idx="7307">
                  <c:v>42435.604166671925</c:v>
                </c:pt>
                <c:pt idx="7308">
                  <c:v>42435.625000005261</c:v>
                </c:pt>
                <c:pt idx="7309">
                  <c:v>42435.645833338596</c:v>
                </c:pt>
                <c:pt idx="7310">
                  <c:v>42435.666666671932</c:v>
                </c:pt>
                <c:pt idx="7311">
                  <c:v>42435.687500005268</c:v>
                </c:pt>
                <c:pt idx="7312">
                  <c:v>42435.708333338604</c:v>
                </c:pt>
                <c:pt idx="7313">
                  <c:v>42435.729166671939</c:v>
                </c:pt>
                <c:pt idx="7314">
                  <c:v>42435.750000005275</c:v>
                </c:pt>
                <c:pt idx="7315">
                  <c:v>42435.770833338611</c:v>
                </c:pt>
                <c:pt idx="7316">
                  <c:v>42435.791666671947</c:v>
                </c:pt>
                <c:pt idx="7317">
                  <c:v>42435.812500005282</c:v>
                </c:pt>
                <c:pt idx="7318">
                  <c:v>42435.833333338618</c:v>
                </c:pt>
                <c:pt idx="7319">
                  <c:v>42435.854166671954</c:v>
                </c:pt>
                <c:pt idx="7320">
                  <c:v>42435.87500000529</c:v>
                </c:pt>
                <c:pt idx="7321">
                  <c:v>42435.895833338625</c:v>
                </c:pt>
                <c:pt idx="7322">
                  <c:v>42435.916666671961</c:v>
                </c:pt>
                <c:pt idx="7323">
                  <c:v>42435.937500005297</c:v>
                </c:pt>
                <c:pt idx="7324">
                  <c:v>42435.958333338633</c:v>
                </c:pt>
                <c:pt idx="7325">
                  <c:v>42435.979166671968</c:v>
                </c:pt>
                <c:pt idx="7326">
                  <c:v>42436.000000005304</c:v>
                </c:pt>
                <c:pt idx="7327">
                  <c:v>42436.02083333864</c:v>
                </c:pt>
                <c:pt idx="7328">
                  <c:v>42436.041666671976</c:v>
                </c:pt>
                <c:pt idx="7329">
                  <c:v>42436.062500005311</c:v>
                </c:pt>
                <c:pt idx="7330">
                  <c:v>42436.083333338647</c:v>
                </c:pt>
                <c:pt idx="7331">
                  <c:v>42436.104166671983</c:v>
                </c:pt>
                <c:pt idx="7332">
                  <c:v>42436.125000005319</c:v>
                </c:pt>
                <c:pt idx="7333">
                  <c:v>42436.145833338654</c:v>
                </c:pt>
                <c:pt idx="7334">
                  <c:v>42436.16666667199</c:v>
                </c:pt>
                <c:pt idx="7335">
                  <c:v>42436.187500005326</c:v>
                </c:pt>
                <c:pt idx="7336">
                  <c:v>42436.208333338662</c:v>
                </c:pt>
                <c:pt idx="7337">
                  <c:v>42436.229166671998</c:v>
                </c:pt>
                <c:pt idx="7338">
                  <c:v>42436.250000005333</c:v>
                </c:pt>
                <c:pt idx="7339">
                  <c:v>42436.270833338669</c:v>
                </c:pt>
                <c:pt idx="7340">
                  <c:v>42436.291666672005</c:v>
                </c:pt>
                <c:pt idx="7341">
                  <c:v>42436.312500005341</c:v>
                </c:pt>
                <c:pt idx="7342">
                  <c:v>42436.333333338676</c:v>
                </c:pt>
                <c:pt idx="7343">
                  <c:v>42436.354166672012</c:v>
                </c:pt>
                <c:pt idx="7344">
                  <c:v>42436.375000005348</c:v>
                </c:pt>
                <c:pt idx="7345">
                  <c:v>42436.395833338684</c:v>
                </c:pt>
                <c:pt idx="7346">
                  <c:v>42436.416666666664</c:v>
                </c:pt>
                <c:pt idx="7347">
                  <c:v>42436.4375</c:v>
                </c:pt>
                <c:pt idx="7348">
                  <c:v>42436.458333333336</c:v>
                </c:pt>
                <c:pt idx="7349">
                  <c:v>42436.479166666672</c:v>
                </c:pt>
                <c:pt idx="7350">
                  <c:v>42436.500000000007</c:v>
                </c:pt>
                <c:pt idx="7351">
                  <c:v>42436.520833333343</c:v>
                </c:pt>
                <c:pt idx="7352">
                  <c:v>42436.541666666679</c:v>
                </c:pt>
                <c:pt idx="7353">
                  <c:v>42436.562500000015</c:v>
                </c:pt>
                <c:pt idx="7354">
                  <c:v>42436.58333333335</c:v>
                </c:pt>
                <c:pt idx="7355">
                  <c:v>42436.604166666686</c:v>
                </c:pt>
                <c:pt idx="7356">
                  <c:v>42436.625000000022</c:v>
                </c:pt>
                <c:pt idx="7357">
                  <c:v>42436.645833333358</c:v>
                </c:pt>
                <c:pt idx="7358">
                  <c:v>42436.666666666693</c:v>
                </c:pt>
                <c:pt idx="7359">
                  <c:v>42436.687500000029</c:v>
                </c:pt>
                <c:pt idx="7360">
                  <c:v>42436.708333333365</c:v>
                </c:pt>
                <c:pt idx="7361">
                  <c:v>42436.729166666701</c:v>
                </c:pt>
                <c:pt idx="7362">
                  <c:v>42436.750000000036</c:v>
                </c:pt>
                <c:pt idx="7363">
                  <c:v>42436.770833333372</c:v>
                </c:pt>
                <c:pt idx="7364">
                  <c:v>42436.791666666708</c:v>
                </c:pt>
                <c:pt idx="7365">
                  <c:v>42436.812500000044</c:v>
                </c:pt>
                <c:pt idx="7366">
                  <c:v>42436.833333333379</c:v>
                </c:pt>
                <c:pt idx="7367">
                  <c:v>42436.854166666715</c:v>
                </c:pt>
                <c:pt idx="7368">
                  <c:v>42436.875000000051</c:v>
                </c:pt>
                <c:pt idx="7369">
                  <c:v>42436.895833333387</c:v>
                </c:pt>
                <c:pt idx="7370">
                  <c:v>42436.916666666722</c:v>
                </c:pt>
                <c:pt idx="7371">
                  <c:v>42436.937500000058</c:v>
                </c:pt>
                <c:pt idx="7372">
                  <c:v>42436.958333333394</c:v>
                </c:pt>
                <c:pt idx="7373">
                  <c:v>42436.97916666673</c:v>
                </c:pt>
                <c:pt idx="7374">
                  <c:v>42437.000000000065</c:v>
                </c:pt>
                <c:pt idx="7375">
                  <c:v>42437.020833333401</c:v>
                </c:pt>
                <c:pt idx="7376">
                  <c:v>42437.041666666737</c:v>
                </c:pt>
                <c:pt idx="7377">
                  <c:v>42437.062500000073</c:v>
                </c:pt>
                <c:pt idx="7378">
                  <c:v>42437.083333333409</c:v>
                </c:pt>
                <c:pt idx="7379">
                  <c:v>42437.104166666744</c:v>
                </c:pt>
                <c:pt idx="7380">
                  <c:v>42437.12500000008</c:v>
                </c:pt>
                <c:pt idx="7381">
                  <c:v>42437.145833333416</c:v>
                </c:pt>
                <c:pt idx="7382">
                  <c:v>42437.166666666752</c:v>
                </c:pt>
                <c:pt idx="7383">
                  <c:v>42437.187500000087</c:v>
                </c:pt>
                <c:pt idx="7384">
                  <c:v>42437.208333333423</c:v>
                </c:pt>
                <c:pt idx="7385">
                  <c:v>42437.229166666759</c:v>
                </c:pt>
                <c:pt idx="7386">
                  <c:v>42437.250000000095</c:v>
                </c:pt>
                <c:pt idx="7387">
                  <c:v>42437.27083333343</c:v>
                </c:pt>
                <c:pt idx="7388">
                  <c:v>42437.291666666766</c:v>
                </c:pt>
                <c:pt idx="7389">
                  <c:v>42437.312500000102</c:v>
                </c:pt>
                <c:pt idx="7390">
                  <c:v>42437.333333333438</c:v>
                </c:pt>
                <c:pt idx="7391">
                  <c:v>42437.354166666773</c:v>
                </c:pt>
                <c:pt idx="7392">
                  <c:v>42437.375000000109</c:v>
                </c:pt>
                <c:pt idx="7393">
                  <c:v>42437.395833333445</c:v>
                </c:pt>
                <c:pt idx="7394">
                  <c:v>42437.416666666781</c:v>
                </c:pt>
                <c:pt idx="7395">
                  <c:v>42437.437500000116</c:v>
                </c:pt>
                <c:pt idx="7396">
                  <c:v>42437.458333333452</c:v>
                </c:pt>
                <c:pt idx="7397">
                  <c:v>42437.479166666788</c:v>
                </c:pt>
                <c:pt idx="7398">
                  <c:v>42437.500000000124</c:v>
                </c:pt>
                <c:pt idx="7399">
                  <c:v>42437.520833333459</c:v>
                </c:pt>
                <c:pt idx="7400">
                  <c:v>42437.541666666795</c:v>
                </c:pt>
                <c:pt idx="7401">
                  <c:v>42437.562500000131</c:v>
                </c:pt>
                <c:pt idx="7402">
                  <c:v>42437.583333333467</c:v>
                </c:pt>
                <c:pt idx="7403">
                  <c:v>42437.604166666802</c:v>
                </c:pt>
                <c:pt idx="7404">
                  <c:v>42437.625000000138</c:v>
                </c:pt>
                <c:pt idx="7405">
                  <c:v>42437.645833333474</c:v>
                </c:pt>
                <c:pt idx="7406">
                  <c:v>42437.66666666681</c:v>
                </c:pt>
                <c:pt idx="7407">
                  <c:v>42437.687500000146</c:v>
                </c:pt>
                <c:pt idx="7408">
                  <c:v>42437.708333333481</c:v>
                </c:pt>
                <c:pt idx="7409">
                  <c:v>42437.729166666817</c:v>
                </c:pt>
                <c:pt idx="7410">
                  <c:v>42437.750000000153</c:v>
                </c:pt>
                <c:pt idx="7411">
                  <c:v>42437.770833333489</c:v>
                </c:pt>
                <c:pt idx="7412">
                  <c:v>42437.791666666824</c:v>
                </c:pt>
                <c:pt idx="7413">
                  <c:v>42437.81250000016</c:v>
                </c:pt>
                <c:pt idx="7414">
                  <c:v>42437.833333333496</c:v>
                </c:pt>
                <c:pt idx="7415">
                  <c:v>42437.854166666832</c:v>
                </c:pt>
                <c:pt idx="7416">
                  <c:v>42437.875000000167</c:v>
                </c:pt>
                <c:pt idx="7417">
                  <c:v>42437.895833333503</c:v>
                </c:pt>
                <c:pt idx="7418">
                  <c:v>42437.916666666839</c:v>
                </c:pt>
                <c:pt idx="7419">
                  <c:v>42437.937500000175</c:v>
                </c:pt>
                <c:pt idx="7420">
                  <c:v>42437.95833333351</c:v>
                </c:pt>
                <c:pt idx="7421">
                  <c:v>42437.979166666846</c:v>
                </c:pt>
                <c:pt idx="7422">
                  <c:v>42438.000000000182</c:v>
                </c:pt>
                <c:pt idx="7423">
                  <c:v>42438.020833333518</c:v>
                </c:pt>
                <c:pt idx="7424">
                  <c:v>42438.041666666853</c:v>
                </c:pt>
                <c:pt idx="7425">
                  <c:v>42438.062500000189</c:v>
                </c:pt>
                <c:pt idx="7426">
                  <c:v>42438.083333333525</c:v>
                </c:pt>
                <c:pt idx="7427">
                  <c:v>42438.104166666861</c:v>
                </c:pt>
                <c:pt idx="7428">
                  <c:v>42438.125000000196</c:v>
                </c:pt>
                <c:pt idx="7429">
                  <c:v>42438.145833333532</c:v>
                </c:pt>
                <c:pt idx="7430">
                  <c:v>42438.166666666868</c:v>
                </c:pt>
                <c:pt idx="7431">
                  <c:v>42438.187500000204</c:v>
                </c:pt>
                <c:pt idx="7432">
                  <c:v>42438.208333333539</c:v>
                </c:pt>
                <c:pt idx="7433">
                  <c:v>42438.229166666875</c:v>
                </c:pt>
                <c:pt idx="7434">
                  <c:v>42438.250000000211</c:v>
                </c:pt>
                <c:pt idx="7435">
                  <c:v>42438.270833333547</c:v>
                </c:pt>
                <c:pt idx="7436">
                  <c:v>42438.291666666883</c:v>
                </c:pt>
                <c:pt idx="7437">
                  <c:v>42438.312500000218</c:v>
                </c:pt>
                <c:pt idx="7438">
                  <c:v>42438.333333333554</c:v>
                </c:pt>
                <c:pt idx="7439">
                  <c:v>42438.35416666689</c:v>
                </c:pt>
                <c:pt idx="7440">
                  <c:v>42438.375000000226</c:v>
                </c:pt>
                <c:pt idx="7441">
                  <c:v>42438.395833333561</c:v>
                </c:pt>
                <c:pt idx="7442">
                  <c:v>42438.416666666897</c:v>
                </c:pt>
                <c:pt idx="7443">
                  <c:v>42438.437500000233</c:v>
                </c:pt>
                <c:pt idx="7444">
                  <c:v>42438.458333333569</c:v>
                </c:pt>
                <c:pt idx="7445">
                  <c:v>42438.479166666904</c:v>
                </c:pt>
                <c:pt idx="7446">
                  <c:v>42438.50000000024</c:v>
                </c:pt>
                <c:pt idx="7447">
                  <c:v>42438.520833333576</c:v>
                </c:pt>
                <c:pt idx="7448">
                  <c:v>42438.541666666912</c:v>
                </c:pt>
                <c:pt idx="7449">
                  <c:v>42438.562500000247</c:v>
                </c:pt>
                <c:pt idx="7450">
                  <c:v>42438.583333333583</c:v>
                </c:pt>
                <c:pt idx="7451">
                  <c:v>42438.604166666919</c:v>
                </c:pt>
                <c:pt idx="7452">
                  <c:v>42438.625000000255</c:v>
                </c:pt>
                <c:pt idx="7453">
                  <c:v>42438.64583333359</c:v>
                </c:pt>
                <c:pt idx="7454">
                  <c:v>42438.666666666926</c:v>
                </c:pt>
                <c:pt idx="7455">
                  <c:v>42438.687500000262</c:v>
                </c:pt>
                <c:pt idx="7456">
                  <c:v>42438.708333333598</c:v>
                </c:pt>
                <c:pt idx="7457">
                  <c:v>42438.729166666933</c:v>
                </c:pt>
                <c:pt idx="7458">
                  <c:v>42438.750000000269</c:v>
                </c:pt>
                <c:pt idx="7459">
                  <c:v>42438.770833333605</c:v>
                </c:pt>
                <c:pt idx="7460">
                  <c:v>42438.791666666941</c:v>
                </c:pt>
                <c:pt idx="7461">
                  <c:v>42438.812500000276</c:v>
                </c:pt>
                <c:pt idx="7462">
                  <c:v>42438.833333333612</c:v>
                </c:pt>
                <c:pt idx="7463">
                  <c:v>42438.854166666948</c:v>
                </c:pt>
                <c:pt idx="7464">
                  <c:v>42438.875000000284</c:v>
                </c:pt>
                <c:pt idx="7465">
                  <c:v>42438.89583333362</c:v>
                </c:pt>
                <c:pt idx="7466">
                  <c:v>42438.916666666955</c:v>
                </c:pt>
                <c:pt idx="7467">
                  <c:v>42438.937500000291</c:v>
                </c:pt>
                <c:pt idx="7468">
                  <c:v>42438.958333333627</c:v>
                </c:pt>
                <c:pt idx="7469">
                  <c:v>42438.979166666963</c:v>
                </c:pt>
                <c:pt idx="7470">
                  <c:v>42439.000000000298</c:v>
                </c:pt>
                <c:pt idx="7471">
                  <c:v>42439.020833333634</c:v>
                </c:pt>
                <c:pt idx="7472">
                  <c:v>42439.04166666697</c:v>
                </c:pt>
                <c:pt idx="7473">
                  <c:v>42439.062500000306</c:v>
                </c:pt>
                <c:pt idx="7474">
                  <c:v>42439.083333333641</c:v>
                </c:pt>
                <c:pt idx="7475">
                  <c:v>42439.104166666977</c:v>
                </c:pt>
                <c:pt idx="7476">
                  <c:v>42439.125000000313</c:v>
                </c:pt>
                <c:pt idx="7477">
                  <c:v>42439.145833333649</c:v>
                </c:pt>
                <c:pt idx="7478">
                  <c:v>42439.166666666984</c:v>
                </c:pt>
                <c:pt idx="7479">
                  <c:v>42439.18750000032</c:v>
                </c:pt>
                <c:pt idx="7480">
                  <c:v>42439.208333333656</c:v>
                </c:pt>
                <c:pt idx="7481">
                  <c:v>42439.229166666992</c:v>
                </c:pt>
                <c:pt idx="7482">
                  <c:v>42439.250000000327</c:v>
                </c:pt>
                <c:pt idx="7483">
                  <c:v>42439.270833333663</c:v>
                </c:pt>
                <c:pt idx="7484">
                  <c:v>42439.291666666999</c:v>
                </c:pt>
                <c:pt idx="7485">
                  <c:v>42439.312500000335</c:v>
                </c:pt>
                <c:pt idx="7486">
                  <c:v>42439.33333333367</c:v>
                </c:pt>
                <c:pt idx="7487">
                  <c:v>42439.354166667006</c:v>
                </c:pt>
                <c:pt idx="7488">
                  <c:v>42439.375000000342</c:v>
                </c:pt>
                <c:pt idx="7489">
                  <c:v>42439.395833333678</c:v>
                </c:pt>
                <c:pt idx="7490">
                  <c:v>42439.416666667013</c:v>
                </c:pt>
                <c:pt idx="7491">
                  <c:v>42439.437500000349</c:v>
                </c:pt>
                <c:pt idx="7492">
                  <c:v>42439.458333333685</c:v>
                </c:pt>
                <c:pt idx="7493">
                  <c:v>42439.479166667021</c:v>
                </c:pt>
                <c:pt idx="7494">
                  <c:v>42439.500000000357</c:v>
                </c:pt>
                <c:pt idx="7495">
                  <c:v>42439.520833333692</c:v>
                </c:pt>
                <c:pt idx="7496">
                  <c:v>42439.541666667028</c:v>
                </c:pt>
                <c:pt idx="7497">
                  <c:v>42439.562500000364</c:v>
                </c:pt>
                <c:pt idx="7498">
                  <c:v>42439.5833333337</c:v>
                </c:pt>
                <c:pt idx="7499">
                  <c:v>42439.604166667035</c:v>
                </c:pt>
                <c:pt idx="7500">
                  <c:v>42439.625000000371</c:v>
                </c:pt>
                <c:pt idx="7501">
                  <c:v>42439.645833333707</c:v>
                </c:pt>
                <c:pt idx="7502">
                  <c:v>42439.666666667043</c:v>
                </c:pt>
                <c:pt idx="7503">
                  <c:v>42439.687500000378</c:v>
                </c:pt>
                <c:pt idx="7504">
                  <c:v>42439.708333333714</c:v>
                </c:pt>
                <c:pt idx="7505">
                  <c:v>42439.72916666705</c:v>
                </c:pt>
                <c:pt idx="7506">
                  <c:v>42439.750000000386</c:v>
                </c:pt>
                <c:pt idx="7507">
                  <c:v>42439.770833333721</c:v>
                </c:pt>
                <c:pt idx="7508">
                  <c:v>42439.791666667057</c:v>
                </c:pt>
                <c:pt idx="7509">
                  <c:v>42439.812500000393</c:v>
                </c:pt>
                <c:pt idx="7510">
                  <c:v>42439.833333333729</c:v>
                </c:pt>
                <c:pt idx="7511">
                  <c:v>42439.854166667064</c:v>
                </c:pt>
                <c:pt idx="7512">
                  <c:v>42439.8750000004</c:v>
                </c:pt>
                <c:pt idx="7513">
                  <c:v>42439.895833333736</c:v>
                </c:pt>
                <c:pt idx="7514">
                  <c:v>42439.916666667072</c:v>
                </c:pt>
                <c:pt idx="7515">
                  <c:v>42439.937500000407</c:v>
                </c:pt>
                <c:pt idx="7516">
                  <c:v>42439.958333333743</c:v>
                </c:pt>
                <c:pt idx="7517">
                  <c:v>42439.979166667079</c:v>
                </c:pt>
                <c:pt idx="7518">
                  <c:v>42440.000000000415</c:v>
                </c:pt>
                <c:pt idx="7519">
                  <c:v>42440.02083333375</c:v>
                </c:pt>
                <c:pt idx="7520">
                  <c:v>42440.041666667086</c:v>
                </c:pt>
                <c:pt idx="7521">
                  <c:v>42440.062500000422</c:v>
                </c:pt>
                <c:pt idx="7522">
                  <c:v>42440.083333333758</c:v>
                </c:pt>
                <c:pt idx="7523">
                  <c:v>42440.104166667094</c:v>
                </c:pt>
                <c:pt idx="7524">
                  <c:v>42440.125000000429</c:v>
                </c:pt>
                <c:pt idx="7525">
                  <c:v>42440.145833333765</c:v>
                </c:pt>
                <c:pt idx="7526">
                  <c:v>42440.166666667101</c:v>
                </c:pt>
                <c:pt idx="7527">
                  <c:v>42440.187500000437</c:v>
                </c:pt>
                <c:pt idx="7528">
                  <c:v>42440.208333333772</c:v>
                </c:pt>
                <c:pt idx="7529">
                  <c:v>42440.229166667108</c:v>
                </c:pt>
                <c:pt idx="7530">
                  <c:v>42440.250000000444</c:v>
                </c:pt>
                <c:pt idx="7531">
                  <c:v>42440.27083333378</c:v>
                </c:pt>
                <c:pt idx="7532">
                  <c:v>42440.291666667115</c:v>
                </c:pt>
                <c:pt idx="7533">
                  <c:v>42440.312500000451</c:v>
                </c:pt>
                <c:pt idx="7534">
                  <c:v>42440.333333333787</c:v>
                </c:pt>
                <c:pt idx="7535">
                  <c:v>42440.354166667123</c:v>
                </c:pt>
                <c:pt idx="7536">
                  <c:v>42440.375000000458</c:v>
                </c:pt>
                <c:pt idx="7537">
                  <c:v>42440.395833333794</c:v>
                </c:pt>
                <c:pt idx="7538">
                  <c:v>42440.41666666713</c:v>
                </c:pt>
                <c:pt idx="7539">
                  <c:v>42440.437500000466</c:v>
                </c:pt>
                <c:pt idx="7540">
                  <c:v>42440.458333333801</c:v>
                </c:pt>
                <c:pt idx="7541">
                  <c:v>42440.479166667137</c:v>
                </c:pt>
                <c:pt idx="7542">
                  <c:v>42440.500000000473</c:v>
                </c:pt>
                <c:pt idx="7543">
                  <c:v>42440.520833333809</c:v>
                </c:pt>
                <c:pt idx="7544">
                  <c:v>42440.541666667144</c:v>
                </c:pt>
                <c:pt idx="7545">
                  <c:v>42440.56250000048</c:v>
                </c:pt>
                <c:pt idx="7546">
                  <c:v>42440.583333333816</c:v>
                </c:pt>
                <c:pt idx="7547">
                  <c:v>42440.604166667152</c:v>
                </c:pt>
                <c:pt idx="7548">
                  <c:v>42440.625000000487</c:v>
                </c:pt>
                <c:pt idx="7549">
                  <c:v>42440.645833333823</c:v>
                </c:pt>
                <c:pt idx="7550">
                  <c:v>42440.666666667159</c:v>
                </c:pt>
                <c:pt idx="7551">
                  <c:v>42440.687500000495</c:v>
                </c:pt>
                <c:pt idx="7552">
                  <c:v>42440.708333333831</c:v>
                </c:pt>
                <c:pt idx="7553">
                  <c:v>42440.729166667166</c:v>
                </c:pt>
                <c:pt idx="7554">
                  <c:v>42440.750000000502</c:v>
                </c:pt>
                <c:pt idx="7555">
                  <c:v>42440.770833333838</c:v>
                </c:pt>
                <c:pt idx="7556">
                  <c:v>42440.791666667174</c:v>
                </c:pt>
                <c:pt idx="7557">
                  <c:v>42440.812500000509</c:v>
                </c:pt>
                <c:pt idx="7558">
                  <c:v>42440.833333333845</c:v>
                </c:pt>
                <c:pt idx="7559">
                  <c:v>42440.854166667181</c:v>
                </c:pt>
                <c:pt idx="7560">
                  <c:v>42440.875000000517</c:v>
                </c:pt>
                <c:pt idx="7561">
                  <c:v>42440.895833333852</c:v>
                </c:pt>
                <c:pt idx="7562">
                  <c:v>42440.916666667188</c:v>
                </c:pt>
                <c:pt idx="7563">
                  <c:v>42440.937500000524</c:v>
                </c:pt>
                <c:pt idx="7564">
                  <c:v>42440.95833333386</c:v>
                </c:pt>
                <c:pt idx="7565">
                  <c:v>42440.979166667195</c:v>
                </c:pt>
                <c:pt idx="7566">
                  <c:v>42441.000000000531</c:v>
                </c:pt>
                <c:pt idx="7567">
                  <c:v>42441.020833333867</c:v>
                </c:pt>
                <c:pt idx="7568">
                  <c:v>42441.041666667203</c:v>
                </c:pt>
                <c:pt idx="7569">
                  <c:v>42441.062500000538</c:v>
                </c:pt>
                <c:pt idx="7570">
                  <c:v>42441.083333333874</c:v>
                </c:pt>
                <c:pt idx="7571">
                  <c:v>42441.10416666721</c:v>
                </c:pt>
                <c:pt idx="7572">
                  <c:v>42441.125000000546</c:v>
                </c:pt>
                <c:pt idx="7573">
                  <c:v>42441.145833333881</c:v>
                </c:pt>
                <c:pt idx="7574">
                  <c:v>42441.166666667217</c:v>
                </c:pt>
                <c:pt idx="7575">
                  <c:v>42441.187500000553</c:v>
                </c:pt>
                <c:pt idx="7576">
                  <c:v>42441.208333333889</c:v>
                </c:pt>
                <c:pt idx="7577">
                  <c:v>42441.229166667224</c:v>
                </c:pt>
                <c:pt idx="7578">
                  <c:v>42441.25000000056</c:v>
                </c:pt>
                <c:pt idx="7579">
                  <c:v>42441.270833333896</c:v>
                </c:pt>
                <c:pt idx="7580">
                  <c:v>42441.291666667232</c:v>
                </c:pt>
                <c:pt idx="7581">
                  <c:v>42441.312500000568</c:v>
                </c:pt>
                <c:pt idx="7582">
                  <c:v>42441.333333333903</c:v>
                </c:pt>
                <c:pt idx="7583">
                  <c:v>42441.354166667239</c:v>
                </c:pt>
                <c:pt idx="7584">
                  <c:v>42441.375000000575</c:v>
                </c:pt>
                <c:pt idx="7585">
                  <c:v>42441.395833333911</c:v>
                </c:pt>
                <c:pt idx="7586">
                  <c:v>42441.416666667246</c:v>
                </c:pt>
                <c:pt idx="7587">
                  <c:v>42441.437500000582</c:v>
                </c:pt>
                <c:pt idx="7588">
                  <c:v>42441.458333333918</c:v>
                </c:pt>
                <c:pt idx="7589">
                  <c:v>42441.479166667254</c:v>
                </c:pt>
                <c:pt idx="7590">
                  <c:v>42441.500000000589</c:v>
                </c:pt>
                <c:pt idx="7591">
                  <c:v>42441.520833333925</c:v>
                </c:pt>
                <c:pt idx="7592">
                  <c:v>42441.541666667261</c:v>
                </c:pt>
                <c:pt idx="7593">
                  <c:v>42441.562500000597</c:v>
                </c:pt>
                <c:pt idx="7594">
                  <c:v>42441.583333333932</c:v>
                </c:pt>
                <c:pt idx="7595">
                  <c:v>42441.604166667268</c:v>
                </c:pt>
                <c:pt idx="7596">
                  <c:v>42441.625000000604</c:v>
                </c:pt>
                <c:pt idx="7597">
                  <c:v>42441.64583333394</c:v>
                </c:pt>
                <c:pt idx="7598">
                  <c:v>42441.666666667275</c:v>
                </c:pt>
                <c:pt idx="7599">
                  <c:v>42441.687500000611</c:v>
                </c:pt>
                <c:pt idx="7600">
                  <c:v>42441.708333333947</c:v>
                </c:pt>
                <c:pt idx="7601">
                  <c:v>42441.729166667283</c:v>
                </c:pt>
                <c:pt idx="7602">
                  <c:v>42441.750000000618</c:v>
                </c:pt>
                <c:pt idx="7603">
                  <c:v>42441.770833333954</c:v>
                </c:pt>
                <c:pt idx="7604">
                  <c:v>42441.79166666729</c:v>
                </c:pt>
                <c:pt idx="7605">
                  <c:v>42441.812500000626</c:v>
                </c:pt>
                <c:pt idx="7606">
                  <c:v>42441.833333333961</c:v>
                </c:pt>
                <c:pt idx="7607">
                  <c:v>42441.854166667297</c:v>
                </c:pt>
                <c:pt idx="7608">
                  <c:v>42441.875000000633</c:v>
                </c:pt>
                <c:pt idx="7609">
                  <c:v>42441.895833333969</c:v>
                </c:pt>
                <c:pt idx="7610">
                  <c:v>42441.916666667305</c:v>
                </c:pt>
                <c:pt idx="7611">
                  <c:v>42441.93750000064</c:v>
                </c:pt>
                <c:pt idx="7612">
                  <c:v>42441.958333333976</c:v>
                </c:pt>
                <c:pt idx="7613">
                  <c:v>42441.979166667312</c:v>
                </c:pt>
                <c:pt idx="7614">
                  <c:v>42442.000000000648</c:v>
                </c:pt>
                <c:pt idx="7615">
                  <c:v>42442.020833333983</c:v>
                </c:pt>
                <c:pt idx="7616">
                  <c:v>42442.041666667319</c:v>
                </c:pt>
                <c:pt idx="7617">
                  <c:v>42442.062500000655</c:v>
                </c:pt>
                <c:pt idx="7618">
                  <c:v>42442.125</c:v>
                </c:pt>
                <c:pt idx="7619">
                  <c:v>42442.145833333336</c:v>
                </c:pt>
                <c:pt idx="7620">
                  <c:v>42442.166666666664</c:v>
                </c:pt>
                <c:pt idx="7621">
                  <c:v>42442.1875</c:v>
                </c:pt>
                <c:pt idx="7622">
                  <c:v>42442.208333333336</c:v>
                </c:pt>
                <c:pt idx="7623">
                  <c:v>42442.229166666664</c:v>
                </c:pt>
                <c:pt idx="7624">
                  <c:v>42442.25</c:v>
                </c:pt>
                <c:pt idx="7625">
                  <c:v>42442.270833333336</c:v>
                </c:pt>
                <c:pt idx="7626">
                  <c:v>42442.291666666664</c:v>
                </c:pt>
                <c:pt idx="7627">
                  <c:v>42442.3125</c:v>
                </c:pt>
                <c:pt idx="7628">
                  <c:v>42442.333333333336</c:v>
                </c:pt>
                <c:pt idx="7629">
                  <c:v>42442.354166666664</c:v>
                </c:pt>
                <c:pt idx="7630">
                  <c:v>42442.375</c:v>
                </c:pt>
                <c:pt idx="7631">
                  <c:v>42442.395833333336</c:v>
                </c:pt>
                <c:pt idx="7632">
                  <c:v>42442.416666666664</c:v>
                </c:pt>
                <c:pt idx="7633">
                  <c:v>42442.4375</c:v>
                </c:pt>
                <c:pt idx="7634">
                  <c:v>42442.458333333336</c:v>
                </c:pt>
                <c:pt idx="7635">
                  <c:v>42442.479166666664</c:v>
                </c:pt>
                <c:pt idx="7636">
                  <c:v>42442.5</c:v>
                </c:pt>
                <c:pt idx="7637">
                  <c:v>42442.520833333336</c:v>
                </c:pt>
                <c:pt idx="7638">
                  <c:v>42442.541666666664</c:v>
                </c:pt>
                <c:pt idx="7639">
                  <c:v>42442.5625</c:v>
                </c:pt>
                <c:pt idx="7640">
                  <c:v>42442.583333333336</c:v>
                </c:pt>
                <c:pt idx="7641">
                  <c:v>42442.604166666664</c:v>
                </c:pt>
                <c:pt idx="7642">
                  <c:v>42442.625</c:v>
                </c:pt>
                <c:pt idx="7643">
                  <c:v>42442.645833333336</c:v>
                </c:pt>
                <c:pt idx="7644">
                  <c:v>42442.666666666664</c:v>
                </c:pt>
                <c:pt idx="7645">
                  <c:v>42442.6875</c:v>
                </c:pt>
                <c:pt idx="7646">
                  <c:v>42442.708333333336</c:v>
                </c:pt>
                <c:pt idx="7647">
                  <c:v>42442.729166666664</c:v>
                </c:pt>
                <c:pt idx="7648">
                  <c:v>42442.75</c:v>
                </c:pt>
                <c:pt idx="7649">
                  <c:v>42442.770833333336</c:v>
                </c:pt>
                <c:pt idx="7650">
                  <c:v>42442.791666666664</c:v>
                </c:pt>
                <c:pt idx="7651">
                  <c:v>42442.8125</c:v>
                </c:pt>
                <c:pt idx="7652">
                  <c:v>42442.833333333336</c:v>
                </c:pt>
                <c:pt idx="7653">
                  <c:v>42442.854166666664</c:v>
                </c:pt>
                <c:pt idx="7654">
                  <c:v>42442.875</c:v>
                </c:pt>
                <c:pt idx="7655">
                  <c:v>42442.895833333336</c:v>
                </c:pt>
                <c:pt idx="7656">
                  <c:v>42442.916666666664</c:v>
                </c:pt>
                <c:pt idx="7657">
                  <c:v>42442.9375</c:v>
                </c:pt>
                <c:pt idx="7658">
                  <c:v>42442.958333333336</c:v>
                </c:pt>
                <c:pt idx="7659">
                  <c:v>42442.979166666664</c:v>
                </c:pt>
                <c:pt idx="7660">
                  <c:v>42443</c:v>
                </c:pt>
                <c:pt idx="7661">
                  <c:v>42443.020833333336</c:v>
                </c:pt>
                <c:pt idx="7662">
                  <c:v>42443.041666666664</c:v>
                </c:pt>
                <c:pt idx="7663">
                  <c:v>42443.0625</c:v>
                </c:pt>
                <c:pt idx="7664">
                  <c:v>42443.083333333336</c:v>
                </c:pt>
                <c:pt idx="7665">
                  <c:v>42443.104166666664</c:v>
                </c:pt>
                <c:pt idx="7666">
                  <c:v>42443.125</c:v>
                </c:pt>
                <c:pt idx="7667">
                  <c:v>42443.145833333336</c:v>
                </c:pt>
                <c:pt idx="7668">
                  <c:v>42443.166666666664</c:v>
                </c:pt>
                <c:pt idx="7669">
                  <c:v>42443.1875</c:v>
                </c:pt>
                <c:pt idx="7670">
                  <c:v>42443.208333333336</c:v>
                </c:pt>
                <c:pt idx="7671">
                  <c:v>42443.229166666664</c:v>
                </c:pt>
                <c:pt idx="7672">
                  <c:v>42443.25</c:v>
                </c:pt>
                <c:pt idx="7673">
                  <c:v>42443.270833333336</c:v>
                </c:pt>
                <c:pt idx="7674">
                  <c:v>42443.291666666664</c:v>
                </c:pt>
                <c:pt idx="7675">
                  <c:v>42443.3125</c:v>
                </c:pt>
                <c:pt idx="7676">
                  <c:v>42443.333333333336</c:v>
                </c:pt>
                <c:pt idx="7677">
                  <c:v>42443.354166666664</c:v>
                </c:pt>
                <c:pt idx="7678">
                  <c:v>42443.375</c:v>
                </c:pt>
                <c:pt idx="7679">
                  <c:v>42443.395833333336</c:v>
                </c:pt>
                <c:pt idx="7680">
                  <c:v>42443.416666666664</c:v>
                </c:pt>
                <c:pt idx="7681">
                  <c:v>42443.4375</c:v>
                </c:pt>
                <c:pt idx="7682">
                  <c:v>42443.458333333336</c:v>
                </c:pt>
                <c:pt idx="7683">
                  <c:v>42443.479166666664</c:v>
                </c:pt>
                <c:pt idx="7684">
                  <c:v>42443.5</c:v>
                </c:pt>
                <c:pt idx="7685">
                  <c:v>42443.520833333336</c:v>
                </c:pt>
                <c:pt idx="7686">
                  <c:v>42443.541666666664</c:v>
                </c:pt>
                <c:pt idx="7687">
                  <c:v>42443.5625</c:v>
                </c:pt>
                <c:pt idx="7688">
                  <c:v>42443.583333333336</c:v>
                </c:pt>
                <c:pt idx="7689">
                  <c:v>42443.604166666664</c:v>
                </c:pt>
                <c:pt idx="7690">
                  <c:v>42443.625</c:v>
                </c:pt>
                <c:pt idx="7691">
                  <c:v>42443.645833333336</c:v>
                </c:pt>
                <c:pt idx="7692">
                  <c:v>42443.666666666664</c:v>
                </c:pt>
                <c:pt idx="7693">
                  <c:v>42443.6875</c:v>
                </c:pt>
                <c:pt idx="7694">
                  <c:v>42443.708333333336</c:v>
                </c:pt>
                <c:pt idx="7695">
                  <c:v>42443.729166666664</c:v>
                </c:pt>
                <c:pt idx="7696">
                  <c:v>42443.75</c:v>
                </c:pt>
                <c:pt idx="7697">
                  <c:v>42443.770833333336</c:v>
                </c:pt>
                <c:pt idx="7698">
                  <c:v>42443.791666666664</c:v>
                </c:pt>
                <c:pt idx="7699">
                  <c:v>42443.8125</c:v>
                </c:pt>
                <c:pt idx="7700">
                  <c:v>42443.833333333336</c:v>
                </c:pt>
                <c:pt idx="7701">
                  <c:v>42443.854166666664</c:v>
                </c:pt>
                <c:pt idx="7702">
                  <c:v>42443.875</c:v>
                </c:pt>
                <c:pt idx="7703">
                  <c:v>42443.895833333336</c:v>
                </c:pt>
                <c:pt idx="7704">
                  <c:v>42443.916666666664</c:v>
                </c:pt>
                <c:pt idx="7705">
                  <c:v>42443.9375</c:v>
                </c:pt>
                <c:pt idx="7706">
                  <c:v>42443.958333333336</c:v>
                </c:pt>
                <c:pt idx="7707">
                  <c:v>42443.979166666664</c:v>
                </c:pt>
                <c:pt idx="7708">
                  <c:v>42444</c:v>
                </c:pt>
                <c:pt idx="7709">
                  <c:v>42444.020833333336</c:v>
                </c:pt>
                <c:pt idx="7710">
                  <c:v>42444.041666666664</c:v>
                </c:pt>
                <c:pt idx="7711">
                  <c:v>42444.0625</c:v>
                </c:pt>
                <c:pt idx="7712">
                  <c:v>42444.083333333336</c:v>
                </c:pt>
                <c:pt idx="7713">
                  <c:v>42444.104166666664</c:v>
                </c:pt>
                <c:pt idx="7714">
                  <c:v>42444.125</c:v>
                </c:pt>
                <c:pt idx="7715">
                  <c:v>42444.145833333336</c:v>
                </c:pt>
                <c:pt idx="7716">
                  <c:v>42444.166666666664</c:v>
                </c:pt>
                <c:pt idx="7717">
                  <c:v>42444.1875</c:v>
                </c:pt>
                <c:pt idx="7718">
                  <c:v>42444.208333333336</c:v>
                </c:pt>
                <c:pt idx="7719">
                  <c:v>42444.229166666664</c:v>
                </c:pt>
                <c:pt idx="7720">
                  <c:v>42444.25</c:v>
                </c:pt>
                <c:pt idx="7721">
                  <c:v>42444.270833333336</c:v>
                </c:pt>
                <c:pt idx="7722">
                  <c:v>42444.291666666664</c:v>
                </c:pt>
                <c:pt idx="7723">
                  <c:v>42444.3125</c:v>
                </c:pt>
                <c:pt idx="7724">
                  <c:v>42444.333333333336</c:v>
                </c:pt>
                <c:pt idx="7725">
                  <c:v>42444.354166666664</c:v>
                </c:pt>
                <c:pt idx="7726">
                  <c:v>42444.375</c:v>
                </c:pt>
                <c:pt idx="7727">
                  <c:v>42444.395833333336</c:v>
                </c:pt>
                <c:pt idx="7728">
                  <c:v>42444.416666666664</c:v>
                </c:pt>
                <c:pt idx="7729">
                  <c:v>42444.4375</c:v>
                </c:pt>
                <c:pt idx="7730">
                  <c:v>42444.458333333336</c:v>
                </c:pt>
                <c:pt idx="7731">
                  <c:v>42444.479166666664</c:v>
                </c:pt>
                <c:pt idx="7732">
                  <c:v>42444.5</c:v>
                </c:pt>
                <c:pt idx="7733">
                  <c:v>42444.520833333336</c:v>
                </c:pt>
                <c:pt idx="7734">
                  <c:v>42444.541666666664</c:v>
                </c:pt>
                <c:pt idx="7735">
                  <c:v>42444.5625</c:v>
                </c:pt>
                <c:pt idx="7736">
                  <c:v>42444.583333333336</c:v>
                </c:pt>
                <c:pt idx="7737">
                  <c:v>42444.604166666664</c:v>
                </c:pt>
                <c:pt idx="7738">
                  <c:v>42444.625</c:v>
                </c:pt>
                <c:pt idx="7739">
                  <c:v>42444.645833333336</c:v>
                </c:pt>
                <c:pt idx="7740">
                  <c:v>42444.666666666664</c:v>
                </c:pt>
                <c:pt idx="7741">
                  <c:v>42444.6875</c:v>
                </c:pt>
                <c:pt idx="7742">
                  <c:v>42444.708333333336</c:v>
                </c:pt>
                <c:pt idx="7743">
                  <c:v>42444.729166666664</c:v>
                </c:pt>
                <c:pt idx="7744">
                  <c:v>42444.75</c:v>
                </c:pt>
                <c:pt idx="7745">
                  <c:v>42444.770833333336</c:v>
                </c:pt>
                <c:pt idx="7746">
                  <c:v>42444.791666666664</c:v>
                </c:pt>
                <c:pt idx="7747">
                  <c:v>42444.8125</c:v>
                </c:pt>
                <c:pt idx="7748">
                  <c:v>42444.833333333336</c:v>
                </c:pt>
                <c:pt idx="7749">
                  <c:v>42444.854166666664</c:v>
                </c:pt>
                <c:pt idx="7750">
                  <c:v>42444.875</c:v>
                </c:pt>
                <c:pt idx="7751">
                  <c:v>42444.895833333336</c:v>
                </c:pt>
                <c:pt idx="7752">
                  <c:v>42444.916666666664</c:v>
                </c:pt>
                <c:pt idx="7753">
                  <c:v>42444.9375</c:v>
                </c:pt>
                <c:pt idx="7754">
                  <c:v>42444.958333333336</c:v>
                </c:pt>
                <c:pt idx="7755">
                  <c:v>42444.979166666664</c:v>
                </c:pt>
                <c:pt idx="7756">
                  <c:v>42445</c:v>
                </c:pt>
                <c:pt idx="7757">
                  <c:v>42445.020833333336</c:v>
                </c:pt>
                <c:pt idx="7758">
                  <c:v>42445.041666666664</c:v>
                </c:pt>
                <c:pt idx="7759">
                  <c:v>42445.0625</c:v>
                </c:pt>
                <c:pt idx="7760">
                  <c:v>42445.083333333336</c:v>
                </c:pt>
                <c:pt idx="7761">
                  <c:v>42445.104166666664</c:v>
                </c:pt>
                <c:pt idx="7762">
                  <c:v>42445.125</c:v>
                </c:pt>
                <c:pt idx="7763">
                  <c:v>42445.145833333336</c:v>
                </c:pt>
                <c:pt idx="7764">
                  <c:v>42445.166666666664</c:v>
                </c:pt>
                <c:pt idx="7765">
                  <c:v>42445.1875</c:v>
                </c:pt>
                <c:pt idx="7766">
                  <c:v>42445.208333333336</c:v>
                </c:pt>
                <c:pt idx="7767">
                  <c:v>42445.229166666664</c:v>
                </c:pt>
                <c:pt idx="7768">
                  <c:v>42445.25</c:v>
                </c:pt>
                <c:pt idx="7769">
                  <c:v>42445.270833333336</c:v>
                </c:pt>
                <c:pt idx="7770">
                  <c:v>42445.291666666664</c:v>
                </c:pt>
                <c:pt idx="7771">
                  <c:v>42445.3125</c:v>
                </c:pt>
                <c:pt idx="7772">
                  <c:v>42445.333333333336</c:v>
                </c:pt>
                <c:pt idx="7773">
                  <c:v>42445.354166666664</c:v>
                </c:pt>
                <c:pt idx="7774">
                  <c:v>42445.375</c:v>
                </c:pt>
                <c:pt idx="7775">
                  <c:v>42445.395833333336</c:v>
                </c:pt>
                <c:pt idx="7776">
                  <c:v>42445.416666666664</c:v>
                </c:pt>
                <c:pt idx="7777">
                  <c:v>42445.4375</c:v>
                </c:pt>
                <c:pt idx="7778">
                  <c:v>42445.458333333336</c:v>
                </c:pt>
                <c:pt idx="7779">
                  <c:v>42445.479166666664</c:v>
                </c:pt>
                <c:pt idx="7780">
                  <c:v>42445.5</c:v>
                </c:pt>
                <c:pt idx="7781">
                  <c:v>42445.520833333336</c:v>
                </c:pt>
                <c:pt idx="7782">
                  <c:v>42445.541666666664</c:v>
                </c:pt>
                <c:pt idx="7783">
                  <c:v>42445.5625</c:v>
                </c:pt>
                <c:pt idx="7784">
                  <c:v>42445.583333333336</c:v>
                </c:pt>
                <c:pt idx="7785">
                  <c:v>42445.604166666664</c:v>
                </c:pt>
                <c:pt idx="7786">
                  <c:v>42445.625</c:v>
                </c:pt>
                <c:pt idx="7787">
                  <c:v>42445.645833333336</c:v>
                </c:pt>
                <c:pt idx="7788">
                  <c:v>42445.666666666664</c:v>
                </c:pt>
                <c:pt idx="7789">
                  <c:v>42445.6875</c:v>
                </c:pt>
                <c:pt idx="7790">
                  <c:v>42445.708333333336</c:v>
                </c:pt>
                <c:pt idx="7791">
                  <c:v>42445.729166666664</c:v>
                </c:pt>
                <c:pt idx="7792">
                  <c:v>42445.75</c:v>
                </c:pt>
                <c:pt idx="7793">
                  <c:v>42445.770833333336</c:v>
                </c:pt>
                <c:pt idx="7794">
                  <c:v>42445.791666666664</c:v>
                </c:pt>
                <c:pt idx="7795">
                  <c:v>42445.8125</c:v>
                </c:pt>
                <c:pt idx="7796">
                  <c:v>42445.833333333336</c:v>
                </c:pt>
                <c:pt idx="7797">
                  <c:v>42445.854166666664</c:v>
                </c:pt>
                <c:pt idx="7798">
                  <c:v>42445.875</c:v>
                </c:pt>
                <c:pt idx="7799">
                  <c:v>42445.895833333336</c:v>
                </c:pt>
                <c:pt idx="7800">
                  <c:v>42445.916666666664</c:v>
                </c:pt>
                <c:pt idx="7801">
                  <c:v>42445.9375</c:v>
                </c:pt>
                <c:pt idx="7802">
                  <c:v>42445.958333333336</c:v>
                </c:pt>
                <c:pt idx="7803">
                  <c:v>42445.979166666664</c:v>
                </c:pt>
                <c:pt idx="7804">
                  <c:v>42446</c:v>
                </c:pt>
                <c:pt idx="7805">
                  <c:v>42446.020833333336</c:v>
                </c:pt>
                <c:pt idx="7806">
                  <c:v>42446.041666666664</c:v>
                </c:pt>
                <c:pt idx="7807">
                  <c:v>42446.0625</c:v>
                </c:pt>
                <c:pt idx="7808">
                  <c:v>42446.083333333336</c:v>
                </c:pt>
                <c:pt idx="7809">
                  <c:v>42446.104166666664</c:v>
                </c:pt>
                <c:pt idx="7810">
                  <c:v>42446.125</c:v>
                </c:pt>
                <c:pt idx="7811">
                  <c:v>42446.145833333336</c:v>
                </c:pt>
                <c:pt idx="7812">
                  <c:v>42446.166666666664</c:v>
                </c:pt>
                <c:pt idx="7813">
                  <c:v>42446.1875</c:v>
                </c:pt>
                <c:pt idx="7814">
                  <c:v>42446.208333333336</c:v>
                </c:pt>
                <c:pt idx="7815">
                  <c:v>42446.229166666664</c:v>
                </c:pt>
                <c:pt idx="7816">
                  <c:v>42446.25</c:v>
                </c:pt>
                <c:pt idx="7817">
                  <c:v>42446.270833333336</c:v>
                </c:pt>
                <c:pt idx="7818">
                  <c:v>42446.291666666664</c:v>
                </c:pt>
                <c:pt idx="7819">
                  <c:v>42446.3125</c:v>
                </c:pt>
                <c:pt idx="7820">
                  <c:v>42446.333333333336</c:v>
                </c:pt>
                <c:pt idx="7821">
                  <c:v>42446.354166666664</c:v>
                </c:pt>
                <c:pt idx="7822">
                  <c:v>42446.375</c:v>
                </c:pt>
                <c:pt idx="7823">
                  <c:v>42446.395833333336</c:v>
                </c:pt>
                <c:pt idx="7824">
                  <c:v>42446.416666666664</c:v>
                </c:pt>
                <c:pt idx="7825">
                  <c:v>42446.4375</c:v>
                </c:pt>
                <c:pt idx="7826">
                  <c:v>42446.458333333336</c:v>
                </c:pt>
                <c:pt idx="7827">
                  <c:v>42446.479166666664</c:v>
                </c:pt>
                <c:pt idx="7828">
                  <c:v>42446.5</c:v>
                </c:pt>
                <c:pt idx="7829">
                  <c:v>42446.520833333336</c:v>
                </c:pt>
                <c:pt idx="7830">
                  <c:v>42446.541666666664</c:v>
                </c:pt>
                <c:pt idx="7831">
                  <c:v>42446.5625</c:v>
                </c:pt>
                <c:pt idx="7832">
                  <c:v>42446.583333333336</c:v>
                </c:pt>
                <c:pt idx="7833">
                  <c:v>42446.604166666664</c:v>
                </c:pt>
                <c:pt idx="7834">
                  <c:v>42446.625</c:v>
                </c:pt>
                <c:pt idx="7835">
                  <c:v>42446.645833333336</c:v>
                </c:pt>
                <c:pt idx="7836">
                  <c:v>42446.666666666664</c:v>
                </c:pt>
                <c:pt idx="7837">
                  <c:v>42446.6875</c:v>
                </c:pt>
                <c:pt idx="7838">
                  <c:v>42446.708333333336</c:v>
                </c:pt>
                <c:pt idx="7839">
                  <c:v>42446.729166666664</c:v>
                </c:pt>
                <c:pt idx="7840">
                  <c:v>42446.75</c:v>
                </c:pt>
                <c:pt idx="7841">
                  <c:v>42446.770833333336</c:v>
                </c:pt>
                <c:pt idx="7842">
                  <c:v>42446.791666666664</c:v>
                </c:pt>
                <c:pt idx="7843">
                  <c:v>42446.8125</c:v>
                </c:pt>
                <c:pt idx="7844">
                  <c:v>42446.833333333336</c:v>
                </c:pt>
                <c:pt idx="7845">
                  <c:v>42446.854166666664</c:v>
                </c:pt>
                <c:pt idx="7846">
                  <c:v>42446.875</c:v>
                </c:pt>
                <c:pt idx="7847">
                  <c:v>42446.895833333336</c:v>
                </c:pt>
                <c:pt idx="7848">
                  <c:v>42446.916666666664</c:v>
                </c:pt>
                <c:pt idx="7849">
                  <c:v>42446.9375</c:v>
                </c:pt>
                <c:pt idx="7850">
                  <c:v>42446.958333333336</c:v>
                </c:pt>
                <c:pt idx="7851">
                  <c:v>42446.979166666664</c:v>
                </c:pt>
                <c:pt idx="7852">
                  <c:v>42447</c:v>
                </c:pt>
                <c:pt idx="7853">
                  <c:v>42447.020833333336</c:v>
                </c:pt>
                <c:pt idx="7854">
                  <c:v>42447.041666666664</c:v>
                </c:pt>
                <c:pt idx="7855">
                  <c:v>42447.0625</c:v>
                </c:pt>
                <c:pt idx="7856">
                  <c:v>42447.083333333336</c:v>
                </c:pt>
                <c:pt idx="7857">
                  <c:v>42447.104166666664</c:v>
                </c:pt>
                <c:pt idx="7858">
                  <c:v>42447.125</c:v>
                </c:pt>
                <c:pt idx="7859">
                  <c:v>42447.145833333336</c:v>
                </c:pt>
                <c:pt idx="7860">
                  <c:v>42447.166666666664</c:v>
                </c:pt>
                <c:pt idx="7861">
                  <c:v>42447.1875</c:v>
                </c:pt>
                <c:pt idx="7862">
                  <c:v>42447.208333333336</c:v>
                </c:pt>
                <c:pt idx="7863">
                  <c:v>42447.229166666664</c:v>
                </c:pt>
                <c:pt idx="7864">
                  <c:v>42447.25</c:v>
                </c:pt>
                <c:pt idx="7865">
                  <c:v>42447.270833333336</c:v>
                </c:pt>
                <c:pt idx="7866">
                  <c:v>42447.291666666664</c:v>
                </c:pt>
                <c:pt idx="7867">
                  <c:v>42447.3125</c:v>
                </c:pt>
                <c:pt idx="7868">
                  <c:v>42447.333333333336</c:v>
                </c:pt>
                <c:pt idx="7869">
                  <c:v>42447.354166666664</c:v>
                </c:pt>
                <c:pt idx="7870">
                  <c:v>42447.375</c:v>
                </c:pt>
                <c:pt idx="7871">
                  <c:v>42447.395833333336</c:v>
                </c:pt>
                <c:pt idx="7872">
                  <c:v>42447.416666666664</c:v>
                </c:pt>
                <c:pt idx="7873">
                  <c:v>42447.4375</c:v>
                </c:pt>
                <c:pt idx="7874">
                  <c:v>42447.458333333336</c:v>
                </c:pt>
                <c:pt idx="7875">
                  <c:v>42447.479166666664</c:v>
                </c:pt>
                <c:pt idx="7876">
                  <c:v>42447.5</c:v>
                </c:pt>
                <c:pt idx="7877">
                  <c:v>42447.520833333336</c:v>
                </c:pt>
                <c:pt idx="7878">
                  <c:v>42447.541666666664</c:v>
                </c:pt>
                <c:pt idx="7879">
                  <c:v>42447.5625</c:v>
                </c:pt>
                <c:pt idx="7880">
                  <c:v>42447.583333333336</c:v>
                </c:pt>
                <c:pt idx="7881">
                  <c:v>42447.604166666664</c:v>
                </c:pt>
                <c:pt idx="7882">
                  <c:v>42447.625</c:v>
                </c:pt>
                <c:pt idx="7883">
                  <c:v>42447.645833333336</c:v>
                </c:pt>
                <c:pt idx="7884">
                  <c:v>42447.666666666664</c:v>
                </c:pt>
                <c:pt idx="7885">
                  <c:v>42447.6875</c:v>
                </c:pt>
                <c:pt idx="7886">
                  <c:v>42447.708333333336</c:v>
                </c:pt>
                <c:pt idx="7887">
                  <c:v>42447.729166666664</c:v>
                </c:pt>
                <c:pt idx="7888">
                  <c:v>42447.75</c:v>
                </c:pt>
                <c:pt idx="7889">
                  <c:v>42447.770833333336</c:v>
                </c:pt>
                <c:pt idx="7890">
                  <c:v>42447.791666666664</c:v>
                </c:pt>
                <c:pt idx="7891">
                  <c:v>42447.8125</c:v>
                </c:pt>
                <c:pt idx="7892">
                  <c:v>42447.833333333336</c:v>
                </c:pt>
                <c:pt idx="7893">
                  <c:v>42447.854166666664</c:v>
                </c:pt>
                <c:pt idx="7894">
                  <c:v>42447.875</c:v>
                </c:pt>
                <c:pt idx="7895">
                  <c:v>42447.895833333336</c:v>
                </c:pt>
                <c:pt idx="7896">
                  <c:v>42447.916666666664</c:v>
                </c:pt>
                <c:pt idx="7897">
                  <c:v>42447.9375</c:v>
                </c:pt>
                <c:pt idx="7898">
                  <c:v>42447.958333333336</c:v>
                </c:pt>
                <c:pt idx="7899">
                  <c:v>42447.979166666664</c:v>
                </c:pt>
                <c:pt idx="7900">
                  <c:v>42448</c:v>
                </c:pt>
                <c:pt idx="7901">
                  <c:v>42448.020833333336</c:v>
                </c:pt>
                <c:pt idx="7902">
                  <c:v>42448.041666666664</c:v>
                </c:pt>
                <c:pt idx="7903">
                  <c:v>42448.0625</c:v>
                </c:pt>
                <c:pt idx="7904">
                  <c:v>42448.083333333336</c:v>
                </c:pt>
                <c:pt idx="7905">
                  <c:v>42448.104166666664</c:v>
                </c:pt>
                <c:pt idx="7906">
                  <c:v>42448.125</c:v>
                </c:pt>
                <c:pt idx="7907">
                  <c:v>42448.145833333336</c:v>
                </c:pt>
                <c:pt idx="7908">
                  <c:v>42448.166666666664</c:v>
                </c:pt>
                <c:pt idx="7909">
                  <c:v>42448.1875</c:v>
                </c:pt>
                <c:pt idx="7910">
                  <c:v>42448.208333333336</c:v>
                </c:pt>
                <c:pt idx="7911">
                  <c:v>42448.229166666664</c:v>
                </c:pt>
                <c:pt idx="7912">
                  <c:v>42448.25</c:v>
                </c:pt>
                <c:pt idx="7913">
                  <c:v>42448.270833333336</c:v>
                </c:pt>
                <c:pt idx="7914">
                  <c:v>42448.291666666664</c:v>
                </c:pt>
                <c:pt idx="7915">
                  <c:v>42448.3125</c:v>
                </c:pt>
                <c:pt idx="7916">
                  <c:v>42448.333333333336</c:v>
                </c:pt>
                <c:pt idx="7917">
                  <c:v>42448.354166666664</c:v>
                </c:pt>
                <c:pt idx="7918">
                  <c:v>42448.375</c:v>
                </c:pt>
                <c:pt idx="7919">
                  <c:v>42448.395833333336</c:v>
                </c:pt>
                <c:pt idx="7920">
                  <c:v>42448.416666666664</c:v>
                </c:pt>
                <c:pt idx="7921">
                  <c:v>42448.4375</c:v>
                </c:pt>
                <c:pt idx="7922">
                  <c:v>42448.458333333336</c:v>
                </c:pt>
                <c:pt idx="7923">
                  <c:v>42448.479166666664</c:v>
                </c:pt>
                <c:pt idx="7924">
                  <c:v>42448.5</c:v>
                </c:pt>
                <c:pt idx="7925">
                  <c:v>42448.520833333336</c:v>
                </c:pt>
                <c:pt idx="7926">
                  <c:v>42448.541666666664</c:v>
                </c:pt>
                <c:pt idx="7927">
                  <c:v>42448.5625</c:v>
                </c:pt>
                <c:pt idx="7928">
                  <c:v>42448.583333333336</c:v>
                </c:pt>
                <c:pt idx="7929">
                  <c:v>42448.604166666664</c:v>
                </c:pt>
                <c:pt idx="7930">
                  <c:v>42448.625</c:v>
                </c:pt>
                <c:pt idx="7931">
                  <c:v>42448.645833333336</c:v>
                </c:pt>
                <c:pt idx="7932">
                  <c:v>42448.666666666664</c:v>
                </c:pt>
                <c:pt idx="7933">
                  <c:v>42448.6875</c:v>
                </c:pt>
                <c:pt idx="7934">
                  <c:v>42448.708333333336</c:v>
                </c:pt>
                <c:pt idx="7935">
                  <c:v>42448.729166666664</c:v>
                </c:pt>
                <c:pt idx="7936">
                  <c:v>42448.75</c:v>
                </c:pt>
                <c:pt idx="7937">
                  <c:v>42448.770833333336</c:v>
                </c:pt>
                <c:pt idx="7938">
                  <c:v>42448.791666666664</c:v>
                </c:pt>
                <c:pt idx="7939">
                  <c:v>42448.8125</c:v>
                </c:pt>
                <c:pt idx="7940">
                  <c:v>42448.833333333336</c:v>
                </c:pt>
                <c:pt idx="7941">
                  <c:v>42448.854166666664</c:v>
                </c:pt>
                <c:pt idx="7942">
                  <c:v>42448.875</c:v>
                </c:pt>
                <c:pt idx="7943">
                  <c:v>42448.895833333336</c:v>
                </c:pt>
                <c:pt idx="7944">
                  <c:v>42448.916666666664</c:v>
                </c:pt>
                <c:pt idx="7945">
                  <c:v>42448.9375</c:v>
                </c:pt>
                <c:pt idx="7946">
                  <c:v>42448.958333333336</c:v>
                </c:pt>
                <c:pt idx="7947">
                  <c:v>42448.979166666664</c:v>
                </c:pt>
                <c:pt idx="7948">
                  <c:v>42449</c:v>
                </c:pt>
                <c:pt idx="7949">
                  <c:v>42449.020833333336</c:v>
                </c:pt>
                <c:pt idx="7950">
                  <c:v>42449.041666666664</c:v>
                </c:pt>
                <c:pt idx="7951">
                  <c:v>42449.0625</c:v>
                </c:pt>
                <c:pt idx="7952">
                  <c:v>42449.083333333336</c:v>
                </c:pt>
                <c:pt idx="7953">
                  <c:v>42449.104166666664</c:v>
                </c:pt>
                <c:pt idx="7954">
                  <c:v>42449.125</c:v>
                </c:pt>
                <c:pt idx="7955">
                  <c:v>42449.145833333336</c:v>
                </c:pt>
                <c:pt idx="7956">
                  <c:v>42449.166666666664</c:v>
                </c:pt>
                <c:pt idx="7957">
                  <c:v>42449.1875</c:v>
                </c:pt>
                <c:pt idx="7958">
                  <c:v>42449.208333333336</c:v>
                </c:pt>
                <c:pt idx="7959">
                  <c:v>42449.229166666664</c:v>
                </c:pt>
                <c:pt idx="7960">
                  <c:v>42449.25</c:v>
                </c:pt>
                <c:pt idx="7961">
                  <c:v>42449.270833333336</c:v>
                </c:pt>
                <c:pt idx="7962">
                  <c:v>42449.291666666664</c:v>
                </c:pt>
                <c:pt idx="7963">
                  <c:v>42449.3125</c:v>
                </c:pt>
                <c:pt idx="7964">
                  <c:v>42449.333333333336</c:v>
                </c:pt>
                <c:pt idx="7965">
                  <c:v>42449.354166666664</c:v>
                </c:pt>
                <c:pt idx="7966">
                  <c:v>42449.375</c:v>
                </c:pt>
                <c:pt idx="7967">
                  <c:v>42449.395833333336</c:v>
                </c:pt>
                <c:pt idx="7968">
                  <c:v>42449.416666666664</c:v>
                </c:pt>
                <c:pt idx="7969">
                  <c:v>42449.4375</c:v>
                </c:pt>
                <c:pt idx="7970">
                  <c:v>42449.458333333336</c:v>
                </c:pt>
                <c:pt idx="7971">
                  <c:v>42449.479166666664</c:v>
                </c:pt>
                <c:pt idx="7972">
                  <c:v>42449.5</c:v>
                </c:pt>
                <c:pt idx="7973">
                  <c:v>42449.520833333336</c:v>
                </c:pt>
                <c:pt idx="7974">
                  <c:v>42449.541666666664</c:v>
                </c:pt>
                <c:pt idx="7975">
                  <c:v>42449.5625</c:v>
                </c:pt>
                <c:pt idx="7976">
                  <c:v>42449.583333333336</c:v>
                </c:pt>
                <c:pt idx="7977">
                  <c:v>42449.604166666664</c:v>
                </c:pt>
                <c:pt idx="7978">
                  <c:v>42449.625</c:v>
                </c:pt>
                <c:pt idx="7979">
                  <c:v>42449.645833333336</c:v>
                </c:pt>
                <c:pt idx="7980">
                  <c:v>42449.666666666664</c:v>
                </c:pt>
                <c:pt idx="7981">
                  <c:v>42449.6875</c:v>
                </c:pt>
                <c:pt idx="7982">
                  <c:v>42449.708333333336</c:v>
                </c:pt>
                <c:pt idx="7983">
                  <c:v>42449.729166666664</c:v>
                </c:pt>
                <c:pt idx="7984">
                  <c:v>42449.75</c:v>
                </c:pt>
                <c:pt idx="7985">
                  <c:v>42449.770833333336</c:v>
                </c:pt>
                <c:pt idx="7986">
                  <c:v>42449.791666666664</c:v>
                </c:pt>
                <c:pt idx="7987">
                  <c:v>42449.8125</c:v>
                </c:pt>
                <c:pt idx="7988">
                  <c:v>42449.833333333336</c:v>
                </c:pt>
                <c:pt idx="7989">
                  <c:v>42449.854166666664</c:v>
                </c:pt>
                <c:pt idx="7990">
                  <c:v>42449.875</c:v>
                </c:pt>
                <c:pt idx="7991">
                  <c:v>42449.895833333336</c:v>
                </c:pt>
                <c:pt idx="7992">
                  <c:v>42449.916666666664</c:v>
                </c:pt>
                <c:pt idx="7993">
                  <c:v>42449.9375</c:v>
                </c:pt>
                <c:pt idx="7994">
                  <c:v>42449.958333333336</c:v>
                </c:pt>
                <c:pt idx="7995">
                  <c:v>42449.979166666664</c:v>
                </c:pt>
                <c:pt idx="7996">
                  <c:v>42450</c:v>
                </c:pt>
                <c:pt idx="7997">
                  <c:v>42450.020833333336</c:v>
                </c:pt>
                <c:pt idx="7998">
                  <c:v>42450.041666666664</c:v>
                </c:pt>
                <c:pt idx="7999">
                  <c:v>42450.0625</c:v>
                </c:pt>
                <c:pt idx="8000">
                  <c:v>42450.083333333336</c:v>
                </c:pt>
                <c:pt idx="8001">
                  <c:v>42450.104166666664</c:v>
                </c:pt>
                <c:pt idx="8002">
                  <c:v>42450.125</c:v>
                </c:pt>
                <c:pt idx="8003">
                  <c:v>42450.145833333336</c:v>
                </c:pt>
                <c:pt idx="8004">
                  <c:v>42450.166666666664</c:v>
                </c:pt>
                <c:pt idx="8005">
                  <c:v>42450.1875</c:v>
                </c:pt>
                <c:pt idx="8006">
                  <c:v>42450.208333333336</c:v>
                </c:pt>
                <c:pt idx="8007">
                  <c:v>42450.229166666664</c:v>
                </c:pt>
                <c:pt idx="8008">
                  <c:v>42450.25</c:v>
                </c:pt>
                <c:pt idx="8009">
                  <c:v>42450.270833333336</c:v>
                </c:pt>
                <c:pt idx="8010">
                  <c:v>42450.291666666664</c:v>
                </c:pt>
                <c:pt idx="8011">
                  <c:v>42450.3125</c:v>
                </c:pt>
                <c:pt idx="8012">
                  <c:v>42450.333333333336</c:v>
                </c:pt>
                <c:pt idx="8013">
                  <c:v>42450.354166666664</c:v>
                </c:pt>
                <c:pt idx="8014">
                  <c:v>42450.375</c:v>
                </c:pt>
                <c:pt idx="8015">
                  <c:v>42450.395833333336</c:v>
                </c:pt>
                <c:pt idx="8016">
                  <c:v>42450.416666666664</c:v>
                </c:pt>
                <c:pt idx="8017">
                  <c:v>42450.4375</c:v>
                </c:pt>
                <c:pt idx="8018">
                  <c:v>42450.458333333336</c:v>
                </c:pt>
                <c:pt idx="8019">
                  <c:v>42450.479166666664</c:v>
                </c:pt>
                <c:pt idx="8020">
                  <c:v>42450.5</c:v>
                </c:pt>
                <c:pt idx="8021">
                  <c:v>42450.520833333336</c:v>
                </c:pt>
                <c:pt idx="8022">
                  <c:v>42450.541666666664</c:v>
                </c:pt>
                <c:pt idx="8023">
                  <c:v>42450.5625</c:v>
                </c:pt>
                <c:pt idx="8024">
                  <c:v>42450.583333333336</c:v>
                </c:pt>
                <c:pt idx="8025">
                  <c:v>42450.604166666664</c:v>
                </c:pt>
                <c:pt idx="8026">
                  <c:v>42450.625</c:v>
                </c:pt>
                <c:pt idx="8027">
                  <c:v>42450.645833333336</c:v>
                </c:pt>
                <c:pt idx="8028">
                  <c:v>42450.666666666664</c:v>
                </c:pt>
                <c:pt idx="8029">
                  <c:v>42450.6875</c:v>
                </c:pt>
                <c:pt idx="8030">
                  <c:v>42450.708333333336</c:v>
                </c:pt>
                <c:pt idx="8031">
                  <c:v>42450.729166666664</c:v>
                </c:pt>
                <c:pt idx="8032">
                  <c:v>42450.75</c:v>
                </c:pt>
                <c:pt idx="8033">
                  <c:v>42450.770833333336</c:v>
                </c:pt>
                <c:pt idx="8034">
                  <c:v>42450.791666666664</c:v>
                </c:pt>
                <c:pt idx="8035">
                  <c:v>42450.8125</c:v>
                </c:pt>
                <c:pt idx="8036">
                  <c:v>42450.833333333336</c:v>
                </c:pt>
                <c:pt idx="8037">
                  <c:v>42450.854166666664</c:v>
                </c:pt>
                <c:pt idx="8038">
                  <c:v>42450.875</c:v>
                </c:pt>
                <c:pt idx="8039">
                  <c:v>42450.895833333336</c:v>
                </c:pt>
                <c:pt idx="8040">
                  <c:v>42450.916666666664</c:v>
                </c:pt>
                <c:pt idx="8041">
                  <c:v>42450.9375</c:v>
                </c:pt>
                <c:pt idx="8042">
                  <c:v>42450.958333333336</c:v>
                </c:pt>
                <c:pt idx="8043">
                  <c:v>42450.979166666664</c:v>
                </c:pt>
                <c:pt idx="8044">
                  <c:v>42451</c:v>
                </c:pt>
                <c:pt idx="8045">
                  <c:v>42451.020833333336</c:v>
                </c:pt>
                <c:pt idx="8046">
                  <c:v>42451.041666666664</c:v>
                </c:pt>
                <c:pt idx="8047">
                  <c:v>42451.0625</c:v>
                </c:pt>
                <c:pt idx="8048">
                  <c:v>42451.083333333336</c:v>
                </c:pt>
                <c:pt idx="8049">
                  <c:v>42451.104166666664</c:v>
                </c:pt>
                <c:pt idx="8050">
                  <c:v>42451.125</c:v>
                </c:pt>
                <c:pt idx="8051">
                  <c:v>42451.145833333336</c:v>
                </c:pt>
                <c:pt idx="8052">
                  <c:v>42451.166666666664</c:v>
                </c:pt>
                <c:pt idx="8053">
                  <c:v>42451.1875</c:v>
                </c:pt>
                <c:pt idx="8054">
                  <c:v>42451.208333333336</c:v>
                </c:pt>
                <c:pt idx="8055">
                  <c:v>42451.229166666664</c:v>
                </c:pt>
                <c:pt idx="8056">
                  <c:v>42451.25</c:v>
                </c:pt>
                <c:pt idx="8057">
                  <c:v>42451.270833333336</c:v>
                </c:pt>
                <c:pt idx="8058">
                  <c:v>42451.291666666664</c:v>
                </c:pt>
                <c:pt idx="8059">
                  <c:v>42451.3125</c:v>
                </c:pt>
                <c:pt idx="8060">
                  <c:v>42451.333333333336</c:v>
                </c:pt>
                <c:pt idx="8061">
                  <c:v>42451.354166666664</c:v>
                </c:pt>
                <c:pt idx="8062">
                  <c:v>42451.375</c:v>
                </c:pt>
                <c:pt idx="8063">
                  <c:v>42451.395833333336</c:v>
                </c:pt>
                <c:pt idx="8064">
                  <c:v>42451.416666666664</c:v>
                </c:pt>
                <c:pt idx="8065">
                  <c:v>42451.4375</c:v>
                </c:pt>
                <c:pt idx="8066">
                  <c:v>42451.458333333336</c:v>
                </c:pt>
                <c:pt idx="8067">
                  <c:v>42451.479166666664</c:v>
                </c:pt>
                <c:pt idx="8068">
                  <c:v>42451.5</c:v>
                </c:pt>
                <c:pt idx="8069">
                  <c:v>42451.520833333336</c:v>
                </c:pt>
                <c:pt idx="8070">
                  <c:v>42451.541666666664</c:v>
                </c:pt>
                <c:pt idx="8071">
                  <c:v>42451.5625</c:v>
                </c:pt>
                <c:pt idx="8072">
                  <c:v>42451.583333333336</c:v>
                </c:pt>
                <c:pt idx="8073">
                  <c:v>42451.604166666664</c:v>
                </c:pt>
                <c:pt idx="8074">
                  <c:v>42451.625</c:v>
                </c:pt>
                <c:pt idx="8075">
                  <c:v>42451.645833333336</c:v>
                </c:pt>
                <c:pt idx="8076">
                  <c:v>42451.666666666664</c:v>
                </c:pt>
                <c:pt idx="8077">
                  <c:v>42451.6875</c:v>
                </c:pt>
                <c:pt idx="8078">
                  <c:v>42451.708333333336</c:v>
                </c:pt>
                <c:pt idx="8079">
                  <c:v>42451.729166666664</c:v>
                </c:pt>
                <c:pt idx="8080">
                  <c:v>42451.75</c:v>
                </c:pt>
                <c:pt idx="8081">
                  <c:v>42451.770833333336</c:v>
                </c:pt>
                <c:pt idx="8082">
                  <c:v>42451.791666666664</c:v>
                </c:pt>
                <c:pt idx="8083">
                  <c:v>42451.8125</c:v>
                </c:pt>
                <c:pt idx="8084">
                  <c:v>42451.833333333336</c:v>
                </c:pt>
                <c:pt idx="8085">
                  <c:v>42451.854166666664</c:v>
                </c:pt>
                <c:pt idx="8086">
                  <c:v>42451.875</c:v>
                </c:pt>
                <c:pt idx="8087">
                  <c:v>42451.895833333336</c:v>
                </c:pt>
                <c:pt idx="8088">
                  <c:v>42451.916666666664</c:v>
                </c:pt>
                <c:pt idx="8089">
                  <c:v>42451.9375</c:v>
                </c:pt>
                <c:pt idx="8090">
                  <c:v>42451.958333333336</c:v>
                </c:pt>
                <c:pt idx="8091">
                  <c:v>42451.979166666664</c:v>
                </c:pt>
                <c:pt idx="8092">
                  <c:v>42452</c:v>
                </c:pt>
                <c:pt idx="8093">
                  <c:v>42452.020833333336</c:v>
                </c:pt>
                <c:pt idx="8094">
                  <c:v>42452.041666666664</c:v>
                </c:pt>
                <c:pt idx="8095">
                  <c:v>42452.0625</c:v>
                </c:pt>
                <c:pt idx="8096">
                  <c:v>42452.083333333336</c:v>
                </c:pt>
                <c:pt idx="8097">
                  <c:v>42452.104166666664</c:v>
                </c:pt>
                <c:pt idx="8098">
                  <c:v>42452.125</c:v>
                </c:pt>
                <c:pt idx="8099">
                  <c:v>42452.145833333336</c:v>
                </c:pt>
                <c:pt idx="8100">
                  <c:v>42452.166666666664</c:v>
                </c:pt>
                <c:pt idx="8101">
                  <c:v>42452.1875</c:v>
                </c:pt>
                <c:pt idx="8102">
                  <c:v>42452.208333333336</c:v>
                </c:pt>
                <c:pt idx="8103">
                  <c:v>42452.229166666664</c:v>
                </c:pt>
                <c:pt idx="8104">
                  <c:v>42452.25</c:v>
                </c:pt>
                <c:pt idx="8105">
                  <c:v>42452.270833333336</c:v>
                </c:pt>
                <c:pt idx="8106">
                  <c:v>42452.291666666664</c:v>
                </c:pt>
                <c:pt idx="8107">
                  <c:v>42452.3125</c:v>
                </c:pt>
                <c:pt idx="8108">
                  <c:v>42452.333333333336</c:v>
                </c:pt>
                <c:pt idx="8109">
                  <c:v>42452.354166666664</c:v>
                </c:pt>
                <c:pt idx="8110">
                  <c:v>42452.375</c:v>
                </c:pt>
                <c:pt idx="8111">
                  <c:v>42452.395833333336</c:v>
                </c:pt>
                <c:pt idx="8112">
                  <c:v>42452.416666666664</c:v>
                </c:pt>
                <c:pt idx="8113">
                  <c:v>42452.4375</c:v>
                </c:pt>
                <c:pt idx="8114">
                  <c:v>42452.458333333336</c:v>
                </c:pt>
                <c:pt idx="8115">
                  <c:v>42452.479166666664</c:v>
                </c:pt>
                <c:pt idx="8116">
                  <c:v>42452.5</c:v>
                </c:pt>
                <c:pt idx="8117">
                  <c:v>42452.520833333336</c:v>
                </c:pt>
                <c:pt idx="8118">
                  <c:v>42452.541666666664</c:v>
                </c:pt>
                <c:pt idx="8119">
                  <c:v>42452.5625</c:v>
                </c:pt>
                <c:pt idx="8120">
                  <c:v>42452.583333333336</c:v>
                </c:pt>
                <c:pt idx="8121">
                  <c:v>42452.604166666664</c:v>
                </c:pt>
                <c:pt idx="8122">
                  <c:v>42452.625</c:v>
                </c:pt>
                <c:pt idx="8123">
                  <c:v>42452.645833333336</c:v>
                </c:pt>
                <c:pt idx="8124">
                  <c:v>42452.666666666664</c:v>
                </c:pt>
                <c:pt idx="8125">
                  <c:v>42452.6875</c:v>
                </c:pt>
                <c:pt idx="8126">
                  <c:v>42452.708333333336</c:v>
                </c:pt>
                <c:pt idx="8127">
                  <c:v>42452.729166666664</c:v>
                </c:pt>
                <c:pt idx="8128">
                  <c:v>42452.75</c:v>
                </c:pt>
                <c:pt idx="8129">
                  <c:v>42452.770833333336</c:v>
                </c:pt>
                <c:pt idx="8130">
                  <c:v>42452.791666666664</c:v>
                </c:pt>
                <c:pt idx="8131">
                  <c:v>42452.8125</c:v>
                </c:pt>
                <c:pt idx="8132">
                  <c:v>42452.833333333336</c:v>
                </c:pt>
                <c:pt idx="8133">
                  <c:v>42452.854166666664</c:v>
                </c:pt>
                <c:pt idx="8134">
                  <c:v>42452.875</c:v>
                </c:pt>
                <c:pt idx="8135">
                  <c:v>42452.895833333336</c:v>
                </c:pt>
                <c:pt idx="8136">
                  <c:v>42452.916666666664</c:v>
                </c:pt>
                <c:pt idx="8137">
                  <c:v>42452.9375</c:v>
                </c:pt>
                <c:pt idx="8138">
                  <c:v>42452.958333333336</c:v>
                </c:pt>
                <c:pt idx="8139">
                  <c:v>42452.979166666664</c:v>
                </c:pt>
                <c:pt idx="8140">
                  <c:v>42453</c:v>
                </c:pt>
                <c:pt idx="8141">
                  <c:v>42453.020833333336</c:v>
                </c:pt>
                <c:pt idx="8142">
                  <c:v>42453.041666666664</c:v>
                </c:pt>
                <c:pt idx="8143">
                  <c:v>42453.0625</c:v>
                </c:pt>
                <c:pt idx="8144">
                  <c:v>42453.083333333336</c:v>
                </c:pt>
                <c:pt idx="8145">
                  <c:v>42453.104166666664</c:v>
                </c:pt>
                <c:pt idx="8146">
                  <c:v>42453.125</c:v>
                </c:pt>
                <c:pt idx="8147">
                  <c:v>42453.145833333336</c:v>
                </c:pt>
                <c:pt idx="8148">
                  <c:v>42453.166666666664</c:v>
                </c:pt>
                <c:pt idx="8149">
                  <c:v>42453.1875</c:v>
                </c:pt>
                <c:pt idx="8150">
                  <c:v>42453.208333333336</c:v>
                </c:pt>
                <c:pt idx="8151">
                  <c:v>42453.229166666664</c:v>
                </c:pt>
                <c:pt idx="8152">
                  <c:v>42453.25</c:v>
                </c:pt>
                <c:pt idx="8153">
                  <c:v>42453.270833333336</c:v>
                </c:pt>
                <c:pt idx="8154">
                  <c:v>42453.291666666664</c:v>
                </c:pt>
                <c:pt idx="8155">
                  <c:v>42453.3125</c:v>
                </c:pt>
                <c:pt idx="8156">
                  <c:v>42453.333333333336</c:v>
                </c:pt>
                <c:pt idx="8157">
                  <c:v>42453.354166666664</c:v>
                </c:pt>
                <c:pt idx="8158">
                  <c:v>42453.375</c:v>
                </c:pt>
                <c:pt idx="8159">
                  <c:v>42453.395833333336</c:v>
                </c:pt>
                <c:pt idx="8160">
                  <c:v>42453.416666666664</c:v>
                </c:pt>
                <c:pt idx="8161">
                  <c:v>42453.4375</c:v>
                </c:pt>
                <c:pt idx="8162">
                  <c:v>42453.458333333336</c:v>
                </c:pt>
                <c:pt idx="8163">
                  <c:v>42453.479166666664</c:v>
                </c:pt>
                <c:pt idx="8164">
                  <c:v>42453.5</c:v>
                </c:pt>
                <c:pt idx="8165">
                  <c:v>42453.520833333336</c:v>
                </c:pt>
                <c:pt idx="8166">
                  <c:v>42453.541666666664</c:v>
                </c:pt>
                <c:pt idx="8167">
                  <c:v>42453.5625</c:v>
                </c:pt>
                <c:pt idx="8168">
                  <c:v>42453.583333333336</c:v>
                </c:pt>
                <c:pt idx="8169">
                  <c:v>42453.604166666664</c:v>
                </c:pt>
                <c:pt idx="8170">
                  <c:v>42453.625</c:v>
                </c:pt>
                <c:pt idx="8171">
                  <c:v>42453.645833333336</c:v>
                </c:pt>
                <c:pt idx="8172">
                  <c:v>42453.666666666664</c:v>
                </c:pt>
                <c:pt idx="8173">
                  <c:v>42453.6875</c:v>
                </c:pt>
                <c:pt idx="8174">
                  <c:v>42453.708333333336</c:v>
                </c:pt>
                <c:pt idx="8175">
                  <c:v>42453.729166666664</c:v>
                </c:pt>
                <c:pt idx="8176">
                  <c:v>42453.75</c:v>
                </c:pt>
                <c:pt idx="8177">
                  <c:v>42453.770833333336</c:v>
                </c:pt>
                <c:pt idx="8178">
                  <c:v>42453.791666666664</c:v>
                </c:pt>
                <c:pt idx="8179">
                  <c:v>42453.8125</c:v>
                </c:pt>
                <c:pt idx="8180">
                  <c:v>42453.833333333336</c:v>
                </c:pt>
                <c:pt idx="8181">
                  <c:v>42453.854166666664</c:v>
                </c:pt>
                <c:pt idx="8182">
                  <c:v>42453.875</c:v>
                </c:pt>
                <c:pt idx="8183">
                  <c:v>42453.895833333336</c:v>
                </c:pt>
                <c:pt idx="8184">
                  <c:v>42453.916666666664</c:v>
                </c:pt>
                <c:pt idx="8185">
                  <c:v>42453.9375</c:v>
                </c:pt>
                <c:pt idx="8186">
                  <c:v>42453.958333333336</c:v>
                </c:pt>
                <c:pt idx="8187">
                  <c:v>42453.979166666664</c:v>
                </c:pt>
                <c:pt idx="8188">
                  <c:v>42454</c:v>
                </c:pt>
                <c:pt idx="8189">
                  <c:v>42454.020833333336</c:v>
                </c:pt>
                <c:pt idx="8190">
                  <c:v>42454.041666666664</c:v>
                </c:pt>
                <c:pt idx="8191">
                  <c:v>42454.0625</c:v>
                </c:pt>
                <c:pt idx="8192">
                  <c:v>42454.083333333336</c:v>
                </c:pt>
                <c:pt idx="8193">
                  <c:v>42454.104166666664</c:v>
                </c:pt>
                <c:pt idx="8194">
                  <c:v>42454.125</c:v>
                </c:pt>
                <c:pt idx="8195">
                  <c:v>42454.145833333336</c:v>
                </c:pt>
                <c:pt idx="8196">
                  <c:v>42454.166666666664</c:v>
                </c:pt>
                <c:pt idx="8197">
                  <c:v>42454.1875</c:v>
                </c:pt>
                <c:pt idx="8198">
                  <c:v>42454.208333333336</c:v>
                </c:pt>
                <c:pt idx="8199">
                  <c:v>42454.229166666664</c:v>
                </c:pt>
                <c:pt idx="8200">
                  <c:v>42454.25</c:v>
                </c:pt>
                <c:pt idx="8201">
                  <c:v>42454.270833333336</c:v>
                </c:pt>
                <c:pt idx="8202">
                  <c:v>42454.291666666664</c:v>
                </c:pt>
                <c:pt idx="8203">
                  <c:v>42454.3125</c:v>
                </c:pt>
                <c:pt idx="8204">
                  <c:v>42454.333333333336</c:v>
                </c:pt>
                <c:pt idx="8205">
                  <c:v>42454.354166666664</c:v>
                </c:pt>
                <c:pt idx="8206">
                  <c:v>42454.375</c:v>
                </c:pt>
                <c:pt idx="8207">
                  <c:v>42454.395833333336</c:v>
                </c:pt>
                <c:pt idx="8208">
                  <c:v>42454.416666666664</c:v>
                </c:pt>
                <c:pt idx="8209">
                  <c:v>42454.4375</c:v>
                </c:pt>
                <c:pt idx="8210">
                  <c:v>42454.458333333336</c:v>
                </c:pt>
                <c:pt idx="8211">
                  <c:v>42454.479166666664</c:v>
                </c:pt>
                <c:pt idx="8212">
                  <c:v>42454.5</c:v>
                </c:pt>
                <c:pt idx="8213">
                  <c:v>42454.520833333336</c:v>
                </c:pt>
                <c:pt idx="8214">
                  <c:v>42454.541666666664</c:v>
                </c:pt>
                <c:pt idx="8215">
                  <c:v>42454.5625</c:v>
                </c:pt>
                <c:pt idx="8216">
                  <c:v>42454.583333333336</c:v>
                </c:pt>
                <c:pt idx="8217">
                  <c:v>42454.604166666664</c:v>
                </c:pt>
                <c:pt idx="8218">
                  <c:v>42454.625</c:v>
                </c:pt>
                <c:pt idx="8219">
                  <c:v>42454.645833333336</c:v>
                </c:pt>
                <c:pt idx="8220">
                  <c:v>42454.666666666664</c:v>
                </c:pt>
                <c:pt idx="8221">
                  <c:v>42454.6875</c:v>
                </c:pt>
                <c:pt idx="8222">
                  <c:v>42454.708333333336</c:v>
                </c:pt>
                <c:pt idx="8223">
                  <c:v>42454.729166666664</c:v>
                </c:pt>
                <c:pt idx="8224">
                  <c:v>42454.75</c:v>
                </c:pt>
                <c:pt idx="8225">
                  <c:v>42454.770833333336</c:v>
                </c:pt>
                <c:pt idx="8226">
                  <c:v>42454.791666666664</c:v>
                </c:pt>
                <c:pt idx="8227">
                  <c:v>42454.8125</c:v>
                </c:pt>
                <c:pt idx="8228">
                  <c:v>42454.833333333336</c:v>
                </c:pt>
                <c:pt idx="8229">
                  <c:v>42454.854166666664</c:v>
                </c:pt>
                <c:pt idx="8230">
                  <c:v>42454.875</c:v>
                </c:pt>
                <c:pt idx="8231">
                  <c:v>42454.895833333336</c:v>
                </c:pt>
                <c:pt idx="8232">
                  <c:v>42454.916666666664</c:v>
                </c:pt>
                <c:pt idx="8233">
                  <c:v>42454.9375</c:v>
                </c:pt>
                <c:pt idx="8234">
                  <c:v>42454.958333333336</c:v>
                </c:pt>
                <c:pt idx="8235">
                  <c:v>42454.979166666664</c:v>
                </c:pt>
                <c:pt idx="8236">
                  <c:v>42455</c:v>
                </c:pt>
                <c:pt idx="8237">
                  <c:v>42455.020833333336</c:v>
                </c:pt>
                <c:pt idx="8238">
                  <c:v>42455.041666666664</c:v>
                </c:pt>
                <c:pt idx="8239">
                  <c:v>42455.0625</c:v>
                </c:pt>
                <c:pt idx="8240">
                  <c:v>42455.083333333336</c:v>
                </c:pt>
                <c:pt idx="8241">
                  <c:v>42455.104166666664</c:v>
                </c:pt>
                <c:pt idx="8242">
                  <c:v>42455.125</c:v>
                </c:pt>
                <c:pt idx="8243">
                  <c:v>42455.145833333336</c:v>
                </c:pt>
                <c:pt idx="8244">
                  <c:v>42455.166666666664</c:v>
                </c:pt>
                <c:pt idx="8245">
                  <c:v>42455.1875</c:v>
                </c:pt>
                <c:pt idx="8246">
                  <c:v>42455.208333333336</c:v>
                </c:pt>
                <c:pt idx="8247">
                  <c:v>42455.229166666664</c:v>
                </c:pt>
                <c:pt idx="8248">
                  <c:v>42455.25</c:v>
                </c:pt>
                <c:pt idx="8249">
                  <c:v>42455.270833333336</c:v>
                </c:pt>
                <c:pt idx="8250">
                  <c:v>42455.291666666664</c:v>
                </c:pt>
                <c:pt idx="8251">
                  <c:v>42455.3125</c:v>
                </c:pt>
                <c:pt idx="8252">
                  <c:v>42455.333333333336</c:v>
                </c:pt>
                <c:pt idx="8253">
                  <c:v>42455.354166666664</c:v>
                </c:pt>
                <c:pt idx="8254">
                  <c:v>42455.375</c:v>
                </c:pt>
                <c:pt idx="8255">
                  <c:v>42455.395833333336</c:v>
                </c:pt>
                <c:pt idx="8256">
                  <c:v>42455.416666666664</c:v>
                </c:pt>
                <c:pt idx="8257">
                  <c:v>42455.4375</c:v>
                </c:pt>
                <c:pt idx="8258">
                  <c:v>42455.458333333336</c:v>
                </c:pt>
                <c:pt idx="8259">
                  <c:v>42455.479166666664</c:v>
                </c:pt>
                <c:pt idx="8260">
                  <c:v>42455.5</c:v>
                </c:pt>
                <c:pt idx="8261">
                  <c:v>42455.520833333336</c:v>
                </c:pt>
                <c:pt idx="8262">
                  <c:v>42455.541666666664</c:v>
                </c:pt>
                <c:pt idx="8263">
                  <c:v>42455.5625</c:v>
                </c:pt>
                <c:pt idx="8264">
                  <c:v>42455.583333333336</c:v>
                </c:pt>
                <c:pt idx="8265">
                  <c:v>42455.604166666664</c:v>
                </c:pt>
                <c:pt idx="8266">
                  <c:v>42455.625</c:v>
                </c:pt>
                <c:pt idx="8267">
                  <c:v>42455.645833333336</c:v>
                </c:pt>
                <c:pt idx="8268">
                  <c:v>42455.666666666664</c:v>
                </c:pt>
                <c:pt idx="8269">
                  <c:v>42455.6875</c:v>
                </c:pt>
                <c:pt idx="8270">
                  <c:v>42455.708333333336</c:v>
                </c:pt>
                <c:pt idx="8271">
                  <c:v>42455.729166666664</c:v>
                </c:pt>
                <c:pt idx="8272">
                  <c:v>42455.75</c:v>
                </c:pt>
                <c:pt idx="8273">
                  <c:v>42455.770833333336</c:v>
                </c:pt>
                <c:pt idx="8274">
                  <c:v>42455.791666666664</c:v>
                </c:pt>
                <c:pt idx="8275">
                  <c:v>42455.8125</c:v>
                </c:pt>
                <c:pt idx="8276">
                  <c:v>42455.833333333336</c:v>
                </c:pt>
                <c:pt idx="8277">
                  <c:v>42455.854166666664</c:v>
                </c:pt>
                <c:pt idx="8278">
                  <c:v>42455.875</c:v>
                </c:pt>
                <c:pt idx="8279">
                  <c:v>42455.895833333336</c:v>
                </c:pt>
                <c:pt idx="8280">
                  <c:v>42455.916666666664</c:v>
                </c:pt>
                <c:pt idx="8281">
                  <c:v>42455.9375</c:v>
                </c:pt>
                <c:pt idx="8282">
                  <c:v>42455.958333333336</c:v>
                </c:pt>
                <c:pt idx="8283">
                  <c:v>42455.979166666664</c:v>
                </c:pt>
                <c:pt idx="8284">
                  <c:v>42456</c:v>
                </c:pt>
                <c:pt idx="8285">
                  <c:v>42456.020833333336</c:v>
                </c:pt>
                <c:pt idx="8286">
                  <c:v>42456.041666666664</c:v>
                </c:pt>
                <c:pt idx="8287">
                  <c:v>42456.0625</c:v>
                </c:pt>
                <c:pt idx="8288">
                  <c:v>42456.083333333336</c:v>
                </c:pt>
                <c:pt idx="8289">
                  <c:v>42456.104166666664</c:v>
                </c:pt>
                <c:pt idx="8290">
                  <c:v>42456.125</c:v>
                </c:pt>
                <c:pt idx="8291">
                  <c:v>42456.145833333336</c:v>
                </c:pt>
                <c:pt idx="8292">
                  <c:v>42456.166666666664</c:v>
                </c:pt>
                <c:pt idx="8293">
                  <c:v>42456.1875</c:v>
                </c:pt>
                <c:pt idx="8294">
                  <c:v>42456.208333333336</c:v>
                </c:pt>
                <c:pt idx="8295">
                  <c:v>42456.229166666664</c:v>
                </c:pt>
                <c:pt idx="8296">
                  <c:v>42456.25</c:v>
                </c:pt>
                <c:pt idx="8297">
                  <c:v>42456.270833333336</c:v>
                </c:pt>
                <c:pt idx="8298">
                  <c:v>42456.291666666664</c:v>
                </c:pt>
                <c:pt idx="8299">
                  <c:v>42456.3125</c:v>
                </c:pt>
                <c:pt idx="8300">
                  <c:v>42456.333333333336</c:v>
                </c:pt>
                <c:pt idx="8301">
                  <c:v>42456.354166666664</c:v>
                </c:pt>
                <c:pt idx="8302">
                  <c:v>42456.375</c:v>
                </c:pt>
                <c:pt idx="8303">
                  <c:v>42456.395833333336</c:v>
                </c:pt>
                <c:pt idx="8304">
                  <c:v>42456.416666666664</c:v>
                </c:pt>
                <c:pt idx="8305">
                  <c:v>42456.4375</c:v>
                </c:pt>
                <c:pt idx="8306">
                  <c:v>42456.458333333336</c:v>
                </c:pt>
                <c:pt idx="8307">
                  <c:v>42456.479166666664</c:v>
                </c:pt>
                <c:pt idx="8308">
                  <c:v>42456.5</c:v>
                </c:pt>
                <c:pt idx="8309">
                  <c:v>42456.520833333336</c:v>
                </c:pt>
                <c:pt idx="8310">
                  <c:v>42456.541666666664</c:v>
                </c:pt>
                <c:pt idx="8311">
                  <c:v>42456.5625</c:v>
                </c:pt>
                <c:pt idx="8312">
                  <c:v>42456.583333333336</c:v>
                </c:pt>
                <c:pt idx="8313">
                  <c:v>42456.604166666664</c:v>
                </c:pt>
                <c:pt idx="8314">
                  <c:v>42456.625</c:v>
                </c:pt>
                <c:pt idx="8315">
                  <c:v>42456.645833333336</c:v>
                </c:pt>
                <c:pt idx="8316">
                  <c:v>42456.666666666664</c:v>
                </c:pt>
                <c:pt idx="8317">
                  <c:v>42456.6875</c:v>
                </c:pt>
                <c:pt idx="8318">
                  <c:v>42456.708333333336</c:v>
                </c:pt>
                <c:pt idx="8319">
                  <c:v>42456.729166666664</c:v>
                </c:pt>
                <c:pt idx="8320">
                  <c:v>42456.75</c:v>
                </c:pt>
                <c:pt idx="8321">
                  <c:v>42456.770833333336</c:v>
                </c:pt>
                <c:pt idx="8322">
                  <c:v>42456.791666666664</c:v>
                </c:pt>
                <c:pt idx="8323">
                  <c:v>42456.8125</c:v>
                </c:pt>
                <c:pt idx="8324">
                  <c:v>42456.833333333336</c:v>
                </c:pt>
                <c:pt idx="8325">
                  <c:v>42456.854166666664</c:v>
                </c:pt>
                <c:pt idx="8326">
                  <c:v>42456.875</c:v>
                </c:pt>
                <c:pt idx="8327">
                  <c:v>42456.895833333336</c:v>
                </c:pt>
                <c:pt idx="8328">
                  <c:v>42456.916666666664</c:v>
                </c:pt>
                <c:pt idx="8329">
                  <c:v>42456.9375</c:v>
                </c:pt>
                <c:pt idx="8330">
                  <c:v>42456.958333333336</c:v>
                </c:pt>
                <c:pt idx="8331">
                  <c:v>42456.979166666664</c:v>
                </c:pt>
                <c:pt idx="8332">
                  <c:v>42457</c:v>
                </c:pt>
                <c:pt idx="8333">
                  <c:v>42457.020833333336</c:v>
                </c:pt>
                <c:pt idx="8334">
                  <c:v>42457.041666666664</c:v>
                </c:pt>
                <c:pt idx="8335">
                  <c:v>42457.0625</c:v>
                </c:pt>
                <c:pt idx="8336">
                  <c:v>42457.083333333336</c:v>
                </c:pt>
                <c:pt idx="8337">
                  <c:v>42457.104166666664</c:v>
                </c:pt>
                <c:pt idx="8338">
                  <c:v>42457.125</c:v>
                </c:pt>
                <c:pt idx="8339">
                  <c:v>42457.145833333336</c:v>
                </c:pt>
                <c:pt idx="8340">
                  <c:v>42457.166666666664</c:v>
                </c:pt>
                <c:pt idx="8341">
                  <c:v>42457.1875</c:v>
                </c:pt>
                <c:pt idx="8342">
                  <c:v>42457.208333333336</c:v>
                </c:pt>
                <c:pt idx="8343">
                  <c:v>42457.229166666664</c:v>
                </c:pt>
                <c:pt idx="8344">
                  <c:v>42457.25</c:v>
                </c:pt>
                <c:pt idx="8345">
                  <c:v>42457.270833333336</c:v>
                </c:pt>
                <c:pt idx="8346">
                  <c:v>42457.291666666664</c:v>
                </c:pt>
                <c:pt idx="8347">
                  <c:v>42457.3125</c:v>
                </c:pt>
                <c:pt idx="8348">
                  <c:v>42457.333333333336</c:v>
                </c:pt>
                <c:pt idx="8349">
                  <c:v>42457.354166666664</c:v>
                </c:pt>
                <c:pt idx="8350">
                  <c:v>42457.375</c:v>
                </c:pt>
                <c:pt idx="8351">
                  <c:v>42457.395833333336</c:v>
                </c:pt>
                <c:pt idx="8352">
                  <c:v>42457.416666666664</c:v>
                </c:pt>
                <c:pt idx="8353">
                  <c:v>42457.4375</c:v>
                </c:pt>
                <c:pt idx="8354">
                  <c:v>42457.458333333336</c:v>
                </c:pt>
                <c:pt idx="8355">
                  <c:v>42457.479166666664</c:v>
                </c:pt>
                <c:pt idx="8356">
                  <c:v>42457.5</c:v>
                </c:pt>
                <c:pt idx="8357">
                  <c:v>42457.520833333336</c:v>
                </c:pt>
                <c:pt idx="8358">
                  <c:v>42457.541666666664</c:v>
                </c:pt>
                <c:pt idx="8359">
                  <c:v>42457.5625</c:v>
                </c:pt>
                <c:pt idx="8360">
                  <c:v>42457.583333333336</c:v>
                </c:pt>
                <c:pt idx="8361">
                  <c:v>42457.604166666664</c:v>
                </c:pt>
                <c:pt idx="8362">
                  <c:v>42457.625</c:v>
                </c:pt>
                <c:pt idx="8363">
                  <c:v>42457.645833333336</c:v>
                </c:pt>
                <c:pt idx="8364">
                  <c:v>42457.666666666664</c:v>
                </c:pt>
                <c:pt idx="8365">
                  <c:v>42457.6875</c:v>
                </c:pt>
                <c:pt idx="8366">
                  <c:v>42457.708333333336</c:v>
                </c:pt>
                <c:pt idx="8367">
                  <c:v>42457.729166666664</c:v>
                </c:pt>
                <c:pt idx="8368">
                  <c:v>42457.75</c:v>
                </c:pt>
                <c:pt idx="8369">
                  <c:v>42457.770833333336</c:v>
                </c:pt>
                <c:pt idx="8370">
                  <c:v>42457.791666666664</c:v>
                </c:pt>
                <c:pt idx="8371">
                  <c:v>42457.8125</c:v>
                </c:pt>
                <c:pt idx="8372">
                  <c:v>42457.833333333336</c:v>
                </c:pt>
                <c:pt idx="8373">
                  <c:v>42457.854166666664</c:v>
                </c:pt>
                <c:pt idx="8374">
                  <c:v>42457.875</c:v>
                </c:pt>
                <c:pt idx="8375">
                  <c:v>42457.895833333336</c:v>
                </c:pt>
                <c:pt idx="8376">
                  <c:v>42457.916666666664</c:v>
                </c:pt>
                <c:pt idx="8377">
                  <c:v>42457.9375</c:v>
                </c:pt>
                <c:pt idx="8378">
                  <c:v>42457.958333333336</c:v>
                </c:pt>
                <c:pt idx="8379">
                  <c:v>42457.979166666664</c:v>
                </c:pt>
                <c:pt idx="8380">
                  <c:v>42458</c:v>
                </c:pt>
                <c:pt idx="8381">
                  <c:v>42458.020833333336</c:v>
                </c:pt>
                <c:pt idx="8382">
                  <c:v>42458.041666666664</c:v>
                </c:pt>
                <c:pt idx="8383">
                  <c:v>42458.0625</c:v>
                </c:pt>
                <c:pt idx="8384">
                  <c:v>42458.083333333336</c:v>
                </c:pt>
                <c:pt idx="8385">
                  <c:v>42458.104166666664</c:v>
                </c:pt>
                <c:pt idx="8386">
                  <c:v>42458.125</c:v>
                </c:pt>
                <c:pt idx="8387">
                  <c:v>42458.145833333336</c:v>
                </c:pt>
                <c:pt idx="8388">
                  <c:v>42458.166666666664</c:v>
                </c:pt>
                <c:pt idx="8389">
                  <c:v>42458.1875</c:v>
                </c:pt>
                <c:pt idx="8390">
                  <c:v>42458.208333333336</c:v>
                </c:pt>
                <c:pt idx="8391">
                  <c:v>42458.229166666664</c:v>
                </c:pt>
                <c:pt idx="8392">
                  <c:v>42458.25</c:v>
                </c:pt>
                <c:pt idx="8393">
                  <c:v>42458.270833333336</c:v>
                </c:pt>
                <c:pt idx="8394">
                  <c:v>42458.291666666664</c:v>
                </c:pt>
                <c:pt idx="8395">
                  <c:v>42458.3125</c:v>
                </c:pt>
                <c:pt idx="8396">
                  <c:v>42458.333333333336</c:v>
                </c:pt>
                <c:pt idx="8397">
                  <c:v>42458.354166666664</c:v>
                </c:pt>
                <c:pt idx="8398">
                  <c:v>42458.375</c:v>
                </c:pt>
                <c:pt idx="8399">
                  <c:v>42458.395833333336</c:v>
                </c:pt>
                <c:pt idx="8400">
                  <c:v>42458.416666666664</c:v>
                </c:pt>
                <c:pt idx="8401">
                  <c:v>42458.4375</c:v>
                </c:pt>
                <c:pt idx="8402">
                  <c:v>42458.458333333336</c:v>
                </c:pt>
                <c:pt idx="8403">
                  <c:v>42458.479166666664</c:v>
                </c:pt>
                <c:pt idx="8404">
                  <c:v>42458.5</c:v>
                </c:pt>
                <c:pt idx="8405">
                  <c:v>42458.520833333336</c:v>
                </c:pt>
                <c:pt idx="8406">
                  <c:v>42458.541666666664</c:v>
                </c:pt>
                <c:pt idx="8407">
                  <c:v>42458.5625</c:v>
                </c:pt>
                <c:pt idx="8408">
                  <c:v>42458.583333333336</c:v>
                </c:pt>
                <c:pt idx="8409">
                  <c:v>42458.604166666664</c:v>
                </c:pt>
                <c:pt idx="8410">
                  <c:v>42458.625</c:v>
                </c:pt>
                <c:pt idx="8411">
                  <c:v>42458.645833333336</c:v>
                </c:pt>
                <c:pt idx="8412">
                  <c:v>42458.666666666664</c:v>
                </c:pt>
                <c:pt idx="8413">
                  <c:v>42458.6875</c:v>
                </c:pt>
                <c:pt idx="8414">
                  <c:v>42458.708333333336</c:v>
                </c:pt>
                <c:pt idx="8415">
                  <c:v>42458.729166666664</c:v>
                </c:pt>
                <c:pt idx="8416">
                  <c:v>42458.75</c:v>
                </c:pt>
                <c:pt idx="8417">
                  <c:v>42458.770833333336</c:v>
                </c:pt>
                <c:pt idx="8418">
                  <c:v>42458.791666666664</c:v>
                </c:pt>
                <c:pt idx="8419">
                  <c:v>42458.8125</c:v>
                </c:pt>
                <c:pt idx="8420">
                  <c:v>42458.833333333336</c:v>
                </c:pt>
                <c:pt idx="8421">
                  <c:v>42458.854166666664</c:v>
                </c:pt>
                <c:pt idx="8422">
                  <c:v>42458.875</c:v>
                </c:pt>
                <c:pt idx="8423">
                  <c:v>42458.895833333336</c:v>
                </c:pt>
                <c:pt idx="8424">
                  <c:v>42458.916666666664</c:v>
                </c:pt>
                <c:pt idx="8425">
                  <c:v>42458.9375</c:v>
                </c:pt>
                <c:pt idx="8426">
                  <c:v>42458.958333333336</c:v>
                </c:pt>
                <c:pt idx="8427">
                  <c:v>42458.979166666664</c:v>
                </c:pt>
                <c:pt idx="8428">
                  <c:v>42459</c:v>
                </c:pt>
                <c:pt idx="8429">
                  <c:v>42459.020833333336</c:v>
                </c:pt>
                <c:pt idx="8430">
                  <c:v>42459.041666666664</c:v>
                </c:pt>
                <c:pt idx="8431">
                  <c:v>42459.0625</c:v>
                </c:pt>
                <c:pt idx="8432">
                  <c:v>42459.083333333336</c:v>
                </c:pt>
                <c:pt idx="8433">
                  <c:v>42459.104166666664</c:v>
                </c:pt>
                <c:pt idx="8434">
                  <c:v>42459.125</c:v>
                </c:pt>
                <c:pt idx="8435">
                  <c:v>42459.145833333336</c:v>
                </c:pt>
                <c:pt idx="8436">
                  <c:v>42459.166666666664</c:v>
                </c:pt>
                <c:pt idx="8437">
                  <c:v>42459.1875</c:v>
                </c:pt>
                <c:pt idx="8438">
                  <c:v>42459.208333333336</c:v>
                </c:pt>
                <c:pt idx="8439">
                  <c:v>42459.229166666664</c:v>
                </c:pt>
                <c:pt idx="8440">
                  <c:v>42459.25</c:v>
                </c:pt>
                <c:pt idx="8441">
                  <c:v>42459.270833333336</c:v>
                </c:pt>
                <c:pt idx="8442">
                  <c:v>42459.291666666664</c:v>
                </c:pt>
                <c:pt idx="8443">
                  <c:v>42459.3125</c:v>
                </c:pt>
                <c:pt idx="8444">
                  <c:v>42459.333333333336</c:v>
                </c:pt>
                <c:pt idx="8445">
                  <c:v>42459.354166666664</c:v>
                </c:pt>
                <c:pt idx="8446">
                  <c:v>42459.375</c:v>
                </c:pt>
                <c:pt idx="8447">
                  <c:v>42459.395833333336</c:v>
                </c:pt>
                <c:pt idx="8448">
                  <c:v>42459.416666666664</c:v>
                </c:pt>
                <c:pt idx="8449">
                  <c:v>42459.4375</c:v>
                </c:pt>
                <c:pt idx="8450">
                  <c:v>42459.458333333336</c:v>
                </c:pt>
                <c:pt idx="8451">
                  <c:v>42459.479166666664</c:v>
                </c:pt>
                <c:pt idx="8452">
                  <c:v>42459.5</c:v>
                </c:pt>
                <c:pt idx="8453">
                  <c:v>42459.520833333336</c:v>
                </c:pt>
                <c:pt idx="8454">
                  <c:v>42459.541666666664</c:v>
                </c:pt>
                <c:pt idx="8455">
                  <c:v>42459.5625</c:v>
                </c:pt>
                <c:pt idx="8456">
                  <c:v>42459.583333333336</c:v>
                </c:pt>
                <c:pt idx="8457">
                  <c:v>42459.604166666664</c:v>
                </c:pt>
                <c:pt idx="8458">
                  <c:v>42459.625</c:v>
                </c:pt>
                <c:pt idx="8459">
                  <c:v>42459.645833333336</c:v>
                </c:pt>
                <c:pt idx="8460">
                  <c:v>42459.666666666664</c:v>
                </c:pt>
                <c:pt idx="8461">
                  <c:v>42459.6875</c:v>
                </c:pt>
                <c:pt idx="8462">
                  <c:v>42459.708333333336</c:v>
                </c:pt>
                <c:pt idx="8463">
                  <c:v>42459.729166666664</c:v>
                </c:pt>
                <c:pt idx="8464">
                  <c:v>42459.75</c:v>
                </c:pt>
                <c:pt idx="8465">
                  <c:v>42459.770833333336</c:v>
                </c:pt>
                <c:pt idx="8466">
                  <c:v>42459.791666666664</c:v>
                </c:pt>
                <c:pt idx="8467">
                  <c:v>42459.8125</c:v>
                </c:pt>
                <c:pt idx="8468">
                  <c:v>42459.833333333336</c:v>
                </c:pt>
                <c:pt idx="8469">
                  <c:v>42459.854166666664</c:v>
                </c:pt>
                <c:pt idx="8470">
                  <c:v>42459.875</c:v>
                </c:pt>
                <c:pt idx="8471">
                  <c:v>42459.895833333336</c:v>
                </c:pt>
                <c:pt idx="8472">
                  <c:v>42459.916666666664</c:v>
                </c:pt>
                <c:pt idx="8473">
                  <c:v>42459.9375</c:v>
                </c:pt>
                <c:pt idx="8474">
                  <c:v>42459.958333333336</c:v>
                </c:pt>
                <c:pt idx="8475">
                  <c:v>42459.979166666664</c:v>
                </c:pt>
                <c:pt idx="8476">
                  <c:v>42460</c:v>
                </c:pt>
                <c:pt idx="8477">
                  <c:v>42460.020833333336</c:v>
                </c:pt>
                <c:pt idx="8478">
                  <c:v>42460.041666666664</c:v>
                </c:pt>
                <c:pt idx="8479">
                  <c:v>42460.0625</c:v>
                </c:pt>
                <c:pt idx="8480">
                  <c:v>42460.083333333336</c:v>
                </c:pt>
                <c:pt idx="8481">
                  <c:v>42460.104166666664</c:v>
                </c:pt>
                <c:pt idx="8482">
                  <c:v>42460.125</c:v>
                </c:pt>
                <c:pt idx="8483">
                  <c:v>42460.145833333336</c:v>
                </c:pt>
                <c:pt idx="8484">
                  <c:v>42460.166666666664</c:v>
                </c:pt>
                <c:pt idx="8485">
                  <c:v>42460.1875</c:v>
                </c:pt>
                <c:pt idx="8486">
                  <c:v>42460.208333333336</c:v>
                </c:pt>
                <c:pt idx="8487">
                  <c:v>42460.229166666664</c:v>
                </c:pt>
                <c:pt idx="8488">
                  <c:v>42460.25</c:v>
                </c:pt>
                <c:pt idx="8489">
                  <c:v>42460.270833333336</c:v>
                </c:pt>
                <c:pt idx="8490">
                  <c:v>42460.291666666664</c:v>
                </c:pt>
                <c:pt idx="8491">
                  <c:v>42460.3125</c:v>
                </c:pt>
                <c:pt idx="8492">
                  <c:v>42460.333333333336</c:v>
                </c:pt>
                <c:pt idx="8493">
                  <c:v>42460.354166666664</c:v>
                </c:pt>
                <c:pt idx="8494">
                  <c:v>42460.375</c:v>
                </c:pt>
                <c:pt idx="8495">
                  <c:v>42460.395833333336</c:v>
                </c:pt>
                <c:pt idx="8496">
                  <c:v>42460.416666666664</c:v>
                </c:pt>
                <c:pt idx="8497">
                  <c:v>42460.4375</c:v>
                </c:pt>
                <c:pt idx="8498">
                  <c:v>42460.458333333336</c:v>
                </c:pt>
                <c:pt idx="8499">
                  <c:v>42460.479166666664</c:v>
                </c:pt>
                <c:pt idx="8500">
                  <c:v>42460.5</c:v>
                </c:pt>
                <c:pt idx="8501">
                  <c:v>42460.520833333336</c:v>
                </c:pt>
                <c:pt idx="8502">
                  <c:v>42460.541666666664</c:v>
                </c:pt>
                <c:pt idx="8503">
                  <c:v>42460.5625</c:v>
                </c:pt>
                <c:pt idx="8504">
                  <c:v>42460.583333333336</c:v>
                </c:pt>
                <c:pt idx="8505">
                  <c:v>42460.604166666664</c:v>
                </c:pt>
                <c:pt idx="8506">
                  <c:v>42460.625</c:v>
                </c:pt>
                <c:pt idx="8507">
                  <c:v>42460.645833333336</c:v>
                </c:pt>
                <c:pt idx="8508">
                  <c:v>42460.666666666664</c:v>
                </c:pt>
                <c:pt idx="8509">
                  <c:v>42460.6875</c:v>
                </c:pt>
                <c:pt idx="8510">
                  <c:v>42460.708333333336</c:v>
                </c:pt>
                <c:pt idx="8511">
                  <c:v>42460.729166666664</c:v>
                </c:pt>
                <c:pt idx="8512">
                  <c:v>42460.75</c:v>
                </c:pt>
                <c:pt idx="8513">
                  <c:v>42460.770833333336</c:v>
                </c:pt>
                <c:pt idx="8514">
                  <c:v>42460.791666666664</c:v>
                </c:pt>
                <c:pt idx="8515">
                  <c:v>42460.8125</c:v>
                </c:pt>
                <c:pt idx="8516">
                  <c:v>42460.833333333336</c:v>
                </c:pt>
                <c:pt idx="8517">
                  <c:v>42460.854166666664</c:v>
                </c:pt>
                <c:pt idx="8518">
                  <c:v>42460.875</c:v>
                </c:pt>
                <c:pt idx="8519">
                  <c:v>42460.895833333336</c:v>
                </c:pt>
                <c:pt idx="8520">
                  <c:v>42460.916666666664</c:v>
                </c:pt>
                <c:pt idx="8521">
                  <c:v>42460.9375</c:v>
                </c:pt>
                <c:pt idx="8522">
                  <c:v>42460.958333333336</c:v>
                </c:pt>
                <c:pt idx="8523">
                  <c:v>42460.979166666664</c:v>
                </c:pt>
                <c:pt idx="8524">
                  <c:v>42461</c:v>
                </c:pt>
                <c:pt idx="8525">
                  <c:v>42461.020833333336</c:v>
                </c:pt>
                <c:pt idx="8526">
                  <c:v>42461.041666666664</c:v>
                </c:pt>
                <c:pt idx="8527">
                  <c:v>42461.0625</c:v>
                </c:pt>
                <c:pt idx="8528">
                  <c:v>42461.083333333336</c:v>
                </c:pt>
                <c:pt idx="8529">
                  <c:v>42461.104166666664</c:v>
                </c:pt>
                <c:pt idx="8530">
                  <c:v>42461.125</c:v>
                </c:pt>
                <c:pt idx="8531">
                  <c:v>42461.145833333336</c:v>
                </c:pt>
                <c:pt idx="8532">
                  <c:v>42461.166666666664</c:v>
                </c:pt>
                <c:pt idx="8533">
                  <c:v>42461.1875</c:v>
                </c:pt>
                <c:pt idx="8534">
                  <c:v>42461.208333333336</c:v>
                </c:pt>
                <c:pt idx="8535">
                  <c:v>42461.229166666664</c:v>
                </c:pt>
                <c:pt idx="8536">
                  <c:v>42461.25</c:v>
                </c:pt>
                <c:pt idx="8537">
                  <c:v>42461.270833333336</c:v>
                </c:pt>
                <c:pt idx="8538">
                  <c:v>42461.291666666664</c:v>
                </c:pt>
                <c:pt idx="8539">
                  <c:v>42461.3125</c:v>
                </c:pt>
                <c:pt idx="8540">
                  <c:v>42461.333333333336</c:v>
                </c:pt>
                <c:pt idx="8541">
                  <c:v>42461.354166666664</c:v>
                </c:pt>
                <c:pt idx="8542">
                  <c:v>42461.375</c:v>
                </c:pt>
                <c:pt idx="8543">
                  <c:v>42461.395833333336</c:v>
                </c:pt>
                <c:pt idx="8544">
                  <c:v>42461.416666666664</c:v>
                </c:pt>
                <c:pt idx="8545">
                  <c:v>42461.4375</c:v>
                </c:pt>
                <c:pt idx="8546">
                  <c:v>42461.458333333336</c:v>
                </c:pt>
                <c:pt idx="8547">
                  <c:v>42461.479166666664</c:v>
                </c:pt>
                <c:pt idx="8548">
                  <c:v>42461.5</c:v>
                </c:pt>
                <c:pt idx="8549">
                  <c:v>42461.520833333336</c:v>
                </c:pt>
                <c:pt idx="8550">
                  <c:v>42461.541666666664</c:v>
                </c:pt>
                <c:pt idx="8551">
                  <c:v>42461.5625</c:v>
                </c:pt>
                <c:pt idx="8552">
                  <c:v>42461.583333333336</c:v>
                </c:pt>
                <c:pt idx="8553">
                  <c:v>42461.604166666664</c:v>
                </c:pt>
                <c:pt idx="8554">
                  <c:v>42461.625</c:v>
                </c:pt>
                <c:pt idx="8555">
                  <c:v>42461.645833333336</c:v>
                </c:pt>
                <c:pt idx="8556">
                  <c:v>42461.666666666664</c:v>
                </c:pt>
                <c:pt idx="8557">
                  <c:v>42461.6875</c:v>
                </c:pt>
                <c:pt idx="8558">
                  <c:v>42461.708333333336</c:v>
                </c:pt>
                <c:pt idx="8559">
                  <c:v>42461.729166666664</c:v>
                </c:pt>
                <c:pt idx="8560">
                  <c:v>42461.75</c:v>
                </c:pt>
                <c:pt idx="8561">
                  <c:v>42461.770833333336</c:v>
                </c:pt>
                <c:pt idx="8562">
                  <c:v>42461.791666666664</c:v>
                </c:pt>
                <c:pt idx="8563">
                  <c:v>42461.8125</c:v>
                </c:pt>
                <c:pt idx="8564">
                  <c:v>42461.833333333336</c:v>
                </c:pt>
                <c:pt idx="8565">
                  <c:v>42461.854166666664</c:v>
                </c:pt>
                <c:pt idx="8566">
                  <c:v>42461.875</c:v>
                </c:pt>
                <c:pt idx="8567">
                  <c:v>42461.895833333336</c:v>
                </c:pt>
                <c:pt idx="8568">
                  <c:v>42461.916666666664</c:v>
                </c:pt>
                <c:pt idx="8569">
                  <c:v>42461.9375</c:v>
                </c:pt>
                <c:pt idx="8570">
                  <c:v>42461.958333333336</c:v>
                </c:pt>
                <c:pt idx="8571">
                  <c:v>42461.979166666664</c:v>
                </c:pt>
                <c:pt idx="8572">
                  <c:v>42462</c:v>
                </c:pt>
                <c:pt idx="8573">
                  <c:v>42462.020833333336</c:v>
                </c:pt>
                <c:pt idx="8574">
                  <c:v>42462.041666666664</c:v>
                </c:pt>
                <c:pt idx="8575">
                  <c:v>42462.0625</c:v>
                </c:pt>
                <c:pt idx="8576">
                  <c:v>42462.083333333336</c:v>
                </c:pt>
                <c:pt idx="8577">
                  <c:v>42462.104166666664</c:v>
                </c:pt>
                <c:pt idx="8578">
                  <c:v>42462.125</c:v>
                </c:pt>
                <c:pt idx="8579">
                  <c:v>42462.145833333336</c:v>
                </c:pt>
                <c:pt idx="8580">
                  <c:v>42462.166666666664</c:v>
                </c:pt>
                <c:pt idx="8581">
                  <c:v>42462.1875</c:v>
                </c:pt>
                <c:pt idx="8582">
                  <c:v>42462.208333333336</c:v>
                </c:pt>
                <c:pt idx="8583">
                  <c:v>42462.229166666664</c:v>
                </c:pt>
                <c:pt idx="8584">
                  <c:v>42462.25</c:v>
                </c:pt>
                <c:pt idx="8585">
                  <c:v>42462.270833333336</c:v>
                </c:pt>
                <c:pt idx="8586">
                  <c:v>42462.291666666664</c:v>
                </c:pt>
                <c:pt idx="8587">
                  <c:v>42462.3125</c:v>
                </c:pt>
                <c:pt idx="8588">
                  <c:v>42462.333333333336</c:v>
                </c:pt>
                <c:pt idx="8589">
                  <c:v>42462.354166666664</c:v>
                </c:pt>
                <c:pt idx="8590">
                  <c:v>42462.375</c:v>
                </c:pt>
                <c:pt idx="8591">
                  <c:v>42462.395833333336</c:v>
                </c:pt>
                <c:pt idx="8592">
                  <c:v>42462.416666666664</c:v>
                </c:pt>
                <c:pt idx="8593">
                  <c:v>42462.4375</c:v>
                </c:pt>
                <c:pt idx="8594">
                  <c:v>42462.458333333336</c:v>
                </c:pt>
                <c:pt idx="8595">
                  <c:v>42462.479166666664</c:v>
                </c:pt>
                <c:pt idx="8596">
                  <c:v>42462.5</c:v>
                </c:pt>
                <c:pt idx="8597">
                  <c:v>42462.520833333336</c:v>
                </c:pt>
                <c:pt idx="8598">
                  <c:v>42462.541666666664</c:v>
                </c:pt>
                <c:pt idx="8599">
                  <c:v>42462.5625</c:v>
                </c:pt>
                <c:pt idx="8600">
                  <c:v>42462.583333333336</c:v>
                </c:pt>
                <c:pt idx="8601">
                  <c:v>42462.604166666664</c:v>
                </c:pt>
                <c:pt idx="8602">
                  <c:v>42462.625</c:v>
                </c:pt>
                <c:pt idx="8603">
                  <c:v>42462.645833333336</c:v>
                </c:pt>
                <c:pt idx="8604">
                  <c:v>42462.666666666664</c:v>
                </c:pt>
                <c:pt idx="8605">
                  <c:v>42462.6875</c:v>
                </c:pt>
                <c:pt idx="8606">
                  <c:v>42462.708333333336</c:v>
                </c:pt>
                <c:pt idx="8607">
                  <c:v>42462.729166666664</c:v>
                </c:pt>
                <c:pt idx="8608">
                  <c:v>42462.75</c:v>
                </c:pt>
                <c:pt idx="8609">
                  <c:v>42462.770833333336</c:v>
                </c:pt>
                <c:pt idx="8610">
                  <c:v>42462.791666666664</c:v>
                </c:pt>
                <c:pt idx="8611">
                  <c:v>42462.8125</c:v>
                </c:pt>
                <c:pt idx="8612">
                  <c:v>42462.833333333336</c:v>
                </c:pt>
                <c:pt idx="8613">
                  <c:v>42462.854166666664</c:v>
                </c:pt>
                <c:pt idx="8614">
                  <c:v>42462.875</c:v>
                </c:pt>
                <c:pt idx="8615">
                  <c:v>42462.895833333336</c:v>
                </c:pt>
                <c:pt idx="8616">
                  <c:v>42462.916666666664</c:v>
                </c:pt>
                <c:pt idx="8617">
                  <c:v>42462.9375</c:v>
                </c:pt>
                <c:pt idx="8618">
                  <c:v>42462.958333333336</c:v>
                </c:pt>
                <c:pt idx="8619">
                  <c:v>42462.979166666664</c:v>
                </c:pt>
                <c:pt idx="8620">
                  <c:v>42463</c:v>
                </c:pt>
                <c:pt idx="8621">
                  <c:v>42463.020833333336</c:v>
                </c:pt>
                <c:pt idx="8622">
                  <c:v>42463.041666666664</c:v>
                </c:pt>
                <c:pt idx="8623">
                  <c:v>42463.0625</c:v>
                </c:pt>
                <c:pt idx="8624">
                  <c:v>42463.083333333336</c:v>
                </c:pt>
                <c:pt idx="8625">
                  <c:v>42463.104166666664</c:v>
                </c:pt>
                <c:pt idx="8626">
                  <c:v>42463.125</c:v>
                </c:pt>
                <c:pt idx="8627">
                  <c:v>42463.145833333336</c:v>
                </c:pt>
                <c:pt idx="8628">
                  <c:v>42463.166666666664</c:v>
                </c:pt>
                <c:pt idx="8629">
                  <c:v>42463.1875</c:v>
                </c:pt>
                <c:pt idx="8630">
                  <c:v>42463.208333333336</c:v>
                </c:pt>
                <c:pt idx="8631">
                  <c:v>42463.229166666664</c:v>
                </c:pt>
                <c:pt idx="8632">
                  <c:v>42463.25</c:v>
                </c:pt>
                <c:pt idx="8633">
                  <c:v>42463.270833333336</c:v>
                </c:pt>
                <c:pt idx="8634">
                  <c:v>42463.291666666664</c:v>
                </c:pt>
                <c:pt idx="8635">
                  <c:v>42463.3125</c:v>
                </c:pt>
                <c:pt idx="8636">
                  <c:v>42463.333333333336</c:v>
                </c:pt>
                <c:pt idx="8637">
                  <c:v>42463.354166666664</c:v>
                </c:pt>
                <c:pt idx="8638">
                  <c:v>42463.375</c:v>
                </c:pt>
                <c:pt idx="8639">
                  <c:v>42463.395833333336</c:v>
                </c:pt>
                <c:pt idx="8640">
                  <c:v>42463.416666666664</c:v>
                </c:pt>
                <c:pt idx="8641">
                  <c:v>42463.4375</c:v>
                </c:pt>
                <c:pt idx="8642">
                  <c:v>42463.458333333336</c:v>
                </c:pt>
                <c:pt idx="8643">
                  <c:v>42463.479166666664</c:v>
                </c:pt>
                <c:pt idx="8644">
                  <c:v>42463.5</c:v>
                </c:pt>
                <c:pt idx="8645">
                  <c:v>42463.520833333336</c:v>
                </c:pt>
                <c:pt idx="8646">
                  <c:v>42463.541666666664</c:v>
                </c:pt>
                <c:pt idx="8647">
                  <c:v>42463.5625</c:v>
                </c:pt>
                <c:pt idx="8648">
                  <c:v>42463.583333333336</c:v>
                </c:pt>
                <c:pt idx="8649">
                  <c:v>42463.604166666664</c:v>
                </c:pt>
                <c:pt idx="8650">
                  <c:v>42463.625</c:v>
                </c:pt>
                <c:pt idx="8651">
                  <c:v>42463.645833333336</c:v>
                </c:pt>
                <c:pt idx="8652">
                  <c:v>42463.666666666664</c:v>
                </c:pt>
                <c:pt idx="8653">
                  <c:v>42463.6875</c:v>
                </c:pt>
                <c:pt idx="8654">
                  <c:v>42463.708333333336</c:v>
                </c:pt>
                <c:pt idx="8655">
                  <c:v>42463.729166666664</c:v>
                </c:pt>
                <c:pt idx="8656">
                  <c:v>42463.75</c:v>
                </c:pt>
                <c:pt idx="8657">
                  <c:v>42463.770833333336</c:v>
                </c:pt>
                <c:pt idx="8658">
                  <c:v>42463.791666666664</c:v>
                </c:pt>
                <c:pt idx="8659">
                  <c:v>42463.8125</c:v>
                </c:pt>
                <c:pt idx="8660">
                  <c:v>42463.833333333336</c:v>
                </c:pt>
                <c:pt idx="8661">
                  <c:v>42463.854166666664</c:v>
                </c:pt>
                <c:pt idx="8662">
                  <c:v>42463.875</c:v>
                </c:pt>
                <c:pt idx="8663">
                  <c:v>42463.895833333336</c:v>
                </c:pt>
                <c:pt idx="8664">
                  <c:v>42463.916666666664</c:v>
                </c:pt>
                <c:pt idx="8665">
                  <c:v>42463.9375</c:v>
                </c:pt>
                <c:pt idx="8666">
                  <c:v>42463.958333333336</c:v>
                </c:pt>
                <c:pt idx="8667">
                  <c:v>42463.979166666664</c:v>
                </c:pt>
                <c:pt idx="8668">
                  <c:v>42464</c:v>
                </c:pt>
                <c:pt idx="8669">
                  <c:v>42464.020833333336</c:v>
                </c:pt>
                <c:pt idx="8670">
                  <c:v>42464.041666666664</c:v>
                </c:pt>
                <c:pt idx="8671">
                  <c:v>42464.0625</c:v>
                </c:pt>
                <c:pt idx="8672">
                  <c:v>42464.083333333336</c:v>
                </c:pt>
                <c:pt idx="8673">
                  <c:v>42464.104166666664</c:v>
                </c:pt>
                <c:pt idx="8674">
                  <c:v>42464.125</c:v>
                </c:pt>
                <c:pt idx="8675">
                  <c:v>42464.145833333336</c:v>
                </c:pt>
                <c:pt idx="8676">
                  <c:v>42464.166666666664</c:v>
                </c:pt>
                <c:pt idx="8677">
                  <c:v>42464.1875</c:v>
                </c:pt>
                <c:pt idx="8678">
                  <c:v>42464.208333333336</c:v>
                </c:pt>
                <c:pt idx="8679">
                  <c:v>42464.229166666664</c:v>
                </c:pt>
                <c:pt idx="8680">
                  <c:v>42464.25</c:v>
                </c:pt>
                <c:pt idx="8681">
                  <c:v>42464.270833333336</c:v>
                </c:pt>
                <c:pt idx="8682">
                  <c:v>42464.291666666664</c:v>
                </c:pt>
                <c:pt idx="8683">
                  <c:v>42464.3125</c:v>
                </c:pt>
                <c:pt idx="8684">
                  <c:v>42464.333333333336</c:v>
                </c:pt>
                <c:pt idx="8685">
                  <c:v>42464.354166666664</c:v>
                </c:pt>
                <c:pt idx="8686">
                  <c:v>42464.375</c:v>
                </c:pt>
                <c:pt idx="8687">
                  <c:v>42464.395833333336</c:v>
                </c:pt>
                <c:pt idx="8688">
                  <c:v>42464.416666666664</c:v>
                </c:pt>
                <c:pt idx="8689">
                  <c:v>42464.4375</c:v>
                </c:pt>
                <c:pt idx="8690">
                  <c:v>42464.458333333336</c:v>
                </c:pt>
                <c:pt idx="8691">
                  <c:v>42464.479166666664</c:v>
                </c:pt>
                <c:pt idx="8692">
                  <c:v>42464.5</c:v>
                </c:pt>
                <c:pt idx="8693">
                  <c:v>42464.520833333336</c:v>
                </c:pt>
                <c:pt idx="8694">
                  <c:v>42464.541666666664</c:v>
                </c:pt>
                <c:pt idx="8695">
                  <c:v>42464.5625</c:v>
                </c:pt>
                <c:pt idx="8696">
                  <c:v>42464.583333333336</c:v>
                </c:pt>
                <c:pt idx="8697">
                  <c:v>42464.604166666664</c:v>
                </c:pt>
                <c:pt idx="8698">
                  <c:v>42464.625</c:v>
                </c:pt>
                <c:pt idx="8699">
                  <c:v>42464.645833333336</c:v>
                </c:pt>
                <c:pt idx="8700">
                  <c:v>42464.666666666664</c:v>
                </c:pt>
                <c:pt idx="8701">
                  <c:v>42464.6875</c:v>
                </c:pt>
                <c:pt idx="8702">
                  <c:v>42464.708333333336</c:v>
                </c:pt>
                <c:pt idx="8703">
                  <c:v>42464.729166666664</c:v>
                </c:pt>
                <c:pt idx="8704">
                  <c:v>42464.75</c:v>
                </c:pt>
                <c:pt idx="8705">
                  <c:v>42464.770833333336</c:v>
                </c:pt>
                <c:pt idx="8706">
                  <c:v>42464.791666666664</c:v>
                </c:pt>
                <c:pt idx="8707">
                  <c:v>42464.8125</c:v>
                </c:pt>
                <c:pt idx="8708">
                  <c:v>42464.833333333336</c:v>
                </c:pt>
                <c:pt idx="8709">
                  <c:v>42464.854166666664</c:v>
                </c:pt>
                <c:pt idx="8710">
                  <c:v>42464.875</c:v>
                </c:pt>
                <c:pt idx="8711">
                  <c:v>42464.895833333336</c:v>
                </c:pt>
                <c:pt idx="8712">
                  <c:v>42464.916666666664</c:v>
                </c:pt>
                <c:pt idx="8713">
                  <c:v>42464.9375</c:v>
                </c:pt>
                <c:pt idx="8714">
                  <c:v>42464.958333333336</c:v>
                </c:pt>
                <c:pt idx="8715">
                  <c:v>42464.979166666664</c:v>
                </c:pt>
                <c:pt idx="8716">
                  <c:v>42465</c:v>
                </c:pt>
                <c:pt idx="8717">
                  <c:v>42465.020833333336</c:v>
                </c:pt>
                <c:pt idx="8718">
                  <c:v>42465.041666666664</c:v>
                </c:pt>
                <c:pt idx="8719">
                  <c:v>42465.0625</c:v>
                </c:pt>
                <c:pt idx="8720">
                  <c:v>42465.083333333336</c:v>
                </c:pt>
                <c:pt idx="8721">
                  <c:v>42465.104166666664</c:v>
                </c:pt>
                <c:pt idx="8722">
                  <c:v>42465.125</c:v>
                </c:pt>
                <c:pt idx="8723">
                  <c:v>42465.145833333336</c:v>
                </c:pt>
                <c:pt idx="8724">
                  <c:v>42465.166666666664</c:v>
                </c:pt>
                <c:pt idx="8725">
                  <c:v>42465.1875</c:v>
                </c:pt>
                <c:pt idx="8726">
                  <c:v>42465.208333333336</c:v>
                </c:pt>
                <c:pt idx="8727">
                  <c:v>42465.229166666664</c:v>
                </c:pt>
                <c:pt idx="8728">
                  <c:v>42465.25</c:v>
                </c:pt>
                <c:pt idx="8729">
                  <c:v>42465.270833333336</c:v>
                </c:pt>
                <c:pt idx="8730">
                  <c:v>42465.291666666664</c:v>
                </c:pt>
                <c:pt idx="8731">
                  <c:v>42465.3125</c:v>
                </c:pt>
                <c:pt idx="8732">
                  <c:v>42465.333333333336</c:v>
                </c:pt>
                <c:pt idx="8733">
                  <c:v>42465.354166666664</c:v>
                </c:pt>
                <c:pt idx="8734">
                  <c:v>42465.375</c:v>
                </c:pt>
                <c:pt idx="8735">
                  <c:v>42465.395833333336</c:v>
                </c:pt>
                <c:pt idx="8736">
                  <c:v>42465.416666666664</c:v>
                </c:pt>
                <c:pt idx="8737">
                  <c:v>42465.4375</c:v>
                </c:pt>
                <c:pt idx="8738">
                  <c:v>42465.458333333336</c:v>
                </c:pt>
                <c:pt idx="8739">
                  <c:v>42465.479166666664</c:v>
                </c:pt>
                <c:pt idx="8740">
                  <c:v>42465.5</c:v>
                </c:pt>
                <c:pt idx="8741">
                  <c:v>42465.520833333336</c:v>
                </c:pt>
                <c:pt idx="8742">
                  <c:v>42465.541666666664</c:v>
                </c:pt>
                <c:pt idx="8743">
                  <c:v>42465.5625</c:v>
                </c:pt>
                <c:pt idx="8744">
                  <c:v>42465.583333333336</c:v>
                </c:pt>
                <c:pt idx="8745">
                  <c:v>42465.604166666664</c:v>
                </c:pt>
                <c:pt idx="8746">
                  <c:v>42465.625</c:v>
                </c:pt>
                <c:pt idx="8747">
                  <c:v>42465.645833333336</c:v>
                </c:pt>
                <c:pt idx="8748">
                  <c:v>42465.666666666664</c:v>
                </c:pt>
                <c:pt idx="8749">
                  <c:v>42465.6875</c:v>
                </c:pt>
                <c:pt idx="8750">
                  <c:v>42465.708333333336</c:v>
                </c:pt>
                <c:pt idx="8751">
                  <c:v>42465.729166666664</c:v>
                </c:pt>
                <c:pt idx="8752">
                  <c:v>42465.75</c:v>
                </c:pt>
                <c:pt idx="8753">
                  <c:v>42465.770833333336</c:v>
                </c:pt>
                <c:pt idx="8754">
                  <c:v>42465.791666666664</c:v>
                </c:pt>
                <c:pt idx="8755">
                  <c:v>42465.8125</c:v>
                </c:pt>
                <c:pt idx="8756">
                  <c:v>42465.833333333336</c:v>
                </c:pt>
                <c:pt idx="8757">
                  <c:v>42465.854166666664</c:v>
                </c:pt>
                <c:pt idx="8758">
                  <c:v>42465.875</c:v>
                </c:pt>
                <c:pt idx="8759">
                  <c:v>42465.895833333336</c:v>
                </c:pt>
                <c:pt idx="8760">
                  <c:v>42465.916666666664</c:v>
                </c:pt>
                <c:pt idx="8761">
                  <c:v>42465.9375</c:v>
                </c:pt>
                <c:pt idx="8762">
                  <c:v>42465.958333333336</c:v>
                </c:pt>
                <c:pt idx="8763">
                  <c:v>42465.979166666664</c:v>
                </c:pt>
                <c:pt idx="8764">
                  <c:v>42466</c:v>
                </c:pt>
                <c:pt idx="8765">
                  <c:v>42466.020833333336</c:v>
                </c:pt>
                <c:pt idx="8766">
                  <c:v>42466.041666666664</c:v>
                </c:pt>
                <c:pt idx="8767">
                  <c:v>42466.0625</c:v>
                </c:pt>
                <c:pt idx="8768">
                  <c:v>42466.083333333336</c:v>
                </c:pt>
                <c:pt idx="8769">
                  <c:v>42466.104166666664</c:v>
                </c:pt>
                <c:pt idx="8770">
                  <c:v>42466.125</c:v>
                </c:pt>
                <c:pt idx="8771">
                  <c:v>42466.145833333336</c:v>
                </c:pt>
                <c:pt idx="8772">
                  <c:v>42466.166666666664</c:v>
                </c:pt>
                <c:pt idx="8773">
                  <c:v>42466.1875</c:v>
                </c:pt>
                <c:pt idx="8774">
                  <c:v>42466.208333333336</c:v>
                </c:pt>
                <c:pt idx="8775">
                  <c:v>42466.229166666664</c:v>
                </c:pt>
                <c:pt idx="8776">
                  <c:v>42466.25</c:v>
                </c:pt>
                <c:pt idx="8777">
                  <c:v>42466.270833333336</c:v>
                </c:pt>
                <c:pt idx="8778">
                  <c:v>42466.291666666664</c:v>
                </c:pt>
                <c:pt idx="8779">
                  <c:v>42466.3125</c:v>
                </c:pt>
                <c:pt idx="8780">
                  <c:v>42466.333333333336</c:v>
                </c:pt>
                <c:pt idx="8781">
                  <c:v>42466.354166666664</c:v>
                </c:pt>
                <c:pt idx="8782">
                  <c:v>42466.375</c:v>
                </c:pt>
                <c:pt idx="8783">
                  <c:v>42466.395833333336</c:v>
                </c:pt>
                <c:pt idx="8784">
                  <c:v>42466.416666666664</c:v>
                </c:pt>
                <c:pt idx="8785">
                  <c:v>42466.4375</c:v>
                </c:pt>
                <c:pt idx="8786">
                  <c:v>42466.458333333336</c:v>
                </c:pt>
                <c:pt idx="8787">
                  <c:v>42466.479166666664</c:v>
                </c:pt>
                <c:pt idx="8788">
                  <c:v>42466.5</c:v>
                </c:pt>
                <c:pt idx="8789">
                  <c:v>42466.520833333336</c:v>
                </c:pt>
                <c:pt idx="8790">
                  <c:v>42466.541666666664</c:v>
                </c:pt>
                <c:pt idx="8791">
                  <c:v>42466.5625</c:v>
                </c:pt>
                <c:pt idx="8792">
                  <c:v>42466.583333333336</c:v>
                </c:pt>
                <c:pt idx="8793">
                  <c:v>42466.604166666664</c:v>
                </c:pt>
                <c:pt idx="8794">
                  <c:v>42466.625</c:v>
                </c:pt>
                <c:pt idx="8795">
                  <c:v>42466.645833333336</c:v>
                </c:pt>
                <c:pt idx="8796">
                  <c:v>42466.666666666664</c:v>
                </c:pt>
                <c:pt idx="8797">
                  <c:v>42466.6875</c:v>
                </c:pt>
                <c:pt idx="8798">
                  <c:v>42466.708333333336</c:v>
                </c:pt>
                <c:pt idx="8799">
                  <c:v>42466.729166666664</c:v>
                </c:pt>
                <c:pt idx="8800">
                  <c:v>42466.75</c:v>
                </c:pt>
                <c:pt idx="8801">
                  <c:v>42466.770833333336</c:v>
                </c:pt>
                <c:pt idx="8802">
                  <c:v>42466.791666666664</c:v>
                </c:pt>
                <c:pt idx="8803">
                  <c:v>42466.8125</c:v>
                </c:pt>
                <c:pt idx="8804">
                  <c:v>42466.833333333336</c:v>
                </c:pt>
                <c:pt idx="8805">
                  <c:v>42466.854166666664</c:v>
                </c:pt>
                <c:pt idx="8806">
                  <c:v>42466.875</c:v>
                </c:pt>
                <c:pt idx="8807">
                  <c:v>42466.895833333336</c:v>
                </c:pt>
                <c:pt idx="8808">
                  <c:v>42466.916666666664</c:v>
                </c:pt>
                <c:pt idx="8809">
                  <c:v>42466.9375</c:v>
                </c:pt>
                <c:pt idx="8810">
                  <c:v>42466.958333333336</c:v>
                </c:pt>
                <c:pt idx="8811">
                  <c:v>42466.979166666664</c:v>
                </c:pt>
                <c:pt idx="8812">
                  <c:v>42467</c:v>
                </c:pt>
                <c:pt idx="8813">
                  <c:v>42467.020833333336</c:v>
                </c:pt>
                <c:pt idx="8814">
                  <c:v>42467.041666666664</c:v>
                </c:pt>
                <c:pt idx="8815">
                  <c:v>42467.0625</c:v>
                </c:pt>
                <c:pt idx="8816">
                  <c:v>42467.083333333336</c:v>
                </c:pt>
                <c:pt idx="8817">
                  <c:v>42467.104166666664</c:v>
                </c:pt>
                <c:pt idx="8818">
                  <c:v>42467.125</c:v>
                </c:pt>
                <c:pt idx="8819">
                  <c:v>42467.145833333336</c:v>
                </c:pt>
                <c:pt idx="8820">
                  <c:v>42467.166666666664</c:v>
                </c:pt>
                <c:pt idx="8821">
                  <c:v>42467.1875</c:v>
                </c:pt>
                <c:pt idx="8822">
                  <c:v>42467.208333333336</c:v>
                </c:pt>
                <c:pt idx="8823">
                  <c:v>42467.229166666664</c:v>
                </c:pt>
                <c:pt idx="8824">
                  <c:v>42467.25</c:v>
                </c:pt>
                <c:pt idx="8825">
                  <c:v>42467.270833333336</c:v>
                </c:pt>
                <c:pt idx="8826">
                  <c:v>42467.291666666664</c:v>
                </c:pt>
                <c:pt idx="8827">
                  <c:v>42467.3125</c:v>
                </c:pt>
                <c:pt idx="8828">
                  <c:v>42467.333333333336</c:v>
                </c:pt>
                <c:pt idx="8829">
                  <c:v>42467.354166666664</c:v>
                </c:pt>
                <c:pt idx="8830">
                  <c:v>42467.375</c:v>
                </c:pt>
                <c:pt idx="8831">
                  <c:v>42467.395833333336</c:v>
                </c:pt>
                <c:pt idx="8832">
                  <c:v>42467.416666666664</c:v>
                </c:pt>
                <c:pt idx="8833">
                  <c:v>42467.4375</c:v>
                </c:pt>
                <c:pt idx="8834">
                  <c:v>42467.458333333336</c:v>
                </c:pt>
                <c:pt idx="8835">
                  <c:v>42467.479166666664</c:v>
                </c:pt>
                <c:pt idx="8836">
                  <c:v>42467.5</c:v>
                </c:pt>
                <c:pt idx="8837">
                  <c:v>42467.520833333336</c:v>
                </c:pt>
                <c:pt idx="8838">
                  <c:v>42467.541666666664</c:v>
                </c:pt>
                <c:pt idx="8839">
                  <c:v>42467.5625</c:v>
                </c:pt>
                <c:pt idx="8840">
                  <c:v>42467.583333333336</c:v>
                </c:pt>
                <c:pt idx="8841">
                  <c:v>42467.604166666664</c:v>
                </c:pt>
                <c:pt idx="8842">
                  <c:v>42467.625</c:v>
                </c:pt>
                <c:pt idx="8843">
                  <c:v>42467.645833333336</c:v>
                </c:pt>
                <c:pt idx="8844">
                  <c:v>42467.666666666664</c:v>
                </c:pt>
                <c:pt idx="8845">
                  <c:v>42467.6875</c:v>
                </c:pt>
                <c:pt idx="8846">
                  <c:v>42467.708333333336</c:v>
                </c:pt>
                <c:pt idx="8847">
                  <c:v>42467.729166666664</c:v>
                </c:pt>
                <c:pt idx="8848">
                  <c:v>42467.75</c:v>
                </c:pt>
                <c:pt idx="8849">
                  <c:v>42467.770833333336</c:v>
                </c:pt>
                <c:pt idx="8850">
                  <c:v>42467.791666666664</c:v>
                </c:pt>
                <c:pt idx="8851">
                  <c:v>42467.8125</c:v>
                </c:pt>
                <c:pt idx="8852">
                  <c:v>42467.833333333336</c:v>
                </c:pt>
                <c:pt idx="8853">
                  <c:v>42467.854166666664</c:v>
                </c:pt>
                <c:pt idx="8854">
                  <c:v>42467.875</c:v>
                </c:pt>
                <c:pt idx="8855">
                  <c:v>42467.895833333336</c:v>
                </c:pt>
                <c:pt idx="8856">
                  <c:v>42467.916666666664</c:v>
                </c:pt>
                <c:pt idx="8857">
                  <c:v>42467.9375</c:v>
                </c:pt>
                <c:pt idx="8858">
                  <c:v>42467.958333333336</c:v>
                </c:pt>
                <c:pt idx="8859">
                  <c:v>42467.979166666664</c:v>
                </c:pt>
                <c:pt idx="8860">
                  <c:v>42468</c:v>
                </c:pt>
                <c:pt idx="8861">
                  <c:v>42468.020833333336</c:v>
                </c:pt>
                <c:pt idx="8862">
                  <c:v>42468.041666666664</c:v>
                </c:pt>
                <c:pt idx="8863">
                  <c:v>42468.0625</c:v>
                </c:pt>
                <c:pt idx="8864">
                  <c:v>42468.083333333336</c:v>
                </c:pt>
                <c:pt idx="8865">
                  <c:v>42468.104166666664</c:v>
                </c:pt>
                <c:pt idx="8866">
                  <c:v>42468.125</c:v>
                </c:pt>
                <c:pt idx="8867">
                  <c:v>42468.145833333336</c:v>
                </c:pt>
                <c:pt idx="8868">
                  <c:v>42468.166666666664</c:v>
                </c:pt>
                <c:pt idx="8869">
                  <c:v>42468.1875</c:v>
                </c:pt>
                <c:pt idx="8870">
                  <c:v>42468.208333333336</c:v>
                </c:pt>
                <c:pt idx="8871">
                  <c:v>42468.229166666664</c:v>
                </c:pt>
                <c:pt idx="8872">
                  <c:v>42468.25</c:v>
                </c:pt>
                <c:pt idx="8873">
                  <c:v>42468.270833333336</c:v>
                </c:pt>
                <c:pt idx="8874">
                  <c:v>42468.291666666664</c:v>
                </c:pt>
                <c:pt idx="8875">
                  <c:v>42468.3125</c:v>
                </c:pt>
                <c:pt idx="8876">
                  <c:v>42468.333333333336</c:v>
                </c:pt>
                <c:pt idx="8877">
                  <c:v>42468.354166666664</c:v>
                </c:pt>
                <c:pt idx="8878">
                  <c:v>42468.375</c:v>
                </c:pt>
                <c:pt idx="8879">
                  <c:v>42468.395833333336</c:v>
                </c:pt>
                <c:pt idx="8880">
                  <c:v>42468.416666666664</c:v>
                </c:pt>
                <c:pt idx="8881">
                  <c:v>42468.4375</c:v>
                </c:pt>
                <c:pt idx="8882">
                  <c:v>42468.458333333336</c:v>
                </c:pt>
                <c:pt idx="8883">
                  <c:v>42468.479166666664</c:v>
                </c:pt>
                <c:pt idx="8884">
                  <c:v>42468.5</c:v>
                </c:pt>
                <c:pt idx="8885">
                  <c:v>42468.520833333336</c:v>
                </c:pt>
                <c:pt idx="8886">
                  <c:v>42468.541666666664</c:v>
                </c:pt>
                <c:pt idx="8887">
                  <c:v>42468.5625</c:v>
                </c:pt>
                <c:pt idx="8888">
                  <c:v>42468.583333333336</c:v>
                </c:pt>
                <c:pt idx="8889">
                  <c:v>42468.604166666664</c:v>
                </c:pt>
                <c:pt idx="8890">
                  <c:v>42468.625</c:v>
                </c:pt>
                <c:pt idx="8891">
                  <c:v>42468.645833333336</c:v>
                </c:pt>
                <c:pt idx="8892">
                  <c:v>42468.666666666664</c:v>
                </c:pt>
                <c:pt idx="8893">
                  <c:v>42468.6875</c:v>
                </c:pt>
                <c:pt idx="8894">
                  <c:v>42468.708333333336</c:v>
                </c:pt>
                <c:pt idx="8895">
                  <c:v>42468.729166666664</c:v>
                </c:pt>
                <c:pt idx="8896">
                  <c:v>42468.75</c:v>
                </c:pt>
                <c:pt idx="8897">
                  <c:v>42468.770833333336</c:v>
                </c:pt>
                <c:pt idx="8898">
                  <c:v>42468.791666666664</c:v>
                </c:pt>
                <c:pt idx="8899">
                  <c:v>42468.8125</c:v>
                </c:pt>
                <c:pt idx="8900">
                  <c:v>42468.833333333336</c:v>
                </c:pt>
                <c:pt idx="8901">
                  <c:v>42468.854166666664</c:v>
                </c:pt>
                <c:pt idx="8902">
                  <c:v>42468.875</c:v>
                </c:pt>
                <c:pt idx="8903">
                  <c:v>42468.895833333336</c:v>
                </c:pt>
                <c:pt idx="8904">
                  <c:v>42468.916666666664</c:v>
                </c:pt>
                <c:pt idx="8905">
                  <c:v>42468.9375</c:v>
                </c:pt>
                <c:pt idx="8906">
                  <c:v>42468.958333333336</c:v>
                </c:pt>
                <c:pt idx="8907">
                  <c:v>42468.979166666664</c:v>
                </c:pt>
                <c:pt idx="8908">
                  <c:v>42469</c:v>
                </c:pt>
                <c:pt idx="8909">
                  <c:v>42469.020833333336</c:v>
                </c:pt>
                <c:pt idx="8910">
                  <c:v>42469.041666666664</c:v>
                </c:pt>
                <c:pt idx="8911">
                  <c:v>42469.0625</c:v>
                </c:pt>
                <c:pt idx="8912">
                  <c:v>42469.083333333336</c:v>
                </c:pt>
                <c:pt idx="8913">
                  <c:v>42469.104166666664</c:v>
                </c:pt>
                <c:pt idx="8914">
                  <c:v>42469.125</c:v>
                </c:pt>
                <c:pt idx="8915">
                  <c:v>42469.145833333336</c:v>
                </c:pt>
                <c:pt idx="8916">
                  <c:v>42469.166666666664</c:v>
                </c:pt>
                <c:pt idx="8917">
                  <c:v>42469.1875</c:v>
                </c:pt>
                <c:pt idx="8918">
                  <c:v>42469.208333333336</c:v>
                </c:pt>
                <c:pt idx="8919">
                  <c:v>42469.229166666664</c:v>
                </c:pt>
                <c:pt idx="8920">
                  <c:v>42469.25</c:v>
                </c:pt>
                <c:pt idx="8921">
                  <c:v>42469.270833333336</c:v>
                </c:pt>
                <c:pt idx="8922">
                  <c:v>42469.291666666664</c:v>
                </c:pt>
                <c:pt idx="8923">
                  <c:v>42469.3125</c:v>
                </c:pt>
                <c:pt idx="8924">
                  <c:v>42469.333333333336</c:v>
                </c:pt>
                <c:pt idx="8925">
                  <c:v>42469.354166666664</c:v>
                </c:pt>
                <c:pt idx="8926">
                  <c:v>42469.375</c:v>
                </c:pt>
                <c:pt idx="8927">
                  <c:v>42469.395833333336</c:v>
                </c:pt>
                <c:pt idx="8928">
                  <c:v>42469.416666666664</c:v>
                </c:pt>
                <c:pt idx="8929">
                  <c:v>42469.4375</c:v>
                </c:pt>
                <c:pt idx="8930">
                  <c:v>42469.458333333336</c:v>
                </c:pt>
                <c:pt idx="8931">
                  <c:v>42469.479166666664</c:v>
                </c:pt>
                <c:pt idx="8932">
                  <c:v>42469.5</c:v>
                </c:pt>
                <c:pt idx="8933">
                  <c:v>42469.520833333336</c:v>
                </c:pt>
                <c:pt idx="8934">
                  <c:v>42469.541666666664</c:v>
                </c:pt>
                <c:pt idx="8935">
                  <c:v>42469.5625</c:v>
                </c:pt>
                <c:pt idx="8936">
                  <c:v>42469.583333333336</c:v>
                </c:pt>
                <c:pt idx="8937">
                  <c:v>42469.604166666664</c:v>
                </c:pt>
                <c:pt idx="8938">
                  <c:v>42469.625</c:v>
                </c:pt>
                <c:pt idx="8939">
                  <c:v>42469.645833333336</c:v>
                </c:pt>
                <c:pt idx="8940">
                  <c:v>42469.666666666664</c:v>
                </c:pt>
                <c:pt idx="8941">
                  <c:v>42469.6875</c:v>
                </c:pt>
                <c:pt idx="8942">
                  <c:v>42469.708333333336</c:v>
                </c:pt>
                <c:pt idx="8943">
                  <c:v>42469.729166666664</c:v>
                </c:pt>
                <c:pt idx="8944">
                  <c:v>42469.75</c:v>
                </c:pt>
                <c:pt idx="8945">
                  <c:v>42469.770833333336</c:v>
                </c:pt>
                <c:pt idx="8946">
                  <c:v>42469.791666666664</c:v>
                </c:pt>
                <c:pt idx="8947">
                  <c:v>42469.8125</c:v>
                </c:pt>
                <c:pt idx="8948">
                  <c:v>42469.833333333336</c:v>
                </c:pt>
                <c:pt idx="8949">
                  <c:v>42469.854166666664</c:v>
                </c:pt>
                <c:pt idx="8950">
                  <c:v>42469.875</c:v>
                </c:pt>
                <c:pt idx="8951">
                  <c:v>42469.895833333336</c:v>
                </c:pt>
                <c:pt idx="8952">
                  <c:v>42469.916666666664</c:v>
                </c:pt>
                <c:pt idx="8953">
                  <c:v>42469.9375</c:v>
                </c:pt>
                <c:pt idx="8954">
                  <c:v>42469.958333333336</c:v>
                </c:pt>
                <c:pt idx="8955">
                  <c:v>42469.979166666664</c:v>
                </c:pt>
                <c:pt idx="8956">
                  <c:v>42470</c:v>
                </c:pt>
                <c:pt idx="8957">
                  <c:v>42470.020833333336</c:v>
                </c:pt>
                <c:pt idx="8958">
                  <c:v>42470.041666666664</c:v>
                </c:pt>
                <c:pt idx="8959">
                  <c:v>42470.0625</c:v>
                </c:pt>
                <c:pt idx="8960">
                  <c:v>42470.083333333336</c:v>
                </c:pt>
                <c:pt idx="8961">
                  <c:v>42470.104166666664</c:v>
                </c:pt>
                <c:pt idx="8962">
                  <c:v>42470.125</c:v>
                </c:pt>
                <c:pt idx="8963">
                  <c:v>42470.145833333336</c:v>
                </c:pt>
                <c:pt idx="8964">
                  <c:v>42470.166666666664</c:v>
                </c:pt>
                <c:pt idx="8965">
                  <c:v>42470.1875</c:v>
                </c:pt>
                <c:pt idx="8966">
                  <c:v>42470.208333333336</c:v>
                </c:pt>
                <c:pt idx="8967">
                  <c:v>42470.229166666664</c:v>
                </c:pt>
                <c:pt idx="8968">
                  <c:v>42470.25</c:v>
                </c:pt>
                <c:pt idx="8969">
                  <c:v>42470.270833333336</c:v>
                </c:pt>
                <c:pt idx="8970">
                  <c:v>42470.291666666664</c:v>
                </c:pt>
                <c:pt idx="8971">
                  <c:v>42470.3125</c:v>
                </c:pt>
                <c:pt idx="8972">
                  <c:v>42470.333333333336</c:v>
                </c:pt>
                <c:pt idx="8973">
                  <c:v>42470.354166666664</c:v>
                </c:pt>
                <c:pt idx="8974">
                  <c:v>42470.375</c:v>
                </c:pt>
                <c:pt idx="8975">
                  <c:v>42470.395833333336</c:v>
                </c:pt>
                <c:pt idx="8976">
                  <c:v>42470.416666666664</c:v>
                </c:pt>
                <c:pt idx="8977">
                  <c:v>42470.4375</c:v>
                </c:pt>
                <c:pt idx="8978">
                  <c:v>42470.458333333336</c:v>
                </c:pt>
                <c:pt idx="8979">
                  <c:v>42470.479166666664</c:v>
                </c:pt>
                <c:pt idx="8980">
                  <c:v>42470.5</c:v>
                </c:pt>
                <c:pt idx="8981">
                  <c:v>42470.520833333336</c:v>
                </c:pt>
                <c:pt idx="8982">
                  <c:v>42470.541666666664</c:v>
                </c:pt>
                <c:pt idx="8983">
                  <c:v>42470.5625</c:v>
                </c:pt>
                <c:pt idx="8984">
                  <c:v>42470.583333333336</c:v>
                </c:pt>
                <c:pt idx="8985">
                  <c:v>42470.604166666664</c:v>
                </c:pt>
                <c:pt idx="8986">
                  <c:v>42470.625</c:v>
                </c:pt>
                <c:pt idx="8987">
                  <c:v>42470.645833333336</c:v>
                </c:pt>
                <c:pt idx="8988">
                  <c:v>42470.666666666664</c:v>
                </c:pt>
                <c:pt idx="8989">
                  <c:v>42470.6875</c:v>
                </c:pt>
                <c:pt idx="8990">
                  <c:v>42470.708333333336</c:v>
                </c:pt>
                <c:pt idx="8991">
                  <c:v>42470.729166666664</c:v>
                </c:pt>
                <c:pt idx="8992">
                  <c:v>42470.75</c:v>
                </c:pt>
                <c:pt idx="8993">
                  <c:v>42470.770833333336</c:v>
                </c:pt>
                <c:pt idx="8994">
                  <c:v>42470.791666666664</c:v>
                </c:pt>
                <c:pt idx="8995">
                  <c:v>42470.8125</c:v>
                </c:pt>
                <c:pt idx="8996">
                  <c:v>42470.833333333336</c:v>
                </c:pt>
                <c:pt idx="8997">
                  <c:v>42470.854166666664</c:v>
                </c:pt>
                <c:pt idx="8998">
                  <c:v>42470.875</c:v>
                </c:pt>
                <c:pt idx="8999">
                  <c:v>42470.895833333336</c:v>
                </c:pt>
                <c:pt idx="9000">
                  <c:v>42470.916666666664</c:v>
                </c:pt>
                <c:pt idx="9001">
                  <c:v>42470.9375</c:v>
                </c:pt>
                <c:pt idx="9002">
                  <c:v>42470.958333333336</c:v>
                </c:pt>
                <c:pt idx="9003">
                  <c:v>42470.979166666664</c:v>
                </c:pt>
                <c:pt idx="9004">
                  <c:v>42471</c:v>
                </c:pt>
                <c:pt idx="9005">
                  <c:v>42471.020833333336</c:v>
                </c:pt>
                <c:pt idx="9006">
                  <c:v>42471.041666666664</c:v>
                </c:pt>
                <c:pt idx="9007">
                  <c:v>42471.0625</c:v>
                </c:pt>
                <c:pt idx="9008">
                  <c:v>42471.083333333336</c:v>
                </c:pt>
                <c:pt idx="9009">
                  <c:v>42471.104166666664</c:v>
                </c:pt>
                <c:pt idx="9010">
                  <c:v>42471.125</c:v>
                </c:pt>
                <c:pt idx="9011">
                  <c:v>42471.145833333336</c:v>
                </c:pt>
                <c:pt idx="9012">
                  <c:v>42471.166666666664</c:v>
                </c:pt>
                <c:pt idx="9013">
                  <c:v>42471.1875</c:v>
                </c:pt>
                <c:pt idx="9014">
                  <c:v>42471.208333333336</c:v>
                </c:pt>
                <c:pt idx="9015">
                  <c:v>42471.229166666664</c:v>
                </c:pt>
                <c:pt idx="9016">
                  <c:v>42471.25</c:v>
                </c:pt>
                <c:pt idx="9017">
                  <c:v>42471.270833333336</c:v>
                </c:pt>
                <c:pt idx="9018">
                  <c:v>42471.291666666664</c:v>
                </c:pt>
                <c:pt idx="9019">
                  <c:v>42471.3125</c:v>
                </c:pt>
                <c:pt idx="9020">
                  <c:v>42471.333333333336</c:v>
                </c:pt>
                <c:pt idx="9021">
                  <c:v>42471.354166666664</c:v>
                </c:pt>
                <c:pt idx="9022">
                  <c:v>42471.375</c:v>
                </c:pt>
                <c:pt idx="9023">
                  <c:v>42471.395833333336</c:v>
                </c:pt>
                <c:pt idx="9024">
                  <c:v>42471.416666666664</c:v>
                </c:pt>
                <c:pt idx="9025">
                  <c:v>42471.4375</c:v>
                </c:pt>
                <c:pt idx="9026">
                  <c:v>42471.458333333336</c:v>
                </c:pt>
                <c:pt idx="9027">
                  <c:v>42471.479166666664</c:v>
                </c:pt>
                <c:pt idx="9028">
                  <c:v>42471.5</c:v>
                </c:pt>
                <c:pt idx="9029">
                  <c:v>42471.520833333336</c:v>
                </c:pt>
                <c:pt idx="9030">
                  <c:v>42471.541666666664</c:v>
                </c:pt>
                <c:pt idx="9031">
                  <c:v>42471.5625</c:v>
                </c:pt>
                <c:pt idx="9032">
                  <c:v>42471.583333333336</c:v>
                </c:pt>
                <c:pt idx="9033">
                  <c:v>42471.604166666664</c:v>
                </c:pt>
                <c:pt idx="9034">
                  <c:v>42471.625</c:v>
                </c:pt>
                <c:pt idx="9035">
                  <c:v>42471.645833333336</c:v>
                </c:pt>
                <c:pt idx="9036">
                  <c:v>42471.666666666664</c:v>
                </c:pt>
                <c:pt idx="9037">
                  <c:v>42471.6875</c:v>
                </c:pt>
                <c:pt idx="9038">
                  <c:v>42471.708333333336</c:v>
                </c:pt>
                <c:pt idx="9039">
                  <c:v>42471.729166666664</c:v>
                </c:pt>
                <c:pt idx="9040">
                  <c:v>42471.75</c:v>
                </c:pt>
                <c:pt idx="9041">
                  <c:v>42471.770833333336</c:v>
                </c:pt>
                <c:pt idx="9042">
                  <c:v>42471.791666666664</c:v>
                </c:pt>
                <c:pt idx="9043">
                  <c:v>42471.8125</c:v>
                </c:pt>
                <c:pt idx="9044">
                  <c:v>42471.833333333336</c:v>
                </c:pt>
                <c:pt idx="9045">
                  <c:v>42471.854166666664</c:v>
                </c:pt>
                <c:pt idx="9046">
                  <c:v>42471.875</c:v>
                </c:pt>
                <c:pt idx="9047">
                  <c:v>42471.895833333336</c:v>
                </c:pt>
                <c:pt idx="9048">
                  <c:v>42471.916666666664</c:v>
                </c:pt>
                <c:pt idx="9049">
                  <c:v>42471.9375</c:v>
                </c:pt>
                <c:pt idx="9050">
                  <c:v>42471.958333333336</c:v>
                </c:pt>
                <c:pt idx="9051">
                  <c:v>42471.979166666664</c:v>
                </c:pt>
                <c:pt idx="9052">
                  <c:v>42472</c:v>
                </c:pt>
                <c:pt idx="9053">
                  <c:v>42472.020833333336</c:v>
                </c:pt>
                <c:pt idx="9054">
                  <c:v>42472.041666666664</c:v>
                </c:pt>
                <c:pt idx="9055">
                  <c:v>42472.0625</c:v>
                </c:pt>
                <c:pt idx="9056">
                  <c:v>42472.083333333336</c:v>
                </c:pt>
                <c:pt idx="9057">
                  <c:v>42472.104166666664</c:v>
                </c:pt>
                <c:pt idx="9058">
                  <c:v>42472.125</c:v>
                </c:pt>
                <c:pt idx="9059">
                  <c:v>42472.145833333336</c:v>
                </c:pt>
                <c:pt idx="9060">
                  <c:v>42472.166666666664</c:v>
                </c:pt>
                <c:pt idx="9061">
                  <c:v>42472.1875</c:v>
                </c:pt>
                <c:pt idx="9062">
                  <c:v>42472.208333333336</c:v>
                </c:pt>
                <c:pt idx="9063">
                  <c:v>42472.229166666664</c:v>
                </c:pt>
                <c:pt idx="9064">
                  <c:v>42472.25</c:v>
                </c:pt>
                <c:pt idx="9065">
                  <c:v>42472.270833333336</c:v>
                </c:pt>
                <c:pt idx="9066">
                  <c:v>42472.291666666664</c:v>
                </c:pt>
                <c:pt idx="9067">
                  <c:v>42472.3125</c:v>
                </c:pt>
                <c:pt idx="9068">
                  <c:v>42472.333333333336</c:v>
                </c:pt>
                <c:pt idx="9069">
                  <c:v>42472.354166666664</c:v>
                </c:pt>
                <c:pt idx="9070">
                  <c:v>42472.375</c:v>
                </c:pt>
                <c:pt idx="9071">
                  <c:v>42472.395833333336</c:v>
                </c:pt>
                <c:pt idx="9072">
                  <c:v>42472.416666666664</c:v>
                </c:pt>
                <c:pt idx="9073">
                  <c:v>42472.4375</c:v>
                </c:pt>
                <c:pt idx="9074">
                  <c:v>42472.458333333336</c:v>
                </c:pt>
                <c:pt idx="9075">
                  <c:v>42472.479166666664</c:v>
                </c:pt>
                <c:pt idx="9076">
                  <c:v>42472.5</c:v>
                </c:pt>
                <c:pt idx="9077">
                  <c:v>42472.520833333336</c:v>
                </c:pt>
                <c:pt idx="9078">
                  <c:v>42472.541666666664</c:v>
                </c:pt>
                <c:pt idx="9079">
                  <c:v>42472.5625</c:v>
                </c:pt>
                <c:pt idx="9080">
                  <c:v>42472.583333333336</c:v>
                </c:pt>
                <c:pt idx="9081">
                  <c:v>42472.604166666664</c:v>
                </c:pt>
                <c:pt idx="9082">
                  <c:v>42472.625</c:v>
                </c:pt>
                <c:pt idx="9083">
                  <c:v>42472.645833333336</c:v>
                </c:pt>
                <c:pt idx="9084">
                  <c:v>42472.666666666664</c:v>
                </c:pt>
                <c:pt idx="9085">
                  <c:v>42472.6875</c:v>
                </c:pt>
                <c:pt idx="9086">
                  <c:v>42472.708333333336</c:v>
                </c:pt>
                <c:pt idx="9087">
                  <c:v>42472.729166666664</c:v>
                </c:pt>
                <c:pt idx="9088">
                  <c:v>42472.75</c:v>
                </c:pt>
                <c:pt idx="9089">
                  <c:v>42472.770833333336</c:v>
                </c:pt>
                <c:pt idx="9090">
                  <c:v>42472.791666666664</c:v>
                </c:pt>
                <c:pt idx="9091">
                  <c:v>42472.8125</c:v>
                </c:pt>
                <c:pt idx="9092">
                  <c:v>42472.833333333336</c:v>
                </c:pt>
                <c:pt idx="9093">
                  <c:v>42472.854166666664</c:v>
                </c:pt>
                <c:pt idx="9094">
                  <c:v>42472.875</c:v>
                </c:pt>
                <c:pt idx="9095">
                  <c:v>42472.895833333336</c:v>
                </c:pt>
                <c:pt idx="9096">
                  <c:v>42472.916666666664</c:v>
                </c:pt>
                <c:pt idx="9097">
                  <c:v>42472.9375</c:v>
                </c:pt>
                <c:pt idx="9098">
                  <c:v>42472.958333333336</c:v>
                </c:pt>
                <c:pt idx="9099">
                  <c:v>42472.979166666664</c:v>
                </c:pt>
                <c:pt idx="9100">
                  <c:v>42473</c:v>
                </c:pt>
                <c:pt idx="9101">
                  <c:v>42473.020833333336</c:v>
                </c:pt>
                <c:pt idx="9102">
                  <c:v>42473.041666666664</c:v>
                </c:pt>
                <c:pt idx="9103">
                  <c:v>42473.0625</c:v>
                </c:pt>
                <c:pt idx="9104">
                  <c:v>42473.083333333336</c:v>
                </c:pt>
                <c:pt idx="9105">
                  <c:v>42473.104166666664</c:v>
                </c:pt>
                <c:pt idx="9106">
                  <c:v>42473.125</c:v>
                </c:pt>
                <c:pt idx="9107">
                  <c:v>42473.145833333336</c:v>
                </c:pt>
                <c:pt idx="9108">
                  <c:v>42473.166666666664</c:v>
                </c:pt>
                <c:pt idx="9109">
                  <c:v>42473.1875</c:v>
                </c:pt>
                <c:pt idx="9110">
                  <c:v>42473.208333333336</c:v>
                </c:pt>
                <c:pt idx="9111">
                  <c:v>42473.229166666664</c:v>
                </c:pt>
                <c:pt idx="9112">
                  <c:v>42473.25</c:v>
                </c:pt>
                <c:pt idx="9113">
                  <c:v>42473.270833333336</c:v>
                </c:pt>
                <c:pt idx="9114">
                  <c:v>42473.291666666664</c:v>
                </c:pt>
                <c:pt idx="9115">
                  <c:v>42473.3125</c:v>
                </c:pt>
                <c:pt idx="9116">
                  <c:v>42473.333333333336</c:v>
                </c:pt>
                <c:pt idx="9117">
                  <c:v>42473.354166666664</c:v>
                </c:pt>
                <c:pt idx="9118">
                  <c:v>42473.375</c:v>
                </c:pt>
                <c:pt idx="9119">
                  <c:v>42473.395833333336</c:v>
                </c:pt>
                <c:pt idx="9120">
                  <c:v>42473.416666666664</c:v>
                </c:pt>
                <c:pt idx="9121">
                  <c:v>42473.4375</c:v>
                </c:pt>
                <c:pt idx="9122">
                  <c:v>42473.458333333336</c:v>
                </c:pt>
                <c:pt idx="9123">
                  <c:v>42473.479166666664</c:v>
                </c:pt>
                <c:pt idx="9124">
                  <c:v>42473.5</c:v>
                </c:pt>
                <c:pt idx="9125">
                  <c:v>42473.520833333336</c:v>
                </c:pt>
                <c:pt idx="9126">
                  <c:v>42473.541666666664</c:v>
                </c:pt>
                <c:pt idx="9127">
                  <c:v>42473.5625</c:v>
                </c:pt>
                <c:pt idx="9128">
                  <c:v>42473.583333333336</c:v>
                </c:pt>
                <c:pt idx="9129">
                  <c:v>42473.604166666664</c:v>
                </c:pt>
                <c:pt idx="9130">
                  <c:v>42473.625</c:v>
                </c:pt>
                <c:pt idx="9131">
                  <c:v>42473.645833333336</c:v>
                </c:pt>
                <c:pt idx="9132">
                  <c:v>42473.666666666664</c:v>
                </c:pt>
                <c:pt idx="9133">
                  <c:v>42473.6875</c:v>
                </c:pt>
                <c:pt idx="9134">
                  <c:v>42473.708333333336</c:v>
                </c:pt>
                <c:pt idx="9135">
                  <c:v>42473.729166666664</c:v>
                </c:pt>
                <c:pt idx="9136">
                  <c:v>42473.75</c:v>
                </c:pt>
                <c:pt idx="9137">
                  <c:v>42473.770833333336</c:v>
                </c:pt>
                <c:pt idx="9138">
                  <c:v>42473.791666666664</c:v>
                </c:pt>
                <c:pt idx="9139">
                  <c:v>42473.8125</c:v>
                </c:pt>
                <c:pt idx="9140">
                  <c:v>42473.833333333336</c:v>
                </c:pt>
                <c:pt idx="9141">
                  <c:v>42473.854166666664</c:v>
                </c:pt>
                <c:pt idx="9142">
                  <c:v>42473.875</c:v>
                </c:pt>
                <c:pt idx="9143">
                  <c:v>42473.895833333336</c:v>
                </c:pt>
                <c:pt idx="9144">
                  <c:v>42473.916666666664</c:v>
                </c:pt>
                <c:pt idx="9145">
                  <c:v>42473.9375</c:v>
                </c:pt>
                <c:pt idx="9146">
                  <c:v>42473.958333333336</c:v>
                </c:pt>
                <c:pt idx="9147">
                  <c:v>42473.979166666664</c:v>
                </c:pt>
                <c:pt idx="9148">
                  <c:v>42474</c:v>
                </c:pt>
                <c:pt idx="9149">
                  <c:v>42474.020833333336</c:v>
                </c:pt>
                <c:pt idx="9150">
                  <c:v>42474.041666666664</c:v>
                </c:pt>
                <c:pt idx="9151">
                  <c:v>42474.0625</c:v>
                </c:pt>
                <c:pt idx="9152">
                  <c:v>42474.083333333336</c:v>
                </c:pt>
                <c:pt idx="9153">
                  <c:v>42474.104166666664</c:v>
                </c:pt>
                <c:pt idx="9154">
                  <c:v>42474.125</c:v>
                </c:pt>
                <c:pt idx="9155">
                  <c:v>42474.145833333336</c:v>
                </c:pt>
                <c:pt idx="9156">
                  <c:v>42474.166666666664</c:v>
                </c:pt>
                <c:pt idx="9157">
                  <c:v>42474.1875</c:v>
                </c:pt>
                <c:pt idx="9158">
                  <c:v>42474.208333333336</c:v>
                </c:pt>
                <c:pt idx="9159">
                  <c:v>42474.229166666664</c:v>
                </c:pt>
                <c:pt idx="9160">
                  <c:v>42474.25</c:v>
                </c:pt>
                <c:pt idx="9161">
                  <c:v>42474.270833333336</c:v>
                </c:pt>
                <c:pt idx="9162">
                  <c:v>42474.291666666664</c:v>
                </c:pt>
                <c:pt idx="9163">
                  <c:v>42474.3125</c:v>
                </c:pt>
                <c:pt idx="9164">
                  <c:v>42474.333333333336</c:v>
                </c:pt>
                <c:pt idx="9165">
                  <c:v>42474.354166666664</c:v>
                </c:pt>
                <c:pt idx="9166">
                  <c:v>42474.375</c:v>
                </c:pt>
                <c:pt idx="9167">
                  <c:v>42474.395833333336</c:v>
                </c:pt>
                <c:pt idx="9168">
                  <c:v>42474.416666666664</c:v>
                </c:pt>
                <c:pt idx="9169">
                  <c:v>42474.4375</c:v>
                </c:pt>
                <c:pt idx="9170">
                  <c:v>42474.458333333336</c:v>
                </c:pt>
                <c:pt idx="9171">
                  <c:v>42474.479166666664</c:v>
                </c:pt>
                <c:pt idx="9172">
                  <c:v>42474.5</c:v>
                </c:pt>
                <c:pt idx="9173">
                  <c:v>42474.520833333336</c:v>
                </c:pt>
                <c:pt idx="9174">
                  <c:v>42474.541666666664</c:v>
                </c:pt>
                <c:pt idx="9175">
                  <c:v>42474.5625</c:v>
                </c:pt>
                <c:pt idx="9176">
                  <c:v>42474.583333333336</c:v>
                </c:pt>
                <c:pt idx="9177">
                  <c:v>42474.604166666664</c:v>
                </c:pt>
                <c:pt idx="9178">
                  <c:v>42474.625</c:v>
                </c:pt>
                <c:pt idx="9179">
                  <c:v>42474.645833333336</c:v>
                </c:pt>
                <c:pt idx="9180">
                  <c:v>42474.666666666664</c:v>
                </c:pt>
                <c:pt idx="9181">
                  <c:v>42474.6875</c:v>
                </c:pt>
                <c:pt idx="9182">
                  <c:v>42474.708333333336</c:v>
                </c:pt>
                <c:pt idx="9183">
                  <c:v>42474.729166666664</c:v>
                </c:pt>
                <c:pt idx="9184">
                  <c:v>42474.75</c:v>
                </c:pt>
                <c:pt idx="9185">
                  <c:v>42474.770833333336</c:v>
                </c:pt>
                <c:pt idx="9186">
                  <c:v>42474.791666666664</c:v>
                </c:pt>
                <c:pt idx="9187">
                  <c:v>42474.8125</c:v>
                </c:pt>
                <c:pt idx="9188">
                  <c:v>42474.833333333336</c:v>
                </c:pt>
                <c:pt idx="9189">
                  <c:v>42474.854166666664</c:v>
                </c:pt>
                <c:pt idx="9190">
                  <c:v>42474.875</c:v>
                </c:pt>
                <c:pt idx="9191">
                  <c:v>42474.895833333336</c:v>
                </c:pt>
                <c:pt idx="9192">
                  <c:v>42474.916666666664</c:v>
                </c:pt>
                <c:pt idx="9193">
                  <c:v>42474.9375</c:v>
                </c:pt>
                <c:pt idx="9194">
                  <c:v>42474.958333333336</c:v>
                </c:pt>
                <c:pt idx="9195">
                  <c:v>42474.979166666664</c:v>
                </c:pt>
                <c:pt idx="9196">
                  <c:v>42475</c:v>
                </c:pt>
                <c:pt idx="9197">
                  <c:v>42475.020833333336</c:v>
                </c:pt>
                <c:pt idx="9198">
                  <c:v>42475.041666666664</c:v>
                </c:pt>
                <c:pt idx="9199">
                  <c:v>42475.0625</c:v>
                </c:pt>
                <c:pt idx="9200">
                  <c:v>42475.083333333336</c:v>
                </c:pt>
                <c:pt idx="9201">
                  <c:v>42475.104166666664</c:v>
                </c:pt>
                <c:pt idx="9202">
                  <c:v>42475.125</c:v>
                </c:pt>
                <c:pt idx="9203">
                  <c:v>42475.145833333336</c:v>
                </c:pt>
                <c:pt idx="9204">
                  <c:v>42475.166666666664</c:v>
                </c:pt>
                <c:pt idx="9205">
                  <c:v>42475.1875</c:v>
                </c:pt>
                <c:pt idx="9206">
                  <c:v>42475.208333333336</c:v>
                </c:pt>
                <c:pt idx="9207">
                  <c:v>42475.229166666664</c:v>
                </c:pt>
                <c:pt idx="9208">
                  <c:v>42475.25</c:v>
                </c:pt>
                <c:pt idx="9209">
                  <c:v>42475.270833333336</c:v>
                </c:pt>
                <c:pt idx="9210">
                  <c:v>42475.291666666664</c:v>
                </c:pt>
                <c:pt idx="9211">
                  <c:v>42475.3125</c:v>
                </c:pt>
                <c:pt idx="9212">
                  <c:v>42475.333333333336</c:v>
                </c:pt>
                <c:pt idx="9213">
                  <c:v>42475.354166666664</c:v>
                </c:pt>
                <c:pt idx="9214">
                  <c:v>42475.375</c:v>
                </c:pt>
                <c:pt idx="9215">
                  <c:v>42475.395833333336</c:v>
                </c:pt>
                <c:pt idx="9216">
                  <c:v>42475.416666666664</c:v>
                </c:pt>
                <c:pt idx="9217">
                  <c:v>42475.4375</c:v>
                </c:pt>
                <c:pt idx="9218">
                  <c:v>42475.458333333336</c:v>
                </c:pt>
                <c:pt idx="9219">
                  <c:v>42475.479166666664</c:v>
                </c:pt>
                <c:pt idx="9220">
                  <c:v>42475.5</c:v>
                </c:pt>
                <c:pt idx="9221">
                  <c:v>42475.520833333336</c:v>
                </c:pt>
                <c:pt idx="9222">
                  <c:v>42475.541666666664</c:v>
                </c:pt>
                <c:pt idx="9223">
                  <c:v>42475.5625</c:v>
                </c:pt>
                <c:pt idx="9224">
                  <c:v>42475.583333333336</c:v>
                </c:pt>
                <c:pt idx="9225">
                  <c:v>42475.604166666664</c:v>
                </c:pt>
                <c:pt idx="9226">
                  <c:v>42475.625</c:v>
                </c:pt>
                <c:pt idx="9227">
                  <c:v>42475.645833333336</c:v>
                </c:pt>
                <c:pt idx="9228">
                  <c:v>42475.666666666664</c:v>
                </c:pt>
                <c:pt idx="9229">
                  <c:v>42475.6875</c:v>
                </c:pt>
                <c:pt idx="9230">
                  <c:v>42475.708333333336</c:v>
                </c:pt>
                <c:pt idx="9231">
                  <c:v>42475.729166666664</c:v>
                </c:pt>
                <c:pt idx="9232">
                  <c:v>42475.75</c:v>
                </c:pt>
                <c:pt idx="9233">
                  <c:v>42475.770833333336</c:v>
                </c:pt>
                <c:pt idx="9234">
                  <c:v>42475.791666666664</c:v>
                </c:pt>
                <c:pt idx="9235">
                  <c:v>42475.8125</c:v>
                </c:pt>
                <c:pt idx="9236">
                  <c:v>42475.833333333336</c:v>
                </c:pt>
                <c:pt idx="9237">
                  <c:v>42475.854166666664</c:v>
                </c:pt>
                <c:pt idx="9238">
                  <c:v>42475.875</c:v>
                </c:pt>
                <c:pt idx="9239">
                  <c:v>42475.895833333336</c:v>
                </c:pt>
                <c:pt idx="9240">
                  <c:v>42475.916666666664</c:v>
                </c:pt>
                <c:pt idx="9241">
                  <c:v>42475.9375</c:v>
                </c:pt>
                <c:pt idx="9242">
                  <c:v>42475.958333333336</c:v>
                </c:pt>
                <c:pt idx="9243">
                  <c:v>42475.979166666664</c:v>
                </c:pt>
                <c:pt idx="9244">
                  <c:v>42476</c:v>
                </c:pt>
                <c:pt idx="9245">
                  <c:v>42476.020833333336</c:v>
                </c:pt>
                <c:pt idx="9246">
                  <c:v>42476.041666666664</c:v>
                </c:pt>
                <c:pt idx="9247">
                  <c:v>42476.0625</c:v>
                </c:pt>
                <c:pt idx="9248">
                  <c:v>42476.083333333336</c:v>
                </c:pt>
                <c:pt idx="9249">
                  <c:v>42476.104166666664</c:v>
                </c:pt>
                <c:pt idx="9250">
                  <c:v>42476.125</c:v>
                </c:pt>
                <c:pt idx="9251">
                  <c:v>42476.145833333336</c:v>
                </c:pt>
                <c:pt idx="9252">
                  <c:v>42476.166666666664</c:v>
                </c:pt>
                <c:pt idx="9253">
                  <c:v>42476.1875</c:v>
                </c:pt>
                <c:pt idx="9254">
                  <c:v>42476.208333333336</c:v>
                </c:pt>
                <c:pt idx="9255">
                  <c:v>42476.229166666664</c:v>
                </c:pt>
                <c:pt idx="9256">
                  <c:v>42476.25</c:v>
                </c:pt>
                <c:pt idx="9257">
                  <c:v>42476.270833333336</c:v>
                </c:pt>
                <c:pt idx="9258">
                  <c:v>42476.291666666664</c:v>
                </c:pt>
                <c:pt idx="9259">
                  <c:v>42476.3125</c:v>
                </c:pt>
                <c:pt idx="9260">
                  <c:v>42476.333333333336</c:v>
                </c:pt>
                <c:pt idx="9261">
                  <c:v>42476.354166666664</c:v>
                </c:pt>
                <c:pt idx="9262">
                  <c:v>42476.375</c:v>
                </c:pt>
                <c:pt idx="9263">
                  <c:v>42476.395833333336</c:v>
                </c:pt>
                <c:pt idx="9264">
                  <c:v>42476.416666666664</c:v>
                </c:pt>
                <c:pt idx="9265">
                  <c:v>42476.4375</c:v>
                </c:pt>
                <c:pt idx="9266">
                  <c:v>42476.458333333336</c:v>
                </c:pt>
                <c:pt idx="9267">
                  <c:v>42476.479166666664</c:v>
                </c:pt>
                <c:pt idx="9268">
                  <c:v>42476.5</c:v>
                </c:pt>
                <c:pt idx="9269">
                  <c:v>42476.520833333336</c:v>
                </c:pt>
                <c:pt idx="9270">
                  <c:v>42476.541666666664</c:v>
                </c:pt>
                <c:pt idx="9271">
                  <c:v>42476.5625</c:v>
                </c:pt>
                <c:pt idx="9272">
                  <c:v>42476.583333333336</c:v>
                </c:pt>
                <c:pt idx="9273">
                  <c:v>42476.604166666664</c:v>
                </c:pt>
                <c:pt idx="9274">
                  <c:v>42476.625</c:v>
                </c:pt>
                <c:pt idx="9275">
                  <c:v>42476.645833333336</c:v>
                </c:pt>
                <c:pt idx="9276">
                  <c:v>42476.666666666664</c:v>
                </c:pt>
                <c:pt idx="9277">
                  <c:v>42476.6875</c:v>
                </c:pt>
                <c:pt idx="9278">
                  <c:v>42476.708333333336</c:v>
                </c:pt>
                <c:pt idx="9279">
                  <c:v>42476.729166666664</c:v>
                </c:pt>
                <c:pt idx="9280">
                  <c:v>42476.75</c:v>
                </c:pt>
                <c:pt idx="9281">
                  <c:v>42476.770833333336</c:v>
                </c:pt>
                <c:pt idx="9282">
                  <c:v>42476.791666666664</c:v>
                </c:pt>
                <c:pt idx="9283">
                  <c:v>42476.8125</c:v>
                </c:pt>
                <c:pt idx="9284">
                  <c:v>42476.833333333336</c:v>
                </c:pt>
                <c:pt idx="9285">
                  <c:v>42476.854166666664</c:v>
                </c:pt>
                <c:pt idx="9286">
                  <c:v>42476.875</c:v>
                </c:pt>
                <c:pt idx="9287">
                  <c:v>42476.895833333336</c:v>
                </c:pt>
                <c:pt idx="9288">
                  <c:v>42476.916666666664</c:v>
                </c:pt>
                <c:pt idx="9289">
                  <c:v>42476.9375</c:v>
                </c:pt>
                <c:pt idx="9290">
                  <c:v>42476.958333333336</c:v>
                </c:pt>
                <c:pt idx="9291">
                  <c:v>42476.979166666664</c:v>
                </c:pt>
                <c:pt idx="9292">
                  <c:v>42477</c:v>
                </c:pt>
                <c:pt idx="9293">
                  <c:v>42477.020833333336</c:v>
                </c:pt>
                <c:pt idx="9294">
                  <c:v>42477.041666666664</c:v>
                </c:pt>
                <c:pt idx="9295">
                  <c:v>42477.0625</c:v>
                </c:pt>
                <c:pt idx="9296">
                  <c:v>42477.083333333336</c:v>
                </c:pt>
                <c:pt idx="9297">
                  <c:v>42477.104166666664</c:v>
                </c:pt>
                <c:pt idx="9298">
                  <c:v>42477.125</c:v>
                </c:pt>
                <c:pt idx="9299">
                  <c:v>42477.145833333336</c:v>
                </c:pt>
                <c:pt idx="9300">
                  <c:v>42477.166666666664</c:v>
                </c:pt>
                <c:pt idx="9301">
                  <c:v>42477.1875</c:v>
                </c:pt>
                <c:pt idx="9302">
                  <c:v>42477.208333333336</c:v>
                </c:pt>
                <c:pt idx="9303">
                  <c:v>42477.229166666664</c:v>
                </c:pt>
                <c:pt idx="9304">
                  <c:v>42477.25</c:v>
                </c:pt>
                <c:pt idx="9305">
                  <c:v>42477.270833333336</c:v>
                </c:pt>
                <c:pt idx="9306">
                  <c:v>42477.291666666664</c:v>
                </c:pt>
                <c:pt idx="9307">
                  <c:v>42477.3125</c:v>
                </c:pt>
                <c:pt idx="9308">
                  <c:v>42477.333333333336</c:v>
                </c:pt>
                <c:pt idx="9309">
                  <c:v>42477.354166666664</c:v>
                </c:pt>
                <c:pt idx="9310">
                  <c:v>42477.375</c:v>
                </c:pt>
                <c:pt idx="9311">
                  <c:v>42477.395833333336</c:v>
                </c:pt>
                <c:pt idx="9312">
                  <c:v>42477.416666666664</c:v>
                </c:pt>
                <c:pt idx="9313">
                  <c:v>42477.4375</c:v>
                </c:pt>
                <c:pt idx="9314">
                  <c:v>42477.458333333336</c:v>
                </c:pt>
                <c:pt idx="9315">
                  <c:v>42477.479166666664</c:v>
                </c:pt>
                <c:pt idx="9316">
                  <c:v>42477.5</c:v>
                </c:pt>
                <c:pt idx="9317">
                  <c:v>42477.520833333336</c:v>
                </c:pt>
                <c:pt idx="9318">
                  <c:v>42477.541666666664</c:v>
                </c:pt>
                <c:pt idx="9319">
                  <c:v>42477.5625</c:v>
                </c:pt>
                <c:pt idx="9320">
                  <c:v>42477.583333333336</c:v>
                </c:pt>
                <c:pt idx="9321">
                  <c:v>42477.604166666664</c:v>
                </c:pt>
                <c:pt idx="9322">
                  <c:v>42477.625</c:v>
                </c:pt>
                <c:pt idx="9323">
                  <c:v>42477.645833333336</c:v>
                </c:pt>
                <c:pt idx="9324">
                  <c:v>42477.666666666664</c:v>
                </c:pt>
                <c:pt idx="9325">
                  <c:v>42477.6875</c:v>
                </c:pt>
                <c:pt idx="9326">
                  <c:v>42477.708333333336</c:v>
                </c:pt>
                <c:pt idx="9327">
                  <c:v>42477.729166666664</c:v>
                </c:pt>
                <c:pt idx="9328">
                  <c:v>42477.75</c:v>
                </c:pt>
                <c:pt idx="9329">
                  <c:v>42477.770833333336</c:v>
                </c:pt>
                <c:pt idx="9330">
                  <c:v>42477.791666666664</c:v>
                </c:pt>
                <c:pt idx="9331">
                  <c:v>42477.8125</c:v>
                </c:pt>
                <c:pt idx="9332">
                  <c:v>42477.833333333336</c:v>
                </c:pt>
                <c:pt idx="9333">
                  <c:v>42477.854166666664</c:v>
                </c:pt>
                <c:pt idx="9334">
                  <c:v>42477.875</c:v>
                </c:pt>
                <c:pt idx="9335">
                  <c:v>42477.895833333336</c:v>
                </c:pt>
                <c:pt idx="9336">
                  <c:v>42477.916666666664</c:v>
                </c:pt>
                <c:pt idx="9337">
                  <c:v>42477.9375</c:v>
                </c:pt>
                <c:pt idx="9338">
                  <c:v>42477.958333333336</c:v>
                </c:pt>
                <c:pt idx="9339">
                  <c:v>42477.979166666664</c:v>
                </c:pt>
                <c:pt idx="9340">
                  <c:v>42478</c:v>
                </c:pt>
                <c:pt idx="9341">
                  <c:v>42478.020833333336</c:v>
                </c:pt>
                <c:pt idx="9342">
                  <c:v>42478.041666666664</c:v>
                </c:pt>
                <c:pt idx="9343">
                  <c:v>42478.0625</c:v>
                </c:pt>
                <c:pt idx="9344">
                  <c:v>42478.083333333336</c:v>
                </c:pt>
                <c:pt idx="9345">
                  <c:v>42478.104166666664</c:v>
                </c:pt>
                <c:pt idx="9346">
                  <c:v>42478.125</c:v>
                </c:pt>
                <c:pt idx="9347">
                  <c:v>42478.145833333336</c:v>
                </c:pt>
                <c:pt idx="9348">
                  <c:v>42478.166666666664</c:v>
                </c:pt>
                <c:pt idx="9349">
                  <c:v>42478.1875</c:v>
                </c:pt>
                <c:pt idx="9350">
                  <c:v>42478.208333333336</c:v>
                </c:pt>
                <c:pt idx="9351">
                  <c:v>42478.229166666664</c:v>
                </c:pt>
                <c:pt idx="9352">
                  <c:v>42478.25</c:v>
                </c:pt>
                <c:pt idx="9353">
                  <c:v>42478.270833333336</c:v>
                </c:pt>
                <c:pt idx="9354">
                  <c:v>42478.291666666664</c:v>
                </c:pt>
                <c:pt idx="9355">
                  <c:v>42478.3125</c:v>
                </c:pt>
                <c:pt idx="9356">
                  <c:v>42478.333333333336</c:v>
                </c:pt>
                <c:pt idx="9357">
                  <c:v>42478.354166666664</c:v>
                </c:pt>
                <c:pt idx="9358">
                  <c:v>42478.375</c:v>
                </c:pt>
                <c:pt idx="9359">
                  <c:v>42478.395833333336</c:v>
                </c:pt>
                <c:pt idx="9360">
                  <c:v>42478.416666666664</c:v>
                </c:pt>
                <c:pt idx="9361">
                  <c:v>42478.4375</c:v>
                </c:pt>
                <c:pt idx="9362">
                  <c:v>42478.458333333336</c:v>
                </c:pt>
                <c:pt idx="9363">
                  <c:v>42478.479166666664</c:v>
                </c:pt>
                <c:pt idx="9364">
                  <c:v>42478.5</c:v>
                </c:pt>
                <c:pt idx="9365">
                  <c:v>42478.520833333336</c:v>
                </c:pt>
                <c:pt idx="9366">
                  <c:v>42478.541666666664</c:v>
                </c:pt>
                <c:pt idx="9367">
                  <c:v>42478.5625</c:v>
                </c:pt>
                <c:pt idx="9368">
                  <c:v>42478.583333333336</c:v>
                </c:pt>
                <c:pt idx="9369">
                  <c:v>42478.604166666664</c:v>
                </c:pt>
                <c:pt idx="9370">
                  <c:v>42478.625</c:v>
                </c:pt>
                <c:pt idx="9371">
                  <c:v>42478.645833333336</c:v>
                </c:pt>
                <c:pt idx="9372">
                  <c:v>42478.666666666664</c:v>
                </c:pt>
                <c:pt idx="9373">
                  <c:v>42478.6875</c:v>
                </c:pt>
                <c:pt idx="9374">
                  <c:v>42478.708333333336</c:v>
                </c:pt>
                <c:pt idx="9375">
                  <c:v>42478.729166666664</c:v>
                </c:pt>
                <c:pt idx="9376">
                  <c:v>42478.75</c:v>
                </c:pt>
                <c:pt idx="9377">
                  <c:v>42478.770833333336</c:v>
                </c:pt>
                <c:pt idx="9378">
                  <c:v>42478.791666666664</c:v>
                </c:pt>
                <c:pt idx="9379">
                  <c:v>42478.8125</c:v>
                </c:pt>
                <c:pt idx="9380">
                  <c:v>42478.833333333336</c:v>
                </c:pt>
                <c:pt idx="9381">
                  <c:v>42478.854166666664</c:v>
                </c:pt>
                <c:pt idx="9382">
                  <c:v>42478.875</c:v>
                </c:pt>
                <c:pt idx="9383">
                  <c:v>42478.895833333336</c:v>
                </c:pt>
                <c:pt idx="9384">
                  <c:v>42478.916666666664</c:v>
                </c:pt>
                <c:pt idx="9385">
                  <c:v>42478.9375</c:v>
                </c:pt>
                <c:pt idx="9386">
                  <c:v>42478.958333333336</c:v>
                </c:pt>
                <c:pt idx="9387">
                  <c:v>42478.979166666664</c:v>
                </c:pt>
                <c:pt idx="9388">
                  <c:v>42479</c:v>
                </c:pt>
                <c:pt idx="9389">
                  <c:v>42479.020833333336</c:v>
                </c:pt>
                <c:pt idx="9390">
                  <c:v>42479.041666666664</c:v>
                </c:pt>
                <c:pt idx="9391">
                  <c:v>42479.0625</c:v>
                </c:pt>
                <c:pt idx="9392">
                  <c:v>42479.083333333336</c:v>
                </c:pt>
                <c:pt idx="9393">
                  <c:v>42479.104166666664</c:v>
                </c:pt>
                <c:pt idx="9394">
                  <c:v>42479.125</c:v>
                </c:pt>
                <c:pt idx="9395">
                  <c:v>42479.145833333336</c:v>
                </c:pt>
                <c:pt idx="9396">
                  <c:v>42479.166666666664</c:v>
                </c:pt>
                <c:pt idx="9397">
                  <c:v>42479.1875</c:v>
                </c:pt>
                <c:pt idx="9398">
                  <c:v>42479.208333333336</c:v>
                </c:pt>
                <c:pt idx="9399">
                  <c:v>42479.229166666664</c:v>
                </c:pt>
                <c:pt idx="9400">
                  <c:v>42479.25</c:v>
                </c:pt>
                <c:pt idx="9401">
                  <c:v>42479.270833333336</c:v>
                </c:pt>
                <c:pt idx="9402">
                  <c:v>42479.291666666664</c:v>
                </c:pt>
                <c:pt idx="9403">
                  <c:v>42479.3125</c:v>
                </c:pt>
                <c:pt idx="9404">
                  <c:v>42479.333333333336</c:v>
                </c:pt>
                <c:pt idx="9405">
                  <c:v>42479.354166666664</c:v>
                </c:pt>
                <c:pt idx="9406">
                  <c:v>42479.375</c:v>
                </c:pt>
                <c:pt idx="9407">
                  <c:v>42479.395833333336</c:v>
                </c:pt>
                <c:pt idx="9408">
                  <c:v>42479.416666666664</c:v>
                </c:pt>
                <c:pt idx="9409">
                  <c:v>42479.4375</c:v>
                </c:pt>
                <c:pt idx="9410">
                  <c:v>42479.458333333336</c:v>
                </c:pt>
                <c:pt idx="9411">
                  <c:v>42479.479166666664</c:v>
                </c:pt>
                <c:pt idx="9412">
                  <c:v>42479.5</c:v>
                </c:pt>
                <c:pt idx="9413">
                  <c:v>42479.520833333336</c:v>
                </c:pt>
                <c:pt idx="9414">
                  <c:v>42479.541666666664</c:v>
                </c:pt>
                <c:pt idx="9415">
                  <c:v>42479.5625</c:v>
                </c:pt>
                <c:pt idx="9416">
                  <c:v>42479.583333333336</c:v>
                </c:pt>
                <c:pt idx="9417">
                  <c:v>42479.604166666664</c:v>
                </c:pt>
                <c:pt idx="9418">
                  <c:v>42479.625</c:v>
                </c:pt>
                <c:pt idx="9419">
                  <c:v>42479.645833333336</c:v>
                </c:pt>
                <c:pt idx="9420">
                  <c:v>42479.666666666664</c:v>
                </c:pt>
                <c:pt idx="9421">
                  <c:v>42479.6875</c:v>
                </c:pt>
                <c:pt idx="9422">
                  <c:v>42479.708333333336</c:v>
                </c:pt>
                <c:pt idx="9423">
                  <c:v>42479.729166666664</c:v>
                </c:pt>
                <c:pt idx="9424">
                  <c:v>42479.75</c:v>
                </c:pt>
                <c:pt idx="9425">
                  <c:v>42479.770833333336</c:v>
                </c:pt>
                <c:pt idx="9426">
                  <c:v>42479.791666666664</c:v>
                </c:pt>
                <c:pt idx="9427">
                  <c:v>42479.8125</c:v>
                </c:pt>
                <c:pt idx="9428">
                  <c:v>42479.833333333336</c:v>
                </c:pt>
                <c:pt idx="9429">
                  <c:v>42479.854166666664</c:v>
                </c:pt>
                <c:pt idx="9430">
                  <c:v>42479.875</c:v>
                </c:pt>
                <c:pt idx="9431">
                  <c:v>42479.895833333336</c:v>
                </c:pt>
                <c:pt idx="9432">
                  <c:v>42479.916666666664</c:v>
                </c:pt>
                <c:pt idx="9433">
                  <c:v>42479.9375</c:v>
                </c:pt>
                <c:pt idx="9434">
                  <c:v>42479.958333333336</c:v>
                </c:pt>
                <c:pt idx="9435">
                  <c:v>42479.979166666664</c:v>
                </c:pt>
                <c:pt idx="9436">
                  <c:v>42480</c:v>
                </c:pt>
                <c:pt idx="9437">
                  <c:v>42480.020833333336</c:v>
                </c:pt>
                <c:pt idx="9438">
                  <c:v>42480.041666666664</c:v>
                </c:pt>
                <c:pt idx="9439">
                  <c:v>42480.0625</c:v>
                </c:pt>
                <c:pt idx="9440">
                  <c:v>42480.083333333336</c:v>
                </c:pt>
                <c:pt idx="9441">
                  <c:v>42480.104166666664</c:v>
                </c:pt>
                <c:pt idx="9442">
                  <c:v>42480.125</c:v>
                </c:pt>
                <c:pt idx="9443">
                  <c:v>42480.145833333336</c:v>
                </c:pt>
                <c:pt idx="9444">
                  <c:v>42480.166666666664</c:v>
                </c:pt>
                <c:pt idx="9445">
                  <c:v>42480.1875</c:v>
                </c:pt>
                <c:pt idx="9446">
                  <c:v>42480.208333333336</c:v>
                </c:pt>
                <c:pt idx="9447">
                  <c:v>42480.229166666664</c:v>
                </c:pt>
                <c:pt idx="9448">
                  <c:v>42480.25</c:v>
                </c:pt>
                <c:pt idx="9449">
                  <c:v>42480.270833333336</c:v>
                </c:pt>
                <c:pt idx="9450">
                  <c:v>42480.291666666664</c:v>
                </c:pt>
                <c:pt idx="9451">
                  <c:v>42480.3125</c:v>
                </c:pt>
                <c:pt idx="9452">
                  <c:v>42480.333333333336</c:v>
                </c:pt>
                <c:pt idx="9453">
                  <c:v>42480.354166666664</c:v>
                </c:pt>
                <c:pt idx="9454">
                  <c:v>42480.375</c:v>
                </c:pt>
                <c:pt idx="9455">
                  <c:v>42480.395833333336</c:v>
                </c:pt>
                <c:pt idx="9456">
                  <c:v>42480.416666666664</c:v>
                </c:pt>
                <c:pt idx="9457">
                  <c:v>42480.4375</c:v>
                </c:pt>
                <c:pt idx="9458">
                  <c:v>42480.458333333336</c:v>
                </c:pt>
                <c:pt idx="9459">
                  <c:v>42480.479166666664</c:v>
                </c:pt>
                <c:pt idx="9460">
                  <c:v>42480.5</c:v>
                </c:pt>
                <c:pt idx="9461">
                  <c:v>42480.520833333336</c:v>
                </c:pt>
                <c:pt idx="9462">
                  <c:v>42480.541666666664</c:v>
                </c:pt>
                <c:pt idx="9463">
                  <c:v>42480.5625</c:v>
                </c:pt>
                <c:pt idx="9464">
                  <c:v>42480.583333333336</c:v>
                </c:pt>
                <c:pt idx="9465">
                  <c:v>42480.604166666664</c:v>
                </c:pt>
                <c:pt idx="9466">
                  <c:v>42480.625</c:v>
                </c:pt>
                <c:pt idx="9467">
                  <c:v>42480.645833333336</c:v>
                </c:pt>
                <c:pt idx="9468">
                  <c:v>42480.666666666664</c:v>
                </c:pt>
                <c:pt idx="9469">
                  <c:v>42480.6875</c:v>
                </c:pt>
                <c:pt idx="9470">
                  <c:v>42480.708333333336</c:v>
                </c:pt>
                <c:pt idx="9471">
                  <c:v>42480.729166666664</c:v>
                </c:pt>
                <c:pt idx="9472">
                  <c:v>42480.75</c:v>
                </c:pt>
                <c:pt idx="9473">
                  <c:v>42480.770833333336</c:v>
                </c:pt>
                <c:pt idx="9474">
                  <c:v>42480.791666666664</c:v>
                </c:pt>
                <c:pt idx="9475">
                  <c:v>42480.8125</c:v>
                </c:pt>
                <c:pt idx="9476">
                  <c:v>42480.833333333336</c:v>
                </c:pt>
                <c:pt idx="9477">
                  <c:v>42480.854166666664</c:v>
                </c:pt>
                <c:pt idx="9478">
                  <c:v>42480.875</c:v>
                </c:pt>
                <c:pt idx="9479">
                  <c:v>42480.895833333336</c:v>
                </c:pt>
                <c:pt idx="9480">
                  <c:v>42480.916666666664</c:v>
                </c:pt>
                <c:pt idx="9481">
                  <c:v>42480.9375</c:v>
                </c:pt>
                <c:pt idx="9482">
                  <c:v>42480.958333333336</c:v>
                </c:pt>
                <c:pt idx="9483">
                  <c:v>42480.979166666664</c:v>
                </c:pt>
                <c:pt idx="9484">
                  <c:v>42481</c:v>
                </c:pt>
                <c:pt idx="9485">
                  <c:v>42481.020833333336</c:v>
                </c:pt>
                <c:pt idx="9486">
                  <c:v>42481.041666666664</c:v>
                </c:pt>
                <c:pt idx="9487">
                  <c:v>42481.0625</c:v>
                </c:pt>
                <c:pt idx="9488">
                  <c:v>42481.083333333336</c:v>
                </c:pt>
                <c:pt idx="9489">
                  <c:v>42481.104166666664</c:v>
                </c:pt>
                <c:pt idx="9490">
                  <c:v>42481.125</c:v>
                </c:pt>
                <c:pt idx="9491">
                  <c:v>42481.145833333336</c:v>
                </c:pt>
                <c:pt idx="9492">
                  <c:v>42481.166666666664</c:v>
                </c:pt>
                <c:pt idx="9493">
                  <c:v>42481.1875</c:v>
                </c:pt>
                <c:pt idx="9494">
                  <c:v>42481.208333333336</c:v>
                </c:pt>
                <c:pt idx="9495">
                  <c:v>42481.229166666664</c:v>
                </c:pt>
                <c:pt idx="9496">
                  <c:v>42481.25</c:v>
                </c:pt>
                <c:pt idx="9497">
                  <c:v>42481.270833333336</c:v>
                </c:pt>
                <c:pt idx="9498">
                  <c:v>42481.291666666664</c:v>
                </c:pt>
                <c:pt idx="9499">
                  <c:v>42481.3125</c:v>
                </c:pt>
                <c:pt idx="9500">
                  <c:v>42481.333333333336</c:v>
                </c:pt>
                <c:pt idx="9501">
                  <c:v>42481.354166666664</c:v>
                </c:pt>
                <c:pt idx="9502">
                  <c:v>42481.375</c:v>
                </c:pt>
                <c:pt idx="9503">
                  <c:v>42481.395833333336</c:v>
                </c:pt>
                <c:pt idx="9504">
                  <c:v>42481.416666666664</c:v>
                </c:pt>
                <c:pt idx="9505">
                  <c:v>42481.4375</c:v>
                </c:pt>
                <c:pt idx="9506">
                  <c:v>42481.458333333336</c:v>
                </c:pt>
                <c:pt idx="9507">
                  <c:v>42481.479166666664</c:v>
                </c:pt>
                <c:pt idx="9508">
                  <c:v>42481.5</c:v>
                </c:pt>
                <c:pt idx="9509">
                  <c:v>42481.520833333336</c:v>
                </c:pt>
                <c:pt idx="9510">
                  <c:v>42481.541666666664</c:v>
                </c:pt>
                <c:pt idx="9511">
                  <c:v>42481.5625</c:v>
                </c:pt>
                <c:pt idx="9512">
                  <c:v>42481.583333333336</c:v>
                </c:pt>
                <c:pt idx="9513">
                  <c:v>42481.604166666664</c:v>
                </c:pt>
                <c:pt idx="9514">
                  <c:v>42481.625</c:v>
                </c:pt>
                <c:pt idx="9515">
                  <c:v>42481.645833333336</c:v>
                </c:pt>
                <c:pt idx="9516">
                  <c:v>42481.666666666664</c:v>
                </c:pt>
                <c:pt idx="9517">
                  <c:v>42481.6875</c:v>
                </c:pt>
                <c:pt idx="9518">
                  <c:v>42481.708333333336</c:v>
                </c:pt>
                <c:pt idx="9519">
                  <c:v>42481.729166666664</c:v>
                </c:pt>
                <c:pt idx="9520">
                  <c:v>42481.75</c:v>
                </c:pt>
                <c:pt idx="9521">
                  <c:v>42481.770833333336</c:v>
                </c:pt>
                <c:pt idx="9522">
                  <c:v>42481.791666666664</c:v>
                </c:pt>
                <c:pt idx="9523">
                  <c:v>42481.8125</c:v>
                </c:pt>
                <c:pt idx="9524">
                  <c:v>42481.833333333336</c:v>
                </c:pt>
                <c:pt idx="9525">
                  <c:v>42481.854166666664</c:v>
                </c:pt>
                <c:pt idx="9526">
                  <c:v>42481.875</c:v>
                </c:pt>
                <c:pt idx="9527">
                  <c:v>42481.895833333336</c:v>
                </c:pt>
                <c:pt idx="9528">
                  <c:v>42481.916666666664</c:v>
                </c:pt>
                <c:pt idx="9529">
                  <c:v>42481.9375</c:v>
                </c:pt>
                <c:pt idx="9530">
                  <c:v>42481.958333333336</c:v>
                </c:pt>
                <c:pt idx="9531">
                  <c:v>42481.979166666664</c:v>
                </c:pt>
                <c:pt idx="9532">
                  <c:v>42482</c:v>
                </c:pt>
                <c:pt idx="9533">
                  <c:v>42482.020833333336</c:v>
                </c:pt>
                <c:pt idx="9534">
                  <c:v>42482.041666666664</c:v>
                </c:pt>
                <c:pt idx="9535">
                  <c:v>42482.0625</c:v>
                </c:pt>
                <c:pt idx="9536">
                  <c:v>42482.083333333336</c:v>
                </c:pt>
                <c:pt idx="9537">
                  <c:v>42482.104166666664</c:v>
                </c:pt>
                <c:pt idx="9538">
                  <c:v>42482.125</c:v>
                </c:pt>
                <c:pt idx="9539">
                  <c:v>42482.145833333336</c:v>
                </c:pt>
                <c:pt idx="9540">
                  <c:v>42482.166666666664</c:v>
                </c:pt>
                <c:pt idx="9541">
                  <c:v>42482.1875</c:v>
                </c:pt>
                <c:pt idx="9542">
                  <c:v>42482.208333333336</c:v>
                </c:pt>
                <c:pt idx="9543">
                  <c:v>42482.229166666664</c:v>
                </c:pt>
                <c:pt idx="9544">
                  <c:v>42482.25</c:v>
                </c:pt>
                <c:pt idx="9545">
                  <c:v>42482.270833333336</c:v>
                </c:pt>
                <c:pt idx="9546">
                  <c:v>42482.291666666664</c:v>
                </c:pt>
                <c:pt idx="9547">
                  <c:v>42482.3125</c:v>
                </c:pt>
                <c:pt idx="9548">
                  <c:v>42482.333333333336</c:v>
                </c:pt>
                <c:pt idx="9549">
                  <c:v>42482.354166666664</c:v>
                </c:pt>
                <c:pt idx="9550">
                  <c:v>42482.375</c:v>
                </c:pt>
                <c:pt idx="9551">
                  <c:v>42482.395833333336</c:v>
                </c:pt>
                <c:pt idx="9552">
                  <c:v>42482.416666666664</c:v>
                </c:pt>
                <c:pt idx="9553">
                  <c:v>42482.4375</c:v>
                </c:pt>
                <c:pt idx="9554">
                  <c:v>42482.458333333336</c:v>
                </c:pt>
                <c:pt idx="9555">
                  <c:v>42482.479166666664</c:v>
                </c:pt>
                <c:pt idx="9556">
                  <c:v>42482.5</c:v>
                </c:pt>
                <c:pt idx="9557">
                  <c:v>42482.520833333336</c:v>
                </c:pt>
                <c:pt idx="9558">
                  <c:v>42482.541666666664</c:v>
                </c:pt>
                <c:pt idx="9559">
                  <c:v>42482.5625</c:v>
                </c:pt>
                <c:pt idx="9560">
                  <c:v>42482.583333333336</c:v>
                </c:pt>
                <c:pt idx="9561">
                  <c:v>42482.604166666664</c:v>
                </c:pt>
                <c:pt idx="9562">
                  <c:v>42482.625</c:v>
                </c:pt>
                <c:pt idx="9563">
                  <c:v>42482.645833333336</c:v>
                </c:pt>
                <c:pt idx="9564">
                  <c:v>42482.666666666664</c:v>
                </c:pt>
                <c:pt idx="9565">
                  <c:v>42482.6875</c:v>
                </c:pt>
                <c:pt idx="9566">
                  <c:v>42482.708333333336</c:v>
                </c:pt>
                <c:pt idx="9567">
                  <c:v>42482.729166666664</c:v>
                </c:pt>
                <c:pt idx="9568">
                  <c:v>42482.75</c:v>
                </c:pt>
                <c:pt idx="9569">
                  <c:v>42482.770833333336</c:v>
                </c:pt>
                <c:pt idx="9570">
                  <c:v>42482.791666666664</c:v>
                </c:pt>
                <c:pt idx="9571">
                  <c:v>42482.8125</c:v>
                </c:pt>
                <c:pt idx="9572">
                  <c:v>42482.833333333336</c:v>
                </c:pt>
                <c:pt idx="9573">
                  <c:v>42482.854166666664</c:v>
                </c:pt>
                <c:pt idx="9574">
                  <c:v>42482.875</c:v>
                </c:pt>
                <c:pt idx="9575">
                  <c:v>42482.895833333336</c:v>
                </c:pt>
                <c:pt idx="9576">
                  <c:v>42482.916666666664</c:v>
                </c:pt>
                <c:pt idx="9577">
                  <c:v>42482.9375</c:v>
                </c:pt>
                <c:pt idx="9578">
                  <c:v>42482.958333333336</c:v>
                </c:pt>
                <c:pt idx="9579">
                  <c:v>42482.979166666664</c:v>
                </c:pt>
                <c:pt idx="9580">
                  <c:v>42483</c:v>
                </c:pt>
                <c:pt idx="9581">
                  <c:v>42483.020833333336</c:v>
                </c:pt>
                <c:pt idx="9582">
                  <c:v>42483.041666666664</c:v>
                </c:pt>
                <c:pt idx="9583">
                  <c:v>42483.0625</c:v>
                </c:pt>
                <c:pt idx="9584">
                  <c:v>42483.083333333336</c:v>
                </c:pt>
                <c:pt idx="9585">
                  <c:v>42483.104166666664</c:v>
                </c:pt>
                <c:pt idx="9586">
                  <c:v>42483.125</c:v>
                </c:pt>
                <c:pt idx="9587">
                  <c:v>42483.145833333336</c:v>
                </c:pt>
                <c:pt idx="9588">
                  <c:v>42483.166666666664</c:v>
                </c:pt>
                <c:pt idx="9589">
                  <c:v>42483.1875</c:v>
                </c:pt>
                <c:pt idx="9590">
                  <c:v>42483.208333333336</c:v>
                </c:pt>
                <c:pt idx="9591">
                  <c:v>42483.229166666664</c:v>
                </c:pt>
                <c:pt idx="9592">
                  <c:v>42483.25</c:v>
                </c:pt>
                <c:pt idx="9593">
                  <c:v>42483.270833333336</c:v>
                </c:pt>
                <c:pt idx="9594">
                  <c:v>42483.291666666664</c:v>
                </c:pt>
                <c:pt idx="9595">
                  <c:v>42483.3125</c:v>
                </c:pt>
                <c:pt idx="9596">
                  <c:v>42483.333333333336</c:v>
                </c:pt>
                <c:pt idx="9597">
                  <c:v>42483.354166666664</c:v>
                </c:pt>
                <c:pt idx="9598">
                  <c:v>42483.375</c:v>
                </c:pt>
                <c:pt idx="9599">
                  <c:v>42483.395833333336</c:v>
                </c:pt>
                <c:pt idx="9600">
                  <c:v>42483.416666666664</c:v>
                </c:pt>
                <c:pt idx="9601">
                  <c:v>42483.4375</c:v>
                </c:pt>
                <c:pt idx="9602">
                  <c:v>42483.458333333336</c:v>
                </c:pt>
                <c:pt idx="9603">
                  <c:v>42483.479166666664</c:v>
                </c:pt>
                <c:pt idx="9604">
                  <c:v>42483.5</c:v>
                </c:pt>
                <c:pt idx="9605">
                  <c:v>42483.520833333336</c:v>
                </c:pt>
                <c:pt idx="9606">
                  <c:v>42483.541666666664</c:v>
                </c:pt>
                <c:pt idx="9607">
                  <c:v>42483.5625</c:v>
                </c:pt>
                <c:pt idx="9608">
                  <c:v>42483.583333333336</c:v>
                </c:pt>
                <c:pt idx="9609">
                  <c:v>42483.604166666664</c:v>
                </c:pt>
                <c:pt idx="9610">
                  <c:v>42483.625</c:v>
                </c:pt>
                <c:pt idx="9611">
                  <c:v>42483.645833333336</c:v>
                </c:pt>
                <c:pt idx="9612">
                  <c:v>42483.666666666664</c:v>
                </c:pt>
                <c:pt idx="9613">
                  <c:v>42483.6875</c:v>
                </c:pt>
                <c:pt idx="9614">
                  <c:v>42483.708333333336</c:v>
                </c:pt>
                <c:pt idx="9615">
                  <c:v>42483.729166666664</c:v>
                </c:pt>
                <c:pt idx="9616">
                  <c:v>42483.75</c:v>
                </c:pt>
                <c:pt idx="9617">
                  <c:v>42483.770833333336</c:v>
                </c:pt>
                <c:pt idx="9618">
                  <c:v>42483.791666666664</c:v>
                </c:pt>
                <c:pt idx="9619">
                  <c:v>42483.8125</c:v>
                </c:pt>
                <c:pt idx="9620">
                  <c:v>42483.833333333336</c:v>
                </c:pt>
                <c:pt idx="9621">
                  <c:v>42483.854166666664</c:v>
                </c:pt>
                <c:pt idx="9622">
                  <c:v>42483.875</c:v>
                </c:pt>
                <c:pt idx="9623">
                  <c:v>42483.895833333336</c:v>
                </c:pt>
                <c:pt idx="9624">
                  <c:v>42483.916666666664</c:v>
                </c:pt>
                <c:pt idx="9625">
                  <c:v>42483.9375</c:v>
                </c:pt>
                <c:pt idx="9626">
                  <c:v>42483.958333333336</c:v>
                </c:pt>
                <c:pt idx="9627">
                  <c:v>42483.979166666664</c:v>
                </c:pt>
                <c:pt idx="9628">
                  <c:v>42484</c:v>
                </c:pt>
                <c:pt idx="9629">
                  <c:v>42484.020833333336</c:v>
                </c:pt>
                <c:pt idx="9630">
                  <c:v>42484.041666666664</c:v>
                </c:pt>
                <c:pt idx="9631">
                  <c:v>42484.0625</c:v>
                </c:pt>
                <c:pt idx="9632">
                  <c:v>42484.083333333336</c:v>
                </c:pt>
                <c:pt idx="9633">
                  <c:v>42484.104166666664</c:v>
                </c:pt>
                <c:pt idx="9634">
                  <c:v>42484.125</c:v>
                </c:pt>
                <c:pt idx="9635">
                  <c:v>42484.145833333336</c:v>
                </c:pt>
                <c:pt idx="9636">
                  <c:v>42484.166666666664</c:v>
                </c:pt>
                <c:pt idx="9637">
                  <c:v>42484.1875</c:v>
                </c:pt>
                <c:pt idx="9638">
                  <c:v>42484.208333333336</c:v>
                </c:pt>
                <c:pt idx="9639">
                  <c:v>42484.229166666664</c:v>
                </c:pt>
                <c:pt idx="9640">
                  <c:v>42484.25</c:v>
                </c:pt>
                <c:pt idx="9641">
                  <c:v>42484.270833333336</c:v>
                </c:pt>
                <c:pt idx="9642">
                  <c:v>42484.291666666664</c:v>
                </c:pt>
                <c:pt idx="9643">
                  <c:v>42484.3125</c:v>
                </c:pt>
                <c:pt idx="9644">
                  <c:v>42484.333333333336</c:v>
                </c:pt>
                <c:pt idx="9645">
                  <c:v>42484.354166666664</c:v>
                </c:pt>
                <c:pt idx="9646">
                  <c:v>42484.375</c:v>
                </c:pt>
                <c:pt idx="9647">
                  <c:v>42484.395833333336</c:v>
                </c:pt>
                <c:pt idx="9648">
                  <c:v>42484.416666666664</c:v>
                </c:pt>
                <c:pt idx="9649">
                  <c:v>42484.4375</c:v>
                </c:pt>
                <c:pt idx="9650">
                  <c:v>42484.458333333336</c:v>
                </c:pt>
                <c:pt idx="9651">
                  <c:v>42484.479166666664</c:v>
                </c:pt>
                <c:pt idx="9652">
                  <c:v>42484.5</c:v>
                </c:pt>
                <c:pt idx="9653">
                  <c:v>42484.520833333336</c:v>
                </c:pt>
                <c:pt idx="9654">
                  <c:v>42484.541666666664</c:v>
                </c:pt>
                <c:pt idx="9655">
                  <c:v>42484.5625</c:v>
                </c:pt>
                <c:pt idx="9656">
                  <c:v>42484.583333333336</c:v>
                </c:pt>
                <c:pt idx="9657">
                  <c:v>42484.604166666664</c:v>
                </c:pt>
                <c:pt idx="9658">
                  <c:v>42484.625</c:v>
                </c:pt>
                <c:pt idx="9659">
                  <c:v>42484.645833333336</c:v>
                </c:pt>
                <c:pt idx="9660">
                  <c:v>42484.666666666664</c:v>
                </c:pt>
                <c:pt idx="9661">
                  <c:v>42484.6875</c:v>
                </c:pt>
                <c:pt idx="9662">
                  <c:v>42484.708333333336</c:v>
                </c:pt>
                <c:pt idx="9663">
                  <c:v>42484.729166666664</c:v>
                </c:pt>
                <c:pt idx="9664">
                  <c:v>42484.75</c:v>
                </c:pt>
                <c:pt idx="9665">
                  <c:v>42484.770833333336</c:v>
                </c:pt>
                <c:pt idx="9666">
                  <c:v>42484.791666666664</c:v>
                </c:pt>
                <c:pt idx="9667">
                  <c:v>42484.8125</c:v>
                </c:pt>
                <c:pt idx="9668">
                  <c:v>42484.833333333336</c:v>
                </c:pt>
                <c:pt idx="9669">
                  <c:v>42484.854166666664</c:v>
                </c:pt>
                <c:pt idx="9670">
                  <c:v>42484.875</c:v>
                </c:pt>
                <c:pt idx="9671">
                  <c:v>42484.895833333336</c:v>
                </c:pt>
                <c:pt idx="9672">
                  <c:v>42484.916666666664</c:v>
                </c:pt>
                <c:pt idx="9673">
                  <c:v>42484.9375</c:v>
                </c:pt>
                <c:pt idx="9674">
                  <c:v>42484.958333333336</c:v>
                </c:pt>
                <c:pt idx="9675">
                  <c:v>42484.979166666664</c:v>
                </c:pt>
                <c:pt idx="9676">
                  <c:v>42485</c:v>
                </c:pt>
                <c:pt idx="9677">
                  <c:v>42485.020833333336</c:v>
                </c:pt>
                <c:pt idx="9678">
                  <c:v>42485.041666666664</c:v>
                </c:pt>
                <c:pt idx="9679">
                  <c:v>42485.0625</c:v>
                </c:pt>
                <c:pt idx="9680">
                  <c:v>42485.083333333336</c:v>
                </c:pt>
                <c:pt idx="9681">
                  <c:v>42485.104166666664</c:v>
                </c:pt>
                <c:pt idx="9682">
                  <c:v>42485.125</c:v>
                </c:pt>
                <c:pt idx="9683">
                  <c:v>42485.145833333336</c:v>
                </c:pt>
                <c:pt idx="9684">
                  <c:v>42485.166666666664</c:v>
                </c:pt>
                <c:pt idx="9685">
                  <c:v>42485.1875</c:v>
                </c:pt>
                <c:pt idx="9686">
                  <c:v>42485.208333333336</c:v>
                </c:pt>
                <c:pt idx="9687">
                  <c:v>42485.229166666664</c:v>
                </c:pt>
                <c:pt idx="9688">
                  <c:v>42485.25</c:v>
                </c:pt>
                <c:pt idx="9689">
                  <c:v>42485.270833333336</c:v>
                </c:pt>
                <c:pt idx="9690">
                  <c:v>42485.291666666664</c:v>
                </c:pt>
                <c:pt idx="9691">
                  <c:v>42485.3125</c:v>
                </c:pt>
                <c:pt idx="9692">
                  <c:v>42485.333333333336</c:v>
                </c:pt>
                <c:pt idx="9693">
                  <c:v>42485.354166666664</c:v>
                </c:pt>
                <c:pt idx="9694">
                  <c:v>42485.375</c:v>
                </c:pt>
                <c:pt idx="9695">
                  <c:v>42485.395833333336</c:v>
                </c:pt>
                <c:pt idx="9696">
                  <c:v>42485.416666666664</c:v>
                </c:pt>
                <c:pt idx="9697">
                  <c:v>42485.4375</c:v>
                </c:pt>
                <c:pt idx="9698">
                  <c:v>42485.458333333336</c:v>
                </c:pt>
                <c:pt idx="9699">
                  <c:v>42485.479166666664</c:v>
                </c:pt>
                <c:pt idx="9700">
                  <c:v>42485.5</c:v>
                </c:pt>
                <c:pt idx="9701">
                  <c:v>42485.520833333336</c:v>
                </c:pt>
                <c:pt idx="9702">
                  <c:v>42485.541666666664</c:v>
                </c:pt>
                <c:pt idx="9703">
                  <c:v>42485.5625</c:v>
                </c:pt>
                <c:pt idx="9704">
                  <c:v>42485.583333333336</c:v>
                </c:pt>
                <c:pt idx="9705">
                  <c:v>42485.604166666664</c:v>
                </c:pt>
                <c:pt idx="9706">
                  <c:v>42485.625</c:v>
                </c:pt>
                <c:pt idx="9707">
                  <c:v>42485.645833333336</c:v>
                </c:pt>
                <c:pt idx="9708">
                  <c:v>42485.666666666664</c:v>
                </c:pt>
                <c:pt idx="9709">
                  <c:v>42485.6875</c:v>
                </c:pt>
                <c:pt idx="9710">
                  <c:v>42485.708333333336</c:v>
                </c:pt>
                <c:pt idx="9711">
                  <c:v>42485.729166666664</c:v>
                </c:pt>
                <c:pt idx="9712">
                  <c:v>42485.75</c:v>
                </c:pt>
                <c:pt idx="9713">
                  <c:v>42485.770833333336</c:v>
                </c:pt>
                <c:pt idx="9714">
                  <c:v>42485.791666666664</c:v>
                </c:pt>
                <c:pt idx="9715">
                  <c:v>42485.8125</c:v>
                </c:pt>
                <c:pt idx="9716">
                  <c:v>42485.833333333336</c:v>
                </c:pt>
                <c:pt idx="9717">
                  <c:v>42485.854166666664</c:v>
                </c:pt>
                <c:pt idx="9718">
                  <c:v>42485.875</c:v>
                </c:pt>
                <c:pt idx="9719">
                  <c:v>42485.895833333336</c:v>
                </c:pt>
                <c:pt idx="9720">
                  <c:v>42485.916666666664</c:v>
                </c:pt>
                <c:pt idx="9721">
                  <c:v>42485.9375</c:v>
                </c:pt>
                <c:pt idx="9722">
                  <c:v>42485.958333333336</c:v>
                </c:pt>
                <c:pt idx="9723">
                  <c:v>42485.979166666664</c:v>
                </c:pt>
                <c:pt idx="9724">
                  <c:v>42486</c:v>
                </c:pt>
                <c:pt idx="9725">
                  <c:v>42486.020833333336</c:v>
                </c:pt>
                <c:pt idx="9726">
                  <c:v>42486.041666666664</c:v>
                </c:pt>
                <c:pt idx="9727">
                  <c:v>42486.0625</c:v>
                </c:pt>
                <c:pt idx="9728">
                  <c:v>42486.083333333336</c:v>
                </c:pt>
                <c:pt idx="9729">
                  <c:v>42486.104166666664</c:v>
                </c:pt>
                <c:pt idx="9730">
                  <c:v>42486.125</c:v>
                </c:pt>
                <c:pt idx="9731">
                  <c:v>42486.145833333336</c:v>
                </c:pt>
                <c:pt idx="9732">
                  <c:v>42486.166666666664</c:v>
                </c:pt>
                <c:pt idx="9733">
                  <c:v>42486.1875</c:v>
                </c:pt>
                <c:pt idx="9734">
                  <c:v>42486.208333333336</c:v>
                </c:pt>
                <c:pt idx="9735">
                  <c:v>42486.229166666664</c:v>
                </c:pt>
                <c:pt idx="9736">
                  <c:v>42486.25</c:v>
                </c:pt>
                <c:pt idx="9737">
                  <c:v>42486.270833333336</c:v>
                </c:pt>
                <c:pt idx="9738">
                  <c:v>42486.291666666664</c:v>
                </c:pt>
                <c:pt idx="9739">
                  <c:v>42486.3125</c:v>
                </c:pt>
                <c:pt idx="9740">
                  <c:v>42486.333333333336</c:v>
                </c:pt>
                <c:pt idx="9741">
                  <c:v>42486.354166666664</c:v>
                </c:pt>
                <c:pt idx="9742">
                  <c:v>42486.375</c:v>
                </c:pt>
                <c:pt idx="9743">
                  <c:v>42486.395833333336</c:v>
                </c:pt>
                <c:pt idx="9744">
                  <c:v>42486.416666666664</c:v>
                </c:pt>
                <c:pt idx="9745">
                  <c:v>42486.4375</c:v>
                </c:pt>
                <c:pt idx="9746">
                  <c:v>42486.458333333336</c:v>
                </c:pt>
                <c:pt idx="9747">
                  <c:v>42486.479166666664</c:v>
                </c:pt>
                <c:pt idx="9748">
                  <c:v>42486.5</c:v>
                </c:pt>
                <c:pt idx="9749">
                  <c:v>42486.520833333336</c:v>
                </c:pt>
                <c:pt idx="9750">
                  <c:v>42486.541666666664</c:v>
                </c:pt>
                <c:pt idx="9751">
                  <c:v>42486.5625</c:v>
                </c:pt>
                <c:pt idx="9752">
                  <c:v>42486.583333333336</c:v>
                </c:pt>
                <c:pt idx="9753">
                  <c:v>42486.604166666664</c:v>
                </c:pt>
                <c:pt idx="9754">
                  <c:v>42486.625</c:v>
                </c:pt>
                <c:pt idx="9755">
                  <c:v>42486.645833333336</c:v>
                </c:pt>
                <c:pt idx="9756">
                  <c:v>42486.666666666664</c:v>
                </c:pt>
                <c:pt idx="9757">
                  <c:v>42486.6875</c:v>
                </c:pt>
                <c:pt idx="9758">
                  <c:v>42486.708333333336</c:v>
                </c:pt>
                <c:pt idx="9759">
                  <c:v>42486.729166666664</c:v>
                </c:pt>
                <c:pt idx="9760">
                  <c:v>42486.75</c:v>
                </c:pt>
                <c:pt idx="9761">
                  <c:v>42486.770833333336</c:v>
                </c:pt>
                <c:pt idx="9762">
                  <c:v>42486.791666666664</c:v>
                </c:pt>
                <c:pt idx="9763">
                  <c:v>42486.8125</c:v>
                </c:pt>
                <c:pt idx="9764">
                  <c:v>42486.833333333336</c:v>
                </c:pt>
                <c:pt idx="9765">
                  <c:v>42486.854166666664</c:v>
                </c:pt>
                <c:pt idx="9766">
                  <c:v>42486.875</c:v>
                </c:pt>
                <c:pt idx="9767">
                  <c:v>42486.895833333336</c:v>
                </c:pt>
                <c:pt idx="9768">
                  <c:v>42486.916666666664</c:v>
                </c:pt>
                <c:pt idx="9769">
                  <c:v>42486.9375</c:v>
                </c:pt>
                <c:pt idx="9770">
                  <c:v>42486.958333333336</c:v>
                </c:pt>
                <c:pt idx="9771">
                  <c:v>42486.979166666664</c:v>
                </c:pt>
                <c:pt idx="9772">
                  <c:v>42487</c:v>
                </c:pt>
                <c:pt idx="9773">
                  <c:v>42487.020833333336</c:v>
                </c:pt>
                <c:pt idx="9774">
                  <c:v>42487.041666666664</c:v>
                </c:pt>
                <c:pt idx="9775">
                  <c:v>42487.0625</c:v>
                </c:pt>
                <c:pt idx="9776">
                  <c:v>42487.083333333336</c:v>
                </c:pt>
                <c:pt idx="9777">
                  <c:v>42487.104166666664</c:v>
                </c:pt>
                <c:pt idx="9778">
                  <c:v>42487.125</c:v>
                </c:pt>
                <c:pt idx="9779">
                  <c:v>42487.145833333336</c:v>
                </c:pt>
                <c:pt idx="9780">
                  <c:v>42487.166666666664</c:v>
                </c:pt>
                <c:pt idx="9781">
                  <c:v>42487.1875</c:v>
                </c:pt>
                <c:pt idx="9782">
                  <c:v>42487.208333333336</c:v>
                </c:pt>
                <c:pt idx="9783">
                  <c:v>42487.229166666664</c:v>
                </c:pt>
                <c:pt idx="9784">
                  <c:v>42487.25</c:v>
                </c:pt>
                <c:pt idx="9785">
                  <c:v>42487.270833333336</c:v>
                </c:pt>
                <c:pt idx="9786">
                  <c:v>42487.291666666664</c:v>
                </c:pt>
                <c:pt idx="9787">
                  <c:v>42487.3125</c:v>
                </c:pt>
                <c:pt idx="9788">
                  <c:v>42487.333333333336</c:v>
                </c:pt>
                <c:pt idx="9789">
                  <c:v>42487.354166666664</c:v>
                </c:pt>
                <c:pt idx="9790">
                  <c:v>42487.375</c:v>
                </c:pt>
                <c:pt idx="9791">
                  <c:v>42487.395833333336</c:v>
                </c:pt>
                <c:pt idx="9792">
                  <c:v>42487.416666666664</c:v>
                </c:pt>
                <c:pt idx="9793">
                  <c:v>42487.4375</c:v>
                </c:pt>
                <c:pt idx="9794">
                  <c:v>42487.458333333336</c:v>
                </c:pt>
                <c:pt idx="9795">
                  <c:v>42487.479166666664</c:v>
                </c:pt>
                <c:pt idx="9796">
                  <c:v>42487.5</c:v>
                </c:pt>
                <c:pt idx="9797">
                  <c:v>42487.520833333336</c:v>
                </c:pt>
                <c:pt idx="9798">
                  <c:v>42487.541666666664</c:v>
                </c:pt>
                <c:pt idx="9799">
                  <c:v>42487.5625</c:v>
                </c:pt>
                <c:pt idx="9800">
                  <c:v>42487.583333333336</c:v>
                </c:pt>
                <c:pt idx="9801">
                  <c:v>42487.604166666664</c:v>
                </c:pt>
                <c:pt idx="9802">
                  <c:v>42487.625</c:v>
                </c:pt>
                <c:pt idx="9803">
                  <c:v>42487.645833333336</c:v>
                </c:pt>
                <c:pt idx="9804">
                  <c:v>42487.666666666664</c:v>
                </c:pt>
                <c:pt idx="9805">
                  <c:v>42487.6875</c:v>
                </c:pt>
                <c:pt idx="9806">
                  <c:v>42487.708333333336</c:v>
                </c:pt>
                <c:pt idx="9807">
                  <c:v>42487.729166666664</c:v>
                </c:pt>
                <c:pt idx="9808">
                  <c:v>42487.75</c:v>
                </c:pt>
                <c:pt idx="9809">
                  <c:v>42487.770833333336</c:v>
                </c:pt>
                <c:pt idx="9810">
                  <c:v>42487.791666666664</c:v>
                </c:pt>
                <c:pt idx="9811">
                  <c:v>42487.8125</c:v>
                </c:pt>
                <c:pt idx="9812">
                  <c:v>42487.833333333336</c:v>
                </c:pt>
                <c:pt idx="9813">
                  <c:v>42487.854166666664</c:v>
                </c:pt>
                <c:pt idx="9814">
                  <c:v>42487.875</c:v>
                </c:pt>
                <c:pt idx="9815">
                  <c:v>42487.895833333336</c:v>
                </c:pt>
                <c:pt idx="9816">
                  <c:v>42487.916666666664</c:v>
                </c:pt>
                <c:pt idx="9817">
                  <c:v>42487.9375</c:v>
                </c:pt>
                <c:pt idx="9818">
                  <c:v>42487.958333333336</c:v>
                </c:pt>
                <c:pt idx="9819">
                  <c:v>42487.979166666664</c:v>
                </c:pt>
                <c:pt idx="9820">
                  <c:v>42488</c:v>
                </c:pt>
                <c:pt idx="9821">
                  <c:v>42488.020833333336</c:v>
                </c:pt>
                <c:pt idx="9822">
                  <c:v>42488.041666666664</c:v>
                </c:pt>
                <c:pt idx="9823">
                  <c:v>42488.0625</c:v>
                </c:pt>
                <c:pt idx="9824">
                  <c:v>42488.083333333336</c:v>
                </c:pt>
                <c:pt idx="9825">
                  <c:v>42488.104166666664</c:v>
                </c:pt>
                <c:pt idx="9826">
                  <c:v>42488.125</c:v>
                </c:pt>
                <c:pt idx="9827">
                  <c:v>42488.145833333336</c:v>
                </c:pt>
                <c:pt idx="9828">
                  <c:v>42488.166666666664</c:v>
                </c:pt>
                <c:pt idx="9829">
                  <c:v>42488.1875</c:v>
                </c:pt>
                <c:pt idx="9830">
                  <c:v>42488.208333333336</c:v>
                </c:pt>
                <c:pt idx="9831">
                  <c:v>42488.229166666664</c:v>
                </c:pt>
                <c:pt idx="9832">
                  <c:v>42488.25</c:v>
                </c:pt>
                <c:pt idx="9833">
                  <c:v>42488.270833333336</c:v>
                </c:pt>
                <c:pt idx="9834">
                  <c:v>42488.291666666664</c:v>
                </c:pt>
                <c:pt idx="9835">
                  <c:v>42488.3125</c:v>
                </c:pt>
                <c:pt idx="9836">
                  <c:v>42488.333333333336</c:v>
                </c:pt>
                <c:pt idx="9837">
                  <c:v>42488.354166666664</c:v>
                </c:pt>
                <c:pt idx="9838">
                  <c:v>42488.375</c:v>
                </c:pt>
                <c:pt idx="9839">
                  <c:v>42488.395833333336</c:v>
                </c:pt>
                <c:pt idx="9840">
                  <c:v>42488.416666666664</c:v>
                </c:pt>
                <c:pt idx="9841">
                  <c:v>42488.4375</c:v>
                </c:pt>
                <c:pt idx="9842">
                  <c:v>42488.458333333336</c:v>
                </c:pt>
                <c:pt idx="9843">
                  <c:v>42488.479166666664</c:v>
                </c:pt>
                <c:pt idx="9844">
                  <c:v>42488.5</c:v>
                </c:pt>
                <c:pt idx="9845">
                  <c:v>42488.520833333336</c:v>
                </c:pt>
                <c:pt idx="9846">
                  <c:v>42488.541666666664</c:v>
                </c:pt>
                <c:pt idx="9847">
                  <c:v>42488.5625</c:v>
                </c:pt>
                <c:pt idx="9848">
                  <c:v>42488.583333333336</c:v>
                </c:pt>
                <c:pt idx="9849">
                  <c:v>42488.604166666664</c:v>
                </c:pt>
                <c:pt idx="9850">
                  <c:v>42488.625</c:v>
                </c:pt>
                <c:pt idx="9851">
                  <c:v>42488.645833333336</c:v>
                </c:pt>
                <c:pt idx="9852">
                  <c:v>42488.666666666664</c:v>
                </c:pt>
                <c:pt idx="9853">
                  <c:v>42488.6875</c:v>
                </c:pt>
                <c:pt idx="9854">
                  <c:v>42488.708333333336</c:v>
                </c:pt>
                <c:pt idx="9855">
                  <c:v>42488.729166666664</c:v>
                </c:pt>
                <c:pt idx="9856">
                  <c:v>42488.75</c:v>
                </c:pt>
                <c:pt idx="9857">
                  <c:v>42488.770833333336</c:v>
                </c:pt>
                <c:pt idx="9858">
                  <c:v>42488.791666666664</c:v>
                </c:pt>
                <c:pt idx="9859">
                  <c:v>42488.8125</c:v>
                </c:pt>
                <c:pt idx="9860">
                  <c:v>42488.833333333336</c:v>
                </c:pt>
                <c:pt idx="9861">
                  <c:v>42488.854166666664</c:v>
                </c:pt>
                <c:pt idx="9862">
                  <c:v>42488.875</c:v>
                </c:pt>
                <c:pt idx="9863">
                  <c:v>42488.895833333336</c:v>
                </c:pt>
                <c:pt idx="9864">
                  <c:v>42488.916666666664</c:v>
                </c:pt>
                <c:pt idx="9865">
                  <c:v>42488.9375</c:v>
                </c:pt>
                <c:pt idx="9866">
                  <c:v>42488.958333333336</c:v>
                </c:pt>
                <c:pt idx="9867">
                  <c:v>42488.979166666664</c:v>
                </c:pt>
                <c:pt idx="9868">
                  <c:v>42489</c:v>
                </c:pt>
                <c:pt idx="9869">
                  <c:v>42489.020833333336</c:v>
                </c:pt>
                <c:pt idx="9870">
                  <c:v>42489.041666666664</c:v>
                </c:pt>
                <c:pt idx="9871">
                  <c:v>42489.0625</c:v>
                </c:pt>
                <c:pt idx="9872">
                  <c:v>42489.083333333336</c:v>
                </c:pt>
                <c:pt idx="9873">
                  <c:v>42489.104166666664</c:v>
                </c:pt>
                <c:pt idx="9874">
                  <c:v>42489.125</c:v>
                </c:pt>
                <c:pt idx="9875">
                  <c:v>42489.145833333336</c:v>
                </c:pt>
                <c:pt idx="9876">
                  <c:v>42489.166666666664</c:v>
                </c:pt>
                <c:pt idx="9877">
                  <c:v>42489.1875</c:v>
                </c:pt>
                <c:pt idx="9878">
                  <c:v>42489.208333333336</c:v>
                </c:pt>
                <c:pt idx="9879">
                  <c:v>42489.229166666664</c:v>
                </c:pt>
                <c:pt idx="9880">
                  <c:v>42489.25</c:v>
                </c:pt>
                <c:pt idx="9881">
                  <c:v>42489.270833333336</c:v>
                </c:pt>
                <c:pt idx="9882">
                  <c:v>42489.291666666664</c:v>
                </c:pt>
                <c:pt idx="9883">
                  <c:v>42489.3125</c:v>
                </c:pt>
                <c:pt idx="9884">
                  <c:v>42489.333333333336</c:v>
                </c:pt>
                <c:pt idx="9885">
                  <c:v>42489.354166666664</c:v>
                </c:pt>
                <c:pt idx="9886">
                  <c:v>42489.375</c:v>
                </c:pt>
                <c:pt idx="9887">
                  <c:v>42489.395833333336</c:v>
                </c:pt>
                <c:pt idx="9888">
                  <c:v>42489.416666666664</c:v>
                </c:pt>
                <c:pt idx="9889">
                  <c:v>42489.4375</c:v>
                </c:pt>
                <c:pt idx="9890">
                  <c:v>42489.458333333336</c:v>
                </c:pt>
                <c:pt idx="9891">
                  <c:v>42489.479166666664</c:v>
                </c:pt>
                <c:pt idx="9892">
                  <c:v>42489.5</c:v>
                </c:pt>
                <c:pt idx="9893">
                  <c:v>42489.520833333336</c:v>
                </c:pt>
                <c:pt idx="9894">
                  <c:v>42489.541666666664</c:v>
                </c:pt>
                <c:pt idx="9895">
                  <c:v>42489.5625</c:v>
                </c:pt>
                <c:pt idx="9896">
                  <c:v>42489.583333333336</c:v>
                </c:pt>
                <c:pt idx="9897">
                  <c:v>42489.604166666664</c:v>
                </c:pt>
                <c:pt idx="9898">
                  <c:v>42489.625</c:v>
                </c:pt>
                <c:pt idx="9899">
                  <c:v>42489.645833333336</c:v>
                </c:pt>
                <c:pt idx="9900">
                  <c:v>42489.666666666664</c:v>
                </c:pt>
                <c:pt idx="9901">
                  <c:v>42489.6875</c:v>
                </c:pt>
                <c:pt idx="9902">
                  <c:v>42489.708333333336</c:v>
                </c:pt>
                <c:pt idx="9903">
                  <c:v>42489.729166666664</c:v>
                </c:pt>
                <c:pt idx="9904">
                  <c:v>42489.75</c:v>
                </c:pt>
                <c:pt idx="9905">
                  <c:v>42489.770833333336</c:v>
                </c:pt>
                <c:pt idx="9906">
                  <c:v>42489.791666666664</c:v>
                </c:pt>
                <c:pt idx="9907">
                  <c:v>42489.8125</c:v>
                </c:pt>
                <c:pt idx="9908">
                  <c:v>42489.833333333336</c:v>
                </c:pt>
                <c:pt idx="9909">
                  <c:v>42489.854166666664</c:v>
                </c:pt>
                <c:pt idx="9910">
                  <c:v>42489.875</c:v>
                </c:pt>
                <c:pt idx="9911">
                  <c:v>42489.895833333336</c:v>
                </c:pt>
                <c:pt idx="9912">
                  <c:v>42489.916666666664</c:v>
                </c:pt>
                <c:pt idx="9913">
                  <c:v>42489.9375</c:v>
                </c:pt>
                <c:pt idx="9914">
                  <c:v>42489.958333333336</c:v>
                </c:pt>
                <c:pt idx="9915">
                  <c:v>42489.979166666664</c:v>
                </c:pt>
                <c:pt idx="9916">
                  <c:v>42490</c:v>
                </c:pt>
                <c:pt idx="9917">
                  <c:v>42490.020833333336</c:v>
                </c:pt>
                <c:pt idx="9918">
                  <c:v>42490.041666666664</c:v>
                </c:pt>
                <c:pt idx="9919">
                  <c:v>42490.0625</c:v>
                </c:pt>
                <c:pt idx="9920">
                  <c:v>42490.083333333336</c:v>
                </c:pt>
                <c:pt idx="9921">
                  <c:v>42490.104166666664</c:v>
                </c:pt>
                <c:pt idx="9922">
                  <c:v>42490.125</c:v>
                </c:pt>
                <c:pt idx="9923">
                  <c:v>42490.145833333336</c:v>
                </c:pt>
                <c:pt idx="9924">
                  <c:v>42490.166666666664</c:v>
                </c:pt>
                <c:pt idx="9925">
                  <c:v>42490.1875</c:v>
                </c:pt>
                <c:pt idx="9926">
                  <c:v>42490.208333333336</c:v>
                </c:pt>
                <c:pt idx="9927">
                  <c:v>42490.229166666664</c:v>
                </c:pt>
                <c:pt idx="9928">
                  <c:v>42490.25</c:v>
                </c:pt>
                <c:pt idx="9929">
                  <c:v>42490.270833333336</c:v>
                </c:pt>
                <c:pt idx="9930">
                  <c:v>42490.291666666664</c:v>
                </c:pt>
                <c:pt idx="9931">
                  <c:v>42490.3125</c:v>
                </c:pt>
                <c:pt idx="9932">
                  <c:v>42490.333333333336</c:v>
                </c:pt>
                <c:pt idx="9933">
                  <c:v>42490.354166666664</c:v>
                </c:pt>
                <c:pt idx="9934">
                  <c:v>42490.375</c:v>
                </c:pt>
                <c:pt idx="9935">
                  <c:v>42490.395833333336</c:v>
                </c:pt>
                <c:pt idx="9936">
                  <c:v>42490.416666666664</c:v>
                </c:pt>
                <c:pt idx="9937">
                  <c:v>42490.4375</c:v>
                </c:pt>
                <c:pt idx="9938">
                  <c:v>42490.458333333336</c:v>
                </c:pt>
                <c:pt idx="9939">
                  <c:v>42490.479166666664</c:v>
                </c:pt>
                <c:pt idx="9940">
                  <c:v>42490.5</c:v>
                </c:pt>
                <c:pt idx="9941">
                  <c:v>42490.520833333336</c:v>
                </c:pt>
                <c:pt idx="9942">
                  <c:v>42490.541666666664</c:v>
                </c:pt>
                <c:pt idx="9943">
                  <c:v>42490.5625</c:v>
                </c:pt>
                <c:pt idx="9944">
                  <c:v>42490.583333333336</c:v>
                </c:pt>
                <c:pt idx="9945">
                  <c:v>42490.604166666664</c:v>
                </c:pt>
                <c:pt idx="9946">
                  <c:v>42490.625</c:v>
                </c:pt>
                <c:pt idx="9947">
                  <c:v>42490.645833333336</c:v>
                </c:pt>
                <c:pt idx="9948">
                  <c:v>42490.666666666664</c:v>
                </c:pt>
                <c:pt idx="9949">
                  <c:v>42490.6875</c:v>
                </c:pt>
                <c:pt idx="9950">
                  <c:v>42490.708333333336</c:v>
                </c:pt>
                <c:pt idx="9951">
                  <c:v>42490.729166666664</c:v>
                </c:pt>
                <c:pt idx="9952">
                  <c:v>42490.75</c:v>
                </c:pt>
                <c:pt idx="9953">
                  <c:v>42490.770833333336</c:v>
                </c:pt>
                <c:pt idx="9954">
                  <c:v>42490.791666666664</c:v>
                </c:pt>
                <c:pt idx="9955">
                  <c:v>42490.8125</c:v>
                </c:pt>
                <c:pt idx="9956">
                  <c:v>42490.833333333336</c:v>
                </c:pt>
                <c:pt idx="9957">
                  <c:v>42490.854166666664</c:v>
                </c:pt>
                <c:pt idx="9958">
                  <c:v>42490.875</c:v>
                </c:pt>
                <c:pt idx="9959">
                  <c:v>42490.895833333336</c:v>
                </c:pt>
                <c:pt idx="9960">
                  <c:v>42490.916666666664</c:v>
                </c:pt>
                <c:pt idx="9961">
                  <c:v>42490.9375</c:v>
                </c:pt>
                <c:pt idx="9962">
                  <c:v>42490.958333333336</c:v>
                </c:pt>
                <c:pt idx="9963">
                  <c:v>42490.979166666664</c:v>
                </c:pt>
                <c:pt idx="9964">
                  <c:v>42491</c:v>
                </c:pt>
                <c:pt idx="9965">
                  <c:v>42491.020833333336</c:v>
                </c:pt>
                <c:pt idx="9966">
                  <c:v>42491.041666666664</c:v>
                </c:pt>
                <c:pt idx="9967">
                  <c:v>42491.0625</c:v>
                </c:pt>
                <c:pt idx="9968">
                  <c:v>42491.083333333336</c:v>
                </c:pt>
                <c:pt idx="9969">
                  <c:v>42491.104166666664</c:v>
                </c:pt>
                <c:pt idx="9970">
                  <c:v>42491.125</c:v>
                </c:pt>
                <c:pt idx="9971">
                  <c:v>42491.145833333336</c:v>
                </c:pt>
                <c:pt idx="9972">
                  <c:v>42491.166666666664</c:v>
                </c:pt>
                <c:pt idx="9973">
                  <c:v>42491.1875</c:v>
                </c:pt>
                <c:pt idx="9974">
                  <c:v>42491.208333333336</c:v>
                </c:pt>
                <c:pt idx="9975">
                  <c:v>42491.229166666664</c:v>
                </c:pt>
                <c:pt idx="9976">
                  <c:v>42491.25</c:v>
                </c:pt>
                <c:pt idx="9977">
                  <c:v>42491.270833333336</c:v>
                </c:pt>
                <c:pt idx="9978">
                  <c:v>42491.291666666664</c:v>
                </c:pt>
                <c:pt idx="9979">
                  <c:v>42491.3125</c:v>
                </c:pt>
                <c:pt idx="9980">
                  <c:v>42491.333333333336</c:v>
                </c:pt>
                <c:pt idx="9981">
                  <c:v>42491.354166666664</c:v>
                </c:pt>
                <c:pt idx="9982">
                  <c:v>42491.375</c:v>
                </c:pt>
                <c:pt idx="9983">
                  <c:v>42491.395833333336</c:v>
                </c:pt>
                <c:pt idx="9984">
                  <c:v>42491.416666666664</c:v>
                </c:pt>
                <c:pt idx="9985">
                  <c:v>42491.4375</c:v>
                </c:pt>
                <c:pt idx="9986">
                  <c:v>42491.458333333336</c:v>
                </c:pt>
                <c:pt idx="9987">
                  <c:v>42491.479166666664</c:v>
                </c:pt>
                <c:pt idx="9988">
                  <c:v>42491.5</c:v>
                </c:pt>
                <c:pt idx="9989">
                  <c:v>42491.520833333336</c:v>
                </c:pt>
                <c:pt idx="9990">
                  <c:v>42491.541666666664</c:v>
                </c:pt>
                <c:pt idx="9991">
                  <c:v>42491.5625</c:v>
                </c:pt>
                <c:pt idx="9992">
                  <c:v>42491.583333333336</c:v>
                </c:pt>
                <c:pt idx="9993">
                  <c:v>42491.604166666664</c:v>
                </c:pt>
                <c:pt idx="9994">
                  <c:v>42491.625</c:v>
                </c:pt>
                <c:pt idx="9995">
                  <c:v>42491.645833333336</c:v>
                </c:pt>
                <c:pt idx="9996">
                  <c:v>42491.666666666664</c:v>
                </c:pt>
                <c:pt idx="9997">
                  <c:v>42491.6875</c:v>
                </c:pt>
                <c:pt idx="9998">
                  <c:v>42491.708333333336</c:v>
                </c:pt>
                <c:pt idx="9999">
                  <c:v>42491.729166666664</c:v>
                </c:pt>
                <c:pt idx="10000">
                  <c:v>42491.75</c:v>
                </c:pt>
                <c:pt idx="10001">
                  <c:v>42491.770833333336</c:v>
                </c:pt>
                <c:pt idx="10002">
                  <c:v>42491.791666666664</c:v>
                </c:pt>
                <c:pt idx="10003">
                  <c:v>42491.8125</c:v>
                </c:pt>
                <c:pt idx="10004">
                  <c:v>42491.833333333336</c:v>
                </c:pt>
                <c:pt idx="10005">
                  <c:v>42491.854166666664</c:v>
                </c:pt>
                <c:pt idx="10006">
                  <c:v>42491.875</c:v>
                </c:pt>
                <c:pt idx="10007">
                  <c:v>42491.895833333336</c:v>
                </c:pt>
                <c:pt idx="10008">
                  <c:v>42491.916666666664</c:v>
                </c:pt>
                <c:pt idx="10009">
                  <c:v>42491.9375</c:v>
                </c:pt>
                <c:pt idx="10010">
                  <c:v>42491.958333333336</c:v>
                </c:pt>
                <c:pt idx="10011">
                  <c:v>42491.979166666664</c:v>
                </c:pt>
                <c:pt idx="10012">
                  <c:v>42492</c:v>
                </c:pt>
                <c:pt idx="10013">
                  <c:v>42492.020833333336</c:v>
                </c:pt>
                <c:pt idx="10014">
                  <c:v>42492.041666666664</c:v>
                </c:pt>
                <c:pt idx="10015">
                  <c:v>42492.0625</c:v>
                </c:pt>
                <c:pt idx="10016">
                  <c:v>42492.083333333336</c:v>
                </c:pt>
                <c:pt idx="10017">
                  <c:v>42492.104166666664</c:v>
                </c:pt>
                <c:pt idx="10018">
                  <c:v>42492.125</c:v>
                </c:pt>
                <c:pt idx="10019">
                  <c:v>42492.145833333336</c:v>
                </c:pt>
                <c:pt idx="10020">
                  <c:v>42492.166666666664</c:v>
                </c:pt>
                <c:pt idx="10021">
                  <c:v>42492.1875</c:v>
                </c:pt>
                <c:pt idx="10022">
                  <c:v>42492.208333333336</c:v>
                </c:pt>
                <c:pt idx="10023">
                  <c:v>42492.229166666664</c:v>
                </c:pt>
                <c:pt idx="10024">
                  <c:v>42492.25</c:v>
                </c:pt>
                <c:pt idx="10025">
                  <c:v>42492.270833333336</c:v>
                </c:pt>
                <c:pt idx="10026">
                  <c:v>42492.291666666664</c:v>
                </c:pt>
                <c:pt idx="10027">
                  <c:v>42492.3125</c:v>
                </c:pt>
                <c:pt idx="10028">
                  <c:v>42492.333333333336</c:v>
                </c:pt>
                <c:pt idx="10029">
                  <c:v>42492.354166666664</c:v>
                </c:pt>
                <c:pt idx="10030">
                  <c:v>42492.375</c:v>
                </c:pt>
                <c:pt idx="10031">
                  <c:v>42492.395833333336</c:v>
                </c:pt>
                <c:pt idx="10032">
                  <c:v>42492.416666666664</c:v>
                </c:pt>
                <c:pt idx="10033">
                  <c:v>42492.4375</c:v>
                </c:pt>
                <c:pt idx="10034">
                  <c:v>42492.458333333336</c:v>
                </c:pt>
                <c:pt idx="10035">
                  <c:v>42492.479166666664</c:v>
                </c:pt>
                <c:pt idx="10036">
                  <c:v>42492.5</c:v>
                </c:pt>
                <c:pt idx="10037">
                  <c:v>42492.520833333336</c:v>
                </c:pt>
                <c:pt idx="10038">
                  <c:v>42492.541666666664</c:v>
                </c:pt>
                <c:pt idx="10039">
                  <c:v>42492.5625</c:v>
                </c:pt>
                <c:pt idx="10040">
                  <c:v>42492.583333333336</c:v>
                </c:pt>
                <c:pt idx="10041">
                  <c:v>42492.604166666664</c:v>
                </c:pt>
                <c:pt idx="10042">
                  <c:v>42492.625</c:v>
                </c:pt>
                <c:pt idx="10043">
                  <c:v>42492.645833333336</c:v>
                </c:pt>
                <c:pt idx="10044">
                  <c:v>42492.666666666664</c:v>
                </c:pt>
                <c:pt idx="10045">
                  <c:v>42492.6875</c:v>
                </c:pt>
                <c:pt idx="10046">
                  <c:v>42492.708333333336</c:v>
                </c:pt>
                <c:pt idx="10047">
                  <c:v>42492.729166666664</c:v>
                </c:pt>
                <c:pt idx="10048">
                  <c:v>42492.75</c:v>
                </c:pt>
                <c:pt idx="10049">
                  <c:v>42492.770833333336</c:v>
                </c:pt>
                <c:pt idx="10050">
                  <c:v>42492.791666666664</c:v>
                </c:pt>
                <c:pt idx="10051">
                  <c:v>42492.8125</c:v>
                </c:pt>
                <c:pt idx="10052">
                  <c:v>42492.833333333336</c:v>
                </c:pt>
                <c:pt idx="10053">
                  <c:v>42492.854166666664</c:v>
                </c:pt>
                <c:pt idx="10054">
                  <c:v>42492.875</c:v>
                </c:pt>
                <c:pt idx="10055">
                  <c:v>42492.895833333336</c:v>
                </c:pt>
                <c:pt idx="10056">
                  <c:v>42492.916666666664</c:v>
                </c:pt>
                <c:pt idx="10057">
                  <c:v>42492.9375</c:v>
                </c:pt>
                <c:pt idx="10058">
                  <c:v>42492.958333333336</c:v>
                </c:pt>
                <c:pt idx="10059">
                  <c:v>42492.979166666664</c:v>
                </c:pt>
                <c:pt idx="10060">
                  <c:v>42493</c:v>
                </c:pt>
                <c:pt idx="10061">
                  <c:v>42493.020833333336</c:v>
                </c:pt>
                <c:pt idx="10062">
                  <c:v>42493.041666666664</c:v>
                </c:pt>
                <c:pt idx="10063">
                  <c:v>42493.0625</c:v>
                </c:pt>
                <c:pt idx="10064">
                  <c:v>42493.083333333336</c:v>
                </c:pt>
                <c:pt idx="10065">
                  <c:v>42493.104166666664</c:v>
                </c:pt>
                <c:pt idx="10066">
                  <c:v>42493.125</c:v>
                </c:pt>
                <c:pt idx="10067">
                  <c:v>42493.145833333336</c:v>
                </c:pt>
                <c:pt idx="10068">
                  <c:v>42493.166666666664</c:v>
                </c:pt>
                <c:pt idx="10069">
                  <c:v>42493.1875</c:v>
                </c:pt>
                <c:pt idx="10070">
                  <c:v>42493.208333333336</c:v>
                </c:pt>
                <c:pt idx="10071">
                  <c:v>42493.229166666664</c:v>
                </c:pt>
                <c:pt idx="10072">
                  <c:v>42493.25</c:v>
                </c:pt>
                <c:pt idx="10073">
                  <c:v>42493.270833333336</c:v>
                </c:pt>
                <c:pt idx="10074">
                  <c:v>42493.291666666664</c:v>
                </c:pt>
                <c:pt idx="10075">
                  <c:v>42493.3125</c:v>
                </c:pt>
                <c:pt idx="10076">
                  <c:v>42493.333333333336</c:v>
                </c:pt>
                <c:pt idx="10077">
                  <c:v>42493.354166666664</c:v>
                </c:pt>
                <c:pt idx="10078">
                  <c:v>42493.375</c:v>
                </c:pt>
                <c:pt idx="10079">
                  <c:v>42493.395833333336</c:v>
                </c:pt>
                <c:pt idx="10080">
                  <c:v>42493.416666666664</c:v>
                </c:pt>
                <c:pt idx="10081">
                  <c:v>42493.4375</c:v>
                </c:pt>
                <c:pt idx="10082">
                  <c:v>42493.458333333336</c:v>
                </c:pt>
                <c:pt idx="10083">
                  <c:v>42493.479166666664</c:v>
                </c:pt>
                <c:pt idx="10084">
                  <c:v>42493.5</c:v>
                </c:pt>
                <c:pt idx="10085">
                  <c:v>42493.520833333336</c:v>
                </c:pt>
                <c:pt idx="10086">
                  <c:v>42493.541666666664</c:v>
                </c:pt>
                <c:pt idx="10087">
                  <c:v>42493.5625</c:v>
                </c:pt>
                <c:pt idx="10088">
                  <c:v>42493.583333333336</c:v>
                </c:pt>
                <c:pt idx="10089">
                  <c:v>42493.604166666664</c:v>
                </c:pt>
                <c:pt idx="10090">
                  <c:v>42493.625</c:v>
                </c:pt>
                <c:pt idx="10091">
                  <c:v>42493.645833333336</c:v>
                </c:pt>
                <c:pt idx="10092">
                  <c:v>42493.666666666664</c:v>
                </c:pt>
                <c:pt idx="10093">
                  <c:v>42493.6875</c:v>
                </c:pt>
                <c:pt idx="10094">
                  <c:v>42493.708333333336</c:v>
                </c:pt>
                <c:pt idx="10095">
                  <c:v>42493.729166666664</c:v>
                </c:pt>
                <c:pt idx="10096">
                  <c:v>42493.75</c:v>
                </c:pt>
                <c:pt idx="10097">
                  <c:v>42493.770833333336</c:v>
                </c:pt>
                <c:pt idx="10098">
                  <c:v>42493.791666666664</c:v>
                </c:pt>
                <c:pt idx="10099">
                  <c:v>42493.8125</c:v>
                </c:pt>
                <c:pt idx="10100">
                  <c:v>42493.833333333336</c:v>
                </c:pt>
                <c:pt idx="10101">
                  <c:v>42493.854166666664</c:v>
                </c:pt>
                <c:pt idx="10102">
                  <c:v>42493.875</c:v>
                </c:pt>
                <c:pt idx="10103">
                  <c:v>42493.895833333336</c:v>
                </c:pt>
                <c:pt idx="10104">
                  <c:v>42493.916666666664</c:v>
                </c:pt>
                <c:pt idx="10105">
                  <c:v>42493.9375</c:v>
                </c:pt>
                <c:pt idx="10106">
                  <c:v>42493.958333333336</c:v>
                </c:pt>
                <c:pt idx="10107">
                  <c:v>42493.979166666664</c:v>
                </c:pt>
                <c:pt idx="10108">
                  <c:v>42494</c:v>
                </c:pt>
                <c:pt idx="10109">
                  <c:v>42494.020833333336</c:v>
                </c:pt>
                <c:pt idx="10110">
                  <c:v>42494.041666666664</c:v>
                </c:pt>
                <c:pt idx="10111">
                  <c:v>42494.0625</c:v>
                </c:pt>
                <c:pt idx="10112">
                  <c:v>42494.083333333336</c:v>
                </c:pt>
                <c:pt idx="10113">
                  <c:v>42494.104166666664</c:v>
                </c:pt>
                <c:pt idx="10114">
                  <c:v>42494.125</c:v>
                </c:pt>
                <c:pt idx="10115">
                  <c:v>42494.145833333336</c:v>
                </c:pt>
                <c:pt idx="10116">
                  <c:v>42494.166666666664</c:v>
                </c:pt>
                <c:pt idx="10117">
                  <c:v>42494.1875</c:v>
                </c:pt>
                <c:pt idx="10118">
                  <c:v>42494.208333333336</c:v>
                </c:pt>
                <c:pt idx="10119">
                  <c:v>42494.229166666664</c:v>
                </c:pt>
                <c:pt idx="10120">
                  <c:v>42494.25</c:v>
                </c:pt>
                <c:pt idx="10121">
                  <c:v>42494.270833333336</c:v>
                </c:pt>
                <c:pt idx="10122">
                  <c:v>42494.291666666664</c:v>
                </c:pt>
                <c:pt idx="10123">
                  <c:v>42494.3125</c:v>
                </c:pt>
                <c:pt idx="10124">
                  <c:v>42494.333333333336</c:v>
                </c:pt>
                <c:pt idx="10125">
                  <c:v>42494.354166666664</c:v>
                </c:pt>
                <c:pt idx="10126">
                  <c:v>42494.375</c:v>
                </c:pt>
                <c:pt idx="10127">
                  <c:v>42494.395833333336</c:v>
                </c:pt>
                <c:pt idx="10128">
                  <c:v>42494.416666666664</c:v>
                </c:pt>
                <c:pt idx="10129">
                  <c:v>42494.4375</c:v>
                </c:pt>
                <c:pt idx="10130">
                  <c:v>42494.458333333336</c:v>
                </c:pt>
                <c:pt idx="10131">
                  <c:v>42494.479166666664</c:v>
                </c:pt>
                <c:pt idx="10132">
                  <c:v>42494.5</c:v>
                </c:pt>
                <c:pt idx="10133">
                  <c:v>42494.520833333336</c:v>
                </c:pt>
                <c:pt idx="10134">
                  <c:v>42494.541666666664</c:v>
                </c:pt>
                <c:pt idx="10135">
                  <c:v>42494.5625</c:v>
                </c:pt>
                <c:pt idx="10136">
                  <c:v>42494.583333333336</c:v>
                </c:pt>
                <c:pt idx="10137">
                  <c:v>42494.604166666664</c:v>
                </c:pt>
                <c:pt idx="10138">
                  <c:v>42494.625</c:v>
                </c:pt>
                <c:pt idx="10139">
                  <c:v>42494.645833333336</c:v>
                </c:pt>
                <c:pt idx="10140">
                  <c:v>42494.666666666664</c:v>
                </c:pt>
                <c:pt idx="10141">
                  <c:v>42494.6875</c:v>
                </c:pt>
                <c:pt idx="10142">
                  <c:v>42494.708333333336</c:v>
                </c:pt>
                <c:pt idx="10143">
                  <c:v>42494.729166666664</c:v>
                </c:pt>
                <c:pt idx="10144">
                  <c:v>42494.75</c:v>
                </c:pt>
                <c:pt idx="10145">
                  <c:v>42494.770833333336</c:v>
                </c:pt>
                <c:pt idx="10146">
                  <c:v>42494.791666666664</c:v>
                </c:pt>
                <c:pt idx="10147">
                  <c:v>42494.8125</c:v>
                </c:pt>
                <c:pt idx="10148">
                  <c:v>42494.833333333336</c:v>
                </c:pt>
                <c:pt idx="10149">
                  <c:v>42494.854166666664</c:v>
                </c:pt>
                <c:pt idx="10150">
                  <c:v>42494.875</c:v>
                </c:pt>
                <c:pt idx="10151">
                  <c:v>42494.895833333336</c:v>
                </c:pt>
                <c:pt idx="10152">
                  <c:v>42494.916666666664</c:v>
                </c:pt>
                <c:pt idx="10153">
                  <c:v>42494.9375</c:v>
                </c:pt>
                <c:pt idx="10154">
                  <c:v>42494.958333333336</c:v>
                </c:pt>
                <c:pt idx="10155">
                  <c:v>42494.979166666664</c:v>
                </c:pt>
                <c:pt idx="10156">
                  <c:v>42495</c:v>
                </c:pt>
                <c:pt idx="10157">
                  <c:v>42495.020833333336</c:v>
                </c:pt>
                <c:pt idx="10158">
                  <c:v>42495.041666666664</c:v>
                </c:pt>
                <c:pt idx="10159">
                  <c:v>42495.0625</c:v>
                </c:pt>
                <c:pt idx="10160">
                  <c:v>42495.083333333336</c:v>
                </c:pt>
                <c:pt idx="10161">
                  <c:v>42495.104166666664</c:v>
                </c:pt>
                <c:pt idx="10162">
                  <c:v>42495.125</c:v>
                </c:pt>
                <c:pt idx="10163">
                  <c:v>42495.145833333336</c:v>
                </c:pt>
                <c:pt idx="10164">
                  <c:v>42495.166666666664</c:v>
                </c:pt>
                <c:pt idx="10165">
                  <c:v>42495.1875</c:v>
                </c:pt>
                <c:pt idx="10166">
                  <c:v>42495.208333333336</c:v>
                </c:pt>
                <c:pt idx="10167">
                  <c:v>42495.229166666664</c:v>
                </c:pt>
                <c:pt idx="10168">
                  <c:v>42495.25</c:v>
                </c:pt>
                <c:pt idx="10169">
                  <c:v>42495.270833333336</c:v>
                </c:pt>
                <c:pt idx="10170">
                  <c:v>42495.291666666664</c:v>
                </c:pt>
                <c:pt idx="10171">
                  <c:v>42495.3125</c:v>
                </c:pt>
                <c:pt idx="10172">
                  <c:v>42495.333333333336</c:v>
                </c:pt>
                <c:pt idx="10173">
                  <c:v>42495.354166666664</c:v>
                </c:pt>
                <c:pt idx="10174">
                  <c:v>42495.375</c:v>
                </c:pt>
                <c:pt idx="10175">
                  <c:v>42495.395833333336</c:v>
                </c:pt>
                <c:pt idx="10176">
                  <c:v>42495.416666666664</c:v>
                </c:pt>
                <c:pt idx="10177">
                  <c:v>42495.4375</c:v>
                </c:pt>
                <c:pt idx="10178">
                  <c:v>42495.458333333336</c:v>
                </c:pt>
                <c:pt idx="10179">
                  <c:v>42495.479166666664</c:v>
                </c:pt>
                <c:pt idx="10180">
                  <c:v>42495.5</c:v>
                </c:pt>
                <c:pt idx="10181">
                  <c:v>42495.520833333336</c:v>
                </c:pt>
                <c:pt idx="10182">
                  <c:v>42495.541666666664</c:v>
                </c:pt>
                <c:pt idx="10183">
                  <c:v>42495.5625</c:v>
                </c:pt>
                <c:pt idx="10184">
                  <c:v>42495.583333333336</c:v>
                </c:pt>
                <c:pt idx="10185">
                  <c:v>42495.604166666664</c:v>
                </c:pt>
                <c:pt idx="10186">
                  <c:v>42495.625</c:v>
                </c:pt>
                <c:pt idx="10187">
                  <c:v>42495.645833333336</c:v>
                </c:pt>
                <c:pt idx="10188">
                  <c:v>42495.666666666664</c:v>
                </c:pt>
                <c:pt idx="10189">
                  <c:v>42495.6875</c:v>
                </c:pt>
                <c:pt idx="10190">
                  <c:v>42495.708333333336</c:v>
                </c:pt>
                <c:pt idx="10191">
                  <c:v>42495.729166666664</c:v>
                </c:pt>
                <c:pt idx="10192">
                  <c:v>42495.75</c:v>
                </c:pt>
                <c:pt idx="10193">
                  <c:v>42495.770833333336</c:v>
                </c:pt>
                <c:pt idx="10194">
                  <c:v>42495.791666666664</c:v>
                </c:pt>
                <c:pt idx="10195">
                  <c:v>42495.8125</c:v>
                </c:pt>
                <c:pt idx="10196">
                  <c:v>42495.833333333336</c:v>
                </c:pt>
                <c:pt idx="10197">
                  <c:v>42495.854166666664</c:v>
                </c:pt>
                <c:pt idx="10198">
                  <c:v>42495.875</c:v>
                </c:pt>
                <c:pt idx="10199">
                  <c:v>42495.895833333336</c:v>
                </c:pt>
                <c:pt idx="10200">
                  <c:v>42495.916666666664</c:v>
                </c:pt>
                <c:pt idx="10201">
                  <c:v>42495.9375</c:v>
                </c:pt>
                <c:pt idx="10202">
                  <c:v>42495.958333333336</c:v>
                </c:pt>
                <c:pt idx="10203">
                  <c:v>42495.979166666664</c:v>
                </c:pt>
                <c:pt idx="10204">
                  <c:v>42496</c:v>
                </c:pt>
                <c:pt idx="10205">
                  <c:v>42496.020833333336</c:v>
                </c:pt>
                <c:pt idx="10206">
                  <c:v>42496.041666666664</c:v>
                </c:pt>
                <c:pt idx="10207">
                  <c:v>42496.0625</c:v>
                </c:pt>
                <c:pt idx="10208">
                  <c:v>42496.083333333336</c:v>
                </c:pt>
                <c:pt idx="10209">
                  <c:v>42496.104166666664</c:v>
                </c:pt>
                <c:pt idx="10210">
                  <c:v>42496.125</c:v>
                </c:pt>
                <c:pt idx="10211">
                  <c:v>42496.145833333336</c:v>
                </c:pt>
                <c:pt idx="10212">
                  <c:v>42496.166666666664</c:v>
                </c:pt>
                <c:pt idx="10213">
                  <c:v>42496.1875</c:v>
                </c:pt>
                <c:pt idx="10214">
                  <c:v>42496.208333333336</c:v>
                </c:pt>
                <c:pt idx="10215">
                  <c:v>42496.229166666664</c:v>
                </c:pt>
                <c:pt idx="10216">
                  <c:v>42496.25</c:v>
                </c:pt>
                <c:pt idx="10217">
                  <c:v>42496.270833333336</c:v>
                </c:pt>
                <c:pt idx="10218">
                  <c:v>42496.291666666664</c:v>
                </c:pt>
                <c:pt idx="10219">
                  <c:v>42496.3125</c:v>
                </c:pt>
                <c:pt idx="10220">
                  <c:v>42496.333333333336</c:v>
                </c:pt>
                <c:pt idx="10221">
                  <c:v>42496.354166666664</c:v>
                </c:pt>
                <c:pt idx="10222">
                  <c:v>42496.375</c:v>
                </c:pt>
                <c:pt idx="10223">
                  <c:v>42496.395833333336</c:v>
                </c:pt>
                <c:pt idx="10224">
                  <c:v>42496.416666666664</c:v>
                </c:pt>
                <c:pt idx="10225">
                  <c:v>42496.4375</c:v>
                </c:pt>
                <c:pt idx="10226">
                  <c:v>42496.458333333336</c:v>
                </c:pt>
                <c:pt idx="10227">
                  <c:v>42496.479166666664</c:v>
                </c:pt>
                <c:pt idx="10228">
                  <c:v>42496.5</c:v>
                </c:pt>
                <c:pt idx="10229">
                  <c:v>42496.520833333336</c:v>
                </c:pt>
                <c:pt idx="10230">
                  <c:v>42496.541666666664</c:v>
                </c:pt>
                <c:pt idx="10231">
                  <c:v>42496.5625</c:v>
                </c:pt>
                <c:pt idx="10232">
                  <c:v>42496.583333333336</c:v>
                </c:pt>
                <c:pt idx="10233">
                  <c:v>42496.604166666664</c:v>
                </c:pt>
                <c:pt idx="10234">
                  <c:v>42496.625</c:v>
                </c:pt>
                <c:pt idx="10235">
                  <c:v>42496.645833333336</c:v>
                </c:pt>
                <c:pt idx="10236">
                  <c:v>42496.666666666664</c:v>
                </c:pt>
                <c:pt idx="10237">
                  <c:v>42496.6875</c:v>
                </c:pt>
                <c:pt idx="10238">
                  <c:v>42496.708333333336</c:v>
                </c:pt>
                <c:pt idx="10239">
                  <c:v>42496.729166666664</c:v>
                </c:pt>
                <c:pt idx="10240">
                  <c:v>42496.75</c:v>
                </c:pt>
                <c:pt idx="10241">
                  <c:v>42496.770833333336</c:v>
                </c:pt>
                <c:pt idx="10242">
                  <c:v>42496.791666666664</c:v>
                </c:pt>
                <c:pt idx="10243">
                  <c:v>42496.8125</c:v>
                </c:pt>
                <c:pt idx="10244">
                  <c:v>42496.833333333336</c:v>
                </c:pt>
                <c:pt idx="10245">
                  <c:v>42496.854166666664</c:v>
                </c:pt>
                <c:pt idx="10246">
                  <c:v>42496.875</c:v>
                </c:pt>
                <c:pt idx="10247">
                  <c:v>42496.895833333336</c:v>
                </c:pt>
                <c:pt idx="10248">
                  <c:v>42496.916666666664</c:v>
                </c:pt>
                <c:pt idx="10249">
                  <c:v>42496.9375</c:v>
                </c:pt>
                <c:pt idx="10250">
                  <c:v>42496.958333333336</c:v>
                </c:pt>
                <c:pt idx="10251">
                  <c:v>42496.979166666664</c:v>
                </c:pt>
                <c:pt idx="10252">
                  <c:v>42497</c:v>
                </c:pt>
                <c:pt idx="10253">
                  <c:v>42497.020833333336</c:v>
                </c:pt>
                <c:pt idx="10254">
                  <c:v>42497.041666666664</c:v>
                </c:pt>
                <c:pt idx="10255">
                  <c:v>42497.0625</c:v>
                </c:pt>
                <c:pt idx="10256">
                  <c:v>42497.083333333336</c:v>
                </c:pt>
                <c:pt idx="10257">
                  <c:v>42497.104166666664</c:v>
                </c:pt>
                <c:pt idx="10258">
                  <c:v>42497.125</c:v>
                </c:pt>
                <c:pt idx="10259">
                  <c:v>42497.145833333336</c:v>
                </c:pt>
                <c:pt idx="10260">
                  <c:v>42497.166666666664</c:v>
                </c:pt>
                <c:pt idx="10261">
                  <c:v>42497.1875</c:v>
                </c:pt>
                <c:pt idx="10262">
                  <c:v>42497.208333333336</c:v>
                </c:pt>
                <c:pt idx="10263">
                  <c:v>42497.229166666664</c:v>
                </c:pt>
                <c:pt idx="10264">
                  <c:v>42497.25</c:v>
                </c:pt>
                <c:pt idx="10265">
                  <c:v>42497.270833333336</c:v>
                </c:pt>
                <c:pt idx="10266">
                  <c:v>42497.291666666664</c:v>
                </c:pt>
                <c:pt idx="10267">
                  <c:v>42497.3125</c:v>
                </c:pt>
                <c:pt idx="10268">
                  <c:v>42497.333333333336</c:v>
                </c:pt>
                <c:pt idx="10269">
                  <c:v>42497.354166666664</c:v>
                </c:pt>
                <c:pt idx="10270">
                  <c:v>42497.375</c:v>
                </c:pt>
                <c:pt idx="10271">
                  <c:v>42497.395833333336</c:v>
                </c:pt>
                <c:pt idx="10272">
                  <c:v>42497.416666666664</c:v>
                </c:pt>
                <c:pt idx="10273">
                  <c:v>42497.4375</c:v>
                </c:pt>
                <c:pt idx="10274">
                  <c:v>42497.458333333336</c:v>
                </c:pt>
                <c:pt idx="10275">
                  <c:v>42497.479166666664</c:v>
                </c:pt>
                <c:pt idx="10276">
                  <c:v>42497.5</c:v>
                </c:pt>
                <c:pt idx="10277">
                  <c:v>42497.520833333336</c:v>
                </c:pt>
                <c:pt idx="10278">
                  <c:v>42497.541666666664</c:v>
                </c:pt>
                <c:pt idx="10279">
                  <c:v>42497.5625</c:v>
                </c:pt>
                <c:pt idx="10280">
                  <c:v>42497.583333333336</c:v>
                </c:pt>
                <c:pt idx="10281">
                  <c:v>42497.604166666664</c:v>
                </c:pt>
                <c:pt idx="10282">
                  <c:v>42497.625</c:v>
                </c:pt>
                <c:pt idx="10283">
                  <c:v>42497.645833333336</c:v>
                </c:pt>
                <c:pt idx="10284">
                  <c:v>42497.666666666664</c:v>
                </c:pt>
                <c:pt idx="10285">
                  <c:v>42497.6875</c:v>
                </c:pt>
                <c:pt idx="10286">
                  <c:v>42497.708333333336</c:v>
                </c:pt>
                <c:pt idx="10287">
                  <c:v>42497.729166666664</c:v>
                </c:pt>
                <c:pt idx="10288">
                  <c:v>42497.75</c:v>
                </c:pt>
                <c:pt idx="10289">
                  <c:v>42497.770833333336</c:v>
                </c:pt>
                <c:pt idx="10290">
                  <c:v>42497.791666666664</c:v>
                </c:pt>
                <c:pt idx="10291">
                  <c:v>42497.8125</c:v>
                </c:pt>
                <c:pt idx="10292">
                  <c:v>42497.833333333336</c:v>
                </c:pt>
                <c:pt idx="10293">
                  <c:v>42497.854166666664</c:v>
                </c:pt>
                <c:pt idx="10294">
                  <c:v>42497.875</c:v>
                </c:pt>
                <c:pt idx="10295">
                  <c:v>42497.895833333336</c:v>
                </c:pt>
                <c:pt idx="10296">
                  <c:v>42497.916666666664</c:v>
                </c:pt>
                <c:pt idx="10297">
                  <c:v>42497.9375</c:v>
                </c:pt>
                <c:pt idx="10298">
                  <c:v>42497.958333333336</c:v>
                </c:pt>
                <c:pt idx="10299">
                  <c:v>42497.979166666664</c:v>
                </c:pt>
                <c:pt idx="10300">
                  <c:v>42498</c:v>
                </c:pt>
                <c:pt idx="10301">
                  <c:v>42498.020833333336</c:v>
                </c:pt>
                <c:pt idx="10302">
                  <c:v>42498.041666666664</c:v>
                </c:pt>
                <c:pt idx="10303">
                  <c:v>42498.0625</c:v>
                </c:pt>
                <c:pt idx="10304">
                  <c:v>42498.083333333336</c:v>
                </c:pt>
                <c:pt idx="10305">
                  <c:v>42498.104166666664</c:v>
                </c:pt>
                <c:pt idx="10306">
                  <c:v>42498.125</c:v>
                </c:pt>
                <c:pt idx="10307">
                  <c:v>42498.145833333336</c:v>
                </c:pt>
                <c:pt idx="10308">
                  <c:v>42498.166666666664</c:v>
                </c:pt>
                <c:pt idx="10309">
                  <c:v>42498.1875</c:v>
                </c:pt>
                <c:pt idx="10310">
                  <c:v>42498.208333333336</c:v>
                </c:pt>
                <c:pt idx="10311">
                  <c:v>42498.229166666664</c:v>
                </c:pt>
                <c:pt idx="10312">
                  <c:v>42498.25</c:v>
                </c:pt>
                <c:pt idx="10313">
                  <c:v>42498.270833333336</c:v>
                </c:pt>
                <c:pt idx="10314">
                  <c:v>42498.291666666664</c:v>
                </c:pt>
                <c:pt idx="10315">
                  <c:v>42498.3125</c:v>
                </c:pt>
                <c:pt idx="10316">
                  <c:v>42498.333333333336</c:v>
                </c:pt>
                <c:pt idx="10317">
                  <c:v>42498.354166666664</c:v>
                </c:pt>
                <c:pt idx="10318">
                  <c:v>42498.375</c:v>
                </c:pt>
                <c:pt idx="10319">
                  <c:v>42498.395833333336</c:v>
                </c:pt>
                <c:pt idx="10320">
                  <c:v>42498.416666666664</c:v>
                </c:pt>
                <c:pt idx="10321">
                  <c:v>42498.4375</c:v>
                </c:pt>
                <c:pt idx="10322">
                  <c:v>42498.458333333336</c:v>
                </c:pt>
                <c:pt idx="10323">
                  <c:v>42498.479166666664</c:v>
                </c:pt>
                <c:pt idx="10324">
                  <c:v>42498.5</c:v>
                </c:pt>
                <c:pt idx="10325">
                  <c:v>42498.520833333336</c:v>
                </c:pt>
                <c:pt idx="10326">
                  <c:v>42498.541666666664</c:v>
                </c:pt>
                <c:pt idx="10327">
                  <c:v>42498.5625</c:v>
                </c:pt>
                <c:pt idx="10328">
                  <c:v>42498.583333333336</c:v>
                </c:pt>
                <c:pt idx="10329">
                  <c:v>42498.604166666664</c:v>
                </c:pt>
                <c:pt idx="10330">
                  <c:v>42498.625</c:v>
                </c:pt>
                <c:pt idx="10331">
                  <c:v>42498.645833333336</c:v>
                </c:pt>
                <c:pt idx="10332">
                  <c:v>42498.666666666664</c:v>
                </c:pt>
                <c:pt idx="10333">
                  <c:v>42498.6875</c:v>
                </c:pt>
                <c:pt idx="10334">
                  <c:v>42498.708333333336</c:v>
                </c:pt>
                <c:pt idx="10335">
                  <c:v>42498.729166666664</c:v>
                </c:pt>
                <c:pt idx="10336">
                  <c:v>42498.75</c:v>
                </c:pt>
                <c:pt idx="10337">
                  <c:v>42498.770833333336</c:v>
                </c:pt>
                <c:pt idx="10338">
                  <c:v>42498.791666666664</c:v>
                </c:pt>
                <c:pt idx="10339">
                  <c:v>42498.8125</c:v>
                </c:pt>
                <c:pt idx="10340">
                  <c:v>42498.833333333336</c:v>
                </c:pt>
                <c:pt idx="10341">
                  <c:v>42498.854166666664</c:v>
                </c:pt>
                <c:pt idx="10342">
                  <c:v>42498.875</c:v>
                </c:pt>
                <c:pt idx="10343">
                  <c:v>42498.895833333336</c:v>
                </c:pt>
                <c:pt idx="10344">
                  <c:v>42498.916666666664</c:v>
                </c:pt>
                <c:pt idx="10345">
                  <c:v>42498.9375</c:v>
                </c:pt>
                <c:pt idx="10346">
                  <c:v>42498.958333333336</c:v>
                </c:pt>
                <c:pt idx="10347">
                  <c:v>42498.979166666664</c:v>
                </c:pt>
                <c:pt idx="10348">
                  <c:v>42499</c:v>
                </c:pt>
                <c:pt idx="10349">
                  <c:v>42499.020833333336</c:v>
                </c:pt>
                <c:pt idx="10350">
                  <c:v>42499.041666666664</c:v>
                </c:pt>
                <c:pt idx="10351">
                  <c:v>42499.0625</c:v>
                </c:pt>
                <c:pt idx="10352">
                  <c:v>42499.083333333336</c:v>
                </c:pt>
                <c:pt idx="10353">
                  <c:v>42499.104166666664</c:v>
                </c:pt>
                <c:pt idx="10354">
                  <c:v>42499.125</c:v>
                </c:pt>
                <c:pt idx="10355">
                  <c:v>42499.145833333336</c:v>
                </c:pt>
                <c:pt idx="10356">
                  <c:v>42499.166666666664</c:v>
                </c:pt>
                <c:pt idx="10357">
                  <c:v>42499.1875</c:v>
                </c:pt>
                <c:pt idx="10358">
                  <c:v>42499.208333333336</c:v>
                </c:pt>
                <c:pt idx="10359">
                  <c:v>42499.229166666664</c:v>
                </c:pt>
                <c:pt idx="10360">
                  <c:v>42499.25</c:v>
                </c:pt>
                <c:pt idx="10361">
                  <c:v>42499.270833333336</c:v>
                </c:pt>
                <c:pt idx="10362">
                  <c:v>42499.291666666664</c:v>
                </c:pt>
                <c:pt idx="10363">
                  <c:v>42499.3125</c:v>
                </c:pt>
                <c:pt idx="10364">
                  <c:v>42499.333333333336</c:v>
                </c:pt>
                <c:pt idx="10365">
                  <c:v>42499.354166666664</c:v>
                </c:pt>
                <c:pt idx="10366">
                  <c:v>42499.375</c:v>
                </c:pt>
                <c:pt idx="10367">
                  <c:v>42499.395833333336</c:v>
                </c:pt>
                <c:pt idx="10368">
                  <c:v>42499.416666666664</c:v>
                </c:pt>
                <c:pt idx="10369">
                  <c:v>42499.4375</c:v>
                </c:pt>
                <c:pt idx="10370">
                  <c:v>42499.458333333336</c:v>
                </c:pt>
                <c:pt idx="10371">
                  <c:v>42499.479166666664</c:v>
                </c:pt>
                <c:pt idx="10372">
                  <c:v>42499.5</c:v>
                </c:pt>
                <c:pt idx="10373">
                  <c:v>42499.520833333336</c:v>
                </c:pt>
                <c:pt idx="10374">
                  <c:v>42499.541666666664</c:v>
                </c:pt>
                <c:pt idx="10375">
                  <c:v>42499.5625</c:v>
                </c:pt>
                <c:pt idx="10376">
                  <c:v>42499.583333333336</c:v>
                </c:pt>
                <c:pt idx="10377">
                  <c:v>42499.604166666664</c:v>
                </c:pt>
                <c:pt idx="10378">
                  <c:v>42499.625</c:v>
                </c:pt>
                <c:pt idx="10379">
                  <c:v>42499.645833333336</c:v>
                </c:pt>
                <c:pt idx="10380">
                  <c:v>42499.666666666664</c:v>
                </c:pt>
                <c:pt idx="10381">
                  <c:v>42499.6875</c:v>
                </c:pt>
                <c:pt idx="10382">
                  <c:v>42499.708333333336</c:v>
                </c:pt>
                <c:pt idx="10383">
                  <c:v>42499.729166666664</c:v>
                </c:pt>
                <c:pt idx="10384">
                  <c:v>42499.75</c:v>
                </c:pt>
                <c:pt idx="10385">
                  <c:v>42499.770833333336</c:v>
                </c:pt>
                <c:pt idx="10386">
                  <c:v>42499.791666666664</c:v>
                </c:pt>
                <c:pt idx="10387">
                  <c:v>42499.8125</c:v>
                </c:pt>
                <c:pt idx="10388">
                  <c:v>42499.833333333336</c:v>
                </c:pt>
                <c:pt idx="10389">
                  <c:v>42499.854166666664</c:v>
                </c:pt>
                <c:pt idx="10390">
                  <c:v>42499.875</c:v>
                </c:pt>
                <c:pt idx="10391">
                  <c:v>42499.895833333336</c:v>
                </c:pt>
                <c:pt idx="10392">
                  <c:v>42499.916666666664</c:v>
                </c:pt>
                <c:pt idx="10393">
                  <c:v>42499.9375</c:v>
                </c:pt>
                <c:pt idx="10394">
                  <c:v>42499.958333333336</c:v>
                </c:pt>
                <c:pt idx="10395">
                  <c:v>42499.979166666664</c:v>
                </c:pt>
                <c:pt idx="10396">
                  <c:v>42500</c:v>
                </c:pt>
                <c:pt idx="10397">
                  <c:v>42500.020833333336</c:v>
                </c:pt>
                <c:pt idx="10398">
                  <c:v>42500.041666666664</c:v>
                </c:pt>
                <c:pt idx="10399">
                  <c:v>42500.0625</c:v>
                </c:pt>
                <c:pt idx="10400">
                  <c:v>42500.083333333336</c:v>
                </c:pt>
                <c:pt idx="10401">
                  <c:v>42500.104166666664</c:v>
                </c:pt>
                <c:pt idx="10402">
                  <c:v>42500.125</c:v>
                </c:pt>
                <c:pt idx="10403">
                  <c:v>42500.145833333336</c:v>
                </c:pt>
                <c:pt idx="10404">
                  <c:v>42500.166666666664</c:v>
                </c:pt>
                <c:pt idx="10405">
                  <c:v>42500.1875</c:v>
                </c:pt>
                <c:pt idx="10406">
                  <c:v>42500.208333333336</c:v>
                </c:pt>
                <c:pt idx="10407">
                  <c:v>42500.229166666664</c:v>
                </c:pt>
                <c:pt idx="10408">
                  <c:v>42500.25</c:v>
                </c:pt>
                <c:pt idx="10409">
                  <c:v>42500.270833333336</c:v>
                </c:pt>
                <c:pt idx="10410">
                  <c:v>42500.291666666664</c:v>
                </c:pt>
                <c:pt idx="10411">
                  <c:v>42500.3125</c:v>
                </c:pt>
                <c:pt idx="10412">
                  <c:v>42500.333333333336</c:v>
                </c:pt>
                <c:pt idx="10413">
                  <c:v>42500.354166666664</c:v>
                </c:pt>
                <c:pt idx="10414">
                  <c:v>42500.375</c:v>
                </c:pt>
                <c:pt idx="10415">
                  <c:v>42500.395833333336</c:v>
                </c:pt>
                <c:pt idx="10416">
                  <c:v>42500.416666666664</c:v>
                </c:pt>
                <c:pt idx="10417">
                  <c:v>42500.4375</c:v>
                </c:pt>
                <c:pt idx="10418">
                  <c:v>42500.458333333336</c:v>
                </c:pt>
                <c:pt idx="10419">
                  <c:v>42500.479166666664</c:v>
                </c:pt>
                <c:pt idx="10420">
                  <c:v>42500.5</c:v>
                </c:pt>
                <c:pt idx="10421">
                  <c:v>42500.520833333336</c:v>
                </c:pt>
                <c:pt idx="10422">
                  <c:v>42500.541666666664</c:v>
                </c:pt>
                <c:pt idx="10423">
                  <c:v>42500.5625</c:v>
                </c:pt>
                <c:pt idx="10424">
                  <c:v>42500.583333333336</c:v>
                </c:pt>
                <c:pt idx="10425">
                  <c:v>42500.604166666664</c:v>
                </c:pt>
                <c:pt idx="10426">
                  <c:v>42500.625</c:v>
                </c:pt>
                <c:pt idx="10427">
                  <c:v>42500.645833333336</c:v>
                </c:pt>
                <c:pt idx="10428">
                  <c:v>42500.666666666664</c:v>
                </c:pt>
                <c:pt idx="10429">
                  <c:v>42500.6875</c:v>
                </c:pt>
                <c:pt idx="10430">
                  <c:v>42500.708333333336</c:v>
                </c:pt>
                <c:pt idx="10431">
                  <c:v>42500.729166666664</c:v>
                </c:pt>
                <c:pt idx="10432">
                  <c:v>42500.75</c:v>
                </c:pt>
                <c:pt idx="10433">
                  <c:v>42500.770833333336</c:v>
                </c:pt>
                <c:pt idx="10434">
                  <c:v>42500.791666666664</c:v>
                </c:pt>
                <c:pt idx="10435">
                  <c:v>42500.8125</c:v>
                </c:pt>
                <c:pt idx="10436">
                  <c:v>42500.833333333336</c:v>
                </c:pt>
                <c:pt idx="10437">
                  <c:v>42500.854166666664</c:v>
                </c:pt>
                <c:pt idx="10438">
                  <c:v>42500.875</c:v>
                </c:pt>
                <c:pt idx="10439">
                  <c:v>42500.895833333336</c:v>
                </c:pt>
                <c:pt idx="10440">
                  <c:v>42500.916666666664</c:v>
                </c:pt>
                <c:pt idx="10441">
                  <c:v>42500.9375</c:v>
                </c:pt>
                <c:pt idx="10442">
                  <c:v>42500.958333333336</c:v>
                </c:pt>
                <c:pt idx="10443">
                  <c:v>42500.979166666664</c:v>
                </c:pt>
                <c:pt idx="10444">
                  <c:v>42501</c:v>
                </c:pt>
                <c:pt idx="10445">
                  <c:v>42501.020833333336</c:v>
                </c:pt>
                <c:pt idx="10446">
                  <c:v>42501.041666666664</c:v>
                </c:pt>
                <c:pt idx="10447">
                  <c:v>42501.0625</c:v>
                </c:pt>
                <c:pt idx="10448">
                  <c:v>42501.083333333336</c:v>
                </c:pt>
                <c:pt idx="10449">
                  <c:v>42501.104166666664</c:v>
                </c:pt>
                <c:pt idx="10450">
                  <c:v>42501.125</c:v>
                </c:pt>
                <c:pt idx="10451">
                  <c:v>42501.145833333336</c:v>
                </c:pt>
                <c:pt idx="10452">
                  <c:v>42501.166666666664</c:v>
                </c:pt>
                <c:pt idx="10453">
                  <c:v>42501.1875</c:v>
                </c:pt>
                <c:pt idx="10454">
                  <c:v>42501.208333333336</c:v>
                </c:pt>
                <c:pt idx="10455">
                  <c:v>42501.229166666664</c:v>
                </c:pt>
                <c:pt idx="10456">
                  <c:v>42501.25</c:v>
                </c:pt>
                <c:pt idx="10457">
                  <c:v>42501.270833333336</c:v>
                </c:pt>
                <c:pt idx="10458">
                  <c:v>42501.291666666664</c:v>
                </c:pt>
                <c:pt idx="10459">
                  <c:v>42501.3125</c:v>
                </c:pt>
                <c:pt idx="10460">
                  <c:v>42501.333333333336</c:v>
                </c:pt>
                <c:pt idx="10461">
                  <c:v>42501.354166666664</c:v>
                </c:pt>
                <c:pt idx="10462">
                  <c:v>42501.375</c:v>
                </c:pt>
                <c:pt idx="10463">
                  <c:v>42501.395833333336</c:v>
                </c:pt>
                <c:pt idx="10464">
                  <c:v>42501.416666666664</c:v>
                </c:pt>
                <c:pt idx="10465">
                  <c:v>42501.4375</c:v>
                </c:pt>
                <c:pt idx="10466">
                  <c:v>42501.458333333336</c:v>
                </c:pt>
                <c:pt idx="10467">
                  <c:v>42501.479166666664</c:v>
                </c:pt>
                <c:pt idx="10468">
                  <c:v>42501.5</c:v>
                </c:pt>
                <c:pt idx="10469">
                  <c:v>42501.520833333336</c:v>
                </c:pt>
                <c:pt idx="10470">
                  <c:v>42501.541666666664</c:v>
                </c:pt>
                <c:pt idx="10471">
                  <c:v>42501.5625</c:v>
                </c:pt>
                <c:pt idx="10472">
                  <c:v>42501.583333333336</c:v>
                </c:pt>
                <c:pt idx="10473">
                  <c:v>42501.604166666664</c:v>
                </c:pt>
                <c:pt idx="10474">
                  <c:v>42501.625</c:v>
                </c:pt>
                <c:pt idx="10475">
                  <c:v>42501.645833333336</c:v>
                </c:pt>
                <c:pt idx="10476">
                  <c:v>42501.666666666664</c:v>
                </c:pt>
                <c:pt idx="10477">
                  <c:v>42501.6875</c:v>
                </c:pt>
                <c:pt idx="10478">
                  <c:v>42501.708333333336</c:v>
                </c:pt>
                <c:pt idx="10479">
                  <c:v>42501.729166666664</c:v>
                </c:pt>
                <c:pt idx="10480">
                  <c:v>42501.75</c:v>
                </c:pt>
                <c:pt idx="10481">
                  <c:v>42501.770833333336</c:v>
                </c:pt>
                <c:pt idx="10482">
                  <c:v>42501.791666666664</c:v>
                </c:pt>
                <c:pt idx="10483">
                  <c:v>42501.8125</c:v>
                </c:pt>
                <c:pt idx="10484">
                  <c:v>42501.833333333336</c:v>
                </c:pt>
                <c:pt idx="10485">
                  <c:v>42501.854166666664</c:v>
                </c:pt>
                <c:pt idx="10486">
                  <c:v>42501.875</c:v>
                </c:pt>
                <c:pt idx="10487">
                  <c:v>42501.895833333336</c:v>
                </c:pt>
                <c:pt idx="10488">
                  <c:v>42501.916666666664</c:v>
                </c:pt>
                <c:pt idx="10489">
                  <c:v>42501.9375</c:v>
                </c:pt>
                <c:pt idx="10490">
                  <c:v>42501.958333333336</c:v>
                </c:pt>
                <c:pt idx="10491">
                  <c:v>42501.979166666664</c:v>
                </c:pt>
                <c:pt idx="10492">
                  <c:v>42502</c:v>
                </c:pt>
                <c:pt idx="10493">
                  <c:v>42502.020833333336</c:v>
                </c:pt>
                <c:pt idx="10494">
                  <c:v>42502.041666666664</c:v>
                </c:pt>
                <c:pt idx="10495">
                  <c:v>42502.0625</c:v>
                </c:pt>
                <c:pt idx="10496">
                  <c:v>42502.083333333336</c:v>
                </c:pt>
                <c:pt idx="10497">
                  <c:v>42502.104166666664</c:v>
                </c:pt>
                <c:pt idx="10498">
                  <c:v>42502.125</c:v>
                </c:pt>
                <c:pt idx="10499">
                  <c:v>42502.145833333336</c:v>
                </c:pt>
                <c:pt idx="10500">
                  <c:v>42502.166666666664</c:v>
                </c:pt>
                <c:pt idx="10501">
                  <c:v>42502.1875</c:v>
                </c:pt>
                <c:pt idx="10502">
                  <c:v>42502.208333333336</c:v>
                </c:pt>
                <c:pt idx="10503">
                  <c:v>42502.229166666664</c:v>
                </c:pt>
                <c:pt idx="10504">
                  <c:v>42502.25</c:v>
                </c:pt>
                <c:pt idx="10505">
                  <c:v>42502.270833333336</c:v>
                </c:pt>
                <c:pt idx="10506">
                  <c:v>42502.291666666664</c:v>
                </c:pt>
                <c:pt idx="10507">
                  <c:v>42502.3125</c:v>
                </c:pt>
                <c:pt idx="10508">
                  <c:v>42502.333333333336</c:v>
                </c:pt>
                <c:pt idx="10509">
                  <c:v>42502.354166666664</c:v>
                </c:pt>
                <c:pt idx="10510">
                  <c:v>42502.375</c:v>
                </c:pt>
                <c:pt idx="10511">
                  <c:v>42502.395833333336</c:v>
                </c:pt>
                <c:pt idx="10512">
                  <c:v>42502.416666666664</c:v>
                </c:pt>
                <c:pt idx="10513">
                  <c:v>42502.4375</c:v>
                </c:pt>
                <c:pt idx="10514">
                  <c:v>42502.458333333336</c:v>
                </c:pt>
                <c:pt idx="10515">
                  <c:v>42502.479166666664</c:v>
                </c:pt>
                <c:pt idx="10516">
                  <c:v>42502.5</c:v>
                </c:pt>
                <c:pt idx="10517">
                  <c:v>42502.520833333336</c:v>
                </c:pt>
                <c:pt idx="10518">
                  <c:v>42502.541666666664</c:v>
                </c:pt>
                <c:pt idx="10519">
                  <c:v>42502.5625</c:v>
                </c:pt>
                <c:pt idx="10520">
                  <c:v>42502.583333333336</c:v>
                </c:pt>
                <c:pt idx="10521">
                  <c:v>42502.604166666664</c:v>
                </c:pt>
                <c:pt idx="10522">
                  <c:v>42502.625</c:v>
                </c:pt>
                <c:pt idx="10523">
                  <c:v>42502.645833333336</c:v>
                </c:pt>
                <c:pt idx="10524">
                  <c:v>42502.666666666664</c:v>
                </c:pt>
                <c:pt idx="10525">
                  <c:v>42502.6875</c:v>
                </c:pt>
                <c:pt idx="10526">
                  <c:v>42502.708333333336</c:v>
                </c:pt>
                <c:pt idx="10527">
                  <c:v>42502.729166666664</c:v>
                </c:pt>
                <c:pt idx="10528">
                  <c:v>42502.75</c:v>
                </c:pt>
                <c:pt idx="10529">
                  <c:v>42502.770833333336</c:v>
                </c:pt>
                <c:pt idx="10530">
                  <c:v>42502.791666666664</c:v>
                </c:pt>
                <c:pt idx="10531">
                  <c:v>42502.8125</c:v>
                </c:pt>
                <c:pt idx="10532">
                  <c:v>42502.833333333336</c:v>
                </c:pt>
                <c:pt idx="10533">
                  <c:v>42502.854166666664</c:v>
                </c:pt>
                <c:pt idx="10534">
                  <c:v>42502.875</c:v>
                </c:pt>
                <c:pt idx="10535">
                  <c:v>42502.895833333336</c:v>
                </c:pt>
                <c:pt idx="10536">
                  <c:v>42502.916666666664</c:v>
                </c:pt>
                <c:pt idx="10537">
                  <c:v>42502.9375</c:v>
                </c:pt>
                <c:pt idx="10538">
                  <c:v>42502.958333333336</c:v>
                </c:pt>
                <c:pt idx="10539">
                  <c:v>42502.979166666664</c:v>
                </c:pt>
                <c:pt idx="10540">
                  <c:v>42503</c:v>
                </c:pt>
                <c:pt idx="10541">
                  <c:v>42503.020833333336</c:v>
                </c:pt>
                <c:pt idx="10542">
                  <c:v>42503.041666666664</c:v>
                </c:pt>
                <c:pt idx="10543">
                  <c:v>42503.0625</c:v>
                </c:pt>
                <c:pt idx="10544">
                  <c:v>42503.083333333336</c:v>
                </c:pt>
                <c:pt idx="10545">
                  <c:v>42503.104166666664</c:v>
                </c:pt>
                <c:pt idx="10546">
                  <c:v>42503.125</c:v>
                </c:pt>
                <c:pt idx="10547">
                  <c:v>42503.145833333336</c:v>
                </c:pt>
                <c:pt idx="10548">
                  <c:v>42503.166666666664</c:v>
                </c:pt>
                <c:pt idx="10549">
                  <c:v>42503.1875</c:v>
                </c:pt>
                <c:pt idx="10550">
                  <c:v>42503.208333333336</c:v>
                </c:pt>
                <c:pt idx="10551">
                  <c:v>42503.229166666664</c:v>
                </c:pt>
                <c:pt idx="10552">
                  <c:v>42503.25</c:v>
                </c:pt>
                <c:pt idx="10553">
                  <c:v>42503.270833333336</c:v>
                </c:pt>
                <c:pt idx="10554">
                  <c:v>42503.291666666664</c:v>
                </c:pt>
                <c:pt idx="10555">
                  <c:v>42503.3125</c:v>
                </c:pt>
                <c:pt idx="10556">
                  <c:v>42503.333333333336</c:v>
                </c:pt>
                <c:pt idx="10557">
                  <c:v>42503.354166666664</c:v>
                </c:pt>
                <c:pt idx="10558">
                  <c:v>42503.375</c:v>
                </c:pt>
                <c:pt idx="10559">
                  <c:v>42503.395833333336</c:v>
                </c:pt>
                <c:pt idx="10560">
                  <c:v>42503.416666666664</c:v>
                </c:pt>
                <c:pt idx="10561">
                  <c:v>42503.4375</c:v>
                </c:pt>
                <c:pt idx="10562">
                  <c:v>42503.458333333336</c:v>
                </c:pt>
                <c:pt idx="10563">
                  <c:v>42503.479166666664</c:v>
                </c:pt>
                <c:pt idx="10564">
                  <c:v>42503.5</c:v>
                </c:pt>
                <c:pt idx="10565">
                  <c:v>42503.520833333336</c:v>
                </c:pt>
                <c:pt idx="10566">
                  <c:v>42503.541666666664</c:v>
                </c:pt>
                <c:pt idx="10567">
                  <c:v>42503.5625</c:v>
                </c:pt>
                <c:pt idx="10568">
                  <c:v>42503.583333333336</c:v>
                </c:pt>
                <c:pt idx="10569">
                  <c:v>42503.604166666664</c:v>
                </c:pt>
                <c:pt idx="10570">
                  <c:v>42503.625</c:v>
                </c:pt>
                <c:pt idx="10571">
                  <c:v>42503.645833333336</c:v>
                </c:pt>
                <c:pt idx="10572">
                  <c:v>42503.666666666664</c:v>
                </c:pt>
                <c:pt idx="10573">
                  <c:v>42503.6875</c:v>
                </c:pt>
                <c:pt idx="10574">
                  <c:v>42503.708333333336</c:v>
                </c:pt>
                <c:pt idx="10575">
                  <c:v>42503.729166666664</c:v>
                </c:pt>
                <c:pt idx="10576">
                  <c:v>42503.75</c:v>
                </c:pt>
                <c:pt idx="10577">
                  <c:v>42503.770833333336</c:v>
                </c:pt>
                <c:pt idx="10578">
                  <c:v>42503.791666666664</c:v>
                </c:pt>
                <c:pt idx="10579">
                  <c:v>42503.8125</c:v>
                </c:pt>
                <c:pt idx="10580">
                  <c:v>42503.833333333336</c:v>
                </c:pt>
                <c:pt idx="10581">
                  <c:v>42503.854166666664</c:v>
                </c:pt>
                <c:pt idx="10582">
                  <c:v>42503.875</c:v>
                </c:pt>
                <c:pt idx="10583">
                  <c:v>42503.895833333336</c:v>
                </c:pt>
                <c:pt idx="10584">
                  <c:v>42503.916666666664</c:v>
                </c:pt>
                <c:pt idx="10585">
                  <c:v>42503.9375</c:v>
                </c:pt>
                <c:pt idx="10586">
                  <c:v>42503.958333333336</c:v>
                </c:pt>
                <c:pt idx="10587">
                  <c:v>42503.979166666664</c:v>
                </c:pt>
                <c:pt idx="10588">
                  <c:v>42504</c:v>
                </c:pt>
                <c:pt idx="10589">
                  <c:v>42504.020833333336</c:v>
                </c:pt>
                <c:pt idx="10590">
                  <c:v>42504.041666666664</c:v>
                </c:pt>
                <c:pt idx="10591">
                  <c:v>42504.0625</c:v>
                </c:pt>
                <c:pt idx="10592">
                  <c:v>42504.083333333336</c:v>
                </c:pt>
                <c:pt idx="10593">
                  <c:v>42504.104166666664</c:v>
                </c:pt>
                <c:pt idx="10594">
                  <c:v>42504.125</c:v>
                </c:pt>
                <c:pt idx="10595">
                  <c:v>42504.145833333336</c:v>
                </c:pt>
                <c:pt idx="10596">
                  <c:v>42504.166666666664</c:v>
                </c:pt>
                <c:pt idx="10597">
                  <c:v>42504.1875</c:v>
                </c:pt>
                <c:pt idx="10598">
                  <c:v>42504.208333333336</c:v>
                </c:pt>
                <c:pt idx="10599">
                  <c:v>42504.229166666664</c:v>
                </c:pt>
                <c:pt idx="10600">
                  <c:v>42504.25</c:v>
                </c:pt>
                <c:pt idx="10601">
                  <c:v>42504.270833333336</c:v>
                </c:pt>
                <c:pt idx="10602">
                  <c:v>42504.291666666664</c:v>
                </c:pt>
                <c:pt idx="10603">
                  <c:v>42504.3125</c:v>
                </c:pt>
                <c:pt idx="10604">
                  <c:v>42504.333333333336</c:v>
                </c:pt>
                <c:pt idx="10605">
                  <c:v>42504.354166666664</c:v>
                </c:pt>
                <c:pt idx="10606">
                  <c:v>42504.375</c:v>
                </c:pt>
                <c:pt idx="10607">
                  <c:v>42504.395833333336</c:v>
                </c:pt>
                <c:pt idx="10608">
                  <c:v>42504.416666666664</c:v>
                </c:pt>
                <c:pt idx="10609">
                  <c:v>42504.4375</c:v>
                </c:pt>
                <c:pt idx="10610">
                  <c:v>42504.458333333336</c:v>
                </c:pt>
                <c:pt idx="10611">
                  <c:v>42504.479166666664</c:v>
                </c:pt>
                <c:pt idx="10612">
                  <c:v>42504.5</c:v>
                </c:pt>
                <c:pt idx="10613">
                  <c:v>42504.520833333336</c:v>
                </c:pt>
                <c:pt idx="10614">
                  <c:v>42504.541666666664</c:v>
                </c:pt>
                <c:pt idx="10615">
                  <c:v>42504.5625</c:v>
                </c:pt>
                <c:pt idx="10616">
                  <c:v>42504.583333333336</c:v>
                </c:pt>
                <c:pt idx="10617">
                  <c:v>42504.604166666664</c:v>
                </c:pt>
                <c:pt idx="10618">
                  <c:v>42504.625</c:v>
                </c:pt>
                <c:pt idx="10619">
                  <c:v>42504.645833333336</c:v>
                </c:pt>
                <c:pt idx="10620">
                  <c:v>42504.666666666664</c:v>
                </c:pt>
                <c:pt idx="10621">
                  <c:v>42504.6875</c:v>
                </c:pt>
                <c:pt idx="10622">
                  <c:v>42504.708333333336</c:v>
                </c:pt>
                <c:pt idx="10623">
                  <c:v>42504.729166666664</c:v>
                </c:pt>
                <c:pt idx="10624">
                  <c:v>42504.75</c:v>
                </c:pt>
                <c:pt idx="10625">
                  <c:v>42504.770833333336</c:v>
                </c:pt>
                <c:pt idx="10626">
                  <c:v>42504.791666666664</c:v>
                </c:pt>
                <c:pt idx="10627">
                  <c:v>42504.8125</c:v>
                </c:pt>
                <c:pt idx="10628">
                  <c:v>42504.833333333336</c:v>
                </c:pt>
                <c:pt idx="10629">
                  <c:v>42504.854166666664</c:v>
                </c:pt>
                <c:pt idx="10630">
                  <c:v>42504.875</c:v>
                </c:pt>
                <c:pt idx="10631">
                  <c:v>42504.895833333336</c:v>
                </c:pt>
                <c:pt idx="10632">
                  <c:v>42504.916666666664</c:v>
                </c:pt>
                <c:pt idx="10633">
                  <c:v>42504.9375</c:v>
                </c:pt>
                <c:pt idx="10634">
                  <c:v>42504.958333333336</c:v>
                </c:pt>
                <c:pt idx="10635">
                  <c:v>42504.979166666664</c:v>
                </c:pt>
                <c:pt idx="10636">
                  <c:v>42505</c:v>
                </c:pt>
                <c:pt idx="10637">
                  <c:v>42505.020833333336</c:v>
                </c:pt>
                <c:pt idx="10638">
                  <c:v>42505.041666666664</c:v>
                </c:pt>
                <c:pt idx="10639">
                  <c:v>42505.0625</c:v>
                </c:pt>
                <c:pt idx="10640">
                  <c:v>42505.083333333336</c:v>
                </c:pt>
                <c:pt idx="10641">
                  <c:v>42505.104166666664</c:v>
                </c:pt>
                <c:pt idx="10642">
                  <c:v>42505.125</c:v>
                </c:pt>
                <c:pt idx="10643">
                  <c:v>42505.145833333336</c:v>
                </c:pt>
                <c:pt idx="10644">
                  <c:v>42505.166666666664</c:v>
                </c:pt>
                <c:pt idx="10645">
                  <c:v>42505.1875</c:v>
                </c:pt>
                <c:pt idx="10646">
                  <c:v>42505.208333333336</c:v>
                </c:pt>
                <c:pt idx="10647">
                  <c:v>42505.229166666664</c:v>
                </c:pt>
                <c:pt idx="10648">
                  <c:v>42505.25</c:v>
                </c:pt>
                <c:pt idx="10649">
                  <c:v>42505.270833333336</c:v>
                </c:pt>
                <c:pt idx="10650">
                  <c:v>42505.291666666664</c:v>
                </c:pt>
                <c:pt idx="10651">
                  <c:v>42505.3125</c:v>
                </c:pt>
                <c:pt idx="10652">
                  <c:v>42505.333333333336</c:v>
                </c:pt>
                <c:pt idx="10653">
                  <c:v>42505.354166666664</c:v>
                </c:pt>
                <c:pt idx="10654">
                  <c:v>42505.375</c:v>
                </c:pt>
                <c:pt idx="10655">
                  <c:v>42505.395833333336</c:v>
                </c:pt>
                <c:pt idx="10656">
                  <c:v>42505.416666666664</c:v>
                </c:pt>
                <c:pt idx="10657">
                  <c:v>42505.4375</c:v>
                </c:pt>
                <c:pt idx="10658">
                  <c:v>42505.458333333336</c:v>
                </c:pt>
                <c:pt idx="10659">
                  <c:v>42505.479166666664</c:v>
                </c:pt>
                <c:pt idx="10660">
                  <c:v>42505.5</c:v>
                </c:pt>
                <c:pt idx="10661">
                  <c:v>42505.520833333336</c:v>
                </c:pt>
                <c:pt idx="10662">
                  <c:v>42505.541666666664</c:v>
                </c:pt>
                <c:pt idx="10663">
                  <c:v>42505.5625</c:v>
                </c:pt>
                <c:pt idx="10664">
                  <c:v>42505.583333333336</c:v>
                </c:pt>
                <c:pt idx="10665">
                  <c:v>42505.604166666664</c:v>
                </c:pt>
                <c:pt idx="10666">
                  <c:v>42505.625</c:v>
                </c:pt>
                <c:pt idx="10667">
                  <c:v>42505.645833333336</c:v>
                </c:pt>
                <c:pt idx="10668">
                  <c:v>42505.666666666664</c:v>
                </c:pt>
                <c:pt idx="10669">
                  <c:v>42505.6875</c:v>
                </c:pt>
                <c:pt idx="10670">
                  <c:v>42505.708333333336</c:v>
                </c:pt>
                <c:pt idx="10671">
                  <c:v>42505.729166666664</c:v>
                </c:pt>
                <c:pt idx="10672">
                  <c:v>42505.75</c:v>
                </c:pt>
                <c:pt idx="10673">
                  <c:v>42505.770833333336</c:v>
                </c:pt>
                <c:pt idx="10674">
                  <c:v>42505.791666666664</c:v>
                </c:pt>
                <c:pt idx="10675">
                  <c:v>42505.8125</c:v>
                </c:pt>
                <c:pt idx="10676">
                  <c:v>42505.833333333336</c:v>
                </c:pt>
                <c:pt idx="10677">
                  <c:v>42505.854166666664</c:v>
                </c:pt>
                <c:pt idx="10678">
                  <c:v>42505.875</c:v>
                </c:pt>
                <c:pt idx="10679">
                  <c:v>42505.895833333336</c:v>
                </c:pt>
                <c:pt idx="10680">
                  <c:v>42505.916666666664</c:v>
                </c:pt>
                <c:pt idx="10681">
                  <c:v>42505.9375</c:v>
                </c:pt>
                <c:pt idx="10682">
                  <c:v>42505.958333333336</c:v>
                </c:pt>
                <c:pt idx="10683">
                  <c:v>42505.979166666664</c:v>
                </c:pt>
                <c:pt idx="10684">
                  <c:v>42506</c:v>
                </c:pt>
                <c:pt idx="10685">
                  <c:v>42506.020833333336</c:v>
                </c:pt>
                <c:pt idx="10686">
                  <c:v>42506.041666666664</c:v>
                </c:pt>
                <c:pt idx="10687">
                  <c:v>42506.0625</c:v>
                </c:pt>
                <c:pt idx="10688">
                  <c:v>42506.083333333336</c:v>
                </c:pt>
                <c:pt idx="10689">
                  <c:v>42506.104166666664</c:v>
                </c:pt>
                <c:pt idx="10690">
                  <c:v>42506.125</c:v>
                </c:pt>
                <c:pt idx="10691">
                  <c:v>42506.145833333336</c:v>
                </c:pt>
                <c:pt idx="10692">
                  <c:v>42506.166666666664</c:v>
                </c:pt>
                <c:pt idx="10693">
                  <c:v>42506.1875</c:v>
                </c:pt>
                <c:pt idx="10694">
                  <c:v>42506.208333333336</c:v>
                </c:pt>
                <c:pt idx="10695">
                  <c:v>42506.229166666664</c:v>
                </c:pt>
                <c:pt idx="10696">
                  <c:v>42506.25</c:v>
                </c:pt>
                <c:pt idx="10697">
                  <c:v>42506.270833333336</c:v>
                </c:pt>
                <c:pt idx="10698">
                  <c:v>42506.291666666664</c:v>
                </c:pt>
                <c:pt idx="10699">
                  <c:v>42506.3125</c:v>
                </c:pt>
                <c:pt idx="10700">
                  <c:v>42506.333333333336</c:v>
                </c:pt>
                <c:pt idx="10701">
                  <c:v>42506.354166666664</c:v>
                </c:pt>
                <c:pt idx="10702">
                  <c:v>42506.375</c:v>
                </c:pt>
                <c:pt idx="10703">
                  <c:v>42506.395833333336</c:v>
                </c:pt>
                <c:pt idx="10704">
                  <c:v>42506.416666666664</c:v>
                </c:pt>
                <c:pt idx="10705">
                  <c:v>42506.4375</c:v>
                </c:pt>
                <c:pt idx="10706">
                  <c:v>42506.458333333336</c:v>
                </c:pt>
                <c:pt idx="10707">
                  <c:v>42506.479166666664</c:v>
                </c:pt>
                <c:pt idx="10708">
                  <c:v>42506.5</c:v>
                </c:pt>
                <c:pt idx="10709">
                  <c:v>42506.520833333336</c:v>
                </c:pt>
                <c:pt idx="10710">
                  <c:v>42506.541666666664</c:v>
                </c:pt>
                <c:pt idx="10711">
                  <c:v>42506.5625</c:v>
                </c:pt>
                <c:pt idx="10712">
                  <c:v>42506.583333333336</c:v>
                </c:pt>
                <c:pt idx="10713">
                  <c:v>42506.604166666664</c:v>
                </c:pt>
                <c:pt idx="10714">
                  <c:v>42506.625</c:v>
                </c:pt>
                <c:pt idx="10715">
                  <c:v>42506.645833333336</c:v>
                </c:pt>
                <c:pt idx="10716">
                  <c:v>42506.666666666664</c:v>
                </c:pt>
                <c:pt idx="10717">
                  <c:v>42506.6875</c:v>
                </c:pt>
                <c:pt idx="10718">
                  <c:v>42506.708333333336</c:v>
                </c:pt>
                <c:pt idx="10719">
                  <c:v>42506.729166666664</c:v>
                </c:pt>
                <c:pt idx="10720">
                  <c:v>42506.75</c:v>
                </c:pt>
                <c:pt idx="10721">
                  <c:v>42506.770833333336</c:v>
                </c:pt>
                <c:pt idx="10722">
                  <c:v>42506.791666666664</c:v>
                </c:pt>
                <c:pt idx="10723">
                  <c:v>42506.8125</c:v>
                </c:pt>
                <c:pt idx="10724">
                  <c:v>42506.833333333336</c:v>
                </c:pt>
                <c:pt idx="10725">
                  <c:v>42506.854166666664</c:v>
                </c:pt>
                <c:pt idx="10726">
                  <c:v>42506.875</c:v>
                </c:pt>
                <c:pt idx="10727">
                  <c:v>42506.895833333336</c:v>
                </c:pt>
                <c:pt idx="10728">
                  <c:v>42506.916666666664</c:v>
                </c:pt>
                <c:pt idx="10729">
                  <c:v>42506.9375</c:v>
                </c:pt>
                <c:pt idx="10730">
                  <c:v>42506.958333333336</c:v>
                </c:pt>
                <c:pt idx="10731">
                  <c:v>42506.979166666664</c:v>
                </c:pt>
                <c:pt idx="10732">
                  <c:v>42507</c:v>
                </c:pt>
                <c:pt idx="10733">
                  <c:v>42507.020833333336</c:v>
                </c:pt>
                <c:pt idx="10734">
                  <c:v>42507.041666666664</c:v>
                </c:pt>
                <c:pt idx="10735">
                  <c:v>42507.0625</c:v>
                </c:pt>
                <c:pt idx="10736">
                  <c:v>42507.083333333336</c:v>
                </c:pt>
                <c:pt idx="10737">
                  <c:v>42507.104166666664</c:v>
                </c:pt>
                <c:pt idx="10738">
                  <c:v>42507.125</c:v>
                </c:pt>
                <c:pt idx="10739">
                  <c:v>42507.145833333336</c:v>
                </c:pt>
                <c:pt idx="10740">
                  <c:v>42507.166666666664</c:v>
                </c:pt>
                <c:pt idx="10741">
                  <c:v>42507.1875</c:v>
                </c:pt>
                <c:pt idx="10742">
                  <c:v>42507.208333333336</c:v>
                </c:pt>
                <c:pt idx="10743">
                  <c:v>42507.229166666664</c:v>
                </c:pt>
                <c:pt idx="10744">
                  <c:v>42507.25</c:v>
                </c:pt>
                <c:pt idx="10745">
                  <c:v>42507.270833333336</c:v>
                </c:pt>
                <c:pt idx="10746">
                  <c:v>42507.291666666664</c:v>
                </c:pt>
                <c:pt idx="10747">
                  <c:v>42507.3125</c:v>
                </c:pt>
                <c:pt idx="10748">
                  <c:v>42507.333333333336</c:v>
                </c:pt>
                <c:pt idx="10749">
                  <c:v>42507.354166666664</c:v>
                </c:pt>
                <c:pt idx="10750">
                  <c:v>42507.375</c:v>
                </c:pt>
                <c:pt idx="10751">
                  <c:v>42507.395833333336</c:v>
                </c:pt>
                <c:pt idx="10752">
                  <c:v>42507.416666666664</c:v>
                </c:pt>
                <c:pt idx="10753">
                  <c:v>42507.4375</c:v>
                </c:pt>
                <c:pt idx="10754">
                  <c:v>42507.458333333336</c:v>
                </c:pt>
                <c:pt idx="10755">
                  <c:v>42507.479166666664</c:v>
                </c:pt>
                <c:pt idx="10756">
                  <c:v>42507.5</c:v>
                </c:pt>
                <c:pt idx="10757">
                  <c:v>42507.520833333336</c:v>
                </c:pt>
                <c:pt idx="10758">
                  <c:v>42507.541666666664</c:v>
                </c:pt>
                <c:pt idx="10759">
                  <c:v>42507.5625</c:v>
                </c:pt>
                <c:pt idx="10760">
                  <c:v>42507.583333333336</c:v>
                </c:pt>
                <c:pt idx="10761">
                  <c:v>42507.604166666664</c:v>
                </c:pt>
                <c:pt idx="10762">
                  <c:v>42507.625</c:v>
                </c:pt>
                <c:pt idx="10763">
                  <c:v>42507.645833333336</c:v>
                </c:pt>
                <c:pt idx="10764">
                  <c:v>42507.666666666664</c:v>
                </c:pt>
                <c:pt idx="10765">
                  <c:v>42507.6875</c:v>
                </c:pt>
                <c:pt idx="10766">
                  <c:v>42507.708333333336</c:v>
                </c:pt>
                <c:pt idx="10767">
                  <c:v>42507.729166666664</c:v>
                </c:pt>
                <c:pt idx="10768">
                  <c:v>42507.75</c:v>
                </c:pt>
                <c:pt idx="10769">
                  <c:v>42507.770833333336</c:v>
                </c:pt>
                <c:pt idx="10770">
                  <c:v>42507.791666666664</c:v>
                </c:pt>
                <c:pt idx="10771">
                  <c:v>42507.8125</c:v>
                </c:pt>
                <c:pt idx="10772">
                  <c:v>42507.833333333336</c:v>
                </c:pt>
                <c:pt idx="10773">
                  <c:v>42507.854166666664</c:v>
                </c:pt>
                <c:pt idx="10774">
                  <c:v>42507.875</c:v>
                </c:pt>
                <c:pt idx="10775">
                  <c:v>42507.895833333336</c:v>
                </c:pt>
                <c:pt idx="10776">
                  <c:v>42507.916666666664</c:v>
                </c:pt>
                <c:pt idx="10777">
                  <c:v>42507.9375</c:v>
                </c:pt>
                <c:pt idx="10778">
                  <c:v>42507.958333333336</c:v>
                </c:pt>
                <c:pt idx="10779">
                  <c:v>42507.979166666664</c:v>
                </c:pt>
                <c:pt idx="10780">
                  <c:v>42508</c:v>
                </c:pt>
                <c:pt idx="10781">
                  <c:v>42508.020833333336</c:v>
                </c:pt>
                <c:pt idx="10782">
                  <c:v>42508.041666666664</c:v>
                </c:pt>
                <c:pt idx="10783">
                  <c:v>42508.0625</c:v>
                </c:pt>
                <c:pt idx="10784">
                  <c:v>42508.083333333336</c:v>
                </c:pt>
                <c:pt idx="10785">
                  <c:v>42508.104166666664</c:v>
                </c:pt>
                <c:pt idx="10786">
                  <c:v>42508.125</c:v>
                </c:pt>
                <c:pt idx="10787">
                  <c:v>42508.145833333336</c:v>
                </c:pt>
                <c:pt idx="10788">
                  <c:v>42508.166666666664</c:v>
                </c:pt>
                <c:pt idx="10789">
                  <c:v>42508.1875</c:v>
                </c:pt>
                <c:pt idx="10790">
                  <c:v>42508.208333333336</c:v>
                </c:pt>
                <c:pt idx="10791">
                  <c:v>42508.229166666664</c:v>
                </c:pt>
                <c:pt idx="10792">
                  <c:v>42508.25</c:v>
                </c:pt>
                <c:pt idx="10793">
                  <c:v>42508.270833333336</c:v>
                </c:pt>
                <c:pt idx="10794">
                  <c:v>42508.291666666664</c:v>
                </c:pt>
                <c:pt idx="10795">
                  <c:v>42508.3125</c:v>
                </c:pt>
                <c:pt idx="10796">
                  <c:v>42508.333333333336</c:v>
                </c:pt>
                <c:pt idx="10797">
                  <c:v>42508.354166666664</c:v>
                </c:pt>
                <c:pt idx="10798">
                  <c:v>42508.375</c:v>
                </c:pt>
                <c:pt idx="10799">
                  <c:v>42508.395833333336</c:v>
                </c:pt>
                <c:pt idx="10800">
                  <c:v>42508.416666666664</c:v>
                </c:pt>
                <c:pt idx="10801">
                  <c:v>42508.4375</c:v>
                </c:pt>
                <c:pt idx="10802">
                  <c:v>42508.458333333336</c:v>
                </c:pt>
                <c:pt idx="10803">
                  <c:v>42508.479166666664</c:v>
                </c:pt>
                <c:pt idx="10804">
                  <c:v>42508.5</c:v>
                </c:pt>
                <c:pt idx="10805">
                  <c:v>42508.520833333336</c:v>
                </c:pt>
                <c:pt idx="10806">
                  <c:v>42508.541666666664</c:v>
                </c:pt>
                <c:pt idx="10807">
                  <c:v>42508.5625</c:v>
                </c:pt>
                <c:pt idx="10808">
                  <c:v>42508.583333333336</c:v>
                </c:pt>
                <c:pt idx="10809">
                  <c:v>42508.604166666664</c:v>
                </c:pt>
                <c:pt idx="10810">
                  <c:v>42508.625</c:v>
                </c:pt>
                <c:pt idx="10811">
                  <c:v>42508.645833333336</c:v>
                </c:pt>
                <c:pt idx="10812">
                  <c:v>42508.666666666664</c:v>
                </c:pt>
                <c:pt idx="10813">
                  <c:v>42508.6875</c:v>
                </c:pt>
                <c:pt idx="10814">
                  <c:v>42508.708333333336</c:v>
                </c:pt>
                <c:pt idx="10815">
                  <c:v>42508.729166666664</c:v>
                </c:pt>
                <c:pt idx="10816">
                  <c:v>42508.75</c:v>
                </c:pt>
                <c:pt idx="10817">
                  <c:v>42508.770833333336</c:v>
                </c:pt>
                <c:pt idx="10818">
                  <c:v>42508.791666666664</c:v>
                </c:pt>
                <c:pt idx="10819">
                  <c:v>42508.8125</c:v>
                </c:pt>
                <c:pt idx="10820">
                  <c:v>42508.833333333336</c:v>
                </c:pt>
                <c:pt idx="10821">
                  <c:v>42508.854166666664</c:v>
                </c:pt>
                <c:pt idx="10822">
                  <c:v>42508.875</c:v>
                </c:pt>
                <c:pt idx="10823">
                  <c:v>42508.895833333336</c:v>
                </c:pt>
                <c:pt idx="10824">
                  <c:v>42508.916666666664</c:v>
                </c:pt>
                <c:pt idx="10825">
                  <c:v>42508.9375</c:v>
                </c:pt>
                <c:pt idx="10826">
                  <c:v>42508.958333333336</c:v>
                </c:pt>
                <c:pt idx="10827">
                  <c:v>42508.979166666664</c:v>
                </c:pt>
                <c:pt idx="10828">
                  <c:v>42509</c:v>
                </c:pt>
                <c:pt idx="10829">
                  <c:v>42509.020833333336</c:v>
                </c:pt>
                <c:pt idx="10830">
                  <c:v>42509.041666666664</c:v>
                </c:pt>
                <c:pt idx="10831">
                  <c:v>42509.0625</c:v>
                </c:pt>
                <c:pt idx="10832">
                  <c:v>42509.083333333336</c:v>
                </c:pt>
                <c:pt idx="10833">
                  <c:v>42509.104166666664</c:v>
                </c:pt>
                <c:pt idx="10834">
                  <c:v>42509.125</c:v>
                </c:pt>
                <c:pt idx="10835">
                  <c:v>42509.145833333336</c:v>
                </c:pt>
                <c:pt idx="10836">
                  <c:v>42509.166666666664</c:v>
                </c:pt>
                <c:pt idx="10837">
                  <c:v>42509.1875</c:v>
                </c:pt>
                <c:pt idx="10838">
                  <c:v>42509.208333333336</c:v>
                </c:pt>
                <c:pt idx="10839">
                  <c:v>42509.229166666664</c:v>
                </c:pt>
                <c:pt idx="10840">
                  <c:v>42509.25</c:v>
                </c:pt>
                <c:pt idx="10841">
                  <c:v>42509.270833333336</c:v>
                </c:pt>
                <c:pt idx="10842">
                  <c:v>42509.291666666664</c:v>
                </c:pt>
                <c:pt idx="10843">
                  <c:v>42509.3125</c:v>
                </c:pt>
                <c:pt idx="10844">
                  <c:v>42509.333333333336</c:v>
                </c:pt>
                <c:pt idx="10845">
                  <c:v>42509.354166666664</c:v>
                </c:pt>
                <c:pt idx="10846">
                  <c:v>42509.375</c:v>
                </c:pt>
                <c:pt idx="10847">
                  <c:v>42509.395833333336</c:v>
                </c:pt>
                <c:pt idx="10848">
                  <c:v>42509.416666666664</c:v>
                </c:pt>
                <c:pt idx="10849">
                  <c:v>42509.4375</c:v>
                </c:pt>
                <c:pt idx="10850">
                  <c:v>42509.458333333336</c:v>
                </c:pt>
                <c:pt idx="10851">
                  <c:v>42509.479166666664</c:v>
                </c:pt>
                <c:pt idx="10852">
                  <c:v>42509.5</c:v>
                </c:pt>
                <c:pt idx="10853">
                  <c:v>42509.520833333336</c:v>
                </c:pt>
                <c:pt idx="10854">
                  <c:v>42509.541666666664</c:v>
                </c:pt>
                <c:pt idx="10855">
                  <c:v>42509.5625</c:v>
                </c:pt>
                <c:pt idx="10856">
                  <c:v>42509.583333333336</c:v>
                </c:pt>
                <c:pt idx="10857">
                  <c:v>42509.604166666664</c:v>
                </c:pt>
                <c:pt idx="10858">
                  <c:v>42509.625</c:v>
                </c:pt>
                <c:pt idx="10859">
                  <c:v>42509.645833333336</c:v>
                </c:pt>
                <c:pt idx="10860">
                  <c:v>42509.666666666664</c:v>
                </c:pt>
                <c:pt idx="10861">
                  <c:v>42509.6875</c:v>
                </c:pt>
                <c:pt idx="10862">
                  <c:v>42509.708333333336</c:v>
                </c:pt>
                <c:pt idx="10863">
                  <c:v>42509.729166666664</c:v>
                </c:pt>
                <c:pt idx="10864">
                  <c:v>42509.75</c:v>
                </c:pt>
                <c:pt idx="10865">
                  <c:v>42509.770833333336</c:v>
                </c:pt>
                <c:pt idx="10866">
                  <c:v>42509.791666666664</c:v>
                </c:pt>
                <c:pt idx="10867">
                  <c:v>42509.8125</c:v>
                </c:pt>
                <c:pt idx="10868">
                  <c:v>42509.833333333336</c:v>
                </c:pt>
                <c:pt idx="10869">
                  <c:v>42509.854166666664</c:v>
                </c:pt>
                <c:pt idx="10870">
                  <c:v>42509.875</c:v>
                </c:pt>
                <c:pt idx="10871">
                  <c:v>42509.895833333336</c:v>
                </c:pt>
                <c:pt idx="10872">
                  <c:v>42509.916666666664</c:v>
                </c:pt>
                <c:pt idx="10873">
                  <c:v>42509.9375</c:v>
                </c:pt>
                <c:pt idx="10874">
                  <c:v>42509.958333333336</c:v>
                </c:pt>
                <c:pt idx="10875">
                  <c:v>42509.979166666664</c:v>
                </c:pt>
                <c:pt idx="10876">
                  <c:v>42510</c:v>
                </c:pt>
                <c:pt idx="10877">
                  <c:v>42510.020833333336</c:v>
                </c:pt>
                <c:pt idx="10878">
                  <c:v>42510.041666666664</c:v>
                </c:pt>
                <c:pt idx="10879">
                  <c:v>42510.0625</c:v>
                </c:pt>
                <c:pt idx="10880">
                  <c:v>42510.083333333336</c:v>
                </c:pt>
                <c:pt idx="10881">
                  <c:v>42510.104166666664</c:v>
                </c:pt>
                <c:pt idx="10882">
                  <c:v>42510.125</c:v>
                </c:pt>
                <c:pt idx="10883">
                  <c:v>42510.145833333336</c:v>
                </c:pt>
                <c:pt idx="10884">
                  <c:v>42510.166666666664</c:v>
                </c:pt>
                <c:pt idx="10885">
                  <c:v>42510.1875</c:v>
                </c:pt>
                <c:pt idx="10886">
                  <c:v>42510.208333333336</c:v>
                </c:pt>
                <c:pt idx="10887">
                  <c:v>42510.229166666664</c:v>
                </c:pt>
                <c:pt idx="10888">
                  <c:v>42510.25</c:v>
                </c:pt>
                <c:pt idx="10889">
                  <c:v>42510.270833333336</c:v>
                </c:pt>
                <c:pt idx="10890">
                  <c:v>42510.291666666664</c:v>
                </c:pt>
                <c:pt idx="10891">
                  <c:v>42510.3125</c:v>
                </c:pt>
                <c:pt idx="10892">
                  <c:v>42510.333333333336</c:v>
                </c:pt>
                <c:pt idx="10893">
                  <c:v>42510.354166666664</c:v>
                </c:pt>
                <c:pt idx="10894">
                  <c:v>42510.375</c:v>
                </c:pt>
                <c:pt idx="10895">
                  <c:v>42510.395833333336</c:v>
                </c:pt>
                <c:pt idx="10896">
                  <c:v>42510.416666666664</c:v>
                </c:pt>
                <c:pt idx="10897">
                  <c:v>42510.4375</c:v>
                </c:pt>
                <c:pt idx="10898">
                  <c:v>42510.458333333336</c:v>
                </c:pt>
                <c:pt idx="10899">
                  <c:v>42510.479166666664</c:v>
                </c:pt>
                <c:pt idx="10900">
                  <c:v>42510.5</c:v>
                </c:pt>
                <c:pt idx="10901">
                  <c:v>42510.520833333336</c:v>
                </c:pt>
                <c:pt idx="10902">
                  <c:v>42510.541666666664</c:v>
                </c:pt>
                <c:pt idx="10903">
                  <c:v>42510.5625</c:v>
                </c:pt>
                <c:pt idx="10904">
                  <c:v>42510.583333333336</c:v>
                </c:pt>
                <c:pt idx="10905">
                  <c:v>42510.604166666664</c:v>
                </c:pt>
                <c:pt idx="10906">
                  <c:v>42510.625</c:v>
                </c:pt>
                <c:pt idx="10907">
                  <c:v>42510.645833333336</c:v>
                </c:pt>
                <c:pt idx="10908">
                  <c:v>42510.666666666664</c:v>
                </c:pt>
                <c:pt idx="10909">
                  <c:v>42510.6875</c:v>
                </c:pt>
                <c:pt idx="10910">
                  <c:v>42510.708333333336</c:v>
                </c:pt>
                <c:pt idx="10911">
                  <c:v>42510.729166666664</c:v>
                </c:pt>
                <c:pt idx="10912">
                  <c:v>42510.75</c:v>
                </c:pt>
                <c:pt idx="10913">
                  <c:v>42510.770833333336</c:v>
                </c:pt>
                <c:pt idx="10914">
                  <c:v>42510.791666666664</c:v>
                </c:pt>
                <c:pt idx="10915">
                  <c:v>42510.8125</c:v>
                </c:pt>
                <c:pt idx="10916">
                  <c:v>42510.833333333336</c:v>
                </c:pt>
                <c:pt idx="10917">
                  <c:v>42510.854166666664</c:v>
                </c:pt>
                <c:pt idx="10918">
                  <c:v>42510.875</c:v>
                </c:pt>
                <c:pt idx="10919">
                  <c:v>42510.895833333336</c:v>
                </c:pt>
                <c:pt idx="10920">
                  <c:v>42510.916666666664</c:v>
                </c:pt>
                <c:pt idx="10921">
                  <c:v>42510.9375</c:v>
                </c:pt>
                <c:pt idx="10922">
                  <c:v>42510.958333333336</c:v>
                </c:pt>
                <c:pt idx="10923">
                  <c:v>42510.979166666664</c:v>
                </c:pt>
                <c:pt idx="10924">
                  <c:v>42511</c:v>
                </c:pt>
                <c:pt idx="10925">
                  <c:v>42511.020833333336</c:v>
                </c:pt>
                <c:pt idx="10926">
                  <c:v>42511.041666666664</c:v>
                </c:pt>
                <c:pt idx="10927">
                  <c:v>42511.0625</c:v>
                </c:pt>
                <c:pt idx="10928">
                  <c:v>42511.083333333336</c:v>
                </c:pt>
                <c:pt idx="10929">
                  <c:v>42511.104166666664</c:v>
                </c:pt>
                <c:pt idx="10930">
                  <c:v>42511.125</c:v>
                </c:pt>
                <c:pt idx="10931">
                  <c:v>42511.145833333336</c:v>
                </c:pt>
                <c:pt idx="10932">
                  <c:v>42511.166666666664</c:v>
                </c:pt>
                <c:pt idx="10933">
                  <c:v>42511.1875</c:v>
                </c:pt>
                <c:pt idx="10934">
                  <c:v>42511.208333333336</c:v>
                </c:pt>
                <c:pt idx="10935">
                  <c:v>42511.229166666664</c:v>
                </c:pt>
                <c:pt idx="10936">
                  <c:v>42511.25</c:v>
                </c:pt>
                <c:pt idx="10937">
                  <c:v>42511.270833333336</c:v>
                </c:pt>
                <c:pt idx="10938">
                  <c:v>42511.291666666664</c:v>
                </c:pt>
                <c:pt idx="10939">
                  <c:v>42511.3125</c:v>
                </c:pt>
                <c:pt idx="10940">
                  <c:v>42511.333333333336</c:v>
                </c:pt>
                <c:pt idx="10941">
                  <c:v>42511.354166666664</c:v>
                </c:pt>
                <c:pt idx="10942">
                  <c:v>42511.375</c:v>
                </c:pt>
                <c:pt idx="10943">
                  <c:v>42511.395833333336</c:v>
                </c:pt>
                <c:pt idx="10944">
                  <c:v>42511.416666666664</c:v>
                </c:pt>
                <c:pt idx="10945">
                  <c:v>42511.4375</c:v>
                </c:pt>
                <c:pt idx="10946">
                  <c:v>42511.458333333336</c:v>
                </c:pt>
                <c:pt idx="10947">
                  <c:v>42511.479166666664</c:v>
                </c:pt>
                <c:pt idx="10948">
                  <c:v>42511.5</c:v>
                </c:pt>
                <c:pt idx="10949">
                  <c:v>42511.520833333336</c:v>
                </c:pt>
                <c:pt idx="10950">
                  <c:v>42511.541666666664</c:v>
                </c:pt>
                <c:pt idx="10951">
                  <c:v>42511.5625</c:v>
                </c:pt>
                <c:pt idx="10952">
                  <c:v>42511.583333333336</c:v>
                </c:pt>
                <c:pt idx="10953">
                  <c:v>42511.604166666664</c:v>
                </c:pt>
                <c:pt idx="10954">
                  <c:v>42511.625</c:v>
                </c:pt>
                <c:pt idx="10955">
                  <c:v>42511.645833333336</c:v>
                </c:pt>
                <c:pt idx="10956">
                  <c:v>42511.666666666664</c:v>
                </c:pt>
                <c:pt idx="10957">
                  <c:v>42511.6875</c:v>
                </c:pt>
                <c:pt idx="10958">
                  <c:v>42511.708333333336</c:v>
                </c:pt>
                <c:pt idx="10959">
                  <c:v>42511.729166666664</c:v>
                </c:pt>
                <c:pt idx="10960">
                  <c:v>42511.75</c:v>
                </c:pt>
                <c:pt idx="10961">
                  <c:v>42511.770833333336</c:v>
                </c:pt>
                <c:pt idx="10962">
                  <c:v>42511.791666666664</c:v>
                </c:pt>
                <c:pt idx="10963">
                  <c:v>42511.8125</c:v>
                </c:pt>
                <c:pt idx="10964">
                  <c:v>42511.833333333336</c:v>
                </c:pt>
                <c:pt idx="10965">
                  <c:v>42511.854166666664</c:v>
                </c:pt>
                <c:pt idx="10966">
                  <c:v>42511.875</c:v>
                </c:pt>
                <c:pt idx="10967">
                  <c:v>42511.895833333336</c:v>
                </c:pt>
                <c:pt idx="10968">
                  <c:v>42511.916666666664</c:v>
                </c:pt>
                <c:pt idx="10969">
                  <c:v>42511.9375</c:v>
                </c:pt>
                <c:pt idx="10970">
                  <c:v>42511.958333333336</c:v>
                </c:pt>
                <c:pt idx="10971">
                  <c:v>42511.979166666664</c:v>
                </c:pt>
                <c:pt idx="10972">
                  <c:v>42512</c:v>
                </c:pt>
                <c:pt idx="10973">
                  <c:v>42512.020833333336</c:v>
                </c:pt>
                <c:pt idx="10974">
                  <c:v>42512.041666666664</c:v>
                </c:pt>
                <c:pt idx="10975">
                  <c:v>42512.0625</c:v>
                </c:pt>
                <c:pt idx="10976">
                  <c:v>42512.083333333336</c:v>
                </c:pt>
                <c:pt idx="10977">
                  <c:v>42512.104166666664</c:v>
                </c:pt>
                <c:pt idx="10978">
                  <c:v>42512.125</c:v>
                </c:pt>
                <c:pt idx="10979">
                  <c:v>42512.145833333336</c:v>
                </c:pt>
                <c:pt idx="10980">
                  <c:v>42512.166666666664</c:v>
                </c:pt>
                <c:pt idx="10981">
                  <c:v>42512.1875</c:v>
                </c:pt>
                <c:pt idx="10982">
                  <c:v>42512.208333333336</c:v>
                </c:pt>
                <c:pt idx="10983">
                  <c:v>42512.229166666664</c:v>
                </c:pt>
                <c:pt idx="10984">
                  <c:v>42512.25</c:v>
                </c:pt>
                <c:pt idx="10985">
                  <c:v>42512.270833333336</c:v>
                </c:pt>
                <c:pt idx="10986">
                  <c:v>42512.291666666664</c:v>
                </c:pt>
                <c:pt idx="10987">
                  <c:v>42512.3125</c:v>
                </c:pt>
                <c:pt idx="10988">
                  <c:v>42512.333333333336</c:v>
                </c:pt>
                <c:pt idx="10989">
                  <c:v>42512.354166666664</c:v>
                </c:pt>
                <c:pt idx="10990">
                  <c:v>42512.375</c:v>
                </c:pt>
                <c:pt idx="10991">
                  <c:v>42512.395833333336</c:v>
                </c:pt>
                <c:pt idx="10992">
                  <c:v>42512.416666666664</c:v>
                </c:pt>
                <c:pt idx="10993">
                  <c:v>42512.4375</c:v>
                </c:pt>
                <c:pt idx="10994">
                  <c:v>42512.458333333336</c:v>
                </c:pt>
                <c:pt idx="10995">
                  <c:v>42512.479166666664</c:v>
                </c:pt>
                <c:pt idx="10996">
                  <c:v>42512.5</c:v>
                </c:pt>
                <c:pt idx="10997">
                  <c:v>42512.520833333336</c:v>
                </c:pt>
                <c:pt idx="10998">
                  <c:v>42512.541666666664</c:v>
                </c:pt>
                <c:pt idx="10999">
                  <c:v>42512.5625</c:v>
                </c:pt>
                <c:pt idx="11000">
                  <c:v>42512.583333333336</c:v>
                </c:pt>
                <c:pt idx="11001">
                  <c:v>42512.604166666664</c:v>
                </c:pt>
                <c:pt idx="11002">
                  <c:v>42512.625</c:v>
                </c:pt>
                <c:pt idx="11003">
                  <c:v>42512.645833333336</c:v>
                </c:pt>
                <c:pt idx="11004">
                  <c:v>42512.666666666664</c:v>
                </c:pt>
                <c:pt idx="11005">
                  <c:v>42512.6875</c:v>
                </c:pt>
                <c:pt idx="11006">
                  <c:v>42512.708333333336</c:v>
                </c:pt>
                <c:pt idx="11007">
                  <c:v>42512.729166666664</c:v>
                </c:pt>
                <c:pt idx="11008">
                  <c:v>42512.75</c:v>
                </c:pt>
                <c:pt idx="11009">
                  <c:v>42512.770833333336</c:v>
                </c:pt>
                <c:pt idx="11010">
                  <c:v>42512.791666666664</c:v>
                </c:pt>
                <c:pt idx="11011">
                  <c:v>42512.8125</c:v>
                </c:pt>
                <c:pt idx="11012">
                  <c:v>42512.833333333336</c:v>
                </c:pt>
                <c:pt idx="11013">
                  <c:v>42512.854166666664</c:v>
                </c:pt>
                <c:pt idx="11014">
                  <c:v>42512.875</c:v>
                </c:pt>
                <c:pt idx="11015">
                  <c:v>42512.895833333336</c:v>
                </c:pt>
                <c:pt idx="11016">
                  <c:v>42512.916666666664</c:v>
                </c:pt>
                <c:pt idx="11017">
                  <c:v>42512.9375</c:v>
                </c:pt>
                <c:pt idx="11018">
                  <c:v>42512.958333333336</c:v>
                </c:pt>
                <c:pt idx="11019">
                  <c:v>42512.979166666664</c:v>
                </c:pt>
                <c:pt idx="11020">
                  <c:v>42513</c:v>
                </c:pt>
                <c:pt idx="11021">
                  <c:v>42513.020833333336</c:v>
                </c:pt>
                <c:pt idx="11022">
                  <c:v>42513.041666666664</c:v>
                </c:pt>
                <c:pt idx="11023">
                  <c:v>42513.0625</c:v>
                </c:pt>
                <c:pt idx="11024">
                  <c:v>42513.083333333336</c:v>
                </c:pt>
                <c:pt idx="11025">
                  <c:v>42513.104166666664</c:v>
                </c:pt>
                <c:pt idx="11026">
                  <c:v>42513.125</c:v>
                </c:pt>
                <c:pt idx="11027">
                  <c:v>42513.145833333336</c:v>
                </c:pt>
                <c:pt idx="11028">
                  <c:v>42513.166666666664</c:v>
                </c:pt>
                <c:pt idx="11029">
                  <c:v>42513.1875</c:v>
                </c:pt>
                <c:pt idx="11030">
                  <c:v>42513.208333333336</c:v>
                </c:pt>
                <c:pt idx="11031">
                  <c:v>42513.229166666664</c:v>
                </c:pt>
                <c:pt idx="11032">
                  <c:v>42513.25</c:v>
                </c:pt>
                <c:pt idx="11033">
                  <c:v>42513.270833333336</c:v>
                </c:pt>
                <c:pt idx="11034">
                  <c:v>42513.291666666664</c:v>
                </c:pt>
                <c:pt idx="11035">
                  <c:v>42513.3125</c:v>
                </c:pt>
                <c:pt idx="11036">
                  <c:v>42513.333333333336</c:v>
                </c:pt>
                <c:pt idx="11037">
                  <c:v>42513.354166666664</c:v>
                </c:pt>
                <c:pt idx="11038">
                  <c:v>42513.375</c:v>
                </c:pt>
                <c:pt idx="11039">
                  <c:v>42513.395833333336</c:v>
                </c:pt>
                <c:pt idx="11040">
                  <c:v>42513.416666666664</c:v>
                </c:pt>
                <c:pt idx="11041">
                  <c:v>42513.4375</c:v>
                </c:pt>
                <c:pt idx="11042">
                  <c:v>42513.458333333336</c:v>
                </c:pt>
                <c:pt idx="11043">
                  <c:v>42513.479166666664</c:v>
                </c:pt>
                <c:pt idx="11044">
                  <c:v>42513.5</c:v>
                </c:pt>
                <c:pt idx="11045">
                  <c:v>42513.520833333336</c:v>
                </c:pt>
                <c:pt idx="11046">
                  <c:v>42513.541666666664</c:v>
                </c:pt>
                <c:pt idx="11047">
                  <c:v>42513.5625</c:v>
                </c:pt>
                <c:pt idx="11048">
                  <c:v>42513.583333333336</c:v>
                </c:pt>
                <c:pt idx="11049">
                  <c:v>42513.604166666664</c:v>
                </c:pt>
                <c:pt idx="11050">
                  <c:v>42513.625</c:v>
                </c:pt>
                <c:pt idx="11051">
                  <c:v>42513.645833333336</c:v>
                </c:pt>
                <c:pt idx="11052">
                  <c:v>42513.666666666664</c:v>
                </c:pt>
                <c:pt idx="11053">
                  <c:v>42513.6875</c:v>
                </c:pt>
                <c:pt idx="11054">
                  <c:v>42513.708333333336</c:v>
                </c:pt>
                <c:pt idx="11055">
                  <c:v>42513.729166666664</c:v>
                </c:pt>
                <c:pt idx="11056">
                  <c:v>42513.75</c:v>
                </c:pt>
                <c:pt idx="11057">
                  <c:v>42513.770833333336</c:v>
                </c:pt>
                <c:pt idx="11058">
                  <c:v>42513.791666666664</c:v>
                </c:pt>
                <c:pt idx="11059">
                  <c:v>42513.8125</c:v>
                </c:pt>
                <c:pt idx="11060">
                  <c:v>42513.833333333336</c:v>
                </c:pt>
                <c:pt idx="11061">
                  <c:v>42513.854166666664</c:v>
                </c:pt>
                <c:pt idx="11062">
                  <c:v>42513.875</c:v>
                </c:pt>
                <c:pt idx="11063">
                  <c:v>42513.895833333336</c:v>
                </c:pt>
                <c:pt idx="11064">
                  <c:v>42513.916666666664</c:v>
                </c:pt>
                <c:pt idx="11065">
                  <c:v>42513.9375</c:v>
                </c:pt>
                <c:pt idx="11066">
                  <c:v>42513.958333333336</c:v>
                </c:pt>
                <c:pt idx="11067">
                  <c:v>42513.979166666664</c:v>
                </c:pt>
                <c:pt idx="11068">
                  <c:v>42514</c:v>
                </c:pt>
                <c:pt idx="11069">
                  <c:v>42514.020833333336</c:v>
                </c:pt>
                <c:pt idx="11070">
                  <c:v>42514.041666666664</c:v>
                </c:pt>
                <c:pt idx="11071">
                  <c:v>42514.0625</c:v>
                </c:pt>
                <c:pt idx="11072">
                  <c:v>42514.083333333336</c:v>
                </c:pt>
                <c:pt idx="11073">
                  <c:v>42514.104166666664</c:v>
                </c:pt>
                <c:pt idx="11074">
                  <c:v>42514.125</c:v>
                </c:pt>
                <c:pt idx="11075">
                  <c:v>42514.145833333336</c:v>
                </c:pt>
                <c:pt idx="11076">
                  <c:v>42514.166666666664</c:v>
                </c:pt>
                <c:pt idx="11077">
                  <c:v>42514.1875</c:v>
                </c:pt>
                <c:pt idx="11078">
                  <c:v>42514.208333333336</c:v>
                </c:pt>
                <c:pt idx="11079">
                  <c:v>42514.229166666664</c:v>
                </c:pt>
                <c:pt idx="11080">
                  <c:v>42514.25</c:v>
                </c:pt>
                <c:pt idx="11081">
                  <c:v>42514.270833333336</c:v>
                </c:pt>
                <c:pt idx="11082">
                  <c:v>42514.291666666664</c:v>
                </c:pt>
                <c:pt idx="11083">
                  <c:v>42514.3125</c:v>
                </c:pt>
                <c:pt idx="11084">
                  <c:v>42514.333333333336</c:v>
                </c:pt>
                <c:pt idx="11085">
                  <c:v>42514.354166666664</c:v>
                </c:pt>
                <c:pt idx="11086">
                  <c:v>42514.375</c:v>
                </c:pt>
                <c:pt idx="11087">
                  <c:v>42514.395833333336</c:v>
                </c:pt>
                <c:pt idx="11088">
                  <c:v>42514.416666666664</c:v>
                </c:pt>
                <c:pt idx="11089">
                  <c:v>42514.4375</c:v>
                </c:pt>
                <c:pt idx="11090">
                  <c:v>42514.458333333336</c:v>
                </c:pt>
                <c:pt idx="11091">
                  <c:v>42514.479166666664</c:v>
                </c:pt>
                <c:pt idx="11092">
                  <c:v>42514.5</c:v>
                </c:pt>
                <c:pt idx="11093">
                  <c:v>42514.520833333336</c:v>
                </c:pt>
                <c:pt idx="11094">
                  <c:v>42514.541666666664</c:v>
                </c:pt>
                <c:pt idx="11095">
                  <c:v>42514.5625</c:v>
                </c:pt>
                <c:pt idx="11096">
                  <c:v>42514.583333333336</c:v>
                </c:pt>
                <c:pt idx="11097">
                  <c:v>42514.604166666664</c:v>
                </c:pt>
                <c:pt idx="11098">
                  <c:v>42514.625</c:v>
                </c:pt>
                <c:pt idx="11099">
                  <c:v>42514.645833333336</c:v>
                </c:pt>
                <c:pt idx="11100">
                  <c:v>42514.666666666664</c:v>
                </c:pt>
                <c:pt idx="11101">
                  <c:v>42514.6875</c:v>
                </c:pt>
                <c:pt idx="11102">
                  <c:v>42514.708333333336</c:v>
                </c:pt>
                <c:pt idx="11103">
                  <c:v>42514.729166666664</c:v>
                </c:pt>
                <c:pt idx="11104">
                  <c:v>42514.75</c:v>
                </c:pt>
                <c:pt idx="11105">
                  <c:v>42514.770833333336</c:v>
                </c:pt>
                <c:pt idx="11106">
                  <c:v>42514.791666666664</c:v>
                </c:pt>
                <c:pt idx="11107">
                  <c:v>42514.8125</c:v>
                </c:pt>
                <c:pt idx="11108">
                  <c:v>42514.833333333336</c:v>
                </c:pt>
                <c:pt idx="11109">
                  <c:v>42514.854166666664</c:v>
                </c:pt>
                <c:pt idx="11110">
                  <c:v>42514.875</c:v>
                </c:pt>
                <c:pt idx="11111">
                  <c:v>42514.895833333336</c:v>
                </c:pt>
                <c:pt idx="11112">
                  <c:v>42514.916666666664</c:v>
                </c:pt>
                <c:pt idx="11113">
                  <c:v>42514.9375</c:v>
                </c:pt>
                <c:pt idx="11114">
                  <c:v>42514.958333333336</c:v>
                </c:pt>
                <c:pt idx="11115">
                  <c:v>42514.979166666664</c:v>
                </c:pt>
                <c:pt idx="11116">
                  <c:v>42515</c:v>
                </c:pt>
                <c:pt idx="11117">
                  <c:v>42515.020833333336</c:v>
                </c:pt>
                <c:pt idx="11118">
                  <c:v>42515.041666666664</c:v>
                </c:pt>
                <c:pt idx="11119">
                  <c:v>42515.0625</c:v>
                </c:pt>
                <c:pt idx="11120">
                  <c:v>42515.083333333336</c:v>
                </c:pt>
                <c:pt idx="11121">
                  <c:v>42515.104166666664</c:v>
                </c:pt>
                <c:pt idx="11122">
                  <c:v>42515.125</c:v>
                </c:pt>
                <c:pt idx="11123">
                  <c:v>42515.145833333336</c:v>
                </c:pt>
                <c:pt idx="11124">
                  <c:v>42515.166666666664</c:v>
                </c:pt>
                <c:pt idx="11125">
                  <c:v>42515.1875</c:v>
                </c:pt>
                <c:pt idx="11126">
                  <c:v>42515.208333333336</c:v>
                </c:pt>
                <c:pt idx="11127">
                  <c:v>42515.229166666664</c:v>
                </c:pt>
                <c:pt idx="11128">
                  <c:v>42515.25</c:v>
                </c:pt>
                <c:pt idx="11129">
                  <c:v>42515.270833333336</c:v>
                </c:pt>
                <c:pt idx="11130">
                  <c:v>42515.291666666664</c:v>
                </c:pt>
                <c:pt idx="11131">
                  <c:v>42515.3125</c:v>
                </c:pt>
                <c:pt idx="11132">
                  <c:v>42515.333333333336</c:v>
                </c:pt>
                <c:pt idx="11133">
                  <c:v>42515.354166666664</c:v>
                </c:pt>
                <c:pt idx="11134">
                  <c:v>42515.375</c:v>
                </c:pt>
                <c:pt idx="11135">
                  <c:v>42515.395833333336</c:v>
                </c:pt>
                <c:pt idx="11136">
                  <c:v>42515.416666666664</c:v>
                </c:pt>
                <c:pt idx="11137">
                  <c:v>42515.4375</c:v>
                </c:pt>
                <c:pt idx="11138">
                  <c:v>42515.458333333336</c:v>
                </c:pt>
                <c:pt idx="11139">
                  <c:v>42515.479166666664</c:v>
                </c:pt>
                <c:pt idx="11140">
                  <c:v>42515.5</c:v>
                </c:pt>
                <c:pt idx="11141">
                  <c:v>42515.520833333336</c:v>
                </c:pt>
                <c:pt idx="11142">
                  <c:v>42515.541666666664</c:v>
                </c:pt>
                <c:pt idx="11143">
                  <c:v>42515.5625</c:v>
                </c:pt>
                <c:pt idx="11144">
                  <c:v>42515.583333333336</c:v>
                </c:pt>
                <c:pt idx="11145">
                  <c:v>42515.604166666664</c:v>
                </c:pt>
                <c:pt idx="11146">
                  <c:v>42515.625</c:v>
                </c:pt>
                <c:pt idx="11147">
                  <c:v>42515.645833333336</c:v>
                </c:pt>
                <c:pt idx="11148">
                  <c:v>42515.666666666664</c:v>
                </c:pt>
                <c:pt idx="11149">
                  <c:v>42515.6875</c:v>
                </c:pt>
                <c:pt idx="11150">
                  <c:v>42515.708333333336</c:v>
                </c:pt>
                <c:pt idx="11151">
                  <c:v>42515.729166666664</c:v>
                </c:pt>
                <c:pt idx="11152">
                  <c:v>42515.75</c:v>
                </c:pt>
                <c:pt idx="11153">
                  <c:v>42515.770833333336</c:v>
                </c:pt>
                <c:pt idx="11154">
                  <c:v>42515.791666666664</c:v>
                </c:pt>
                <c:pt idx="11155">
                  <c:v>42515.8125</c:v>
                </c:pt>
                <c:pt idx="11156">
                  <c:v>42515.833333333336</c:v>
                </c:pt>
                <c:pt idx="11157">
                  <c:v>42515.854166666664</c:v>
                </c:pt>
                <c:pt idx="11158">
                  <c:v>42515.875</c:v>
                </c:pt>
                <c:pt idx="11159">
                  <c:v>42515.895833333336</c:v>
                </c:pt>
                <c:pt idx="11160">
                  <c:v>42515.916666666664</c:v>
                </c:pt>
                <c:pt idx="11161">
                  <c:v>42515.9375</c:v>
                </c:pt>
                <c:pt idx="11162">
                  <c:v>42515.958333333336</c:v>
                </c:pt>
                <c:pt idx="11163">
                  <c:v>42515.979166666664</c:v>
                </c:pt>
                <c:pt idx="11164">
                  <c:v>42516</c:v>
                </c:pt>
                <c:pt idx="11165">
                  <c:v>42516.020833333336</c:v>
                </c:pt>
                <c:pt idx="11166">
                  <c:v>42516.041666666664</c:v>
                </c:pt>
                <c:pt idx="11167">
                  <c:v>42516.0625</c:v>
                </c:pt>
                <c:pt idx="11168">
                  <c:v>42516.083333333336</c:v>
                </c:pt>
                <c:pt idx="11169">
                  <c:v>42516.104166666664</c:v>
                </c:pt>
                <c:pt idx="11170">
                  <c:v>42516.125</c:v>
                </c:pt>
                <c:pt idx="11171">
                  <c:v>42516.145833333336</c:v>
                </c:pt>
                <c:pt idx="11172">
                  <c:v>42516.166666666664</c:v>
                </c:pt>
                <c:pt idx="11173">
                  <c:v>42516.1875</c:v>
                </c:pt>
                <c:pt idx="11174">
                  <c:v>42516.208333333336</c:v>
                </c:pt>
                <c:pt idx="11175">
                  <c:v>42516.229166666664</c:v>
                </c:pt>
                <c:pt idx="11176">
                  <c:v>42516.25</c:v>
                </c:pt>
                <c:pt idx="11177">
                  <c:v>42516.270833333336</c:v>
                </c:pt>
                <c:pt idx="11178">
                  <c:v>42516.291666666664</c:v>
                </c:pt>
                <c:pt idx="11179">
                  <c:v>42516.3125</c:v>
                </c:pt>
                <c:pt idx="11180">
                  <c:v>42516.333333333336</c:v>
                </c:pt>
                <c:pt idx="11181">
                  <c:v>42516.354166666664</c:v>
                </c:pt>
                <c:pt idx="11182">
                  <c:v>42516.375</c:v>
                </c:pt>
                <c:pt idx="11183">
                  <c:v>42516.395833333336</c:v>
                </c:pt>
                <c:pt idx="11184">
                  <c:v>42516.416666666664</c:v>
                </c:pt>
                <c:pt idx="11185">
                  <c:v>42516.4375</c:v>
                </c:pt>
                <c:pt idx="11186">
                  <c:v>42516.458333333336</c:v>
                </c:pt>
                <c:pt idx="11187">
                  <c:v>42516.479166666664</c:v>
                </c:pt>
                <c:pt idx="11188">
                  <c:v>42516.5</c:v>
                </c:pt>
                <c:pt idx="11189">
                  <c:v>42516.520833333336</c:v>
                </c:pt>
                <c:pt idx="11190">
                  <c:v>42516.541666666664</c:v>
                </c:pt>
                <c:pt idx="11191">
                  <c:v>42516.5625</c:v>
                </c:pt>
                <c:pt idx="11192">
                  <c:v>42516.583333333336</c:v>
                </c:pt>
                <c:pt idx="11193">
                  <c:v>42516.604166666664</c:v>
                </c:pt>
                <c:pt idx="11194">
                  <c:v>42516.625</c:v>
                </c:pt>
                <c:pt idx="11195">
                  <c:v>42516.645833333336</c:v>
                </c:pt>
                <c:pt idx="11196">
                  <c:v>42516.666666666664</c:v>
                </c:pt>
                <c:pt idx="11197">
                  <c:v>42516.6875</c:v>
                </c:pt>
                <c:pt idx="11198">
                  <c:v>42516.708333333336</c:v>
                </c:pt>
                <c:pt idx="11199">
                  <c:v>42516.729166666664</c:v>
                </c:pt>
                <c:pt idx="11200">
                  <c:v>42516.75</c:v>
                </c:pt>
                <c:pt idx="11201">
                  <c:v>42516.770833333336</c:v>
                </c:pt>
                <c:pt idx="11202">
                  <c:v>42516.791666666664</c:v>
                </c:pt>
                <c:pt idx="11203">
                  <c:v>42516.8125</c:v>
                </c:pt>
                <c:pt idx="11204">
                  <c:v>42516.833333333336</c:v>
                </c:pt>
                <c:pt idx="11205">
                  <c:v>42516.854166666664</c:v>
                </c:pt>
                <c:pt idx="11206">
                  <c:v>42516.875</c:v>
                </c:pt>
                <c:pt idx="11207">
                  <c:v>42516.895833333336</c:v>
                </c:pt>
                <c:pt idx="11208">
                  <c:v>42516.916666666664</c:v>
                </c:pt>
                <c:pt idx="11209">
                  <c:v>42516.9375</c:v>
                </c:pt>
                <c:pt idx="11210">
                  <c:v>42516.958333333336</c:v>
                </c:pt>
                <c:pt idx="11211">
                  <c:v>42516.979166666664</c:v>
                </c:pt>
                <c:pt idx="11212">
                  <c:v>42517</c:v>
                </c:pt>
                <c:pt idx="11213">
                  <c:v>42517.020833333336</c:v>
                </c:pt>
                <c:pt idx="11214">
                  <c:v>42517.041666666664</c:v>
                </c:pt>
                <c:pt idx="11215">
                  <c:v>42517.0625</c:v>
                </c:pt>
                <c:pt idx="11216">
                  <c:v>42517.083333333336</c:v>
                </c:pt>
                <c:pt idx="11217">
                  <c:v>42517.104166666664</c:v>
                </c:pt>
                <c:pt idx="11218">
                  <c:v>42517.125</c:v>
                </c:pt>
                <c:pt idx="11219">
                  <c:v>42517.145833333336</c:v>
                </c:pt>
                <c:pt idx="11220">
                  <c:v>42517.166666666664</c:v>
                </c:pt>
                <c:pt idx="11221">
                  <c:v>42517.1875</c:v>
                </c:pt>
                <c:pt idx="11222">
                  <c:v>42517.208333333336</c:v>
                </c:pt>
                <c:pt idx="11223">
                  <c:v>42517.229166666664</c:v>
                </c:pt>
                <c:pt idx="11224">
                  <c:v>42517.25</c:v>
                </c:pt>
                <c:pt idx="11225">
                  <c:v>42517.270833333336</c:v>
                </c:pt>
                <c:pt idx="11226">
                  <c:v>42517.291666666664</c:v>
                </c:pt>
                <c:pt idx="11227">
                  <c:v>42517.3125</c:v>
                </c:pt>
                <c:pt idx="11228">
                  <c:v>42517.333333333336</c:v>
                </c:pt>
                <c:pt idx="11229">
                  <c:v>42517.354166666664</c:v>
                </c:pt>
                <c:pt idx="11230">
                  <c:v>42517.375</c:v>
                </c:pt>
                <c:pt idx="11231">
                  <c:v>42517.395833333336</c:v>
                </c:pt>
                <c:pt idx="11232">
                  <c:v>42517.416666666664</c:v>
                </c:pt>
                <c:pt idx="11233">
                  <c:v>42517.4375</c:v>
                </c:pt>
                <c:pt idx="11234">
                  <c:v>42517.458333333336</c:v>
                </c:pt>
                <c:pt idx="11235">
                  <c:v>42517.479166666664</c:v>
                </c:pt>
                <c:pt idx="11236">
                  <c:v>42517.5</c:v>
                </c:pt>
                <c:pt idx="11237">
                  <c:v>42517.520833333336</c:v>
                </c:pt>
                <c:pt idx="11238">
                  <c:v>42517.541666666664</c:v>
                </c:pt>
                <c:pt idx="11239">
                  <c:v>42517.5625</c:v>
                </c:pt>
                <c:pt idx="11240">
                  <c:v>42517.583333333336</c:v>
                </c:pt>
                <c:pt idx="11241">
                  <c:v>42517.604166666664</c:v>
                </c:pt>
                <c:pt idx="11242">
                  <c:v>42517.625</c:v>
                </c:pt>
                <c:pt idx="11243">
                  <c:v>42517.645833333336</c:v>
                </c:pt>
                <c:pt idx="11244">
                  <c:v>42517.666666666664</c:v>
                </c:pt>
                <c:pt idx="11245">
                  <c:v>42517.6875</c:v>
                </c:pt>
                <c:pt idx="11246">
                  <c:v>42517.708333333336</c:v>
                </c:pt>
                <c:pt idx="11247">
                  <c:v>42517.729166666664</c:v>
                </c:pt>
                <c:pt idx="11248">
                  <c:v>42517.75</c:v>
                </c:pt>
                <c:pt idx="11249">
                  <c:v>42517.770833333336</c:v>
                </c:pt>
                <c:pt idx="11250">
                  <c:v>42517.791666666664</c:v>
                </c:pt>
                <c:pt idx="11251">
                  <c:v>42517.8125</c:v>
                </c:pt>
                <c:pt idx="11252">
                  <c:v>42517.833333333336</c:v>
                </c:pt>
                <c:pt idx="11253">
                  <c:v>42517.854166666664</c:v>
                </c:pt>
                <c:pt idx="11254">
                  <c:v>42517.875</c:v>
                </c:pt>
                <c:pt idx="11255">
                  <c:v>42517.895833333336</c:v>
                </c:pt>
                <c:pt idx="11256">
                  <c:v>42517.916666666664</c:v>
                </c:pt>
                <c:pt idx="11257">
                  <c:v>42517.9375</c:v>
                </c:pt>
                <c:pt idx="11258">
                  <c:v>42517.958333333336</c:v>
                </c:pt>
                <c:pt idx="11259">
                  <c:v>42517.979166666664</c:v>
                </c:pt>
                <c:pt idx="11260">
                  <c:v>42518</c:v>
                </c:pt>
                <c:pt idx="11261">
                  <c:v>42518.020833333336</c:v>
                </c:pt>
                <c:pt idx="11262">
                  <c:v>42518.041666666664</c:v>
                </c:pt>
                <c:pt idx="11263">
                  <c:v>42518.0625</c:v>
                </c:pt>
                <c:pt idx="11264">
                  <c:v>42518.083333333336</c:v>
                </c:pt>
                <c:pt idx="11265">
                  <c:v>42518.104166666664</c:v>
                </c:pt>
                <c:pt idx="11266">
                  <c:v>42518.125</c:v>
                </c:pt>
                <c:pt idx="11267">
                  <c:v>42518.145833333336</c:v>
                </c:pt>
                <c:pt idx="11268">
                  <c:v>42518.166666666664</c:v>
                </c:pt>
                <c:pt idx="11269">
                  <c:v>42518.1875</c:v>
                </c:pt>
                <c:pt idx="11270">
                  <c:v>42518.208333333336</c:v>
                </c:pt>
                <c:pt idx="11271">
                  <c:v>42518.229166666664</c:v>
                </c:pt>
                <c:pt idx="11272">
                  <c:v>42518.25</c:v>
                </c:pt>
                <c:pt idx="11273">
                  <c:v>42518.270833333336</c:v>
                </c:pt>
                <c:pt idx="11274">
                  <c:v>42518.291666666664</c:v>
                </c:pt>
                <c:pt idx="11275">
                  <c:v>42518.3125</c:v>
                </c:pt>
                <c:pt idx="11276">
                  <c:v>42518.333333333336</c:v>
                </c:pt>
                <c:pt idx="11277">
                  <c:v>42518.354166666664</c:v>
                </c:pt>
                <c:pt idx="11278">
                  <c:v>42518.375</c:v>
                </c:pt>
                <c:pt idx="11279">
                  <c:v>42518.395833333336</c:v>
                </c:pt>
                <c:pt idx="11280">
                  <c:v>42518.416666666664</c:v>
                </c:pt>
                <c:pt idx="11281">
                  <c:v>42518.4375</c:v>
                </c:pt>
                <c:pt idx="11282">
                  <c:v>42518.458333333336</c:v>
                </c:pt>
                <c:pt idx="11283">
                  <c:v>42518.479166666664</c:v>
                </c:pt>
                <c:pt idx="11284">
                  <c:v>42518.5</c:v>
                </c:pt>
                <c:pt idx="11285">
                  <c:v>42518.520833333336</c:v>
                </c:pt>
                <c:pt idx="11286">
                  <c:v>42518.541666666664</c:v>
                </c:pt>
                <c:pt idx="11287">
                  <c:v>42518.5625</c:v>
                </c:pt>
                <c:pt idx="11288">
                  <c:v>42518.583333333336</c:v>
                </c:pt>
                <c:pt idx="11289">
                  <c:v>42518.604166666664</c:v>
                </c:pt>
                <c:pt idx="11290">
                  <c:v>42518.625</c:v>
                </c:pt>
                <c:pt idx="11291">
                  <c:v>42518.645833333336</c:v>
                </c:pt>
                <c:pt idx="11292">
                  <c:v>42518.666666666664</c:v>
                </c:pt>
                <c:pt idx="11293">
                  <c:v>42518.6875</c:v>
                </c:pt>
                <c:pt idx="11294">
                  <c:v>42518.708333333336</c:v>
                </c:pt>
                <c:pt idx="11295">
                  <c:v>42518.729166666664</c:v>
                </c:pt>
                <c:pt idx="11296">
                  <c:v>42518.75</c:v>
                </c:pt>
                <c:pt idx="11297">
                  <c:v>42518.770833333336</c:v>
                </c:pt>
                <c:pt idx="11298">
                  <c:v>42518.791666666664</c:v>
                </c:pt>
                <c:pt idx="11299">
                  <c:v>42518.8125</c:v>
                </c:pt>
                <c:pt idx="11300">
                  <c:v>42518.833333333336</c:v>
                </c:pt>
                <c:pt idx="11301">
                  <c:v>42518.854166666664</c:v>
                </c:pt>
                <c:pt idx="11302">
                  <c:v>42518.875</c:v>
                </c:pt>
                <c:pt idx="11303">
                  <c:v>42518.895833333336</c:v>
                </c:pt>
                <c:pt idx="11304">
                  <c:v>42518.916666666664</c:v>
                </c:pt>
                <c:pt idx="11305">
                  <c:v>42518.9375</c:v>
                </c:pt>
                <c:pt idx="11306">
                  <c:v>42518.958333333336</c:v>
                </c:pt>
                <c:pt idx="11307">
                  <c:v>42518.979166666664</c:v>
                </c:pt>
                <c:pt idx="11308">
                  <c:v>42519</c:v>
                </c:pt>
                <c:pt idx="11309">
                  <c:v>42519.020833333336</c:v>
                </c:pt>
                <c:pt idx="11310">
                  <c:v>42519.041666666664</c:v>
                </c:pt>
                <c:pt idx="11311">
                  <c:v>42519.0625</c:v>
                </c:pt>
                <c:pt idx="11312">
                  <c:v>42519.083333333336</c:v>
                </c:pt>
                <c:pt idx="11313">
                  <c:v>42519.104166666664</c:v>
                </c:pt>
                <c:pt idx="11314">
                  <c:v>42519.125</c:v>
                </c:pt>
                <c:pt idx="11315">
                  <c:v>42519.145833333336</c:v>
                </c:pt>
                <c:pt idx="11316">
                  <c:v>42519.166666666664</c:v>
                </c:pt>
                <c:pt idx="11317">
                  <c:v>42519.1875</c:v>
                </c:pt>
                <c:pt idx="11318">
                  <c:v>42519.208333333336</c:v>
                </c:pt>
                <c:pt idx="11319">
                  <c:v>42519.229166666664</c:v>
                </c:pt>
                <c:pt idx="11320">
                  <c:v>42519.25</c:v>
                </c:pt>
                <c:pt idx="11321">
                  <c:v>42519.270833333336</c:v>
                </c:pt>
                <c:pt idx="11322">
                  <c:v>42519.291666666664</c:v>
                </c:pt>
                <c:pt idx="11323">
                  <c:v>42519.3125</c:v>
                </c:pt>
                <c:pt idx="11324">
                  <c:v>42519.333333333336</c:v>
                </c:pt>
                <c:pt idx="11325">
                  <c:v>42519.354166666664</c:v>
                </c:pt>
                <c:pt idx="11326">
                  <c:v>42519.375</c:v>
                </c:pt>
                <c:pt idx="11327">
                  <c:v>42519.395833333336</c:v>
                </c:pt>
                <c:pt idx="11328">
                  <c:v>42519.416666666664</c:v>
                </c:pt>
                <c:pt idx="11329">
                  <c:v>42519.4375</c:v>
                </c:pt>
                <c:pt idx="11330">
                  <c:v>42519.458333333336</c:v>
                </c:pt>
                <c:pt idx="11331">
                  <c:v>42519.479166666664</c:v>
                </c:pt>
                <c:pt idx="11332">
                  <c:v>42519.5</c:v>
                </c:pt>
                <c:pt idx="11333">
                  <c:v>42519.520833333336</c:v>
                </c:pt>
                <c:pt idx="11334">
                  <c:v>42519.541666666664</c:v>
                </c:pt>
                <c:pt idx="11335">
                  <c:v>42519.5625</c:v>
                </c:pt>
                <c:pt idx="11336">
                  <c:v>42519.583333333336</c:v>
                </c:pt>
                <c:pt idx="11337">
                  <c:v>42519.604166666664</c:v>
                </c:pt>
                <c:pt idx="11338">
                  <c:v>42519.625</c:v>
                </c:pt>
                <c:pt idx="11339">
                  <c:v>42519.645833333336</c:v>
                </c:pt>
                <c:pt idx="11340">
                  <c:v>42519.666666666664</c:v>
                </c:pt>
                <c:pt idx="11341">
                  <c:v>42519.6875</c:v>
                </c:pt>
                <c:pt idx="11342">
                  <c:v>42519.708333333336</c:v>
                </c:pt>
                <c:pt idx="11343">
                  <c:v>42519.729166666664</c:v>
                </c:pt>
                <c:pt idx="11344">
                  <c:v>42519.75</c:v>
                </c:pt>
                <c:pt idx="11345">
                  <c:v>42519.770833333336</c:v>
                </c:pt>
                <c:pt idx="11346">
                  <c:v>42519.791666666664</c:v>
                </c:pt>
                <c:pt idx="11347">
                  <c:v>42519.8125</c:v>
                </c:pt>
                <c:pt idx="11348">
                  <c:v>42519.833333333336</c:v>
                </c:pt>
                <c:pt idx="11349">
                  <c:v>42519.854166666664</c:v>
                </c:pt>
                <c:pt idx="11350">
                  <c:v>42519.875</c:v>
                </c:pt>
                <c:pt idx="11351">
                  <c:v>42519.895833333336</c:v>
                </c:pt>
                <c:pt idx="11352">
                  <c:v>42519.916666666664</c:v>
                </c:pt>
                <c:pt idx="11353">
                  <c:v>42519.9375</c:v>
                </c:pt>
                <c:pt idx="11354">
                  <c:v>42519.958333333336</c:v>
                </c:pt>
                <c:pt idx="11355">
                  <c:v>42519.979166666664</c:v>
                </c:pt>
                <c:pt idx="11356">
                  <c:v>42520</c:v>
                </c:pt>
                <c:pt idx="11357">
                  <c:v>42520.020833333336</c:v>
                </c:pt>
                <c:pt idx="11358">
                  <c:v>42520.041666666664</c:v>
                </c:pt>
                <c:pt idx="11359">
                  <c:v>42520.0625</c:v>
                </c:pt>
                <c:pt idx="11360">
                  <c:v>42520.083333333336</c:v>
                </c:pt>
                <c:pt idx="11361">
                  <c:v>42520.104166666664</c:v>
                </c:pt>
                <c:pt idx="11362">
                  <c:v>42520.125</c:v>
                </c:pt>
                <c:pt idx="11363">
                  <c:v>42520.145833333336</c:v>
                </c:pt>
                <c:pt idx="11364">
                  <c:v>42520.166666666664</c:v>
                </c:pt>
                <c:pt idx="11365">
                  <c:v>42520.1875</c:v>
                </c:pt>
                <c:pt idx="11366">
                  <c:v>42520.208333333336</c:v>
                </c:pt>
                <c:pt idx="11367">
                  <c:v>42520.229166666664</c:v>
                </c:pt>
                <c:pt idx="11368">
                  <c:v>42520.25</c:v>
                </c:pt>
                <c:pt idx="11369">
                  <c:v>42520.270833333336</c:v>
                </c:pt>
                <c:pt idx="11370">
                  <c:v>42520.291666666664</c:v>
                </c:pt>
                <c:pt idx="11371">
                  <c:v>42520.3125</c:v>
                </c:pt>
                <c:pt idx="11372">
                  <c:v>42520.333333333336</c:v>
                </c:pt>
                <c:pt idx="11373">
                  <c:v>42520.354166666664</c:v>
                </c:pt>
                <c:pt idx="11374">
                  <c:v>42520.375</c:v>
                </c:pt>
                <c:pt idx="11375">
                  <c:v>42520.395833333336</c:v>
                </c:pt>
                <c:pt idx="11376">
                  <c:v>42520.416666666664</c:v>
                </c:pt>
                <c:pt idx="11377">
                  <c:v>42520.4375</c:v>
                </c:pt>
                <c:pt idx="11378">
                  <c:v>42520.458333333336</c:v>
                </c:pt>
                <c:pt idx="11379">
                  <c:v>42520.479166666664</c:v>
                </c:pt>
                <c:pt idx="11380">
                  <c:v>42520.5</c:v>
                </c:pt>
                <c:pt idx="11381">
                  <c:v>42520.520833333336</c:v>
                </c:pt>
                <c:pt idx="11382">
                  <c:v>42520.541666666664</c:v>
                </c:pt>
                <c:pt idx="11383">
                  <c:v>42520.5625</c:v>
                </c:pt>
                <c:pt idx="11384">
                  <c:v>42520.583333333336</c:v>
                </c:pt>
                <c:pt idx="11385">
                  <c:v>42520.604166666664</c:v>
                </c:pt>
                <c:pt idx="11386">
                  <c:v>42520.625</c:v>
                </c:pt>
                <c:pt idx="11387">
                  <c:v>42520.645833333336</c:v>
                </c:pt>
                <c:pt idx="11388">
                  <c:v>42520.666666666664</c:v>
                </c:pt>
                <c:pt idx="11389">
                  <c:v>42520.6875</c:v>
                </c:pt>
                <c:pt idx="11390">
                  <c:v>42520.708333333336</c:v>
                </c:pt>
                <c:pt idx="11391">
                  <c:v>42520.729166666664</c:v>
                </c:pt>
                <c:pt idx="11392">
                  <c:v>42520.75</c:v>
                </c:pt>
                <c:pt idx="11393">
                  <c:v>42520.770833333336</c:v>
                </c:pt>
                <c:pt idx="11394">
                  <c:v>42520.791666666664</c:v>
                </c:pt>
                <c:pt idx="11395">
                  <c:v>42520.8125</c:v>
                </c:pt>
                <c:pt idx="11396">
                  <c:v>42520.833333333336</c:v>
                </c:pt>
                <c:pt idx="11397">
                  <c:v>42520.854166666664</c:v>
                </c:pt>
                <c:pt idx="11398">
                  <c:v>42520.875</c:v>
                </c:pt>
                <c:pt idx="11399">
                  <c:v>42520.895833333336</c:v>
                </c:pt>
                <c:pt idx="11400">
                  <c:v>42520.916666666664</c:v>
                </c:pt>
                <c:pt idx="11401">
                  <c:v>42520.9375</c:v>
                </c:pt>
                <c:pt idx="11402">
                  <c:v>42520.958333333336</c:v>
                </c:pt>
                <c:pt idx="11403">
                  <c:v>42520.979166666664</c:v>
                </c:pt>
                <c:pt idx="11404">
                  <c:v>42521</c:v>
                </c:pt>
                <c:pt idx="11405">
                  <c:v>42521.020833333336</c:v>
                </c:pt>
                <c:pt idx="11406">
                  <c:v>42521.041666666664</c:v>
                </c:pt>
                <c:pt idx="11407">
                  <c:v>42521.0625</c:v>
                </c:pt>
                <c:pt idx="11408">
                  <c:v>42521.083333333336</c:v>
                </c:pt>
                <c:pt idx="11409">
                  <c:v>42521.104166666664</c:v>
                </c:pt>
                <c:pt idx="11410">
                  <c:v>42521.125</c:v>
                </c:pt>
                <c:pt idx="11411">
                  <c:v>42521.145833333336</c:v>
                </c:pt>
                <c:pt idx="11412">
                  <c:v>42521.166666666664</c:v>
                </c:pt>
                <c:pt idx="11413">
                  <c:v>42521.1875</c:v>
                </c:pt>
                <c:pt idx="11414">
                  <c:v>42521.208333333336</c:v>
                </c:pt>
                <c:pt idx="11415">
                  <c:v>42521.229166666664</c:v>
                </c:pt>
                <c:pt idx="11416">
                  <c:v>42521.25</c:v>
                </c:pt>
                <c:pt idx="11417">
                  <c:v>42521.270833333336</c:v>
                </c:pt>
                <c:pt idx="11418">
                  <c:v>42521.291666666664</c:v>
                </c:pt>
                <c:pt idx="11419">
                  <c:v>42521.3125</c:v>
                </c:pt>
                <c:pt idx="11420">
                  <c:v>42521.333333333336</c:v>
                </c:pt>
                <c:pt idx="11421">
                  <c:v>42521.354166666664</c:v>
                </c:pt>
                <c:pt idx="11422">
                  <c:v>42521.375</c:v>
                </c:pt>
                <c:pt idx="11423">
                  <c:v>42521.395833333336</c:v>
                </c:pt>
                <c:pt idx="11424">
                  <c:v>42521.416666666664</c:v>
                </c:pt>
                <c:pt idx="11425">
                  <c:v>42521.4375</c:v>
                </c:pt>
                <c:pt idx="11426">
                  <c:v>42521.458333333336</c:v>
                </c:pt>
                <c:pt idx="11427">
                  <c:v>42521.479166666664</c:v>
                </c:pt>
                <c:pt idx="11428">
                  <c:v>42521.5</c:v>
                </c:pt>
                <c:pt idx="11429">
                  <c:v>42521.520833333336</c:v>
                </c:pt>
                <c:pt idx="11430">
                  <c:v>42521.541666666664</c:v>
                </c:pt>
                <c:pt idx="11431">
                  <c:v>42521.5625</c:v>
                </c:pt>
                <c:pt idx="11432">
                  <c:v>42521.583333333336</c:v>
                </c:pt>
                <c:pt idx="11433">
                  <c:v>42521.604166666664</c:v>
                </c:pt>
                <c:pt idx="11434">
                  <c:v>42521.625</c:v>
                </c:pt>
                <c:pt idx="11435">
                  <c:v>42521.645833333336</c:v>
                </c:pt>
                <c:pt idx="11436">
                  <c:v>42521.666666666664</c:v>
                </c:pt>
                <c:pt idx="11437">
                  <c:v>42521.6875</c:v>
                </c:pt>
                <c:pt idx="11438">
                  <c:v>42521.708333333336</c:v>
                </c:pt>
                <c:pt idx="11439">
                  <c:v>42521.729166666664</c:v>
                </c:pt>
                <c:pt idx="11440">
                  <c:v>42521.75</c:v>
                </c:pt>
                <c:pt idx="11441">
                  <c:v>42521.770833333336</c:v>
                </c:pt>
                <c:pt idx="11442">
                  <c:v>42521.791666666664</c:v>
                </c:pt>
                <c:pt idx="11443">
                  <c:v>42521.8125</c:v>
                </c:pt>
                <c:pt idx="11444">
                  <c:v>42521.833333333336</c:v>
                </c:pt>
                <c:pt idx="11445">
                  <c:v>42521.854166666664</c:v>
                </c:pt>
                <c:pt idx="11446">
                  <c:v>42521.875</c:v>
                </c:pt>
                <c:pt idx="11447">
                  <c:v>42521.895833333336</c:v>
                </c:pt>
                <c:pt idx="11448">
                  <c:v>42521.916666666664</c:v>
                </c:pt>
                <c:pt idx="11449">
                  <c:v>42521.9375</c:v>
                </c:pt>
                <c:pt idx="11450">
                  <c:v>42521.958333333336</c:v>
                </c:pt>
                <c:pt idx="11451">
                  <c:v>42521.979166666664</c:v>
                </c:pt>
                <c:pt idx="11452">
                  <c:v>42522</c:v>
                </c:pt>
                <c:pt idx="11453">
                  <c:v>42522.020833333336</c:v>
                </c:pt>
                <c:pt idx="11454">
                  <c:v>42522.041666666664</c:v>
                </c:pt>
                <c:pt idx="11455">
                  <c:v>42522.0625</c:v>
                </c:pt>
                <c:pt idx="11456">
                  <c:v>42522.083333333336</c:v>
                </c:pt>
                <c:pt idx="11457">
                  <c:v>42522.104166666664</c:v>
                </c:pt>
                <c:pt idx="11458">
                  <c:v>42522.125</c:v>
                </c:pt>
                <c:pt idx="11459">
                  <c:v>42522.145833333336</c:v>
                </c:pt>
                <c:pt idx="11460">
                  <c:v>42522.166666666664</c:v>
                </c:pt>
                <c:pt idx="11461">
                  <c:v>42522.1875</c:v>
                </c:pt>
                <c:pt idx="11462">
                  <c:v>42522.208333333336</c:v>
                </c:pt>
                <c:pt idx="11463">
                  <c:v>42522.229166666664</c:v>
                </c:pt>
                <c:pt idx="11464">
                  <c:v>42522.25</c:v>
                </c:pt>
                <c:pt idx="11465">
                  <c:v>42522.270833333336</c:v>
                </c:pt>
                <c:pt idx="11466">
                  <c:v>42522.291666666664</c:v>
                </c:pt>
                <c:pt idx="11467">
                  <c:v>42522.3125</c:v>
                </c:pt>
                <c:pt idx="11468">
                  <c:v>42522.333333333336</c:v>
                </c:pt>
                <c:pt idx="11469">
                  <c:v>42522.354166666664</c:v>
                </c:pt>
                <c:pt idx="11470">
                  <c:v>42522.375</c:v>
                </c:pt>
                <c:pt idx="11471">
                  <c:v>42522.395833333336</c:v>
                </c:pt>
                <c:pt idx="11472">
                  <c:v>42522.416666666664</c:v>
                </c:pt>
                <c:pt idx="11473">
                  <c:v>42522.4375</c:v>
                </c:pt>
                <c:pt idx="11474">
                  <c:v>42522.458333333336</c:v>
                </c:pt>
                <c:pt idx="11475">
                  <c:v>42522.479166666664</c:v>
                </c:pt>
                <c:pt idx="11476">
                  <c:v>42522.5</c:v>
                </c:pt>
                <c:pt idx="11477">
                  <c:v>42522.520833333336</c:v>
                </c:pt>
                <c:pt idx="11478">
                  <c:v>42522.541666666664</c:v>
                </c:pt>
                <c:pt idx="11479">
                  <c:v>42522.5625</c:v>
                </c:pt>
                <c:pt idx="11480">
                  <c:v>42522.583333333336</c:v>
                </c:pt>
                <c:pt idx="11481">
                  <c:v>42522.604166666664</c:v>
                </c:pt>
                <c:pt idx="11482">
                  <c:v>42522.625</c:v>
                </c:pt>
                <c:pt idx="11483">
                  <c:v>42522.645833333336</c:v>
                </c:pt>
                <c:pt idx="11484">
                  <c:v>42522.666666666664</c:v>
                </c:pt>
                <c:pt idx="11485">
                  <c:v>42522.6875</c:v>
                </c:pt>
                <c:pt idx="11486">
                  <c:v>42522.708333333336</c:v>
                </c:pt>
                <c:pt idx="11487">
                  <c:v>42522.729166666664</c:v>
                </c:pt>
                <c:pt idx="11488">
                  <c:v>42522.75</c:v>
                </c:pt>
                <c:pt idx="11489">
                  <c:v>42522.770833333336</c:v>
                </c:pt>
                <c:pt idx="11490">
                  <c:v>42522.791666666664</c:v>
                </c:pt>
                <c:pt idx="11491">
                  <c:v>42522.8125</c:v>
                </c:pt>
                <c:pt idx="11492">
                  <c:v>42522.833333333336</c:v>
                </c:pt>
                <c:pt idx="11493">
                  <c:v>42522.854166666664</c:v>
                </c:pt>
                <c:pt idx="11494">
                  <c:v>42522.875</c:v>
                </c:pt>
                <c:pt idx="11495">
                  <c:v>42522.895833333336</c:v>
                </c:pt>
                <c:pt idx="11496">
                  <c:v>42522.916666666664</c:v>
                </c:pt>
                <c:pt idx="11497">
                  <c:v>42522.9375</c:v>
                </c:pt>
                <c:pt idx="11498">
                  <c:v>42522.958333333336</c:v>
                </c:pt>
                <c:pt idx="11499">
                  <c:v>42522.979166666664</c:v>
                </c:pt>
                <c:pt idx="11500">
                  <c:v>42523</c:v>
                </c:pt>
                <c:pt idx="11501">
                  <c:v>42523.020833333336</c:v>
                </c:pt>
                <c:pt idx="11502">
                  <c:v>42523.041666666664</c:v>
                </c:pt>
                <c:pt idx="11503">
                  <c:v>42523.0625</c:v>
                </c:pt>
                <c:pt idx="11504">
                  <c:v>42523.083333333336</c:v>
                </c:pt>
                <c:pt idx="11505">
                  <c:v>42523.104166666664</c:v>
                </c:pt>
                <c:pt idx="11506">
                  <c:v>42523.125</c:v>
                </c:pt>
                <c:pt idx="11507">
                  <c:v>42523.145833333336</c:v>
                </c:pt>
                <c:pt idx="11508">
                  <c:v>42523.166666666664</c:v>
                </c:pt>
                <c:pt idx="11509">
                  <c:v>42523.1875</c:v>
                </c:pt>
                <c:pt idx="11510">
                  <c:v>42523.208333333336</c:v>
                </c:pt>
                <c:pt idx="11511">
                  <c:v>42523.229166666664</c:v>
                </c:pt>
                <c:pt idx="11512">
                  <c:v>42523.25</c:v>
                </c:pt>
                <c:pt idx="11513">
                  <c:v>42523.270833333336</c:v>
                </c:pt>
                <c:pt idx="11514">
                  <c:v>42523.291666666664</c:v>
                </c:pt>
                <c:pt idx="11515">
                  <c:v>42523.3125</c:v>
                </c:pt>
                <c:pt idx="11516">
                  <c:v>42523.333333333336</c:v>
                </c:pt>
                <c:pt idx="11517">
                  <c:v>42523.354166666664</c:v>
                </c:pt>
                <c:pt idx="11518">
                  <c:v>42523.375</c:v>
                </c:pt>
                <c:pt idx="11519">
                  <c:v>42523.395833333336</c:v>
                </c:pt>
                <c:pt idx="11520">
                  <c:v>42523.416666666664</c:v>
                </c:pt>
                <c:pt idx="11521">
                  <c:v>42523.4375</c:v>
                </c:pt>
                <c:pt idx="11522">
                  <c:v>42523.458333333336</c:v>
                </c:pt>
                <c:pt idx="11523">
                  <c:v>42523.479166666664</c:v>
                </c:pt>
                <c:pt idx="11524">
                  <c:v>42523.5</c:v>
                </c:pt>
                <c:pt idx="11525">
                  <c:v>42523.520833333336</c:v>
                </c:pt>
                <c:pt idx="11526">
                  <c:v>42523.541666666664</c:v>
                </c:pt>
                <c:pt idx="11527">
                  <c:v>42523.5625</c:v>
                </c:pt>
                <c:pt idx="11528">
                  <c:v>42523.583333333336</c:v>
                </c:pt>
                <c:pt idx="11529">
                  <c:v>42523.604166666664</c:v>
                </c:pt>
                <c:pt idx="11530">
                  <c:v>42523.625</c:v>
                </c:pt>
                <c:pt idx="11531">
                  <c:v>42523.645833333336</c:v>
                </c:pt>
                <c:pt idx="11532">
                  <c:v>42523.666666666664</c:v>
                </c:pt>
                <c:pt idx="11533">
                  <c:v>42523.6875</c:v>
                </c:pt>
                <c:pt idx="11534">
                  <c:v>42523.708333333336</c:v>
                </c:pt>
                <c:pt idx="11535">
                  <c:v>42523.729166666664</c:v>
                </c:pt>
                <c:pt idx="11536">
                  <c:v>42523.75</c:v>
                </c:pt>
                <c:pt idx="11537">
                  <c:v>42523.770833333336</c:v>
                </c:pt>
                <c:pt idx="11538">
                  <c:v>42523.791666666664</c:v>
                </c:pt>
                <c:pt idx="11539">
                  <c:v>42523.8125</c:v>
                </c:pt>
                <c:pt idx="11540">
                  <c:v>42523.833333333336</c:v>
                </c:pt>
                <c:pt idx="11541">
                  <c:v>42523.854166666664</c:v>
                </c:pt>
                <c:pt idx="11542">
                  <c:v>42523.875</c:v>
                </c:pt>
                <c:pt idx="11543">
                  <c:v>42523.895833333336</c:v>
                </c:pt>
                <c:pt idx="11544">
                  <c:v>42523.916666666664</c:v>
                </c:pt>
                <c:pt idx="11545">
                  <c:v>42523.9375</c:v>
                </c:pt>
                <c:pt idx="11546">
                  <c:v>42523.958333333336</c:v>
                </c:pt>
                <c:pt idx="11547">
                  <c:v>42523.979166666664</c:v>
                </c:pt>
                <c:pt idx="11548">
                  <c:v>42524</c:v>
                </c:pt>
                <c:pt idx="11549">
                  <c:v>42524.020833333336</c:v>
                </c:pt>
                <c:pt idx="11550">
                  <c:v>42524.041666666664</c:v>
                </c:pt>
                <c:pt idx="11551">
                  <c:v>42524.0625</c:v>
                </c:pt>
                <c:pt idx="11552">
                  <c:v>42524.083333333336</c:v>
                </c:pt>
                <c:pt idx="11553">
                  <c:v>42524.104166666664</c:v>
                </c:pt>
                <c:pt idx="11554">
                  <c:v>42524.125</c:v>
                </c:pt>
                <c:pt idx="11555">
                  <c:v>42524.145833333336</c:v>
                </c:pt>
                <c:pt idx="11556">
                  <c:v>42524.166666666664</c:v>
                </c:pt>
                <c:pt idx="11557">
                  <c:v>42524.1875</c:v>
                </c:pt>
                <c:pt idx="11558">
                  <c:v>42524.208333333336</c:v>
                </c:pt>
                <c:pt idx="11559">
                  <c:v>42524.229166666664</c:v>
                </c:pt>
                <c:pt idx="11560">
                  <c:v>42524.25</c:v>
                </c:pt>
                <c:pt idx="11561">
                  <c:v>42524.270833333336</c:v>
                </c:pt>
                <c:pt idx="11562">
                  <c:v>42524.291666666664</c:v>
                </c:pt>
                <c:pt idx="11563">
                  <c:v>42524.3125</c:v>
                </c:pt>
                <c:pt idx="11564">
                  <c:v>42524.333333333336</c:v>
                </c:pt>
                <c:pt idx="11565">
                  <c:v>42524.354166666664</c:v>
                </c:pt>
                <c:pt idx="11566">
                  <c:v>42524.375</c:v>
                </c:pt>
                <c:pt idx="11567">
                  <c:v>42524.395833333336</c:v>
                </c:pt>
                <c:pt idx="11568">
                  <c:v>42524.416666666664</c:v>
                </c:pt>
                <c:pt idx="11569">
                  <c:v>42524.4375</c:v>
                </c:pt>
                <c:pt idx="11570">
                  <c:v>42524.458333333336</c:v>
                </c:pt>
                <c:pt idx="11571">
                  <c:v>42524.479166666664</c:v>
                </c:pt>
                <c:pt idx="11572">
                  <c:v>42524.5</c:v>
                </c:pt>
                <c:pt idx="11573">
                  <c:v>42524.520833333336</c:v>
                </c:pt>
                <c:pt idx="11574">
                  <c:v>42524.541666666664</c:v>
                </c:pt>
                <c:pt idx="11575">
                  <c:v>42524.5625</c:v>
                </c:pt>
                <c:pt idx="11576">
                  <c:v>42524.583333333336</c:v>
                </c:pt>
                <c:pt idx="11577">
                  <c:v>42524.604166666664</c:v>
                </c:pt>
                <c:pt idx="11578">
                  <c:v>42524.625</c:v>
                </c:pt>
                <c:pt idx="11579">
                  <c:v>42524.645833333336</c:v>
                </c:pt>
                <c:pt idx="11580">
                  <c:v>42524.666666666664</c:v>
                </c:pt>
                <c:pt idx="11581">
                  <c:v>42524.6875</c:v>
                </c:pt>
                <c:pt idx="11582">
                  <c:v>42524.708333333336</c:v>
                </c:pt>
                <c:pt idx="11583">
                  <c:v>42524.729166666664</c:v>
                </c:pt>
                <c:pt idx="11584">
                  <c:v>42524.75</c:v>
                </c:pt>
                <c:pt idx="11585">
                  <c:v>42524.770833333336</c:v>
                </c:pt>
                <c:pt idx="11586">
                  <c:v>42524.791666666664</c:v>
                </c:pt>
                <c:pt idx="11587">
                  <c:v>42524.8125</c:v>
                </c:pt>
                <c:pt idx="11588">
                  <c:v>42524.833333333336</c:v>
                </c:pt>
                <c:pt idx="11589">
                  <c:v>42524.854166666664</c:v>
                </c:pt>
                <c:pt idx="11590">
                  <c:v>42524.875</c:v>
                </c:pt>
                <c:pt idx="11591">
                  <c:v>42524.895833333336</c:v>
                </c:pt>
                <c:pt idx="11592">
                  <c:v>42524.916666666664</c:v>
                </c:pt>
                <c:pt idx="11593">
                  <c:v>42524.9375</c:v>
                </c:pt>
                <c:pt idx="11594">
                  <c:v>42524.958333333336</c:v>
                </c:pt>
                <c:pt idx="11595">
                  <c:v>42524.979166666664</c:v>
                </c:pt>
                <c:pt idx="11596">
                  <c:v>42525</c:v>
                </c:pt>
                <c:pt idx="11597">
                  <c:v>42525.020833333336</c:v>
                </c:pt>
                <c:pt idx="11598">
                  <c:v>42525.041666666664</c:v>
                </c:pt>
                <c:pt idx="11599">
                  <c:v>42525.0625</c:v>
                </c:pt>
                <c:pt idx="11600">
                  <c:v>42525.083333333336</c:v>
                </c:pt>
                <c:pt idx="11601">
                  <c:v>42525.104166666664</c:v>
                </c:pt>
                <c:pt idx="11602">
                  <c:v>42525.125</c:v>
                </c:pt>
                <c:pt idx="11603">
                  <c:v>42525.145833333336</c:v>
                </c:pt>
                <c:pt idx="11604">
                  <c:v>42525.166666666664</c:v>
                </c:pt>
                <c:pt idx="11605">
                  <c:v>42525.1875</c:v>
                </c:pt>
                <c:pt idx="11606">
                  <c:v>42525.208333333336</c:v>
                </c:pt>
                <c:pt idx="11607">
                  <c:v>42525.229166666664</c:v>
                </c:pt>
                <c:pt idx="11608">
                  <c:v>42525.25</c:v>
                </c:pt>
                <c:pt idx="11609">
                  <c:v>42525.270833333336</c:v>
                </c:pt>
                <c:pt idx="11610">
                  <c:v>42525.291666666664</c:v>
                </c:pt>
                <c:pt idx="11611">
                  <c:v>42525.3125</c:v>
                </c:pt>
                <c:pt idx="11612">
                  <c:v>42525.333333333336</c:v>
                </c:pt>
                <c:pt idx="11613">
                  <c:v>42525.354166666664</c:v>
                </c:pt>
                <c:pt idx="11614">
                  <c:v>42525.375</c:v>
                </c:pt>
                <c:pt idx="11615">
                  <c:v>42525.395833333336</c:v>
                </c:pt>
                <c:pt idx="11616">
                  <c:v>42525.416666666664</c:v>
                </c:pt>
                <c:pt idx="11617">
                  <c:v>42525.4375</c:v>
                </c:pt>
                <c:pt idx="11618">
                  <c:v>42525.458333333336</c:v>
                </c:pt>
                <c:pt idx="11619">
                  <c:v>42525.479166666664</c:v>
                </c:pt>
                <c:pt idx="11620">
                  <c:v>42525.5</c:v>
                </c:pt>
                <c:pt idx="11621">
                  <c:v>42525.520833333336</c:v>
                </c:pt>
                <c:pt idx="11622">
                  <c:v>42525.541666666664</c:v>
                </c:pt>
                <c:pt idx="11623">
                  <c:v>42525.5625</c:v>
                </c:pt>
                <c:pt idx="11624">
                  <c:v>42525.583333333336</c:v>
                </c:pt>
                <c:pt idx="11625">
                  <c:v>42525.604166666664</c:v>
                </c:pt>
                <c:pt idx="11626">
                  <c:v>42525.625</c:v>
                </c:pt>
                <c:pt idx="11627">
                  <c:v>42525.645833333336</c:v>
                </c:pt>
                <c:pt idx="11628">
                  <c:v>42525.666666666664</c:v>
                </c:pt>
                <c:pt idx="11629">
                  <c:v>42525.6875</c:v>
                </c:pt>
                <c:pt idx="11630">
                  <c:v>42525.708333333336</c:v>
                </c:pt>
                <c:pt idx="11631">
                  <c:v>42525.729166666664</c:v>
                </c:pt>
                <c:pt idx="11632">
                  <c:v>42525.75</c:v>
                </c:pt>
                <c:pt idx="11633">
                  <c:v>42525.770833333336</c:v>
                </c:pt>
                <c:pt idx="11634">
                  <c:v>42525.791666666664</c:v>
                </c:pt>
                <c:pt idx="11635">
                  <c:v>42525.8125</c:v>
                </c:pt>
                <c:pt idx="11636">
                  <c:v>42525.833333333336</c:v>
                </c:pt>
                <c:pt idx="11637">
                  <c:v>42525.854166666664</c:v>
                </c:pt>
                <c:pt idx="11638">
                  <c:v>42525.875</c:v>
                </c:pt>
                <c:pt idx="11639">
                  <c:v>42525.895833333336</c:v>
                </c:pt>
                <c:pt idx="11640">
                  <c:v>42525.916666666664</c:v>
                </c:pt>
                <c:pt idx="11641">
                  <c:v>42525.9375</c:v>
                </c:pt>
                <c:pt idx="11642">
                  <c:v>42525.958333333336</c:v>
                </c:pt>
                <c:pt idx="11643">
                  <c:v>42525.979166666664</c:v>
                </c:pt>
                <c:pt idx="11644">
                  <c:v>42526</c:v>
                </c:pt>
                <c:pt idx="11645">
                  <c:v>42526.020833333336</c:v>
                </c:pt>
                <c:pt idx="11646">
                  <c:v>42526.041666666664</c:v>
                </c:pt>
                <c:pt idx="11647">
                  <c:v>42526.0625</c:v>
                </c:pt>
                <c:pt idx="11648">
                  <c:v>42526.083333333336</c:v>
                </c:pt>
                <c:pt idx="11649">
                  <c:v>42526.104166666664</c:v>
                </c:pt>
                <c:pt idx="11650">
                  <c:v>42526.125</c:v>
                </c:pt>
                <c:pt idx="11651">
                  <c:v>42526.145833333336</c:v>
                </c:pt>
                <c:pt idx="11652">
                  <c:v>42526.166666666664</c:v>
                </c:pt>
                <c:pt idx="11653">
                  <c:v>42526.1875</c:v>
                </c:pt>
                <c:pt idx="11654">
                  <c:v>42526.208333333336</c:v>
                </c:pt>
                <c:pt idx="11655">
                  <c:v>42526.229166666664</c:v>
                </c:pt>
                <c:pt idx="11656">
                  <c:v>42526.25</c:v>
                </c:pt>
                <c:pt idx="11657">
                  <c:v>42526.270833333336</c:v>
                </c:pt>
                <c:pt idx="11658">
                  <c:v>42526.291666666664</c:v>
                </c:pt>
                <c:pt idx="11659">
                  <c:v>42526.3125</c:v>
                </c:pt>
                <c:pt idx="11660">
                  <c:v>42526.333333333336</c:v>
                </c:pt>
                <c:pt idx="11661">
                  <c:v>42526.354166666664</c:v>
                </c:pt>
                <c:pt idx="11662">
                  <c:v>42526.375</c:v>
                </c:pt>
                <c:pt idx="11663">
                  <c:v>42526.395833333336</c:v>
                </c:pt>
                <c:pt idx="11664">
                  <c:v>42526.416666666664</c:v>
                </c:pt>
                <c:pt idx="11665">
                  <c:v>42526.4375</c:v>
                </c:pt>
                <c:pt idx="11666">
                  <c:v>42526.458333333336</c:v>
                </c:pt>
                <c:pt idx="11667">
                  <c:v>42526.479166666664</c:v>
                </c:pt>
                <c:pt idx="11668">
                  <c:v>42526.5</c:v>
                </c:pt>
                <c:pt idx="11669">
                  <c:v>42526.520833333336</c:v>
                </c:pt>
                <c:pt idx="11670">
                  <c:v>42526.541666666664</c:v>
                </c:pt>
                <c:pt idx="11671">
                  <c:v>42526.5625</c:v>
                </c:pt>
                <c:pt idx="11672">
                  <c:v>42526.583333333336</c:v>
                </c:pt>
                <c:pt idx="11673">
                  <c:v>42526.604166666664</c:v>
                </c:pt>
                <c:pt idx="11674">
                  <c:v>42526.625</c:v>
                </c:pt>
                <c:pt idx="11675">
                  <c:v>42526.645833333336</c:v>
                </c:pt>
                <c:pt idx="11676">
                  <c:v>42526.666666666664</c:v>
                </c:pt>
                <c:pt idx="11677">
                  <c:v>42526.6875</c:v>
                </c:pt>
                <c:pt idx="11678">
                  <c:v>42526.708333333336</c:v>
                </c:pt>
                <c:pt idx="11679">
                  <c:v>42526.729166666664</c:v>
                </c:pt>
                <c:pt idx="11680">
                  <c:v>42526.75</c:v>
                </c:pt>
                <c:pt idx="11681">
                  <c:v>42526.770833333336</c:v>
                </c:pt>
                <c:pt idx="11682">
                  <c:v>42526.791666666664</c:v>
                </c:pt>
                <c:pt idx="11683">
                  <c:v>42526.8125</c:v>
                </c:pt>
                <c:pt idx="11684">
                  <c:v>42526.833333333336</c:v>
                </c:pt>
                <c:pt idx="11685">
                  <c:v>42526.854166666664</c:v>
                </c:pt>
                <c:pt idx="11686">
                  <c:v>42526.875</c:v>
                </c:pt>
                <c:pt idx="11687">
                  <c:v>42526.895833333336</c:v>
                </c:pt>
                <c:pt idx="11688">
                  <c:v>42526.916666666664</c:v>
                </c:pt>
                <c:pt idx="11689">
                  <c:v>42526.9375</c:v>
                </c:pt>
                <c:pt idx="11690">
                  <c:v>42526.958333333336</c:v>
                </c:pt>
                <c:pt idx="11691">
                  <c:v>42526.979166666664</c:v>
                </c:pt>
                <c:pt idx="11692">
                  <c:v>42527</c:v>
                </c:pt>
                <c:pt idx="11693">
                  <c:v>42527.020833333336</c:v>
                </c:pt>
                <c:pt idx="11694">
                  <c:v>42527.041666666664</c:v>
                </c:pt>
                <c:pt idx="11695">
                  <c:v>42527.0625</c:v>
                </c:pt>
                <c:pt idx="11696">
                  <c:v>42527.083333333336</c:v>
                </c:pt>
                <c:pt idx="11697">
                  <c:v>42527.104166666664</c:v>
                </c:pt>
                <c:pt idx="11698">
                  <c:v>42527.125</c:v>
                </c:pt>
                <c:pt idx="11699">
                  <c:v>42527.145833333336</c:v>
                </c:pt>
                <c:pt idx="11700">
                  <c:v>42527.166666666664</c:v>
                </c:pt>
                <c:pt idx="11701">
                  <c:v>42527.1875</c:v>
                </c:pt>
                <c:pt idx="11702">
                  <c:v>42527.208333333336</c:v>
                </c:pt>
                <c:pt idx="11703">
                  <c:v>42527.229166666664</c:v>
                </c:pt>
                <c:pt idx="11704">
                  <c:v>42527.25</c:v>
                </c:pt>
                <c:pt idx="11705">
                  <c:v>42527.270833333336</c:v>
                </c:pt>
                <c:pt idx="11706">
                  <c:v>42527.291666666664</c:v>
                </c:pt>
                <c:pt idx="11707">
                  <c:v>42527.3125</c:v>
                </c:pt>
                <c:pt idx="11708">
                  <c:v>42527.333333333336</c:v>
                </c:pt>
                <c:pt idx="11709">
                  <c:v>42527.354166666664</c:v>
                </c:pt>
                <c:pt idx="11710">
                  <c:v>42527.375</c:v>
                </c:pt>
                <c:pt idx="11711">
                  <c:v>42527.395833333336</c:v>
                </c:pt>
                <c:pt idx="11712">
                  <c:v>42527.416666666664</c:v>
                </c:pt>
                <c:pt idx="11713">
                  <c:v>42527.4375</c:v>
                </c:pt>
                <c:pt idx="11714">
                  <c:v>42527.458333333336</c:v>
                </c:pt>
                <c:pt idx="11715">
                  <c:v>42527.479166666664</c:v>
                </c:pt>
                <c:pt idx="11716">
                  <c:v>42527.5</c:v>
                </c:pt>
                <c:pt idx="11717">
                  <c:v>42527.520833333336</c:v>
                </c:pt>
                <c:pt idx="11718">
                  <c:v>42527.541666666664</c:v>
                </c:pt>
                <c:pt idx="11719">
                  <c:v>42527.5625</c:v>
                </c:pt>
                <c:pt idx="11720">
                  <c:v>42527.583333333336</c:v>
                </c:pt>
                <c:pt idx="11721">
                  <c:v>42527.604166666664</c:v>
                </c:pt>
                <c:pt idx="11722">
                  <c:v>42527.625</c:v>
                </c:pt>
                <c:pt idx="11723">
                  <c:v>42527.645833333336</c:v>
                </c:pt>
                <c:pt idx="11724">
                  <c:v>42527.666666666664</c:v>
                </c:pt>
                <c:pt idx="11725">
                  <c:v>42527.6875</c:v>
                </c:pt>
                <c:pt idx="11726">
                  <c:v>42527.708333333336</c:v>
                </c:pt>
                <c:pt idx="11727">
                  <c:v>42527.729166666664</c:v>
                </c:pt>
                <c:pt idx="11728">
                  <c:v>42527.75</c:v>
                </c:pt>
                <c:pt idx="11729">
                  <c:v>42527.770833333336</c:v>
                </c:pt>
                <c:pt idx="11730">
                  <c:v>42527.791666666664</c:v>
                </c:pt>
                <c:pt idx="11731">
                  <c:v>42527.8125</c:v>
                </c:pt>
                <c:pt idx="11732">
                  <c:v>42527.833333333336</c:v>
                </c:pt>
                <c:pt idx="11733">
                  <c:v>42527.854166666664</c:v>
                </c:pt>
                <c:pt idx="11734">
                  <c:v>42527.875</c:v>
                </c:pt>
                <c:pt idx="11735">
                  <c:v>42527.895833333336</c:v>
                </c:pt>
                <c:pt idx="11736">
                  <c:v>42527.916666666664</c:v>
                </c:pt>
                <c:pt idx="11737">
                  <c:v>42527.9375</c:v>
                </c:pt>
                <c:pt idx="11738">
                  <c:v>42527.958333333336</c:v>
                </c:pt>
                <c:pt idx="11739">
                  <c:v>42527.979166666664</c:v>
                </c:pt>
                <c:pt idx="11740">
                  <c:v>42528</c:v>
                </c:pt>
                <c:pt idx="11741">
                  <c:v>42528.020833333336</c:v>
                </c:pt>
                <c:pt idx="11742">
                  <c:v>42528.041666666664</c:v>
                </c:pt>
                <c:pt idx="11743">
                  <c:v>42528.0625</c:v>
                </c:pt>
                <c:pt idx="11744">
                  <c:v>42528.083333333336</c:v>
                </c:pt>
                <c:pt idx="11745">
                  <c:v>42528.104166666664</c:v>
                </c:pt>
                <c:pt idx="11746">
                  <c:v>42528.125</c:v>
                </c:pt>
                <c:pt idx="11747">
                  <c:v>42528.145833333336</c:v>
                </c:pt>
                <c:pt idx="11748">
                  <c:v>42528.166666666664</c:v>
                </c:pt>
                <c:pt idx="11749">
                  <c:v>42528.1875</c:v>
                </c:pt>
                <c:pt idx="11750">
                  <c:v>42528.208333333336</c:v>
                </c:pt>
                <c:pt idx="11751">
                  <c:v>42528.229166666664</c:v>
                </c:pt>
                <c:pt idx="11752">
                  <c:v>42528.25</c:v>
                </c:pt>
                <c:pt idx="11753">
                  <c:v>42528.270833333336</c:v>
                </c:pt>
                <c:pt idx="11754">
                  <c:v>42528.291666666664</c:v>
                </c:pt>
                <c:pt idx="11755">
                  <c:v>42528.3125</c:v>
                </c:pt>
                <c:pt idx="11756">
                  <c:v>42528.333333333336</c:v>
                </c:pt>
                <c:pt idx="11757">
                  <c:v>42528.354166666664</c:v>
                </c:pt>
                <c:pt idx="11758">
                  <c:v>42528.375</c:v>
                </c:pt>
                <c:pt idx="11759">
                  <c:v>42528.395833333336</c:v>
                </c:pt>
                <c:pt idx="11760">
                  <c:v>42528.416666666664</c:v>
                </c:pt>
                <c:pt idx="11761">
                  <c:v>42528.4375</c:v>
                </c:pt>
                <c:pt idx="11762">
                  <c:v>42528.458333333336</c:v>
                </c:pt>
                <c:pt idx="11763">
                  <c:v>42528.479166666664</c:v>
                </c:pt>
                <c:pt idx="11764">
                  <c:v>42528.5</c:v>
                </c:pt>
                <c:pt idx="11765">
                  <c:v>42528.520833333336</c:v>
                </c:pt>
                <c:pt idx="11766">
                  <c:v>42528.541666666664</c:v>
                </c:pt>
                <c:pt idx="11767">
                  <c:v>42528.5625</c:v>
                </c:pt>
                <c:pt idx="11768">
                  <c:v>42528.583333333336</c:v>
                </c:pt>
                <c:pt idx="11769">
                  <c:v>42528.604166666664</c:v>
                </c:pt>
                <c:pt idx="11770">
                  <c:v>42528.625</c:v>
                </c:pt>
                <c:pt idx="11771">
                  <c:v>42528.645833333336</c:v>
                </c:pt>
                <c:pt idx="11772">
                  <c:v>42528.666666666664</c:v>
                </c:pt>
                <c:pt idx="11773">
                  <c:v>42528.6875</c:v>
                </c:pt>
                <c:pt idx="11774">
                  <c:v>42528.708333333336</c:v>
                </c:pt>
                <c:pt idx="11775">
                  <c:v>42528.729166666664</c:v>
                </c:pt>
                <c:pt idx="11776">
                  <c:v>42528.75</c:v>
                </c:pt>
                <c:pt idx="11777">
                  <c:v>42528.770833333336</c:v>
                </c:pt>
                <c:pt idx="11778">
                  <c:v>42528.791666666664</c:v>
                </c:pt>
                <c:pt idx="11779">
                  <c:v>42528.8125</c:v>
                </c:pt>
                <c:pt idx="11780">
                  <c:v>42528.833333333336</c:v>
                </c:pt>
                <c:pt idx="11781">
                  <c:v>42528.854166666664</c:v>
                </c:pt>
                <c:pt idx="11782">
                  <c:v>42528.875</c:v>
                </c:pt>
                <c:pt idx="11783">
                  <c:v>42528.895833333336</c:v>
                </c:pt>
                <c:pt idx="11784">
                  <c:v>42528.916666666664</c:v>
                </c:pt>
                <c:pt idx="11785">
                  <c:v>42528.9375</c:v>
                </c:pt>
                <c:pt idx="11786">
                  <c:v>42528.958333333336</c:v>
                </c:pt>
                <c:pt idx="11787">
                  <c:v>42528.979166666664</c:v>
                </c:pt>
                <c:pt idx="11788">
                  <c:v>42529</c:v>
                </c:pt>
                <c:pt idx="11789">
                  <c:v>42529.020833333336</c:v>
                </c:pt>
                <c:pt idx="11790">
                  <c:v>42529.041666666664</c:v>
                </c:pt>
                <c:pt idx="11791">
                  <c:v>42529.0625</c:v>
                </c:pt>
                <c:pt idx="11792">
                  <c:v>42529.083333333336</c:v>
                </c:pt>
                <c:pt idx="11793">
                  <c:v>42529.104166666664</c:v>
                </c:pt>
                <c:pt idx="11794">
                  <c:v>42529.125</c:v>
                </c:pt>
                <c:pt idx="11795">
                  <c:v>42529.145833333336</c:v>
                </c:pt>
                <c:pt idx="11796">
                  <c:v>42529.166666666664</c:v>
                </c:pt>
                <c:pt idx="11797">
                  <c:v>42529.1875</c:v>
                </c:pt>
                <c:pt idx="11798">
                  <c:v>42529.208333333336</c:v>
                </c:pt>
                <c:pt idx="11799">
                  <c:v>42529.229166666664</c:v>
                </c:pt>
                <c:pt idx="11800">
                  <c:v>42529.25</c:v>
                </c:pt>
                <c:pt idx="11801">
                  <c:v>42529.270833333336</c:v>
                </c:pt>
                <c:pt idx="11802">
                  <c:v>42529.291666666664</c:v>
                </c:pt>
                <c:pt idx="11803">
                  <c:v>42529.3125</c:v>
                </c:pt>
                <c:pt idx="11804">
                  <c:v>42529.333333333336</c:v>
                </c:pt>
                <c:pt idx="11805">
                  <c:v>42529.354166666664</c:v>
                </c:pt>
                <c:pt idx="11806">
                  <c:v>42529.375</c:v>
                </c:pt>
                <c:pt idx="11807">
                  <c:v>42529.395833333336</c:v>
                </c:pt>
                <c:pt idx="11808">
                  <c:v>42529.416666666664</c:v>
                </c:pt>
                <c:pt idx="11809">
                  <c:v>42529.4375</c:v>
                </c:pt>
                <c:pt idx="11810">
                  <c:v>42529.458333333336</c:v>
                </c:pt>
                <c:pt idx="11811">
                  <c:v>42529.479166666664</c:v>
                </c:pt>
                <c:pt idx="11812">
                  <c:v>42529.5</c:v>
                </c:pt>
                <c:pt idx="11813">
                  <c:v>42529.520833333336</c:v>
                </c:pt>
                <c:pt idx="11814">
                  <c:v>42529.541666666664</c:v>
                </c:pt>
                <c:pt idx="11815">
                  <c:v>42529.5625</c:v>
                </c:pt>
                <c:pt idx="11816">
                  <c:v>42529.583333333336</c:v>
                </c:pt>
                <c:pt idx="11817">
                  <c:v>42529.604166666664</c:v>
                </c:pt>
                <c:pt idx="11818">
                  <c:v>42529.625</c:v>
                </c:pt>
                <c:pt idx="11819">
                  <c:v>42529.645833333336</c:v>
                </c:pt>
                <c:pt idx="11820">
                  <c:v>42529.666666666664</c:v>
                </c:pt>
                <c:pt idx="11821">
                  <c:v>42529.6875</c:v>
                </c:pt>
                <c:pt idx="11822">
                  <c:v>42529.708333333336</c:v>
                </c:pt>
                <c:pt idx="11823">
                  <c:v>42529.729166666664</c:v>
                </c:pt>
                <c:pt idx="11824">
                  <c:v>42529.75</c:v>
                </c:pt>
                <c:pt idx="11825">
                  <c:v>42529.770833333336</c:v>
                </c:pt>
                <c:pt idx="11826">
                  <c:v>42529.791666666664</c:v>
                </c:pt>
                <c:pt idx="11827">
                  <c:v>42529.8125</c:v>
                </c:pt>
                <c:pt idx="11828">
                  <c:v>42529.833333333336</c:v>
                </c:pt>
                <c:pt idx="11829">
                  <c:v>42529.854166666664</c:v>
                </c:pt>
                <c:pt idx="11830">
                  <c:v>42529.875</c:v>
                </c:pt>
                <c:pt idx="11831">
                  <c:v>42529.895833333336</c:v>
                </c:pt>
                <c:pt idx="11832">
                  <c:v>42529.916666666664</c:v>
                </c:pt>
                <c:pt idx="11833">
                  <c:v>42529.9375</c:v>
                </c:pt>
                <c:pt idx="11834">
                  <c:v>42529.958333333336</c:v>
                </c:pt>
                <c:pt idx="11835">
                  <c:v>42529.979166666664</c:v>
                </c:pt>
                <c:pt idx="11836">
                  <c:v>42530</c:v>
                </c:pt>
                <c:pt idx="11837">
                  <c:v>42530.020833333336</c:v>
                </c:pt>
                <c:pt idx="11838">
                  <c:v>42530.041666666664</c:v>
                </c:pt>
                <c:pt idx="11839">
                  <c:v>42530.0625</c:v>
                </c:pt>
                <c:pt idx="11840">
                  <c:v>42530.083333333336</c:v>
                </c:pt>
                <c:pt idx="11841">
                  <c:v>42530.104166666664</c:v>
                </c:pt>
                <c:pt idx="11842">
                  <c:v>42530.125</c:v>
                </c:pt>
                <c:pt idx="11843">
                  <c:v>42530.145833333336</c:v>
                </c:pt>
                <c:pt idx="11844">
                  <c:v>42530.166666666664</c:v>
                </c:pt>
                <c:pt idx="11845">
                  <c:v>42530.1875</c:v>
                </c:pt>
                <c:pt idx="11846">
                  <c:v>42530.208333333336</c:v>
                </c:pt>
                <c:pt idx="11847">
                  <c:v>42530.229166666664</c:v>
                </c:pt>
                <c:pt idx="11848">
                  <c:v>42530.25</c:v>
                </c:pt>
                <c:pt idx="11849">
                  <c:v>42530.270833333336</c:v>
                </c:pt>
                <c:pt idx="11850">
                  <c:v>42530.291666666664</c:v>
                </c:pt>
                <c:pt idx="11851">
                  <c:v>42530.3125</c:v>
                </c:pt>
                <c:pt idx="11852">
                  <c:v>42530.333333333336</c:v>
                </c:pt>
                <c:pt idx="11853">
                  <c:v>42530.354166666664</c:v>
                </c:pt>
                <c:pt idx="11854">
                  <c:v>42530.375</c:v>
                </c:pt>
                <c:pt idx="11855">
                  <c:v>42530.395833333336</c:v>
                </c:pt>
                <c:pt idx="11856">
                  <c:v>42530.416666666664</c:v>
                </c:pt>
                <c:pt idx="11857">
                  <c:v>42530.4375</c:v>
                </c:pt>
                <c:pt idx="11858">
                  <c:v>42530.458333333336</c:v>
                </c:pt>
                <c:pt idx="11859">
                  <c:v>42530.479166666664</c:v>
                </c:pt>
                <c:pt idx="11860">
                  <c:v>42530.5</c:v>
                </c:pt>
                <c:pt idx="11861">
                  <c:v>42530.520833333336</c:v>
                </c:pt>
                <c:pt idx="11862">
                  <c:v>42530.541666666664</c:v>
                </c:pt>
                <c:pt idx="11863">
                  <c:v>42530.5625</c:v>
                </c:pt>
                <c:pt idx="11864">
                  <c:v>42530.583333333336</c:v>
                </c:pt>
                <c:pt idx="11865">
                  <c:v>42530.604166666664</c:v>
                </c:pt>
                <c:pt idx="11866">
                  <c:v>42530.625</c:v>
                </c:pt>
                <c:pt idx="11867">
                  <c:v>42530.645833333336</c:v>
                </c:pt>
                <c:pt idx="11868">
                  <c:v>42530.666666666664</c:v>
                </c:pt>
                <c:pt idx="11869">
                  <c:v>42530.6875</c:v>
                </c:pt>
                <c:pt idx="11870">
                  <c:v>42530.708333333336</c:v>
                </c:pt>
                <c:pt idx="11871">
                  <c:v>42530.729166666664</c:v>
                </c:pt>
                <c:pt idx="11872">
                  <c:v>42530.75</c:v>
                </c:pt>
                <c:pt idx="11873">
                  <c:v>42530.770833333336</c:v>
                </c:pt>
                <c:pt idx="11874">
                  <c:v>42530.791666666664</c:v>
                </c:pt>
                <c:pt idx="11875">
                  <c:v>42530.8125</c:v>
                </c:pt>
                <c:pt idx="11876">
                  <c:v>42530.833333333336</c:v>
                </c:pt>
                <c:pt idx="11877">
                  <c:v>42530.854166666664</c:v>
                </c:pt>
                <c:pt idx="11878">
                  <c:v>42530.875</c:v>
                </c:pt>
                <c:pt idx="11879">
                  <c:v>42530.895833333336</c:v>
                </c:pt>
                <c:pt idx="11880">
                  <c:v>42530.916666666664</c:v>
                </c:pt>
                <c:pt idx="11881">
                  <c:v>42530.9375</c:v>
                </c:pt>
                <c:pt idx="11882">
                  <c:v>42530.958333333336</c:v>
                </c:pt>
                <c:pt idx="11883">
                  <c:v>42530.979166666664</c:v>
                </c:pt>
                <c:pt idx="11884">
                  <c:v>42531</c:v>
                </c:pt>
                <c:pt idx="11885">
                  <c:v>42531.020833333336</c:v>
                </c:pt>
                <c:pt idx="11886">
                  <c:v>42531.041666666664</c:v>
                </c:pt>
                <c:pt idx="11887">
                  <c:v>42531.0625</c:v>
                </c:pt>
                <c:pt idx="11888">
                  <c:v>42531.083333333336</c:v>
                </c:pt>
                <c:pt idx="11889">
                  <c:v>42531.104166666664</c:v>
                </c:pt>
                <c:pt idx="11890">
                  <c:v>42531.125</c:v>
                </c:pt>
                <c:pt idx="11891">
                  <c:v>42531.145833333336</c:v>
                </c:pt>
                <c:pt idx="11892">
                  <c:v>42531.166666666664</c:v>
                </c:pt>
                <c:pt idx="11893">
                  <c:v>42531.1875</c:v>
                </c:pt>
                <c:pt idx="11894">
                  <c:v>42531.208333333336</c:v>
                </c:pt>
                <c:pt idx="11895">
                  <c:v>42531.229166666664</c:v>
                </c:pt>
                <c:pt idx="11896">
                  <c:v>42531.25</c:v>
                </c:pt>
                <c:pt idx="11897">
                  <c:v>42531.270833333336</c:v>
                </c:pt>
                <c:pt idx="11898">
                  <c:v>42531.291666666664</c:v>
                </c:pt>
                <c:pt idx="11899">
                  <c:v>42531.3125</c:v>
                </c:pt>
                <c:pt idx="11900">
                  <c:v>42531.333333333336</c:v>
                </c:pt>
                <c:pt idx="11901">
                  <c:v>42531.354166666664</c:v>
                </c:pt>
                <c:pt idx="11902">
                  <c:v>42531.375</c:v>
                </c:pt>
                <c:pt idx="11903">
                  <c:v>42531.395833333336</c:v>
                </c:pt>
                <c:pt idx="11904">
                  <c:v>42531.416666666664</c:v>
                </c:pt>
                <c:pt idx="11905">
                  <c:v>42531.4375</c:v>
                </c:pt>
                <c:pt idx="11906">
                  <c:v>42531.458333333336</c:v>
                </c:pt>
                <c:pt idx="11907">
                  <c:v>42531.479166666664</c:v>
                </c:pt>
                <c:pt idx="11908">
                  <c:v>42531.5</c:v>
                </c:pt>
                <c:pt idx="11909">
                  <c:v>42531.520833333336</c:v>
                </c:pt>
                <c:pt idx="11910">
                  <c:v>42531.541666666664</c:v>
                </c:pt>
                <c:pt idx="11911">
                  <c:v>42531.5625</c:v>
                </c:pt>
                <c:pt idx="11912">
                  <c:v>42531.583333333336</c:v>
                </c:pt>
                <c:pt idx="11913">
                  <c:v>42531.604166666664</c:v>
                </c:pt>
                <c:pt idx="11914">
                  <c:v>42531.625</c:v>
                </c:pt>
                <c:pt idx="11915">
                  <c:v>42531.645833333336</c:v>
                </c:pt>
                <c:pt idx="11916">
                  <c:v>42531.666666666664</c:v>
                </c:pt>
                <c:pt idx="11917">
                  <c:v>42531.6875</c:v>
                </c:pt>
                <c:pt idx="11918">
                  <c:v>42531.708333333336</c:v>
                </c:pt>
                <c:pt idx="11919">
                  <c:v>42531.729166666664</c:v>
                </c:pt>
                <c:pt idx="11920">
                  <c:v>42531.75</c:v>
                </c:pt>
                <c:pt idx="11921">
                  <c:v>42531.770833333336</c:v>
                </c:pt>
                <c:pt idx="11922">
                  <c:v>42531.791666666664</c:v>
                </c:pt>
                <c:pt idx="11923">
                  <c:v>42531.8125</c:v>
                </c:pt>
                <c:pt idx="11924">
                  <c:v>42531.833333333336</c:v>
                </c:pt>
                <c:pt idx="11925">
                  <c:v>42531.854166666664</c:v>
                </c:pt>
                <c:pt idx="11926">
                  <c:v>42531.875</c:v>
                </c:pt>
                <c:pt idx="11927">
                  <c:v>42531.895833333336</c:v>
                </c:pt>
                <c:pt idx="11928">
                  <c:v>42531.916666666664</c:v>
                </c:pt>
                <c:pt idx="11929">
                  <c:v>42531.9375</c:v>
                </c:pt>
                <c:pt idx="11930">
                  <c:v>42531.958333333336</c:v>
                </c:pt>
                <c:pt idx="11931">
                  <c:v>42531.979166666664</c:v>
                </c:pt>
                <c:pt idx="11932">
                  <c:v>42532</c:v>
                </c:pt>
                <c:pt idx="11933">
                  <c:v>42532.020833333336</c:v>
                </c:pt>
                <c:pt idx="11934">
                  <c:v>42532.041666666664</c:v>
                </c:pt>
                <c:pt idx="11935">
                  <c:v>42532.0625</c:v>
                </c:pt>
                <c:pt idx="11936">
                  <c:v>42532.083333333336</c:v>
                </c:pt>
                <c:pt idx="11937">
                  <c:v>42532.104166666664</c:v>
                </c:pt>
                <c:pt idx="11938">
                  <c:v>42532.125</c:v>
                </c:pt>
                <c:pt idx="11939">
                  <c:v>42532.145833333336</c:v>
                </c:pt>
                <c:pt idx="11940">
                  <c:v>42532.166666666664</c:v>
                </c:pt>
                <c:pt idx="11941">
                  <c:v>42532.1875</c:v>
                </c:pt>
                <c:pt idx="11942">
                  <c:v>42532.208333333336</c:v>
                </c:pt>
                <c:pt idx="11943">
                  <c:v>42532.229166666664</c:v>
                </c:pt>
                <c:pt idx="11944">
                  <c:v>42532.25</c:v>
                </c:pt>
                <c:pt idx="11945">
                  <c:v>42532.270833333336</c:v>
                </c:pt>
                <c:pt idx="11946">
                  <c:v>42532.291666666664</c:v>
                </c:pt>
                <c:pt idx="11947">
                  <c:v>42532.3125</c:v>
                </c:pt>
                <c:pt idx="11948">
                  <c:v>42532.333333333336</c:v>
                </c:pt>
                <c:pt idx="11949">
                  <c:v>42532.354166666664</c:v>
                </c:pt>
                <c:pt idx="11950">
                  <c:v>42532.375</c:v>
                </c:pt>
                <c:pt idx="11951">
                  <c:v>42532.395833333336</c:v>
                </c:pt>
                <c:pt idx="11952">
                  <c:v>42532.416666666664</c:v>
                </c:pt>
                <c:pt idx="11953">
                  <c:v>42532.4375</c:v>
                </c:pt>
                <c:pt idx="11954">
                  <c:v>42532.458333333336</c:v>
                </c:pt>
                <c:pt idx="11955">
                  <c:v>42532.479166666664</c:v>
                </c:pt>
                <c:pt idx="11956">
                  <c:v>42532.5</c:v>
                </c:pt>
                <c:pt idx="11957">
                  <c:v>42532.520833333336</c:v>
                </c:pt>
                <c:pt idx="11958">
                  <c:v>42532.541666666664</c:v>
                </c:pt>
                <c:pt idx="11959">
                  <c:v>42532.5625</c:v>
                </c:pt>
                <c:pt idx="11960">
                  <c:v>42532.583333333336</c:v>
                </c:pt>
                <c:pt idx="11961">
                  <c:v>42532.604166666664</c:v>
                </c:pt>
                <c:pt idx="11962">
                  <c:v>42532.625</c:v>
                </c:pt>
                <c:pt idx="11963">
                  <c:v>42532.645833333336</c:v>
                </c:pt>
                <c:pt idx="11964">
                  <c:v>42532.666666666664</c:v>
                </c:pt>
                <c:pt idx="11965">
                  <c:v>42532.6875</c:v>
                </c:pt>
                <c:pt idx="11966">
                  <c:v>42532.708333333336</c:v>
                </c:pt>
                <c:pt idx="11967">
                  <c:v>42532.729166666664</c:v>
                </c:pt>
                <c:pt idx="11968">
                  <c:v>42532.75</c:v>
                </c:pt>
                <c:pt idx="11969">
                  <c:v>42532.770833333336</c:v>
                </c:pt>
                <c:pt idx="11970">
                  <c:v>42532.791666666664</c:v>
                </c:pt>
                <c:pt idx="11971">
                  <c:v>42532.8125</c:v>
                </c:pt>
                <c:pt idx="11972">
                  <c:v>42532.833333333336</c:v>
                </c:pt>
                <c:pt idx="11973">
                  <c:v>42532.854166666664</c:v>
                </c:pt>
                <c:pt idx="11974">
                  <c:v>42532.875</c:v>
                </c:pt>
                <c:pt idx="11975">
                  <c:v>42532.895833333336</c:v>
                </c:pt>
                <c:pt idx="11976">
                  <c:v>42532.916666666664</c:v>
                </c:pt>
                <c:pt idx="11977">
                  <c:v>42532.9375</c:v>
                </c:pt>
                <c:pt idx="11978">
                  <c:v>42532.958333333336</c:v>
                </c:pt>
                <c:pt idx="11979">
                  <c:v>42532.979166666664</c:v>
                </c:pt>
                <c:pt idx="11980">
                  <c:v>42533</c:v>
                </c:pt>
                <c:pt idx="11981">
                  <c:v>42533.020833333336</c:v>
                </c:pt>
                <c:pt idx="11982">
                  <c:v>42533.041666666664</c:v>
                </c:pt>
                <c:pt idx="11983">
                  <c:v>42533.0625</c:v>
                </c:pt>
                <c:pt idx="11984">
                  <c:v>42533.083333333336</c:v>
                </c:pt>
                <c:pt idx="11985">
                  <c:v>42533.104166666664</c:v>
                </c:pt>
                <c:pt idx="11986">
                  <c:v>42533.125</c:v>
                </c:pt>
                <c:pt idx="11987">
                  <c:v>42533.145833333336</c:v>
                </c:pt>
                <c:pt idx="11988">
                  <c:v>42533.166666666664</c:v>
                </c:pt>
                <c:pt idx="11989">
                  <c:v>42533.1875</c:v>
                </c:pt>
                <c:pt idx="11990">
                  <c:v>42533.208333333336</c:v>
                </c:pt>
                <c:pt idx="11991">
                  <c:v>42533.229166666664</c:v>
                </c:pt>
                <c:pt idx="11992">
                  <c:v>42533.25</c:v>
                </c:pt>
                <c:pt idx="11993">
                  <c:v>42533.270833333336</c:v>
                </c:pt>
                <c:pt idx="11994">
                  <c:v>42533.291666666664</c:v>
                </c:pt>
                <c:pt idx="11995">
                  <c:v>42533.3125</c:v>
                </c:pt>
                <c:pt idx="11996">
                  <c:v>42533.333333333336</c:v>
                </c:pt>
                <c:pt idx="11997">
                  <c:v>42533.354166666664</c:v>
                </c:pt>
                <c:pt idx="11998">
                  <c:v>42533.375</c:v>
                </c:pt>
                <c:pt idx="11999">
                  <c:v>42533.395833333336</c:v>
                </c:pt>
                <c:pt idx="12000">
                  <c:v>42533.416666666664</c:v>
                </c:pt>
                <c:pt idx="12001">
                  <c:v>42533.4375</c:v>
                </c:pt>
                <c:pt idx="12002">
                  <c:v>42533.458333333336</c:v>
                </c:pt>
                <c:pt idx="12003">
                  <c:v>42533.479166666664</c:v>
                </c:pt>
                <c:pt idx="12004">
                  <c:v>42533.5</c:v>
                </c:pt>
                <c:pt idx="12005">
                  <c:v>42533.520833333336</c:v>
                </c:pt>
                <c:pt idx="12006">
                  <c:v>42533.541666666664</c:v>
                </c:pt>
                <c:pt idx="12007">
                  <c:v>42533.5625</c:v>
                </c:pt>
                <c:pt idx="12008">
                  <c:v>42533.583333333336</c:v>
                </c:pt>
                <c:pt idx="12009">
                  <c:v>42533.604166666664</c:v>
                </c:pt>
                <c:pt idx="12010">
                  <c:v>42533.625</c:v>
                </c:pt>
                <c:pt idx="12011">
                  <c:v>42533.645833333336</c:v>
                </c:pt>
                <c:pt idx="12012">
                  <c:v>42533.666666666664</c:v>
                </c:pt>
                <c:pt idx="12013">
                  <c:v>42533.6875</c:v>
                </c:pt>
                <c:pt idx="12014">
                  <c:v>42533.708333333336</c:v>
                </c:pt>
                <c:pt idx="12015">
                  <c:v>42533.729166666664</c:v>
                </c:pt>
                <c:pt idx="12016">
                  <c:v>42533.75</c:v>
                </c:pt>
                <c:pt idx="12017">
                  <c:v>42533.770833333336</c:v>
                </c:pt>
                <c:pt idx="12018">
                  <c:v>42533.791666666664</c:v>
                </c:pt>
                <c:pt idx="12019">
                  <c:v>42533.8125</c:v>
                </c:pt>
                <c:pt idx="12020">
                  <c:v>42533.833333333336</c:v>
                </c:pt>
                <c:pt idx="12021">
                  <c:v>42533.854166666664</c:v>
                </c:pt>
                <c:pt idx="12022">
                  <c:v>42533.875</c:v>
                </c:pt>
                <c:pt idx="12023">
                  <c:v>42533.895833333336</c:v>
                </c:pt>
                <c:pt idx="12024">
                  <c:v>42533.916666666664</c:v>
                </c:pt>
                <c:pt idx="12025">
                  <c:v>42533.9375</c:v>
                </c:pt>
                <c:pt idx="12026">
                  <c:v>42533.958333333336</c:v>
                </c:pt>
                <c:pt idx="12027">
                  <c:v>42533.979166666664</c:v>
                </c:pt>
                <c:pt idx="12028">
                  <c:v>42534</c:v>
                </c:pt>
                <c:pt idx="12029">
                  <c:v>42534.020833333336</c:v>
                </c:pt>
                <c:pt idx="12030">
                  <c:v>42534.041666666664</c:v>
                </c:pt>
                <c:pt idx="12031">
                  <c:v>42534.0625</c:v>
                </c:pt>
                <c:pt idx="12032">
                  <c:v>42534.083333333336</c:v>
                </c:pt>
                <c:pt idx="12033">
                  <c:v>42534.104166666664</c:v>
                </c:pt>
                <c:pt idx="12034">
                  <c:v>42534.125</c:v>
                </c:pt>
                <c:pt idx="12035">
                  <c:v>42534.145833333336</c:v>
                </c:pt>
                <c:pt idx="12036">
                  <c:v>42534.166666666664</c:v>
                </c:pt>
                <c:pt idx="12037">
                  <c:v>42534.1875</c:v>
                </c:pt>
                <c:pt idx="12038">
                  <c:v>42534.208333333336</c:v>
                </c:pt>
                <c:pt idx="12039">
                  <c:v>42534.229166666664</c:v>
                </c:pt>
                <c:pt idx="12040">
                  <c:v>42534.25</c:v>
                </c:pt>
                <c:pt idx="12041">
                  <c:v>42534.270833333336</c:v>
                </c:pt>
                <c:pt idx="12042">
                  <c:v>42534.291666666664</c:v>
                </c:pt>
                <c:pt idx="12043">
                  <c:v>42534.3125</c:v>
                </c:pt>
                <c:pt idx="12044">
                  <c:v>42534.333333333336</c:v>
                </c:pt>
                <c:pt idx="12045">
                  <c:v>42534.354166666664</c:v>
                </c:pt>
                <c:pt idx="12046">
                  <c:v>42534.375</c:v>
                </c:pt>
                <c:pt idx="12047">
                  <c:v>42534.395833333336</c:v>
                </c:pt>
                <c:pt idx="12048">
                  <c:v>42534.416666666664</c:v>
                </c:pt>
                <c:pt idx="12049">
                  <c:v>42534.4375</c:v>
                </c:pt>
                <c:pt idx="12050">
                  <c:v>42534.458333333336</c:v>
                </c:pt>
                <c:pt idx="12051">
                  <c:v>42534.479166666664</c:v>
                </c:pt>
                <c:pt idx="12052">
                  <c:v>42534.5</c:v>
                </c:pt>
                <c:pt idx="12053">
                  <c:v>42534.520833333336</c:v>
                </c:pt>
                <c:pt idx="12054">
                  <c:v>42534.541666666664</c:v>
                </c:pt>
                <c:pt idx="12055">
                  <c:v>42534.5625</c:v>
                </c:pt>
                <c:pt idx="12056">
                  <c:v>42534.583333333336</c:v>
                </c:pt>
                <c:pt idx="12057">
                  <c:v>42534.604166666664</c:v>
                </c:pt>
                <c:pt idx="12058">
                  <c:v>42534.625</c:v>
                </c:pt>
                <c:pt idx="12059">
                  <c:v>42534.645833333336</c:v>
                </c:pt>
                <c:pt idx="12060">
                  <c:v>42534.666666666664</c:v>
                </c:pt>
                <c:pt idx="12061">
                  <c:v>42534.6875</c:v>
                </c:pt>
                <c:pt idx="12062">
                  <c:v>42534.708333333336</c:v>
                </c:pt>
                <c:pt idx="12063">
                  <c:v>42534.729166666664</c:v>
                </c:pt>
                <c:pt idx="12064">
                  <c:v>42534.75</c:v>
                </c:pt>
                <c:pt idx="12065">
                  <c:v>42534.770833333336</c:v>
                </c:pt>
                <c:pt idx="12066">
                  <c:v>42534.791666666664</c:v>
                </c:pt>
                <c:pt idx="12067">
                  <c:v>42534.8125</c:v>
                </c:pt>
                <c:pt idx="12068">
                  <c:v>42534.833333333336</c:v>
                </c:pt>
                <c:pt idx="12069">
                  <c:v>42534.854166666664</c:v>
                </c:pt>
                <c:pt idx="12070">
                  <c:v>42534.875</c:v>
                </c:pt>
                <c:pt idx="12071">
                  <c:v>42534.895833333336</c:v>
                </c:pt>
                <c:pt idx="12072">
                  <c:v>42534.916666666664</c:v>
                </c:pt>
                <c:pt idx="12073">
                  <c:v>42534.9375</c:v>
                </c:pt>
                <c:pt idx="12074">
                  <c:v>42534.958333333336</c:v>
                </c:pt>
                <c:pt idx="12075">
                  <c:v>42534.979166666664</c:v>
                </c:pt>
                <c:pt idx="12076">
                  <c:v>42535</c:v>
                </c:pt>
                <c:pt idx="12077">
                  <c:v>42535.020833333336</c:v>
                </c:pt>
                <c:pt idx="12078">
                  <c:v>42535.041666666664</c:v>
                </c:pt>
                <c:pt idx="12079">
                  <c:v>42535.0625</c:v>
                </c:pt>
                <c:pt idx="12080">
                  <c:v>42535.083333333336</c:v>
                </c:pt>
                <c:pt idx="12081">
                  <c:v>42535.104166666664</c:v>
                </c:pt>
                <c:pt idx="12082">
                  <c:v>42535.125</c:v>
                </c:pt>
                <c:pt idx="12083">
                  <c:v>42535.145833333336</c:v>
                </c:pt>
                <c:pt idx="12084">
                  <c:v>42535.166666666664</c:v>
                </c:pt>
                <c:pt idx="12085">
                  <c:v>42535.1875</c:v>
                </c:pt>
                <c:pt idx="12086">
                  <c:v>42535.208333333336</c:v>
                </c:pt>
                <c:pt idx="12087">
                  <c:v>42535.229166666664</c:v>
                </c:pt>
                <c:pt idx="12088">
                  <c:v>42535.25</c:v>
                </c:pt>
                <c:pt idx="12089">
                  <c:v>42535.270833333336</c:v>
                </c:pt>
                <c:pt idx="12090">
                  <c:v>42535.291666666664</c:v>
                </c:pt>
                <c:pt idx="12091">
                  <c:v>42535.3125</c:v>
                </c:pt>
                <c:pt idx="12092">
                  <c:v>42535.333333333336</c:v>
                </c:pt>
                <c:pt idx="12093">
                  <c:v>42535.354166666664</c:v>
                </c:pt>
                <c:pt idx="12094">
                  <c:v>42535.375</c:v>
                </c:pt>
                <c:pt idx="12095">
                  <c:v>42535.395833333336</c:v>
                </c:pt>
                <c:pt idx="12096">
                  <c:v>42535.416666666664</c:v>
                </c:pt>
                <c:pt idx="12097">
                  <c:v>42535.4375</c:v>
                </c:pt>
                <c:pt idx="12098">
                  <c:v>42535.458333333336</c:v>
                </c:pt>
                <c:pt idx="12099">
                  <c:v>42535.479166666664</c:v>
                </c:pt>
                <c:pt idx="12100">
                  <c:v>42535.5</c:v>
                </c:pt>
                <c:pt idx="12101">
                  <c:v>42535.520833333336</c:v>
                </c:pt>
                <c:pt idx="12102">
                  <c:v>42535.541666666664</c:v>
                </c:pt>
                <c:pt idx="12103">
                  <c:v>42535.5625</c:v>
                </c:pt>
                <c:pt idx="12104">
                  <c:v>42535.583333333336</c:v>
                </c:pt>
                <c:pt idx="12105">
                  <c:v>42535.604166666664</c:v>
                </c:pt>
                <c:pt idx="12106">
                  <c:v>42535.625</c:v>
                </c:pt>
                <c:pt idx="12107">
                  <c:v>42535.645833333336</c:v>
                </c:pt>
                <c:pt idx="12108">
                  <c:v>42535.666666666664</c:v>
                </c:pt>
                <c:pt idx="12109">
                  <c:v>42535.6875</c:v>
                </c:pt>
                <c:pt idx="12110">
                  <c:v>42535.708333333336</c:v>
                </c:pt>
                <c:pt idx="12111">
                  <c:v>42535.729166666664</c:v>
                </c:pt>
                <c:pt idx="12112">
                  <c:v>42535.75</c:v>
                </c:pt>
                <c:pt idx="12113">
                  <c:v>42535.770833333336</c:v>
                </c:pt>
                <c:pt idx="12114">
                  <c:v>42535.791666666664</c:v>
                </c:pt>
                <c:pt idx="12115">
                  <c:v>42535.8125</c:v>
                </c:pt>
                <c:pt idx="12116">
                  <c:v>42535.833333333336</c:v>
                </c:pt>
                <c:pt idx="12117">
                  <c:v>42535.854166666664</c:v>
                </c:pt>
                <c:pt idx="12118">
                  <c:v>42535.875</c:v>
                </c:pt>
                <c:pt idx="12119">
                  <c:v>42535.895833333336</c:v>
                </c:pt>
                <c:pt idx="12120">
                  <c:v>42535.916666666664</c:v>
                </c:pt>
                <c:pt idx="12121">
                  <c:v>42535.9375</c:v>
                </c:pt>
                <c:pt idx="12122">
                  <c:v>42535.958333333336</c:v>
                </c:pt>
                <c:pt idx="12123">
                  <c:v>42535.979166666664</c:v>
                </c:pt>
                <c:pt idx="12124">
                  <c:v>42536</c:v>
                </c:pt>
                <c:pt idx="12125">
                  <c:v>42536.020833333336</c:v>
                </c:pt>
                <c:pt idx="12126">
                  <c:v>42536.041666666664</c:v>
                </c:pt>
                <c:pt idx="12127">
                  <c:v>42536.0625</c:v>
                </c:pt>
                <c:pt idx="12128">
                  <c:v>42536.083333333336</c:v>
                </c:pt>
                <c:pt idx="12129">
                  <c:v>42536.104166666664</c:v>
                </c:pt>
                <c:pt idx="12130">
                  <c:v>42536.125</c:v>
                </c:pt>
                <c:pt idx="12131">
                  <c:v>42536.145833333336</c:v>
                </c:pt>
                <c:pt idx="12132">
                  <c:v>42536.166666666664</c:v>
                </c:pt>
                <c:pt idx="12133">
                  <c:v>42536.1875</c:v>
                </c:pt>
                <c:pt idx="12134">
                  <c:v>42536.208333333336</c:v>
                </c:pt>
                <c:pt idx="12135">
                  <c:v>42536.229166666664</c:v>
                </c:pt>
                <c:pt idx="12136">
                  <c:v>42536.25</c:v>
                </c:pt>
                <c:pt idx="12137">
                  <c:v>42536.270833333336</c:v>
                </c:pt>
                <c:pt idx="12138">
                  <c:v>42536.291666666664</c:v>
                </c:pt>
                <c:pt idx="12139">
                  <c:v>42536.3125</c:v>
                </c:pt>
                <c:pt idx="12140">
                  <c:v>42536.333333333336</c:v>
                </c:pt>
                <c:pt idx="12141">
                  <c:v>42536.354166666664</c:v>
                </c:pt>
                <c:pt idx="12142">
                  <c:v>42536.375</c:v>
                </c:pt>
                <c:pt idx="12143">
                  <c:v>42536.395833333336</c:v>
                </c:pt>
                <c:pt idx="12144">
                  <c:v>42536.416666666664</c:v>
                </c:pt>
                <c:pt idx="12145">
                  <c:v>42536.4375</c:v>
                </c:pt>
                <c:pt idx="12146">
                  <c:v>42536.458333333336</c:v>
                </c:pt>
                <c:pt idx="12147">
                  <c:v>42536.479166666664</c:v>
                </c:pt>
                <c:pt idx="12148">
                  <c:v>42536.5</c:v>
                </c:pt>
                <c:pt idx="12149">
                  <c:v>42536.520833333336</c:v>
                </c:pt>
                <c:pt idx="12150">
                  <c:v>42536.541666666664</c:v>
                </c:pt>
                <c:pt idx="12151">
                  <c:v>42536.5625</c:v>
                </c:pt>
                <c:pt idx="12152">
                  <c:v>42536.583333333336</c:v>
                </c:pt>
                <c:pt idx="12153">
                  <c:v>42536.604166666664</c:v>
                </c:pt>
                <c:pt idx="12154">
                  <c:v>42536.625</c:v>
                </c:pt>
                <c:pt idx="12155">
                  <c:v>42536.645833333336</c:v>
                </c:pt>
                <c:pt idx="12156">
                  <c:v>42536.666666666664</c:v>
                </c:pt>
                <c:pt idx="12157">
                  <c:v>42536.6875</c:v>
                </c:pt>
                <c:pt idx="12158">
                  <c:v>42536.708333333336</c:v>
                </c:pt>
                <c:pt idx="12159">
                  <c:v>42536.729166666664</c:v>
                </c:pt>
                <c:pt idx="12160">
                  <c:v>42536.75</c:v>
                </c:pt>
                <c:pt idx="12161">
                  <c:v>42536.770833333336</c:v>
                </c:pt>
                <c:pt idx="12162">
                  <c:v>42536.791666666664</c:v>
                </c:pt>
                <c:pt idx="12163">
                  <c:v>42536.8125</c:v>
                </c:pt>
                <c:pt idx="12164">
                  <c:v>42536.833333333336</c:v>
                </c:pt>
                <c:pt idx="12165">
                  <c:v>42536.854166666664</c:v>
                </c:pt>
                <c:pt idx="12166">
                  <c:v>42536.875</c:v>
                </c:pt>
                <c:pt idx="12167">
                  <c:v>42536.895833333336</c:v>
                </c:pt>
                <c:pt idx="12168">
                  <c:v>42536.916666666664</c:v>
                </c:pt>
                <c:pt idx="12169">
                  <c:v>42536.9375</c:v>
                </c:pt>
                <c:pt idx="12170">
                  <c:v>42536.958333333336</c:v>
                </c:pt>
                <c:pt idx="12171">
                  <c:v>42536.979166666664</c:v>
                </c:pt>
                <c:pt idx="12172">
                  <c:v>42537</c:v>
                </c:pt>
                <c:pt idx="12173">
                  <c:v>42537.020833333336</c:v>
                </c:pt>
                <c:pt idx="12174">
                  <c:v>42537.041666666664</c:v>
                </c:pt>
                <c:pt idx="12175">
                  <c:v>42537.0625</c:v>
                </c:pt>
                <c:pt idx="12176">
                  <c:v>42537.083333333336</c:v>
                </c:pt>
                <c:pt idx="12177">
                  <c:v>42537.104166666664</c:v>
                </c:pt>
                <c:pt idx="12178">
                  <c:v>42537.125</c:v>
                </c:pt>
                <c:pt idx="12179">
                  <c:v>42537.145833333336</c:v>
                </c:pt>
                <c:pt idx="12180">
                  <c:v>42537.166666666664</c:v>
                </c:pt>
                <c:pt idx="12181">
                  <c:v>42537.1875</c:v>
                </c:pt>
                <c:pt idx="12182">
                  <c:v>42537.208333333336</c:v>
                </c:pt>
                <c:pt idx="12183">
                  <c:v>42537.229166666664</c:v>
                </c:pt>
                <c:pt idx="12184">
                  <c:v>42537.25</c:v>
                </c:pt>
                <c:pt idx="12185">
                  <c:v>42537.270833333336</c:v>
                </c:pt>
                <c:pt idx="12186">
                  <c:v>42537.291666666664</c:v>
                </c:pt>
                <c:pt idx="12187">
                  <c:v>42537.3125</c:v>
                </c:pt>
                <c:pt idx="12188">
                  <c:v>42537.333333333336</c:v>
                </c:pt>
                <c:pt idx="12189">
                  <c:v>42537.354166666664</c:v>
                </c:pt>
                <c:pt idx="12190">
                  <c:v>42537.375</c:v>
                </c:pt>
                <c:pt idx="12191">
                  <c:v>42537.395833333336</c:v>
                </c:pt>
                <c:pt idx="12192">
                  <c:v>42537.416666666664</c:v>
                </c:pt>
                <c:pt idx="12193">
                  <c:v>42537.4375</c:v>
                </c:pt>
                <c:pt idx="12194">
                  <c:v>42537.458333333336</c:v>
                </c:pt>
                <c:pt idx="12195">
                  <c:v>42537.479166666664</c:v>
                </c:pt>
                <c:pt idx="12196">
                  <c:v>42537.5</c:v>
                </c:pt>
                <c:pt idx="12197">
                  <c:v>42537.520833333336</c:v>
                </c:pt>
                <c:pt idx="12198">
                  <c:v>42537.541666666664</c:v>
                </c:pt>
                <c:pt idx="12199">
                  <c:v>42537.5625</c:v>
                </c:pt>
                <c:pt idx="12200">
                  <c:v>42537.583333333336</c:v>
                </c:pt>
                <c:pt idx="12201">
                  <c:v>42537.604166666664</c:v>
                </c:pt>
                <c:pt idx="12202">
                  <c:v>42537.625</c:v>
                </c:pt>
                <c:pt idx="12203">
                  <c:v>42537.645833333336</c:v>
                </c:pt>
                <c:pt idx="12204">
                  <c:v>42537.666666666664</c:v>
                </c:pt>
                <c:pt idx="12205">
                  <c:v>42537.6875</c:v>
                </c:pt>
                <c:pt idx="12206">
                  <c:v>42537.708333333336</c:v>
                </c:pt>
                <c:pt idx="12207">
                  <c:v>42537.729166666664</c:v>
                </c:pt>
                <c:pt idx="12208">
                  <c:v>42537.75</c:v>
                </c:pt>
                <c:pt idx="12209">
                  <c:v>42537.770833333336</c:v>
                </c:pt>
                <c:pt idx="12210">
                  <c:v>42537.791666666664</c:v>
                </c:pt>
                <c:pt idx="12211">
                  <c:v>42537.8125</c:v>
                </c:pt>
                <c:pt idx="12212">
                  <c:v>42537.833333333336</c:v>
                </c:pt>
                <c:pt idx="12213">
                  <c:v>42537.854166666664</c:v>
                </c:pt>
                <c:pt idx="12214">
                  <c:v>42537.875</c:v>
                </c:pt>
                <c:pt idx="12215">
                  <c:v>42537.895833333336</c:v>
                </c:pt>
                <c:pt idx="12216">
                  <c:v>42537.916666666664</c:v>
                </c:pt>
                <c:pt idx="12217">
                  <c:v>42537.9375</c:v>
                </c:pt>
                <c:pt idx="12218">
                  <c:v>42537.958333333336</c:v>
                </c:pt>
                <c:pt idx="12219">
                  <c:v>42537.979166666664</c:v>
                </c:pt>
                <c:pt idx="12220">
                  <c:v>42538</c:v>
                </c:pt>
                <c:pt idx="12221">
                  <c:v>42538.020833333336</c:v>
                </c:pt>
                <c:pt idx="12222">
                  <c:v>42538.041666666664</c:v>
                </c:pt>
                <c:pt idx="12223">
                  <c:v>42538.0625</c:v>
                </c:pt>
                <c:pt idx="12224">
                  <c:v>42538.083333333336</c:v>
                </c:pt>
                <c:pt idx="12225">
                  <c:v>42538.104166666664</c:v>
                </c:pt>
                <c:pt idx="12226">
                  <c:v>42538.125</c:v>
                </c:pt>
                <c:pt idx="12227">
                  <c:v>42538.145833333336</c:v>
                </c:pt>
                <c:pt idx="12228">
                  <c:v>42538.166666666664</c:v>
                </c:pt>
                <c:pt idx="12229">
                  <c:v>42538.1875</c:v>
                </c:pt>
                <c:pt idx="12230">
                  <c:v>42538.208333333336</c:v>
                </c:pt>
                <c:pt idx="12231">
                  <c:v>42538.229166666664</c:v>
                </c:pt>
                <c:pt idx="12232">
                  <c:v>42538.25</c:v>
                </c:pt>
                <c:pt idx="12233">
                  <c:v>42538.270833333336</c:v>
                </c:pt>
                <c:pt idx="12234">
                  <c:v>42538.291666666664</c:v>
                </c:pt>
                <c:pt idx="12235">
                  <c:v>42538.3125</c:v>
                </c:pt>
                <c:pt idx="12236">
                  <c:v>42538.333333333336</c:v>
                </c:pt>
                <c:pt idx="12237">
                  <c:v>42538.354166666664</c:v>
                </c:pt>
                <c:pt idx="12238">
                  <c:v>42538.375</c:v>
                </c:pt>
                <c:pt idx="12239">
                  <c:v>42538.395833333336</c:v>
                </c:pt>
                <c:pt idx="12240">
                  <c:v>42538.416666666664</c:v>
                </c:pt>
                <c:pt idx="12241">
                  <c:v>42538.4375</c:v>
                </c:pt>
                <c:pt idx="12242">
                  <c:v>42538.458333333336</c:v>
                </c:pt>
                <c:pt idx="12243">
                  <c:v>42538.479166666664</c:v>
                </c:pt>
                <c:pt idx="12244">
                  <c:v>42538.5</c:v>
                </c:pt>
                <c:pt idx="12245">
                  <c:v>42538.520833333336</c:v>
                </c:pt>
                <c:pt idx="12246">
                  <c:v>42538.541666666664</c:v>
                </c:pt>
                <c:pt idx="12247">
                  <c:v>42538.5625</c:v>
                </c:pt>
                <c:pt idx="12248">
                  <c:v>42538.583333333336</c:v>
                </c:pt>
                <c:pt idx="12249">
                  <c:v>42538.604166666664</c:v>
                </c:pt>
                <c:pt idx="12250">
                  <c:v>42538.625</c:v>
                </c:pt>
                <c:pt idx="12251">
                  <c:v>42538.645833333336</c:v>
                </c:pt>
                <c:pt idx="12252">
                  <c:v>42538.666666666664</c:v>
                </c:pt>
                <c:pt idx="12253">
                  <c:v>42538.6875</c:v>
                </c:pt>
                <c:pt idx="12254">
                  <c:v>42538.708333333336</c:v>
                </c:pt>
                <c:pt idx="12255">
                  <c:v>42538.729166666664</c:v>
                </c:pt>
                <c:pt idx="12256">
                  <c:v>42538.75</c:v>
                </c:pt>
                <c:pt idx="12257">
                  <c:v>42538.770833333336</c:v>
                </c:pt>
                <c:pt idx="12258">
                  <c:v>42538.791666666664</c:v>
                </c:pt>
                <c:pt idx="12259">
                  <c:v>42538.8125</c:v>
                </c:pt>
                <c:pt idx="12260">
                  <c:v>42538.833333333336</c:v>
                </c:pt>
                <c:pt idx="12261">
                  <c:v>42538.854166666664</c:v>
                </c:pt>
                <c:pt idx="12262">
                  <c:v>42538.875</c:v>
                </c:pt>
                <c:pt idx="12263">
                  <c:v>42538.895833333336</c:v>
                </c:pt>
                <c:pt idx="12264">
                  <c:v>42538.916666666664</c:v>
                </c:pt>
                <c:pt idx="12265">
                  <c:v>42538.9375</c:v>
                </c:pt>
                <c:pt idx="12266">
                  <c:v>42538.958333333336</c:v>
                </c:pt>
                <c:pt idx="12267">
                  <c:v>42538.979166666664</c:v>
                </c:pt>
                <c:pt idx="12268">
                  <c:v>42539</c:v>
                </c:pt>
                <c:pt idx="12269">
                  <c:v>42539.020833333336</c:v>
                </c:pt>
                <c:pt idx="12270">
                  <c:v>42539.041666666664</c:v>
                </c:pt>
                <c:pt idx="12271">
                  <c:v>42539.0625</c:v>
                </c:pt>
                <c:pt idx="12272">
                  <c:v>42539.083333333336</c:v>
                </c:pt>
                <c:pt idx="12273">
                  <c:v>42539.104166666664</c:v>
                </c:pt>
                <c:pt idx="12274">
                  <c:v>42539.125</c:v>
                </c:pt>
                <c:pt idx="12275">
                  <c:v>42539.145833333336</c:v>
                </c:pt>
                <c:pt idx="12276">
                  <c:v>42539.166666666664</c:v>
                </c:pt>
                <c:pt idx="12277">
                  <c:v>42539.1875</c:v>
                </c:pt>
                <c:pt idx="12278">
                  <c:v>42539.208333333336</c:v>
                </c:pt>
                <c:pt idx="12279">
                  <c:v>42539.229166666664</c:v>
                </c:pt>
                <c:pt idx="12280">
                  <c:v>42539.25</c:v>
                </c:pt>
                <c:pt idx="12281">
                  <c:v>42539.270833333336</c:v>
                </c:pt>
                <c:pt idx="12282">
                  <c:v>42539.291666666664</c:v>
                </c:pt>
                <c:pt idx="12283">
                  <c:v>42539.3125</c:v>
                </c:pt>
                <c:pt idx="12284">
                  <c:v>42539.333333333336</c:v>
                </c:pt>
                <c:pt idx="12285">
                  <c:v>42539.354166666664</c:v>
                </c:pt>
                <c:pt idx="12286">
                  <c:v>42539.375</c:v>
                </c:pt>
                <c:pt idx="12287">
                  <c:v>42539.395833333336</c:v>
                </c:pt>
                <c:pt idx="12288">
                  <c:v>42539.416666666664</c:v>
                </c:pt>
                <c:pt idx="12289">
                  <c:v>42539.4375</c:v>
                </c:pt>
                <c:pt idx="12290">
                  <c:v>42539.458333333336</c:v>
                </c:pt>
                <c:pt idx="12291">
                  <c:v>42539.479166666664</c:v>
                </c:pt>
                <c:pt idx="12292">
                  <c:v>42539.5</c:v>
                </c:pt>
                <c:pt idx="12293">
                  <c:v>42539.520833333336</c:v>
                </c:pt>
                <c:pt idx="12294">
                  <c:v>42539.541666666664</c:v>
                </c:pt>
                <c:pt idx="12295">
                  <c:v>42539.5625</c:v>
                </c:pt>
                <c:pt idx="12296">
                  <c:v>42539.583333333336</c:v>
                </c:pt>
                <c:pt idx="12297">
                  <c:v>42539.604166666664</c:v>
                </c:pt>
                <c:pt idx="12298">
                  <c:v>42539.625</c:v>
                </c:pt>
                <c:pt idx="12299">
                  <c:v>42539.645833333336</c:v>
                </c:pt>
                <c:pt idx="12300">
                  <c:v>42539.666666666664</c:v>
                </c:pt>
                <c:pt idx="12301">
                  <c:v>42539.6875</c:v>
                </c:pt>
                <c:pt idx="12302">
                  <c:v>42539.708333333336</c:v>
                </c:pt>
                <c:pt idx="12303">
                  <c:v>42539.729166666664</c:v>
                </c:pt>
                <c:pt idx="12304">
                  <c:v>42539.75</c:v>
                </c:pt>
                <c:pt idx="12305">
                  <c:v>42539.770833333336</c:v>
                </c:pt>
                <c:pt idx="12306">
                  <c:v>42539.791666666664</c:v>
                </c:pt>
                <c:pt idx="12307">
                  <c:v>42539.8125</c:v>
                </c:pt>
                <c:pt idx="12308">
                  <c:v>42539.833333333336</c:v>
                </c:pt>
                <c:pt idx="12309">
                  <c:v>42539.854166666664</c:v>
                </c:pt>
                <c:pt idx="12310">
                  <c:v>42539.875</c:v>
                </c:pt>
                <c:pt idx="12311">
                  <c:v>42539.895833333336</c:v>
                </c:pt>
                <c:pt idx="12312">
                  <c:v>42539.916666666664</c:v>
                </c:pt>
                <c:pt idx="12313">
                  <c:v>42539.9375</c:v>
                </c:pt>
                <c:pt idx="12314">
                  <c:v>42539.958333333336</c:v>
                </c:pt>
                <c:pt idx="12315">
                  <c:v>42539.979166666664</c:v>
                </c:pt>
                <c:pt idx="12316">
                  <c:v>42540</c:v>
                </c:pt>
                <c:pt idx="12317">
                  <c:v>42540.020833333336</c:v>
                </c:pt>
                <c:pt idx="12318">
                  <c:v>42540.041666666664</c:v>
                </c:pt>
                <c:pt idx="12319">
                  <c:v>42540.0625</c:v>
                </c:pt>
                <c:pt idx="12320">
                  <c:v>42540.083333333336</c:v>
                </c:pt>
                <c:pt idx="12321">
                  <c:v>42540.104166666664</c:v>
                </c:pt>
                <c:pt idx="12322">
                  <c:v>42540.125</c:v>
                </c:pt>
                <c:pt idx="12323">
                  <c:v>42540.145833333336</c:v>
                </c:pt>
                <c:pt idx="12324">
                  <c:v>42540.166666666664</c:v>
                </c:pt>
                <c:pt idx="12325">
                  <c:v>42540.1875</c:v>
                </c:pt>
                <c:pt idx="12326">
                  <c:v>42540.208333333336</c:v>
                </c:pt>
                <c:pt idx="12327">
                  <c:v>42540.229166666664</c:v>
                </c:pt>
                <c:pt idx="12328">
                  <c:v>42540.25</c:v>
                </c:pt>
                <c:pt idx="12329">
                  <c:v>42540.270833333336</c:v>
                </c:pt>
                <c:pt idx="12330">
                  <c:v>42540.291666666664</c:v>
                </c:pt>
                <c:pt idx="12331">
                  <c:v>42540.3125</c:v>
                </c:pt>
                <c:pt idx="12332">
                  <c:v>42540.333333333336</c:v>
                </c:pt>
                <c:pt idx="12333">
                  <c:v>42540.354166666664</c:v>
                </c:pt>
                <c:pt idx="12334">
                  <c:v>42540.375</c:v>
                </c:pt>
                <c:pt idx="12335">
                  <c:v>42540.395833333336</c:v>
                </c:pt>
                <c:pt idx="12336">
                  <c:v>42540.416666666664</c:v>
                </c:pt>
                <c:pt idx="12337">
                  <c:v>42540.4375</c:v>
                </c:pt>
                <c:pt idx="12338">
                  <c:v>42540.458333333336</c:v>
                </c:pt>
                <c:pt idx="12339">
                  <c:v>42540.479166666664</c:v>
                </c:pt>
                <c:pt idx="12340">
                  <c:v>42540.5</c:v>
                </c:pt>
                <c:pt idx="12341">
                  <c:v>42540.520833333336</c:v>
                </c:pt>
                <c:pt idx="12342">
                  <c:v>42540.541666666664</c:v>
                </c:pt>
                <c:pt idx="12343">
                  <c:v>42540.5625</c:v>
                </c:pt>
                <c:pt idx="12344">
                  <c:v>42540.583333333336</c:v>
                </c:pt>
                <c:pt idx="12345">
                  <c:v>42540.604166666664</c:v>
                </c:pt>
                <c:pt idx="12346">
                  <c:v>42540.625</c:v>
                </c:pt>
                <c:pt idx="12347">
                  <c:v>42540.645833333336</c:v>
                </c:pt>
                <c:pt idx="12348">
                  <c:v>42540.666666666664</c:v>
                </c:pt>
                <c:pt idx="12349">
                  <c:v>42540.6875</c:v>
                </c:pt>
                <c:pt idx="12350">
                  <c:v>42540.708333333336</c:v>
                </c:pt>
                <c:pt idx="12351">
                  <c:v>42540.729166666664</c:v>
                </c:pt>
                <c:pt idx="12352">
                  <c:v>42540.75</c:v>
                </c:pt>
                <c:pt idx="12353">
                  <c:v>42540.770833333336</c:v>
                </c:pt>
                <c:pt idx="12354">
                  <c:v>42540.791666666664</c:v>
                </c:pt>
                <c:pt idx="12355">
                  <c:v>42540.8125</c:v>
                </c:pt>
                <c:pt idx="12356">
                  <c:v>42540.833333333336</c:v>
                </c:pt>
                <c:pt idx="12357">
                  <c:v>42540.854166666664</c:v>
                </c:pt>
                <c:pt idx="12358">
                  <c:v>42540.875</c:v>
                </c:pt>
                <c:pt idx="12359">
                  <c:v>42540.895833333336</c:v>
                </c:pt>
                <c:pt idx="12360">
                  <c:v>42540.916666666664</c:v>
                </c:pt>
                <c:pt idx="12361">
                  <c:v>42540.9375</c:v>
                </c:pt>
                <c:pt idx="12362">
                  <c:v>42540.958333333336</c:v>
                </c:pt>
                <c:pt idx="12363">
                  <c:v>42540.979166666664</c:v>
                </c:pt>
                <c:pt idx="12364">
                  <c:v>42541</c:v>
                </c:pt>
                <c:pt idx="12365">
                  <c:v>42541.020833333336</c:v>
                </c:pt>
                <c:pt idx="12366">
                  <c:v>42541.041666666664</c:v>
                </c:pt>
                <c:pt idx="12367">
                  <c:v>42541.0625</c:v>
                </c:pt>
                <c:pt idx="12368">
                  <c:v>42541.083333333336</c:v>
                </c:pt>
                <c:pt idx="12369">
                  <c:v>42541.104166666664</c:v>
                </c:pt>
                <c:pt idx="12370">
                  <c:v>42541.125</c:v>
                </c:pt>
                <c:pt idx="12371">
                  <c:v>42541.145833333336</c:v>
                </c:pt>
                <c:pt idx="12372">
                  <c:v>42541.166666666664</c:v>
                </c:pt>
                <c:pt idx="12373">
                  <c:v>42541.1875</c:v>
                </c:pt>
                <c:pt idx="12374">
                  <c:v>42541.208333333336</c:v>
                </c:pt>
                <c:pt idx="12375">
                  <c:v>42541.229166666664</c:v>
                </c:pt>
                <c:pt idx="12376">
                  <c:v>42541.25</c:v>
                </c:pt>
                <c:pt idx="12377">
                  <c:v>42541.270833333336</c:v>
                </c:pt>
                <c:pt idx="12378">
                  <c:v>42541.291666666664</c:v>
                </c:pt>
                <c:pt idx="12379">
                  <c:v>42541.3125</c:v>
                </c:pt>
                <c:pt idx="12380">
                  <c:v>42541.333333333336</c:v>
                </c:pt>
                <c:pt idx="12381">
                  <c:v>42541.354166666664</c:v>
                </c:pt>
                <c:pt idx="12382">
                  <c:v>42541.375</c:v>
                </c:pt>
                <c:pt idx="12383">
                  <c:v>42541.395833333336</c:v>
                </c:pt>
                <c:pt idx="12384">
                  <c:v>42541.416666666664</c:v>
                </c:pt>
                <c:pt idx="12385">
                  <c:v>42541.4375</c:v>
                </c:pt>
                <c:pt idx="12386">
                  <c:v>42541.458333333336</c:v>
                </c:pt>
                <c:pt idx="12387">
                  <c:v>42541.479166666664</c:v>
                </c:pt>
                <c:pt idx="12388">
                  <c:v>42541.5</c:v>
                </c:pt>
                <c:pt idx="12389">
                  <c:v>42541.520833333336</c:v>
                </c:pt>
                <c:pt idx="12390">
                  <c:v>42541.541666666664</c:v>
                </c:pt>
                <c:pt idx="12391">
                  <c:v>42541.5625</c:v>
                </c:pt>
                <c:pt idx="12392">
                  <c:v>42541.583333333336</c:v>
                </c:pt>
                <c:pt idx="12393">
                  <c:v>42541.604166666664</c:v>
                </c:pt>
                <c:pt idx="12394">
                  <c:v>42541.625</c:v>
                </c:pt>
                <c:pt idx="12395">
                  <c:v>42541.645833333336</c:v>
                </c:pt>
                <c:pt idx="12396">
                  <c:v>42541.666666666664</c:v>
                </c:pt>
                <c:pt idx="12397">
                  <c:v>42541.6875</c:v>
                </c:pt>
                <c:pt idx="12398">
                  <c:v>42541.708333333336</c:v>
                </c:pt>
                <c:pt idx="12399">
                  <c:v>42541.729166666664</c:v>
                </c:pt>
                <c:pt idx="12400">
                  <c:v>42541.75</c:v>
                </c:pt>
                <c:pt idx="12401">
                  <c:v>42541.770833333336</c:v>
                </c:pt>
                <c:pt idx="12402">
                  <c:v>42541.791666666664</c:v>
                </c:pt>
                <c:pt idx="12403">
                  <c:v>42541.8125</c:v>
                </c:pt>
                <c:pt idx="12404">
                  <c:v>42541.833333333336</c:v>
                </c:pt>
                <c:pt idx="12405">
                  <c:v>42541.854166666664</c:v>
                </c:pt>
                <c:pt idx="12406">
                  <c:v>42541.875</c:v>
                </c:pt>
                <c:pt idx="12407">
                  <c:v>42541.895833333336</c:v>
                </c:pt>
                <c:pt idx="12408">
                  <c:v>42541.916666666664</c:v>
                </c:pt>
                <c:pt idx="12409">
                  <c:v>42541.9375</c:v>
                </c:pt>
                <c:pt idx="12410">
                  <c:v>42541.958333333336</c:v>
                </c:pt>
                <c:pt idx="12411">
                  <c:v>42541.979166666664</c:v>
                </c:pt>
                <c:pt idx="12412">
                  <c:v>42542</c:v>
                </c:pt>
                <c:pt idx="12413">
                  <c:v>42542.020833333336</c:v>
                </c:pt>
                <c:pt idx="12414">
                  <c:v>42542.041666666664</c:v>
                </c:pt>
                <c:pt idx="12415">
                  <c:v>42542.0625</c:v>
                </c:pt>
                <c:pt idx="12416">
                  <c:v>42542.083333333336</c:v>
                </c:pt>
                <c:pt idx="12417">
                  <c:v>42542.104166666664</c:v>
                </c:pt>
                <c:pt idx="12418">
                  <c:v>42542.125</c:v>
                </c:pt>
                <c:pt idx="12419">
                  <c:v>42542.145833333336</c:v>
                </c:pt>
                <c:pt idx="12420">
                  <c:v>42542.166666666664</c:v>
                </c:pt>
                <c:pt idx="12421">
                  <c:v>42542.1875</c:v>
                </c:pt>
                <c:pt idx="12422">
                  <c:v>42542.208333333336</c:v>
                </c:pt>
                <c:pt idx="12423">
                  <c:v>42542.229166666664</c:v>
                </c:pt>
                <c:pt idx="12424">
                  <c:v>42542.25</c:v>
                </c:pt>
                <c:pt idx="12425">
                  <c:v>42542.270833333336</c:v>
                </c:pt>
                <c:pt idx="12426">
                  <c:v>42542.291666666664</c:v>
                </c:pt>
                <c:pt idx="12427">
                  <c:v>42542.3125</c:v>
                </c:pt>
                <c:pt idx="12428">
                  <c:v>42542.333333333336</c:v>
                </c:pt>
                <c:pt idx="12429">
                  <c:v>42542.354166666664</c:v>
                </c:pt>
                <c:pt idx="12430">
                  <c:v>42542.375</c:v>
                </c:pt>
                <c:pt idx="12431">
                  <c:v>42542.395833333336</c:v>
                </c:pt>
                <c:pt idx="12432">
                  <c:v>42542.416666666664</c:v>
                </c:pt>
                <c:pt idx="12433">
                  <c:v>42542.4375</c:v>
                </c:pt>
                <c:pt idx="12434">
                  <c:v>42542.458333333336</c:v>
                </c:pt>
                <c:pt idx="12435">
                  <c:v>42542.479166666664</c:v>
                </c:pt>
                <c:pt idx="12436">
                  <c:v>42542.5</c:v>
                </c:pt>
                <c:pt idx="12437">
                  <c:v>42542.520833333336</c:v>
                </c:pt>
                <c:pt idx="12438">
                  <c:v>42542.541666666664</c:v>
                </c:pt>
                <c:pt idx="12439">
                  <c:v>42542.5625</c:v>
                </c:pt>
                <c:pt idx="12440">
                  <c:v>42542.583333333336</c:v>
                </c:pt>
                <c:pt idx="12441">
                  <c:v>42542.604166666664</c:v>
                </c:pt>
                <c:pt idx="12442">
                  <c:v>42542.625</c:v>
                </c:pt>
                <c:pt idx="12443">
                  <c:v>42542.645833333336</c:v>
                </c:pt>
                <c:pt idx="12444">
                  <c:v>42542.666666666664</c:v>
                </c:pt>
                <c:pt idx="12445">
                  <c:v>42542.6875</c:v>
                </c:pt>
                <c:pt idx="12446">
                  <c:v>42542.708333333336</c:v>
                </c:pt>
                <c:pt idx="12447">
                  <c:v>42542.729166666664</c:v>
                </c:pt>
                <c:pt idx="12448">
                  <c:v>42542.75</c:v>
                </c:pt>
                <c:pt idx="12449">
                  <c:v>42542.770833333336</c:v>
                </c:pt>
                <c:pt idx="12450">
                  <c:v>42542.791666666664</c:v>
                </c:pt>
                <c:pt idx="12451">
                  <c:v>42542.8125</c:v>
                </c:pt>
                <c:pt idx="12452">
                  <c:v>42542.833333333336</c:v>
                </c:pt>
                <c:pt idx="12453">
                  <c:v>42542.854166666664</c:v>
                </c:pt>
                <c:pt idx="12454">
                  <c:v>42542.875</c:v>
                </c:pt>
                <c:pt idx="12455">
                  <c:v>42542.895833333336</c:v>
                </c:pt>
                <c:pt idx="12456">
                  <c:v>42542.916666666664</c:v>
                </c:pt>
                <c:pt idx="12457">
                  <c:v>42542.9375</c:v>
                </c:pt>
                <c:pt idx="12458">
                  <c:v>42542.958333333336</c:v>
                </c:pt>
                <c:pt idx="12459">
                  <c:v>42542.979166666664</c:v>
                </c:pt>
                <c:pt idx="12460">
                  <c:v>42543</c:v>
                </c:pt>
                <c:pt idx="12461">
                  <c:v>42543.020833333336</c:v>
                </c:pt>
                <c:pt idx="12462">
                  <c:v>42543.041666666664</c:v>
                </c:pt>
                <c:pt idx="12463">
                  <c:v>42543.0625</c:v>
                </c:pt>
                <c:pt idx="12464">
                  <c:v>42543.083333333336</c:v>
                </c:pt>
                <c:pt idx="12465">
                  <c:v>42543.104166666664</c:v>
                </c:pt>
                <c:pt idx="12466">
                  <c:v>42543.125</c:v>
                </c:pt>
                <c:pt idx="12467">
                  <c:v>42543.145833333336</c:v>
                </c:pt>
                <c:pt idx="12468">
                  <c:v>42543.166666666664</c:v>
                </c:pt>
                <c:pt idx="12469">
                  <c:v>42543.1875</c:v>
                </c:pt>
                <c:pt idx="12470">
                  <c:v>42543.208333333336</c:v>
                </c:pt>
                <c:pt idx="12471">
                  <c:v>42543.229166666664</c:v>
                </c:pt>
                <c:pt idx="12472">
                  <c:v>42543.25</c:v>
                </c:pt>
                <c:pt idx="12473">
                  <c:v>42543.270833333336</c:v>
                </c:pt>
                <c:pt idx="12474">
                  <c:v>42543.291666666664</c:v>
                </c:pt>
                <c:pt idx="12475">
                  <c:v>42543.3125</c:v>
                </c:pt>
                <c:pt idx="12476">
                  <c:v>42543.333333333336</c:v>
                </c:pt>
                <c:pt idx="12477">
                  <c:v>42543.354166666664</c:v>
                </c:pt>
                <c:pt idx="12478">
                  <c:v>42543.375</c:v>
                </c:pt>
                <c:pt idx="12479">
                  <c:v>42543.395833333336</c:v>
                </c:pt>
                <c:pt idx="12480">
                  <c:v>42543.416666666664</c:v>
                </c:pt>
                <c:pt idx="12481">
                  <c:v>42543.4375</c:v>
                </c:pt>
                <c:pt idx="12482">
                  <c:v>42543.458333333336</c:v>
                </c:pt>
                <c:pt idx="12483">
                  <c:v>42543.479166666664</c:v>
                </c:pt>
                <c:pt idx="12484">
                  <c:v>42543.5</c:v>
                </c:pt>
                <c:pt idx="12485">
                  <c:v>42543.520833333336</c:v>
                </c:pt>
                <c:pt idx="12486">
                  <c:v>42543.541666666664</c:v>
                </c:pt>
                <c:pt idx="12487">
                  <c:v>42543.5625</c:v>
                </c:pt>
                <c:pt idx="12488">
                  <c:v>42543.583333333336</c:v>
                </c:pt>
                <c:pt idx="12489">
                  <c:v>42543.604166666664</c:v>
                </c:pt>
                <c:pt idx="12490">
                  <c:v>42543.625</c:v>
                </c:pt>
                <c:pt idx="12491">
                  <c:v>42543.645833333336</c:v>
                </c:pt>
                <c:pt idx="12492">
                  <c:v>42543.666666666664</c:v>
                </c:pt>
                <c:pt idx="12493">
                  <c:v>42543.6875</c:v>
                </c:pt>
                <c:pt idx="12494">
                  <c:v>42543.708333333336</c:v>
                </c:pt>
                <c:pt idx="12495">
                  <c:v>42543.729166666664</c:v>
                </c:pt>
                <c:pt idx="12496">
                  <c:v>42543.75</c:v>
                </c:pt>
                <c:pt idx="12497">
                  <c:v>42543.770833333336</c:v>
                </c:pt>
                <c:pt idx="12498">
                  <c:v>42543.791666666664</c:v>
                </c:pt>
                <c:pt idx="12499">
                  <c:v>42543.8125</c:v>
                </c:pt>
                <c:pt idx="12500">
                  <c:v>42543.833333333336</c:v>
                </c:pt>
                <c:pt idx="12501">
                  <c:v>42543.854166666664</c:v>
                </c:pt>
                <c:pt idx="12502">
                  <c:v>42543.875</c:v>
                </c:pt>
                <c:pt idx="12503">
                  <c:v>42543.895833333336</c:v>
                </c:pt>
                <c:pt idx="12504">
                  <c:v>42543.916666666664</c:v>
                </c:pt>
                <c:pt idx="12505">
                  <c:v>42543.9375</c:v>
                </c:pt>
                <c:pt idx="12506">
                  <c:v>42543.958333333336</c:v>
                </c:pt>
                <c:pt idx="12507">
                  <c:v>42543.979166666664</c:v>
                </c:pt>
                <c:pt idx="12508">
                  <c:v>42544</c:v>
                </c:pt>
                <c:pt idx="12509">
                  <c:v>42544.020833333336</c:v>
                </c:pt>
                <c:pt idx="12510">
                  <c:v>42544.041666666664</c:v>
                </c:pt>
                <c:pt idx="12511">
                  <c:v>42544.0625</c:v>
                </c:pt>
                <c:pt idx="12512">
                  <c:v>42544.083333333336</c:v>
                </c:pt>
                <c:pt idx="12513">
                  <c:v>42544.104166666664</c:v>
                </c:pt>
                <c:pt idx="12514">
                  <c:v>42544.125</c:v>
                </c:pt>
                <c:pt idx="12515">
                  <c:v>42544.145833333336</c:v>
                </c:pt>
                <c:pt idx="12516">
                  <c:v>42544.166666666664</c:v>
                </c:pt>
                <c:pt idx="12517">
                  <c:v>42544.1875</c:v>
                </c:pt>
                <c:pt idx="12518">
                  <c:v>42544.208333333336</c:v>
                </c:pt>
                <c:pt idx="12519">
                  <c:v>42544.229166666664</c:v>
                </c:pt>
                <c:pt idx="12520">
                  <c:v>42544.25</c:v>
                </c:pt>
                <c:pt idx="12521">
                  <c:v>42544.270833333336</c:v>
                </c:pt>
                <c:pt idx="12522">
                  <c:v>42544.291666666664</c:v>
                </c:pt>
                <c:pt idx="12523">
                  <c:v>42544.3125</c:v>
                </c:pt>
                <c:pt idx="12524">
                  <c:v>42544.333333333336</c:v>
                </c:pt>
                <c:pt idx="12525">
                  <c:v>42544.354166666664</c:v>
                </c:pt>
                <c:pt idx="12526">
                  <c:v>42544.375</c:v>
                </c:pt>
                <c:pt idx="12527">
                  <c:v>42544.395833333336</c:v>
                </c:pt>
                <c:pt idx="12528">
                  <c:v>42544.416666666664</c:v>
                </c:pt>
                <c:pt idx="12529">
                  <c:v>42544.4375</c:v>
                </c:pt>
                <c:pt idx="12530">
                  <c:v>42544.458333333336</c:v>
                </c:pt>
                <c:pt idx="12531">
                  <c:v>42544.479166666664</c:v>
                </c:pt>
                <c:pt idx="12532">
                  <c:v>42544.5</c:v>
                </c:pt>
                <c:pt idx="12533">
                  <c:v>42544.520833333336</c:v>
                </c:pt>
                <c:pt idx="12534">
                  <c:v>42544.541666666664</c:v>
                </c:pt>
                <c:pt idx="12535">
                  <c:v>42544.5625</c:v>
                </c:pt>
                <c:pt idx="12536">
                  <c:v>42544.583333333336</c:v>
                </c:pt>
                <c:pt idx="12537">
                  <c:v>42544.604166666664</c:v>
                </c:pt>
                <c:pt idx="12538">
                  <c:v>42544.625</c:v>
                </c:pt>
                <c:pt idx="12539">
                  <c:v>42544.645833333336</c:v>
                </c:pt>
                <c:pt idx="12540">
                  <c:v>42544.666666666664</c:v>
                </c:pt>
                <c:pt idx="12541">
                  <c:v>42544.6875</c:v>
                </c:pt>
                <c:pt idx="12542">
                  <c:v>42544.708333333336</c:v>
                </c:pt>
                <c:pt idx="12543">
                  <c:v>42544.729166666664</c:v>
                </c:pt>
                <c:pt idx="12544">
                  <c:v>42544.75</c:v>
                </c:pt>
                <c:pt idx="12545">
                  <c:v>42544.770833333336</c:v>
                </c:pt>
                <c:pt idx="12546">
                  <c:v>42544.791666666664</c:v>
                </c:pt>
                <c:pt idx="12547">
                  <c:v>42544.8125</c:v>
                </c:pt>
                <c:pt idx="12548">
                  <c:v>42544.833333333336</c:v>
                </c:pt>
                <c:pt idx="12549">
                  <c:v>42544.854166666664</c:v>
                </c:pt>
                <c:pt idx="12550">
                  <c:v>42544.875</c:v>
                </c:pt>
                <c:pt idx="12551">
                  <c:v>42544.895833333336</c:v>
                </c:pt>
                <c:pt idx="12552">
                  <c:v>42544.916666666664</c:v>
                </c:pt>
                <c:pt idx="12553">
                  <c:v>42544.9375</c:v>
                </c:pt>
                <c:pt idx="12554">
                  <c:v>42544.958333333336</c:v>
                </c:pt>
                <c:pt idx="12555">
                  <c:v>42544.979166666664</c:v>
                </c:pt>
                <c:pt idx="12556">
                  <c:v>42545</c:v>
                </c:pt>
                <c:pt idx="12557">
                  <c:v>42545.020833333336</c:v>
                </c:pt>
                <c:pt idx="12558">
                  <c:v>42545.041666666664</c:v>
                </c:pt>
                <c:pt idx="12559">
                  <c:v>42545.0625</c:v>
                </c:pt>
                <c:pt idx="12560">
                  <c:v>42545.083333333336</c:v>
                </c:pt>
                <c:pt idx="12561">
                  <c:v>42545.104166666664</c:v>
                </c:pt>
                <c:pt idx="12562">
                  <c:v>42545.125</c:v>
                </c:pt>
                <c:pt idx="12563">
                  <c:v>42545.145833333336</c:v>
                </c:pt>
                <c:pt idx="12564">
                  <c:v>42545.166666666664</c:v>
                </c:pt>
                <c:pt idx="12565">
                  <c:v>42545.1875</c:v>
                </c:pt>
                <c:pt idx="12566">
                  <c:v>42545.208333333336</c:v>
                </c:pt>
                <c:pt idx="12567">
                  <c:v>42545.229166666664</c:v>
                </c:pt>
                <c:pt idx="12568">
                  <c:v>42545.25</c:v>
                </c:pt>
                <c:pt idx="12569">
                  <c:v>42545.270833333336</c:v>
                </c:pt>
                <c:pt idx="12570">
                  <c:v>42545.291666666664</c:v>
                </c:pt>
                <c:pt idx="12571">
                  <c:v>42545.3125</c:v>
                </c:pt>
                <c:pt idx="12572">
                  <c:v>42545.333333333336</c:v>
                </c:pt>
                <c:pt idx="12573">
                  <c:v>42545.354166666664</c:v>
                </c:pt>
                <c:pt idx="12574">
                  <c:v>42545.375</c:v>
                </c:pt>
                <c:pt idx="12575">
                  <c:v>42545.395833333336</c:v>
                </c:pt>
                <c:pt idx="12576">
                  <c:v>42545.416666666664</c:v>
                </c:pt>
                <c:pt idx="12577">
                  <c:v>42545.4375</c:v>
                </c:pt>
                <c:pt idx="12578">
                  <c:v>42545.458333333336</c:v>
                </c:pt>
                <c:pt idx="12579">
                  <c:v>42545.479166666664</c:v>
                </c:pt>
                <c:pt idx="12580">
                  <c:v>42545.5</c:v>
                </c:pt>
                <c:pt idx="12581">
                  <c:v>42545.520833333336</c:v>
                </c:pt>
                <c:pt idx="12582">
                  <c:v>42545.541666666664</c:v>
                </c:pt>
                <c:pt idx="12583">
                  <c:v>42545.5625</c:v>
                </c:pt>
                <c:pt idx="12584">
                  <c:v>42545.583333333336</c:v>
                </c:pt>
                <c:pt idx="12585">
                  <c:v>42545.604166666664</c:v>
                </c:pt>
                <c:pt idx="12586">
                  <c:v>42545.625</c:v>
                </c:pt>
                <c:pt idx="12587">
                  <c:v>42545.645833333336</c:v>
                </c:pt>
                <c:pt idx="12588">
                  <c:v>42545.666666666664</c:v>
                </c:pt>
                <c:pt idx="12589">
                  <c:v>42545.6875</c:v>
                </c:pt>
                <c:pt idx="12590">
                  <c:v>42545.708333333336</c:v>
                </c:pt>
                <c:pt idx="12591">
                  <c:v>42545.729166666664</c:v>
                </c:pt>
                <c:pt idx="12592">
                  <c:v>42545.75</c:v>
                </c:pt>
                <c:pt idx="12593">
                  <c:v>42545.770833333336</c:v>
                </c:pt>
                <c:pt idx="12594">
                  <c:v>42545.791666666664</c:v>
                </c:pt>
                <c:pt idx="12595">
                  <c:v>42545.8125</c:v>
                </c:pt>
                <c:pt idx="12596">
                  <c:v>42545.833333333336</c:v>
                </c:pt>
                <c:pt idx="12597">
                  <c:v>42545.854166666664</c:v>
                </c:pt>
                <c:pt idx="12598">
                  <c:v>42545.875</c:v>
                </c:pt>
                <c:pt idx="12599">
                  <c:v>42545.895833333336</c:v>
                </c:pt>
                <c:pt idx="12600">
                  <c:v>42545.916666666664</c:v>
                </c:pt>
                <c:pt idx="12601">
                  <c:v>42545.9375</c:v>
                </c:pt>
                <c:pt idx="12602">
                  <c:v>42545.958333333336</c:v>
                </c:pt>
                <c:pt idx="12603">
                  <c:v>42545.979166666664</c:v>
                </c:pt>
                <c:pt idx="12604">
                  <c:v>42546</c:v>
                </c:pt>
                <c:pt idx="12605">
                  <c:v>42546.020833333336</c:v>
                </c:pt>
                <c:pt idx="12606">
                  <c:v>42546.041666666664</c:v>
                </c:pt>
                <c:pt idx="12607">
                  <c:v>42546.0625</c:v>
                </c:pt>
                <c:pt idx="12608">
                  <c:v>42546.083333333336</c:v>
                </c:pt>
                <c:pt idx="12609">
                  <c:v>42546.104166666664</c:v>
                </c:pt>
                <c:pt idx="12610">
                  <c:v>42546.125</c:v>
                </c:pt>
                <c:pt idx="12611">
                  <c:v>42546.145833333336</c:v>
                </c:pt>
                <c:pt idx="12612">
                  <c:v>42546.166666666664</c:v>
                </c:pt>
                <c:pt idx="12613">
                  <c:v>42546.1875</c:v>
                </c:pt>
                <c:pt idx="12614">
                  <c:v>42546.208333333336</c:v>
                </c:pt>
                <c:pt idx="12615">
                  <c:v>42546.229166666664</c:v>
                </c:pt>
                <c:pt idx="12616">
                  <c:v>42546.25</c:v>
                </c:pt>
                <c:pt idx="12617">
                  <c:v>42546.270833333336</c:v>
                </c:pt>
                <c:pt idx="12618">
                  <c:v>42546.291666666664</c:v>
                </c:pt>
                <c:pt idx="12619">
                  <c:v>42546.3125</c:v>
                </c:pt>
                <c:pt idx="12620">
                  <c:v>42546.333333333336</c:v>
                </c:pt>
                <c:pt idx="12621">
                  <c:v>42546.354166666664</c:v>
                </c:pt>
                <c:pt idx="12622">
                  <c:v>42546.375</c:v>
                </c:pt>
                <c:pt idx="12623">
                  <c:v>42546.395833333336</c:v>
                </c:pt>
                <c:pt idx="12624">
                  <c:v>42546.416666666664</c:v>
                </c:pt>
                <c:pt idx="12625">
                  <c:v>42546.4375</c:v>
                </c:pt>
                <c:pt idx="12626">
                  <c:v>42546.458333333336</c:v>
                </c:pt>
                <c:pt idx="12627">
                  <c:v>42546.479166666664</c:v>
                </c:pt>
                <c:pt idx="12628">
                  <c:v>42546.5</c:v>
                </c:pt>
                <c:pt idx="12629">
                  <c:v>42546.520833333336</c:v>
                </c:pt>
                <c:pt idx="12630">
                  <c:v>42546.541666666664</c:v>
                </c:pt>
                <c:pt idx="12631">
                  <c:v>42546.5625</c:v>
                </c:pt>
                <c:pt idx="12632">
                  <c:v>42546.583333333336</c:v>
                </c:pt>
                <c:pt idx="12633">
                  <c:v>42546.604166666664</c:v>
                </c:pt>
                <c:pt idx="12634">
                  <c:v>42546.625</c:v>
                </c:pt>
                <c:pt idx="12635">
                  <c:v>42546.645833333336</c:v>
                </c:pt>
                <c:pt idx="12636">
                  <c:v>42546.666666666664</c:v>
                </c:pt>
                <c:pt idx="12637">
                  <c:v>42546.6875</c:v>
                </c:pt>
                <c:pt idx="12638">
                  <c:v>42546.708333333336</c:v>
                </c:pt>
                <c:pt idx="12639">
                  <c:v>42546.729166666664</c:v>
                </c:pt>
                <c:pt idx="12640">
                  <c:v>42546.75</c:v>
                </c:pt>
                <c:pt idx="12641">
                  <c:v>42546.770833333336</c:v>
                </c:pt>
                <c:pt idx="12642">
                  <c:v>42546.791666666664</c:v>
                </c:pt>
                <c:pt idx="12643">
                  <c:v>42546.8125</c:v>
                </c:pt>
                <c:pt idx="12644">
                  <c:v>42546.833333333336</c:v>
                </c:pt>
                <c:pt idx="12645">
                  <c:v>42546.854166666664</c:v>
                </c:pt>
                <c:pt idx="12646">
                  <c:v>42546.875</c:v>
                </c:pt>
                <c:pt idx="12647">
                  <c:v>42546.895833333336</c:v>
                </c:pt>
                <c:pt idx="12648">
                  <c:v>42546.916666666664</c:v>
                </c:pt>
                <c:pt idx="12649">
                  <c:v>42546.9375</c:v>
                </c:pt>
                <c:pt idx="12650">
                  <c:v>42546.958333333336</c:v>
                </c:pt>
                <c:pt idx="12651">
                  <c:v>42546.979166666664</c:v>
                </c:pt>
                <c:pt idx="12652">
                  <c:v>42547</c:v>
                </c:pt>
                <c:pt idx="12653">
                  <c:v>42547.020833333336</c:v>
                </c:pt>
                <c:pt idx="12654">
                  <c:v>42547.041666666664</c:v>
                </c:pt>
                <c:pt idx="12655">
                  <c:v>42547.0625</c:v>
                </c:pt>
                <c:pt idx="12656">
                  <c:v>42547.083333333336</c:v>
                </c:pt>
                <c:pt idx="12657">
                  <c:v>42547.104166666664</c:v>
                </c:pt>
                <c:pt idx="12658">
                  <c:v>42547.125</c:v>
                </c:pt>
                <c:pt idx="12659">
                  <c:v>42547.145833333336</c:v>
                </c:pt>
                <c:pt idx="12660">
                  <c:v>42547.166666666664</c:v>
                </c:pt>
                <c:pt idx="12661">
                  <c:v>42547.1875</c:v>
                </c:pt>
                <c:pt idx="12662">
                  <c:v>42547.208333333336</c:v>
                </c:pt>
                <c:pt idx="12663">
                  <c:v>42547.229166666664</c:v>
                </c:pt>
                <c:pt idx="12664">
                  <c:v>42547.25</c:v>
                </c:pt>
                <c:pt idx="12665">
                  <c:v>42547.270833333336</c:v>
                </c:pt>
                <c:pt idx="12666">
                  <c:v>42547.291666666664</c:v>
                </c:pt>
                <c:pt idx="12667">
                  <c:v>42547.3125</c:v>
                </c:pt>
                <c:pt idx="12668">
                  <c:v>42547.333333333336</c:v>
                </c:pt>
                <c:pt idx="12669">
                  <c:v>42547.354166666664</c:v>
                </c:pt>
                <c:pt idx="12670">
                  <c:v>42547.375</c:v>
                </c:pt>
                <c:pt idx="12671">
                  <c:v>42547.395833333336</c:v>
                </c:pt>
                <c:pt idx="12672">
                  <c:v>42547.416666666664</c:v>
                </c:pt>
                <c:pt idx="12673">
                  <c:v>42547.4375</c:v>
                </c:pt>
                <c:pt idx="12674">
                  <c:v>42547.458333333336</c:v>
                </c:pt>
                <c:pt idx="12675">
                  <c:v>42547.479166666664</c:v>
                </c:pt>
                <c:pt idx="12676">
                  <c:v>42547.5</c:v>
                </c:pt>
                <c:pt idx="12677">
                  <c:v>42547.520833333336</c:v>
                </c:pt>
                <c:pt idx="12678">
                  <c:v>42547.541666666664</c:v>
                </c:pt>
                <c:pt idx="12679">
                  <c:v>42547.5625</c:v>
                </c:pt>
                <c:pt idx="12680">
                  <c:v>42547.583333333336</c:v>
                </c:pt>
                <c:pt idx="12681">
                  <c:v>42547.604166666664</c:v>
                </c:pt>
                <c:pt idx="12682">
                  <c:v>42547.625</c:v>
                </c:pt>
                <c:pt idx="12683">
                  <c:v>42547.645833333336</c:v>
                </c:pt>
                <c:pt idx="12684">
                  <c:v>42547.666666666664</c:v>
                </c:pt>
                <c:pt idx="12685">
                  <c:v>42547.6875</c:v>
                </c:pt>
                <c:pt idx="12686">
                  <c:v>42547.708333333336</c:v>
                </c:pt>
                <c:pt idx="12687">
                  <c:v>42547.729166666664</c:v>
                </c:pt>
                <c:pt idx="12688">
                  <c:v>42547.75</c:v>
                </c:pt>
                <c:pt idx="12689">
                  <c:v>42547.770833333336</c:v>
                </c:pt>
                <c:pt idx="12690">
                  <c:v>42547.791666666664</c:v>
                </c:pt>
                <c:pt idx="12691">
                  <c:v>42547.8125</c:v>
                </c:pt>
                <c:pt idx="12692">
                  <c:v>42547.833333333336</c:v>
                </c:pt>
                <c:pt idx="12693">
                  <c:v>42547.854166666664</c:v>
                </c:pt>
                <c:pt idx="12694">
                  <c:v>42547.875</c:v>
                </c:pt>
                <c:pt idx="12695">
                  <c:v>42547.895833333336</c:v>
                </c:pt>
                <c:pt idx="12696">
                  <c:v>42547.916666666664</c:v>
                </c:pt>
                <c:pt idx="12697">
                  <c:v>42547.9375</c:v>
                </c:pt>
                <c:pt idx="12698">
                  <c:v>42547.958333333336</c:v>
                </c:pt>
                <c:pt idx="12699">
                  <c:v>42547.979166666664</c:v>
                </c:pt>
                <c:pt idx="12700">
                  <c:v>42548</c:v>
                </c:pt>
                <c:pt idx="12701">
                  <c:v>42548.020833333336</c:v>
                </c:pt>
                <c:pt idx="12702">
                  <c:v>42548.041666666664</c:v>
                </c:pt>
                <c:pt idx="12703">
                  <c:v>42548.0625</c:v>
                </c:pt>
                <c:pt idx="12704">
                  <c:v>42548.083333333336</c:v>
                </c:pt>
                <c:pt idx="12705">
                  <c:v>42548.104166666664</c:v>
                </c:pt>
                <c:pt idx="12706">
                  <c:v>42548.125</c:v>
                </c:pt>
                <c:pt idx="12707">
                  <c:v>42548.145833333336</c:v>
                </c:pt>
                <c:pt idx="12708">
                  <c:v>42548.166666666664</c:v>
                </c:pt>
                <c:pt idx="12709">
                  <c:v>42548.1875</c:v>
                </c:pt>
                <c:pt idx="12710">
                  <c:v>42548.208333333336</c:v>
                </c:pt>
                <c:pt idx="12711">
                  <c:v>42548.229166666664</c:v>
                </c:pt>
                <c:pt idx="12712">
                  <c:v>42548.25</c:v>
                </c:pt>
                <c:pt idx="12713">
                  <c:v>42548.270833333336</c:v>
                </c:pt>
                <c:pt idx="12714">
                  <c:v>42548.291666666664</c:v>
                </c:pt>
                <c:pt idx="12715">
                  <c:v>42548.3125</c:v>
                </c:pt>
                <c:pt idx="12716">
                  <c:v>42548.333333333336</c:v>
                </c:pt>
                <c:pt idx="12717">
                  <c:v>42548.354166666664</c:v>
                </c:pt>
                <c:pt idx="12718">
                  <c:v>42548.375</c:v>
                </c:pt>
                <c:pt idx="12719">
                  <c:v>42548.395833333336</c:v>
                </c:pt>
                <c:pt idx="12720">
                  <c:v>42548.416666666664</c:v>
                </c:pt>
                <c:pt idx="12721">
                  <c:v>42548.4375</c:v>
                </c:pt>
                <c:pt idx="12722">
                  <c:v>42548.458333333336</c:v>
                </c:pt>
                <c:pt idx="12723">
                  <c:v>42548.479166666664</c:v>
                </c:pt>
                <c:pt idx="12724">
                  <c:v>42548.5</c:v>
                </c:pt>
                <c:pt idx="12725">
                  <c:v>42548.520833333336</c:v>
                </c:pt>
                <c:pt idx="12726">
                  <c:v>42548.541666666664</c:v>
                </c:pt>
                <c:pt idx="12727">
                  <c:v>42548.5625</c:v>
                </c:pt>
                <c:pt idx="12728">
                  <c:v>42548.583333333336</c:v>
                </c:pt>
                <c:pt idx="12729">
                  <c:v>42548.604166666664</c:v>
                </c:pt>
                <c:pt idx="12730">
                  <c:v>42548.625</c:v>
                </c:pt>
                <c:pt idx="12731">
                  <c:v>42548.645833333336</c:v>
                </c:pt>
                <c:pt idx="12732">
                  <c:v>42548.666666666664</c:v>
                </c:pt>
                <c:pt idx="12733">
                  <c:v>42548.6875</c:v>
                </c:pt>
                <c:pt idx="12734">
                  <c:v>42548.708333333336</c:v>
                </c:pt>
                <c:pt idx="12735">
                  <c:v>42548.729166666664</c:v>
                </c:pt>
                <c:pt idx="12736">
                  <c:v>42548.75</c:v>
                </c:pt>
                <c:pt idx="12737">
                  <c:v>42548.770833333336</c:v>
                </c:pt>
                <c:pt idx="12738">
                  <c:v>42548.791666666664</c:v>
                </c:pt>
                <c:pt idx="12739">
                  <c:v>42548.8125</c:v>
                </c:pt>
                <c:pt idx="12740">
                  <c:v>42548.833333333336</c:v>
                </c:pt>
                <c:pt idx="12741">
                  <c:v>42548.854166666664</c:v>
                </c:pt>
                <c:pt idx="12742">
                  <c:v>42548.875</c:v>
                </c:pt>
                <c:pt idx="12743">
                  <c:v>42548.895833333336</c:v>
                </c:pt>
                <c:pt idx="12744">
                  <c:v>42548.916666666664</c:v>
                </c:pt>
                <c:pt idx="12745">
                  <c:v>42548.9375</c:v>
                </c:pt>
                <c:pt idx="12746">
                  <c:v>42548.958333333336</c:v>
                </c:pt>
                <c:pt idx="12747">
                  <c:v>42548.979166666664</c:v>
                </c:pt>
                <c:pt idx="12748">
                  <c:v>42549</c:v>
                </c:pt>
                <c:pt idx="12749">
                  <c:v>42549.020833333336</c:v>
                </c:pt>
                <c:pt idx="12750">
                  <c:v>42549.041666666664</c:v>
                </c:pt>
                <c:pt idx="12751">
                  <c:v>42549.0625</c:v>
                </c:pt>
                <c:pt idx="12752">
                  <c:v>42549.083333333336</c:v>
                </c:pt>
                <c:pt idx="12753">
                  <c:v>42549.104166666664</c:v>
                </c:pt>
                <c:pt idx="12754">
                  <c:v>42549.125</c:v>
                </c:pt>
                <c:pt idx="12755">
                  <c:v>42549.145833333336</c:v>
                </c:pt>
                <c:pt idx="12756">
                  <c:v>42549.166666666664</c:v>
                </c:pt>
                <c:pt idx="12757">
                  <c:v>42549.1875</c:v>
                </c:pt>
                <c:pt idx="12758">
                  <c:v>42549.208333333336</c:v>
                </c:pt>
                <c:pt idx="12759">
                  <c:v>42549.229166666664</c:v>
                </c:pt>
                <c:pt idx="12760">
                  <c:v>42549.25</c:v>
                </c:pt>
                <c:pt idx="12761">
                  <c:v>42549.270833333336</c:v>
                </c:pt>
                <c:pt idx="12762">
                  <c:v>42549.291666666664</c:v>
                </c:pt>
                <c:pt idx="12763">
                  <c:v>42549.3125</c:v>
                </c:pt>
                <c:pt idx="12764">
                  <c:v>42549.333333333336</c:v>
                </c:pt>
                <c:pt idx="12765">
                  <c:v>42549.354166666664</c:v>
                </c:pt>
                <c:pt idx="12766">
                  <c:v>42549.375</c:v>
                </c:pt>
                <c:pt idx="12767">
                  <c:v>42549.395833333336</c:v>
                </c:pt>
                <c:pt idx="12768">
                  <c:v>42549.416666666664</c:v>
                </c:pt>
                <c:pt idx="12769">
                  <c:v>42549.4375</c:v>
                </c:pt>
                <c:pt idx="12770">
                  <c:v>42549.458333333336</c:v>
                </c:pt>
                <c:pt idx="12771">
                  <c:v>42549.479166666664</c:v>
                </c:pt>
                <c:pt idx="12772">
                  <c:v>42549.5</c:v>
                </c:pt>
                <c:pt idx="12773">
                  <c:v>42549.520833333336</c:v>
                </c:pt>
                <c:pt idx="12774">
                  <c:v>42549.541666666664</c:v>
                </c:pt>
                <c:pt idx="12775">
                  <c:v>42549.5625</c:v>
                </c:pt>
                <c:pt idx="12776">
                  <c:v>42549.583333333336</c:v>
                </c:pt>
                <c:pt idx="12777">
                  <c:v>42549.604166666664</c:v>
                </c:pt>
                <c:pt idx="12778">
                  <c:v>42549.625</c:v>
                </c:pt>
                <c:pt idx="12779">
                  <c:v>42549.645833333336</c:v>
                </c:pt>
                <c:pt idx="12780">
                  <c:v>42549.666666666664</c:v>
                </c:pt>
                <c:pt idx="12781">
                  <c:v>42549.6875</c:v>
                </c:pt>
                <c:pt idx="12782">
                  <c:v>42549.708333333336</c:v>
                </c:pt>
                <c:pt idx="12783">
                  <c:v>42549.729166666664</c:v>
                </c:pt>
                <c:pt idx="12784">
                  <c:v>42549.75</c:v>
                </c:pt>
                <c:pt idx="12785">
                  <c:v>42549.770833333336</c:v>
                </c:pt>
                <c:pt idx="12786">
                  <c:v>42549.791666666664</c:v>
                </c:pt>
                <c:pt idx="12787">
                  <c:v>42549.8125</c:v>
                </c:pt>
                <c:pt idx="12788">
                  <c:v>42549.833333333336</c:v>
                </c:pt>
                <c:pt idx="12789">
                  <c:v>42549.854166666664</c:v>
                </c:pt>
                <c:pt idx="12790">
                  <c:v>42549.875</c:v>
                </c:pt>
                <c:pt idx="12791">
                  <c:v>42549.895833333336</c:v>
                </c:pt>
                <c:pt idx="12792">
                  <c:v>42549.916666666664</c:v>
                </c:pt>
                <c:pt idx="12793">
                  <c:v>42549.9375</c:v>
                </c:pt>
                <c:pt idx="12794">
                  <c:v>42549.958333333336</c:v>
                </c:pt>
                <c:pt idx="12795">
                  <c:v>42549.979166666664</c:v>
                </c:pt>
                <c:pt idx="12796">
                  <c:v>42550</c:v>
                </c:pt>
                <c:pt idx="12797">
                  <c:v>42550.020833333336</c:v>
                </c:pt>
                <c:pt idx="12798">
                  <c:v>42550.041666666664</c:v>
                </c:pt>
                <c:pt idx="12799">
                  <c:v>42550.0625</c:v>
                </c:pt>
                <c:pt idx="12800">
                  <c:v>42550.083333333336</c:v>
                </c:pt>
                <c:pt idx="12801">
                  <c:v>42550.104166666664</c:v>
                </c:pt>
                <c:pt idx="12802">
                  <c:v>42550.125</c:v>
                </c:pt>
                <c:pt idx="12803">
                  <c:v>42550.145833333336</c:v>
                </c:pt>
                <c:pt idx="12804">
                  <c:v>42550.166666666664</c:v>
                </c:pt>
                <c:pt idx="12805">
                  <c:v>42550.1875</c:v>
                </c:pt>
                <c:pt idx="12806">
                  <c:v>42550.208333333336</c:v>
                </c:pt>
                <c:pt idx="12807">
                  <c:v>42550.229166666664</c:v>
                </c:pt>
                <c:pt idx="12808">
                  <c:v>42550.25</c:v>
                </c:pt>
                <c:pt idx="12809">
                  <c:v>42550.270833333336</c:v>
                </c:pt>
                <c:pt idx="12810">
                  <c:v>42550.291666666664</c:v>
                </c:pt>
                <c:pt idx="12811">
                  <c:v>42550.3125</c:v>
                </c:pt>
                <c:pt idx="12812">
                  <c:v>42550.333333333336</c:v>
                </c:pt>
                <c:pt idx="12813">
                  <c:v>42550.354166666664</c:v>
                </c:pt>
                <c:pt idx="12814">
                  <c:v>42550.375</c:v>
                </c:pt>
                <c:pt idx="12815">
                  <c:v>42550.395833333336</c:v>
                </c:pt>
                <c:pt idx="12816">
                  <c:v>42550.416666666664</c:v>
                </c:pt>
                <c:pt idx="12817">
                  <c:v>42550.4375</c:v>
                </c:pt>
                <c:pt idx="12818">
                  <c:v>42550.458333333336</c:v>
                </c:pt>
                <c:pt idx="12819">
                  <c:v>42550.479166666664</c:v>
                </c:pt>
                <c:pt idx="12820">
                  <c:v>42550.5</c:v>
                </c:pt>
                <c:pt idx="12821">
                  <c:v>42550.520833333336</c:v>
                </c:pt>
                <c:pt idx="12822">
                  <c:v>42550.541666666664</c:v>
                </c:pt>
                <c:pt idx="12823">
                  <c:v>42550.5625</c:v>
                </c:pt>
                <c:pt idx="12824">
                  <c:v>42550.583333333336</c:v>
                </c:pt>
                <c:pt idx="12825">
                  <c:v>42550.604166666664</c:v>
                </c:pt>
                <c:pt idx="12826">
                  <c:v>42550.625</c:v>
                </c:pt>
                <c:pt idx="12827">
                  <c:v>42550.645833333336</c:v>
                </c:pt>
                <c:pt idx="12828">
                  <c:v>42550.666666666664</c:v>
                </c:pt>
                <c:pt idx="12829">
                  <c:v>42550.6875</c:v>
                </c:pt>
                <c:pt idx="12830">
                  <c:v>42550.708333333336</c:v>
                </c:pt>
                <c:pt idx="12831">
                  <c:v>42550.729166666664</c:v>
                </c:pt>
                <c:pt idx="12832">
                  <c:v>42550.75</c:v>
                </c:pt>
                <c:pt idx="12833">
                  <c:v>42550.770833333336</c:v>
                </c:pt>
                <c:pt idx="12834">
                  <c:v>42550.791666666664</c:v>
                </c:pt>
                <c:pt idx="12835">
                  <c:v>42550.8125</c:v>
                </c:pt>
                <c:pt idx="12836">
                  <c:v>42550.833333333336</c:v>
                </c:pt>
                <c:pt idx="12837">
                  <c:v>42550.854166666664</c:v>
                </c:pt>
                <c:pt idx="12838">
                  <c:v>42550.875</c:v>
                </c:pt>
                <c:pt idx="12839">
                  <c:v>42550.895833333336</c:v>
                </c:pt>
                <c:pt idx="12840">
                  <c:v>42550.916666666664</c:v>
                </c:pt>
                <c:pt idx="12841">
                  <c:v>42550.9375</c:v>
                </c:pt>
                <c:pt idx="12842">
                  <c:v>42550.958333333336</c:v>
                </c:pt>
                <c:pt idx="12843">
                  <c:v>42550.979166666664</c:v>
                </c:pt>
                <c:pt idx="12844">
                  <c:v>42551</c:v>
                </c:pt>
                <c:pt idx="12845">
                  <c:v>42551.020833333336</c:v>
                </c:pt>
                <c:pt idx="12846">
                  <c:v>42551.041666666664</c:v>
                </c:pt>
                <c:pt idx="12847">
                  <c:v>42551.0625</c:v>
                </c:pt>
                <c:pt idx="12848">
                  <c:v>42551.083333333336</c:v>
                </c:pt>
                <c:pt idx="12849">
                  <c:v>42551.104166666664</c:v>
                </c:pt>
                <c:pt idx="12850">
                  <c:v>42551.125</c:v>
                </c:pt>
                <c:pt idx="12851">
                  <c:v>42551.145833333336</c:v>
                </c:pt>
                <c:pt idx="12852">
                  <c:v>42551.166666666664</c:v>
                </c:pt>
                <c:pt idx="12853">
                  <c:v>42551.1875</c:v>
                </c:pt>
                <c:pt idx="12854">
                  <c:v>42551.208333333336</c:v>
                </c:pt>
                <c:pt idx="12855">
                  <c:v>42551.229166666664</c:v>
                </c:pt>
                <c:pt idx="12856">
                  <c:v>42551.25</c:v>
                </c:pt>
                <c:pt idx="12857">
                  <c:v>42551.270833333336</c:v>
                </c:pt>
                <c:pt idx="12858">
                  <c:v>42551.291666666664</c:v>
                </c:pt>
                <c:pt idx="12859">
                  <c:v>42551.3125</c:v>
                </c:pt>
                <c:pt idx="12860">
                  <c:v>42551.333333333336</c:v>
                </c:pt>
                <c:pt idx="12861">
                  <c:v>42551.354166666664</c:v>
                </c:pt>
                <c:pt idx="12862">
                  <c:v>42551.375</c:v>
                </c:pt>
                <c:pt idx="12863">
                  <c:v>42551.395833333336</c:v>
                </c:pt>
                <c:pt idx="12864">
                  <c:v>42551.416666666664</c:v>
                </c:pt>
                <c:pt idx="12865">
                  <c:v>42551.4375</c:v>
                </c:pt>
                <c:pt idx="12866">
                  <c:v>42551.458333333336</c:v>
                </c:pt>
                <c:pt idx="12867">
                  <c:v>42551.479166666664</c:v>
                </c:pt>
                <c:pt idx="12868">
                  <c:v>42551.5</c:v>
                </c:pt>
                <c:pt idx="12869">
                  <c:v>42551.520833333336</c:v>
                </c:pt>
                <c:pt idx="12870">
                  <c:v>42551.541666666664</c:v>
                </c:pt>
                <c:pt idx="12871">
                  <c:v>42551.5625</c:v>
                </c:pt>
                <c:pt idx="12872">
                  <c:v>42551.583333333336</c:v>
                </c:pt>
                <c:pt idx="12873">
                  <c:v>42551.604166666664</c:v>
                </c:pt>
                <c:pt idx="12874">
                  <c:v>42551.625</c:v>
                </c:pt>
                <c:pt idx="12875">
                  <c:v>42551.645833333336</c:v>
                </c:pt>
                <c:pt idx="12876">
                  <c:v>42551.666666666664</c:v>
                </c:pt>
                <c:pt idx="12877">
                  <c:v>42551.6875</c:v>
                </c:pt>
                <c:pt idx="12878">
                  <c:v>42551.708333333336</c:v>
                </c:pt>
                <c:pt idx="12879">
                  <c:v>42551.729166666664</c:v>
                </c:pt>
                <c:pt idx="12880">
                  <c:v>42551.75</c:v>
                </c:pt>
                <c:pt idx="12881">
                  <c:v>42551.770833333336</c:v>
                </c:pt>
                <c:pt idx="12882">
                  <c:v>42551.791666666664</c:v>
                </c:pt>
                <c:pt idx="12883">
                  <c:v>42551.8125</c:v>
                </c:pt>
                <c:pt idx="12884">
                  <c:v>42551.833333333336</c:v>
                </c:pt>
                <c:pt idx="12885">
                  <c:v>42551.854166666664</c:v>
                </c:pt>
                <c:pt idx="12886">
                  <c:v>42551.875</c:v>
                </c:pt>
                <c:pt idx="12887">
                  <c:v>42551.895833333336</c:v>
                </c:pt>
                <c:pt idx="12888">
                  <c:v>42551.916666666664</c:v>
                </c:pt>
                <c:pt idx="12889">
                  <c:v>42551.9375</c:v>
                </c:pt>
                <c:pt idx="12890">
                  <c:v>42551.958333333336</c:v>
                </c:pt>
                <c:pt idx="12891">
                  <c:v>42551.979166666664</c:v>
                </c:pt>
                <c:pt idx="12892">
                  <c:v>42552</c:v>
                </c:pt>
                <c:pt idx="12893">
                  <c:v>42552.020833333336</c:v>
                </c:pt>
                <c:pt idx="12894">
                  <c:v>42552.041666666664</c:v>
                </c:pt>
                <c:pt idx="12895">
                  <c:v>42552.0625</c:v>
                </c:pt>
                <c:pt idx="12896">
                  <c:v>42552.083333333336</c:v>
                </c:pt>
                <c:pt idx="12897">
                  <c:v>42552.104166666664</c:v>
                </c:pt>
                <c:pt idx="12898">
                  <c:v>42552.125</c:v>
                </c:pt>
                <c:pt idx="12899">
                  <c:v>42552.145833333336</c:v>
                </c:pt>
                <c:pt idx="12900">
                  <c:v>42552.166666666664</c:v>
                </c:pt>
                <c:pt idx="12901">
                  <c:v>42552.1875</c:v>
                </c:pt>
                <c:pt idx="12902">
                  <c:v>42552.208333333336</c:v>
                </c:pt>
                <c:pt idx="12903">
                  <c:v>42552.229166666664</c:v>
                </c:pt>
                <c:pt idx="12904">
                  <c:v>42552.25</c:v>
                </c:pt>
                <c:pt idx="12905">
                  <c:v>42552.270833333336</c:v>
                </c:pt>
                <c:pt idx="12906">
                  <c:v>42552.291666666664</c:v>
                </c:pt>
                <c:pt idx="12907">
                  <c:v>42552.3125</c:v>
                </c:pt>
                <c:pt idx="12908">
                  <c:v>42552.333333333336</c:v>
                </c:pt>
                <c:pt idx="12909">
                  <c:v>42552.354166666664</c:v>
                </c:pt>
                <c:pt idx="12910">
                  <c:v>42552.375</c:v>
                </c:pt>
                <c:pt idx="12911">
                  <c:v>42552.395833333336</c:v>
                </c:pt>
                <c:pt idx="12912">
                  <c:v>42552.416666666664</c:v>
                </c:pt>
                <c:pt idx="12913">
                  <c:v>42552.4375</c:v>
                </c:pt>
                <c:pt idx="12914">
                  <c:v>42552.458333333336</c:v>
                </c:pt>
                <c:pt idx="12915">
                  <c:v>42552.479166666664</c:v>
                </c:pt>
                <c:pt idx="12916">
                  <c:v>42552.5</c:v>
                </c:pt>
                <c:pt idx="12917">
                  <c:v>42552.520833333336</c:v>
                </c:pt>
                <c:pt idx="12918">
                  <c:v>42552.541666666664</c:v>
                </c:pt>
                <c:pt idx="12919">
                  <c:v>42552.5625</c:v>
                </c:pt>
                <c:pt idx="12920">
                  <c:v>42552.583333333336</c:v>
                </c:pt>
                <c:pt idx="12921">
                  <c:v>42552.604166666664</c:v>
                </c:pt>
                <c:pt idx="12922">
                  <c:v>42552.625</c:v>
                </c:pt>
                <c:pt idx="12923">
                  <c:v>42552.645833333336</c:v>
                </c:pt>
                <c:pt idx="12924">
                  <c:v>42552.666666666664</c:v>
                </c:pt>
                <c:pt idx="12925">
                  <c:v>42552.6875</c:v>
                </c:pt>
                <c:pt idx="12926">
                  <c:v>42552.708333333336</c:v>
                </c:pt>
                <c:pt idx="12927">
                  <c:v>42552.729166666664</c:v>
                </c:pt>
                <c:pt idx="12928">
                  <c:v>42552.75</c:v>
                </c:pt>
                <c:pt idx="12929">
                  <c:v>42552.770833333336</c:v>
                </c:pt>
                <c:pt idx="12930">
                  <c:v>42552.791666666664</c:v>
                </c:pt>
                <c:pt idx="12931">
                  <c:v>42552.8125</c:v>
                </c:pt>
                <c:pt idx="12932">
                  <c:v>42552.833333333336</c:v>
                </c:pt>
                <c:pt idx="12933">
                  <c:v>42552.854166666664</c:v>
                </c:pt>
                <c:pt idx="12934">
                  <c:v>42552.875</c:v>
                </c:pt>
                <c:pt idx="12935">
                  <c:v>42552.895833333336</c:v>
                </c:pt>
                <c:pt idx="12936">
                  <c:v>42552.916666666664</c:v>
                </c:pt>
                <c:pt idx="12937">
                  <c:v>42552.9375</c:v>
                </c:pt>
                <c:pt idx="12938">
                  <c:v>42552.958333333336</c:v>
                </c:pt>
                <c:pt idx="12939">
                  <c:v>42552.979166666664</c:v>
                </c:pt>
                <c:pt idx="12940">
                  <c:v>42553</c:v>
                </c:pt>
                <c:pt idx="12941">
                  <c:v>42553.020833333336</c:v>
                </c:pt>
                <c:pt idx="12942">
                  <c:v>42553.041666666664</c:v>
                </c:pt>
                <c:pt idx="12943">
                  <c:v>42553.0625</c:v>
                </c:pt>
                <c:pt idx="12944">
                  <c:v>42553.083333333336</c:v>
                </c:pt>
                <c:pt idx="12945">
                  <c:v>42553.104166666664</c:v>
                </c:pt>
                <c:pt idx="12946">
                  <c:v>42553.125</c:v>
                </c:pt>
                <c:pt idx="12947">
                  <c:v>42553.145833333336</c:v>
                </c:pt>
                <c:pt idx="12948">
                  <c:v>42553.166666666664</c:v>
                </c:pt>
                <c:pt idx="12949">
                  <c:v>42553.1875</c:v>
                </c:pt>
                <c:pt idx="12950">
                  <c:v>42553.208333333336</c:v>
                </c:pt>
                <c:pt idx="12951">
                  <c:v>42553.229166666664</c:v>
                </c:pt>
                <c:pt idx="12952">
                  <c:v>42553.25</c:v>
                </c:pt>
                <c:pt idx="12953">
                  <c:v>42553.270833333336</c:v>
                </c:pt>
                <c:pt idx="12954">
                  <c:v>42553.291666666664</c:v>
                </c:pt>
                <c:pt idx="12955">
                  <c:v>42553.3125</c:v>
                </c:pt>
                <c:pt idx="12956">
                  <c:v>42553.333333333336</c:v>
                </c:pt>
                <c:pt idx="12957">
                  <c:v>42553.354166666664</c:v>
                </c:pt>
                <c:pt idx="12958">
                  <c:v>42553.375</c:v>
                </c:pt>
                <c:pt idx="12959">
                  <c:v>42553.395833333336</c:v>
                </c:pt>
                <c:pt idx="12960">
                  <c:v>42553.416666666664</c:v>
                </c:pt>
                <c:pt idx="12961">
                  <c:v>42553.4375</c:v>
                </c:pt>
                <c:pt idx="12962">
                  <c:v>42553.458333333336</c:v>
                </c:pt>
                <c:pt idx="12963">
                  <c:v>42553.479166666664</c:v>
                </c:pt>
                <c:pt idx="12964">
                  <c:v>42553.5</c:v>
                </c:pt>
                <c:pt idx="12965">
                  <c:v>42553.520833333336</c:v>
                </c:pt>
                <c:pt idx="12966">
                  <c:v>42553.541666666664</c:v>
                </c:pt>
                <c:pt idx="12967">
                  <c:v>42553.5625</c:v>
                </c:pt>
                <c:pt idx="12968">
                  <c:v>42553.583333333336</c:v>
                </c:pt>
                <c:pt idx="12969">
                  <c:v>42553.604166666664</c:v>
                </c:pt>
                <c:pt idx="12970">
                  <c:v>42553.625</c:v>
                </c:pt>
                <c:pt idx="12971">
                  <c:v>42553.645833333336</c:v>
                </c:pt>
                <c:pt idx="12972">
                  <c:v>42553.666666666664</c:v>
                </c:pt>
                <c:pt idx="12973">
                  <c:v>42553.6875</c:v>
                </c:pt>
                <c:pt idx="12974">
                  <c:v>42553.708333333336</c:v>
                </c:pt>
                <c:pt idx="12975">
                  <c:v>42553.729166666664</c:v>
                </c:pt>
                <c:pt idx="12976">
                  <c:v>42553.75</c:v>
                </c:pt>
                <c:pt idx="12977">
                  <c:v>42553.770833333336</c:v>
                </c:pt>
                <c:pt idx="12978">
                  <c:v>42553.791666666664</c:v>
                </c:pt>
                <c:pt idx="12979">
                  <c:v>42553.8125</c:v>
                </c:pt>
                <c:pt idx="12980">
                  <c:v>42553.833333333336</c:v>
                </c:pt>
                <c:pt idx="12981">
                  <c:v>42553.854166666664</c:v>
                </c:pt>
                <c:pt idx="12982">
                  <c:v>42553.875</c:v>
                </c:pt>
                <c:pt idx="12983">
                  <c:v>42553.895833333336</c:v>
                </c:pt>
                <c:pt idx="12984">
                  <c:v>42553.916666666664</c:v>
                </c:pt>
                <c:pt idx="12985">
                  <c:v>42553.9375</c:v>
                </c:pt>
                <c:pt idx="12986">
                  <c:v>42553.958333333336</c:v>
                </c:pt>
                <c:pt idx="12987">
                  <c:v>42553.979166666664</c:v>
                </c:pt>
                <c:pt idx="12988">
                  <c:v>42554</c:v>
                </c:pt>
                <c:pt idx="12989">
                  <c:v>42554.020833333336</c:v>
                </c:pt>
                <c:pt idx="12990">
                  <c:v>42554.041666666664</c:v>
                </c:pt>
                <c:pt idx="12991">
                  <c:v>42554.0625</c:v>
                </c:pt>
                <c:pt idx="12992">
                  <c:v>42554.083333333336</c:v>
                </c:pt>
                <c:pt idx="12993">
                  <c:v>42554.104166666664</c:v>
                </c:pt>
                <c:pt idx="12994">
                  <c:v>42554.125</c:v>
                </c:pt>
                <c:pt idx="12995">
                  <c:v>42554.145833333336</c:v>
                </c:pt>
                <c:pt idx="12996">
                  <c:v>42554.166666666664</c:v>
                </c:pt>
                <c:pt idx="12997">
                  <c:v>42554.1875</c:v>
                </c:pt>
                <c:pt idx="12998">
                  <c:v>42554.208333333336</c:v>
                </c:pt>
                <c:pt idx="12999">
                  <c:v>42554.229166666664</c:v>
                </c:pt>
                <c:pt idx="13000">
                  <c:v>42554.25</c:v>
                </c:pt>
                <c:pt idx="13001">
                  <c:v>42554.270833333336</c:v>
                </c:pt>
                <c:pt idx="13002">
                  <c:v>42554.291666666664</c:v>
                </c:pt>
                <c:pt idx="13003">
                  <c:v>42554.3125</c:v>
                </c:pt>
                <c:pt idx="13004">
                  <c:v>42554.333333333336</c:v>
                </c:pt>
                <c:pt idx="13005">
                  <c:v>42554.354166666664</c:v>
                </c:pt>
                <c:pt idx="13006">
                  <c:v>42554.375</c:v>
                </c:pt>
                <c:pt idx="13007">
                  <c:v>42554.395833333336</c:v>
                </c:pt>
                <c:pt idx="13008">
                  <c:v>42554.416666666664</c:v>
                </c:pt>
                <c:pt idx="13009">
                  <c:v>42554.4375</c:v>
                </c:pt>
                <c:pt idx="13010">
                  <c:v>42554.458333333336</c:v>
                </c:pt>
                <c:pt idx="13011">
                  <c:v>42554.479166666664</c:v>
                </c:pt>
                <c:pt idx="13012">
                  <c:v>42554.5</c:v>
                </c:pt>
                <c:pt idx="13013">
                  <c:v>42554.520833333336</c:v>
                </c:pt>
                <c:pt idx="13014">
                  <c:v>42554.541666666664</c:v>
                </c:pt>
                <c:pt idx="13015">
                  <c:v>42554.5625</c:v>
                </c:pt>
                <c:pt idx="13016">
                  <c:v>42554.583333333336</c:v>
                </c:pt>
                <c:pt idx="13017">
                  <c:v>42554.604166666664</c:v>
                </c:pt>
                <c:pt idx="13018">
                  <c:v>42554.625</c:v>
                </c:pt>
                <c:pt idx="13019">
                  <c:v>42554.645833333336</c:v>
                </c:pt>
                <c:pt idx="13020">
                  <c:v>42554.666666666664</c:v>
                </c:pt>
                <c:pt idx="13021">
                  <c:v>42554.6875</c:v>
                </c:pt>
                <c:pt idx="13022">
                  <c:v>42554.708333333336</c:v>
                </c:pt>
                <c:pt idx="13023">
                  <c:v>42554.729166666664</c:v>
                </c:pt>
                <c:pt idx="13024">
                  <c:v>42554.75</c:v>
                </c:pt>
                <c:pt idx="13025">
                  <c:v>42554.770833333336</c:v>
                </c:pt>
                <c:pt idx="13026">
                  <c:v>42554.791666666664</c:v>
                </c:pt>
                <c:pt idx="13027">
                  <c:v>42554.8125</c:v>
                </c:pt>
                <c:pt idx="13028">
                  <c:v>42554.833333333336</c:v>
                </c:pt>
                <c:pt idx="13029">
                  <c:v>42554.854166666664</c:v>
                </c:pt>
                <c:pt idx="13030">
                  <c:v>42554.875</c:v>
                </c:pt>
                <c:pt idx="13031">
                  <c:v>42554.895833333336</c:v>
                </c:pt>
                <c:pt idx="13032">
                  <c:v>42554.916666666664</c:v>
                </c:pt>
                <c:pt idx="13033">
                  <c:v>42554.9375</c:v>
                </c:pt>
                <c:pt idx="13034">
                  <c:v>42554.958333333336</c:v>
                </c:pt>
                <c:pt idx="13035">
                  <c:v>42554.979166666664</c:v>
                </c:pt>
                <c:pt idx="13036">
                  <c:v>42555</c:v>
                </c:pt>
                <c:pt idx="13037">
                  <c:v>42555.020833333336</c:v>
                </c:pt>
                <c:pt idx="13038">
                  <c:v>42555.041666666664</c:v>
                </c:pt>
                <c:pt idx="13039">
                  <c:v>42555.0625</c:v>
                </c:pt>
                <c:pt idx="13040">
                  <c:v>42555.083333333336</c:v>
                </c:pt>
                <c:pt idx="13041">
                  <c:v>42555.104166666664</c:v>
                </c:pt>
                <c:pt idx="13042">
                  <c:v>42555.125</c:v>
                </c:pt>
                <c:pt idx="13043">
                  <c:v>42555.145833333336</c:v>
                </c:pt>
                <c:pt idx="13044">
                  <c:v>42555.166666666664</c:v>
                </c:pt>
                <c:pt idx="13045">
                  <c:v>42555.1875</c:v>
                </c:pt>
                <c:pt idx="13046">
                  <c:v>42555.208333333336</c:v>
                </c:pt>
                <c:pt idx="13047">
                  <c:v>42555.229166666664</c:v>
                </c:pt>
                <c:pt idx="13048">
                  <c:v>42555.25</c:v>
                </c:pt>
                <c:pt idx="13049">
                  <c:v>42555.270833333336</c:v>
                </c:pt>
                <c:pt idx="13050">
                  <c:v>42555.291666666664</c:v>
                </c:pt>
                <c:pt idx="13051">
                  <c:v>42555.3125</c:v>
                </c:pt>
                <c:pt idx="13052">
                  <c:v>42555.333333333336</c:v>
                </c:pt>
                <c:pt idx="13053">
                  <c:v>42555.354166666664</c:v>
                </c:pt>
                <c:pt idx="13054">
                  <c:v>42555.375</c:v>
                </c:pt>
                <c:pt idx="13055">
                  <c:v>42555.395833333336</c:v>
                </c:pt>
                <c:pt idx="13056">
                  <c:v>42555.416666666664</c:v>
                </c:pt>
                <c:pt idx="13057">
                  <c:v>42555.4375</c:v>
                </c:pt>
                <c:pt idx="13058">
                  <c:v>42555.458333333336</c:v>
                </c:pt>
                <c:pt idx="13059">
                  <c:v>42555.479166666664</c:v>
                </c:pt>
                <c:pt idx="13060">
                  <c:v>42555.5</c:v>
                </c:pt>
                <c:pt idx="13061">
                  <c:v>42555.520833333336</c:v>
                </c:pt>
                <c:pt idx="13062">
                  <c:v>42555.541666666664</c:v>
                </c:pt>
                <c:pt idx="13063">
                  <c:v>42555.5625</c:v>
                </c:pt>
                <c:pt idx="13064">
                  <c:v>42555.583333333336</c:v>
                </c:pt>
                <c:pt idx="13065">
                  <c:v>42555.604166666664</c:v>
                </c:pt>
                <c:pt idx="13066">
                  <c:v>42555.625</c:v>
                </c:pt>
                <c:pt idx="13067">
                  <c:v>42555.645833333336</c:v>
                </c:pt>
                <c:pt idx="13068">
                  <c:v>42555.666666666664</c:v>
                </c:pt>
                <c:pt idx="13069">
                  <c:v>42555.6875</c:v>
                </c:pt>
                <c:pt idx="13070">
                  <c:v>42555.708333333336</c:v>
                </c:pt>
                <c:pt idx="13071">
                  <c:v>42555.729166666664</c:v>
                </c:pt>
                <c:pt idx="13072">
                  <c:v>42555.75</c:v>
                </c:pt>
                <c:pt idx="13073">
                  <c:v>42555.770833333336</c:v>
                </c:pt>
                <c:pt idx="13074">
                  <c:v>42555.791666666664</c:v>
                </c:pt>
                <c:pt idx="13075">
                  <c:v>42555.8125</c:v>
                </c:pt>
                <c:pt idx="13076">
                  <c:v>42555.833333333336</c:v>
                </c:pt>
                <c:pt idx="13077">
                  <c:v>42555.854166666664</c:v>
                </c:pt>
                <c:pt idx="13078">
                  <c:v>42555.875</c:v>
                </c:pt>
                <c:pt idx="13079">
                  <c:v>42555.895833333336</c:v>
                </c:pt>
                <c:pt idx="13080">
                  <c:v>42555.916666666664</c:v>
                </c:pt>
                <c:pt idx="13081">
                  <c:v>42555.9375</c:v>
                </c:pt>
                <c:pt idx="13082">
                  <c:v>42555.958333333336</c:v>
                </c:pt>
                <c:pt idx="13083">
                  <c:v>42555.979166666664</c:v>
                </c:pt>
                <c:pt idx="13084">
                  <c:v>42556</c:v>
                </c:pt>
                <c:pt idx="13085">
                  <c:v>42556.020833333336</c:v>
                </c:pt>
                <c:pt idx="13086">
                  <c:v>42556.041666666664</c:v>
                </c:pt>
                <c:pt idx="13087">
                  <c:v>42556.0625</c:v>
                </c:pt>
                <c:pt idx="13088">
                  <c:v>42556.083333333336</c:v>
                </c:pt>
                <c:pt idx="13089">
                  <c:v>42556.104166666664</c:v>
                </c:pt>
                <c:pt idx="13090">
                  <c:v>42556.125</c:v>
                </c:pt>
                <c:pt idx="13091">
                  <c:v>42556.145833333336</c:v>
                </c:pt>
                <c:pt idx="13092">
                  <c:v>42556.166666666664</c:v>
                </c:pt>
                <c:pt idx="13093">
                  <c:v>42556.1875</c:v>
                </c:pt>
                <c:pt idx="13094">
                  <c:v>42556.208333333336</c:v>
                </c:pt>
                <c:pt idx="13095">
                  <c:v>42556.229166666664</c:v>
                </c:pt>
                <c:pt idx="13096">
                  <c:v>42556.25</c:v>
                </c:pt>
                <c:pt idx="13097">
                  <c:v>42556.270833333336</c:v>
                </c:pt>
                <c:pt idx="13098">
                  <c:v>42556.291666666664</c:v>
                </c:pt>
                <c:pt idx="13099">
                  <c:v>42556.3125</c:v>
                </c:pt>
                <c:pt idx="13100">
                  <c:v>42556.333333333336</c:v>
                </c:pt>
                <c:pt idx="13101">
                  <c:v>42556.354166666664</c:v>
                </c:pt>
                <c:pt idx="13102">
                  <c:v>42556.375</c:v>
                </c:pt>
                <c:pt idx="13103">
                  <c:v>42556.395833333336</c:v>
                </c:pt>
                <c:pt idx="13104">
                  <c:v>42556.416666666664</c:v>
                </c:pt>
                <c:pt idx="13105">
                  <c:v>42556.4375</c:v>
                </c:pt>
                <c:pt idx="13106">
                  <c:v>42556.458333333336</c:v>
                </c:pt>
                <c:pt idx="13107">
                  <c:v>42556.479166666664</c:v>
                </c:pt>
                <c:pt idx="13108">
                  <c:v>42556.5</c:v>
                </c:pt>
                <c:pt idx="13109">
                  <c:v>42556.520833333336</c:v>
                </c:pt>
                <c:pt idx="13110">
                  <c:v>42556.541666666664</c:v>
                </c:pt>
                <c:pt idx="13111">
                  <c:v>42556.5625</c:v>
                </c:pt>
                <c:pt idx="13112">
                  <c:v>42556.583333333336</c:v>
                </c:pt>
                <c:pt idx="13113">
                  <c:v>42556.604166666664</c:v>
                </c:pt>
                <c:pt idx="13114">
                  <c:v>42556.625</c:v>
                </c:pt>
                <c:pt idx="13115">
                  <c:v>42556.645833333336</c:v>
                </c:pt>
                <c:pt idx="13116">
                  <c:v>42556.666666666664</c:v>
                </c:pt>
                <c:pt idx="13117">
                  <c:v>42556.6875</c:v>
                </c:pt>
                <c:pt idx="13118">
                  <c:v>42556.708333333336</c:v>
                </c:pt>
                <c:pt idx="13119">
                  <c:v>42556.729166666664</c:v>
                </c:pt>
                <c:pt idx="13120">
                  <c:v>42556.75</c:v>
                </c:pt>
                <c:pt idx="13121">
                  <c:v>42556.770833333336</c:v>
                </c:pt>
                <c:pt idx="13122">
                  <c:v>42556.791666666664</c:v>
                </c:pt>
                <c:pt idx="13123">
                  <c:v>42556.8125</c:v>
                </c:pt>
                <c:pt idx="13124">
                  <c:v>42556.833333333336</c:v>
                </c:pt>
                <c:pt idx="13125">
                  <c:v>42556.854166666664</c:v>
                </c:pt>
                <c:pt idx="13126">
                  <c:v>42556.875</c:v>
                </c:pt>
                <c:pt idx="13127">
                  <c:v>42556.895833333336</c:v>
                </c:pt>
                <c:pt idx="13128">
                  <c:v>42556.916666666664</c:v>
                </c:pt>
                <c:pt idx="13129">
                  <c:v>42556.9375</c:v>
                </c:pt>
                <c:pt idx="13130">
                  <c:v>42556.958333333336</c:v>
                </c:pt>
                <c:pt idx="13131">
                  <c:v>42556.979166666664</c:v>
                </c:pt>
                <c:pt idx="13132">
                  <c:v>42557</c:v>
                </c:pt>
                <c:pt idx="13133">
                  <c:v>42557.020833333336</c:v>
                </c:pt>
                <c:pt idx="13134">
                  <c:v>42557.041666666664</c:v>
                </c:pt>
                <c:pt idx="13135">
                  <c:v>42557.0625</c:v>
                </c:pt>
                <c:pt idx="13136">
                  <c:v>42557.083333333336</c:v>
                </c:pt>
                <c:pt idx="13137">
                  <c:v>42557.104166666664</c:v>
                </c:pt>
                <c:pt idx="13138">
                  <c:v>42557.125</c:v>
                </c:pt>
                <c:pt idx="13139">
                  <c:v>42557.145833333336</c:v>
                </c:pt>
                <c:pt idx="13140">
                  <c:v>42557.166666666664</c:v>
                </c:pt>
                <c:pt idx="13141">
                  <c:v>42557.1875</c:v>
                </c:pt>
                <c:pt idx="13142">
                  <c:v>42557.208333333336</c:v>
                </c:pt>
                <c:pt idx="13143">
                  <c:v>42557.229166666664</c:v>
                </c:pt>
                <c:pt idx="13144">
                  <c:v>42557.25</c:v>
                </c:pt>
                <c:pt idx="13145">
                  <c:v>42557.270833333336</c:v>
                </c:pt>
                <c:pt idx="13146">
                  <c:v>42557.291666666664</c:v>
                </c:pt>
                <c:pt idx="13147">
                  <c:v>42557.3125</c:v>
                </c:pt>
                <c:pt idx="13148">
                  <c:v>42557.333333333336</c:v>
                </c:pt>
                <c:pt idx="13149">
                  <c:v>42557.354166666664</c:v>
                </c:pt>
                <c:pt idx="13150">
                  <c:v>42557.375</c:v>
                </c:pt>
                <c:pt idx="13151">
                  <c:v>42557.395833333336</c:v>
                </c:pt>
                <c:pt idx="13152">
                  <c:v>42557.416666666664</c:v>
                </c:pt>
                <c:pt idx="13153">
                  <c:v>42557.4375</c:v>
                </c:pt>
                <c:pt idx="13154">
                  <c:v>42557.458333333336</c:v>
                </c:pt>
                <c:pt idx="13155">
                  <c:v>42557.479166666664</c:v>
                </c:pt>
                <c:pt idx="13156">
                  <c:v>42557.5</c:v>
                </c:pt>
                <c:pt idx="13157">
                  <c:v>42557.520833333336</c:v>
                </c:pt>
                <c:pt idx="13158">
                  <c:v>42557.541666666664</c:v>
                </c:pt>
                <c:pt idx="13159">
                  <c:v>42557.5625</c:v>
                </c:pt>
                <c:pt idx="13160">
                  <c:v>42557.583333333336</c:v>
                </c:pt>
                <c:pt idx="13161">
                  <c:v>42557.604166666664</c:v>
                </c:pt>
                <c:pt idx="13162">
                  <c:v>42557.625</c:v>
                </c:pt>
                <c:pt idx="13163">
                  <c:v>42557.645833333336</c:v>
                </c:pt>
                <c:pt idx="13164">
                  <c:v>42557.666666666664</c:v>
                </c:pt>
                <c:pt idx="13165">
                  <c:v>42557.6875</c:v>
                </c:pt>
                <c:pt idx="13166">
                  <c:v>42557.708333333336</c:v>
                </c:pt>
                <c:pt idx="13167">
                  <c:v>42557.729166666664</c:v>
                </c:pt>
                <c:pt idx="13168">
                  <c:v>42557.75</c:v>
                </c:pt>
                <c:pt idx="13169">
                  <c:v>42557.770833333336</c:v>
                </c:pt>
                <c:pt idx="13170">
                  <c:v>42557.791666666664</c:v>
                </c:pt>
                <c:pt idx="13171">
                  <c:v>42557.8125</c:v>
                </c:pt>
                <c:pt idx="13172">
                  <c:v>42557.833333333336</c:v>
                </c:pt>
                <c:pt idx="13173">
                  <c:v>42557.854166666664</c:v>
                </c:pt>
                <c:pt idx="13174">
                  <c:v>42557.875</c:v>
                </c:pt>
                <c:pt idx="13175">
                  <c:v>42557.895833333336</c:v>
                </c:pt>
                <c:pt idx="13176">
                  <c:v>42557.916666666664</c:v>
                </c:pt>
                <c:pt idx="13177">
                  <c:v>42557.9375</c:v>
                </c:pt>
                <c:pt idx="13178">
                  <c:v>42557.958333333336</c:v>
                </c:pt>
                <c:pt idx="13179">
                  <c:v>42557.979166666664</c:v>
                </c:pt>
                <c:pt idx="13180">
                  <c:v>42558</c:v>
                </c:pt>
                <c:pt idx="13181">
                  <c:v>42558.020833333336</c:v>
                </c:pt>
                <c:pt idx="13182">
                  <c:v>42558.041666666664</c:v>
                </c:pt>
                <c:pt idx="13183">
                  <c:v>42558.0625</c:v>
                </c:pt>
                <c:pt idx="13184">
                  <c:v>42558.083333333336</c:v>
                </c:pt>
                <c:pt idx="13185">
                  <c:v>42558.104166666664</c:v>
                </c:pt>
                <c:pt idx="13186">
                  <c:v>42558.125</c:v>
                </c:pt>
                <c:pt idx="13187">
                  <c:v>42558.145833333336</c:v>
                </c:pt>
                <c:pt idx="13188">
                  <c:v>42558.166666666664</c:v>
                </c:pt>
                <c:pt idx="13189">
                  <c:v>42558.1875</c:v>
                </c:pt>
                <c:pt idx="13190">
                  <c:v>42558.208333333336</c:v>
                </c:pt>
                <c:pt idx="13191">
                  <c:v>42558.229166666664</c:v>
                </c:pt>
                <c:pt idx="13192">
                  <c:v>42558.25</c:v>
                </c:pt>
                <c:pt idx="13193">
                  <c:v>42558.270833333336</c:v>
                </c:pt>
                <c:pt idx="13194">
                  <c:v>42558.291666666664</c:v>
                </c:pt>
                <c:pt idx="13195">
                  <c:v>42558.3125</c:v>
                </c:pt>
                <c:pt idx="13196">
                  <c:v>42558.333333333336</c:v>
                </c:pt>
                <c:pt idx="13197">
                  <c:v>42558.354166666664</c:v>
                </c:pt>
                <c:pt idx="13198">
                  <c:v>42558.375</c:v>
                </c:pt>
                <c:pt idx="13199">
                  <c:v>42558.395833333336</c:v>
                </c:pt>
                <c:pt idx="13200">
                  <c:v>42558.416666666664</c:v>
                </c:pt>
                <c:pt idx="13201">
                  <c:v>42558.4375</c:v>
                </c:pt>
                <c:pt idx="13202">
                  <c:v>42558.458333333336</c:v>
                </c:pt>
                <c:pt idx="13203">
                  <c:v>42558.479166666664</c:v>
                </c:pt>
                <c:pt idx="13204">
                  <c:v>42558.5</c:v>
                </c:pt>
                <c:pt idx="13205">
                  <c:v>42558.520833333336</c:v>
                </c:pt>
                <c:pt idx="13206">
                  <c:v>42558.541666666664</c:v>
                </c:pt>
                <c:pt idx="13207">
                  <c:v>42558.5625</c:v>
                </c:pt>
                <c:pt idx="13208">
                  <c:v>42558.583333333336</c:v>
                </c:pt>
                <c:pt idx="13209">
                  <c:v>42558.604166666664</c:v>
                </c:pt>
                <c:pt idx="13210">
                  <c:v>42558.625</c:v>
                </c:pt>
                <c:pt idx="13211">
                  <c:v>42558.645833333336</c:v>
                </c:pt>
                <c:pt idx="13212">
                  <c:v>42558.666666666664</c:v>
                </c:pt>
                <c:pt idx="13213">
                  <c:v>42558.6875</c:v>
                </c:pt>
                <c:pt idx="13214">
                  <c:v>42558.708333333336</c:v>
                </c:pt>
                <c:pt idx="13215">
                  <c:v>42558.729166666664</c:v>
                </c:pt>
                <c:pt idx="13216">
                  <c:v>42558.75</c:v>
                </c:pt>
                <c:pt idx="13217">
                  <c:v>42558.770833333336</c:v>
                </c:pt>
                <c:pt idx="13218">
                  <c:v>42558.791666666664</c:v>
                </c:pt>
                <c:pt idx="13219">
                  <c:v>42558.8125</c:v>
                </c:pt>
                <c:pt idx="13220">
                  <c:v>42558.833333333336</c:v>
                </c:pt>
                <c:pt idx="13221">
                  <c:v>42558.854166666664</c:v>
                </c:pt>
                <c:pt idx="13222">
                  <c:v>42558.875</c:v>
                </c:pt>
                <c:pt idx="13223">
                  <c:v>42558.895833333336</c:v>
                </c:pt>
                <c:pt idx="13224">
                  <c:v>42558.916666666664</c:v>
                </c:pt>
                <c:pt idx="13225">
                  <c:v>42558.9375</c:v>
                </c:pt>
                <c:pt idx="13226">
                  <c:v>42558.958333333336</c:v>
                </c:pt>
                <c:pt idx="13227">
                  <c:v>42558.979166666664</c:v>
                </c:pt>
                <c:pt idx="13228">
                  <c:v>42559</c:v>
                </c:pt>
                <c:pt idx="13229">
                  <c:v>42559.020833333336</c:v>
                </c:pt>
                <c:pt idx="13230">
                  <c:v>42559.041666666664</c:v>
                </c:pt>
                <c:pt idx="13231">
                  <c:v>42559.0625</c:v>
                </c:pt>
                <c:pt idx="13232">
                  <c:v>42559.083333333336</c:v>
                </c:pt>
                <c:pt idx="13233">
                  <c:v>42559.104166666664</c:v>
                </c:pt>
                <c:pt idx="13234">
                  <c:v>42559.125</c:v>
                </c:pt>
                <c:pt idx="13235">
                  <c:v>42559.145833333336</c:v>
                </c:pt>
                <c:pt idx="13236">
                  <c:v>42559.166666666664</c:v>
                </c:pt>
                <c:pt idx="13237">
                  <c:v>42559.1875</c:v>
                </c:pt>
                <c:pt idx="13238">
                  <c:v>42559.208333333336</c:v>
                </c:pt>
                <c:pt idx="13239">
                  <c:v>42559.229166666664</c:v>
                </c:pt>
                <c:pt idx="13240">
                  <c:v>42559.25</c:v>
                </c:pt>
                <c:pt idx="13241">
                  <c:v>42559.270833333336</c:v>
                </c:pt>
                <c:pt idx="13242">
                  <c:v>42559.291666666664</c:v>
                </c:pt>
                <c:pt idx="13243">
                  <c:v>42559.3125</c:v>
                </c:pt>
                <c:pt idx="13244">
                  <c:v>42559.333333333336</c:v>
                </c:pt>
                <c:pt idx="13245">
                  <c:v>42559.354166666664</c:v>
                </c:pt>
                <c:pt idx="13246">
                  <c:v>42559.375</c:v>
                </c:pt>
                <c:pt idx="13247">
                  <c:v>42559.395833333336</c:v>
                </c:pt>
                <c:pt idx="13248">
                  <c:v>42559.416666666664</c:v>
                </c:pt>
                <c:pt idx="13249">
                  <c:v>42559.4375</c:v>
                </c:pt>
                <c:pt idx="13250">
                  <c:v>42559.458333333336</c:v>
                </c:pt>
                <c:pt idx="13251">
                  <c:v>42559.479166666664</c:v>
                </c:pt>
                <c:pt idx="13252">
                  <c:v>42559.5</c:v>
                </c:pt>
                <c:pt idx="13253">
                  <c:v>42559.520833333336</c:v>
                </c:pt>
                <c:pt idx="13254">
                  <c:v>42559.541666666664</c:v>
                </c:pt>
                <c:pt idx="13255">
                  <c:v>42559.5625</c:v>
                </c:pt>
                <c:pt idx="13256">
                  <c:v>42559.583333333336</c:v>
                </c:pt>
                <c:pt idx="13257">
                  <c:v>42559.604166666664</c:v>
                </c:pt>
                <c:pt idx="13258">
                  <c:v>42559.625</c:v>
                </c:pt>
                <c:pt idx="13259">
                  <c:v>42559.645833333336</c:v>
                </c:pt>
                <c:pt idx="13260">
                  <c:v>42559.666666666664</c:v>
                </c:pt>
                <c:pt idx="13261">
                  <c:v>42559.6875</c:v>
                </c:pt>
                <c:pt idx="13262">
                  <c:v>42559.708333333336</c:v>
                </c:pt>
                <c:pt idx="13263">
                  <c:v>42559.729166666664</c:v>
                </c:pt>
                <c:pt idx="13264">
                  <c:v>42559.75</c:v>
                </c:pt>
                <c:pt idx="13265">
                  <c:v>42559.770833333336</c:v>
                </c:pt>
                <c:pt idx="13266">
                  <c:v>42559.791666666664</c:v>
                </c:pt>
                <c:pt idx="13267">
                  <c:v>42559.8125</c:v>
                </c:pt>
                <c:pt idx="13268">
                  <c:v>42559.833333333336</c:v>
                </c:pt>
                <c:pt idx="13269">
                  <c:v>42559.854166666664</c:v>
                </c:pt>
                <c:pt idx="13270">
                  <c:v>42559.875</c:v>
                </c:pt>
                <c:pt idx="13271">
                  <c:v>42559.895833333336</c:v>
                </c:pt>
                <c:pt idx="13272">
                  <c:v>42559.916666666664</c:v>
                </c:pt>
                <c:pt idx="13273">
                  <c:v>42559.9375</c:v>
                </c:pt>
                <c:pt idx="13274">
                  <c:v>42559.958333333336</c:v>
                </c:pt>
                <c:pt idx="13275">
                  <c:v>42559.979166666664</c:v>
                </c:pt>
                <c:pt idx="13276">
                  <c:v>42560</c:v>
                </c:pt>
                <c:pt idx="13277">
                  <c:v>42560.020833333336</c:v>
                </c:pt>
                <c:pt idx="13278">
                  <c:v>42560.041666666664</c:v>
                </c:pt>
                <c:pt idx="13279">
                  <c:v>42560.0625</c:v>
                </c:pt>
                <c:pt idx="13280">
                  <c:v>42560.083333333336</c:v>
                </c:pt>
                <c:pt idx="13281">
                  <c:v>42560.104166666664</c:v>
                </c:pt>
                <c:pt idx="13282">
                  <c:v>42560.125</c:v>
                </c:pt>
                <c:pt idx="13283">
                  <c:v>42560.145833333336</c:v>
                </c:pt>
                <c:pt idx="13284">
                  <c:v>42560.166666666664</c:v>
                </c:pt>
                <c:pt idx="13285">
                  <c:v>42560.1875</c:v>
                </c:pt>
                <c:pt idx="13286">
                  <c:v>42560.208333333336</c:v>
                </c:pt>
                <c:pt idx="13287">
                  <c:v>42560.229166666664</c:v>
                </c:pt>
                <c:pt idx="13288">
                  <c:v>42560.25</c:v>
                </c:pt>
                <c:pt idx="13289">
                  <c:v>42560.270833333336</c:v>
                </c:pt>
                <c:pt idx="13290">
                  <c:v>42560.291666666664</c:v>
                </c:pt>
                <c:pt idx="13291">
                  <c:v>42560.3125</c:v>
                </c:pt>
                <c:pt idx="13292">
                  <c:v>42560.333333333336</c:v>
                </c:pt>
                <c:pt idx="13293">
                  <c:v>42560.354166666664</c:v>
                </c:pt>
                <c:pt idx="13294">
                  <c:v>42560.375</c:v>
                </c:pt>
                <c:pt idx="13295">
                  <c:v>42560.395833333336</c:v>
                </c:pt>
                <c:pt idx="13296">
                  <c:v>42560.416666666664</c:v>
                </c:pt>
                <c:pt idx="13297">
                  <c:v>42560.4375</c:v>
                </c:pt>
                <c:pt idx="13298">
                  <c:v>42560.458333333336</c:v>
                </c:pt>
                <c:pt idx="13299">
                  <c:v>42560.479166666664</c:v>
                </c:pt>
                <c:pt idx="13300">
                  <c:v>42560.5</c:v>
                </c:pt>
                <c:pt idx="13301">
                  <c:v>42560.520833333336</c:v>
                </c:pt>
                <c:pt idx="13302">
                  <c:v>42560.541666666664</c:v>
                </c:pt>
                <c:pt idx="13303">
                  <c:v>42560.5625</c:v>
                </c:pt>
                <c:pt idx="13304">
                  <c:v>42560.583333333336</c:v>
                </c:pt>
                <c:pt idx="13305">
                  <c:v>42560.604166666664</c:v>
                </c:pt>
                <c:pt idx="13306">
                  <c:v>42560.625</c:v>
                </c:pt>
                <c:pt idx="13307">
                  <c:v>42560.645833333336</c:v>
                </c:pt>
                <c:pt idx="13308">
                  <c:v>42560.666666666664</c:v>
                </c:pt>
                <c:pt idx="13309">
                  <c:v>42560.6875</c:v>
                </c:pt>
                <c:pt idx="13310">
                  <c:v>42560.708333333336</c:v>
                </c:pt>
                <c:pt idx="13311">
                  <c:v>42560.729166666664</c:v>
                </c:pt>
                <c:pt idx="13312">
                  <c:v>42560.75</c:v>
                </c:pt>
                <c:pt idx="13313">
                  <c:v>42560.770833333336</c:v>
                </c:pt>
                <c:pt idx="13314">
                  <c:v>42560.791666666664</c:v>
                </c:pt>
                <c:pt idx="13315">
                  <c:v>42560.8125</c:v>
                </c:pt>
                <c:pt idx="13316">
                  <c:v>42560.833333333336</c:v>
                </c:pt>
                <c:pt idx="13317">
                  <c:v>42560.854166666664</c:v>
                </c:pt>
                <c:pt idx="13318">
                  <c:v>42560.875</c:v>
                </c:pt>
                <c:pt idx="13319">
                  <c:v>42560.895833333336</c:v>
                </c:pt>
                <c:pt idx="13320">
                  <c:v>42560.916666666664</c:v>
                </c:pt>
                <c:pt idx="13321">
                  <c:v>42560.9375</c:v>
                </c:pt>
                <c:pt idx="13322">
                  <c:v>42560.958333333336</c:v>
                </c:pt>
                <c:pt idx="13323">
                  <c:v>42560.979166666664</c:v>
                </c:pt>
                <c:pt idx="13324">
                  <c:v>42561</c:v>
                </c:pt>
                <c:pt idx="13325">
                  <c:v>42561.020833333336</c:v>
                </c:pt>
                <c:pt idx="13326">
                  <c:v>42561.041666666664</c:v>
                </c:pt>
                <c:pt idx="13327">
                  <c:v>42561.0625</c:v>
                </c:pt>
                <c:pt idx="13328">
                  <c:v>42561.083333333336</c:v>
                </c:pt>
                <c:pt idx="13329">
                  <c:v>42561.104166666664</c:v>
                </c:pt>
                <c:pt idx="13330">
                  <c:v>42561.125</c:v>
                </c:pt>
                <c:pt idx="13331">
                  <c:v>42561.145833333336</c:v>
                </c:pt>
                <c:pt idx="13332">
                  <c:v>42561.166666666664</c:v>
                </c:pt>
                <c:pt idx="13333">
                  <c:v>42561.1875</c:v>
                </c:pt>
                <c:pt idx="13334">
                  <c:v>42561.208333333336</c:v>
                </c:pt>
                <c:pt idx="13335">
                  <c:v>42561.229166666664</c:v>
                </c:pt>
                <c:pt idx="13336">
                  <c:v>42561.25</c:v>
                </c:pt>
                <c:pt idx="13337">
                  <c:v>42561.270833333336</c:v>
                </c:pt>
                <c:pt idx="13338">
                  <c:v>42561.291666666664</c:v>
                </c:pt>
                <c:pt idx="13339">
                  <c:v>42561.3125</c:v>
                </c:pt>
                <c:pt idx="13340">
                  <c:v>42561.333333333336</c:v>
                </c:pt>
                <c:pt idx="13341">
                  <c:v>42561.354166666664</c:v>
                </c:pt>
                <c:pt idx="13342">
                  <c:v>42561.375</c:v>
                </c:pt>
                <c:pt idx="13343">
                  <c:v>42561.395833333336</c:v>
                </c:pt>
                <c:pt idx="13344">
                  <c:v>42561.416666666664</c:v>
                </c:pt>
                <c:pt idx="13345">
                  <c:v>42561.4375</c:v>
                </c:pt>
                <c:pt idx="13346">
                  <c:v>42561.458333333336</c:v>
                </c:pt>
                <c:pt idx="13347">
                  <c:v>42561.479166666664</c:v>
                </c:pt>
                <c:pt idx="13348">
                  <c:v>42561.5</c:v>
                </c:pt>
                <c:pt idx="13349">
                  <c:v>42561.520833333336</c:v>
                </c:pt>
                <c:pt idx="13350">
                  <c:v>42561.541666666664</c:v>
                </c:pt>
                <c:pt idx="13351">
                  <c:v>42561.5625</c:v>
                </c:pt>
                <c:pt idx="13352">
                  <c:v>42561.583333333336</c:v>
                </c:pt>
                <c:pt idx="13353">
                  <c:v>42561.604166666664</c:v>
                </c:pt>
                <c:pt idx="13354">
                  <c:v>42561.625</c:v>
                </c:pt>
                <c:pt idx="13355">
                  <c:v>42561.645833333336</c:v>
                </c:pt>
                <c:pt idx="13356">
                  <c:v>42561.666666666664</c:v>
                </c:pt>
                <c:pt idx="13357">
                  <c:v>42561.6875</c:v>
                </c:pt>
                <c:pt idx="13358">
                  <c:v>42561.708333333336</c:v>
                </c:pt>
                <c:pt idx="13359">
                  <c:v>42561.729166666664</c:v>
                </c:pt>
                <c:pt idx="13360">
                  <c:v>42561.75</c:v>
                </c:pt>
                <c:pt idx="13361">
                  <c:v>42561.770833333336</c:v>
                </c:pt>
                <c:pt idx="13362">
                  <c:v>42561.791666666664</c:v>
                </c:pt>
                <c:pt idx="13363">
                  <c:v>42561.8125</c:v>
                </c:pt>
                <c:pt idx="13364">
                  <c:v>42561.833333333336</c:v>
                </c:pt>
                <c:pt idx="13365">
                  <c:v>42561.854166666664</c:v>
                </c:pt>
                <c:pt idx="13366">
                  <c:v>42561.875</c:v>
                </c:pt>
                <c:pt idx="13367">
                  <c:v>42561.895833333336</c:v>
                </c:pt>
                <c:pt idx="13368">
                  <c:v>42561.916666666664</c:v>
                </c:pt>
                <c:pt idx="13369">
                  <c:v>42561.9375</c:v>
                </c:pt>
                <c:pt idx="13370">
                  <c:v>42561.958333333336</c:v>
                </c:pt>
                <c:pt idx="13371">
                  <c:v>42561.979166666664</c:v>
                </c:pt>
                <c:pt idx="13372">
                  <c:v>42562</c:v>
                </c:pt>
                <c:pt idx="13373">
                  <c:v>42562.020833333336</c:v>
                </c:pt>
                <c:pt idx="13374">
                  <c:v>42562.041666666664</c:v>
                </c:pt>
                <c:pt idx="13375">
                  <c:v>42562.0625</c:v>
                </c:pt>
                <c:pt idx="13376">
                  <c:v>42562.083333333336</c:v>
                </c:pt>
                <c:pt idx="13377">
                  <c:v>42562.104166666664</c:v>
                </c:pt>
                <c:pt idx="13378">
                  <c:v>42562.125</c:v>
                </c:pt>
                <c:pt idx="13379">
                  <c:v>42562.145833333336</c:v>
                </c:pt>
                <c:pt idx="13380">
                  <c:v>42562.166666666664</c:v>
                </c:pt>
                <c:pt idx="13381">
                  <c:v>42562.1875</c:v>
                </c:pt>
                <c:pt idx="13382">
                  <c:v>42562.208333333336</c:v>
                </c:pt>
                <c:pt idx="13383">
                  <c:v>42562.229166666664</c:v>
                </c:pt>
                <c:pt idx="13384">
                  <c:v>42562.25</c:v>
                </c:pt>
                <c:pt idx="13385">
                  <c:v>42562.270833333336</c:v>
                </c:pt>
                <c:pt idx="13386">
                  <c:v>42562.291666666664</c:v>
                </c:pt>
                <c:pt idx="13387">
                  <c:v>42562.3125</c:v>
                </c:pt>
                <c:pt idx="13388">
                  <c:v>42562.333333333336</c:v>
                </c:pt>
                <c:pt idx="13389">
                  <c:v>42562.354166666664</c:v>
                </c:pt>
                <c:pt idx="13390">
                  <c:v>42562.375</c:v>
                </c:pt>
                <c:pt idx="13391">
                  <c:v>42562.395833333336</c:v>
                </c:pt>
                <c:pt idx="13392">
                  <c:v>42562.416666666664</c:v>
                </c:pt>
                <c:pt idx="13393">
                  <c:v>42562.4375</c:v>
                </c:pt>
                <c:pt idx="13394">
                  <c:v>42562.458333333336</c:v>
                </c:pt>
                <c:pt idx="13395">
                  <c:v>42562.479166666664</c:v>
                </c:pt>
                <c:pt idx="13396">
                  <c:v>42562.5</c:v>
                </c:pt>
                <c:pt idx="13397">
                  <c:v>42562.520833333336</c:v>
                </c:pt>
                <c:pt idx="13398">
                  <c:v>42562.541666666664</c:v>
                </c:pt>
                <c:pt idx="13399">
                  <c:v>42562.5625</c:v>
                </c:pt>
                <c:pt idx="13400">
                  <c:v>42562.583333333336</c:v>
                </c:pt>
                <c:pt idx="13401">
                  <c:v>42562.604166666664</c:v>
                </c:pt>
                <c:pt idx="13402">
                  <c:v>42562.625</c:v>
                </c:pt>
                <c:pt idx="13403">
                  <c:v>42562.645833333336</c:v>
                </c:pt>
                <c:pt idx="13404">
                  <c:v>42562.666666666664</c:v>
                </c:pt>
                <c:pt idx="13405">
                  <c:v>42562.6875</c:v>
                </c:pt>
                <c:pt idx="13406">
                  <c:v>42562.708333333336</c:v>
                </c:pt>
                <c:pt idx="13407">
                  <c:v>42562.729166666664</c:v>
                </c:pt>
                <c:pt idx="13408">
                  <c:v>42562.75</c:v>
                </c:pt>
                <c:pt idx="13409">
                  <c:v>42562.770833333336</c:v>
                </c:pt>
                <c:pt idx="13410">
                  <c:v>42562.791666666664</c:v>
                </c:pt>
                <c:pt idx="13411">
                  <c:v>42562.8125</c:v>
                </c:pt>
                <c:pt idx="13412">
                  <c:v>42562.833333333336</c:v>
                </c:pt>
                <c:pt idx="13413">
                  <c:v>42562.854166666664</c:v>
                </c:pt>
                <c:pt idx="13414">
                  <c:v>42562.875</c:v>
                </c:pt>
                <c:pt idx="13415">
                  <c:v>42562.895833333336</c:v>
                </c:pt>
                <c:pt idx="13416">
                  <c:v>42562.916666666664</c:v>
                </c:pt>
                <c:pt idx="13417">
                  <c:v>42562.9375</c:v>
                </c:pt>
                <c:pt idx="13418">
                  <c:v>42562.958333333336</c:v>
                </c:pt>
                <c:pt idx="13419">
                  <c:v>42562.979166666664</c:v>
                </c:pt>
                <c:pt idx="13420">
                  <c:v>42563</c:v>
                </c:pt>
                <c:pt idx="13421">
                  <c:v>42563.020833333336</c:v>
                </c:pt>
                <c:pt idx="13422">
                  <c:v>42563.041666666664</c:v>
                </c:pt>
                <c:pt idx="13423">
                  <c:v>42563.0625</c:v>
                </c:pt>
                <c:pt idx="13424">
                  <c:v>42563.083333333336</c:v>
                </c:pt>
                <c:pt idx="13425">
                  <c:v>42563.104166666664</c:v>
                </c:pt>
                <c:pt idx="13426">
                  <c:v>42563.125</c:v>
                </c:pt>
                <c:pt idx="13427">
                  <c:v>42563.145833333336</c:v>
                </c:pt>
                <c:pt idx="13428">
                  <c:v>42563.166666666664</c:v>
                </c:pt>
                <c:pt idx="13429">
                  <c:v>42563.1875</c:v>
                </c:pt>
                <c:pt idx="13430">
                  <c:v>42563.208333333336</c:v>
                </c:pt>
                <c:pt idx="13431">
                  <c:v>42563.229166666664</c:v>
                </c:pt>
                <c:pt idx="13432">
                  <c:v>42563.25</c:v>
                </c:pt>
                <c:pt idx="13433">
                  <c:v>42563.270833333336</c:v>
                </c:pt>
                <c:pt idx="13434">
                  <c:v>42563.291666666664</c:v>
                </c:pt>
                <c:pt idx="13435">
                  <c:v>42563.3125</c:v>
                </c:pt>
                <c:pt idx="13436">
                  <c:v>42563.333333333336</c:v>
                </c:pt>
                <c:pt idx="13437">
                  <c:v>42563.354166666664</c:v>
                </c:pt>
                <c:pt idx="13438">
                  <c:v>42563.375</c:v>
                </c:pt>
                <c:pt idx="13439">
                  <c:v>42563.395833333336</c:v>
                </c:pt>
                <c:pt idx="13440">
                  <c:v>42563.416666666664</c:v>
                </c:pt>
                <c:pt idx="13441">
                  <c:v>42563.4375</c:v>
                </c:pt>
                <c:pt idx="13442">
                  <c:v>42563.458333333336</c:v>
                </c:pt>
                <c:pt idx="13443">
                  <c:v>42563.479166666664</c:v>
                </c:pt>
                <c:pt idx="13444">
                  <c:v>42563.5</c:v>
                </c:pt>
                <c:pt idx="13445">
                  <c:v>42563.520833333336</c:v>
                </c:pt>
                <c:pt idx="13446">
                  <c:v>42563.541666666664</c:v>
                </c:pt>
                <c:pt idx="13447">
                  <c:v>42563.5625</c:v>
                </c:pt>
                <c:pt idx="13448">
                  <c:v>42563.583333333336</c:v>
                </c:pt>
                <c:pt idx="13449">
                  <c:v>42563.604166666664</c:v>
                </c:pt>
                <c:pt idx="13450">
                  <c:v>42563.625</c:v>
                </c:pt>
                <c:pt idx="13451">
                  <c:v>42563.645833333336</c:v>
                </c:pt>
                <c:pt idx="13452">
                  <c:v>42563.666666666664</c:v>
                </c:pt>
                <c:pt idx="13453">
                  <c:v>42563.6875</c:v>
                </c:pt>
                <c:pt idx="13454">
                  <c:v>42563.708333333336</c:v>
                </c:pt>
                <c:pt idx="13455">
                  <c:v>42563.729166666664</c:v>
                </c:pt>
                <c:pt idx="13456">
                  <c:v>42563.75</c:v>
                </c:pt>
                <c:pt idx="13457">
                  <c:v>42563.770833333336</c:v>
                </c:pt>
                <c:pt idx="13458">
                  <c:v>42563.791666666664</c:v>
                </c:pt>
                <c:pt idx="13459">
                  <c:v>42563.8125</c:v>
                </c:pt>
                <c:pt idx="13460">
                  <c:v>42563.833333333336</c:v>
                </c:pt>
                <c:pt idx="13461">
                  <c:v>42563.854166666664</c:v>
                </c:pt>
                <c:pt idx="13462">
                  <c:v>42563.875</c:v>
                </c:pt>
                <c:pt idx="13463">
                  <c:v>42563.895833333336</c:v>
                </c:pt>
                <c:pt idx="13464">
                  <c:v>42563.916666666664</c:v>
                </c:pt>
                <c:pt idx="13465">
                  <c:v>42563.9375</c:v>
                </c:pt>
                <c:pt idx="13466">
                  <c:v>42563.958333333336</c:v>
                </c:pt>
                <c:pt idx="13467">
                  <c:v>42563.979166666664</c:v>
                </c:pt>
                <c:pt idx="13468">
                  <c:v>42564</c:v>
                </c:pt>
                <c:pt idx="13469">
                  <c:v>42564.020833333336</c:v>
                </c:pt>
                <c:pt idx="13470">
                  <c:v>42564.041666666664</c:v>
                </c:pt>
                <c:pt idx="13471">
                  <c:v>42564.0625</c:v>
                </c:pt>
                <c:pt idx="13472">
                  <c:v>42564.083333333336</c:v>
                </c:pt>
                <c:pt idx="13473">
                  <c:v>42564.104166666664</c:v>
                </c:pt>
                <c:pt idx="13474">
                  <c:v>42564.125</c:v>
                </c:pt>
                <c:pt idx="13475">
                  <c:v>42564.145833333336</c:v>
                </c:pt>
                <c:pt idx="13476">
                  <c:v>42564.166666666664</c:v>
                </c:pt>
                <c:pt idx="13477">
                  <c:v>42564.1875</c:v>
                </c:pt>
                <c:pt idx="13478">
                  <c:v>42564.208333333336</c:v>
                </c:pt>
                <c:pt idx="13479">
                  <c:v>42564.229166666664</c:v>
                </c:pt>
                <c:pt idx="13480">
                  <c:v>42564.25</c:v>
                </c:pt>
                <c:pt idx="13481">
                  <c:v>42564.270833333336</c:v>
                </c:pt>
                <c:pt idx="13482">
                  <c:v>42564.291666666664</c:v>
                </c:pt>
                <c:pt idx="13483">
                  <c:v>42564.3125</c:v>
                </c:pt>
                <c:pt idx="13484">
                  <c:v>42564.333333333336</c:v>
                </c:pt>
                <c:pt idx="13485">
                  <c:v>42564.354166666664</c:v>
                </c:pt>
                <c:pt idx="13486">
                  <c:v>42564.375</c:v>
                </c:pt>
                <c:pt idx="13487">
                  <c:v>42564.395833333336</c:v>
                </c:pt>
                <c:pt idx="13488">
                  <c:v>42564.416666666664</c:v>
                </c:pt>
                <c:pt idx="13489">
                  <c:v>42564.4375</c:v>
                </c:pt>
                <c:pt idx="13490">
                  <c:v>42564.458333333336</c:v>
                </c:pt>
                <c:pt idx="13491">
                  <c:v>42564.479166666664</c:v>
                </c:pt>
                <c:pt idx="13492">
                  <c:v>42564.5</c:v>
                </c:pt>
                <c:pt idx="13493">
                  <c:v>42564.520833333336</c:v>
                </c:pt>
                <c:pt idx="13494">
                  <c:v>42564.541666666664</c:v>
                </c:pt>
                <c:pt idx="13495">
                  <c:v>42564.5625</c:v>
                </c:pt>
                <c:pt idx="13496">
                  <c:v>42564.583333333336</c:v>
                </c:pt>
                <c:pt idx="13497">
                  <c:v>42564.604166666664</c:v>
                </c:pt>
                <c:pt idx="13498">
                  <c:v>42564.625</c:v>
                </c:pt>
                <c:pt idx="13499">
                  <c:v>42564.645833333336</c:v>
                </c:pt>
                <c:pt idx="13500">
                  <c:v>42564.666666666664</c:v>
                </c:pt>
                <c:pt idx="13501">
                  <c:v>42564.6875</c:v>
                </c:pt>
                <c:pt idx="13502">
                  <c:v>42564.708333333336</c:v>
                </c:pt>
                <c:pt idx="13503">
                  <c:v>42564.729166666664</c:v>
                </c:pt>
                <c:pt idx="13504">
                  <c:v>42564.75</c:v>
                </c:pt>
                <c:pt idx="13505">
                  <c:v>42564.770833333336</c:v>
                </c:pt>
                <c:pt idx="13506">
                  <c:v>42564.791666666664</c:v>
                </c:pt>
                <c:pt idx="13507">
                  <c:v>42564.8125</c:v>
                </c:pt>
                <c:pt idx="13508">
                  <c:v>42564.833333333336</c:v>
                </c:pt>
                <c:pt idx="13509">
                  <c:v>42564.854166666664</c:v>
                </c:pt>
                <c:pt idx="13510">
                  <c:v>42564.875</c:v>
                </c:pt>
                <c:pt idx="13511">
                  <c:v>42564.895833333336</c:v>
                </c:pt>
                <c:pt idx="13512">
                  <c:v>42564.916666666664</c:v>
                </c:pt>
                <c:pt idx="13513">
                  <c:v>42564.9375</c:v>
                </c:pt>
                <c:pt idx="13514">
                  <c:v>42564.958333333336</c:v>
                </c:pt>
                <c:pt idx="13515">
                  <c:v>42564.979166666664</c:v>
                </c:pt>
                <c:pt idx="13516">
                  <c:v>42565</c:v>
                </c:pt>
                <c:pt idx="13517">
                  <c:v>42565.020833333336</c:v>
                </c:pt>
                <c:pt idx="13518">
                  <c:v>42565.041666666664</c:v>
                </c:pt>
                <c:pt idx="13519">
                  <c:v>42565.0625</c:v>
                </c:pt>
                <c:pt idx="13520">
                  <c:v>42565.083333333336</c:v>
                </c:pt>
                <c:pt idx="13521">
                  <c:v>42565.104166666664</c:v>
                </c:pt>
                <c:pt idx="13522">
                  <c:v>42565.125</c:v>
                </c:pt>
                <c:pt idx="13523">
                  <c:v>42565.145833333336</c:v>
                </c:pt>
                <c:pt idx="13524">
                  <c:v>42565.166666666664</c:v>
                </c:pt>
                <c:pt idx="13525">
                  <c:v>42565.1875</c:v>
                </c:pt>
                <c:pt idx="13526">
                  <c:v>42565.208333333336</c:v>
                </c:pt>
                <c:pt idx="13527">
                  <c:v>42565.229166666664</c:v>
                </c:pt>
                <c:pt idx="13528">
                  <c:v>42565.25</c:v>
                </c:pt>
                <c:pt idx="13529">
                  <c:v>42565.270833333336</c:v>
                </c:pt>
                <c:pt idx="13530">
                  <c:v>42565.291666666664</c:v>
                </c:pt>
                <c:pt idx="13531">
                  <c:v>42565.3125</c:v>
                </c:pt>
                <c:pt idx="13532">
                  <c:v>42565.333333333336</c:v>
                </c:pt>
                <c:pt idx="13533">
                  <c:v>42565.354166666664</c:v>
                </c:pt>
                <c:pt idx="13534">
                  <c:v>42565.375</c:v>
                </c:pt>
                <c:pt idx="13535">
                  <c:v>42565.395833333336</c:v>
                </c:pt>
                <c:pt idx="13536">
                  <c:v>42565.416666666664</c:v>
                </c:pt>
                <c:pt idx="13537">
                  <c:v>42565.4375</c:v>
                </c:pt>
                <c:pt idx="13538">
                  <c:v>42565.458333333336</c:v>
                </c:pt>
                <c:pt idx="13539">
                  <c:v>42565.479166666664</c:v>
                </c:pt>
                <c:pt idx="13540">
                  <c:v>42565.5</c:v>
                </c:pt>
                <c:pt idx="13541">
                  <c:v>42565.520833333336</c:v>
                </c:pt>
                <c:pt idx="13542">
                  <c:v>42565.541666666664</c:v>
                </c:pt>
                <c:pt idx="13543">
                  <c:v>42565.5625</c:v>
                </c:pt>
                <c:pt idx="13544">
                  <c:v>42565.583333333336</c:v>
                </c:pt>
                <c:pt idx="13545">
                  <c:v>42565.604166666664</c:v>
                </c:pt>
                <c:pt idx="13546">
                  <c:v>42565.625</c:v>
                </c:pt>
                <c:pt idx="13547">
                  <c:v>42565.645833333336</c:v>
                </c:pt>
                <c:pt idx="13548">
                  <c:v>42565.666666666664</c:v>
                </c:pt>
                <c:pt idx="13549">
                  <c:v>42565.6875</c:v>
                </c:pt>
                <c:pt idx="13550">
                  <c:v>42565.708333333336</c:v>
                </c:pt>
                <c:pt idx="13551">
                  <c:v>42565.729166666664</c:v>
                </c:pt>
                <c:pt idx="13552">
                  <c:v>42565.75</c:v>
                </c:pt>
                <c:pt idx="13553">
                  <c:v>42565.770833333336</c:v>
                </c:pt>
                <c:pt idx="13554">
                  <c:v>42565.791666666664</c:v>
                </c:pt>
                <c:pt idx="13555">
                  <c:v>42565.8125</c:v>
                </c:pt>
                <c:pt idx="13556">
                  <c:v>42565.833333333336</c:v>
                </c:pt>
                <c:pt idx="13557">
                  <c:v>42565.854166666664</c:v>
                </c:pt>
                <c:pt idx="13558">
                  <c:v>42565.875</c:v>
                </c:pt>
                <c:pt idx="13559">
                  <c:v>42565.895833333336</c:v>
                </c:pt>
                <c:pt idx="13560">
                  <c:v>42565.916666666664</c:v>
                </c:pt>
                <c:pt idx="13561">
                  <c:v>42565.9375</c:v>
                </c:pt>
                <c:pt idx="13562">
                  <c:v>42565.958333333336</c:v>
                </c:pt>
                <c:pt idx="13563">
                  <c:v>42565.979166666664</c:v>
                </c:pt>
                <c:pt idx="13564">
                  <c:v>42566</c:v>
                </c:pt>
                <c:pt idx="13565">
                  <c:v>42566.020833333336</c:v>
                </c:pt>
                <c:pt idx="13566">
                  <c:v>42566.041666666664</c:v>
                </c:pt>
                <c:pt idx="13567">
                  <c:v>42566.0625</c:v>
                </c:pt>
                <c:pt idx="13568">
                  <c:v>42566.083333333336</c:v>
                </c:pt>
                <c:pt idx="13569">
                  <c:v>42566.104166666664</c:v>
                </c:pt>
                <c:pt idx="13570">
                  <c:v>42566.125</c:v>
                </c:pt>
                <c:pt idx="13571">
                  <c:v>42566.145833333336</c:v>
                </c:pt>
                <c:pt idx="13572">
                  <c:v>42566.166666666664</c:v>
                </c:pt>
                <c:pt idx="13573">
                  <c:v>42566.1875</c:v>
                </c:pt>
                <c:pt idx="13574">
                  <c:v>42566.208333333336</c:v>
                </c:pt>
                <c:pt idx="13575">
                  <c:v>42566.229166666664</c:v>
                </c:pt>
                <c:pt idx="13576">
                  <c:v>42566.25</c:v>
                </c:pt>
                <c:pt idx="13577">
                  <c:v>42566.270833333336</c:v>
                </c:pt>
                <c:pt idx="13578">
                  <c:v>42566.291666666664</c:v>
                </c:pt>
                <c:pt idx="13579">
                  <c:v>42566.3125</c:v>
                </c:pt>
                <c:pt idx="13580">
                  <c:v>42566.333333333336</c:v>
                </c:pt>
                <c:pt idx="13581">
                  <c:v>42566.354166666664</c:v>
                </c:pt>
                <c:pt idx="13582">
                  <c:v>42566.375</c:v>
                </c:pt>
                <c:pt idx="13583">
                  <c:v>42566.395833333336</c:v>
                </c:pt>
                <c:pt idx="13584">
                  <c:v>42566.416666666664</c:v>
                </c:pt>
                <c:pt idx="13585">
                  <c:v>42566.4375</c:v>
                </c:pt>
                <c:pt idx="13586">
                  <c:v>42566.458333333336</c:v>
                </c:pt>
                <c:pt idx="13587">
                  <c:v>42566.479166666664</c:v>
                </c:pt>
                <c:pt idx="13588">
                  <c:v>42566.5</c:v>
                </c:pt>
                <c:pt idx="13589">
                  <c:v>42566.520833333336</c:v>
                </c:pt>
                <c:pt idx="13590">
                  <c:v>42566.541666666664</c:v>
                </c:pt>
                <c:pt idx="13591">
                  <c:v>42566.5625</c:v>
                </c:pt>
                <c:pt idx="13592">
                  <c:v>42566.583333333336</c:v>
                </c:pt>
                <c:pt idx="13593">
                  <c:v>42566.604166666664</c:v>
                </c:pt>
                <c:pt idx="13594">
                  <c:v>42566.625</c:v>
                </c:pt>
                <c:pt idx="13595">
                  <c:v>42566.645833333336</c:v>
                </c:pt>
                <c:pt idx="13596">
                  <c:v>42566.666666666664</c:v>
                </c:pt>
                <c:pt idx="13597">
                  <c:v>42566.6875</c:v>
                </c:pt>
                <c:pt idx="13598">
                  <c:v>42566.708333333336</c:v>
                </c:pt>
                <c:pt idx="13599">
                  <c:v>42566.729166666664</c:v>
                </c:pt>
                <c:pt idx="13600">
                  <c:v>42566.75</c:v>
                </c:pt>
                <c:pt idx="13601">
                  <c:v>42566.770833333336</c:v>
                </c:pt>
                <c:pt idx="13602">
                  <c:v>42566.791666666664</c:v>
                </c:pt>
                <c:pt idx="13603">
                  <c:v>42566.8125</c:v>
                </c:pt>
                <c:pt idx="13604">
                  <c:v>42566.833333333336</c:v>
                </c:pt>
                <c:pt idx="13605">
                  <c:v>42566.854166666664</c:v>
                </c:pt>
                <c:pt idx="13606">
                  <c:v>42566.875</c:v>
                </c:pt>
                <c:pt idx="13607">
                  <c:v>42566.895833333336</c:v>
                </c:pt>
                <c:pt idx="13608">
                  <c:v>42566.916666666664</c:v>
                </c:pt>
                <c:pt idx="13609">
                  <c:v>42566.9375</c:v>
                </c:pt>
                <c:pt idx="13610">
                  <c:v>42566.958333333336</c:v>
                </c:pt>
                <c:pt idx="13611">
                  <c:v>42566.979166666664</c:v>
                </c:pt>
                <c:pt idx="13612">
                  <c:v>42567</c:v>
                </c:pt>
                <c:pt idx="13613">
                  <c:v>42567.020833333336</c:v>
                </c:pt>
                <c:pt idx="13614">
                  <c:v>42567.041666666664</c:v>
                </c:pt>
                <c:pt idx="13615">
                  <c:v>42567.0625</c:v>
                </c:pt>
                <c:pt idx="13616">
                  <c:v>42567.083333333336</c:v>
                </c:pt>
                <c:pt idx="13617">
                  <c:v>42567.104166666664</c:v>
                </c:pt>
                <c:pt idx="13618">
                  <c:v>42567.125</c:v>
                </c:pt>
                <c:pt idx="13619">
                  <c:v>42567.145833333336</c:v>
                </c:pt>
                <c:pt idx="13620">
                  <c:v>42567.166666666664</c:v>
                </c:pt>
                <c:pt idx="13621">
                  <c:v>42567.1875</c:v>
                </c:pt>
                <c:pt idx="13622">
                  <c:v>42567.208333333336</c:v>
                </c:pt>
                <c:pt idx="13623">
                  <c:v>42567.229166666664</c:v>
                </c:pt>
                <c:pt idx="13624">
                  <c:v>42567.25</c:v>
                </c:pt>
                <c:pt idx="13625">
                  <c:v>42567.270833333336</c:v>
                </c:pt>
                <c:pt idx="13626">
                  <c:v>42567.291666666664</c:v>
                </c:pt>
                <c:pt idx="13627">
                  <c:v>42567.3125</c:v>
                </c:pt>
                <c:pt idx="13628">
                  <c:v>42567.333333333336</c:v>
                </c:pt>
                <c:pt idx="13629">
                  <c:v>42567.354166666664</c:v>
                </c:pt>
                <c:pt idx="13630">
                  <c:v>42567.375</c:v>
                </c:pt>
                <c:pt idx="13631">
                  <c:v>42567.395833333336</c:v>
                </c:pt>
                <c:pt idx="13632">
                  <c:v>42567.416666666664</c:v>
                </c:pt>
                <c:pt idx="13633">
                  <c:v>42567.4375</c:v>
                </c:pt>
                <c:pt idx="13634">
                  <c:v>42567.458333333336</c:v>
                </c:pt>
                <c:pt idx="13635">
                  <c:v>42567.479166666664</c:v>
                </c:pt>
                <c:pt idx="13636">
                  <c:v>42567.5</c:v>
                </c:pt>
                <c:pt idx="13637">
                  <c:v>42567.520833333336</c:v>
                </c:pt>
                <c:pt idx="13638">
                  <c:v>42567.541666666664</c:v>
                </c:pt>
                <c:pt idx="13639">
                  <c:v>42567.5625</c:v>
                </c:pt>
                <c:pt idx="13640">
                  <c:v>42567.583333333336</c:v>
                </c:pt>
                <c:pt idx="13641">
                  <c:v>42567.604166666664</c:v>
                </c:pt>
                <c:pt idx="13642">
                  <c:v>42567.625</c:v>
                </c:pt>
                <c:pt idx="13643">
                  <c:v>42567.645833333336</c:v>
                </c:pt>
                <c:pt idx="13644">
                  <c:v>42567.666666666664</c:v>
                </c:pt>
                <c:pt idx="13645">
                  <c:v>42567.6875</c:v>
                </c:pt>
                <c:pt idx="13646">
                  <c:v>42567.708333333336</c:v>
                </c:pt>
                <c:pt idx="13647">
                  <c:v>42567.729166666664</c:v>
                </c:pt>
                <c:pt idx="13648">
                  <c:v>42567.75</c:v>
                </c:pt>
                <c:pt idx="13649">
                  <c:v>42567.770833333336</c:v>
                </c:pt>
                <c:pt idx="13650">
                  <c:v>42567.791666666664</c:v>
                </c:pt>
                <c:pt idx="13651">
                  <c:v>42567.8125</c:v>
                </c:pt>
                <c:pt idx="13652">
                  <c:v>42567.833333333336</c:v>
                </c:pt>
                <c:pt idx="13653">
                  <c:v>42567.854166666664</c:v>
                </c:pt>
                <c:pt idx="13654">
                  <c:v>42567.875</c:v>
                </c:pt>
                <c:pt idx="13655">
                  <c:v>42567.895833333336</c:v>
                </c:pt>
                <c:pt idx="13656">
                  <c:v>42567.916666666664</c:v>
                </c:pt>
                <c:pt idx="13657">
                  <c:v>42567.9375</c:v>
                </c:pt>
                <c:pt idx="13658">
                  <c:v>42567.958333333336</c:v>
                </c:pt>
                <c:pt idx="13659">
                  <c:v>42567.979166666664</c:v>
                </c:pt>
                <c:pt idx="13660">
                  <c:v>42568</c:v>
                </c:pt>
                <c:pt idx="13661">
                  <c:v>42568.020833333336</c:v>
                </c:pt>
                <c:pt idx="13662">
                  <c:v>42568.041666666664</c:v>
                </c:pt>
                <c:pt idx="13663">
                  <c:v>42568.0625</c:v>
                </c:pt>
                <c:pt idx="13664">
                  <c:v>42568.083333333336</c:v>
                </c:pt>
                <c:pt idx="13665">
                  <c:v>42568.104166666664</c:v>
                </c:pt>
                <c:pt idx="13666">
                  <c:v>42568.125</c:v>
                </c:pt>
                <c:pt idx="13667">
                  <c:v>42568.145833333336</c:v>
                </c:pt>
                <c:pt idx="13668">
                  <c:v>42568.166666666664</c:v>
                </c:pt>
                <c:pt idx="13669">
                  <c:v>42568.1875</c:v>
                </c:pt>
                <c:pt idx="13670">
                  <c:v>42568.208333333336</c:v>
                </c:pt>
                <c:pt idx="13671">
                  <c:v>42568.229166666664</c:v>
                </c:pt>
                <c:pt idx="13672">
                  <c:v>42568.25</c:v>
                </c:pt>
                <c:pt idx="13673">
                  <c:v>42568.270833333336</c:v>
                </c:pt>
                <c:pt idx="13674">
                  <c:v>42568.291666666664</c:v>
                </c:pt>
                <c:pt idx="13675">
                  <c:v>42568.3125</c:v>
                </c:pt>
                <c:pt idx="13676">
                  <c:v>42568.333333333336</c:v>
                </c:pt>
                <c:pt idx="13677">
                  <c:v>42568.354166666664</c:v>
                </c:pt>
                <c:pt idx="13678">
                  <c:v>42568.375</c:v>
                </c:pt>
                <c:pt idx="13679">
                  <c:v>42568.395833333336</c:v>
                </c:pt>
                <c:pt idx="13680">
                  <c:v>42568.416666666664</c:v>
                </c:pt>
                <c:pt idx="13681">
                  <c:v>42568.4375</c:v>
                </c:pt>
                <c:pt idx="13682">
                  <c:v>42568.458333333336</c:v>
                </c:pt>
                <c:pt idx="13683">
                  <c:v>42568.479166666664</c:v>
                </c:pt>
                <c:pt idx="13684">
                  <c:v>42568.5</c:v>
                </c:pt>
                <c:pt idx="13685">
                  <c:v>42568.520833333336</c:v>
                </c:pt>
                <c:pt idx="13686">
                  <c:v>42568.541666666664</c:v>
                </c:pt>
                <c:pt idx="13687">
                  <c:v>42568.5625</c:v>
                </c:pt>
                <c:pt idx="13688">
                  <c:v>42568.583333333336</c:v>
                </c:pt>
                <c:pt idx="13689">
                  <c:v>42568.604166666664</c:v>
                </c:pt>
                <c:pt idx="13690">
                  <c:v>42568.625</c:v>
                </c:pt>
                <c:pt idx="13691">
                  <c:v>42568.645833333336</c:v>
                </c:pt>
                <c:pt idx="13692">
                  <c:v>42568.666666666664</c:v>
                </c:pt>
                <c:pt idx="13693">
                  <c:v>42568.6875</c:v>
                </c:pt>
                <c:pt idx="13694">
                  <c:v>42568.708333333336</c:v>
                </c:pt>
                <c:pt idx="13695">
                  <c:v>42568.729166666664</c:v>
                </c:pt>
                <c:pt idx="13696">
                  <c:v>42568.75</c:v>
                </c:pt>
                <c:pt idx="13697">
                  <c:v>42568.770833333336</c:v>
                </c:pt>
                <c:pt idx="13698">
                  <c:v>42568.791666666664</c:v>
                </c:pt>
                <c:pt idx="13699">
                  <c:v>42568.8125</c:v>
                </c:pt>
                <c:pt idx="13700">
                  <c:v>42568.833333333336</c:v>
                </c:pt>
                <c:pt idx="13701">
                  <c:v>42568.854166666664</c:v>
                </c:pt>
                <c:pt idx="13702">
                  <c:v>42568.875</c:v>
                </c:pt>
                <c:pt idx="13703">
                  <c:v>42568.895833333336</c:v>
                </c:pt>
                <c:pt idx="13704">
                  <c:v>42568.916666666664</c:v>
                </c:pt>
                <c:pt idx="13705">
                  <c:v>42568.9375</c:v>
                </c:pt>
                <c:pt idx="13706">
                  <c:v>42568.958333333336</c:v>
                </c:pt>
                <c:pt idx="13707">
                  <c:v>42568.979166666664</c:v>
                </c:pt>
                <c:pt idx="13708">
                  <c:v>42569</c:v>
                </c:pt>
                <c:pt idx="13709">
                  <c:v>42569.020833333336</c:v>
                </c:pt>
                <c:pt idx="13710">
                  <c:v>42569.041666666664</c:v>
                </c:pt>
                <c:pt idx="13711">
                  <c:v>42569.0625</c:v>
                </c:pt>
                <c:pt idx="13712">
                  <c:v>42569.083333333336</c:v>
                </c:pt>
                <c:pt idx="13713">
                  <c:v>42569.104166666664</c:v>
                </c:pt>
                <c:pt idx="13714">
                  <c:v>42569.125</c:v>
                </c:pt>
                <c:pt idx="13715">
                  <c:v>42569.145833333336</c:v>
                </c:pt>
                <c:pt idx="13716">
                  <c:v>42569.166666666664</c:v>
                </c:pt>
                <c:pt idx="13717">
                  <c:v>42569.1875</c:v>
                </c:pt>
                <c:pt idx="13718">
                  <c:v>42569.208333333336</c:v>
                </c:pt>
                <c:pt idx="13719">
                  <c:v>42569.229166666664</c:v>
                </c:pt>
                <c:pt idx="13720">
                  <c:v>42569.25</c:v>
                </c:pt>
                <c:pt idx="13721">
                  <c:v>42569.270833333336</c:v>
                </c:pt>
                <c:pt idx="13722">
                  <c:v>42569.291666666664</c:v>
                </c:pt>
                <c:pt idx="13723">
                  <c:v>42569.3125</c:v>
                </c:pt>
                <c:pt idx="13724">
                  <c:v>42569.333333333336</c:v>
                </c:pt>
                <c:pt idx="13725">
                  <c:v>42569.354166666664</c:v>
                </c:pt>
                <c:pt idx="13726">
                  <c:v>42569.375</c:v>
                </c:pt>
                <c:pt idx="13727">
                  <c:v>42569.395833333336</c:v>
                </c:pt>
                <c:pt idx="13728">
                  <c:v>42569.416666666664</c:v>
                </c:pt>
                <c:pt idx="13729">
                  <c:v>42569.4375</c:v>
                </c:pt>
                <c:pt idx="13730">
                  <c:v>42569.458333333336</c:v>
                </c:pt>
                <c:pt idx="13731">
                  <c:v>42569.479166666664</c:v>
                </c:pt>
                <c:pt idx="13732">
                  <c:v>42569.5</c:v>
                </c:pt>
                <c:pt idx="13733">
                  <c:v>42569.520833333336</c:v>
                </c:pt>
                <c:pt idx="13734">
                  <c:v>42569.541666666664</c:v>
                </c:pt>
                <c:pt idx="13735">
                  <c:v>42569.5625</c:v>
                </c:pt>
                <c:pt idx="13736">
                  <c:v>42569.583333333336</c:v>
                </c:pt>
                <c:pt idx="13737">
                  <c:v>42569.604166666664</c:v>
                </c:pt>
                <c:pt idx="13738">
                  <c:v>42569.625</c:v>
                </c:pt>
                <c:pt idx="13739">
                  <c:v>42569.645833333336</c:v>
                </c:pt>
                <c:pt idx="13740">
                  <c:v>42569.666666666664</c:v>
                </c:pt>
                <c:pt idx="13741">
                  <c:v>42569.6875</c:v>
                </c:pt>
                <c:pt idx="13742">
                  <c:v>42569.708333333336</c:v>
                </c:pt>
                <c:pt idx="13743">
                  <c:v>42569.729166666664</c:v>
                </c:pt>
                <c:pt idx="13744">
                  <c:v>42569.75</c:v>
                </c:pt>
                <c:pt idx="13745">
                  <c:v>42569.770833333336</c:v>
                </c:pt>
                <c:pt idx="13746">
                  <c:v>42569.791666666664</c:v>
                </c:pt>
                <c:pt idx="13747">
                  <c:v>42569.8125</c:v>
                </c:pt>
                <c:pt idx="13748">
                  <c:v>42569.833333333336</c:v>
                </c:pt>
                <c:pt idx="13749">
                  <c:v>42569.854166666664</c:v>
                </c:pt>
                <c:pt idx="13750">
                  <c:v>42569.875</c:v>
                </c:pt>
                <c:pt idx="13751">
                  <c:v>42569.895833333336</c:v>
                </c:pt>
                <c:pt idx="13752">
                  <c:v>42569.916666666664</c:v>
                </c:pt>
                <c:pt idx="13753">
                  <c:v>42569.9375</c:v>
                </c:pt>
                <c:pt idx="13754">
                  <c:v>42569.958333333336</c:v>
                </c:pt>
                <c:pt idx="13755">
                  <c:v>42569.979166666664</c:v>
                </c:pt>
                <c:pt idx="13756">
                  <c:v>42570</c:v>
                </c:pt>
                <c:pt idx="13757">
                  <c:v>42570.020833333336</c:v>
                </c:pt>
                <c:pt idx="13758">
                  <c:v>42570.041666666664</c:v>
                </c:pt>
                <c:pt idx="13759">
                  <c:v>42570.0625</c:v>
                </c:pt>
                <c:pt idx="13760">
                  <c:v>42570.083333333336</c:v>
                </c:pt>
                <c:pt idx="13761">
                  <c:v>42570.104166666664</c:v>
                </c:pt>
                <c:pt idx="13762">
                  <c:v>42570.125</c:v>
                </c:pt>
                <c:pt idx="13763">
                  <c:v>42570.145833333336</c:v>
                </c:pt>
                <c:pt idx="13764">
                  <c:v>42570.166666666664</c:v>
                </c:pt>
                <c:pt idx="13765">
                  <c:v>42570.1875</c:v>
                </c:pt>
                <c:pt idx="13766">
                  <c:v>42570.208333333336</c:v>
                </c:pt>
                <c:pt idx="13767">
                  <c:v>42570.229166666664</c:v>
                </c:pt>
                <c:pt idx="13768">
                  <c:v>42570.25</c:v>
                </c:pt>
                <c:pt idx="13769">
                  <c:v>42570.270833333336</c:v>
                </c:pt>
                <c:pt idx="13770">
                  <c:v>42570.291666666664</c:v>
                </c:pt>
                <c:pt idx="13771">
                  <c:v>42570.3125</c:v>
                </c:pt>
                <c:pt idx="13772">
                  <c:v>42570.333333333336</c:v>
                </c:pt>
                <c:pt idx="13773">
                  <c:v>42570.354166666664</c:v>
                </c:pt>
                <c:pt idx="13774">
                  <c:v>42570.375</c:v>
                </c:pt>
                <c:pt idx="13775">
                  <c:v>42570.395833333336</c:v>
                </c:pt>
                <c:pt idx="13776">
                  <c:v>42570.416666666664</c:v>
                </c:pt>
                <c:pt idx="13777">
                  <c:v>42570.4375</c:v>
                </c:pt>
                <c:pt idx="13778">
                  <c:v>42570.458333333336</c:v>
                </c:pt>
                <c:pt idx="13779">
                  <c:v>42570.479166666664</c:v>
                </c:pt>
                <c:pt idx="13780">
                  <c:v>42570.5</c:v>
                </c:pt>
                <c:pt idx="13781">
                  <c:v>42570.520833333336</c:v>
                </c:pt>
                <c:pt idx="13782">
                  <c:v>42570.541666666664</c:v>
                </c:pt>
                <c:pt idx="13783">
                  <c:v>42570.5625</c:v>
                </c:pt>
                <c:pt idx="13784">
                  <c:v>42570.583333333336</c:v>
                </c:pt>
                <c:pt idx="13785">
                  <c:v>42570.604166666664</c:v>
                </c:pt>
                <c:pt idx="13786">
                  <c:v>42570.625</c:v>
                </c:pt>
                <c:pt idx="13787">
                  <c:v>42570.645833333336</c:v>
                </c:pt>
                <c:pt idx="13788">
                  <c:v>42570.666666666664</c:v>
                </c:pt>
                <c:pt idx="13789">
                  <c:v>42570.6875</c:v>
                </c:pt>
                <c:pt idx="13790">
                  <c:v>42570.708333333336</c:v>
                </c:pt>
                <c:pt idx="13791">
                  <c:v>42570.729166666664</c:v>
                </c:pt>
                <c:pt idx="13792">
                  <c:v>42570.75</c:v>
                </c:pt>
                <c:pt idx="13793">
                  <c:v>42570.770833333336</c:v>
                </c:pt>
                <c:pt idx="13794">
                  <c:v>42570.791666666664</c:v>
                </c:pt>
                <c:pt idx="13795">
                  <c:v>42570.8125</c:v>
                </c:pt>
                <c:pt idx="13796">
                  <c:v>42570.833333333336</c:v>
                </c:pt>
                <c:pt idx="13797">
                  <c:v>42570.854166666664</c:v>
                </c:pt>
                <c:pt idx="13798">
                  <c:v>42570.875</c:v>
                </c:pt>
                <c:pt idx="13799">
                  <c:v>42570.895833333336</c:v>
                </c:pt>
                <c:pt idx="13800">
                  <c:v>42570.916666666664</c:v>
                </c:pt>
                <c:pt idx="13801">
                  <c:v>42570.9375</c:v>
                </c:pt>
                <c:pt idx="13802">
                  <c:v>42570.958333333336</c:v>
                </c:pt>
                <c:pt idx="13803">
                  <c:v>42570.979166666664</c:v>
                </c:pt>
                <c:pt idx="13804">
                  <c:v>42571</c:v>
                </c:pt>
                <c:pt idx="13805">
                  <c:v>42571.020833333336</c:v>
                </c:pt>
                <c:pt idx="13806">
                  <c:v>42571.041666666664</c:v>
                </c:pt>
                <c:pt idx="13807">
                  <c:v>42571.0625</c:v>
                </c:pt>
                <c:pt idx="13808">
                  <c:v>42571.083333333336</c:v>
                </c:pt>
                <c:pt idx="13809">
                  <c:v>42571.104166666664</c:v>
                </c:pt>
                <c:pt idx="13810">
                  <c:v>42571.125</c:v>
                </c:pt>
                <c:pt idx="13811">
                  <c:v>42571.145833333336</c:v>
                </c:pt>
                <c:pt idx="13812">
                  <c:v>42571.166666666664</c:v>
                </c:pt>
                <c:pt idx="13813">
                  <c:v>42571.1875</c:v>
                </c:pt>
                <c:pt idx="13814">
                  <c:v>42571.208333333336</c:v>
                </c:pt>
                <c:pt idx="13815">
                  <c:v>42571.229166666664</c:v>
                </c:pt>
                <c:pt idx="13816">
                  <c:v>42571.25</c:v>
                </c:pt>
                <c:pt idx="13817">
                  <c:v>42571.270833333336</c:v>
                </c:pt>
                <c:pt idx="13818">
                  <c:v>42571.291666666664</c:v>
                </c:pt>
                <c:pt idx="13819">
                  <c:v>42571.3125</c:v>
                </c:pt>
                <c:pt idx="13820">
                  <c:v>42571.333333333336</c:v>
                </c:pt>
                <c:pt idx="13821">
                  <c:v>42571.354166666664</c:v>
                </c:pt>
                <c:pt idx="13822">
                  <c:v>42571.375</c:v>
                </c:pt>
                <c:pt idx="13823">
                  <c:v>42571.395833333336</c:v>
                </c:pt>
                <c:pt idx="13824">
                  <c:v>42571.416666666664</c:v>
                </c:pt>
                <c:pt idx="13825">
                  <c:v>42571.4375</c:v>
                </c:pt>
                <c:pt idx="13826">
                  <c:v>42571.458333333336</c:v>
                </c:pt>
                <c:pt idx="13827">
                  <c:v>42571.479166666664</c:v>
                </c:pt>
                <c:pt idx="13828">
                  <c:v>42571.5</c:v>
                </c:pt>
                <c:pt idx="13829">
                  <c:v>42571.520833333336</c:v>
                </c:pt>
                <c:pt idx="13830">
                  <c:v>42571.541666666664</c:v>
                </c:pt>
                <c:pt idx="13831">
                  <c:v>42571.5625</c:v>
                </c:pt>
                <c:pt idx="13832">
                  <c:v>42571.583333333336</c:v>
                </c:pt>
                <c:pt idx="13833">
                  <c:v>42571.604166666664</c:v>
                </c:pt>
                <c:pt idx="13834">
                  <c:v>42571.625</c:v>
                </c:pt>
                <c:pt idx="13835">
                  <c:v>42571.645833333336</c:v>
                </c:pt>
                <c:pt idx="13836">
                  <c:v>42571.666666666664</c:v>
                </c:pt>
                <c:pt idx="13837">
                  <c:v>42571.6875</c:v>
                </c:pt>
                <c:pt idx="13838">
                  <c:v>42571.708333333336</c:v>
                </c:pt>
                <c:pt idx="13839">
                  <c:v>42571.729166666664</c:v>
                </c:pt>
                <c:pt idx="13840">
                  <c:v>42571.75</c:v>
                </c:pt>
                <c:pt idx="13841">
                  <c:v>42571.770833333336</c:v>
                </c:pt>
                <c:pt idx="13842">
                  <c:v>42571.791666666664</c:v>
                </c:pt>
                <c:pt idx="13843">
                  <c:v>42571.8125</c:v>
                </c:pt>
                <c:pt idx="13844">
                  <c:v>42571.833333333336</c:v>
                </c:pt>
                <c:pt idx="13845">
                  <c:v>42571.854166666664</c:v>
                </c:pt>
                <c:pt idx="13846">
                  <c:v>42571.875</c:v>
                </c:pt>
                <c:pt idx="13847">
                  <c:v>42571.895833333336</c:v>
                </c:pt>
                <c:pt idx="13848">
                  <c:v>42571.916666666664</c:v>
                </c:pt>
                <c:pt idx="13849">
                  <c:v>42571.9375</c:v>
                </c:pt>
                <c:pt idx="13850">
                  <c:v>42571.958333333336</c:v>
                </c:pt>
                <c:pt idx="13851">
                  <c:v>42571.979166666664</c:v>
                </c:pt>
                <c:pt idx="13852">
                  <c:v>42572</c:v>
                </c:pt>
                <c:pt idx="13853">
                  <c:v>42572.020833333336</c:v>
                </c:pt>
                <c:pt idx="13854">
                  <c:v>42572.041666666664</c:v>
                </c:pt>
                <c:pt idx="13855">
                  <c:v>42572.0625</c:v>
                </c:pt>
                <c:pt idx="13856">
                  <c:v>42572.083333333336</c:v>
                </c:pt>
                <c:pt idx="13857">
                  <c:v>42572.104166666664</c:v>
                </c:pt>
                <c:pt idx="13858">
                  <c:v>42572.125</c:v>
                </c:pt>
                <c:pt idx="13859">
                  <c:v>42572.145833333336</c:v>
                </c:pt>
                <c:pt idx="13860">
                  <c:v>42572.166666666664</c:v>
                </c:pt>
                <c:pt idx="13861">
                  <c:v>42572.1875</c:v>
                </c:pt>
                <c:pt idx="13862">
                  <c:v>42572.208333333336</c:v>
                </c:pt>
                <c:pt idx="13863">
                  <c:v>42572.229166666664</c:v>
                </c:pt>
                <c:pt idx="13864">
                  <c:v>42572.25</c:v>
                </c:pt>
                <c:pt idx="13865">
                  <c:v>42572.270833333336</c:v>
                </c:pt>
                <c:pt idx="13866">
                  <c:v>42572.291666666664</c:v>
                </c:pt>
                <c:pt idx="13867">
                  <c:v>42572.3125</c:v>
                </c:pt>
                <c:pt idx="13868">
                  <c:v>42572.333333333336</c:v>
                </c:pt>
                <c:pt idx="13869">
                  <c:v>42572.354166666664</c:v>
                </c:pt>
                <c:pt idx="13870">
                  <c:v>42572.375</c:v>
                </c:pt>
                <c:pt idx="13871">
                  <c:v>42572.395833333336</c:v>
                </c:pt>
                <c:pt idx="13872">
                  <c:v>42572.416666666664</c:v>
                </c:pt>
                <c:pt idx="13873">
                  <c:v>42572.4375</c:v>
                </c:pt>
                <c:pt idx="13874">
                  <c:v>42572.458333333336</c:v>
                </c:pt>
                <c:pt idx="13875">
                  <c:v>42572.479166666664</c:v>
                </c:pt>
                <c:pt idx="13876">
                  <c:v>42572.5</c:v>
                </c:pt>
                <c:pt idx="13877">
                  <c:v>42572.520833333336</c:v>
                </c:pt>
                <c:pt idx="13878">
                  <c:v>42572.541666666664</c:v>
                </c:pt>
                <c:pt idx="13879">
                  <c:v>42572.5625</c:v>
                </c:pt>
                <c:pt idx="13880">
                  <c:v>42572.583333333336</c:v>
                </c:pt>
                <c:pt idx="13881">
                  <c:v>42572.604166666664</c:v>
                </c:pt>
                <c:pt idx="13882">
                  <c:v>42572.625</c:v>
                </c:pt>
                <c:pt idx="13883">
                  <c:v>42572.645833333336</c:v>
                </c:pt>
                <c:pt idx="13884">
                  <c:v>42572.666666666664</c:v>
                </c:pt>
                <c:pt idx="13885">
                  <c:v>42572.6875</c:v>
                </c:pt>
                <c:pt idx="13886">
                  <c:v>42572.708333333336</c:v>
                </c:pt>
                <c:pt idx="13887">
                  <c:v>42572.729166666664</c:v>
                </c:pt>
                <c:pt idx="13888">
                  <c:v>42572.75</c:v>
                </c:pt>
                <c:pt idx="13889">
                  <c:v>42572.770833333336</c:v>
                </c:pt>
                <c:pt idx="13890">
                  <c:v>42572.791666666664</c:v>
                </c:pt>
                <c:pt idx="13891">
                  <c:v>42572.8125</c:v>
                </c:pt>
                <c:pt idx="13892">
                  <c:v>42572.833333333336</c:v>
                </c:pt>
                <c:pt idx="13893">
                  <c:v>42572.854166666664</c:v>
                </c:pt>
                <c:pt idx="13894">
                  <c:v>42572.875</c:v>
                </c:pt>
                <c:pt idx="13895">
                  <c:v>42572.895833333336</c:v>
                </c:pt>
                <c:pt idx="13896">
                  <c:v>42572.916666666664</c:v>
                </c:pt>
                <c:pt idx="13897">
                  <c:v>42572.9375</c:v>
                </c:pt>
                <c:pt idx="13898">
                  <c:v>42572.958333333336</c:v>
                </c:pt>
                <c:pt idx="13899">
                  <c:v>42572.979166666664</c:v>
                </c:pt>
                <c:pt idx="13900">
                  <c:v>42573</c:v>
                </c:pt>
                <c:pt idx="13901">
                  <c:v>42573.020833333336</c:v>
                </c:pt>
                <c:pt idx="13902">
                  <c:v>42573.041666666664</c:v>
                </c:pt>
                <c:pt idx="13903">
                  <c:v>42573.0625</c:v>
                </c:pt>
                <c:pt idx="13904">
                  <c:v>42573.083333333336</c:v>
                </c:pt>
                <c:pt idx="13905">
                  <c:v>42573.104166666664</c:v>
                </c:pt>
                <c:pt idx="13906">
                  <c:v>42573.125</c:v>
                </c:pt>
                <c:pt idx="13907">
                  <c:v>42573.145833333336</c:v>
                </c:pt>
                <c:pt idx="13908">
                  <c:v>42573.166666666664</c:v>
                </c:pt>
                <c:pt idx="13909">
                  <c:v>42573.1875</c:v>
                </c:pt>
                <c:pt idx="13910">
                  <c:v>42573.208333333336</c:v>
                </c:pt>
                <c:pt idx="13911">
                  <c:v>42573.229166666664</c:v>
                </c:pt>
                <c:pt idx="13912">
                  <c:v>42573.25</c:v>
                </c:pt>
                <c:pt idx="13913">
                  <c:v>42573.270833333336</c:v>
                </c:pt>
                <c:pt idx="13914">
                  <c:v>42573.291666666664</c:v>
                </c:pt>
                <c:pt idx="13915">
                  <c:v>42573.3125</c:v>
                </c:pt>
                <c:pt idx="13916">
                  <c:v>42573.333333333336</c:v>
                </c:pt>
                <c:pt idx="13917">
                  <c:v>42573.354166666664</c:v>
                </c:pt>
                <c:pt idx="13918">
                  <c:v>42573.375</c:v>
                </c:pt>
                <c:pt idx="13919">
                  <c:v>42573.395833333336</c:v>
                </c:pt>
                <c:pt idx="13920">
                  <c:v>42573.416666666664</c:v>
                </c:pt>
                <c:pt idx="13921">
                  <c:v>42573.4375</c:v>
                </c:pt>
                <c:pt idx="13922">
                  <c:v>42573.458333333336</c:v>
                </c:pt>
                <c:pt idx="13923">
                  <c:v>42573.479166666664</c:v>
                </c:pt>
                <c:pt idx="13924">
                  <c:v>42573.5</c:v>
                </c:pt>
                <c:pt idx="13925">
                  <c:v>42573.520833333336</c:v>
                </c:pt>
                <c:pt idx="13926">
                  <c:v>42573.541666666664</c:v>
                </c:pt>
                <c:pt idx="13927">
                  <c:v>42573.5625</c:v>
                </c:pt>
                <c:pt idx="13928">
                  <c:v>42573.583333333336</c:v>
                </c:pt>
                <c:pt idx="13929">
                  <c:v>42573.604166666664</c:v>
                </c:pt>
                <c:pt idx="13930">
                  <c:v>42573.625</c:v>
                </c:pt>
                <c:pt idx="13931">
                  <c:v>42573.645833333336</c:v>
                </c:pt>
                <c:pt idx="13932">
                  <c:v>42573.666666666664</c:v>
                </c:pt>
                <c:pt idx="13933">
                  <c:v>42573.6875</c:v>
                </c:pt>
                <c:pt idx="13934">
                  <c:v>42573.708333333336</c:v>
                </c:pt>
                <c:pt idx="13935">
                  <c:v>42573.729166666664</c:v>
                </c:pt>
                <c:pt idx="13936">
                  <c:v>42573.75</c:v>
                </c:pt>
                <c:pt idx="13937">
                  <c:v>42573.770833333336</c:v>
                </c:pt>
                <c:pt idx="13938">
                  <c:v>42573.791666666664</c:v>
                </c:pt>
                <c:pt idx="13939">
                  <c:v>42573.8125</c:v>
                </c:pt>
                <c:pt idx="13940">
                  <c:v>42573.833333333336</c:v>
                </c:pt>
                <c:pt idx="13941">
                  <c:v>42573.854166666664</c:v>
                </c:pt>
                <c:pt idx="13942">
                  <c:v>42573.875</c:v>
                </c:pt>
                <c:pt idx="13943">
                  <c:v>42573.895833333336</c:v>
                </c:pt>
                <c:pt idx="13944">
                  <c:v>42573.916666666664</c:v>
                </c:pt>
                <c:pt idx="13945">
                  <c:v>42573.9375</c:v>
                </c:pt>
                <c:pt idx="13946">
                  <c:v>42573.958333333336</c:v>
                </c:pt>
                <c:pt idx="13947">
                  <c:v>42573.979166666664</c:v>
                </c:pt>
                <c:pt idx="13948">
                  <c:v>42574</c:v>
                </c:pt>
                <c:pt idx="13949">
                  <c:v>42574.020833333336</c:v>
                </c:pt>
                <c:pt idx="13950">
                  <c:v>42574.041666666664</c:v>
                </c:pt>
                <c:pt idx="13951">
                  <c:v>42574.0625</c:v>
                </c:pt>
                <c:pt idx="13952">
                  <c:v>42574.083333333336</c:v>
                </c:pt>
                <c:pt idx="13953">
                  <c:v>42574.104166666664</c:v>
                </c:pt>
                <c:pt idx="13954">
                  <c:v>42574.125</c:v>
                </c:pt>
                <c:pt idx="13955">
                  <c:v>42574.145833333336</c:v>
                </c:pt>
                <c:pt idx="13956">
                  <c:v>42574.166666666664</c:v>
                </c:pt>
                <c:pt idx="13957">
                  <c:v>42574.1875</c:v>
                </c:pt>
                <c:pt idx="13958">
                  <c:v>42574.208333333336</c:v>
                </c:pt>
                <c:pt idx="13959">
                  <c:v>42574.229166666664</c:v>
                </c:pt>
                <c:pt idx="13960">
                  <c:v>42574.25</c:v>
                </c:pt>
                <c:pt idx="13961">
                  <c:v>42574.270833333336</c:v>
                </c:pt>
                <c:pt idx="13962">
                  <c:v>42574.291666666664</c:v>
                </c:pt>
                <c:pt idx="13963">
                  <c:v>42574.3125</c:v>
                </c:pt>
                <c:pt idx="13964">
                  <c:v>42574.333333333336</c:v>
                </c:pt>
                <c:pt idx="13965">
                  <c:v>42574.354166666664</c:v>
                </c:pt>
                <c:pt idx="13966">
                  <c:v>42574.375</c:v>
                </c:pt>
                <c:pt idx="13967">
                  <c:v>42574.395833333336</c:v>
                </c:pt>
                <c:pt idx="13968">
                  <c:v>42574.416666666664</c:v>
                </c:pt>
                <c:pt idx="13969">
                  <c:v>42574.4375</c:v>
                </c:pt>
                <c:pt idx="13970">
                  <c:v>42574.458333333336</c:v>
                </c:pt>
                <c:pt idx="13971">
                  <c:v>42574.479166666664</c:v>
                </c:pt>
                <c:pt idx="13972">
                  <c:v>42574.5</c:v>
                </c:pt>
                <c:pt idx="13973">
                  <c:v>42574.520833333336</c:v>
                </c:pt>
                <c:pt idx="13974">
                  <c:v>42574.541666666664</c:v>
                </c:pt>
                <c:pt idx="13975">
                  <c:v>42574.5625</c:v>
                </c:pt>
                <c:pt idx="13976">
                  <c:v>42574.583333333336</c:v>
                </c:pt>
                <c:pt idx="13977">
                  <c:v>42574.604166666664</c:v>
                </c:pt>
                <c:pt idx="13978">
                  <c:v>42574.625</c:v>
                </c:pt>
                <c:pt idx="13979">
                  <c:v>42574.645833333336</c:v>
                </c:pt>
                <c:pt idx="13980">
                  <c:v>42574.666666666664</c:v>
                </c:pt>
                <c:pt idx="13981">
                  <c:v>42574.6875</c:v>
                </c:pt>
                <c:pt idx="13982">
                  <c:v>42574.708333333336</c:v>
                </c:pt>
                <c:pt idx="13983">
                  <c:v>42574.729166666664</c:v>
                </c:pt>
                <c:pt idx="13984">
                  <c:v>42574.75</c:v>
                </c:pt>
                <c:pt idx="13985">
                  <c:v>42574.770833333336</c:v>
                </c:pt>
                <c:pt idx="13986">
                  <c:v>42574.791666666664</c:v>
                </c:pt>
                <c:pt idx="13987">
                  <c:v>42574.8125</c:v>
                </c:pt>
                <c:pt idx="13988">
                  <c:v>42574.833333333336</c:v>
                </c:pt>
                <c:pt idx="13989">
                  <c:v>42574.854166666664</c:v>
                </c:pt>
                <c:pt idx="13990">
                  <c:v>42574.875</c:v>
                </c:pt>
                <c:pt idx="13991">
                  <c:v>42574.895833333336</c:v>
                </c:pt>
                <c:pt idx="13992">
                  <c:v>42574.916666666664</c:v>
                </c:pt>
                <c:pt idx="13993">
                  <c:v>42574.9375</c:v>
                </c:pt>
                <c:pt idx="13994">
                  <c:v>42574.958333333336</c:v>
                </c:pt>
                <c:pt idx="13995">
                  <c:v>42574.979166666664</c:v>
                </c:pt>
                <c:pt idx="13996">
                  <c:v>42575</c:v>
                </c:pt>
                <c:pt idx="13997">
                  <c:v>42575.020833333336</c:v>
                </c:pt>
                <c:pt idx="13998">
                  <c:v>42575.041666666664</c:v>
                </c:pt>
                <c:pt idx="13999">
                  <c:v>42575.0625</c:v>
                </c:pt>
                <c:pt idx="14000">
                  <c:v>42575.083333333336</c:v>
                </c:pt>
                <c:pt idx="14001">
                  <c:v>42575.104166666664</c:v>
                </c:pt>
                <c:pt idx="14002">
                  <c:v>42575.125</c:v>
                </c:pt>
                <c:pt idx="14003">
                  <c:v>42575.145833333336</c:v>
                </c:pt>
                <c:pt idx="14004">
                  <c:v>42575.166666666664</c:v>
                </c:pt>
                <c:pt idx="14005">
                  <c:v>42575.1875</c:v>
                </c:pt>
                <c:pt idx="14006">
                  <c:v>42575.208333333336</c:v>
                </c:pt>
                <c:pt idx="14007">
                  <c:v>42575.229166666664</c:v>
                </c:pt>
                <c:pt idx="14008">
                  <c:v>42575.25</c:v>
                </c:pt>
                <c:pt idx="14009">
                  <c:v>42575.270833333336</c:v>
                </c:pt>
                <c:pt idx="14010">
                  <c:v>42575.291666666664</c:v>
                </c:pt>
                <c:pt idx="14011">
                  <c:v>42575.3125</c:v>
                </c:pt>
                <c:pt idx="14012">
                  <c:v>42575.333333333336</c:v>
                </c:pt>
                <c:pt idx="14013">
                  <c:v>42575.354166666664</c:v>
                </c:pt>
                <c:pt idx="14014">
                  <c:v>42575.375</c:v>
                </c:pt>
                <c:pt idx="14015">
                  <c:v>42575.395833333336</c:v>
                </c:pt>
                <c:pt idx="14016">
                  <c:v>42575.416666666664</c:v>
                </c:pt>
                <c:pt idx="14017">
                  <c:v>42575.4375</c:v>
                </c:pt>
                <c:pt idx="14018">
                  <c:v>42575.458333333336</c:v>
                </c:pt>
                <c:pt idx="14019">
                  <c:v>42575.479166666664</c:v>
                </c:pt>
                <c:pt idx="14020">
                  <c:v>42575.5</c:v>
                </c:pt>
                <c:pt idx="14021">
                  <c:v>42575.520833333336</c:v>
                </c:pt>
                <c:pt idx="14022">
                  <c:v>42575.541666666664</c:v>
                </c:pt>
                <c:pt idx="14023">
                  <c:v>42575.5625</c:v>
                </c:pt>
                <c:pt idx="14024">
                  <c:v>42575.583333333336</c:v>
                </c:pt>
                <c:pt idx="14025">
                  <c:v>42575.604166666664</c:v>
                </c:pt>
                <c:pt idx="14026">
                  <c:v>42575.625</c:v>
                </c:pt>
                <c:pt idx="14027">
                  <c:v>42575.645833333336</c:v>
                </c:pt>
                <c:pt idx="14028">
                  <c:v>42575.666666666664</c:v>
                </c:pt>
                <c:pt idx="14029">
                  <c:v>42575.6875</c:v>
                </c:pt>
                <c:pt idx="14030">
                  <c:v>42575.708333333336</c:v>
                </c:pt>
                <c:pt idx="14031">
                  <c:v>42575.729166666664</c:v>
                </c:pt>
                <c:pt idx="14032">
                  <c:v>42575.75</c:v>
                </c:pt>
                <c:pt idx="14033">
                  <c:v>42575.770833333336</c:v>
                </c:pt>
                <c:pt idx="14034">
                  <c:v>42575.791666666664</c:v>
                </c:pt>
                <c:pt idx="14035">
                  <c:v>42575.8125</c:v>
                </c:pt>
                <c:pt idx="14036">
                  <c:v>42575.833333333336</c:v>
                </c:pt>
                <c:pt idx="14037">
                  <c:v>42575.854166666664</c:v>
                </c:pt>
                <c:pt idx="14038">
                  <c:v>42575.875</c:v>
                </c:pt>
                <c:pt idx="14039">
                  <c:v>42575.895833333336</c:v>
                </c:pt>
                <c:pt idx="14040">
                  <c:v>42575.916666666664</c:v>
                </c:pt>
                <c:pt idx="14041">
                  <c:v>42575.9375</c:v>
                </c:pt>
                <c:pt idx="14042">
                  <c:v>42575.958333333336</c:v>
                </c:pt>
                <c:pt idx="14043">
                  <c:v>42575.979166666664</c:v>
                </c:pt>
                <c:pt idx="14044">
                  <c:v>42576</c:v>
                </c:pt>
                <c:pt idx="14045">
                  <c:v>42576.020833333336</c:v>
                </c:pt>
                <c:pt idx="14046">
                  <c:v>42576.041666666664</c:v>
                </c:pt>
                <c:pt idx="14047">
                  <c:v>42576.0625</c:v>
                </c:pt>
                <c:pt idx="14048">
                  <c:v>42576.083333333336</c:v>
                </c:pt>
                <c:pt idx="14049">
                  <c:v>42576.104166666664</c:v>
                </c:pt>
                <c:pt idx="14050">
                  <c:v>42576.125</c:v>
                </c:pt>
                <c:pt idx="14051">
                  <c:v>42576.145833333336</c:v>
                </c:pt>
                <c:pt idx="14052">
                  <c:v>42576.166666666664</c:v>
                </c:pt>
                <c:pt idx="14053">
                  <c:v>42576.1875</c:v>
                </c:pt>
                <c:pt idx="14054">
                  <c:v>42576.208333333336</c:v>
                </c:pt>
                <c:pt idx="14055">
                  <c:v>42576.229166666664</c:v>
                </c:pt>
                <c:pt idx="14056">
                  <c:v>42576.25</c:v>
                </c:pt>
                <c:pt idx="14057">
                  <c:v>42576.270833333336</c:v>
                </c:pt>
                <c:pt idx="14058">
                  <c:v>42576.291666666664</c:v>
                </c:pt>
                <c:pt idx="14059">
                  <c:v>42576.3125</c:v>
                </c:pt>
                <c:pt idx="14060">
                  <c:v>42576.333333333336</c:v>
                </c:pt>
                <c:pt idx="14061">
                  <c:v>42576.354166666664</c:v>
                </c:pt>
                <c:pt idx="14062">
                  <c:v>42576.375</c:v>
                </c:pt>
                <c:pt idx="14063">
                  <c:v>42576.395833333336</c:v>
                </c:pt>
                <c:pt idx="14064">
                  <c:v>42576.416666666664</c:v>
                </c:pt>
                <c:pt idx="14065">
                  <c:v>42576.4375</c:v>
                </c:pt>
                <c:pt idx="14066">
                  <c:v>42576.458333333336</c:v>
                </c:pt>
                <c:pt idx="14067">
                  <c:v>42576.479166666664</c:v>
                </c:pt>
                <c:pt idx="14068">
                  <c:v>42576.5</c:v>
                </c:pt>
                <c:pt idx="14069">
                  <c:v>42576.520833333336</c:v>
                </c:pt>
                <c:pt idx="14070">
                  <c:v>42576.541666666664</c:v>
                </c:pt>
                <c:pt idx="14071">
                  <c:v>42576.5625</c:v>
                </c:pt>
                <c:pt idx="14072">
                  <c:v>42576.583333333336</c:v>
                </c:pt>
                <c:pt idx="14073">
                  <c:v>42576.604166666664</c:v>
                </c:pt>
                <c:pt idx="14074">
                  <c:v>42576.625</c:v>
                </c:pt>
                <c:pt idx="14075">
                  <c:v>42576.645833333336</c:v>
                </c:pt>
                <c:pt idx="14076">
                  <c:v>42576.666666666664</c:v>
                </c:pt>
                <c:pt idx="14077">
                  <c:v>42576.6875</c:v>
                </c:pt>
                <c:pt idx="14078">
                  <c:v>42576.708333333336</c:v>
                </c:pt>
                <c:pt idx="14079">
                  <c:v>42576.729166666664</c:v>
                </c:pt>
                <c:pt idx="14080">
                  <c:v>42576.75</c:v>
                </c:pt>
                <c:pt idx="14081">
                  <c:v>42576.770833333336</c:v>
                </c:pt>
                <c:pt idx="14082">
                  <c:v>42576.791666666664</c:v>
                </c:pt>
                <c:pt idx="14083">
                  <c:v>42576.8125</c:v>
                </c:pt>
                <c:pt idx="14084">
                  <c:v>42576.833333333336</c:v>
                </c:pt>
                <c:pt idx="14085">
                  <c:v>42576.854166666664</c:v>
                </c:pt>
                <c:pt idx="14086">
                  <c:v>42576.875</c:v>
                </c:pt>
                <c:pt idx="14087">
                  <c:v>42576.895833333336</c:v>
                </c:pt>
                <c:pt idx="14088">
                  <c:v>42576.916666666664</c:v>
                </c:pt>
                <c:pt idx="14089">
                  <c:v>42576.9375</c:v>
                </c:pt>
                <c:pt idx="14090">
                  <c:v>42576.958333333336</c:v>
                </c:pt>
                <c:pt idx="14091">
                  <c:v>42576.979166666664</c:v>
                </c:pt>
                <c:pt idx="14092">
                  <c:v>42577</c:v>
                </c:pt>
                <c:pt idx="14093">
                  <c:v>42577.020833333336</c:v>
                </c:pt>
                <c:pt idx="14094">
                  <c:v>42577.041666666664</c:v>
                </c:pt>
                <c:pt idx="14095">
                  <c:v>42577.0625</c:v>
                </c:pt>
                <c:pt idx="14096">
                  <c:v>42577.083333333336</c:v>
                </c:pt>
                <c:pt idx="14097">
                  <c:v>42577.104166666664</c:v>
                </c:pt>
                <c:pt idx="14098">
                  <c:v>42577.125</c:v>
                </c:pt>
                <c:pt idx="14099">
                  <c:v>42577.145833333336</c:v>
                </c:pt>
                <c:pt idx="14100">
                  <c:v>42577.166666666664</c:v>
                </c:pt>
                <c:pt idx="14101">
                  <c:v>42577.1875</c:v>
                </c:pt>
                <c:pt idx="14102">
                  <c:v>42577.208333333336</c:v>
                </c:pt>
                <c:pt idx="14103">
                  <c:v>42577.229166666664</c:v>
                </c:pt>
                <c:pt idx="14104">
                  <c:v>42577.25</c:v>
                </c:pt>
                <c:pt idx="14105">
                  <c:v>42577.270833333336</c:v>
                </c:pt>
                <c:pt idx="14106">
                  <c:v>42577.291666666664</c:v>
                </c:pt>
                <c:pt idx="14107">
                  <c:v>42577.3125</c:v>
                </c:pt>
                <c:pt idx="14108">
                  <c:v>42577.333333333336</c:v>
                </c:pt>
                <c:pt idx="14109">
                  <c:v>42577.354166666664</c:v>
                </c:pt>
                <c:pt idx="14110">
                  <c:v>42577.375</c:v>
                </c:pt>
                <c:pt idx="14111">
                  <c:v>42577.395833333336</c:v>
                </c:pt>
                <c:pt idx="14112">
                  <c:v>42577.416666666664</c:v>
                </c:pt>
                <c:pt idx="14113">
                  <c:v>42577.4375</c:v>
                </c:pt>
                <c:pt idx="14114">
                  <c:v>42577.458333333336</c:v>
                </c:pt>
                <c:pt idx="14115">
                  <c:v>42577.479166666664</c:v>
                </c:pt>
                <c:pt idx="14116">
                  <c:v>42577.5</c:v>
                </c:pt>
                <c:pt idx="14117">
                  <c:v>42577.520833333336</c:v>
                </c:pt>
                <c:pt idx="14118">
                  <c:v>42577.541666666664</c:v>
                </c:pt>
                <c:pt idx="14119">
                  <c:v>42577.5625</c:v>
                </c:pt>
                <c:pt idx="14120">
                  <c:v>42577.583333333336</c:v>
                </c:pt>
                <c:pt idx="14121">
                  <c:v>42577.604166666664</c:v>
                </c:pt>
                <c:pt idx="14122">
                  <c:v>42577.625</c:v>
                </c:pt>
                <c:pt idx="14123">
                  <c:v>42577.645833333336</c:v>
                </c:pt>
                <c:pt idx="14124">
                  <c:v>42577.666666666664</c:v>
                </c:pt>
                <c:pt idx="14125">
                  <c:v>42577.6875</c:v>
                </c:pt>
                <c:pt idx="14126">
                  <c:v>42577.708333333336</c:v>
                </c:pt>
                <c:pt idx="14127">
                  <c:v>42577.729166666664</c:v>
                </c:pt>
                <c:pt idx="14128">
                  <c:v>42577.75</c:v>
                </c:pt>
                <c:pt idx="14129">
                  <c:v>42577.770833333336</c:v>
                </c:pt>
                <c:pt idx="14130">
                  <c:v>42577.791666666664</c:v>
                </c:pt>
                <c:pt idx="14131">
                  <c:v>42577.8125</c:v>
                </c:pt>
                <c:pt idx="14132">
                  <c:v>42577.833333333336</c:v>
                </c:pt>
                <c:pt idx="14133">
                  <c:v>42577.854166666664</c:v>
                </c:pt>
                <c:pt idx="14134">
                  <c:v>42577.875</c:v>
                </c:pt>
                <c:pt idx="14135">
                  <c:v>42577.895833333336</c:v>
                </c:pt>
                <c:pt idx="14136">
                  <c:v>42577.916666666664</c:v>
                </c:pt>
                <c:pt idx="14137">
                  <c:v>42577.9375</c:v>
                </c:pt>
                <c:pt idx="14138">
                  <c:v>42577.958333333336</c:v>
                </c:pt>
                <c:pt idx="14139">
                  <c:v>42577.979166666664</c:v>
                </c:pt>
                <c:pt idx="14140">
                  <c:v>42578</c:v>
                </c:pt>
                <c:pt idx="14141">
                  <c:v>42578.020833333336</c:v>
                </c:pt>
                <c:pt idx="14142">
                  <c:v>42578.041666666664</c:v>
                </c:pt>
                <c:pt idx="14143">
                  <c:v>42578.0625</c:v>
                </c:pt>
                <c:pt idx="14144">
                  <c:v>42578.083333333336</c:v>
                </c:pt>
                <c:pt idx="14145">
                  <c:v>42578.104166666664</c:v>
                </c:pt>
                <c:pt idx="14146">
                  <c:v>42578.125</c:v>
                </c:pt>
                <c:pt idx="14147">
                  <c:v>42578.145833333336</c:v>
                </c:pt>
                <c:pt idx="14148">
                  <c:v>42578.166666666664</c:v>
                </c:pt>
                <c:pt idx="14149">
                  <c:v>42578.1875</c:v>
                </c:pt>
                <c:pt idx="14150">
                  <c:v>42578.208333333336</c:v>
                </c:pt>
                <c:pt idx="14151">
                  <c:v>42578.229166666664</c:v>
                </c:pt>
                <c:pt idx="14152">
                  <c:v>42578.25</c:v>
                </c:pt>
                <c:pt idx="14153">
                  <c:v>42578.270833333336</c:v>
                </c:pt>
                <c:pt idx="14154">
                  <c:v>42578.291666666664</c:v>
                </c:pt>
                <c:pt idx="14155">
                  <c:v>42578.3125</c:v>
                </c:pt>
                <c:pt idx="14156">
                  <c:v>42578.333333333336</c:v>
                </c:pt>
                <c:pt idx="14157">
                  <c:v>42578.354166666664</c:v>
                </c:pt>
                <c:pt idx="14158">
                  <c:v>42578.375</c:v>
                </c:pt>
                <c:pt idx="14159">
                  <c:v>42578.395833333336</c:v>
                </c:pt>
                <c:pt idx="14160">
                  <c:v>42578.416666666664</c:v>
                </c:pt>
                <c:pt idx="14161">
                  <c:v>42578.4375</c:v>
                </c:pt>
                <c:pt idx="14162">
                  <c:v>42578.458333333336</c:v>
                </c:pt>
                <c:pt idx="14163">
                  <c:v>42578.479166666664</c:v>
                </c:pt>
                <c:pt idx="14164">
                  <c:v>42578.5</c:v>
                </c:pt>
                <c:pt idx="14165">
                  <c:v>42578.520833333336</c:v>
                </c:pt>
                <c:pt idx="14166">
                  <c:v>42578.541666666664</c:v>
                </c:pt>
                <c:pt idx="14167">
                  <c:v>42578.5625</c:v>
                </c:pt>
                <c:pt idx="14168">
                  <c:v>42578.583333333336</c:v>
                </c:pt>
                <c:pt idx="14169">
                  <c:v>42578.604166666664</c:v>
                </c:pt>
                <c:pt idx="14170">
                  <c:v>42578.625</c:v>
                </c:pt>
                <c:pt idx="14171">
                  <c:v>42578.645833333336</c:v>
                </c:pt>
                <c:pt idx="14172">
                  <c:v>42578.666666666664</c:v>
                </c:pt>
                <c:pt idx="14173">
                  <c:v>42578.6875</c:v>
                </c:pt>
                <c:pt idx="14174">
                  <c:v>42578.708333333336</c:v>
                </c:pt>
                <c:pt idx="14175">
                  <c:v>42578.729166666664</c:v>
                </c:pt>
                <c:pt idx="14176">
                  <c:v>42578.75</c:v>
                </c:pt>
                <c:pt idx="14177">
                  <c:v>42578.770833333336</c:v>
                </c:pt>
                <c:pt idx="14178">
                  <c:v>42578.791666666664</c:v>
                </c:pt>
                <c:pt idx="14179">
                  <c:v>42578.8125</c:v>
                </c:pt>
                <c:pt idx="14180">
                  <c:v>42578.833333333336</c:v>
                </c:pt>
                <c:pt idx="14181">
                  <c:v>42578.854166666664</c:v>
                </c:pt>
                <c:pt idx="14182">
                  <c:v>42578.875</c:v>
                </c:pt>
                <c:pt idx="14183">
                  <c:v>42578.895833333336</c:v>
                </c:pt>
                <c:pt idx="14184">
                  <c:v>42578.916666666664</c:v>
                </c:pt>
                <c:pt idx="14185">
                  <c:v>42578.9375</c:v>
                </c:pt>
                <c:pt idx="14186">
                  <c:v>42578.958333333336</c:v>
                </c:pt>
                <c:pt idx="14187">
                  <c:v>42578.979166666664</c:v>
                </c:pt>
                <c:pt idx="14188">
                  <c:v>42579</c:v>
                </c:pt>
                <c:pt idx="14189">
                  <c:v>42579.020833333336</c:v>
                </c:pt>
                <c:pt idx="14190">
                  <c:v>42579.041666666664</c:v>
                </c:pt>
                <c:pt idx="14191">
                  <c:v>42579.0625</c:v>
                </c:pt>
                <c:pt idx="14192">
                  <c:v>42579.083333333336</c:v>
                </c:pt>
                <c:pt idx="14193">
                  <c:v>42579.104166666664</c:v>
                </c:pt>
                <c:pt idx="14194">
                  <c:v>42579.125</c:v>
                </c:pt>
                <c:pt idx="14195">
                  <c:v>42579.145833333336</c:v>
                </c:pt>
                <c:pt idx="14196">
                  <c:v>42579.166666666664</c:v>
                </c:pt>
                <c:pt idx="14197">
                  <c:v>42579.1875</c:v>
                </c:pt>
                <c:pt idx="14198">
                  <c:v>42579.208333333336</c:v>
                </c:pt>
                <c:pt idx="14199">
                  <c:v>42579.229166666664</c:v>
                </c:pt>
                <c:pt idx="14200">
                  <c:v>42579.25</c:v>
                </c:pt>
                <c:pt idx="14201">
                  <c:v>42579.270833333336</c:v>
                </c:pt>
                <c:pt idx="14202">
                  <c:v>42579.291666666664</c:v>
                </c:pt>
                <c:pt idx="14203">
                  <c:v>42579.3125</c:v>
                </c:pt>
                <c:pt idx="14204">
                  <c:v>42579.333333333336</c:v>
                </c:pt>
                <c:pt idx="14205">
                  <c:v>42579.354166666664</c:v>
                </c:pt>
                <c:pt idx="14206">
                  <c:v>42579.375</c:v>
                </c:pt>
                <c:pt idx="14207">
                  <c:v>42579.395833333336</c:v>
                </c:pt>
                <c:pt idx="14208">
                  <c:v>42579.416666666664</c:v>
                </c:pt>
                <c:pt idx="14209">
                  <c:v>42579.4375</c:v>
                </c:pt>
                <c:pt idx="14210">
                  <c:v>42579.458333333336</c:v>
                </c:pt>
                <c:pt idx="14211">
                  <c:v>42579.479166666664</c:v>
                </c:pt>
                <c:pt idx="14212">
                  <c:v>42579.5</c:v>
                </c:pt>
                <c:pt idx="14213">
                  <c:v>42579.520833333336</c:v>
                </c:pt>
                <c:pt idx="14214">
                  <c:v>42579.541666666664</c:v>
                </c:pt>
                <c:pt idx="14215">
                  <c:v>42579.5625</c:v>
                </c:pt>
                <c:pt idx="14216">
                  <c:v>42579.583333333336</c:v>
                </c:pt>
                <c:pt idx="14217">
                  <c:v>42579.604166666664</c:v>
                </c:pt>
                <c:pt idx="14218">
                  <c:v>42579.625</c:v>
                </c:pt>
                <c:pt idx="14219">
                  <c:v>42579.645833333336</c:v>
                </c:pt>
                <c:pt idx="14220">
                  <c:v>42579.666666666664</c:v>
                </c:pt>
                <c:pt idx="14221">
                  <c:v>42579.6875</c:v>
                </c:pt>
                <c:pt idx="14222">
                  <c:v>42579.708333333336</c:v>
                </c:pt>
                <c:pt idx="14223">
                  <c:v>42579.729166666664</c:v>
                </c:pt>
                <c:pt idx="14224">
                  <c:v>42579.75</c:v>
                </c:pt>
                <c:pt idx="14225">
                  <c:v>42579.770833333336</c:v>
                </c:pt>
                <c:pt idx="14226">
                  <c:v>42579.791666666664</c:v>
                </c:pt>
                <c:pt idx="14227">
                  <c:v>42579.8125</c:v>
                </c:pt>
                <c:pt idx="14228">
                  <c:v>42579.833333333336</c:v>
                </c:pt>
                <c:pt idx="14229">
                  <c:v>42579.854166666664</c:v>
                </c:pt>
                <c:pt idx="14230">
                  <c:v>42579.875</c:v>
                </c:pt>
                <c:pt idx="14231">
                  <c:v>42579.895833333336</c:v>
                </c:pt>
                <c:pt idx="14232">
                  <c:v>42579.916666666664</c:v>
                </c:pt>
                <c:pt idx="14233">
                  <c:v>42579.9375</c:v>
                </c:pt>
                <c:pt idx="14234">
                  <c:v>42579.958333333336</c:v>
                </c:pt>
                <c:pt idx="14235">
                  <c:v>42579.979166666664</c:v>
                </c:pt>
                <c:pt idx="14236">
                  <c:v>42580</c:v>
                </c:pt>
                <c:pt idx="14237">
                  <c:v>42580.020833333336</c:v>
                </c:pt>
                <c:pt idx="14238">
                  <c:v>42580.041666666664</c:v>
                </c:pt>
                <c:pt idx="14239">
                  <c:v>42580.0625</c:v>
                </c:pt>
                <c:pt idx="14240">
                  <c:v>42580.083333333336</c:v>
                </c:pt>
                <c:pt idx="14241">
                  <c:v>42580.104166666664</c:v>
                </c:pt>
                <c:pt idx="14242">
                  <c:v>42580.125</c:v>
                </c:pt>
                <c:pt idx="14243">
                  <c:v>42580.145833333336</c:v>
                </c:pt>
                <c:pt idx="14244">
                  <c:v>42580.166666666664</c:v>
                </c:pt>
                <c:pt idx="14245">
                  <c:v>42580.1875</c:v>
                </c:pt>
                <c:pt idx="14246">
                  <c:v>42580.208333333336</c:v>
                </c:pt>
                <c:pt idx="14247">
                  <c:v>42580.229166666664</c:v>
                </c:pt>
                <c:pt idx="14248">
                  <c:v>42580.25</c:v>
                </c:pt>
                <c:pt idx="14249">
                  <c:v>42580.270833333336</c:v>
                </c:pt>
                <c:pt idx="14250">
                  <c:v>42580.291666666664</c:v>
                </c:pt>
                <c:pt idx="14251">
                  <c:v>42580.3125</c:v>
                </c:pt>
                <c:pt idx="14252">
                  <c:v>42580.333333333336</c:v>
                </c:pt>
                <c:pt idx="14253">
                  <c:v>42580.354166666664</c:v>
                </c:pt>
                <c:pt idx="14254">
                  <c:v>42580.375</c:v>
                </c:pt>
                <c:pt idx="14255">
                  <c:v>42580.395833333336</c:v>
                </c:pt>
                <c:pt idx="14256">
                  <c:v>42580.416666666664</c:v>
                </c:pt>
                <c:pt idx="14257">
                  <c:v>42580.4375</c:v>
                </c:pt>
                <c:pt idx="14258">
                  <c:v>42580.458333333336</c:v>
                </c:pt>
                <c:pt idx="14259">
                  <c:v>42580.479166666664</c:v>
                </c:pt>
                <c:pt idx="14260">
                  <c:v>42580.5</c:v>
                </c:pt>
                <c:pt idx="14261">
                  <c:v>42580.520833333336</c:v>
                </c:pt>
                <c:pt idx="14262">
                  <c:v>42580.541666666664</c:v>
                </c:pt>
                <c:pt idx="14263">
                  <c:v>42580.5625</c:v>
                </c:pt>
                <c:pt idx="14264">
                  <c:v>42580.583333333336</c:v>
                </c:pt>
                <c:pt idx="14265">
                  <c:v>42580.604166666664</c:v>
                </c:pt>
                <c:pt idx="14266">
                  <c:v>42580.625</c:v>
                </c:pt>
                <c:pt idx="14267">
                  <c:v>42580.645833333336</c:v>
                </c:pt>
                <c:pt idx="14268">
                  <c:v>42580.666666666664</c:v>
                </c:pt>
                <c:pt idx="14269">
                  <c:v>42580.6875</c:v>
                </c:pt>
                <c:pt idx="14270">
                  <c:v>42580.708333333336</c:v>
                </c:pt>
                <c:pt idx="14271">
                  <c:v>42580.729166666664</c:v>
                </c:pt>
                <c:pt idx="14272">
                  <c:v>42580.75</c:v>
                </c:pt>
                <c:pt idx="14273">
                  <c:v>42580.770833333336</c:v>
                </c:pt>
                <c:pt idx="14274">
                  <c:v>42580.791666666664</c:v>
                </c:pt>
                <c:pt idx="14275">
                  <c:v>42580.8125</c:v>
                </c:pt>
                <c:pt idx="14276">
                  <c:v>42580.833333333336</c:v>
                </c:pt>
                <c:pt idx="14277">
                  <c:v>42580.854166666664</c:v>
                </c:pt>
                <c:pt idx="14278">
                  <c:v>42580.875</c:v>
                </c:pt>
                <c:pt idx="14279">
                  <c:v>42580.895833333336</c:v>
                </c:pt>
                <c:pt idx="14280">
                  <c:v>42580.916666666664</c:v>
                </c:pt>
                <c:pt idx="14281">
                  <c:v>42580.9375</c:v>
                </c:pt>
                <c:pt idx="14282">
                  <c:v>42580.958333333336</c:v>
                </c:pt>
                <c:pt idx="14283">
                  <c:v>42580.979166666664</c:v>
                </c:pt>
                <c:pt idx="14284">
                  <c:v>42581</c:v>
                </c:pt>
                <c:pt idx="14285">
                  <c:v>42581.020833333336</c:v>
                </c:pt>
                <c:pt idx="14286">
                  <c:v>42581.041666666664</c:v>
                </c:pt>
                <c:pt idx="14287">
                  <c:v>42581.0625</c:v>
                </c:pt>
                <c:pt idx="14288">
                  <c:v>42581.083333333336</c:v>
                </c:pt>
                <c:pt idx="14289">
                  <c:v>42581.104166666664</c:v>
                </c:pt>
                <c:pt idx="14290">
                  <c:v>42581.125</c:v>
                </c:pt>
                <c:pt idx="14291">
                  <c:v>42581.145833333336</c:v>
                </c:pt>
                <c:pt idx="14292">
                  <c:v>42581.166666666664</c:v>
                </c:pt>
                <c:pt idx="14293">
                  <c:v>42581.1875</c:v>
                </c:pt>
                <c:pt idx="14294">
                  <c:v>42581.208333333336</c:v>
                </c:pt>
                <c:pt idx="14295">
                  <c:v>42581.229166666664</c:v>
                </c:pt>
                <c:pt idx="14296">
                  <c:v>42581.25</c:v>
                </c:pt>
                <c:pt idx="14297">
                  <c:v>42581.270833333336</c:v>
                </c:pt>
                <c:pt idx="14298">
                  <c:v>42581.291666666664</c:v>
                </c:pt>
                <c:pt idx="14299">
                  <c:v>42581.3125</c:v>
                </c:pt>
                <c:pt idx="14300">
                  <c:v>42581.333333333336</c:v>
                </c:pt>
                <c:pt idx="14301">
                  <c:v>42581.354166666664</c:v>
                </c:pt>
                <c:pt idx="14302">
                  <c:v>42581.375</c:v>
                </c:pt>
                <c:pt idx="14303">
                  <c:v>42581.395833333336</c:v>
                </c:pt>
                <c:pt idx="14304">
                  <c:v>42581.416666666664</c:v>
                </c:pt>
                <c:pt idx="14305">
                  <c:v>42581.4375</c:v>
                </c:pt>
                <c:pt idx="14306">
                  <c:v>42581.458333333336</c:v>
                </c:pt>
                <c:pt idx="14307">
                  <c:v>42581.479166666664</c:v>
                </c:pt>
                <c:pt idx="14308">
                  <c:v>42581.5</c:v>
                </c:pt>
                <c:pt idx="14309">
                  <c:v>42581.520833333336</c:v>
                </c:pt>
                <c:pt idx="14310">
                  <c:v>42581.541666666664</c:v>
                </c:pt>
                <c:pt idx="14311">
                  <c:v>42581.5625</c:v>
                </c:pt>
                <c:pt idx="14312">
                  <c:v>42581.583333333336</c:v>
                </c:pt>
                <c:pt idx="14313">
                  <c:v>42581.604166666664</c:v>
                </c:pt>
                <c:pt idx="14314">
                  <c:v>42581.625</c:v>
                </c:pt>
                <c:pt idx="14315">
                  <c:v>42581.645833333336</c:v>
                </c:pt>
                <c:pt idx="14316">
                  <c:v>42581.666666666664</c:v>
                </c:pt>
                <c:pt idx="14317">
                  <c:v>42581.6875</c:v>
                </c:pt>
                <c:pt idx="14318">
                  <c:v>42581.708333333336</c:v>
                </c:pt>
                <c:pt idx="14319">
                  <c:v>42581.729166666664</c:v>
                </c:pt>
                <c:pt idx="14320">
                  <c:v>42581.75</c:v>
                </c:pt>
                <c:pt idx="14321">
                  <c:v>42581.770833333336</c:v>
                </c:pt>
                <c:pt idx="14322">
                  <c:v>42581.791666666664</c:v>
                </c:pt>
                <c:pt idx="14323">
                  <c:v>42581.8125</c:v>
                </c:pt>
                <c:pt idx="14324">
                  <c:v>42581.833333333336</c:v>
                </c:pt>
                <c:pt idx="14325">
                  <c:v>42581.854166666664</c:v>
                </c:pt>
                <c:pt idx="14326">
                  <c:v>42581.875</c:v>
                </c:pt>
                <c:pt idx="14327">
                  <c:v>42581.895833333336</c:v>
                </c:pt>
                <c:pt idx="14328">
                  <c:v>42581.916666666664</c:v>
                </c:pt>
                <c:pt idx="14329">
                  <c:v>42581.9375</c:v>
                </c:pt>
                <c:pt idx="14330">
                  <c:v>42581.958333333336</c:v>
                </c:pt>
                <c:pt idx="14331">
                  <c:v>42581.979166666664</c:v>
                </c:pt>
                <c:pt idx="14332">
                  <c:v>42582</c:v>
                </c:pt>
                <c:pt idx="14333">
                  <c:v>42582.020833333336</c:v>
                </c:pt>
                <c:pt idx="14334">
                  <c:v>42582.041666666664</c:v>
                </c:pt>
                <c:pt idx="14335">
                  <c:v>42582.0625</c:v>
                </c:pt>
                <c:pt idx="14336">
                  <c:v>42582.083333333336</c:v>
                </c:pt>
                <c:pt idx="14337">
                  <c:v>42582.104166666664</c:v>
                </c:pt>
                <c:pt idx="14338">
                  <c:v>42582.125</c:v>
                </c:pt>
                <c:pt idx="14339">
                  <c:v>42582.145833333336</c:v>
                </c:pt>
                <c:pt idx="14340">
                  <c:v>42582.166666666664</c:v>
                </c:pt>
                <c:pt idx="14341">
                  <c:v>42582.1875</c:v>
                </c:pt>
                <c:pt idx="14342">
                  <c:v>42582.208333333336</c:v>
                </c:pt>
                <c:pt idx="14343">
                  <c:v>42582.229166666664</c:v>
                </c:pt>
                <c:pt idx="14344">
                  <c:v>42582.25</c:v>
                </c:pt>
                <c:pt idx="14345">
                  <c:v>42582.270833333336</c:v>
                </c:pt>
                <c:pt idx="14346">
                  <c:v>42582.291666666664</c:v>
                </c:pt>
                <c:pt idx="14347">
                  <c:v>42582.3125</c:v>
                </c:pt>
                <c:pt idx="14348">
                  <c:v>42582.333333333336</c:v>
                </c:pt>
                <c:pt idx="14349">
                  <c:v>42582.354166666664</c:v>
                </c:pt>
                <c:pt idx="14350">
                  <c:v>42582.375</c:v>
                </c:pt>
                <c:pt idx="14351">
                  <c:v>42582.395833333336</c:v>
                </c:pt>
                <c:pt idx="14352">
                  <c:v>42582.416666666664</c:v>
                </c:pt>
                <c:pt idx="14353">
                  <c:v>42582.4375</c:v>
                </c:pt>
                <c:pt idx="14354">
                  <c:v>42582.458333333336</c:v>
                </c:pt>
                <c:pt idx="14355">
                  <c:v>42582.479166666664</c:v>
                </c:pt>
                <c:pt idx="14356">
                  <c:v>42582.5</c:v>
                </c:pt>
                <c:pt idx="14357">
                  <c:v>42582.520833333336</c:v>
                </c:pt>
                <c:pt idx="14358">
                  <c:v>42582.541666666664</c:v>
                </c:pt>
                <c:pt idx="14359">
                  <c:v>42582.5625</c:v>
                </c:pt>
                <c:pt idx="14360">
                  <c:v>42582.583333333336</c:v>
                </c:pt>
                <c:pt idx="14361">
                  <c:v>42582.604166666664</c:v>
                </c:pt>
                <c:pt idx="14362">
                  <c:v>42582.625</c:v>
                </c:pt>
                <c:pt idx="14363">
                  <c:v>42582.645833333336</c:v>
                </c:pt>
                <c:pt idx="14364">
                  <c:v>42582.666666666664</c:v>
                </c:pt>
                <c:pt idx="14365">
                  <c:v>42582.6875</c:v>
                </c:pt>
                <c:pt idx="14366">
                  <c:v>42582.708333333336</c:v>
                </c:pt>
                <c:pt idx="14367">
                  <c:v>42582.729166666664</c:v>
                </c:pt>
                <c:pt idx="14368">
                  <c:v>42582.75</c:v>
                </c:pt>
                <c:pt idx="14369">
                  <c:v>42582.770833333336</c:v>
                </c:pt>
                <c:pt idx="14370">
                  <c:v>42582.791666666664</c:v>
                </c:pt>
                <c:pt idx="14371">
                  <c:v>42582.8125</c:v>
                </c:pt>
                <c:pt idx="14372">
                  <c:v>42582.833333333336</c:v>
                </c:pt>
                <c:pt idx="14373">
                  <c:v>42582.854166666664</c:v>
                </c:pt>
                <c:pt idx="14374">
                  <c:v>42582.875</c:v>
                </c:pt>
                <c:pt idx="14375">
                  <c:v>42582.895833333336</c:v>
                </c:pt>
                <c:pt idx="14376">
                  <c:v>42582.916666666664</c:v>
                </c:pt>
                <c:pt idx="14377">
                  <c:v>42582.9375</c:v>
                </c:pt>
                <c:pt idx="14378">
                  <c:v>42582.958333333336</c:v>
                </c:pt>
                <c:pt idx="14379">
                  <c:v>42582.979166666664</c:v>
                </c:pt>
                <c:pt idx="14380">
                  <c:v>42583</c:v>
                </c:pt>
                <c:pt idx="14381">
                  <c:v>42583.020833333336</c:v>
                </c:pt>
                <c:pt idx="14382">
                  <c:v>42583.041666666664</c:v>
                </c:pt>
                <c:pt idx="14383">
                  <c:v>42583.0625</c:v>
                </c:pt>
                <c:pt idx="14384">
                  <c:v>42583.083333333336</c:v>
                </c:pt>
                <c:pt idx="14385">
                  <c:v>42583.104166666664</c:v>
                </c:pt>
                <c:pt idx="14386">
                  <c:v>42583.125</c:v>
                </c:pt>
                <c:pt idx="14387">
                  <c:v>42583.145833333336</c:v>
                </c:pt>
                <c:pt idx="14388">
                  <c:v>42583.166666666664</c:v>
                </c:pt>
                <c:pt idx="14389">
                  <c:v>42583.1875</c:v>
                </c:pt>
                <c:pt idx="14390">
                  <c:v>42583.208333333336</c:v>
                </c:pt>
                <c:pt idx="14391">
                  <c:v>42583.229166666664</c:v>
                </c:pt>
                <c:pt idx="14392">
                  <c:v>42583.25</c:v>
                </c:pt>
                <c:pt idx="14393">
                  <c:v>42583.270833333336</c:v>
                </c:pt>
                <c:pt idx="14394">
                  <c:v>42583.291666666664</c:v>
                </c:pt>
                <c:pt idx="14395">
                  <c:v>42583.3125</c:v>
                </c:pt>
                <c:pt idx="14396">
                  <c:v>42583.333333333336</c:v>
                </c:pt>
                <c:pt idx="14397">
                  <c:v>42583.354166666664</c:v>
                </c:pt>
                <c:pt idx="14398">
                  <c:v>42583.375</c:v>
                </c:pt>
                <c:pt idx="14399">
                  <c:v>42583.395833333336</c:v>
                </c:pt>
                <c:pt idx="14400">
                  <c:v>42583.416666666664</c:v>
                </c:pt>
                <c:pt idx="14401">
                  <c:v>42583.4375</c:v>
                </c:pt>
                <c:pt idx="14402">
                  <c:v>42583.458333333336</c:v>
                </c:pt>
                <c:pt idx="14403">
                  <c:v>42583.479166666664</c:v>
                </c:pt>
                <c:pt idx="14404">
                  <c:v>42583.5</c:v>
                </c:pt>
                <c:pt idx="14405">
                  <c:v>42583.520833333336</c:v>
                </c:pt>
                <c:pt idx="14406">
                  <c:v>42583.541666666664</c:v>
                </c:pt>
                <c:pt idx="14407">
                  <c:v>42583.5625</c:v>
                </c:pt>
                <c:pt idx="14408">
                  <c:v>42583.583333333336</c:v>
                </c:pt>
                <c:pt idx="14409">
                  <c:v>42583.604166666664</c:v>
                </c:pt>
                <c:pt idx="14410">
                  <c:v>42583.625</c:v>
                </c:pt>
                <c:pt idx="14411">
                  <c:v>42583.645833333336</c:v>
                </c:pt>
                <c:pt idx="14412">
                  <c:v>42583.666666666664</c:v>
                </c:pt>
                <c:pt idx="14413">
                  <c:v>42583.6875</c:v>
                </c:pt>
                <c:pt idx="14414">
                  <c:v>42583.708333333336</c:v>
                </c:pt>
                <c:pt idx="14415">
                  <c:v>42583.729166666664</c:v>
                </c:pt>
                <c:pt idx="14416">
                  <c:v>42583.75</c:v>
                </c:pt>
                <c:pt idx="14417">
                  <c:v>42583.770833333336</c:v>
                </c:pt>
                <c:pt idx="14418">
                  <c:v>42583.791666666664</c:v>
                </c:pt>
                <c:pt idx="14419">
                  <c:v>42583.8125</c:v>
                </c:pt>
                <c:pt idx="14420">
                  <c:v>42583.833333333336</c:v>
                </c:pt>
                <c:pt idx="14421">
                  <c:v>42583.854166666664</c:v>
                </c:pt>
                <c:pt idx="14422">
                  <c:v>42583.875</c:v>
                </c:pt>
                <c:pt idx="14423">
                  <c:v>42583.895833333336</c:v>
                </c:pt>
                <c:pt idx="14424">
                  <c:v>42583.916666666664</c:v>
                </c:pt>
                <c:pt idx="14425">
                  <c:v>42583.9375</c:v>
                </c:pt>
                <c:pt idx="14426">
                  <c:v>42583.958333333336</c:v>
                </c:pt>
                <c:pt idx="14427">
                  <c:v>42583.979166666664</c:v>
                </c:pt>
                <c:pt idx="14428">
                  <c:v>42584</c:v>
                </c:pt>
                <c:pt idx="14429">
                  <c:v>42584.020833333336</c:v>
                </c:pt>
                <c:pt idx="14430">
                  <c:v>42584.041666666664</c:v>
                </c:pt>
                <c:pt idx="14431">
                  <c:v>42584.0625</c:v>
                </c:pt>
                <c:pt idx="14432">
                  <c:v>42584.083333333336</c:v>
                </c:pt>
                <c:pt idx="14433">
                  <c:v>42584.104166666664</c:v>
                </c:pt>
                <c:pt idx="14434">
                  <c:v>42584.125</c:v>
                </c:pt>
                <c:pt idx="14435">
                  <c:v>42584.145833333336</c:v>
                </c:pt>
                <c:pt idx="14436">
                  <c:v>42584.166666666664</c:v>
                </c:pt>
                <c:pt idx="14437">
                  <c:v>42584.1875</c:v>
                </c:pt>
                <c:pt idx="14438">
                  <c:v>42584.208333333336</c:v>
                </c:pt>
                <c:pt idx="14439">
                  <c:v>42584.229166666664</c:v>
                </c:pt>
                <c:pt idx="14440">
                  <c:v>42584.25</c:v>
                </c:pt>
                <c:pt idx="14441">
                  <c:v>42584.270833333336</c:v>
                </c:pt>
                <c:pt idx="14442">
                  <c:v>42584.291666666664</c:v>
                </c:pt>
                <c:pt idx="14443">
                  <c:v>42584.3125</c:v>
                </c:pt>
                <c:pt idx="14444">
                  <c:v>42584.333333333336</c:v>
                </c:pt>
                <c:pt idx="14445">
                  <c:v>42584.354166666664</c:v>
                </c:pt>
                <c:pt idx="14446">
                  <c:v>42584.375</c:v>
                </c:pt>
                <c:pt idx="14447">
                  <c:v>42584.395833333336</c:v>
                </c:pt>
                <c:pt idx="14448">
                  <c:v>42584.416666666664</c:v>
                </c:pt>
                <c:pt idx="14449">
                  <c:v>42584.4375</c:v>
                </c:pt>
                <c:pt idx="14450">
                  <c:v>42584.458333333336</c:v>
                </c:pt>
                <c:pt idx="14451">
                  <c:v>42584.479166666664</c:v>
                </c:pt>
                <c:pt idx="14452">
                  <c:v>42584.5</c:v>
                </c:pt>
                <c:pt idx="14453">
                  <c:v>42584.520833333336</c:v>
                </c:pt>
                <c:pt idx="14454">
                  <c:v>42584.541666666664</c:v>
                </c:pt>
                <c:pt idx="14455">
                  <c:v>42584.5625</c:v>
                </c:pt>
                <c:pt idx="14456">
                  <c:v>42584.583333333336</c:v>
                </c:pt>
                <c:pt idx="14457">
                  <c:v>42584.604166666664</c:v>
                </c:pt>
                <c:pt idx="14458">
                  <c:v>42584.625</c:v>
                </c:pt>
                <c:pt idx="14459">
                  <c:v>42584.645833333336</c:v>
                </c:pt>
                <c:pt idx="14460">
                  <c:v>42584.666666666664</c:v>
                </c:pt>
                <c:pt idx="14461">
                  <c:v>42584.6875</c:v>
                </c:pt>
                <c:pt idx="14462">
                  <c:v>42584.708333333336</c:v>
                </c:pt>
                <c:pt idx="14463">
                  <c:v>42584.729166666664</c:v>
                </c:pt>
                <c:pt idx="14464">
                  <c:v>42584.75</c:v>
                </c:pt>
                <c:pt idx="14465">
                  <c:v>42584.770833333336</c:v>
                </c:pt>
                <c:pt idx="14466">
                  <c:v>42584.791666666664</c:v>
                </c:pt>
                <c:pt idx="14467">
                  <c:v>42584.8125</c:v>
                </c:pt>
                <c:pt idx="14468">
                  <c:v>42584.833333333336</c:v>
                </c:pt>
                <c:pt idx="14469">
                  <c:v>42584.854166666664</c:v>
                </c:pt>
                <c:pt idx="14470">
                  <c:v>42584.875</c:v>
                </c:pt>
                <c:pt idx="14471">
                  <c:v>42584.895833333336</c:v>
                </c:pt>
                <c:pt idx="14472">
                  <c:v>42584.916666666664</c:v>
                </c:pt>
                <c:pt idx="14473">
                  <c:v>42584.9375</c:v>
                </c:pt>
                <c:pt idx="14474">
                  <c:v>42584.958333333336</c:v>
                </c:pt>
                <c:pt idx="14475">
                  <c:v>42584.979166666664</c:v>
                </c:pt>
                <c:pt idx="14476">
                  <c:v>42585</c:v>
                </c:pt>
                <c:pt idx="14477">
                  <c:v>42585.020833333336</c:v>
                </c:pt>
                <c:pt idx="14478">
                  <c:v>42585.041666666664</c:v>
                </c:pt>
                <c:pt idx="14479">
                  <c:v>42585.0625</c:v>
                </c:pt>
                <c:pt idx="14480">
                  <c:v>42585.083333333336</c:v>
                </c:pt>
                <c:pt idx="14481">
                  <c:v>42585.104166666664</c:v>
                </c:pt>
                <c:pt idx="14482">
                  <c:v>42585.125</c:v>
                </c:pt>
                <c:pt idx="14483">
                  <c:v>42585.145833333336</c:v>
                </c:pt>
                <c:pt idx="14484">
                  <c:v>42585.166666666664</c:v>
                </c:pt>
                <c:pt idx="14485">
                  <c:v>42585.1875</c:v>
                </c:pt>
                <c:pt idx="14486">
                  <c:v>42585.208333333336</c:v>
                </c:pt>
                <c:pt idx="14487">
                  <c:v>42585.229166666664</c:v>
                </c:pt>
                <c:pt idx="14488">
                  <c:v>42585.25</c:v>
                </c:pt>
                <c:pt idx="14489">
                  <c:v>42585.270833333336</c:v>
                </c:pt>
                <c:pt idx="14490">
                  <c:v>42585.291666666664</c:v>
                </c:pt>
                <c:pt idx="14491">
                  <c:v>42585.3125</c:v>
                </c:pt>
                <c:pt idx="14492">
                  <c:v>42585.333333333336</c:v>
                </c:pt>
                <c:pt idx="14493">
                  <c:v>42585.354166666664</c:v>
                </c:pt>
                <c:pt idx="14494">
                  <c:v>42585.375</c:v>
                </c:pt>
                <c:pt idx="14495">
                  <c:v>42585.395833333336</c:v>
                </c:pt>
                <c:pt idx="14496">
                  <c:v>42585.416666666664</c:v>
                </c:pt>
                <c:pt idx="14497">
                  <c:v>42585.4375</c:v>
                </c:pt>
                <c:pt idx="14498">
                  <c:v>42585.458333333336</c:v>
                </c:pt>
                <c:pt idx="14499">
                  <c:v>42585.479166666664</c:v>
                </c:pt>
                <c:pt idx="14500">
                  <c:v>42585.5</c:v>
                </c:pt>
                <c:pt idx="14501">
                  <c:v>42585.520833333336</c:v>
                </c:pt>
                <c:pt idx="14502">
                  <c:v>42585.541666666664</c:v>
                </c:pt>
                <c:pt idx="14503">
                  <c:v>42585.5625</c:v>
                </c:pt>
                <c:pt idx="14504">
                  <c:v>42585.583333333336</c:v>
                </c:pt>
                <c:pt idx="14505">
                  <c:v>42585.604166666664</c:v>
                </c:pt>
                <c:pt idx="14506">
                  <c:v>42585.625</c:v>
                </c:pt>
                <c:pt idx="14507">
                  <c:v>42585.645833333336</c:v>
                </c:pt>
                <c:pt idx="14508">
                  <c:v>42585.666666666664</c:v>
                </c:pt>
                <c:pt idx="14509">
                  <c:v>42585.6875</c:v>
                </c:pt>
                <c:pt idx="14510">
                  <c:v>42585.708333333336</c:v>
                </c:pt>
                <c:pt idx="14511">
                  <c:v>42585.729166666664</c:v>
                </c:pt>
                <c:pt idx="14512">
                  <c:v>42585.75</c:v>
                </c:pt>
                <c:pt idx="14513">
                  <c:v>42585.770833333336</c:v>
                </c:pt>
                <c:pt idx="14514">
                  <c:v>42585.791666666664</c:v>
                </c:pt>
                <c:pt idx="14515">
                  <c:v>42585.8125</c:v>
                </c:pt>
                <c:pt idx="14516">
                  <c:v>42585.833333333336</c:v>
                </c:pt>
                <c:pt idx="14517">
                  <c:v>42585.854166666664</c:v>
                </c:pt>
                <c:pt idx="14518">
                  <c:v>42585.875</c:v>
                </c:pt>
                <c:pt idx="14519">
                  <c:v>42585.895833333336</c:v>
                </c:pt>
                <c:pt idx="14520">
                  <c:v>42585.916666666664</c:v>
                </c:pt>
                <c:pt idx="14521">
                  <c:v>42585.9375</c:v>
                </c:pt>
                <c:pt idx="14522">
                  <c:v>42585.958333333336</c:v>
                </c:pt>
                <c:pt idx="14523">
                  <c:v>42585.979166666664</c:v>
                </c:pt>
                <c:pt idx="14524">
                  <c:v>42586</c:v>
                </c:pt>
                <c:pt idx="14525">
                  <c:v>42586.020833333336</c:v>
                </c:pt>
                <c:pt idx="14526">
                  <c:v>42586.041666666664</c:v>
                </c:pt>
                <c:pt idx="14527">
                  <c:v>42586.0625</c:v>
                </c:pt>
                <c:pt idx="14528">
                  <c:v>42586.083333333336</c:v>
                </c:pt>
                <c:pt idx="14529">
                  <c:v>42586.104166666664</c:v>
                </c:pt>
                <c:pt idx="14530">
                  <c:v>42586.125</c:v>
                </c:pt>
                <c:pt idx="14531">
                  <c:v>42586.145833333336</c:v>
                </c:pt>
                <c:pt idx="14532">
                  <c:v>42586.166666666664</c:v>
                </c:pt>
                <c:pt idx="14533">
                  <c:v>42586.1875</c:v>
                </c:pt>
                <c:pt idx="14534">
                  <c:v>42586.208333333336</c:v>
                </c:pt>
                <c:pt idx="14535">
                  <c:v>42586.229166666664</c:v>
                </c:pt>
                <c:pt idx="14536">
                  <c:v>42586.25</c:v>
                </c:pt>
                <c:pt idx="14537">
                  <c:v>42586.270833333336</c:v>
                </c:pt>
                <c:pt idx="14538">
                  <c:v>42586.291666666664</c:v>
                </c:pt>
                <c:pt idx="14539">
                  <c:v>42586.3125</c:v>
                </c:pt>
                <c:pt idx="14540">
                  <c:v>42586.333333333336</c:v>
                </c:pt>
                <c:pt idx="14541">
                  <c:v>42586.354166666664</c:v>
                </c:pt>
                <c:pt idx="14542">
                  <c:v>42586.375</c:v>
                </c:pt>
                <c:pt idx="14543">
                  <c:v>42586.395833333336</c:v>
                </c:pt>
                <c:pt idx="14544">
                  <c:v>42586.416666666664</c:v>
                </c:pt>
                <c:pt idx="14545">
                  <c:v>42586.4375</c:v>
                </c:pt>
                <c:pt idx="14546">
                  <c:v>42586.458333333336</c:v>
                </c:pt>
                <c:pt idx="14547">
                  <c:v>42586.479166666664</c:v>
                </c:pt>
                <c:pt idx="14548">
                  <c:v>42586.5</c:v>
                </c:pt>
                <c:pt idx="14549">
                  <c:v>42586.520833333336</c:v>
                </c:pt>
                <c:pt idx="14550">
                  <c:v>42586.541666666664</c:v>
                </c:pt>
                <c:pt idx="14551">
                  <c:v>42586.5625</c:v>
                </c:pt>
                <c:pt idx="14552">
                  <c:v>42586.583333333336</c:v>
                </c:pt>
                <c:pt idx="14553">
                  <c:v>42586.604166666664</c:v>
                </c:pt>
                <c:pt idx="14554">
                  <c:v>42586.625</c:v>
                </c:pt>
                <c:pt idx="14555">
                  <c:v>42586.645833333336</c:v>
                </c:pt>
                <c:pt idx="14556">
                  <c:v>42586.666666666664</c:v>
                </c:pt>
                <c:pt idx="14557">
                  <c:v>42586.6875</c:v>
                </c:pt>
                <c:pt idx="14558">
                  <c:v>42586.708333333336</c:v>
                </c:pt>
                <c:pt idx="14559">
                  <c:v>42586.729166666664</c:v>
                </c:pt>
                <c:pt idx="14560">
                  <c:v>42586.75</c:v>
                </c:pt>
                <c:pt idx="14561">
                  <c:v>42586.770833333336</c:v>
                </c:pt>
                <c:pt idx="14562">
                  <c:v>42586.791666666664</c:v>
                </c:pt>
                <c:pt idx="14563">
                  <c:v>42586.8125</c:v>
                </c:pt>
                <c:pt idx="14564">
                  <c:v>42586.833333333336</c:v>
                </c:pt>
                <c:pt idx="14565">
                  <c:v>42586.854166666664</c:v>
                </c:pt>
                <c:pt idx="14566">
                  <c:v>42586.875</c:v>
                </c:pt>
                <c:pt idx="14567">
                  <c:v>42586.895833333336</c:v>
                </c:pt>
                <c:pt idx="14568">
                  <c:v>42586.916666666664</c:v>
                </c:pt>
                <c:pt idx="14569">
                  <c:v>42586.9375</c:v>
                </c:pt>
                <c:pt idx="14570">
                  <c:v>42586.958333333336</c:v>
                </c:pt>
                <c:pt idx="14571">
                  <c:v>42586.979166666664</c:v>
                </c:pt>
                <c:pt idx="14572">
                  <c:v>42587</c:v>
                </c:pt>
                <c:pt idx="14573">
                  <c:v>42587.020833333336</c:v>
                </c:pt>
                <c:pt idx="14574">
                  <c:v>42587.041666666664</c:v>
                </c:pt>
                <c:pt idx="14575">
                  <c:v>42587.0625</c:v>
                </c:pt>
                <c:pt idx="14576">
                  <c:v>42587.083333333336</c:v>
                </c:pt>
                <c:pt idx="14577">
                  <c:v>42587.104166666664</c:v>
                </c:pt>
                <c:pt idx="14578">
                  <c:v>42587.125</c:v>
                </c:pt>
                <c:pt idx="14579">
                  <c:v>42587.145833333336</c:v>
                </c:pt>
                <c:pt idx="14580">
                  <c:v>42587.166666666664</c:v>
                </c:pt>
                <c:pt idx="14581">
                  <c:v>42587.1875</c:v>
                </c:pt>
                <c:pt idx="14582">
                  <c:v>42587.208333333336</c:v>
                </c:pt>
                <c:pt idx="14583">
                  <c:v>42587.229166666664</c:v>
                </c:pt>
                <c:pt idx="14584">
                  <c:v>42587.25</c:v>
                </c:pt>
                <c:pt idx="14585">
                  <c:v>42587.270833333336</c:v>
                </c:pt>
                <c:pt idx="14586">
                  <c:v>42587.291666666664</c:v>
                </c:pt>
                <c:pt idx="14587">
                  <c:v>42587.3125</c:v>
                </c:pt>
                <c:pt idx="14588">
                  <c:v>42587.333333333336</c:v>
                </c:pt>
                <c:pt idx="14589">
                  <c:v>42587.354166666664</c:v>
                </c:pt>
                <c:pt idx="14590">
                  <c:v>42587.375</c:v>
                </c:pt>
                <c:pt idx="14591">
                  <c:v>42587.395833333336</c:v>
                </c:pt>
                <c:pt idx="14592">
                  <c:v>42587.416666666664</c:v>
                </c:pt>
                <c:pt idx="14593">
                  <c:v>42587.4375</c:v>
                </c:pt>
                <c:pt idx="14594">
                  <c:v>42587.458333333336</c:v>
                </c:pt>
                <c:pt idx="14595">
                  <c:v>42587.479166666664</c:v>
                </c:pt>
                <c:pt idx="14596">
                  <c:v>42587.5</c:v>
                </c:pt>
                <c:pt idx="14597">
                  <c:v>42587.520833333336</c:v>
                </c:pt>
                <c:pt idx="14598">
                  <c:v>42587.541666666664</c:v>
                </c:pt>
                <c:pt idx="14599">
                  <c:v>42587.5625</c:v>
                </c:pt>
                <c:pt idx="14600">
                  <c:v>42587.583333333336</c:v>
                </c:pt>
                <c:pt idx="14601">
                  <c:v>42587.604166666664</c:v>
                </c:pt>
                <c:pt idx="14602">
                  <c:v>42587.625</c:v>
                </c:pt>
                <c:pt idx="14603">
                  <c:v>42587.645833333336</c:v>
                </c:pt>
                <c:pt idx="14604">
                  <c:v>42587.666666666664</c:v>
                </c:pt>
                <c:pt idx="14605">
                  <c:v>42587.6875</c:v>
                </c:pt>
                <c:pt idx="14606">
                  <c:v>42587.708333333336</c:v>
                </c:pt>
                <c:pt idx="14607">
                  <c:v>42587.729166666664</c:v>
                </c:pt>
                <c:pt idx="14608">
                  <c:v>42587.75</c:v>
                </c:pt>
                <c:pt idx="14609">
                  <c:v>42587.770833333336</c:v>
                </c:pt>
                <c:pt idx="14610">
                  <c:v>42587.791666666664</c:v>
                </c:pt>
                <c:pt idx="14611">
                  <c:v>42587.8125</c:v>
                </c:pt>
                <c:pt idx="14612">
                  <c:v>42587.833333333336</c:v>
                </c:pt>
                <c:pt idx="14613">
                  <c:v>42587.854166666664</c:v>
                </c:pt>
                <c:pt idx="14614">
                  <c:v>42587.875</c:v>
                </c:pt>
                <c:pt idx="14615">
                  <c:v>42587.895833333336</c:v>
                </c:pt>
                <c:pt idx="14616">
                  <c:v>42587.916666666664</c:v>
                </c:pt>
                <c:pt idx="14617">
                  <c:v>42587.9375</c:v>
                </c:pt>
                <c:pt idx="14618">
                  <c:v>42587.958333333336</c:v>
                </c:pt>
                <c:pt idx="14619">
                  <c:v>42587.979166666664</c:v>
                </c:pt>
                <c:pt idx="14620">
                  <c:v>42588</c:v>
                </c:pt>
                <c:pt idx="14621">
                  <c:v>42588.020833333336</c:v>
                </c:pt>
                <c:pt idx="14622">
                  <c:v>42588.041666666664</c:v>
                </c:pt>
                <c:pt idx="14623">
                  <c:v>42588.0625</c:v>
                </c:pt>
                <c:pt idx="14624">
                  <c:v>42588.083333333336</c:v>
                </c:pt>
                <c:pt idx="14625">
                  <c:v>42588.104166666664</c:v>
                </c:pt>
                <c:pt idx="14626">
                  <c:v>42588.125</c:v>
                </c:pt>
                <c:pt idx="14627">
                  <c:v>42588.145833333336</c:v>
                </c:pt>
                <c:pt idx="14628">
                  <c:v>42588.166666666664</c:v>
                </c:pt>
                <c:pt idx="14629">
                  <c:v>42588.1875</c:v>
                </c:pt>
                <c:pt idx="14630">
                  <c:v>42588.208333333336</c:v>
                </c:pt>
                <c:pt idx="14631">
                  <c:v>42588.229166666664</c:v>
                </c:pt>
                <c:pt idx="14632">
                  <c:v>42588.25</c:v>
                </c:pt>
                <c:pt idx="14633">
                  <c:v>42588.270833333336</c:v>
                </c:pt>
                <c:pt idx="14634">
                  <c:v>42588.291666666664</c:v>
                </c:pt>
                <c:pt idx="14635">
                  <c:v>42588.3125</c:v>
                </c:pt>
                <c:pt idx="14636">
                  <c:v>42588.333333333336</c:v>
                </c:pt>
                <c:pt idx="14637">
                  <c:v>42588.354166666664</c:v>
                </c:pt>
                <c:pt idx="14638">
                  <c:v>42588.375</c:v>
                </c:pt>
                <c:pt idx="14639">
                  <c:v>42588.395833333336</c:v>
                </c:pt>
                <c:pt idx="14640">
                  <c:v>42588.416666666664</c:v>
                </c:pt>
                <c:pt idx="14641">
                  <c:v>42588.4375</c:v>
                </c:pt>
                <c:pt idx="14642">
                  <c:v>42588.458333333336</c:v>
                </c:pt>
                <c:pt idx="14643">
                  <c:v>42588.479166666664</c:v>
                </c:pt>
                <c:pt idx="14644">
                  <c:v>42588.5</c:v>
                </c:pt>
                <c:pt idx="14645">
                  <c:v>42588.520833333336</c:v>
                </c:pt>
                <c:pt idx="14646">
                  <c:v>42588.541666666664</c:v>
                </c:pt>
                <c:pt idx="14647">
                  <c:v>42588.5625</c:v>
                </c:pt>
                <c:pt idx="14648">
                  <c:v>42588.583333333336</c:v>
                </c:pt>
                <c:pt idx="14649">
                  <c:v>42588.604166666664</c:v>
                </c:pt>
                <c:pt idx="14650">
                  <c:v>42588.625</c:v>
                </c:pt>
                <c:pt idx="14651">
                  <c:v>42588.645833333336</c:v>
                </c:pt>
                <c:pt idx="14652">
                  <c:v>42588.666666666664</c:v>
                </c:pt>
                <c:pt idx="14653">
                  <c:v>42588.6875</c:v>
                </c:pt>
                <c:pt idx="14654">
                  <c:v>42588.708333333336</c:v>
                </c:pt>
                <c:pt idx="14655">
                  <c:v>42588.729166666664</c:v>
                </c:pt>
                <c:pt idx="14656">
                  <c:v>42588.75</c:v>
                </c:pt>
                <c:pt idx="14657">
                  <c:v>42588.770833333336</c:v>
                </c:pt>
                <c:pt idx="14658">
                  <c:v>42588.791666666664</c:v>
                </c:pt>
                <c:pt idx="14659">
                  <c:v>42588.8125</c:v>
                </c:pt>
                <c:pt idx="14660">
                  <c:v>42588.833333333336</c:v>
                </c:pt>
                <c:pt idx="14661">
                  <c:v>42588.854166666664</c:v>
                </c:pt>
                <c:pt idx="14662">
                  <c:v>42588.875</c:v>
                </c:pt>
                <c:pt idx="14663">
                  <c:v>42588.895833333336</c:v>
                </c:pt>
                <c:pt idx="14664">
                  <c:v>42588.916666666664</c:v>
                </c:pt>
                <c:pt idx="14665">
                  <c:v>42588.9375</c:v>
                </c:pt>
                <c:pt idx="14666">
                  <c:v>42588.958333333336</c:v>
                </c:pt>
                <c:pt idx="14667">
                  <c:v>42588.979166666664</c:v>
                </c:pt>
                <c:pt idx="14668">
                  <c:v>42589</c:v>
                </c:pt>
                <c:pt idx="14669">
                  <c:v>42589.020833333336</c:v>
                </c:pt>
                <c:pt idx="14670">
                  <c:v>42589.041666666664</c:v>
                </c:pt>
                <c:pt idx="14671">
                  <c:v>42589.0625</c:v>
                </c:pt>
                <c:pt idx="14672">
                  <c:v>42589.083333333336</c:v>
                </c:pt>
                <c:pt idx="14673">
                  <c:v>42589.104166666664</c:v>
                </c:pt>
                <c:pt idx="14674">
                  <c:v>42589.125</c:v>
                </c:pt>
                <c:pt idx="14675">
                  <c:v>42589.145833333336</c:v>
                </c:pt>
                <c:pt idx="14676">
                  <c:v>42589.166666666664</c:v>
                </c:pt>
                <c:pt idx="14677">
                  <c:v>42589.1875</c:v>
                </c:pt>
                <c:pt idx="14678">
                  <c:v>42589.208333333336</c:v>
                </c:pt>
                <c:pt idx="14679">
                  <c:v>42589.229166666664</c:v>
                </c:pt>
                <c:pt idx="14680">
                  <c:v>42589.25</c:v>
                </c:pt>
                <c:pt idx="14681">
                  <c:v>42589.270833333336</c:v>
                </c:pt>
                <c:pt idx="14682">
                  <c:v>42589.291666666664</c:v>
                </c:pt>
                <c:pt idx="14683">
                  <c:v>42589.3125</c:v>
                </c:pt>
                <c:pt idx="14684">
                  <c:v>42589.333333333336</c:v>
                </c:pt>
                <c:pt idx="14685">
                  <c:v>42589.354166666664</c:v>
                </c:pt>
                <c:pt idx="14686">
                  <c:v>42589.375</c:v>
                </c:pt>
                <c:pt idx="14687">
                  <c:v>42589.395833333336</c:v>
                </c:pt>
                <c:pt idx="14688">
                  <c:v>42589.416666666664</c:v>
                </c:pt>
                <c:pt idx="14689">
                  <c:v>42589.4375</c:v>
                </c:pt>
                <c:pt idx="14690">
                  <c:v>42589.458333333336</c:v>
                </c:pt>
                <c:pt idx="14691">
                  <c:v>42589.479166666664</c:v>
                </c:pt>
                <c:pt idx="14692">
                  <c:v>42589.5</c:v>
                </c:pt>
                <c:pt idx="14693">
                  <c:v>42589.520833333336</c:v>
                </c:pt>
                <c:pt idx="14694">
                  <c:v>42589.541666666664</c:v>
                </c:pt>
                <c:pt idx="14695">
                  <c:v>42589.5625</c:v>
                </c:pt>
                <c:pt idx="14696">
                  <c:v>42589.583333333336</c:v>
                </c:pt>
                <c:pt idx="14697">
                  <c:v>42589.604166666664</c:v>
                </c:pt>
                <c:pt idx="14698">
                  <c:v>42589.625</c:v>
                </c:pt>
                <c:pt idx="14699">
                  <c:v>42589.645833333336</c:v>
                </c:pt>
                <c:pt idx="14700">
                  <c:v>42589.666666666664</c:v>
                </c:pt>
                <c:pt idx="14701">
                  <c:v>42589.6875</c:v>
                </c:pt>
                <c:pt idx="14702">
                  <c:v>42589.708333333336</c:v>
                </c:pt>
                <c:pt idx="14703">
                  <c:v>42589.729166666664</c:v>
                </c:pt>
                <c:pt idx="14704">
                  <c:v>42589.75</c:v>
                </c:pt>
                <c:pt idx="14705">
                  <c:v>42589.770833333336</c:v>
                </c:pt>
                <c:pt idx="14706">
                  <c:v>42589.791666666664</c:v>
                </c:pt>
                <c:pt idx="14707">
                  <c:v>42589.8125</c:v>
                </c:pt>
                <c:pt idx="14708">
                  <c:v>42589.833333333336</c:v>
                </c:pt>
                <c:pt idx="14709">
                  <c:v>42589.854166666664</c:v>
                </c:pt>
                <c:pt idx="14710">
                  <c:v>42589.875</c:v>
                </c:pt>
                <c:pt idx="14711">
                  <c:v>42589.895833333336</c:v>
                </c:pt>
                <c:pt idx="14712">
                  <c:v>42589.916666666664</c:v>
                </c:pt>
                <c:pt idx="14713">
                  <c:v>42589.9375</c:v>
                </c:pt>
                <c:pt idx="14714">
                  <c:v>42589.958333333336</c:v>
                </c:pt>
                <c:pt idx="14715">
                  <c:v>42589.979166666664</c:v>
                </c:pt>
                <c:pt idx="14716">
                  <c:v>42590</c:v>
                </c:pt>
                <c:pt idx="14717">
                  <c:v>42590.020833333336</c:v>
                </c:pt>
                <c:pt idx="14718">
                  <c:v>42590.041666666664</c:v>
                </c:pt>
                <c:pt idx="14719">
                  <c:v>42590.0625</c:v>
                </c:pt>
                <c:pt idx="14720">
                  <c:v>42590.083333333336</c:v>
                </c:pt>
                <c:pt idx="14721">
                  <c:v>42590.104166666664</c:v>
                </c:pt>
                <c:pt idx="14722">
                  <c:v>42590.125</c:v>
                </c:pt>
                <c:pt idx="14723">
                  <c:v>42590.145833333336</c:v>
                </c:pt>
                <c:pt idx="14724">
                  <c:v>42590.166666666664</c:v>
                </c:pt>
                <c:pt idx="14725">
                  <c:v>42590.1875</c:v>
                </c:pt>
                <c:pt idx="14726">
                  <c:v>42590.208333333336</c:v>
                </c:pt>
                <c:pt idx="14727">
                  <c:v>42590.229166666664</c:v>
                </c:pt>
                <c:pt idx="14728">
                  <c:v>42590.25</c:v>
                </c:pt>
                <c:pt idx="14729">
                  <c:v>42590.270833333336</c:v>
                </c:pt>
                <c:pt idx="14730">
                  <c:v>42590.291666666664</c:v>
                </c:pt>
                <c:pt idx="14731">
                  <c:v>42590.3125</c:v>
                </c:pt>
                <c:pt idx="14732">
                  <c:v>42590.333333333336</c:v>
                </c:pt>
                <c:pt idx="14733">
                  <c:v>42590.354166666664</c:v>
                </c:pt>
                <c:pt idx="14734">
                  <c:v>42590.375</c:v>
                </c:pt>
                <c:pt idx="14735">
                  <c:v>42590.395833333336</c:v>
                </c:pt>
                <c:pt idx="14736">
                  <c:v>42590.416666666664</c:v>
                </c:pt>
                <c:pt idx="14737">
                  <c:v>42590.4375</c:v>
                </c:pt>
                <c:pt idx="14738">
                  <c:v>42590.458333333336</c:v>
                </c:pt>
                <c:pt idx="14739">
                  <c:v>42590.479166666664</c:v>
                </c:pt>
                <c:pt idx="14740">
                  <c:v>42590.5</c:v>
                </c:pt>
                <c:pt idx="14741">
                  <c:v>42590.520833333336</c:v>
                </c:pt>
                <c:pt idx="14742">
                  <c:v>42590.541666666664</c:v>
                </c:pt>
                <c:pt idx="14743">
                  <c:v>42590.5625</c:v>
                </c:pt>
                <c:pt idx="14744">
                  <c:v>42590.583333333336</c:v>
                </c:pt>
                <c:pt idx="14745">
                  <c:v>42590.604166666664</c:v>
                </c:pt>
                <c:pt idx="14746">
                  <c:v>42590.625</c:v>
                </c:pt>
                <c:pt idx="14747">
                  <c:v>42590.645833333336</c:v>
                </c:pt>
                <c:pt idx="14748">
                  <c:v>42590.666666666664</c:v>
                </c:pt>
                <c:pt idx="14749">
                  <c:v>42590.6875</c:v>
                </c:pt>
                <c:pt idx="14750">
                  <c:v>42590.708333333336</c:v>
                </c:pt>
                <c:pt idx="14751">
                  <c:v>42590.729166666664</c:v>
                </c:pt>
                <c:pt idx="14752">
                  <c:v>42590.75</c:v>
                </c:pt>
                <c:pt idx="14753">
                  <c:v>42590.770833333336</c:v>
                </c:pt>
                <c:pt idx="14754">
                  <c:v>42590.791666666664</c:v>
                </c:pt>
                <c:pt idx="14755">
                  <c:v>42590.8125</c:v>
                </c:pt>
                <c:pt idx="14756">
                  <c:v>42590.833333333336</c:v>
                </c:pt>
                <c:pt idx="14757">
                  <c:v>42590.854166666664</c:v>
                </c:pt>
                <c:pt idx="14758">
                  <c:v>42590.875</c:v>
                </c:pt>
                <c:pt idx="14759">
                  <c:v>42590.895833333336</c:v>
                </c:pt>
                <c:pt idx="14760">
                  <c:v>42590.916666666664</c:v>
                </c:pt>
                <c:pt idx="14761">
                  <c:v>42590.9375</c:v>
                </c:pt>
                <c:pt idx="14762">
                  <c:v>42590.958333333336</c:v>
                </c:pt>
                <c:pt idx="14763">
                  <c:v>42590.979166666664</c:v>
                </c:pt>
                <c:pt idx="14764">
                  <c:v>42591</c:v>
                </c:pt>
                <c:pt idx="14765">
                  <c:v>42591.020833333336</c:v>
                </c:pt>
                <c:pt idx="14766">
                  <c:v>42591.041666666664</c:v>
                </c:pt>
                <c:pt idx="14767">
                  <c:v>42591.0625</c:v>
                </c:pt>
                <c:pt idx="14768">
                  <c:v>42591.083333333336</c:v>
                </c:pt>
                <c:pt idx="14769">
                  <c:v>42591.104166666664</c:v>
                </c:pt>
                <c:pt idx="14770">
                  <c:v>42591.125</c:v>
                </c:pt>
                <c:pt idx="14771">
                  <c:v>42591.145833333336</c:v>
                </c:pt>
                <c:pt idx="14772">
                  <c:v>42591.166666666664</c:v>
                </c:pt>
                <c:pt idx="14773">
                  <c:v>42591.1875</c:v>
                </c:pt>
                <c:pt idx="14774">
                  <c:v>42591.208333333336</c:v>
                </c:pt>
                <c:pt idx="14775">
                  <c:v>42591.229166666664</c:v>
                </c:pt>
                <c:pt idx="14776">
                  <c:v>42591.25</c:v>
                </c:pt>
                <c:pt idx="14777">
                  <c:v>42591.270833333336</c:v>
                </c:pt>
                <c:pt idx="14778">
                  <c:v>42591.291666666664</c:v>
                </c:pt>
                <c:pt idx="14779">
                  <c:v>42591.3125</c:v>
                </c:pt>
                <c:pt idx="14780">
                  <c:v>42591.333333333336</c:v>
                </c:pt>
                <c:pt idx="14781">
                  <c:v>42591.354166666664</c:v>
                </c:pt>
                <c:pt idx="14782">
                  <c:v>42591.375</c:v>
                </c:pt>
                <c:pt idx="14783">
                  <c:v>42591.395833333336</c:v>
                </c:pt>
                <c:pt idx="14784">
                  <c:v>42591.416666666664</c:v>
                </c:pt>
                <c:pt idx="14785">
                  <c:v>42591.4375</c:v>
                </c:pt>
                <c:pt idx="14786">
                  <c:v>42591.458333333336</c:v>
                </c:pt>
                <c:pt idx="14787">
                  <c:v>42591.479166666664</c:v>
                </c:pt>
                <c:pt idx="14788">
                  <c:v>42591.5</c:v>
                </c:pt>
                <c:pt idx="14789">
                  <c:v>42591.520833333336</c:v>
                </c:pt>
                <c:pt idx="14790">
                  <c:v>42591.541666666664</c:v>
                </c:pt>
                <c:pt idx="14791">
                  <c:v>42591.5625</c:v>
                </c:pt>
                <c:pt idx="14792">
                  <c:v>42591.583333333336</c:v>
                </c:pt>
                <c:pt idx="14793">
                  <c:v>42591.604166666664</c:v>
                </c:pt>
                <c:pt idx="14794">
                  <c:v>42591.625</c:v>
                </c:pt>
                <c:pt idx="14795">
                  <c:v>42591.645833333336</c:v>
                </c:pt>
                <c:pt idx="14796">
                  <c:v>42591.666666666664</c:v>
                </c:pt>
                <c:pt idx="14797">
                  <c:v>42591.6875</c:v>
                </c:pt>
                <c:pt idx="14798">
                  <c:v>42591.708333333336</c:v>
                </c:pt>
                <c:pt idx="14799">
                  <c:v>42591.729166666664</c:v>
                </c:pt>
                <c:pt idx="14800">
                  <c:v>42591.75</c:v>
                </c:pt>
                <c:pt idx="14801">
                  <c:v>42591.770833333336</c:v>
                </c:pt>
                <c:pt idx="14802">
                  <c:v>42591.791666666664</c:v>
                </c:pt>
                <c:pt idx="14803">
                  <c:v>42591.8125</c:v>
                </c:pt>
                <c:pt idx="14804">
                  <c:v>42591.833333333336</c:v>
                </c:pt>
                <c:pt idx="14805">
                  <c:v>42591.854166666664</c:v>
                </c:pt>
                <c:pt idx="14806">
                  <c:v>42591.875</c:v>
                </c:pt>
                <c:pt idx="14807">
                  <c:v>42591.895833333336</c:v>
                </c:pt>
                <c:pt idx="14808">
                  <c:v>42591.916666666664</c:v>
                </c:pt>
                <c:pt idx="14809">
                  <c:v>42591.9375</c:v>
                </c:pt>
                <c:pt idx="14810">
                  <c:v>42591.958333333336</c:v>
                </c:pt>
                <c:pt idx="14811">
                  <c:v>42591.979166666664</c:v>
                </c:pt>
                <c:pt idx="14812">
                  <c:v>42592</c:v>
                </c:pt>
                <c:pt idx="14813">
                  <c:v>42592.020833333336</c:v>
                </c:pt>
                <c:pt idx="14814">
                  <c:v>42592.041666666664</c:v>
                </c:pt>
                <c:pt idx="14815">
                  <c:v>42592.0625</c:v>
                </c:pt>
                <c:pt idx="14816">
                  <c:v>42592.083333333336</c:v>
                </c:pt>
                <c:pt idx="14817">
                  <c:v>42592.104166666664</c:v>
                </c:pt>
                <c:pt idx="14818">
                  <c:v>42592.125</c:v>
                </c:pt>
                <c:pt idx="14819">
                  <c:v>42592.145833333336</c:v>
                </c:pt>
                <c:pt idx="14820">
                  <c:v>42592.166666666664</c:v>
                </c:pt>
                <c:pt idx="14821">
                  <c:v>42592.1875</c:v>
                </c:pt>
                <c:pt idx="14822">
                  <c:v>42592.208333333336</c:v>
                </c:pt>
                <c:pt idx="14823">
                  <c:v>42592.229166666664</c:v>
                </c:pt>
                <c:pt idx="14824">
                  <c:v>42592.25</c:v>
                </c:pt>
                <c:pt idx="14825">
                  <c:v>42592.270833333336</c:v>
                </c:pt>
                <c:pt idx="14826">
                  <c:v>42592.291666666664</c:v>
                </c:pt>
                <c:pt idx="14827">
                  <c:v>42592.3125</c:v>
                </c:pt>
                <c:pt idx="14828">
                  <c:v>42592.333333333336</c:v>
                </c:pt>
                <c:pt idx="14829">
                  <c:v>42592.354166666664</c:v>
                </c:pt>
                <c:pt idx="14830">
                  <c:v>42592.375</c:v>
                </c:pt>
                <c:pt idx="14831">
                  <c:v>42592.395833333336</c:v>
                </c:pt>
                <c:pt idx="14832">
                  <c:v>42592.416666666664</c:v>
                </c:pt>
                <c:pt idx="14833">
                  <c:v>42592.4375</c:v>
                </c:pt>
                <c:pt idx="14834">
                  <c:v>42592.458333333336</c:v>
                </c:pt>
                <c:pt idx="14835">
                  <c:v>42592.479166666664</c:v>
                </c:pt>
                <c:pt idx="14836">
                  <c:v>42592.5</c:v>
                </c:pt>
                <c:pt idx="14837">
                  <c:v>42592.520833333336</c:v>
                </c:pt>
                <c:pt idx="14838">
                  <c:v>42592.541666666664</c:v>
                </c:pt>
                <c:pt idx="14839">
                  <c:v>42592.5625</c:v>
                </c:pt>
                <c:pt idx="14840">
                  <c:v>42592.583333333336</c:v>
                </c:pt>
                <c:pt idx="14841">
                  <c:v>42592.604166666664</c:v>
                </c:pt>
                <c:pt idx="14842">
                  <c:v>42592.625</c:v>
                </c:pt>
                <c:pt idx="14843">
                  <c:v>42592.645833333336</c:v>
                </c:pt>
                <c:pt idx="14844">
                  <c:v>42592.666666666664</c:v>
                </c:pt>
                <c:pt idx="14845">
                  <c:v>42592.6875</c:v>
                </c:pt>
                <c:pt idx="14846">
                  <c:v>42592.708333333336</c:v>
                </c:pt>
                <c:pt idx="14847">
                  <c:v>42592.729166666664</c:v>
                </c:pt>
                <c:pt idx="14848">
                  <c:v>42592.75</c:v>
                </c:pt>
                <c:pt idx="14849">
                  <c:v>42592.770833333336</c:v>
                </c:pt>
                <c:pt idx="14850">
                  <c:v>42592.791666666664</c:v>
                </c:pt>
                <c:pt idx="14851">
                  <c:v>42592.8125</c:v>
                </c:pt>
                <c:pt idx="14852">
                  <c:v>42592.833333333336</c:v>
                </c:pt>
                <c:pt idx="14853">
                  <c:v>42592.854166666664</c:v>
                </c:pt>
                <c:pt idx="14854">
                  <c:v>42592.875</c:v>
                </c:pt>
                <c:pt idx="14855">
                  <c:v>42592.895833333336</c:v>
                </c:pt>
                <c:pt idx="14856">
                  <c:v>42592.916666666664</c:v>
                </c:pt>
                <c:pt idx="14857">
                  <c:v>42592.9375</c:v>
                </c:pt>
                <c:pt idx="14858">
                  <c:v>42592.958333333336</c:v>
                </c:pt>
                <c:pt idx="14859">
                  <c:v>42592.979166666664</c:v>
                </c:pt>
                <c:pt idx="14860">
                  <c:v>42593</c:v>
                </c:pt>
                <c:pt idx="14861">
                  <c:v>42593.020833333336</c:v>
                </c:pt>
                <c:pt idx="14862">
                  <c:v>42593.041666666664</c:v>
                </c:pt>
                <c:pt idx="14863">
                  <c:v>42593.0625</c:v>
                </c:pt>
                <c:pt idx="14864">
                  <c:v>42593.083333333336</c:v>
                </c:pt>
                <c:pt idx="14865">
                  <c:v>42593.104166666664</c:v>
                </c:pt>
                <c:pt idx="14866">
                  <c:v>42593.125</c:v>
                </c:pt>
                <c:pt idx="14867">
                  <c:v>42593.145833333336</c:v>
                </c:pt>
                <c:pt idx="14868">
                  <c:v>42593.166666666664</c:v>
                </c:pt>
                <c:pt idx="14869">
                  <c:v>42593.1875</c:v>
                </c:pt>
                <c:pt idx="14870">
                  <c:v>42593.208333333336</c:v>
                </c:pt>
                <c:pt idx="14871">
                  <c:v>42593.229166666664</c:v>
                </c:pt>
                <c:pt idx="14872">
                  <c:v>42593.25</c:v>
                </c:pt>
                <c:pt idx="14873">
                  <c:v>42593.270833333336</c:v>
                </c:pt>
                <c:pt idx="14874">
                  <c:v>42593.291666666664</c:v>
                </c:pt>
                <c:pt idx="14875">
                  <c:v>42593.3125</c:v>
                </c:pt>
                <c:pt idx="14876">
                  <c:v>42593.333333333336</c:v>
                </c:pt>
                <c:pt idx="14877">
                  <c:v>42593.354166666664</c:v>
                </c:pt>
                <c:pt idx="14878">
                  <c:v>42593.375</c:v>
                </c:pt>
                <c:pt idx="14879">
                  <c:v>42593.395833333336</c:v>
                </c:pt>
                <c:pt idx="14880">
                  <c:v>42593.416666666664</c:v>
                </c:pt>
                <c:pt idx="14881">
                  <c:v>42593.4375</c:v>
                </c:pt>
                <c:pt idx="14882">
                  <c:v>42593.458333333336</c:v>
                </c:pt>
                <c:pt idx="14883">
                  <c:v>42593.479166666664</c:v>
                </c:pt>
                <c:pt idx="14884">
                  <c:v>42593.5</c:v>
                </c:pt>
                <c:pt idx="14885">
                  <c:v>42593.520833333336</c:v>
                </c:pt>
                <c:pt idx="14886">
                  <c:v>42593.541666666664</c:v>
                </c:pt>
                <c:pt idx="14887">
                  <c:v>42593.5625</c:v>
                </c:pt>
                <c:pt idx="14888">
                  <c:v>42593.583333333336</c:v>
                </c:pt>
                <c:pt idx="14889">
                  <c:v>42593.604166666664</c:v>
                </c:pt>
                <c:pt idx="14890">
                  <c:v>42593.625</c:v>
                </c:pt>
                <c:pt idx="14891">
                  <c:v>42593.645833333336</c:v>
                </c:pt>
                <c:pt idx="14892">
                  <c:v>42593.666666666664</c:v>
                </c:pt>
                <c:pt idx="14893">
                  <c:v>42593.6875</c:v>
                </c:pt>
                <c:pt idx="14894">
                  <c:v>42593.708333333336</c:v>
                </c:pt>
                <c:pt idx="14895">
                  <c:v>42593.729166666664</c:v>
                </c:pt>
                <c:pt idx="14896">
                  <c:v>42593.75</c:v>
                </c:pt>
                <c:pt idx="14897">
                  <c:v>42593.770833333336</c:v>
                </c:pt>
                <c:pt idx="14898">
                  <c:v>42593.791666666664</c:v>
                </c:pt>
                <c:pt idx="14899">
                  <c:v>42593.8125</c:v>
                </c:pt>
                <c:pt idx="14900">
                  <c:v>42593.833333333336</c:v>
                </c:pt>
                <c:pt idx="14901">
                  <c:v>42593.854166666664</c:v>
                </c:pt>
                <c:pt idx="14902">
                  <c:v>42593.875</c:v>
                </c:pt>
                <c:pt idx="14903">
                  <c:v>42593.895833333336</c:v>
                </c:pt>
                <c:pt idx="14904">
                  <c:v>42593.916666666664</c:v>
                </c:pt>
                <c:pt idx="14905">
                  <c:v>42593.9375</c:v>
                </c:pt>
                <c:pt idx="14906">
                  <c:v>42593.958333333336</c:v>
                </c:pt>
                <c:pt idx="14907">
                  <c:v>42593.979166666664</c:v>
                </c:pt>
                <c:pt idx="14908">
                  <c:v>42594</c:v>
                </c:pt>
                <c:pt idx="14909">
                  <c:v>42594.020833333336</c:v>
                </c:pt>
                <c:pt idx="14910">
                  <c:v>42594.041666666664</c:v>
                </c:pt>
                <c:pt idx="14911">
                  <c:v>42594.0625</c:v>
                </c:pt>
                <c:pt idx="14912">
                  <c:v>42594.083333333336</c:v>
                </c:pt>
                <c:pt idx="14913">
                  <c:v>42594.104166666664</c:v>
                </c:pt>
                <c:pt idx="14914">
                  <c:v>42594.125</c:v>
                </c:pt>
                <c:pt idx="14915">
                  <c:v>42594.145833333336</c:v>
                </c:pt>
                <c:pt idx="14916">
                  <c:v>42594.166666666664</c:v>
                </c:pt>
                <c:pt idx="14917">
                  <c:v>42594.1875</c:v>
                </c:pt>
                <c:pt idx="14918">
                  <c:v>42594.208333333336</c:v>
                </c:pt>
                <c:pt idx="14919">
                  <c:v>42594.229166666664</c:v>
                </c:pt>
                <c:pt idx="14920">
                  <c:v>42594.25</c:v>
                </c:pt>
                <c:pt idx="14921">
                  <c:v>42594.270833333336</c:v>
                </c:pt>
                <c:pt idx="14922">
                  <c:v>42594.291666666664</c:v>
                </c:pt>
                <c:pt idx="14923">
                  <c:v>42594.3125</c:v>
                </c:pt>
                <c:pt idx="14924">
                  <c:v>42594.333333333336</c:v>
                </c:pt>
                <c:pt idx="14925">
                  <c:v>42594.354166666664</c:v>
                </c:pt>
                <c:pt idx="14926">
                  <c:v>42594.375</c:v>
                </c:pt>
                <c:pt idx="14927">
                  <c:v>42594.395833333336</c:v>
                </c:pt>
                <c:pt idx="14928">
                  <c:v>42594.416666666664</c:v>
                </c:pt>
                <c:pt idx="14929">
                  <c:v>42594.4375</c:v>
                </c:pt>
                <c:pt idx="14930">
                  <c:v>42594.458333333336</c:v>
                </c:pt>
                <c:pt idx="14931">
                  <c:v>42594.479166666664</c:v>
                </c:pt>
                <c:pt idx="14932">
                  <c:v>42594.5</c:v>
                </c:pt>
                <c:pt idx="14933">
                  <c:v>42594.520833333336</c:v>
                </c:pt>
                <c:pt idx="14934">
                  <c:v>42594.541666666664</c:v>
                </c:pt>
                <c:pt idx="14935">
                  <c:v>42594.5625</c:v>
                </c:pt>
                <c:pt idx="14936">
                  <c:v>42594.583333333336</c:v>
                </c:pt>
                <c:pt idx="14937">
                  <c:v>42594.604166666664</c:v>
                </c:pt>
                <c:pt idx="14938">
                  <c:v>42594.625</c:v>
                </c:pt>
                <c:pt idx="14939">
                  <c:v>42594.645833333336</c:v>
                </c:pt>
                <c:pt idx="14940">
                  <c:v>42594.666666666664</c:v>
                </c:pt>
                <c:pt idx="14941">
                  <c:v>42594.6875</c:v>
                </c:pt>
                <c:pt idx="14942">
                  <c:v>42594.708333333336</c:v>
                </c:pt>
                <c:pt idx="14943">
                  <c:v>42594.729166666664</c:v>
                </c:pt>
                <c:pt idx="14944">
                  <c:v>42594.75</c:v>
                </c:pt>
                <c:pt idx="14945">
                  <c:v>42594.770833333336</c:v>
                </c:pt>
                <c:pt idx="14946">
                  <c:v>42594.791666666664</c:v>
                </c:pt>
                <c:pt idx="14947">
                  <c:v>42594.8125</c:v>
                </c:pt>
                <c:pt idx="14948">
                  <c:v>42594.833333333336</c:v>
                </c:pt>
                <c:pt idx="14949">
                  <c:v>42594.854166666664</c:v>
                </c:pt>
                <c:pt idx="14950">
                  <c:v>42594.875</c:v>
                </c:pt>
                <c:pt idx="14951">
                  <c:v>42594.895833333336</c:v>
                </c:pt>
                <c:pt idx="14952">
                  <c:v>42594.916666666664</c:v>
                </c:pt>
                <c:pt idx="14953">
                  <c:v>42594.9375</c:v>
                </c:pt>
                <c:pt idx="14954">
                  <c:v>42594.958333333336</c:v>
                </c:pt>
                <c:pt idx="14955">
                  <c:v>42594.979166666664</c:v>
                </c:pt>
                <c:pt idx="14956">
                  <c:v>42595</c:v>
                </c:pt>
                <c:pt idx="14957">
                  <c:v>42595.020833333336</c:v>
                </c:pt>
                <c:pt idx="14958">
                  <c:v>42595.041666666664</c:v>
                </c:pt>
                <c:pt idx="14959">
                  <c:v>42595.0625</c:v>
                </c:pt>
                <c:pt idx="14960">
                  <c:v>42595.083333333336</c:v>
                </c:pt>
                <c:pt idx="14961">
                  <c:v>42595.104166666664</c:v>
                </c:pt>
                <c:pt idx="14962">
                  <c:v>42595.125</c:v>
                </c:pt>
                <c:pt idx="14963">
                  <c:v>42595.145833333336</c:v>
                </c:pt>
                <c:pt idx="14964">
                  <c:v>42595.166666666664</c:v>
                </c:pt>
                <c:pt idx="14965">
                  <c:v>42595.1875</c:v>
                </c:pt>
                <c:pt idx="14966">
                  <c:v>42595.208333333336</c:v>
                </c:pt>
                <c:pt idx="14967">
                  <c:v>42595.229166666664</c:v>
                </c:pt>
                <c:pt idx="14968">
                  <c:v>42595.25</c:v>
                </c:pt>
                <c:pt idx="14969">
                  <c:v>42595.270833333336</c:v>
                </c:pt>
                <c:pt idx="14970">
                  <c:v>42595.291666666664</c:v>
                </c:pt>
                <c:pt idx="14971">
                  <c:v>42595.3125</c:v>
                </c:pt>
                <c:pt idx="14972">
                  <c:v>42595.333333333336</c:v>
                </c:pt>
                <c:pt idx="14973">
                  <c:v>42595.354166666664</c:v>
                </c:pt>
                <c:pt idx="14974">
                  <c:v>42595.375</c:v>
                </c:pt>
                <c:pt idx="14975">
                  <c:v>42595.395833333336</c:v>
                </c:pt>
                <c:pt idx="14976">
                  <c:v>42595.416666666664</c:v>
                </c:pt>
                <c:pt idx="14977">
                  <c:v>42595.4375</c:v>
                </c:pt>
                <c:pt idx="14978">
                  <c:v>42595.458333333336</c:v>
                </c:pt>
                <c:pt idx="14979">
                  <c:v>42595.479166666664</c:v>
                </c:pt>
                <c:pt idx="14980">
                  <c:v>42595.5</c:v>
                </c:pt>
                <c:pt idx="14981">
                  <c:v>42595.520833333336</c:v>
                </c:pt>
                <c:pt idx="14982">
                  <c:v>42595.541666666664</c:v>
                </c:pt>
                <c:pt idx="14983">
                  <c:v>42595.5625</c:v>
                </c:pt>
                <c:pt idx="14984">
                  <c:v>42595.583333333336</c:v>
                </c:pt>
                <c:pt idx="14985">
                  <c:v>42595.604166666664</c:v>
                </c:pt>
                <c:pt idx="14986">
                  <c:v>42595.625</c:v>
                </c:pt>
                <c:pt idx="14987">
                  <c:v>42595.645833333336</c:v>
                </c:pt>
                <c:pt idx="14988">
                  <c:v>42595.666666666664</c:v>
                </c:pt>
                <c:pt idx="14989">
                  <c:v>42595.6875</c:v>
                </c:pt>
                <c:pt idx="14990">
                  <c:v>42595.708333333336</c:v>
                </c:pt>
                <c:pt idx="14991">
                  <c:v>42595.729166666664</c:v>
                </c:pt>
                <c:pt idx="14992">
                  <c:v>42595.75</c:v>
                </c:pt>
                <c:pt idx="14993">
                  <c:v>42595.770833333336</c:v>
                </c:pt>
                <c:pt idx="14994">
                  <c:v>42595.791666666664</c:v>
                </c:pt>
                <c:pt idx="14995">
                  <c:v>42595.8125</c:v>
                </c:pt>
                <c:pt idx="14996">
                  <c:v>42595.833333333336</c:v>
                </c:pt>
                <c:pt idx="14997">
                  <c:v>42595.854166666664</c:v>
                </c:pt>
                <c:pt idx="14998">
                  <c:v>42595.875</c:v>
                </c:pt>
                <c:pt idx="14999">
                  <c:v>42595.895833333336</c:v>
                </c:pt>
                <c:pt idx="15000">
                  <c:v>42595.916666666664</c:v>
                </c:pt>
                <c:pt idx="15001">
                  <c:v>42595.9375</c:v>
                </c:pt>
                <c:pt idx="15002">
                  <c:v>42595.958333333336</c:v>
                </c:pt>
                <c:pt idx="15003">
                  <c:v>42595.979166666664</c:v>
                </c:pt>
                <c:pt idx="15004">
                  <c:v>42596</c:v>
                </c:pt>
                <c:pt idx="15005">
                  <c:v>42596.020833333336</c:v>
                </c:pt>
                <c:pt idx="15006">
                  <c:v>42596.041666666664</c:v>
                </c:pt>
                <c:pt idx="15007">
                  <c:v>42596.0625</c:v>
                </c:pt>
                <c:pt idx="15008">
                  <c:v>42596.083333333336</c:v>
                </c:pt>
                <c:pt idx="15009">
                  <c:v>42596.104166666664</c:v>
                </c:pt>
                <c:pt idx="15010">
                  <c:v>42596.125</c:v>
                </c:pt>
                <c:pt idx="15011">
                  <c:v>42596.145833333336</c:v>
                </c:pt>
                <c:pt idx="15012">
                  <c:v>42596.166666666664</c:v>
                </c:pt>
                <c:pt idx="15013">
                  <c:v>42596.1875</c:v>
                </c:pt>
                <c:pt idx="15014">
                  <c:v>42596.208333333336</c:v>
                </c:pt>
                <c:pt idx="15015">
                  <c:v>42596.229166666664</c:v>
                </c:pt>
                <c:pt idx="15016">
                  <c:v>42596.25</c:v>
                </c:pt>
                <c:pt idx="15017">
                  <c:v>42596.270833333336</c:v>
                </c:pt>
                <c:pt idx="15018">
                  <c:v>42596.291666666664</c:v>
                </c:pt>
                <c:pt idx="15019">
                  <c:v>42596.3125</c:v>
                </c:pt>
                <c:pt idx="15020">
                  <c:v>42596.333333333336</c:v>
                </c:pt>
                <c:pt idx="15021">
                  <c:v>42596.354166666664</c:v>
                </c:pt>
                <c:pt idx="15022">
                  <c:v>42596.375</c:v>
                </c:pt>
                <c:pt idx="15023">
                  <c:v>42596.395833333336</c:v>
                </c:pt>
                <c:pt idx="15024">
                  <c:v>42596.416666666664</c:v>
                </c:pt>
                <c:pt idx="15025">
                  <c:v>42596.4375</c:v>
                </c:pt>
                <c:pt idx="15026">
                  <c:v>42596.458333333336</c:v>
                </c:pt>
                <c:pt idx="15027">
                  <c:v>42596.479166666664</c:v>
                </c:pt>
                <c:pt idx="15028">
                  <c:v>42596.5</c:v>
                </c:pt>
                <c:pt idx="15029">
                  <c:v>42596.520833333336</c:v>
                </c:pt>
                <c:pt idx="15030">
                  <c:v>42596.541666666664</c:v>
                </c:pt>
                <c:pt idx="15031">
                  <c:v>42596.5625</c:v>
                </c:pt>
                <c:pt idx="15032">
                  <c:v>42596.583333333336</c:v>
                </c:pt>
                <c:pt idx="15033">
                  <c:v>42596.604166666664</c:v>
                </c:pt>
                <c:pt idx="15034">
                  <c:v>42596.625</c:v>
                </c:pt>
                <c:pt idx="15035">
                  <c:v>42596.645833333336</c:v>
                </c:pt>
                <c:pt idx="15036">
                  <c:v>42596.666666666664</c:v>
                </c:pt>
                <c:pt idx="15037">
                  <c:v>42596.6875</c:v>
                </c:pt>
                <c:pt idx="15038">
                  <c:v>42596.708333333336</c:v>
                </c:pt>
                <c:pt idx="15039">
                  <c:v>42596.729166666664</c:v>
                </c:pt>
                <c:pt idx="15040">
                  <c:v>42596.75</c:v>
                </c:pt>
                <c:pt idx="15041">
                  <c:v>42596.770833333336</c:v>
                </c:pt>
                <c:pt idx="15042">
                  <c:v>42596.791666666664</c:v>
                </c:pt>
                <c:pt idx="15043">
                  <c:v>42596.8125</c:v>
                </c:pt>
                <c:pt idx="15044">
                  <c:v>42596.833333333336</c:v>
                </c:pt>
                <c:pt idx="15045">
                  <c:v>42596.854166666664</c:v>
                </c:pt>
                <c:pt idx="15046">
                  <c:v>42596.875</c:v>
                </c:pt>
                <c:pt idx="15047">
                  <c:v>42596.895833333336</c:v>
                </c:pt>
                <c:pt idx="15048">
                  <c:v>42596.916666666664</c:v>
                </c:pt>
                <c:pt idx="15049">
                  <c:v>42596.9375</c:v>
                </c:pt>
                <c:pt idx="15050">
                  <c:v>42596.958333333336</c:v>
                </c:pt>
                <c:pt idx="15051">
                  <c:v>42596.979166666664</c:v>
                </c:pt>
                <c:pt idx="15052">
                  <c:v>42597</c:v>
                </c:pt>
                <c:pt idx="15053">
                  <c:v>42597.020833333336</c:v>
                </c:pt>
                <c:pt idx="15054">
                  <c:v>42597.041666666664</c:v>
                </c:pt>
                <c:pt idx="15055">
                  <c:v>42597.0625</c:v>
                </c:pt>
                <c:pt idx="15056">
                  <c:v>42597.083333333336</c:v>
                </c:pt>
                <c:pt idx="15057">
                  <c:v>42597.104166666664</c:v>
                </c:pt>
                <c:pt idx="15058">
                  <c:v>42597.125</c:v>
                </c:pt>
                <c:pt idx="15059">
                  <c:v>42597.145833333336</c:v>
                </c:pt>
                <c:pt idx="15060">
                  <c:v>42597.166666666664</c:v>
                </c:pt>
                <c:pt idx="15061">
                  <c:v>42597.1875</c:v>
                </c:pt>
                <c:pt idx="15062">
                  <c:v>42597.208333333336</c:v>
                </c:pt>
                <c:pt idx="15063">
                  <c:v>42597.229166666664</c:v>
                </c:pt>
                <c:pt idx="15064">
                  <c:v>42597.25</c:v>
                </c:pt>
                <c:pt idx="15065">
                  <c:v>42597.270833333336</c:v>
                </c:pt>
                <c:pt idx="15066">
                  <c:v>42597.291666666664</c:v>
                </c:pt>
                <c:pt idx="15067">
                  <c:v>42597.3125</c:v>
                </c:pt>
                <c:pt idx="15068">
                  <c:v>42597.333333333336</c:v>
                </c:pt>
                <c:pt idx="15069">
                  <c:v>42597.354166666664</c:v>
                </c:pt>
                <c:pt idx="15070">
                  <c:v>42597.375</c:v>
                </c:pt>
                <c:pt idx="15071">
                  <c:v>42597.395833333336</c:v>
                </c:pt>
                <c:pt idx="15072">
                  <c:v>42597.416666666664</c:v>
                </c:pt>
                <c:pt idx="15073">
                  <c:v>42597.4375</c:v>
                </c:pt>
                <c:pt idx="15074">
                  <c:v>42597.458333333336</c:v>
                </c:pt>
                <c:pt idx="15075">
                  <c:v>42597.479166666664</c:v>
                </c:pt>
                <c:pt idx="15076">
                  <c:v>42597.5</c:v>
                </c:pt>
                <c:pt idx="15077">
                  <c:v>42597.520833333336</c:v>
                </c:pt>
                <c:pt idx="15078">
                  <c:v>42597.541666666664</c:v>
                </c:pt>
                <c:pt idx="15079">
                  <c:v>42597.5625</c:v>
                </c:pt>
                <c:pt idx="15080">
                  <c:v>42597.583333333336</c:v>
                </c:pt>
                <c:pt idx="15081">
                  <c:v>42597.604166666664</c:v>
                </c:pt>
                <c:pt idx="15082">
                  <c:v>42597.625</c:v>
                </c:pt>
                <c:pt idx="15083">
                  <c:v>42597.645833333336</c:v>
                </c:pt>
                <c:pt idx="15084">
                  <c:v>42597.666666666664</c:v>
                </c:pt>
                <c:pt idx="15085">
                  <c:v>42597.6875</c:v>
                </c:pt>
                <c:pt idx="15086">
                  <c:v>42597.708333333336</c:v>
                </c:pt>
                <c:pt idx="15087">
                  <c:v>42597.729166666664</c:v>
                </c:pt>
                <c:pt idx="15088">
                  <c:v>42597.75</c:v>
                </c:pt>
                <c:pt idx="15089">
                  <c:v>42597.770833333336</c:v>
                </c:pt>
                <c:pt idx="15090">
                  <c:v>42597.791666666664</c:v>
                </c:pt>
                <c:pt idx="15091">
                  <c:v>42597.8125</c:v>
                </c:pt>
                <c:pt idx="15092">
                  <c:v>42597.833333333336</c:v>
                </c:pt>
                <c:pt idx="15093">
                  <c:v>42597.854166666664</c:v>
                </c:pt>
                <c:pt idx="15094">
                  <c:v>42597.875</c:v>
                </c:pt>
                <c:pt idx="15095">
                  <c:v>42597.895833333336</c:v>
                </c:pt>
                <c:pt idx="15096">
                  <c:v>42597.916666666664</c:v>
                </c:pt>
                <c:pt idx="15097">
                  <c:v>42597.9375</c:v>
                </c:pt>
                <c:pt idx="15098">
                  <c:v>42597.958333333336</c:v>
                </c:pt>
                <c:pt idx="15099">
                  <c:v>42597.979166666664</c:v>
                </c:pt>
                <c:pt idx="15100">
                  <c:v>42598</c:v>
                </c:pt>
                <c:pt idx="15101">
                  <c:v>42598.020833333336</c:v>
                </c:pt>
                <c:pt idx="15102">
                  <c:v>42598.041666666664</c:v>
                </c:pt>
                <c:pt idx="15103">
                  <c:v>42598.0625</c:v>
                </c:pt>
                <c:pt idx="15104">
                  <c:v>42598.083333333336</c:v>
                </c:pt>
                <c:pt idx="15105">
                  <c:v>42598.104166666664</c:v>
                </c:pt>
                <c:pt idx="15106">
                  <c:v>42598.125</c:v>
                </c:pt>
                <c:pt idx="15107">
                  <c:v>42598.145833333336</c:v>
                </c:pt>
                <c:pt idx="15108">
                  <c:v>42598.166666666664</c:v>
                </c:pt>
                <c:pt idx="15109">
                  <c:v>42598.1875</c:v>
                </c:pt>
                <c:pt idx="15110">
                  <c:v>42598.208333333336</c:v>
                </c:pt>
                <c:pt idx="15111">
                  <c:v>42598.229166666664</c:v>
                </c:pt>
                <c:pt idx="15112">
                  <c:v>42598.25</c:v>
                </c:pt>
                <c:pt idx="15113">
                  <c:v>42598.270833333336</c:v>
                </c:pt>
                <c:pt idx="15114">
                  <c:v>42598.291666666664</c:v>
                </c:pt>
                <c:pt idx="15115">
                  <c:v>42598.3125</c:v>
                </c:pt>
                <c:pt idx="15116">
                  <c:v>42598.333333333336</c:v>
                </c:pt>
                <c:pt idx="15117">
                  <c:v>42598.354166666664</c:v>
                </c:pt>
                <c:pt idx="15118">
                  <c:v>42598.375</c:v>
                </c:pt>
                <c:pt idx="15119">
                  <c:v>42598.395833333336</c:v>
                </c:pt>
                <c:pt idx="15120">
                  <c:v>42598.416666666664</c:v>
                </c:pt>
                <c:pt idx="15121">
                  <c:v>42598.4375</c:v>
                </c:pt>
                <c:pt idx="15122">
                  <c:v>42598.458333333336</c:v>
                </c:pt>
                <c:pt idx="15123">
                  <c:v>42598.479166666664</c:v>
                </c:pt>
                <c:pt idx="15124">
                  <c:v>42598.5</c:v>
                </c:pt>
                <c:pt idx="15125">
                  <c:v>42598.520833333336</c:v>
                </c:pt>
                <c:pt idx="15126">
                  <c:v>42598.541666666664</c:v>
                </c:pt>
                <c:pt idx="15127">
                  <c:v>42598.5625</c:v>
                </c:pt>
                <c:pt idx="15128">
                  <c:v>42598.583333333336</c:v>
                </c:pt>
                <c:pt idx="15129">
                  <c:v>42598.604166666664</c:v>
                </c:pt>
                <c:pt idx="15130">
                  <c:v>42598.625</c:v>
                </c:pt>
                <c:pt idx="15131">
                  <c:v>42598.645833333336</c:v>
                </c:pt>
                <c:pt idx="15132">
                  <c:v>42598.666666666664</c:v>
                </c:pt>
                <c:pt idx="15133">
                  <c:v>42598.6875</c:v>
                </c:pt>
                <c:pt idx="15134">
                  <c:v>42598.708333333336</c:v>
                </c:pt>
                <c:pt idx="15135">
                  <c:v>42598.729166666664</c:v>
                </c:pt>
                <c:pt idx="15136">
                  <c:v>42598.75</c:v>
                </c:pt>
                <c:pt idx="15137">
                  <c:v>42598.770833333336</c:v>
                </c:pt>
                <c:pt idx="15138">
                  <c:v>42598.791666666664</c:v>
                </c:pt>
                <c:pt idx="15139">
                  <c:v>42598.8125</c:v>
                </c:pt>
                <c:pt idx="15140">
                  <c:v>42598.833333333336</c:v>
                </c:pt>
                <c:pt idx="15141">
                  <c:v>42598.854166666664</c:v>
                </c:pt>
                <c:pt idx="15142">
                  <c:v>42598.875</c:v>
                </c:pt>
                <c:pt idx="15143">
                  <c:v>42598.895833333336</c:v>
                </c:pt>
                <c:pt idx="15144">
                  <c:v>42598.916666666664</c:v>
                </c:pt>
                <c:pt idx="15145">
                  <c:v>42598.9375</c:v>
                </c:pt>
                <c:pt idx="15146">
                  <c:v>42598.958333333336</c:v>
                </c:pt>
                <c:pt idx="15147">
                  <c:v>42598.979166666664</c:v>
                </c:pt>
                <c:pt idx="15148">
                  <c:v>42599</c:v>
                </c:pt>
                <c:pt idx="15149">
                  <c:v>42599.020833333336</c:v>
                </c:pt>
                <c:pt idx="15150">
                  <c:v>42599.041666666664</c:v>
                </c:pt>
                <c:pt idx="15151">
                  <c:v>42599.0625</c:v>
                </c:pt>
                <c:pt idx="15152">
                  <c:v>42599.083333333336</c:v>
                </c:pt>
                <c:pt idx="15153">
                  <c:v>42599.104166666664</c:v>
                </c:pt>
                <c:pt idx="15154">
                  <c:v>42599.125</c:v>
                </c:pt>
                <c:pt idx="15155">
                  <c:v>42599.145833333336</c:v>
                </c:pt>
                <c:pt idx="15156">
                  <c:v>42599.166666666664</c:v>
                </c:pt>
                <c:pt idx="15157">
                  <c:v>42599.1875</c:v>
                </c:pt>
                <c:pt idx="15158">
                  <c:v>42599.208333333336</c:v>
                </c:pt>
                <c:pt idx="15159">
                  <c:v>42599.229166666664</c:v>
                </c:pt>
                <c:pt idx="15160">
                  <c:v>42599.25</c:v>
                </c:pt>
                <c:pt idx="15161">
                  <c:v>42599.270833333336</c:v>
                </c:pt>
                <c:pt idx="15162">
                  <c:v>42599.291666666664</c:v>
                </c:pt>
                <c:pt idx="15163">
                  <c:v>42599.3125</c:v>
                </c:pt>
                <c:pt idx="15164">
                  <c:v>42599.333333333336</c:v>
                </c:pt>
                <c:pt idx="15165">
                  <c:v>42599.354166666664</c:v>
                </c:pt>
                <c:pt idx="15166">
                  <c:v>42599.375</c:v>
                </c:pt>
                <c:pt idx="15167">
                  <c:v>42599.395833333336</c:v>
                </c:pt>
                <c:pt idx="15168">
                  <c:v>42599.416666666664</c:v>
                </c:pt>
                <c:pt idx="15169">
                  <c:v>42599.4375</c:v>
                </c:pt>
                <c:pt idx="15170">
                  <c:v>42599.458333333336</c:v>
                </c:pt>
                <c:pt idx="15171">
                  <c:v>42599.479166666664</c:v>
                </c:pt>
                <c:pt idx="15172">
                  <c:v>42599.5</c:v>
                </c:pt>
                <c:pt idx="15173">
                  <c:v>42599.520833333336</c:v>
                </c:pt>
                <c:pt idx="15174">
                  <c:v>42599.541666666664</c:v>
                </c:pt>
                <c:pt idx="15175">
                  <c:v>42599.5625</c:v>
                </c:pt>
                <c:pt idx="15176">
                  <c:v>42599.583333333336</c:v>
                </c:pt>
                <c:pt idx="15177">
                  <c:v>42599.604166666664</c:v>
                </c:pt>
                <c:pt idx="15178">
                  <c:v>42599.625</c:v>
                </c:pt>
                <c:pt idx="15179">
                  <c:v>42599.645833333336</c:v>
                </c:pt>
                <c:pt idx="15180">
                  <c:v>42599.666666666664</c:v>
                </c:pt>
                <c:pt idx="15181">
                  <c:v>42599.6875</c:v>
                </c:pt>
                <c:pt idx="15182">
                  <c:v>42599.708333333336</c:v>
                </c:pt>
                <c:pt idx="15183">
                  <c:v>42599.729166666664</c:v>
                </c:pt>
                <c:pt idx="15184">
                  <c:v>42599.75</c:v>
                </c:pt>
                <c:pt idx="15185">
                  <c:v>42599.770833333336</c:v>
                </c:pt>
                <c:pt idx="15186">
                  <c:v>42599.791666666664</c:v>
                </c:pt>
                <c:pt idx="15187">
                  <c:v>42599.8125</c:v>
                </c:pt>
                <c:pt idx="15188">
                  <c:v>42599.833333333336</c:v>
                </c:pt>
                <c:pt idx="15189">
                  <c:v>42599.854166666664</c:v>
                </c:pt>
                <c:pt idx="15190">
                  <c:v>42599.875</c:v>
                </c:pt>
                <c:pt idx="15191">
                  <c:v>42599.895833333336</c:v>
                </c:pt>
                <c:pt idx="15192">
                  <c:v>42599.916666666664</c:v>
                </c:pt>
                <c:pt idx="15193">
                  <c:v>42599.9375</c:v>
                </c:pt>
                <c:pt idx="15194">
                  <c:v>42599.958333333336</c:v>
                </c:pt>
                <c:pt idx="15195">
                  <c:v>42599.979166666664</c:v>
                </c:pt>
                <c:pt idx="15196">
                  <c:v>42600</c:v>
                </c:pt>
                <c:pt idx="15197">
                  <c:v>42600.020833333336</c:v>
                </c:pt>
                <c:pt idx="15198">
                  <c:v>42600.041666666664</c:v>
                </c:pt>
                <c:pt idx="15199">
                  <c:v>42600.0625</c:v>
                </c:pt>
                <c:pt idx="15200">
                  <c:v>42600.083333333336</c:v>
                </c:pt>
                <c:pt idx="15201">
                  <c:v>42600.104166666664</c:v>
                </c:pt>
                <c:pt idx="15202">
                  <c:v>42600.125</c:v>
                </c:pt>
                <c:pt idx="15203">
                  <c:v>42600.145833333336</c:v>
                </c:pt>
                <c:pt idx="15204">
                  <c:v>42600.166666666664</c:v>
                </c:pt>
                <c:pt idx="15205">
                  <c:v>42600.1875</c:v>
                </c:pt>
                <c:pt idx="15206">
                  <c:v>42600.208333333336</c:v>
                </c:pt>
                <c:pt idx="15207">
                  <c:v>42600.229166666664</c:v>
                </c:pt>
                <c:pt idx="15208">
                  <c:v>42600.25</c:v>
                </c:pt>
                <c:pt idx="15209">
                  <c:v>42600.270833333336</c:v>
                </c:pt>
                <c:pt idx="15210">
                  <c:v>42600.291666666664</c:v>
                </c:pt>
                <c:pt idx="15211">
                  <c:v>42600.3125</c:v>
                </c:pt>
                <c:pt idx="15212">
                  <c:v>42600.333333333336</c:v>
                </c:pt>
                <c:pt idx="15213">
                  <c:v>42600.354166666664</c:v>
                </c:pt>
                <c:pt idx="15214">
                  <c:v>42600.375</c:v>
                </c:pt>
                <c:pt idx="15215">
                  <c:v>42600.395833333336</c:v>
                </c:pt>
                <c:pt idx="15216">
                  <c:v>42600.416666666664</c:v>
                </c:pt>
                <c:pt idx="15217">
                  <c:v>42600.4375</c:v>
                </c:pt>
                <c:pt idx="15218">
                  <c:v>42600.458333333336</c:v>
                </c:pt>
                <c:pt idx="15219">
                  <c:v>42600.479166666664</c:v>
                </c:pt>
                <c:pt idx="15220">
                  <c:v>42600.5</c:v>
                </c:pt>
                <c:pt idx="15221">
                  <c:v>42600.520833333336</c:v>
                </c:pt>
                <c:pt idx="15222">
                  <c:v>42600.541666666664</c:v>
                </c:pt>
                <c:pt idx="15223">
                  <c:v>42600.5625</c:v>
                </c:pt>
                <c:pt idx="15224">
                  <c:v>42600.583333333336</c:v>
                </c:pt>
                <c:pt idx="15225">
                  <c:v>42600.604166666664</c:v>
                </c:pt>
                <c:pt idx="15226">
                  <c:v>42600.625</c:v>
                </c:pt>
                <c:pt idx="15227">
                  <c:v>42600.645833333336</c:v>
                </c:pt>
                <c:pt idx="15228">
                  <c:v>42600.666666666664</c:v>
                </c:pt>
                <c:pt idx="15229">
                  <c:v>42600.6875</c:v>
                </c:pt>
                <c:pt idx="15230">
                  <c:v>42600.708333333336</c:v>
                </c:pt>
                <c:pt idx="15231">
                  <c:v>42600.729166666664</c:v>
                </c:pt>
                <c:pt idx="15232">
                  <c:v>42600.75</c:v>
                </c:pt>
                <c:pt idx="15233">
                  <c:v>42600.770833333336</c:v>
                </c:pt>
                <c:pt idx="15234">
                  <c:v>42600.791666666664</c:v>
                </c:pt>
                <c:pt idx="15235">
                  <c:v>42600.8125</c:v>
                </c:pt>
                <c:pt idx="15236">
                  <c:v>42600.833333333336</c:v>
                </c:pt>
                <c:pt idx="15237">
                  <c:v>42600.854166666664</c:v>
                </c:pt>
                <c:pt idx="15238">
                  <c:v>42600.875</c:v>
                </c:pt>
                <c:pt idx="15239">
                  <c:v>42600.895833333336</c:v>
                </c:pt>
                <c:pt idx="15240">
                  <c:v>42600.916666666664</c:v>
                </c:pt>
                <c:pt idx="15241">
                  <c:v>42600.9375</c:v>
                </c:pt>
                <c:pt idx="15242">
                  <c:v>42600.958333333336</c:v>
                </c:pt>
                <c:pt idx="15243">
                  <c:v>42600.979166666664</c:v>
                </c:pt>
                <c:pt idx="15244">
                  <c:v>42601</c:v>
                </c:pt>
                <c:pt idx="15245">
                  <c:v>42601.020833333336</c:v>
                </c:pt>
                <c:pt idx="15246">
                  <c:v>42601.041666666664</c:v>
                </c:pt>
                <c:pt idx="15247">
                  <c:v>42601.0625</c:v>
                </c:pt>
                <c:pt idx="15248">
                  <c:v>42601.083333333336</c:v>
                </c:pt>
                <c:pt idx="15249">
                  <c:v>42601.104166666664</c:v>
                </c:pt>
                <c:pt idx="15250">
                  <c:v>42601.125</c:v>
                </c:pt>
                <c:pt idx="15251">
                  <c:v>42601.145833333336</c:v>
                </c:pt>
                <c:pt idx="15252">
                  <c:v>42601.166666666664</c:v>
                </c:pt>
                <c:pt idx="15253">
                  <c:v>42601.1875</c:v>
                </c:pt>
                <c:pt idx="15254">
                  <c:v>42601.208333333336</c:v>
                </c:pt>
                <c:pt idx="15255">
                  <c:v>42601.229166666664</c:v>
                </c:pt>
                <c:pt idx="15256">
                  <c:v>42601.25</c:v>
                </c:pt>
                <c:pt idx="15257">
                  <c:v>42601.270833333336</c:v>
                </c:pt>
                <c:pt idx="15258">
                  <c:v>42601.291666666664</c:v>
                </c:pt>
                <c:pt idx="15259">
                  <c:v>42601.3125</c:v>
                </c:pt>
                <c:pt idx="15260">
                  <c:v>42601.333333333336</c:v>
                </c:pt>
                <c:pt idx="15261">
                  <c:v>42601.354166666664</c:v>
                </c:pt>
                <c:pt idx="15262">
                  <c:v>42601.375</c:v>
                </c:pt>
                <c:pt idx="15263">
                  <c:v>42601.395833333336</c:v>
                </c:pt>
                <c:pt idx="15264">
                  <c:v>42601.416666666664</c:v>
                </c:pt>
                <c:pt idx="15265">
                  <c:v>42601.4375</c:v>
                </c:pt>
                <c:pt idx="15266">
                  <c:v>42601.458333333336</c:v>
                </c:pt>
                <c:pt idx="15267">
                  <c:v>42601.479166666664</c:v>
                </c:pt>
                <c:pt idx="15268">
                  <c:v>42601.5</c:v>
                </c:pt>
                <c:pt idx="15269">
                  <c:v>42601.520833333336</c:v>
                </c:pt>
                <c:pt idx="15270">
                  <c:v>42601.541666666664</c:v>
                </c:pt>
                <c:pt idx="15271">
                  <c:v>42601.5625</c:v>
                </c:pt>
                <c:pt idx="15272">
                  <c:v>42601.583333333336</c:v>
                </c:pt>
                <c:pt idx="15273">
                  <c:v>42601.604166666664</c:v>
                </c:pt>
                <c:pt idx="15274">
                  <c:v>42601.625</c:v>
                </c:pt>
                <c:pt idx="15275">
                  <c:v>42601.645833333336</c:v>
                </c:pt>
                <c:pt idx="15276">
                  <c:v>42601.666666666664</c:v>
                </c:pt>
                <c:pt idx="15277">
                  <c:v>42601.6875</c:v>
                </c:pt>
                <c:pt idx="15278">
                  <c:v>42601.708333333336</c:v>
                </c:pt>
                <c:pt idx="15279">
                  <c:v>42601.729166666664</c:v>
                </c:pt>
                <c:pt idx="15280">
                  <c:v>42601.75</c:v>
                </c:pt>
                <c:pt idx="15281">
                  <c:v>42601.770833333336</c:v>
                </c:pt>
                <c:pt idx="15282">
                  <c:v>42601.791666666664</c:v>
                </c:pt>
                <c:pt idx="15283">
                  <c:v>42601.8125</c:v>
                </c:pt>
                <c:pt idx="15284">
                  <c:v>42601.833333333336</c:v>
                </c:pt>
                <c:pt idx="15285">
                  <c:v>42601.854166666664</c:v>
                </c:pt>
                <c:pt idx="15286">
                  <c:v>42601.875</c:v>
                </c:pt>
                <c:pt idx="15287">
                  <c:v>42601.895833333336</c:v>
                </c:pt>
                <c:pt idx="15288">
                  <c:v>42601.916666666664</c:v>
                </c:pt>
                <c:pt idx="15289">
                  <c:v>42601.9375</c:v>
                </c:pt>
                <c:pt idx="15290">
                  <c:v>42601.958333333336</c:v>
                </c:pt>
                <c:pt idx="15291">
                  <c:v>42601.979166666664</c:v>
                </c:pt>
                <c:pt idx="15292">
                  <c:v>42602</c:v>
                </c:pt>
                <c:pt idx="15293">
                  <c:v>42602.020833333336</c:v>
                </c:pt>
                <c:pt idx="15294">
                  <c:v>42602.041666666664</c:v>
                </c:pt>
                <c:pt idx="15295">
                  <c:v>42602.0625</c:v>
                </c:pt>
                <c:pt idx="15296">
                  <c:v>42602.083333333336</c:v>
                </c:pt>
                <c:pt idx="15297">
                  <c:v>42602.104166666664</c:v>
                </c:pt>
                <c:pt idx="15298">
                  <c:v>42602.125</c:v>
                </c:pt>
                <c:pt idx="15299">
                  <c:v>42602.145833333336</c:v>
                </c:pt>
                <c:pt idx="15300">
                  <c:v>42602.166666666664</c:v>
                </c:pt>
                <c:pt idx="15301">
                  <c:v>42602.1875</c:v>
                </c:pt>
                <c:pt idx="15302">
                  <c:v>42602.208333333336</c:v>
                </c:pt>
                <c:pt idx="15303">
                  <c:v>42602.229166666664</c:v>
                </c:pt>
                <c:pt idx="15304">
                  <c:v>42602.25</c:v>
                </c:pt>
                <c:pt idx="15305">
                  <c:v>42602.270833333336</c:v>
                </c:pt>
                <c:pt idx="15306">
                  <c:v>42602.291666666664</c:v>
                </c:pt>
                <c:pt idx="15307">
                  <c:v>42602.3125</c:v>
                </c:pt>
                <c:pt idx="15308">
                  <c:v>42602.333333333336</c:v>
                </c:pt>
                <c:pt idx="15309">
                  <c:v>42602.354166666664</c:v>
                </c:pt>
                <c:pt idx="15310">
                  <c:v>42602.375</c:v>
                </c:pt>
                <c:pt idx="15311">
                  <c:v>42602.395833333336</c:v>
                </c:pt>
                <c:pt idx="15312">
                  <c:v>42602.416666666664</c:v>
                </c:pt>
                <c:pt idx="15313">
                  <c:v>42602.4375</c:v>
                </c:pt>
                <c:pt idx="15314">
                  <c:v>42602.458333333336</c:v>
                </c:pt>
                <c:pt idx="15315">
                  <c:v>42602.479166666664</c:v>
                </c:pt>
                <c:pt idx="15316">
                  <c:v>42602.5</c:v>
                </c:pt>
                <c:pt idx="15317">
                  <c:v>42602.520833333336</c:v>
                </c:pt>
                <c:pt idx="15318">
                  <c:v>42602.541666666664</c:v>
                </c:pt>
                <c:pt idx="15319">
                  <c:v>42602.5625</c:v>
                </c:pt>
                <c:pt idx="15320">
                  <c:v>42602.583333333336</c:v>
                </c:pt>
                <c:pt idx="15321">
                  <c:v>42602.604166666664</c:v>
                </c:pt>
                <c:pt idx="15322">
                  <c:v>42602.625</c:v>
                </c:pt>
                <c:pt idx="15323">
                  <c:v>42602.645833333336</c:v>
                </c:pt>
                <c:pt idx="15324">
                  <c:v>42602.666666666664</c:v>
                </c:pt>
                <c:pt idx="15325">
                  <c:v>42602.6875</c:v>
                </c:pt>
                <c:pt idx="15326">
                  <c:v>42602.708333333336</c:v>
                </c:pt>
                <c:pt idx="15327">
                  <c:v>42602.729166666664</c:v>
                </c:pt>
                <c:pt idx="15328">
                  <c:v>42602.75</c:v>
                </c:pt>
                <c:pt idx="15329">
                  <c:v>42602.770833333336</c:v>
                </c:pt>
                <c:pt idx="15330">
                  <c:v>42602.791666666664</c:v>
                </c:pt>
                <c:pt idx="15331">
                  <c:v>42602.8125</c:v>
                </c:pt>
                <c:pt idx="15332">
                  <c:v>42602.833333333336</c:v>
                </c:pt>
                <c:pt idx="15333">
                  <c:v>42602.854166666664</c:v>
                </c:pt>
                <c:pt idx="15334">
                  <c:v>42602.875</c:v>
                </c:pt>
                <c:pt idx="15335">
                  <c:v>42602.895833333336</c:v>
                </c:pt>
                <c:pt idx="15336">
                  <c:v>42602.916666666664</c:v>
                </c:pt>
                <c:pt idx="15337">
                  <c:v>42602.9375</c:v>
                </c:pt>
                <c:pt idx="15338">
                  <c:v>42602.958333333336</c:v>
                </c:pt>
                <c:pt idx="15339">
                  <c:v>42602.979166666664</c:v>
                </c:pt>
                <c:pt idx="15340">
                  <c:v>42603</c:v>
                </c:pt>
                <c:pt idx="15341">
                  <c:v>42603.020833333336</c:v>
                </c:pt>
                <c:pt idx="15342">
                  <c:v>42603.041666666664</c:v>
                </c:pt>
                <c:pt idx="15343">
                  <c:v>42603.0625</c:v>
                </c:pt>
                <c:pt idx="15344">
                  <c:v>42603.083333333336</c:v>
                </c:pt>
                <c:pt idx="15345">
                  <c:v>42603.104166666664</c:v>
                </c:pt>
                <c:pt idx="15346">
                  <c:v>42603.125</c:v>
                </c:pt>
                <c:pt idx="15347">
                  <c:v>42603.145833333336</c:v>
                </c:pt>
                <c:pt idx="15348">
                  <c:v>42603.166666666664</c:v>
                </c:pt>
                <c:pt idx="15349">
                  <c:v>42603.1875</c:v>
                </c:pt>
                <c:pt idx="15350">
                  <c:v>42603.208333333336</c:v>
                </c:pt>
                <c:pt idx="15351">
                  <c:v>42603.229166666664</c:v>
                </c:pt>
                <c:pt idx="15352">
                  <c:v>42603.25</c:v>
                </c:pt>
                <c:pt idx="15353">
                  <c:v>42603.270833333336</c:v>
                </c:pt>
                <c:pt idx="15354">
                  <c:v>42603.291666666664</c:v>
                </c:pt>
                <c:pt idx="15355">
                  <c:v>42603.3125</c:v>
                </c:pt>
                <c:pt idx="15356">
                  <c:v>42603.333333333336</c:v>
                </c:pt>
                <c:pt idx="15357">
                  <c:v>42603.354166666664</c:v>
                </c:pt>
                <c:pt idx="15358">
                  <c:v>42603.375</c:v>
                </c:pt>
                <c:pt idx="15359">
                  <c:v>42603.395833333336</c:v>
                </c:pt>
                <c:pt idx="15360">
                  <c:v>42603.416666666664</c:v>
                </c:pt>
                <c:pt idx="15361">
                  <c:v>42603.4375</c:v>
                </c:pt>
                <c:pt idx="15362">
                  <c:v>42603.458333333336</c:v>
                </c:pt>
                <c:pt idx="15363">
                  <c:v>42603.479166666664</c:v>
                </c:pt>
                <c:pt idx="15364">
                  <c:v>42603.5</c:v>
                </c:pt>
                <c:pt idx="15365">
                  <c:v>42603.520833333336</c:v>
                </c:pt>
                <c:pt idx="15366">
                  <c:v>42603.541666666664</c:v>
                </c:pt>
                <c:pt idx="15367">
                  <c:v>42603.5625</c:v>
                </c:pt>
                <c:pt idx="15368">
                  <c:v>42603.583333333336</c:v>
                </c:pt>
                <c:pt idx="15369">
                  <c:v>42603.604166666664</c:v>
                </c:pt>
                <c:pt idx="15370">
                  <c:v>42603.625</c:v>
                </c:pt>
                <c:pt idx="15371">
                  <c:v>42603.645833333336</c:v>
                </c:pt>
                <c:pt idx="15372">
                  <c:v>42603.666666666664</c:v>
                </c:pt>
                <c:pt idx="15373">
                  <c:v>42603.6875</c:v>
                </c:pt>
                <c:pt idx="15374">
                  <c:v>42603.708333333336</c:v>
                </c:pt>
                <c:pt idx="15375">
                  <c:v>42603.729166666664</c:v>
                </c:pt>
                <c:pt idx="15376">
                  <c:v>42603.75</c:v>
                </c:pt>
                <c:pt idx="15377">
                  <c:v>42603.770833333336</c:v>
                </c:pt>
                <c:pt idx="15378">
                  <c:v>42603.791666666664</c:v>
                </c:pt>
                <c:pt idx="15379">
                  <c:v>42603.8125</c:v>
                </c:pt>
                <c:pt idx="15380">
                  <c:v>42603.833333333336</c:v>
                </c:pt>
                <c:pt idx="15381">
                  <c:v>42603.854166666664</c:v>
                </c:pt>
                <c:pt idx="15382">
                  <c:v>42603.875</c:v>
                </c:pt>
                <c:pt idx="15383">
                  <c:v>42603.895833333336</c:v>
                </c:pt>
                <c:pt idx="15384">
                  <c:v>42603.916666666664</c:v>
                </c:pt>
                <c:pt idx="15385">
                  <c:v>42603.9375</c:v>
                </c:pt>
                <c:pt idx="15386">
                  <c:v>42603.958333333336</c:v>
                </c:pt>
                <c:pt idx="15387">
                  <c:v>42603.979166666664</c:v>
                </c:pt>
                <c:pt idx="15388">
                  <c:v>42604</c:v>
                </c:pt>
                <c:pt idx="15389">
                  <c:v>42604.020833333336</c:v>
                </c:pt>
                <c:pt idx="15390">
                  <c:v>42604.041666666664</c:v>
                </c:pt>
                <c:pt idx="15391">
                  <c:v>42604.0625</c:v>
                </c:pt>
                <c:pt idx="15392">
                  <c:v>42604.083333333336</c:v>
                </c:pt>
                <c:pt idx="15393">
                  <c:v>42604.104166666664</c:v>
                </c:pt>
                <c:pt idx="15394">
                  <c:v>42604.125</c:v>
                </c:pt>
                <c:pt idx="15395">
                  <c:v>42604.145833333336</c:v>
                </c:pt>
                <c:pt idx="15396">
                  <c:v>42604.166666666664</c:v>
                </c:pt>
                <c:pt idx="15397">
                  <c:v>42604.1875</c:v>
                </c:pt>
                <c:pt idx="15398">
                  <c:v>42604.208333333336</c:v>
                </c:pt>
                <c:pt idx="15399">
                  <c:v>42604.229166666664</c:v>
                </c:pt>
                <c:pt idx="15400">
                  <c:v>42604.25</c:v>
                </c:pt>
                <c:pt idx="15401">
                  <c:v>42604.270833333336</c:v>
                </c:pt>
                <c:pt idx="15402">
                  <c:v>42604.291666666664</c:v>
                </c:pt>
                <c:pt idx="15403">
                  <c:v>42604.3125</c:v>
                </c:pt>
                <c:pt idx="15404">
                  <c:v>42604.333333333336</c:v>
                </c:pt>
                <c:pt idx="15405">
                  <c:v>42604.354166666664</c:v>
                </c:pt>
                <c:pt idx="15406">
                  <c:v>42604.375</c:v>
                </c:pt>
                <c:pt idx="15407">
                  <c:v>42604.395833333336</c:v>
                </c:pt>
                <c:pt idx="15408">
                  <c:v>42604.416666666664</c:v>
                </c:pt>
                <c:pt idx="15409">
                  <c:v>42604.4375</c:v>
                </c:pt>
                <c:pt idx="15410">
                  <c:v>42604.458333333336</c:v>
                </c:pt>
                <c:pt idx="15411">
                  <c:v>42604.479166666664</c:v>
                </c:pt>
                <c:pt idx="15412">
                  <c:v>42604.5</c:v>
                </c:pt>
                <c:pt idx="15413">
                  <c:v>42604.520833333336</c:v>
                </c:pt>
                <c:pt idx="15414">
                  <c:v>42604.541666666664</c:v>
                </c:pt>
                <c:pt idx="15415">
                  <c:v>42604.5625</c:v>
                </c:pt>
                <c:pt idx="15416">
                  <c:v>42604.583333333336</c:v>
                </c:pt>
                <c:pt idx="15417">
                  <c:v>42604.604166666664</c:v>
                </c:pt>
                <c:pt idx="15418">
                  <c:v>42604.625</c:v>
                </c:pt>
                <c:pt idx="15419">
                  <c:v>42604.645833333336</c:v>
                </c:pt>
                <c:pt idx="15420">
                  <c:v>42604.666666666664</c:v>
                </c:pt>
                <c:pt idx="15421">
                  <c:v>42604.6875</c:v>
                </c:pt>
                <c:pt idx="15422">
                  <c:v>42604.708333333336</c:v>
                </c:pt>
                <c:pt idx="15423">
                  <c:v>42604.729166666664</c:v>
                </c:pt>
                <c:pt idx="15424">
                  <c:v>42604.75</c:v>
                </c:pt>
                <c:pt idx="15425">
                  <c:v>42604.770833333336</c:v>
                </c:pt>
                <c:pt idx="15426">
                  <c:v>42604.791666666664</c:v>
                </c:pt>
                <c:pt idx="15427">
                  <c:v>42604.8125</c:v>
                </c:pt>
                <c:pt idx="15428">
                  <c:v>42604.833333333336</c:v>
                </c:pt>
                <c:pt idx="15429">
                  <c:v>42604.854166666664</c:v>
                </c:pt>
                <c:pt idx="15430">
                  <c:v>42604.875</c:v>
                </c:pt>
                <c:pt idx="15431">
                  <c:v>42604.895833333336</c:v>
                </c:pt>
                <c:pt idx="15432">
                  <c:v>42604.916666666664</c:v>
                </c:pt>
                <c:pt idx="15433">
                  <c:v>42604.9375</c:v>
                </c:pt>
                <c:pt idx="15434">
                  <c:v>42604.958333333336</c:v>
                </c:pt>
                <c:pt idx="15435">
                  <c:v>42604.979166666664</c:v>
                </c:pt>
                <c:pt idx="15436">
                  <c:v>42605</c:v>
                </c:pt>
                <c:pt idx="15437">
                  <c:v>42605.020833333336</c:v>
                </c:pt>
                <c:pt idx="15438">
                  <c:v>42605.041666666664</c:v>
                </c:pt>
                <c:pt idx="15439">
                  <c:v>42605.0625</c:v>
                </c:pt>
                <c:pt idx="15440">
                  <c:v>42605.083333333336</c:v>
                </c:pt>
                <c:pt idx="15441">
                  <c:v>42605.104166666664</c:v>
                </c:pt>
                <c:pt idx="15442">
                  <c:v>42605.125</c:v>
                </c:pt>
                <c:pt idx="15443">
                  <c:v>42605.145833333336</c:v>
                </c:pt>
                <c:pt idx="15444">
                  <c:v>42605.166666666664</c:v>
                </c:pt>
                <c:pt idx="15445">
                  <c:v>42605.1875</c:v>
                </c:pt>
                <c:pt idx="15446">
                  <c:v>42605.208333333336</c:v>
                </c:pt>
                <c:pt idx="15447">
                  <c:v>42605.229166666664</c:v>
                </c:pt>
                <c:pt idx="15448">
                  <c:v>42605.25</c:v>
                </c:pt>
                <c:pt idx="15449">
                  <c:v>42605.270833333336</c:v>
                </c:pt>
                <c:pt idx="15450">
                  <c:v>42605.291666666664</c:v>
                </c:pt>
                <c:pt idx="15451">
                  <c:v>42605.3125</c:v>
                </c:pt>
                <c:pt idx="15452">
                  <c:v>42605.333333333336</c:v>
                </c:pt>
                <c:pt idx="15453">
                  <c:v>42605.354166666664</c:v>
                </c:pt>
                <c:pt idx="15454">
                  <c:v>42605.375</c:v>
                </c:pt>
                <c:pt idx="15455">
                  <c:v>42605.395833333336</c:v>
                </c:pt>
                <c:pt idx="15456">
                  <c:v>42605.416666666664</c:v>
                </c:pt>
                <c:pt idx="15457">
                  <c:v>42605.4375</c:v>
                </c:pt>
                <c:pt idx="15458">
                  <c:v>42605.458333333336</c:v>
                </c:pt>
                <c:pt idx="15459">
                  <c:v>42605.479166666664</c:v>
                </c:pt>
                <c:pt idx="15460">
                  <c:v>42605.5</c:v>
                </c:pt>
                <c:pt idx="15461">
                  <c:v>42605.520833333336</c:v>
                </c:pt>
                <c:pt idx="15462">
                  <c:v>42605.541666666664</c:v>
                </c:pt>
                <c:pt idx="15463">
                  <c:v>42605.5625</c:v>
                </c:pt>
                <c:pt idx="15464">
                  <c:v>42605.583333333336</c:v>
                </c:pt>
                <c:pt idx="15465">
                  <c:v>42605.604166666664</c:v>
                </c:pt>
                <c:pt idx="15466">
                  <c:v>42605.625</c:v>
                </c:pt>
                <c:pt idx="15467">
                  <c:v>42605.645833333336</c:v>
                </c:pt>
                <c:pt idx="15468">
                  <c:v>42605.666666666664</c:v>
                </c:pt>
                <c:pt idx="15469">
                  <c:v>42605.6875</c:v>
                </c:pt>
                <c:pt idx="15470">
                  <c:v>42605.708333333336</c:v>
                </c:pt>
                <c:pt idx="15471">
                  <c:v>42605.729166666664</c:v>
                </c:pt>
                <c:pt idx="15472">
                  <c:v>42605.75</c:v>
                </c:pt>
                <c:pt idx="15473">
                  <c:v>42605.770833333336</c:v>
                </c:pt>
                <c:pt idx="15474">
                  <c:v>42605.791666666664</c:v>
                </c:pt>
                <c:pt idx="15475">
                  <c:v>42605.8125</c:v>
                </c:pt>
                <c:pt idx="15476">
                  <c:v>42605.833333333336</c:v>
                </c:pt>
                <c:pt idx="15477">
                  <c:v>42605.854166666664</c:v>
                </c:pt>
                <c:pt idx="15478">
                  <c:v>42605.875</c:v>
                </c:pt>
                <c:pt idx="15479">
                  <c:v>42605.895833333336</c:v>
                </c:pt>
                <c:pt idx="15480">
                  <c:v>42605.916666666664</c:v>
                </c:pt>
                <c:pt idx="15481">
                  <c:v>42605.9375</c:v>
                </c:pt>
                <c:pt idx="15482">
                  <c:v>42605.958333333336</c:v>
                </c:pt>
                <c:pt idx="15483">
                  <c:v>42605.979166666664</c:v>
                </c:pt>
                <c:pt idx="15484">
                  <c:v>42606</c:v>
                </c:pt>
                <c:pt idx="15485">
                  <c:v>42606.020833333336</c:v>
                </c:pt>
                <c:pt idx="15486">
                  <c:v>42606.041666666664</c:v>
                </c:pt>
                <c:pt idx="15487">
                  <c:v>42606.0625</c:v>
                </c:pt>
                <c:pt idx="15488">
                  <c:v>42606.083333333336</c:v>
                </c:pt>
                <c:pt idx="15489">
                  <c:v>42606.104166666664</c:v>
                </c:pt>
                <c:pt idx="15490">
                  <c:v>42606.125</c:v>
                </c:pt>
                <c:pt idx="15491">
                  <c:v>42606.145833333336</c:v>
                </c:pt>
                <c:pt idx="15492">
                  <c:v>42606.166666666664</c:v>
                </c:pt>
                <c:pt idx="15493">
                  <c:v>42606.1875</c:v>
                </c:pt>
                <c:pt idx="15494">
                  <c:v>42606.208333333336</c:v>
                </c:pt>
                <c:pt idx="15495">
                  <c:v>42606.229166666664</c:v>
                </c:pt>
                <c:pt idx="15496">
                  <c:v>42606.25</c:v>
                </c:pt>
                <c:pt idx="15497">
                  <c:v>42606.270833333336</c:v>
                </c:pt>
                <c:pt idx="15498">
                  <c:v>42606.291666666664</c:v>
                </c:pt>
                <c:pt idx="15499">
                  <c:v>42606.3125</c:v>
                </c:pt>
                <c:pt idx="15500">
                  <c:v>42606.333333333336</c:v>
                </c:pt>
                <c:pt idx="15501">
                  <c:v>42606.354166666664</c:v>
                </c:pt>
                <c:pt idx="15502">
                  <c:v>42606.375</c:v>
                </c:pt>
                <c:pt idx="15503">
                  <c:v>42606.395833333336</c:v>
                </c:pt>
                <c:pt idx="15504">
                  <c:v>42606.416666666664</c:v>
                </c:pt>
                <c:pt idx="15505">
                  <c:v>42606.4375</c:v>
                </c:pt>
                <c:pt idx="15506">
                  <c:v>42606.458333333336</c:v>
                </c:pt>
                <c:pt idx="15507">
                  <c:v>42606.479166666664</c:v>
                </c:pt>
                <c:pt idx="15508">
                  <c:v>42606.5</c:v>
                </c:pt>
                <c:pt idx="15509">
                  <c:v>42606.520833333336</c:v>
                </c:pt>
                <c:pt idx="15510">
                  <c:v>42606.541666666664</c:v>
                </c:pt>
                <c:pt idx="15511">
                  <c:v>42606.5625</c:v>
                </c:pt>
                <c:pt idx="15512">
                  <c:v>42606.583333333336</c:v>
                </c:pt>
                <c:pt idx="15513">
                  <c:v>42606.604166666664</c:v>
                </c:pt>
                <c:pt idx="15514">
                  <c:v>42606.625</c:v>
                </c:pt>
                <c:pt idx="15515">
                  <c:v>42606.645833333336</c:v>
                </c:pt>
                <c:pt idx="15516">
                  <c:v>42606.666666666664</c:v>
                </c:pt>
                <c:pt idx="15517">
                  <c:v>42606.6875</c:v>
                </c:pt>
                <c:pt idx="15518">
                  <c:v>42606.708333333336</c:v>
                </c:pt>
                <c:pt idx="15519">
                  <c:v>42606.729166666664</c:v>
                </c:pt>
                <c:pt idx="15520">
                  <c:v>42606.75</c:v>
                </c:pt>
                <c:pt idx="15521">
                  <c:v>42606.770833333336</c:v>
                </c:pt>
                <c:pt idx="15522">
                  <c:v>42606.791666666664</c:v>
                </c:pt>
                <c:pt idx="15523">
                  <c:v>42606.8125</c:v>
                </c:pt>
                <c:pt idx="15524">
                  <c:v>42606.833333333336</c:v>
                </c:pt>
                <c:pt idx="15525">
                  <c:v>42606.854166666664</c:v>
                </c:pt>
                <c:pt idx="15526">
                  <c:v>42606.875</c:v>
                </c:pt>
                <c:pt idx="15527">
                  <c:v>42606.895833333336</c:v>
                </c:pt>
                <c:pt idx="15528">
                  <c:v>42606.916666666664</c:v>
                </c:pt>
                <c:pt idx="15529">
                  <c:v>42606.9375</c:v>
                </c:pt>
                <c:pt idx="15530">
                  <c:v>42606.958333333336</c:v>
                </c:pt>
                <c:pt idx="15531">
                  <c:v>42606.979166666664</c:v>
                </c:pt>
                <c:pt idx="15532">
                  <c:v>42607</c:v>
                </c:pt>
                <c:pt idx="15533">
                  <c:v>42607.020833333336</c:v>
                </c:pt>
                <c:pt idx="15534">
                  <c:v>42607.041666666664</c:v>
                </c:pt>
                <c:pt idx="15535">
                  <c:v>42607.0625</c:v>
                </c:pt>
                <c:pt idx="15536">
                  <c:v>42607.083333333336</c:v>
                </c:pt>
                <c:pt idx="15537">
                  <c:v>42607.104166666664</c:v>
                </c:pt>
                <c:pt idx="15538">
                  <c:v>42607.125</c:v>
                </c:pt>
                <c:pt idx="15539">
                  <c:v>42607.145833333336</c:v>
                </c:pt>
                <c:pt idx="15540">
                  <c:v>42607.166666666664</c:v>
                </c:pt>
                <c:pt idx="15541">
                  <c:v>42607.1875</c:v>
                </c:pt>
                <c:pt idx="15542">
                  <c:v>42607.208333333336</c:v>
                </c:pt>
                <c:pt idx="15543">
                  <c:v>42607.229166666664</c:v>
                </c:pt>
                <c:pt idx="15544">
                  <c:v>42607.25</c:v>
                </c:pt>
                <c:pt idx="15545">
                  <c:v>42607.270833333336</c:v>
                </c:pt>
                <c:pt idx="15546">
                  <c:v>42607.291666666664</c:v>
                </c:pt>
                <c:pt idx="15547">
                  <c:v>42607.3125</c:v>
                </c:pt>
                <c:pt idx="15548">
                  <c:v>42607.333333333336</c:v>
                </c:pt>
                <c:pt idx="15549">
                  <c:v>42607.354166666664</c:v>
                </c:pt>
                <c:pt idx="15550">
                  <c:v>42607.375</c:v>
                </c:pt>
                <c:pt idx="15551">
                  <c:v>42607.395833333336</c:v>
                </c:pt>
                <c:pt idx="15552">
                  <c:v>42607.416666666664</c:v>
                </c:pt>
                <c:pt idx="15553">
                  <c:v>42607.4375</c:v>
                </c:pt>
                <c:pt idx="15554">
                  <c:v>42607.458333333336</c:v>
                </c:pt>
                <c:pt idx="15555">
                  <c:v>42607.479166666664</c:v>
                </c:pt>
                <c:pt idx="15556">
                  <c:v>42607.5</c:v>
                </c:pt>
                <c:pt idx="15557">
                  <c:v>42607.520833333336</c:v>
                </c:pt>
                <c:pt idx="15558">
                  <c:v>42607.541666666664</c:v>
                </c:pt>
                <c:pt idx="15559">
                  <c:v>42607.5625</c:v>
                </c:pt>
                <c:pt idx="15560">
                  <c:v>42607.583333333336</c:v>
                </c:pt>
                <c:pt idx="15561">
                  <c:v>42607.604166666664</c:v>
                </c:pt>
                <c:pt idx="15562">
                  <c:v>42607.625</c:v>
                </c:pt>
                <c:pt idx="15563">
                  <c:v>42607.645833333336</c:v>
                </c:pt>
                <c:pt idx="15564">
                  <c:v>42607.666666666664</c:v>
                </c:pt>
                <c:pt idx="15565">
                  <c:v>42607.6875</c:v>
                </c:pt>
                <c:pt idx="15566">
                  <c:v>42607.708333333336</c:v>
                </c:pt>
                <c:pt idx="15567">
                  <c:v>42607.729166666664</c:v>
                </c:pt>
                <c:pt idx="15568">
                  <c:v>42607.75</c:v>
                </c:pt>
                <c:pt idx="15569">
                  <c:v>42607.770833333336</c:v>
                </c:pt>
                <c:pt idx="15570">
                  <c:v>42607.791666666664</c:v>
                </c:pt>
                <c:pt idx="15571">
                  <c:v>42607.8125</c:v>
                </c:pt>
                <c:pt idx="15572">
                  <c:v>42607.833333333336</c:v>
                </c:pt>
                <c:pt idx="15573">
                  <c:v>42607.854166666664</c:v>
                </c:pt>
                <c:pt idx="15574">
                  <c:v>42607.875</c:v>
                </c:pt>
                <c:pt idx="15575">
                  <c:v>42607.895833333336</c:v>
                </c:pt>
                <c:pt idx="15576">
                  <c:v>42607.916666666664</c:v>
                </c:pt>
                <c:pt idx="15577">
                  <c:v>42607.9375</c:v>
                </c:pt>
                <c:pt idx="15578">
                  <c:v>42607.958333333336</c:v>
                </c:pt>
                <c:pt idx="15579">
                  <c:v>42607.979166666664</c:v>
                </c:pt>
                <c:pt idx="15580">
                  <c:v>42608</c:v>
                </c:pt>
                <c:pt idx="15581">
                  <c:v>42608.020833333336</c:v>
                </c:pt>
                <c:pt idx="15582">
                  <c:v>42608.041666666664</c:v>
                </c:pt>
                <c:pt idx="15583">
                  <c:v>42608.0625</c:v>
                </c:pt>
                <c:pt idx="15584">
                  <c:v>42608.083333333336</c:v>
                </c:pt>
                <c:pt idx="15585">
                  <c:v>42608.104166666664</c:v>
                </c:pt>
                <c:pt idx="15586">
                  <c:v>42608.125</c:v>
                </c:pt>
                <c:pt idx="15587">
                  <c:v>42608.145833333336</c:v>
                </c:pt>
                <c:pt idx="15588">
                  <c:v>42608.166666666664</c:v>
                </c:pt>
                <c:pt idx="15589">
                  <c:v>42608.1875</c:v>
                </c:pt>
                <c:pt idx="15590">
                  <c:v>42608.208333333336</c:v>
                </c:pt>
                <c:pt idx="15591">
                  <c:v>42608.229166666664</c:v>
                </c:pt>
                <c:pt idx="15592">
                  <c:v>42608.25</c:v>
                </c:pt>
                <c:pt idx="15593">
                  <c:v>42608.270833333336</c:v>
                </c:pt>
                <c:pt idx="15594">
                  <c:v>42608.291666666664</c:v>
                </c:pt>
                <c:pt idx="15595">
                  <c:v>42608.3125</c:v>
                </c:pt>
                <c:pt idx="15596">
                  <c:v>42608.333333333336</c:v>
                </c:pt>
                <c:pt idx="15597">
                  <c:v>42608.354166666664</c:v>
                </c:pt>
                <c:pt idx="15598">
                  <c:v>42608.375</c:v>
                </c:pt>
                <c:pt idx="15599">
                  <c:v>42608.395833333336</c:v>
                </c:pt>
                <c:pt idx="15600">
                  <c:v>42608.416666666664</c:v>
                </c:pt>
                <c:pt idx="15601">
                  <c:v>42608.4375</c:v>
                </c:pt>
                <c:pt idx="15602">
                  <c:v>42608.458333333336</c:v>
                </c:pt>
                <c:pt idx="15603">
                  <c:v>42608.479166666664</c:v>
                </c:pt>
                <c:pt idx="15604">
                  <c:v>42608.5</c:v>
                </c:pt>
                <c:pt idx="15605">
                  <c:v>42608.520833333336</c:v>
                </c:pt>
                <c:pt idx="15606">
                  <c:v>42608.541666666664</c:v>
                </c:pt>
                <c:pt idx="15607">
                  <c:v>42608.5625</c:v>
                </c:pt>
                <c:pt idx="15608">
                  <c:v>42608.583333333336</c:v>
                </c:pt>
                <c:pt idx="15609">
                  <c:v>42608.604166666664</c:v>
                </c:pt>
                <c:pt idx="15610">
                  <c:v>42608.625</c:v>
                </c:pt>
                <c:pt idx="15611">
                  <c:v>42608.645833333336</c:v>
                </c:pt>
                <c:pt idx="15612">
                  <c:v>42608.666666666664</c:v>
                </c:pt>
                <c:pt idx="15613">
                  <c:v>42608.6875</c:v>
                </c:pt>
                <c:pt idx="15614">
                  <c:v>42608.708333333336</c:v>
                </c:pt>
                <c:pt idx="15615">
                  <c:v>42608.729166666664</c:v>
                </c:pt>
                <c:pt idx="15616">
                  <c:v>42608.75</c:v>
                </c:pt>
                <c:pt idx="15617">
                  <c:v>42608.770833333336</c:v>
                </c:pt>
                <c:pt idx="15618">
                  <c:v>42608.791666666664</c:v>
                </c:pt>
                <c:pt idx="15619">
                  <c:v>42608.8125</c:v>
                </c:pt>
                <c:pt idx="15620">
                  <c:v>42608.833333333336</c:v>
                </c:pt>
                <c:pt idx="15621">
                  <c:v>42608.854166666664</c:v>
                </c:pt>
                <c:pt idx="15622">
                  <c:v>42608.875</c:v>
                </c:pt>
                <c:pt idx="15623">
                  <c:v>42608.895833333336</c:v>
                </c:pt>
                <c:pt idx="15624">
                  <c:v>42608.916666666664</c:v>
                </c:pt>
                <c:pt idx="15625">
                  <c:v>42608.9375</c:v>
                </c:pt>
                <c:pt idx="15626">
                  <c:v>42608.958333333336</c:v>
                </c:pt>
                <c:pt idx="15627">
                  <c:v>42608.979166666664</c:v>
                </c:pt>
                <c:pt idx="15628">
                  <c:v>42609</c:v>
                </c:pt>
                <c:pt idx="15629">
                  <c:v>42609.020833333336</c:v>
                </c:pt>
                <c:pt idx="15630">
                  <c:v>42609.041666666664</c:v>
                </c:pt>
                <c:pt idx="15631">
                  <c:v>42609.0625</c:v>
                </c:pt>
                <c:pt idx="15632">
                  <c:v>42609.083333333336</c:v>
                </c:pt>
                <c:pt idx="15633">
                  <c:v>42609.104166666664</c:v>
                </c:pt>
                <c:pt idx="15634">
                  <c:v>42609.125</c:v>
                </c:pt>
                <c:pt idx="15635">
                  <c:v>42609.145833333336</c:v>
                </c:pt>
                <c:pt idx="15636">
                  <c:v>42609.166666666664</c:v>
                </c:pt>
                <c:pt idx="15637">
                  <c:v>42609.1875</c:v>
                </c:pt>
                <c:pt idx="15638">
                  <c:v>42609.208333333336</c:v>
                </c:pt>
                <c:pt idx="15639">
                  <c:v>42609.229166666664</c:v>
                </c:pt>
                <c:pt idx="15640">
                  <c:v>42609.25</c:v>
                </c:pt>
                <c:pt idx="15641">
                  <c:v>42609.270833333336</c:v>
                </c:pt>
                <c:pt idx="15642">
                  <c:v>42609.291666666664</c:v>
                </c:pt>
                <c:pt idx="15643">
                  <c:v>42609.3125</c:v>
                </c:pt>
                <c:pt idx="15644">
                  <c:v>42609.333333333336</c:v>
                </c:pt>
                <c:pt idx="15645">
                  <c:v>42609.354166666664</c:v>
                </c:pt>
                <c:pt idx="15646">
                  <c:v>42609.375</c:v>
                </c:pt>
                <c:pt idx="15647">
                  <c:v>42609.395833333336</c:v>
                </c:pt>
                <c:pt idx="15648">
                  <c:v>42609.416666666664</c:v>
                </c:pt>
                <c:pt idx="15649">
                  <c:v>42609.4375</c:v>
                </c:pt>
                <c:pt idx="15650">
                  <c:v>42609.458333333336</c:v>
                </c:pt>
                <c:pt idx="15651">
                  <c:v>42609.479166666664</c:v>
                </c:pt>
                <c:pt idx="15652">
                  <c:v>42609.5</c:v>
                </c:pt>
                <c:pt idx="15653">
                  <c:v>42609.520833333336</c:v>
                </c:pt>
                <c:pt idx="15654">
                  <c:v>42609.541666666664</c:v>
                </c:pt>
                <c:pt idx="15655">
                  <c:v>42609.5625</c:v>
                </c:pt>
                <c:pt idx="15656">
                  <c:v>42609.583333333336</c:v>
                </c:pt>
                <c:pt idx="15657">
                  <c:v>42609.604166666664</c:v>
                </c:pt>
                <c:pt idx="15658">
                  <c:v>42609.625</c:v>
                </c:pt>
                <c:pt idx="15659">
                  <c:v>42609.645833333336</c:v>
                </c:pt>
                <c:pt idx="15660">
                  <c:v>42609.666666666664</c:v>
                </c:pt>
                <c:pt idx="15661">
                  <c:v>42609.6875</c:v>
                </c:pt>
                <c:pt idx="15662">
                  <c:v>42609.708333333336</c:v>
                </c:pt>
                <c:pt idx="15663">
                  <c:v>42609.729166666664</c:v>
                </c:pt>
                <c:pt idx="15664">
                  <c:v>42609.75</c:v>
                </c:pt>
                <c:pt idx="15665">
                  <c:v>42609.770833333336</c:v>
                </c:pt>
                <c:pt idx="15666">
                  <c:v>42609.791666666664</c:v>
                </c:pt>
                <c:pt idx="15667">
                  <c:v>42609.8125</c:v>
                </c:pt>
                <c:pt idx="15668">
                  <c:v>42609.833333333336</c:v>
                </c:pt>
                <c:pt idx="15669">
                  <c:v>42609.854166666664</c:v>
                </c:pt>
                <c:pt idx="15670">
                  <c:v>42609.875</c:v>
                </c:pt>
                <c:pt idx="15671">
                  <c:v>42609.895833333336</c:v>
                </c:pt>
                <c:pt idx="15672">
                  <c:v>42609.916666666664</c:v>
                </c:pt>
                <c:pt idx="15673">
                  <c:v>42609.9375</c:v>
                </c:pt>
                <c:pt idx="15674">
                  <c:v>42609.958333333336</c:v>
                </c:pt>
                <c:pt idx="15675">
                  <c:v>42609.979166666664</c:v>
                </c:pt>
                <c:pt idx="15676">
                  <c:v>42610</c:v>
                </c:pt>
                <c:pt idx="15677">
                  <c:v>42610.020833333336</c:v>
                </c:pt>
                <c:pt idx="15678">
                  <c:v>42610.041666666664</c:v>
                </c:pt>
                <c:pt idx="15679">
                  <c:v>42610.0625</c:v>
                </c:pt>
                <c:pt idx="15680">
                  <c:v>42610.083333333336</c:v>
                </c:pt>
                <c:pt idx="15681">
                  <c:v>42610.104166666664</c:v>
                </c:pt>
                <c:pt idx="15682">
                  <c:v>42610.125</c:v>
                </c:pt>
                <c:pt idx="15683">
                  <c:v>42610.145833333336</c:v>
                </c:pt>
                <c:pt idx="15684">
                  <c:v>42610.166666666664</c:v>
                </c:pt>
                <c:pt idx="15685">
                  <c:v>42610.1875</c:v>
                </c:pt>
                <c:pt idx="15686">
                  <c:v>42610.208333333336</c:v>
                </c:pt>
                <c:pt idx="15687">
                  <c:v>42610.229166666664</c:v>
                </c:pt>
                <c:pt idx="15688">
                  <c:v>42610.25</c:v>
                </c:pt>
                <c:pt idx="15689">
                  <c:v>42610.270833333336</c:v>
                </c:pt>
                <c:pt idx="15690">
                  <c:v>42610.291666666664</c:v>
                </c:pt>
                <c:pt idx="15691">
                  <c:v>42610.3125</c:v>
                </c:pt>
                <c:pt idx="15692">
                  <c:v>42610.333333333336</c:v>
                </c:pt>
                <c:pt idx="15693">
                  <c:v>42610.354166666664</c:v>
                </c:pt>
                <c:pt idx="15694">
                  <c:v>42610.375</c:v>
                </c:pt>
                <c:pt idx="15695">
                  <c:v>42610.395833333336</c:v>
                </c:pt>
                <c:pt idx="15696">
                  <c:v>42610.416666666664</c:v>
                </c:pt>
                <c:pt idx="15697">
                  <c:v>42610.4375</c:v>
                </c:pt>
                <c:pt idx="15698">
                  <c:v>42610.458333333336</c:v>
                </c:pt>
                <c:pt idx="15699">
                  <c:v>42610.479166666664</c:v>
                </c:pt>
                <c:pt idx="15700">
                  <c:v>42610.5</c:v>
                </c:pt>
                <c:pt idx="15701">
                  <c:v>42610.520833333336</c:v>
                </c:pt>
                <c:pt idx="15702">
                  <c:v>42610.541666666664</c:v>
                </c:pt>
                <c:pt idx="15703">
                  <c:v>42610.5625</c:v>
                </c:pt>
                <c:pt idx="15704">
                  <c:v>42610.583333333336</c:v>
                </c:pt>
                <c:pt idx="15705">
                  <c:v>42610.604166666664</c:v>
                </c:pt>
                <c:pt idx="15706">
                  <c:v>42610.625</c:v>
                </c:pt>
                <c:pt idx="15707">
                  <c:v>42610.645833333336</c:v>
                </c:pt>
                <c:pt idx="15708">
                  <c:v>42610.666666666664</c:v>
                </c:pt>
                <c:pt idx="15709">
                  <c:v>42610.6875</c:v>
                </c:pt>
                <c:pt idx="15710">
                  <c:v>42610.708333333336</c:v>
                </c:pt>
                <c:pt idx="15711">
                  <c:v>42610.729166666664</c:v>
                </c:pt>
                <c:pt idx="15712">
                  <c:v>42610.75</c:v>
                </c:pt>
                <c:pt idx="15713">
                  <c:v>42610.770833333336</c:v>
                </c:pt>
                <c:pt idx="15714">
                  <c:v>42610.791666666664</c:v>
                </c:pt>
                <c:pt idx="15715">
                  <c:v>42610.8125</c:v>
                </c:pt>
                <c:pt idx="15716">
                  <c:v>42610.833333333336</c:v>
                </c:pt>
                <c:pt idx="15717">
                  <c:v>42610.854166666664</c:v>
                </c:pt>
                <c:pt idx="15718">
                  <c:v>42610.875</c:v>
                </c:pt>
                <c:pt idx="15719">
                  <c:v>42610.895833333336</c:v>
                </c:pt>
                <c:pt idx="15720">
                  <c:v>42610.916666666664</c:v>
                </c:pt>
                <c:pt idx="15721">
                  <c:v>42610.9375</c:v>
                </c:pt>
                <c:pt idx="15722">
                  <c:v>42610.958333333336</c:v>
                </c:pt>
                <c:pt idx="15723">
                  <c:v>42610.979166666664</c:v>
                </c:pt>
                <c:pt idx="15724">
                  <c:v>42611</c:v>
                </c:pt>
                <c:pt idx="15725">
                  <c:v>42611.020833333336</c:v>
                </c:pt>
                <c:pt idx="15726">
                  <c:v>42611.041666666664</c:v>
                </c:pt>
                <c:pt idx="15727">
                  <c:v>42611.0625</c:v>
                </c:pt>
                <c:pt idx="15728">
                  <c:v>42611.083333333336</c:v>
                </c:pt>
                <c:pt idx="15729">
                  <c:v>42611.104166666664</c:v>
                </c:pt>
                <c:pt idx="15730">
                  <c:v>42611.125</c:v>
                </c:pt>
                <c:pt idx="15731">
                  <c:v>42611.145833333336</c:v>
                </c:pt>
                <c:pt idx="15732">
                  <c:v>42611.166666666664</c:v>
                </c:pt>
                <c:pt idx="15733">
                  <c:v>42611.1875</c:v>
                </c:pt>
                <c:pt idx="15734">
                  <c:v>42611.208333333336</c:v>
                </c:pt>
                <c:pt idx="15735">
                  <c:v>42611.229166666664</c:v>
                </c:pt>
                <c:pt idx="15736">
                  <c:v>42611.25</c:v>
                </c:pt>
                <c:pt idx="15737">
                  <c:v>42611.270833333336</c:v>
                </c:pt>
                <c:pt idx="15738">
                  <c:v>42611.291666666664</c:v>
                </c:pt>
                <c:pt idx="15739">
                  <c:v>42611.3125</c:v>
                </c:pt>
                <c:pt idx="15740">
                  <c:v>42611.333333333336</c:v>
                </c:pt>
                <c:pt idx="15741">
                  <c:v>42611.354166666664</c:v>
                </c:pt>
                <c:pt idx="15742">
                  <c:v>42611.375</c:v>
                </c:pt>
                <c:pt idx="15743">
                  <c:v>42611.395833333336</c:v>
                </c:pt>
                <c:pt idx="15744">
                  <c:v>42611.416666666664</c:v>
                </c:pt>
                <c:pt idx="15745">
                  <c:v>42611.4375</c:v>
                </c:pt>
                <c:pt idx="15746">
                  <c:v>42611.458333333336</c:v>
                </c:pt>
                <c:pt idx="15747">
                  <c:v>42611.479166666664</c:v>
                </c:pt>
                <c:pt idx="15748">
                  <c:v>42611.5</c:v>
                </c:pt>
                <c:pt idx="15749">
                  <c:v>42611.520833333336</c:v>
                </c:pt>
                <c:pt idx="15750">
                  <c:v>42611.541666666664</c:v>
                </c:pt>
                <c:pt idx="15751">
                  <c:v>42611.5625</c:v>
                </c:pt>
                <c:pt idx="15752">
                  <c:v>42611.583333333336</c:v>
                </c:pt>
                <c:pt idx="15753">
                  <c:v>42611.604166666664</c:v>
                </c:pt>
                <c:pt idx="15754">
                  <c:v>42611.625</c:v>
                </c:pt>
                <c:pt idx="15755">
                  <c:v>42611.645833333336</c:v>
                </c:pt>
                <c:pt idx="15756">
                  <c:v>42611.666666666664</c:v>
                </c:pt>
                <c:pt idx="15757">
                  <c:v>42611.6875</c:v>
                </c:pt>
                <c:pt idx="15758">
                  <c:v>42611.708333333336</c:v>
                </c:pt>
                <c:pt idx="15759">
                  <c:v>42611.729166666664</c:v>
                </c:pt>
                <c:pt idx="15760">
                  <c:v>42611.75</c:v>
                </c:pt>
                <c:pt idx="15761">
                  <c:v>42611.770833333336</c:v>
                </c:pt>
                <c:pt idx="15762">
                  <c:v>42611.791666666664</c:v>
                </c:pt>
                <c:pt idx="15763">
                  <c:v>42611.8125</c:v>
                </c:pt>
                <c:pt idx="15764">
                  <c:v>42611.833333333336</c:v>
                </c:pt>
                <c:pt idx="15765">
                  <c:v>42611.854166666664</c:v>
                </c:pt>
                <c:pt idx="15766">
                  <c:v>42611.875</c:v>
                </c:pt>
                <c:pt idx="15767">
                  <c:v>42611.895833333336</c:v>
                </c:pt>
                <c:pt idx="15768">
                  <c:v>42611.916666666664</c:v>
                </c:pt>
                <c:pt idx="15769">
                  <c:v>42611.9375</c:v>
                </c:pt>
                <c:pt idx="15770">
                  <c:v>42611.958333333336</c:v>
                </c:pt>
                <c:pt idx="15771">
                  <c:v>42611.979166666664</c:v>
                </c:pt>
                <c:pt idx="15772">
                  <c:v>42612</c:v>
                </c:pt>
                <c:pt idx="15773">
                  <c:v>42612.020833333336</c:v>
                </c:pt>
                <c:pt idx="15774">
                  <c:v>42612.041666666664</c:v>
                </c:pt>
                <c:pt idx="15775">
                  <c:v>42612.0625</c:v>
                </c:pt>
                <c:pt idx="15776">
                  <c:v>42612.083333333336</c:v>
                </c:pt>
                <c:pt idx="15777">
                  <c:v>42612.104166666664</c:v>
                </c:pt>
                <c:pt idx="15778">
                  <c:v>42612.125</c:v>
                </c:pt>
                <c:pt idx="15779">
                  <c:v>42612.145833333336</c:v>
                </c:pt>
                <c:pt idx="15780">
                  <c:v>42612.166666666664</c:v>
                </c:pt>
                <c:pt idx="15781">
                  <c:v>42612.1875</c:v>
                </c:pt>
                <c:pt idx="15782">
                  <c:v>42612.208333333336</c:v>
                </c:pt>
                <c:pt idx="15783">
                  <c:v>42612.229166666664</c:v>
                </c:pt>
                <c:pt idx="15784">
                  <c:v>42612.25</c:v>
                </c:pt>
                <c:pt idx="15785">
                  <c:v>42612.270833333336</c:v>
                </c:pt>
                <c:pt idx="15786">
                  <c:v>42612.291666666664</c:v>
                </c:pt>
                <c:pt idx="15787">
                  <c:v>42612.3125</c:v>
                </c:pt>
                <c:pt idx="15788">
                  <c:v>42612.333333333336</c:v>
                </c:pt>
                <c:pt idx="15789">
                  <c:v>42612.354166666664</c:v>
                </c:pt>
                <c:pt idx="15790">
                  <c:v>42612.375</c:v>
                </c:pt>
                <c:pt idx="15791">
                  <c:v>42612.395833333336</c:v>
                </c:pt>
                <c:pt idx="15792">
                  <c:v>42612.416666666664</c:v>
                </c:pt>
                <c:pt idx="15793">
                  <c:v>42612.4375</c:v>
                </c:pt>
                <c:pt idx="15794">
                  <c:v>42612.458333333336</c:v>
                </c:pt>
                <c:pt idx="15795">
                  <c:v>42612.479166666664</c:v>
                </c:pt>
                <c:pt idx="15796">
                  <c:v>42612.5</c:v>
                </c:pt>
                <c:pt idx="15797">
                  <c:v>42612.520833333336</c:v>
                </c:pt>
                <c:pt idx="15798">
                  <c:v>42612.541666666664</c:v>
                </c:pt>
                <c:pt idx="15799">
                  <c:v>42612.5625</c:v>
                </c:pt>
                <c:pt idx="15800">
                  <c:v>42612.583333333336</c:v>
                </c:pt>
                <c:pt idx="15801">
                  <c:v>42612.604166666664</c:v>
                </c:pt>
                <c:pt idx="15802">
                  <c:v>42612.625</c:v>
                </c:pt>
                <c:pt idx="15803">
                  <c:v>42612.645833333336</c:v>
                </c:pt>
                <c:pt idx="15804">
                  <c:v>42612.666666666664</c:v>
                </c:pt>
                <c:pt idx="15805">
                  <c:v>42612.6875</c:v>
                </c:pt>
                <c:pt idx="15806">
                  <c:v>42612.708333333336</c:v>
                </c:pt>
                <c:pt idx="15807">
                  <c:v>42612.729166666664</c:v>
                </c:pt>
                <c:pt idx="15808">
                  <c:v>42612.75</c:v>
                </c:pt>
                <c:pt idx="15809">
                  <c:v>42612.770833333336</c:v>
                </c:pt>
                <c:pt idx="15810">
                  <c:v>42612.791666666664</c:v>
                </c:pt>
                <c:pt idx="15811">
                  <c:v>42612.8125</c:v>
                </c:pt>
                <c:pt idx="15812">
                  <c:v>42612.833333333336</c:v>
                </c:pt>
                <c:pt idx="15813">
                  <c:v>42612.854166666664</c:v>
                </c:pt>
                <c:pt idx="15814">
                  <c:v>42612.875</c:v>
                </c:pt>
                <c:pt idx="15815">
                  <c:v>42612.895833333336</c:v>
                </c:pt>
                <c:pt idx="15816">
                  <c:v>42612.916666666664</c:v>
                </c:pt>
                <c:pt idx="15817">
                  <c:v>42612.9375</c:v>
                </c:pt>
                <c:pt idx="15818">
                  <c:v>42612.958333333336</c:v>
                </c:pt>
                <c:pt idx="15819">
                  <c:v>42612.979166666664</c:v>
                </c:pt>
                <c:pt idx="15820">
                  <c:v>42613</c:v>
                </c:pt>
                <c:pt idx="15821">
                  <c:v>42613.020833333336</c:v>
                </c:pt>
                <c:pt idx="15822">
                  <c:v>42613.041666666664</c:v>
                </c:pt>
                <c:pt idx="15823">
                  <c:v>42613.0625</c:v>
                </c:pt>
                <c:pt idx="15824">
                  <c:v>42613.083333333336</c:v>
                </c:pt>
                <c:pt idx="15825">
                  <c:v>42613.104166666664</c:v>
                </c:pt>
                <c:pt idx="15826">
                  <c:v>42613.125</c:v>
                </c:pt>
                <c:pt idx="15827">
                  <c:v>42613.145833333336</c:v>
                </c:pt>
                <c:pt idx="15828">
                  <c:v>42613.166666666664</c:v>
                </c:pt>
                <c:pt idx="15829">
                  <c:v>42613.1875</c:v>
                </c:pt>
                <c:pt idx="15830">
                  <c:v>42613.208333333336</c:v>
                </c:pt>
                <c:pt idx="15831">
                  <c:v>42613.229166666664</c:v>
                </c:pt>
                <c:pt idx="15832">
                  <c:v>42613.25</c:v>
                </c:pt>
                <c:pt idx="15833">
                  <c:v>42613.270833333336</c:v>
                </c:pt>
                <c:pt idx="15834">
                  <c:v>42613.291666666664</c:v>
                </c:pt>
                <c:pt idx="15835">
                  <c:v>42613.3125</c:v>
                </c:pt>
                <c:pt idx="15836">
                  <c:v>42613.333333333336</c:v>
                </c:pt>
                <c:pt idx="15837">
                  <c:v>42613.354166666664</c:v>
                </c:pt>
                <c:pt idx="15838">
                  <c:v>42613.375</c:v>
                </c:pt>
                <c:pt idx="15839">
                  <c:v>42613.395833333336</c:v>
                </c:pt>
                <c:pt idx="15840">
                  <c:v>42613.416666666664</c:v>
                </c:pt>
                <c:pt idx="15841">
                  <c:v>42613.4375</c:v>
                </c:pt>
                <c:pt idx="15842">
                  <c:v>42613.458333333336</c:v>
                </c:pt>
                <c:pt idx="15843">
                  <c:v>42613.479166666664</c:v>
                </c:pt>
                <c:pt idx="15844">
                  <c:v>42613.5</c:v>
                </c:pt>
                <c:pt idx="15845">
                  <c:v>42613.520833333336</c:v>
                </c:pt>
                <c:pt idx="15846">
                  <c:v>42613.541666666664</c:v>
                </c:pt>
                <c:pt idx="15847">
                  <c:v>42613.5625</c:v>
                </c:pt>
                <c:pt idx="15848">
                  <c:v>42613.583333333336</c:v>
                </c:pt>
                <c:pt idx="15849">
                  <c:v>42613.604166666664</c:v>
                </c:pt>
                <c:pt idx="15850">
                  <c:v>42613.625</c:v>
                </c:pt>
                <c:pt idx="15851">
                  <c:v>42613.645833333336</c:v>
                </c:pt>
                <c:pt idx="15852">
                  <c:v>42613.666666666664</c:v>
                </c:pt>
                <c:pt idx="15853">
                  <c:v>42613.6875</c:v>
                </c:pt>
                <c:pt idx="15854">
                  <c:v>42613.708333333336</c:v>
                </c:pt>
                <c:pt idx="15855">
                  <c:v>42613.729166666664</c:v>
                </c:pt>
                <c:pt idx="15856">
                  <c:v>42613.75</c:v>
                </c:pt>
                <c:pt idx="15857">
                  <c:v>42613.770833333336</c:v>
                </c:pt>
                <c:pt idx="15858">
                  <c:v>42613.791666666664</c:v>
                </c:pt>
                <c:pt idx="15859">
                  <c:v>42613.8125</c:v>
                </c:pt>
                <c:pt idx="15860">
                  <c:v>42613.833333333336</c:v>
                </c:pt>
                <c:pt idx="15861">
                  <c:v>42613.854166666664</c:v>
                </c:pt>
                <c:pt idx="15862">
                  <c:v>42613.875</c:v>
                </c:pt>
                <c:pt idx="15863">
                  <c:v>42613.895833333336</c:v>
                </c:pt>
                <c:pt idx="15864">
                  <c:v>42613.916666666664</c:v>
                </c:pt>
                <c:pt idx="15865">
                  <c:v>42613.9375</c:v>
                </c:pt>
                <c:pt idx="15866">
                  <c:v>42613.958333333336</c:v>
                </c:pt>
                <c:pt idx="15867">
                  <c:v>42613.979166666664</c:v>
                </c:pt>
                <c:pt idx="15868">
                  <c:v>42614</c:v>
                </c:pt>
                <c:pt idx="15869">
                  <c:v>42614.020833333336</c:v>
                </c:pt>
                <c:pt idx="15870">
                  <c:v>42614.041666666664</c:v>
                </c:pt>
                <c:pt idx="15871">
                  <c:v>42614.0625</c:v>
                </c:pt>
                <c:pt idx="15872">
                  <c:v>42614.083333333336</c:v>
                </c:pt>
                <c:pt idx="15873">
                  <c:v>42614.104166666664</c:v>
                </c:pt>
                <c:pt idx="15874">
                  <c:v>42614.125</c:v>
                </c:pt>
                <c:pt idx="15875">
                  <c:v>42614.145833333336</c:v>
                </c:pt>
                <c:pt idx="15876">
                  <c:v>42614.166666666664</c:v>
                </c:pt>
                <c:pt idx="15877">
                  <c:v>42614.1875</c:v>
                </c:pt>
                <c:pt idx="15878">
                  <c:v>42614.208333333336</c:v>
                </c:pt>
                <c:pt idx="15879">
                  <c:v>42614.229166666664</c:v>
                </c:pt>
                <c:pt idx="15880">
                  <c:v>42614.25</c:v>
                </c:pt>
                <c:pt idx="15881">
                  <c:v>42614.270833333336</c:v>
                </c:pt>
                <c:pt idx="15882">
                  <c:v>42614.291666666664</c:v>
                </c:pt>
                <c:pt idx="15883">
                  <c:v>42614.3125</c:v>
                </c:pt>
                <c:pt idx="15884">
                  <c:v>42614.333333333336</c:v>
                </c:pt>
                <c:pt idx="15885">
                  <c:v>42614.354166666664</c:v>
                </c:pt>
                <c:pt idx="15886">
                  <c:v>42614.375</c:v>
                </c:pt>
                <c:pt idx="15887">
                  <c:v>42614.395833333336</c:v>
                </c:pt>
                <c:pt idx="15888">
                  <c:v>42614.416666666664</c:v>
                </c:pt>
                <c:pt idx="15889">
                  <c:v>42614.4375</c:v>
                </c:pt>
                <c:pt idx="15890">
                  <c:v>42614.458333333336</c:v>
                </c:pt>
                <c:pt idx="15891">
                  <c:v>42614.479166666664</c:v>
                </c:pt>
                <c:pt idx="15892">
                  <c:v>42614.5</c:v>
                </c:pt>
                <c:pt idx="15893">
                  <c:v>42614.520833333336</c:v>
                </c:pt>
                <c:pt idx="15894">
                  <c:v>42614.541666666664</c:v>
                </c:pt>
                <c:pt idx="15895">
                  <c:v>42614.5625</c:v>
                </c:pt>
                <c:pt idx="15896">
                  <c:v>42614.583333333336</c:v>
                </c:pt>
                <c:pt idx="15897">
                  <c:v>42614.604166666664</c:v>
                </c:pt>
                <c:pt idx="15898">
                  <c:v>42614.625</c:v>
                </c:pt>
                <c:pt idx="15899">
                  <c:v>42614.645833333336</c:v>
                </c:pt>
                <c:pt idx="15900">
                  <c:v>42614.666666666664</c:v>
                </c:pt>
                <c:pt idx="15901">
                  <c:v>42614.6875</c:v>
                </c:pt>
                <c:pt idx="15902">
                  <c:v>42614.708333333336</c:v>
                </c:pt>
                <c:pt idx="15903">
                  <c:v>42614.729166666664</c:v>
                </c:pt>
                <c:pt idx="15904">
                  <c:v>42614.75</c:v>
                </c:pt>
                <c:pt idx="15905">
                  <c:v>42614.770833333336</c:v>
                </c:pt>
                <c:pt idx="15906">
                  <c:v>42614.791666666664</c:v>
                </c:pt>
                <c:pt idx="15907">
                  <c:v>42614.8125</c:v>
                </c:pt>
                <c:pt idx="15908">
                  <c:v>42614.833333333336</c:v>
                </c:pt>
                <c:pt idx="15909">
                  <c:v>42614.854166666664</c:v>
                </c:pt>
                <c:pt idx="15910">
                  <c:v>42614.875</c:v>
                </c:pt>
                <c:pt idx="15911">
                  <c:v>42614.895833333336</c:v>
                </c:pt>
                <c:pt idx="15912">
                  <c:v>42614.916666666664</c:v>
                </c:pt>
                <c:pt idx="15913">
                  <c:v>42614.9375</c:v>
                </c:pt>
                <c:pt idx="15914">
                  <c:v>42614.958333333336</c:v>
                </c:pt>
                <c:pt idx="15915">
                  <c:v>42614.979166666664</c:v>
                </c:pt>
                <c:pt idx="15916">
                  <c:v>42615</c:v>
                </c:pt>
                <c:pt idx="15917">
                  <c:v>42615.020833333336</c:v>
                </c:pt>
                <c:pt idx="15918">
                  <c:v>42615.041666666664</c:v>
                </c:pt>
                <c:pt idx="15919">
                  <c:v>42615.0625</c:v>
                </c:pt>
                <c:pt idx="15920">
                  <c:v>42615.083333333336</c:v>
                </c:pt>
                <c:pt idx="15921">
                  <c:v>42615.104166666664</c:v>
                </c:pt>
                <c:pt idx="15922">
                  <c:v>42615.125</c:v>
                </c:pt>
                <c:pt idx="15923">
                  <c:v>42615.145833333336</c:v>
                </c:pt>
                <c:pt idx="15924">
                  <c:v>42615.166666666664</c:v>
                </c:pt>
                <c:pt idx="15925">
                  <c:v>42615.1875</c:v>
                </c:pt>
                <c:pt idx="15926">
                  <c:v>42615.208333333336</c:v>
                </c:pt>
                <c:pt idx="15927">
                  <c:v>42615.229166666664</c:v>
                </c:pt>
                <c:pt idx="15928">
                  <c:v>42615.25</c:v>
                </c:pt>
                <c:pt idx="15929">
                  <c:v>42615.270833333336</c:v>
                </c:pt>
                <c:pt idx="15930">
                  <c:v>42615.291666666664</c:v>
                </c:pt>
                <c:pt idx="15931">
                  <c:v>42615.3125</c:v>
                </c:pt>
                <c:pt idx="15932">
                  <c:v>42615.333333333336</c:v>
                </c:pt>
                <c:pt idx="15933">
                  <c:v>42615.354166666664</c:v>
                </c:pt>
                <c:pt idx="15934">
                  <c:v>42615.375</c:v>
                </c:pt>
                <c:pt idx="15935">
                  <c:v>42615.395833333336</c:v>
                </c:pt>
                <c:pt idx="15936">
                  <c:v>42615.416666666664</c:v>
                </c:pt>
                <c:pt idx="15937">
                  <c:v>42615.4375</c:v>
                </c:pt>
                <c:pt idx="15938">
                  <c:v>42615.458333333336</c:v>
                </c:pt>
                <c:pt idx="15939">
                  <c:v>42615.479166666664</c:v>
                </c:pt>
                <c:pt idx="15940">
                  <c:v>42615.5</c:v>
                </c:pt>
                <c:pt idx="15941">
                  <c:v>42615.520833333336</c:v>
                </c:pt>
                <c:pt idx="15942">
                  <c:v>42615.541666666664</c:v>
                </c:pt>
                <c:pt idx="15943">
                  <c:v>42615.5625</c:v>
                </c:pt>
                <c:pt idx="15944">
                  <c:v>42615.583333333336</c:v>
                </c:pt>
                <c:pt idx="15945">
                  <c:v>42615.604166666664</c:v>
                </c:pt>
                <c:pt idx="15946">
                  <c:v>42615.625</c:v>
                </c:pt>
                <c:pt idx="15947">
                  <c:v>42615.645833333336</c:v>
                </c:pt>
                <c:pt idx="15948">
                  <c:v>42615.666666666664</c:v>
                </c:pt>
                <c:pt idx="15949">
                  <c:v>42615.6875</c:v>
                </c:pt>
                <c:pt idx="15950">
                  <c:v>42615.708333333336</c:v>
                </c:pt>
                <c:pt idx="15951">
                  <c:v>42615.729166666664</c:v>
                </c:pt>
                <c:pt idx="15952">
                  <c:v>42615.75</c:v>
                </c:pt>
                <c:pt idx="15953">
                  <c:v>42615.770833333336</c:v>
                </c:pt>
                <c:pt idx="15954">
                  <c:v>42615.791666666664</c:v>
                </c:pt>
                <c:pt idx="15955">
                  <c:v>42615.8125</c:v>
                </c:pt>
                <c:pt idx="15956">
                  <c:v>42615.833333333336</c:v>
                </c:pt>
                <c:pt idx="15957">
                  <c:v>42615.854166666664</c:v>
                </c:pt>
                <c:pt idx="15958">
                  <c:v>42615.875</c:v>
                </c:pt>
                <c:pt idx="15959">
                  <c:v>42615.895833333336</c:v>
                </c:pt>
                <c:pt idx="15960">
                  <c:v>42615.916666666664</c:v>
                </c:pt>
                <c:pt idx="15961">
                  <c:v>42615.9375</c:v>
                </c:pt>
                <c:pt idx="15962">
                  <c:v>42615.958333333336</c:v>
                </c:pt>
                <c:pt idx="15963">
                  <c:v>42615.979166666664</c:v>
                </c:pt>
                <c:pt idx="15964">
                  <c:v>42616</c:v>
                </c:pt>
                <c:pt idx="15965">
                  <c:v>42616.020833333336</c:v>
                </c:pt>
                <c:pt idx="15966">
                  <c:v>42616.041666666664</c:v>
                </c:pt>
                <c:pt idx="15967">
                  <c:v>42616.0625</c:v>
                </c:pt>
                <c:pt idx="15968">
                  <c:v>42616.083333333336</c:v>
                </c:pt>
                <c:pt idx="15969">
                  <c:v>42616.104166666664</c:v>
                </c:pt>
                <c:pt idx="15970">
                  <c:v>42616.125</c:v>
                </c:pt>
                <c:pt idx="15971">
                  <c:v>42616.145833333336</c:v>
                </c:pt>
                <c:pt idx="15972">
                  <c:v>42616.166666666664</c:v>
                </c:pt>
                <c:pt idx="15973">
                  <c:v>42616.1875</c:v>
                </c:pt>
                <c:pt idx="15974">
                  <c:v>42616.208333333336</c:v>
                </c:pt>
                <c:pt idx="15975">
                  <c:v>42616.229166666664</c:v>
                </c:pt>
                <c:pt idx="15976">
                  <c:v>42616.25</c:v>
                </c:pt>
                <c:pt idx="15977">
                  <c:v>42616.270833333336</c:v>
                </c:pt>
                <c:pt idx="15978">
                  <c:v>42616.291666666664</c:v>
                </c:pt>
                <c:pt idx="15979">
                  <c:v>42616.3125</c:v>
                </c:pt>
                <c:pt idx="15980">
                  <c:v>42616.333333333336</c:v>
                </c:pt>
                <c:pt idx="15981">
                  <c:v>42616.354166666664</c:v>
                </c:pt>
                <c:pt idx="15982">
                  <c:v>42616.375</c:v>
                </c:pt>
                <c:pt idx="15983">
                  <c:v>42616.395833333336</c:v>
                </c:pt>
                <c:pt idx="15984">
                  <c:v>42616.416666666664</c:v>
                </c:pt>
                <c:pt idx="15985">
                  <c:v>42616.4375</c:v>
                </c:pt>
                <c:pt idx="15986">
                  <c:v>42616.458333333336</c:v>
                </c:pt>
                <c:pt idx="15987">
                  <c:v>42616.479166666664</c:v>
                </c:pt>
                <c:pt idx="15988">
                  <c:v>42616.5</c:v>
                </c:pt>
                <c:pt idx="15989">
                  <c:v>42616.520833333336</c:v>
                </c:pt>
                <c:pt idx="15990">
                  <c:v>42616.541666666664</c:v>
                </c:pt>
                <c:pt idx="15991">
                  <c:v>42616.5625</c:v>
                </c:pt>
                <c:pt idx="15992">
                  <c:v>42616.583333333336</c:v>
                </c:pt>
                <c:pt idx="15993">
                  <c:v>42616.604166666664</c:v>
                </c:pt>
                <c:pt idx="15994">
                  <c:v>42616.625</c:v>
                </c:pt>
                <c:pt idx="15995">
                  <c:v>42616.645833333336</c:v>
                </c:pt>
                <c:pt idx="15996">
                  <c:v>42616.666666666664</c:v>
                </c:pt>
                <c:pt idx="15997">
                  <c:v>42616.6875</c:v>
                </c:pt>
                <c:pt idx="15998">
                  <c:v>42616.708333333336</c:v>
                </c:pt>
                <c:pt idx="15999">
                  <c:v>42616.729166666664</c:v>
                </c:pt>
                <c:pt idx="16000">
                  <c:v>42616.75</c:v>
                </c:pt>
                <c:pt idx="16001">
                  <c:v>42616.770833333336</c:v>
                </c:pt>
                <c:pt idx="16002">
                  <c:v>42616.791666666664</c:v>
                </c:pt>
                <c:pt idx="16003">
                  <c:v>42616.8125</c:v>
                </c:pt>
                <c:pt idx="16004">
                  <c:v>42616.833333333336</c:v>
                </c:pt>
                <c:pt idx="16005">
                  <c:v>42616.854166666664</c:v>
                </c:pt>
                <c:pt idx="16006">
                  <c:v>42616.875</c:v>
                </c:pt>
                <c:pt idx="16007">
                  <c:v>42616.895833333336</c:v>
                </c:pt>
                <c:pt idx="16008">
                  <c:v>42616.916666666664</c:v>
                </c:pt>
                <c:pt idx="16009">
                  <c:v>42616.9375</c:v>
                </c:pt>
                <c:pt idx="16010">
                  <c:v>42616.958333333336</c:v>
                </c:pt>
                <c:pt idx="16011">
                  <c:v>42616.979166666664</c:v>
                </c:pt>
                <c:pt idx="16012">
                  <c:v>42617</c:v>
                </c:pt>
                <c:pt idx="16013">
                  <c:v>42617.020833333336</c:v>
                </c:pt>
                <c:pt idx="16014">
                  <c:v>42617.041666666664</c:v>
                </c:pt>
                <c:pt idx="16015">
                  <c:v>42617.0625</c:v>
                </c:pt>
                <c:pt idx="16016">
                  <c:v>42617.083333333336</c:v>
                </c:pt>
                <c:pt idx="16017">
                  <c:v>42617.104166666664</c:v>
                </c:pt>
                <c:pt idx="16018">
                  <c:v>42617.125</c:v>
                </c:pt>
                <c:pt idx="16019">
                  <c:v>42617.145833333336</c:v>
                </c:pt>
                <c:pt idx="16020">
                  <c:v>42617.166666666664</c:v>
                </c:pt>
                <c:pt idx="16021">
                  <c:v>42617.1875</c:v>
                </c:pt>
                <c:pt idx="16022">
                  <c:v>42617.208333333336</c:v>
                </c:pt>
                <c:pt idx="16023">
                  <c:v>42617.229166666664</c:v>
                </c:pt>
                <c:pt idx="16024">
                  <c:v>42617.25</c:v>
                </c:pt>
                <c:pt idx="16025">
                  <c:v>42617.270833333336</c:v>
                </c:pt>
                <c:pt idx="16026">
                  <c:v>42617.291666666664</c:v>
                </c:pt>
                <c:pt idx="16027">
                  <c:v>42617.3125</c:v>
                </c:pt>
                <c:pt idx="16028">
                  <c:v>42617.333333333336</c:v>
                </c:pt>
                <c:pt idx="16029">
                  <c:v>42617.354166666664</c:v>
                </c:pt>
                <c:pt idx="16030">
                  <c:v>42617.375</c:v>
                </c:pt>
                <c:pt idx="16031">
                  <c:v>42617.395833333336</c:v>
                </c:pt>
                <c:pt idx="16032">
                  <c:v>42617.416666666664</c:v>
                </c:pt>
                <c:pt idx="16033">
                  <c:v>42617.4375</c:v>
                </c:pt>
                <c:pt idx="16034">
                  <c:v>42617.458333333336</c:v>
                </c:pt>
                <c:pt idx="16035">
                  <c:v>42617.479166666664</c:v>
                </c:pt>
                <c:pt idx="16036">
                  <c:v>42617.5</c:v>
                </c:pt>
                <c:pt idx="16037">
                  <c:v>42617.520833333336</c:v>
                </c:pt>
                <c:pt idx="16038">
                  <c:v>42617.541666666664</c:v>
                </c:pt>
                <c:pt idx="16039">
                  <c:v>42617.5625</c:v>
                </c:pt>
                <c:pt idx="16040">
                  <c:v>42617.583333333336</c:v>
                </c:pt>
                <c:pt idx="16041">
                  <c:v>42617.604166666664</c:v>
                </c:pt>
                <c:pt idx="16042">
                  <c:v>42617.625</c:v>
                </c:pt>
                <c:pt idx="16043">
                  <c:v>42617.645833333336</c:v>
                </c:pt>
                <c:pt idx="16044">
                  <c:v>42617.666666666664</c:v>
                </c:pt>
                <c:pt idx="16045">
                  <c:v>42617.6875</c:v>
                </c:pt>
                <c:pt idx="16046">
                  <c:v>42617.708333333336</c:v>
                </c:pt>
                <c:pt idx="16047">
                  <c:v>42617.729166666664</c:v>
                </c:pt>
                <c:pt idx="16048">
                  <c:v>42617.75</c:v>
                </c:pt>
                <c:pt idx="16049">
                  <c:v>42617.770833333336</c:v>
                </c:pt>
                <c:pt idx="16050">
                  <c:v>42617.791666666664</c:v>
                </c:pt>
                <c:pt idx="16051">
                  <c:v>42617.8125</c:v>
                </c:pt>
                <c:pt idx="16052">
                  <c:v>42617.833333333336</c:v>
                </c:pt>
                <c:pt idx="16053">
                  <c:v>42617.854166666664</c:v>
                </c:pt>
                <c:pt idx="16054">
                  <c:v>42617.875</c:v>
                </c:pt>
                <c:pt idx="16055">
                  <c:v>42617.895833333336</c:v>
                </c:pt>
                <c:pt idx="16056">
                  <c:v>42617.916666666664</c:v>
                </c:pt>
                <c:pt idx="16057">
                  <c:v>42617.9375</c:v>
                </c:pt>
                <c:pt idx="16058">
                  <c:v>42617.958333333336</c:v>
                </c:pt>
                <c:pt idx="16059">
                  <c:v>42617.979166666664</c:v>
                </c:pt>
                <c:pt idx="16060">
                  <c:v>42618</c:v>
                </c:pt>
                <c:pt idx="16061">
                  <c:v>42618.020833333336</c:v>
                </c:pt>
                <c:pt idx="16062">
                  <c:v>42618.041666666664</c:v>
                </c:pt>
                <c:pt idx="16063">
                  <c:v>42618.0625</c:v>
                </c:pt>
                <c:pt idx="16064">
                  <c:v>42618.083333333336</c:v>
                </c:pt>
                <c:pt idx="16065">
                  <c:v>42618.104166666664</c:v>
                </c:pt>
                <c:pt idx="16066">
                  <c:v>42618.125</c:v>
                </c:pt>
                <c:pt idx="16067">
                  <c:v>42618.145833333336</c:v>
                </c:pt>
                <c:pt idx="16068">
                  <c:v>42618.166666666664</c:v>
                </c:pt>
                <c:pt idx="16069">
                  <c:v>42618.1875</c:v>
                </c:pt>
                <c:pt idx="16070">
                  <c:v>42618.208333333336</c:v>
                </c:pt>
                <c:pt idx="16071">
                  <c:v>42618.229166666664</c:v>
                </c:pt>
                <c:pt idx="16072">
                  <c:v>42618.25</c:v>
                </c:pt>
                <c:pt idx="16073">
                  <c:v>42618.270833333336</c:v>
                </c:pt>
                <c:pt idx="16074">
                  <c:v>42618.291666666664</c:v>
                </c:pt>
                <c:pt idx="16075">
                  <c:v>42618.3125</c:v>
                </c:pt>
                <c:pt idx="16076">
                  <c:v>42618.333333333336</c:v>
                </c:pt>
                <c:pt idx="16077">
                  <c:v>42618.354166666664</c:v>
                </c:pt>
                <c:pt idx="16078">
                  <c:v>42618.375</c:v>
                </c:pt>
                <c:pt idx="16079">
                  <c:v>42618.395833333336</c:v>
                </c:pt>
                <c:pt idx="16080">
                  <c:v>42618.416666666664</c:v>
                </c:pt>
                <c:pt idx="16081">
                  <c:v>42618.4375</c:v>
                </c:pt>
                <c:pt idx="16082">
                  <c:v>42618.458333333336</c:v>
                </c:pt>
                <c:pt idx="16083">
                  <c:v>42618.479166666664</c:v>
                </c:pt>
                <c:pt idx="16084">
                  <c:v>42618.5</c:v>
                </c:pt>
                <c:pt idx="16085">
                  <c:v>42618.520833333336</c:v>
                </c:pt>
                <c:pt idx="16086">
                  <c:v>42618.541666666664</c:v>
                </c:pt>
                <c:pt idx="16087">
                  <c:v>42618.5625</c:v>
                </c:pt>
                <c:pt idx="16088">
                  <c:v>42618.583333333336</c:v>
                </c:pt>
                <c:pt idx="16089">
                  <c:v>42618.604166666664</c:v>
                </c:pt>
                <c:pt idx="16090">
                  <c:v>42618.625</c:v>
                </c:pt>
                <c:pt idx="16091">
                  <c:v>42618.645833333336</c:v>
                </c:pt>
                <c:pt idx="16092">
                  <c:v>42618.666666666664</c:v>
                </c:pt>
                <c:pt idx="16093">
                  <c:v>42618.6875</c:v>
                </c:pt>
                <c:pt idx="16094">
                  <c:v>42618.708333333336</c:v>
                </c:pt>
                <c:pt idx="16095">
                  <c:v>42618.729166666664</c:v>
                </c:pt>
                <c:pt idx="16096">
                  <c:v>42618.75</c:v>
                </c:pt>
                <c:pt idx="16097">
                  <c:v>42618.770833333336</c:v>
                </c:pt>
                <c:pt idx="16098">
                  <c:v>42618.791666666664</c:v>
                </c:pt>
                <c:pt idx="16099">
                  <c:v>42618.8125</c:v>
                </c:pt>
                <c:pt idx="16100">
                  <c:v>42618.833333333336</c:v>
                </c:pt>
                <c:pt idx="16101">
                  <c:v>42618.854166666664</c:v>
                </c:pt>
                <c:pt idx="16102">
                  <c:v>42618.875</c:v>
                </c:pt>
                <c:pt idx="16103">
                  <c:v>42618.895833333336</c:v>
                </c:pt>
                <c:pt idx="16104">
                  <c:v>42618.916666666664</c:v>
                </c:pt>
                <c:pt idx="16105">
                  <c:v>42618.9375</c:v>
                </c:pt>
                <c:pt idx="16106">
                  <c:v>42618.958333333336</c:v>
                </c:pt>
                <c:pt idx="16107">
                  <c:v>42618.979166666664</c:v>
                </c:pt>
                <c:pt idx="16108">
                  <c:v>42619</c:v>
                </c:pt>
                <c:pt idx="16109">
                  <c:v>42619.020833333336</c:v>
                </c:pt>
                <c:pt idx="16110">
                  <c:v>42619.041666666664</c:v>
                </c:pt>
                <c:pt idx="16111">
                  <c:v>42619.0625</c:v>
                </c:pt>
                <c:pt idx="16112">
                  <c:v>42619.083333333336</c:v>
                </c:pt>
                <c:pt idx="16113">
                  <c:v>42619.104166666664</c:v>
                </c:pt>
                <c:pt idx="16114">
                  <c:v>42619.125</c:v>
                </c:pt>
                <c:pt idx="16115">
                  <c:v>42619.145833333336</c:v>
                </c:pt>
                <c:pt idx="16116">
                  <c:v>42619.166666666664</c:v>
                </c:pt>
                <c:pt idx="16117">
                  <c:v>42619.1875</c:v>
                </c:pt>
                <c:pt idx="16118">
                  <c:v>42619.208333333336</c:v>
                </c:pt>
                <c:pt idx="16119">
                  <c:v>42619.229166666664</c:v>
                </c:pt>
                <c:pt idx="16120">
                  <c:v>42619.25</c:v>
                </c:pt>
                <c:pt idx="16121">
                  <c:v>42619.270833333336</c:v>
                </c:pt>
                <c:pt idx="16122">
                  <c:v>42619.291666666664</c:v>
                </c:pt>
                <c:pt idx="16123">
                  <c:v>42619.3125</c:v>
                </c:pt>
                <c:pt idx="16124">
                  <c:v>42619.333333333336</c:v>
                </c:pt>
                <c:pt idx="16125">
                  <c:v>42619.354166666664</c:v>
                </c:pt>
                <c:pt idx="16126">
                  <c:v>42619.375</c:v>
                </c:pt>
                <c:pt idx="16127">
                  <c:v>42619.395833333336</c:v>
                </c:pt>
                <c:pt idx="16128">
                  <c:v>42619.416666666664</c:v>
                </c:pt>
                <c:pt idx="16129">
                  <c:v>42619.4375</c:v>
                </c:pt>
                <c:pt idx="16130">
                  <c:v>42619.458333333336</c:v>
                </c:pt>
                <c:pt idx="16131">
                  <c:v>42619.479166666664</c:v>
                </c:pt>
                <c:pt idx="16132">
                  <c:v>42619.5</c:v>
                </c:pt>
                <c:pt idx="16133">
                  <c:v>42619.520833333336</c:v>
                </c:pt>
                <c:pt idx="16134">
                  <c:v>42619.541666666664</c:v>
                </c:pt>
                <c:pt idx="16135">
                  <c:v>42619.5625</c:v>
                </c:pt>
                <c:pt idx="16136">
                  <c:v>42619.583333333336</c:v>
                </c:pt>
                <c:pt idx="16137">
                  <c:v>42619.604166666664</c:v>
                </c:pt>
                <c:pt idx="16138">
                  <c:v>42619.625</c:v>
                </c:pt>
                <c:pt idx="16139">
                  <c:v>42619.645833333336</c:v>
                </c:pt>
                <c:pt idx="16140">
                  <c:v>42619.666666666664</c:v>
                </c:pt>
                <c:pt idx="16141">
                  <c:v>42619.6875</c:v>
                </c:pt>
                <c:pt idx="16142">
                  <c:v>42619.708333333336</c:v>
                </c:pt>
                <c:pt idx="16143">
                  <c:v>42619.729166666664</c:v>
                </c:pt>
                <c:pt idx="16144">
                  <c:v>42619.75</c:v>
                </c:pt>
                <c:pt idx="16145">
                  <c:v>42619.770833333336</c:v>
                </c:pt>
                <c:pt idx="16146">
                  <c:v>42619.791666666664</c:v>
                </c:pt>
                <c:pt idx="16147">
                  <c:v>42619.8125</c:v>
                </c:pt>
                <c:pt idx="16148">
                  <c:v>42619.833333333336</c:v>
                </c:pt>
                <c:pt idx="16149">
                  <c:v>42619.854166666664</c:v>
                </c:pt>
                <c:pt idx="16150">
                  <c:v>42619.875</c:v>
                </c:pt>
                <c:pt idx="16151">
                  <c:v>42619.895833333336</c:v>
                </c:pt>
                <c:pt idx="16152">
                  <c:v>42619.916666666664</c:v>
                </c:pt>
                <c:pt idx="16153">
                  <c:v>42619.9375</c:v>
                </c:pt>
                <c:pt idx="16154">
                  <c:v>42619.958333333336</c:v>
                </c:pt>
                <c:pt idx="16155">
                  <c:v>42619.979166666664</c:v>
                </c:pt>
                <c:pt idx="16156">
                  <c:v>42620</c:v>
                </c:pt>
                <c:pt idx="16157">
                  <c:v>42620.020833333336</c:v>
                </c:pt>
                <c:pt idx="16158">
                  <c:v>42620.041666666664</c:v>
                </c:pt>
                <c:pt idx="16159">
                  <c:v>42620.0625</c:v>
                </c:pt>
                <c:pt idx="16160">
                  <c:v>42620.083333333336</c:v>
                </c:pt>
                <c:pt idx="16161">
                  <c:v>42620.104166666664</c:v>
                </c:pt>
                <c:pt idx="16162">
                  <c:v>42620.125</c:v>
                </c:pt>
                <c:pt idx="16163">
                  <c:v>42620.145833333336</c:v>
                </c:pt>
                <c:pt idx="16164">
                  <c:v>42620.166666666664</c:v>
                </c:pt>
                <c:pt idx="16165">
                  <c:v>42620.1875</c:v>
                </c:pt>
                <c:pt idx="16166">
                  <c:v>42620.208333333336</c:v>
                </c:pt>
                <c:pt idx="16167">
                  <c:v>42620.229166666664</c:v>
                </c:pt>
                <c:pt idx="16168">
                  <c:v>42620.25</c:v>
                </c:pt>
                <c:pt idx="16169">
                  <c:v>42620.270833333336</c:v>
                </c:pt>
                <c:pt idx="16170">
                  <c:v>42620.291666666664</c:v>
                </c:pt>
                <c:pt idx="16171">
                  <c:v>42620.3125</c:v>
                </c:pt>
                <c:pt idx="16172">
                  <c:v>42620.333333333336</c:v>
                </c:pt>
                <c:pt idx="16173">
                  <c:v>42620.354166666664</c:v>
                </c:pt>
                <c:pt idx="16174">
                  <c:v>42620.375</c:v>
                </c:pt>
                <c:pt idx="16175">
                  <c:v>42620.395833333336</c:v>
                </c:pt>
                <c:pt idx="16176">
                  <c:v>42620.416666666664</c:v>
                </c:pt>
                <c:pt idx="16177">
                  <c:v>42620.4375</c:v>
                </c:pt>
                <c:pt idx="16178">
                  <c:v>42620.458333333336</c:v>
                </c:pt>
                <c:pt idx="16179">
                  <c:v>42620.479166666664</c:v>
                </c:pt>
                <c:pt idx="16180">
                  <c:v>42620.5</c:v>
                </c:pt>
                <c:pt idx="16181">
                  <c:v>42620.520833333336</c:v>
                </c:pt>
                <c:pt idx="16182">
                  <c:v>42620.541666666664</c:v>
                </c:pt>
                <c:pt idx="16183">
                  <c:v>42620.562500347223</c:v>
                </c:pt>
              </c:numCache>
            </c:numRef>
          </c:cat>
          <c:val>
            <c:numRef>
              <c:f>'Sites 1-4 Cl'!$C$3:$C$16186</c:f>
              <c:numCache>
                <c:formatCode>0.00</c:formatCode>
                <c:ptCount val="16184"/>
                <c:pt idx="0">
                  <c:v>86.72325164426654</c:v>
                </c:pt>
                <c:pt idx="1">
                  <c:v>86.689002274665924</c:v>
                </c:pt>
                <c:pt idx="2">
                  <c:v>86.615949477843657</c:v>
                </c:pt>
                <c:pt idx="3">
                  <c:v>86.593907054871238</c:v>
                </c:pt>
                <c:pt idx="4">
                  <c:v>86.561092984409839</c:v>
                </c:pt>
                <c:pt idx="5">
                  <c:v>86.660290572297498</c:v>
                </c:pt>
                <c:pt idx="6">
                  <c:v>86.729099368652228</c:v>
                </c:pt>
                <c:pt idx="7">
                  <c:v>86.816498502586455</c:v>
                </c:pt>
                <c:pt idx="8">
                  <c:v>87.001497970230062</c:v>
                </c:pt>
                <c:pt idx="9">
                  <c:v>87.034103020496246</c:v>
                </c:pt>
                <c:pt idx="10">
                  <c:v>87.123513578919074</c:v>
                </c:pt>
                <c:pt idx="11">
                  <c:v>87.305259189696812</c:v>
                </c:pt>
                <c:pt idx="12">
                  <c:v>87.413214592274699</c:v>
                </c:pt>
                <c:pt idx="13">
                  <c:v>87.632638069705109</c:v>
                </c:pt>
                <c:pt idx="14">
                  <c:v>87.711821007502706</c:v>
                </c:pt>
                <c:pt idx="15">
                  <c:v>87.711821007502706</c:v>
                </c:pt>
                <c:pt idx="16">
                  <c:v>87.79766076696167</c:v>
                </c:pt>
                <c:pt idx="17">
                  <c:v>87.722149449959758</c:v>
                </c:pt>
                <c:pt idx="18">
                  <c:v>87.700147461724455</c:v>
                </c:pt>
                <c:pt idx="19">
                  <c:v>87.739190476190487</c:v>
                </c:pt>
                <c:pt idx="20">
                  <c:v>87.612542025862069</c:v>
                </c:pt>
                <c:pt idx="21">
                  <c:v>87.543026990553329</c:v>
                </c:pt>
                <c:pt idx="22">
                  <c:v>87.331956192536509</c:v>
                </c:pt>
                <c:pt idx="23">
                  <c:v>87.181338303063171</c:v>
                </c:pt>
                <c:pt idx="24">
                  <c:v>87.087632952691692</c:v>
                </c:pt>
                <c:pt idx="25">
                  <c:v>86.796932951757981</c:v>
                </c:pt>
                <c:pt idx="26">
                  <c:v>86.701559322033916</c:v>
                </c:pt>
                <c:pt idx="27">
                  <c:v>86.408313784598533</c:v>
                </c:pt>
                <c:pt idx="28">
                  <c:v>86.220703927492451</c:v>
                </c:pt>
                <c:pt idx="29">
                  <c:v>86.176088356730006</c:v>
                </c:pt>
                <c:pt idx="30">
                  <c:v>85.879514900662258</c:v>
                </c:pt>
                <c:pt idx="31">
                  <c:v>85.804954658556838</c:v>
                </c:pt>
                <c:pt idx="32">
                  <c:v>85.473376835688583</c:v>
                </c:pt>
                <c:pt idx="33">
                  <c:v>85.393899500277641</c:v>
                </c:pt>
                <c:pt idx="34">
                  <c:v>85.20540400667781</c:v>
                </c:pt>
                <c:pt idx="35">
                  <c:v>84.954262541806031</c:v>
                </c:pt>
                <c:pt idx="36">
                  <c:v>84.848147962032414</c:v>
                </c:pt>
                <c:pt idx="37">
                  <c:v>84.595564317673379</c:v>
                </c:pt>
                <c:pt idx="38">
                  <c:v>84.455663119574368</c:v>
                </c:pt>
                <c:pt idx="39">
                  <c:v>84.292407636159481</c:v>
                </c:pt>
                <c:pt idx="40">
                  <c:v>84.242459763646607</c:v>
                </c:pt>
                <c:pt idx="41">
                  <c:v>84.192286520022563</c:v>
                </c:pt>
                <c:pt idx="42">
                  <c:v>84.285682306387812</c:v>
                </c:pt>
                <c:pt idx="43">
                  <c:v>84.176929784824495</c:v>
                </c:pt>
                <c:pt idx="44">
                  <c:v>84.149692176870758</c:v>
                </c:pt>
                <c:pt idx="45">
                  <c:v>84.005488662131526</c:v>
                </c:pt>
                <c:pt idx="46">
                  <c:v>83.999838380979355</c:v>
                </c:pt>
                <c:pt idx="47">
                  <c:v>83.959529345372474</c:v>
                </c:pt>
                <c:pt idx="48">
                  <c:v>83.799948581062111</c:v>
                </c:pt>
                <c:pt idx="49">
                  <c:v>83.838586264656641</c:v>
                </c:pt>
                <c:pt idx="50">
                  <c:v>83.699494731003895</c:v>
                </c:pt>
                <c:pt idx="51">
                  <c:v>83.733143093010469</c:v>
                </c:pt>
                <c:pt idx="52">
                  <c:v>83.656599562363255</c:v>
                </c:pt>
                <c:pt idx="53">
                  <c:v>83.719294181620469</c:v>
                </c:pt>
                <c:pt idx="54">
                  <c:v>83.835373751012725</c:v>
                </c:pt>
                <c:pt idx="55">
                  <c:v>83.835883172561637</c:v>
                </c:pt>
                <c:pt idx="56">
                  <c:v>83.675030875698695</c:v>
                </c:pt>
                <c:pt idx="57">
                  <c:v>83.768102040816345</c:v>
                </c:pt>
                <c:pt idx="58">
                  <c:v>83.76181046788264</c:v>
                </c:pt>
                <c:pt idx="59">
                  <c:v>83.886055628789876</c:v>
                </c:pt>
                <c:pt idx="60">
                  <c:v>83.911670002633656</c:v>
                </c:pt>
                <c:pt idx="61">
                  <c:v>84.018529225908381</c:v>
                </c:pt>
                <c:pt idx="62">
                  <c:v>83.965898550724646</c:v>
                </c:pt>
                <c:pt idx="63">
                  <c:v>83.886055628789876</c:v>
                </c:pt>
                <c:pt idx="64">
                  <c:v>83.72611691739246</c:v>
                </c:pt>
                <c:pt idx="65">
                  <c:v>83.596575581395356</c:v>
                </c:pt>
                <c:pt idx="66">
                  <c:v>83.570539682539703</c:v>
                </c:pt>
                <c:pt idx="67">
                  <c:v>83.467623741388451</c:v>
                </c:pt>
                <c:pt idx="68">
                  <c:v>83.391550570745977</c:v>
                </c:pt>
                <c:pt idx="69">
                  <c:v>83.315194148936186</c:v>
                </c:pt>
                <c:pt idx="70">
                  <c:v>83.072136920618036</c:v>
                </c:pt>
                <c:pt idx="71">
                  <c:v>82.828301494130201</c:v>
                </c:pt>
                <c:pt idx="72">
                  <c:v>82.665310363247897</c:v>
                </c:pt>
                <c:pt idx="73">
                  <c:v>82.587358631747747</c:v>
                </c:pt>
                <c:pt idx="74">
                  <c:v>82.365941176470599</c:v>
                </c:pt>
                <c:pt idx="75">
                  <c:v>82.090205882352961</c:v>
                </c:pt>
                <c:pt idx="76">
                  <c:v>81.872082397003751</c:v>
                </c:pt>
                <c:pt idx="77">
                  <c:v>81.594636753281563</c:v>
                </c:pt>
                <c:pt idx="78">
                  <c:v>81.48724201770861</c:v>
                </c:pt>
                <c:pt idx="79">
                  <c:v>81.296678408174259</c:v>
                </c:pt>
                <c:pt idx="80">
                  <c:v>81.184694047939672</c:v>
                </c:pt>
                <c:pt idx="81">
                  <c:v>80.797866468842727</c:v>
                </c:pt>
                <c:pt idx="82">
                  <c:v>80.715364864864881</c:v>
                </c:pt>
                <c:pt idx="83">
                  <c:v>80.491066612510181</c:v>
                </c:pt>
                <c:pt idx="84">
                  <c:v>80.353767353579173</c:v>
                </c:pt>
                <c:pt idx="85">
                  <c:v>80.07422726038557</c:v>
                </c:pt>
                <c:pt idx="86">
                  <c:v>79.790188689505186</c:v>
                </c:pt>
                <c:pt idx="87">
                  <c:v>79.678236928104596</c:v>
                </c:pt>
                <c:pt idx="88">
                  <c:v>79.480862991266378</c:v>
                </c:pt>
                <c:pt idx="89">
                  <c:v>79.36421651175506</c:v>
                </c:pt>
                <c:pt idx="90">
                  <c:v>79.192295697451371</c:v>
                </c:pt>
                <c:pt idx="91">
                  <c:v>79.046456993679598</c:v>
                </c:pt>
                <c:pt idx="92">
                  <c:v>78.932075144508715</c:v>
                </c:pt>
                <c:pt idx="93">
                  <c:v>78.8458972734784</c:v>
                </c:pt>
                <c:pt idx="94">
                  <c:v>78.675100770925141</c:v>
                </c:pt>
                <c:pt idx="95">
                  <c:v>78.707581958195831</c:v>
                </c:pt>
                <c:pt idx="96">
                  <c:v>78.709374622356506</c:v>
                </c:pt>
                <c:pt idx="97">
                  <c:v>78.573599835661497</c:v>
                </c:pt>
                <c:pt idx="98">
                  <c:v>78.438566785031426</c:v>
                </c:pt>
                <c:pt idx="99">
                  <c:v>78.418493608920329</c:v>
                </c:pt>
                <c:pt idx="100">
                  <c:v>78.366280021686094</c:v>
                </c:pt>
                <c:pt idx="101">
                  <c:v>78.376660907127459</c:v>
                </c:pt>
                <c:pt idx="102">
                  <c:v>78.383260822801844</c:v>
                </c:pt>
                <c:pt idx="103">
                  <c:v>78.365941176470599</c:v>
                </c:pt>
                <c:pt idx="104">
                  <c:v>78.595179930795851</c:v>
                </c:pt>
                <c:pt idx="105">
                  <c:v>78.573045116772846</c:v>
                </c:pt>
                <c:pt idx="106">
                  <c:v>78.74102488747684</c:v>
                </c:pt>
                <c:pt idx="107">
                  <c:v>78.880860920148081</c:v>
                </c:pt>
                <c:pt idx="108">
                  <c:v>78.85135580227336</c:v>
                </c:pt>
                <c:pt idx="109">
                  <c:v>78.932642857142866</c:v>
                </c:pt>
                <c:pt idx="110">
                  <c:v>79.014059041567407</c:v>
                </c:pt>
                <c:pt idx="111">
                  <c:v>78.877859490986253</c:v>
                </c:pt>
                <c:pt idx="112">
                  <c:v>78.928338645418336</c:v>
                </c:pt>
                <c:pt idx="113">
                  <c:v>78.86966755389939</c:v>
                </c:pt>
                <c:pt idx="114">
                  <c:v>78.783026702269723</c:v>
                </c:pt>
                <c:pt idx="115">
                  <c:v>78.555860969729451</c:v>
                </c:pt>
                <c:pt idx="116">
                  <c:v>78.523755579456861</c:v>
                </c:pt>
                <c:pt idx="117">
                  <c:v>78.265565487442657</c:v>
                </c:pt>
                <c:pt idx="118">
                  <c:v>78.143119338215357</c:v>
                </c:pt>
                <c:pt idx="119">
                  <c:v>78.135480936819192</c:v>
                </c:pt>
                <c:pt idx="120">
                  <c:v>77.729356673960623</c:v>
                </c:pt>
                <c:pt idx="121">
                  <c:v>77.576444108761351</c:v>
                </c:pt>
                <c:pt idx="122">
                  <c:v>77.281960286817437</c:v>
                </c:pt>
                <c:pt idx="123">
                  <c:v>77.099535803151795</c:v>
                </c:pt>
                <c:pt idx="124">
                  <c:v>76.634189024390253</c:v>
                </c:pt>
                <c:pt idx="125">
                  <c:v>76.541325465148589</c:v>
                </c:pt>
                <c:pt idx="126">
                  <c:v>76.249721357063407</c:v>
                </c:pt>
                <c:pt idx="127">
                  <c:v>75.930873051224964</c:v>
                </c:pt>
                <c:pt idx="128">
                  <c:v>75.670128933444744</c:v>
                </c:pt>
                <c:pt idx="129">
                  <c:v>75.293788520479254</c:v>
                </c:pt>
                <c:pt idx="130">
                  <c:v>75.148204792421296</c:v>
                </c:pt>
                <c:pt idx="131">
                  <c:v>74.745232441471586</c:v>
                </c:pt>
                <c:pt idx="132">
                  <c:v>74.431779604346616</c:v>
                </c:pt>
                <c:pt idx="133">
                  <c:v>74.457816053511721</c:v>
                </c:pt>
                <c:pt idx="134">
                  <c:v>74.14444329896908</c:v>
                </c:pt>
                <c:pt idx="135">
                  <c:v>73.947071289334474</c:v>
                </c:pt>
                <c:pt idx="136">
                  <c:v>73.9211987750557</c:v>
                </c:pt>
                <c:pt idx="137">
                  <c:v>74.074926605504587</c:v>
                </c:pt>
                <c:pt idx="138">
                  <c:v>74.305928591275375</c:v>
                </c:pt>
                <c:pt idx="139">
                  <c:v>74.117201331114799</c:v>
                </c:pt>
                <c:pt idx="140">
                  <c:v>74.129172805317111</c:v>
                </c:pt>
                <c:pt idx="141">
                  <c:v>74.107760851534422</c:v>
                </c:pt>
                <c:pt idx="142">
                  <c:v>73.983774744968301</c:v>
                </c:pt>
                <c:pt idx="143">
                  <c:v>74.012382207578284</c:v>
                </c:pt>
                <c:pt idx="144">
                  <c:v>73.986148401202513</c:v>
                </c:pt>
                <c:pt idx="145">
                  <c:v>73.943133079847925</c:v>
                </c:pt>
                <c:pt idx="146">
                  <c:v>73.925729481641497</c:v>
                </c:pt>
                <c:pt idx="147">
                  <c:v>73.821807733619792</c:v>
                </c:pt>
                <c:pt idx="148">
                  <c:v>73.908176376269395</c:v>
                </c:pt>
                <c:pt idx="149">
                  <c:v>73.907824374667385</c:v>
                </c:pt>
                <c:pt idx="150">
                  <c:v>74.319173820879726</c:v>
                </c:pt>
                <c:pt idx="151">
                  <c:v>74.113315955766211</c:v>
                </c:pt>
                <c:pt idx="152">
                  <c:v>74.043154369440089</c:v>
                </c:pt>
                <c:pt idx="153">
                  <c:v>74.066492311701865</c:v>
                </c:pt>
                <c:pt idx="154">
                  <c:v>73.649286755139244</c:v>
                </c:pt>
                <c:pt idx="155">
                  <c:v>71.808749935014305</c:v>
                </c:pt>
                <c:pt idx="156">
                  <c:v>70.266571428571439</c:v>
                </c:pt>
                <c:pt idx="157">
                  <c:v>69.466571428571442</c:v>
                </c:pt>
                <c:pt idx="158">
                  <c:v>69.866571428571433</c:v>
                </c:pt>
                <c:pt idx="159">
                  <c:v>70.289760197453887</c:v>
                </c:pt>
                <c:pt idx="160">
                  <c:v>70.339748115414608</c:v>
                </c:pt>
                <c:pt idx="161">
                  <c:v>70.693436477007026</c:v>
                </c:pt>
                <c:pt idx="162">
                  <c:v>69.9987142857143</c:v>
                </c:pt>
                <c:pt idx="163">
                  <c:v>69.73442857142858</c:v>
                </c:pt>
                <c:pt idx="164">
                  <c:v>70.398714285714291</c:v>
                </c:pt>
                <c:pt idx="165">
                  <c:v>70.802285714285716</c:v>
                </c:pt>
                <c:pt idx="166">
                  <c:v>71.357894777864388</c:v>
                </c:pt>
                <c:pt idx="167">
                  <c:v>72.344881985963113</c:v>
                </c:pt>
                <c:pt idx="168">
                  <c:v>73.380941712204034</c:v>
                </c:pt>
                <c:pt idx="169">
                  <c:v>74.855050481394755</c:v>
                </c:pt>
                <c:pt idx="170">
                  <c:v>76.271138020833334</c:v>
                </c:pt>
                <c:pt idx="171">
                  <c:v>77.87610299869624</c:v>
                </c:pt>
                <c:pt idx="172">
                  <c:v>79.515217005738165</c:v>
                </c:pt>
                <c:pt idx="173">
                  <c:v>80.724739357534617</c:v>
                </c:pt>
                <c:pt idx="174">
                  <c:v>81.863144092219031</c:v>
                </c:pt>
                <c:pt idx="175">
                  <c:v>83.417934210526312</c:v>
                </c:pt>
                <c:pt idx="176">
                  <c:v>84.414162790697688</c:v>
                </c:pt>
                <c:pt idx="177">
                  <c:v>85.359816976127348</c:v>
                </c:pt>
                <c:pt idx="178">
                  <c:v>86.36382468741688</c:v>
                </c:pt>
                <c:pt idx="179">
                  <c:v>87.452666666666687</c:v>
                </c:pt>
                <c:pt idx="180">
                  <c:v>88.439470588235309</c:v>
                </c:pt>
                <c:pt idx="181">
                  <c:v>89.155091152815032</c:v>
                </c:pt>
                <c:pt idx="182">
                  <c:v>90.044325625168057</c:v>
                </c:pt>
                <c:pt idx="183">
                  <c:v>90.41210979228488</c:v>
                </c:pt>
                <c:pt idx="184">
                  <c:v>91.072620596205994</c:v>
                </c:pt>
                <c:pt idx="185">
                  <c:v>91.510483677910798</c:v>
                </c:pt>
                <c:pt idx="186">
                  <c:v>92.042652910631318</c:v>
                </c:pt>
                <c:pt idx="187">
                  <c:v>92.170775644541962</c:v>
                </c:pt>
                <c:pt idx="188">
                  <c:v>92.549186020913595</c:v>
                </c:pt>
                <c:pt idx="189">
                  <c:v>92.518446773303936</c:v>
                </c:pt>
                <c:pt idx="190">
                  <c:v>92.474150979850961</c:v>
                </c:pt>
                <c:pt idx="191">
                  <c:v>92.662544953116395</c:v>
                </c:pt>
                <c:pt idx="192">
                  <c:v>92.487703611800384</c:v>
                </c:pt>
                <c:pt idx="193">
                  <c:v>92.296030553261787</c:v>
                </c:pt>
                <c:pt idx="194">
                  <c:v>92.170775644541962</c:v>
                </c:pt>
                <c:pt idx="195">
                  <c:v>92.073005467468562</c:v>
                </c:pt>
                <c:pt idx="196">
                  <c:v>91.961922531369353</c:v>
                </c:pt>
                <c:pt idx="197">
                  <c:v>91.869103860793913</c:v>
                </c:pt>
                <c:pt idx="198">
                  <c:v>91.850960455037949</c:v>
                </c:pt>
                <c:pt idx="199">
                  <c:v>91.759152807775394</c:v>
                </c:pt>
                <c:pt idx="200">
                  <c:v>91.650122844827607</c:v>
                </c:pt>
                <c:pt idx="201">
                  <c:v>91.557078061911199</c:v>
                </c:pt>
                <c:pt idx="202">
                  <c:v>91.586842218632228</c:v>
                </c:pt>
                <c:pt idx="203">
                  <c:v>91.449860527732923</c:v>
                </c:pt>
                <c:pt idx="204">
                  <c:v>91.294671159029676</c:v>
                </c:pt>
                <c:pt idx="205">
                  <c:v>91.109439169139463</c:v>
                </c:pt>
                <c:pt idx="206">
                  <c:v>90.983286331712605</c:v>
                </c:pt>
                <c:pt idx="207">
                  <c:v>90.856792263997832</c:v>
                </c:pt>
                <c:pt idx="208">
                  <c:v>90.886203146189317</c:v>
                </c:pt>
                <c:pt idx="209">
                  <c:v>90.665135473340598</c:v>
                </c:pt>
                <c:pt idx="210">
                  <c:v>90.67506990715458</c:v>
                </c:pt>
                <c:pt idx="211">
                  <c:v>90.436156018645477</c:v>
                </c:pt>
                <c:pt idx="212">
                  <c:v>90.225338198843303</c:v>
                </c:pt>
                <c:pt idx="213">
                  <c:v>90.263898783185851</c:v>
                </c:pt>
                <c:pt idx="214">
                  <c:v>89.935617393720491</c:v>
                </c:pt>
                <c:pt idx="215">
                  <c:v>89.689409040178575</c:v>
                </c:pt>
                <c:pt idx="216">
                  <c:v>89.583678061081542</c:v>
                </c:pt>
                <c:pt idx="217">
                  <c:v>89.351251826869031</c:v>
                </c:pt>
                <c:pt idx="218">
                  <c:v>89.113507471102366</c:v>
                </c:pt>
                <c:pt idx="219">
                  <c:v>88.817197286602607</c:v>
                </c:pt>
                <c:pt idx="220">
                  <c:v>88.598669781931477</c:v>
                </c:pt>
                <c:pt idx="221">
                  <c:v>88.379274120317845</c:v>
                </c:pt>
                <c:pt idx="222">
                  <c:v>88.189478953356087</c:v>
                </c:pt>
                <c:pt idx="223">
                  <c:v>87.907403303902043</c:v>
                </c:pt>
                <c:pt idx="224">
                  <c:v>87.475492869366803</c:v>
                </c:pt>
                <c:pt idx="225">
                  <c:v>87.401611031723377</c:v>
                </c:pt>
                <c:pt idx="226">
                  <c:v>86.99782679645007</c:v>
                </c:pt>
                <c:pt idx="227">
                  <c:v>86.592652996845445</c:v>
                </c:pt>
                <c:pt idx="228">
                  <c:v>86.400683242311018</c:v>
                </c:pt>
                <c:pt idx="229">
                  <c:v>86.19891772151901</c:v>
                </c:pt>
                <c:pt idx="230">
                  <c:v>85.906762604436807</c:v>
                </c:pt>
                <c:pt idx="231">
                  <c:v>85.678127020785226</c:v>
                </c:pt>
                <c:pt idx="232">
                  <c:v>85.388180688060146</c:v>
                </c:pt>
                <c:pt idx="233">
                  <c:v>85.127538082826533</c:v>
                </c:pt>
                <c:pt idx="234">
                  <c:v>84.865988105599087</c:v>
                </c:pt>
                <c:pt idx="235">
                  <c:v>84.751375472246465</c:v>
                </c:pt>
                <c:pt idx="236">
                  <c:v>84.606204307334124</c:v>
                </c:pt>
                <c:pt idx="237">
                  <c:v>84.393962769051782</c:v>
                </c:pt>
                <c:pt idx="238">
                  <c:v>84.116060632434028</c:v>
                </c:pt>
                <c:pt idx="239">
                  <c:v>83.834077723201418</c:v>
                </c:pt>
                <c:pt idx="240">
                  <c:v>83.515872737719079</c:v>
                </c:pt>
                <c:pt idx="241">
                  <c:v>83.354473864610128</c:v>
                </c:pt>
                <c:pt idx="242">
                  <c:v>82.95184790011352</c:v>
                </c:pt>
                <c:pt idx="243">
                  <c:v>82.701837274774803</c:v>
                </c:pt>
                <c:pt idx="244">
                  <c:v>82.544660609449267</c:v>
                </c:pt>
                <c:pt idx="245">
                  <c:v>82.474169769380396</c:v>
                </c:pt>
                <c:pt idx="246">
                  <c:v>82.373283981251731</c:v>
                </c:pt>
                <c:pt idx="247">
                  <c:v>82.214804757998365</c:v>
                </c:pt>
                <c:pt idx="248">
                  <c:v>82.428126393041609</c:v>
                </c:pt>
                <c:pt idx="249">
                  <c:v>82.446207138994069</c:v>
                </c:pt>
                <c:pt idx="250">
                  <c:v>82.580556634304202</c:v>
                </c:pt>
                <c:pt idx="251">
                  <c:v>82.714117694586591</c:v>
                </c:pt>
                <c:pt idx="252">
                  <c:v>83.018986010223301</c:v>
                </c:pt>
                <c:pt idx="253">
                  <c:v>82.987852071005932</c:v>
                </c:pt>
                <c:pt idx="254">
                  <c:v>83.128384615384618</c:v>
                </c:pt>
                <c:pt idx="255">
                  <c:v>83.433298627925751</c:v>
                </c:pt>
                <c:pt idx="256">
                  <c:v>83.547338809587941</c:v>
                </c:pt>
                <c:pt idx="257">
                  <c:v>83.661624966298206</c:v>
                </c:pt>
                <c:pt idx="258">
                  <c:v>83.666550215982738</c:v>
                </c:pt>
                <c:pt idx="259">
                  <c:v>83.702967550027054</c:v>
                </c:pt>
                <c:pt idx="260">
                  <c:v>83.735778981581817</c:v>
                </c:pt>
                <c:pt idx="261">
                  <c:v>83.878812313534041</c:v>
                </c:pt>
                <c:pt idx="262">
                  <c:v>83.745889733840343</c:v>
                </c:pt>
                <c:pt idx="263">
                  <c:v>83.719294181620469</c:v>
                </c:pt>
                <c:pt idx="264">
                  <c:v>83.554167664670672</c:v>
                </c:pt>
                <c:pt idx="265">
                  <c:v>83.613762527233135</c:v>
                </c:pt>
                <c:pt idx="266">
                  <c:v>83.277922322158645</c:v>
                </c:pt>
                <c:pt idx="267">
                  <c:v>83.084058374249864</c:v>
                </c:pt>
                <c:pt idx="268">
                  <c:v>82.917696886947027</c:v>
                </c:pt>
                <c:pt idx="269">
                  <c:v>82.750971569163497</c:v>
                </c:pt>
                <c:pt idx="270">
                  <c:v>82.583881226053663</c:v>
                </c:pt>
                <c:pt idx="271">
                  <c:v>82.444214031241458</c:v>
                </c:pt>
                <c:pt idx="272">
                  <c:v>82.304163556531293</c:v>
                </c:pt>
                <c:pt idx="273">
                  <c:v>81.968438066465268</c:v>
                </c:pt>
                <c:pt idx="274">
                  <c:v>81.88669290038527</c:v>
                </c:pt>
                <c:pt idx="275">
                  <c:v>81.601316340589705</c:v>
                </c:pt>
                <c:pt idx="276">
                  <c:v>81.490849848192127</c:v>
                </c:pt>
                <c:pt idx="277">
                  <c:v>81.407773230088495</c:v>
                </c:pt>
                <c:pt idx="278">
                  <c:v>81.493182926829292</c:v>
                </c:pt>
                <c:pt idx="279">
                  <c:v>81.610735482078383</c:v>
                </c:pt>
                <c:pt idx="280">
                  <c:v>81.527337416481075</c:v>
                </c:pt>
                <c:pt idx="281">
                  <c:v>81.645500697739337</c:v>
                </c:pt>
                <c:pt idx="282">
                  <c:v>81.792457038902896</c:v>
                </c:pt>
                <c:pt idx="283">
                  <c:v>81.708807627593927</c:v>
                </c:pt>
                <c:pt idx="284">
                  <c:v>81.711188711036243</c:v>
                </c:pt>
                <c:pt idx="285">
                  <c:v>81.653106801573941</c:v>
                </c:pt>
                <c:pt idx="286">
                  <c:v>81.568321538893599</c:v>
                </c:pt>
                <c:pt idx="287">
                  <c:v>81.652363789237668</c:v>
                </c:pt>
                <c:pt idx="288">
                  <c:v>81.559635018151383</c:v>
                </c:pt>
                <c:pt idx="289">
                  <c:v>81.383795107033649</c:v>
                </c:pt>
                <c:pt idx="290">
                  <c:v>81.320750759878422</c:v>
                </c:pt>
                <c:pt idx="291">
                  <c:v>81.08977543186181</c:v>
                </c:pt>
                <c:pt idx="292">
                  <c:v>81.113449468809605</c:v>
                </c:pt>
                <c:pt idx="293">
                  <c:v>80.995408660351842</c:v>
                </c:pt>
                <c:pt idx="294">
                  <c:v>80.877728786251353</c:v>
                </c:pt>
                <c:pt idx="295">
                  <c:v>80.847886817576565</c:v>
                </c:pt>
                <c:pt idx="296">
                  <c:v>80.842365079365095</c:v>
                </c:pt>
                <c:pt idx="297">
                  <c:v>80.64806049447661</c:v>
                </c:pt>
                <c:pt idx="298">
                  <c:v>80.756321110529072</c:v>
                </c:pt>
                <c:pt idx="299">
                  <c:v>80.83620261437909</c:v>
                </c:pt>
                <c:pt idx="300">
                  <c:v>80.886141142708098</c:v>
                </c:pt>
                <c:pt idx="301">
                  <c:v>80.860091810120011</c:v>
                </c:pt>
                <c:pt idx="302">
                  <c:v>80.860091810120011</c:v>
                </c:pt>
                <c:pt idx="303">
                  <c:v>80.994065552363566</c:v>
                </c:pt>
                <c:pt idx="304">
                  <c:v>80.862307008368205</c:v>
                </c:pt>
                <c:pt idx="305">
                  <c:v>81.026423258250389</c:v>
                </c:pt>
                <c:pt idx="306">
                  <c:v>80.890720954628932</c:v>
                </c:pt>
                <c:pt idx="307">
                  <c:v>80.918109009718961</c:v>
                </c:pt>
                <c:pt idx="308">
                  <c:v>80.566618421052638</c:v>
                </c:pt>
                <c:pt idx="309">
                  <c:v>80.567347826086959</c:v>
                </c:pt>
                <c:pt idx="310">
                  <c:v>80.594353919239921</c:v>
                </c:pt>
                <c:pt idx="311">
                  <c:v>80.4869624636532</c:v>
                </c:pt>
                <c:pt idx="312">
                  <c:v>80.214627845420864</c:v>
                </c:pt>
                <c:pt idx="313">
                  <c:v>80.188842398514211</c:v>
                </c:pt>
                <c:pt idx="314">
                  <c:v>79.941381610417238</c:v>
                </c:pt>
                <c:pt idx="315">
                  <c:v>79.693130423210008</c:v>
                </c:pt>
                <c:pt idx="316">
                  <c:v>79.334666666666678</c:v>
                </c:pt>
                <c:pt idx="317">
                  <c:v>79.114456051295775</c:v>
                </c:pt>
                <c:pt idx="318">
                  <c:v>78.723730532512732</c:v>
                </c:pt>
                <c:pt idx="319">
                  <c:v>78.664179941002956</c:v>
                </c:pt>
                <c:pt idx="320">
                  <c:v>78.385448979591857</c:v>
                </c:pt>
                <c:pt idx="321">
                  <c:v>78.383260822801844</c:v>
                </c:pt>
                <c:pt idx="322">
                  <c:v>77.992531376245623</c:v>
                </c:pt>
                <c:pt idx="323">
                  <c:v>77.878727002967352</c:v>
                </c:pt>
                <c:pt idx="324">
                  <c:v>77.708584661085638</c:v>
                </c:pt>
                <c:pt idx="325">
                  <c:v>77.452680822288357</c:v>
                </c:pt>
                <c:pt idx="326">
                  <c:v>77.307691224268709</c:v>
                </c:pt>
                <c:pt idx="327">
                  <c:v>76.972270805096244</c:v>
                </c:pt>
                <c:pt idx="328">
                  <c:v>76.912348887683137</c:v>
                </c:pt>
                <c:pt idx="329">
                  <c:v>76.964411509229095</c:v>
                </c:pt>
                <c:pt idx="330">
                  <c:v>76.852329351072513</c:v>
                </c:pt>
                <c:pt idx="331">
                  <c:v>76.74018631178707</c:v>
                </c:pt>
                <c:pt idx="332">
                  <c:v>76.572326635894683</c:v>
                </c:pt>
                <c:pt idx="333">
                  <c:v>76.214776994031496</c:v>
                </c:pt>
                <c:pt idx="334">
                  <c:v>76.133628896719998</c:v>
                </c:pt>
                <c:pt idx="335">
                  <c:v>75.859710882512189</c:v>
                </c:pt>
                <c:pt idx="336">
                  <c:v>75.560972972972976</c:v>
                </c:pt>
                <c:pt idx="337">
                  <c:v>75.653207715133533</c:v>
                </c:pt>
                <c:pt idx="338">
                  <c:v>75.442004037685081</c:v>
                </c:pt>
                <c:pt idx="339">
                  <c:v>75.479635338345886</c:v>
                </c:pt>
                <c:pt idx="340">
                  <c:v>75.190376171352085</c:v>
                </c:pt>
                <c:pt idx="341">
                  <c:v>75.080576564580568</c:v>
                </c:pt>
                <c:pt idx="342">
                  <c:v>74.915439024390267</c:v>
                </c:pt>
                <c:pt idx="343">
                  <c:v>74.673996835443049</c:v>
                </c:pt>
                <c:pt idx="344">
                  <c:v>74.64223339459177</c:v>
                </c:pt>
                <c:pt idx="345">
                  <c:v>74.775418300653598</c:v>
                </c:pt>
                <c:pt idx="346">
                  <c:v>74.855050481394755</c:v>
                </c:pt>
                <c:pt idx="347">
                  <c:v>74.948149156939067</c:v>
                </c:pt>
                <c:pt idx="348">
                  <c:v>75.154998448810773</c:v>
                </c:pt>
                <c:pt idx="349">
                  <c:v>75.243967741935492</c:v>
                </c:pt>
                <c:pt idx="350">
                  <c:v>75.405562516112411</c:v>
                </c:pt>
                <c:pt idx="351">
                  <c:v>75.806116782675957</c:v>
                </c:pt>
                <c:pt idx="352">
                  <c:v>75.965294997421381</c:v>
                </c:pt>
                <c:pt idx="353">
                  <c:v>76.304935483870977</c:v>
                </c:pt>
                <c:pt idx="354">
                  <c:v>76.595731027361921</c:v>
                </c:pt>
                <c:pt idx="355">
                  <c:v>76.890226955848206</c:v>
                </c:pt>
                <c:pt idx="356">
                  <c:v>77.09956330749354</c:v>
                </c:pt>
                <c:pt idx="357">
                  <c:v>77.55093950361946</c:v>
                </c:pt>
                <c:pt idx="358">
                  <c:v>78.027877102199241</c:v>
                </c:pt>
                <c:pt idx="359">
                  <c:v>78.348619984468044</c:v>
                </c:pt>
                <c:pt idx="360">
                  <c:v>78.505555670636994</c:v>
                </c:pt>
                <c:pt idx="361">
                  <c:v>78.85214226483545</c:v>
                </c:pt>
                <c:pt idx="362">
                  <c:v>79.092766536965001</c:v>
                </c:pt>
                <c:pt idx="363">
                  <c:v>79.27928601090062</c:v>
                </c:pt>
                <c:pt idx="364">
                  <c:v>79.546934596418396</c:v>
                </c:pt>
                <c:pt idx="365">
                  <c:v>79.814583181936186</c:v>
                </c:pt>
                <c:pt idx="366">
                  <c:v>79.891571428571453</c:v>
                </c:pt>
                <c:pt idx="367">
                  <c:v>79.920833203429481</c:v>
                </c:pt>
                <c:pt idx="368">
                  <c:v>80.082411917772589</c:v>
                </c:pt>
                <c:pt idx="369">
                  <c:v>79.946363731109955</c:v>
                </c:pt>
                <c:pt idx="370">
                  <c:v>80.053219378427798</c:v>
                </c:pt>
                <c:pt idx="371">
                  <c:v>80.108695970695976</c:v>
                </c:pt>
                <c:pt idx="372">
                  <c:v>80.21638316286392</c:v>
                </c:pt>
                <c:pt idx="373">
                  <c:v>80.432185282523008</c:v>
                </c:pt>
                <c:pt idx="374">
                  <c:v>80.324989997367737</c:v>
                </c:pt>
                <c:pt idx="375">
                  <c:v>80.213830477194847</c:v>
                </c:pt>
                <c:pt idx="376">
                  <c:v>80.378262740955918</c:v>
                </c:pt>
                <c:pt idx="377">
                  <c:v>80.378745637229002</c:v>
                </c:pt>
                <c:pt idx="378">
                  <c:v>80.461860625331212</c:v>
                </c:pt>
                <c:pt idx="379">
                  <c:v>80.462456089148333</c:v>
                </c:pt>
                <c:pt idx="380">
                  <c:v>80.598215196599384</c:v>
                </c:pt>
                <c:pt idx="381">
                  <c:v>80.46305313496282</c:v>
                </c:pt>
                <c:pt idx="382">
                  <c:v>80.324238044633375</c:v>
                </c:pt>
                <c:pt idx="383">
                  <c:v>80.241194591728544</c:v>
                </c:pt>
                <c:pt idx="384">
                  <c:v>80.296730158730171</c:v>
                </c:pt>
                <c:pt idx="385">
                  <c:v>80.161746701846994</c:v>
                </c:pt>
                <c:pt idx="386">
                  <c:v>80.324579915878047</c:v>
                </c:pt>
                <c:pt idx="387">
                  <c:v>80.241806907378347</c:v>
                </c:pt>
                <c:pt idx="388">
                  <c:v>80.079005739629565</c:v>
                </c:pt>
                <c:pt idx="389">
                  <c:v>80.082411917772589</c:v>
                </c:pt>
                <c:pt idx="390">
                  <c:v>80.214271736309385</c:v>
                </c:pt>
                <c:pt idx="391">
                  <c:v>80.213491209927639</c:v>
                </c:pt>
                <c:pt idx="392">
                  <c:v>80.242107557389758</c:v>
                </c:pt>
                <c:pt idx="393">
                  <c:v>80.34684773662552</c:v>
                </c:pt>
                <c:pt idx="394">
                  <c:v>80.45155932203393</c:v>
                </c:pt>
                <c:pt idx="395">
                  <c:v>80.610550025654192</c:v>
                </c:pt>
                <c:pt idx="396">
                  <c:v>80.741065674704998</c:v>
                </c:pt>
                <c:pt idx="397">
                  <c:v>80.900734154477817</c:v>
                </c:pt>
                <c:pt idx="398">
                  <c:v>80.771157759506707</c:v>
                </c:pt>
                <c:pt idx="399">
                  <c:v>80.692536679536687</c:v>
                </c:pt>
                <c:pt idx="400">
                  <c:v>80.774091049780779</c:v>
                </c:pt>
                <c:pt idx="401">
                  <c:v>80.776059219032859</c:v>
                </c:pt>
                <c:pt idx="402">
                  <c:v>80.748614307931575</c:v>
                </c:pt>
                <c:pt idx="403">
                  <c:v>80.725539021852256</c:v>
                </c:pt>
                <c:pt idx="404">
                  <c:v>80.617096008348568</c:v>
                </c:pt>
                <c:pt idx="405">
                  <c:v>80.45657161560618</c:v>
                </c:pt>
                <c:pt idx="406">
                  <c:v>80.242708431836107</c:v>
                </c:pt>
                <c:pt idx="407">
                  <c:v>79.971662974683568</c:v>
                </c:pt>
                <c:pt idx="408">
                  <c:v>79.833161503839037</c:v>
                </c:pt>
                <c:pt idx="409">
                  <c:v>79.641121679064824</c:v>
                </c:pt>
                <c:pt idx="410">
                  <c:v>79.252408473221436</c:v>
                </c:pt>
                <c:pt idx="411">
                  <c:v>79.001041154462882</c:v>
                </c:pt>
                <c:pt idx="412">
                  <c:v>78.83052950643777</c:v>
                </c:pt>
                <c:pt idx="413">
                  <c:v>78.521750673128707</c:v>
                </c:pt>
                <c:pt idx="414">
                  <c:v>78.342161028416797</c:v>
                </c:pt>
                <c:pt idx="415">
                  <c:v>77.995934457438153</c:v>
                </c:pt>
                <c:pt idx="416">
                  <c:v>77.560033087229968</c:v>
                </c:pt>
                <c:pt idx="417">
                  <c:v>77.266775398132907</c:v>
                </c:pt>
                <c:pt idx="418">
                  <c:v>76.967301075268836</c:v>
                </c:pt>
                <c:pt idx="419">
                  <c:v>76.559529314159306</c:v>
                </c:pt>
                <c:pt idx="420">
                  <c:v>76.541325465148589</c:v>
                </c:pt>
                <c:pt idx="421">
                  <c:v>76.208846110956245</c:v>
                </c:pt>
                <c:pt idx="422">
                  <c:v>75.983930232558151</c:v>
                </c:pt>
                <c:pt idx="423">
                  <c:v>75.850461300309632</c:v>
                </c:pt>
                <c:pt idx="424">
                  <c:v>75.594801470588237</c:v>
                </c:pt>
                <c:pt idx="425">
                  <c:v>75.50809664582151</c:v>
                </c:pt>
                <c:pt idx="426">
                  <c:v>75.339648586925506</c:v>
                </c:pt>
                <c:pt idx="427">
                  <c:v>75.288580395528811</c:v>
                </c:pt>
                <c:pt idx="428">
                  <c:v>74.913316455696204</c:v>
                </c:pt>
                <c:pt idx="429">
                  <c:v>74.689831026528267</c:v>
                </c:pt>
                <c:pt idx="430">
                  <c:v>74.392469434832776</c:v>
                </c:pt>
                <c:pt idx="431">
                  <c:v>73.9571405125252</c:v>
                </c:pt>
                <c:pt idx="432">
                  <c:v>73.505824339839279</c:v>
                </c:pt>
                <c:pt idx="433">
                  <c:v>73.093594455558744</c:v>
                </c:pt>
                <c:pt idx="434">
                  <c:v>72.78134470989761</c:v>
                </c:pt>
                <c:pt idx="435">
                  <c:v>72.360893695221947</c:v>
                </c:pt>
                <c:pt idx="436">
                  <c:v>72.198635903207659</c:v>
                </c:pt>
                <c:pt idx="437">
                  <c:v>71.84073579624966</c:v>
                </c:pt>
                <c:pt idx="438">
                  <c:v>71.341159799554589</c:v>
                </c:pt>
                <c:pt idx="439">
                  <c:v>71.223351508441752</c:v>
                </c:pt>
                <c:pt idx="440">
                  <c:v>70.876367290748917</c:v>
                </c:pt>
                <c:pt idx="441">
                  <c:v>70.634949547573356</c:v>
                </c:pt>
                <c:pt idx="442">
                  <c:v>70.354170038272287</c:v>
                </c:pt>
                <c:pt idx="443">
                  <c:v>70.127398691028091</c:v>
                </c:pt>
                <c:pt idx="444">
                  <c:v>70.140859477124209</c:v>
                </c:pt>
                <c:pt idx="445">
                  <c:v>70.002311002178672</c:v>
                </c:pt>
                <c:pt idx="446">
                  <c:v>69.974339504492249</c:v>
                </c:pt>
                <c:pt idx="447">
                  <c:v>69.884220375919398</c:v>
                </c:pt>
                <c:pt idx="448">
                  <c:v>69.984911644395979</c:v>
                </c:pt>
                <c:pt idx="449">
                  <c:v>70.04791391090464</c:v>
                </c:pt>
                <c:pt idx="450">
                  <c:v>70.045003837719321</c:v>
                </c:pt>
                <c:pt idx="451">
                  <c:v>70.066561606160633</c:v>
                </c:pt>
                <c:pt idx="452">
                  <c:v>70.088262141280367</c:v>
                </c:pt>
                <c:pt idx="453">
                  <c:v>70.279477430074792</c:v>
                </c:pt>
                <c:pt idx="454">
                  <c:v>70.326854919399679</c:v>
                </c:pt>
                <c:pt idx="455">
                  <c:v>70.583443143812715</c:v>
                </c:pt>
                <c:pt idx="456">
                  <c:v>70.674218217379163</c:v>
                </c:pt>
                <c:pt idx="457">
                  <c:v>70.501652283552843</c:v>
                </c:pt>
                <c:pt idx="458">
                  <c:v>70.617874964877785</c:v>
                </c:pt>
                <c:pt idx="459">
                  <c:v>70.591402366863932</c:v>
                </c:pt>
                <c:pt idx="460">
                  <c:v>70.560894885560899</c:v>
                </c:pt>
                <c:pt idx="461">
                  <c:v>70.386051856049889</c:v>
                </c:pt>
                <c:pt idx="462">
                  <c:v>70.278687109596831</c:v>
                </c:pt>
                <c:pt idx="463">
                  <c:v>70.276386499572794</c:v>
                </c:pt>
                <c:pt idx="464">
                  <c:v>70.193702255209828</c:v>
                </c:pt>
                <c:pt idx="465">
                  <c:v>70.0851538901602</c:v>
                </c:pt>
                <c:pt idx="466">
                  <c:v>69.771593526210268</c:v>
                </c:pt>
                <c:pt idx="467">
                  <c:v>69.731454258675086</c:v>
                </c:pt>
                <c:pt idx="468">
                  <c:v>69.731454258675086</c:v>
                </c:pt>
                <c:pt idx="469">
                  <c:v>69.731454258675086</c:v>
                </c:pt>
                <c:pt idx="470">
                  <c:v>69.58161198738172</c:v>
                </c:pt>
                <c:pt idx="471">
                  <c:v>69.58161198738172</c:v>
                </c:pt>
                <c:pt idx="472">
                  <c:v>69.610963281698233</c:v>
                </c:pt>
                <c:pt idx="473">
                  <c:v>69.610963281698233</c:v>
                </c:pt>
                <c:pt idx="474">
                  <c:v>69.58161198738172</c:v>
                </c:pt>
                <c:pt idx="475">
                  <c:v>69.706018922018359</c:v>
                </c:pt>
                <c:pt idx="476">
                  <c:v>69.771593526210268</c:v>
                </c:pt>
                <c:pt idx="477">
                  <c:v>69.790173913043475</c:v>
                </c:pt>
                <c:pt idx="478">
                  <c:v>69.655530705512732</c:v>
                </c:pt>
                <c:pt idx="479">
                  <c:v>69.674223616657173</c:v>
                </c:pt>
                <c:pt idx="480">
                  <c:v>69.504685616827757</c:v>
                </c:pt>
                <c:pt idx="481">
                  <c:v>69.607236760124636</c:v>
                </c:pt>
                <c:pt idx="482">
                  <c:v>69.586595822749089</c:v>
                </c:pt>
                <c:pt idx="483">
                  <c:v>69.266299634934029</c:v>
                </c:pt>
                <c:pt idx="484">
                  <c:v>69.218442081701184</c:v>
                </c:pt>
                <c:pt idx="485">
                  <c:v>69.267388409027603</c:v>
                </c:pt>
                <c:pt idx="486">
                  <c:v>69.223716268739622</c:v>
                </c:pt>
                <c:pt idx="487">
                  <c:v>69.244066887783319</c:v>
                </c:pt>
                <c:pt idx="488">
                  <c:v>69.484839713577543</c:v>
                </c:pt>
                <c:pt idx="489">
                  <c:v>69.388617114646195</c:v>
                </c:pt>
                <c:pt idx="490">
                  <c:v>69.455381474376551</c:v>
                </c:pt>
                <c:pt idx="491">
                  <c:v>69.469828133552298</c:v>
                </c:pt>
                <c:pt idx="492">
                  <c:v>69.508420995079291</c:v>
                </c:pt>
                <c:pt idx="493">
                  <c:v>69.508420995079291</c:v>
                </c:pt>
                <c:pt idx="494">
                  <c:v>69.915614289624997</c:v>
                </c:pt>
                <c:pt idx="495">
                  <c:v>69.95430554031816</c:v>
                </c:pt>
                <c:pt idx="496">
                  <c:v>70.013824628916993</c:v>
                </c:pt>
                <c:pt idx="497">
                  <c:v>70.179436845008283</c:v>
                </c:pt>
                <c:pt idx="498">
                  <c:v>70.395613510520519</c:v>
                </c:pt>
                <c:pt idx="499">
                  <c:v>70.351685015290542</c:v>
                </c:pt>
                <c:pt idx="500">
                  <c:v>70.190254956716018</c:v>
                </c:pt>
                <c:pt idx="501">
                  <c:v>70.148936623667979</c:v>
                </c:pt>
                <c:pt idx="502">
                  <c:v>70.246666572796414</c:v>
                </c:pt>
                <c:pt idx="503">
                  <c:v>70.20523699095024</c:v>
                </c:pt>
                <c:pt idx="504">
                  <c:v>70.304039477421213</c:v>
                </c:pt>
                <c:pt idx="505">
                  <c:v>70.313442351598198</c:v>
                </c:pt>
                <c:pt idx="506">
                  <c:v>70.267800802522217</c:v>
                </c:pt>
                <c:pt idx="507">
                  <c:v>70.170436708860763</c:v>
                </c:pt>
                <c:pt idx="508">
                  <c:v>70.123806125397309</c:v>
                </c:pt>
                <c:pt idx="509">
                  <c:v>70.076769587928041</c:v>
                </c:pt>
                <c:pt idx="510">
                  <c:v>69.851141025641041</c:v>
                </c:pt>
                <c:pt idx="511">
                  <c:v>69.806532338308472</c:v>
                </c:pt>
                <c:pt idx="512">
                  <c:v>69.454358024691359</c:v>
                </c:pt>
                <c:pt idx="513">
                  <c:v>69.347316907642394</c:v>
                </c:pt>
                <c:pt idx="514">
                  <c:v>69.082929036073352</c:v>
                </c:pt>
                <c:pt idx="515">
                  <c:v>68.839393005334912</c:v>
                </c:pt>
                <c:pt idx="516">
                  <c:v>68.667719501335739</c:v>
                </c:pt>
                <c:pt idx="517">
                  <c:v>68.495535671819255</c:v>
                </c:pt>
                <c:pt idx="518">
                  <c:v>68.352934484812408</c:v>
                </c:pt>
                <c:pt idx="519">
                  <c:v>68.179716373396957</c:v>
                </c:pt>
                <c:pt idx="520">
                  <c:v>68.105910447761218</c:v>
                </c:pt>
                <c:pt idx="521">
                  <c:v>67.798074626865684</c:v>
                </c:pt>
                <c:pt idx="522">
                  <c:v>67.77217636526413</c:v>
                </c:pt>
                <c:pt idx="523">
                  <c:v>67.720426185505531</c:v>
                </c:pt>
                <c:pt idx="524">
                  <c:v>67.613014894250824</c:v>
                </c:pt>
                <c:pt idx="525">
                  <c:v>67.480132659131485</c:v>
                </c:pt>
                <c:pt idx="526">
                  <c:v>67.373294117647063</c:v>
                </c:pt>
                <c:pt idx="527">
                  <c:v>67.241122218926151</c:v>
                </c:pt>
                <c:pt idx="528">
                  <c:v>67.08384690553747</c:v>
                </c:pt>
                <c:pt idx="529">
                  <c:v>66.997199645599537</c:v>
                </c:pt>
                <c:pt idx="530">
                  <c:v>67.010203414777763</c:v>
                </c:pt>
                <c:pt idx="531">
                  <c:v>66.922290738569771</c:v>
                </c:pt>
                <c:pt idx="532">
                  <c:v>66.707687682428514</c:v>
                </c:pt>
                <c:pt idx="533">
                  <c:v>66.445161533991879</c:v>
                </c:pt>
                <c:pt idx="534">
                  <c:v>66.733541401273911</c:v>
                </c:pt>
                <c:pt idx="535">
                  <c:v>66.625009237875304</c:v>
                </c:pt>
                <c:pt idx="536">
                  <c:v>66.579064775007183</c:v>
                </c:pt>
                <c:pt idx="537">
                  <c:v>66.698783752860422</c:v>
                </c:pt>
                <c:pt idx="538">
                  <c:v>66.500421383647804</c:v>
                </c:pt>
                <c:pt idx="539">
                  <c:v>66.346190639269423</c:v>
                </c:pt>
                <c:pt idx="540">
                  <c:v>66.200999429223771</c:v>
                </c:pt>
                <c:pt idx="541">
                  <c:v>66.080085355409651</c:v>
                </c:pt>
                <c:pt idx="542">
                  <c:v>66.031933981137485</c:v>
                </c:pt>
                <c:pt idx="543">
                  <c:v>66.157533485975975</c:v>
                </c:pt>
                <c:pt idx="544">
                  <c:v>66.16208256880735</c:v>
                </c:pt>
                <c:pt idx="545">
                  <c:v>66.390263581488952</c:v>
                </c:pt>
                <c:pt idx="546">
                  <c:v>66.526264129181101</c:v>
                </c:pt>
                <c:pt idx="547">
                  <c:v>66.556195608205741</c:v>
                </c:pt>
                <c:pt idx="548">
                  <c:v>66.787188876013929</c:v>
                </c:pt>
                <c:pt idx="549">
                  <c:v>66.744769320162703</c:v>
                </c:pt>
                <c:pt idx="550">
                  <c:v>67.031653453803571</c:v>
                </c:pt>
                <c:pt idx="551">
                  <c:v>67.065150380339389</c:v>
                </c:pt>
                <c:pt idx="552">
                  <c:v>67.077665296535542</c:v>
                </c:pt>
                <c:pt idx="553">
                  <c:v>67.269631299734755</c:v>
                </c:pt>
                <c:pt idx="554">
                  <c:v>67.378282293822082</c:v>
                </c:pt>
                <c:pt idx="555">
                  <c:v>67.215550415183898</c:v>
                </c:pt>
                <c:pt idx="556">
                  <c:v>67.354490627789374</c:v>
                </c:pt>
                <c:pt idx="557">
                  <c:v>67.31261205610268</c:v>
                </c:pt>
                <c:pt idx="558">
                  <c:v>67.270482789583966</c:v>
                </c:pt>
                <c:pt idx="559">
                  <c:v>67.101213213213242</c:v>
                </c:pt>
                <c:pt idx="560">
                  <c:v>67.062322289156654</c:v>
                </c:pt>
                <c:pt idx="561">
                  <c:v>67.127261947973409</c:v>
                </c:pt>
                <c:pt idx="562">
                  <c:v>67.034035844471447</c:v>
                </c:pt>
                <c:pt idx="563">
                  <c:v>67.125679279829114</c:v>
                </c:pt>
                <c:pt idx="564">
                  <c:v>66.932579883471348</c:v>
                </c:pt>
                <c:pt idx="565">
                  <c:v>66.576559322033916</c:v>
                </c:pt>
                <c:pt idx="566">
                  <c:v>66.724741016109064</c:v>
                </c:pt>
                <c:pt idx="567">
                  <c:v>66.711769853628155</c:v>
                </c:pt>
                <c:pt idx="568">
                  <c:v>66.752348370927322</c:v>
                </c:pt>
                <c:pt idx="569">
                  <c:v>66.633075638197298</c:v>
                </c:pt>
                <c:pt idx="570">
                  <c:v>66.78494233206591</c:v>
                </c:pt>
                <c:pt idx="571">
                  <c:v>66.717393505253114</c:v>
                </c:pt>
                <c:pt idx="572">
                  <c:v>66.676600000000022</c:v>
                </c:pt>
                <c:pt idx="573">
                  <c:v>66.59748331193839</c:v>
                </c:pt>
                <c:pt idx="574">
                  <c:v>66.54842737789204</c:v>
                </c:pt>
                <c:pt idx="575">
                  <c:v>66.516533568904606</c:v>
                </c:pt>
                <c:pt idx="576">
                  <c:v>66.266530166880628</c:v>
                </c:pt>
                <c:pt idx="577">
                  <c:v>65.908132885046442</c:v>
                </c:pt>
                <c:pt idx="578">
                  <c:v>65.817837164750955</c:v>
                </c:pt>
                <c:pt idx="579">
                  <c:v>65.620313195548505</c:v>
                </c:pt>
                <c:pt idx="580">
                  <c:v>65.205642405063301</c:v>
                </c:pt>
                <c:pt idx="581">
                  <c:v>65.012369681689265</c:v>
                </c:pt>
                <c:pt idx="582">
                  <c:v>64.687254317111467</c:v>
                </c:pt>
                <c:pt idx="583">
                  <c:v>64.309664578766061</c:v>
                </c:pt>
                <c:pt idx="584">
                  <c:v>64.066950655840117</c:v>
                </c:pt>
                <c:pt idx="585">
                  <c:v>63.933174618023088</c:v>
                </c:pt>
                <c:pt idx="586">
                  <c:v>63.504435689816262</c:v>
                </c:pt>
                <c:pt idx="587">
                  <c:v>63.15835425730269</c:v>
                </c:pt>
                <c:pt idx="588">
                  <c:v>63.107332298136669</c:v>
                </c:pt>
                <c:pt idx="589">
                  <c:v>62.842164077066514</c:v>
                </c:pt>
                <c:pt idx="590">
                  <c:v>62.705182157289414</c:v>
                </c:pt>
                <c:pt idx="591">
                  <c:v>62.652822595704976</c:v>
                </c:pt>
                <c:pt idx="592">
                  <c:v>62.513701809107943</c:v>
                </c:pt>
                <c:pt idx="593">
                  <c:v>62.562796747967496</c:v>
                </c:pt>
                <c:pt idx="594">
                  <c:v>62.561010651629076</c:v>
                </c:pt>
                <c:pt idx="595">
                  <c:v>62.316408733898868</c:v>
                </c:pt>
                <c:pt idx="596">
                  <c:v>62.281915510718804</c:v>
                </c:pt>
                <c:pt idx="597">
                  <c:v>62.354463414634168</c:v>
                </c:pt>
                <c:pt idx="598">
                  <c:v>62.401800509067769</c:v>
                </c:pt>
                <c:pt idx="599">
                  <c:v>62.42354313099041</c:v>
                </c:pt>
                <c:pt idx="600">
                  <c:v>62.497751203852332</c:v>
                </c:pt>
                <c:pt idx="601">
                  <c:v>62.73679032258066</c:v>
                </c:pt>
                <c:pt idx="602">
                  <c:v>62.78673622812704</c:v>
                </c:pt>
                <c:pt idx="603">
                  <c:v>62.890442996742678</c:v>
                </c:pt>
                <c:pt idx="604">
                  <c:v>63.188728791352787</c:v>
                </c:pt>
                <c:pt idx="605">
                  <c:v>63.187449194343969</c:v>
                </c:pt>
                <c:pt idx="606">
                  <c:v>63.467635433850234</c:v>
                </c:pt>
                <c:pt idx="607">
                  <c:v>63.462900629347487</c:v>
                </c:pt>
                <c:pt idx="608">
                  <c:v>63.631889258397095</c:v>
                </c:pt>
                <c:pt idx="609">
                  <c:v>63.972098497495836</c:v>
                </c:pt>
                <c:pt idx="610">
                  <c:v>63.941535522788215</c:v>
                </c:pt>
                <c:pt idx="611">
                  <c:v>63.938639300134597</c:v>
                </c:pt>
                <c:pt idx="612">
                  <c:v>64.404289669142472</c:v>
                </c:pt>
                <c:pt idx="613">
                  <c:v>64.257500846023717</c:v>
                </c:pt>
                <c:pt idx="614">
                  <c:v>64.488144214455403</c:v>
                </c:pt>
                <c:pt idx="615">
                  <c:v>64.667794287657273</c:v>
                </c:pt>
                <c:pt idx="616">
                  <c:v>64.810258174386945</c:v>
                </c:pt>
                <c:pt idx="617">
                  <c:v>64.957899351757092</c:v>
                </c:pt>
                <c:pt idx="618">
                  <c:v>65.225867898699533</c:v>
                </c:pt>
                <c:pt idx="619">
                  <c:v>65.403860768175591</c:v>
                </c:pt>
                <c:pt idx="620">
                  <c:v>65.524504120879129</c:v>
                </c:pt>
                <c:pt idx="621">
                  <c:v>65.611659333104171</c:v>
                </c:pt>
                <c:pt idx="622">
                  <c:v>65.936969072164942</c:v>
                </c:pt>
                <c:pt idx="623">
                  <c:v>65.902869729173815</c:v>
                </c:pt>
                <c:pt idx="624">
                  <c:v>65.781961393918692</c:v>
                </c:pt>
                <c:pt idx="625">
                  <c:v>65.748544217687098</c:v>
                </c:pt>
                <c:pt idx="626">
                  <c:v>65.653439932318122</c:v>
                </c:pt>
                <c:pt idx="627">
                  <c:v>65.759218487394975</c:v>
                </c:pt>
                <c:pt idx="628">
                  <c:v>65.778625000000005</c:v>
                </c:pt>
                <c:pt idx="629">
                  <c:v>65.48380291970804</c:v>
                </c:pt>
                <c:pt idx="630">
                  <c:v>65.676889805344786</c:v>
                </c:pt>
                <c:pt idx="631">
                  <c:v>65.553206354405518</c:v>
                </c:pt>
                <c:pt idx="632">
                  <c:v>65.51429954515919</c:v>
                </c:pt>
                <c:pt idx="633">
                  <c:v>65.616776630083947</c:v>
                </c:pt>
                <c:pt idx="634">
                  <c:v>65.417934104789467</c:v>
                </c:pt>
                <c:pt idx="635">
                  <c:v>65.414267244145023</c:v>
                </c:pt>
                <c:pt idx="636">
                  <c:v>65.356600000000014</c:v>
                </c:pt>
                <c:pt idx="637">
                  <c:v>65.546945686900969</c:v>
                </c:pt>
                <c:pt idx="638">
                  <c:v>65.519946662408188</c:v>
                </c:pt>
                <c:pt idx="639">
                  <c:v>65.709485623003204</c:v>
                </c:pt>
                <c:pt idx="640">
                  <c:v>65.600995524296707</c:v>
                </c:pt>
                <c:pt idx="641">
                  <c:v>65.767964766175552</c:v>
                </c:pt>
                <c:pt idx="642">
                  <c:v>65.967253611556998</c:v>
                </c:pt>
                <c:pt idx="643">
                  <c:v>66.108257234726707</c:v>
                </c:pt>
                <c:pt idx="644">
                  <c:v>65.999325611325631</c:v>
                </c:pt>
                <c:pt idx="645">
                  <c:v>65.999325611325631</c:v>
                </c:pt>
                <c:pt idx="646">
                  <c:v>66.163016087516112</c:v>
                </c:pt>
                <c:pt idx="647">
                  <c:v>66.439848874598084</c:v>
                </c:pt>
                <c:pt idx="648">
                  <c:v>66.575921890067519</c:v>
                </c:pt>
                <c:pt idx="649">
                  <c:v>66.684378091872802</c:v>
                </c:pt>
                <c:pt idx="650">
                  <c:v>66.765166238767662</c:v>
                </c:pt>
                <c:pt idx="651">
                  <c:v>66.623381288048705</c:v>
                </c:pt>
                <c:pt idx="652">
                  <c:v>66.644797824696127</c:v>
                </c:pt>
                <c:pt idx="653">
                  <c:v>66.940625279285044</c:v>
                </c:pt>
                <c:pt idx="654">
                  <c:v>67.045712511938888</c:v>
                </c:pt>
                <c:pt idx="655">
                  <c:v>67.093683624801287</c:v>
                </c:pt>
                <c:pt idx="656">
                  <c:v>67.339238881829758</c:v>
                </c:pt>
                <c:pt idx="657">
                  <c:v>67.197982556295599</c:v>
                </c:pt>
                <c:pt idx="658">
                  <c:v>67.218272324255878</c:v>
                </c:pt>
                <c:pt idx="659">
                  <c:v>67.596254269449716</c:v>
                </c:pt>
                <c:pt idx="660">
                  <c:v>67.776498579096966</c:v>
                </c:pt>
                <c:pt idx="661">
                  <c:v>68.180192429022114</c:v>
                </c:pt>
                <c:pt idx="662">
                  <c:v>68.527960629921267</c:v>
                </c:pt>
                <c:pt idx="663">
                  <c:v>68.842691920779643</c:v>
                </c:pt>
                <c:pt idx="664">
                  <c:v>69.051854003139724</c:v>
                </c:pt>
                <c:pt idx="665">
                  <c:v>69.556103448275877</c:v>
                </c:pt>
                <c:pt idx="666">
                  <c:v>69.7360046948357</c:v>
                </c:pt>
                <c:pt idx="667">
                  <c:v>70.074328125000008</c:v>
                </c:pt>
                <c:pt idx="668">
                  <c:v>70.57462246489861</c:v>
                </c:pt>
                <c:pt idx="669">
                  <c:v>70.691938356164385</c:v>
                </c:pt>
                <c:pt idx="670">
                  <c:v>70.855150170648471</c:v>
                </c:pt>
                <c:pt idx="671">
                  <c:v>70.961624845488274</c:v>
                </c:pt>
                <c:pt idx="672">
                  <c:v>70.934105295566525</c:v>
                </c:pt>
                <c:pt idx="673">
                  <c:v>70.924944869831563</c:v>
                </c:pt>
                <c:pt idx="674">
                  <c:v>71.444402439024401</c:v>
                </c:pt>
                <c:pt idx="675">
                  <c:v>71.487582701062223</c:v>
                </c:pt>
                <c:pt idx="676">
                  <c:v>71.530371601208472</c:v>
                </c:pt>
                <c:pt idx="677">
                  <c:v>71.572774436090242</c:v>
                </c:pt>
                <c:pt idx="678">
                  <c:v>71.854173835125465</c:v>
                </c:pt>
                <c:pt idx="679">
                  <c:v>71.894653285756775</c:v>
                </c:pt>
                <c:pt idx="680">
                  <c:v>72.085380106571961</c:v>
                </c:pt>
                <c:pt idx="681">
                  <c:v>72.166959375919944</c:v>
                </c:pt>
                <c:pt idx="682">
                  <c:v>72.094674473067926</c:v>
                </c:pt>
                <c:pt idx="683">
                  <c:v>72.186447069116383</c:v>
                </c:pt>
                <c:pt idx="684">
                  <c:v>72.308045045045063</c:v>
                </c:pt>
                <c:pt idx="685">
                  <c:v>72.235818208176298</c:v>
                </c:pt>
                <c:pt idx="686">
                  <c:v>72.398350318471344</c:v>
                </c:pt>
                <c:pt idx="687">
                  <c:v>72.791067129629639</c:v>
                </c:pt>
                <c:pt idx="688">
                  <c:v>72.938274884259272</c:v>
                </c:pt>
                <c:pt idx="689">
                  <c:v>72.928024630541884</c:v>
                </c:pt>
                <c:pt idx="690">
                  <c:v>73.186266608645212</c:v>
                </c:pt>
                <c:pt idx="691">
                  <c:v>73.328151074956438</c:v>
                </c:pt>
                <c:pt idx="692">
                  <c:v>73.287578243164646</c:v>
                </c:pt>
                <c:pt idx="693">
                  <c:v>73.60514743589745</c:v>
                </c:pt>
                <c:pt idx="694">
                  <c:v>73.717200700116706</c:v>
                </c:pt>
                <c:pt idx="695">
                  <c:v>73.708004382120947</c:v>
                </c:pt>
                <c:pt idx="696">
                  <c:v>73.820472945305667</c:v>
                </c:pt>
                <c:pt idx="697">
                  <c:v>73.874793971319889</c:v>
                </c:pt>
                <c:pt idx="698">
                  <c:v>73.874793971319889</c:v>
                </c:pt>
                <c:pt idx="699">
                  <c:v>74.027705882352961</c:v>
                </c:pt>
                <c:pt idx="700">
                  <c:v>73.820472945305667</c:v>
                </c:pt>
                <c:pt idx="701">
                  <c:v>73.914929260450165</c:v>
                </c:pt>
                <c:pt idx="702">
                  <c:v>73.97809929906542</c:v>
                </c:pt>
                <c:pt idx="703">
                  <c:v>73.923828955049629</c:v>
                </c:pt>
                <c:pt idx="704">
                  <c:v>73.896717537204566</c:v>
                </c:pt>
                <c:pt idx="705">
                  <c:v>73.86561085180864</c:v>
                </c:pt>
                <c:pt idx="706">
                  <c:v>73.784422325852546</c:v>
                </c:pt>
                <c:pt idx="707">
                  <c:v>73.784422325852546</c:v>
                </c:pt>
                <c:pt idx="708">
                  <c:v>73.757391025641041</c:v>
                </c:pt>
                <c:pt idx="709">
                  <c:v>73.726370230119443</c:v>
                </c:pt>
                <c:pt idx="710">
                  <c:v>73.726370230119443</c:v>
                </c:pt>
                <c:pt idx="711">
                  <c:v>73.645421420256113</c:v>
                </c:pt>
                <c:pt idx="712">
                  <c:v>73.614469304626141</c:v>
                </c:pt>
                <c:pt idx="713">
                  <c:v>73.587534613147184</c:v>
                </c:pt>
                <c:pt idx="714">
                  <c:v>73.502828538215667</c:v>
                </c:pt>
                <c:pt idx="715">
                  <c:v>73.502828538215667</c:v>
                </c:pt>
                <c:pt idx="716">
                  <c:v>73.449102236421751</c:v>
                </c:pt>
                <c:pt idx="717">
                  <c:v>73.364639582124198</c:v>
                </c:pt>
                <c:pt idx="718">
                  <c:v>73.28032386198899</c:v>
                </c:pt>
                <c:pt idx="719">
                  <c:v>72.911683829910345</c:v>
                </c:pt>
                <c:pt idx="720">
                  <c:v>72.868874711316408</c:v>
                </c:pt>
                <c:pt idx="721">
                  <c:v>72.649304723502311</c:v>
                </c:pt>
                <c:pt idx="722">
                  <c:v>72.378235496840901</c:v>
                </c:pt>
                <c:pt idx="723">
                  <c:v>72.347788208357201</c:v>
                </c:pt>
                <c:pt idx="724">
                  <c:v>72.16851911009698</c:v>
                </c:pt>
                <c:pt idx="725">
                  <c:v>72.061352740698695</c:v>
                </c:pt>
                <c:pt idx="726">
                  <c:v>72.002671760045288</c:v>
                </c:pt>
                <c:pt idx="727">
                  <c:v>71.841991833286428</c:v>
                </c:pt>
                <c:pt idx="728">
                  <c:v>71.931209876543235</c:v>
                </c:pt>
                <c:pt idx="729">
                  <c:v>71.694500139938441</c:v>
                </c:pt>
                <c:pt idx="730">
                  <c:v>71.783705521472399</c:v>
                </c:pt>
                <c:pt idx="731">
                  <c:v>71.915352449888658</c:v>
                </c:pt>
                <c:pt idx="732">
                  <c:v>71.951890433815365</c:v>
                </c:pt>
                <c:pt idx="733">
                  <c:v>72.184136742634792</c:v>
                </c:pt>
                <c:pt idx="734">
                  <c:v>72.3293563090606</c:v>
                </c:pt>
                <c:pt idx="735">
                  <c:v>72.525444382647407</c:v>
                </c:pt>
                <c:pt idx="736">
                  <c:v>72.747274979126104</c:v>
                </c:pt>
                <c:pt idx="737">
                  <c:v>72.87894202898552</c:v>
                </c:pt>
                <c:pt idx="738">
                  <c:v>72.985307477678589</c:v>
                </c:pt>
                <c:pt idx="739">
                  <c:v>73.212106394861792</c:v>
                </c:pt>
                <c:pt idx="740">
                  <c:v>73.319052558009517</c:v>
                </c:pt>
                <c:pt idx="741">
                  <c:v>73.59453695408736</c:v>
                </c:pt>
                <c:pt idx="742">
                  <c:v>73.676210983468778</c:v>
                </c:pt>
                <c:pt idx="743">
                  <c:v>73.758022434099843</c:v>
                </c:pt>
                <c:pt idx="744">
                  <c:v>74.008859067939383</c:v>
                </c:pt>
                <c:pt idx="745">
                  <c:v>74.117272062956715</c:v>
                </c:pt>
                <c:pt idx="746">
                  <c:v>74.25216408668733</c:v>
                </c:pt>
                <c:pt idx="747">
                  <c:v>74.308550549141103</c:v>
                </c:pt>
                <c:pt idx="748">
                  <c:v>74.508350803043115</c:v>
                </c:pt>
                <c:pt idx="749">
                  <c:v>74.708376374400913</c:v>
                </c:pt>
                <c:pt idx="750">
                  <c:v>74.882148336153421</c:v>
                </c:pt>
                <c:pt idx="751">
                  <c:v>75.025619853355892</c:v>
                </c:pt>
                <c:pt idx="752">
                  <c:v>75.078674379232524</c:v>
                </c:pt>
                <c:pt idx="753">
                  <c:v>75.078674379232524</c:v>
                </c:pt>
                <c:pt idx="754">
                  <c:v>75.025619853355892</c:v>
                </c:pt>
                <c:pt idx="755">
                  <c:v>75.172968979131426</c:v>
                </c:pt>
                <c:pt idx="756">
                  <c:v>75.289853679165503</c:v>
                </c:pt>
                <c:pt idx="757">
                  <c:v>82.705627572596555</c:v>
                </c:pt>
                <c:pt idx="758">
                  <c:v>75.550063134160112</c:v>
                </c:pt>
                <c:pt idx="759">
                  <c:v>75.470195156294011</c:v>
                </c:pt>
                <c:pt idx="760">
                  <c:v>75.413154798761639</c:v>
                </c:pt>
                <c:pt idx="761">
                  <c:v>75.413154798761639</c:v>
                </c:pt>
                <c:pt idx="762">
                  <c:v>75.529741699493542</c:v>
                </c:pt>
                <c:pt idx="763">
                  <c:v>75.6196507311586</c:v>
                </c:pt>
                <c:pt idx="764">
                  <c:v>75.682851081764539</c:v>
                </c:pt>
                <c:pt idx="765">
                  <c:v>75.719357002525982</c:v>
                </c:pt>
                <c:pt idx="766">
                  <c:v>75.615463605823081</c:v>
                </c:pt>
                <c:pt idx="767">
                  <c:v>75.601333798492888</c:v>
                </c:pt>
                <c:pt idx="768">
                  <c:v>75.676167408231379</c:v>
                </c:pt>
                <c:pt idx="769">
                  <c:v>75.776719512195129</c:v>
                </c:pt>
                <c:pt idx="770">
                  <c:v>75.994703949185336</c:v>
                </c:pt>
                <c:pt idx="771">
                  <c:v>76.015062706270655</c:v>
                </c:pt>
                <c:pt idx="772">
                  <c:v>75.749031224322124</c:v>
                </c:pt>
                <c:pt idx="773">
                  <c:v>75.914593571234022</c:v>
                </c:pt>
                <c:pt idx="774">
                  <c:v>76.026877606282184</c:v>
                </c:pt>
                <c:pt idx="775">
                  <c:v>76.266032345013485</c:v>
                </c:pt>
                <c:pt idx="776">
                  <c:v>76.184063202999468</c:v>
                </c:pt>
                <c:pt idx="777">
                  <c:v>76.389634641046186</c:v>
                </c:pt>
                <c:pt idx="778">
                  <c:v>76.538352675006664</c:v>
                </c:pt>
                <c:pt idx="779">
                  <c:v>76.627373007438919</c:v>
                </c:pt>
                <c:pt idx="780">
                  <c:v>76.88004244031832</c:v>
                </c:pt>
                <c:pt idx="781">
                  <c:v>77.048042395336509</c:v>
                </c:pt>
                <c:pt idx="782">
                  <c:v>77.321293587705341</c:v>
                </c:pt>
                <c:pt idx="783">
                  <c:v>77.430549668874178</c:v>
                </c:pt>
                <c:pt idx="784">
                  <c:v>77.456097509273974</c:v>
                </c:pt>
                <c:pt idx="785">
                  <c:v>77.754982507288645</c:v>
                </c:pt>
                <c:pt idx="786">
                  <c:v>77.970559681697608</c:v>
                </c:pt>
                <c:pt idx="787">
                  <c:v>78.325184762410444</c:v>
                </c:pt>
                <c:pt idx="788">
                  <c:v>78.297081849588096</c:v>
                </c:pt>
                <c:pt idx="789">
                  <c:v>78.543260707635014</c:v>
                </c:pt>
                <c:pt idx="790">
                  <c:v>78.511668442077237</c:v>
                </c:pt>
                <c:pt idx="791">
                  <c:v>78.509666666666675</c:v>
                </c:pt>
                <c:pt idx="792">
                  <c:v>78.565361259338331</c:v>
                </c:pt>
                <c:pt idx="793">
                  <c:v>78.699347849318755</c:v>
                </c:pt>
                <c:pt idx="794">
                  <c:v>78.723730532512732</c:v>
                </c:pt>
                <c:pt idx="795">
                  <c:v>78.80429793510325</c:v>
                </c:pt>
                <c:pt idx="796">
                  <c:v>78.771064516129044</c:v>
                </c:pt>
                <c:pt idx="797">
                  <c:v>78.824151564185541</c:v>
                </c:pt>
                <c:pt idx="798">
                  <c:v>78.679644131963244</c:v>
                </c:pt>
                <c:pt idx="799">
                  <c:v>78.70251722267426</c:v>
                </c:pt>
                <c:pt idx="800">
                  <c:v>78.498029940119778</c:v>
                </c:pt>
                <c:pt idx="801">
                  <c:v>78.689815947569642</c:v>
                </c:pt>
                <c:pt idx="802">
                  <c:v>78.770262263633882</c:v>
                </c:pt>
                <c:pt idx="803">
                  <c:v>78.650094557449151</c:v>
                </c:pt>
                <c:pt idx="804">
                  <c:v>78.559883618312199</c:v>
                </c:pt>
                <c:pt idx="805">
                  <c:v>78.496047329089407</c:v>
                </c:pt>
                <c:pt idx="806">
                  <c:v>78.346819039689166</c:v>
                </c:pt>
                <c:pt idx="807">
                  <c:v>78.342181742276679</c:v>
                </c:pt>
                <c:pt idx="808">
                  <c:v>78.22132171731252</c:v>
                </c:pt>
                <c:pt idx="809">
                  <c:v>77.815918179279549</c:v>
                </c:pt>
                <c:pt idx="810">
                  <c:v>79.254750559284119</c:v>
                </c:pt>
                <c:pt idx="811">
                  <c:v>77.660153673583864</c:v>
                </c:pt>
                <c:pt idx="812">
                  <c:v>77.472037162162181</c:v>
                </c:pt>
                <c:pt idx="813">
                  <c:v>77.196894230769232</c:v>
                </c:pt>
                <c:pt idx="814">
                  <c:v>77.266908470722029</c:v>
                </c:pt>
                <c:pt idx="815">
                  <c:v>76.780337328767146</c:v>
                </c:pt>
                <c:pt idx="816">
                  <c:v>76.652851130833099</c:v>
                </c:pt>
                <c:pt idx="817">
                  <c:v>76.493189491817418</c:v>
                </c:pt>
                <c:pt idx="818">
                  <c:v>76.343175136376701</c:v>
                </c:pt>
                <c:pt idx="819">
                  <c:v>76.224444572085019</c:v>
                </c:pt>
                <c:pt idx="820">
                  <c:v>76.111250143430865</c:v>
                </c:pt>
                <c:pt idx="821">
                  <c:v>76.056721330275238</c:v>
                </c:pt>
                <c:pt idx="822">
                  <c:v>75.912799599198408</c:v>
                </c:pt>
                <c:pt idx="823">
                  <c:v>75.688092830619851</c:v>
                </c:pt>
                <c:pt idx="824">
                  <c:v>75.596809659902846</c:v>
                </c:pt>
                <c:pt idx="825">
                  <c:v>75.255013690815758</c:v>
                </c:pt>
                <c:pt idx="826">
                  <c:v>75.01842237442925</c:v>
                </c:pt>
                <c:pt idx="827">
                  <c:v>74.888786163522013</c:v>
                </c:pt>
                <c:pt idx="828">
                  <c:v>74.64376482383274</c:v>
                </c:pt>
                <c:pt idx="829">
                  <c:v>74.539836969001158</c:v>
                </c:pt>
                <c:pt idx="830">
                  <c:v>74.289171987345426</c:v>
                </c:pt>
                <c:pt idx="831">
                  <c:v>74.365551167483446</c:v>
                </c:pt>
                <c:pt idx="832">
                  <c:v>74.140347587402502</c:v>
                </c:pt>
                <c:pt idx="833">
                  <c:v>74.328816178602509</c:v>
                </c:pt>
                <c:pt idx="834">
                  <c:v>74.214556590049483</c:v>
                </c:pt>
                <c:pt idx="835">
                  <c:v>74.157902132632216</c:v>
                </c:pt>
                <c:pt idx="836">
                  <c:v>74.100782340862452</c:v>
                </c:pt>
                <c:pt idx="837">
                  <c:v>73.984371798645881</c:v>
                </c:pt>
                <c:pt idx="838">
                  <c:v>74.148336680448921</c:v>
                </c:pt>
                <c:pt idx="839">
                  <c:v>74.11816167309405</c:v>
                </c:pt>
                <c:pt idx="840">
                  <c:v>73.904346440274068</c:v>
                </c:pt>
                <c:pt idx="841">
                  <c:v>73.872814482345888</c:v>
                </c:pt>
                <c:pt idx="842">
                  <c:v>73.993913736098605</c:v>
                </c:pt>
                <c:pt idx="843">
                  <c:v>74.031853695324287</c:v>
                </c:pt>
                <c:pt idx="844">
                  <c:v>73.944178073894619</c:v>
                </c:pt>
                <c:pt idx="845">
                  <c:v>73.912300273805926</c:v>
                </c:pt>
                <c:pt idx="846">
                  <c:v>73.94620610687025</c:v>
                </c:pt>
                <c:pt idx="847">
                  <c:v>73.857114040465959</c:v>
                </c:pt>
                <c:pt idx="848">
                  <c:v>73.734538461538492</c:v>
                </c:pt>
                <c:pt idx="849">
                  <c:v>73.829749072929559</c:v>
                </c:pt>
                <c:pt idx="850">
                  <c:v>73.576993174061442</c:v>
                </c:pt>
                <c:pt idx="851">
                  <c:v>73.701201371571102</c:v>
                </c:pt>
                <c:pt idx="852">
                  <c:v>73.44570735524259</c:v>
                </c:pt>
                <c:pt idx="853">
                  <c:v>73.381359006601699</c:v>
                </c:pt>
                <c:pt idx="854">
                  <c:v>73.282965277777791</c:v>
                </c:pt>
                <c:pt idx="855">
                  <c:v>73.286519163763089</c:v>
                </c:pt>
                <c:pt idx="856">
                  <c:v>73.157674085850559</c:v>
                </c:pt>
                <c:pt idx="857">
                  <c:v>73.135807017543868</c:v>
                </c:pt>
                <c:pt idx="858">
                  <c:v>73.179320332480842</c:v>
                </c:pt>
                <c:pt idx="859">
                  <c:v>72.942200000000014</c:v>
                </c:pt>
                <c:pt idx="860">
                  <c:v>72.6708610310599</c:v>
                </c:pt>
                <c:pt idx="861">
                  <c:v>72.6708610310599</c:v>
                </c:pt>
                <c:pt idx="862">
                  <c:v>72.716309881675755</c:v>
                </c:pt>
                <c:pt idx="863">
                  <c:v>72.53630035110119</c:v>
                </c:pt>
                <c:pt idx="864">
                  <c:v>72.265387014640368</c:v>
                </c:pt>
                <c:pt idx="865">
                  <c:v>72.203174326465941</c:v>
                </c:pt>
                <c:pt idx="866">
                  <c:v>71.890483443708632</c:v>
                </c:pt>
                <c:pt idx="867">
                  <c:v>71.613674827369763</c:v>
                </c:pt>
                <c:pt idx="868">
                  <c:v>71.526671875000019</c:v>
                </c:pt>
                <c:pt idx="869">
                  <c:v>71.305950513538761</c:v>
                </c:pt>
                <c:pt idx="870">
                  <c:v>71.063356368143815</c:v>
                </c:pt>
                <c:pt idx="871">
                  <c:v>70.846333333333362</c:v>
                </c:pt>
                <c:pt idx="872">
                  <c:v>70.77747044334977</c:v>
                </c:pt>
                <c:pt idx="873">
                  <c:v>70.681406509057425</c:v>
                </c:pt>
                <c:pt idx="874">
                  <c:v>70.453275650842286</c:v>
                </c:pt>
                <c:pt idx="875">
                  <c:v>70.467892966360878</c:v>
                </c:pt>
                <c:pt idx="876">
                  <c:v>70.54133791628476</c:v>
                </c:pt>
                <c:pt idx="877">
                  <c:v>70.400583892617476</c:v>
                </c:pt>
                <c:pt idx="878">
                  <c:v>70.473911307528212</c:v>
                </c:pt>
                <c:pt idx="879">
                  <c:v>70.415223575997587</c:v>
                </c:pt>
                <c:pt idx="880">
                  <c:v>70.515663622526645</c:v>
                </c:pt>
                <c:pt idx="881">
                  <c:v>70.515663622526645</c:v>
                </c:pt>
                <c:pt idx="882">
                  <c:v>70.67471993911721</c:v>
                </c:pt>
                <c:pt idx="883">
                  <c:v>70.515663622526645</c:v>
                </c:pt>
                <c:pt idx="884">
                  <c:v>70.360792998477947</c:v>
                </c:pt>
                <c:pt idx="885">
                  <c:v>70.601665447897631</c:v>
                </c:pt>
                <c:pt idx="886">
                  <c:v>70.756677635588076</c:v>
                </c:pt>
                <c:pt idx="887">
                  <c:v>70.943280402316404</c:v>
                </c:pt>
                <c:pt idx="888">
                  <c:v>71.285103658536599</c:v>
                </c:pt>
                <c:pt idx="889">
                  <c:v>71.758807926829263</c:v>
                </c:pt>
                <c:pt idx="890">
                  <c:v>72.288167785234918</c:v>
                </c:pt>
                <c:pt idx="891">
                  <c:v>72.443369127516803</c:v>
                </c:pt>
                <c:pt idx="892">
                  <c:v>72.702024390243906</c:v>
                </c:pt>
                <c:pt idx="893">
                  <c:v>73.016429878048797</c:v>
                </c:pt>
                <c:pt idx="894">
                  <c:v>73.330835365853673</c:v>
                </c:pt>
                <c:pt idx="895">
                  <c:v>73.485942073170747</c:v>
                </c:pt>
                <c:pt idx="896">
                  <c:v>73.645240853658535</c:v>
                </c:pt>
                <c:pt idx="897">
                  <c:v>73.800347560975609</c:v>
                </c:pt>
                <c:pt idx="898">
                  <c:v>74.086377019201478</c:v>
                </c:pt>
                <c:pt idx="899">
                  <c:v>74.400686680890004</c:v>
                </c:pt>
                <c:pt idx="900">
                  <c:v>74.498759975632069</c:v>
                </c:pt>
                <c:pt idx="901">
                  <c:v>74.596713850837148</c:v>
                </c:pt>
                <c:pt idx="902">
                  <c:v>74.979697080291984</c:v>
                </c:pt>
                <c:pt idx="903">
                  <c:v>75.174603888213838</c:v>
                </c:pt>
                <c:pt idx="904">
                  <c:v>75.243273141122927</c:v>
                </c:pt>
                <c:pt idx="905">
                  <c:v>75.408833333333362</c:v>
                </c:pt>
                <c:pt idx="906">
                  <c:v>75.631150166515297</c:v>
                </c:pt>
                <c:pt idx="907">
                  <c:v>75.483979443772682</c:v>
                </c:pt>
                <c:pt idx="908">
                  <c:v>74.965111613876331</c:v>
                </c:pt>
                <c:pt idx="909">
                  <c:v>74.819475903614489</c:v>
                </c:pt>
                <c:pt idx="910">
                  <c:v>74.923805530507977</c:v>
                </c:pt>
                <c:pt idx="911">
                  <c:v>74.818830335731434</c:v>
                </c:pt>
                <c:pt idx="912">
                  <c:v>74.990510460251059</c:v>
                </c:pt>
                <c:pt idx="913">
                  <c:v>75.105093508040511</c:v>
                </c:pt>
                <c:pt idx="914">
                  <c:v>75.404671606401905</c:v>
                </c:pt>
                <c:pt idx="915">
                  <c:v>75.827582718961992</c:v>
                </c:pt>
                <c:pt idx="916">
                  <c:v>76.065068055148146</c:v>
                </c:pt>
                <c:pt idx="917">
                  <c:v>76.2444814814815</c:v>
                </c:pt>
                <c:pt idx="918">
                  <c:v>76.412608013937287</c:v>
                </c:pt>
                <c:pt idx="919">
                  <c:v>76.437364896073902</c:v>
                </c:pt>
                <c:pt idx="920">
                  <c:v>76.789270456503033</c:v>
                </c:pt>
                <c:pt idx="921">
                  <c:v>77.160886318194812</c:v>
                </c:pt>
                <c:pt idx="922">
                  <c:v>77.266908470722029</c:v>
                </c:pt>
                <c:pt idx="923">
                  <c:v>77.601689127972847</c:v>
                </c:pt>
                <c:pt idx="924">
                  <c:v>77.694265894320438</c:v>
                </c:pt>
                <c:pt idx="925">
                  <c:v>77.906501550606151</c:v>
                </c:pt>
                <c:pt idx="926">
                  <c:v>78.083895522388076</c:v>
                </c:pt>
                <c:pt idx="927">
                  <c:v>78.456630214205205</c:v>
                </c:pt>
                <c:pt idx="928">
                  <c:v>78.861476297968409</c:v>
                </c:pt>
                <c:pt idx="929">
                  <c:v>79.178983606557381</c:v>
                </c:pt>
                <c:pt idx="930">
                  <c:v>79.733246528761697</c:v>
                </c:pt>
                <c:pt idx="931">
                  <c:v>80.230064168086329</c:v>
                </c:pt>
                <c:pt idx="932">
                  <c:v>80.757237336368831</c:v>
                </c:pt>
                <c:pt idx="933">
                  <c:v>81.052184952978081</c:v>
                </c:pt>
                <c:pt idx="934">
                  <c:v>81.347974315068512</c:v>
                </c:pt>
                <c:pt idx="935">
                  <c:v>81.583194230219959</c:v>
                </c:pt>
                <c:pt idx="936">
                  <c:v>81.818817610062908</c:v>
                </c:pt>
                <c:pt idx="937">
                  <c:v>81.970987403378217</c:v>
                </c:pt>
                <c:pt idx="938">
                  <c:v>82.385703788748586</c:v>
                </c:pt>
                <c:pt idx="939">
                  <c:v>82.542936672423721</c:v>
                </c:pt>
                <c:pt idx="940">
                  <c:v>82.877351718163453</c:v>
                </c:pt>
                <c:pt idx="941">
                  <c:v>83.180318273964673</c:v>
                </c:pt>
                <c:pt idx="942">
                  <c:v>83.337281150159768</c:v>
                </c:pt>
                <c:pt idx="943">
                  <c:v>83.558904983969711</c:v>
                </c:pt>
                <c:pt idx="944">
                  <c:v>83.778062883884203</c:v>
                </c:pt>
                <c:pt idx="945">
                  <c:v>83.789107362863021</c:v>
                </c:pt>
                <c:pt idx="946">
                  <c:v>83.955692987625227</c:v>
                </c:pt>
                <c:pt idx="947">
                  <c:v>83.814494525007419</c:v>
                </c:pt>
                <c:pt idx="948">
                  <c:v>84.048023795359924</c:v>
                </c:pt>
                <c:pt idx="949">
                  <c:v>84.123612855007494</c:v>
                </c:pt>
                <c:pt idx="950">
                  <c:v>84.270291040288654</c:v>
                </c:pt>
                <c:pt idx="951">
                  <c:v>84.225288391777525</c:v>
                </c:pt>
                <c:pt idx="952">
                  <c:v>83.989678821027056</c:v>
                </c:pt>
                <c:pt idx="953">
                  <c:v>84.035137404580155</c:v>
                </c:pt>
                <c:pt idx="954">
                  <c:v>84.116898096992045</c:v>
                </c:pt>
                <c:pt idx="955">
                  <c:v>83.970523897625668</c:v>
                </c:pt>
                <c:pt idx="956">
                  <c:v>83.727329928814655</c:v>
                </c:pt>
                <c:pt idx="957">
                  <c:v>83.670849829351539</c:v>
                </c:pt>
                <c:pt idx="958">
                  <c:v>83.508733788395901</c:v>
                </c:pt>
                <c:pt idx="959">
                  <c:v>83.345713754646866</c:v>
                </c:pt>
                <c:pt idx="960">
                  <c:v>83.084229913473436</c:v>
                </c:pt>
                <c:pt idx="961">
                  <c:v>83.01192241379313</c:v>
                </c:pt>
                <c:pt idx="962">
                  <c:v>82.842221575237531</c:v>
                </c:pt>
                <c:pt idx="963">
                  <c:v>82.678268456375861</c:v>
                </c:pt>
                <c:pt idx="964">
                  <c:v>82.419250000000019</c:v>
                </c:pt>
                <c:pt idx="965">
                  <c:v>82.286001508295641</c:v>
                </c:pt>
                <c:pt idx="966">
                  <c:v>82.214980792316936</c:v>
                </c:pt>
                <c:pt idx="967">
                  <c:v>82.019934088875644</c:v>
                </c:pt>
                <c:pt idx="968">
                  <c:v>81.922360189573467</c:v>
                </c:pt>
                <c:pt idx="969">
                  <c:v>81.700444739168887</c:v>
                </c:pt>
                <c:pt idx="970">
                  <c:v>81.548241318422612</c:v>
                </c:pt>
                <c:pt idx="971">
                  <c:v>81.307832155477044</c:v>
                </c:pt>
                <c:pt idx="972">
                  <c:v>81.27611910377361</c:v>
                </c:pt>
                <c:pt idx="973">
                  <c:v>81.39855194805196</c:v>
                </c:pt>
                <c:pt idx="974">
                  <c:v>81.550984037836258</c:v>
                </c:pt>
                <c:pt idx="975">
                  <c:v>81.432381107491878</c:v>
                </c:pt>
                <c:pt idx="976">
                  <c:v>81.617575163398712</c:v>
                </c:pt>
                <c:pt idx="977">
                  <c:v>81.560643900984203</c:v>
                </c:pt>
                <c:pt idx="978">
                  <c:v>81.715890952666285</c:v>
                </c:pt>
                <c:pt idx="979">
                  <c:v>81.596609271523178</c:v>
                </c:pt>
                <c:pt idx="980">
                  <c:v>81.630059891107095</c:v>
                </c:pt>
                <c:pt idx="981">
                  <c:v>81.509200607902756</c:v>
                </c:pt>
                <c:pt idx="982">
                  <c:v>81.763687652811754</c:v>
                </c:pt>
                <c:pt idx="983">
                  <c:v>81.833660522273433</c:v>
                </c:pt>
                <c:pt idx="984">
                  <c:v>81.743003088326162</c:v>
                </c:pt>
                <c:pt idx="985">
                  <c:v>81.935951582867816</c:v>
                </c:pt>
                <c:pt idx="986">
                  <c:v>81.813452276980669</c:v>
                </c:pt>
                <c:pt idx="987">
                  <c:v>81.916779799247195</c:v>
                </c:pt>
                <c:pt idx="988">
                  <c:v>81.917112826977629</c:v>
                </c:pt>
                <c:pt idx="989">
                  <c:v>81.953766550522673</c:v>
                </c:pt>
                <c:pt idx="990">
                  <c:v>81.760295577473755</c:v>
                </c:pt>
                <c:pt idx="991">
                  <c:v>81.764278772378532</c:v>
                </c:pt>
                <c:pt idx="992">
                  <c:v>81.703609951845934</c:v>
                </c:pt>
                <c:pt idx="993">
                  <c:v>81.838943244114816</c:v>
                </c:pt>
                <c:pt idx="994">
                  <c:v>81.604402202072563</c:v>
                </c:pt>
                <c:pt idx="995">
                  <c:v>81.67497984395321</c:v>
                </c:pt>
                <c:pt idx="996">
                  <c:v>81.708758564437204</c:v>
                </c:pt>
                <c:pt idx="997">
                  <c:v>81.609134949230281</c:v>
                </c:pt>
                <c:pt idx="998">
                  <c:v>81.475689020381338</c:v>
                </c:pt>
                <c:pt idx="999">
                  <c:v>81.475978232189988</c:v>
                </c:pt>
                <c:pt idx="1000">
                  <c:v>81.303370615486429</c:v>
                </c:pt>
                <c:pt idx="1001">
                  <c:v>81.509927930919972</c:v>
                </c:pt>
                <c:pt idx="1002">
                  <c:v>81.302806795469692</c:v>
                </c:pt>
                <c:pt idx="1003">
                  <c:v>81.235528390113572</c:v>
                </c:pt>
                <c:pt idx="1004">
                  <c:v>81.649926682289959</c:v>
                </c:pt>
                <c:pt idx="1005">
                  <c:v>81.410117962466501</c:v>
                </c:pt>
                <c:pt idx="1006">
                  <c:v>81.376484087102199</c:v>
                </c:pt>
                <c:pt idx="1007">
                  <c:v>81.3406496155132</c:v>
                </c:pt>
                <c:pt idx="1008">
                  <c:v>81.028806988352756</c:v>
                </c:pt>
                <c:pt idx="1009">
                  <c:v>80.690272727272728</c:v>
                </c:pt>
                <c:pt idx="1010">
                  <c:v>80.624913357400757</c:v>
                </c:pt>
                <c:pt idx="1011">
                  <c:v>80.463276692708348</c:v>
                </c:pt>
                <c:pt idx="1012">
                  <c:v>80.171739116414088</c:v>
                </c:pt>
                <c:pt idx="1013">
                  <c:v>79.881210862619824</c:v>
                </c:pt>
                <c:pt idx="1014">
                  <c:v>79.859641318124218</c:v>
                </c:pt>
                <c:pt idx="1015">
                  <c:v>79.581288854003148</c:v>
                </c:pt>
                <c:pt idx="1016">
                  <c:v>79.52755479452054</c:v>
                </c:pt>
                <c:pt idx="1017">
                  <c:v>79.378384615384618</c:v>
                </c:pt>
                <c:pt idx="1018">
                  <c:v>79.354286945812845</c:v>
                </c:pt>
                <c:pt idx="1019">
                  <c:v>79.360529158993259</c:v>
                </c:pt>
                <c:pt idx="1020">
                  <c:v>79.14125421133231</c:v>
                </c:pt>
                <c:pt idx="1021">
                  <c:v>79.30237308868503</c:v>
                </c:pt>
                <c:pt idx="1022">
                  <c:v>79.30237308868503</c:v>
                </c:pt>
                <c:pt idx="1023">
                  <c:v>79.30237308868503</c:v>
                </c:pt>
                <c:pt idx="1024">
                  <c:v>79.301284839203689</c:v>
                </c:pt>
                <c:pt idx="1025">
                  <c:v>79.581412162162167</c:v>
                </c:pt>
                <c:pt idx="1026">
                  <c:v>79.384573760394233</c:v>
                </c:pt>
                <c:pt idx="1027">
                  <c:v>79.378384615384618</c:v>
                </c:pt>
                <c:pt idx="1028">
                  <c:v>79.534072203284808</c:v>
                </c:pt>
                <c:pt idx="1029">
                  <c:v>79.563217661691567</c:v>
                </c:pt>
                <c:pt idx="1030">
                  <c:v>79.751299531981289</c:v>
                </c:pt>
                <c:pt idx="1031">
                  <c:v>79.971659567804579</c:v>
                </c:pt>
                <c:pt idx="1032">
                  <c:v>80.002629164047775</c:v>
                </c:pt>
                <c:pt idx="1033">
                  <c:v>79.99826166456495</c:v>
                </c:pt>
                <c:pt idx="1034">
                  <c:v>80.28860859943093</c:v>
                </c:pt>
                <c:pt idx="1035">
                  <c:v>80.383443740095089</c:v>
                </c:pt>
                <c:pt idx="1036">
                  <c:v>80.478761042262491</c:v>
                </c:pt>
                <c:pt idx="1037">
                  <c:v>80.547235668789853</c:v>
                </c:pt>
                <c:pt idx="1038">
                  <c:v>80.508368891727898</c:v>
                </c:pt>
                <c:pt idx="1039">
                  <c:v>80.473682254964785</c:v>
                </c:pt>
                <c:pt idx="1040">
                  <c:v>80.542695024077062</c:v>
                </c:pt>
                <c:pt idx="1041">
                  <c:v>80.803392661731593</c:v>
                </c:pt>
                <c:pt idx="1042">
                  <c:v>80.836847146081922</c:v>
                </c:pt>
                <c:pt idx="1043">
                  <c:v>80.870431340872386</c:v>
                </c:pt>
                <c:pt idx="1044">
                  <c:v>80.936494170984474</c:v>
                </c:pt>
                <c:pt idx="1045">
                  <c:v>80.800881245944197</c:v>
                </c:pt>
                <c:pt idx="1046">
                  <c:v>81.036983739837424</c:v>
                </c:pt>
                <c:pt idx="1047">
                  <c:v>81.171743080429835</c:v>
                </c:pt>
                <c:pt idx="1048">
                  <c:v>81.136492011737886</c:v>
                </c:pt>
                <c:pt idx="1049">
                  <c:v>81.203767973856216</c:v>
                </c:pt>
                <c:pt idx="1050">
                  <c:v>81.271352440222742</c:v>
                </c:pt>
                <c:pt idx="1051">
                  <c:v>81.268905511811042</c:v>
                </c:pt>
                <c:pt idx="1052">
                  <c:v>81.306321299639009</c:v>
                </c:pt>
                <c:pt idx="1053">
                  <c:v>81.337074074074096</c:v>
                </c:pt>
                <c:pt idx="1054">
                  <c:v>81.505882853403151</c:v>
                </c:pt>
                <c:pt idx="1055">
                  <c:v>81.306853928920788</c:v>
                </c:pt>
                <c:pt idx="1056">
                  <c:v>81.172444985394378</c:v>
                </c:pt>
                <c:pt idx="1057">
                  <c:v>81.005341180264438</c:v>
                </c:pt>
                <c:pt idx="1058">
                  <c:v>80.839055662188116</c:v>
                </c:pt>
                <c:pt idx="1059">
                  <c:v>80.808296167247391</c:v>
                </c:pt>
                <c:pt idx="1060">
                  <c:v>80.617603820858136</c:v>
                </c:pt>
                <c:pt idx="1061">
                  <c:v>80.528678360757539</c:v>
                </c:pt>
                <c:pt idx="1062">
                  <c:v>80.464125501079252</c:v>
                </c:pt>
                <c:pt idx="1063">
                  <c:v>80.469788231688653</c:v>
                </c:pt>
                <c:pt idx="1064">
                  <c:v>80.346994507171217</c:v>
                </c:pt>
                <c:pt idx="1065">
                  <c:v>80.345978399756632</c:v>
                </c:pt>
                <c:pt idx="1066">
                  <c:v>80.379277305825255</c:v>
                </c:pt>
                <c:pt idx="1067">
                  <c:v>80.57048865355523</c:v>
                </c:pt>
                <c:pt idx="1068">
                  <c:v>80.539578073089729</c:v>
                </c:pt>
                <c:pt idx="1069">
                  <c:v>80.351257461561659</c:v>
                </c:pt>
                <c:pt idx="1070">
                  <c:v>79.173526315789474</c:v>
                </c:pt>
                <c:pt idx="1071">
                  <c:v>77.629941529235381</c:v>
                </c:pt>
                <c:pt idx="1072">
                  <c:v>76.312880346993722</c:v>
                </c:pt>
                <c:pt idx="1073">
                  <c:v>75.189229508196732</c:v>
                </c:pt>
                <c:pt idx="1074">
                  <c:v>74.682318857822764</c:v>
                </c:pt>
                <c:pt idx="1075">
                  <c:v>74.42407979827945</c:v>
                </c:pt>
                <c:pt idx="1076">
                  <c:v>74.135596864832891</c:v>
                </c:pt>
                <c:pt idx="1077">
                  <c:v>74.211952493360897</c:v>
                </c:pt>
                <c:pt idx="1078">
                  <c:v>73.503803413772815</c:v>
                </c:pt>
                <c:pt idx="1079">
                  <c:v>72.35458851113718</c:v>
                </c:pt>
                <c:pt idx="1080">
                  <c:v>71.201906752411574</c:v>
                </c:pt>
                <c:pt idx="1081">
                  <c:v>70.848468841001775</c:v>
                </c:pt>
                <c:pt idx="1082">
                  <c:v>72.372247967479694</c:v>
                </c:pt>
                <c:pt idx="1083">
                  <c:v>73.806607173850168</c:v>
                </c:pt>
                <c:pt idx="1084">
                  <c:v>74.27266253244882</c:v>
                </c:pt>
                <c:pt idx="1085">
                  <c:v>76.240960242005215</c:v>
                </c:pt>
                <c:pt idx="1086">
                  <c:v>76.693379746835447</c:v>
                </c:pt>
                <c:pt idx="1087">
                  <c:v>75.486004020677782</c:v>
                </c:pt>
                <c:pt idx="1088">
                  <c:v>79.192410080183308</c:v>
                </c:pt>
                <c:pt idx="1089">
                  <c:v>85.509855345911959</c:v>
                </c:pt>
                <c:pt idx="1090">
                  <c:v>85.755074724030578</c:v>
                </c:pt>
                <c:pt idx="1091">
                  <c:v>84.568171927846677</c:v>
                </c:pt>
                <c:pt idx="1092">
                  <c:v>81.129587545378399</c:v>
                </c:pt>
                <c:pt idx="1093">
                  <c:v>63.0188059165054</c:v>
                </c:pt>
                <c:pt idx="1094">
                  <c:v>75.23536769570012</c:v>
                </c:pt>
                <c:pt idx="1095">
                  <c:v>73.165815746309477</c:v>
                </c:pt>
                <c:pt idx="1096">
                  <c:v>80.125229526157241</c:v>
                </c:pt>
                <c:pt idx="1097">
                  <c:v>70.942798255179952</c:v>
                </c:pt>
                <c:pt idx="1098">
                  <c:v>65.69778850325379</c:v>
                </c:pt>
                <c:pt idx="1099">
                  <c:v>64.668088852988717</c:v>
                </c:pt>
                <c:pt idx="1100">
                  <c:v>71.597115281501345</c:v>
                </c:pt>
                <c:pt idx="1101">
                  <c:v>71.944915177380651</c:v>
                </c:pt>
                <c:pt idx="1102">
                  <c:v>66.691410297239926</c:v>
                </c:pt>
                <c:pt idx="1103">
                  <c:v>62.699906019007386</c:v>
                </c:pt>
                <c:pt idx="1104">
                  <c:v>60.676157894736846</c:v>
                </c:pt>
                <c:pt idx="1105">
                  <c:v>59.989855494361407</c:v>
                </c:pt>
                <c:pt idx="1106">
                  <c:v>60.000908496732038</c:v>
                </c:pt>
                <c:pt idx="1107">
                  <c:v>60.587315514993492</c:v>
                </c:pt>
                <c:pt idx="1108">
                  <c:v>61.529311411489502</c:v>
                </c:pt>
                <c:pt idx="1109">
                  <c:v>63.084984435797679</c:v>
                </c:pt>
                <c:pt idx="1110">
                  <c:v>64.965414772727271</c:v>
                </c:pt>
                <c:pt idx="1111">
                  <c:v>67.09656940509916</c:v>
                </c:pt>
                <c:pt idx="1112">
                  <c:v>69.193038510911435</c:v>
                </c:pt>
                <c:pt idx="1113">
                  <c:v>71.149933708727929</c:v>
                </c:pt>
                <c:pt idx="1114">
                  <c:v>73.188925925925929</c:v>
                </c:pt>
                <c:pt idx="1115">
                  <c:v>75.087144971924474</c:v>
                </c:pt>
                <c:pt idx="1116">
                  <c:v>76.610576530612263</c:v>
                </c:pt>
                <c:pt idx="1117">
                  <c:v>77.792655612244928</c:v>
                </c:pt>
                <c:pt idx="1118">
                  <c:v>78.89840071465035</c:v>
                </c:pt>
                <c:pt idx="1119">
                  <c:v>79.951154868387448</c:v>
                </c:pt>
                <c:pt idx="1120">
                  <c:v>80.634512669567457</c:v>
                </c:pt>
                <c:pt idx="1121">
                  <c:v>81.374951782508333</c:v>
                </c:pt>
                <c:pt idx="1122">
                  <c:v>82.066493449781689</c:v>
                </c:pt>
                <c:pt idx="1123">
                  <c:v>82.734000514403292</c:v>
                </c:pt>
                <c:pt idx="1124">
                  <c:v>83.373324407826999</c:v>
                </c:pt>
                <c:pt idx="1125">
                  <c:v>83.965992004126917</c:v>
                </c:pt>
                <c:pt idx="1126">
                  <c:v>84.641135505559888</c:v>
                </c:pt>
                <c:pt idx="1127">
                  <c:v>85.16087454639711</c:v>
                </c:pt>
                <c:pt idx="1128">
                  <c:v>85.986002862347149</c:v>
                </c:pt>
                <c:pt idx="1129">
                  <c:v>86.539676232715905</c:v>
                </c:pt>
                <c:pt idx="1130">
                  <c:v>87.049976439790569</c:v>
                </c:pt>
                <c:pt idx="1131">
                  <c:v>87.697397163120584</c:v>
                </c:pt>
                <c:pt idx="1132">
                  <c:v>88.377553124176146</c:v>
                </c:pt>
                <c:pt idx="1133">
                  <c:v>88.911344370860959</c:v>
                </c:pt>
                <c:pt idx="1134">
                  <c:v>89.524239691407288</c:v>
                </c:pt>
                <c:pt idx="1135">
                  <c:v>89.977342948717961</c:v>
                </c:pt>
                <c:pt idx="1136">
                  <c:v>90.463442596566523</c:v>
                </c:pt>
                <c:pt idx="1137">
                  <c:v>91.168492730210033</c:v>
                </c:pt>
                <c:pt idx="1138">
                  <c:v>91.526115197404025</c:v>
                </c:pt>
                <c:pt idx="1139">
                  <c:v>92.133010860711394</c:v>
                </c:pt>
                <c:pt idx="1140">
                  <c:v>92.511229365295577</c:v>
                </c:pt>
                <c:pt idx="1141">
                  <c:v>92.987493982494541</c:v>
                </c:pt>
                <c:pt idx="1142">
                  <c:v>93.463906344410901</c:v>
                </c:pt>
                <c:pt idx="1143">
                  <c:v>93.772856630824378</c:v>
                </c:pt>
                <c:pt idx="1144">
                  <c:v>94.049109573879377</c:v>
                </c:pt>
                <c:pt idx="1145">
                  <c:v>94.331175506803675</c:v>
                </c:pt>
                <c:pt idx="1146">
                  <c:v>94.61145317725753</c:v>
                </c:pt>
                <c:pt idx="1147">
                  <c:v>95.008036353467574</c:v>
                </c:pt>
                <c:pt idx="1148">
                  <c:v>95.146104125736755</c:v>
                </c:pt>
                <c:pt idx="1149">
                  <c:v>95.378508998875134</c:v>
                </c:pt>
                <c:pt idx="1150">
                  <c:v>95.694427766826266</c:v>
                </c:pt>
                <c:pt idx="1151">
                  <c:v>96.085928410372063</c:v>
                </c:pt>
                <c:pt idx="1152">
                  <c:v>96.275250070402734</c:v>
                </c:pt>
                <c:pt idx="1153">
                  <c:v>96.33059415401911</c:v>
                </c:pt>
                <c:pt idx="1154">
                  <c:v>96.545362006164211</c:v>
                </c:pt>
                <c:pt idx="1155">
                  <c:v>96.709812971764066</c:v>
                </c:pt>
                <c:pt idx="1156">
                  <c:v>96.763906808035713</c:v>
                </c:pt>
                <c:pt idx="1157">
                  <c:v>96.875284602556988</c:v>
                </c:pt>
                <c:pt idx="1158">
                  <c:v>96.860657332963683</c:v>
                </c:pt>
                <c:pt idx="1159">
                  <c:v>97.061319911135826</c:v>
                </c:pt>
                <c:pt idx="1160">
                  <c:v>97.174160466407585</c:v>
                </c:pt>
                <c:pt idx="1161">
                  <c:v>97.41616754654072</c:v>
                </c:pt>
                <c:pt idx="1162">
                  <c:v>97.541473962684506</c:v>
                </c:pt>
                <c:pt idx="1163">
                  <c:v>97.87840072605421</c:v>
                </c:pt>
                <c:pt idx="1164">
                  <c:v>98.005373355723478</c:v>
                </c:pt>
                <c:pt idx="1165">
                  <c:v>98.20987412391365</c:v>
                </c:pt>
                <c:pt idx="1166">
                  <c:v>98.481038774936806</c:v>
                </c:pt>
                <c:pt idx="1167">
                  <c:v>98.577048423423449</c:v>
                </c:pt>
                <c:pt idx="1168">
                  <c:v>98.662675232985066</c:v>
                </c:pt>
                <c:pt idx="1169">
                  <c:v>98.671375850340141</c:v>
                </c:pt>
                <c:pt idx="1170">
                  <c:v>98.939976678043251</c:v>
                </c:pt>
                <c:pt idx="1171">
                  <c:v>99.061301940639282</c:v>
                </c:pt>
                <c:pt idx="1172">
                  <c:v>99.18739862542958</c:v>
                </c:pt>
                <c:pt idx="1173">
                  <c:v>99.238516944284896</c:v>
                </c:pt>
                <c:pt idx="1174">
                  <c:v>99.327966868337697</c:v>
                </c:pt>
                <c:pt idx="1175">
                  <c:v>99.383774342675551</c:v>
                </c:pt>
                <c:pt idx="1176">
                  <c:v>99.546932714617185</c:v>
                </c:pt>
                <c:pt idx="1177">
                  <c:v>99.672778812572759</c:v>
                </c:pt>
                <c:pt idx="1178">
                  <c:v>99.720261835184118</c:v>
                </c:pt>
                <c:pt idx="1179">
                  <c:v>100.03580727486067</c:v>
                </c:pt>
                <c:pt idx="1180">
                  <c:v>99.9759929370218</c:v>
                </c:pt>
                <c:pt idx="1181">
                  <c:v>100.10927879503839</c:v>
                </c:pt>
                <c:pt idx="1182">
                  <c:v>100.31015302491107</c:v>
                </c:pt>
                <c:pt idx="1183">
                  <c:v>100.55239529341677</c:v>
                </c:pt>
                <c:pt idx="1184">
                  <c:v>100.64458288450029</c:v>
                </c:pt>
                <c:pt idx="1185">
                  <c:v>100.61650270595311</c:v>
                </c:pt>
                <c:pt idx="1186">
                  <c:v>100.70569102990038</c:v>
                </c:pt>
                <c:pt idx="1187">
                  <c:v>100.83621699544764</c:v>
                </c:pt>
                <c:pt idx="1188">
                  <c:v>100.9272530487805</c:v>
                </c:pt>
                <c:pt idx="1189">
                  <c:v>101.17915620214396</c:v>
                </c:pt>
                <c:pt idx="1190">
                  <c:v>101.11184615384619</c:v>
                </c:pt>
                <c:pt idx="1191">
                  <c:v>101.32974907292957</c:v>
                </c:pt>
                <c:pt idx="1192">
                  <c:v>101.42475100900343</c:v>
                </c:pt>
                <c:pt idx="1193">
                  <c:v>101.5206419213974</c:v>
                </c:pt>
                <c:pt idx="1194">
                  <c:v>101.78117612033846</c:v>
                </c:pt>
                <c:pt idx="1195">
                  <c:v>101.88760691823902</c:v>
                </c:pt>
                <c:pt idx="1196">
                  <c:v>101.86803472222225</c:v>
                </c:pt>
                <c:pt idx="1197">
                  <c:v>102.0173512658228</c:v>
                </c:pt>
                <c:pt idx="1198">
                  <c:v>102.01387135614705</c:v>
                </c:pt>
                <c:pt idx="1199">
                  <c:v>102.0173512658228</c:v>
                </c:pt>
                <c:pt idx="1200">
                  <c:v>102.19355555555558</c:v>
                </c:pt>
                <c:pt idx="1201">
                  <c:v>102.01731711145999</c:v>
                </c:pt>
                <c:pt idx="1202">
                  <c:v>101.95976865438651</c:v>
                </c:pt>
                <c:pt idx="1203">
                  <c:v>101.86961080074489</c:v>
                </c:pt>
                <c:pt idx="1204">
                  <c:v>101.77626751002776</c:v>
                </c:pt>
                <c:pt idx="1205">
                  <c:v>101.68022972972975</c:v>
                </c:pt>
                <c:pt idx="1206">
                  <c:v>101.82647387717691</c:v>
                </c:pt>
                <c:pt idx="1207">
                  <c:v>101.7678676604807</c:v>
                </c:pt>
                <c:pt idx="1208">
                  <c:v>101.70975855801275</c:v>
                </c:pt>
                <c:pt idx="1209">
                  <c:v>101.68482779456194</c:v>
                </c:pt>
                <c:pt idx="1210">
                  <c:v>101.57525504974375</c:v>
                </c:pt>
                <c:pt idx="1211">
                  <c:v>101.70790378833433</c:v>
                </c:pt>
                <c:pt idx="1212">
                  <c:v>101.63912545018009</c:v>
                </c:pt>
                <c:pt idx="1213">
                  <c:v>101.68316491754125</c:v>
                </c:pt>
                <c:pt idx="1214">
                  <c:v>101.83571364317844</c:v>
                </c:pt>
                <c:pt idx="1215">
                  <c:v>101.79949580335733</c:v>
                </c:pt>
                <c:pt idx="1216">
                  <c:v>101.75557425742576</c:v>
                </c:pt>
                <c:pt idx="1217">
                  <c:v>101.8684804804805</c:v>
                </c:pt>
                <c:pt idx="1218">
                  <c:v>102.05848872180451</c:v>
                </c:pt>
                <c:pt idx="1219">
                  <c:v>101.97410442371351</c:v>
                </c:pt>
                <c:pt idx="1220">
                  <c:v>102.09168975903619</c:v>
                </c:pt>
                <c:pt idx="1221">
                  <c:v>102.20119716611399</c:v>
                </c:pt>
                <c:pt idx="1222">
                  <c:v>102.0843208685163</c:v>
                </c:pt>
                <c:pt idx="1223">
                  <c:v>102.12084313725491</c:v>
                </c:pt>
                <c:pt idx="1224">
                  <c:v>102.19810413522488</c:v>
                </c:pt>
                <c:pt idx="1225">
                  <c:v>102.12084313725491</c:v>
                </c:pt>
                <c:pt idx="1226">
                  <c:v>102.12084313725491</c:v>
                </c:pt>
                <c:pt idx="1227">
                  <c:v>101.96737405731524</c:v>
                </c:pt>
                <c:pt idx="1228">
                  <c:v>101.96737405731524</c:v>
                </c:pt>
                <c:pt idx="1229">
                  <c:v>102.04039209175974</c:v>
                </c:pt>
                <c:pt idx="1230">
                  <c:v>102.04039209175974</c:v>
                </c:pt>
                <c:pt idx="1231">
                  <c:v>101.80975716440423</c:v>
                </c:pt>
                <c:pt idx="1232">
                  <c:v>101.80975716440423</c:v>
                </c:pt>
                <c:pt idx="1233">
                  <c:v>101.80975716440423</c:v>
                </c:pt>
                <c:pt idx="1234">
                  <c:v>101.80975716440423</c:v>
                </c:pt>
                <c:pt idx="1235">
                  <c:v>101.7691821471653</c:v>
                </c:pt>
                <c:pt idx="1236">
                  <c:v>101.65214027149324</c:v>
                </c:pt>
                <c:pt idx="1237">
                  <c:v>101.80975716440423</c:v>
                </c:pt>
                <c:pt idx="1238">
                  <c:v>101.7691821471653</c:v>
                </c:pt>
                <c:pt idx="1239">
                  <c:v>101.7691821471653</c:v>
                </c:pt>
                <c:pt idx="1240">
                  <c:v>101.57525504974375</c:v>
                </c:pt>
                <c:pt idx="1241">
                  <c:v>101.84972393007837</c:v>
                </c:pt>
                <c:pt idx="1242">
                  <c:v>102.00719831223631</c:v>
                </c:pt>
                <c:pt idx="1243">
                  <c:v>101.9343102409639</c:v>
                </c:pt>
                <c:pt idx="1244">
                  <c:v>102.05109093646493</c:v>
                </c:pt>
                <c:pt idx="1245">
                  <c:v>101.90134586466165</c:v>
                </c:pt>
                <c:pt idx="1246">
                  <c:v>101.94862424969989</c:v>
                </c:pt>
                <c:pt idx="1247">
                  <c:v>101.88710233393178</c:v>
                </c:pt>
                <c:pt idx="1248">
                  <c:v>101.70607669352434</c:v>
                </c:pt>
                <c:pt idx="1249">
                  <c:v>101.79699285926812</c:v>
                </c:pt>
                <c:pt idx="1250">
                  <c:v>101.80811724547347</c:v>
                </c:pt>
                <c:pt idx="1251">
                  <c:v>101.70427665876777</c:v>
                </c:pt>
                <c:pt idx="1252">
                  <c:v>101.87338961038962</c:v>
                </c:pt>
                <c:pt idx="1253">
                  <c:v>101.85209144369306</c:v>
                </c:pt>
                <c:pt idx="1254">
                  <c:v>101.84925218914185</c:v>
                </c:pt>
                <c:pt idx="1255">
                  <c:v>101.67993290734825</c:v>
                </c:pt>
                <c:pt idx="1256">
                  <c:v>101.74451357596769</c:v>
                </c:pt>
                <c:pt idx="1257">
                  <c:v>101.68588306451613</c:v>
                </c:pt>
                <c:pt idx="1258">
                  <c:v>101.50444377336785</c:v>
                </c:pt>
                <c:pt idx="1259">
                  <c:v>101.65828871014078</c:v>
                </c:pt>
                <c:pt idx="1260">
                  <c:v>101.77712794033278</c:v>
                </c:pt>
                <c:pt idx="1261">
                  <c:v>101.66934852393238</c:v>
                </c:pt>
                <c:pt idx="1262">
                  <c:v>101.8537396788991</c:v>
                </c:pt>
                <c:pt idx="1263">
                  <c:v>101.92701319563972</c:v>
                </c:pt>
                <c:pt idx="1264">
                  <c:v>101.88509302325582</c:v>
                </c:pt>
                <c:pt idx="1265">
                  <c:v>101.95848980178113</c:v>
                </c:pt>
                <c:pt idx="1266">
                  <c:v>101.95130888697155</c:v>
                </c:pt>
                <c:pt idx="1267">
                  <c:v>101.90930109383997</c:v>
                </c:pt>
                <c:pt idx="1268">
                  <c:v>102.01775367329302</c:v>
                </c:pt>
                <c:pt idx="1269">
                  <c:v>101.97573068050751</c:v>
                </c:pt>
                <c:pt idx="1270">
                  <c:v>101.97251212471132</c:v>
                </c:pt>
                <c:pt idx="1271">
                  <c:v>101.93036492343256</c:v>
                </c:pt>
                <c:pt idx="1272">
                  <c:v>102.11326041666668</c:v>
                </c:pt>
                <c:pt idx="1273">
                  <c:v>102.07113785114394</c:v>
                </c:pt>
                <c:pt idx="1274">
                  <c:v>102.21552247028126</c:v>
                </c:pt>
                <c:pt idx="1275">
                  <c:v>102.17739349970984</c:v>
                </c:pt>
                <c:pt idx="1276">
                  <c:v>102.17039395700176</c:v>
                </c:pt>
                <c:pt idx="1277">
                  <c:v>102.20262758219378</c:v>
                </c:pt>
                <c:pt idx="1278">
                  <c:v>102.08271153846155</c:v>
                </c:pt>
                <c:pt idx="1279">
                  <c:v>102.11491129267581</c:v>
                </c:pt>
                <c:pt idx="1280">
                  <c:v>102.07243341121494</c:v>
                </c:pt>
                <c:pt idx="1281">
                  <c:v>101.92716277712952</c:v>
                </c:pt>
                <c:pt idx="1282">
                  <c:v>101.99774897840047</c:v>
                </c:pt>
                <c:pt idx="1283">
                  <c:v>101.95515600350571</c:v>
                </c:pt>
                <c:pt idx="1284">
                  <c:v>101.87376968100676</c:v>
                </c:pt>
                <c:pt idx="1285">
                  <c:v>102.01944594198653</c:v>
                </c:pt>
                <c:pt idx="1286">
                  <c:v>102.05173239436621</c:v>
                </c:pt>
                <c:pt idx="1287">
                  <c:v>101.96611581422692</c:v>
                </c:pt>
                <c:pt idx="1288">
                  <c:v>101.9984283191051</c:v>
                </c:pt>
                <c:pt idx="1289">
                  <c:v>102.03083608490567</c:v>
                </c:pt>
                <c:pt idx="1290">
                  <c:v>102.06333953351049</c:v>
                </c:pt>
                <c:pt idx="1291">
                  <c:v>102.09593908929628</c:v>
                </c:pt>
                <c:pt idx="1292">
                  <c:v>102.08871047957373</c:v>
                </c:pt>
                <c:pt idx="1293">
                  <c:v>102.08146473029045</c:v>
                </c:pt>
                <c:pt idx="1294">
                  <c:v>101.93067931238886</c:v>
                </c:pt>
                <c:pt idx="1295">
                  <c:v>102.00974170616114</c:v>
                </c:pt>
                <c:pt idx="1296">
                  <c:v>102.02031382978724</c:v>
                </c:pt>
                <c:pt idx="1297">
                  <c:v>101.85209144369306</c:v>
                </c:pt>
                <c:pt idx="1298">
                  <c:v>101.68913968439509</c:v>
                </c:pt>
                <c:pt idx="1299">
                  <c:v>101.56718361417781</c:v>
                </c:pt>
                <c:pt idx="1300">
                  <c:v>101.63240190696334</c:v>
                </c:pt>
                <c:pt idx="1301">
                  <c:v>101.32352556002299</c:v>
                </c:pt>
                <c:pt idx="1302">
                  <c:v>101.38932105112826</c:v>
                </c:pt>
                <c:pt idx="1303">
                  <c:v>101.40093103448278</c:v>
                </c:pt>
                <c:pt idx="1304">
                  <c:v>101.4162945186027</c:v>
                </c:pt>
                <c:pt idx="1305">
                  <c:v>101.46190873015874</c:v>
                </c:pt>
                <c:pt idx="1306">
                  <c:v>101.50365420560752</c:v>
                </c:pt>
                <c:pt idx="1307">
                  <c:v>101.57583649759141</c:v>
                </c:pt>
                <c:pt idx="1308">
                  <c:v>101.57583649759141</c:v>
                </c:pt>
                <c:pt idx="1309">
                  <c:v>101.6442021548058</c:v>
                </c:pt>
                <c:pt idx="1310">
                  <c:v>101.6442021548058</c:v>
                </c:pt>
                <c:pt idx="1311">
                  <c:v>101.78897218279876</c:v>
                </c:pt>
                <c:pt idx="1312">
                  <c:v>101.81992154633315</c:v>
                </c:pt>
                <c:pt idx="1313">
                  <c:v>101.84704497580418</c:v>
                </c:pt>
                <c:pt idx="1314">
                  <c:v>101.9165500427716</c:v>
                </c:pt>
                <c:pt idx="1315">
                  <c:v>101.75678393826809</c:v>
                </c:pt>
                <c:pt idx="1316">
                  <c:v>101.74595617301634</c:v>
                </c:pt>
                <c:pt idx="1317">
                  <c:v>101.80838925596096</c:v>
                </c:pt>
                <c:pt idx="1318">
                  <c:v>101.87118208009221</c:v>
                </c:pt>
                <c:pt idx="1319">
                  <c:v>101.8954378971693</c:v>
                </c:pt>
                <c:pt idx="1320">
                  <c:v>101.9588285052144</c:v>
                </c:pt>
                <c:pt idx="1321">
                  <c:v>101.75406364428949</c:v>
                </c:pt>
                <c:pt idx="1322">
                  <c:v>101.93046794871796</c:v>
                </c:pt>
                <c:pt idx="1323">
                  <c:v>101.84182817066043</c:v>
                </c:pt>
                <c:pt idx="1324">
                  <c:v>101.71729241136832</c:v>
                </c:pt>
                <c:pt idx="1325">
                  <c:v>101.96611581422692</c:v>
                </c:pt>
                <c:pt idx="1326">
                  <c:v>101.84117565576189</c:v>
                </c:pt>
                <c:pt idx="1327">
                  <c:v>101.90163434821167</c:v>
                </c:pt>
                <c:pt idx="1328">
                  <c:v>101.85497274881516</c:v>
                </c:pt>
                <c:pt idx="1329">
                  <c:v>101.76463398692813</c:v>
                </c:pt>
                <c:pt idx="1330">
                  <c:v>101.94500774501044</c:v>
                </c:pt>
                <c:pt idx="1331">
                  <c:v>101.86200029841841</c:v>
                </c:pt>
                <c:pt idx="1332">
                  <c:v>101.88710233393178</c:v>
                </c:pt>
                <c:pt idx="1333">
                  <c:v>101.91233993399342</c:v>
                </c:pt>
                <c:pt idx="1334">
                  <c:v>101.8649993986771</c:v>
                </c:pt>
                <c:pt idx="1335">
                  <c:v>101.89029876394335</c:v>
                </c:pt>
                <c:pt idx="1336">
                  <c:v>101.91573579201936</c:v>
                </c:pt>
                <c:pt idx="1337">
                  <c:v>101.86804392608303</c:v>
                </c:pt>
                <c:pt idx="1338">
                  <c:v>101.93788619119879</c:v>
                </c:pt>
                <c:pt idx="1339">
                  <c:v>101.92682719805295</c:v>
                </c:pt>
                <c:pt idx="1340">
                  <c:v>101.99707497714114</c:v>
                </c:pt>
                <c:pt idx="1341">
                  <c:v>101.83782474855229</c:v>
                </c:pt>
                <c:pt idx="1342">
                  <c:v>102.07833658239419</c:v>
                </c:pt>
                <c:pt idx="1343">
                  <c:v>101.77150805226375</c:v>
                </c:pt>
                <c:pt idx="1344">
                  <c:v>101.59216666666669</c:v>
                </c:pt>
                <c:pt idx="1345">
                  <c:v>101.46631325301206</c:v>
                </c:pt>
                <c:pt idx="1346">
                  <c:v>101.31008520179373</c:v>
                </c:pt>
                <c:pt idx="1347">
                  <c:v>101.26730650430653</c:v>
                </c:pt>
                <c:pt idx="1348">
                  <c:v>101.03988568061285</c:v>
                </c:pt>
                <c:pt idx="1349">
                  <c:v>101.01226985981309</c:v>
                </c:pt>
                <c:pt idx="1350">
                  <c:v>100.86856038227631</c:v>
                </c:pt>
                <c:pt idx="1351">
                  <c:v>100.89890555715522</c:v>
                </c:pt>
                <c:pt idx="1352">
                  <c:v>100.70613950157551</c:v>
                </c:pt>
                <c:pt idx="1353">
                  <c:v>100.83891324200916</c:v>
                </c:pt>
                <c:pt idx="1354">
                  <c:v>100.85176708428249</c:v>
                </c:pt>
                <c:pt idx="1355">
                  <c:v>100.93269869243889</c:v>
                </c:pt>
                <c:pt idx="1356">
                  <c:v>100.86898751418843</c:v>
                </c:pt>
                <c:pt idx="1357">
                  <c:v>101.05942755883189</c:v>
                </c:pt>
                <c:pt idx="1358">
                  <c:v>101.13165967696234</c:v>
                </c:pt>
                <c:pt idx="1359">
                  <c:v>101.16960430839003</c:v>
                </c:pt>
                <c:pt idx="1360">
                  <c:v>101.20367195917211</c:v>
                </c:pt>
                <c:pt idx="1361">
                  <c:v>101.16162372304203</c:v>
                </c:pt>
                <c:pt idx="1362">
                  <c:v>101.19963071246099</c:v>
                </c:pt>
                <c:pt idx="1363">
                  <c:v>101.08540204429303</c:v>
                </c:pt>
                <c:pt idx="1364">
                  <c:v>101.12340897472312</c:v>
                </c:pt>
                <c:pt idx="1365">
                  <c:v>100.97070543076487</c:v>
                </c:pt>
                <c:pt idx="1366">
                  <c:v>100.9624733845716</c:v>
                </c:pt>
                <c:pt idx="1367">
                  <c:v>100.99233295324973</c:v>
                </c:pt>
                <c:pt idx="1368">
                  <c:v>101.05654654483155</c:v>
                </c:pt>
                <c:pt idx="1369">
                  <c:v>101.19366685746996</c:v>
                </c:pt>
                <c:pt idx="1370">
                  <c:v>101.25848451834862</c:v>
                </c:pt>
                <c:pt idx="1371">
                  <c:v>101.06183654122383</c:v>
                </c:pt>
                <c:pt idx="1372">
                  <c:v>101.16520207253888</c:v>
                </c:pt>
                <c:pt idx="1373">
                  <c:v>101.23034429065744</c:v>
                </c:pt>
                <c:pt idx="1374">
                  <c:v>101.29571230502603</c:v>
                </c:pt>
                <c:pt idx="1375">
                  <c:v>101.21409953703704</c:v>
                </c:pt>
                <c:pt idx="1376">
                  <c:v>101.19788979118331</c:v>
                </c:pt>
                <c:pt idx="1377">
                  <c:v>101.00282853821565</c:v>
                </c:pt>
                <c:pt idx="1378">
                  <c:v>100.95111881188122</c:v>
                </c:pt>
                <c:pt idx="1379">
                  <c:v>100.90321009629415</c:v>
                </c:pt>
                <c:pt idx="1380">
                  <c:v>101.12152090032154</c:v>
                </c:pt>
                <c:pt idx="1381">
                  <c:v>100.92073286467489</c:v>
                </c:pt>
                <c:pt idx="1382">
                  <c:v>101.02180540064575</c:v>
                </c:pt>
                <c:pt idx="1383">
                  <c:v>101.00895469255666</c:v>
                </c:pt>
                <c:pt idx="1384">
                  <c:v>100.80663207547171</c:v>
                </c:pt>
                <c:pt idx="1385">
                  <c:v>100.94761879432625</c:v>
                </c:pt>
                <c:pt idx="1386">
                  <c:v>100.89899348534203</c:v>
                </c:pt>
                <c:pt idx="1387">
                  <c:v>101.03674591867023</c:v>
                </c:pt>
                <c:pt idx="1388">
                  <c:v>101.06799405469681</c:v>
                </c:pt>
                <c:pt idx="1389">
                  <c:v>100.97949791542588</c:v>
                </c:pt>
                <c:pt idx="1390">
                  <c:v>100.86368513553771</c:v>
                </c:pt>
                <c:pt idx="1391">
                  <c:v>101.02378548051179</c:v>
                </c:pt>
                <c:pt idx="1392">
                  <c:v>100.81053782260457</c:v>
                </c:pt>
                <c:pt idx="1393">
                  <c:v>100.64774025974026</c:v>
                </c:pt>
                <c:pt idx="1394">
                  <c:v>100.57471210788628</c:v>
                </c:pt>
                <c:pt idx="1395">
                  <c:v>100.4200512820513</c:v>
                </c:pt>
                <c:pt idx="1396">
                  <c:v>100.45317960602553</c:v>
                </c:pt>
                <c:pt idx="1397">
                  <c:v>100.34844303797469</c:v>
                </c:pt>
                <c:pt idx="1398">
                  <c:v>100.16001257861636</c:v>
                </c:pt>
                <c:pt idx="1399">
                  <c:v>100.14964198234124</c:v>
                </c:pt>
                <c:pt idx="1400">
                  <c:v>100.34251961341673</c:v>
                </c:pt>
                <c:pt idx="1401">
                  <c:v>100.21216335791266</c:v>
                </c:pt>
                <c:pt idx="1402">
                  <c:v>100.28879365079366</c:v>
                </c:pt>
                <c:pt idx="1403">
                  <c:v>100.14592751981883</c:v>
                </c:pt>
                <c:pt idx="1404">
                  <c:v>100.26009878290405</c:v>
                </c:pt>
                <c:pt idx="1405">
                  <c:v>100.26009878290405</c:v>
                </c:pt>
                <c:pt idx="1406">
                  <c:v>100.29386070215178</c:v>
                </c:pt>
                <c:pt idx="1407">
                  <c:v>100.28879365079366</c:v>
                </c:pt>
                <c:pt idx="1408">
                  <c:v>100.42808229284906</c:v>
                </c:pt>
                <c:pt idx="1409">
                  <c:v>100.49104150085277</c:v>
                </c:pt>
                <c:pt idx="1410">
                  <c:v>100.48617871371658</c:v>
                </c:pt>
                <c:pt idx="1411">
                  <c:v>100.69444241733183</c:v>
                </c:pt>
                <c:pt idx="1412">
                  <c:v>100.72396203254357</c:v>
                </c:pt>
                <c:pt idx="1413">
                  <c:v>100.60812578616353</c:v>
                </c:pt>
                <c:pt idx="1414">
                  <c:v>100.63366991125109</c:v>
                </c:pt>
                <c:pt idx="1415">
                  <c:v>100.66322935779817</c:v>
                </c:pt>
                <c:pt idx="1416">
                  <c:v>100.54285931668103</c:v>
                </c:pt>
                <c:pt idx="1417">
                  <c:v>100.57237320299025</c:v>
                </c:pt>
                <c:pt idx="1418">
                  <c:v>100.56754807138746</c:v>
                </c:pt>
                <c:pt idx="1419">
                  <c:v>100.67484096802076</c:v>
                </c:pt>
                <c:pt idx="1420">
                  <c:v>100.77375346420322</c:v>
                </c:pt>
                <c:pt idx="1421">
                  <c:v>100.58357208899166</c:v>
                </c:pt>
                <c:pt idx="1422">
                  <c:v>100.61333275462964</c:v>
                </c:pt>
                <c:pt idx="1423">
                  <c:v>100.7559026651217</c:v>
                </c:pt>
                <c:pt idx="1424">
                  <c:v>100.63440992167104</c:v>
                </c:pt>
                <c:pt idx="1425">
                  <c:v>100.66436548518304</c:v>
                </c:pt>
                <c:pt idx="1426">
                  <c:v>100.50361954624782</c:v>
                </c:pt>
                <c:pt idx="1427">
                  <c:v>100.68566239440726</c:v>
                </c:pt>
                <c:pt idx="1428">
                  <c:v>100.56339381563596</c:v>
                </c:pt>
                <c:pt idx="1429">
                  <c:v>100.59341191936899</c:v>
                </c:pt>
                <c:pt idx="1430">
                  <c:v>100.62351784669397</c:v>
                </c:pt>
                <c:pt idx="1431">
                  <c:v>100.65371198359217</c:v>
                </c:pt>
                <c:pt idx="1432">
                  <c:v>100.64485684951602</c:v>
                </c:pt>
                <c:pt idx="1433">
                  <c:v>100.60085965942456</c:v>
                </c:pt>
                <c:pt idx="1434">
                  <c:v>100.55678489568031</c:v>
                </c:pt>
                <c:pt idx="1435">
                  <c:v>100.70555663430423</c:v>
                </c:pt>
                <c:pt idx="1436">
                  <c:v>100.7847583063805</c:v>
                </c:pt>
                <c:pt idx="1437">
                  <c:v>100.67516216216218</c:v>
                </c:pt>
                <c:pt idx="1438">
                  <c:v>100.64485684951602</c:v>
                </c:pt>
                <c:pt idx="1439">
                  <c:v>100.47065067290815</c:v>
                </c:pt>
                <c:pt idx="1440">
                  <c:v>100.45485368697176</c:v>
                </c:pt>
                <c:pt idx="1441">
                  <c:v>100.30580127462343</c:v>
                </c:pt>
                <c:pt idx="1442">
                  <c:v>100.31923384085036</c:v>
                </c:pt>
                <c:pt idx="1443">
                  <c:v>100.04938430926664</c:v>
                </c:pt>
                <c:pt idx="1444">
                  <c:v>99.950887760857313</c:v>
                </c:pt>
                <c:pt idx="1445">
                  <c:v>99.617789165037721</c:v>
                </c:pt>
                <c:pt idx="1446">
                  <c:v>99.638138350857801</c:v>
                </c:pt>
                <c:pt idx="1447">
                  <c:v>99.512862750480394</c:v>
                </c:pt>
                <c:pt idx="1448">
                  <c:v>99.593090435735832</c:v>
                </c:pt>
                <c:pt idx="1449">
                  <c:v>99.231477074235812</c:v>
                </c:pt>
                <c:pt idx="1450">
                  <c:v>99.295141886382197</c:v>
                </c:pt>
                <c:pt idx="1451">
                  <c:v>99.242872594198985</c:v>
                </c:pt>
                <c:pt idx="1452">
                  <c:v>99.2525748713783</c:v>
                </c:pt>
                <c:pt idx="1453">
                  <c:v>99.36413574905356</c:v>
                </c:pt>
                <c:pt idx="1454">
                  <c:v>99.300162162162181</c:v>
                </c:pt>
                <c:pt idx="1455">
                  <c:v>99.463947225981073</c:v>
                </c:pt>
                <c:pt idx="1456">
                  <c:v>99.416606290672448</c:v>
                </c:pt>
                <c:pt idx="1457">
                  <c:v>99.478847365562231</c:v>
                </c:pt>
                <c:pt idx="1458">
                  <c:v>99.579186463712986</c:v>
                </c:pt>
                <c:pt idx="1459">
                  <c:v>99.611423056008718</c:v>
                </c:pt>
                <c:pt idx="1460">
                  <c:v>99.579186463712986</c:v>
                </c:pt>
                <c:pt idx="1461">
                  <c:v>99.717471323729299</c:v>
                </c:pt>
                <c:pt idx="1462">
                  <c:v>99.579186463712986</c:v>
                </c:pt>
                <c:pt idx="1463">
                  <c:v>99.579186463712986</c:v>
                </c:pt>
                <c:pt idx="1464">
                  <c:v>99.511030426514566</c:v>
                </c:pt>
                <c:pt idx="1465">
                  <c:v>99.690728013029343</c:v>
                </c:pt>
                <c:pt idx="1466">
                  <c:v>99.732148359099526</c:v>
                </c:pt>
                <c:pt idx="1467">
                  <c:v>99.664057197072381</c:v>
                </c:pt>
                <c:pt idx="1468">
                  <c:v>99.805694497153709</c:v>
                </c:pt>
                <c:pt idx="1469">
                  <c:v>99.84696533044422</c:v>
                </c:pt>
                <c:pt idx="1470">
                  <c:v>99.84696533044422</c:v>
                </c:pt>
                <c:pt idx="1471">
                  <c:v>99.805694497153709</c:v>
                </c:pt>
                <c:pt idx="1472">
                  <c:v>99.732148359099526</c:v>
                </c:pt>
                <c:pt idx="1473">
                  <c:v>99.864819169155624</c:v>
                </c:pt>
                <c:pt idx="1474">
                  <c:v>99.652975550122278</c:v>
                </c:pt>
                <c:pt idx="1475">
                  <c:v>99.753483958673201</c:v>
                </c:pt>
                <c:pt idx="1476">
                  <c:v>99.753483958673201</c:v>
                </c:pt>
                <c:pt idx="1477">
                  <c:v>99.679689336235072</c:v>
                </c:pt>
                <c:pt idx="1478">
                  <c:v>99.670407407407438</c:v>
                </c:pt>
                <c:pt idx="1479">
                  <c:v>99.697210526315786</c:v>
                </c:pt>
                <c:pt idx="1480">
                  <c:v>99.655535480349343</c:v>
                </c:pt>
                <c:pt idx="1481">
                  <c:v>99.581405243036599</c:v>
                </c:pt>
                <c:pt idx="1482">
                  <c:v>99.682376878928693</c:v>
                </c:pt>
                <c:pt idx="1483">
                  <c:v>99.751036642056349</c:v>
                </c:pt>
                <c:pt idx="1484">
                  <c:v>99.751036642056349</c:v>
                </c:pt>
                <c:pt idx="1485">
                  <c:v>99.724086837793593</c:v>
                </c:pt>
                <c:pt idx="1486">
                  <c:v>99.771176614881441</c:v>
                </c:pt>
                <c:pt idx="1487">
                  <c:v>99.369085302906853</c:v>
                </c:pt>
                <c:pt idx="1488">
                  <c:v>99.399867730592376</c:v>
                </c:pt>
                <c:pt idx="1489">
                  <c:v>99.196467741935493</c:v>
                </c:pt>
                <c:pt idx="1490">
                  <c:v>98.913572722429421</c:v>
                </c:pt>
                <c:pt idx="1491">
                  <c:v>98.964150185087277</c:v>
                </c:pt>
                <c:pt idx="1492">
                  <c:v>98.808758928571436</c:v>
                </c:pt>
                <c:pt idx="1493">
                  <c:v>98.914762402088797</c:v>
                </c:pt>
                <c:pt idx="1494">
                  <c:v>98.856887879574387</c:v>
                </c:pt>
                <c:pt idx="1495">
                  <c:v>98.789988636363674</c:v>
                </c:pt>
                <c:pt idx="1496">
                  <c:v>98.888321336760939</c:v>
                </c:pt>
                <c:pt idx="1497">
                  <c:v>98.751994113130294</c:v>
                </c:pt>
                <c:pt idx="1498">
                  <c:v>98.803964777947954</c:v>
                </c:pt>
                <c:pt idx="1499">
                  <c:v>98.786109243697496</c:v>
                </c:pt>
                <c:pt idx="1500">
                  <c:v>98.786109243697496</c:v>
                </c:pt>
                <c:pt idx="1501">
                  <c:v>98.849624203821676</c:v>
                </c:pt>
                <c:pt idx="1502">
                  <c:v>98.913203925567188</c:v>
                </c:pt>
                <c:pt idx="1503">
                  <c:v>99.037049502424097</c:v>
                </c:pt>
                <c:pt idx="1504">
                  <c:v>99.091520316892414</c:v>
                </c:pt>
                <c:pt idx="1505">
                  <c:v>99.015943434860532</c:v>
                </c:pt>
                <c:pt idx="1506">
                  <c:v>98.876182167563428</c:v>
                </c:pt>
                <c:pt idx="1507">
                  <c:v>98.769862493586444</c:v>
                </c:pt>
                <c:pt idx="1508">
                  <c:v>98.894355932203396</c:v>
                </c:pt>
                <c:pt idx="1509">
                  <c:v>98.666002309468837</c:v>
                </c:pt>
                <c:pt idx="1510">
                  <c:v>98.50177629553616</c:v>
                </c:pt>
                <c:pt idx="1511">
                  <c:v>98.33103594351735</c:v>
                </c:pt>
                <c:pt idx="1512">
                  <c:v>98.294282117163434</c:v>
                </c:pt>
                <c:pt idx="1513">
                  <c:v>98.253935973257924</c:v>
                </c:pt>
                <c:pt idx="1514">
                  <c:v>98.307617563739399</c:v>
                </c:pt>
                <c:pt idx="1515">
                  <c:v>98.365011864843964</c:v>
                </c:pt>
                <c:pt idx="1516">
                  <c:v>98.388710227272739</c:v>
                </c:pt>
                <c:pt idx="1517">
                  <c:v>98.507177018633556</c:v>
                </c:pt>
                <c:pt idx="1518">
                  <c:v>98.460173969406284</c:v>
                </c:pt>
                <c:pt idx="1519">
                  <c:v>98.311324240062376</c:v>
                </c:pt>
                <c:pt idx="1520">
                  <c:v>98.460916666666677</c:v>
                </c:pt>
                <c:pt idx="1521">
                  <c:v>98.444171711899799</c:v>
                </c:pt>
                <c:pt idx="1522">
                  <c:v>98.324993199058355</c:v>
                </c:pt>
                <c:pt idx="1523">
                  <c:v>98.520204610951026</c:v>
                </c:pt>
                <c:pt idx="1524">
                  <c:v>98.366307954843791</c:v>
                </c:pt>
                <c:pt idx="1525">
                  <c:v>98.318365597054196</c:v>
                </c:pt>
                <c:pt idx="1526">
                  <c:v>98.504429324894517</c:v>
                </c:pt>
                <c:pt idx="1527">
                  <c:v>98.48756395348839</c:v>
                </c:pt>
                <c:pt idx="1528">
                  <c:v>98.536516163222046</c:v>
                </c:pt>
                <c:pt idx="1529">
                  <c:v>98.828405046480768</c:v>
                </c:pt>
                <c:pt idx="1530">
                  <c:v>98.676694437050841</c:v>
                </c:pt>
                <c:pt idx="1531">
                  <c:v>98.799409709255798</c:v>
                </c:pt>
                <c:pt idx="1532">
                  <c:v>98.954176470588251</c:v>
                </c:pt>
                <c:pt idx="1533">
                  <c:v>99.046418162335954</c:v>
                </c:pt>
                <c:pt idx="1534">
                  <c:v>99.004957104557647</c:v>
                </c:pt>
                <c:pt idx="1535">
                  <c:v>98.890181208053704</c:v>
                </c:pt>
                <c:pt idx="1536">
                  <c:v>99.097542035992504</c:v>
                </c:pt>
                <c:pt idx="1537">
                  <c:v>99.004957104557647</c:v>
                </c:pt>
                <c:pt idx="1538">
                  <c:v>98.98571997860391</c:v>
                </c:pt>
                <c:pt idx="1539">
                  <c:v>98.976419509594891</c:v>
                </c:pt>
                <c:pt idx="1540">
                  <c:v>98.919798829164463</c:v>
                </c:pt>
                <c:pt idx="1541">
                  <c:v>98.900908149721289</c:v>
                </c:pt>
                <c:pt idx="1542">
                  <c:v>98.803450928381963</c:v>
                </c:pt>
                <c:pt idx="1543">
                  <c:v>98.813410704822473</c:v>
                </c:pt>
                <c:pt idx="1544">
                  <c:v>98.84463265306124</c:v>
                </c:pt>
                <c:pt idx="1545">
                  <c:v>98.875871155885491</c:v>
                </c:pt>
                <c:pt idx="1546">
                  <c:v>98.967183266932295</c:v>
                </c:pt>
                <c:pt idx="1547">
                  <c:v>99.127694148936186</c:v>
                </c:pt>
                <c:pt idx="1548">
                  <c:v>99.0176604527297</c:v>
                </c:pt>
                <c:pt idx="1549">
                  <c:v>99.068407209612843</c:v>
                </c:pt>
                <c:pt idx="1550">
                  <c:v>99.119425702811256</c:v>
                </c:pt>
                <c:pt idx="1551">
                  <c:v>99.170718120805404</c:v>
                </c:pt>
                <c:pt idx="1552">
                  <c:v>99.180766702586226</c:v>
                </c:pt>
                <c:pt idx="1553">
                  <c:v>99.399867730592376</c:v>
                </c:pt>
                <c:pt idx="1554">
                  <c:v>99.304813738799922</c:v>
                </c:pt>
                <c:pt idx="1555">
                  <c:v>99.44828368794326</c:v>
                </c:pt>
                <c:pt idx="1556">
                  <c:v>99.245675979183815</c:v>
                </c:pt>
                <c:pt idx="1557">
                  <c:v>99.396040131940651</c:v>
                </c:pt>
                <c:pt idx="1558">
                  <c:v>99.165218853362745</c:v>
                </c:pt>
                <c:pt idx="1559">
                  <c:v>99.116424468378924</c:v>
                </c:pt>
                <c:pt idx="1560">
                  <c:v>99.208213060321</c:v>
                </c:pt>
                <c:pt idx="1561">
                  <c:v>99.159312725256456</c:v>
                </c:pt>
                <c:pt idx="1562">
                  <c:v>99.07742654818108</c:v>
                </c:pt>
                <c:pt idx="1563">
                  <c:v>99.024268781302169</c:v>
                </c:pt>
                <c:pt idx="1564">
                  <c:v>99.087484392419199</c:v>
                </c:pt>
                <c:pt idx="1565">
                  <c:v>98.957956691813379</c:v>
                </c:pt>
                <c:pt idx="1566">
                  <c:v>99.081054387440446</c:v>
                </c:pt>
                <c:pt idx="1567">
                  <c:v>99.124455108359172</c:v>
                </c:pt>
                <c:pt idx="1568">
                  <c:v>98.92060869565222</c:v>
                </c:pt>
                <c:pt idx="1569">
                  <c:v>99.00754828660439</c:v>
                </c:pt>
                <c:pt idx="1570">
                  <c:v>99.017548038658347</c:v>
                </c:pt>
                <c:pt idx="1571">
                  <c:v>98.922777651083251</c:v>
                </c:pt>
                <c:pt idx="1572">
                  <c:v>98.966277046365221</c:v>
                </c:pt>
                <c:pt idx="1573">
                  <c:v>99.054559000861332</c:v>
                </c:pt>
                <c:pt idx="1574">
                  <c:v>98.958940109415508</c:v>
                </c:pt>
                <c:pt idx="1575">
                  <c:v>98.934843397861911</c:v>
                </c:pt>
                <c:pt idx="1576">
                  <c:v>99.058085532038291</c:v>
                </c:pt>
                <c:pt idx="1577">
                  <c:v>98.882144602851326</c:v>
                </c:pt>
                <c:pt idx="1578">
                  <c:v>98.971625218914212</c:v>
                </c:pt>
                <c:pt idx="1579">
                  <c:v>99.096260105448152</c:v>
                </c:pt>
                <c:pt idx="1580">
                  <c:v>99.187037613870146</c:v>
                </c:pt>
                <c:pt idx="1581">
                  <c:v>99.089554671382274</c:v>
                </c:pt>
                <c:pt idx="1582">
                  <c:v>99.078801121274736</c:v>
                </c:pt>
                <c:pt idx="1583">
                  <c:v>98.928683092357659</c:v>
                </c:pt>
                <c:pt idx="1584">
                  <c:v>98.935561155319789</c:v>
                </c:pt>
                <c:pt idx="1585">
                  <c:v>98.803723316671594</c:v>
                </c:pt>
                <c:pt idx="1586">
                  <c:v>98.828704658658097</c:v>
                </c:pt>
                <c:pt idx="1587">
                  <c:v>98.643428446517078</c:v>
                </c:pt>
                <c:pt idx="1588">
                  <c:v>98.516993610223665</c:v>
                </c:pt>
                <c:pt idx="1589">
                  <c:v>98.47467196991613</c:v>
                </c:pt>
                <c:pt idx="1590">
                  <c:v>98.398872695852546</c:v>
                </c:pt>
                <c:pt idx="1591">
                  <c:v>98.38372680264294</c:v>
                </c:pt>
                <c:pt idx="1592">
                  <c:v>98.301013797068137</c:v>
                </c:pt>
                <c:pt idx="1593">
                  <c:v>98.451200632365627</c:v>
                </c:pt>
                <c:pt idx="1594">
                  <c:v>98.372433419614609</c:v>
                </c:pt>
                <c:pt idx="1595">
                  <c:v>98.477738054116301</c:v>
                </c:pt>
                <c:pt idx="1596">
                  <c:v>98.432691731489527</c:v>
                </c:pt>
                <c:pt idx="1597">
                  <c:v>98.45926370455858</c:v>
                </c:pt>
                <c:pt idx="1598">
                  <c:v>98.406755420641829</c:v>
                </c:pt>
                <c:pt idx="1599">
                  <c:v>98.614723139299159</c:v>
                </c:pt>
                <c:pt idx="1600">
                  <c:v>98.589285963382778</c:v>
                </c:pt>
                <c:pt idx="1601">
                  <c:v>98.750383313885649</c:v>
                </c:pt>
                <c:pt idx="1602">
                  <c:v>98.686763535264873</c:v>
                </c:pt>
                <c:pt idx="1603">
                  <c:v>98.845329612220922</c:v>
                </c:pt>
                <c:pt idx="1604">
                  <c:v>98.781567639257318</c:v>
                </c:pt>
                <c:pt idx="1605">
                  <c:v>98.871885274985218</c:v>
                </c:pt>
                <c:pt idx="1606">
                  <c:v>98.811872738059947</c:v>
                </c:pt>
                <c:pt idx="1607">
                  <c:v>98.747375000000005</c:v>
                </c:pt>
                <c:pt idx="1608">
                  <c:v>98.764044464339037</c:v>
                </c:pt>
                <c:pt idx="1609">
                  <c:v>98.663778210116746</c:v>
                </c:pt>
                <c:pt idx="1610">
                  <c:v>98.825875600961552</c:v>
                </c:pt>
                <c:pt idx="1611">
                  <c:v>98.760588182092263</c:v>
                </c:pt>
                <c:pt idx="1612">
                  <c:v>98.694866303690262</c:v>
                </c:pt>
                <c:pt idx="1613">
                  <c:v>98.75154672330099</c:v>
                </c:pt>
                <c:pt idx="1614">
                  <c:v>98.804387705416943</c:v>
                </c:pt>
                <c:pt idx="1615">
                  <c:v>98.814329055912012</c:v>
                </c:pt>
                <c:pt idx="1616">
                  <c:v>98.867734906527758</c:v>
                </c:pt>
                <c:pt idx="1617">
                  <c:v>98.998235312211648</c:v>
                </c:pt>
                <c:pt idx="1618">
                  <c:v>98.84769734403956</c:v>
                </c:pt>
                <c:pt idx="1619">
                  <c:v>99.14109981401117</c:v>
                </c:pt>
                <c:pt idx="1620">
                  <c:v>98.989968565203881</c:v>
                </c:pt>
                <c:pt idx="1621">
                  <c:v>98.922900062460968</c:v>
                </c:pt>
                <c:pt idx="1622">
                  <c:v>99.056103448275906</c:v>
                </c:pt>
                <c:pt idx="1623">
                  <c:v>99.185986154814373</c:v>
                </c:pt>
                <c:pt idx="1624">
                  <c:v>98.995469993682917</c:v>
                </c:pt>
                <c:pt idx="1625">
                  <c:v>99.093031695721095</c:v>
                </c:pt>
                <c:pt idx="1626">
                  <c:v>99.111776223776232</c:v>
                </c:pt>
                <c:pt idx="1627">
                  <c:v>99.130628307299986</c:v>
                </c:pt>
                <c:pt idx="1628">
                  <c:v>99.032003513254566</c:v>
                </c:pt>
                <c:pt idx="1629">
                  <c:v>99.02027534378</c:v>
                </c:pt>
                <c:pt idx="1630">
                  <c:v>99.187368404221317</c:v>
                </c:pt>
                <c:pt idx="1631">
                  <c:v>98.99432183908047</c:v>
                </c:pt>
                <c:pt idx="1632">
                  <c:v>98.779608391608406</c:v>
                </c:pt>
                <c:pt idx="1633">
                  <c:v>98.706917851500819</c:v>
                </c:pt>
                <c:pt idx="1634">
                  <c:v>98.491070175438608</c:v>
                </c:pt>
                <c:pt idx="1635">
                  <c:v>98.28689078498293</c:v>
                </c:pt>
                <c:pt idx="1636">
                  <c:v>98.203095355275323</c:v>
                </c:pt>
                <c:pt idx="1637">
                  <c:v>98.192203539823012</c:v>
                </c:pt>
                <c:pt idx="1638">
                  <c:v>97.865104147744475</c:v>
                </c:pt>
                <c:pt idx="1639">
                  <c:v>98.001721804511277</c:v>
                </c:pt>
                <c:pt idx="1640">
                  <c:v>97.939598619033333</c:v>
                </c:pt>
                <c:pt idx="1641">
                  <c:v>97.925050898203622</c:v>
                </c:pt>
                <c:pt idx="1642">
                  <c:v>97.707187089061591</c:v>
                </c:pt>
                <c:pt idx="1643">
                  <c:v>98.027552238805995</c:v>
                </c:pt>
                <c:pt idx="1644">
                  <c:v>97.988529692629086</c:v>
                </c:pt>
                <c:pt idx="1645">
                  <c:v>98.144453297523157</c:v>
                </c:pt>
                <c:pt idx="1646">
                  <c:v>98.097453405017916</c:v>
                </c:pt>
                <c:pt idx="1647">
                  <c:v>98.124501645228861</c:v>
                </c:pt>
                <c:pt idx="1648">
                  <c:v>98.104454272863578</c:v>
                </c:pt>
                <c:pt idx="1649">
                  <c:v>98.084310489930886</c:v>
                </c:pt>
                <c:pt idx="1650">
                  <c:v>98.182051204819317</c:v>
                </c:pt>
                <c:pt idx="1651">
                  <c:v>98.162003623188454</c:v>
                </c:pt>
                <c:pt idx="1652">
                  <c:v>98.335509839539796</c:v>
                </c:pt>
                <c:pt idx="1653">
                  <c:v>98.280141990291284</c:v>
                </c:pt>
                <c:pt idx="1654">
                  <c:v>98.184732522796381</c:v>
                </c:pt>
                <c:pt idx="1655">
                  <c:v>98.323709932967716</c:v>
                </c:pt>
                <c:pt idx="1656">
                  <c:v>98.227972527472531</c:v>
                </c:pt>
                <c:pt idx="1657">
                  <c:v>98.36344369645046</c:v>
                </c:pt>
                <c:pt idx="1658">
                  <c:v>98.307541551671278</c:v>
                </c:pt>
                <c:pt idx="1659">
                  <c:v>98.323501230012312</c:v>
                </c:pt>
                <c:pt idx="1660">
                  <c:v>98.267237288135604</c:v>
                </c:pt>
                <c:pt idx="1661">
                  <c:v>98.444628553770102</c:v>
                </c:pt>
                <c:pt idx="1662">
                  <c:v>98.461094205144107</c:v>
                </c:pt>
                <c:pt idx="1663">
                  <c:v>98.201761254268874</c:v>
                </c:pt>
                <c:pt idx="1664">
                  <c:v>98.343765639589193</c:v>
                </c:pt>
                <c:pt idx="1665">
                  <c:v>98.368049875311755</c:v>
                </c:pt>
                <c:pt idx="1666">
                  <c:v>98.433362273579021</c:v>
                </c:pt>
                <c:pt idx="1667">
                  <c:v>98.262061913696073</c:v>
                </c:pt>
                <c:pt idx="1668">
                  <c:v>98.527885615794446</c:v>
                </c:pt>
                <c:pt idx="1669">
                  <c:v>98.429797488226086</c:v>
                </c:pt>
                <c:pt idx="1670">
                  <c:v>98.53266645689115</c:v>
                </c:pt>
                <c:pt idx="1671">
                  <c:v>98.603242749054232</c:v>
                </c:pt>
                <c:pt idx="1672">
                  <c:v>98.628251026207778</c:v>
                </c:pt>
                <c:pt idx="1673">
                  <c:v>98.860200253084486</c:v>
                </c:pt>
                <c:pt idx="1674">
                  <c:v>98.890059569074793</c:v>
                </c:pt>
                <c:pt idx="1675">
                  <c:v>98.957444444444448</c:v>
                </c:pt>
                <c:pt idx="1676">
                  <c:v>98.945692307692312</c:v>
                </c:pt>
                <c:pt idx="1677">
                  <c:v>99.149327503974561</c:v>
                </c:pt>
                <c:pt idx="1678">
                  <c:v>99.198355781448555</c:v>
                </c:pt>
                <c:pt idx="1679">
                  <c:v>99.051260456273781</c:v>
                </c:pt>
                <c:pt idx="1680">
                  <c:v>98.916645833333348</c:v>
                </c:pt>
                <c:pt idx="1681">
                  <c:v>99.081681318681333</c:v>
                </c:pt>
                <c:pt idx="1682">
                  <c:v>98.771499688084859</c:v>
                </c:pt>
                <c:pt idx="1683">
                  <c:v>98.780663464518128</c:v>
                </c:pt>
                <c:pt idx="1684">
                  <c:v>98.585033898305113</c:v>
                </c:pt>
                <c:pt idx="1685">
                  <c:v>98.747901900674435</c:v>
                </c:pt>
                <c:pt idx="1686">
                  <c:v>98.554539634146337</c:v>
                </c:pt>
                <c:pt idx="1687">
                  <c:v>98.632878603945386</c:v>
                </c:pt>
                <c:pt idx="1688">
                  <c:v>98.540979431336964</c:v>
                </c:pt>
                <c:pt idx="1689">
                  <c:v>98.485104945717751</c:v>
                </c:pt>
                <c:pt idx="1690">
                  <c:v>98.469015037593991</c:v>
                </c:pt>
                <c:pt idx="1691">
                  <c:v>98.406050135094574</c:v>
                </c:pt>
                <c:pt idx="1692">
                  <c:v>98.570346326836599</c:v>
                </c:pt>
                <c:pt idx="1693">
                  <c:v>98.691732014388506</c:v>
                </c:pt>
                <c:pt idx="1694">
                  <c:v>98.691732014388506</c:v>
                </c:pt>
                <c:pt idx="1695">
                  <c:v>98.691732014388506</c:v>
                </c:pt>
                <c:pt idx="1696">
                  <c:v>98.727017991004502</c:v>
                </c:pt>
                <c:pt idx="1697">
                  <c:v>98.797653465346556</c:v>
                </c:pt>
                <c:pt idx="1698">
                  <c:v>98.797653465346556</c:v>
                </c:pt>
                <c:pt idx="1699">
                  <c:v>98.837129651860764</c:v>
                </c:pt>
                <c:pt idx="1700">
                  <c:v>98.883689655172418</c:v>
                </c:pt>
                <c:pt idx="1701">
                  <c:v>98.844235011990406</c:v>
                </c:pt>
                <c:pt idx="1702">
                  <c:v>98.926046734571614</c:v>
                </c:pt>
                <c:pt idx="1703">
                  <c:v>98.820168512421446</c:v>
                </c:pt>
                <c:pt idx="1704">
                  <c:v>98.780803710353084</c:v>
                </c:pt>
                <c:pt idx="1705">
                  <c:v>98.362775784753381</c:v>
                </c:pt>
                <c:pt idx="1706">
                  <c:v>98.327704124327568</c:v>
                </c:pt>
                <c:pt idx="1707">
                  <c:v>97.824323573349261</c:v>
                </c:pt>
                <c:pt idx="1708">
                  <c:v>97.742073243647255</c:v>
                </c:pt>
                <c:pt idx="1709">
                  <c:v>97.742073243647255</c:v>
                </c:pt>
                <c:pt idx="1710">
                  <c:v>97.742073243647255</c:v>
                </c:pt>
                <c:pt idx="1711">
                  <c:v>97.742073243647255</c:v>
                </c:pt>
                <c:pt idx="1712">
                  <c:v>97.968204905773291</c:v>
                </c:pt>
                <c:pt idx="1713">
                  <c:v>98.159543985637342</c:v>
                </c:pt>
                <c:pt idx="1714">
                  <c:v>98.124501645228861</c:v>
                </c:pt>
                <c:pt idx="1715">
                  <c:v>98.206572496263092</c:v>
                </c:pt>
                <c:pt idx="1716">
                  <c:v>98.015390914524829</c:v>
                </c:pt>
                <c:pt idx="1717">
                  <c:v>97.824323573349261</c:v>
                </c:pt>
                <c:pt idx="1718">
                  <c:v>97.551030484160194</c:v>
                </c:pt>
                <c:pt idx="1719">
                  <c:v>97.433777279521692</c:v>
                </c:pt>
                <c:pt idx="1720">
                  <c:v>97.194947352677261</c:v>
                </c:pt>
                <c:pt idx="1721">
                  <c:v>97.112221789883293</c:v>
                </c:pt>
                <c:pt idx="1722">
                  <c:v>97.216565008987445</c:v>
                </c:pt>
                <c:pt idx="1723">
                  <c:v>97.255508240935001</c:v>
                </c:pt>
                <c:pt idx="1724">
                  <c:v>97.446977817745818</c:v>
                </c:pt>
                <c:pt idx="1725">
                  <c:v>97.756105515587549</c:v>
                </c:pt>
                <c:pt idx="1726">
                  <c:v>97.721121066826512</c:v>
                </c:pt>
                <c:pt idx="1727">
                  <c:v>97.925050898203622</c:v>
                </c:pt>
                <c:pt idx="1728">
                  <c:v>97.14698203592819</c:v>
                </c:pt>
                <c:pt idx="1729">
                  <c:v>96.921138839018553</c:v>
                </c:pt>
                <c:pt idx="1730">
                  <c:v>96.778466228332334</c:v>
                </c:pt>
                <c:pt idx="1731">
                  <c:v>96.861267622461185</c:v>
                </c:pt>
                <c:pt idx="1732">
                  <c:v>96.90937421665177</c:v>
                </c:pt>
                <c:pt idx="1733">
                  <c:v>97.074475409836083</c:v>
                </c:pt>
                <c:pt idx="1734">
                  <c:v>97.584992257296022</c:v>
                </c:pt>
                <c:pt idx="1735">
                  <c:v>97.593532421177898</c:v>
                </c:pt>
                <c:pt idx="1736">
                  <c:v>97.804332739685407</c:v>
                </c:pt>
                <c:pt idx="1737">
                  <c:v>98.428134894752446</c:v>
                </c:pt>
                <c:pt idx="1738">
                  <c:v>98.927813167259828</c:v>
                </c:pt>
                <c:pt idx="1739">
                  <c:v>98.772860616844639</c:v>
                </c:pt>
                <c:pt idx="1740">
                  <c:v>98.962792346484747</c:v>
                </c:pt>
                <c:pt idx="1741">
                  <c:v>99.498084594835291</c:v>
                </c:pt>
                <c:pt idx="1742">
                  <c:v>100.18511167211167</c:v>
                </c:pt>
                <c:pt idx="1743">
                  <c:v>100.84143137254902</c:v>
                </c:pt>
                <c:pt idx="1744">
                  <c:v>101.41442729705621</c:v>
                </c:pt>
                <c:pt idx="1745">
                  <c:v>101.87644038061256</c:v>
                </c:pt>
                <c:pt idx="1746">
                  <c:v>102.52995419393221</c:v>
                </c:pt>
                <c:pt idx="1747">
                  <c:v>103.33931657244869</c:v>
                </c:pt>
                <c:pt idx="1748">
                  <c:v>103.84224107142857</c:v>
                </c:pt>
                <c:pt idx="1749">
                  <c:v>104.38219297200718</c:v>
                </c:pt>
                <c:pt idx="1750">
                  <c:v>104.76709713945174</c:v>
                </c:pt>
                <c:pt idx="1751">
                  <c:v>105.11545901639344</c:v>
                </c:pt>
                <c:pt idx="1752">
                  <c:v>105.53828341288784</c:v>
                </c:pt>
                <c:pt idx="1753">
                  <c:v>105.69416050119334</c:v>
                </c:pt>
                <c:pt idx="1754">
                  <c:v>105.92867164179106</c:v>
                </c:pt>
                <c:pt idx="1755">
                  <c:v>105.92867164179106</c:v>
                </c:pt>
                <c:pt idx="1756">
                  <c:v>106.04063668957276</c:v>
                </c:pt>
                <c:pt idx="1757">
                  <c:v>106.11950224215249</c:v>
                </c:pt>
                <c:pt idx="1758">
                  <c:v>106.11950224215249</c:v>
                </c:pt>
                <c:pt idx="1759">
                  <c:v>106.19846215973679</c:v>
                </c:pt>
                <c:pt idx="1760">
                  <c:v>106.27340107752171</c:v>
                </c:pt>
                <c:pt idx="1761">
                  <c:v>106.27340107752171</c:v>
                </c:pt>
                <c:pt idx="1762">
                  <c:v>106.15858383233535</c:v>
                </c:pt>
                <c:pt idx="1763">
                  <c:v>106.08115458358301</c:v>
                </c:pt>
                <c:pt idx="1764">
                  <c:v>105.76809286998204</c:v>
                </c:pt>
                <c:pt idx="1765">
                  <c:v>105.80547827389873</c:v>
                </c:pt>
                <c:pt idx="1766">
                  <c:v>105.6903830935252</c:v>
                </c:pt>
                <c:pt idx="1767">
                  <c:v>105.5337583932854</c:v>
                </c:pt>
                <c:pt idx="1768">
                  <c:v>105.41854722638682</c:v>
                </c:pt>
                <c:pt idx="1769">
                  <c:v>105.18379207920795</c:v>
                </c:pt>
                <c:pt idx="1770">
                  <c:v>105.02702640264029</c:v>
                </c:pt>
                <c:pt idx="1771">
                  <c:v>104.71349504950498</c:v>
                </c:pt>
                <c:pt idx="1772">
                  <c:v>104.59793397358946</c:v>
                </c:pt>
                <c:pt idx="1773">
                  <c:v>104.33009145427287</c:v>
                </c:pt>
                <c:pt idx="1774">
                  <c:v>104.09548426730596</c:v>
                </c:pt>
                <c:pt idx="1775">
                  <c:v>103.824377245509</c:v>
                </c:pt>
                <c:pt idx="1776">
                  <c:v>103.40157313790012</c:v>
                </c:pt>
                <c:pt idx="1777">
                  <c:v>103.2511983866149</c:v>
                </c:pt>
                <c:pt idx="1778">
                  <c:v>102.94525902715613</c:v>
                </c:pt>
                <c:pt idx="1779">
                  <c:v>102.71259737548463</c:v>
                </c:pt>
                <c:pt idx="1780">
                  <c:v>102.37169565217393</c:v>
                </c:pt>
                <c:pt idx="1781">
                  <c:v>102.03180761225097</c:v>
                </c:pt>
                <c:pt idx="1782">
                  <c:v>101.68519084423306</c:v>
                </c:pt>
                <c:pt idx="1783">
                  <c:v>101.26730650430653</c:v>
                </c:pt>
                <c:pt idx="1784">
                  <c:v>100.88165538735532</c:v>
                </c:pt>
                <c:pt idx="1785">
                  <c:v>100.54508358032011</c:v>
                </c:pt>
                <c:pt idx="1786">
                  <c:v>100.58954723127037</c:v>
                </c:pt>
                <c:pt idx="1787">
                  <c:v>100.2894714581485</c:v>
                </c:pt>
                <c:pt idx="1788">
                  <c:v>99.910058823529411</c:v>
                </c:pt>
                <c:pt idx="1789">
                  <c:v>99.496092144122855</c:v>
                </c:pt>
                <c:pt idx="1790">
                  <c:v>99.11770779220781</c:v>
                </c:pt>
                <c:pt idx="1791">
                  <c:v>98.963487012987017</c:v>
                </c:pt>
                <c:pt idx="1792">
                  <c:v>98.774507819415788</c:v>
                </c:pt>
                <c:pt idx="1793">
                  <c:v>98.659103896103915</c:v>
                </c:pt>
                <c:pt idx="1794">
                  <c:v>98.396883810085555</c:v>
                </c:pt>
                <c:pt idx="1795">
                  <c:v>98.512262971698135</c:v>
                </c:pt>
                <c:pt idx="1796">
                  <c:v>98.135127283441392</c:v>
                </c:pt>
                <c:pt idx="1797">
                  <c:v>98.369816843345134</c:v>
                </c:pt>
                <c:pt idx="1798">
                  <c:v>98.146975868157767</c:v>
                </c:pt>
                <c:pt idx="1799">
                  <c:v>98.450463213655127</c:v>
                </c:pt>
                <c:pt idx="1800">
                  <c:v>98.415912621359254</c:v>
                </c:pt>
                <c:pt idx="1801">
                  <c:v>98.423373200117553</c:v>
                </c:pt>
                <c:pt idx="1802">
                  <c:v>98.434852069269169</c:v>
                </c:pt>
                <c:pt idx="1803">
                  <c:v>98.4463040164175</c:v>
                </c:pt>
                <c:pt idx="1804">
                  <c:v>98.675613536478195</c:v>
                </c:pt>
                <c:pt idx="1805">
                  <c:v>98.874168032786898</c:v>
                </c:pt>
                <c:pt idx="1806">
                  <c:v>98.018550686532279</c:v>
                </c:pt>
                <c:pt idx="1807">
                  <c:v>97.912080560420321</c:v>
                </c:pt>
                <c:pt idx="1808">
                  <c:v>98.285561331775696</c:v>
                </c:pt>
                <c:pt idx="1809">
                  <c:v>98.132962032710267</c:v>
                </c:pt>
                <c:pt idx="1810">
                  <c:v>98.346601521357542</c:v>
                </c:pt>
                <c:pt idx="1811">
                  <c:v>98.293123131046642</c:v>
                </c:pt>
                <c:pt idx="1812">
                  <c:v>98.423373200117553</c:v>
                </c:pt>
                <c:pt idx="1813">
                  <c:v>98.523674322732646</c:v>
                </c:pt>
                <c:pt idx="1814">
                  <c:v>98.620332546473918</c:v>
                </c:pt>
                <c:pt idx="1815">
                  <c:v>98.188679669030734</c:v>
                </c:pt>
                <c:pt idx="1816">
                  <c:v>98.060943178455176</c:v>
                </c:pt>
                <c:pt idx="1817">
                  <c:v>98.323796800947875</c:v>
                </c:pt>
                <c:pt idx="1818">
                  <c:v>98.656874221299347</c:v>
                </c:pt>
                <c:pt idx="1819">
                  <c:v>99.10700059400061</c:v>
                </c:pt>
                <c:pt idx="1820">
                  <c:v>99.255640499553962</c:v>
                </c:pt>
                <c:pt idx="1821">
                  <c:v>99.446224271267127</c:v>
                </c:pt>
                <c:pt idx="1822">
                  <c:v>99.717653583110305</c:v>
                </c:pt>
                <c:pt idx="1823">
                  <c:v>99.763000000000019</c:v>
                </c:pt>
                <c:pt idx="1824">
                  <c:v>99.774855364552465</c:v>
                </c:pt>
                <c:pt idx="1825">
                  <c:v>99.874923758865236</c:v>
                </c:pt>
                <c:pt idx="1826">
                  <c:v>99.717425169067965</c:v>
                </c:pt>
                <c:pt idx="1827">
                  <c:v>99.481969555035135</c:v>
                </c:pt>
                <c:pt idx="1828">
                  <c:v>99.469911636045524</c:v>
                </c:pt>
                <c:pt idx="1829">
                  <c:v>99.333063694267551</c:v>
                </c:pt>
                <c:pt idx="1830">
                  <c:v>99.372240069084654</c:v>
                </c:pt>
                <c:pt idx="1831">
                  <c:v>99.11589042277825</c:v>
                </c:pt>
                <c:pt idx="1832">
                  <c:v>99.047995688416222</c:v>
                </c:pt>
                <c:pt idx="1833">
                  <c:v>98.785426682001159</c:v>
                </c:pt>
                <c:pt idx="1834">
                  <c:v>98.635196664749856</c:v>
                </c:pt>
                <c:pt idx="1835">
                  <c:v>98.522706643658339</c:v>
                </c:pt>
                <c:pt idx="1836">
                  <c:v>98.511560322487767</c:v>
                </c:pt>
                <c:pt idx="1837">
                  <c:v>98.387567474048453</c:v>
                </c:pt>
                <c:pt idx="1838">
                  <c:v>98.334944524703872</c:v>
                </c:pt>
                <c:pt idx="1839">
                  <c:v>98.304606262684857</c:v>
                </c:pt>
                <c:pt idx="1840">
                  <c:v>98.369230031948902</c:v>
                </c:pt>
                <c:pt idx="1841">
                  <c:v>98.418694727643469</c:v>
                </c:pt>
                <c:pt idx="1842">
                  <c:v>98.358119812974877</c:v>
                </c:pt>
                <c:pt idx="1843">
                  <c:v>98.212691991786457</c:v>
                </c:pt>
                <c:pt idx="1844">
                  <c:v>98.220008244994119</c:v>
                </c:pt>
                <c:pt idx="1845">
                  <c:v>98.188679669030734</c:v>
                </c:pt>
                <c:pt idx="1846">
                  <c:v>98.169027843601896</c:v>
                </c:pt>
                <c:pt idx="1847">
                  <c:v>97.912509803921594</c:v>
                </c:pt>
                <c:pt idx="1848">
                  <c:v>97.926911230265134</c:v>
                </c:pt>
                <c:pt idx="1849">
                  <c:v>97.980433522557547</c:v>
                </c:pt>
                <c:pt idx="1850">
                  <c:v>97.686157579388876</c:v>
                </c:pt>
                <c:pt idx="1851">
                  <c:v>97.62587901531073</c:v>
                </c:pt>
                <c:pt idx="1852">
                  <c:v>97.460249774571693</c:v>
                </c:pt>
                <c:pt idx="1853">
                  <c:v>97.36424962360735</c:v>
                </c:pt>
                <c:pt idx="1854">
                  <c:v>97.188671596740136</c:v>
                </c:pt>
                <c:pt idx="1855">
                  <c:v>97.249770486846103</c:v>
                </c:pt>
                <c:pt idx="1856">
                  <c:v>97.117633555420966</c:v>
                </c:pt>
                <c:pt idx="1857">
                  <c:v>96.90108801213961</c:v>
                </c:pt>
                <c:pt idx="1858">
                  <c:v>96.873587161545515</c:v>
                </c:pt>
                <c:pt idx="1859">
                  <c:v>96.9741280487805</c:v>
                </c:pt>
                <c:pt idx="1860">
                  <c:v>96.950882029339866</c:v>
                </c:pt>
                <c:pt idx="1861">
                  <c:v>96.887808575803973</c:v>
                </c:pt>
                <c:pt idx="1862">
                  <c:v>96.864243475591053</c:v>
                </c:pt>
                <c:pt idx="1863">
                  <c:v>96.804923076923117</c:v>
                </c:pt>
                <c:pt idx="1864">
                  <c:v>96.790880468268639</c:v>
                </c:pt>
                <c:pt idx="1865">
                  <c:v>96.691240740740767</c:v>
                </c:pt>
                <c:pt idx="1866">
                  <c:v>96.950210021651756</c:v>
                </c:pt>
                <c:pt idx="1867">
                  <c:v>96.814579925650591</c:v>
                </c:pt>
                <c:pt idx="1868">
                  <c:v>96.728669559826429</c:v>
                </c:pt>
                <c:pt idx="1869">
                  <c:v>96.854726061357312</c:v>
                </c:pt>
                <c:pt idx="1870">
                  <c:v>96.742876160990718</c:v>
                </c:pt>
                <c:pt idx="1871">
                  <c:v>96.692810969941135</c:v>
                </c:pt>
                <c:pt idx="1872">
                  <c:v>96.656974597273887</c:v>
                </c:pt>
                <c:pt idx="1873">
                  <c:v>96.581111455108385</c:v>
                </c:pt>
                <c:pt idx="1874">
                  <c:v>96.469619239096843</c:v>
                </c:pt>
                <c:pt idx="1875">
                  <c:v>96.469619239096843</c:v>
                </c:pt>
                <c:pt idx="1876">
                  <c:v>96.469619239096843</c:v>
                </c:pt>
                <c:pt idx="1877">
                  <c:v>96.383628288455625</c:v>
                </c:pt>
                <c:pt idx="1878">
                  <c:v>96.333244733581196</c:v>
                </c:pt>
                <c:pt idx="1879">
                  <c:v>96.409001239925615</c:v>
                </c:pt>
                <c:pt idx="1880">
                  <c:v>96.394362507759183</c:v>
                </c:pt>
                <c:pt idx="1881">
                  <c:v>96.419823127137093</c:v>
                </c:pt>
                <c:pt idx="1882">
                  <c:v>96.267831670822957</c:v>
                </c:pt>
                <c:pt idx="1883">
                  <c:v>96.405578125000019</c:v>
                </c:pt>
                <c:pt idx="1884">
                  <c:v>96.452655172413827</c:v>
                </c:pt>
                <c:pt idx="1885">
                  <c:v>96.613409191060782</c:v>
                </c:pt>
                <c:pt idx="1886">
                  <c:v>96.738908372827808</c:v>
                </c:pt>
                <c:pt idx="1887">
                  <c:v>96.791922345483385</c:v>
                </c:pt>
                <c:pt idx="1888">
                  <c:v>96.928951700031817</c:v>
                </c:pt>
                <c:pt idx="1889">
                  <c:v>96.867697452229322</c:v>
                </c:pt>
                <c:pt idx="1890">
                  <c:v>96.875743532417772</c:v>
                </c:pt>
                <c:pt idx="1891">
                  <c:v>96.777000000000029</c:v>
                </c:pt>
                <c:pt idx="1892">
                  <c:v>96.994139646869996</c:v>
                </c:pt>
                <c:pt idx="1893">
                  <c:v>97.044400966183574</c:v>
                </c:pt>
                <c:pt idx="1894">
                  <c:v>97.263807754442681</c:v>
                </c:pt>
                <c:pt idx="1895">
                  <c:v>97.23991933916426</c:v>
                </c:pt>
                <c:pt idx="1896">
                  <c:v>97.249192332683563</c:v>
                </c:pt>
                <c:pt idx="1897">
                  <c:v>97.225133550488636</c:v>
                </c:pt>
                <c:pt idx="1898">
                  <c:v>97.409602417510641</c:v>
                </c:pt>
                <c:pt idx="1899">
                  <c:v>97.214686865378326</c:v>
                </c:pt>
                <c:pt idx="1900">
                  <c:v>97.190339901477842</c:v>
                </c:pt>
                <c:pt idx="1901">
                  <c:v>97.199594202898581</c:v>
                </c:pt>
                <c:pt idx="1902">
                  <c:v>97.256390614672853</c:v>
                </c:pt>
                <c:pt idx="1903">
                  <c:v>97.188886054985119</c:v>
                </c:pt>
                <c:pt idx="1904">
                  <c:v>97.468013280212489</c:v>
                </c:pt>
                <c:pt idx="1905">
                  <c:v>97.574564059900183</c:v>
                </c:pt>
                <c:pt idx="1906">
                  <c:v>97.550787787787812</c:v>
                </c:pt>
                <c:pt idx="1907">
                  <c:v>97.522284041485463</c:v>
                </c:pt>
                <c:pt idx="1908">
                  <c:v>97.712664429530193</c:v>
                </c:pt>
                <c:pt idx="1909">
                  <c:v>97.591703703703729</c:v>
                </c:pt>
                <c:pt idx="1910">
                  <c:v>97.744093855503053</c:v>
                </c:pt>
                <c:pt idx="1911">
                  <c:v>97.676282571912026</c:v>
                </c:pt>
                <c:pt idx="1912">
                  <c:v>98.002311163895527</c:v>
                </c:pt>
                <c:pt idx="1913">
                  <c:v>97.85528416043509</c:v>
                </c:pt>
                <c:pt idx="1914">
                  <c:v>97.965299829642262</c:v>
                </c:pt>
                <c:pt idx="1915">
                  <c:v>97.857486172755216</c:v>
                </c:pt>
                <c:pt idx="1916">
                  <c:v>97.96799657768652</c:v>
                </c:pt>
                <c:pt idx="1917">
                  <c:v>98.052811643835639</c:v>
                </c:pt>
                <c:pt idx="1918">
                  <c:v>98.052811643835639</c:v>
                </c:pt>
                <c:pt idx="1919">
                  <c:v>98.115835667919399</c:v>
                </c:pt>
                <c:pt idx="1920">
                  <c:v>98.028210740992535</c:v>
                </c:pt>
                <c:pt idx="1921">
                  <c:v>97.797569983136626</c:v>
                </c:pt>
                <c:pt idx="1922">
                  <c:v>97.551622654155508</c:v>
                </c:pt>
                <c:pt idx="1923">
                  <c:v>97.323276022613925</c:v>
                </c:pt>
                <c:pt idx="1924">
                  <c:v>97.098396039603969</c:v>
                </c:pt>
                <c:pt idx="1925">
                  <c:v>96.99086885245903</c:v>
                </c:pt>
                <c:pt idx="1926">
                  <c:v>96.941652782297425</c:v>
                </c:pt>
                <c:pt idx="1927">
                  <c:v>96.836634012285828</c:v>
                </c:pt>
                <c:pt idx="1928">
                  <c:v>96.774568123393308</c:v>
                </c:pt>
                <c:pt idx="1929">
                  <c:v>96.93980000000002</c:v>
                </c:pt>
                <c:pt idx="1930">
                  <c:v>96.902715291106887</c:v>
                </c:pt>
                <c:pt idx="1931">
                  <c:v>96.991260869565238</c:v>
                </c:pt>
                <c:pt idx="1932">
                  <c:v>97.019855867346948</c:v>
                </c:pt>
                <c:pt idx="1933">
                  <c:v>97.080849188673255</c:v>
                </c:pt>
                <c:pt idx="1934">
                  <c:v>97.094982840800782</c:v>
                </c:pt>
                <c:pt idx="1935">
                  <c:v>97.145936507936526</c:v>
                </c:pt>
                <c:pt idx="1936">
                  <c:v>97.270537289749328</c:v>
                </c:pt>
                <c:pt idx="1937">
                  <c:v>97.560826776649762</c:v>
                </c:pt>
                <c:pt idx="1938">
                  <c:v>97.523862670472582</c:v>
                </c:pt>
                <c:pt idx="1939">
                  <c:v>97.61125673534076</c:v>
                </c:pt>
                <c:pt idx="1940">
                  <c:v>97.61125673534076</c:v>
                </c:pt>
                <c:pt idx="1941">
                  <c:v>97.850932128131944</c:v>
                </c:pt>
                <c:pt idx="1942">
                  <c:v>97.929455093621115</c:v>
                </c:pt>
                <c:pt idx="1943">
                  <c:v>97.80506349206351</c:v>
                </c:pt>
                <c:pt idx="1944">
                  <c:v>97.916400063552615</c:v>
                </c:pt>
                <c:pt idx="1945">
                  <c:v>97.995114467408598</c:v>
                </c:pt>
                <c:pt idx="1946">
                  <c:v>98.14846641197073</c:v>
                </c:pt>
                <c:pt idx="1947">
                  <c:v>97.844154336734704</c:v>
                </c:pt>
                <c:pt idx="1948">
                  <c:v>98.076897763578302</c:v>
                </c:pt>
                <c:pt idx="1949">
                  <c:v>98.385677770659854</c:v>
                </c:pt>
                <c:pt idx="1950">
                  <c:v>98.247520372152735</c:v>
                </c:pt>
                <c:pt idx="1951">
                  <c:v>98.314510768241732</c:v>
                </c:pt>
                <c:pt idx="1952">
                  <c:v>98.213483091787467</c:v>
                </c:pt>
                <c:pt idx="1953">
                  <c:v>98.318519690122699</c:v>
                </c:pt>
                <c:pt idx="1954">
                  <c:v>98.386059508408792</c:v>
                </c:pt>
                <c:pt idx="1955">
                  <c:v>98.327019448946515</c:v>
                </c:pt>
                <c:pt idx="1956">
                  <c:v>98.598282651072154</c:v>
                </c:pt>
                <c:pt idx="1957">
                  <c:v>98.666808593750034</c:v>
                </c:pt>
                <c:pt idx="1958">
                  <c:v>98.654378748370306</c:v>
                </c:pt>
                <c:pt idx="1959">
                  <c:v>98.735602739726048</c:v>
                </c:pt>
                <c:pt idx="1960">
                  <c:v>98.735602739726048</c:v>
                </c:pt>
                <c:pt idx="1961">
                  <c:v>98.69721910661886</c:v>
                </c:pt>
                <c:pt idx="1962">
                  <c:v>98.577739413680803</c:v>
                </c:pt>
                <c:pt idx="1963">
                  <c:v>98.628522290920927</c:v>
                </c:pt>
                <c:pt idx="1964">
                  <c:v>98.679206111833579</c:v>
                </c:pt>
                <c:pt idx="1965">
                  <c:v>98.61074497079818</c:v>
                </c:pt>
                <c:pt idx="1966">
                  <c:v>98.593071174377229</c:v>
                </c:pt>
                <c:pt idx="1967">
                  <c:v>98.457408636803109</c:v>
                </c:pt>
                <c:pt idx="1968">
                  <c:v>98.297855769230779</c:v>
                </c:pt>
                <c:pt idx="1969">
                  <c:v>98.30220943576667</c:v>
                </c:pt>
                <c:pt idx="1970">
                  <c:v>98.343716777672071</c:v>
                </c:pt>
                <c:pt idx="1971">
                  <c:v>98.273797604035323</c:v>
                </c:pt>
                <c:pt idx="1972">
                  <c:v>98.204711062362932</c:v>
                </c:pt>
                <c:pt idx="1973">
                  <c:v>98.132158878504697</c:v>
                </c:pt>
                <c:pt idx="1974">
                  <c:v>97.979609854353896</c:v>
                </c:pt>
                <c:pt idx="1975">
                  <c:v>98.098004628201195</c:v>
                </c:pt>
                <c:pt idx="1976">
                  <c:v>98.029861718509409</c:v>
                </c:pt>
                <c:pt idx="1977">
                  <c:v>97.894336405529955</c:v>
                </c:pt>
                <c:pt idx="1978">
                  <c:v>97.978766042370296</c:v>
                </c:pt>
                <c:pt idx="1979">
                  <c:v>97.978766042370296</c:v>
                </c:pt>
                <c:pt idx="1980">
                  <c:v>98.203095355275323</c:v>
                </c:pt>
                <c:pt idx="1981">
                  <c:v>98.267237288135604</c:v>
                </c:pt>
                <c:pt idx="1982">
                  <c:v>98.52921371216803</c:v>
                </c:pt>
                <c:pt idx="1983">
                  <c:v>98.594219059405958</c:v>
                </c:pt>
                <c:pt idx="1984">
                  <c:v>98.695945736434112</c:v>
                </c:pt>
                <c:pt idx="1985">
                  <c:v>98.997146720547121</c:v>
                </c:pt>
                <c:pt idx="1986">
                  <c:v>98.941738317757029</c:v>
                </c:pt>
                <c:pt idx="1987">
                  <c:v>98.881794879800182</c:v>
                </c:pt>
                <c:pt idx="1988">
                  <c:v>99.026302034428809</c:v>
                </c:pt>
                <c:pt idx="1989">
                  <c:v>99.130158092848205</c:v>
                </c:pt>
                <c:pt idx="1990">
                  <c:v>99.23447123546056</c:v>
                </c:pt>
                <c:pt idx="1991">
                  <c:v>99.253463430012616</c:v>
                </c:pt>
                <c:pt idx="1992">
                  <c:v>99.197834123222776</c:v>
                </c:pt>
                <c:pt idx="1993">
                  <c:v>99.216818124207876</c:v>
                </c:pt>
                <c:pt idx="1994">
                  <c:v>99.235910708611385</c:v>
                </c:pt>
                <c:pt idx="1995">
                  <c:v>99.168293367346962</c:v>
                </c:pt>
                <c:pt idx="1996">
                  <c:v>99.267400000000009</c:v>
                </c:pt>
                <c:pt idx="1997">
                  <c:v>99.32479775280899</c:v>
                </c:pt>
                <c:pt idx="1998">
                  <c:v>99.501475177304954</c:v>
                </c:pt>
                <c:pt idx="1999">
                  <c:v>99.303048543689357</c:v>
                </c:pt>
                <c:pt idx="2000">
                  <c:v>99.392674796747983</c:v>
                </c:pt>
                <c:pt idx="2001">
                  <c:v>99.394294964028788</c:v>
                </c:pt>
                <c:pt idx="2002">
                  <c:v>99.480794939204756</c:v>
                </c:pt>
                <c:pt idx="2003">
                  <c:v>99.616402708952805</c:v>
                </c:pt>
                <c:pt idx="2004">
                  <c:v>99.748885088010638</c:v>
                </c:pt>
                <c:pt idx="2005">
                  <c:v>99.62452819486154</c:v>
                </c:pt>
                <c:pt idx="2006">
                  <c:v>99.587723247232489</c:v>
                </c:pt>
                <c:pt idx="2007">
                  <c:v>99.813556117290204</c:v>
                </c:pt>
                <c:pt idx="2008">
                  <c:v>100.00123628977659</c:v>
                </c:pt>
                <c:pt idx="2009">
                  <c:v>99.835254335260117</c:v>
                </c:pt>
                <c:pt idx="2010">
                  <c:v>100.11709556313994</c:v>
                </c:pt>
                <c:pt idx="2011">
                  <c:v>100.30850908467606</c:v>
                </c:pt>
                <c:pt idx="2012">
                  <c:v>100.23960013764628</c:v>
                </c:pt>
                <c:pt idx="2013">
                  <c:v>100.43913047980674</c:v>
                </c:pt>
                <c:pt idx="2014">
                  <c:v>100.38713614374571</c:v>
                </c:pt>
                <c:pt idx="2015">
                  <c:v>100.47444536652836</c:v>
                </c:pt>
                <c:pt idx="2016">
                  <c:v>100.26351777701073</c:v>
                </c:pt>
                <c:pt idx="2017">
                  <c:v>100.19385655314761</c:v>
                </c:pt>
                <c:pt idx="2018">
                  <c:v>99.794196581196601</c:v>
                </c:pt>
                <c:pt idx="2019">
                  <c:v>99.714171875000019</c:v>
                </c:pt>
                <c:pt idx="2020">
                  <c:v>99.534192164809184</c:v>
                </c:pt>
                <c:pt idx="2021">
                  <c:v>99.269468413978515</c:v>
                </c:pt>
                <c:pt idx="2022">
                  <c:v>99.002802741558014</c:v>
                </c:pt>
                <c:pt idx="2023">
                  <c:v>98.956427620632297</c:v>
                </c:pt>
                <c:pt idx="2024">
                  <c:v>98.755940199335541</c:v>
                </c:pt>
                <c:pt idx="2025">
                  <c:v>98.72485737976784</c:v>
                </c:pt>
                <c:pt idx="2026">
                  <c:v>98.481967229394229</c:v>
                </c:pt>
                <c:pt idx="2027">
                  <c:v>98.840272727272762</c:v>
                </c:pt>
                <c:pt idx="2028">
                  <c:v>98.796790482485136</c:v>
                </c:pt>
                <c:pt idx="2029">
                  <c:v>98.667545454545461</c:v>
                </c:pt>
                <c:pt idx="2030">
                  <c:v>98.866890728476847</c:v>
                </c:pt>
                <c:pt idx="2031">
                  <c:v>98.76391240875914</c:v>
                </c:pt>
                <c:pt idx="2032">
                  <c:v>98.917191616766488</c:v>
                </c:pt>
                <c:pt idx="2033">
                  <c:v>99.015086811352262</c:v>
                </c:pt>
                <c:pt idx="2034">
                  <c:v>99.118311662198408</c:v>
                </c:pt>
                <c:pt idx="2035">
                  <c:v>99.348995292535321</c:v>
                </c:pt>
                <c:pt idx="2036">
                  <c:v>99.414231443994623</c:v>
                </c:pt>
                <c:pt idx="2037">
                  <c:v>99.732512195121956</c:v>
                </c:pt>
                <c:pt idx="2038">
                  <c:v>99.617265805574448</c:v>
                </c:pt>
                <c:pt idx="2039">
                  <c:v>99.679439290586629</c:v>
                </c:pt>
                <c:pt idx="2040">
                  <c:v>99.839521887824915</c:v>
                </c:pt>
                <c:pt idx="2041">
                  <c:v>99.984497252747275</c:v>
                </c:pt>
                <c:pt idx="2042">
                  <c:v>99.966598484848504</c:v>
                </c:pt>
                <c:pt idx="2043">
                  <c:v>100.16541796200347</c:v>
                </c:pt>
                <c:pt idx="2044">
                  <c:v>100.37024185724189</c:v>
                </c:pt>
                <c:pt idx="2045">
                  <c:v>100.43624408901255</c:v>
                </c:pt>
                <c:pt idx="2046">
                  <c:v>100.46102929891875</c:v>
                </c:pt>
                <c:pt idx="2047">
                  <c:v>100.52778823941199</c:v>
                </c:pt>
                <c:pt idx="2048">
                  <c:v>100.59501615735866</c:v>
                </c:pt>
                <c:pt idx="2049">
                  <c:v>100.47854458935497</c:v>
                </c:pt>
                <c:pt idx="2050">
                  <c:v>100.58837154989386</c:v>
                </c:pt>
                <c:pt idx="2051">
                  <c:v>100.65655468750003</c:v>
                </c:pt>
                <c:pt idx="2052">
                  <c:v>100.72522380612975</c:v>
                </c:pt>
                <c:pt idx="2053">
                  <c:v>100.75155917053991</c:v>
                </c:pt>
                <c:pt idx="2054">
                  <c:v>100.82103731611052</c:v>
                </c:pt>
                <c:pt idx="2055">
                  <c:v>100.7997938107233</c:v>
                </c:pt>
                <c:pt idx="2056">
                  <c:v>100.86989779703865</c:v>
                </c:pt>
                <c:pt idx="2057">
                  <c:v>100.94050996737947</c:v>
                </c:pt>
                <c:pt idx="2058">
                  <c:v>101.01163586758823</c:v>
                </c:pt>
                <c:pt idx="2059">
                  <c:v>101.27404417670682</c:v>
                </c:pt>
                <c:pt idx="2060">
                  <c:v>101.20974231332359</c:v>
                </c:pt>
                <c:pt idx="2061">
                  <c:v>101.29271386647106</c:v>
                </c:pt>
                <c:pt idx="2062">
                  <c:v>101.46946583394565</c:v>
                </c:pt>
                <c:pt idx="2063">
                  <c:v>101.4793426265591</c:v>
                </c:pt>
                <c:pt idx="2064">
                  <c:v>101.49900950987566</c:v>
                </c:pt>
                <c:pt idx="2065">
                  <c:v>101.52328769118719</c:v>
                </c:pt>
                <c:pt idx="2066">
                  <c:v>101.19376644974696</c:v>
                </c:pt>
                <c:pt idx="2067">
                  <c:v>100.97091547277938</c:v>
                </c:pt>
                <c:pt idx="2068">
                  <c:v>100.66725531914895</c:v>
                </c:pt>
                <c:pt idx="2069">
                  <c:v>100.26985172171472</c:v>
                </c:pt>
                <c:pt idx="2070">
                  <c:v>99.884431058495835</c:v>
                </c:pt>
                <c:pt idx="2071">
                  <c:v>99.587758287292843</c:v>
                </c:pt>
                <c:pt idx="2072">
                  <c:v>99.357501718213072</c:v>
                </c:pt>
                <c:pt idx="2073">
                  <c:v>99.076591235878126</c:v>
                </c:pt>
                <c:pt idx="2074">
                  <c:v>99.149510914051859</c:v>
                </c:pt>
                <c:pt idx="2075">
                  <c:v>98.778640938456306</c:v>
                </c:pt>
                <c:pt idx="2076">
                  <c:v>98.83144429347827</c:v>
                </c:pt>
                <c:pt idx="2077">
                  <c:v>98.964188455008511</c:v>
                </c:pt>
                <c:pt idx="2078">
                  <c:v>98.7914380305603</c:v>
                </c:pt>
                <c:pt idx="2079">
                  <c:v>99.129286977218641</c:v>
                </c:pt>
                <c:pt idx="2080">
                  <c:v>99.036562436202814</c:v>
                </c:pt>
                <c:pt idx="2081">
                  <c:v>99.116932584269676</c:v>
                </c:pt>
                <c:pt idx="2082">
                  <c:v>99.202097103918263</c:v>
                </c:pt>
                <c:pt idx="2083">
                  <c:v>99.189816786079874</c:v>
                </c:pt>
                <c:pt idx="2084">
                  <c:v>99.234843003412962</c:v>
                </c:pt>
                <c:pt idx="2085">
                  <c:v>99.401157894736869</c:v>
                </c:pt>
                <c:pt idx="2086">
                  <c:v>99.482134746922043</c:v>
                </c:pt>
                <c:pt idx="2087">
                  <c:v>99.608515234508729</c:v>
                </c:pt>
                <c:pt idx="2088">
                  <c:v>99.462931412894392</c:v>
                </c:pt>
                <c:pt idx="2089">
                  <c:v>99.544228551818819</c:v>
                </c:pt>
                <c:pt idx="2090">
                  <c:v>99.723535346602631</c:v>
                </c:pt>
                <c:pt idx="2091">
                  <c:v>99.86205660377361</c:v>
                </c:pt>
                <c:pt idx="2092">
                  <c:v>99.694483384720783</c:v>
                </c:pt>
                <c:pt idx="2093">
                  <c:v>99.742038329911026</c:v>
                </c:pt>
                <c:pt idx="2094">
                  <c:v>99.89154458489925</c:v>
                </c:pt>
                <c:pt idx="2095">
                  <c:v>99.89819276697375</c:v>
                </c:pt>
                <c:pt idx="2096">
                  <c:v>99.920791765906785</c:v>
                </c:pt>
                <c:pt idx="2097">
                  <c:v>100.02403565365029</c:v>
                </c:pt>
                <c:pt idx="2098">
                  <c:v>100.12685970857338</c:v>
                </c:pt>
                <c:pt idx="2099">
                  <c:v>100.14404089219333</c:v>
                </c:pt>
                <c:pt idx="2100">
                  <c:v>99.898328836424994</c:v>
                </c:pt>
                <c:pt idx="2101">
                  <c:v>100.04077777777782</c:v>
                </c:pt>
                <c:pt idx="2102">
                  <c:v>100.00711764705883</c:v>
                </c:pt>
                <c:pt idx="2103">
                  <c:v>100.10894095940962</c:v>
                </c:pt>
                <c:pt idx="2104">
                  <c:v>99.904912257200294</c:v>
                </c:pt>
                <c:pt idx="2105">
                  <c:v>100.22104078903378</c:v>
                </c:pt>
                <c:pt idx="2106">
                  <c:v>100.18731575433914</c:v>
                </c:pt>
                <c:pt idx="2107">
                  <c:v>100.32781172942356</c:v>
                </c:pt>
                <c:pt idx="2108">
                  <c:v>100.08059228466914</c:v>
                </c:pt>
                <c:pt idx="2109">
                  <c:v>100.31500729927008</c:v>
                </c:pt>
                <c:pt idx="2110">
                  <c:v>100.33133223031106</c:v>
                </c:pt>
                <c:pt idx="2111">
                  <c:v>100.22953478404222</c:v>
                </c:pt>
                <c:pt idx="2112">
                  <c:v>100.17364981949461</c:v>
                </c:pt>
                <c:pt idx="2113">
                  <c:v>100.04050571335293</c:v>
                </c:pt>
                <c:pt idx="2114">
                  <c:v>99.837959481361452</c:v>
                </c:pt>
                <c:pt idx="2115">
                  <c:v>99.627244279729311</c:v>
                </c:pt>
                <c:pt idx="2116">
                  <c:v>99.423365267542451</c:v>
                </c:pt>
                <c:pt idx="2117">
                  <c:v>99.130628307299986</c:v>
                </c:pt>
                <c:pt idx="2118">
                  <c:v>99.16793181097367</c:v>
                </c:pt>
                <c:pt idx="2119">
                  <c:v>98.916645833333348</c:v>
                </c:pt>
                <c:pt idx="2120">
                  <c:v>98.99603487276157</c:v>
                </c:pt>
                <c:pt idx="2121">
                  <c:v>99.074679174484075</c:v>
                </c:pt>
                <c:pt idx="2122">
                  <c:v>99.178134039900272</c:v>
                </c:pt>
                <c:pt idx="2123">
                  <c:v>99.196302238805984</c:v>
                </c:pt>
                <c:pt idx="2124">
                  <c:v>99.369754658385133</c:v>
                </c:pt>
                <c:pt idx="2125">
                  <c:v>99.612084419615172</c:v>
                </c:pt>
                <c:pt idx="2126">
                  <c:v>99.821527131782972</c:v>
                </c:pt>
                <c:pt idx="2127">
                  <c:v>99.946663980161205</c:v>
                </c:pt>
                <c:pt idx="2128">
                  <c:v>100.03058054522927</c:v>
                </c:pt>
                <c:pt idx="2129">
                  <c:v>99.915816465490593</c:v>
                </c:pt>
                <c:pt idx="2130">
                  <c:v>100.07753110492111</c:v>
                </c:pt>
                <c:pt idx="2131">
                  <c:v>100.03643750000002</c:v>
                </c:pt>
                <c:pt idx="2132">
                  <c:v>100.00975625579242</c:v>
                </c:pt>
                <c:pt idx="2133">
                  <c:v>99.968759728227326</c:v>
                </c:pt>
                <c:pt idx="2134">
                  <c:v>99.978916101172118</c:v>
                </c:pt>
                <c:pt idx="2135">
                  <c:v>99.864694915254248</c:v>
                </c:pt>
                <c:pt idx="2136">
                  <c:v>99.911552955665059</c:v>
                </c:pt>
                <c:pt idx="2137">
                  <c:v>99.880968029511237</c:v>
                </c:pt>
                <c:pt idx="2138">
                  <c:v>100.01085144260284</c:v>
                </c:pt>
                <c:pt idx="2139">
                  <c:v>99.420697025452327</c:v>
                </c:pt>
                <c:pt idx="2140">
                  <c:v>99.224220110361742</c:v>
                </c:pt>
                <c:pt idx="2141">
                  <c:v>98.795542113323151</c:v>
                </c:pt>
                <c:pt idx="2142">
                  <c:v>97.496944954128452</c:v>
                </c:pt>
                <c:pt idx="2143">
                  <c:v>95.537572649572667</c:v>
                </c:pt>
                <c:pt idx="2144">
                  <c:v>93.285139379184429</c:v>
                </c:pt>
                <c:pt idx="2145">
                  <c:v>90.925367223065251</c:v>
                </c:pt>
                <c:pt idx="2146">
                  <c:v>86.428284895990373</c:v>
                </c:pt>
                <c:pt idx="2147">
                  <c:v>84.883084058841192</c:v>
                </c:pt>
                <c:pt idx="2148">
                  <c:v>84.407567494762048</c:v>
                </c:pt>
                <c:pt idx="2149">
                  <c:v>77.713416914830276</c:v>
                </c:pt>
                <c:pt idx="2150">
                  <c:v>75.652344262295088</c:v>
                </c:pt>
                <c:pt idx="2151">
                  <c:v>72.173900685952887</c:v>
                </c:pt>
                <c:pt idx="2152">
                  <c:v>66.459428571428589</c:v>
                </c:pt>
                <c:pt idx="2153">
                  <c:v>70.06956175771974</c:v>
                </c:pt>
                <c:pt idx="2154">
                  <c:v>75.478183323477239</c:v>
                </c:pt>
                <c:pt idx="2155">
                  <c:v>84.977803312629405</c:v>
                </c:pt>
                <c:pt idx="2156">
                  <c:v>88.309348314606765</c:v>
                </c:pt>
                <c:pt idx="2157">
                  <c:v>82.038206367924545</c:v>
                </c:pt>
                <c:pt idx="2158">
                  <c:v>79.243419477852754</c:v>
                </c:pt>
                <c:pt idx="2159">
                  <c:v>80.607269466316723</c:v>
                </c:pt>
                <c:pt idx="2160">
                  <c:v>75.121803021499147</c:v>
                </c:pt>
                <c:pt idx="2161">
                  <c:v>66.884815286624217</c:v>
                </c:pt>
                <c:pt idx="2162">
                  <c:v>61.06175758451316</c:v>
                </c:pt>
                <c:pt idx="2163">
                  <c:v>58.423199076745533</c:v>
                </c:pt>
                <c:pt idx="2164">
                  <c:v>57.534566647432214</c:v>
                </c:pt>
                <c:pt idx="2165">
                  <c:v>57.431879907621266</c:v>
                </c:pt>
                <c:pt idx="2166">
                  <c:v>57.534566647432214</c:v>
                </c:pt>
                <c:pt idx="2167">
                  <c:v>57.611083021043541</c:v>
                </c:pt>
                <c:pt idx="2168">
                  <c:v>58.237021301093861</c:v>
                </c:pt>
                <c:pt idx="2169">
                  <c:v>58.759620649985635</c:v>
                </c:pt>
                <c:pt idx="2170">
                  <c:v>59.618879815986219</c:v>
                </c:pt>
                <c:pt idx="2171">
                  <c:v>60.677581535806738</c:v>
                </c:pt>
                <c:pt idx="2172">
                  <c:v>61.393966072455456</c:v>
                </c:pt>
                <c:pt idx="2173">
                  <c:v>62.669951640759948</c:v>
                </c:pt>
                <c:pt idx="2174">
                  <c:v>63.928946413137453</c:v>
                </c:pt>
                <c:pt idx="2175">
                  <c:v>64.993586027713633</c:v>
                </c:pt>
                <c:pt idx="2176">
                  <c:v>66.209702343072038</c:v>
                </c:pt>
                <c:pt idx="2177">
                  <c:v>67.484867749419962</c:v>
                </c:pt>
                <c:pt idx="2178">
                  <c:v>68.715702702702728</c:v>
                </c:pt>
                <c:pt idx="2179">
                  <c:v>69.632130941965613</c:v>
                </c:pt>
                <c:pt idx="2180">
                  <c:v>70.830510239906403</c:v>
                </c:pt>
                <c:pt idx="2181">
                  <c:v>71.711356807511763</c:v>
                </c:pt>
                <c:pt idx="2182">
                  <c:v>72.470536061230504</c:v>
                </c:pt>
                <c:pt idx="2183">
                  <c:v>73.539210868281174</c:v>
                </c:pt>
                <c:pt idx="2184">
                  <c:v>74.487733254297567</c:v>
                </c:pt>
                <c:pt idx="2185">
                  <c:v>75.263669045495107</c:v>
                </c:pt>
                <c:pt idx="2186">
                  <c:v>76.105537313432862</c:v>
                </c:pt>
                <c:pt idx="2187">
                  <c:v>76.797387174108493</c:v>
                </c:pt>
                <c:pt idx="2188">
                  <c:v>77.71001986754969</c:v>
                </c:pt>
                <c:pt idx="2189">
                  <c:v>78.506572292800982</c:v>
                </c:pt>
                <c:pt idx="2190">
                  <c:v>79.251153098420417</c:v>
                </c:pt>
                <c:pt idx="2191">
                  <c:v>79.842697986577207</c:v>
                </c:pt>
                <c:pt idx="2192">
                  <c:v>80.374221677893459</c:v>
                </c:pt>
                <c:pt idx="2193">
                  <c:v>80.944601598524443</c:v>
                </c:pt>
                <c:pt idx="2194">
                  <c:v>81.614480567550885</c:v>
                </c:pt>
                <c:pt idx="2195">
                  <c:v>82.320275541795667</c:v>
                </c:pt>
                <c:pt idx="2196">
                  <c:v>82.710871348663787</c:v>
                </c:pt>
                <c:pt idx="2197">
                  <c:v>83.200012176084925</c:v>
                </c:pt>
                <c:pt idx="2198">
                  <c:v>83.59722124725792</c:v>
                </c:pt>
                <c:pt idx="2199">
                  <c:v>84.131503937007892</c:v>
                </c:pt>
                <c:pt idx="2200">
                  <c:v>84.542924002533269</c:v>
                </c:pt>
                <c:pt idx="2201">
                  <c:v>84.983985691573949</c:v>
                </c:pt>
                <c:pt idx="2202">
                  <c:v>85.462057809006723</c:v>
                </c:pt>
                <c:pt idx="2203">
                  <c:v>85.809940083306628</c:v>
                </c:pt>
                <c:pt idx="2204">
                  <c:v>86.121852827763504</c:v>
                </c:pt>
                <c:pt idx="2205">
                  <c:v>86.603960360941031</c:v>
                </c:pt>
                <c:pt idx="2206">
                  <c:v>86.874693548387114</c:v>
                </c:pt>
                <c:pt idx="2207">
                  <c:v>87.043241935483891</c:v>
                </c:pt>
                <c:pt idx="2208">
                  <c:v>87.449007101355733</c:v>
                </c:pt>
                <c:pt idx="2209">
                  <c:v>87.868877616747199</c:v>
                </c:pt>
                <c:pt idx="2210">
                  <c:v>87.985436515589853</c:v>
                </c:pt>
                <c:pt idx="2211">
                  <c:v>88.273587102983655</c:v>
                </c:pt>
                <c:pt idx="2212">
                  <c:v>88.758035233824486</c:v>
                </c:pt>
                <c:pt idx="2213">
                  <c:v>88.911145187080294</c:v>
                </c:pt>
                <c:pt idx="2214">
                  <c:v>89.2305925925926</c:v>
                </c:pt>
                <c:pt idx="2215">
                  <c:v>89.510052262587664</c:v>
                </c:pt>
                <c:pt idx="2216">
                  <c:v>89.494944002545338</c:v>
                </c:pt>
                <c:pt idx="2217">
                  <c:v>89.885377622377632</c:v>
                </c:pt>
                <c:pt idx="2218">
                  <c:v>90.070142857142869</c:v>
                </c:pt>
                <c:pt idx="2219">
                  <c:v>90.185211660329543</c:v>
                </c:pt>
                <c:pt idx="2220">
                  <c:v>90.477285714285742</c:v>
                </c:pt>
                <c:pt idx="2221">
                  <c:v>90.551034865293204</c:v>
                </c:pt>
                <c:pt idx="2222">
                  <c:v>90.855907013646501</c:v>
                </c:pt>
                <c:pt idx="2223">
                  <c:v>91.144244034362089</c:v>
                </c:pt>
                <c:pt idx="2224">
                  <c:v>91.342157357165689</c:v>
                </c:pt>
                <c:pt idx="2225">
                  <c:v>91.633400000000009</c:v>
                </c:pt>
                <c:pt idx="2226">
                  <c:v>92.00176404494384</c:v>
                </c:pt>
                <c:pt idx="2227">
                  <c:v>92.2042238325282</c:v>
                </c:pt>
                <c:pt idx="2228">
                  <c:v>92.480022308438421</c:v>
                </c:pt>
                <c:pt idx="2229">
                  <c:v>92.762432002596569</c:v>
                </c:pt>
                <c:pt idx="2230">
                  <c:v>92.835882736156364</c:v>
                </c:pt>
                <c:pt idx="2231">
                  <c:v>93.158485770363143</c:v>
                </c:pt>
                <c:pt idx="2232">
                  <c:v>93.233945502298113</c:v>
                </c:pt>
                <c:pt idx="2233">
                  <c:v>93.445065217391317</c:v>
                </c:pt>
                <c:pt idx="2234">
                  <c:v>93.615824578790907</c:v>
                </c:pt>
                <c:pt idx="2235">
                  <c:v>93.848567692816943</c:v>
                </c:pt>
                <c:pt idx="2236">
                  <c:v>94.119751824817541</c:v>
                </c:pt>
                <c:pt idx="2237">
                  <c:v>94.218437312936501</c:v>
                </c:pt>
                <c:pt idx="2238">
                  <c:v>94.505426764314265</c:v>
                </c:pt>
                <c:pt idx="2239">
                  <c:v>94.529588862954313</c:v>
                </c:pt>
                <c:pt idx="2240">
                  <c:v>94.710324414715743</c:v>
                </c:pt>
                <c:pt idx="2241">
                  <c:v>95.062815498155004</c:v>
                </c:pt>
                <c:pt idx="2242">
                  <c:v>95.164815736381996</c:v>
                </c:pt>
                <c:pt idx="2243">
                  <c:v>95.284709861999332</c:v>
                </c:pt>
                <c:pt idx="2244">
                  <c:v>95.361686426406209</c:v>
                </c:pt>
                <c:pt idx="2245">
                  <c:v>95.481981793661518</c:v>
                </c:pt>
                <c:pt idx="2246">
                  <c:v>95.735503373819185</c:v>
                </c:pt>
                <c:pt idx="2247">
                  <c:v>95.817608372721153</c:v>
                </c:pt>
                <c:pt idx="2248">
                  <c:v>95.9893673193788</c:v>
                </c:pt>
                <c:pt idx="2249">
                  <c:v>95.873033726812835</c:v>
                </c:pt>
                <c:pt idx="2250">
                  <c:v>95.790974384900579</c:v>
                </c:pt>
                <c:pt idx="2251">
                  <c:v>96.060995958235111</c:v>
                </c:pt>
                <c:pt idx="2252">
                  <c:v>95.978920565466169</c:v>
                </c:pt>
                <c:pt idx="2253">
                  <c:v>95.862949562878299</c:v>
                </c:pt>
                <c:pt idx="2254">
                  <c:v>96.264511588847867</c:v>
                </c:pt>
                <c:pt idx="2255">
                  <c:v>96.237262240107313</c:v>
                </c:pt>
                <c:pt idx="2256">
                  <c:v>96.269270903010053</c:v>
                </c:pt>
                <c:pt idx="2257">
                  <c:v>96.416589315525897</c:v>
                </c:pt>
                <c:pt idx="2258">
                  <c:v>96.43230643547848</c:v>
                </c:pt>
                <c:pt idx="2259">
                  <c:v>96.192700499168083</c:v>
                </c:pt>
                <c:pt idx="2260">
                  <c:v>96.339411960132892</c:v>
                </c:pt>
                <c:pt idx="2261">
                  <c:v>96.332642265650875</c:v>
                </c:pt>
                <c:pt idx="2262">
                  <c:v>96.359465147010269</c:v>
                </c:pt>
                <c:pt idx="2263">
                  <c:v>96.558304777594742</c:v>
                </c:pt>
                <c:pt idx="2264">
                  <c:v>96.493105228543243</c:v>
                </c:pt>
                <c:pt idx="2265">
                  <c:v>96.675561576354696</c:v>
                </c:pt>
                <c:pt idx="2266">
                  <c:v>96.728633202099772</c:v>
                </c:pt>
                <c:pt idx="2267">
                  <c:v>96.872400589584018</c:v>
                </c:pt>
                <c:pt idx="2268">
                  <c:v>97.058142296369013</c:v>
                </c:pt>
                <c:pt idx="2269">
                  <c:v>96.93987908496733</c:v>
                </c:pt>
                <c:pt idx="2270">
                  <c:v>97.200949052906608</c:v>
                </c:pt>
                <c:pt idx="2271">
                  <c:v>97.253212071778165</c:v>
                </c:pt>
                <c:pt idx="2272">
                  <c:v>97.215299412915883</c:v>
                </c:pt>
                <c:pt idx="2273">
                  <c:v>97.305372881355964</c:v>
                </c:pt>
                <c:pt idx="2274">
                  <c:v>97.395328990228037</c:v>
                </c:pt>
                <c:pt idx="2275">
                  <c:v>97.485167968750034</c:v>
                </c:pt>
                <c:pt idx="2276">
                  <c:v>97.485167968750034</c:v>
                </c:pt>
                <c:pt idx="2277">
                  <c:v>97.499102080624198</c:v>
                </c:pt>
                <c:pt idx="2278">
                  <c:v>97.626584660383514</c:v>
                </c:pt>
                <c:pt idx="2279">
                  <c:v>97.58869850552307</c:v>
                </c:pt>
                <c:pt idx="2280">
                  <c:v>97.513000000000005</c:v>
                </c:pt>
                <c:pt idx="2281">
                  <c:v>97.30113696851673</c:v>
                </c:pt>
                <c:pt idx="2282">
                  <c:v>97.121628534286657</c:v>
                </c:pt>
                <c:pt idx="2283">
                  <c:v>96.941652782297425</c:v>
                </c:pt>
                <c:pt idx="2284">
                  <c:v>96.794453715775759</c:v>
                </c:pt>
                <c:pt idx="2285">
                  <c:v>96.704046966731937</c:v>
                </c:pt>
                <c:pt idx="2286">
                  <c:v>96.916752039151731</c:v>
                </c:pt>
                <c:pt idx="2287">
                  <c:v>97.200949052906608</c:v>
                </c:pt>
                <c:pt idx="2288">
                  <c:v>97.068210715452494</c:v>
                </c:pt>
                <c:pt idx="2289">
                  <c:v>97.447640522875815</c:v>
                </c:pt>
                <c:pt idx="2290">
                  <c:v>97.604541230366507</c:v>
                </c:pt>
                <c:pt idx="2291">
                  <c:v>97.723612512282997</c:v>
                </c:pt>
                <c:pt idx="2292">
                  <c:v>97.804625696492977</c:v>
                </c:pt>
                <c:pt idx="2293">
                  <c:v>97.919578083989521</c:v>
                </c:pt>
                <c:pt idx="2294">
                  <c:v>98.28789319750247</c:v>
                </c:pt>
                <c:pt idx="2295">
                  <c:v>98.515884932410174</c:v>
                </c:pt>
                <c:pt idx="2296">
                  <c:v>98.706452380952385</c:v>
                </c:pt>
                <c:pt idx="2297">
                  <c:v>98.937270072992717</c:v>
                </c:pt>
                <c:pt idx="2298">
                  <c:v>99.169624500665776</c:v>
                </c:pt>
                <c:pt idx="2299">
                  <c:v>99.403531062124273</c:v>
                </c:pt>
                <c:pt idx="2300">
                  <c:v>99.379962491627623</c:v>
                </c:pt>
                <c:pt idx="2301">
                  <c:v>99.496551527358179</c:v>
                </c:pt>
                <c:pt idx="2302">
                  <c:v>99.78024427994616</c:v>
                </c:pt>
                <c:pt idx="2303">
                  <c:v>99.989659925851043</c:v>
                </c:pt>
                <c:pt idx="2304">
                  <c:v>100.1147206477733</c:v>
                </c:pt>
                <c:pt idx="2305">
                  <c:v>100.06991399662735</c:v>
                </c:pt>
                <c:pt idx="2306">
                  <c:v>100.16112942366028</c:v>
                </c:pt>
                <c:pt idx="2307">
                  <c:v>100.16112942366028</c:v>
                </c:pt>
                <c:pt idx="2308">
                  <c:v>100.21207407407411</c:v>
                </c:pt>
                <c:pt idx="2309">
                  <c:v>100.00711764705883</c:v>
                </c:pt>
                <c:pt idx="2310">
                  <c:v>99.876063214525885</c:v>
                </c:pt>
                <c:pt idx="2311">
                  <c:v>99.791561827957011</c:v>
                </c:pt>
                <c:pt idx="2312">
                  <c:v>99.791561827957011</c:v>
                </c:pt>
                <c:pt idx="2313">
                  <c:v>99.648981151127558</c:v>
                </c:pt>
                <c:pt idx="2314">
                  <c:v>99.505919757248833</c:v>
                </c:pt>
                <c:pt idx="2315">
                  <c:v>99.442368029739796</c:v>
                </c:pt>
                <c:pt idx="2316">
                  <c:v>99.378514905149061</c:v>
                </c:pt>
                <c:pt idx="2317">
                  <c:v>99.056773328809001</c:v>
                </c:pt>
                <c:pt idx="2318">
                  <c:v>98.818697278911586</c:v>
                </c:pt>
                <c:pt idx="2319">
                  <c:v>98.918428473881875</c:v>
                </c:pt>
                <c:pt idx="2320">
                  <c:v>98.750911522633757</c:v>
                </c:pt>
                <c:pt idx="2321">
                  <c:v>98.671347676419998</c:v>
                </c:pt>
                <c:pt idx="2322">
                  <c:v>98.776476157567416</c:v>
                </c:pt>
                <c:pt idx="2323">
                  <c:v>98.782871572370695</c:v>
                </c:pt>
                <c:pt idx="2324">
                  <c:v>98.620503481894161</c:v>
                </c:pt>
                <c:pt idx="2325">
                  <c:v>98.593743715083804</c:v>
                </c:pt>
                <c:pt idx="2326">
                  <c:v>98.654030133146492</c:v>
                </c:pt>
                <c:pt idx="2327">
                  <c:v>98.714740506329122</c:v>
                </c:pt>
                <c:pt idx="2328">
                  <c:v>98.59636273817928</c:v>
                </c:pt>
                <c:pt idx="2329">
                  <c:v>98.754065109695716</c:v>
                </c:pt>
                <c:pt idx="2330">
                  <c:v>98.769034788782392</c:v>
                </c:pt>
                <c:pt idx="2331">
                  <c:v>98.705170818505337</c:v>
                </c:pt>
                <c:pt idx="2332">
                  <c:v>98.948714285714289</c:v>
                </c:pt>
                <c:pt idx="2333">
                  <c:v>98.969377642422074</c:v>
                </c:pt>
                <c:pt idx="2334">
                  <c:v>98.990174694464429</c:v>
                </c:pt>
                <c:pt idx="2335">
                  <c:v>99.10939639639642</c:v>
                </c:pt>
                <c:pt idx="2336">
                  <c:v>99.314699204627658</c:v>
                </c:pt>
                <c:pt idx="2337">
                  <c:v>99.336812114617345</c:v>
                </c:pt>
                <c:pt idx="2338">
                  <c:v>99.311017460894874</c:v>
                </c:pt>
                <c:pt idx="2339">
                  <c:v>99.475696096315232</c:v>
                </c:pt>
                <c:pt idx="2340">
                  <c:v>99.498541727672034</c:v>
                </c:pt>
                <c:pt idx="2341">
                  <c:v>99.577746881878255</c:v>
                </c:pt>
                <c:pt idx="2342">
                  <c:v>99.652246323529411</c:v>
                </c:pt>
                <c:pt idx="2343">
                  <c:v>99.868588343784594</c:v>
                </c:pt>
                <c:pt idx="2344">
                  <c:v>99.900195121951242</c:v>
                </c:pt>
                <c:pt idx="2345">
                  <c:v>100.21872434234905</c:v>
                </c:pt>
                <c:pt idx="2346">
                  <c:v>100.00082980304721</c:v>
                </c:pt>
                <c:pt idx="2347">
                  <c:v>100.12672950819675</c:v>
                </c:pt>
                <c:pt idx="2348">
                  <c:v>100.29784678624814</c:v>
                </c:pt>
                <c:pt idx="2349">
                  <c:v>100.33581916885062</c:v>
                </c:pt>
                <c:pt idx="2350">
                  <c:v>100.03885237916823</c:v>
                </c:pt>
                <c:pt idx="2351">
                  <c:v>100.18481647940075</c:v>
                </c:pt>
                <c:pt idx="2352">
                  <c:v>100.10773094170405</c:v>
                </c:pt>
                <c:pt idx="2353">
                  <c:v>99.94947693452383</c:v>
                </c:pt>
                <c:pt idx="2354">
                  <c:v>99.650624861265285</c:v>
                </c:pt>
                <c:pt idx="2355">
                  <c:v>99.639656848306345</c:v>
                </c:pt>
                <c:pt idx="2356">
                  <c:v>99.307289897510998</c:v>
                </c:pt>
                <c:pt idx="2357">
                  <c:v>99.125950163695876</c:v>
                </c:pt>
                <c:pt idx="2358">
                  <c:v>99.013905797101458</c:v>
                </c:pt>
                <c:pt idx="2359">
                  <c:v>99.053674603174628</c:v>
                </c:pt>
                <c:pt idx="2360">
                  <c:v>98.81585355348173</c:v>
                </c:pt>
                <c:pt idx="2361">
                  <c:v>98.73998782234959</c:v>
                </c:pt>
                <c:pt idx="2362">
                  <c:v>98.622414076455868</c:v>
                </c:pt>
                <c:pt idx="2363">
                  <c:v>98.99576170060736</c:v>
                </c:pt>
                <c:pt idx="2364">
                  <c:v>98.864534618129923</c:v>
                </c:pt>
                <c:pt idx="2365">
                  <c:v>98.919862745098072</c:v>
                </c:pt>
                <c:pt idx="2366">
                  <c:v>98.87784319315756</c:v>
                </c:pt>
                <c:pt idx="2367">
                  <c:v>99.148253209700442</c:v>
                </c:pt>
                <c:pt idx="2368">
                  <c:v>99.321928571428572</c:v>
                </c:pt>
                <c:pt idx="2369">
                  <c:v>99.351550983899855</c:v>
                </c:pt>
                <c:pt idx="2370">
                  <c:v>99.743707106963413</c:v>
                </c:pt>
                <c:pt idx="2371">
                  <c:v>99.767051134317626</c:v>
                </c:pt>
                <c:pt idx="2372">
                  <c:v>99.888451263537902</c:v>
                </c:pt>
                <c:pt idx="2373">
                  <c:v>100.14479347826087</c:v>
                </c:pt>
                <c:pt idx="2374">
                  <c:v>100.40933260711694</c:v>
                </c:pt>
                <c:pt idx="2375">
                  <c:v>100.63649945434705</c:v>
                </c:pt>
                <c:pt idx="2376">
                  <c:v>100.81582331511841</c:v>
                </c:pt>
                <c:pt idx="2377">
                  <c:v>100.94689861415026</c:v>
                </c:pt>
                <c:pt idx="2378">
                  <c:v>101.45495612431445</c:v>
                </c:pt>
                <c:pt idx="2379">
                  <c:v>101.48919047619047</c:v>
                </c:pt>
                <c:pt idx="2380">
                  <c:v>101.9472830882353</c:v>
                </c:pt>
                <c:pt idx="2381">
                  <c:v>101.98261325966855</c:v>
                </c:pt>
                <c:pt idx="2382">
                  <c:v>102.02314760147603</c:v>
                </c:pt>
                <c:pt idx="2383">
                  <c:v>102.25190942698708</c:v>
                </c:pt>
                <c:pt idx="2384">
                  <c:v>102.52652352723234</c:v>
                </c:pt>
                <c:pt idx="2385">
                  <c:v>102.61344559970296</c:v>
                </c:pt>
                <c:pt idx="2386">
                  <c:v>102.94058749069252</c:v>
                </c:pt>
                <c:pt idx="2387">
                  <c:v>102.87936804777902</c:v>
                </c:pt>
                <c:pt idx="2388">
                  <c:v>102.91698279730743</c:v>
                </c:pt>
                <c:pt idx="2389">
                  <c:v>103.68507426856715</c:v>
                </c:pt>
                <c:pt idx="2390">
                  <c:v>103.57925939849625</c:v>
                </c:pt>
                <c:pt idx="2391">
                  <c:v>103.71607199396911</c:v>
                </c:pt>
                <c:pt idx="2392">
                  <c:v>103.65094406651551</c:v>
                </c:pt>
                <c:pt idx="2393">
                  <c:v>103.98666426676772</c:v>
                </c:pt>
                <c:pt idx="2394">
                  <c:v>103.88045157614891</c:v>
                </c:pt>
                <c:pt idx="2395">
                  <c:v>103.92586149162861</c:v>
                </c:pt>
                <c:pt idx="2396">
                  <c:v>103.86067264402901</c:v>
                </c:pt>
                <c:pt idx="2397">
                  <c:v>104.10598547400612</c:v>
                </c:pt>
                <c:pt idx="2398">
                  <c:v>104.15305736137671</c:v>
                </c:pt>
                <c:pt idx="2399">
                  <c:v>104.15923902252769</c:v>
                </c:pt>
                <c:pt idx="2400">
                  <c:v>104.06633333333336</c:v>
                </c:pt>
                <c:pt idx="2401">
                  <c:v>103.64235936315393</c:v>
                </c:pt>
                <c:pt idx="2402">
                  <c:v>103.27609344385836</c:v>
                </c:pt>
                <c:pt idx="2403">
                  <c:v>102.72158264771879</c:v>
                </c:pt>
                <c:pt idx="2404">
                  <c:v>102.22540252506501</c:v>
                </c:pt>
                <c:pt idx="2405">
                  <c:v>101.7361747787611</c:v>
                </c:pt>
                <c:pt idx="2406">
                  <c:v>101.29779853479853</c:v>
                </c:pt>
                <c:pt idx="2407">
                  <c:v>101.42571865889215</c:v>
                </c:pt>
                <c:pt idx="2408">
                  <c:v>101.12989017760059</c:v>
                </c:pt>
                <c:pt idx="2409">
                  <c:v>100.86989779703865</c:v>
                </c:pt>
                <c:pt idx="2410">
                  <c:v>100.93419956772338</c:v>
                </c:pt>
                <c:pt idx="2411">
                  <c:v>100.94465467625899</c:v>
                </c:pt>
                <c:pt idx="2412">
                  <c:v>100.76740014367817</c:v>
                </c:pt>
                <c:pt idx="2413">
                  <c:v>100.67649605168704</c:v>
                </c:pt>
                <c:pt idx="2414">
                  <c:v>100.63355974165771</c:v>
                </c:pt>
                <c:pt idx="2415">
                  <c:v>100.63355974165771</c:v>
                </c:pt>
                <c:pt idx="2416">
                  <c:v>100.63355974165771</c:v>
                </c:pt>
                <c:pt idx="2417">
                  <c:v>100.72440035906645</c:v>
                </c:pt>
                <c:pt idx="2418">
                  <c:v>100.94465467625899</c:v>
                </c:pt>
                <c:pt idx="2419">
                  <c:v>101.12242002881848</c:v>
                </c:pt>
                <c:pt idx="2420">
                  <c:v>101.05859407728421</c:v>
                </c:pt>
                <c:pt idx="2421">
                  <c:v>101.28072793053548</c:v>
                </c:pt>
                <c:pt idx="2422">
                  <c:v>101.40654370692783</c:v>
                </c:pt>
                <c:pt idx="2423">
                  <c:v>101.63027834302326</c:v>
                </c:pt>
                <c:pt idx="2424">
                  <c:v>101.58184321571481</c:v>
                </c:pt>
                <c:pt idx="2425">
                  <c:v>101.80654956268224</c:v>
                </c:pt>
                <c:pt idx="2426">
                  <c:v>102.03207630522088</c:v>
                </c:pt>
                <c:pt idx="2427">
                  <c:v>102.25842794440383</c:v>
                </c:pt>
                <c:pt idx="2428">
                  <c:v>102.44111355311355</c:v>
                </c:pt>
                <c:pt idx="2429">
                  <c:v>102.4822660550459</c:v>
                </c:pt>
                <c:pt idx="2430">
                  <c:v>102.85285667034179</c:v>
                </c:pt>
                <c:pt idx="2431">
                  <c:v>103.13970099301214</c:v>
                </c:pt>
                <c:pt idx="2432">
                  <c:v>103.04488166115401</c:v>
                </c:pt>
                <c:pt idx="2433">
                  <c:v>103.57086186627483</c:v>
                </c:pt>
                <c:pt idx="2434">
                  <c:v>103.53271030436379</c:v>
                </c:pt>
                <c:pt idx="2435">
                  <c:v>103.5395470523618</c:v>
                </c:pt>
                <c:pt idx="2436">
                  <c:v>103.78229407461599</c:v>
                </c:pt>
                <c:pt idx="2437">
                  <c:v>103.68752485380121</c:v>
                </c:pt>
                <c:pt idx="2438">
                  <c:v>103.88480656934307</c:v>
                </c:pt>
                <c:pt idx="2439">
                  <c:v>103.70068221574347</c:v>
                </c:pt>
                <c:pt idx="2440">
                  <c:v>103.93709901710963</c:v>
                </c:pt>
                <c:pt idx="2441">
                  <c:v>103.94329807342785</c:v>
                </c:pt>
                <c:pt idx="2442">
                  <c:v>103.75982395644286</c:v>
                </c:pt>
                <c:pt idx="2443">
                  <c:v>103.67078019586508</c:v>
                </c:pt>
                <c:pt idx="2444">
                  <c:v>103.48809960159365</c:v>
                </c:pt>
                <c:pt idx="2445">
                  <c:v>103.44566449746929</c:v>
                </c:pt>
                <c:pt idx="2446">
                  <c:v>103.17569841269842</c:v>
                </c:pt>
                <c:pt idx="2447">
                  <c:v>103.28025377426313</c:v>
                </c:pt>
                <c:pt idx="2448">
                  <c:v>102.79169145513053</c:v>
                </c:pt>
                <c:pt idx="2449">
                  <c:v>102.68780468750003</c:v>
                </c:pt>
                <c:pt idx="2450">
                  <c:v>102.34509745762712</c:v>
                </c:pt>
                <c:pt idx="2451">
                  <c:v>101.98993114295702</c:v>
                </c:pt>
                <c:pt idx="2452">
                  <c:v>101.62803811503814</c:v>
                </c:pt>
                <c:pt idx="2453">
                  <c:v>101.49796563573884</c:v>
                </c:pt>
                <c:pt idx="2454">
                  <c:v>101.19193660531698</c:v>
                </c:pt>
                <c:pt idx="2455">
                  <c:v>100.98175000000001</c:v>
                </c:pt>
                <c:pt idx="2456">
                  <c:v>100.80543542435427</c:v>
                </c:pt>
                <c:pt idx="2457">
                  <c:v>100.66598631965303</c:v>
                </c:pt>
                <c:pt idx="2458">
                  <c:v>100.64165934797073</c:v>
                </c:pt>
                <c:pt idx="2459">
                  <c:v>100.48836496350366</c:v>
                </c:pt>
                <c:pt idx="2460">
                  <c:v>100.53819058667551</c:v>
                </c:pt>
                <c:pt idx="2461">
                  <c:v>100.53819058667551</c:v>
                </c:pt>
                <c:pt idx="2462">
                  <c:v>100.45445412388209</c:v>
                </c:pt>
                <c:pt idx="2463">
                  <c:v>100.45445412388209</c:v>
                </c:pt>
                <c:pt idx="2464">
                  <c:v>100.62752467704539</c:v>
                </c:pt>
                <c:pt idx="2465">
                  <c:v>100.70681836261187</c:v>
                </c:pt>
                <c:pt idx="2466">
                  <c:v>100.79077777777779</c:v>
                </c:pt>
                <c:pt idx="2467">
                  <c:v>100.91464342629482</c:v>
                </c:pt>
                <c:pt idx="2468">
                  <c:v>101.12799501826636</c:v>
                </c:pt>
                <c:pt idx="2469">
                  <c:v>101.34148837209304</c:v>
                </c:pt>
                <c:pt idx="2470">
                  <c:v>101.38147789963446</c:v>
                </c:pt>
                <c:pt idx="2471">
                  <c:v>101.46610941137349</c:v>
                </c:pt>
                <c:pt idx="2472">
                  <c:v>101.67999933466403</c:v>
                </c:pt>
                <c:pt idx="2473">
                  <c:v>102.02306320691952</c:v>
                </c:pt>
                <c:pt idx="2474">
                  <c:v>102.10820639147805</c:v>
                </c:pt>
                <c:pt idx="2475">
                  <c:v>102.10820639147805</c:v>
                </c:pt>
                <c:pt idx="2476">
                  <c:v>102.2338430523159</c:v>
                </c:pt>
                <c:pt idx="2477">
                  <c:v>102.27425000000001</c:v>
                </c:pt>
                <c:pt idx="2478">
                  <c:v>102.40336987670779</c:v>
                </c:pt>
                <c:pt idx="2479">
                  <c:v>102.36293337774818</c:v>
                </c:pt>
                <c:pt idx="2480">
                  <c:v>102.40336987670779</c:v>
                </c:pt>
                <c:pt idx="2481">
                  <c:v>102.2338430523159</c:v>
                </c:pt>
                <c:pt idx="2482">
                  <c:v>102.37070126413842</c:v>
                </c:pt>
                <c:pt idx="2483">
                  <c:v>101.99475787728026</c:v>
                </c:pt>
                <c:pt idx="2484">
                  <c:v>101.78990397350994</c:v>
                </c:pt>
                <c:pt idx="2485">
                  <c:v>101.89501320132014</c:v>
                </c:pt>
                <c:pt idx="2486">
                  <c:v>101.78330582045382</c:v>
                </c:pt>
                <c:pt idx="2487">
                  <c:v>101.49692388451446</c:v>
                </c:pt>
                <c:pt idx="2488">
                  <c:v>101.49692388451446</c:v>
                </c:pt>
                <c:pt idx="2489">
                  <c:v>101.50570969855832</c:v>
                </c:pt>
                <c:pt idx="2490">
                  <c:v>101.21185433715223</c:v>
                </c:pt>
                <c:pt idx="2491">
                  <c:v>101.12871802420676</c:v>
                </c:pt>
                <c:pt idx="2492">
                  <c:v>101.1817091503268</c:v>
                </c:pt>
                <c:pt idx="2493">
                  <c:v>100.92808817766168</c:v>
                </c:pt>
                <c:pt idx="2494">
                  <c:v>100.85491655801827</c:v>
                </c:pt>
                <c:pt idx="2495">
                  <c:v>100.64156448476994</c:v>
                </c:pt>
                <c:pt idx="2496">
                  <c:v>100.26814800514803</c:v>
                </c:pt>
                <c:pt idx="2497">
                  <c:v>100.15332567049809</c:v>
                </c:pt>
                <c:pt idx="2498">
                  <c:v>99.998191637630683</c:v>
                </c:pt>
                <c:pt idx="2499">
                  <c:v>99.679220893643816</c:v>
                </c:pt>
                <c:pt idx="2500">
                  <c:v>99.27504253988117</c:v>
                </c:pt>
                <c:pt idx="2501">
                  <c:v>99.122850839030491</c:v>
                </c:pt>
                <c:pt idx="2502">
                  <c:v>98.884099783750401</c:v>
                </c:pt>
                <c:pt idx="2503">
                  <c:v>98.692723502304148</c:v>
                </c:pt>
                <c:pt idx="2504">
                  <c:v>98.542761904761917</c:v>
                </c:pt>
                <c:pt idx="2505">
                  <c:v>98.454816245816872</c:v>
                </c:pt>
                <c:pt idx="2506">
                  <c:v>98.39888110403399</c:v>
                </c:pt>
                <c:pt idx="2507">
                  <c:v>98.22488747731397</c:v>
                </c:pt>
                <c:pt idx="2508">
                  <c:v>98.209455505279053</c:v>
                </c:pt>
                <c:pt idx="2509">
                  <c:v>98.099347197106724</c:v>
                </c:pt>
                <c:pt idx="2510">
                  <c:v>98.256821579264638</c:v>
                </c:pt>
                <c:pt idx="2511">
                  <c:v>98.209455505279053</c:v>
                </c:pt>
                <c:pt idx="2512">
                  <c:v>98.355192691029927</c:v>
                </c:pt>
                <c:pt idx="2513">
                  <c:v>98.540979431336964</c:v>
                </c:pt>
                <c:pt idx="2514">
                  <c:v>98.647726006660605</c:v>
                </c:pt>
                <c:pt idx="2515">
                  <c:v>98.687515445184744</c:v>
                </c:pt>
                <c:pt idx="2516">
                  <c:v>98.687515445184744</c:v>
                </c:pt>
                <c:pt idx="2517">
                  <c:v>98.647726006660605</c:v>
                </c:pt>
                <c:pt idx="2518">
                  <c:v>98.687515445184744</c:v>
                </c:pt>
                <c:pt idx="2519">
                  <c:v>98.723163586791912</c:v>
                </c:pt>
                <c:pt idx="2520">
                  <c:v>98.758833333333357</c:v>
                </c:pt>
                <c:pt idx="2521">
                  <c:v>98.758833333333357</c:v>
                </c:pt>
                <c:pt idx="2522">
                  <c:v>98.758833333333357</c:v>
                </c:pt>
                <c:pt idx="2523">
                  <c:v>98.881448954862208</c:v>
                </c:pt>
                <c:pt idx="2524">
                  <c:v>98.841588734100554</c:v>
                </c:pt>
                <c:pt idx="2525">
                  <c:v>98.841588734100554</c:v>
                </c:pt>
                <c:pt idx="2526">
                  <c:v>98.841588734100554</c:v>
                </c:pt>
                <c:pt idx="2527">
                  <c:v>98.841588734100554</c:v>
                </c:pt>
                <c:pt idx="2528">
                  <c:v>98.734633888048407</c:v>
                </c:pt>
                <c:pt idx="2529">
                  <c:v>98.694866303690262</c:v>
                </c:pt>
                <c:pt idx="2530">
                  <c:v>98.659280616873303</c:v>
                </c:pt>
                <c:pt idx="2531">
                  <c:v>98.465766021765432</c:v>
                </c:pt>
                <c:pt idx="2532">
                  <c:v>98.465766021765432</c:v>
                </c:pt>
                <c:pt idx="2533">
                  <c:v>98.394797583081584</c:v>
                </c:pt>
                <c:pt idx="2534">
                  <c:v>98.236942598187326</c:v>
                </c:pt>
                <c:pt idx="2535">
                  <c:v>98.236942598187326</c:v>
                </c:pt>
                <c:pt idx="2536">
                  <c:v>98.197385382059835</c:v>
                </c:pt>
                <c:pt idx="2537">
                  <c:v>98.12664322366436</c:v>
                </c:pt>
                <c:pt idx="2538">
                  <c:v>98.12664322366436</c:v>
                </c:pt>
                <c:pt idx="2539">
                  <c:v>97.96893118019922</c:v>
                </c:pt>
                <c:pt idx="2540">
                  <c:v>97.898369532428376</c:v>
                </c:pt>
                <c:pt idx="2541">
                  <c:v>97.898369532428376</c:v>
                </c:pt>
                <c:pt idx="2542">
                  <c:v>97.705551266586269</c:v>
                </c:pt>
                <c:pt idx="2543">
                  <c:v>96.778060240963882</c:v>
                </c:pt>
                <c:pt idx="2544">
                  <c:v>96.551079470198673</c:v>
                </c:pt>
                <c:pt idx="2545">
                  <c:v>96.128413533834603</c:v>
                </c:pt>
                <c:pt idx="2546">
                  <c:v>95.469554419723409</c:v>
                </c:pt>
                <c:pt idx="2547">
                  <c:v>94.344079050195404</c:v>
                </c:pt>
                <c:pt idx="2548">
                  <c:v>93.567102795311087</c:v>
                </c:pt>
                <c:pt idx="2549">
                  <c:v>92.237060150375953</c:v>
                </c:pt>
                <c:pt idx="2550">
                  <c:v>91.836427625639473</c:v>
                </c:pt>
                <c:pt idx="2551">
                  <c:v>91.228491259795078</c:v>
                </c:pt>
                <c:pt idx="2552">
                  <c:v>89.996172351343176</c:v>
                </c:pt>
                <c:pt idx="2553">
                  <c:v>89.695360943168112</c:v>
                </c:pt>
                <c:pt idx="2554">
                  <c:v>89.016025718608191</c:v>
                </c:pt>
                <c:pt idx="2555">
                  <c:v>88.209682823386885</c:v>
                </c:pt>
                <c:pt idx="2556">
                  <c:v>87.221624354691784</c:v>
                </c:pt>
                <c:pt idx="2557">
                  <c:v>87.387315693430679</c:v>
                </c:pt>
                <c:pt idx="2558">
                  <c:v>88.345089552238832</c:v>
                </c:pt>
                <c:pt idx="2559">
                  <c:v>88.672395973154394</c:v>
                </c:pt>
                <c:pt idx="2560">
                  <c:v>91.689367247173834</c:v>
                </c:pt>
                <c:pt idx="2561">
                  <c:v>94.64602752293581</c:v>
                </c:pt>
                <c:pt idx="2562">
                  <c:v>96.376594611145151</c:v>
                </c:pt>
                <c:pt idx="2563">
                  <c:v>97.43921820410668</c:v>
                </c:pt>
                <c:pt idx="2564">
                  <c:v>97.550576687116575</c:v>
                </c:pt>
                <c:pt idx="2565">
                  <c:v>96.899824324324342</c:v>
                </c:pt>
                <c:pt idx="2566">
                  <c:v>96.091028905289079</c:v>
                </c:pt>
                <c:pt idx="2567">
                  <c:v>95.758612684729087</c:v>
                </c:pt>
                <c:pt idx="2568">
                  <c:v>95.621772741288936</c:v>
                </c:pt>
                <c:pt idx="2569">
                  <c:v>95.166026559604717</c:v>
                </c:pt>
                <c:pt idx="2570">
                  <c:v>94.154035548686252</c:v>
                </c:pt>
                <c:pt idx="2571">
                  <c:v>92.571049535603734</c:v>
                </c:pt>
                <c:pt idx="2572">
                  <c:v>90.411464163822529</c:v>
                </c:pt>
                <c:pt idx="2573">
                  <c:v>88.505219109866204</c:v>
                </c:pt>
                <c:pt idx="2574">
                  <c:v>86.372375000000019</c:v>
                </c:pt>
                <c:pt idx="2575">
                  <c:v>84.872600879949715</c:v>
                </c:pt>
                <c:pt idx="2576">
                  <c:v>83.781872394188269</c:v>
                </c:pt>
                <c:pt idx="2577">
                  <c:v>83.334825396825408</c:v>
                </c:pt>
                <c:pt idx="2578">
                  <c:v>83.249275135652738</c:v>
                </c:pt>
                <c:pt idx="2579">
                  <c:v>83.46086653833818</c:v>
                </c:pt>
                <c:pt idx="2580">
                  <c:v>83.533531400966183</c:v>
                </c:pt>
                <c:pt idx="2581">
                  <c:v>83.813371927554982</c:v>
                </c:pt>
                <c:pt idx="2582">
                  <c:v>84.227285714285713</c:v>
                </c:pt>
                <c:pt idx="2583">
                  <c:v>84.507864688620828</c:v>
                </c:pt>
                <c:pt idx="2584">
                  <c:v>84.59033224222587</c:v>
                </c:pt>
                <c:pt idx="2585">
                  <c:v>84.908922393949354</c:v>
                </c:pt>
                <c:pt idx="2586">
                  <c:v>85.235001982160583</c:v>
                </c:pt>
                <c:pt idx="2587">
                  <c:v>85.529423357664243</c:v>
                </c:pt>
                <c:pt idx="2588">
                  <c:v>86.065934311437132</c:v>
                </c:pt>
                <c:pt idx="2589">
                  <c:v>86.362129269926342</c:v>
                </c:pt>
                <c:pt idx="2590">
                  <c:v>86.589890756302538</c:v>
                </c:pt>
                <c:pt idx="2591">
                  <c:v>86.919523937963604</c:v>
                </c:pt>
                <c:pt idx="2592">
                  <c:v>87.067186360567192</c:v>
                </c:pt>
                <c:pt idx="2593">
                  <c:v>87.279464032421473</c:v>
                </c:pt>
                <c:pt idx="2594">
                  <c:v>87.519831983805673</c:v>
                </c:pt>
                <c:pt idx="2595">
                  <c:v>87.944549628629304</c:v>
                </c:pt>
                <c:pt idx="2596">
                  <c:v>88.170407407407438</c:v>
                </c:pt>
                <c:pt idx="2597">
                  <c:v>88.368413584398127</c:v>
                </c:pt>
                <c:pt idx="2598">
                  <c:v>88.705178583417265</c:v>
                </c:pt>
                <c:pt idx="2599">
                  <c:v>89.113268276324618</c:v>
                </c:pt>
                <c:pt idx="2600">
                  <c:v>89.309215673141352</c:v>
                </c:pt>
                <c:pt idx="2601">
                  <c:v>89.622809173083382</c:v>
                </c:pt>
                <c:pt idx="2602">
                  <c:v>89.895151221144218</c:v>
                </c:pt>
                <c:pt idx="2603">
                  <c:v>90.240166276346628</c:v>
                </c:pt>
                <c:pt idx="2604">
                  <c:v>90.511913406887331</c:v>
                </c:pt>
                <c:pt idx="2605">
                  <c:v>90.874855324849321</c:v>
                </c:pt>
                <c:pt idx="2606">
                  <c:v>91.100667785234904</c:v>
                </c:pt>
                <c:pt idx="2607">
                  <c:v>91.485222222222248</c:v>
                </c:pt>
                <c:pt idx="2608">
                  <c:v>91.691209459459458</c:v>
                </c:pt>
                <c:pt idx="2609">
                  <c:v>92.118035605289919</c:v>
                </c:pt>
                <c:pt idx="2610">
                  <c:v>92.505429397754355</c:v>
                </c:pt>
                <c:pt idx="2611">
                  <c:v>92.798104202254905</c:v>
                </c:pt>
                <c:pt idx="2612">
                  <c:v>93.01634247514572</c:v>
                </c:pt>
                <c:pt idx="2613">
                  <c:v>93.274699931176897</c:v>
                </c:pt>
                <c:pt idx="2614">
                  <c:v>93.676587707182335</c:v>
                </c:pt>
                <c:pt idx="2615">
                  <c:v>93.856349497748539</c:v>
                </c:pt>
                <c:pt idx="2616">
                  <c:v>94.140170138888891</c:v>
                </c:pt>
                <c:pt idx="2617">
                  <c:v>94.464862813370473</c:v>
                </c:pt>
                <c:pt idx="2618">
                  <c:v>94.707173063503163</c:v>
                </c:pt>
                <c:pt idx="2619">
                  <c:v>94.896881694084712</c:v>
                </c:pt>
                <c:pt idx="2620">
                  <c:v>95.181421052631578</c:v>
                </c:pt>
                <c:pt idx="2621">
                  <c:v>95.189786342837039</c:v>
                </c:pt>
                <c:pt idx="2622">
                  <c:v>95.441130511463882</c:v>
                </c:pt>
                <c:pt idx="2623">
                  <c:v>95.769809338521426</c:v>
                </c:pt>
                <c:pt idx="2624">
                  <c:v>95.982879518072309</c:v>
                </c:pt>
                <c:pt idx="2625">
                  <c:v>96.006343982960615</c:v>
                </c:pt>
                <c:pt idx="2626">
                  <c:v>96.302590747330967</c:v>
                </c:pt>
                <c:pt idx="2627">
                  <c:v>96.326725490196111</c:v>
                </c:pt>
                <c:pt idx="2628">
                  <c:v>96.583739549839223</c:v>
                </c:pt>
                <c:pt idx="2629">
                  <c:v>96.75405545617177</c:v>
                </c:pt>
                <c:pt idx="2630">
                  <c:v>96.924859548548909</c:v>
                </c:pt>
                <c:pt idx="2631">
                  <c:v>96.966405017921176</c:v>
                </c:pt>
                <c:pt idx="2632">
                  <c:v>97.13782053122759</c:v>
                </c:pt>
                <c:pt idx="2633">
                  <c:v>97.226182471264394</c:v>
                </c:pt>
                <c:pt idx="2634">
                  <c:v>97.152719121353996</c:v>
                </c:pt>
                <c:pt idx="2635">
                  <c:v>97.409156622158079</c:v>
                </c:pt>
                <c:pt idx="2636">
                  <c:v>97.440603036876396</c:v>
                </c:pt>
                <c:pt idx="2637">
                  <c:v>97.467183266932281</c:v>
                </c:pt>
                <c:pt idx="2638">
                  <c:v>97.641128400435278</c:v>
                </c:pt>
                <c:pt idx="2639">
                  <c:v>97.773167029774896</c:v>
                </c:pt>
                <c:pt idx="2640">
                  <c:v>97.858021802325595</c:v>
                </c:pt>
                <c:pt idx="2641">
                  <c:v>97.873032656023241</c:v>
                </c:pt>
                <c:pt idx="2642">
                  <c:v>97.771221900975803</c:v>
                </c:pt>
                <c:pt idx="2643">
                  <c:v>97.613000000000028</c:v>
                </c:pt>
                <c:pt idx="2644">
                  <c:v>97.539429341963341</c:v>
                </c:pt>
                <c:pt idx="2645">
                  <c:v>97.668768541741315</c:v>
                </c:pt>
                <c:pt idx="2646">
                  <c:v>97.693957484816011</c:v>
                </c:pt>
                <c:pt idx="2647">
                  <c:v>97.537759529747063</c:v>
                </c:pt>
                <c:pt idx="2648">
                  <c:v>97.568062166962733</c:v>
                </c:pt>
                <c:pt idx="2649">
                  <c:v>97.552040368271975</c:v>
                </c:pt>
                <c:pt idx="2650">
                  <c:v>97.623296714941731</c:v>
                </c:pt>
                <c:pt idx="2651">
                  <c:v>97.735329925978164</c:v>
                </c:pt>
                <c:pt idx="2652">
                  <c:v>97.566150299190426</c:v>
                </c:pt>
                <c:pt idx="2653">
                  <c:v>97.704150598170315</c:v>
                </c:pt>
                <c:pt idx="2654">
                  <c:v>97.92913868356213</c:v>
                </c:pt>
                <c:pt idx="2655">
                  <c:v>97.92913868356213</c:v>
                </c:pt>
                <c:pt idx="2656">
                  <c:v>98.016346248679113</c:v>
                </c:pt>
                <c:pt idx="2657">
                  <c:v>98.365733686067045</c:v>
                </c:pt>
                <c:pt idx="2658">
                  <c:v>98.439652527394855</c:v>
                </c:pt>
                <c:pt idx="2659">
                  <c:v>98.472277620396639</c:v>
                </c:pt>
                <c:pt idx="2660">
                  <c:v>98.769034788782392</c:v>
                </c:pt>
                <c:pt idx="2661">
                  <c:v>98.98819559032718</c:v>
                </c:pt>
                <c:pt idx="2662">
                  <c:v>99.017096900605651</c:v>
                </c:pt>
                <c:pt idx="2663">
                  <c:v>99.266932785126954</c:v>
                </c:pt>
                <c:pt idx="2664">
                  <c:v>99.386207885304685</c:v>
                </c:pt>
                <c:pt idx="2665">
                  <c:v>99.54867577282532</c:v>
                </c:pt>
                <c:pt idx="2666">
                  <c:v>99.5286813266042</c:v>
                </c:pt>
                <c:pt idx="2667">
                  <c:v>99.558955218490411</c:v>
                </c:pt>
                <c:pt idx="2668">
                  <c:v>99.778376266280773</c:v>
                </c:pt>
                <c:pt idx="2669">
                  <c:v>99.814196085538228</c:v>
                </c:pt>
                <c:pt idx="2670">
                  <c:v>99.845153231663048</c:v>
                </c:pt>
                <c:pt idx="2671">
                  <c:v>100.15797633782311</c:v>
                </c:pt>
                <c:pt idx="2672">
                  <c:v>100.42379897847501</c:v>
                </c:pt>
                <c:pt idx="2673">
                  <c:v>100.54847915142651</c:v>
                </c:pt>
                <c:pt idx="2674">
                  <c:v>100.67379941327466</c:v>
                </c:pt>
                <c:pt idx="2675">
                  <c:v>100.56371664829109</c:v>
                </c:pt>
                <c:pt idx="2676">
                  <c:v>100.64559668508289</c:v>
                </c:pt>
                <c:pt idx="2677">
                  <c:v>100.81628777244185</c:v>
                </c:pt>
                <c:pt idx="2678">
                  <c:v>100.80536034036258</c:v>
                </c:pt>
                <c:pt idx="2679">
                  <c:v>100.97728571428574</c:v>
                </c:pt>
                <c:pt idx="2680">
                  <c:v>101.10554092261907</c:v>
                </c:pt>
                <c:pt idx="2681">
                  <c:v>101.27932462686567</c:v>
                </c:pt>
                <c:pt idx="2682">
                  <c:v>101.40909053497946</c:v>
                </c:pt>
                <c:pt idx="2683">
                  <c:v>101.39891232671413</c:v>
                </c:pt>
                <c:pt idx="2684">
                  <c:v>101.28806571535863</c:v>
                </c:pt>
                <c:pt idx="2685">
                  <c:v>101.42888345864661</c:v>
                </c:pt>
                <c:pt idx="2686">
                  <c:v>101.18727658774898</c:v>
                </c:pt>
                <c:pt idx="2687">
                  <c:v>101.19780300187621</c:v>
                </c:pt>
                <c:pt idx="2688">
                  <c:v>100.8836091180867</c:v>
                </c:pt>
                <c:pt idx="2689">
                  <c:v>100.72189136904765</c:v>
                </c:pt>
                <c:pt idx="2690">
                  <c:v>100.73898293768546</c:v>
                </c:pt>
                <c:pt idx="2691">
                  <c:v>100.43025157000372</c:v>
                </c:pt>
                <c:pt idx="2692">
                  <c:v>100.13588758265982</c:v>
                </c:pt>
                <c:pt idx="2693">
                  <c:v>100.17128456474035</c:v>
                </c:pt>
                <c:pt idx="2694">
                  <c:v>99.967768838733207</c:v>
                </c:pt>
                <c:pt idx="2695">
                  <c:v>99.814196085538228</c:v>
                </c:pt>
                <c:pt idx="2696">
                  <c:v>99.699823104693152</c:v>
                </c:pt>
                <c:pt idx="2697">
                  <c:v>99.681585822238247</c:v>
                </c:pt>
                <c:pt idx="2698">
                  <c:v>99.833941091954046</c:v>
                </c:pt>
                <c:pt idx="2699">
                  <c:v>99.701105489773965</c:v>
                </c:pt>
                <c:pt idx="2700">
                  <c:v>99.71328663561448</c:v>
                </c:pt>
                <c:pt idx="2701">
                  <c:v>99.538491949910593</c:v>
                </c:pt>
                <c:pt idx="2702">
                  <c:v>99.682974964234631</c:v>
                </c:pt>
                <c:pt idx="2703">
                  <c:v>99.55087066809574</c:v>
                </c:pt>
                <c:pt idx="2704">
                  <c:v>99.690232142857141</c:v>
                </c:pt>
                <c:pt idx="2705">
                  <c:v>100.02094359157445</c:v>
                </c:pt>
                <c:pt idx="2706">
                  <c:v>99.846333333333348</c:v>
                </c:pt>
                <c:pt idx="2707">
                  <c:v>100.03934389462445</c:v>
                </c:pt>
                <c:pt idx="2708">
                  <c:v>100.13564318747777</c:v>
                </c:pt>
                <c:pt idx="2709">
                  <c:v>99.954657773034526</c:v>
                </c:pt>
                <c:pt idx="2710">
                  <c:v>99.82296801705759</c:v>
                </c:pt>
                <c:pt idx="2711">
                  <c:v>99.409536412078168</c:v>
                </c:pt>
                <c:pt idx="2712">
                  <c:v>98.671969804618143</c:v>
                </c:pt>
                <c:pt idx="2713">
                  <c:v>98.21747284345048</c:v>
                </c:pt>
                <c:pt idx="2714">
                  <c:v>97.536936170212769</c:v>
                </c:pt>
                <c:pt idx="2715">
                  <c:v>97.536936170212769</c:v>
                </c:pt>
                <c:pt idx="2716">
                  <c:v>97.269201275691017</c:v>
                </c:pt>
                <c:pt idx="2717">
                  <c:v>97.510787610619488</c:v>
                </c:pt>
                <c:pt idx="2718">
                  <c:v>97.834479122434558</c:v>
                </c:pt>
                <c:pt idx="2719">
                  <c:v>97.97311673151755</c:v>
                </c:pt>
                <c:pt idx="2720">
                  <c:v>97.623296714941731</c:v>
                </c:pt>
                <c:pt idx="2721">
                  <c:v>97.310635850388167</c:v>
                </c:pt>
                <c:pt idx="2722">
                  <c:v>96.905857142857158</c:v>
                </c:pt>
                <c:pt idx="2723">
                  <c:v>97.469058471292698</c:v>
                </c:pt>
                <c:pt idx="2724">
                  <c:v>98.338264084507074</c:v>
                </c:pt>
                <c:pt idx="2725">
                  <c:v>98.981420126671367</c:v>
                </c:pt>
                <c:pt idx="2726">
                  <c:v>99.586813708260124</c:v>
                </c:pt>
                <c:pt idx="2727">
                  <c:v>99.960876447876444</c:v>
                </c:pt>
                <c:pt idx="2728">
                  <c:v>100.46431578947369</c:v>
                </c:pt>
                <c:pt idx="2729">
                  <c:v>100.92534221598879</c:v>
                </c:pt>
                <c:pt idx="2730">
                  <c:v>100.97753590192647</c:v>
                </c:pt>
                <c:pt idx="2731">
                  <c:v>100.98764148303604</c:v>
                </c:pt>
                <c:pt idx="2732">
                  <c:v>101.08159489688921</c:v>
                </c:pt>
                <c:pt idx="2733">
                  <c:v>100.86252896022334</c:v>
                </c:pt>
                <c:pt idx="2734">
                  <c:v>101.01300000000001</c:v>
                </c:pt>
                <c:pt idx="2735">
                  <c:v>100.97649095966624</c:v>
                </c:pt>
                <c:pt idx="2736">
                  <c:v>100.5406717557252</c:v>
                </c:pt>
                <c:pt idx="2737">
                  <c:v>100.24153928695053</c:v>
                </c:pt>
                <c:pt idx="2738">
                  <c:v>99.989683937823855</c:v>
                </c:pt>
                <c:pt idx="2739">
                  <c:v>99.378649775939351</c:v>
                </c:pt>
                <c:pt idx="2740">
                  <c:v>98.765407980736171</c:v>
                </c:pt>
                <c:pt idx="2741">
                  <c:v>97.406702814001392</c:v>
                </c:pt>
                <c:pt idx="2742">
                  <c:v>94.279860664156118</c:v>
                </c:pt>
                <c:pt idx="2743">
                  <c:v>92.645548618219067</c:v>
                </c:pt>
                <c:pt idx="2744">
                  <c:v>91.723642638558317</c:v>
                </c:pt>
                <c:pt idx="2745">
                  <c:v>91.176357094365258</c:v>
                </c:pt>
                <c:pt idx="2746">
                  <c:v>90.617617726657656</c:v>
                </c:pt>
                <c:pt idx="2747">
                  <c:v>87.632385342789604</c:v>
                </c:pt>
                <c:pt idx="2748">
                  <c:v>86.224142953472708</c:v>
                </c:pt>
                <c:pt idx="2749">
                  <c:v>88.864851851851867</c:v>
                </c:pt>
                <c:pt idx="2750">
                  <c:v>89.486250336473773</c:v>
                </c:pt>
                <c:pt idx="2751">
                  <c:v>89.748313863712681</c:v>
                </c:pt>
                <c:pt idx="2752">
                  <c:v>90.155354124748484</c:v>
                </c:pt>
                <c:pt idx="2753">
                  <c:v>89.895151221144218</c:v>
                </c:pt>
                <c:pt idx="2754">
                  <c:v>90.053163660654661</c:v>
                </c:pt>
                <c:pt idx="2755">
                  <c:v>89.133833333333357</c:v>
                </c:pt>
                <c:pt idx="2756">
                  <c:v>88.530043565014992</c:v>
                </c:pt>
                <c:pt idx="2757">
                  <c:v>88.408936981757904</c:v>
                </c:pt>
                <c:pt idx="2758">
                  <c:v>89.011014559894122</c:v>
                </c:pt>
                <c:pt idx="2759">
                  <c:v>89.193880897393612</c:v>
                </c:pt>
                <c:pt idx="2760">
                  <c:v>89.310662166611806</c:v>
                </c:pt>
                <c:pt idx="2761">
                  <c:v>88.678435139573082</c:v>
                </c:pt>
                <c:pt idx="2762">
                  <c:v>87.540595807402568</c:v>
                </c:pt>
                <c:pt idx="2763">
                  <c:v>86.174870503597148</c:v>
                </c:pt>
                <c:pt idx="2764">
                  <c:v>84.91634420880915</c:v>
                </c:pt>
                <c:pt idx="2765">
                  <c:v>82.614448096322818</c:v>
                </c:pt>
                <c:pt idx="2766">
                  <c:v>82.48236951576213</c:v>
                </c:pt>
                <c:pt idx="2767">
                  <c:v>82.982500324464638</c:v>
                </c:pt>
                <c:pt idx="2768">
                  <c:v>83.048251215559176</c:v>
                </c:pt>
                <c:pt idx="2769">
                  <c:v>81.938356217616615</c:v>
                </c:pt>
                <c:pt idx="2770">
                  <c:v>83.377077669902945</c:v>
                </c:pt>
                <c:pt idx="2771">
                  <c:v>84.649400388098329</c:v>
                </c:pt>
                <c:pt idx="2772">
                  <c:v>85.282721952796649</c:v>
                </c:pt>
                <c:pt idx="2773">
                  <c:v>85.379720516962848</c:v>
                </c:pt>
                <c:pt idx="2774">
                  <c:v>85.346010335917327</c:v>
                </c:pt>
                <c:pt idx="2775">
                  <c:v>85.346010335917327</c:v>
                </c:pt>
                <c:pt idx="2776">
                  <c:v>85.274216914138179</c:v>
                </c:pt>
                <c:pt idx="2777">
                  <c:v>85.337411480167717</c:v>
                </c:pt>
                <c:pt idx="2778">
                  <c:v>85.539612903225816</c:v>
                </c:pt>
                <c:pt idx="2779">
                  <c:v>86.050560581583213</c:v>
                </c:pt>
                <c:pt idx="2780">
                  <c:v>86.693604982206423</c:v>
                </c:pt>
                <c:pt idx="2781">
                  <c:v>87.061543689320416</c:v>
                </c:pt>
                <c:pt idx="2782">
                  <c:v>87.529903914590761</c:v>
                </c:pt>
                <c:pt idx="2783">
                  <c:v>87.552176090468507</c:v>
                </c:pt>
                <c:pt idx="2784">
                  <c:v>87.769364808250089</c:v>
                </c:pt>
                <c:pt idx="2786">
                  <c:v>86.945787937119036</c:v>
                </c:pt>
                <c:pt idx="2787">
                  <c:v>86.566154018571893</c:v>
                </c:pt>
                <c:pt idx="2788">
                  <c:v>86.760921330348609</c:v>
                </c:pt>
                <c:pt idx="2789">
                  <c:v>86.79474984005121</c:v>
                </c:pt>
                <c:pt idx="2790">
                  <c:v>87.056797953964221</c:v>
                </c:pt>
                <c:pt idx="2791">
                  <c:v>87.151578274760396</c:v>
                </c:pt>
                <c:pt idx="2792">
                  <c:v>87.647984025559126</c:v>
                </c:pt>
                <c:pt idx="2793">
                  <c:v>88.050244245524325</c:v>
                </c:pt>
                <c:pt idx="2794">
                  <c:v>88.556227665706061</c:v>
                </c:pt>
                <c:pt idx="2795">
                  <c:v>88.758035233824486</c:v>
                </c:pt>
                <c:pt idx="2796">
                  <c:v>89.231409236690226</c:v>
                </c:pt>
                <c:pt idx="2797">
                  <c:v>89.320216329154647</c:v>
                </c:pt>
                <c:pt idx="2798">
                  <c:v>89.643319148936172</c:v>
                </c:pt>
                <c:pt idx="2799">
                  <c:v>89.839002587322128</c:v>
                </c:pt>
                <c:pt idx="2800">
                  <c:v>90.259758508914132</c:v>
                </c:pt>
                <c:pt idx="2801">
                  <c:v>90.517142300194934</c:v>
                </c:pt>
                <c:pt idx="2802">
                  <c:v>90.775699446434402</c:v>
                </c:pt>
                <c:pt idx="2803">
                  <c:v>90.923335833061657</c:v>
                </c:pt>
                <c:pt idx="2804">
                  <c:v>91.107301110385364</c:v>
                </c:pt>
                <c:pt idx="2805">
                  <c:v>91.498929319371754</c:v>
                </c:pt>
                <c:pt idx="2806">
                  <c:v>91.648239187418099</c:v>
                </c:pt>
                <c:pt idx="2807">
                  <c:v>91.969364829396355</c:v>
                </c:pt>
                <c:pt idx="2808">
                  <c:v>92.156197502464678</c:v>
                </c:pt>
                <c:pt idx="2809">
                  <c:v>92.212785972999697</c:v>
                </c:pt>
                <c:pt idx="2810">
                  <c:v>92.269598482349082</c:v>
                </c:pt>
                <c:pt idx="2811">
                  <c:v>92.478759075907604</c:v>
                </c:pt>
                <c:pt idx="2812">
                  <c:v>92.494818181818189</c:v>
                </c:pt>
                <c:pt idx="2813">
                  <c:v>92.85695695364241</c:v>
                </c:pt>
                <c:pt idx="2814">
                  <c:v>92.91537226277373</c:v>
                </c:pt>
                <c:pt idx="2815">
                  <c:v>93.18501529763887</c:v>
                </c:pt>
                <c:pt idx="2816">
                  <c:v>93.281750000000017</c:v>
                </c:pt>
                <c:pt idx="2817">
                  <c:v>93.341406813627273</c:v>
                </c:pt>
                <c:pt idx="2818">
                  <c:v>93.708717631314826</c:v>
                </c:pt>
                <c:pt idx="2819">
                  <c:v>93.727058310991978</c:v>
                </c:pt>
                <c:pt idx="2820">
                  <c:v>93.750076200067156</c:v>
                </c:pt>
                <c:pt idx="2821">
                  <c:v>94.062899023897685</c:v>
                </c:pt>
                <c:pt idx="2822">
                  <c:v>94.239282916948014</c:v>
                </c:pt>
                <c:pt idx="2823">
                  <c:v>94.516807106599018</c:v>
                </c:pt>
                <c:pt idx="2824">
                  <c:v>94.656959959280655</c:v>
                </c:pt>
                <c:pt idx="2825">
                  <c:v>94.759173469387775</c:v>
                </c:pt>
                <c:pt idx="2826">
                  <c:v>94.944252132378054</c:v>
                </c:pt>
                <c:pt idx="2827">
                  <c:v>95.226406292749672</c:v>
                </c:pt>
                <c:pt idx="2828">
                  <c:v>95.22998113207548</c:v>
                </c:pt>
                <c:pt idx="2829">
                  <c:v>95.378755073959439</c:v>
                </c:pt>
                <c:pt idx="2830">
                  <c:v>95.703841669541205</c:v>
                </c:pt>
                <c:pt idx="2831">
                  <c:v>95.686575129533693</c:v>
                </c:pt>
                <c:pt idx="2832">
                  <c:v>95.686575129533693</c:v>
                </c:pt>
                <c:pt idx="2833">
                  <c:v>95.822651243093944</c:v>
                </c:pt>
                <c:pt idx="2834">
                  <c:v>95.99234595524959</c:v>
                </c:pt>
                <c:pt idx="2835">
                  <c:v>96.104892820336644</c:v>
                </c:pt>
                <c:pt idx="2836">
                  <c:v>95.936478112175109</c:v>
                </c:pt>
                <c:pt idx="2837">
                  <c:v>96.115996254681662</c:v>
                </c:pt>
                <c:pt idx="2838">
                  <c:v>96.066020020359716</c:v>
                </c:pt>
                <c:pt idx="2839">
                  <c:v>96.110583643122695</c:v>
                </c:pt>
                <c:pt idx="2840">
                  <c:v>96.236981138430465</c:v>
                </c:pt>
                <c:pt idx="2841">
                  <c:v>96.280527675276772</c:v>
                </c:pt>
                <c:pt idx="2842">
                  <c:v>96.230736542962219</c:v>
                </c:pt>
                <c:pt idx="2843">
                  <c:v>96.334988655322022</c:v>
                </c:pt>
                <c:pt idx="2844">
                  <c:v>96.31238374417056</c:v>
                </c:pt>
                <c:pt idx="2845">
                  <c:v>96.366577371048265</c:v>
                </c:pt>
                <c:pt idx="2846">
                  <c:v>96.578912117177111</c:v>
                </c:pt>
                <c:pt idx="2847">
                  <c:v>96.524912695768109</c:v>
                </c:pt>
                <c:pt idx="2848">
                  <c:v>96.699021326224624</c:v>
                </c:pt>
                <c:pt idx="2849">
                  <c:v>96.911750000000026</c:v>
                </c:pt>
                <c:pt idx="2850">
                  <c:v>96.896678237650235</c:v>
                </c:pt>
                <c:pt idx="2851">
                  <c:v>97.138418060200692</c:v>
                </c:pt>
                <c:pt idx="2852">
                  <c:v>97.283959087860495</c:v>
                </c:pt>
                <c:pt idx="2853">
                  <c:v>97.566781512605061</c:v>
                </c:pt>
                <c:pt idx="2854">
                  <c:v>97.582032366824023</c:v>
                </c:pt>
                <c:pt idx="2855">
                  <c:v>97.94612478863715</c:v>
                </c:pt>
                <c:pt idx="2856">
                  <c:v>98.002311163895527</c:v>
                </c:pt>
                <c:pt idx="2857">
                  <c:v>98.152333106498816</c:v>
                </c:pt>
                <c:pt idx="2858">
                  <c:v>98.169569965870309</c:v>
                </c:pt>
                <c:pt idx="2859">
                  <c:v>98.365790140362904</c:v>
                </c:pt>
                <c:pt idx="2860">
                  <c:v>98.477824982841469</c:v>
                </c:pt>
                <c:pt idx="2861">
                  <c:v>98.630859600825914</c:v>
                </c:pt>
                <c:pt idx="2862">
                  <c:v>98.744114177302507</c:v>
                </c:pt>
                <c:pt idx="2863">
                  <c:v>98.595930200414671</c:v>
                </c:pt>
                <c:pt idx="2864">
                  <c:v>98.890554554901286</c:v>
                </c:pt>
                <c:pt idx="2865">
                  <c:v>98.918534351145041</c:v>
                </c:pt>
                <c:pt idx="2866">
                  <c:v>99.128224191866551</c:v>
                </c:pt>
                <c:pt idx="2867">
                  <c:v>99.079283924843438</c:v>
                </c:pt>
                <c:pt idx="2868">
                  <c:v>98.925600209132099</c:v>
                </c:pt>
                <c:pt idx="2869">
                  <c:v>99.095024432809794</c:v>
                </c:pt>
                <c:pt idx="2870">
                  <c:v>99.306269230769232</c:v>
                </c:pt>
                <c:pt idx="2871">
                  <c:v>99.203259285213747</c:v>
                </c:pt>
                <c:pt idx="2872">
                  <c:v>99.369140350877188</c:v>
                </c:pt>
                <c:pt idx="2873">
                  <c:v>99.265900843881866</c:v>
                </c:pt>
                <c:pt idx="2874">
                  <c:v>99.2949654808031</c:v>
                </c:pt>
                <c:pt idx="2875">
                  <c:v>99.328984474241381</c:v>
                </c:pt>
                <c:pt idx="2876">
                  <c:v>99.316445229681989</c:v>
                </c:pt>
                <c:pt idx="2877">
                  <c:v>99.668785562632735</c:v>
                </c:pt>
                <c:pt idx="2878">
                  <c:v>99.757688385269134</c:v>
                </c:pt>
                <c:pt idx="2879">
                  <c:v>99.668785562632735</c:v>
                </c:pt>
                <c:pt idx="2880">
                  <c:v>99.496215547703201</c:v>
                </c:pt>
                <c:pt idx="2881">
                  <c:v>99.424935825105806</c:v>
                </c:pt>
                <c:pt idx="2882">
                  <c:v>99.415509652509655</c:v>
                </c:pt>
                <c:pt idx="2883">
                  <c:v>99.264922404753591</c:v>
                </c:pt>
                <c:pt idx="2884">
                  <c:v>99.046171240013905</c:v>
                </c:pt>
                <c:pt idx="2885">
                  <c:v>99.104583304587777</c:v>
                </c:pt>
                <c:pt idx="2886">
                  <c:v>99.011026767330137</c:v>
                </c:pt>
                <c:pt idx="2887">
                  <c:v>98.865443609022577</c:v>
                </c:pt>
                <c:pt idx="2888">
                  <c:v>98.858780877849611</c:v>
                </c:pt>
                <c:pt idx="2889">
                  <c:v>98.88414014251785</c:v>
                </c:pt>
                <c:pt idx="2890">
                  <c:v>98.864826792963498</c:v>
                </c:pt>
                <c:pt idx="2891">
                  <c:v>98.79321607022284</c:v>
                </c:pt>
                <c:pt idx="2892">
                  <c:v>99.034219265746046</c:v>
                </c:pt>
                <c:pt idx="2893">
                  <c:v>99.081640646029612</c:v>
                </c:pt>
                <c:pt idx="2894">
                  <c:v>98.962579831932786</c:v>
                </c:pt>
                <c:pt idx="2895">
                  <c:v>99.126009087849212</c:v>
                </c:pt>
                <c:pt idx="2896">
                  <c:v>99.205573256988899</c:v>
                </c:pt>
                <c:pt idx="2897">
                  <c:v>99.362375211077335</c:v>
                </c:pt>
                <c:pt idx="2898">
                  <c:v>99.430512690355357</c:v>
                </c:pt>
                <c:pt idx="2899">
                  <c:v>99.62891989137816</c:v>
                </c:pt>
                <c:pt idx="2900">
                  <c:v>99.524904761904779</c:v>
                </c:pt>
                <c:pt idx="2901">
                  <c:v>99.776633265167021</c:v>
                </c:pt>
                <c:pt idx="2902">
                  <c:v>99.932172932330857</c:v>
                </c:pt>
                <c:pt idx="2903">
                  <c:v>100.04777218225419</c:v>
                </c:pt>
                <c:pt idx="2904">
                  <c:v>100.20485846788046</c:v>
                </c:pt>
                <c:pt idx="2905">
                  <c:v>100.14652272727275</c:v>
                </c:pt>
                <c:pt idx="2906">
                  <c:v>100.34590155440416</c:v>
                </c:pt>
                <c:pt idx="2907">
                  <c:v>100.32889885694495</c:v>
                </c:pt>
                <c:pt idx="2908">
                  <c:v>100.44702777777778</c:v>
                </c:pt>
                <c:pt idx="2909">
                  <c:v>100.52413430758529</c:v>
                </c:pt>
                <c:pt idx="2910">
                  <c:v>100.68501674808098</c:v>
                </c:pt>
                <c:pt idx="2911">
                  <c:v>100.71633799370849</c:v>
                </c:pt>
                <c:pt idx="2912">
                  <c:v>100.93553151260508</c:v>
                </c:pt>
                <c:pt idx="2913">
                  <c:v>100.74213744740534</c:v>
                </c:pt>
                <c:pt idx="2914">
                  <c:v>101.00421574139146</c:v>
                </c:pt>
                <c:pt idx="2915">
                  <c:v>100.81023786066152</c:v>
                </c:pt>
                <c:pt idx="2916">
                  <c:v>100.84204476559748</c:v>
                </c:pt>
                <c:pt idx="2917">
                  <c:v>100.87881920903956</c:v>
                </c:pt>
                <c:pt idx="2918">
                  <c:v>100.91085992217901</c:v>
                </c:pt>
                <c:pt idx="2919">
                  <c:v>101.03782269503546</c:v>
                </c:pt>
                <c:pt idx="2920">
                  <c:v>101.07028241563057</c:v>
                </c:pt>
                <c:pt idx="2921">
                  <c:v>101.15050444998222</c:v>
                </c:pt>
                <c:pt idx="2922">
                  <c:v>100.81551426533525</c:v>
                </c:pt>
                <c:pt idx="2923">
                  <c:v>100.84776241514825</c:v>
                </c:pt>
                <c:pt idx="2924">
                  <c:v>100.97091547277938</c:v>
                </c:pt>
                <c:pt idx="2925">
                  <c:v>100.86404091888015</c:v>
                </c:pt>
                <c:pt idx="2926">
                  <c:v>100.76740014367817</c:v>
                </c:pt>
                <c:pt idx="2927">
                  <c:v>100.6656779295471</c:v>
                </c:pt>
                <c:pt idx="2928">
                  <c:v>100.76740014367817</c:v>
                </c:pt>
                <c:pt idx="2929">
                  <c:v>100.7301925421298</c:v>
                </c:pt>
                <c:pt idx="2930">
                  <c:v>100.56475187701112</c:v>
                </c:pt>
                <c:pt idx="2931">
                  <c:v>100.49643427146421</c:v>
                </c:pt>
                <c:pt idx="2932">
                  <c:v>100.45061061946905</c:v>
                </c:pt>
                <c:pt idx="2933">
                  <c:v>100.26985172171472</c:v>
                </c:pt>
                <c:pt idx="2934">
                  <c:v>100.13162334032147</c:v>
                </c:pt>
                <c:pt idx="2935">
                  <c:v>100.13031503994445</c:v>
                </c:pt>
                <c:pt idx="2936">
                  <c:v>99.989683937823855</c:v>
                </c:pt>
                <c:pt idx="2937">
                  <c:v>100.01884795321641</c:v>
                </c:pt>
                <c:pt idx="2938">
                  <c:v>100.00700684931509</c:v>
                </c:pt>
                <c:pt idx="2939">
                  <c:v>99.943460750853248</c:v>
                </c:pt>
                <c:pt idx="2940">
                  <c:v>99.880346938775531</c:v>
                </c:pt>
                <c:pt idx="2941">
                  <c:v>99.978970807875115</c:v>
                </c:pt>
                <c:pt idx="2942">
                  <c:v>99.949801084378208</c:v>
                </c:pt>
                <c:pt idx="2943">
                  <c:v>99.990118644067806</c:v>
                </c:pt>
                <c:pt idx="2944">
                  <c:v>100.29320020359691</c:v>
                </c:pt>
                <c:pt idx="2945">
                  <c:v>100.36356103366202</c:v>
                </c:pt>
                <c:pt idx="2946">
                  <c:v>100.39821798365125</c:v>
                </c:pt>
                <c:pt idx="2947">
                  <c:v>100.65207849829351</c:v>
                </c:pt>
                <c:pt idx="2948">
                  <c:v>100.72828727770181</c:v>
                </c:pt>
                <c:pt idx="2949">
                  <c:v>100.75906029462145</c:v>
                </c:pt>
                <c:pt idx="2950">
                  <c:v>100.78447766323023</c:v>
                </c:pt>
                <c:pt idx="2951">
                  <c:v>100.81549569707404</c:v>
                </c:pt>
                <c:pt idx="2952">
                  <c:v>100.98020745598899</c:v>
                </c:pt>
                <c:pt idx="2953">
                  <c:v>101.10931997235663</c:v>
                </c:pt>
                <c:pt idx="2954">
                  <c:v>101.2803010380623</c:v>
                </c:pt>
                <c:pt idx="2955">
                  <c:v>101.53527808599169</c:v>
                </c:pt>
                <c:pt idx="2956">
                  <c:v>101.52602083333332</c:v>
                </c:pt>
                <c:pt idx="2957">
                  <c:v>101.7451739130435</c:v>
                </c:pt>
                <c:pt idx="2958">
                  <c:v>101.9181724137931</c:v>
                </c:pt>
                <c:pt idx="2959">
                  <c:v>101.77824390243904</c:v>
                </c:pt>
                <c:pt idx="2960">
                  <c:v>102.00245625653537</c:v>
                </c:pt>
                <c:pt idx="2961">
                  <c:v>101.99380279232115</c:v>
                </c:pt>
                <c:pt idx="2962">
                  <c:v>102.04084567039109</c:v>
                </c:pt>
                <c:pt idx="2963">
                  <c:v>102.16775358266341</c:v>
                </c:pt>
                <c:pt idx="2964">
                  <c:v>102.2573161944736</c:v>
                </c:pt>
                <c:pt idx="2965">
                  <c:v>102.24898949211911</c:v>
                </c:pt>
                <c:pt idx="2966">
                  <c:v>102.288</c:v>
                </c:pt>
                <c:pt idx="2967">
                  <c:v>102.54868917018285</c:v>
                </c:pt>
                <c:pt idx="2968">
                  <c:v>102.1349640971489</c:v>
                </c:pt>
                <c:pt idx="2969">
                  <c:v>102.39615696649032</c:v>
                </c:pt>
                <c:pt idx="2970">
                  <c:v>102.16059887005652</c:v>
                </c:pt>
                <c:pt idx="2971">
                  <c:v>102.29392965712267</c:v>
                </c:pt>
                <c:pt idx="2972">
                  <c:v>102.24265322009911</c:v>
                </c:pt>
                <c:pt idx="2973">
                  <c:v>102.14835764872522</c:v>
                </c:pt>
                <c:pt idx="2974">
                  <c:v>102.05392841956061</c:v>
                </c:pt>
                <c:pt idx="2975">
                  <c:v>101.92052212389383</c:v>
                </c:pt>
                <c:pt idx="2976">
                  <c:v>101.83912151183328</c:v>
                </c:pt>
                <c:pt idx="2977">
                  <c:v>101.67300352236703</c:v>
                </c:pt>
                <c:pt idx="2978">
                  <c:v>101.50781910783284</c:v>
                </c:pt>
                <c:pt idx="2979">
                  <c:v>101.29661344537818</c:v>
                </c:pt>
                <c:pt idx="2980">
                  <c:v>101.37219540229886</c:v>
                </c:pt>
                <c:pt idx="2981">
                  <c:v>101.09950519031145</c:v>
                </c:pt>
                <c:pt idx="2982">
                  <c:v>100.99535800344236</c:v>
                </c:pt>
                <c:pt idx="2983">
                  <c:v>101.07121917808222</c:v>
                </c:pt>
                <c:pt idx="2984">
                  <c:v>100.74398567530696</c:v>
                </c:pt>
                <c:pt idx="2985">
                  <c:v>100.6781937457512</c:v>
                </c:pt>
                <c:pt idx="2986">
                  <c:v>100.83043476787532</c:v>
                </c:pt>
                <c:pt idx="2987">
                  <c:v>100.75471457558339</c:v>
                </c:pt>
                <c:pt idx="2988">
                  <c:v>100.81520985155197</c:v>
                </c:pt>
                <c:pt idx="2989">
                  <c:v>100.73985185185188</c:v>
                </c:pt>
                <c:pt idx="2990">
                  <c:v>100.69492527768429</c:v>
                </c:pt>
                <c:pt idx="2991">
                  <c:v>100.83046298788696</c:v>
                </c:pt>
                <c:pt idx="2992">
                  <c:v>101.0870740740741</c:v>
                </c:pt>
                <c:pt idx="2993">
                  <c:v>101.07748078219826</c:v>
                </c:pt>
                <c:pt idx="2994">
                  <c:v>101.15362500000001</c:v>
                </c:pt>
                <c:pt idx="2995">
                  <c:v>101.31618428184282</c:v>
                </c:pt>
                <c:pt idx="2996">
                  <c:v>101.43405263157898</c:v>
                </c:pt>
                <c:pt idx="2997">
                  <c:v>101.42484971098266</c:v>
                </c:pt>
                <c:pt idx="2998">
                  <c:v>101.51146886696156</c:v>
                </c:pt>
                <c:pt idx="2999">
                  <c:v>101.46131403269757</c:v>
                </c:pt>
                <c:pt idx="3000">
                  <c:v>101.54341922290391</c:v>
                </c:pt>
                <c:pt idx="3001">
                  <c:v>101.53433105802047</c:v>
                </c:pt>
                <c:pt idx="3002">
                  <c:v>101.58017309662002</c:v>
                </c:pt>
                <c:pt idx="3003">
                  <c:v>101.74975213675215</c:v>
                </c:pt>
                <c:pt idx="3004">
                  <c:v>101.74975213675215</c:v>
                </c:pt>
                <c:pt idx="3005">
                  <c:v>101.74975213675215</c:v>
                </c:pt>
                <c:pt idx="3006">
                  <c:v>101.7910437756498</c:v>
                </c:pt>
                <c:pt idx="3007">
                  <c:v>101.52078576317591</c:v>
                </c:pt>
                <c:pt idx="3008">
                  <c:v>101.47034840698869</c:v>
                </c:pt>
                <c:pt idx="3009">
                  <c:v>101.50716609471519</c:v>
                </c:pt>
                <c:pt idx="3010">
                  <c:v>101.53938363698867</c:v>
                </c:pt>
                <c:pt idx="3011">
                  <c:v>101.80204368765052</c:v>
                </c:pt>
                <c:pt idx="3012">
                  <c:v>101.80204368765052</c:v>
                </c:pt>
                <c:pt idx="3013">
                  <c:v>101.88993631669538</c:v>
                </c:pt>
                <c:pt idx="3014">
                  <c:v>101.88993631669538</c:v>
                </c:pt>
                <c:pt idx="3015">
                  <c:v>101.71007401032703</c:v>
                </c:pt>
                <c:pt idx="3016">
                  <c:v>101.83958511371469</c:v>
                </c:pt>
                <c:pt idx="3017">
                  <c:v>101.75637121212122</c:v>
                </c:pt>
                <c:pt idx="3018">
                  <c:v>101.83958511371469</c:v>
                </c:pt>
                <c:pt idx="3019">
                  <c:v>101.70112478455707</c:v>
                </c:pt>
                <c:pt idx="3020">
                  <c:v>101.65953687112336</c:v>
                </c:pt>
                <c:pt idx="3021">
                  <c:v>101.70112478455707</c:v>
                </c:pt>
                <c:pt idx="3022">
                  <c:v>101.70112478455707</c:v>
                </c:pt>
                <c:pt idx="3023">
                  <c:v>101.57644696969699</c:v>
                </c:pt>
                <c:pt idx="3024">
                  <c:v>101.44729652562782</c:v>
                </c:pt>
                <c:pt idx="3025">
                  <c:v>101.31841237113403</c:v>
                </c:pt>
                <c:pt idx="3026">
                  <c:v>101.28658490566039</c:v>
                </c:pt>
                <c:pt idx="3027">
                  <c:v>101.11705960945528</c:v>
                </c:pt>
                <c:pt idx="3028">
                  <c:v>101.03011742553922</c:v>
                </c:pt>
                <c:pt idx="3029">
                  <c:v>101.08097195622437</c:v>
                </c:pt>
                <c:pt idx="3030">
                  <c:v>100.99420300751882</c:v>
                </c:pt>
                <c:pt idx="3031">
                  <c:v>100.8257133105802</c:v>
                </c:pt>
                <c:pt idx="3032">
                  <c:v>100.83576755282893</c:v>
                </c:pt>
                <c:pt idx="3033">
                  <c:v>100.70869288389514</c:v>
                </c:pt>
                <c:pt idx="3034">
                  <c:v>100.75959863945582</c:v>
                </c:pt>
                <c:pt idx="3035">
                  <c:v>100.85112032630865</c:v>
                </c:pt>
                <c:pt idx="3036">
                  <c:v>100.94718817934785</c:v>
                </c:pt>
                <c:pt idx="3037">
                  <c:v>100.90646349745334</c:v>
                </c:pt>
                <c:pt idx="3038">
                  <c:v>100.8610991174474</c:v>
                </c:pt>
                <c:pt idx="3039">
                  <c:v>101.03845824847254</c:v>
                </c:pt>
                <c:pt idx="3040">
                  <c:v>101.25663327674027</c:v>
                </c:pt>
                <c:pt idx="3041">
                  <c:v>101.07921392190157</c:v>
                </c:pt>
                <c:pt idx="3042">
                  <c:v>101.02872059823251</c:v>
                </c:pt>
                <c:pt idx="3043">
                  <c:v>101.02872059823251</c:v>
                </c:pt>
                <c:pt idx="3044">
                  <c:v>101.15590575025522</c:v>
                </c:pt>
                <c:pt idx="3045">
                  <c:v>101.24240074906368</c:v>
                </c:pt>
                <c:pt idx="3046">
                  <c:v>101.28335081743872</c:v>
                </c:pt>
                <c:pt idx="3047">
                  <c:v>101.32432879045999</c:v>
                </c:pt>
                <c:pt idx="3048">
                  <c:v>101.09570804911324</c:v>
                </c:pt>
                <c:pt idx="3049">
                  <c:v>101.17277443609025</c:v>
                </c:pt>
                <c:pt idx="3050">
                  <c:v>101.08097195622437</c:v>
                </c:pt>
                <c:pt idx="3051">
                  <c:v>100.93805995203837</c:v>
                </c:pt>
                <c:pt idx="3052">
                  <c:v>101.28658490566039</c:v>
                </c:pt>
                <c:pt idx="3053">
                  <c:v>101.2310631868132</c:v>
                </c:pt>
                <c:pt idx="3054">
                  <c:v>100.96403092783505</c:v>
                </c:pt>
                <c:pt idx="3055">
                  <c:v>100.82565039532487</c:v>
                </c:pt>
                <c:pt idx="3056">
                  <c:v>100.9080808393533</c:v>
                </c:pt>
                <c:pt idx="3057">
                  <c:v>100.99535800344236</c:v>
                </c:pt>
                <c:pt idx="3058">
                  <c:v>101.03667424242427</c:v>
                </c:pt>
                <c:pt idx="3059">
                  <c:v>101.12413025499656</c:v>
                </c:pt>
                <c:pt idx="3060">
                  <c:v>101.16553360910034</c:v>
                </c:pt>
                <c:pt idx="3061">
                  <c:v>101.20696551724139</c:v>
                </c:pt>
                <c:pt idx="3062">
                  <c:v>101.07293446015866</c:v>
                </c:pt>
                <c:pt idx="3063">
                  <c:v>100.98020745598899</c:v>
                </c:pt>
                <c:pt idx="3064">
                  <c:v>101.06308635578586</c:v>
                </c:pt>
                <c:pt idx="3065">
                  <c:v>101.06308635578586</c:v>
                </c:pt>
                <c:pt idx="3066">
                  <c:v>101.01170331950208</c:v>
                </c:pt>
                <c:pt idx="3067">
                  <c:v>100.96021356870891</c:v>
                </c:pt>
                <c:pt idx="3068">
                  <c:v>100.99652981969489</c:v>
                </c:pt>
                <c:pt idx="3069">
                  <c:v>100.99652981969489</c:v>
                </c:pt>
                <c:pt idx="3070">
                  <c:v>100.77383188908148</c:v>
                </c:pt>
                <c:pt idx="3071">
                  <c:v>100.7379134948097</c:v>
                </c:pt>
                <c:pt idx="3072">
                  <c:v>100.61948947186748</c:v>
                </c:pt>
                <c:pt idx="3073">
                  <c:v>100.37359511523911</c:v>
                </c:pt>
                <c:pt idx="3074">
                  <c:v>100.48763147068908</c:v>
                </c:pt>
                <c:pt idx="3075">
                  <c:v>100.33614783202459</c:v>
                </c:pt>
                <c:pt idx="3076">
                  <c:v>100.0129149948997</c:v>
                </c:pt>
                <c:pt idx="3077">
                  <c:v>99.949801084378208</c:v>
                </c:pt>
                <c:pt idx="3078">
                  <c:v>99.967460966542774</c:v>
                </c:pt>
                <c:pt idx="3079">
                  <c:v>99.660478991596662</c:v>
                </c:pt>
                <c:pt idx="3080">
                  <c:v>99.769700167504212</c:v>
                </c:pt>
                <c:pt idx="3081">
                  <c:v>99.578046760187064</c:v>
                </c:pt>
                <c:pt idx="3082">
                  <c:v>99.545427475825264</c:v>
                </c:pt>
                <c:pt idx="3083">
                  <c:v>99.596444370419718</c:v>
                </c:pt>
                <c:pt idx="3084">
                  <c:v>99.821236272878537</c:v>
                </c:pt>
                <c:pt idx="3085">
                  <c:v>99.647359400998354</c:v>
                </c:pt>
                <c:pt idx="3086">
                  <c:v>99.680083333333357</c:v>
                </c:pt>
                <c:pt idx="3087">
                  <c:v>99.708325542570975</c:v>
                </c:pt>
                <c:pt idx="3088">
                  <c:v>100.03543053230669</c:v>
                </c:pt>
                <c:pt idx="3089">
                  <c:v>100.03543053230669</c:v>
                </c:pt>
                <c:pt idx="3090">
                  <c:v>99.955790230846461</c:v>
                </c:pt>
                <c:pt idx="3091">
                  <c:v>100.04635005015045</c:v>
                </c:pt>
                <c:pt idx="3092">
                  <c:v>100.09700133600536</c:v>
                </c:pt>
                <c:pt idx="3093">
                  <c:v>100.22710684474126</c:v>
                </c:pt>
                <c:pt idx="3094">
                  <c:v>100.18731575433914</c:v>
                </c:pt>
                <c:pt idx="3095">
                  <c:v>100.14755121788458</c:v>
                </c:pt>
                <c:pt idx="3096">
                  <c:v>100.02383333333336</c:v>
                </c:pt>
                <c:pt idx="3097">
                  <c:v>99.984176274575177</c:v>
                </c:pt>
                <c:pt idx="3098">
                  <c:v>99.939965356429042</c:v>
                </c:pt>
                <c:pt idx="3099">
                  <c:v>100.03472103861519</c:v>
                </c:pt>
                <c:pt idx="3100">
                  <c:v>99.950957418496358</c:v>
                </c:pt>
                <c:pt idx="3101">
                  <c:v>100.00145131272849</c:v>
                </c:pt>
                <c:pt idx="3102">
                  <c:v>99.961920265780734</c:v>
                </c:pt>
                <c:pt idx="3103">
                  <c:v>99.961920265780734</c:v>
                </c:pt>
                <c:pt idx="3104">
                  <c:v>99.788332225913607</c:v>
                </c:pt>
                <c:pt idx="3105">
                  <c:v>99.827805583250267</c:v>
                </c:pt>
                <c:pt idx="3106">
                  <c:v>99.788332225913607</c:v>
                </c:pt>
                <c:pt idx="3107">
                  <c:v>99.878371845949545</c:v>
                </c:pt>
                <c:pt idx="3108">
                  <c:v>99.928837479270342</c:v>
                </c:pt>
                <c:pt idx="3109">
                  <c:v>99.850006960556854</c:v>
                </c:pt>
                <c:pt idx="3110">
                  <c:v>99.856512082092024</c:v>
                </c:pt>
                <c:pt idx="3111">
                  <c:v>99.738611772486792</c:v>
                </c:pt>
                <c:pt idx="3112">
                  <c:v>99.828267680105782</c:v>
                </c:pt>
                <c:pt idx="3113">
                  <c:v>99.666877887788814</c:v>
                </c:pt>
                <c:pt idx="3114">
                  <c:v>99.584075197889177</c:v>
                </c:pt>
                <c:pt idx="3115">
                  <c:v>99.634499176276776</c:v>
                </c:pt>
                <c:pt idx="3116">
                  <c:v>99.595427536231895</c:v>
                </c:pt>
                <c:pt idx="3117">
                  <c:v>99.634499176276776</c:v>
                </c:pt>
                <c:pt idx="3118">
                  <c:v>99.563230187438336</c:v>
                </c:pt>
                <c:pt idx="3119">
                  <c:v>99.624794619422602</c:v>
                </c:pt>
                <c:pt idx="3120">
                  <c:v>99.344014729950928</c:v>
                </c:pt>
                <c:pt idx="3121">
                  <c:v>99.192072804440102</c:v>
                </c:pt>
                <c:pt idx="3122">
                  <c:v>99.215539889286873</c:v>
                </c:pt>
                <c:pt idx="3123">
                  <c:v>99.14592167695811</c:v>
                </c:pt>
                <c:pt idx="3124">
                  <c:v>98.850455544778541</c:v>
                </c:pt>
                <c:pt idx="3125">
                  <c:v>98.645995821279342</c:v>
                </c:pt>
                <c:pt idx="3126">
                  <c:v>98.715994875080099</c:v>
                </c:pt>
                <c:pt idx="3127">
                  <c:v>98.506223852040847</c:v>
                </c:pt>
                <c:pt idx="3128">
                  <c:v>98.509431969552821</c:v>
                </c:pt>
                <c:pt idx="3129">
                  <c:v>98.187290220820231</c:v>
                </c:pt>
                <c:pt idx="3130">
                  <c:v>98.323236220472452</c:v>
                </c:pt>
                <c:pt idx="3131">
                  <c:v>98.323236220472452</c:v>
                </c:pt>
                <c:pt idx="3132">
                  <c:v>98.446485516372817</c:v>
                </c:pt>
                <c:pt idx="3133">
                  <c:v>98.446485516372817</c:v>
                </c:pt>
                <c:pt idx="3134">
                  <c:v>98.561849669082875</c:v>
                </c:pt>
                <c:pt idx="3135">
                  <c:v>98.561849669082875</c:v>
                </c:pt>
                <c:pt idx="3136">
                  <c:v>98.628251026207778</c:v>
                </c:pt>
                <c:pt idx="3137">
                  <c:v>98.78133702181475</c:v>
                </c:pt>
                <c:pt idx="3138">
                  <c:v>98.848365853658564</c:v>
                </c:pt>
                <c:pt idx="3139">
                  <c:v>98.915649952396095</c:v>
                </c:pt>
                <c:pt idx="3140">
                  <c:v>99.111776223776232</c:v>
                </c:pt>
                <c:pt idx="3141">
                  <c:v>99.062634107540561</c:v>
                </c:pt>
                <c:pt idx="3142">
                  <c:v>99.062634107540561</c:v>
                </c:pt>
                <c:pt idx="3143">
                  <c:v>99.17979936305737</c:v>
                </c:pt>
                <c:pt idx="3144">
                  <c:v>99.168293367346962</c:v>
                </c:pt>
                <c:pt idx="3145">
                  <c:v>99.361371127435348</c:v>
                </c:pt>
                <c:pt idx="3146">
                  <c:v>99.175824207492795</c:v>
                </c:pt>
                <c:pt idx="3147">
                  <c:v>99.130788461538458</c:v>
                </c:pt>
                <c:pt idx="3148">
                  <c:v>99.157060995184594</c:v>
                </c:pt>
                <c:pt idx="3149">
                  <c:v>99.275371465295635</c:v>
                </c:pt>
                <c:pt idx="3150">
                  <c:v>99.263884813384848</c:v>
                </c:pt>
                <c:pt idx="3151">
                  <c:v>99.214288244766536</c:v>
                </c:pt>
                <c:pt idx="3152">
                  <c:v>99.24525806451615</c:v>
                </c:pt>
                <c:pt idx="3153">
                  <c:v>99.321586184635279</c:v>
                </c:pt>
                <c:pt idx="3154">
                  <c:v>99.321586184635279</c:v>
                </c:pt>
                <c:pt idx="3155">
                  <c:v>99.321586184635279</c:v>
                </c:pt>
                <c:pt idx="3156">
                  <c:v>99.19551533742333</c:v>
                </c:pt>
                <c:pt idx="3157">
                  <c:v>99.276327948303717</c:v>
                </c:pt>
                <c:pt idx="3158">
                  <c:v>99.352799547365024</c:v>
                </c:pt>
                <c:pt idx="3159">
                  <c:v>99.391072445019404</c:v>
                </c:pt>
                <c:pt idx="3160">
                  <c:v>99.226534928848636</c:v>
                </c:pt>
                <c:pt idx="3161">
                  <c:v>99.264779359430619</c:v>
                </c:pt>
                <c:pt idx="3162">
                  <c:v>99.138404530744367</c:v>
                </c:pt>
                <c:pt idx="3163">
                  <c:v>99.138404530744367</c:v>
                </c:pt>
                <c:pt idx="3164">
                  <c:v>98.969310679611681</c:v>
                </c:pt>
                <c:pt idx="3165">
                  <c:v>99.045707253886036</c:v>
                </c:pt>
                <c:pt idx="3166">
                  <c:v>98.931149466192181</c:v>
                </c:pt>
                <c:pt idx="3167">
                  <c:v>98.938686591276266</c:v>
                </c:pt>
                <c:pt idx="3168">
                  <c:v>98.958133741540451</c:v>
                </c:pt>
                <c:pt idx="3169">
                  <c:v>98.733848056537113</c:v>
                </c:pt>
                <c:pt idx="3170">
                  <c:v>98.560984644913646</c:v>
                </c:pt>
                <c:pt idx="3171">
                  <c:v>98.352171974522307</c:v>
                </c:pt>
                <c:pt idx="3172">
                  <c:v>98.385303299492406</c:v>
                </c:pt>
                <c:pt idx="3173">
                  <c:v>98.137644774234303</c:v>
                </c:pt>
                <c:pt idx="3174">
                  <c:v>98.134462264150969</c:v>
                </c:pt>
                <c:pt idx="3175">
                  <c:v>97.991513174404048</c:v>
                </c:pt>
                <c:pt idx="3176">
                  <c:v>98.053688575899855</c:v>
                </c:pt>
                <c:pt idx="3177">
                  <c:v>97.838663026521075</c:v>
                </c:pt>
                <c:pt idx="3178">
                  <c:v>97.896561643835625</c:v>
                </c:pt>
                <c:pt idx="3179">
                  <c:v>97.945737169517912</c:v>
                </c:pt>
                <c:pt idx="3180">
                  <c:v>98.230039800995044</c:v>
                </c:pt>
                <c:pt idx="3181">
                  <c:v>98.080158385093199</c:v>
                </c:pt>
                <c:pt idx="3182">
                  <c:v>98.193603046316483</c:v>
                </c:pt>
                <c:pt idx="3183">
                  <c:v>98.343765639589193</c:v>
                </c:pt>
                <c:pt idx="3184">
                  <c:v>98.457704049844253</c:v>
                </c:pt>
                <c:pt idx="3185">
                  <c:v>98.482188767550724</c:v>
                </c:pt>
                <c:pt idx="3186">
                  <c:v>98.674328125000002</c:v>
                </c:pt>
                <c:pt idx="3187">
                  <c:v>98.703532081377176</c:v>
                </c:pt>
                <c:pt idx="3188">
                  <c:v>98.96626223337519</c:v>
                </c:pt>
                <c:pt idx="3189">
                  <c:v>98.99603487276157</c:v>
                </c:pt>
                <c:pt idx="3190">
                  <c:v>98.947355345911959</c:v>
                </c:pt>
                <c:pt idx="3191">
                  <c:v>99.051528206744393</c:v>
                </c:pt>
                <c:pt idx="3192">
                  <c:v>99.246506944444491</c:v>
                </c:pt>
                <c:pt idx="3193">
                  <c:v>98.946528295921595</c:v>
                </c:pt>
                <c:pt idx="3194">
                  <c:v>99.137604179860702</c:v>
                </c:pt>
                <c:pt idx="3195">
                  <c:v>99.093031695721095</c:v>
                </c:pt>
                <c:pt idx="3196">
                  <c:v>99.081470326880392</c:v>
                </c:pt>
                <c:pt idx="3197">
                  <c:v>98.866398983481588</c:v>
                </c:pt>
                <c:pt idx="3198">
                  <c:v>98.983190779014322</c:v>
                </c:pt>
                <c:pt idx="3199">
                  <c:v>98.809482012098059</c:v>
                </c:pt>
                <c:pt idx="3200">
                  <c:v>98.797507491233702</c:v>
                </c:pt>
                <c:pt idx="3201">
                  <c:v>98.827495530012783</c:v>
                </c:pt>
                <c:pt idx="3202">
                  <c:v>98.698244330884719</c:v>
                </c:pt>
                <c:pt idx="3203">
                  <c:v>98.740236421725257</c:v>
                </c:pt>
                <c:pt idx="3204">
                  <c:v>98.815509590792871</c:v>
                </c:pt>
                <c:pt idx="3205">
                  <c:v>98.690486408698462</c:v>
                </c:pt>
                <c:pt idx="3206">
                  <c:v>98.690486408698462</c:v>
                </c:pt>
                <c:pt idx="3207">
                  <c:v>98.845612872238235</c:v>
                </c:pt>
                <c:pt idx="3208">
                  <c:v>98.758113745594343</c:v>
                </c:pt>
                <c:pt idx="3209">
                  <c:v>98.745996470965679</c:v>
                </c:pt>
                <c:pt idx="3210">
                  <c:v>98.78377984595636</c:v>
                </c:pt>
                <c:pt idx="3211">
                  <c:v>98.776094473007703</c:v>
                </c:pt>
                <c:pt idx="3212">
                  <c:v>98.932079794079826</c:v>
                </c:pt>
                <c:pt idx="3213">
                  <c:v>98.958133741540451</c:v>
                </c:pt>
                <c:pt idx="3214">
                  <c:v>98.706082876491479</c:v>
                </c:pt>
                <c:pt idx="3215">
                  <c:v>98.832148936170228</c:v>
                </c:pt>
                <c:pt idx="3216">
                  <c:v>98.645995821279342</c:v>
                </c:pt>
                <c:pt idx="3217">
                  <c:v>98.678305795709264</c:v>
                </c:pt>
                <c:pt idx="3218">
                  <c:v>98.468769843799834</c:v>
                </c:pt>
                <c:pt idx="3219">
                  <c:v>98.385303299492406</c:v>
                </c:pt>
                <c:pt idx="3220">
                  <c:v>98.203366972477085</c:v>
                </c:pt>
                <c:pt idx="3221">
                  <c:v>98.187290220820231</c:v>
                </c:pt>
                <c:pt idx="3222">
                  <c:v>98.208169918187565</c:v>
                </c:pt>
                <c:pt idx="3223">
                  <c:v>97.991513174404048</c:v>
                </c:pt>
                <c:pt idx="3224">
                  <c:v>98.012765331664582</c:v>
                </c:pt>
                <c:pt idx="3225">
                  <c:v>97.997399375975064</c:v>
                </c:pt>
                <c:pt idx="3226">
                  <c:v>97.896561643835625</c:v>
                </c:pt>
                <c:pt idx="3227">
                  <c:v>97.909377487562224</c:v>
                </c:pt>
                <c:pt idx="3228">
                  <c:v>97.7598944099379</c:v>
                </c:pt>
                <c:pt idx="3229">
                  <c:v>97.881596709096556</c:v>
                </c:pt>
                <c:pt idx="3230">
                  <c:v>98.043813411983862</c:v>
                </c:pt>
                <c:pt idx="3231">
                  <c:v>97.868766241840234</c:v>
                </c:pt>
                <c:pt idx="3232">
                  <c:v>98.059232876712329</c:v>
                </c:pt>
                <c:pt idx="3233">
                  <c:v>98.160425897035893</c:v>
                </c:pt>
                <c:pt idx="3234">
                  <c:v>98.147879725085943</c:v>
                </c:pt>
                <c:pt idx="3235">
                  <c:v>98.262061913696073</c:v>
                </c:pt>
                <c:pt idx="3236">
                  <c:v>98.262061913696073</c:v>
                </c:pt>
                <c:pt idx="3237">
                  <c:v>98.347765625000008</c:v>
                </c:pt>
                <c:pt idx="3238">
                  <c:v>98.147879725085943</c:v>
                </c:pt>
                <c:pt idx="3239">
                  <c:v>98.274477201748923</c:v>
                </c:pt>
                <c:pt idx="3240">
                  <c:v>98.274477201748923</c:v>
                </c:pt>
                <c:pt idx="3241">
                  <c:v>98.274477201748923</c:v>
                </c:pt>
                <c:pt idx="3242">
                  <c:v>98.323452418096736</c:v>
                </c:pt>
                <c:pt idx="3243">
                  <c:v>98.323452418096736</c:v>
                </c:pt>
                <c:pt idx="3244">
                  <c:v>98.2460059245401</c:v>
                </c:pt>
                <c:pt idx="3245">
                  <c:v>98.2460059245401</c:v>
                </c:pt>
                <c:pt idx="3246">
                  <c:v>98.2460059245401</c:v>
                </c:pt>
                <c:pt idx="3247">
                  <c:v>98.132158878504697</c:v>
                </c:pt>
                <c:pt idx="3248">
                  <c:v>98.095684521955803</c:v>
                </c:pt>
                <c:pt idx="3249">
                  <c:v>98.217623287671231</c:v>
                </c:pt>
                <c:pt idx="3250">
                  <c:v>98.108256609642325</c:v>
                </c:pt>
                <c:pt idx="3251">
                  <c:v>98.230039800995044</c:v>
                </c:pt>
                <c:pt idx="3252">
                  <c:v>98.230039800995044</c:v>
                </c:pt>
                <c:pt idx="3253">
                  <c:v>98.067570895522394</c:v>
                </c:pt>
                <c:pt idx="3254">
                  <c:v>98.132158878504697</c:v>
                </c:pt>
                <c:pt idx="3255">
                  <c:v>98.083081072653599</c:v>
                </c:pt>
                <c:pt idx="3256">
                  <c:v>98.233574461442402</c:v>
                </c:pt>
                <c:pt idx="3257">
                  <c:v>98.147879725085943</c:v>
                </c:pt>
                <c:pt idx="3258">
                  <c:v>98.147879725085943</c:v>
                </c:pt>
                <c:pt idx="3259">
                  <c:v>98.188781250000019</c:v>
                </c:pt>
                <c:pt idx="3260">
                  <c:v>98.111297938788283</c:v>
                </c:pt>
                <c:pt idx="3261">
                  <c:v>98.111297938788283</c:v>
                </c:pt>
                <c:pt idx="3262">
                  <c:v>97.924443716869362</c:v>
                </c:pt>
                <c:pt idx="3263">
                  <c:v>98.018524431995047</c:v>
                </c:pt>
                <c:pt idx="3264">
                  <c:v>97.719380006209263</c:v>
                </c:pt>
                <c:pt idx="3265">
                  <c:v>97.817694762937734</c:v>
                </c:pt>
                <c:pt idx="3266">
                  <c:v>97.520341576506979</c:v>
                </c:pt>
                <c:pt idx="3267">
                  <c:v>97.591481207640186</c:v>
                </c:pt>
                <c:pt idx="3268">
                  <c:v>97.390300613496962</c:v>
                </c:pt>
                <c:pt idx="3269">
                  <c:v>97.14606328339957</c:v>
                </c:pt>
                <c:pt idx="3270">
                  <c:v>96.9741280487805</c:v>
                </c:pt>
                <c:pt idx="3271">
                  <c:v>96.997260948905137</c:v>
                </c:pt>
                <c:pt idx="3272">
                  <c:v>97.130142423322198</c:v>
                </c:pt>
                <c:pt idx="3273">
                  <c:v>97.130142423322198</c:v>
                </c:pt>
                <c:pt idx="3274">
                  <c:v>97.165414945321984</c:v>
                </c:pt>
                <c:pt idx="3275">
                  <c:v>97.284636805344675</c:v>
                </c:pt>
                <c:pt idx="3276">
                  <c:v>97.214062215477995</c:v>
                </c:pt>
                <c:pt idx="3277">
                  <c:v>97.178807038834961</c:v>
                </c:pt>
                <c:pt idx="3278">
                  <c:v>97.284636805344675</c:v>
                </c:pt>
                <c:pt idx="3279">
                  <c:v>97.24020364741645</c:v>
                </c:pt>
                <c:pt idx="3280">
                  <c:v>97.385869750456493</c:v>
                </c:pt>
                <c:pt idx="3281">
                  <c:v>97.531890920170653</c:v>
                </c:pt>
                <c:pt idx="3282">
                  <c:v>97.5188724832215</c:v>
                </c:pt>
                <c:pt idx="3283">
                  <c:v>97.594196581196584</c:v>
                </c:pt>
                <c:pt idx="3284">
                  <c:v>97.621070926322218</c:v>
                </c:pt>
                <c:pt idx="3285">
                  <c:v>97.65673088685017</c:v>
                </c:pt>
                <c:pt idx="3286">
                  <c:v>97.768050505050525</c:v>
                </c:pt>
                <c:pt idx="3287">
                  <c:v>97.803799142682195</c:v>
                </c:pt>
                <c:pt idx="3288">
                  <c:v>97.843781010719766</c:v>
                </c:pt>
                <c:pt idx="3289">
                  <c:v>97.683750382848416</c:v>
                </c:pt>
                <c:pt idx="3290">
                  <c:v>97.59934692001228</c:v>
                </c:pt>
                <c:pt idx="3291">
                  <c:v>97.474909871244634</c:v>
                </c:pt>
                <c:pt idx="3292">
                  <c:v>97.514839926402971</c:v>
                </c:pt>
                <c:pt idx="3293">
                  <c:v>97.465961939840412</c:v>
                </c:pt>
                <c:pt idx="3294">
                  <c:v>97.50171661037767</c:v>
                </c:pt>
                <c:pt idx="3295">
                  <c:v>97.381243243243262</c:v>
                </c:pt>
                <c:pt idx="3296">
                  <c:v>97.416993855606762</c:v>
                </c:pt>
                <c:pt idx="3297">
                  <c:v>97.488561020596379</c:v>
                </c:pt>
                <c:pt idx="3298">
                  <c:v>97.52860578105782</c:v>
                </c:pt>
                <c:pt idx="3299">
                  <c:v>97.403725930482963</c:v>
                </c:pt>
                <c:pt idx="3300">
                  <c:v>97.443769230769249</c:v>
                </c:pt>
                <c:pt idx="3301">
                  <c:v>97.515463054187208</c:v>
                </c:pt>
                <c:pt idx="3302">
                  <c:v>97.551343085925481</c:v>
                </c:pt>
                <c:pt idx="3303">
                  <c:v>97.71226085617495</c:v>
                </c:pt>
                <c:pt idx="3304">
                  <c:v>97.551343085925481</c:v>
                </c:pt>
                <c:pt idx="3305">
                  <c:v>97.551343085925481</c:v>
                </c:pt>
                <c:pt idx="3306">
                  <c:v>97.551343085925481</c:v>
                </c:pt>
                <c:pt idx="3307">
                  <c:v>97.551343085925481</c:v>
                </c:pt>
                <c:pt idx="3308">
                  <c:v>97.551343085925481</c:v>
                </c:pt>
                <c:pt idx="3309">
                  <c:v>97.591481207640186</c:v>
                </c:pt>
                <c:pt idx="3310">
                  <c:v>97.551343085925481</c:v>
                </c:pt>
                <c:pt idx="3311">
                  <c:v>97.676331280788204</c:v>
                </c:pt>
                <c:pt idx="3312">
                  <c:v>97.52860578105782</c:v>
                </c:pt>
                <c:pt idx="3313">
                  <c:v>97.537493243243247</c:v>
                </c:pt>
                <c:pt idx="3314">
                  <c:v>97.465961939840412</c:v>
                </c:pt>
                <c:pt idx="3315">
                  <c:v>97.279089488201066</c:v>
                </c:pt>
                <c:pt idx="3316">
                  <c:v>97.252672582619354</c:v>
                </c:pt>
                <c:pt idx="3317">
                  <c:v>97.230537427436602</c:v>
                </c:pt>
                <c:pt idx="3318">
                  <c:v>97.204275167785269</c:v>
                </c:pt>
                <c:pt idx="3319">
                  <c:v>97.288533536585376</c:v>
                </c:pt>
                <c:pt idx="3320">
                  <c:v>97.178092902832802</c:v>
                </c:pt>
                <c:pt idx="3321">
                  <c:v>97.191506236690017</c:v>
                </c:pt>
                <c:pt idx="3322">
                  <c:v>97.200708903068985</c:v>
                </c:pt>
                <c:pt idx="3323">
                  <c:v>97.165414945321984</c:v>
                </c:pt>
                <c:pt idx="3324">
                  <c:v>97.165414945321984</c:v>
                </c:pt>
                <c:pt idx="3325">
                  <c:v>97.32413304981776</c:v>
                </c:pt>
                <c:pt idx="3326">
                  <c:v>97.32413304981776</c:v>
                </c:pt>
                <c:pt idx="3327">
                  <c:v>97.32413304981776</c:v>
                </c:pt>
                <c:pt idx="3328">
                  <c:v>97.482851154313494</c:v>
                </c:pt>
                <c:pt idx="3329">
                  <c:v>97.518241567912511</c:v>
                </c:pt>
                <c:pt idx="3330">
                  <c:v>97.637392466585666</c:v>
                </c:pt>
                <c:pt idx="3331">
                  <c:v>97.637392466585666</c:v>
                </c:pt>
                <c:pt idx="3332">
                  <c:v>97.637392466585666</c:v>
                </c:pt>
                <c:pt idx="3333">
                  <c:v>97.760646522927459</c:v>
                </c:pt>
                <c:pt idx="3334">
                  <c:v>97.685610015174504</c:v>
                </c:pt>
                <c:pt idx="3335">
                  <c:v>97.808737257281578</c:v>
                </c:pt>
                <c:pt idx="3336">
                  <c:v>96.196879284197763</c:v>
                </c:pt>
                <c:pt idx="3337">
                  <c:v>92.638000000000019</c:v>
                </c:pt>
                <c:pt idx="3338">
                  <c:v>91.625129012719583</c:v>
                </c:pt>
                <c:pt idx="3339">
                  <c:v>89.174119515885039</c:v>
                </c:pt>
                <c:pt idx="3340">
                  <c:v>88.857931921331343</c:v>
                </c:pt>
                <c:pt idx="3341">
                  <c:v>88.011034472331431</c:v>
                </c:pt>
                <c:pt idx="3342">
                  <c:v>87.662788391777525</c:v>
                </c:pt>
                <c:pt idx="3343">
                  <c:v>84.470326283987916</c:v>
                </c:pt>
                <c:pt idx="3344">
                  <c:v>81.631770764119636</c:v>
                </c:pt>
                <c:pt idx="3345">
                  <c:v>80.01050980984003</c:v>
                </c:pt>
                <c:pt idx="3346">
                  <c:v>82.90817345399698</c:v>
                </c:pt>
                <c:pt idx="3347">
                  <c:v>86.180797888386138</c:v>
                </c:pt>
                <c:pt idx="3348">
                  <c:v>90.863678733031662</c:v>
                </c:pt>
                <c:pt idx="3349">
                  <c:v>93.795343184559727</c:v>
                </c:pt>
                <c:pt idx="3350">
                  <c:v>95.216689759036186</c:v>
                </c:pt>
                <c:pt idx="3351">
                  <c:v>94.08925715146043</c:v>
                </c:pt>
                <c:pt idx="3352">
                  <c:v>92.237060150375953</c:v>
                </c:pt>
                <c:pt idx="3353">
                  <c:v>92.166065825067633</c:v>
                </c:pt>
                <c:pt idx="3354">
                  <c:v>92.061798798798819</c:v>
                </c:pt>
                <c:pt idx="3355">
                  <c:v>90.005794956469543</c:v>
                </c:pt>
                <c:pt idx="3356">
                  <c:v>84.883084058841192</c:v>
                </c:pt>
                <c:pt idx="3357">
                  <c:v>79.951063063063089</c:v>
                </c:pt>
                <c:pt idx="3358">
                  <c:v>77.006993993994016</c:v>
                </c:pt>
                <c:pt idx="3359">
                  <c:v>75.582948964275005</c:v>
                </c:pt>
                <c:pt idx="3360">
                  <c:v>74.37260960960964</c:v>
                </c:pt>
                <c:pt idx="3361">
                  <c:v>75.312850074962526</c:v>
                </c:pt>
                <c:pt idx="3362">
                  <c:v>76.465064014358376</c:v>
                </c:pt>
                <c:pt idx="3363">
                  <c:v>77.123531026252991</c:v>
                </c:pt>
                <c:pt idx="3364">
                  <c:v>77.590673518022058</c:v>
                </c:pt>
                <c:pt idx="3365">
                  <c:v>77.869015485407999</c:v>
                </c:pt>
                <c:pt idx="3366">
                  <c:v>78.149964922711064</c:v>
                </c:pt>
                <c:pt idx="3367">
                  <c:v>78.030517814726849</c:v>
                </c:pt>
                <c:pt idx="3368">
                  <c:v>78.217181494661943</c:v>
                </c:pt>
                <c:pt idx="3369">
                  <c:v>78.257905493207332</c:v>
                </c:pt>
                <c:pt idx="3370">
                  <c:v>78.626233992328153</c:v>
                </c:pt>
                <c:pt idx="3371">
                  <c:v>78.716780271707037</c:v>
                </c:pt>
                <c:pt idx="3372">
                  <c:v>78.716780271707037</c:v>
                </c:pt>
                <c:pt idx="3373">
                  <c:v>78.653038427431298</c:v>
                </c:pt>
                <c:pt idx="3374">
                  <c:v>78.921639596917601</c:v>
                </c:pt>
                <c:pt idx="3375">
                  <c:v>79.071029088750379</c:v>
                </c:pt>
                <c:pt idx="3376">
                  <c:v>79.133359370359386</c:v>
                </c:pt>
                <c:pt idx="3377">
                  <c:v>79.288542025542043</c:v>
                </c:pt>
                <c:pt idx="3378">
                  <c:v>79.775254901960793</c:v>
                </c:pt>
                <c:pt idx="3379">
                  <c:v>80.388557869681662</c:v>
                </c:pt>
                <c:pt idx="3380">
                  <c:v>81.036065476190487</c:v>
                </c:pt>
                <c:pt idx="3381">
                  <c:v>81.558339487790377</c:v>
                </c:pt>
                <c:pt idx="3382">
                  <c:v>82.019934088875644</c:v>
                </c:pt>
                <c:pt idx="3383">
                  <c:v>82.422836065573776</c:v>
                </c:pt>
                <c:pt idx="3384">
                  <c:v>83.037590163934425</c:v>
                </c:pt>
                <c:pt idx="3385">
                  <c:v>83.406006263048013</c:v>
                </c:pt>
                <c:pt idx="3386">
                  <c:v>83.813746268656743</c:v>
                </c:pt>
                <c:pt idx="3387">
                  <c:v>84.189413401136733</c:v>
                </c:pt>
                <c:pt idx="3388">
                  <c:v>84.875784772182271</c:v>
                </c:pt>
                <c:pt idx="3389">
                  <c:v>85.228090090090106</c:v>
                </c:pt>
                <c:pt idx="3390">
                  <c:v>85.550274096385579</c:v>
                </c:pt>
                <c:pt idx="3391">
                  <c:v>86.000541528239225</c:v>
                </c:pt>
                <c:pt idx="3392">
                  <c:v>86.295026044821341</c:v>
                </c:pt>
                <c:pt idx="3393">
                  <c:v>86.627368165249095</c:v>
                </c:pt>
                <c:pt idx="3394">
                  <c:v>87.153277354465132</c:v>
                </c:pt>
                <c:pt idx="3395">
                  <c:v>87.52293883792052</c:v>
                </c:pt>
                <c:pt idx="3396">
                  <c:v>87.858092024539886</c:v>
                </c:pt>
                <c:pt idx="3397">
                  <c:v>88.104671798029585</c:v>
                </c:pt>
                <c:pt idx="3398">
                  <c:v>88.448145151327992</c:v>
                </c:pt>
                <c:pt idx="3399">
                  <c:v>88.813510519801994</c:v>
                </c:pt>
                <c:pt idx="3400">
                  <c:v>88.989061357297814</c:v>
                </c:pt>
                <c:pt idx="3401">
                  <c:v>89.51889878919593</c:v>
                </c:pt>
                <c:pt idx="3402">
                  <c:v>89.725674961119751</c:v>
                </c:pt>
                <c:pt idx="3403">
                  <c:v>90.005438415965102</c:v>
                </c:pt>
                <c:pt idx="3404">
                  <c:v>90.359262120738222</c:v>
                </c:pt>
                <c:pt idx="3405">
                  <c:v>90.585740112994358</c:v>
                </c:pt>
                <c:pt idx="3406">
                  <c:v>90.88733028679485</c:v>
                </c:pt>
                <c:pt idx="3407">
                  <c:v>91.082554220676585</c:v>
                </c:pt>
                <c:pt idx="3408">
                  <c:v>91.296101045296197</c:v>
                </c:pt>
                <c:pt idx="3409">
                  <c:v>91.370369255150578</c:v>
                </c:pt>
                <c:pt idx="3410">
                  <c:v>91.933155407548384</c:v>
                </c:pt>
                <c:pt idx="3411">
                  <c:v>91.753183660544678</c:v>
                </c:pt>
                <c:pt idx="3412">
                  <c:v>91.936604541154225</c:v>
                </c:pt>
                <c:pt idx="3413">
                  <c:v>92.211851117406368</c:v>
                </c:pt>
                <c:pt idx="3414">
                  <c:v>92.371986465218782</c:v>
                </c:pt>
                <c:pt idx="3415">
                  <c:v>92.611031496063006</c:v>
                </c:pt>
                <c:pt idx="3416">
                  <c:v>92.681373778758285</c:v>
                </c:pt>
                <c:pt idx="3417">
                  <c:v>92.91657931251973</c:v>
                </c:pt>
                <c:pt idx="3418">
                  <c:v>93.191819444444462</c:v>
                </c:pt>
                <c:pt idx="3419">
                  <c:v>93.352409722222234</c:v>
                </c:pt>
                <c:pt idx="3420">
                  <c:v>93.592753632343687</c:v>
                </c:pt>
                <c:pt idx="3421">
                  <c:v>93.810863924050651</c:v>
                </c:pt>
                <c:pt idx="3422">
                  <c:v>93.980311964455765</c:v>
                </c:pt>
                <c:pt idx="3423">
                  <c:v>94.186750397962442</c:v>
                </c:pt>
                <c:pt idx="3424">
                  <c:v>94.394507505589289</c:v>
                </c:pt>
                <c:pt idx="3425">
                  <c:v>94.586147256977881</c:v>
                </c:pt>
                <c:pt idx="3426">
                  <c:v>94.779516274573012</c:v>
                </c:pt>
                <c:pt idx="3427">
                  <c:v>94.942207119741127</c:v>
                </c:pt>
                <c:pt idx="3428">
                  <c:v>95.006089430894335</c:v>
                </c:pt>
                <c:pt idx="3429">
                  <c:v>95.37472819340087</c:v>
                </c:pt>
                <c:pt idx="3430">
                  <c:v>95.537688320210009</c:v>
                </c:pt>
                <c:pt idx="3431">
                  <c:v>95.508888157894745</c:v>
                </c:pt>
                <c:pt idx="3432">
                  <c:v>95.782205407187618</c:v>
                </c:pt>
                <c:pt idx="3433">
                  <c:v>95.900376237623775</c:v>
                </c:pt>
                <c:pt idx="3434">
                  <c:v>95.900376237623775</c:v>
                </c:pt>
                <c:pt idx="3435">
                  <c:v>96.110804555959092</c:v>
                </c:pt>
                <c:pt idx="3436">
                  <c:v>96.359465147010269</c:v>
                </c:pt>
                <c:pt idx="3437">
                  <c:v>96.359465147010269</c:v>
                </c:pt>
                <c:pt idx="3438">
                  <c:v>96.527535844070073</c:v>
                </c:pt>
                <c:pt idx="3439">
                  <c:v>96.585607260726093</c:v>
                </c:pt>
                <c:pt idx="3440">
                  <c:v>96.677165567282344</c:v>
                </c:pt>
                <c:pt idx="3441">
                  <c:v>96.634496867787675</c:v>
                </c:pt>
                <c:pt idx="3442">
                  <c:v>96.687818840579723</c:v>
                </c:pt>
                <c:pt idx="3443">
                  <c:v>96.649730325979604</c:v>
                </c:pt>
                <c:pt idx="3444">
                  <c:v>96.779129032258098</c:v>
                </c:pt>
                <c:pt idx="3445">
                  <c:v>96.70296710526317</c:v>
                </c:pt>
                <c:pt idx="3446">
                  <c:v>96.832220651101608</c:v>
                </c:pt>
                <c:pt idx="3447">
                  <c:v>96.965909270216954</c:v>
                </c:pt>
                <c:pt idx="3448">
                  <c:v>97.190339901477842</c:v>
                </c:pt>
                <c:pt idx="3449">
                  <c:v>97.147684832567322</c:v>
                </c:pt>
                <c:pt idx="3450">
                  <c:v>97.281050541516251</c:v>
                </c:pt>
                <c:pt idx="3451">
                  <c:v>97.162180327868867</c:v>
                </c:pt>
                <c:pt idx="3452">
                  <c:v>97.423960026212313</c:v>
                </c:pt>
                <c:pt idx="3453">
                  <c:v>97.381326236488704</c:v>
                </c:pt>
                <c:pt idx="3454">
                  <c:v>97.395482826300324</c:v>
                </c:pt>
                <c:pt idx="3455">
                  <c:v>97.537738732854351</c:v>
                </c:pt>
                <c:pt idx="3456">
                  <c:v>97.513652103032314</c:v>
                </c:pt>
                <c:pt idx="3457">
                  <c:v>97.617295476732863</c:v>
                </c:pt>
                <c:pt idx="3458">
                  <c:v>97.678178571428589</c:v>
                </c:pt>
                <c:pt idx="3459">
                  <c:v>97.536235103626964</c:v>
                </c:pt>
                <c:pt idx="3460">
                  <c:v>97.728116279069781</c:v>
                </c:pt>
                <c:pt idx="3461">
                  <c:v>97.699552724927472</c:v>
                </c:pt>
                <c:pt idx="3462">
                  <c:v>97.675508048937544</c:v>
                </c:pt>
                <c:pt idx="3463">
                  <c:v>97.773122107969144</c:v>
                </c:pt>
                <c:pt idx="3464">
                  <c:v>97.749044273339777</c:v>
                </c:pt>
                <c:pt idx="3465">
                  <c:v>97.720639333760431</c:v>
                </c:pt>
                <c:pt idx="3466">
                  <c:v>97.771400000000014</c:v>
                </c:pt>
                <c:pt idx="3467">
                  <c:v>97.325340153452728</c:v>
                </c:pt>
                <c:pt idx="3468">
                  <c:v>96.305850303223764</c:v>
                </c:pt>
                <c:pt idx="3469">
                  <c:v>95.200260841836752</c:v>
                </c:pt>
                <c:pt idx="3470">
                  <c:v>94.222792993630591</c:v>
                </c:pt>
                <c:pt idx="3471">
                  <c:v>93.363764087870109</c:v>
                </c:pt>
                <c:pt idx="3472">
                  <c:v>92.536400191021983</c:v>
                </c:pt>
                <c:pt idx="3473">
                  <c:v>92.077092356687928</c:v>
                </c:pt>
                <c:pt idx="3474">
                  <c:v>90.190275620623794</c:v>
                </c:pt>
                <c:pt idx="3475">
                  <c:v>87.555807129217072</c:v>
                </c:pt>
                <c:pt idx="3476">
                  <c:v>85.644160572337057</c:v>
                </c:pt>
                <c:pt idx="3477">
                  <c:v>84.784853146853166</c:v>
                </c:pt>
                <c:pt idx="3478">
                  <c:v>86.195258576874224</c:v>
                </c:pt>
                <c:pt idx="3479">
                  <c:v>87.408588701999392</c:v>
                </c:pt>
                <c:pt idx="3480">
                  <c:v>86.024100539169055</c:v>
                </c:pt>
                <c:pt idx="3481">
                  <c:v>86.67204053198229</c:v>
                </c:pt>
                <c:pt idx="3482">
                  <c:v>87.970002845399947</c:v>
                </c:pt>
                <c:pt idx="3483">
                  <c:v>85.443599369085206</c:v>
                </c:pt>
                <c:pt idx="3484">
                  <c:v>84.066588290840428</c:v>
                </c:pt>
                <c:pt idx="3485">
                  <c:v>82.175872841444274</c:v>
                </c:pt>
                <c:pt idx="3486">
                  <c:v>79.84327882205514</c:v>
                </c:pt>
                <c:pt idx="3487">
                  <c:v>75.201144329896934</c:v>
                </c:pt>
                <c:pt idx="3488">
                  <c:v>70.383711166562705</c:v>
                </c:pt>
                <c:pt idx="3489">
                  <c:v>66.738467289719637</c:v>
                </c:pt>
                <c:pt idx="3490">
                  <c:v>64.815180685358257</c:v>
                </c:pt>
                <c:pt idx="3491">
                  <c:v>63.585864713216978</c:v>
                </c:pt>
                <c:pt idx="3492">
                  <c:v>62.033352464129763</c:v>
                </c:pt>
                <c:pt idx="3493">
                  <c:v>59.814872074883013</c:v>
                </c:pt>
                <c:pt idx="3494">
                  <c:v>58.767918800749555</c:v>
                </c:pt>
                <c:pt idx="3495">
                  <c:v>58.147879725085929</c:v>
                </c:pt>
                <c:pt idx="3496">
                  <c:v>58.335265625000005</c:v>
                </c:pt>
                <c:pt idx="3497">
                  <c:v>58.706089430894309</c:v>
                </c:pt>
                <c:pt idx="3498">
                  <c:v>59.212092899593387</c:v>
                </c:pt>
                <c:pt idx="3499">
                  <c:v>59.722715269086365</c:v>
                </c:pt>
                <c:pt idx="3500">
                  <c:v>60.442611650485446</c:v>
                </c:pt>
                <c:pt idx="3501">
                  <c:v>61.323344827586226</c:v>
                </c:pt>
                <c:pt idx="3502">
                  <c:v>62.427133500470092</c:v>
                </c:pt>
                <c:pt idx="3503">
                  <c:v>63.181415283432514</c:v>
                </c:pt>
                <c:pt idx="3504">
                  <c:v>64.175132582864308</c:v>
                </c:pt>
                <c:pt idx="3505">
                  <c:v>65.165747424289734</c:v>
                </c:pt>
                <c:pt idx="3506">
                  <c:v>66.021185219831651</c:v>
                </c:pt>
                <c:pt idx="3507">
                  <c:v>66.685089041095893</c:v>
                </c:pt>
                <c:pt idx="3508">
                  <c:v>67.806664383561653</c:v>
                </c:pt>
                <c:pt idx="3509">
                  <c:v>68.525441679626766</c:v>
                </c:pt>
                <c:pt idx="3510">
                  <c:v>69.455941542288585</c:v>
                </c:pt>
                <c:pt idx="3511">
                  <c:v>70.069574448243728</c:v>
                </c:pt>
                <c:pt idx="3512">
                  <c:v>70.868843953994414</c:v>
                </c:pt>
                <c:pt idx="3513">
                  <c:v>71.481847110006242</c:v>
                </c:pt>
                <c:pt idx="3514">
                  <c:v>72.122773151025498</c:v>
                </c:pt>
                <c:pt idx="3515">
                  <c:v>72.673974852530279</c:v>
                </c:pt>
                <c:pt idx="3516">
                  <c:v>73.285656734947253</c:v>
                </c:pt>
                <c:pt idx="3517">
                  <c:v>73.796685190934497</c:v>
                </c:pt>
                <c:pt idx="3518">
                  <c:v>74.46602795031059</c:v>
                </c:pt>
                <c:pt idx="3519">
                  <c:v>74.848845245494118</c:v>
                </c:pt>
                <c:pt idx="3520">
                  <c:v>75.198576624184042</c:v>
                </c:pt>
                <c:pt idx="3521">
                  <c:v>75.902968895800939</c:v>
                </c:pt>
                <c:pt idx="3522">
                  <c:v>76.312657534246569</c:v>
                </c:pt>
                <c:pt idx="3523">
                  <c:v>76.658274485340002</c:v>
                </c:pt>
                <c:pt idx="3524">
                  <c:v>77.228603502188889</c:v>
                </c:pt>
                <c:pt idx="3525">
                  <c:v>77.47851724137935</c:v>
                </c:pt>
                <c:pt idx="3526">
                  <c:v>78.084282615529716</c:v>
                </c:pt>
                <c:pt idx="3527">
                  <c:v>78.241431989924465</c:v>
                </c:pt>
                <c:pt idx="3528">
                  <c:v>78.594624605678263</c:v>
                </c:pt>
                <c:pt idx="3529">
                  <c:v>78.819275687638324</c:v>
                </c:pt>
                <c:pt idx="3530">
                  <c:v>79.169329314720827</c:v>
                </c:pt>
                <c:pt idx="3531">
                  <c:v>79.464397712833573</c:v>
                </c:pt>
                <c:pt idx="3532">
                  <c:v>79.786900573613792</c:v>
                </c:pt>
                <c:pt idx="3533">
                  <c:v>80.147339080459773</c:v>
                </c:pt>
                <c:pt idx="3534">
                  <c:v>80.509161228406924</c:v>
                </c:pt>
                <c:pt idx="3535">
                  <c:v>80.709314102564107</c:v>
                </c:pt>
                <c:pt idx="3536">
                  <c:v>81.202308681672051</c:v>
                </c:pt>
                <c:pt idx="3537">
                  <c:v>81.303200193735876</c:v>
                </c:pt>
                <c:pt idx="3538">
                  <c:v>81.606983133311729</c:v>
                </c:pt>
                <c:pt idx="3539">
                  <c:v>81.843348420709859</c:v>
                </c:pt>
                <c:pt idx="3540">
                  <c:v>82.152188747137757</c:v>
                </c:pt>
                <c:pt idx="3541">
                  <c:v>82.321664259927815</c:v>
                </c:pt>
                <c:pt idx="3542">
                  <c:v>82.223873146622765</c:v>
                </c:pt>
                <c:pt idx="3543">
                  <c:v>82.572090909090932</c:v>
                </c:pt>
                <c:pt idx="3544">
                  <c:v>82.918058043117753</c:v>
                </c:pt>
                <c:pt idx="3545">
                  <c:v>83.198317592284695</c:v>
                </c:pt>
                <c:pt idx="3546">
                  <c:v>83.480072357452471</c:v>
                </c:pt>
                <c:pt idx="3547">
                  <c:v>83.832086651053871</c:v>
                </c:pt>
                <c:pt idx="3548">
                  <c:v>84.117243542435446</c:v>
                </c:pt>
                <c:pt idx="3549">
                  <c:v>84.186464249748241</c:v>
                </c:pt>
                <c:pt idx="3550">
                  <c:v>84.505436974789916</c:v>
                </c:pt>
                <c:pt idx="3551">
                  <c:v>84.828745111260972</c:v>
                </c:pt>
                <c:pt idx="3552">
                  <c:v>84.871952702702714</c:v>
                </c:pt>
                <c:pt idx="3553">
                  <c:v>85.158071138211383</c:v>
                </c:pt>
                <c:pt idx="3554">
                  <c:v>85.379513917175856</c:v>
                </c:pt>
                <c:pt idx="3555">
                  <c:v>85.419462585034026</c:v>
                </c:pt>
                <c:pt idx="3556">
                  <c:v>85.74435217983654</c:v>
                </c:pt>
                <c:pt idx="3557">
                  <c:v>85.820430129516041</c:v>
                </c:pt>
                <c:pt idx="3558">
                  <c:v>86.171912747102937</c:v>
                </c:pt>
                <c:pt idx="3559">
                  <c:v>86.279547253497114</c:v>
                </c:pt>
                <c:pt idx="3560">
                  <c:v>86.63608085977485</c:v>
                </c:pt>
                <c:pt idx="3561">
                  <c:v>86.857444444444468</c:v>
                </c:pt>
                <c:pt idx="3562">
                  <c:v>87.084428571428575</c:v>
                </c:pt>
                <c:pt idx="3563">
                  <c:v>87.445738503774891</c:v>
                </c:pt>
                <c:pt idx="3564">
                  <c:v>87.763000000000019</c:v>
                </c:pt>
                <c:pt idx="3565">
                  <c:v>88.245972136222946</c:v>
                </c:pt>
                <c:pt idx="3566">
                  <c:v>88.334120689655165</c:v>
                </c:pt>
                <c:pt idx="3567">
                  <c:v>88.858468695952965</c:v>
                </c:pt>
                <c:pt idx="3568">
                  <c:v>89.242347448802505</c:v>
                </c:pt>
                <c:pt idx="3569">
                  <c:v>89.591081476323126</c:v>
                </c:pt>
                <c:pt idx="3570">
                  <c:v>89.823188415910707</c:v>
                </c:pt>
                <c:pt idx="3571">
                  <c:v>90.061076923076925</c:v>
                </c:pt>
                <c:pt idx="3572">
                  <c:v>90.295147862648932</c:v>
                </c:pt>
                <c:pt idx="3573">
                  <c:v>90.611998594518653</c:v>
                </c:pt>
                <c:pt idx="3574">
                  <c:v>90.771092892329364</c:v>
                </c:pt>
                <c:pt idx="3575">
                  <c:v>90.683194003527362</c:v>
                </c:pt>
                <c:pt idx="3576">
                  <c:v>90.925513255567353</c:v>
                </c:pt>
                <c:pt idx="3577">
                  <c:v>91.203024805102771</c:v>
                </c:pt>
                <c:pt idx="3578">
                  <c:v>91.325167435260724</c:v>
                </c:pt>
                <c:pt idx="3579">
                  <c:v>91.604660739687063</c:v>
                </c:pt>
                <c:pt idx="3580">
                  <c:v>91.850936564504664</c:v>
                </c:pt>
                <c:pt idx="3581">
                  <c:v>91.911660714285716</c:v>
                </c:pt>
                <c:pt idx="3582">
                  <c:v>92.257188125894146</c:v>
                </c:pt>
                <c:pt idx="3583">
                  <c:v>92.279123253314225</c:v>
                </c:pt>
                <c:pt idx="3584">
                  <c:v>92.523771992818709</c:v>
                </c:pt>
                <c:pt idx="3585">
                  <c:v>92.689105717367866</c:v>
                </c:pt>
                <c:pt idx="3586">
                  <c:v>92.854915736406198</c:v>
                </c:pt>
                <c:pt idx="3587">
                  <c:v>93.250103174603197</c:v>
                </c:pt>
                <c:pt idx="3588">
                  <c:v>93.56039978331529</c:v>
                </c:pt>
                <c:pt idx="3589">
                  <c:v>93.876340563991349</c:v>
                </c:pt>
                <c:pt idx="3590">
                  <c:v>93.768969609261958</c:v>
                </c:pt>
                <c:pt idx="3591">
                  <c:v>93.855595944967419</c:v>
                </c:pt>
                <c:pt idx="3592">
                  <c:v>94.039792179580019</c:v>
                </c:pt>
                <c:pt idx="3593">
                  <c:v>94.126677536231895</c:v>
                </c:pt>
                <c:pt idx="3594">
                  <c:v>94.254748277112824</c:v>
                </c:pt>
                <c:pt idx="3595">
                  <c:v>94.295837445573326</c:v>
                </c:pt>
                <c:pt idx="3596">
                  <c:v>94.526611615245031</c:v>
                </c:pt>
                <c:pt idx="3597">
                  <c:v>94.506729552889865</c:v>
                </c:pt>
                <c:pt idx="3598">
                  <c:v>94.867204586822041</c:v>
                </c:pt>
                <c:pt idx="3599">
                  <c:v>94.908666423889301</c:v>
                </c:pt>
                <c:pt idx="3600">
                  <c:v>94.908666423889301</c:v>
                </c:pt>
                <c:pt idx="3601">
                  <c:v>94.779369588941435</c:v>
                </c:pt>
                <c:pt idx="3602">
                  <c:v>94.840216569767449</c:v>
                </c:pt>
                <c:pt idx="3603">
                  <c:v>95.090586206896575</c:v>
                </c:pt>
                <c:pt idx="3604">
                  <c:v>95.021964143426302</c:v>
                </c:pt>
                <c:pt idx="3605">
                  <c:v>94.958608962775585</c:v>
                </c:pt>
                <c:pt idx="3606">
                  <c:v>95.221273251622222</c:v>
                </c:pt>
                <c:pt idx="3607">
                  <c:v>95.487559510967287</c:v>
                </c:pt>
                <c:pt idx="3608">
                  <c:v>95.459787508973463</c:v>
                </c:pt>
                <c:pt idx="3609">
                  <c:v>95.578275787965637</c:v>
                </c:pt>
                <c:pt idx="3610">
                  <c:v>95.74217411512339</c:v>
                </c:pt>
                <c:pt idx="3611">
                  <c:v>95.714106352605299</c:v>
                </c:pt>
                <c:pt idx="3612">
                  <c:v>95.959078431372589</c:v>
                </c:pt>
                <c:pt idx="3613">
                  <c:v>96.099421952957996</c:v>
                </c:pt>
                <c:pt idx="3614">
                  <c:v>96.326725490196111</c:v>
                </c:pt>
                <c:pt idx="3615">
                  <c:v>96.397065737763484</c:v>
                </c:pt>
                <c:pt idx="3616">
                  <c:v>96.982488188976404</c:v>
                </c:pt>
                <c:pt idx="3617">
                  <c:v>96.825567228397276</c:v>
                </c:pt>
                <c:pt idx="3618">
                  <c:v>97.038502873563232</c:v>
                </c:pt>
                <c:pt idx="3619">
                  <c:v>97.335920417716977</c:v>
                </c:pt>
                <c:pt idx="3620">
                  <c:v>97.409156622158079</c:v>
                </c:pt>
                <c:pt idx="3621">
                  <c:v>97.582389230213238</c:v>
                </c:pt>
                <c:pt idx="3622">
                  <c:v>97.79839102099929</c:v>
                </c:pt>
                <c:pt idx="3623">
                  <c:v>97.930361362812619</c:v>
                </c:pt>
                <c:pt idx="3624">
                  <c:v>98.280357324609241</c:v>
                </c:pt>
                <c:pt idx="3625">
                  <c:v>98.308611798980337</c:v>
                </c:pt>
                <c:pt idx="3626">
                  <c:v>98.532609631521353</c:v>
                </c:pt>
                <c:pt idx="3627">
                  <c:v>98.604407678244982</c:v>
                </c:pt>
                <c:pt idx="3628">
                  <c:v>98.590352618088616</c:v>
                </c:pt>
                <c:pt idx="3629">
                  <c:v>98.816099779897328</c:v>
                </c:pt>
                <c:pt idx="3630">
                  <c:v>98.710779001468453</c:v>
                </c:pt>
                <c:pt idx="3631">
                  <c:v>98.802309331374005</c:v>
                </c:pt>
                <c:pt idx="3632">
                  <c:v>98.701878676470599</c:v>
                </c:pt>
                <c:pt idx="3633">
                  <c:v>98.687889543446261</c:v>
                </c:pt>
                <c:pt idx="3634">
                  <c:v>98.77460648489317</c:v>
                </c:pt>
                <c:pt idx="3635">
                  <c:v>98.572963099630996</c:v>
                </c:pt>
                <c:pt idx="3636">
                  <c:v>98.616359173126611</c:v>
                </c:pt>
                <c:pt idx="3637">
                  <c:v>98.558731707317122</c:v>
                </c:pt>
                <c:pt idx="3638">
                  <c:v>98.703247506464734</c:v>
                </c:pt>
                <c:pt idx="3639">
                  <c:v>98.572963099630996</c:v>
                </c:pt>
                <c:pt idx="3640">
                  <c:v>98.423483573274268</c:v>
                </c:pt>
                <c:pt idx="3641">
                  <c:v>98.510229405245681</c:v>
                </c:pt>
                <c:pt idx="3642">
                  <c:v>98.616359173126611</c:v>
                </c:pt>
                <c:pt idx="3643">
                  <c:v>98.572963099630996</c:v>
                </c:pt>
                <c:pt idx="3644">
                  <c:v>98.866521386430691</c:v>
                </c:pt>
                <c:pt idx="3645">
                  <c:v>98.552996322177265</c:v>
                </c:pt>
                <c:pt idx="3646">
                  <c:v>98.667587155963318</c:v>
                </c:pt>
                <c:pt idx="3647">
                  <c:v>98.461335771763004</c:v>
                </c:pt>
                <c:pt idx="3648">
                  <c:v>98.308611798980337</c:v>
                </c:pt>
                <c:pt idx="3649">
                  <c:v>98.360936278059384</c:v>
                </c:pt>
                <c:pt idx="3650">
                  <c:v>98.243859094176855</c:v>
                </c:pt>
                <c:pt idx="3651">
                  <c:v>98.253978921043213</c:v>
                </c:pt>
                <c:pt idx="3652">
                  <c:v>97.934403197158105</c:v>
                </c:pt>
                <c:pt idx="3653">
                  <c:v>97.761764124293805</c:v>
                </c:pt>
                <c:pt idx="3654">
                  <c:v>97.957980694980691</c:v>
                </c:pt>
                <c:pt idx="3655">
                  <c:v>97.923969654691334</c:v>
                </c:pt>
                <c:pt idx="3656">
                  <c:v>97.93567683772541</c:v>
                </c:pt>
                <c:pt idx="3657">
                  <c:v>97.97346270718235</c:v>
                </c:pt>
                <c:pt idx="3658">
                  <c:v>97.956631669535312</c:v>
                </c:pt>
                <c:pt idx="3659">
                  <c:v>97.890361731363797</c:v>
                </c:pt>
                <c:pt idx="3660">
                  <c:v>98.173181693520746</c:v>
                </c:pt>
                <c:pt idx="3661">
                  <c:v>98.405979452054822</c:v>
                </c:pt>
                <c:pt idx="3662">
                  <c:v>98.53995994522424</c:v>
                </c:pt>
                <c:pt idx="3663">
                  <c:v>98.598071819425471</c:v>
                </c:pt>
                <c:pt idx="3664">
                  <c:v>98.69157142857145</c:v>
                </c:pt>
                <c:pt idx="3665">
                  <c:v>98.837974411463691</c:v>
                </c:pt>
                <c:pt idx="3666">
                  <c:v>99.024073253833066</c:v>
                </c:pt>
                <c:pt idx="3667">
                  <c:v>99.036562436202814</c:v>
                </c:pt>
                <c:pt idx="3668">
                  <c:v>98.951626317579056</c:v>
                </c:pt>
                <c:pt idx="3669">
                  <c:v>99.08913868116926</c:v>
                </c:pt>
                <c:pt idx="3670">
                  <c:v>99.319027164685934</c:v>
                </c:pt>
                <c:pt idx="3671">
                  <c:v>99.331073923363846</c:v>
                </c:pt>
                <c:pt idx="3672">
                  <c:v>99.21369350473617</c:v>
                </c:pt>
                <c:pt idx="3673">
                  <c:v>99.317777177582713</c:v>
                </c:pt>
                <c:pt idx="3674">
                  <c:v>99.113775193798446</c:v>
                </c:pt>
                <c:pt idx="3675">
                  <c:v>99.177929388029611</c:v>
                </c:pt>
                <c:pt idx="3676">
                  <c:v>99.10612080536913</c:v>
                </c:pt>
                <c:pt idx="3677">
                  <c:v>99.209584058941758</c:v>
                </c:pt>
                <c:pt idx="3678">
                  <c:v>100.43565886287627</c:v>
                </c:pt>
                <c:pt idx="3679">
                  <c:v>101.21980147058824</c:v>
                </c:pt>
                <c:pt idx="3680">
                  <c:v>99.533868113522558</c:v>
                </c:pt>
                <c:pt idx="3681">
                  <c:v>98.678888629543167</c:v>
                </c:pt>
                <c:pt idx="3682">
                  <c:v>98.556720852764826</c:v>
                </c:pt>
                <c:pt idx="3683">
                  <c:v>98.356698037911556</c:v>
                </c:pt>
                <c:pt idx="3684">
                  <c:v>98.235176079734217</c:v>
                </c:pt>
                <c:pt idx="3685">
                  <c:v>98.036217247097866</c:v>
                </c:pt>
                <c:pt idx="3686">
                  <c:v>98.049684332560474</c:v>
                </c:pt>
                <c:pt idx="3687">
                  <c:v>97.837917218543055</c:v>
                </c:pt>
                <c:pt idx="3688">
                  <c:v>97.794694803045346</c:v>
                </c:pt>
                <c:pt idx="3689">
                  <c:v>97.851624338624333</c:v>
                </c:pt>
                <c:pt idx="3690">
                  <c:v>97.994677121162127</c:v>
                </c:pt>
                <c:pt idx="3691">
                  <c:v>97.663593471810088</c:v>
                </c:pt>
                <c:pt idx="3692">
                  <c:v>97.672944023707629</c:v>
                </c:pt>
                <c:pt idx="3693">
                  <c:v>97.686791515948713</c:v>
                </c:pt>
                <c:pt idx="3694">
                  <c:v>97.619498194945862</c:v>
                </c:pt>
                <c:pt idx="3695">
                  <c:v>97.423960026212313</c:v>
                </c:pt>
                <c:pt idx="3696">
                  <c:v>95.208524338451497</c:v>
                </c:pt>
                <c:pt idx="3697">
                  <c:v>93.921653846153887</c:v>
                </c:pt>
                <c:pt idx="3698">
                  <c:v>93.660154471544729</c:v>
                </c:pt>
                <c:pt idx="3699">
                  <c:v>94.027920531949405</c:v>
                </c:pt>
                <c:pt idx="3700">
                  <c:v>93.93209385113272</c:v>
                </c:pt>
                <c:pt idx="3701">
                  <c:v>93.017192196065793</c:v>
                </c:pt>
                <c:pt idx="3702">
                  <c:v>90.111650385604108</c:v>
                </c:pt>
                <c:pt idx="3703">
                  <c:v>89.62522364626723</c:v>
                </c:pt>
                <c:pt idx="3704">
                  <c:v>91.838087775295278</c:v>
                </c:pt>
                <c:pt idx="3705">
                  <c:v>92.884224165341834</c:v>
                </c:pt>
                <c:pt idx="3706">
                  <c:v>92.812350443599513</c:v>
                </c:pt>
                <c:pt idx="3707">
                  <c:v>93.463236966824653</c:v>
                </c:pt>
                <c:pt idx="3708">
                  <c:v>93.335722975102428</c:v>
                </c:pt>
                <c:pt idx="3709">
                  <c:v>92.880337315309674</c:v>
                </c:pt>
                <c:pt idx="3710">
                  <c:v>91.884782799748905</c:v>
                </c:pt>
                <c:pt idx="3711">
                  <c:v>91.41817241379313</c:v>
                </c:pt>
                <c:pt idx="3712">
                  <c:v>91.16783265561466</c:v>
                </c:pt>
                <c:pt idx="3713">
                  <c:v>91.369084243369755</c:v>
                </c:pt>
                <c:pt idx="3714">
                  <c:v>90.940135286783075</c:v>
                </c:pt>
                <c:pt idx="3715">
                  <c:v>90.636287671232864</c:v>
                </c:pt>
                <c:pt idx="3716">
                  <c:v>88.850270749145182</c:v>
                </c:pt>
                <c:pt idx="3717">
                  <c:v>86.234843003412962</c:v>
                </c:pt>
                <c:pt idx="3718">
                  <c:v>84.559439628482977</c:v>
                </c:pt>
                <c:pt idx="3719">
                  <c:v>83.596075734157651</c:v>
                </c:pt>
                <c:pt idx="3720">
                  <c:v>83.209175200493533</c:v>
                </c:pt>
                <c:pt idx="3721">
                  <c:v>82.75706962415282</c:v>
                </c:pt>
                <c:pt idx="3722">
                  <c:v>82.310307692307731</c:v>
                </c:pt>
                <c:pt idx="3723">
                  <c:v>81.609555965559665</c:v>
                </c:pt>
                <c:pt idx="3724">
                  <c:v>81.261616661543187</c:v>
                </c:pt>
                <c:pt idx="3725">
                  <c:v>80.818888683886868</c:v>
                </c:pt>
                <c:pt idx="3726">
                  <c:v>80.08492307692309</c:v>
                </c:pt>
                <c:pt idx="3727">
                  <c:v>79.414879235982767</c:v>
                </c:pt>
                <c:pt idx="3728">
                  <c:v>78.934551990126522</c:v>
                </c:pt>
                <c:pt idx="3729">
                  <c:v>78.325596599690883</c:v>
                </c:pt>
                <c:pt idx="3730">
                  <c:v>77.744335192069428</c:v>
                </c:pt>
                <c:pt idx="3731">
                  <c:v>77.28860521415271</c:v>
                </c:pt>
                <c:pt idx="3732">
                  <c:v>77.476774875621899</c:v>
                </c:pt>
                <c:pt idx="3733">
                  <c:v>77.340102803738333</c:v>
                </c:pt>
                <c:pt idx="3734">
                  <c:v>77.589358525921313</c:v>
                </c:pt>
                <c:pt idx="3735">
                  <c:v>77.805253521126758</c:v>
                </c:pt>
                <c:pt idx="3736">
                  <c:v>78.087309478970525</c:v>
                </c:pt>
                <c:pt idx="3737">
                  <c:v>78.504740088105748</c:v>
                </c:pt>
                <c:pt idx="3738">
                  <c:v>78.693485498108473</c:v>
                </c:pt>
                <c:pt idx="3739">
                  <c:v>78.918213270142189</c:v>
                </c:pt>
                <c:pt idx="3740">
                  <c:v>79.336170731707341</c:v>
                </c:pt>
                <c:pt idx="3741">
                  <c:v>79.85939796889879</c:v>
                </c:pt>
                <c:pt idx="3742">
                  <c:v>80.020867132867153</c:v>
                </c:pt>
                <c:pt idx="3743">
                  <c:v>80.218484896661366</c:v>
                </c:pt>
                <c:pt idx="3744">
                  <c:v>80.7759653197582</c:v>
                </c:pt>
                <c:pt idx="3745">
                  <c:v>81.170342657342673</c:v>
                </c:pt>
                <c:pt idx="3746">
                  <c:v>81.366174603174628</c:v>
                </c:pt>
                <c:pt idx="3747">
                  <c:v>81.759114811290843</c:v>
                </c:pt>
                <c:pt idx="3748">
                  <c:v>81.857936708860763</c:v>
                </c:pt>
                <c:pt idx="3749">
                  <c:v>82.180851500789913</c:v>
                </c:pt>
                <c:pt idx="3750">
                  <c:v>82.442586359330619</c:v>
                </c:pt>
                <c:pt idx="3751">
                  <c:v>82.731799243618028</c:v>
                </c:pt>
                <c:pt idx="3752">
                  <c:v>82.795903022670046</c:v>
                </c:pt>
                <c:pt idx="3753">
                  <c:v>83.152150943396236</c:v>
                </c:pt>
                <c:pt idx="3754">
                  <c:v>83.215717562048411</c:v>
                </c:pt>
                <c:pt idx="3755">
                  <c:v>83.438847457627134</c:v>
                </c:pt>
                <c:pt idx="3756">
                  <c:v>83.766844946641569</c:v>
                </c:pt>
                <c:pt idx="3757">
                  <c:v>84.0215476787955</c:v>
                </c:pt>
                <c:pt idx="3758">
                  <c:v>84.211229949874678</c:v>
                </c:pt>
                <c:pt idx="3759">
                  <c:v>84.368098529871773</c:v>
                </c:pt>
                <c:pt idx="3760">
                  <c:v>84.561109965635765</c:v>
                </c:pt>
                <c:pt idx="3761">
                  <c:v>84.85083572767023</c:v>
                </c:pt>
                <c:pt idx="3762">
                  <c:v>85.00621796071097</c:v>
                </c:pt>
                <c:pt idx="3763">
                  <c:v>84.319878306878337</c:v>
                </c:pt>
                <c:pt idx="3764">
                  <c:v>84.31745929148542</c:v>
                </c:pt>
                <c:pt idx="3765">
                  <c:v>83.44517054263568</c:v>
                </c:pt>
                <c:pt idx="3766">
                  <c:v>82.927268028474174</c:v>
                </c:pt>
                <c:pt idx="3767">
                  <c:v>81.931288538770488</c:v>
                </c:pt>
                <c:pt idx="3768">
                  <c:v>80.146132901634303</c:v>
                </c:pt>
                <c:pt idx="3769">
                  <c:v>77.165752152521534</c:v>
                </c:pt>
                <c:pt idx="3770">
                  <c:v>73.224833231146533</c:v>
                </c:pt>
                <c:pt idx="3771">
                  <c:v>71.629202570379462</c:v>
                </c:pt>
                <c:pt idx="3772">
                  <c:v>68.096333333333334</c:v>
                </c:pt>
                <c:pt idx="3773">
                  <c:v>66.180910447761221</c:v>
                </c:pt>
                <c:pt idx="3774">
                  <c:v>68.75487424058322</c:v>
                </c:pt>
                <c:pt idx="3775">
                  <c:v>66.038000000000025</c:v>
                </c:pt>
                <c:pt idx="3776">
                  <c:v>59.479888418506221</c:v>
                </c:pt>
                <c:pt idx="3777">
                  <c:v>54.856976449275393</c:v>
                </c:pt>
                <c:pt idx="3778">
                  <c:v>50.745735223160437</c:v>
                </c:pt>
                <c:pt idx="3779">
                  <c:v>42.964827242524933</c:v>
                </c:pt>
                <c:pt idx="3780">
                  <c:v>36.736903177004535</c:v>
                </c:pt>
                <c:pt idx="3781">
                  <c:v>34.605945806842271</c:v>
                </c:pt>
                <c:pt idx="3782">
                  <c:v>33.985676354828939</c:v>
                </c:pt>
                <c:pt idx="3783">
                  <c:v>33.693572380375542</c:v>
                </c:pt>
                <c:pt idx="3784">
                  <c:v>33.831649712382685</c:v>
                </c:pt>
                <c:pt idx="3785">
                  <c:v>34.1075537065053</c:v>
                </c:pt>
                <c:pt idx="3786">
                  <c:v>34.159956390066625</c:v>
                </c:pt>
                <c:pt idx="3787">
                  <c:v>34.139702997275208</c:v>
                </c:pt>
                <c:pt idx="3788">
                  <c:v>34.573514372163402</c:v>
                </c:pt>
                <c:pt idx="3789">
                  <c:v>35.189248108925881</c:v>
                </c:pt>
                <c:pt idx="3790">
                  <c:v>35.809142208774588</c:v>
                </c:pt>
                <c:pt idx="3791">
                  <c:v>36.616617923100208</c:v>
                </c:pt>
                <c:pt idx="3792">
                  <c:v>37.352636913767014</c:v>
                </c:pt>
                <c:pt idx="3793">
                  <c:v>37.92087484885127</c:v>
                </c:pt>
                <c:pt idx="3794">
                  <c:v>38.501293051359511</c:v>
                </c:pt>
                <c:pt idx="3795">
                  <c:v>39.028460030165917</c:v>
                </c:pt>
                <c:pt idx="3796">
                  <c:v>39.383219813309239</c:v>
                </c:pt>
                <c:pt idx="3797">
                  <c:v>40.042531109107316</c:v>
                </c:pt>
                <c:pt idx="3798">
                  <c:v>40.605944877171964</c:v>
                </c:pt>
                <c:pt idx="3799">
                  <c:v>41.187731182795716</c:v>
                </c:pt>
                <c:pt idx="3800">
                  <c:v>41.992327781082707</c:v>
                </c:pt>
                <c:pt idx="3801">
                  <c:v>42.827015375517448</c:v>
                </c:pt>
                <c:pt idx="3802">
                  <c:v>43.483981486923312</c:v>
                </c:pt>
                <c:pt idx="3803">
                  <c:v>44.096041447752484</c:v>
                </c:pt>
                <c:pt idx="3804">
                  <c:v>44.944112078977938</c:v>
                </c:pt>
                <c:pt idx="3805">
                  <c:v>45.802078301069074</c:v>
                </c:pt>
                <c:pt idx="3806">
                  <c:v>46.825914384548867</c:v>
                </c:pt>
                <c:pt idx="3807">
                  <c:v>47.729910709158787</c:v>
                </c:pt>
                <c:pt idx="3808">
                  <c:v>48.849744918408263</c:v>
                </c:pt>
                <c:pt idx="3809">
                  <c:v>49.943507990867587</c:v>
                </c:pt>
                <c:pt idx="3810">
                  <c:v>51.21902049530317</c:v>
                </c:pt>
                <c:pt idx="3811">
                  <c:v>52.135441728254705</c:v>
                </c:pt>
                <c:pt idx="3812">
                  <c:v>52.736183881952329</c:v>
                </c:pt>
                <c:pt idx="3813">
                  <c:v>53.69268528494473</c:v>
                </c:pt>
                <c:pt idx="3814">
                  <c:v>54.376204873901969</c:v>
                </c:pt>
                <c:pt idx="3815">
                  <c:v>55.058950155763256</c:v>
                </c:pt>
                <c:pt idx="3816">
                  <c:v>55.994930272108846</c:v>
                </c:pt>
                <c:pt idx="3817">
                  <c:v>56.597065778281831</c:v>
                </c:pt>
                <c:pt idx="3818">
                  <c:v>57.246683314415449</c:v>
                </c:pt>
                <c:pt idx="3819">
                  <c:v>57.818358158044347</c:v>
                </c:pt>
                <c:pt idx="3820">
                  <c:v>58.518693139766597</c:v>
                </c:pt>
                <c:pt idx="3821">
                  <c:v>59.161187785388137</c:v>
                </c:pt>
                <c:pt idx="3822">
                  <c:v>59.743345911949689</c:v>
                </c:pt>
                <c:pt idx="3823">
                  <c:v>60.39570278016626</c:v>
                </c:pt>
                <c:pt idx="3824">
                  <c:v>61.074440068985353</c:v>
                </c:pt>
                <c:pt idx="3825">
                  <c:v>61.610434419140987</c:v>
                </c:pt>
                <c:pt idx="3826">
                  <c:v>62.296607979184742</c:v>
                </c:pt>
                <c:pt idx="3827">
                  <c:v>63.01053480278425</c:v>
                </c:pt>
                <c:pt idx="3828">
                  <c:v>63.556993600930781</c:v>
                </c:pt>
                <c:pt idx="3829">
                  <c:v>63.982433907207479</c:v>
                </c:pt>
                <c:pt idx="3830">
                  <c:v>64.55954566744731</c:v>
                </c:pt>
                <c:pt idx="3831">
                  <c:v>65.240326093337259</c:v>
                </c:pt>
                <c:pt idx="3832">
                  <c:v>65.724991750147339</c:v>
                </c:pt>
                <c:pt idx="3833">
                  <c:v>66.288192080378252</c:v>
                </c:pt>
                <c:pt idx="3834">
                  <c:v>66.754770462633488</c:v>
                </c:pt>
                <c:pt idx="3835">
                  <c:v>67.324719214753145</c:v>
                </c:pt>
                <c:pt idx="3836">
                  <c:v>67.746293556085931</c:v>
                </c:pt>
                <c:pt idx="3837">
                  <c:v>68.348752768632167</c:v>
                </c:pt>
                <c:pt idx="3838">
                  <c:v>68.666673163418295</c:v>
                </c:pt>
                <c:pt idx="3839">
                  <c:v>69.059218487394986</c:v>
                </c:pt>
                <c:pt idx="3840">
                  <c:v>69.57456156156158</c:v>
                </c:pt>
                <c:pt idx="3841">
                  <c:v>70.041153153153175</c:v>
                </c:pt>
                <c:pt idx="3842">
                  <c:v>70.50361561561563</c:v>
                </c:pt>
                <c:pt idx="3843">
                  <c:v>70.970207207207238</c:v>
                </c:pt>
                <c:pt idx="3844">
                  <c:v>71.531082232893155</c:v>
                </c:pt>
                <c:pt idx="3845">
                  <c:v>71.884178057553967</c:v>
                </c:pt>
                <c:pt idx="3846">
                  <c:v>72.357283148757858</c:v>
                </c:pt>
                <c:pt idx="3847">
                  <c:v>72.611115465151073</c:v>
                </c:pt>
                <c:pt idx="3848">
                  <c:v>72.989240286909748</c:v>
                </c:pt>
                <c:pt idx="3849">
                  <c:v>73.307464339003303</c:v>
                </c:pt>
                <c:pt idx="3850">
                  <c:v>73.711702654339405</c:v>
                </c:pt>
                <c:pt idx="3851">
                  <c:v>73.904346440274068</c:v>
                </c:pt>
                <c:pt idx="3852">
                  <c:v>74.37558179654971</c:v>
                </c:pt>
                <c:pt idx="3853">
                  <c:v>74.622542211652799</c:v>
                </c:pt>
                <c:pt idx="3854">
                  <c:v>74.968611638954883</c:v>
                </c:pt>
                <c:pt idx="3855">
                  <c:v>75.091732561590987</c:v>
                </c:pt>
                <c:pt idx="3856">
                  <c:v>75.341834173835665</c:v>
                </c:pt>
                <c:pt idx="3857">
                  <c:v>75.615609727164909</c:v>
                </c:pt>
                <c:pt idx="3858">
                  <c:v>75.804913507109021</c:v>
                </c:pt>
                <c:pt idx="3859">
                  <c:v>76.17650991417581</c:v>
                </c:pt>
                <c:pt idx="3860">
                  <c:v>76.39295269071556</c:v>
                </c:pt>
                <c:pt idx="3861">
                  <c:v>76.402356362562756</c:v>
                </c:pt>
                <c:pt idx="3862">
                  <c:v>76.711702830188699</c:v>
                </c:pt>
                <c:pt idx="3863">
                  <c:v>76.898600706713779</c:v>
                </c:pt>
                <c:pt idx="3864">
                  <c:v>76.99188463802237</c:v>
                </c:pt>
                <c:pt idx="3865">
                  <c:v>77.056810643928273</c:v>
                </c:pt>
                <c:pt idx="3866">
                  <c:v>77.149864531295933</c:v>
                </c:pt>
                <c:pt idx="3867">
                  <c:v>77.424574618096386</c:v>
                </c:pt>
                <c:pt idx="3868">
                  <c:v>77.517330593071065</c:v>
                </c:pt>
                <c:pt idx="3869">
                  <c:v>77.602406406112266</c:v>
                </c:pt>
                <c:pt idx="3870">
                  <c:v>77.966469567774197</c:v>
                </c:pt>
                <c:pt idx="3871">
                  <c:v>78.238493082131299</c:v>
                </c:pt>
                <c:pt idx="3872">
                  <c:v>78.41457770569157</c:v>
                </c:pt>
                <c:pt idx="3873">
                  <c:v>78.624184988179664</c:v>
                </c:pt>
                <c:pt idx="3874">
                  <c:v>78.86363684834123</c:v>
                </c:pt>
                <c:pt idx="3875">
                  <c:v>78.978176715176716</c:v>
                </c:pt>
                <c:pt idx="3876">
                  <c:v>79.345961309523801</c:v>
                </c:pt>
                <c:pt idx="3877">
                  <c:v>79.711180733671355</c:v>
                </c:pt>
                <c:pt idx="3878">
                  <c:v>80.014645228836386</c:v>
                </c:pt>
                <c:pt idx="3879">
                  <c:v>80.078122901678668</c:v>
                </c:pt>
                <c:pt idx="3880">
                  <c:v>80.261120300751898</c:v>
                </c:pt>
                <c:pt idx="3881">
                  <c:v>80.568806938159895</c:v>
                </c:pt>
                <c:pt idx="3882">
                  <c:v>80.819178073894619</c:v>
                </c:pt>
                <c:pt idx="3883">
                  <c:v>81.006542996049845</c:v>
                </c:pt>
                <c:pt idx="3884">
                  <c:v>81.450519072322251</c:v>
                </c:pt>
                <c:pt idx="3885">
                  <c:v>81.79721616656461</c:v>
                </c:pt>
                <c:pt idx="3886">
                  <c:v>82.05313198281155</c:v>
                </c:pt>
                <c:pt idx="3887">
                  <c:v>82.150480798771127</c:v>
                </c:pt>
                <c:pt idx="3888">
                  <c:v>81.895646787580688</c:v>
                </c:pt>
                <c:pt idx="3889">
                  <c:v>81.836461538461563</c:v>
                </c:pt>
                <c:pt idx="3890">
                  <c:v>81.929615337234381</c:v>
                </c:pt>
                <c:pt idx="3891">
                  <c:v>81.901452050570455</c:v>
                </c:pt>
                <c:pt idx="3892">
                  <c:v>82.058328399629971</c:v>
                </c:pt>
                <c:pt idx="3893">
                  <c:v>82.439370918053001</c:v>
                </c:pt>
                <c:pt idx="3894">
                  <c:v>82.43986865579825</c:v>
                </c:pt>
                <c:pt idx="3895">
                  <c:v>82.565121771217733</c:v>
                </c:pt>
                <c:pt idx="3896">
                  <c:v>82.788384615384643</c:v>
                </c:pt>
                <c:pt idx="3897">
                  <c:v>83.007312941899798</c:v>
                </c:pt>
                <c:pt idx="3898">
                  <c:v>83.007312941899798</c:v>
                </c:pt>
                <c:pt idx="3899">
                  <c:v>83.51645940959412</c:v>
                </c:pt>
                <c:pt idx="3900">
                  <c:v>83.707256756756763</c:v>
                </c:pt>
                <c:pt idx="3901">
                  <c:v>83.863506756756777</c:v>
                </c:pt>
                <c:pt idx="3902">
                  <c:v>83.994242312423154</c:v>
                </c:pt>
                <c:pt idx="3903">
                  <c:v>84.193067775723989</c:v>
                </c:pt>
                <c:pt idx="3904">
                  <c:v>84.5177053378587</c:v>
                </c:pt>
                <c:pt idx="3905">
                  <c:v>84.613602223594839</c:v>
                </c:pt>
                <c:pt idx="3906">
                  <c:v>84.839097033374543</c:v>
                </c:pt>
                <c:pt idx="3907">
                  <c:v>85.00056180469717</c:v>
                </c:pt>
                <c:pt idx="3908">
                  <c:v>85.319242274412858</c:v>
                </c:pt>
                <c:pt idx="3909">
                  <c:v>85.4807070457355</c:v>
                </c:pt>
                <c:pt idx="3910">
                  <c:v>85.4807070457355</c:v>
                </c:pt>
                <c:pt idx="3911">
                  <c:v>85.605601173926487</c:v>
                </c:pt>
                <c:pt idx="3912">
                  <c:v>85.730418159357654</c:v>
                </c:pt>
                <c:pt idx="3913">
                  <c:v>85.730418159357654</c:v>
                </c:pt>
                <c:pt idx="3914">
                  <c:v>85.790460660290051</c:v>
                </c:pt>
                <c:pt idx="3915">
                  <c:v>85.951676334464679</c:v>
                </c:pt>
                <c:pt idx="3916">
                  <c:v>86.112892008639307</c:v>
                </c:pt>
                <c:pt idx="3917">
                  <c:v>86.07623257248612</c:v>
                </c:pt>
                <c:pt idx="3918">
                  <c:v>86.237398519432446</c:v>
                </c:pt>
                <c:pt idx="3919">
                  <c:v>86.398564466378772</c:v>
                </c:pt>
                <c:pt idx="3920">
                  <c:v>86.555489204194942</c:v>
                </c:pt>
                <c:pt idx="3921">
                  <c:v>86.555489204194942</c:v>
                </c:pt>
                <c:pt idx="3922">
                  <c:v>86.716655151141268</c:v>
                </c:pt>
                <c:pt idx="3923">
                  <c:v>86.910485344029638</c:v>
                </c:pt>
                <c:pt idx="3924">
                  <c:v>86.5922965134218</c:v>
                </c:pt>
                <c:pt idx="3925">
                  <c:v>85.827043209876578</c:v>
                </c:pt>
                <c:pt idx="3926">
                  <c:v>85.186225308642008</c:v>
                </c:pt>
                <c:pt idx="3927">
                  <c:v>83.528446400988585</c:v>
                </c:pt>
                <c:pt idx="3928">
                  <c:v>83.590546296296338</c:v>
                </c:pt>
                <c:pt idx="3929">
                  <c:v>82.698453983940723</c:v>
                </c:pt>
                <c:pt idx="3930">
                  <c:v>79.059802594995389</c:v>
                </c:pt>
                <c:pt idx="3931">
                  <c:v>77.46689249304913</c:v>
                </c:pt>
                <c:pt idx="3932">
                  <c:v>79.570246600741669</c:v>
                </c:pt>
                <c:pt idx="3933">
                  <c:v>78.452740420271951</c:v>
                </c:pt>
                <c:pt idx="3934">
                  <c:v>78.452740420271951</c:v>
                </c:pt>
                <c:pt idx="3935">
                  <c:v>79.731711372064296</c:v>
                </c:pt>
                <c:pt idx="3936">
                  <c:v>78.868157504632507</c:v>
                </c:pt>
                <c:pt idx="3937">
                  <c:v>77.950075879086995</c:v>
                </c:pt>
                <c:pt idx="3938">
                  <c:v>75.602494762784985</c:v>
                </c:pt>
                <c:pt idx="3939">
                  <c:v>75.481846153846178</c:v>
                </c:pt>
                <c:pt idx="3940">
                  <c:v>71.931281057810594</c:v>
                </c:pt>
                <c:pt idx="3941">
                  <c:v>66.38815375153753</c:v>
                </c:pt>
                <c:pt idx="3942">
                  <c:v>61.615136489394416</c:v>
                </c:pt>
                <c:pt idx="3943">
                  <c:v>58.926848754995405</c:v>
                </c:pt>
                <c:pt idx="3944">
                  <c:v>58.197909425852032</c:v>
                </c:pt>
                <c:pt idx="3945">
                  <c:v>56.705484662576694</c:v>
                </c:pt>
                <c:pt idx="3946">
                  <c:v>56.31984952497703</c:v>
                </c:pt>
                <c:pt idx="3947">
                  <c:v>55.729187270501853</c:v>
                </c:pt>
                <c:pt idx="3948">
                  <c:v>56.104305012224955</c:v>
                </c:pt>
                <c:pt idx="3949">
                  <c:v>56.190862595419858</c:v>
                </c:pt>
                <c:pt idx="3950">
                  <c:v>56.902261744966452</c:v>
                </c:pt>
                <c:pt idx="3951">
                  <c:v>57.434008531383313</c:v>
                </c:pt>
                <c:pt idx="3952">
                  <c:v>58.142756468797586</c:v>
                </c:pt>
                <c:pt idx="3953">
                  <c:v>58.719114998478872</c:v>
                </c:pt>
                <c:pt idx="3954">
                  <c:v>59.322762773722644</c:v>
                </c:pt>
                <c:pt idx="3955">
                  <c:v>60.052513677811575</c:v>
                </c:pt>
                <c:pt idx="3956">
                  <c:v>60.6794133738602</c:v>
                </c:pt>
                <c:pt idx="3957">
                  <c:v>61.302133738601853</c:v>
                </c:pt>
                <c:pt idx="3958">
                  <c:v>61.978252433090049</c:v>
                </c:pt>
                <c:pt idx="3959">
                  <c:v>62.500370663420583</c:v>
                </c:pt>
                <c:pt idx="3960">
                  <c:v>62.968030487804882</c:v>
                </c:pt>
                <c:pt idx="3961">
                  <c:v>63.387084249084268</c:v>
                </c:pt>
                <c:pt idx="3962">
                  <c:v>64.039739197057941</c:v>
                </c:pt>
                <c:pt idx="3963">
                  <c:v>64.275007389162582</c:v>
                </c:pt>
                <c:pt idx="3964">
                  <c:v>64.783865533230298</c:v>
                </c:pt>
                <c:pt idx="3965">
                  <c:v>65.344909937888232</c:v>
                </c:pt>
                <c:pt idx="3966">
                  <c:v>66.0477005614473</c:v>
                </c:pt>
                <c:pt idx="3967">
                  <c:v>67.721568295739345</c:v>
                </c:pt>
                <c:pt idx="3968">
                  <c:v>67.010009757632986</c:v>
                </c:pt>
                <c:pt idx="3969">
                  <c:v>67.156793430195847</c:v>
                </c:pt>
                <c:pt idx="3970">
                  <c:v>67.438459442332075</c:v>
                </c:pt>
                <c:pt idx="3971">
                  <c:v>67.670383831954183</c:v>
                </c:pt>
                <c:pt idx="3972">
                  <c:v>68.131522072936676</c:v>
                </c:pt>
                <c:pt idx="3973">
                  <c:v>68.72836483445839</c:v>
                </c:pt>
                <c:pt idx="3974">
                  <c:v>69.030770597738311</c:v>
                </c:pt>
                <c:pt idx="3975">
                  <c:v>69.638000000000019</c:v>
                </c:pt>
                <c:pt idx="3976">
                  <c:v>70.027101728073063</c:v>
                </c:pt>
                <c:pt idx="3977">
                  <c:v>70.498197906444233</c:v>
                </c:pt>
                <c:pt idx="3978">
                  <c:v>71.168942219304029</c:v>
                </c:pt>
                <c:pt idx="3979">
                  <c:v>71.736705901747442</c:v>
                </c:pt>
                <c:pt idx="3980">
                  <c:v>72.309357615894058</c:v>
                </c:pt>
                <c:pt idx="3981">
                  <c:v>72.609505823627302</c:v>
                </c:pt>
                <c:pt idx="3982">
                  <c:v>73.222127382146454</c:v>
                </c:pt>
                <c:pt idx="3983">
                  <c:v>73.778189660960066</c:v>
                </c:pt>
                <c:pt idx="3984">
                  <c:v>74.23011635750423</c:v>
                </c:pt>
                <c:pt idx="3985">
                  <c:v>75.176279132791336</c:v>
                </c:pt>
                <c:pt idx="3986">
                  <c:v>75.574649659863965</c:v>
                </c:pt>
                <c:pt idx="3987">
                  <c:v>76.117557869580082</c:v>
                </c:pt>
                <c:pt idx="3988">
                  <c:v>76.94750342465754</c:v>
                </c:pt>
                <c:pt idx="3989">
                  <c:v>77.395211538461552</c:v>
                </c:pt>
                <c:pt idx="3990">
                  <c:v>78.171777969018962</c:v>
                </c:pt>
                <c:pt idx="3991">
                  <c:v>78.625185018985192</c:v>
                </c:pt>
                <c:pt idx="3992">
                  <c:v>78.90500415368642</c:v>
                </c:pt>
                <c:pt idx="3993">
                  <c:v>78.898315533980593</c:v>
                </c:pt>
                <c:pt idx="3994">
                  <c:v>78.998483310153006</c:v>
                </c:pt>
                <c:pt idx="3995">
                  <c:v>78.630323796231693</c:v>
                </c:pt>
                <c:pt idx="3996">
                  <c:v>78.76457507875395</c:v>
                </c:pt>
                <c:pt idx="3997">
                  <c:v>78.93888689848967</c:v>
                </c:pt>
                <c:pt idx="3998">
                  <c:v>79.185095070422548</c:v>
                </c:pt>
                <c:pt idx="3999">
                  <c:v>79.472127824858759</c:v>
                </c:pt>
                <c:pt idx="4000">
                  <c:v>79.870926397735346</c:v>
                </c:pt>
                <c:pt idx="4001">
                  <c:v>80.416580290677075</c:v>
                </c:pt>
                <c:pt idx="4002">
                  <c:v>80.74320944266951</c:v>
                </c:pt>
                <c:pt idx="4003">
                  <c:v>81.185291296625252</c:v>
                </c:pt>
                <c:pt idx="4004">
                  <c:v>81.921362989323839</c:v>
                </c:pt>
                <c:pt idx="4005">
                  <c:v>82.40149305308158</c:v>
                </c:pt>
                <c:pt idx="4006">
                  <c:v>83.50987723054962</c:v>
                </c:pt>
                <c:pt idx="4007">
                  <c:v>82.659875000000014</c:v>
                </c:pt>
                <c:pt idx="4008">
                  <c:v>82.997084406294704</c:v>
                </c:pt>
                <c:pt idx="4009">
                  <c:v>83.143193409742125</c:v>
                </c:pt>
                <c:pt idx="4010">
                  <c:v>83.257980279670122</c:v>
                </c:pt>
                <c:pt idx="4011">
                  <c:v>83.597380610412955</c:v>
                </c:pt>
                <c:pt idx="4012">
                  <c:v>83.932813016900411</c:v>
                </c:pt>
                <c:pt idx="4013">
                  <c:v>84.274163125675216</c:v>
                </c:pt>
                <c:pt idx="4014">
                  <c:v>84.574193222783009</c:v>
                </c:pt>
                <c:pt idx="4015">
                  <c:v>85.029985905312628</c:v>
                </c:pt>
                <c:pt idx="4016">
                  <c:v>85.034089790007243</c:v>
                </c:pt>
                <c:pt idx="4017">
                  <c:v>85.161511256354416</c:v>
                </c:pt>
                <c:pt idx="4018">
                  <c:v>86.823000000000008</c:v>
                </c:pt>
                <c:pt idx="4019">
                  <c:v>85.32736739210624</c:v>
                </c:pt>
                <c:pt idx="4020">
                  <c:v>85.594936685288644</c:v>
                </c:pt>
                <c:pt idx="4021">
                  <c:v>85.510911921032672</c:v>
                </c:pt>
                <c:pt idx="4022">
                  <c:v>85.691435114503832</c:v>
                </c:pt>
                <c:pt idx="4023">
                  <c:v>85.642323746599317</c:v>
                </c:pt>
                <c:pt idx="4024">
                  <c:v>85.260226624405746</c:v>
                </c:pt>
                <c:pt idx="4025">
                  <c:v>85.51409213661637</c:v>
                </c:pt>
                <c:pt idx="4026">
                  <c:v>85.394955484896684</c:v>
                </c:pt>
                <c:pt idx="4027">
                  <c:v>85.187284578696364</c:v>
                </c:pt>
                <c:pt idx="4028">
                  <c:v>84.985078696343422</c:v>
                </c:pt>
                <c:pt idx="4029">
                  <c:v>84.777407790143101</c:v>
                </c:pt>
                <c:pt idx="4030">
                  <c:v>84.569736883942781</c:v>
                </c:pt>
                <c:pt idx="4031">
                  <c:v>84.159860095389533</c:v>
                </c:pt>
                <c:pt idx="4032">
                  <c:v>84.159860095389533</c:v>
                </c:pt>
                <c:pt idx="4033">
                  <c:v>83.952189189189212</c:v>
                </c:pt>
                <c:pt idx="4034">
                  <c:v>83.870426528991274</c:v>
                </c:pt>
                <c:pt idx="4035">
                  <c:v>83.744518282988878</c:v>
                </c:pt>
                <c:pt idx="4036">
                  <c:v>83.662920571882438</c:v>
                </c:pt>
                <c:pt idx="4037">
                  <c:v>83.460875297855452</c:v>
                </c:pt>
                <c:pt idx="4038">
                  <c:v>82.550202380952399</c:v>
                </c:pt>
                <c:pt idx="4039">
                  <c:v>82.181122270742364</c:v>
                </c:pt>
                <c:pt idx="4040">
                  <c:v>82.636312152501986</c:v>
                </c:pt>
                <c:pt idx="4041">
                  <c:v>82.550202380952399</c:v>
                </c:pt>
                <c:pt idx="4042">
                  <c:v>82.550202380952399</c:v>
                </c:pt>
                <c:pt idx="4043">
                  <c:v>82.595969432314419</c:v>
                </c:pt>
                <c:pt idx="4044">
                  <c:v>82.509925823086093</c:v>
                </c:pt>
                <c:pt idx="4045">
                  <c:v>82.429468489893011</c:v>
                </c:pt>
                <c:pt idx="4046">
                  <c:v>82.308120983736629</c:v>
                </c:pt>
                <c:pt idx="4047">
                  <c:v>82.182274960380383</c:v>
                </c:pt>
                <c:pt idx="4048">
                  <c:v>81.935277227722793</c:v>
                </c:pt>
                <c:pt idx="4049">
                  <c:v>81.895323832145692</c:v>
                </c:pt>
                <c:pt idx="4050">
                  <c:v>82.016757911392403</c:v>
                </c:pt>
                <c:pt idx="4051">
                  <c:v>82.430128164556976</c:v>
                </c:pt>
                <c:pt idx="4052">
                  <c:v>82.797796362198497</c:v>
                </c:pt>
                <c:pt idx="4053">
                  <c:v>82.591192961644936</c:v>
                </c:pt>
                <c:pt idx="4054">
                  <c:v>81.976819691577703</c:v>
                </c:pt>
                <c:pt idx="4055">
                  <c:v>82.797796362198497</c:v>
                </c:pt>
                <c:pt idx="4056">
                  <c:v>80.915173913043489</c:v>
                </c:pt>
                <c:pt idx="4057">
                  <c:v>80.30104347826088</c:v>
                </c:pt>
                <c:pt idx="4058">
                  <c:v>80.30104347826088</c:v>
                </c:pt>
                <c:pt idx="4059">
                  <c:v>81.322782608695661</c:v>
                </c:pt>
                <c:pt idx="4060">
                  <c:v>82.757565217391317</c:v>
                </c:pt>
                <c:pt idx="4061">
                  <c:v>86.643434782608722</c:v>
                </c:pt>
                <c:pt idx="4062">
                  <c:v>82.918373370209423</c:v>
                </c:pt>
                <c:pt idx="4063">
                  <c:v>83.325821019359964</c:v>
                </c:pt>
                <c:pt idx="4064">
                  <c:v>84.760036744369827</c:v>
                </c:pt>
                <c:pt idx="4065">
                  <c:v>86.60170011853026</c:v>
                </c:pt>
                <c:pt idx="4066">
                  <c:v>88.649803634926926</c:v>
                </c:pt>
                <c:pt idx="4067">
                  <c:v>89.585345045400729</c:v>
                </c:pt>
                <c:pt idx="4068">
                  <c:v>89.542498816101059</c:v>
                </c:pt>
                <c:pt idx="4069">
                  <c:v>88.52237253354383</c:v>
                </c:pt>
                <c:pt idx="4070">
                  <c:v>87.338009869719727</c:v>
                </c:pt>
                <c:pt idx="4071">
                  <c:v>86.064302288871374</c:v>
                </c:pt>
                <c:pt idx="4072">
                  <c:v>84.837980268350464</c:v>
                </c:pt>
                <c:pt idx="4073">
                  <c:v>83.817853985793249</c:v>
                </c:pt>
                <c:pt idx="4074">
                  <c:v>82.958266272189348</c:v>
                </c:pt>
                <c:pt idx="4075">
                  <c:v>81.893323343848607</c:v>
                </c:pt>
                <c:pt idx="4076">
                  <c:v>81.325623274161742</c:v>
                </c:pt>
                <c:pt idx="4077">
                  <c:v>80.667968454258698</c:v>
                </c:pt>
                <c:pt idx="4078">
                  <c:v>79.97724349881797</c:v>
                </c:pt>
                <c:pt idx="4079">
                  <c:v>79.73247617172116</c:v>
                </c:pt>
                <c:pt idx="4080">
                  <c:v>79.532102008664836</c:v>
                </c:pt>
                <c:pt idx="4081">
                  <c:v>79.248930735930742</c:v>
                </c:pt>
                <c:pt idx="4082">
                  <c:v>78.966204876130575</c:v>
                </c:pt>
                <c:pt idx="4083">
                  <c:v>78.883825147347778</c:v>
                </c:pt>
                <c:pt idx="4084">
                  <c:v>78.845384131971741</c:v>
                </c:pt>
                <c:pt idx="4085">
                  <c:v>78.973655416012562</c:v>
                </c:pt>
                <c:pt idx="4086">
                  <c:v>78.891431372549036</c:v>
                </c:pt>
                <c:pt idx="4087">
                  <c:v>78.975690951821406</c:v>
                </c:pt>
                <c:pt idx="4088">
                  <c:v>79.098127201565561</c:v>
                </c:pt>
                <c:pt idx="4089">
                  <c:v>79.098127201565561</c:v>
                </c:pt>
                <c:pt idx="4090">
                  <c:v>79.264173708920197</c:v>
                </c:pt>
                <c:pt idx="4091">
                  <c:v>79.463215179968699</c:v>
                </c:pt>
                <c:pt idx="4092">
                  <c:v>79.386240813135288</c:v>
                </c:pt>
                <c:pt idx="4093">
                  <c:v>79.789387802971078</c:v>
                </c:pt>
                <c:pt idx="4094">
                  <c:v>79.789387802971078</c:v>
                </c:pt>
                <c:pt idx="4095">
                  <c:v>79.954969519343493</c:v>
                </c:pt>
                <c:pt idx="4096">
                  <c:v>79.993648944487902</c:v>
                </c:pt>
                <c:pt idx="4097">
                  <c:v>80.076354158531842</c:v>
                </c:pt>
                <c:pt idx="4098">
                  <c:v>81.61385836909875</c:v>
                </c:pt>
                <c:pt idx="4099">
                  <c:v>81.331713450292412</c:v>
                </c:pt>
                <c:pt idx="4100">
                  <c:v>80.483479345284508</c:v>
                </c:pt>
                <c:pt idx="4101">
                  <c:v>80.32331128404671</c:v>
                </c:pt>
                <c:pt idx="4102">
                  <c:v>80.487912485414256</c:v>
                </c:pt>
                <c:pt idx="4103">
                  <c:v>80.569623931623951</c:v>
                </c:pt>
                <c:pt idx="4104">
                  <c:v>80.809838634600467</c:v>
                </c:pt>
                <c:pt idx="4105">
                  <c:v>81.093395195660619</c:v>
                </c:pt>
                <c:pt idx="4106">
                  <c:v>81.376293343653288</c:v>
                </c:pt>
                <c:pt idx="4107">
                  <c:v>81.816226429675453</c:v>
                </c:pt>
                <c:pt idx="4108">
                  <c:v>82.697195291393299</c:v>
                </c:pt>
                <c:pt idx="4109">
                  <c:v>83.608746728252498</c:v>
                </c:pt>
                <c:pt idx="4110">
                  <c:v>84.685145328719756</c:v>
                </c:pt>
                <c:pt idx="4111">
                  <c:v>85.347515139900352</c:v>
                </c:pt>
                <c:pt idx="4112">
                  <c:v>85.896843212237115</c:v>
                </c:pt>
                <c:pt idx="4113">
                  <c:v>86.244304845478837</c:v>
                </c:pt>
                <c:pt idx="4114">
                  <c:v>86.703376569037673</c:v>
                </c:pt>
                <c:pt idx="4115">
                  <c:v>87.001713960546283</c:v>
                </c:pt>
                <c:pt idx="4116">
                  <c:v>86.675821482602146</c:v>
                </c:pt>
                <c:pt idx="4117">
                  <c:v>88.579509433962272</c:v>
                </c:pt>
                <c:pt idx="4118">
                  <c:v>87.746339608433757</c:v>
                </c:pt>
                <c:pt idx="4119">
                  <c:v>86.288535110777332</c:v>
                </c:pt>
                <c:pt idx="4120">
                  <c:v>86.046720494567253</c:v>
                </c:pt>
                <c:pt idx="4121">
                  <c:v>85.996177570093494</c:v>
                </c:pt>
                <c:pt idx="4122">
                  <c:v>85.756099589705343</c:v>
                </c:pt>
                <c:pt idx="4123">
                  <c:v>85.75052792256146</c:v>
                </c:pt>
                <c:pt idx="4124">
                  <c:v>85.550811222593836</c:v>
                </c:pt>
                <c:pt idx="4125">
                  <c:v>85.429295471418001</c:v>
                </c:pt>
                <c:pt idx="4126">
                  <c:v>85.158029673590505</c:v>
                </c:pt>
                <c:pt idx="4127">
                  <c:v>85.230765839199719</c:v>
                </c:pt>
                <c:pt idx="4128">
                  <c:v>85.148505368382104</c:v>
                </c:pt>
                <c:pt idx="4129">
                  <c:v>85.105630217953475</c:v>
                </c:pt>
                <c:pt idx="4130">
                  <c:v>84.946972703799347</c:v>
                </c:pt>
                <c:pt idx="4131">
                  <c:v>85.212060427413419</c:v>
                </c:pt>
                <c:pt idx="4132">
                  <c:v>85.015390584773826</c:v>
                </c:pt>
                <c:pt idx="4133">
                  <c:v>84.819442731277562</c:v>
                </c:pt>
                <c:pt idx="4134">
                  <c:v>85.379984243312578</c:v>
                </c:pt>
                <c:pt idx="4135">
                  <c:v>86.117318513119557</c:v>
                </c:pt>
                <c:pt idx="4136">
                  <c:v>87.602960058097338</c:v>
                </c:pt>
                <c:pt idx="4137">
                  <c:v>89.723626357711822</c:v>
                </c:pt>
                <c:pt idx="4138">
                  <c:v>92.725527154236076</c:v>
                </c:pt>
                <c:pt idx="4139">
                  <c:v>95.945444686253182</c:v>
                </c:pt>
                <c:pt idx="4140">
                  <c:v>100.18797281623777</c:v>
                </c:pt>
                <c:pt idx="4141">
                  <c:v>103.48126260428003</c:v>
                </c:pt>
                <c:pt idx="4142">
                  <c:v>105.21766933139537</c:v>
                </c:pt>
                <c:pt idx="4143">
                  <c:v>104.79301091305931</c:v>
                </c:pt>
                <c:pt idx="4144">
                  <c:v>102.71225427428155</c:v>
                </c:pt>
                <c:pt idx="4145">
                  <c:v>99.643000000000001</c:v>
                </c:pt>
                <c:pt idx="4146">
                  <c:v>96.033871143375706</c:v>
                </c:pt>
                <c:pt idx="4147">
                  <c:v>92.559064562930729</c:v>
                </c:pt>
                <c:pt idx="4148">
                  <c:v>89.578737051792842</c:v>
                </c:pt>
                <c:pt idx="4149">
                  <c:v>87.958549927641116</c:v>
                </c:pt>
                <c:pt idx="4150">
                  <c:v>87.919871609403287</c:v>
                </c:pt>
                <c:pt idx="4151">
                  <c:v>89.188614605929175</c:v>
                </c:pt>
                <c:pt idx="4152">
                  <c:v>89.939247288503296</c:v>
                </c:pt>
                <c:pt idx="4153">
                  <c:v>89.644964544138958</c:v>
                </c:pt>
                <c:pt idx="4154">
                  <c:v>88.263996015936272</c:v>
                </c:pt>
                <c:pt idx="4155">
                  <c:v>86.657255164914815</c:v>
                </c:pt>
                <c:pt idx="4156">
                  <c:v>84.782063180827919</c:v>
                </c:pt>
                <c:pt idx="4157">
                  <c:v>82.830975281715752</c:v>
                </c:pt>
                <c:pt idx="4158">
                  <c:v>81.097182744812542</c:v>
                </c:pt>
                <c:pt idx="4159">
                  <c:v>79.441168244719591</c:v>
                </c:pt>
                <c:pt idx="4160">
                  <c:v>78.344967213114771</c:v>
                </c:pt>
                <c:pt idx="4161">
                  <c:v>77.323175054704606</c:v>
                </c:pt>
                <c:pt idx="4162">
                  <c:v>76.605849325063858</c:v>
                </c:pt>
                <c:pt idx="4163">
                  <c:v>76.078693430656926</c:v>
                </c:pt>
                <c:pt idx="4164">
                  <c:v>75.736895582329325</c:v>
                </c:pt>
                <c:pt idx="4165">
                  <c:v>75.697306569343084</c:v>
                </c:pt>
                <c:pt idx="4166">
                  <c:v>75.511631386861325</c:v>
                </c:pt>
                <c:pt idx="4167">
                  <c:v>75.546132530120488</c:v>
                </c:pt>
                <c:pt idx="4168">
                  <c:v>75.697306569343084</c:v>
                </c:pt>
                <c:pt idx="4169">
                  <c:v>75.697306569343084</c:v>
                </c:pt>
                <c:pt idx="4170">
                  <c:v>75.888000000000019</c:v>
                </c:pt>
                <c:pt idx="4171">
                  <c:v>75.888000000000019</c:v>
                </c:pt>
                <c:pt idx="4172">
                  <c:v>75.888000000000019</c:v>
                </c:pt>
                <c:pt idx="4173">
                  <c:v>76.113401606425697</c:v>
                </c:pt>
                <c:pt idx="4174">
                  <c:v>76.229618022619505</c:v>
                </c:pt>
                <c:pt idx="4175">
                  <c:v>76.380432530999286</c:v>
                </c:pt>
                <c:pt idx="4176">
                  <c:v>76.241514202476338</c:v>
                </c:pt>
                <c:pt idx="4177">
                  <c:v>76.213763081395356</c:v>
                </c:pt>
                <c:pt idx="4178">
                  <c:v>76.530397607828917</c:v>
                </c:pt>
                <c:pt idx="4179">
                  <c:v>76.502150090415938</c:v>
                </c:pt>
                <c:pt idx="4180">
                  <c:v>76.662584987369186</c:v>
                </c:pt>
                <c:pt idx="4181">
                  <c:v>76.554186012977681</c:v>
                </c:pt>
                <c:pt idx="4182">
                  <c:v>76.5309856115108</c:v>
                </c:pt>
                <c:pt idx="4183">
                  <c:v>76.724849192100578</c:v>
                </c:pt>
                <c:pt idx="4184">
                  <c:v>76.873104091888038</c:v>
                </c:pt>
                <c:pt idx="4185">
                  <c:v>76.849318051575949</c:v>
                </c:pt>
                <c:pt idx="4186">
                  <c:v>76.928474060822921</c:v>
                </c:pt>
                <c:pt idx="4187">
                  <c:v>77.110495527728105</c:v>
                </c:pt>
                <c:pt idx="4188">
                  <c:v>76.933982142857161</c:v>
                </c:pt>
                <c:pt idx="4189">
                  <c:v>77.130647058823556</c:v>
                </c:pt>
                <c:pt idx="4190">
                  <c:v>77.169995372018533</c:v>
                </c:pt>
                <c:pt idx="4191">
                  <c:v>77.10158057630737</c:v>
                </c:pt>
                <c:pt idx="4192">
                  <c:v>77.24833072546231</c:v>
                </c:pt>
                <c:pt idx="4193">
                  <c:v>77.179933191186947</c:v>
                </c:pt>
                <c:pt idx="4194">
                  <c:v>77.072637912673073</c:v>
                </c:pt>
                <c:pt idx="4195">
                  <c:v>77.057264339152127</c:v>
                </c:pt>
                <c:pt idx="4196">
                  <c:v>77.135775800711741</c:v>
                </c:pt>
                <c:pt idx="4197">
                  <c:v>77.169995372018533</c:v>
                </c:pt>
                <c:pt idx="4198">
                  <c:v>76.802871840512651</c:v>
                </c:pt>
                <c:pt idx="4199">
                  <c:v>76.610806704707585</c:v>
                </c:pt>
                <c:pt idx="4200">
                  <c:v>76.6790421127766</c:v>
                </c:pt>
                <c:pt idx="4201">
                  <c:v>76.486274937432995</c:v>
                </c:pt>
                <c:pt idx="4202">
                  <c:v>76.212892434564367</c:v>
                </c:pt>
                <c:pt idx="4203">
                  <c:v>76.086687994248763</c:v>
                </c:pt>
                <c:pt idx="4204">
                  <c:v>76.113864553314144</c:v>
                </c:pt>
                <c:pt idx="4205">
                  <c:v>75.98681726254965</c:v>
                </c:pt>
                <c:pt idx="4206">
                  <c:v>75.790496382055011</c:v>
                </c:pt>
                <c:pt idx="4207">
                  <c:v>75.593463936208778</c:v>
                </c:pt>
                <c:pt idx="4208">
                  <c:v>75.757452528192061</c:v>
                </c:pt>
                <c:pt idx="4209">
                  <c:v>75.818798687089725</c:v>
                </c:pt>
                <c:pt idx="4210">
                  <c:v>76.03173172514623</c:v>
                </c:pt>
                <c:pt idx="4211">
                  <c:v>75.972204253758733</c:v>
                </c:pt>
                <c:pt idx="4212">
                  <c:v>75.999677692025003</c:v>
                </c:pt>
                <c:pt idx="4213">
                  <c:v>76.249735445836421</c:v>
                </c:pt>
                <c:pt idx="4214">
                  <c:v>76.430589516426735</c:v>
                </c:pt>
                <c:pt idx="4215">
                  <c:v>76.647480207177225</c:v>
                </c:pt>
                <c:pt idx="4216">
                  <c:v>76.829808747220156</c:v>
                </c:pt>
                <c:pt idx="4217">
                  <c:v>76.905989614243339</c:v>
                </c:pt>
                <c:pt idx="4218">
                  <c:v>76.97717965850039</c:v>
                </c:pt>
                <c:pt idx="4219">
                  <c:v>77.278328874024538</c:v>
                </c:pt>
                <c:pt idx="4220">
                  <c:v>77.314115241635704</c:v>
                </c:pt>
                <c:pt idx="4221">
                  <c:v>77.390883184523815</c:v>
                </c:pt>
                <c:pt idx="4222">
                  <c:v>77.729188524590185</c:v>
                </c:pt>
                <c:pt idx="4223">
                  <c:v>78.032302499067512</c:v>
                </c:pt>
                <c:pt idx="4224">
                  <c:v>78.109864501679738</c:v>
                </c:pt>
                <c:pt idx="4225">
                  <c:v>78.341230022404787</c:v>
                </c:pt>
                <c:pt idx="4226">
                  <c:v>78.502754098360683</c:v>
                </c:pt>
                <c:pt idx="4227">
                  <c:v>78.663557620817855</c:v>
                </c:pt>
                <c:pt idx="4228">
                  <c:v>79.090208611729793</c:v>
                </c:pt>
                <c:pt idx="4229">
                  <c:v>79.055592592592603</c:v>
                </c:pt>
                <c:pt idx="4230">
                  <c:v>79.291938609467479</c:v>
                </c:pt>
                <c:pt idx="4231">
                  <c:v>79.450845303867425</c:v>
                </c:pt>
                <c:pt idx="4232">
                  <c:v>79.570692307692298</c:v>
                </c:pt>
                <c:pt idx="4233">
                  <c:v>79.690955212922191</c:v>
                </c:pt>
                <c:pt idx="4234">
                  <c:v>79.996888685463205</c:v>
                </c:pt>
                <c:pt idx="4235">
                  <c:v>80.224538461538458</c:v>
                </c:pt>
                <c:pt idx="4236">
                  <c:v>80.452355075119129</c:v>
                </c:pt>
                <c:pt idx="4237">
                  <c:v>80.638778673506792</c:v>
                </c:pt>
                <c:pt idx="4238">
                  <c:v>81.016664345914265</c:v>
                </c:pt>
                <c:pt idx="4239">
                  <c:v>81.208126419934075</c:v>
                </c:pt>
                <c:pt idx="4240">
                  <c:v>81.323436537050654</c:v>
                </c:pt>
                <c:pt idx="4241">
                  <c:v>81.586012092341548</c:v>
                </c:pt>
                <c:pt idx="4242">
                  <c:v>81.54917216117218</c:v>
                </c:pt>
                <c:pt idx="4243">
                  <c:v>81.70368106920543</c:v>
                </c:pt>
                <c:pt idx="4244">
                  <c:v>82.119489945155408</c:v>
                </c:pt>
                <c:pt idx="4245">
                  <c:v>81.966815261044175</c:v>
                </c:pt>
                <c:pt idx="4246">
                  <c:v>82.269384531193012</c:v>
                </c:pt>
                <c:pt idx="4247">
                  <c:v>82.492508196721332</c:v>
                </c:pt>
                <c:pt idx="4248">
                  <c:v>82.64582957028405</c:v>
                </c:pt>
                <c:pt idx="4249">
                  <c:v>82.529915241906153</c:v>
                </c:pt>
                <c:pt idx="4250">
                  <c:v>82.794033855114705</c:v>
                </c:pt>
                <c:pt idx="4251">
                  <c:v>83.20664530225784</c:v>
                </c:pt>
                <c:pt idx="4252">
                  <c:v>83.20664530225784</c:v>
                </c:pt>
                <c:pt idx="4253">
                  <c:v>83.476556851311969</c:v>
                </c:pt>
                <c:pt idx="4254">
                  <c:v>83.58870229843123</c:v>
                </c:pt>
                <c:pt idx="4255">
                  <c:v>83.58870229843123</c:v>
                </c:pt>
                <c:pt idx="4256">
                  <c:v>83.816832116788333</c:v>
                </c:pt>
                <c:pt idx="4257">
                  <c:v>83.854365461847394</c:v>
                </c:pt>
                <c:pt idx="4258">
                  <c:v>83.854365461847394</c:v>
                </c:pt>
                <c:pt idx="4259">
                  <c:v>84.238585223116331</c:v>
                </c:pt>
                <c:pt idx="4260">
                  <c:v>84.314153001464135</c:v>
                </c:pt>
                <c:pt idx="4261">
                  <c:v>84.394868131868122</c:v>
                </c:pt>
                <c:pt idx="4262">
                  <c:v>84.508599559955996</c:v>
                </c:pt>
                <c:pt idx="4263">
                  <c:v>84.589605504587198</c:v>
                </c:pt>
                <c:pt idx="4264">
                  <c:v>84.933893054024267</c:v>
                </c:pt>
                <c:pt idx="4265">
                  <c:v>84.823224347186468</c:v>
                </c:pt>
                <c:pt idx="4266">
                  <c:v>85.130268041237116</c:v>
                </c:pt>
                <c:pt idx="4267">
                  <c:v>85.288903392330397</c:v>
                </c:pt>
                <c:pt idx="4268">
                  <c:v>85.4865869966753</c:v>
                </c:pt>
                <c:pt idx="4269">
                  <c:v>85.568914972273589</c:v>
                </c:pt>
                <c:pt idx="4270">
                  <c:v>85.646277839437687</c:v>
                </c:pt>
                <c:pt idx="4271">
                  <c:v>85.911373983739864</c:v>
                </c:pt>
                <c:pt idx="4272">
                  <c:v>85.911373983739864</c:v>
                </c:pt>
                <c:pt idx="4273">
                  <c:v>85.983007382798078</c:v>
                </c:pt>
                <c:pt idx="4274">
                  <c:v>86.363682908822454</c:v>
                </c:pt>
                <c:pt idx="4275">
                  <c:v>86.345383229128359</c:v>
                </c:pt>
                <c:pt idx="4276">
                  <c:v>86.678596330275255</c:v>
                </c:pt>
                <c:pt idx="4277">
                  <c:v>86.889005852231193</c:v>
                </c:pt>
                <c:pt idx="4278">
                  <c:v>86.640049180327892</c:v>
                </c:pt>
                <c:pt idx="4279">
                  <c:v>86.772252539912955</c:v>
                </c:pt>
                <c:pt idx="4280">
                  <c:v>86.80330797101449</c:v>
                </c:pt>
                <c:pt idx="4281">
                  <c:v>86.796001808318294</c:v>
                </c:pt>
                <c:pt idx="4282">
                  <c:v>86.752786695589336</c:v>
                </c:pt>
                <c:pt idx="4283">
                  <c:v>87.079468253968273</c:v>
                </c:pt>
                <c:pt idx="4284">
                  <c:v>87.079468253968273</c:v>
                </c:pt>
                <c:pt idx="4285">
                  <c:v>87.079468253968273</c:v>
                </c:pt>
                <c:pt idx="4286">
                  <c:v>87.306305665824624</c:v>
                </c:pt>
                <c:pt idx="4287">
                  <c:v>87.267960317460336</c:v>
                </c:pt>
                <c:pt idx="4288">
                  <c:v>87.306305665824624</c:v>
                </c:pt>
                <c:pt idx="4289">
                  <c:v>87.383079451065385</c:v>
                </c:pt>
                <c:pt idx="4290">
                  <c:v>87.383079451065385</c:v>
                </c:pt>
                <c:pt idx="4291">
                  <c:v>87.57177573131095</c:v>
                </c:pt>
                <c:pt idx="4292">
                  <c:v>87.57177573131095</c:v>
                </c:pt>
                <c:pt idx="4293">
                  <c:v>87.648796891940734</c:v>
                </c:pt>
                <c:pt idx="4294">
                  <c:v>87.769512301013037</c:v>
                </c:pt>
                <c:pt idx="4295">
                  <c:v>87.846816075307757</c:v>
                </c:pt>
                <c:pt idx="4296">
                  <c:v>87.929213768115943</c:v>
                </c:pt>
                <c:pt idx="4297">
                  <c:v>87.783569046756071</c:v>
                </c:pt>
                <c:pt idx="4298">
                  <c:v>87.899792452830226</c:v>
                </c:pt>
                <c:pt idx="4299">
                  <c:v>88.060147529069781</c:v>
                </c:pt>
                <c:pt idx="4300">
                  <c:v>87.991901418697708</c:v>
                </c:pt>
                <c:pt idx="4301">
                  <c:v>88.1527996357013</c:v>
                </c:pt>
                <c:pt idx="4302">
                  <c:v>88.016012048192763</c:v>
                </c:pt>
                <c:pt idx="4303">
                  <c:v>88.108991947291372</c:v>
                </c:pt>
                <c:pt idx="4304">
                  <c:v>88.541429933969226</c:v>
                </c:pt>
                <c:pt idx="4305">
                  <c:v>89.015482530342041</c:v>
                </c:pt>
                <c:pt idx="4306">
                  <c:v>88.766135374400591</c:v>
                </c:pt>
                <c:pt idx="4307">
                  <c:v>88.287408284023698</c:v>
                </c:pt>
                <c:pt idx="4308">
                  <c:v>88.039613501483686</c:v>
                </c:pt>
                <c:pt idx="4309">
                  <c:v>88.094319702602235</c:v>
                </c:pt>
                <c:pt idx="4310">
                  <c:v>88.074264453562108</c:v>
                </c:pt>
                <c:pt idx="4311">
                  <c:v>88.504138059701489</c:v>
                </c:pt>
                <c:pt idx="4312">
                  <c:v>88.199333084391341</c:v>
                </c:pt>
                <c:pt idx="4313">
                  <c:v>88.669950672645768</c:v>
                </c:pt>
                <c:pt idx="4314">
                  <c:v>88.986251028806606</c:v>
                </c:pt>
                <c:pt idx="4315">
                  <c:v>89.274909227306836</c:v>
                </c:pt>
                <c:pt idx="4316">
                  <c:v>89.136590225563907</c:v>
                </c:pt>
                <c:pt idx="4317">
                  <c:v>89.153772128060268</c:v>
                </c:pt>
                <c:pt idx="4318">
                  <c:v>89.055390483383675</c:v>
                </c:pt>
                <c:pt idx="4319">
                  <c:v>89.026426626323783</c:v>
                </c:pt>
                <c:pt idx="4320">
                  <c:v>89.084455648218366</c:v>
                </c:pt>
                <c:pt idx="4321">
                  <c:v>89.488123433346018</c:v>
                </c:pt>
                <c:pt idx="4322">
                  <c:v>89.588780654988597</c:v>
                </c:pt>
                <c:pt idx="4323">
                  <c:v>89.718203964925692</c:v>
                </c:pt>
                <c:pt idx="4324">
                  <c:v>89.718203964925692</c:v>
                </c:pt>
                <c:pt idx="4325">
                  <c:v>89.889479572355867</c:v>
                </c:pt>
                <c:pt idx="4326">
                  <c:v>90.130647058823513</c:v>
                </c:pt>
                <c:pt idx="4327">
                  <c:v>90.214070336391444</c:v>
                </c:pt>
                <c:pt idx="4328">
                  <c:v>90.539406429391519</c:v>
                </c:pt>
                <c:pt idx="4329">
                  <c:v>90.628568747606295</c:v>
                </c:pt>
                <c:pt idx="4330">
                  <c:v>90.912865848984282</c:v>
                </c:pt>
                <c:pt idx="4331">
                  <c:v>90.928514592933965</c:v>
                </c:pt>
                <c:pt idx="4332">
                  <c:v>91.145262408618692</c:v>
                </c:pt>
                <c:pt idx="4333">
                  <c:v>91.33684169884171</c:v>
                </c:pt>
                <c:pt idx="4334">
                  <c:v>91.646468834688378</c:v>
                </c:pt>
                <c:pt idx="4335">
                  <c:v>91.840991452991474</c:v>
                </c:pt>
                <c:pt idx="4336">
                  <c:v>91.993611847233069</c:v>
                </c:pt>
                <c:pt idx="4337">
                  <c:v>92.283058708414885</c:v>
                </c:pt>
                <c:pt idx="4338">
                  <c:v>92.613471883602074</c:v>
                </c:pt>
                <c:pt idx="4339">
                  <c:v>92.613730071033956</c:v>
                </c:pt>
                <c:pt idx="4340">
                  <c:v>92.904101862861708</c:v>
                </c:pt>
                <c:pt idx="4341">
                  <c:v>93.226334658187625</c:v>
                </c:pt>
                <c:pt idx="4342">
                  <c:v>93.523441527446323</c:v>
                </c:pt>
                <c:pt idx="4343">
                  <c:v>93.888745526839003</c:v>
                </c:pt>
                <c:pt idx="4344">
                  <c:v>94.051553259141514</c:v>
                </c:pt>
                <c:pt idx="4345">
                  <c:v>94.253759141494456</c:v>
                </c:pt>
                <c:pt idx="4346">
                  <c:v>94.506538767395668</c:v>
                </c:pt>
                <c:pt idx="4347">
                  <c:v>94.253759141494456</c:v>
                </c:pt>
                <c:pt idx="4348">
                  <c:v>94.461430047694776</c:v>
                </c:pt>
                <c:pt idx="4349">
                  <c:v>94.669100953895096</c:v>
                </c:pt>
                <c:pt idx="4350">
                  <c:v>95.286648648648651</c:v>
                </c:pt>
                <c:pt idx="4351">
                  <c:v>95.904196343402234</c:v>
                </c:pt>
                <c:pt idx="4352">
                  <c:v>96.527209062003209</c:v>
                </c:pt>
                <c:pt idx="4353">
                  <c:v>96.937085850556471</c:v>
                </c:pt>
                <c:pt idx="4354">
                  <c:v>97.560098569157404</c:v>
                </c:pt>
                <c:pt idx="4355">
                  <c:v>97.969975357710666</c:v>
                </c:pt>
                <c:pt idx="4356">
                  <c:v>98.587523052464249</c:v>
                </c:pt>
                <c:pt idx="4357">
                  <c:v>99.210535771065196</c:v>
                </c:pt>
                <c:pt idx="4358">
                  <c:v>100.0357543720191</c:v>
                </c:pt>
                <c:pt idx="4359">
                  <c:v>100.76577998411439</c:v>
                </c:pt>
                <c:pt idx="4360">
                  <c:v>101.68619157392689</c:v>
                </c:pt>
                <c:pt idx="4361">
                  <c:v>102.30373926868046</c:v>
                </c:pt>
                <c:pt idx="4362">
                  <c:v>103.13442289348174</c:v>
                </c:pt>
                <c:pt idx="4363">
                  <c:v>103.75197058823532</c:v>
                </c:pt>
                <c:pt idx="4364">
                  <c:v>104.47904447974582</c:v>
                </c:pt>
                <c:pt idx="4365">
                  <c:v>105.09610166799047</c:v>
                </c:pt>
                <c:pt idx="4366">
                  <c:v>105.71861953931693</c:v>
                </c:pt>
                <c:pt idx="4367">
                  <c:v>106.54318268467037</c:v>
                </c:pt>
                <c:pt idx="4368">
                  <c:v>107.16570055599684</c:v>
                </c:pt>
                <c:pt idx="4369">
                  <c:v>107.88403174603177</c:v>
                </c:pt>
                <c:pt idx="4370">
                  <c:v>108.2987142857143</c:v>
                </c:pt>
                <c:pt idx="4371">
                  <c:v>108.66274216580724</c:v>
                </c:pt>
                <c:pt idx="4372">
                  <c:v>108.97029290527153</c:v>
                </c:pt>
                <c:pt idx="4373">
                  <c:v>109.48428712871288</c:v>
                </c:pt>
                <c:pt idx="4374">
                  <c:v>109.6912178217822</c:v>
                </c:pt>
                <c:pt idx="4375">
                  <c:v>109.8981485148515</c:v>
                </c:pt>
                <c:pt idx="4376">
                  <c:v>110.09963366336635</c:v>
                </c:pt>
                <c:pt idx="4377">
                  <c:v>110.51349504950497</c:v>
                </c:pt>
                <c:pt idx="4378">
                  <c:v>110.97882805071319</c:v>
                </c:pt>
                <c:pt idx="4379">
                  <c:v>111.13428712871288</c:v>
                </c:pt>
                <c:pt idx="4380">
                  <c:v>111.33577227722773</c:v>
                </c:pt>
                <c:pt idx="4381">
                  <c:v>111.5998660855785</c:v>
                </c:pt>
                <c:pt idx="4382">
                  <c:v>112.21545641838355</c:v>
                </c:pt>
                <c:pt idx="4383">
                  <c:v>112.88874316290133</c:v>
                </c:pt>
                <c:pt idx="4384">
                  <c:v>113.71712207689262</c:v>
                </c:pt>
                <c:pt idx="4385">
                  <c:v>114.33295640110981</c:v>
                </c:pt>
                <c:pt idx="4386">
                  <c:v>115.06050099166998</c:v>
                </c:pt>
                <c:pt idx="4387">
                  <c:v>115.52837698412699</c:v>
                </c:pt>
                <c:pt idx="4388">
                  <c:v>116.15040079365079</c:v>
                </c:pt>
                <c:pt idx="4389">
                  <c:v>116.35774206349208</c:v>
                </c:pt>
                <c:pt idx="4390">
                  <c:v>116.77242460317461</c:v>
                </c:pt>
                <c:pt idx="4391">
                  <c:v>117.18165079365082</c:v>
                </c:pt>
                <c:pt idx="4392">
                  <c:v>117.44858951965065</c:v>
                </c:pt>
                <c:pt idx="4393">
                  <c:v>117.59633333333335</c:v>
                </c:pt>
                <c:pt idx="4394">
                  <c:v>117.85797816593887</c:v>
                </c:pt>
                <c:pt idx="4395">
                  <c:v>117.85797816593887</c:v>
                </c:pt>
                <c:pt idx="4396">
                  <c:v>118.01101587301591</c:v>
                </c:pt>
                <c:pt idx="4397">
                  <c:v>118.01101587301591</c:v>
                </c:pt>
                <c:pt idx="4398">
                  <c:v>118.06540174672492</c:v>
                </c:pt>
                <c:pt idx="4399">
                  <c:v>117.85797816593887</c:v>
                </c:pt>
                <c:pt idx="4400">
                  <c:v>117.85797816593887</c:v>
                </c:pt>
                <c:pt idx="4401">
                  <c:v>117.59633333333335</c:v>
                </c:pt>
                <c:pt idx="4402">
                  <c:v>117.6560131004367</c:v>
                </c:pt>
                <c:pt idx="4403">
                  <c:v>117.24116593886464</c:v>
                </c:pt>
                <c:pt idx="4404">
                  <c:v>117.24116593886464</c:v>
                </c:pt>
                <c:pt idx="4405">
                  <c:v>117.24116593886464</c:v>
                </c:pt>
                <c:pt idx="4406">
                  <c:v>117.18165079365082</c:v>
                </c:pt>
                <c:pt idx="4407">
                  <c:v>117.29526767275615</c:v>
                </c:pt>
                <c:pt idx="4408">
                  <c:v>117.24116593886464</c:v>
                </c:pt>
                <c:pt idx="4409">
                  <c:v>117.44858951965065</c:v>
                </c:pt>
                <c:pt idx="4410">
                  <c:v>117.6560131004367</c:v>
                </c:pt>
                <c:pt idx="4411">
                  <c:v>117.85797816593887</c:v>
                </c:pt>
                <c:pt idx="4412">
                  <c:v>118.01101587301591</c:v>
                </c:pt>
                <c:pt idx="4413">
                  <c:v>118.27282532751093</c:v>
                </c:pt>
                <c:pt idx="4414">
                  <c:v>118.27282532751093</c:v>
                </c:pt>
                <c:pt idx="4415">
                  <c:v>118.37119119397067</c:v>
                </c:pt>
                <c:pt idx="4416">
                  <c:v>118.78025505751688</c:v>
                </c:pt>
                <c:pt idx="4417">
                  <c:v>118.46395124851372</c:v>
                </c:pt>
                <c:pt idx="4418">
                  <c:v>118.78025505751688</c:v>
                </c:pt>
                <c:pt idx="4419">
                  <c:v>118.20248098256741</c:v>
                </c:pt>
                <c:pt idx="4420">
                  <c:v>118.1481485148515</c:v>
                </c:pt>
                <c:pt idx="4421">
                  <c:v>117.94121782178217</c:v>
                </c:pt>
                <c:pt idx="4422">
                  <c:v>117.5665996835443</c:v>
                </c:pt>
                <c:pt idx="4423">
                  <c:v>117.47331274742675</c:v>
                </c:pt>
                <c:pt idx="4424">
                  <c:v>117.35991455696202</c:v>
                </c:pt>
                <c:pt idx="4425">
                  <c:v>117.15322943037975</c:v>
                </c:pt>
                <c:pt idx="4426">
                  <c:v>117.15322943037975</c:v>
                </c:pt>
                <c:pt idx="4427">
                  <c:v>116.85276642913698</c:v>
                </c:pt>
                <c:pt idx="4428">
                  <c:v>116.85276642913698</c:v>
                </c:pt>
                <c:pt idx="4429">
                  <c:v>116.85276642913698</c:v>
                </c:pt>
                <c:pt idx="4430">
                  <c:v>116.85276642913698</c:v>
                </c:pt>
                <c:pt idx="4431">
                  <c:v>117.26646397466351</c:v>
                </c:pt>
                <c:pt idx="4432">
                  <c:v>117.47331274742675</c:v>
                </c:pt>
                <c:pt idx="4433">
                  <c:v>117.47331274742675</c:v>
                </c:pt>
                <c:pt idx="4434">
                  <c:v>117.52735643564358</c:v>
                </c:pt>
                <c:pt idx="4435">
                  <c:v>117.73428712871288</c:v>
                </c:pt>
                <c:pt idx="4436">
                  <c:v>117.5814429477021</c:v>
                </c:pt>
                <c:pt idx="4437">
                  <c:v>117.52735643564358</c:v>
                </c:pt>
                <c:pt idx="4438">
                  <c:v>117.5814429477021</c:v>
                </c:pt>
                <c:pt idx="4439">
                  <c:v>117.5814429477021</c:v>
                </c:pt>
                <c:pt idx="4440">
                  <c:v>117.37443026941366</c:v>
                </c:pt>
                <c:pt idx="4441">
                  <c:v>116.96040491283682</c:v>
                </c:pt>
                <c:pt idx="4442">
                  <c:v>116.90656435643567</c:v>
                </c:pt>
                <c:pt idx="4443">
                  <c:v>116.34481458003174</c:v>
                </c:pt>
                <c:pt idx="4444">
                  <c:v>116.1378019017433</c:v>
                </c:pt>
                <c:pt idx="4445">
                  <c:v>115.93078922345487</c:v>
                </c:pt>
                <c:pt idx="4446">
                  <c:v>115.25656435643566</c:v>
                </c:pt>
                <c:pt idx="4447">
                  <c:v>114.6941608557845</c:v>
                </c:pt>
                <c:pt idx="4448">
                  <c:v>114.54005112960763</c:v>
                </c:pt>
                <c:pt idx="4449">
                  <c:v>114.28013549920763</c:v>
                </c:pt>
                <c:pt idx="4450">
                  <c:v>113.86611014263079</c:v>
                </c:pt>
                <c:pt idx="4451">
                  <c:v>113.45208478605392</c:v>
                </c:pt>
                <c:pt idx="4452">
                  <c:v>113.45208478605392</c:v>
                </c:pt>
                <c:pt idx="4453">
                  <c:v>113.25051980982573</c:v>
                </c:pt>
                <c:pt idx="4454">
                  <c:v>113.09583789139919</c:v>
                </c:pt>
                <c:pt idx="4455">
                  <c:v>113.09583789139919</c:v>
                </c:pt>
                <c:pt idx="4456">
                  <c:v>113.09583789139919</c:v>
                </c:pt>
                <c:pt idx="4457">
                  <c:v>113.09583789139919</c:v>
                </c:pt>
                <c:pt idx="4458">
                  <c:v>113.09583789139919</c:v>
                </c:pt>
                <c:pt idx="4459">
                  <c:v>112.99336493454979</c:v>
                </c:pt>
                <c:pt idx="4460">
                  <c:v>113.09583789139919</c:v>
                </c:pt>
                <c:pt idx="4461">
                  <c:v>113.20062395874655</c:v>
                </c:pt>
                <c:pt idx="4462">
                  <c:v>113.09583789139919</c:v>
                </c:pt>
                <c:pt idx="4463">
                  <c:v>113.30293261989698</c:v>
                </c:pt>
                <c:pt idx="4464">
                  <c:v>113.0435071315373</c:v>
                </c:pt>
                <c:pt idx="4465">
                  <c:v>112.83649445324883</c:v>
                </c:pt>
                <c:pt idx="4466">
                  <c:v>112.93352652414885</c:v>
                </c:pt>
                <c:pt idx="4467">
                  <c:v>112.82915901898735</c:v>
                </c:pt>
                <c:pt idx="4468">
                  <c:v>112.30647826086957</c:v>
                </c:pt>
                <c:pt idx="4469">
                  <c:v>111.94470153967629</c:v>
                </c:pt>
                <c:pt idx="4470">
                  <c:v>111.73842439794714</c:v>
                </c:pt>
                <c:pt idx="4471">
                  <c:v>111.53214725621794</c:v>
                </c:pt>
                <c:pt idx="4472">
                  <c:v>111.22305917159764</c:v>
                </c:pt>
                <c:pt idx="4473">
                  <c:v>111.01694477317557</c:v>
                </c:pt>
                <c:pt idx="4474">
                  <c:v>111.01694477317557</c:v>
                </c:pt>
                <c:pt idx="4475">
                  <c:v>110.81083037475346</c:v>
                </c:pt>
                <c:pt idx="4476">
                  <c:v>110.86205288082087</c:v>
                </c:pt>
                <c:pt idx="4477">
                  <c:v>110.9187441768654</c:v>
                </c:pt>
                <c:pt idx="4478">
                  <c:v>111.12502131859458</c:v>
                </c:pt>
                <c:pt idx="4479">
                  <c:v>111.2793043478261</c:v>
                </c:pt>
                <c:pt idx="4480">
                  <c:v>111.69234782608697</c:v>
                </c:pt>
                <c:pt idx="4481">
                  <c:v>111.74402016607354</c:v>
                </c:pt>
                <c:pt idx="4482">
                  <c:v>111.95062356662714</c:v>
                </c:pt>
                <c:pt idx="4483">
                  <c:v>112.00241851265824</c:v>
                </c:pt>
                <c:pt idx="4484">
                  <c:v>111.79573338607594</c:v>
                </c:pt>
                <c:pt idx="4485">
                  <c:v>112.11157482185271</c:v>
                </c:pt>
                <c:pt idx="4486">
                  <c:v>112.16349504950497</c:v>
                </c:pt>
                <c:pt idx="4487">
                  <c:v>111.90472604908948</c:v>
                </c:pt>
                <c:pt idx="4488">
                  <c:v>112.11157482185271</c:v>
                </c:pt>
                <c:pt idx="4489">
                  <c:v>111.90472604908948</c:v>
                </c:pt>
                <c:pt idx="4490">
                  <c:v>111.69787727632621</c:v>
                </c:pt>
                <c:pt idx="4491">
                  <c:v>111.74963366336635</c:v>
                </c:pt>
                <c:pt idx="4492">
                  <c:v>111.80687876386693</c:v>
                </c:pt>
                <c:pt idx="4493">
                  <c:v>111.54270297029703</c:v>
                </c:pt>
                <c:pt idx="4494">
                  <c:v>111.39285340729006</c:v>
                </c:pt>
                <c:pt idx="4495">
                  <c:v>111.33577227722773</c:v>
                </c:pt>
                <c:pt idx="4496">
                  <c:v>111.1858407290016</c:v>
                </c:pt>
                <c:pt idx="4497">
                  <c:v>111.13428712871288</c:v>
                </c:pt>
                <c:pt idx="4498">
                  <c:v>110.92735643564356</c:v>
                </c:pt>
                <c:pt idx="4499">
                  <c:v>110.92735643564356</c:v>
                </c:pt>
                <c:pt idx="4500">
                  <c:v>110.72042574257426</c:v>
                </c:pt>
                <c:pt idx="4501">
                  <c:v>110.72042574257426</c:v>
                </c:pt>
                <c:pt idx="4502">
                  <c:v>110.46222802850357</c:v>
                </c:pt>
                <c:pt idx="4503">
                  <c:v>110.51349504950497</c:v>
                </c:pt>
                <c:pt idx="4504">
                  <c:v>110.30656435643564</c:v>
                </c:pt>
                <c:pt idx="4505">
                  <c:v>110.56480269413632</c:v>
                </c:pt>
                <c:pt idx="4506">
                  <c:v>110.1562250396197</c:v>
                </c:pt>
                <c:pt idx="4507">
                  <c:v>110.41450614348003</c:v>
                </c:pt>
                <c:pt idx="4508">
                  <c:v>110.51349504950497</c:v>
                </c:pt>
                <c:pt idx="4509">
                  <c:v>110.09963366336635</c:v>
                </c:pt>
                <c:pt idx="4510">
                  <c:v>110.46222802850357</c:v>
                </c:pt>
                <c:pt idx="4511">
                  <c:v>110.04853048297704</c:v>
                </c:pt>
                <c:pt idx="4512">
                  <c:v>109.63256521739132</c:v>
                </c:pt>
                <c:pt idx="4513">
                  <c:v>109.48023253059617</c:v>
                </c:pt>
                <c:pt idx="4514">
                  <c:v>109.42410891870563</c:v>
                </c:pt>
                <c:pt idx="4515">
                  <c:v>109.11680520504734</c:v>
                </c:pt>
                <c:pt idx="4516">
                  <c:v>108.96002638834186</c:v>
                </c:pt>
                <c:pt idx="4517">
                  <c:v>108.70394488188977</c:v>
                </c:pt>
                <c:pt idx="4518">
                  <c:v>108.49823622047245</c:v>
                </c:pt>
                <c:pt idx="4519">
                  <c:v>108.34784073928434</c:v>
                </c:pt>
                <c:pt idx="4520">
                  <c:v>107.8870172955975</c:v>
                </c:pt>
                <c:pt idx="4521">
                  <c:v>107.8870172955975</c:v>
                </c:pt>
                <c:pt idx="4522">
                  <c:v>107.83659307359309</c:v>
                </c:pt>
                <c:pt idx="4523">
                  <c:v>107.68081496062995</c:v>
                </c:pt>
                <c:pt idx="4524">
                  <c:v>108.03680952380955</c:v>
                </c:pt>
                <c:pt idx="4525">
                  <c:v>107.68081496062995</c:v>
                </c:pt>
                <c:pt idx="4526">
                  <c:v>107.73070382040174</c:v>
                </c:pt>
                <c:pt idx="4527">
                  <c:v>107.68081496062995</c:v>
                </c:pt>
                <c:pt idx="4528">
                  <c:v>107.58017888100866</c:v>
                </c:pt>
                <c:pt idx="4529">
                  <c:v>107.52927218934911</c:v>
                </c:pt>
                <c:pt idx="4530">
                  <c:v>107.67999526813882</c:v>
                </c:pt>
                <c:pt idx="4531">
                  <c:v>107.53032965734543</c:v>
                </c:pt>
                <c:pt idx="4532">
                  <c:v>107.47510629921263</c:v>
                </c:pt>
                <c:pt idx="4533">
                  <c:v>107.11875029539189</c:v>
                </c:pt>
                <c:pt idx="4534">
                  <c:v>107.06910236220475</c:v>
                </c:pt>
                <c:pt idx="4535">
                  <c:v>106.86339370078741</c:v>
                </c:pt>
                <c:pt idx="4536">
                  <c:v>106.45197637795276</c:v>
                </c:pt>
                <c:pt idx="4537">
                  <c:v>106.3503719464145</c:v>
                </c:pt>
                <c:pt idx="4538">
                  <c:v>105.88942772745176</c:v>
                </c:pt>
                <c:pt idx="4539">
                  <c:v>105.84026377952758</c:v>
                </c:pt>
                <c:pt idx="4540">
                  <c:v>105.48213094769959</c:v>
                </c:pt>
                <c:pt idx="4541">
                  <c:v>105.27666496264258</c:v>
                </c:pt>
                <c:pt idx="4542">
                  <c:v>105.07660597719232</c:v>
                </c:pt>
                <c:pt idx="4543">
                  <c:v>104.61142519685039</c:v>
                </c:pt>
                <c:pt idx="4544">
                  <c:v>104.50295271867613</c:v>
                </c:pt>
                <c:pt idx="4545">
                  <c:v>104.45431547853487</c:v>
                </c:pt>
                <c:pt idx="4546">
                  <c:v>104.35715584415587</c:v>
                </c:pt>
                <c:pt idx="4547">
                  <c:v>104.15152813852816</c:v>
                </c:pt>
                <c:pt idx="4548">
                  <c:v>103.84921706645699</c:v>
                </c:pt>
                <c:pt idx="4549">
                  <c:v>103.59554716981133</c:v>
                </c:pt>
                <c:pt idx="4550">
                  <c:v>103.53464502164503</c:v>
                </c:pt>
                <c:pt idx="4551">
                  <c:v>103.39016194968553</c:v>
                </c:pt>
                <c:pt idx="4552">
                  <c:v>103.08340455616656</c:v>
                </c:pt>
                <c:pt idx="4553">
                  <c:v>102.8835813040063</c:v>
                </c:pt>
                <c:pt idx="4554">
                  <c:v>102.41636217066461</c:v>
                </c:pt>
                <c:pt idx="4555">
                  <c:v>102.31170129870131</c:v>
                </c:pt>
                <c:pt idx="4556">
                  <c:v>102.16325550314467</c:v>
                </c:pt>
                <c:pt idx="4557">
                  <c:v>101.70504322200397</c:v>
                </c:pt>
                <c:pt idx="4558">
                  <c:v>101.54203543307088</c:v>
                </c:pt>
                <c:pt idx="4559">
                  <c:v>101.39443924498626</c:v>
                </c:pt>
                <c:pt idx="4560">
                  <c:v>101.10568340525697</c:v>
                </c:pt>
                <c:pt idx="4561">
                  <c:v>100.74268995290424</c:v>
                </c:pt>
                <c:pt idx="4562">
                  <c:v>101.05319607843138</c:v>
                </c:pt>
                <c:pt idx="4563">
                  <c:v>100.8129021526419</c:v>
                </c:pt>
                <c:pt idx="4564">
                  <c:v>100.17071484375002</c:v>
                </c:pt>
                <c:pt idx="4565">
                  <c:v>99.762511718750019</c:v>
                </c:pt>
                <c:pt idx="4566">
                  <c:v>99.656471462079779</c:v>
                </c:pt>
                <c:pt idx="4567">
                  <c:v>99.405926924579916</c:v>
                </c:pt>
                <c:pt idx="4568">
                  <c:v>99.308099570480294</c:v>
                </c:pt>
                <c:pt idx="4569">
                  <c:v>98.951476562500019</c:v>
                </c:pt>
                <c:pt idx="4570">
                  <c:v>98.594574833919509</c:v>
                </c:pt>
                <c:pt idx="4571">
                  <c:v>98.186212192262616</c:v>
                </c:pt>
                <c:pt idx="4572">
                  <c:v>98.329118935837258</c:v>
                </c:pt>
                <c:pt idx="4573">
                  <c:v>97.982030871434162</c:v>
                </c:pt>
                <c:pt idx="4574">
                  <c:v>97.715856025039145</c:v>
                </c:pt>
                <c:pt idx="4575">
                  <c:v>97.45444144144146</c:v>
                </c:pt>
                <c:pt idx="4576">
                  <c:v>97.340910623285012</c:v>
                </c:pt>
                <c:pt idx="4577">
                  <c:v>96.982117647058828</c:v>
                </c:pt>
                <c:pt idx="4578">
                  <c:v>96.777215686274516</c:v>
                </c:pt>
                <c:pt idx="4579">
                  <c:v>96.623043154178106</c:v>
                </c:pt>
                <c:pt idx="4580">
                  <c:v>96.418060808160078</c:v>
                </c:pt>
                <c:pt idx="4581">
                  <c:v>96.00809611612398</c:v>
                </c:pt>
                <c:pt idx="4582">
                  <c:v>95.808508042369567</c:v>
                </c:pt>
                <c:pt idx="4583">
                  <c:v>95.398543350333483</c:v>
                </c:pt>
                <c:pt idx="4584">
                  <c:v>95.1487843137255</c:v>
                </c:pt>
                <c:pt idx="4585">
                  <c:v>94.788990584542972</c:v>
                </c:pt>
                <c:pt idx="4586">
                  <c:v>94.584008238524916</c:v>
                </c:pt>
                <c:pt idx="4587">
                  <c:v>94.129666666666679</c:v>
                </c:pt>
                <c:pt idx="4588">
                  <c:v>93.569885052961951</c:v>
                </c:pt>
                <c:pt idx="4589">
                  <c:v>93.159920360925867</c:v>
                </c:pt>
                <c:pt idx="4590">
                  <c:v>92.706137254901961</c:v>
                </c:pt>
                <c:pt idx="4591">
                  <c:v>92.301725490196077</c:v>
                </c:pt>
                <c:pt idx="4592">
                  <c:v>91.692411764705895</c:v>
                </c:pt>
                <c:pt idx="4593">
                  <c:v>91.282607843137271</c:v>
                </c:pt>
                <c:pt idx="4594">
                  <c:v>90.743708969839432</c:v>
                </c:pt>
                <c:pt idx="4595">
                  <c:v>90.544433607520588</c:v>
                </c:pt>
                <c:pt idx="4596">
                  <c:v>90.092385277995334</c:v>
                </c:pt>
                <c:pt idx="4597">
                  <c:v>89.688606891151181</c:v>
                </c:pt>
                <c:pt idx="4598">
                  <c:v>89.237070450097846</c:v>
                </c:pt>
                <c:pt idx="4599">
                  <c:v>88.990308294209711</c:v>
                </c:pt>
                <c:pt idx="4600">
                  <c:v>88.581466353677641</c:v>
                </c:pt>
                <c:pt idx="4601">
                  <c:v>88.497362783424578</c:v>
                </c:pt>
                <c:pt idx="4602">
                  <c:v>88.052370847987504</c:v>
                </c:pt>
                <c:pt idx="4603">
                  <c:v>87.806457031250019</c:v>
                </c:pt>
                <c:pt idx="4604">
                  <c:v>87.398253906250019</c:v>
                </c:pt>
                <c:pt idx="4605">
                  <c:v>87.27372961373392</c:v>
                </c:pt>
                <c:pt idx="4606">
                  <c:v>86.177717348927914</c:v>
                </c:pt>
                <c:pt idx="4607">
                  <c:v>84.956579766536976</c:v>
                </c:pt>
                <c:pt idx="4608">
                  <c:v>83.900931034482767</c:v>
                </c:pt>
                <c:pt idx="4609">
                  <c:v>83.694879583172536</c:v>
                </c:pt>
                <c:pt idx="4610">
                  <c:v>83.290542372881362</c:v>
                </c:pt>
                <c:pt idx="4611">
                  <c:v>81.337856046065269</c:v>
                </c:pt>
                <c:pt idx="4612">
                  <c:v>78.846907386146199</c:v>
                </c:pt>
                <c:pt idx="4613">
                  <c:v>77.205380952380978</c:v>
                </c:pt>
                <c:pt idx="4614">
                  <c:v>72.212298711144825</c:v>
                </c:pt>
                <c:pt idx="4615">
                  <c:v>68.061676748582258</c:v>
                </c:pt>
                <c:pt idx="4616">
                  <c:v>65.360169811320773</c:v>
                </c:pt>
                <c:pt idx="4617">
                  <c:v>66.844452219714086</c:v>
                </c:pt>
                <c:pt idx="4618">
                  <c:v>64.451672168042009</c:v>
                </c:pt>
                <c:pt idx="4619">
                  <c:v>55.062157303370796</c:v>
                </c:pt>
                <c:pt idx="4620">
                  <c:v>45.776742469879537</c:v>
                </c:pt>
                <c:pt idx="4621">
                  <c:v>37.951095238095263</c:v>
                </c:pt>
                <c:pt idx="4622">
                  <c:v>32.219714120815709</c:v>
                </c:pt>
                <c:pt idx="4623">
                  <c:v>31.892253673627227</c:v>
                </c:pt>
                <c:pt idx="4624">
                  <c:v>32.232949592865452</c:v>
                </c:pt>
                <c:pt idx="4625">
                  <c:v>31.096947981366451</c:v>
                </c:pt>
                <c:pt idx="4626">
                  <c:v>29.722708737864078</c:v>
                </c:pt>
                <c:pt idx="4627">
                  <c:v>28.969665371162076</c:v>
                </c:pt>
                <c:pt idx="4628">
                  <c:v>28.334359223300975</c:v>
                </c:pt>
                <c:pt idx="4629">
                  <c:v>27.915659161490684</c:v>
                </c:pt>
                <c:pt idx="4630">
                  <c:v>27.263969367972084</c:v>
                </c:pt>
                <c:pt idx="4631">
                  <c:v>27.084567106283938</c:v>
                </c:pt>
                <c:pt idx="4632">
                  <c:v>27.084567106283938</c:v>
                </c:pt>
                <c:pt idx="4633">
                  <c:v>27.47925290923197</c:v>
                </c:pt>
                <c:pt idx="4634">
                  <c:v>27.681929402637703</c:v>
                </c:pt>
                <c:pt idx="4635">
                  <c:v>27.879272304111712</c:v>
                </c:pt>
                <c:pt idx="4636">
                  <c:v>28.113155279503101</c:v>
                </c:pt>
                <c:pt idx="4637">
                  <c:v>28.5134852484472</c:v>
                </c:pt>
                <c:pt idx="4638">
                  <c:v>28.852763474214822</c:v>
                </c:pt>
                <c:pt idx="4639">
                  <c:v>29.36956213704995</c:v>
                </c:pt>
                <c:pt idx="4640">
                  <c:v>29.946823529411777</c:v>
                </c:pt>
                <c:pt idx="4641">
                  <c:v>30.73968343653252</c:v>
                </c:pt>
                <c:pt idx="4642">
                  <c:v>31.513000000000002</c:v>
                </c:pt>
                <c:pt idx="4643">
                  <c:v>32.487767981438523</c:v>
                </c:pt>
                <c:pt idx="4644">
                  <c:v>33.280014694508893</c:v>
                </c:pt>
                <c:pt idx="4645">
                  <c:v>34.491723404255325</c:v>
                </c:pt>
                <c:pt idx="4646">
                  <c:v>35.171271987601713</c:v>
                </c:pt>
                <c:pt idx="4647">
                  <c:v>36.498922330097088</c:v>
                </c:pt>
                <c:pt idx="4648">
                  <c:v>37.2279669131958</c:v>
                </c:pt>
                <c:pt idx="4649">
                  <c:v>38.16428755364808</c:v>
                </c:pt>
                <c:pt idx="4650">
                  <c:v>39.036925781250005</c:v>
                </c:pt>
                <c:pt idx="4651">
                  <c:v>39.781598277212225</c:v>
                </c:pt>
                <c:pt idx="4652">
                  <c:v>40.729444270015705</c:v>
                </c:pt>
                <c:pt idx="4653">
                  <c:v>41.500012987012994</c:v>
                </c:pt>
                <c:pt idx="4654">
                  <c:v>42.638591482649858</c:v>
                </c:pt>
                <c:pt idx="4655">
                  <c:v>43.525830635609964</c:v>
                </c:pt>
                <c:pt idx="4656">
                  <c:v>44.616260869565224</c:v>
                </c:pt>
                <c:pt idx="4657">
                  <c:v>45.456950177935951</c:v>
                </c:pt>
                <c:pt idx="4658">
                  <c:v>46.447782608695661</c:v>
                </c:pt>
                <c:pt idx="4659">
                  <c:v>47.638839589095227</c:v>
                </c:pt>
                <c:pt idx="4660">
                  <c:v>48.748700197238662</c:v>
                </c:pt>
                <c:pt idx="4661">
                  <c:v>49.65468964159119</c:v>
                </c:pt>
                <c:pt idx="4662">
                  <c:v>50.840263779527575</c:v>
                </c:pt>
                <c:pt idx="4663">
                  <c:v>51.680223095051076</c:v>
                </c:pt>
                <c:pt idx="4664">
                  <c:v>52.577705882352959</c:v>
                </c:pt>
                <c:pt idx="4665">
                  <c:v>53.267796397807388</c:v>
                </c:pt>
                <c:pt idx="4666">
                  <c:v>54.159989835809242</c:v>
                </c:pt>
                <c:pt idx="4667">
                  <c:v>54.505675781250005</c:v>
                </c:pt>
                <c:pt idx="4668">
                  <c:v>55.305968750000005</c:v>
                </c:pt>
                <c:pt idx="4669">
                  <c:v>55.772577795152486</c:v>
                </c:pt>
                <c:pt idx="4670">
                  <c:v>56.468479452054808</c:v>
                </c:pt>
                <c:pt idx="4671">
                  <c:v>56.866718199608613</c:v>
                </c:pt>
                <c:pt idx="4672">
                  <c:v>57.534739130434801</c:v>
                </c:pt>
                <c:pt idx="4673">
                  <c:v>58.034568627450994</c:v>
                </c:pt>
                <c:pt idx="4674">
                  <c:v>58.499754317111467</c:v>
                </c:pt>
                <c:pt idx="4675">
                  <c:v>59.063039323633518</c:v>
                </c:pt>
                <c:pt idx="4676">
                  <c:v>59.828996847911739</c:v>
                </c:pt>
                <c:pt idx="4677">
                  <c:v>60.360375690607754</c:v>
                </c:pt>
                <c:pt idx="4678">
                  <c:v>60.930457493080283</c:v>
                </c:pt>
                <c:pt idx="4679">
                  <c:v>61.879336633663371</c:v>
                </c:pt>
                <c:pt idx="4680">
                  <c:v>62.352179548156982</c:v>
                </c:pt>
                <c:pt idx="4681">
                  <c:v>63.09815283842795</c:v>
                </c:pt>
                <c:pt idx="4682">
                  <c:v>63.644212723658072</c:v>
                </c:pt>
                <c:pt idx="4683">
                  <c:v>64.223453100158991</c:v>
                </c:pt>
                <c:pt idx="4684">
                  <c:v>65.082085487077563</c:v>
                </c:pt>
                <c:pt idx="4685">
                  <c:v>65.492125248508984</c:v>
                </c:pt>
                <c:pt idx="4686">
                  <c:v>66.278302066772667</c:v>
                </c:pt>
                <c:pt idx="4687">
                  <c:v>66.890384737678872</c:v>
                </c:pt>
                <c:pt idx="4688">
                  <c:v>67.300261526232134</c:v>
                </c:pt>
                <c:pt idx="4689">
                  <c:v>67.917809220985703</c:v>
                </c:pt>
                <c:pt idx="4690">
                  <c:v>68.737562798092227</c:v>
                </c:pt>
                <c:pt idx="4691">
                  <c:v>69.35511049284581</c:v>
                </c:pt>
                <c:pt idx="4692">
                  <c:v>70.104044479745838</c:v>
                </c:pt>
                <c:pt idx="4693">
                  <c:v>70.792411764705903</c:v>
                </c:pt>
                <c:pt idx="4694">
                  <c:v>71.202288553259166</c:v>
                </c:pt>
                <c:pt idx="4695">
                  <c:v>72.027507154213041</c:v>
                </c:pt>
                <c:pt idx="4696">
                  <c:v>72.639589825119259</c:v>
                </c:pt>
                <c:pt idx="4697">
                  <c:v>73.257137519872828</c:v>
                </c:pt>
                <c:pt idx="4698">
                  <c:v>74.082356120826731</c:v>
                </c:pt>
                <c:pt idx="4699">
                  <c:v>74.694438791732921</c:v>
                </c:pt>
                <c:pt idx="4700">
                  <c:v>75.311986486486504</c:v>
                </c:pt>
                <c:pt idx="4701">
                  <c:v>76.056189038919783</c:v>
                </c:pt>
                <c:pt idx="4702">
                  <c:v>76.471200953137412</c:v>
                </c:pt>
                <c:pt idx="4703">
                  <c:v>77.088258141382056</c:v>
                </c:pt>
                <c:pt idx="4704">
                  <c:v>77.868895196506557</c:v>
                </c:pt>
                <c:pt idx="4705">
                  <c:v>78.441571428571436</c:v>
                </c:pt>
                <c:pt idx="4706">
                  <c:v>79.272405940594069</c:v>
                </c:pt>
                <c:pt idx="4707">
                  <c:v>79.641760886777504</c:v>
                </c:pt>
                <c:pt idx="4708">
                  <c:v>80.055374555511676</c:v>
                </c:pt>
                <c:pt idx="4709">
                  <c:v>80.590575996841707</c:v>
                </c:pt>
                <c:pt idx="4710">
                  <c:v>80.95824467245464</c:v>
                </c:pt>
                <c:pt idx="4711">
                  <c:v>81.162172902717614</c:v>
                </c:pt>
                <c:pt idx="4712">
                  <c:v>81.365299528301875</c:v>
                </c:pt>
                <c:pt idx="4713">
                  <c:v>81.936379174852689</c:v>
                </c:pt>
                <c:pt idx="4714">
                  <c:v>82.222281789638942</c:v>
                </c:pt>
                <c:pt idx="4715">
                  <c:v>82.70694355154842</c:v>
                </c:pt>
                <c:pt idx="4716">
                  <c:v>82.831938503721133</c:v>
                </c:pt>
                <c:pt idx="4717">
                  <c:v>83.195850430696979</c:v>
                </c:pt>
                <c:pt idx="4718">
                  <c:v>83.354976516634068</c:v>
                </c:pt>
                <c:pt idx="4719">
                  <c:v>83.513978090766841</c:v>
                </c:pt>
                <c:pt idx="4720">
                  <c:v>83.638097732603626</c:v>
                </c:pt>
                <c:pt idx="4721">
                  <c:v>83.718399061032869</c:v>
                </c:pt>
                <c:pt idx="4722">
                  <c:v>83.638097732603626</c:v>
                </c:pt>
                <c:pt idx="4723">
                  <c:v>83.718399061032869</c:v>
                </c:pt>
                <c:pt idx="4724">
                  <c:v>83.638097732603626</c:v>
                </c:pt>
                <c:pt idx="4725">
                  <c:v>83.40168183601412</c:v>
                </c:pt>
                <c:pt idx="4726">
                  <c:v>83.031740188383054</c:v>
                </c:pt>
                <c:pt idx="4727">
                  <c:v>82.99171714397805</c:v>
                </c:pt>
                <c:pt idx="4728">
                  <c:v>82.945617187500019</c:v>
                </c:pt>
                <c:pt idx="4729">
                  <c:v>82.945261208577037</c:v>
                </c:pt>
                <c:pt idx="4730">
                  <c:v>82.781197742312187</c:v>
                </c:pt>
                <c:pt idx="4731">
                  <c:v>82.702031505250886</c:v>
                </c:pt>
                <c:pt idx="4732">
                  <c:v>82.578170940170978</c:v>
                </c:pt>
                <c:pt idx="4733">
                  <c:v>82.499315993788812</c:v>
                </c:pt>
                <c:pt idx="4734">
                  <c:v>82.29648214285713</c:v>
                </c:pt>
                <c:pt idx="4735">
                  <c:v>82.015230411171444</c:v>
                </c:pt>
                <c:pt idx="4736">
                  <c:v>81.615211016291696</c:v>
                </c:pt>
                <c:pt idx="4737">
                  <c:v>81.198550730359273</c:v>
                </c:pt>
                <c:pt idx="4738">
                  <c:v>81.325623274161742</c:v>
                </c:pt>
                <c:pt idx="4739">
                  <c:v>81.325868369351696</c:v>
                </c:pt>
                <c:pt idx="4740">
                  <c:v>81.365299528301875</c:v>
                </c:pt>
                <c:pt idx="4741">
                  <c:v>81.41016869838775</c:v>
                </c:pt>
                <c:pt idx="4742">
                  <c:v>81.568336746750703</c:v>
                </c:pt>
                <c:pt idx="4743">
                  <c:v>81.69271214511042</c:v>
                </c:pt>
                <c:pt idx="4744">
                  <c:v>81.529304347826084</c:v>
                </c:pt>
                <c:pt idx="4745">
                  <c:v>81.608826740506331</c:v>
                </c:pt>
                <c:pt idx="4746">
                  <c:v>81.487069675376091</c:v>
                </c:pt>
                <c:pt idx="4747">
                  <c:v>82.020728894173629</c:v>
                </c:pt>
                <c:pt idx="4748">
                  <c:v>82.308120983736629</c:v>
                </c:pt>
                <c:pt idx="4749">
                  <c:v>82.388545851528406</c:v>
                </c:pt>
                <c:pt idx="4750">
                  <c:v>82.140976190476209</c:v>
                </c:pt>
                <c:pt idx="4751">
                  <c:v>82.388545851528406</c:v>
                </c:pt>
                <c:pt idx="4752">
                  <c:v>83.166769841269854</c:v>
                </c:pt>
                <c:pt idx="4753">
                  <c:v>83.742571598571999</c:v>
                </c:pt>
                <c:pt idx="4754">
                  <c:v>84.069876734046787</c:v>
                </c:pt>
                <c:pt idx="4755">
                  <c:v>84.396663366336654</c:v>
                </c:pt>
                <c:pt idx="4756">
                  <c:v>84.434312771846592</c:v>
                </c:pt>
                <c:pt idx="4757">
                  <c:v>84.553596602133553</c:v>
                </c:pt>
                <c:pt idx="4758">
                  <c:v>84.471843268851188</c:v>
                </c:pt>
                <c:pt idx="4759">
                  <c:v>84.39021893491126</c:v>
                </c:pt>
                <c:pt idx="4760">
                  <c:v>84.34403312302841</c:v>
                </c:pt>
                <c:pt idx="4761">
                  <c:v>84.39021893491126</c:v>
                </c:pt>
                <c:pt idx="4762">
                  <c:v>84.431014996053705</c:v>
                </c:pt>
                <c:pt idx="4763">
                  <c:v>84.265566127122014</c:v>
                </c:pt>
                <c:pt idx="4764">
                  <c:v>84.553596602133553</c:v>
                </c:pt>
                <c:pt idx="4765">
                  <c:v>84.599956521739145</c:v>
                </c:pt>
                <c:pt idx="4766">
                  <c:v>84.681908227848098</c:v>
                </c:pt>
                <c:pt idx="4767">
                  <c:v>84.81052475247526</c:v>
                </c:pt>
                <c:pt idx="4768">
                  <c:v>84.892805786761812</c:v>
                </c:pt>
                <c:pt idx="4769">
                  <c:v>85.099900515259648</c:v>
                </c:pt>
                <c:pt idx="4770">
                  <c:v>85.223813492063513</c:v>
                </c:pt>
                <c:pt idx="4771">
                  <c:v>85.223813492063513</c:v>
                </c:pt>
                <c:pt idx="4772">
                  <c:v>85.016472222222234</c:v>
                </c:pt>
                <c:pt idx="4773">
                  <c:v>85.26518340611355</c:v>
                </c:pt>
                <c:pt idx="4774">
                  <c:v>85.26518340611355</c:v>
                </c:pt>
                <c:pt idx="4775">
                  <c:v>85.472606986899578</c:v>
                </c:pt>
                <c:pt idx="4776">
                  <c:v>85.51409213661637</c:v>
                </c:pt>
                <c:pt idx="4777">
                  <c:v>85.472606986899578</c:v>
                </c:pt>
                <c:pt idx="4778">
                  <c:v>85.929104050833999</c:v>
                </c:pt>
                <c:pt idx="4779">
                  <c:v>86.131149324860999</c:v>
                </c:pt>
                <c:pt idx="4780">
                  <c:v>86.706231441048033</c:v>
                </c:pt>
                <c:pt idx="4781">
                  <c:v>86.913655021834074</c:v>
                </c:pt>
                <c:pt idx="4782">
                  <c:v>87.572769658459094</c:v>
                </c:pt>
                <c:pt idx="4783">
                  <c:v>87.780275615567916</c:v>
                </c:pt>
                <c:pt idx="4784">
                  <c:v>88.39733280381256</c:v>
                </c:pt>
                <c:pt idx="4785">
                  <c:v>88.556668122270764</c:v>
                </c:pt>
                <c:pt idx="4786">
                  <c:v>88.928674603174628</c:v>
                </c:pt>
                <c:pt idx="4787">
                  <c:v>89.178938864628819</c:v>
                </c:pt>
                <c:pt idx="4788">
                  <c:v>89.29493177310593</c:v>
                </c:pt>
                <c:pt idx="4789">
                  <c:v>89.703995636652138</c:v>
                </c:pt>
                <c:pt idx="4790">
                  <c:v>90.118513685045627</c:v>
                </c:pt>
                <c:pt idx="4791">
                  <c:v>90.320318524395105</c:v>
                </c:pt>
                <c:pt idx="4792">
                  <c:v>90.527577548591836</c:v>
                </c:pt>
                <c:pt idx="4793">
                  <c:v>90.647859294490701</c:v>
                </c:pt>
                <c:pt idx="4794">
                  <c:v>90.849504161712261</c:v>
                </c:pt>
                <c:pt idx="4795">
                  <c:v>91.143900436334803</c:v>
                </c:pt>
                <c:pt idx="4796">
                  <c:v>91.214564976228246</c:v>
                </c:pt>
                <c:pt idx="4797">
                  <c:v>91.672433214427301</c:v>
                </c:pt>
                <c:pt idx="4798">
                  <c:v>91.879527942925122</c:v>
                </c:pt>
                <c:pt idx="4799">
                  <c:v>92.037167987321737</c:v>
                </c:pt>
                <c:pt idx="4800">
                  <c:v>92.156111638954869</c:v>
                </c:pt>
                <c:pt idx="4801">
                  <c:v>92.269428006329122</c:v>
                </c:pt>
                <c:pt idx="4802">
                  <c:v>92.225435745353906</c:v>
                </c:pt>
                <c:pt idx="4803">
                  <c:v>92.545003160806033</c:v>
                </c:pt>
                <c:pt idx="4804">
                  <c:v>92.407534333070274</c:v>
                </c:pt>
                <c:pt idx="4805">
                  <c:v>92.726328075709787</c:v>
                </c:pt>
                <c:pt idx="4806">
                  <c:v>92.520294952681411</c:v>
                </c:pt>
                <c:pt idx="4807">
                  <c:v>92.770396449704151</c:v>
                </c:pt>
                <c:pt idx="4808">
                  <c:v>92.976510848126239</c:v>
                </c:pt>
                <c:pt idx="4809">
                  <c:v>92.976510848126239</c:v>
                </c:pt>
                <c:pt idx="4810">
                  <c:v>93.020695343330729</c:v>
                </c:pt>
                <c:pt idx="4811">
                  <c:v>93.020695343330729</c:v>
                </c:pt>
                <c:pt idx="4812">
                  <c:v>93.020695343330729</c:v>
                </c:pt>
                <c:pt idx="4813">
                  <c:v>93.271191867351007</c:v>
                </c:pt>
                <c:pt idx="4814">
                  <c:v>93.203217391304364</c:v>
                </c:pt>
                <c:pt idx="4815">
                  <c:v>93.203217391304364</c:v>
                </c:pt>
                <c:pt idx="4816">
                  <c:v>93.247578884934768</c:v>
                </c:pt>
                <c:pt idx="4817">
                  <c:v>93.090729430379753</c:v>
                </c:pt>
                <c:pt idx="4818">
                  <c:v>93.090729430379753</c:v>
                </c:pt>
                <c:pt idx="4819">
                  <c:v>92.884044303797467</c:v>
                </c:pt>
                <c:pt idx="4820">
                  <c:v>92.815475247524759</c:v>
                </c:pt>
                <c:pt idx="4821">
                  <c:v>92.815475247524759</c:v>
                </c:pt>
                <c:pt idx="4822">
                  <c:v>92.815475247524759</c:v>
                </c:pt>
                <c:pt idx="4823">
                  <c:v>92.652758320126821</c:v>
                </c:pt>
                <c:pt idx="4824">
                  <c:v>92.608544554455463</c:v>
                </c:pt>
                <c:pt idx="4825">
                  <c:v>92.451193343898609</c:v>
                </c:pt>
                <c:pt idx="4826">
                  <c:v>92.495362267142312</c:v>
                </c:pt>
                <c:pt idx="4827">
                  <c:v>92.583805236017469</c:v>
                </c:pt>
                <c:pt idx="4828">
                  <c:v>92.998323284410972</c:v>
                </c:pt>
                <c:pt idx="4829">
                  <c:v>92.904101862861708</c:v>
                </c:pt>
                <c:pt idx="4830">
                  <c:v>92.998323284410972</c:v>
                </c:pt>
                <c:pt idx="4831">
                  <c:v>92.998323284410972</c:v>
                </c:pt>
                <c:pt idx="4832">
                  <c:v>93.318291319857323</c:v>
                </c:pt>
                <c:pt idx="4833">
                  <c:v>93.111196591359516</c:v>
                </c:pt>
                <c:pt idx="4834">
                  <c:v>93.475361331220327</c:v>
                </c:pt>
                <c:pt idx="4835">
                  <c:v>93.475361331220327</c:v>
                </c:pt>
                <c:pt idx="4836">
                  <c:v>93.637752475247524</c:v>
                </c:pt>
                <c:pt idx="4837">
                  <c:v>93.49866060126584</c:v>
                </c:pt>
                <c:pt idx="4838">
                  <c:v>93.794571654790175</c:v>
                </c:pt>
                <c:pt idx="4839">
                  <c:v>93.705345727848112</c:v>
                </c:pt>
                <c:pt idx="4840">
                  <c:v>93.794571654790175</c:v>
                </c:pt>
                <c:pt idx="4841">
                  <c:v>94.001420427553441</c:v>
                </c:pt>
                <c:pt idx="4842">
                  <c:v>94.046168316831697</c:v>
                </c:pt>
                <c:pt idx="4843">
                  <c:v>94.253099009900993</c:v>
                </c:pt>
                <c:pt idx="4844">
                  <c:v>94.460029702970317</c:v>
                </c:pt>
                <c:pt idx="4845">
                  <c:v>94.616523357086294</c:v>
                </c:pt>
                <c:pt idx="4846">
                  <c:v>94.526647151898729</c:v>
                </c:pt>
                <c:pt idx="4847">
                  <c:v>94.526647151898729</c:v>
                </c:pt>
                <c:pt idx="4848">
                  <c:v>94.638000000000019</c:v>
                </c:pt>
                <c:pt idx="4849">
                  <c:v>94.799546819438973</c:v>
                </c:pt>
                <c:pt idx="4850">
                  <c:v>94.659408839779033</c:v>
                </c:pt>
                <c:pt idx="4851">
                  <c:v>94.770393533123041</c:v>
                </c:pt>
                <c:pt idx="4852">
                  <c:v>94.541138528138546</c:v>
                </c:pt>
                <c:pt idx="4853">
                  <c:v>94.312783974862541</c:v>
                </c:pt>
                <c:pt idx="4854">
                  <c:v>94.129666666666679</c:v>
                </c:pt>
                <c:pt idx="4855">
                  <c:v>93.996744614179434</c:v>
                </c:pt>
                <c:pt idx="4856">
                  <c:v>93.902921722113518</c:v>
                </c:pt>
                <c:pt idx="4857">
                  <c:v>93.703802348336609</c:v>
                </c:pt>
                <c:pt idx="4858">
                  <c:v>93.294800391389444</c:v>
                </c:pt>
                <c:pt idx="4859">
                  <c:v>93.090299412915854</c:v>
                </c:pt>
                <c:pt idx="4860">
                  <c:v>92.934985121378247</c:v>
                </c:pt>
                <c:pt idx="4861">
                  <c:v>92.779549157853538</c:v>
                </c:pt>
                <c:pt idx="4862">
                  <c:v>92.506627450980403</c:v>
                </c:pt>
                <c:pt idx="4863">
                  <c:v>92.345385249117314</c:v>
                </c:pt>
                <c:pt idx="4864">
                  <c:v>92.389079277864994</c:v>
                </c:pt>
                <c:pt idx="4865">
                  <c:v>91.871699921445426</c:v>
                </c:pt>
                <c:pt idx="4866">
                  <c:v>91.871699921445426</c:v>
                </c:pt>
                <c:pt idx="4867">
                  <c:v>91.374558084772374</c:v>
                </c:pt>
                <c:pt idx="4868">
                  <c:v>91.126279717536292</c:v>
                </c:pt>
                <c:pt idx="4869">
                  <c:v>90.964432496075347</c:v>
                </c:pt>
                <c:pt idx="4870">
                  <c:v>90.716315025500194</c:v>
                </c:pt>
                <c:pt idx="4871">
                  <c:v>90.468392156862777</c:v>
                </c:pt>
                <c:pt idx="4872">
                  <c:v>90.106762259709697</c:v>
                </c:pt>
                <c:pt idx="4873">
                  <c:v>89.859078431372566</c:v>
                </c:pt>
                <c:pt idx="4874">
                  <c:v>89.816410427283444</c:v>
                </c:pt>
                <c:pt idx="4875">
                  <c:v>89.41215719325757</c:v>
                </c:pt>
                <c:pt idx="4876">
                  <c:v>89.279444792482408</c:v>
                </c:pt>
                <c:pt idx="4877">
                  <c:v>89.237070450097846</c:v>
                </c:pt>
                <c:pt idx="4878">
                  <c:v>88.990308294209711</c:v>
                </c:pt>
                <c:pt idx="4879">
                  <c:v>88.990308294209711</c:v>
                </c:pt>
                <c:pt idx="4880">
                  <c:v>88.905885066458197</c:v>
                </c:pt>
                <c:pt idx="4881">
                  <c:v>88.816222656250019</c:v>
                </c:pt>
                <c:pt idx="4882">
                  <c:v>88.816222656250019</c:v>
                </c:pt>
                <c:pt idx="4883">
                  <c:v>88.978150331901617</c:v>
                </c:pt>
                <c:pt idx="4884">
                  <c:v>88.888536480686724</c:v>
                </c:pt>
                <c:pt idx="4885">
                  <c:v>88.690038626609478</c:v>
                </c:pt>
                <c:pt idx="4886">
                  <c:v>88.690038626609478</c:v>
                </c:pt>
                <c:pt idx="4887">
                  <c:v>88.600719298245636</c:v>
                </c:pt>
                <c:pt idx="4888">
                  <c:v>88.558791114575214</c:v>
                </c:pt>
                <c:pt idx="4889">
                  <c:v>88.068101246105925</c:v>
                </c:pt>
                <c:pt idx="4890">
                  <c:v>87.259592679127735</c:v>
                </c:pt>
                <c:pt idx="4891">
                  <c:v>85.647929906542061</c:v>
                </c:pt>
                <c:pt idx="4892">
                  <c:v>83.990812378357347</c:v>
                </c:pt>
                <c:pt idx="4893">
                  <c:v>82.741599221789897</c:v>
                </c:pt>
                <c:pt idx="4894">
                  <c:v>80.807587227414331</c:v>
                </c:pt>
                <c:pt idx="4895">
                  <c:v>79.354458658346346</c:v>
                </c:pt>
                <c:pt idx="4896">
                  <c:v>78.133457209847606</c:v>
                </c:pt>
                <c:pt idx="4897">
                  <c:v>77.241482003129903</c:v>
                </c:pt>
                <c:pt idx="4898">
                  <c:v>77.51113652412711</c:v>
                </c:pt>
                <c:pt idx="4899">
                  <c:v>79.319531176006336</c:v>
                </c:pt>
                <c:pt idx="4900">
                  <c:v>81.283150138285279</c:v>
                </c:pt>
                <c:pt idx="4901">
                  <c:v>80.178021713383373</c:v>
                </c:pt>
                <c:pt idx="4902">
                  <c:v>75.622744094488198</c:v>
                </c:pt>
                <c:pt idx="4903">
                  <c:v>72.66164333464414</c:v>
                </c:pt>
                <c:pt idx="4904">
                  <c:v>69.13726326129671</c:v>
                </c:pt>
                <c:pt idx="4905">
                  <c:v>64.87449312377214</c:v>
                </c:pt>
                <c:pt idx="4906">
                  <c:v>63.966296703296706</c:v>
                </c:pt>
                <c:pt idx="4907">
                  <c:v>65.313980392156878</c:v>
                </c:pt>
                <c:pt idx="4908">
                  <c:v>67.366228962818013</c:v>
                </c:pt>
                <c:pt idx="4909">
                  <c:v>69.554177621283273</c:v>
                </c:pt>
                <c:pt idx="4910">
                  <c:v>69.992452054794541</c:v>
                </c:pt>
                <c:pt idx="4911">
                  <c:v>68.781590998043072</c:v>
                </c:pt>
                <c:pt idx="4912">
                  <c:v>66.592483163664866</c:v>
                </c:pt>
                <c:pt idx="4913">
                  <c:v>65.552034915653195</c:v>
                </c:pt>
                <c:pt idx="4914">
                  <c:v>67.004463893249607</c:v>
                </c:pt>
                <c:pt idx="4915">
                  <c:v>69.947675834970582</c:v>
                </c:pt>
                <c:pt idx="4916">
                  <c:v>71.809481918239001</c:v>
                </c:pt>
                <c:pt idx="4917">
                  <c:v>71.979110019646399</c:v>
                </c:pt>
                <c:pt idx="4918">
                  <c:v>71.204136006289318</c:v>
                </c:pt>
                <c:pt idx="4919">
                  <c:v>69.982634433962275</c:v>
                </c:pt>
                <c:pt idx="4920">
                  <c:v>69.206570585922179</c:v>
                </c:pt>
                <c:pt idx="4921">
                  <c:v>68.36117216981134</c:v>
                </c:pt>
                <c:pt idx="4922">
                  <c:v>67.75042138364779</c:v>
                </c:pt>
                <c:pt idx="4923">
                  <c:v>67.10582907662085</c:v>
                </c:pt>
                <c:pt idx="4924">
                  <c:v>66.495318271119871</c:v>
                </c:pt>
                <c:pt idx="4925">
                  <c:v>65.784879905808481</c:v>
                </c:pt>
                <c:pt idx="4926">
                  <c:v>65.485003929273105</c:v>
                </c:pt>
                <c:pt idx="4927">
                  <c:v>64.841554595443853</c:v>
                </c:pt>
                <c:pt idx="4928">
                  <c:v>64.570692307692312</c:v>
                </c:pt>
                <c:pt idx="4929">
                  <c:v>64.371025902668762</c:v>
                </c:pt>
                <c:pt idx="4930">
                  <c:v>64.332929384072202</c:v>
                </c:pt>
                <c:pt idx="4931">
                  <c:v>64.371025902668762</c:v>
                </c:pt>
                <c:pt idx="4932">
                  <c:v>64.537911730090229</c:v>
                </c:pt>
                <c:pt idx="4933">
                  <c:v>64.570692307692312</c:v>
                </c:pt>
                <c:pt idx="4934">
                  <c:v>65.180484301412875</c:v>
                </c:pt>
                <c:pt idx="4935">
                  <c:v>65.380150706436439</c:v>
                </c:pt>
                <c:pt idx="4936">
                  <c:v>65.552034915653195</c:v>
                </c:pt>
                <c:pt idx="4937">
                  <c:v>65.92329411764706</c:v>
                </c:pt>
                <c:pt idx="4938">
                  <c:v>66.393285826155079</c:v>
                </c:pt>
                <c:pt idx="4939">
                  <c:v>66.830665491578557</c:v>
                </c:pt>
                <c:pt idx="4940">
                  <c:v>67.102768718149761</c:v>
                </c:pt>
                <c:pt idx="4941">
                  <c:v>67.540941176470596</c:v>
                </c:pt>
                <c:pt idx="4942">
                  <c:v>67.911275186201507</c:v>
                </c:pt>
                <c:pt idx="4943">
                  <c:v>68.247136310223283</c:v>
                </c:pt>
                <c:pt idx="4944">
                  <c:v>68.781590998043072</c:v>
                </c:pt>
                <c:pt idx="4945">
                  <c:v>68.973269426005487</c:v>
                </c:pt>
                <c:pt idx="4946">
                  <c:v>69.436489278752461</c:v>
                </c:pt>
                <c:pt idx="4947">
                  <c:v>69.720264957264988</c:v>
                </c:pt>
                <c:pt idx="4948">
                  <c:v>69.873906625339032</c:v>
                </c:pt>
                <c:pt idx="4949">
                  <c:v>70.100877030162422</c:v>
                </c:pt>
                <c:pt idx="4950">
                  <c:v>70.356146718146732</c:v>
                </c:pt>
                <c:pt idx="4951">
                  <c:v>70.846686849209433</c:v>
                </c:pt>
                <c:pt idx="4952">
                  <c:v>71.030795305886897</c:v>
                </c:pt>
                <c:pt idx="4953">
                  <c:v>71.053322580645201</c:v>
                </c:pt>
                <c:pt idx="4954">
                  <c:v>71.270761594480646</c:v>
                </c:pt>
                <c:pt idx="4955">
                  <c:v>71.79670356185369</c:v>
                </c:pt>
                <c:pt idx="4956">
                  <c:v>71.721955223880613</c:v>
                </c:pt>
                <c:pt idx="4957">
                  <c:v>72.046938814531572</c:v>
                </c:pt>
                <c:pt idx="4958">
                  <c:v>72.206616207951086</c:v>
                </c:pt>
                <c:pt idx="4959">
                  <c:v>72.102156166475751</c:v>
                </c:pt>
                <c:pt idx="4960">
                  <c:v>72.406348623853219</c:v>
                </c:pt>
                <c:pt idx="4961">
                  <c:v>72.336529411764701</c:v>
                </c:pt>
                <c:pt idx="4962">
                  <c:v>72.336529411764701</c:v>
                </c:pt>
                <c:pt idx="4963">
                  <c:v>72.530857142857144</c:v>
                </c:pt>
                <c:pt idx="4964">
                  <c:v>72.530857142857144</c:v>
                </c:pt>
                <c:pt idx="4965">
                  <c:v>72.641107074569803</c:v>
                </c:pt>
                <c:pt idx="4966">
                  <c:v>72.711239571373923</c:v>
                </c:pt>
                <c:pt idx="4967">
                  <c:v>72.892313650306775</c:v>
                </c:pt>
                <c:pt idx="4968">
                  <c:v>72.984634615384621</c:v>
                </c:pt>
                <c:pt idx="4969">
                  <c:v>73.256552732871441</c:v>
                </c:pt>
                <c:pt idx="4970">
                  <c:v>73.327618644067812</c:v>
                </c:pt>
                <c:pt idx="4971">
                  <c:v>73.511070243149391</c:v>
                </c:pt>
                <c:pt idx="4972">
                  <c:v>73.623606646058761</c:v>
                </c:pt>
                <c:pt idx="4973">
                  <c:v>73.623606646058761</c:v>
                </c:pt>
                <c:pt idx="4974">
                  <c:v>73.880105772956242</c:v>
                </c:pt>
                <c:pt idx="4975">
                  <c:v>73.898922330097093</c:v>
                </c:pt>
                <c:pt idx="4976">
                  <c:v>74.048783741734752</c:v>
                </c:pt>
                <c:pt idx="4977">
                  <c:v>74.084984435797679</c:v>
                </c:pt>
                <c:pt idx="4978">
                  <c:v>74.349909871244662</c:v>
                </c:pt>
                <c:pt idx="4979">
                  <c:v>74.333465207193157</c:v>
                </c:pt>
                <c:pt idx="4980">
                  <c:v>74.631627450980403</c:v>
                </c:pt>
                <c:pt idx="4981">
                  <c:v>74.489209201730262</c:v>
                </c:pt>
                <c:pt idx="4982">
                  <c:v>74.85783097484277</c:v>
                </c:pt>
                <c:pt idx="4983">
                  <c:v>75.011031496062998</c:v>
                </c:pt>
                <c:pt idx="4984">
                  <c:v>74.995741617357012</c:v>
                </c:pt>
                <c:pt idx="4985">
                  <c:v>75.048053170539575</c:v>
                </c:pt>
                <c:pt idx="4986">
                  <c:v>75.253842851516367</c:v>
                </c:pt>
                <c:pt idx="4987">
                  <c:v>75.290974783293947</c:v>
                </c:pt>
                <c:pt idx="4988">
                  <c:v>75.402546351084837</c:v>
                </c:pt>
                <c:pt idx="4989">
                  <c:v>75.585772277227719</c:v>
                </c:pt>
                <c:pt idx="4990">
                  <c:v>75.623241679873232</c:v>
                </c:pt>
                <c:pt idx="4991">
                  <c:v>75.585772277227719</c:v>
                </c:pt>
                <c:pt idx="4992">
                  <c:v>75.87603401898734</c:v>
                </c:pt>
                <c:pt idx="4993">
                  <c:v>76.082719145569627</c:v>
                </c:pt>
                <c:pt idx="4994">
                  <c:v>76.697335443037971</c:v>
                </c:pt>
                <c:pt idx="4995">
                  <c:v>76.98593559857764</c:v>
                </c:pt>
                <c:pt idx="4996">
                  <c:v>77.403970031545754</c:v>
                </c:pt>
                <c:pt idx="4997">
                  <c:v>77.328011820330971</c:v>
                </c:pt>
                <c:pt idx="4998">
                  <c:v>77.447418145956604</c:v>
                </c:pt>
                <c:pt idx="4999">
                  <c:v>77.533882584712373</c:v>
                </c:pt>
                <c:pt idx="5000">
                  <c:v>77.620142857142866</c:v>
                </c:pt>
                <c:pt idx="5001">
                  <c:v>77.338697994494723</c:v>
                </c:pt>
                <c:pt idx="5002">
                  <c:v>77.610003154574144</c:v>
                </c:pt>
                <c:pt idx="5003">
                  <c:v>77.930686537702343</c:v>
                </c:pt>
                <c:pt idx="5004">
                  <c:v>78.296017002767911</c:v>
                </c:pt>
                <c:pt idx="5005">
                  <c:v>79.026657957244652</c:v>
                </c:pt>
                <c:pt idx="5006">
                  <c:v>79.311335974643455</c:v>
                </c:pt>
                <c:pt idx="5007">
                  <c:v>82.550202380952399</c:v>
                </c:pt>
                <c:pt idx="5008">
                  <c:v>85.472606986899578</c:v>
                </c:pt>
                <c:pt idx="5009">
                  <c:v>83.744518282988878</c:v>
                </c:pt>
                <c:pt idx="5010">
                  <c:v>82.717093799682047</c:v>
                </c:pt>
                <c:pt idx="5011">
                  <c:v>85.104540905480548</c:v>
                </c:pt>
                <c:pt idx="5012">
                  <c:v>88.39733280381256</c:v>
                </c:pt>
                <c:pt idx="5013">
                  <c:v>85.60262639109699</c:v>
                </c:pt>
                <c:pt idx="5014">
                  <c:v>84.777407790143101</c:v>
                </c:pt>
                <c:pt idx="5015">
                  <c:v>90.340802066772682</c:v>
                </c:pt>
                <c:pt idx="5016">
                  <c:v>82.307217011128799</c:v>
                </c:pt>
                <c:pt idx="5017">
                  <c:v>82.636312152501986</c:v>
                </c:pt>
                <c:pt idx="5018">
                  <c:v>83.54231240063595</c:v>
                </c:pt>
                <c:pt idx="5019">
                  <c:v>83.25336934074663</c:v>
                </c:pt>
                <c:pt idx="5020">
                  <c:v>84.077932486100082</c:v>
                </c:pt>
                <c:pt idx="5021">
                  <c:v>84.487483717235904</c:v>
                </c:pt>
                <c:pt idx="5022">
                  <c:v>85.312046862589355</c:v>
                </c:pt>
                <c:pt idx="5023">
                  <c:v>85.312046862589355</c:v>
                </c:pt>
                <c:pt idx="5024">
                  <c:v>86.748206513105643</c:v>
                </c:pt>
                <c:pt idx="5025">
                  <c:v>86.630050874403821</c:v>
                </c:pt>
                <c:pt idx="5026">
                  <c:v>86.837721780604141</c:v>
                </c:pt>
                <c:pt idx="5027">
                  <c:v>85.929104050833999</c:v>
                </c:pt>
                <c:pt idx="5028">
                  <c:v>86.630050874403821</c:v>
                </c:pt>
                <c:pt idx="5029">
                  <c:v>86.837721780604141</c:v>
                </c:pt>
                <c:pt idx="5030">
                  <c:v>86.955712470214451</c:v>
                </c:pt>
                <c:pt idx="5031">
                  <c:v>87.163218427323258</c:v>
                </c:pt>
                <c:pt idx="5032">
                  <c:v>87.323043668122267</c:v>
                </c:pt>
                <c:pt idx="5033">
                  <c:v>87.572769658459094</c:v>
                </c:pt>
                <c:pt idx="5034">
                  <c:v>87.865146263911001</c:v>
                </c:pt>
                <c:pt idx="5035">
                  <c:v>88.072817170111307</c:v>
                </c:pt>
                <c:pt idx="5036">
                  <c:v>88.39733280381256</c:v>
                </c:pt>
                <c:pt idx="5037">
                  <c:v>88.604838760921368</c:v>
                </c:pt>
                <c:pt idx="5038">
                  <c:v>88.806884034948368</c:v>
                </c:pt>
                <c:pt idx="5039">
                  <c:v>88.971515283842805</c:v>
                </c:pt>
                <c:pt idx="5040">
                  <c:v>89.380903930131012</c:v>
                </c:pt>
                <c:pt idx="5041">
                  <c:v>89.574806656101472</c:v>
                </c:pt>
                <c:pt idx="5042">
                  <c:v>89.397592563291155</c:v>
                </c:pt>
                <c:pt idx="5043">
                  <c:v>89.805523734177228</c:v>
                </c:pt>
                <c:pt idx="5044">
                  <c:v>89.969109134045084</c:v>
                </c:pt>
                <c:pt idx="5045">
                  <c:v>89.877579217700514</c:v>
                </c:pt>
                <c:pt idx="5046">
                  <c:v>90.084019359936804</c:v>
                </c:pt>
                <c:pt idx="5047">
                  <c:v>89.949464088397818</c:v>
                </c:pt>
                <c:pt idx="5048">
                  <c:v>90.084019359936804</c:v>
                </c:pt>
                <c:pt idx="5049">
                  <c:v>90.084019359936804</c:v>
                </c:pt>
                <c:pt idx="5050">
                  <c:v>90.376879003558727</c:v>
                </c:pt>
                <c:pt idx="5051">
                  <c:v>90.376879003558727</c:v>
                </c:pt>
                <c:pt idx="5052">
                  <c:v>90.376879003558727</c:v>
                </c:pt>
                <c:pt idx="5053">
                  <c:v>90.512208234362632</c:v>
                </c:pt>
                <c:pt idx="5054">
                  <c:v>90.397409667194964</c:v>
                </c:pt>
                <c:pt idx="5055">
                  <c:v>90.397409667194964</c:v>
                </c:pt>
                <c:pt idx="5056">
                  <c:v>90.397409667194964</c:v>
                </c:pt>
                <c:pt idx="5057">
                  <c:v>90.233669837495086</c:v>
                </c:pt>
                <c:pt idx="5058">
                  <c:v>90.02657510899725</c:v>
                </c:pt>
                <c:pt idx="5059">
                  <c:v>89.824930241775689</c:v>
                </c:pt>
                <c:pt idx="5060">
                  <c:v>89.29493177310593</c:v>
                </c:pt>
                <c:pt idx="5061">
                  <c:v>89.087672748909185</c:v>
                </c:pt>
                <c:pt idx="5062">
                  <c:v>88.88041372471244</c:v>
                </c:pt>
                <c:pt idx="5063">
                  <c:v>88.928674603174628</c:v>
                </c:pt>
                <c:pt idx="5064">
                  <c:v>88.928674603174628</c:v>
                </c:pt>
                <c:pt idx="5065">
                  <c:v>88.721333333333348</c:v>
                </c:pt>
                <c:pt idx="5066">
                  <c:v>88.764091703056778</c:v>
                </c:pt>
                <c:pt idx="5067">
                  <c:v>88.971515283842805</c:v>
                </c:pt>
                <c:pt idx="5068">
                  <c:v>89.130559523809538</c:v>
                </c:pt>
                <c:pt idx="5069">
                  <c:v>89.130559523809538</c:v>
                </c:pt>
                <c:pt idx="5070">
                  <c:v>89.545242063492068</c:v>
                </c:pt>
                <c:pt idx="5071">
                  <c:v>89.703995636652138</c:v>
                </c:pt>
                <c:pt idx="5072">
                  <c:v>90.118513685045627</c:v>
                </c:pt>
                <c:pt idx="5073">
                  <c:v>90.571035714285713</c:v>
                </c:pt>
                <c:pt idx="5074">
                  <c:v>90.778376984126993</c:v>
                </c:pt>
                <c:pt idx="5075">
                  <c:v>90.985718253968273</c:v>
                </c:pt>
                <c:pt idx="5076">
                  <c:v>91.394944444444462</c:v>
                </c:pt>
                <c:pt idx="5077">
                  <c:v>91.760223324077771</c:v>
                </c:pt>
                <c:pt idx="5078">
                  <c:v>92.17474137247126</c:v>
                </c:pt>
                <c:pt idx="5079">
                  <c:v>92.426194444444448</c:v>
                </c:pt>
                <c:pt idx="5080">
                  <c:v>92.835420634920638</c:v>
                </c:pt>
                <c:pt idx="5081">
                  <c:v>93.250103174603183</c:v>
                </c:pt>
                <c:pt idx="5082">
                  <c:v>93.614646172153925</c:v>
                </c:pt>
                <c:pt idx="5083">
                  <c:v>94.023710035700134</c:v>
                </c:pt>
                <c:pt idx="5084">
                  <c:v>93.934125644074527</c:v>
                </c:pt>
                <c:pt idx="5085">
                  <c:v>94.230969059896893</c:v>
                </c:pt>
                <c:pt idx="5086">
                  <c:v>94.438228084093637</c:v>
                </c:pt>
                <c:pt idx="5087">
                  <c:v>94.549959968291745</c:v>
                </c:pt>
                <c:pt idx="5088">
                  <c:v>94.71198969889069</c:v>
                </c:pt>
                <c:pt idx="5089">
                  <c:v>94.666960396039627</c:v>
                </c:pt>
                <c:pt idx="5090">
                  <c:v>94.868445544554476</c:v>
                </c:pt>
                <c:pt idx="5091">
                  <c:v>94.940017405063301</c:v>
                </c:pt>
                <c:pt idx="5092">
                  <c:v>94.889532226176343</c:v>
                </c:pt>
                <c:pt idx="5093">
                  <c:v>95.051043478260894</c:v>
                </c:pt>
                <c:pt idx="5094">
                  <c:v>94.910552309514429</c:v>
                </c:pt>
                <c:pt idx="5095">
                  <c:v>94.503426371891067</c:v>
                </c:pt>
                <c:pt idx="5096">
                  <c:v>94.503426371891067</c:v>
                </c:pt>
                <c:pt idx="5097">
                  <c:v>94.297149230161892</c:v>
                </c:pt>
                <c:pt idx="5098">
                  <c:v>94.436913043478256</c:v>
                </c:pt>
                <c:pt idx="5099">
                  <c:v>94.090872088432704</c:v>
                </c:pt>
                <c:pt idx="5100">
                  <c:v>94.230391304347833</c:v>
                </c:pt>
                <c:pt idx="5101">
                  <c:v>94.275158956109138</c:v>
                </c:pt>
                <c:pt idx="5102">
                  <c:v>94.118715981012656</c:v>
                </c:pt>
                <c:pt idx="5103">
                  <c:v>94.208269200316693</c:v>
                </c:pt>
                <c:pt idx="5104">
                  <c:v>93.794571654790175</c:v>
                </c:pt>
                <c:pt idx="5105">
                  <c:v>93.844683168316848</c:v>
                </c:pt>
                <c:pt idx="5106">
                  <c:v>93.637752475247524</c:v>
                </c:pt>
                <c:pt idx="5107">
                  <c:v>93.637752475247524</c:v>
                </c:pt>
                <c:pt idx="5108">
                  <c:v>93.022405940594084</c:v>
                </c:pt>
                <c:pt idx="5109">
                  <c:v>92.771214568487721</c:v>
                </c:pt>
                <c:pt idx="5110">
                  <c:v>92.56436579572447</c:v>
                </c:pt>
                <c:pt idx="5111">
                  <c:v>92.200128712871305</c:v>
                </c:pt>
                <c:pt idx="5112">
                  <c:v>91.993198019801994</c:v>
                </c:pt>
                <c:pt idx="5113">
                  <c:v>91.742414093428337</c:v>
                </c:pt>
                <c:pt idx="5114">
                  <c:v>91.584782178217836</c:v>
                </c:pt>
                <c:pt idx="5115">
                  <c:v>91.535565320665071</c:v>
                </c:pt>
                <c:pt idx="5116">
                  <c:v>91.584782178217836</c:v>
                </c:pt>
                <c:pt idx="5117">
                  <c:v>91.448126582278491</c:v>
                </c:pt>
                <c:pt idx="5118">
                  <c:v>91.742414093428337</c:v>
                </c:pt>
                <c:pt idx="5119">
                  <c:v>91.742414093428337</c:v>
                </c:pt>
                <c:pt idx="5120">
                  <c:v>91.786267326732684</c:v>
                </c:pt>
                <c:pt idx="5121">
                  <c:v>91.786267326732684</c:v>
                </c:pt>
                <c:pt idx="5122">
                  <c:v>91.584782178217836</c:v>
                </c:pt>
                <c:pt idx="5123">
                  <c:v>91.584782178217836</c:v>
                </c:pt>
                <c:pt idx="5124">
                  <c:v>91.377851485148526</c:v>
                </c:pt>
                <c:pt idx="5125">
                  <c:v>91.170920792079215</c:v>
                </c:pt>
                <c:pt idx="5126">
                  <c:v>91.214564976228246</c:v>
                </c:pt>
                <c:pt idx="5127">
                  <c:v>91.013000000000034</c:v>
                </c:pt>
                <c:pt idx="5128">
                  <c:v>91.263693618707919</c:v>
                </c:pt>
                <c:pt idx="5129">
                  <c:v>91.056598890210097</c:v>
                </c:pt>
                <c:pt idx="5130">
                  <c:v>91.056598890210097</c:v>
                </c:pt>
                <c:pt idx="5131">
                  <c:v>91.056598890210097</c:v>
                </c:pt>
                <c:pt idx="5132">
                  <c:v>91.351159460531562</c:v>
                </c:pt>
                <c:pt idx="5133">
                  <c:v>91.263693618707919</c:v>
                </c:pt>
                <c:pt idx="5134">
                  <c:v>91.465338485929465</c:v>
                </c:pt>
                <c:pt idx="5135">
                  <c:v>91.628590332805118</c:v>
                </c:pt>
                <c:pt idx="5136">
                  <c:v>91.584782178217836</c:v>
                </c:pt>
                <c:pt idx="5138">
                  <c:v>91.535565320665071</c:v>
                </c:pt>
                <c:pt idx="5139">
                  <c:v>91.404459074733111</c:v>
                </c:pt>
                <c:pt idx="5140">
                  <c:v>91.311794942710407</c:v>
                </c:pt>
                <c:pt idx="5141">
                  <c:v>91.224705487564179</c:v>
                </c:pt>
                <c:pt idx="5142">
                  <c:v>91.338443786982268</c:v>
                </c:pt>
                <c:pt idx="5143">
                  <c:v>91.338443786982268</c:v>
                </c:pt>
                <c:pt idx="5144">
                  <c:v>91.338443786982268</c:v>
                </c:pt>
                <c:pt idx="5145">
                  <c:v>91.181212312549363</c:v>
                </c:pt>
                <c:pt idx="5146">
                  <c:v>91.018428345835005</c:v>
                </c:pt>
                <c:pt idx="5147">
                  <c:v>91.110787435796141</c:v>
                </c:pt>
                <c:pt idx="5148">
                  <c:v>91.110787435796141</c:v>
                </c:pt>
                <c:pt idx="5149">
                  <c:v>91.404459074733111</c:v>
                </c:pt>
                <c:pt idx="5150">
                  <c:v>91.241441455696204</c:v>
                </c:pt>
                <c:pt idx="5151">
                  <c:v>91.654811708860763</c:v>
                </c:pt>
                <c:pt idx="5152">
                  <c:v>91.742414093428337</c:v>
                </c:pt>
                <c:pt idx="5153">
                  <c:v>91.786267326732684</c:v>
                </c:pt>
                <c:pt idx="5154">
                  <c:v>92.037167987321737</c:v>
                </c:pt>
                <c:pt idx="5155">
                  <c:v>91.993198019801994</c:v>
                </c:pt>
                <c:pt idx="5156">
                  <c:v>92.037167987321737</c:v>
                </c:pt>
                <c:pt idx="5157">
                  <c:v>92.037167987321737</c:v>
                </c:pt>
                <c:pt idx="5158">
                  <c:v>92.037167987321737</c:v>
                </c:pt>
                <c:pt idx="5159">
                  <c:v>91.879527942925122</c:v>
                </c:pt>
                <c:pt idx="5160">
                  <c:v>91.879527942925122</c:v>
                </c:pt>
                <c:pt idx="5161">
                  <c:v>91.835603011093539</c:v>
                </c:pt>
                <c:pt idx="5162">
                  <c:v>91.879527942925122</c:v>
                </c:pt>
                <c:pt idx="5163">
                  <c:v>91.465338485929465</c:v>
                </c:pt>
                <c:pt idx="5164">
                  <c:v>91.263693618707919</c:v>
                </c:pt>
                <c:pt idx="5165">
                  <c:v>91.351159460531562</c:v>
                </c:pt>
                <c:pt idx="5166">
                  <c:v>91.351159460531562</c:v>
                </c:pt>
                <c:pt idx="5167">
                  <c:v>91.351159460531562</c:v>
                </c:pt>
                <c:pt idx="5168">
                  <c:v>91.394944444444462</c:v>
                </c:pt>
                <c:pt idx="5169">
                  <c:v>91.809626984127007</c:v>
                </c:pt>
                <c:pt idx="5170">
                  <c:v>91.760223324077771</c:v>
                </c:pt>
                <c:pt idx="5171">
                  <c:v>91.96748234827453</c:v>
                </c:pt>
                <c:pt idx="5172">
                  <c:v>91.96748234827453</c:v>
                </c:pt>
                <c:pt idx="5173">
                  <c:v>92.288267538644504</c:v>
                </c:pt>
                <c:pt idx="5174">
                  <c:v>92.633535714285713</c:v>
                </c:pt>
                <c:pt idx="5175">
                  <c:v>92.583805236017469</c:v>
                </c:pt>
                <c:pt idx="5176">
                  <c:v>92.835420634920638</c:v>
                </c:pt>
                <c:pt idx="5177">
                  <c:v>92.998323284410972</c:v>
                </c:pt>
                <c:pt idx="5178">
                  <c:v>93.250103174603183</c:v>
                </c:pt>
                <c:pt idx="5179">
                  <c:v>93.451988095238107</c:v>
                </c:pt>
                <c:pt idx="5180">
                  <c:v>93.82190519635067</c:v>
                </c:pt>
                <c:pt idx="5181">
                  <c:v>93.866670634920652</c:v>
                </c:pt>
                <c:pt idx="5182">
                  <c:v>94.230969059896893</c:v>
                </c:pt>
                <c:pt idx="5183">
                  <c:v>94.141220372572377</c:v>
                </c:pt>
                <c:pt idx="5184">
                  <c:v>94.297964342313819</c:v>
                </c:pt>
                <c:pt idx="5185">
                  <c:v>94.504977020602254</c:v>
                </c:pt>
                <c:pt idx="5186">
                  <c:v>94.616523357086294</c:v>
                </c:pt>
                <c:pt idx="5187">
                  <c:v>94.733332278481029</c:v>
                </c:pt>
                <c:pt idx="5188">
                  <c:v>95.096135626729946</c:v>
                </c:pt>
                <c:pt idx="5189">
                  <c:v>94.799546819438973</c:v>
                </c:pt>
                <c:pt idx="5190">
                  <c:v>94.910552309514429</c:v>
                </c:pt>
                <c:pt idx="5191">
                  <c:v>94.865604577742729</c:v>
                </c:pt>
                <c:pt idx="5192">
                  <c:v>95.021382642998049</c:v>
                </c:pt>
                <c:pt idx="5193">
                  <c:v>95.227497041420136</c:v>
                </c:pt>
                <c:pt idx="5194">
                  <c:v>95.227497041420136</c:v>
                </c:pt>
                <c:pt idx="5195">
                  <c:v>95.323106592972792</c:v>
                </c:pt>
                <c:pt idx="5196">
                  <c:v>95.478765588003185</c:v>
                </c:pt>
                <c:pt idx="5197">
                  <c:v>95.619874753062049</c:v>
                </c:pt>
                <c:pt idx="5198">
                  <c:v>95.871695652173926</c:v>
                </c:pt>
                <c:pt idx="5199">
                  <c:v>95.917112297350741</c:v>
                </c:pt>
                <c:pt idx="5200">
                  <c:v>96.123715697904316</c:v>
                </c:pt>
                <c:pt idx="5201">
                  <c:v>96.169250000000005</c:v>
                </c:pt>
                <c:pt idx="5202">
                  <c:v>96.169250000000005</c:v>
                </c:pt>
                <c:pt idx="5203">
                  <c:v>96.375935126582277</c:v>
                </c:pt>
                <c:pt idx="5204">
                  <c:v>96.467275534441796</c:v>
                </c:pt>
                <c:pt idx="5205">
                  <c:v>96.467275534441796</c:v>
                </c:pt>
                <c:pt idx="5206">
                  <c:v>96.311514851485157</c:v>
                </c:pt>
                <c:pt idx="5207">
                  <c:v>96.311514851485157</c:v>
                </c:pt>
                <c:pt idx="5208">
                  <c:v>96.150183042789251</c:v>
                </c:pt>
                <c:pt idx="5209">
                  <c:v>95.943170364500816</c:v>
                </c:pt>
                <c:pt idx="5210">
                  <c:v>95.741605388272617</c:v>
                </c:pt>
                <c:pt idx="5211">
                  <c:v>95.32758003169576</c:v>
                </c:pt>
                <c:pt idx="5212">
                  <c:v>95.32758003169576</c:v>
                </c:pt>
                <c:pt idx="5213">
                  <c:v>94.919002377179126</c:v>
                </c:pt>
                <c:pt idx="5214">
                  <c:v>94.549959968291745</c:v>
                </c:pt>
                <c:pt idx="5215">
                  <c:v>94.504977020602254</c:v>
                </c:pt>
                <c:pt idx="5216">
                  <c:v>94.297964342313819</c:v>
                </c:pt>
                <c:pt idx="5217">
                  <c:v>94.297964342313819</c:v>
                </c:pt>
                <c:pt idx="5218">
                  <c:v>94.141220372572377</c:v>
                </c:pt>
                <c:pt idx="5219">
                  <c:v>94.09639936608562</c:v>
                </c:pt>
                <c:pt idx="5220">
                  <c:v>94.09639936608562</c:v>
                </c:pt>
                <c:pt idx="5221">
                  <c:v>94.09639936608562</c:v>
                </c:pt>
                <c:pt idx="5222">
                  <c:v>94.09639936608562</c:v>
                </c:pt>
                <c:pt idx="5223">
                  <c:v>94.046168316831697</c:v>
                </c:pt>
                <c:pt idx="5224">
                  <c:v>94.09639936608562</c:v>
                </c:pt>
                <c:pt idx="5225">
                  <c:v>94.297964342313819</c:v>
                </c:pt>
                <c:pt idx="5226">
                  <c:v>94.297964342313819</c:v>
                </c:pt>
                <c:pt idx="5227">
                  <c:v>94.504977020602254</c:v>
                </c:pt>
                <c:pt idx="5228">
                  <c:v>94.504977020602254</c:v>
                </c:pt>
                <c:pt idx="5229">
                  <c:v>94.504977020602254</c:v>
                </c:pt>
                <c:pt idx="5230">
                  <c:v>94.666960396039627</c:v>
                </c:pt>
                <c:pt idx="5231">
                  <c:v>94.71198969889069</c:v>
                </c:pt>
                <c:pt idx="5232">
                  <c:v>94.666960396039627</c:v>
                </c:pt>
                <c:pt idx="5233">
                  <c:v>94.868445544554476</c:v>
                </c:pt>
                <c:pt idx="5234">
                  <c:v>94.666960396039627</c:v>
                </c:pt>
                <c:pt idx="5235">
                  <c:v>94.616523357086294</c:v>
                </c:pt>
                <c:pt idx="5236">
                  <c:v>94.616523357086294</c:v>
                </c:pt>
                <c:pt idx="5237">
                  <c:v>94.616523357086294</c:v>
                </c:pt>
                <c:pt idx="5238">
                  <c:v>94.526647151898729</c:v>
                </c:pt>
                <c:pt idx="5239">
                  <c:v>94.526647151898729</c:v>
                </c:pt>
                <c:pt idx="5240">
                  <c:v>94.616523357086294</c:v>
                </c:pt>
                <c:pt idx="5241">
                  <c:v>94.666960396039627</c:v>
                </c:pt>
                <c:pt idx="5242">
                  <c:v>94.666960396039627</c:v>
                </c:pt>
                <c:pt idx="5243">
                  <c:v>94.666960396039627</c:v>
                </c:pt>
                <c:pt idx="5244">
                  <c:v>94.666960396039627</c:v>
                </c:pt>
                <c:pt idx="5245">
                  <c:v>94.919002377179126</c:v>
                </c:pt>
                <c:pt idx="5246">
                  <c:v>94.919002377179126</c:v>
                </c:pt>
                <c:pt idx="5247">
                  <c:v>94.919002377179126</c:v>
                </c:pt>
                <c:pt idx="5248">
                  <c:v>95.17124415378521</c:v>
                </c:pt>
                <c:pt idx="5249">
                  <c:v>95.17124415378521</c:v>
                </c:pt>
                <c:pt idx="5250">
                  <c:v>95.26180999603335</c:v>
                </c:pt>
                <c:pt idx="5251">
                  <c:v>95.120567353407324</c:v>
                </c:pt>
                <c:pt idx="5252">
                  <c:v>95.120567353407324</c:v>
                </c:pt>
                <c:pt idx="5253">
                  <c:v>94.919002377179126</c:v>
                </c:pt>
                <c:pt idx="5254">
                  <c:v>94.919002377179126</c:v>
                </c:pt>
                <c:pt idx="5255">
                  <c:v>94.964149425287388</c:v>
                </c:pt>
                <c:pt idx="5256">
                  <c:v>95.120567353407324</c:v>
                </c:pt>
                <c:pt idx="5257">
                  <c:v>95.120567353407324</c:v>
                </c:pt>
                <c:pt idx="5258">
                  <c:v>95.37288902100677</c:v>
                </c:pt>
                <c:pt idx="5259">
                  <c:v>94.868445544554476</c:v>
                </c:pt>
                <c:pt idx="5260">
                  <c:v>95.32758003169576</c:v>
                </c:pt>
                <c:pt idx="5261">
                  <c:v>94.919002377179126</c:v>
                </c:pt>
                <c:pt idx="5262">
                  <c:v>94.919002377179126</c:v>
                </c:pt>
                <c:pt idx="5263">
                  <c:v>95.120567353407324</c:v>
                </c:pt>
                <c:pt idx="5264">
                  <c:v>94.919002377179126</c:v>
                </c:pt>
                <c:pt idx="5265">
                  <c:v>94.919002377179126</c:v>
                </c:pt>
                <c:pt idx="5266">
                  <c:v>95.17124415378521</c:v>
                </c:pt>
                <c:pt idx="5267">
                  <c:v>95.120567353407324</c:v>
                </c:pt>
                <c:pt idx="5268">
                  <c:v>95.46906902023008</c:v>
                </c:pt>
                <c:pt idx="5269">
                  <c:v>95.46906902023008</c:v>
                </c:pt>
                <c:pt idx="5270">
                  <c:v>95.37288902100677</c:v>
                </c:pt>
                <c:pt idx="5271">
                  <c:v>95.46906902023008</c:v>
                </c:pt>
                <c:pt idx="5272">
                  <c:v>95.37288902100677</c:v>
                </c:pt>
                <c:pt idx="5273">
                  <c:v>95.721829365079373</c:v>
                </c:pt>
                <c:pt idx="5274">
                  <c:v>95.670873859579558</c:v>
                </c:pt>
                <c:pt idx="5275">
                  <c:v>95.878132883776289</c:v>
                </c:pt>
                <c:pt idx="5276">
                  <c:v>95.670873859579558</c:v>
                </c:pt>
                <c:pt idx="5277">
                  <c:v>95.878132883776289</c:v>
                </c:pt>
                <c:pt idx="5278">
                  <c:v>95.46906902023008</c:v>
                </c:pt>
                <c:pt idx="5279">
                  <c:v>95.579983749504578</c:v>
                </c:pt>
                <c:pt idx="5280">
                  <c:v>95.37288902100677</c:v>
                </c:pt>
                <c:pt idx="5281">
                  <c:v>95.534592709984182</c:v>
                </c:pt>
                <c:pt idx="5282">
                  <c:v>95.489237623762392</c:v>
                </c:pt>
                <c:pt idx="5283">
                  <c:v>95.237069675376077</c:v>
                </c:pt>
                <c:pt idx="5284">
                  <c:v>95.141263449367102</c:v>
                </c:pt>
                <c:pt idx="5285">
                  <c:v>95.051043478260894</c:v>
                </c:pt>
                <c:pt idx="5286">
                  <c:v>95.005986961675262</c:v>
                </c:pt>
                <c:pt idx="5287">
                  <c:v>94.799546819438973</c:v>
                </c:pt>
                <c:pt idx="5288">
                  <c:v>94.453213101815351</c:v>
                </c:pt>
                <c:pt idx="5289">
                  <c:v>94.252443567482274</c:v>
                </c:pt>
                <c:pt idx="5290">
                  <c:v>94.252443567482274</c:v>
                </c:pt>
                <c:pt idx="5291">
                  <c:v>94.185659028052157</c:v>
                </c:pt>
                <c:pt idx="5292">
                  <c:v>94.185659028052157</c:v>
                </c:pt>
                <c:pt idx="5293">
                  <c:v>94.230391304347833</c:v>
                </c:pt>
                <c:pt idx="5294">
                  <c:v>94.230391304347833</c:v>
                </c:pt>
                <c:pt idx="5295">
                  <c:v>94.230391304347833</c:v>
                </c:pt>
                <c:pt idx="5296">
                  <c:v>94.275158956109138</c:v>
                </c:pt>
                <c:pt idx="5297">
                  <c:v>94.319962025316457</c:v>
                </c:pt>
                <c:pt idx="5298">
                  <c:v>94.481762356662713</c:v>
                </c:pt>
                <c:pt idx="5299">
                  <c:v>94.688365757216317</c:v>
                </c:pt>
                <c:pt idx="5300">
                  <c:v>94.733332278481029</c:v>
                </c:pt>
                <c:pt idx="5301">
                  <c:v>94.733332278481029</c:v>
                </c:pt>
                <c:pt idx="5302">
                  <c:v>95.096135626729946</c:v>
                </c:pt>
                <c:pt idx="5303">
                  <c:v>95.051043478260894</c:v>
                </c:pt>
                <c:pt idx="5304">
                  <c:v>95.051043478260894</c:v>
                </c:pt>
                <c:pt idx="5305">
                  <c:v>94.688365757216317</c:v>
                </c:pt>
                <c:pt idx="5306">
                  <c:v>94.481762356662713</c:v>
                </c:pt>
                <c:pt idx="5307">
                  <c:v>94.275158956109138</c:v>
                </c:pt>
                <c:pt idx="5308">
                  <c:v>94.068555555555562</c:v>
                </c:pt>
                <c:pt idx="5309">
                  <c:v>93.817347826086959</c:v>
                </c:pt>
                <c:pt idx="5310">
                  <c:v>93.409739130434801</c:v>
                </c:pt>
                <c:pt idx="5311">
                  <c:v>93.203217391304364</c:v>
                </c:pt>
                <c:pt idx="5312">
                  <c:v>92.952450809956574</c:v>
                </c:pt>
                <c:pt idx="5313">
                  <c:v>92.839809015421139</c:v>
                </c:pt>
                <c:pt idx="5314">
                  <c:v>92.589086956521754</c:v>
                </c:pt>
                <c:pt idx="5315">
                  <c:v>92.677359177215195</c:v>
                </c:pt>
                <c:pt idx="5316">
                  <c:v>92.677359177215195</c:v>
                </c:pt>
                <c:pt idx="5317">
                  <c:v>92.677359177215195</c:v>
                </c:pt>
                <c:pt idx="5318">
                  <c:v>92.56436579572447</c:v>
                </c:pt>
                <c:pt idx="5319">
                  <c:v>92.56436579572447</c:v>
                </c:pt>
                <c:pt idx="5320">
                  <c:v>92.56436579572447</c:v>
                </c:pt>
                <c:pt idx="5321">
                  <c:v>92.677359177215195</c:v>
                </c:pt>
                <c:pt idx="5322">
                  <c:v>92.56436579572447</c:v>
                </c:pt>
                <c:pt idx="5323">
                  <c:v>92.56436579572447</c:v>
                </c:pt>
                <c:pt idx="5324">
                  <c:v>92.56436579572447</c:v>
                </c:pt>
                <c:pt idx="5325">
                  <c:v>92.357517022961204</c:v>
                </c:pt>
                <c:pt idx="5326">
                  <c:v>92.608544554455463</c:v>
                </c:pt>
                <c:pt idx="5327">
                  <c:v>92.476113132911408</c:v>
                </c:pt>
                <c:pt idx="5328">
                  <c:v>92.476113132911408</c:v>
                </c:pt>
                <c:pt idx="5329">
                  <c:v>92.382565217391317</c:v>
                </c:pt>
                <c:pt idx="5330">
                  <c:v>92.250662850375065</c:v>
                </c:pt>
                <c:pt idx="5331">
                  <c:v>92.157477317554253</c:v>
                </c:pt>
                <c:pt idx="5332">
                  <c:v>92.026100866824279</c:v>
                </c:pt>
                <c:pt idx="5333">
                  <c:v>91.976962189838531</c:v>
                </c:pt>
                <c:pt idx="5334">
                  <c:v>91.889623376623405</c:v>
                </c:pt>
                <c:pt idx="5335">
                  <c:v>91.55348742138365</c:v>
                </c:pt>
                <c:pt idx="5336">
                  <c:v>91.504650294695509</c:v>
                </c:pt>
                <c:pt idx="5337">
                  <c:v>91.142716981132068</c:v>
                </c:pt>
                <c:pt idx="5338">
                  <c:v>91.278151515151535</c:v>
                </c:pt>
                <c:pt idx="5339">
                  <c:v>91.115854330708672</c:v>
                </c:pt>
                <c:pt idx="5340">
                  <c:v>91.159218983851915</c:v>
                </c:pt>
                <c:pt idx="5341">
                  <c:v>90.958844820795605</c:v>
                </c:pt>
                <c:pt idx="5342">
                  <c:v>90.7962939322301</c:v>
                </c:pt>
                <c:pt idx="5343">
                  <c:v>90.595840819542957</c:v>
                </c:pt>
                <c:pt idx="5344">
                  <c:v>90.568051302288907</c:v>
                </c:pt>
                <c:pt idx="5345">
                  <c:v>90.768820836621984</c:v>
                </c:pt>
                <c:pt idx="5346">
                  <c:v>90.697907151323619</c:v>
                </c:pt>
                <c:pt idx="5347">
                  <c:v>90.697907151323619</c:v>
                </c:pt>
                <c:pt idx="5348">
                  <c:v>90.611302408211628</c:v>
                </c:pt>
                <c:pt idx="5349">
                  <c:v>90.697907151323619</c:v>
                </c:pt>
                <c:pt idx="5350">
                  <c:v>90.568051302288907</c:v>
                </c:pt>
                <c:pt idx="5351">
                  <c:v>90.611302408211628</c:v>
                </c:pt>
                <c:pt idx="5352">
                  <c:v>90.611302408211628</c:v>
                </c:pt>
                <c:pt idx="5353">
                  <c:v>90.405025266482468</c:v>
                </c:pt>
                <c:pt idx="5354">
                  <c:v>90.405025266482468</c:v>
                </c:pt>
                <c:pt idx="5355">
                  <c:v>90.198748124753266</c:v>
                </c:pt>
                <c:pt idx="5356">
                  <c:v>90.290459502173078</c:v>
                </c:pt>
                <c:pt idx="5357">
                  <c:v>90.127130434782629</c:v>
                </c:pt>
                <c:pt idx="5358">
                  <c:v>89.719521739130457</c:v>
                </c:pt>
                <c:pt idx="5359">
                  <c:v>89.762505733491523</c:v>
                </c:pt>
                <c:pt idx="5360">
                  <c:v>89.762505733491523</c:v>
                </c:pt>
                <c:pt idx="5361">
                  <c:v>89.805523734177228</c:v>
                </c:pt>
                <c:pt idx="5362">
                  <c:v>89.719521739130457</c:v>
                </c:pt>
                <c:pt idx="5363">
                  <c:v>89.513000000000005</c:v>
                </c:pt>
                <c:pt idx="5364">
                  <c:v>89.555902332937933</c:v>
                </c:pt>
                <c:pt idx="5365">
                  <c:v>89.470131568549988</c:v>
                </c:pt>
                <c:pt idx="5366">
                  <c:v>89.470131568549988</c:v>
                </c:pt>
                <c:pt idx="5367">
                  <c:v>89.676571710786277</c:v>
                </c:pt>
                <c:pt idx="5368">
                  <c:v>89.719521739130457</c:v>
                </c:pt>
                <c:pt idx="5369">
                  <c:v>89.719521739130457</c:v>
                </c:pt>
                <c:pt idx="5370">
                  <c:v>89.719521739130457</c:v>
                </c:pt>
                <c:pt idx="5371">
                  <c:v>89.676571710786277</c:v>
                </c:pt>
                <c:pt idx="5372">
                  <c:v>89.762505733491523</c:v>
                </c:pt>
                <c:pt idx="5373">
                  <c:v>89.719521739130457</c:v>
                </c:pt>
                <c:pt idx="5374">
                  <c:v>89.676571710786277</c:v>
                </c:pt>
                <c:pt idx="5375">
                  <c:v>89.585345045400729</c:v>
                </c:pt>
                <c:pt idx="5376">
                  <c:v>89.863552050473203</c:v>
                </c:pt>
                <c:pt idx="5377">
                  <c:v>89.72952225285546</c:v>
                </c:pt>
                <c:pt idx="5378">
                  <c:v>89.643952380952399</c:v>
                </c:pt>
                <c:pt idx="5379">
                  <c:v>89.467813359528535</c:v>
                </c:pt>
                <c:pt idx="5380">
                  <c:v>89.340119309262178</c:v>
                </c:pt>
                <c:pt idx="5381">
                  <c:v>89.249764705882356</c:v>
                </c:pt>
                <c:pt idx="5382">
                  <c:v>89.074863743148029</c:v>
                </c:pt>
                <c:pt idx="5383">
                  <c:v>88.803082320658589</c:v>
                </c:pt>
                <c:pt idx="5384">
                  <c:v>88.513979240109705</c:v>
                </c:pt>
                <c:pt idx="5385">
                  <c:v>88.320201726844587</c:v>
                </c:pt>
                <c:pt idx="5386">
                  <c:v>88.288943396226429</c:v>
                </c:pt>
                <c:pt idx="5387">
                  <c:v>88.088963050314476</c:v>
                </c:pt>
                <c:pt idx="5388">
                  <c:v>87.687871996849154</c:v>
                </c:pt>
                <c:pt idx="5389">
                  <c:v>87.735320724980298</c:v>
                </c:pt>
                <c:pt idx="5390">
                  <c:v>88.067733727810676</c:v>
                </c:pt>
                <c:pt idx="5391">
                  <c:v>88.109981057616451</c:v>
                </c:pt>
                <c:pt idx="5392">
                  <c:v>88.152261744966481</c:v>
                </c:pt>
                <c:pt idx="5393">
                  <c:v>88.035915843540124</c:v>
                </c:pt>
                <c:pt idx="5394">
                  <c:v>87.628468194389598</c:v>
                </c:pt>
                <c:pt idx="5395">
                  <c:v>87.628468194389598</c:v>
                </c:pt>
                <c:pt idx="5396">
                  <c:v>87.131732727990553</c:v>
                </c:pt>
                <c:pt idx="5397">
                  <c:v>86.925455586261393</c:v>
                </c:pt>
                <c:pt idx="5398">
                  <c:v>86.643434782608722</c:v>
                </c:pt>
                <c:pt idx="5399">
                  <c:v>86.643434782608722</c:v>
                </c:pt>
                <c:pt idx="5400">
                  <c:v>86.643434782608722</c:v>
                </c:pt>
                <c:pt idx="5401">
                  <c:v>86.23582608695655</c:v>
                </c:pt>
                <c:pt idx="5402">
                  <c:v>85.66305931198103</c:v>
                </c:pt>
                <c:pt idx="5403">
                  <c:v>85.255289442467372</c:v>
                </c:pt>
                <c:pt idx="5404">
                  <c:v>84.88859335443037</c:v>
                </c:pt>
                <c:pt idx="5405">
                  <c:v>84.599956521739145</c:v>
                </c:pt>
                <c:pt idx="5406">
                  <c:v>84.393434782608708</c:v>
                </c:pt>
                <c:pt idx="5407">
                  <c:v>84.393434782608708</c:v>
                </c:pt>
                <c:pt idx="5408">
                  <c:v>83.985826086956521</c:v>
                </c:pt>
                <c:pt idx="5409">
                  <c:v>83.779304347826098</c:v>
                </c:pt>
                <c:pt idx="5410">
                  <c:v>83.2450371101461</c:v>
                </c:pt>
                <c:pt idx="5411">
                  <c:v>83.124813512445698</c:v>
                </c:pt>
                <c:pt idx="5412">
                  <c:v>82.711933227973134</c:v>
                </c:pt>
                <c:pt idx="5413">
                  <c:v>81.811953809711824</c:v>
                </c:pt>
                <c:pt idx="5414">
                  <c:v>81.198550730359273</c:v>
                </c:pt>
                <c:pt idx="5415">
                  <c:v>80.752048934490958</c:v>
                </c:pt>
                <c:pt idx="5416">
                  <c:v>79.97717291748917</c:v>
                </c:pt>
                <c:pt idx="5417">
                  <c:v>79.525726913970047</c:v>
                </c:pt>
                <c:pt idx="5418">
                  <c:v>79.157492696407445</c:v>
                </c:pt>
                <c:pt idx="5419">
                  <c:v>78.750366758784082</c:v>
                </c:pt>
                <c:pt idx="5420">
                  <c:v>78.34324082116072</c:v>
                </c:pt>
                <c:pt idx="5421">
                  <c:v>77.930686537702343</c:v>
                </c:pt>
                <c:pt idx="5422">
                  <c:v>77.892439621152349</c:v>
                </c:pt>
                <c:pt idx="5423">
                  <c:v>77.854222879684428</c:v>
                </c:pt>
                <c:pt idx="5424">
                  <c:v>77.696241433635294</c:v>
                </c:pt>
                <c:pt idx="5425">
                  <c:v>77.538756979944978</c:v>
                </c:pt>
                <c:pt idx="5426">
                  <c:v>77.425018853102927</c:v>
                </c:pt>
                <c:pt idx="5427">
                  <c:v>77.62484210526317</c:v>
                </c:pt>
                <c:pt idx="5428">
                  <c:v>77.62484210526317</c:v>
                </c:pt>
                <c:pt idx="5429">
                  <c:v>77.430091336730698</c:v>
                </c:pt>
                <c:pt idx="5430">
                  <c:v>77.15528358793577</c:v>
                </c:pt>
                <c:pt idx="5431">
                  <c:v>77.112256068911549</c:v>
                </c:pt>
                <c:pt idx="5432">
                  <c:v>76.950622405013732</c:v>
                </c:pt>
                <c:pt idx="5433">
                  <c:v>76.708477682067368</c:v>
                </c:pt>
                <c:pt idx="5434">
                  <c:v>76.354575449569992</c:v>
                </c:pt>
                <c:pt idx="5435">
                  <c:v>75.938088131609902</c:v>
                </c:pt>
                <c:pt idx="5436">
                  <c:v>75.924695447409746</c:v>
                </c:pt>
                <c:pt idx="5437">
                  <c:v>75.911250098309111</c:v>
                </c:pt>
                <c:pt idx="5438">
                  <c:v>76.234456692913398</c:v>
                </c:pt>
                <c:pt idx="5439">
                  <c:v>76.515364066193854</c:v>
                </c:pt>
                <c:pt idx="5440">
                  <c:v>76.666117600631438</c:v>
                </c:pt>
                <c:pt idx="5441">
                  <c:v>76.503031583103066</c:v>
                </c:pt>
                <c:pt idx="5442">
                  <c:v>76.372047807190853</c:v>
                </c:pt>
                <c:pt idx="5443">
                  <c:v>76.045127323052597</c:v>
                </c:pt>
                <c:pt idx="5444">
                  <c:v>75.430754052985378</c:v>
                </c:pt>
                <c:pt idx="5445">
                  <c:v>74.44555537974685</c:v>
                </c:pt>
                <c:pt idx="5446">
                  <c:v>73.830939082278491</c:v>
                </c:pt>
                <c:pt idx="5447">
                  <c:v>73.216322784810131</c:v>
                </c:pt>
                <c:pt idx="5448">
                  <c:v>72.679666666666662</c:v>
                </c:pt>
                <c:pt idx="5449">
                  <c:v>72.307554455445569</c:v>
                </c:pt>
                <c:pt idx="5450">
                  <c:v>72.100623762376244</c:v>
                </c:pt>
                <c:pt idx="5451">
                  <c:v>71.6922079207921</c:v>
                </c:pt>
                <c:pt idx="5452">
                  <c:v>71.490722772277252</c:v>
                </c:pt>
                <c:pt idx="5453">
                  <c:v>71.728134706814615</c:v>
                </c:pt>
                <c:pt idx="5454">
                  <c:v>72.043345101150365</c:v>
                </c:pt>
                <c:pt idx="5455">
                  <c:v>72.250604125347095</c:v>
                </c:pt>
                <c:pt idx="5456">
                  <c:v>72.45786314954384</c:v>
                </c:pt>
                <c:pt idx="5457">
                  <c:v>72.696035714285728</c:v>
                </c:pt>
                <c:pt idx="5458">
                  <c:v>73.147279475982529</c:v>
                </c:pt>
                <c:pt idx="5459">
                  <c:v>73.55666812227075</c:v>
                </c:pt>
                <c:pt idx="5460">
                  <c:v>73.55666812227075</c:v>
                </c:pt>
                <c:pt idx="5461">
                  <c:v>74.17348034934497</c:v>
                </c:pt>
                <c:pt idx="5462">
                  <c:v>74.620029388403495</c:v>
                </c:pt>
                <c:pt idx="5463">
                  <c:v>75.029580619539317</c:v>
                </c:pt>
                <c:pt idx="5464">
                  <c:v>75.237086576648139</c:v>
                </c:pt>
                <c:pt idx="5465">
                  <c:v>75.349481113320124</c:v>
                </c:pt>
                <c:pt idx="5466">
                  <c:v>75.311986486486504</c:v>
                </c:pt>
                <c:pt idx="5467">
                  <c:v>75.311986486486504</c:v>
                </c:pt>
                <c:pt idx="5468">
                  <c:v>75.929534181240086</c:v>
                </c:pt>
                <c:pt idx="5469">
                  <c:v>76.263694996028605</c:v>
                </c:pt>
                <c:pt idx="5470">
                  <c:v>76.471200953137412</c:v>
                </c:pt>
                <c:pt idx="5471">
                  <c:v>76.880752184273234</c:v>
                </c:pt>
                <c:pt idx="5472">
                  <c:v>77.868895196506557</c:v>
                </c:pt>
                <c:pt idx="5473">
                  <c:v>78.325722948870421</c:v>
                </c:pt>
                <c:pt idx="5474">
                  <c:v>79.233506730007903</c:v>
                </c:pt>
                <c:pt idx="5475">
                  <c:v>79.848934413275401</c:v>
                </c:pt>
                <c:pt idx="5476">
                  <c:v>80.300475345167669</c:v>
                </c:pt>
                <c:pt idx="5477">
                  <c:v>80.511031496063012</c:v>
                </c:pt>
                <c:pt idx="5478">
                  <c:v>80.797635007849294</c:v>
                </c:pt>
                <c:pt idx="5479">
                  <c:v>80.596822953388198</c:v>
                </c:pt>
                <c:pt idx="5480">
                  <c:v>80.805318217357339</c:v>
                </c:pt>
                <c:pt idx="5481">
                  <c:v>81.169311059007427</c:v>
                </c:pt>
                <c:pt idx="5482">
                  <c:v>81.169311059007427</c:v>
                </c:pt>
                <c:pt idx="5483">
                  <c:v>80.965129738178987</c:v>
                </c:pt>
                <c:pt idx="5484">
                  <c:v>80.805318217357339</c:v>
                </c:pt>
                <c:pt idx="5485">
                  <c:v>80.88340297339596</c:v>
                </c:pt>
                <c:pt idx="5486">
                  <c:v>80.922491193737784</c:v>
                </c:pt>
                <c:pt idx="5487">
                  <c:v>81.006145319232303</c:v>
                </c:pt>
                <c:pt idx="5488">
                  <c:v>81.207760596546308</c:v>
                </c:pt>
                <c:pt idx="5489">
                  <c:v>81.120563850687645</c:v>
                </c:pt>
                <c:pt idx="5490">
                  <c:v>81.120563850687645</c:v>
                </c:pt>
                <c:pt idx="5491">
                  <c:v>81.204702713330747</c:v>
                </c:pt>
                <c:pt idx="5492">
                  <c:v>81.283562770562796</c:v>
                </c:pt>
                <c:pt idx="5493">
                  <c:v>80.999236728273715</c:v>
                </c:pt>
                <c:pt idx="5494">
                  <c:v>81.077935064935076</c:v>
                </c:pt>
                <c:pt idx="5495">
                  <c:v>80.999236728273715</c:v>
                </c:pt>
                <c:pt idx="5496">
                  <c:v>80.999236728273715</c:v>
                </c:pt>
                <c:pt idx="5497">
                  <c:v>80.799177742823474</c:v>
                </c:pt>
                <c:pt idx="5498">
                  <c:v>80.593711757766428</c:v>
                </c:pt>
                <c:pt idx="5499">
                  <c:v>80.470973291437559</c:v>
                </c:pt>
                <c:pt idx="5500">
                  <c:v>80.353918007061594</c:v>
                </c:pt>
                <c:pt idx="5501">
                  <c:v>80.314960784313726</c:v>
                </c:pt>
                <c:pt idx="5502">
                  <c:v>80.071212465699745</c:v>
                </c:pt>
                <c:pt idx="5503">
                  <c:v>80.071212465699745</c:v>
                </c:pt>
                <c:pt idx="5504">
                  <c:v>80.397547591069355</c:v>
                </c:pt>
                <c:pt idx="5505">
                  <c:v>79.949472200469884</c:v>
                </c:pt>
                <c:pt idx="5506">
                  <c:v>80.1152504892368</c:v>
                </c:pt>
                <c:pt idx="5507">
                  <c:v>80.275519561815358</c:v>
                </c:pt>
                <c:pt idx="5508">
                  <c:v>80.275519561815358</c:v>
                </c:pt>
                <c:pt idx="5509">
                  <c:v>80.197910086004725</c:v>
                </c:pt>
                <c:pt idx="5510">
                  <c:v>80.396795934323706</c:v>
                </c:pt>
                <c:pt idx="5511">
                  <c:v>80.357958968347006</c:v>
                </c:pt>
                <c:pt idx="5512">
                  <c:v>80.760948417350534</c:v>
                </c:pt>
                <c:pt idx="5513">
                  <c:v>80.721984374999991</c:v>
                </c:pt>
                <c:pt idx="5514">
                  <c:v>80.926085937500019</c:v>
                </c:pt>
                <c:pt idx="5515">
                  <c:v>81.21149785407728</c:v>
                </c:pt>
                <c:pt idx="5516">
                  <c:v>81.007635193133069</c:v>
                </c:pt>
                <c:pt idx="5517">
                  <c:v>80.968635725429039</c:v>
                </c:pt>
                <c:pt idx="5518">
                  <c:v>81.167056162246524</c:v>
                </c:pt>
                <c:pt idx="5519">
                  <c:v>81.011052959501555</c:v>
                </c:pt>
                <c:pt idx="5520">
                  <c:v>81.131190661478612</c:v>
                </c:pt>
                <c:pt idx="5521">
                  <c:v>80.892658385093171</c:v>
                </c:pt>
                <c:pt idx="5522">
                  <c:v>81.093395195660619</c:v>
                </c:pt>
                <c:pt idx="5523">
                  <c:v>80.975340672074168</c:v>
                </c:pt>
                <c:pt idx="5524">
                  <c:v>80.77736006168081</c:v>
                </c:pt>
                <c:pt idx="5525">
                  <c:v>80.784985407066074</c:v>
                </c:pt>
                <c:pt idx="5526">
                  <c:v>80.783505940973569</c:v>
                </c:pt>
                <c:pt idx="5527">
                  <c:v>80.707082726924568</c:v>
                </c:pt>
                <c:pt idx="5528">
                  <c:v>80.630776502104894</c:v>
                </c:pt>
                <c:pt idx="5529">
                  <c:v>80.630776502104894</c:v>
                </c:pt>
                <c:pt idx="5530">
                  <c:v>80.511279816513778</c:v>
                </c:pt>
                <c:pt idx="5531">
                  <c:v>80.511279816513778</c:v>
                </c:pt>
                <c:pt idx="5532">
                  <c:v>80.435268907563028</c:v>
                </c:pt>
                <c:pt idx="5533">
                  <c:v>80.392056891943483</c:v>
                </c:pt>
                <c:pt idx="5534">
                  <c:v>80.511279816513778</c:v>
                </c:pt>
                <c:pt idx="5535">
                  <c:v>80.511279816513778</c:v>
                </c:pt>
                <c:pt idx="5536">
                  <c:v>80.354778202676897</c:v>
                </c:pt>
                <c:pt idx="5537">
                  <c:v>80.430814772292408</c:v>
                </c:pt>
                <c:pt idx="5538">
                  <c:v>80.430814772292408</c:v>
                </c:pt>
                <c:pt idx="5539">
                  <c:v>80.39278194338182</c:v>
                </c:pt>
                <c:pt idx="5540">
                  <c:v>80.192896710022993</c:v>
                </c:pt>
                <c:pt idx="5541">
                  <c:v>80.354778202676897</c:v>
                </c:pt>
                <c:pt idx="5542">
                  <c:v>80.235689075630248</c:v>
                </c:pt>
                <c:pt idx="5543">
                  <c:v>79.998299732722415</c:v>
                </c:pt>
                <c:pt idx="5544">
                  <c:v>79.648150590926448</c:v>
                </c:pt>
                <c:pt idx="5545">
                  <c:v>79.567761904761937</c:v>
                </c:pt>
                <c:pt idx="5546">
                  <c:v>79.411437500000034</c:v>
                </c:pt>
                <c:pt idx="5547">
                  <c:v>79.331259710586465</c:v>
                </c:pt>
                <c:pt idx="5548">
                  <c:v>79.256436073059362</c:v>
                </c:pt>
                <c:pt idx="5549">
                  <c:v>79.020322175732218</c:v>
                </c:pt>
                <c:pt idx="5550">
                  <c:v>78.826807531380766</c:v>
                </c:pt>
                <c:pt idx="5551">
                  <c:v>78.590946768060846</c:v>
                </c:pt>
                <c:pt idx="5552">
                  <c:v>78.590946768060846</c:v>
                </c:pt>
                <c:pt idx="5553">
                  <c:v>78.392277566539931</c:v>
                </c:pt>
                <c:pt idx="5554">
                  <c:v>78.198836501901141</c:v>
                </c:pt>
                <c:pt idx="5555">
                  <c:v>78.346872810357965</c:v>
                </c:pt>
                <c:pt idx="5556">
                  <c:v>78.463438429279478</c:v>
                </c:pt>
                <c:pt idx="5557">
                  <c:v>78.418021000381842</c:v>
                </c:pt>
                <c:pt idx="5558">
                  <c:v>78.260899159663865</c:v>
                </c:pt>
                <c:pt idx="5559">
                  <c:v>78.409710022953362</c:v>
                </c:pt>
                <c:pt idx="5560">
                  <c:v>78.564245210727961</c:v>
                </c:pt>
                <c:pt idx="5561">
                  <c:v>78.756761996161245</c:v>
                </c:pt>
                <c:pt idx="5562">
                  <c:v>78.912365628604391</c:v>
                </c:pt>
                <c:pt idx="5563">
                  <c:v>79.226529638183209</c:v>
                </c:pt>
                <c:pt idx="5564">
                  <c:v>79.181851195065548</c:v>
                </c:pt>
                <c:pt idx="5565">
                  <c:v>79.219710374084087</c:v>
                </c:pt>
                <c:pt idx="5566">
                  <c:v>79.338772200772212</c:v>
                </c:pt>
                <c:pt idx="5567">
                  <c:v>79.338772200772212</c:v>
                </c:pt>
                <c:pt idx="5568">
                  <c:v>79.54050965250967</c:v>
                </c:pt>
                <c:pt idx="5569">
                  <c:v>79.622718472811442</c:v>
                </c:pt>
                <c:pt idx="5570">
                  <c:v>79.623469591993839</c:v>
                </c:pt>
                <c:pt idx="5571">
                  <c:v>79.711196469685376</c:v>
                </c:pt>
                <c:pt idx="5572">
                  <c:v>79.560801147227565</c:v>
                </c:pt>
                <c:pt idx="5573">
                  <c:v>79.61132635983266</c:v>
                </c:pt>
                <c:pt idx="5574">
                  <c:v>79.462583017437467</c:v>
                </c:pt>
                <c:pt idx="5575">
                  <c:v>79.549470143613021</c:v>
                </c:pt>
                <c:pt idx="5576">
                  <c:v>79.790306967984932</c:v>
                </c:pt>
                <c:pt idx="5577">
                  <c:v>79.679447615471304</c:v>
                </c:pt>
                <c:pt idx="5578">
                  <c:v>79.796302063789909</c:v>
                </c:pt>
                <c:pt idx="5579">
                  <c:v>79.95523555888974</c:v>
                </c:pt>
                <c:pt idx="5580">
                  <c:v>80.071751874062997</c:v>
                </c:pt>
                <c:pt idx="5581">
                  <c:v>80.267591454272889</c:v>
                </c:pt>
                <c:pt idx="5582">
                  <c:v>80.654116941529253</c:v>
                </c:pt>
                <c:pt idx="5583">
                  <c:v>80.766283302063826</c:v>
                </c:pt>
                <c:pt idx="5584">
                  <c:v>80.808889639639659</c:v>
                </c:pt>
                <c:pt idx="5585">
                  <c:v>81.35181578947369</c:v>
                </c:pt>
                <c:pt idx="5586">
                  <c:v>81.586053779616407</c:v>
                </c:pt>
                <c:pt idx="5587">
                  <c:v>81.543075187969933</c:v>
                </c:pt>
                <c:pt idx="5588">
                  <c:v>81.620867067217446</c:v>
                </c:pt>
                <c:pt idx="5589">
                  <c:v>81.545363977485948</c:v>
                </c:pt>
                <c:pt idx="5590">
                  <c:v>81.698483870967749</c:v>
                </c:pt>
                <c:pt idx="5591">
                  <c:v>81.585311727238675</c:v>
                </c:pt>
                <c:pt idx="5592">
                  <c:v>81.198931060322224</c:v>
                </c:pt>
                <c:pt idx="5593">
                  <c:v>81.351951310861438</c:v>
                </c:pt>
                <c:pt idx="5594">
                  <c:v>81.351951310861438</c:v>
                </c:pt>
                <c:pt idx="5595">
                  <c:v>81.159261682243027</c:v>
                </c:pt>
                <c:pt idx="5596">
                  <c:v>81.004601343784984</c:v>
                </c:pt>
                <c:pt idx="5597">
                  <c:v>80.851965646004473</c:v>
                </c:pt>
                <c:pt idx="5598">
                  <c:v>80.61966293393057</c:v>
                </c:pt>
                <c:pt idx="5599">
                  <c:v>80.192570895522394</c:v>
                </c:pt>
                <c:pt idx="5600">
                  <c:v>80.234724524076142</c:v>
                </c:pt>
                <c:pt idx="5601">
                  <c:v>80.234724524076142</c:v>
                </c:pt>
                <c:pt idx="5602">
                  <c:v>80.155577396493868</c:v>
                </c:pt>
                <c:pt idx="5603">
                  <c:v>80.271775205377139</c:v>
                </c:pt>
                <c:pt idx="5604">
                  <c:v>80.271775205377139</c:v>
                </c:pt>
                <c:pt idx="5605">
                  <c:v>80.271775205377139</c:v>
                </c:pt>
                <c:pt idx="5606">
                  <c:v>80.345959641255618</c:v>
                </c:pt>
                <c:pt idx="5607">
                  <c:v>80.345959641255618</c:v>
                </c:pt>
                <c:pt idx="5608">
                  <c:v>80.345959641255618</c:v>
                </c:pt>
                <c:pt idx="5609">
                  <c:v>80.383093457943957</c:v>
                </c:pt>
                <c:pt idx="5610">
                  <c:v>80.383093457943957</c:v>
                </c:pt>
                <c:pt idx="5611">
                  <c:v>80.345959641255618</c:v>
                </c:pt>
                <c:pt idx="5612">
                  <c:v>80.345959641255618</c:v>
                </c:pt>
                <c:pt idx="5613">
                  <c:v>80.424627472937672</c:v>
                </c:pt>
                <c:pt idx="5614">
                  <c:v>80.61966293393057</c:v>
                </c:pt>
                <c:pt idx="5615">
                  <c:v>80.623655737704937</c:v>
                </c:pt>
                <c:pt idx="5616">
                  <c:v>80.622520267757537</c:v>
                </c:pt>
                <c:pt idx="5617">
                  <c:v>80.473711638250549</c:v>
                </c:pt>
                <c:pt idx="5618">
                  <c:v>80.399321626617393</c:v>
                </c:pt>
                <c:pt idx="5619">
                  <c:v>80.329801619433198</c:v>
                </c:pt>
                <c:pt idx="5620">
                  <c:v>80.069430927079537</c:v>
                </c:pt>
                <c:pt idx="5621">
                  <c:v>80.079144314868813</c:v>
                </c:pt>
                <c:pt idx="5622">
                  <c:v>79.97609394269135</c:v>
                </c:pt>
                <c:pt idx="5623">
                  <c:v>79.833371706965011</c:v>
                </c:pt>
                <c:pt idx="5624">
                  <c:v>79.656024092053229</c:v>
                </c:pt>
                <c:pt idx="5625">
                  <c:v>79.808748116254051</c:v>
                </c:pt>
                <c:pt idx="5626">
                  <c:v>79.80911389684816</c:v>
                </c:pt>
                <c:pt idx="5627">
                  <c:v>79.814394351090485</c:v>
                </c:pt>
                <c:pt idx="5628">
                  <c:v>79.673905203136172</c:v>
                </c:pt>
                <c:pt idx="5629">
                  <c:v>79.639422475106699</c:v>
                </c:pt>
                <c:pt idx="5630">
                  <c:v>79.529429840142129</c:v>
                </c:pt>
                <c:pt idx="5631">
                  <c:v>79.674508360014244</c:v>
                </c:pt>
                <c:pt idx="5632">
                  <c:v>79.563640797436832</c:v>
                </c:pt>
                <c:pt idx="5633">
                  <c:v>79.563640797436832</c:v>
                </c:pt>
                <c:pt idx="5634">
                  <c:v>79.563640797436832</c:v>
                </c:pt>
                <c:pt idx="5635">
                  <c:v>79.674508360014244</c:v>
                </c:pt>
                <c:pt idx="5636">
                  <c:v>79.307646033440065</c:v>
                </c:pt>
                <c:pt idx="5637">
                  <c:v>78.905958748221906</c:v>
                </c:pt>
                <c:pt idx="5638">
                  <c:v>78.244793960923644</c:v>
                </c:pt>
                <c:pt idx="5639">
                  <c:v>77.438718849840271</c:v>
                </c:pt>
                <c:pt idx="5640">
                  <c:v>76.408204262877476</c:v>
                </c:pt>
                <c:pt idx="5641">
                  <c:v>75.448254357879762</c:v>
                </c:pt>
                <c:pt idx="5642">
                  <c:v>74.294528322052031</c:v>
                </c:pt>
                <c:pt idx="5643">
                  <c:v>73.36176873661671</c:v>
                </c:pt>
                <c:pt idx="5644">
                  <c:v>72.30414490161003</c:v>
                </c:pt>
                <c:pt idx="5645">
                  <c:v>71.396201864467557</c:v>
                </c:pt>
                <c:pt idx="5646">
                  <c:v>71.177177761784833</c:v>
                </c:pt>
                <c:pt idx="5647">
                  <c:v>70.919137184115527</c:v>
                </c:pt>
                <c:pt idx="5648">
                  <c:v>70.811153511947865</c:v>
                </c:pt>
                <c:pt idx="5649">
                  <c:v>70.485323049001835</c:v>
                </c:pt>
                <c:pt idx="5650">
                  <c:v>70.375486348744118</c:v>
                </c:pt>
                <c:pt idx="5651">
                  <c:v>70.423127737226267</c:v>
                </c:pt>
                <c:pt idx="5652">
                  <c:v>70.624375274323356</c:v>
                </c:pt>
                <c:pt idx="5653">
                  <c:v>70.569318681318677</c:v>
                </c:pt>
                <c:pt idx="5654">
                  <c:v>70.705773294203979</c:v>
                </c:pt>
                <c:pt idx="5655">
                  <c:v>70.870589121646461</c:v>
                </c:pt>
                <c:pt idx="5656">
                  <c:v>70.941742184626719</c:v>
                </c:pt>
                <c:pt idx="5657">
                  <c:v>71.200246963562748</c:v>
                </c:pt>
                <c:pt idx="5658">
                  <c:v>71.299938098747262</c:v>
                </c:pt>
                <c:pt idx="5659">
                  <c:v>71.59258317963851</c:v>
                </c:pt>
                <c:pt idx="5660">
                  <c:v>71.818811808118085</c:v>
                </c:pt>
                <c:pt idx="5661">
                  <c:v>72.011616236162368</c:v>
                </c:pt>
                <c:pt idx="5662">
                  <c:v>72.252406779661044</c:v>
                </c:pt>
                <c:pt idx="5663">
                  <c:v>72.338910931174084</c:v>
                </c:pt>
                <c:pt idx="5664">
                  <c:v>72.544961792799427</c:v>
                </c:pt>
                <c:pt idx="5665">
                  <c:v>72.649446886446896</c:v>
                </c:pt>
                <c:pt idx="5666">
                  <c:v>72.851583394027685</c:v>
                </c:pt>
                <c:pt idx="5667">
                  <c:v>72.729377440347108</c:v>
                </c:pt>
                <c:pt idx="5668">
                  <c:v>72.778551959726727</c:v>
                </c:pt>
                <c:pt idx="5669">
                  <c:v>72.940732289070866</c:v>
                </c:pt>
                <c:pt idx="5670">
                  <c:v>73.00531177094382</c:v>
                </c:pt>
                <c:pt idx="5671">
                  <c:v>72.880760617760615</c:v>
                </c:pt>
                <c:pt idx="5672">
                  <c:v>73.122184384803063</c:v>
                </c:pt>
                <c:pt idx="5673">
                  <c:v>73.135616984402091</c:v>
                </c:pt>
                <c:pt idx="5674">
                  <c:v>73.376510711817573</c:v>
                </c:pt>
                <c:pt idx="5675">
                  <c:v>73.488397099447539</c:v>
                </c:pt>
                <c:pt idx="5676">
                  <c:v>73.643082701585129</c:v>
                </c:pt>
                <c:pt idx="5677">
                  <c:v>73.658768833849351</c:v>
                </c:pt>
                <c:pt idx="5678">
                  <c:v>73.706232566128492</c:v>
                </c:pt>
                <c:pt idx="5679">
                  <c:v>73.785391901166804</c:v>
                </c:pt>
                <c:pt idx="5680">
                  <c:v>73.943222602739752</c:v>
                </c:pt>
                <c:pt idx="5681">
                  <c:v>74.10040601503762</c:v>
                </c:pt>
                <c:pt idx="5682">
                  <c:v>74.110492323439118</c:v>
                </c:pt>
                <c:pt idx="5683">
                  <c:v>73.418057901907389</c:v>
                </c:pt>
                <c:pt idx="5684">
                  <c:v>72.235363945578257</c:v>
                </c:pt>
                <c:pt idx="5685">
                  <c:v>70.862863899285486</c:v>
                </c:pt>
                <c:pt idx="5686">
                  <c:v>69.233187393526435</c:v>
                </c:pt>
                <c:pt idx="5687">
                  <c:v>67.658186070331183</c:v>
                </c:pt>
                <c:pt idx="5688">
                  <c:v>66.256400754199532</c:v>
                </c:pt>
                <c:pt idx="5689">
                  <c:v>65.082267789618442</c:v>
                </c:pt>
                <c:pt idx="5690">
                  <c:v>64.196465654124964</c:v>
                </c:pt>
                <c:pt idx="5691">
                  <c:v>63.451063063063089</c:v>
                </c:pt>
                <c:pt idx="5692">
                  <c:v>63.05865217391306</c:v>
                </c:pt>
                <c:pt idx="5693">
                  <c:v>62.840863128491634</c:v>
                </c:pt>
                <c:pt idx="5694">
                  <c:v>62.683466502981432</c:v>
                </c:pt>
                <c:pt idx="5695">
                  <c:v>62.767926108374397</c:v>
                </c:pt>
                <c:pt idx="5696">
                  <c:v>62.94453710247349</c:v>
                </c:pt>
                <c:pt idx="5697">
                  <c:v>62.995421875000034</c:v>
                </c:pt>
                <c:pt idx="5698">
                  <c:v>63.174644079885894</c:v>
                </c:pt>
                <c:pt idx="5699">
                  <c:v>63.414433691756287</c:v>
                </c:pt>
                <c:pt idx="5700">
                  <c:v>63.839909221902047</c:v>
                </c:pt>
                <c:pt idx="5701">
                  <c:v>64.274676321506163</c:v>
                </c:pt>
                <c:pt idx="5702">
                  <c:v>64.612600145401686</c:v>
                </c:pt>
                <c:pt idx="5703">
                  <c:v>64.958255474452557</c:v>
                </c:pt>
                <c:pt idx="5704">
                  <c:v>65.244966312705984</c:v>
                </c:pt>
                <c:pt idx="5705">
                  <c:v>65.595720588235309</c:v>
                </c:pt>
                <c:pt idx="5706">
                  <c:v>65.912907749077505</c:v>
                </c:pt>
                <c:pt idx="5707">
                  <c:v>66.394340244353955</c:v>
                </c:pt>
                <c:pt idx="5708">
                  <c:v>66.91601003344482</c:v>
                </c:pt>
                <c:pt idx="5709">
                  <c:v>67.241552778813883</c:v>
                </c:pt>
                <c:pt idx="5710">
                  <c:v>67.603059790732445</c:v>
                </c:pt>
                <c:pt idx="5711">
                  <c:v>67.960772369898919</c:v>
                </c:pt>
                <c:pt idx="5712">
                  <c:v>68.189029962546826</c:v>
                </c:pt>
                <c:pt idx="5713">
                  <c:v>68.601785046728992</c:v>
                </c:pt>
                <c:pt idx="5714">
                  <c:v>68.909477823332097</c:v>
                </c:pt>
                <c:pt idx="5715">
                  <c:v>69.079326530612278</c:v>
                </c:pt>
                <c:pt idx="5716">
                  <c:v>69.543880177514808</c:v>
                </c:pt>
                <c:pt idx="5717">
                  <c:v>69.489720647773282</c:v>
                </c:pt>
                <c:pt idx="5718">
                  <c:v>70.032787467936998</c:v>
                </c:pt>
                <c:pt idx="5719">
                  <c:v>70.26500803212852</c:v>
                </c:pt>
                <c:pt idx="5720">
                  <c:v>70.408029133284785</c:v>
                </c:pt>
                <c:pt idx="5721">
                  <c:v>70.604947769314478</c:v>
                </c:pt>
                <c:pt idx="5722">
                  <c:v>71.032920318725104</c:v>
                </c:pt>
                <c:pt idx="5723">
                  <c:v>71.270685352622081</c:v>
                </c:pt>
                <c:pt idx="5724">
                  <c:v>71.44244785276075</c:v>
                </c:pt>
                <c:pt idx="5725">
                  <c:v>71.8998060562365</c:v>
                </c:pt>
                <c:pt idx="5726">
                  <c:v>72.426963963963985</c:v>
                </c:pt>
                <c:pt idx="5727">
                  <c:v>72.610297297297336</c:v>
                </c:pt>
                <c:pt idx="5728">
                  <c:v>73.086412698412715</c:v>
                </c:pt>
                <c:pt idx="5729">
                  <c:v>73.152891696750899</c:v>
                </c:pt>
                <c:pt idx="5730">
                  <c:v>73.374863488624058</c:v>
                </c:pt>
                <c:pt idx="5731">
                  <c:v>73.663939985538704</c:v>
                </c:pt>
                <c:pt idx="5732">
                  <c:v>73.546918234442842</c:v>
                </c:pt>
                <c:pt idx="5733">
                  <c:v>73.836705179282873</c:v>
                </c:pt>
                <c:pt idx="5734">
                  <c:v>74.16089626405514</c:v>
                </c:pt>
                <c:pt idx="5735">
                  <c:v>74.233508166969159</c:v>
                </c:pt>
                <c:pt idx="5736">
                  <c:v>74.369052344601968</c:v>
                </c:pt>
                <c:pt idx="5737">
                  <c:v>74.509996723698606</c:v>
                </c:pt>
                <c:pt idx="5738">
                  <c:v>74.617227405247846</c:v>
                </c:pt>
                <c:pt idx="5739">
                  <c:v>74.377507299270079</c:v>
                </c:pt>
                <c:pt idx="5740">
                  <c:v>74.225851405622493</c:v>
                </c:pt>
                <c:pt idx="5741">
                  <c:v>74.176162705667281</c:v>
                </c:pt>
                <c:pt idx="5742">
                  <c:v>74.126328451116819</c:v>
                </c:pt>
                <c:pt idx="5743">
                  <c:v>74.076348001466826</c:v>
                </c:pt>
                <c:pt idx="5744">
                  <c:v>74.099640940830596</c:v>
                </c:pt>
                <c:pt idx="5745">
                  <c:v>73.964823876197528</c:v>
                </c:pt>
                <c:pt idx="5746">
                  <c:v>74.072756547399493</c:v>
                </c:pt>
                <c:pt idx="5747">
                  <c:v>74.091096118299475</c:v>
                </c:pt>
                <c:pt idx="5748">
                  <c:v>73.921021489440548</c:v>
                </c:pt>
                <c:pt idx="5749">
                  <c:v>74.013278706800449</c:v>
                </c:pt>
                <c:pt idx="5750">
                  <c:v>74.036743016759786</c:v>
                </c:pt>
                <c:pt idx="5751">
                  <c:v>74.285031366691555</c:v>
                </c:pt>
                <c:pt idx="5752">
                  <c:v>74.464646090534984</c:v>
                </c:pt>
                <c:pt idx="5753">
                  <c:v>74.524346586646672</c:v>
                </c:pt>
                <c:pt idx="5754">
                  <c:v>74.705220969560315</c:v>
                </c:pt>
                <c:pt idx="5755">
                  <c:v>74.775692741632199</c:v>
                </c:pt>
                <c:pt idx="5756">
                  <c:v>74.740443609022563</c:v>
                </c:pt>
                <c:pt idx="5757">
                  <c:v>75.022106271122809</c:v>
                </c:pt>
                <c:pt idx="5758">
                  <c:v>74.911162040510135</c:v>
                </c:pt>
                <c:pt idx="5759">
                  <c:v>75.04592181069961</c:v>
                </c:pt>
                <c:pt idx="5760">
                  <c:v>75.179977611940302</c:v>
                </c:pt>
                <c:pt idx="5761">
                  <c:v>75.229188524590185</c:v>
                </c:pt>
                <c:pt idx="5762">
                  <c:v>75.203055762081789</c:v>
                </c:pt>
                <c:pt idx="5763">
                  <c:v>75.058100222717172</c:v>
                </c:pt>
                <c:pt idx="5764">
                  <c:v>74.878783623564303</c:v>
                </c:pt>
                <c:pt idx="5765">
                  <c:v>75.121398076211634</c:v>
                </c:pt>
                <c:pt idx="5766">
                  <c:v>75.165198005171789</c:v>
                </c:pt>
                <c:pt idx="5767">
                  <c:v>75.109812822402375</c:v>
                </c:pt>
                <c:pt idx="5768">
                  <c:v>75.503161824200063</c:v>
                </c:pt>
                <c:pt idx="5769">
                  <c:v>75.285018348623893</c:v>
                </c:pt>
                <c:pt idx="5770">
                  <c:v>75.607161786237199</c:v>
                </c:pt>
                <c:pt idx="5771">
                  <c:v>75.628244347191838</c:v>
                </c:pt>
                <c:pt idx="5772">
                  <c:v>75.511820754717007</c:v>
                </c:pt>
                <c:pt idx="5773">
                  <c:v>75.21660360360363</c:v>
                </c:pt>
                <c:pt idx="5774">
                  <c:v>75.12607609860666</c:v>
                </c:pt>
                <c:pt idx="5775">
                  <c:v>74.733311946118405</c:v>
                </c:pt>
                <c:pt idx="5776">
                  <c:v>74.808855379188728</c:v>
                </c:pt>
                <c:pt idx="5777">
                  <c:v>74.944770284510042</c:v>
                </c:pt>
                <c:pt idx="5778">
                  <c:v>74.358138160195892</c:v>
                </c:pt>
                <c:pt idx="5779">
                  <c:v>73.674795407098145</c:v>
                </c:pt>
                <c:pt idx="5780">
                  <c:v>73.328311418685132</c:v>
                </c:pt>
                <c:pt idx="5781">
                  <c:v>73.060954623582006</c:v>
                </c:pt>
                <c:pt idx="5782">
                  <c:v>73.117813929668841</c:v>
                </c:pt>
                <c:pt idx="5783">
                  <c:v>73.142661016949177</c:v>
                </c:pt>
                <c:pt idx="5784">
                  <c:v>73.343023561090547</c:v>
                </c:pt>
                <c:pt idx="5785">
                  <c:v>73.43870951585977</c:v>
                </c:pt>
                <c:pt idx="5786">
                  <c:v>72.309527085410437</c:v>
                </c:pt>
                <c:pt idx="5787">
                  <c:v>70.973251738986434</c:v>
                </c:pt>
                <c:pt idx="5788">
                  <c:v>69.195606541129862</c:v>
                </c:pt>
                <c:pt idx="5789">
                  <c:v>67.51737005277046</c:v>
                </c:pt>
                <c:pt idx="5790">
                  <c:v>65.304309366754623</c:v>
                </c:pt>
                <c:pt idx="5791">
                  <c:v>62.727155929963672</c:v>
                </c:pt>
                <c:pt idx="5792">
                  <c:v>60.393175554819493</c:v>
                </c:pt>
                <c:pt idx="5793">
                  <c:v>57.836436460412529</c:v>
                </c:pt>
                <c:pt idx="5794">
                  <c:v>56.215770360480676</c:v>
                </c:pt>
                <c:pt idx="5795">
                  <c:v>55.36997518443998</c:v>
                </c:pt>
                <c:pt idx="5796">
                  <c:v>54.960324133288452</c:v>
                </c:pt>
                <c:pt idx="5797">
                  <c:v>54.84613639432817</c:v>
                </c:pt>
                <c:pt idx="5798">
                  <c:v>55.324379776800825</c:v>
                </c:pt>
                <c:pt idx="5799">
                  <c:v>55.880327907765349</c:v>
                </c:pt>
                <c:pt idx="5800">
                  <c:v>56.230022719565952</c:v>
                </c:pt>
                <c:pt idx="5801">
                  <c:v>56.682354838709699</c:v>
                </c:pt>
                <c:pt idx="5802">
                  <c:v>57.58144429347827</c:v>
                </c:pt>
                <c:pt idx="5803">
                  <c:v>57.984023113528224</c:v>
                </c:pt>
                <c:pt idx="5804">
                  <c:v>58.334549966009519</c:v>
                </c:pt>
                <c:pt idx="5805">
                  <c:v>58.512150237933369</c:v>
                </c:pt>
                <c:pt idx="5806">
                  <c:v>58.924999321113404</c:v>
                </c:pt>
                <c:pt idx="5807">
                  <c:v>59.421126908720765</c:v>
                </c:pt>
                <c:pt idx="5808">
                  <c:v>59.553186125211525</c:v>
                </c:pt>
                <c:pt idx="5809">
                  <c:v>59.653350877192992</c:v>
                </c:pt>
                <c:pt idx="5810">
                  <c:v>59.837074074074096</c:v>
                </c:pt>
                <c:pt idx="5811">
                  <c:v>60.191007392473139</c:v>
                </c:pt>
                <c:pt idx="5812">
                  <c:v>60.319719168900832</c:v>
                </c:pt>
                <c:pt idx="5813">
                  <c:v>60.676718291054755</c:v>
                </c:pt>
                <c:pt idx="5814">
                  <c:v>60.666123961448989</c:v>
                </c:pt>
                <c:pt idx="5815">
                  <c:v>60.960795823665904</c:v>
                </c:pt>
                <c:pt idx="5816">
                  <c:v>60.944518151815188</c:v>
                </c:pt>
                <c:pt idx="5817">
                  <c:v>61.15727819796119</c:v>
                </c:pt>
                <c:pt idx="5818">
                  <c:v>61.588000000000008</c:v>
                </c:pt>
                <c:pt idx="5819">
                  <c:v>61.705446043165495</c:v>
                </c:pt>
                <c:pt idx="5820">
                  <c:v>61.68265742251225</c:v>
                </c:pt>
                <c:pt idx="5821">
                  <c:v>61.79593120313011</c:v>
                </c:pt>
                <c:pt idx="5822">
                  <c:v>62.165750651041691</c:v>
                </c:pt>
                <c:pt idx="5823">
                  <c:v>62.19475170620737</c:v>
                </c:pt>
                <c:pt idx="5824">
                  <c:v>62.503415854450949</c:v>
                </c:pt>
                <c:pt idx="5825">
                  <c:v>62.58919279454723</c:v>
                </c:pt>
                <c:pt idx="5826">
                  <c:v>62.70129062601363</c:v>
                </c:pt>
                <c:pt idx="5827">
                  <c:v>63.120906675307864</c:v>
                </c:pt>
                <c:pt idx="5828">
                  <c:v>63.063275259067382</c:v>
                </c:pt>
                <c:pt idx="5829">
                  <c:v>63.174812297734647</c:v>
                </c:pt>
                <c:pt idx="5830">
                  <c:v>63.259112730806621</c:v>
                </c:pt>
                <c:pt idx="5831">
                  <c:v>63.312432739059986</c:v>
                </c:pt>
                <c:pt idx="5832">
                  <c:v>63.450500000000005</c:v>
                </c:pt>
                <c:pt idx="5833">
                  <c:v>63.477204360559725</c:v>
                </c:pt>
                <c:pt idx="5834">
                  <c:v>63.643013042060659</c:v>
                </c:pt>
                <c:pt idx="5835">
                  <c:v>63.643267886311662</c:v>
                </c:pt>
                <c:pt idx="5836">
                  <c:v>63.697654438257473</c:v>
                </c:pt>
                <c:pt idx="5837">
                  <c:v>63.752326765188855</c:v>
                </c:pt>
                <c:pt idx="5838">
                  <c:v>63.974804412248957</c:v>
                </c:pt>
                <c:pt idx="5839">
                  <c:v>64.343445544554456</c:v>
                </c:pt>
                <c:pt idx="5840">
                  <c:v>64.427846077457801</c:v>
                </c:pt>
                <c:pt idx="5841">
                  <c:v>64.602966832504165</c:v>
                </c:pt>
                <c:pt idx="5842">
                  <c:v>64.943292455965448</c:v>
                </c:pt>
                <c:pt idx="5843">
                  <c:v>65.002086971009689</c:v>
                </c:pt>
                <c:pt idx="5844">
                  <c:v>65.263919117647077</c:v>
                </c:pt>
                <c:pt idx="5845">
                  <c:v>65.294638133601893</c:v>
                </c:pt>
                <c:pt idx="5846">
                  <c:v>65.530839111410302</c:v>
                </c:pt>
                <c:pt idx="5847">
                  <c:v>65.505820945945942</c:v>
                </c:pt>
                <c:pt idx="5848">
                  <c:v>65.36530743128607</c:v>
                </c:pt>
                <c:pt idx="5849">
                  <c:v>65.488008529512129</c:v>
                </c:pt>
                <c:pt idx="5850">
                  <c:v>65.378767777396092</c:v>
                </c:pt>
                <c:pt idx="5851">
                  <c:v>65.620352433551972</c:v>
                </c:pt>
                <c:pt idx="5852">
                  <c:v>65.598942936673637</c:v>
                </c:pt>
                <c:pt idx="5853">
                  <c:v>65.790192982456134</c:v>
                </c:pt>
                <c:pt idx="5854">
                  <c:v>65.859731448763256</c:v>
                </c:pt>
                <c:pt idx="5855">
                  <c:v>65.653630566441052</c:v>
                </c:pt>
                <c:pt idx="5856">
                  <c:v>65.605929111191102</c:v>
                </c:pt>
                <c:pt idx="5857">
                  <c:v>65.460167755991293</c:v>
                </c:pt>
                <c:pt idx="5858">
                  <c:v>65.556172690763049</c:v>
                </c:pt>
                <c:pt idx="5859">
                  <c:v>65.184270718232071</c:v>
                </c:pt>
                <c:pt idx="5860">
                  <c:v>64.679317991631805</c:v>
                </c:pt>
                <c:pt idx="5861">
                  <c:v>64.581517816527693</c:v>
                </c:pt>
                <c:pt idx="5862">
                  <c:v>63.755430049827524</c:v>
                </c:pt>
                <c:pt idx="5863">
                  <c:v>63.342787234042561</c:v>
                </c:pt>
                <c:pt idx="5864">
                  <c:v>62.637611801242215</c:v>
                </c:pt>
                <c:pt idx="5865">
                  <c:v>61.855274678111599</c:v>
                </c:pt>
                <c:pt idx="5866">
                  <c:v>61.782831965611578</c:v>
                </c:pt>
                <c:pt idx="5867">
                  <c:v>61.88301173708922</c:v>
                </c:pt>
                <c:pt idx="5868">
                  <c:v>61.379842516608051</c:v>
                </c:pt>
                <c:pt idx="5869">
                  <c:v>60.914405700898101</c:v>
                </c:pt>
                <c:pt idx="5870">
                  <c:v>60.55508885424787</c:v>
                </c:pt>
                <c:pt idx="5871">
                  <c:v>60.395049786075475</c:v>
                </c:pt>
                <c:pt idx="5872">
                  <c:v>61.67076699029127</c:v>
                </c:pt>
                <c:pt idx="5873">
                  <c:v>63.507658119658146</c:v>
                </c:pt>
                <c:pt idx="5874">
                  <c:v>65.51017679127726</c:v>
                </c:pt>
                <c:pt idx="5875">
                  <c:v>67.654050583657593</c:v>
                </c:pt>
                <c:pt idx="5876">
                  <c:v>69.298811599844299</c:v>
                </c:pt>
                <c:pt idx="5877">
                  <c:v>70.205809820732668</c:v>
                </c:pt>
                <c:pt idx="5878">
                  <c:v>70.88136973478943</c:v>
                </c:pt>
                <c:pt idx="5879">
                  <c:v>70.921798283261822</c:v>
                </c:pt>
                <c:pt idx="5880">
                  <c:v>71.062335677999215</c:v>
                </c:pt>
                <c:pt idx="5881">
                  <c:v>71.097538702111052</c:v>
                </c:pt>
                <c:pt idx="5882">
                  <c:v>71.244010180109655</c:v>
                </c:pt>
                <c:pt idx="5883">
                  <c:v>70.986529411764721</c:v>
                </c:pt>
                <c:pt idx="5884">
                  <c:v>70.722838963079369</c:v>
                </c:pt>
                <c:pt idx="5885">
                  <c:v>70.628611482501</c:v>
                </c:pt>
                <c:pt idx="5886">
                  <c:v>70.369045687278472</c:v>
                </c:pt>
                <c:pt idx="5887">
                  <c:v>70.510041420118355</c:v>
                </c:pt>
                <c:pt idx="5888">
                  <c:v>70.562050632911379</c:v>
                </c:pt>
                <c:pt idx="5889">
                  <c:v>70.63295249406174</c:v>
                </c:pt>
                <c:pt idx="5890">
                  <c:v>70.946610780816513</c:v>
                </c:pt>
                <c:pt idx="5891">
                  <c:v>71.225217374057934</c:v>
                </c:pt>
                <c:pt idx="5892">
                  <c:v>71.877583333333348</c:v>
                </c:pt>
                <c:pt idx="5893">
                  <c:v>71.711689956331895</c:v>
                </c:pt>
                <c:pt idx="5894">
                  <c:v>71.504266375545853</c:v>
                </c:pt>
                <c:pt idx="5895">
                  <c:v>71.261015873015893</c:v>
                </c:pt>
                <c:pt idx="5896">
                  <c:v>71.094877729257661</c:v>
                </c:pt>
                <c:pt idx="5897">
                  <c:v>71.059130952380968</c:v>
                </c:pt>
                <c:pt idx="5898">
                  <c:v>71.059130952380968</c:v>
                </c:pt>
                <c:pt idx="5899">
                  <c:v>71.225217374057934</c:v>
                </c:pt>
                <c:pt idx="5900">
                  <c:v>71.670242063492083</c:v>
                </c:pt>
                <c:pt idx="5901">
                  <c:v>71.634281237604156</c:v>
                </c:pt>
                <c:pt idx="5902">
                  <c:v>72.178279429250921</c:v>
                </c:pt>
                <c:pt idx="5903">
                  <c:v>72.307554455445569</c:v>
                </c:pt>
                <c:pt idx="5904">
                  <c:v>72.607145569620258</c:v>
                </c:pt>
                <c:pt idx="5905">
                  <c:v>72.735826086956536</c:v>
                </c:pt>
                <c:pt idx="5906">
                  <c:v>72.992577742699311</c:v>
                </c:pt>
                <c:pt idx="5907">
                  <c:v>72.956293885601596</c:v>
                </c:pt>
                <c:pt idx="5908">
                  <c:v>72.956293885601596</c:v>
                </c:pt>
                <c:pt idx="5909">
                  <c:v>72.956293885601596</c:v>
                </c:pt>
                <c:pt idx="5910">
                  <c:v>72.847613869188336</c:v>
                </c:pt>
                <c:pt idx="5911">
                  <c:v>72.811444269397413</c:v>
                </c:pt>
                <c:pt idx="5912">
                  <c:v>72.82804145282276</c:v>
                </c:pt>
                <c:pt idx="5913">
                  <c:v>72.772094503756435</c:v>
                </c:pt>
                <c:pt idx="5914">
                  <c:v>72.607145569620258</c:v>
                </c:pt>
                <c:pt idx="5915">
                  <c:v>72.529304347826098</c:v>
                </c:pt>
                <c:pt idx="5916">
                  <c:v>72.621764311093585</c:v>
                </c:pt>
                <c:pt idx="5917">
                  <c:v>72.641743104806935</c:v>
                </c:pt>
                <c:pt idx="5918">
                  <c:v>72.769889763779545</c:v>
                </c:pt>
                <c:pt idx="5919">
                  <c:v>72.363885826771664</c:v>
                </c:pt>
                <c:pt idx="5920">
                  <c:v>72.363885826771664</c:v>
                </c:pt>
                <c:pt idx="5921">
                  <c:v>72.163590551181116</c:v>
                </c:pt>
                <c:pt idx="5922">
                  <c:v>71.957881889763797</c:v>
                </c:pt>
                <c:pt idx="5923">
                  <c:v>71.957881889763797</c:v>
                </c:pt>
                <c:pt idx="5924">
                  <c:v>71.957881889763797</c:v>
                </c:pt>
                <c:pt idx="5925">
                  <c:v>71.957881889763797</c:v>
                </c:pt>
                <c:pt idx="5926">
                  <c:v>72.363885826771664</c:v>
                </c:pt>
                <c:pt idx="5927">
                  <c:v>72.569594488188983</c:v>
                </c:pt>
                <c:pt idx="5928">
                  <c:v>72.733779220779226</c:v>
                </c:pt>
                <c:pt idx="5929">
                  <c:v>72.769889763779545</c:v>
                </c:pt>
                <c:pt idx="5930">
                  <c:v>73.139623376623405</c:v>
                </c:pt>
                <c:pt idx="5931">
                  <c:v>73.381602362204731</c:v>
                </c:pt>
                <c:pt idx="5932">
                  <c:v>73.787606299212598</c:v>
                </c:pt>
                <c:pt idx="5933">
                  <c:v>74.193610236220479</c:v>
                </c:pt>
                <c:pt idx="5934">
                  <c:v>74.605027559055131</c:v>
                </c:pt>
                <c:pt idx="5935">
                  <c:v>75.011031496062998</c:v>
                </c:pt>
                <c:pt idx="5936">
                  <c:v>75.253842851516367</c:v>
                </c:pt>
                <c:pt idx="5937">
                  <c:v>75.454217014572663</c:v>
                </c:pt>
                <c:pt idx="5938">
                  <c:v>75.697298660362506</c:v>
                </c:pt>
                <c:pt idx="5939">
                  <c:v>76.221579881656822</c:v>
                </c:pt>
                <c:pt idx="5940">
                  <c:v>76.628384615384618</c:v>
                </c:pt>
                <c:pt idx="5941">
                  <c:v>77.116434662455617</c:v>
                </c:pt>
                <c:pt idx="5942">
                  <c:v>77.39881588305019</c:v>
                </c:pt>
                <c:pt idx="5943">
                  <c:v>77.681643732700678</c:v>
                </c:pt>
                <c:pt idx="5944">
                  <c:v>77.882810201660732</c:v>
                </c:pt>
                <c:pt idx="5945">
                  <c:v>77.882810201660732</c:v>
                </c:pt>
                <c:pt idx="5946">
                  <c:v>78.127814082278491</c:v>
                </c:pt>
                <c:pt idx="5947">
                  <c:v>78.003300870942212</c:v>
                </c:pt>
                <c:pt idx="5948">
                  <c:v>78.248643564356442</c:v>
                </c:pt>
                <c:pt idx="5949">
                  <c:v>78.248643564356442</c:v>
                </c:pt>
                <c:pt idx="5950">
                  <c:v>78.248643564356442</c:v>
                </c:pt>
                <c:pt idx="5951">
                  <c:v>78.411555027711785</c:v>
                </c:pt>
                <c:pt idx="5952">
                  <c:v>78.497183471727965</c:v>
                </c:pt>
                <c:pt idx="5953">
                  <c:v>78.667832347140049</c:v>
                </c:pt>
                <c:pt idx="5954">
                  <c:v>78.637458874458886</c:v>
                </c:pt>
                <c:pt idx="5955">
                  <c:v>78.730242055708132</c:v>
                </c:pt>
                <c:pt idx="5956">
                  <c:v>78.648241081928674</c:v>
                </c:pt>
                <c:pt idx="5957">
                  <c:v>78.656290297339609</c:v>
                </c:pt>
                <c:pt idx="5958">
                  <c:v>78.498351562500019</c:v>
                </c:pt>
                <c:pt idx="5959">
                  <c:v>78.468670303975088</c:v>
                </c:pt>
                <c:pt idx="5960">
                  <c:v>78.311638132295727</c:v>
                </c:pt>
                <c:pt idx="5961">
                  <c:v>78.117368932038843</c:v>
                </c:pt>
                <c:pt idx="5962">
                  <c:v>78.164027530050419</c:v>
                </c:pt>
                <c:pt idx="5963">
                  <c:v>78.126372093023264</c:v>
                </c:pt>
                <c:pt idx="5964">
                  <c:v>78.008257452574554</c:v>
                </c:pt>
                <c:pt idx="5965">
                  <c:v>77.886304920573437</c:v>
                </c:pt>
                <c:pt idx="5966">
                  <c:v>77.768514705882396</c:v>
                </c:pt>
                <c:pt idx="5967">
                  <c:v>77.5342765957447</c:v>
                </c:pt>
                <c:pt idx="5968">
                  <c:v>77.571630030959795</c:v>
                </c:pt>
                <c:pt idx="5969">
                  <c:v>77.369424148606839</c:v>
                </c:pt>
                <c:pt idx="5970">
                  <c:v>77.172539473684239</c:v>
                </c:pt>
                <c:pt idx="5971">
                  <c:v>77.092853054911075</c:v>
                </c:pt>
                <c:pt idx="5972">
                  <c:v>76.981520664349176</c:v>
                </c:pt>
                <c:pt idx="5973">
                  <c:v>76.705782709378624</c:v>
                </c:pt>
                <c:pt idx="5974">
                  <c:v>76.351631984585779</c:v>
                </c:pt>
                <c:pt idx="5975">
                  <c:v>75.917661016949168</c:v>
                </c:pt>
                <c:pt idx="5976">
                  <c:v>75.71638983050849</c:v>
                </c:pt>
                <c:pt idx="5977">
                  <c:v>75.442368745188602</c:v>
                </c:pt>
                <c:pt idx="5978">
                  <c:v>75.24654503464204</c:v>
                </c:pt>
                <c:pt idx="5979">
                  <c:v>75.117872881355936</c:v>
                </c:pt>
                <c:pt idx="5980">
                  <c:v>75.24654503464204</c:v>
                </c:pt>
                <c:pt idx="5981">
                  <c:v>75.009248557137354</c:v>
                </c:pt>
                <c:pt idx="5982">
                  <c:v>74.80820969603694</c:v>
                </c:pt>
                <c:pt idx="5983">
                  <c:v>74.77213461538463</c:v>
                </c:pt>
                <c:pt idx="5984">
                  <c:v>74.80820969603694</c:v>
                </c:pt>
                <c:pt idx="5985">
                  <c:v>74.823483870967763</c:v>
                </c:pt>
                <c:pt idx="5986">
                  <c:v>74.787472168905964</c:v>
                </c:pt>
                <c:pt idx="5987">
                  <c:v>74.787472168905964</c:v>
                </c:pt>
                <c:pt idx="5988">
                  <c:v>74.751488104374545</c:v>
                </c:pt>
                <c:pt idx="5989">
                  <c:v>74.787472168905964</c:v>
                </c:pt>
                <c:pt idx="5990">
                  <c:v>75.132569396386018</c:v>
                </c:pt>
                <c:pt idx="5991">
                  <c:v>75.319144067796628</c:v>
                </c:pt>
                <c:pt idx="5992">
                  <c:v>75.433555341303531</c:v>
                </c:pt>
                <c:pt idx="5993">
                  <c:v>75.621288253477616</c:v>
                </c:pt>
                <c:pt idx="5994">
                  <c:v>75.717457364341087</c:v>
                </c:pt>
                <c:pt idx="5995">
                  <c:v>75.948897435897464</c:v>
                </c:pt>
                <c:pt idx="5996">
                  <c:v>76.250236944660955</c:v>
                </c:pt>
                <c:pt idx="5997">
                  <c:v>76.720307542008612</c:v>
                </c:pt>
                <c:pt idx="5998">
                  <c:v>76.863980392156861</c:v>
                </c:pt>
                <c:pt idx="5999">
                  <c:v>77.095448899371092</c:v>
                </c:pt>
                <c:pt idx="6000">
                  <c:v>77.328011820330971</c:v>
                </c:pt>
                <c:pt idx="6001">
                  <c:v>77.52356060007898</c:v>
                </c:pt>
                <c:pt idx="6002">
                  <c:v>78.003300870942212</c:v>
                </c:pt>
                <c:pt idx="6003">
                  <c:v>78.118628220372614</c:v>
                </c:pt>
                <c:pt idx="6004">
                  <c:v>78.278283842794764</c:v>
                </c:pt>
                <c:pt idx="6005">
                  <c:v>78.278283842794764</c:v>
                </c:pt>
                <c:pt idx="6006">
                  <c:v>78.278283842794764</c:v>
                </c:pt>
                <c:pt idx="6007">
                  <c:v>78.278283842794764</c:v>
                </c:pt>
                <c:pt idx="6008">
                  <c:v>78.278283842794764</c:v>
                </c:pt>
                <c:pt idx="6009">
                  <c:v>78.07086026200875</c:v>
                </c:pt>
                <c:pt idx="6010">
                  <c:v>78.239686507936511</c:v>
                </c:pt>
                <c:pt idx="6011">
                  <c:v>78.07086026200875</c:v>
                </c:pt>
                <c:pt idx="6012">
                  <c:v>78.278283842794764</c:v>
                </c:pt>
                <c:pt idx="6013">
                  <c:v>78.648912698412715</c:v>
                </c:pt>
                <c:pt idx="6014">
                  <c:v>78.895096069868998</c:v>
                </c:pt>
                <c:pt idx="6015">
                  <c:v>79.304484716157205</c:v>
                </c:pt>
                <c:pt idx="6016">
                  <c:v>79.511908296943233</c:v>
                </c:pt>
                <c:pt idx="6017">
                  <c:v>79.719331877729275</c:v>
                </c:pt>
                <c:pt idx="6018">
                  <c:v>79.719331877729275</c:v>
                </c:pt>
                <c:pt idx="6019">
                  <c:v>80.128720524017481</c:v>
                </c:pt>
                <c:pt idx="6020">
                  <c:v>80.498615079365095</c:v>
                </c:pt>
                <c:pt idx="6021">
                  <c:v>80.947497816593895</c:v>
                </c:pt>
                <c:pt idx="6022">
                  <c:v>81.564310043668129</c:v>
                </c:pt>
                <c:pt idx="6023">
                  <c:v>81.731750000000019</c:v>
                </c:pt>
                <c:pt idx="6024">
                  <c:v>81.979157205240185</c:v>
                </c:pt>
                <c:pt idx="6025">
                  <c:v>81.93363492063493</c:v>
                </c:pt>
                <c:pt idx="6026">
                  <c:v>81.979157205240185</c:v>
                </c:pt>
                <c:pt idx="6027">
                  <c:v>82.428806195393165</c:v>
                </c:pt>
                <c:pt idx="6028">
                  <c:v>82.388545851528406</c:v>
                </c:pt>
                <c:pt idx="6029">
                  <c:v>82.388545851528406</c:v>
                </c:pt>
                <c:pt idx="6030">
                  <c:v>82.388545851528406</c:v>
                </c:pt>
                <c:pt idx="6031">
                  <c:v>82.348317460317475</c:v>
                </c:pt>
                <c:pt idx="6032">
                  <c:v>82.388545851528406</c:v>
                </c:pt>
                <c:pt idx="6033">
                  <c:v>82.595969432314419</c:v>
                </c:pt>
                <c:pt idx="6034">
                  <c:v>82.797934497816598</c:v>
                </c:pt>
                <c:pt idx="6035">
                  <c:v>83.005358078602626</c:v>
                </c:pt>
                <c:pt idx="6036">
                  <c:v>82.96488492063493</c:v>
                </c:pt>
                <c:pt idx="6037">
                  <c:v>83.005358078602626</c:v>
                </c:pt>
                <c:pt idx="6038">
                  <c:v>82.96488492063493</c:v>
                </c:pt>
                <c:pt idx="6039">
                  <c:v>83.166769841269854</c:v>
                </c:pt>
                <c:pt idx="6040">
                  <c:v>83.374111111111119</c:v>
                </c:pt>
                <c:pt idx="6041">
                  <c:v>83.374111111111119</c:v>
                </c:pt>
                <c:pt idx="6042">
                  <c:v>83.581452380952399</c:v>
                </c:pt>
                <c:pt idx="6043">
                  <c:v>83.783337301587324</c:v>
                </c:pt>
                <c:pt idx="6044">
                  <c:v>83.949830622768758</c:v>
                </c:pt>
                <c:pt idx="6045">
                  <c:v>84.198019841269854</c:v>
                </c:pt>
                <c:pt idx="6046">
                  <c:v>84.198019841269854</c:v>
                </c:pt>
                <c:pt idx="6047">
                  <c:v>84.276971462544623</c:v>
                </c:pt>
                <c:pt idx="6048">
                  <c:v>84.437623613312226</c:v>
                </c:pt>
                <c:pt idx="6049">
                  <c:v>84.437623613312226</c:v>
                </c:pt>
                <c:pt idx="6050">
                  <c:v>84.189732673267329</c:v>
                </c:pt>
                <c:pt idx="6051">
                  <c:v>84.355735550277117</c:v>
                </c:pt>
                <c:pt idx="6052">
                  <c:v>84.189732673267329</c:v>
                </c:pt>
                <c:pt idx="6053">
                  <c:v>83.860606803797467</c:v>
                </c:pt>
                <c:pt idx="6054">
                  <c:v>83.779304347826098</c:v>
                </c:pt>
                <c:pt idx="6055">
                  <c:v>83.532261161596239</c:v>
                </c:pt>
                <c:pt idx="6056">
                  <c:v>83.325821019359964</c:v>
                </c:pt>
                <c:pt idx="6057">
                  <c:v>83.124813512445698</c:v>
                </c:pt>
                <c:pt idx="6058">
                  <c:v>82.918373370209423</c:v>
                </c:pt>
                <c:pt idx="6059">
                  <c:v>82.510925721058896</c:v>
                </c:pt>
                <c:pt idx="6060">
                  <c:v>82.510925721058896</c:v>
                </c:pt>
                <c:pt idx="6061">
                  <c:v>81.976819691577703</c:v>
                </c:pt>
                <c:pt idx="6062">
                  <c:v>81.93691304347827</c:v>
                </c:pt>
                <c:pt idx="6063">
                  <c:v>81.608826740506331</c:v>
                </c:pt>
                <c:pt idx="6064">
                  <c:v>81.402141613924059</c:v>
                </c:pt>
                <c:pt idx="6065">
                  <c:v>81.280220902612811</c:v>
                </c:pt>
                <c:pt idx="6066">
                  <c:v>81.118445544554476</c:v>
                </c:pt>
                <c:pt idx="6067">
                  <c:v>80.871966745843224</c:v>
                </c:pt>
                <c:pt idx="6068">
                  <c:v>80.503099009900993</c:v>
                </c:pt>
                <c:pt idx="6069">
                  <c:v>80.458269200316707</c:v>
                </c:pt>
                <c:pt idx="6070">
                  <c:v>80.296168316831697</c:v>
                </c:pt>
                <c:pt idx="6071">
                  <c:v>80.296168316831697</c:v>
                </c:pt>
                <c:pt idx="6072">
                  <c:v>80.335503961965159</c:v>
                </c:pt>
                <c:pt idx="6073">
                  <c:v>80.335503961965159</c:v>
                </c:pt>
                <c:pt idx="6074">
                  <c:v>80.542516640253581</c:v>
                </c:pt>
                <c:pt idx="6075">
                  <c:v>81.197799841458618</c:v>
                </c:pt>
                <c:pt idx="6076">
                  <c:v>81.813634165675808</c:v>
                </c:pt>
                <c:pt idx="6077">
                  <c:v>82.717184847282851</c:v>
                </c:pt>
                <c:pt idx="6078">
                  <c:v>83.045302814110215</c:v>
                </c:pt>
                <c:pt idx="6079">
                  <c:v>83.454042409829597</c:v>
                </c:pt>
                <c:pt idx="6080">
                  <c:v>83.620468304278944</c:v>
                </c:pt>
                <c:pt idx="6081">
                  <c:v>83.868231866825226</c:v>
                </c:pt>
                <c:pt idx="6082">
                  <c:v>84.029045958795592</c:v>
                </c:pt>
                <c:pt idx="6083">
                  <c:v>84.68571105826399</c:v>
                </c:pt>
                <c:pt idx="6084">
                  <c:v>84.68571105826399</c:v>
                </c:pt>
                <c:pt idx="6085">
                  <c:v>84.892805786761812</c:v>
                </c:pt>
                <c:pt idx="6086">
                  <c:v>85.099900515259648</c:v>
                </c:pt>
                <c:pt idx="6087">
                  <c:v>85.099900515259648</c:v>
                </c:pt>
                <c:pt idx="6088">
                  <c:v>85.099900515259648</c:v>
                </c:pt>
                <c:pt idx="6089">
                  <c:v>85.053213946117296</c:v>
                </c:pt>
                <c:pt idx="6090">
                  <c:v>85.053213946117296</c:v>
                </c:pt>
                <c:pt idx="6091">
                  <c:v>85.218940594059418</c:v>
                </c:pt>
                <c:pt idx="6092">
                  <c:v>85.260226624405746</c:v>
                </c:pt>
                <c:pt idx="6093">
                  <c:v>85.177687252573236</c:v>
                </c:pt>
                <c:pt idx="6094">
                  <c:v>85.048686041913797</c:v>
                </c:pt>
                <c:pt idx="6095">
                  <c:v>87.305012653222633</c:v>
                </c:pt>
                <c:pt idx="6096">
                  <c:v>85.373924535756629</c:v>
                </c:pt>
                <c:pt idx="6097">
                  <c:v>84.837980268350464</c:v>
                </c:pt>
                <c:pt idx="6098">
                  <c:v>84.797023668639071</c:v>
                </c:pt>
                <c:pt idx="6099">
                  <c:v>84.628104371799935</c:v>
                </c:pt>
                <c:pt idx="6100">
                  <c:v>84.427730208743625</c:v>
                </c:pt>
                <c:pt idx="6101">
                  <c:v>84.381602362204731</c:v>
                </c:pt>
                <c:pt idx="6102">
                  <c:v>84.219073113207543</c:v>
                </c:pt>
                <c:pt idx="6103">
                  <c:v>84.013687893081766</c:v>
                </c:pt>
                <c:pt idx="6104">
                  <c:v>83.848725521038176</c:v>
                </c:pt>
                <c:pt idx="6105">
                  <c:v>83.648666535587907</c:v>
                </c:pt>
                <c:pt idx="6106">
                  <c:v>83.237734565473872</c:v>
                </c:pt>
                <c:pt idx="6107">
                  <c:v>83.117978354978362</c:v>
                </c:pt>
                <c:pt idx="6108">
                  <c:v>82.998033477747157</c:v>
                </c:pt>
                <c:pt idx="6109">
                  <c:v>82.546464566929146</c:v>
                </c:pt>
                <c:pt idx="6110">
                  <c:v>82.180290271760541</c:v>
                </c:pt>
                <c:pt idx="6111">
                  <c:v>81.979916108704217</c:v>
                </c:pt>
                <c:pt idx="6112">
                  <c:v>81.407503546099292</c:v>
                </c:pt>
                <c:pt idx="6113">
                  <c:v>81.08003470031548</c:v>
                </c:pt>
                <c:pt idx="6114">
                  <c:v>80.667968454258698</c:v>
                </c:pt>
                <c:pt idx="6115">
                  <c:v>80.261324132492135</c:v>
                </c:pt>
                <c:pt idx="6116">
                  <c:v>79.854679810725585</c:v>
                </c:pt>
                <c:pt idx="6117">
                  <c:v>79.687556213017757</c:v>
                </c:pt>
                <c:pt idx="6118">
                  <c:v>79.448035488959007</c:v>
                </c:pt>
                <c:pt idx="6119">
                  <c:v>79.319531176006336</c:v>
                </c:pt>
                <c:pt idx="6120">
                  <c:v>79.118761641673274</c:v>
                </c:pt>
                <c:pt idx="6121">
                  <c:v>78.912565903709563</c:v>
                </c:pt>
                <c:pt idx="6122">
                  <c:v>79.118761641673274</c:v>
                </c:pt>
                <c:pt idx="6123">
                  <c:v>78.912565903709563</c:v>
                </c:pt>
                <c:pt idx="6124">
                  <c:v>78.951215554678271</c:v>
                </c:pt>
                <c:pt idx="6125">
                  <c:v>79.157492696407445</c:v>
                </c:pt>
                <c:pt idx="6126">
                  <c:v>79.363769838136619</c:v>
                </c:pt>
                <c:pt idx="6127">
                  <c:v>79.64792690636115</c:v>
                </c:pt>
                <c:pt idx="6128">
                  <c:v>79.64792690636115</c:v>
                </c:pt>
                <c:pt idx="6129">
                  <c:v>80.094521739130457</c:v>
                </c:pt>
                <c:pt idx="6130">
                  <c:v>80.340303281929621</c:v>
                </c:pt>
                <c:pt idx="6131">
                  <c:v>80.546906682483197</c:v>
                </c:pt>
                <c:pt idx="6132">
                  <c:v>80.954676551996855</c:v>
                </c:pt>
                <c:pt idx="6133">
                  <c:v>81.161279952550416</c:v>
                </c:pt>
                <c:pt idx="6134">
                  <c:v>81.608826740506331</c:v>
                </c:pt>
                <c:pt idx="6135">
                  <c:v>82.016757911392403</c:v>
                </c:pt>
                <c:pt idx="6136">
                  <c:v>82.384589561091346</c:v>
                </c:pt>
                <c:pt idx="6137">
                  <c:v>82.838059335443035</c:v>
                </c:pt>
                <c:pt idx="6138">
                  <c:v>83.20556623171214</c:v>
                </c:pt>
                <c:pt idx="6139">
                  <c:v>83.41216963226573</c:v>
                </c:pt>
                <c:pt idx="6140">
                  <c:v>83.613336101225798</c:v>
                </c:pt>
                <c:pt idx="6141">
                  <c:v>83.779304347826098</c:v>
                </c:pt>
                <c:pt idx="6142">
                  <c:v>84.186913043478285</c:v>
                </c:pt>
                <c:pt idx="6143">
                  <c:v>84.018623520126312</c:v>
                </c:pt>
                <c:pt idx="6144">
                  <c:v>83.977990138067085</c:v>
                </c:pt>
                <c:pt idx="6145">
                  <c:v>84.056735224586291</c:v>
                </c:pt>
                <c:pt idx="6146">
                  <c:v>83.97559842519685</c:v>
                </c:pt>
                <c:pt idx="6147">
                  <c:v>83.935077922077923</c:v>
                </c:pt>
                <c:pt idx="6148">
                  <c:v>83.848725521038176</c:v>
                </c:pt>
                <c:pt idx="6149">
                  <c:v>83.727552238805984</c:v>
                </c:pt>
                <c:pt idx="6150">
                  <c:v>83.727552238805984</c:v>
                </c:pt>
                <c:pt idx="6151">
                  <c:v>83.641532182103617</c:v>
                </c:pt>
                <c:pt idx="6152">
                  <c:v>83.196699489996092</c:v>
                </c:pt>
                <c:pt idx="6153">
                  <c:v>83.40168183601412</c:v>
                </c:pt>
                <c:pt idx="6154">
                  <c:v>83.031740188383054</c:v>
                </c:pt>
                <c:pt idx="6155">
                  <c:v>83.323606060606082</c:v>
                </c:pt>
                <c:pt idx="6156">
                  <c:v>83.203823158723907</c:v>
                </c:pt>
                <c:pt idx="6157">
                  <c:v>83.203823158723907</c:v>
                </c:pt>
                <c:pt idx="6158">
                  <c:v>83.451314251875274</c:v>
                </c:pt>
                <c:pt idx="6159">
                  <c:v>83.41216963226573</c:v>
                </c:pt>
                <c:pt idx="6160">
                  <c:v>83.413455625990508</c:v>
                </c:pt>
                <c:pt idx="6161">
                  <c:v>83.454042409829597</c:v>
                </c:pt>
                <c:pt idx="6162">
                  <c:v>83.62217030567686</c:v>
                </c:pt>
                <c:pt idx="6163">
                  <c:v>83.62217030567686</c:v>
                </c:pt>
                <c:pt idx="6164">
                  <c:v>83.783337301587324</c:v>
                </c:pt>
                <c:pt idx="6165">
                  <c:v>83.783337301587324</c:v>
                </c:pt>
                <c:pt idx="6166">
                  <c:v>84.031558951965081</c:v>
                </c:pt>
                <c:pt idx="6167">
                  <c:v>84.157089646965517</c:v>
                </c:pt>
                <c:pt idx="6168">
                  <c:v>84.399904761904764</c:v>
                </c:pt>
                <c:pt idx="6169">
                  <c:v>84.607246031746044</c:v>
                </c:pt>
                <c:pt idx="6170">
                  <c:v>84.975217374057934</c:v>
                </c:pt>
                <c:pt idx="6171">
                  <c:v>86.255063492063513</c:v>
                </c:pt>
                <c:pt idx="6172">
                  <c:v>86.006058310194376</c:v>
                </c:pt>
                <c:pt idx="6173">
                  <c:v>87.897424603174613</c:v>
                </c:pt>
                <c:pt idx="6174">
                  <c:v>89.954468253968258</c:v>
                </c:pt>
                <c:pt idx="6175">
                  <c:v>89.29493177310593</c:v>
                </c:pt>
                <c:pt idx="6176">
                  <c:v>86.871630952380954</c:v>
                </c:pt>
                <c:pt idx="6177">
                  <c:v>87.280857142857144</c:v>
                </c:pt>
                <c:pt idx="6178">
                  <c:v>87.563237812128435</c:v>
                </c:pt>
                <c:pt idx="6179">
                  <c:v>88.471349861166217</c:v>
                </c:pt>
                <c:pt idx="6180">
                  <c:v>88.928674603174628</c:v>
                </c:pt>
                <c:pt idx="6181">
                  <c:v>89.337900793650817</c:v>
                </c:pt>
                <c:pt idx="6182">
                  <c:v>89.954468253968258</c:v>
                </c:pt>
                <c:pt idx="6183">
                  <c:v>90.320318524395105</c:v>
                </c:pt>
                <c:pt idx="6184">
                  <c:v>90.527577548591836</c:v>
                </c:pt>
                <c:pt idx="6185">
                  <c:v>90.985718253968273</c:v>
                </c:pt>
                <c:pt idx="6186">
                  <c:v>91.760223324077771</c:v>
                </c:pt>
                <c:pt idx="6187">
                  <c:v>92.382000396668005</c:v>
                </c:pt>
                <c:pt idx="6188">
                  <c:v>93.042761904761917</c:v>
                </c:pt>
                <c:pt idx="6189">
                  <c:v>93.407387147957181</c:v>
                </c:pt>
                <c:pt idx="6190">
                  <c:v>93.727030915576719</c:v>
                </c:pt>
                <c:pt idx="6191">
                  <c:v>94.348315101070185</c:v>
                </c:pt>
                <c:pt idx="6192">
                  <c:v>94.504977020602254</c:v>
                </c:pt>
                <c:pt idx="6193">
                  <c:v>94.919002377179126</c:v>
                </c:pt>
                <c:pt idx="6194">
                  <c:v>95.030220902612825</c:v>
                </c:pt>
                <c:pt idx="6195">
                  <c:v>95.141263449367102</c:v>
                </c:pt>
                <c:pt idx="6196">
                  <c:v>95.051043478260894</c:v>
                </c:pt>
                <c:pt idx="6197">
                  <c:v>95.2069944685895</c:v>
                </c:pt>
                <c:pt idx="6198">
                  <c:v>95.116829451243618</c:v>
                </c:pt>
                <c:pt idx="6199">
                  <c:v>95.021382642998049</c:v>
                </c:pt>
                <c:pt idx="6200">
                  <c:v>95.116829451243618</c:v>
                </c:pt>
                <c:pt idx="6201">
                  <c:v>94.910552309514429</c:v>
                </c:pt>
                <c:pt idx="6202">
                  <c:v>95.2069944685895</c:v>
                </c:pt>
                <c:pt idx="6203">
                  <c:v>95.2069944685895</c:v>
                </c:pt>
                <c:pt idx="6204">
                  <c:v>95.051043478260894</c:v>
                </c:pt>
                <c:pt idx="6205">
                  <c:v>95.509342427837097</c:v>
                </c:pt>
                <c:pt idx="6206">
                  <c:v>95.554633702531646</c:v>
                </c:pt>
                <c:pt idx="6207">
                  <c:v>95.645323832145678</c:v>
                </c:pt>
                <c:pt idx="6208">
                  <c:v>95.852172604908944</c:v>
                </c:pt>
                <c:pt idx="6209">
                  <c:v>95.943170364500816</c:v>
                </c:pt>
                <c:pt idx="6210">
                  <c:v>95.897653465346551</c:v>
                </c:pt>
                <c:pt idx="6211">
                  <c:v>95.943170364500816</c:v>
                </c:pt>
                <c:pt idx="6212">
                  <c:v>95.741605388272617</c:v>
                </c:pt>
                <c:pt idx="6213">
                  <c:v>95.534592709984182</c:v>
                </c:pt>
                <c:pt idx="6214">
                  <c:v>95.32758003169576</c:v>
                </c:pt>
                <c:pt idx="6215">
                  <c:v>94.504977020602254</c:v>
                </c:pt>
                <c:pt idx="6216">
                  <c:v>94.046168316831697</c:v>
                </c:pt>
                <c:pt idx="6217">
                  <c:v>93.637752475247524</c:v>
                </c:pt>
                <c:pt idx="6218">
                  <c:v>93.273796354992115</c:v>
                </c:pt>
                <c:pt idx="6219">
                  <c:v>92.859770998415243</c:v>
                </c:pt>
                <c:pt idx="6220">
                  <c:v>92.244180665610173</c:v>
                </c:pt>
                <c:pt idx="6221">
                  <c:v>92.037167987321737</c:v>
                </c:pt>
                <c:pt idx="6222">
                  <c:v>91.584782178217836</c:v>
                </c:pt>
                <c:pt idx="6223">
                  <c:v>91.672433214427301</c:v>
                </c:pt>
                <c:pt idx="6224">
                  <c:v>91.351159460531562</c:v>
                </c:pt>
                <c:pt idx="6225">
                  <c:v>91.214564976228246</c:v>
                </c:pt>
                <c:pt idx="6226">
                  <c:v>91.465338485929465</c:v>
                </c:pt>
                <c:pt idx="6227">
                  <c:v>91.465338485929465</c:v>
                </c:pt>
                <c:pt idx="6228">
                  <c:v>91.465338485929465</c:v>
                </c:pt>
                <c:pt idx="6229">
                  <c:v>91.672433214427301</c:v>
                </c:pt>
                <c:pt idx="6230">
                  <c:v>91.672433214427301</c:v>
                </c:pt>
                <c:pt idx="6231">
                  <c:v>91.879527942925122</c:v>
                </c:pt>
                <c:pt idx="6232">
                  <c:v>91.879527942925122</c:v>
                </c:pt>
                <c:pt idx="6233">
                  <c:v>92.086622671422944</c:v>
                </c:pt>
                <c:pt idx="6234">
                  <c:v>92.086622671422944</c:v>
                </c:pt>
                <c:pt idx="6235">
                  <c:v>92.288267538644504</c:v>
                </c:pt>
                <c:pt idx="6236">
                  <c:v>92.288267538644504</c:v>
                </c:pt>
                <c:pt idx="6237">
                  <c:v>92.702456995640148</c:v>
                </c:pt>
                <c:pt idx="6238">
                  <c:v>92.859770998415243</c:v>
                </c:pt>
                <c:pt idx="6239">
                  <c:v>92.859770998415243</c:v>
                </c:pt>
                <c:pt idx="6240">
                  <c:v>92.771214568487721</c:v>
                </c:pt>
                <c:pt idx="6241">
                  <c:v>92.815475247524759</c:v>
                </c:pt>
                <c:pt idx="6242">
                  <c:v>92.633205614867549</c:v>
                </c:pt>
                <c:pt idx="6243">
                  <c:v>93.046412415974714</c:v>
                </c:pt>
                <c:pt idx="6244">
                  <c:v>92.996695652173926</c:v>
                </c:pt>
                <c:pt idx="6245">
                  <c:v>93.15889095219282</c:v>
                </c:pt>
                <c:pt idx="6246">
                  <c:v>93.22689108129444</c:v>
                </c:pt>
                <c:pt idx="6247">
                  <c:v>93.182625246548341</c:v>
                </c:pt>
                <c:pt idx="6248">
                  <c:v>93.388739644970443</c:v>
                </c:pt>
                <c:pt idx="6249">
                  <c:v>93.772778743579636</c:v>
                </c:pt>
                <c:pt idx="6250">
                  <c:v>93.867389086595495</c:v>
                </c:pt>
                <c:pt idx="6251">
                  <c:v>94.023869565217396</c:v>
                </c:pt>
                <c:pt idx="6252">
                  <c:v>94.068555555555562</c:v>
                </c:pt>
                <c:pt idx="6253">
                  <c:v>94.460029702970317</c:v>
                </c:pt>
                <c:pt idx="6254">
                  <c:v>94.504977020602254</c:v>
                </c:pt>
                <c:pt idx="6255">
                  <c:v>94.666960396039627</c:v>
                </c:pt>
                <c:pt idx="6256">
                  <c:v>94.964149425287388</c:v>
                </c:pt>
                <c:pt idx="6257">
                  <c:v>95.120567353407324</c:v>
                </c:pt>
                <c:pt idx="6258">
                  <c:v>95.670873859579558</c:v>
                </c:pt>
                <c:pt idx="6259">
                  <c:v>95.670873859579558</c:v>
                </c:pt>
                <c:pt idx="6260">
                  <c:v>95.579983749504578</c:v>
                </c:pt>
                <c:pt idx="6261">
                  <c:v>95.670873859579558</c:v>
                </c:pt>
                <c:pt idx="6262">
                  <c:v>95.670873859579558</c:v>
                </c:pt>
                <c:pt idx="6263">
                  <c:v>95.670873859579558</c:v>
                </c:pt>
                <c:pt idx="6264">
                  <c:v>95.37288902100677</c:v>
                </c:pt>
                <c:pt idx="6265">
                  <c:v>95.670873859579558</c:v>
                </c:pt>
                <c:pt idx="6266">
                  <c:v>95.670873859579558</c:v>
                </c:pt>
                <c:pt idx="6267">
                  <c:v>95.46906902023008</c:v>
                </c:pt>
                <c:pt idx="6268">
                  <c:v>95.46906902023008</c:v>
                </c:pt>
                <c:pt idx="6269">
                  <c:v>95.46906902023008</c:v>
                </c:pt>
                <c:pt idx="6270">
                  <c:v>95.579983749504578</c:v>
                </c:pt>
                <c:pt idx="6271">
                  <c:v>95.670873859579558</c:v>
                </c:pt>
                <c:pt idx="6272">
                  <c:v>95.923714285714297</c:v>
                </c:pt>
                <c:pt idx="6273">
                  <c:v>96.085391907973033</c:v>
                </c:pt>
                <c:pt idx="6274">
                  <c:v>96.494455771519256</c:v>
                </c:pt>
                <c:pt idx="6275">
                  <c:v>97.11623284410949</c:v>
                </c:pt>
                <c:pt idx="6276">
                  <c:v>97.318037683458968</c:v>
                </c:pt>
                <c:pt idx="6277">
                  <c:v>97.732555731852457</c:v>
                </c:pt>
                <c:pt idx="6278">
                  <c:v>97.939814756049202</c:v>
                </c:pt>
                <c:pt idx="6279">
                  <c:v>98.348878619595411</c:v>
                </c:pt>
                <c:pt idx="6280">
                  <c:v>98.970655692185659</c:v>
                </c:pt>
                <c:pt idx="6281">
                  <c:v>99.379719555731882</c:v>
                </c:pt>
                <c:pt idx="6282">
                  <c:v>99.996042443474835</c:v>
                </c:pt>
                <c:pt idx="6283">
                  <c:v>100.82507854026181</c:v>
                </c:pt>
                <c:pt idx="6284">
                  <c:v>101.23414240380802</c:v>
                </c:pt>
                <c:pt idx="6285">
                  <c:v>101.7546765755054</c:v>
                </c:pt>
                <c:pt idx="6286">
                  <c:v>102.26498333994448</c:v>
                </c:pt>
                <c:pt idx="6287">
                  <c:v>102.67950138833798</c:v>
                </c:pt>
                <c:pt idx="6288">
                  <c:v>103.08856525188419</c:v>
                </c:pt>
                <c:pt idx="6289">
                  <c:v>103.71034232447444</c:v>
                </c:pt>
                <c:pt idx="6290">
                  <c:v>104.02181886642889</c:v>
                </c:pt>
                <c:pt idx="6291">
                  <c:v>104.22891359492671</c:v>
                </c:pt>
                <c:pt idx="6292">
                  <c:v>104.3816608557845</c:v>
                </c:pt>
                <c:pt idx="6293">
                  <c:v>104.79568621236137</c:v>
                </c:pt>
                <c:pt idx="6294">
                  <c:v>105.15507920792081</c:v>
                </c:pt>
                <c:pt idx="6295">
                  <c:v>105.51963103721297</c:v>
                </c:pt>
                <c:pt idx="6296">
                  <c:v>106.13473396674584</c:v>
                </c:pt>
                <c:pt idx="6297">
                  <c:v>106.34158273950909</c:v>
                </c:pt>
                <c:pt idx="6298">
                  <c:v>107.01200990099011</c:v>
                </c:pt>
                <c:pt idx="6299">
                  <c:v>107.2689429477021</c:v>
                </c:pt>
                <c:pt idx="6300">
                  <c:v>107.68296830427896</c:v>
                </c:pt>
                <c:pt idx="6301">
                  <c:v>108.14736385255651</c:v>
                </c:pt>
                <c:pt idx="6302">
                  <c:v>108.34900871977807</c:v>
                </c:pt>
                <c:pt idx="6303">
                  <c:v>108.97029290527153</c:v>
                </c:pt>
                <c:pt idx="6304">
                  <c:v>109.38448236226719</c:v>
                </c:pt>
                <c:pt idx="6305">
                  <c:v>109.95198809523811</c:v>
                </c:pt>
                <c:pt idx="6306">
                  <c:v>110.51716501388339</c:v>
                </c:pt>
                <c:pt idx="6307">
                  <c:v>110.9316830622769</c:v>
                </c:pt>
                <c:pt idx="6308">
                  <c:v>111.34620111067039</c:v>
                </c:pt>
                <c:pt idx="6309">
                  <c:v>111.44452992469286</c:v>
                </c:pt>
                <c:pt idx="6310">
                  <c:v>111.54800595001987</c:v>
                </c:pt>
                <c:pt idx="6311">
                  <c:v>111.34620111067039</c:v>
                </c:pt>
                <c:pt idx="6312">
                  <c:v>110.98323809523811</c:v>
                </c:pt>
                <c:pt idx="6313">
                  <c:v>110.51716501388339</c:v>
                </c:pt>
                <c:pt idx="6314">
                  <c:v>110.15932936507937</c:v>
                </c:pt>
                <c:pt idx="6315">
                  <c:v>109.95198809523811</c:v>
                </c:pt>
                <c:pt idx="6316">
                  <c:v>109.95198809523811</c:v>
                </c:pt>
                <c:pt idx="6317">
                  <c:v>109.79575109170307</c:v>
                </c:pt>
                <c:pt idx="6318">
                  <c:v>109.69358310194369</c:v>
                </c:pt>
                <c:pt idx="6319">
                  <c:v>109.74464682539684</c:v>
                </c:pt>
                <c:pt idx="6320">
                  <c:v>109.48632407774696</c:v>
                </c:pt>
                <c:pt idx="6321">
                  <c:v>109.32996428571428</c:v>
                </c:pt>
                <c:pt idx="6322">
                  <c:v>109.32996428571428</c:v>
                </c:pt>
                <c:pt idx="6323">
                  <c:v>109.1280793650794</c:v>
                </c:pt>
                <c:pt idx="6324">
                  <c:v>109.07180602935344</c:v>
                </c:pt>
                <c:pt idx="6325">
                  <c:v>109.07180602935344</c:v>
                </c:pt>
                <c:pt idx="6326">
                  <c:v>108.86454700515671</c:v>
                </c:pt>
                <c:pt idx="6327">
                  <c:v>108.66274216580724</c:v>
                </c:pt>
                <c:pt idx="6328">
                  <c:v>108.92073809523811</c:v>
                </c:pt>
                <c:pt idx="6329">
                  <c:v>108.86454700515671</c:v>
                </c:pt>
                <c:pt idx="6330">
                  <c:v>108.92073809523811</c:v>
                </c:pt>
                <c:pt idx="6331">
                  <c:v>109.1280793650794</c:v>
                </c:pt>
                <c:pt idx="6332">
                  <c:v>109.1280793650794</c:v>
                </c:pt>
                <c:pt idx="6333">
                  <c:v>109.48632407774696</c:v>
                </c:pt>
                <c:pt idx="6334">
                  <c:v>109.90084212614045</c:v>
                </c:pt>
                <c:pt idx="6335">
                  <c:v>110.56855555555558</c:v>
                </c:pt>
                <c:pt idx="6336">
                  <c:v>110.9316830622769</c:v>
                </c:pt>
                <c:pt idx="6337">
                  <c:v>111.03034046769721</c:v>
                </c:pt>
                <c:pt idx="6338">
                  <c:v>111.34620111067039</c:v>
                </c:pt>
                <c:pt idx="6339">
                  <c:v>111.44452992469286</c:v>
                </c:pt>
                <c:pt idx="6340">
                  <c:v>111.23743519619504</c:v>
                </c:pt>
                <c:pt idx="6341">
                  <c:v>111.39285340729006</c:v>
                </c:pt>
                <c:pt idx="6342">
                  <c:v>111.39285340729006</c:v>
                </c:pt>
                <c:pt idx="6343">
                  <c:v>111.23743519619504</c:v>
                </c:pt>
                <c:pt idx="6344">
                  <c:v>111.44452992469286</c:v>
                </c:pt>
                <c:pt idx="6345">
                  <c:v>111.44452992469286</c:v>
                </c:pt>
                <c:pt idx="6346">
                  <c:v>111.65162465319068</c:v>
                </c:pt>
                <c:pt idx="6347">
                  <c:v>111.7552649742166</c:v>
                </c:pt>
                <c:pt idx="6348">
                  <c:v>111.65162465319068</c:v>
                </c:pt>
                <c:pt idx="6349">
                  <c:v>112.01448809523811</c:v>
                </c:pt>
                <c:pt idx="6350">
                  <c:v>111.81260317460317</c:v>
                </c:pt>
                <c:pt idx="6351">
                  <c:v>111.81260317460317</c:v>
                </c:pt>
                <c:pt idx="6352">
                  <c:v>111.7552649742166</c:v>
                </c:pt>
                <c:pt idx="6353">
                  <c:v>111.7552649742166</c:v>
                </c:pt>
                <c:pt idx="6354">
                  <c:v>111.7552649742166</c:v>
                </c:pt>
                <c:pt idx="6355">
                  <c:v>111.7552649742166</c:v>
                </c:pt>
                <c:pt idx="6356">
                  <c:v>111.60526190476193</c:v>
                </c:pt>
                <c:pt idx="6357">
                  <c:v>111.23743519619504</c:v>
                </c:pt>
                <c:pt idx="6358">
                  <c:v>111.13894208647366</c:v>
                </c:pt>
                <c:pt idx="6359">
                  <c:v>110.9316830622769</c:v>
                </c:pt>
                <c:pt idx="6360">
                  <c:v>110.51716501388339</c:v>
                </c:pt>
                <c:pt idx="6361">
                  <c:v>110.1026469654899</c:v>
                </c:pt>
                <c:pt idx="6362">
                  <c:v>109.69358310194369</c:v>
                </c:pt>
                <c:pt idx="6363">
                  <c:v>109.48632407774696</c:v>
                </c:pt>
                <c:pt idx="6364">
                  <c:v>109.17738763376934</c:v>
                </c:pt>
                <c:pt idx="6365">
                  <c:v>108.76319817677371</c:v>
                </c:pt>
                <c:pt idx="6366">
                  <c:v>108.34900871977807</c:v>
                </c:pt>
                <c:pt idx="6367">
                  <c:v>107.73317439556088</c:v>
                </c:pt>
                <c:pt idx="6368">
                  <c:v>107.1118902100674</c:v>
                </c:pt>
                <c:pt idx="6369">
                  <c:v>106.38834708449031</c:v>
                </c:pt>
                <c:pt idx="6370">
                  <c:v>105.82153174603177</c:v>
                </c:pt>
                <c:pt idx="6371">
                  <c:v>104.74118326061088</c:v>
                </c:pt>
                <c:pt idx="6372">
                  <c:v>104.22891359492671</c:v>
                </c:pt>
                <c:pt idx="6373">
                  <c:v>104.11940618802065</c:v>
                </c:pt>
                <c:pt idx="6374">
                  <c:v>103.60762940943324</c:v>
                </c:pt>
                <c:pt idx="6375">
                  <c:v>103.19888981371385</c:v>
                </c:pt>
                <c:pt idx="6376">
                  <c:v>103.08856525188419</c:v>
                </c:pt>
                <c:pt idx="6377">
                  <c:v>102.78470035671822</c:v>
                </c:pt>
                <c:pt idx="6378">
                  <c:v>102.67950138833798</c:v>
                </c:pt>
                <c:pt idx="6379">
                  <c:v>102.47224236414124</c:v>
                </c:pt>
                <c:pt idx="6380">
                  <c:v>101.85591947639827</c:v>
                </c:pt>
                <c:pt idx="6381">
                  <c:v>101.7546765755054</c:v>
                </c:pt>
                <c:pt idx="6382">
                  <c:v>101.13884225128818</c:v>
                </c:pt>
                <c:pt idx="6383">
                  <c:v>100.93174752279035</c:v>
                </c:pt>
                <c:pt idx="6384">
                  <c:v>100.72465279429254</c:v>
                </c:pt>
                <c:pt idx="6385">
                  <c:v>100.52300792707098</c:v>
                </c:pt>
                <c:pt idx="6386">
                  <c:v>100.41056049186832</c:v>
                </c:pt>
                <c:pt idx="6387">
                  <c:v>99.901723741577513</c:v>
                </c:pt>
                <c:pt idx="6388">
                  <c:v>99.492984145858145</c:v>
                </c:pt>
                <c:pt idx="6389">
                  <c:v>99.379719555731882</c:v>
                </c:pt>
                <c:pt idx="6390">
                  <c:v>98.87169996036468</c:v>
                </c:pt>
                <c:pt idx="6391">
                  <c:v>98.462960364645284</c:v>
                </c:pt>
                <c:pt idx="6392">
                  <c:v>97.841676179151833</c:v>
                </c:pt>
                <c:pt idx="6393">
                  <c:v>97.525296707655713</c:v>
                </c:pt>
                <c:pt idx="6394">
                  <c:v>96.817102259215247</c:v>
                </c:pt>
                <c:pt idx="6395">
                  <c:v>96.195818073721782</c:v>
                </c:pt>
                <c:pt idx="6396">
                  <c:v>94.964149425287388</c:v>
                </c:pt>
                <c:pt idx="6397">
                  <c:v>94.141220372572377</c:v>
                </c:pt>
                <c:pt idx="6398">
                  <c:v>93.525386048355159</c:v>
                </c:pt>
                <c:pt idx="6399">
                  <c:v>92.288267538644504</c:v>
                </c:pt>
                <c:pt idx="6400">
                  <c:v>88.471349861166217</c:v>
                </c:pt>
                <c:pt idx="6401">
                  <c:v>76.761214994050007</c:v>
                </c:pt>
                <c:pt idx="6402">
                  <c:v>69.998025783419308</c:v>
                </c:pt>
                <c:pt idx="6403">
                  <c:v>68.149057120190406</c:v>
                </c:pt>
                <c:pt idx="6404">
                  <c:v>86.415122173740599</c:v>
                </c:pt>
                <c:pt idx="6405">
                  <c:v>91.143900436334803</c:v>
                </c:pt>
                <c:pt idx="6406">
                  <c:v>78.817442681475626</c:v>
                </c:pt>
                <c:pt idx="6407">
                  <c:v>80.25189329631101</c:v>
                </c:pt>
                <c:pt idx="6408">
                  <c:v>77.709888624653217</c:v>
                </c:pt>
                <c:pt idx="6409">
                  <c:v>71.432476398254678</c:v>
                </c:pt>
                <c:pt idx="6410">
                  <c:v>65.487414914716396</c:v>
                </c:pt>
                <c:pt idx="6411">
                  <c:v>61.9434399524376</c:v>
                </c:pt>
                <c:pt idx="6412">
                  <c:v>61.189517255057524</c:v>
                </c:pt>
                <c:pt idx="6413">
                  <c:v>64.260223324077757</c:v>
                </c:pt>
                <c:pt idx="6414">
                  <c:v>69.381702895676341</c:v>
                </c:pt>
                <c:pt idx="6415">
                  <c:v>74.301377627925433</c:v>
                </c:pt>
                <c:pt idx="6416">
                  <c:v>77.584796905989705</c:v>
                </c:pt>
                <c:pt idx="6417">
                  <c:v>78.201119793732659</c:v>
                </c:pt>
                <c:pt idx="6418">
                  <c:v>78.201119793732659</c:v>
                </c:pt>
                <c:pt idx="6419">
                  <c:v>78.201119793732659</c:v>
                </c:pt>
                <c:pt idx="6420">
                  <c:v>78.648912698412715</c:v>
                </c:pt>
                <c:pt idx="6421">
                  <c:v>78.817442681475626</c:v>
                </c:pt>
                <c:pt idx="6422">
                  <c:v>79.472821428571436</c:v>
                </c:pt>
                <c:pt idx="6423">
                  <c:v>79.226506545021834</c:v>
                </c:pt>
                <c:pt idx="6424">
                  <c:v>78.648912698412715</c:v>
                </c:pt>
                <c:pt idx="6425">
                  <c:v>77.993860769535914</c:v>
                </c:pt>
                <c:pt idx="6426">
                  <c:v>77.094054300436014</c:v>
                </c:pt>
                <c:pt idx="6427">
                  <c:v>76.478219976218796</c:v>
                </c:pt>
                <c:pt idx="6428">
                  <c:v>75.94308726695759</c:v>
                </c:pt>
                <c:pt idx="6429">
                  <c:v>74.9177005156684</c:v>
                </c:pt>
                <c:pt idx="6430">
                  <c:v>74.301377627925433</c:v>
                </c:pt>
                <c:pt idx="6431">
                  <c:v>73.483249900833016</c:v>
                </c:pt>
                <c:pt idx="6432">
                  <c:v>73.275990876636271</c:v>
                </c:pt>
                <c:pt idx="6433">
                  <c:v>72.866927013090049</c:v>
                </c:pt>
                <c:pt idx="6434">
                  <c:v>72.866927013090049</c:v>
                </c:pt>
                <c:pt idx="6435">
                  <c:v>72.587019024970289</c:v>
                </c:pt>
                <c:pt idx="6436">
                  <c:v>71.971184700753113</c:v>
                </c:pt>
                <c:pt idx="6437">
                  <c:v>71.35535037653591</c:v>
                </c:pt>
                <c:pt idx="6438">
                  <c:v>69.922036860879928</c:v>
                </c:pt>
                <c:pt idx="6439">
                  <c:v>68.287078478002385</c:v>
                </c:pt>
                <c:pt idx="6440">
                  <c:v>67.262504558065814</c:v>
                </c:pt>
                <c:pt idx="6441">
                  <c:v>66.204164817749628</c:v>
                </c:pt>
                <c:pt idx="6442">
                  <c:v>64.978431854199712</c:v>
                </c:pt>
                <c:pt idx="6443">
                  <c:v>64.194232659532318</c:v>
                </c:pt>
                <c:pt idx="6444">
                  <c:v>63.643900436334789</c:v>
                </c:pt>
                <c:pt idx="6445">
                  <c:v>63.44209559698534</c:v>
                </c:pt>
                <c:pt idx="6446">
                  <c:v>63.44209559698534</c:v>
                </c:pt>
                <c:pt idx="6447">
                  <c:v>63.234836572788581</c:v>
                </c:pt>
                <c:pt idx="6448">
                  <c:v>63.033031733439117</c:v>
                </c:pt>
                <c:pt idx="6449">
                  <c:v>63.033031733439117</c:v>
                </c:pt>
                <c:pt idx="6450">
                  <c:v>62.968013872374172</c:v>
                </c:pt>
                <c:pt idx="6451">
                  <c:v>62.825772709242372</c:v>
                </c:pt>
                <c:pt idx="6452">
                  <c:v>62.825772709242372</c:v>
                </c:pt>
                <c:pt idx="6453">
                  <c:v>63.033031733439117</c:v>
                </c:pt>
                <c:pt idx="6454">
                  <c:v>63.272920634920638</c:v>
                </c:pt>
                <c:pt idx="6455">
                  <c:v>63.916930131004378</c:v>
                </c:pt>
                <c:pt idx="6456">
                  <c:v>64.500599206349207</c:v>
                </c:pt>
                <c:pt idx="6457">
                  <c:v>64.909825396825397</c:v>
                </c:pt>
                <c:pt idx="6458">
                  <c:v>65.319051587301601</c:v>
                </c:pt>
                <c:pt idx="6459">
                  <c:v>66.103737802459349</c:v>
                </c:pt>
                <c:pt idx="6460">
                  <c:v>66.546730158730171</c:v>
                </c:pt>
                <c:pt idx="6461">
                  <c:v>66.921865529551766</c:v>
                </c:pt>
                <c:pt idx="6462">
                  <c:v>67.538188417294734</c:v>
                </c:pt>
                <c:pt idx="6463">
                  <c:v>68.390976190476181</c:v>
                </c:pt>
                <c:pt idx="6464">
                  <c:v>69.209428571428575</c:v>
                </c:pt>
                <c:pt idx="6465">
                  <c:v>70.442563492063513</c:v>
                </c:pt>
                <c:pt idx="6466">
                  <c:v>71.670242063492083</c:v>
                </c:pt>
                <c:pt idx="6467">
                  <c:v>72.903376984126993</c:v>
                </c:pt>
                <c:pt idx="6468">
                  <c:v>73.721829365079373</c:v>
                </c:pt>
                <c:pt idx="6469">
                  <c:v>74.338396825396828</c:v>
                </c:pt>
                <c:pt idx="6470">
                  <c:v>74.747623015873017</c:v>
                </c:pt>
                <c:pt idx="6471">
                  <c:v>75.119505355017864</c:v>
                </c:pt>
                <c:pt idx="6472">
                  <c:v>75.162305555555577</c:v>
                </c:pt>
                <c:pt idx="6473">
                  <c:v>75.773416666666677</c:v>
                </c:pt>
                <c:pt idx="6474">
                  <c:v>76.018458515283854</c:v>
                </c:pt>
                <c:pt idx="6475">
                  <c:v>75.980757936507956</c:v>
                </c:pt>
                <c:pt idx="6476">
                  <c:v>76.427847161572075</c:v>
                </c:pt>
                <c:pt idx="6477">
                  <c:v>76.427847161572075</c:v>
                </c:pt>
                <c:pt idx="6478">
                  <c:v>76.597325396825426</c:v>
                </c:pt>
                <c:pt idx="6479">
                  <c:v>76.799210317460336</c:v>
                </c:pt>
                <c:pt idx="6480">
                  <c:v>76.799210317460336</c:v>
                </c:pt>
                <c:pt idx="6481">
                  <c:v>77.006551587301601</c:v>
                </c:pt>
                <c:pt idx="6482">
                  <c:v>76.559410154700529</c:v>
                </c:pt>
                <c:pt idx="6483">
                  <c:v>76.761214994050007</c:v>
                </c:pt>
                <c:pt idx="6484">
                  <c:v>76.352151130503799</c:v>
                </c:pt>
                <c:pt idx="6485">
                  <c:v>76.069480380499428</c:v>
                </c:pt>
                <c:pt idx="6486">
                  <c:v>76.352151130503799</c:v>
                </c:pt>
                <c:pt idx="6487">
                  <c:v>75.824806656101444</c:v>
                </c:pt>
                <c:pt idx="6488">
                  <c:v>75.41622900158481</c:v>
                </c:pt>
                <c:pt idx="6489">
                  <c:v>75.044906460562856</c:v>
                </c:pt>
                <c:pt idx="6490">
                  <c:v>74.63616686484346</c:v>
                </c:pt>
                <c:pt idx="6491">
                  <c:v>73.892313764379224</c:v>
                </c:pt>
                <c:pt idx="6492">
                  <c:v>72.866927013090049</c:v>
                </c:pt>
                <c:pt idx="6493">
                  <c:v>72.250604125347095</c:v>
                </c:pt>
                <c:pt idx="6494">
                  <c:v>71.432476398254678</c:v>
                </c:pt>
                <c:pt idx="6495">
                  <c:v>70.442563492063513</c:v>
                </c:pt>
                <c:pt idx="6496">
                  <c:v>69.624111111111119</c:v>
                </c:pt>
                <c:pt idx="6497">
                  <c:v>68.800202380952385</c:v>
                </c:pt>
                <c:pt idx="6498">
                  <c:v>68.356316144387151</c:v>
                </c:pt>
                <c:pt idx="6499">
                  <c:v>67.779865079365095</c:v>
                </c:pt>
                <c:pt idx="6500">
                  <c:v>67.572523809523815</c:v>
                </c:pt>
                <c:pt idx="6501">
                  <c:v>67.330929393097989</c:v>
                </c:pt>
                <c:pt idx="6502">
                  <c:v>67.572523809523815</c:v>
                </c:pt>
                <c:pt idx="6503">
                  <c:v>67.981749999999991</c:v>
                </c:pt>
                <c:pt idx="6504">
                  <c:v>68.149057120190406</c:v>
                </c:pt>
                <c:pt idx="6505">
                  <c:v>68.800202380952385</c:v>
                </c:pt>
                <c:pt idx="6506">
                  <c:v>69.174443871479582</c:v>
                </c:pt>
                <c:pt idx="6507">
                  <c:v>69.825996031746044</c:v>
                </c:pt>
                <c:pt idx="6508">
                  <c:v>70.442563492063513</c:v>
                </c:pt>
                <c:pt idx="6509">
                  <c:v>71.059130952380968</c:v>
                </c:pt>
                <c:pt idx="6510">
                  <c:v>71.711689956331895</c:v>
                </c:pt>
                <c:pt idx="6511">
                  <c:v>72.494150793650803</c:v>
                </c:pt>
                <c:pt idx="6512">
                  <c:v>73.312603174603183</c:v>
                </c:pt>
                <c:pt idx="6513">
                  <c:v>73.966056768558957</c:v>
                </c:pt>
                <c:pt idx="6514">
                  <c:v>74.545738095238107</c:v>
                </c:pt>
                <c:pt idx="6515">
                  <c:v>75.162305555555577</c:v>
                </c:pt>
                <c:pt idx="6516">
                  <c:v>75.980757936507956</c:v>
                </c:pt>
                <c:pt idx="6517">
                  <c:v>76.842694323144116</c:v>
                </c:pt>
                <c:pt idx="6518">
                  <c:v>77.623119047619056</c:v>
                </c:pt>
                <c:pt idx="6519">
                  <c:v>78.485707423580791</c:v>
                </c:pt>
                <c:pt idx="6520">
                  <c:v>79.265480158730171</c:v>
                </c:pt>
                <c:pt idx="6521">
                  <c:v>79.882047619047626</c:v>
                </c:pt>
                <c:pt idx="6522">
                  <c:v>80.498615079365095</c:v>
                </c:pt>
                <c:pt idx="6523">
                  <c:v>81.322523809523815</c:v>
                </c:pt>
                <c:pt idx="6524">
                  <c:v>82.140976190476209</c:v>
                </c:pt>
                <c:pt idx="6525">
                  <c:v>82.757543650793664</c:v>
                </c:pt>
                <c:pt idx="6526">
                  <c:v>83.374111111111119</c:v>
                </c:pt>
                <c:pt idx="6527">
                  <c:v>83.581452380952399</c:v>
                </c:pt>
                <c:pt idx="6528">
                  <c:v>83.949830622768758</c:v>
                </c:pt>
                <c:pt idx="6529">
                  <c:v>84.607246031746044</c:v>
                </c:pt>
                <c:pt idx="6530">
                  <c:v>84.77341253470847</c:v>
                </c:pt>
                <c:pt idx="6531">
                  <c:v>84.975217374057934</c:v>
                </c:pt>
                <c:pt idx="6532">
                  <c:v>84.975217374057934</c:v>
                </c:pt>
                <c:pt idx="6533">
                  <c:v>85.182476398254693</c:v>
                </c:pt>
                <c:pt idx="6534">
                  <c:v>85.016472222222234</c:v>
                </c:pt>
                <c:pt idx="6535">
                  <c:v>85.182476398254693</c:v>
                </c:pt>
                <c:pt idx="6536">
                  <c:v>85.182476398254693</c:v>
                </c:pt>
                <c:pt idx="6537">
                  <c:v>84.975217374057934</c:v>
                </c:pt>
                <c:pt idx="6538">
                  <c:v>84.814587301587324</c:v>
                </c:pt>
                <c:pt idx="6539">
                  <c:v>83.949830622768758</c:v>
                </c:pt>
                <c:pt idx="6540">
                  <c:v>83.742571598571999</c:v>
                </c:pt>
                <c:pt idx="6541">
                  <c:v>83.12624871082906</c:v>
                </c:pt>
                <c:pt idx="6542">
                  <c:v>82.509925823086093</c:v>
                </c:pt>
                <c:pt idx="6543">
                  <c:v>81.691798095993676</c:v>
                </c:pt>
                <c:pt idx="6544">
                  <c:v>81.277280047600172</c:v>
                </c:pt>
                <c:pt idx="6545">
                  <c:v>80.459152320507755</c:v>
                </c:pt>
                <c:pt idx="6546">
                  <c:v>79.882047619047626</c:v>
                </c:pt>
                <c:pt idx="6547">
                  <c:v>79.428311384371298</c:v>
                </c:pt>
                <c:pt idx="6548">
                  <c:v>78.734462544589789</c:v>
                </c:pt>
                <c:pt idx="6549">
                  <c:v>78.239686507936511</c:v>
                </c:pt>
                <c:pt idx="6550">
                  <c:v>77.786601745339169</c:v>
                </c:pt>
                <c:pt idx="6551">
                  <c:v>77.415777777777791</c:v>
                </c:pt>
                <c:pt idx="6552">
                  <c:v>77.213892857142866</c:v>
                </c:pt>
                <c:pt idx="6553">
                  <c:v>76.968474018246738</c:v>
                </c:pt>
                <c:pt idx="6554">
                  <c:v>76.968474018246738</c:v>
                </c:pt>
                <c:pt idx="6555">
                  <c:v>76.968474018246738</c:v>
                </c:pt>
                <c:pt idx="6556">
                  <c:v>76.968474018246738</c:v>
                </c:pt>
                <c:pt idx="6557">
                  <c:v>76.968474018246738</c:v>
                </c:pt>
                <c:pt idx="6558">
                  <c:v>76.892409433214453</c:v>
                </c:pt>
                <c:pt idx="6559">
                  <c:v>76.968474018246738</c:v>
                </c:pt>
                <c:pt idx="6560">
                  <c:v>76.968474018246738</c:v>
                </c:pt>
                <c:pt idx="6561">
                  <c:v>77.006551587301601</c:v>
                </c:pt>
                <c:pt idx="6562">
                  <c:v>76.968474018246738</c:v>
                </c:pt>
                <c:pt idx="6563">
                  <c:v>76.968474018246738</c:v>
                </c:pt>
                <c:pt idx="6564">
                  <c:v>77.377537881792946</c:v>
                </c:pt>
                <c:pt idx="6565">
                  <c:v>77.415777777777791</c:v>
                </c:pt>
                <c:pt idx="6566">
                  <c:v>77.175733042443497</c:v>
                </c:pt>
                <c:pt idx="6567">
                  <c:v>77.377537881792946</c:v>
                </c:pt>
                <c:pt idx="6568">
                  <c:v>77.377537881792946</c:v>
                </c:pt>
                <c:pt idx="6569">
                  <c:v>77.377537881792946</c:v>
                </c:pt>
                <c:pt idx="6570">
                  <c:v>77.377537881792946</c:v>
                </c:pt>
                <c:pt idx="6571">
                  <c:v>77.584796905989705</c:v>
                </c:pt>
                <c:pt idx="6572">
                  <c:v>77.623119047619056</c:v>
                </c:pt>
                <c:pt idx="6573">
                  <c:v>77.508243757431657</c:v>
                </c:pt>
                <c:pt idx="6574">
                  <c:v>77.584796905989705</c:v>
                </c:pt>
                <c:pt idx="6575">
                  <c:v>77.508243757431657</c:v>
                </c:pt>
                <c:pt idx="6576">
                  <c:v>77.508243757431657</c:v>
                </c:pt>
                <c:pt idx="6577">
                  <c:v>77.508243757431657</c:v>
                </c:pt>
                <c:pt idx="6578">
                  <c:v>77.30114902893385</c:v>
                </c:pt>
                <c:pt idx="6579">
                  <c:v>76.811019801980208</c:v>
                </c:pt>
                <c:pt idx="6580">
                  <c:v>76.773095011876478</c:v>
                </c:pt>
                <c:pt idx="6581">
                  <c:v>76.697335443037971</c:v>
                </c:pt>
                <c:pt idx="6582">
                  <c:v>76.289404272151899</c:v>
                </c:pt>
                <c:pt idx="6583">
                  <c:v>76.082719145569627</c:v>
                </c:pt>
                <c:pt idx="6584">
                  <c:v>75.631920521945432</c:v>
                </c:pt>
                <c:pt idx="6585">
                  <c:v>75.224150652431803</c:v>
                </c:pt>
                <c:pt idx="6586">
                  <c:v>74.44555537974685</c:v>
                </c:pt>
                <c:pt idx="6587">
                  <c:v>73.794237643337297</c:v>
                </c:pt>
                <c:pt idx="6588">
                  <c:v>73.216322784810131</c:v>
                </c:pt>
                <c:pt idx="6589">
                  <c:v>72.679666666666662</c:v>
                </c:pt>
                <c:pt idx="6590">
                  <c:v>72.307554455445569</c:v>
                </c:pt>
                <c:pt idx="6591">
                  <c:v>71.319557052297981</c:v>
                </c:pt>
                <c:pt idx="6592">
                  <c:v>70.2600297029703</c:v>
                </c:pt>
                <c:pt idx="6593">
                  <c:v>69.311652397938985</c:v>
                </c:pt>
                <c:pt idx="6594">
                  <c:v>68.045488114104614</c:v>
                </c:pt>
                <c:pt idx="6595">
                  <c:v>66.64667023384861</c:v>
                </c:pt>
                <c:pt idx="6596">
                  <c:v>65.420451446690478</c:v>
                </c:pt>
                <c:pt idx="6597">
                  <c:v>64.810066983749522</c:v>
                </c:pt>
                <c:pt idx="6598">
                  <c:v>64.362841521394628</c:v>
                </c:pt>
                <c:pt idx="6599">
                  <c:v>64.16127654516643</c:v>
                </c:pt>
                <c:pt idx="6600">
                  <c:v>64.362841521394628</c:v>
                </c:pt>
                <c:pt idx="6601">
                  <c:v>64.569854199683064</c:v>
                </c:pt>
                <c:pt idx="6602">
                  <c:v>65.011711850971082</c:v>
                </c:pt>
                <c:pt idx="6603">
                  <c:v>64.945178217821791</c:v>
                </c:pt>
                <c:pt idx="6604">
                  <c:v>64.738247524752481</c:v>
                </c:pt>
                <c:pt idx="6605">
                  <c:v>64.362841521394628</c:v>
                </c:pt>
                <c:pt idx="6606">
                  <c:v>63.752698890649782</c:v>
                </c:pt>
                <c:pt idx="6607">
                  <c:v>63.344121236133148</c:v>
                </c:pt>
                <c:pt idx="6608">
                  <c:v>62.9355435816165</c:v>
                </c:pt>
                <c:pt idx="6609">
                  <c:v>62.521518225039657</c:v>
                </c:pt>
                <c:pt idx="6610">
                  <c:v>62.352179548156982</c:v>
                </c:pt>
                <c:pt idx="6611">
                  <c:v>61.9434399524376</c:v>
                </c:pt>
                <c:pt idx="6612">
                  <c:v>61.879336633663371</c:v>
                </c:pt>
                <c:pt idx="6613">
                  <c:v>61.879336633663371</c:v>
                </c:pt>
                <c:pt idx="6614">
                  <c:v>61.879336633663371</c:v>
                </c:pt>
                <c:pt idx="6615">
                  <c:v>61.879336633663371</c:v>
                </c:pt>
                <c:pt idx="6616">
                  <c:v>61.847323040380047</c:v>
                </c:pt>
                <c:pt idx="6617">
                  <c:v>61.672405940594075</c:v>
                </c:pt>
                <c:pt idx="6618">
                  <c:v>61.672405940594075</c:v>
                </c:pt>
                <c:pt idx="6619">
                  <c:v>61.879336633663371</c:v>
                </c:pt>
                <c:pt idx="6620">
                  <c:v>61.879336633663371</c:v>
                </c:pt>
                <c:pt idx="6621">
                  <c:v>61.879336633663371</c:v>
                </c:pt>
                <c:pt idx="6622">
                  <c:v>62.048728424386383</c:v>
                </c:pt>
                <c:pt idx="6623">
                  <c:v>61.847323040380047</c:v>
                </c:pt>
                <c:pt idx="6624">
                  <c:v>61.74599723210757</c:v>
                </c:pt>
                <c:pt idx="6625">
                  <c:v>61.714086956521754</c:v>
                </c:pt>
                <c:pt idx="6626">
                  <c:v>61.618507303592608</c:v>
                </c:pt>
                <c:pt idx="6627">
                  <c:v>61.549489151873772</c:v>
                </c:pt>
                <c:pt idx="6628">
                  <c:v>61.517731861198754</c:v>
                </c:pt>
                <c:pt idx="6629">
                  <c:v>61.111087539432177</c:v>
                </c:pt>
                <c:pt idx="6630">
                  <c:v>60.842097714736013</c:v>
                </c:pt>
                <c:pt idx="6631">
                  <c:v>60.610282394643548</c:v>
                </c:pt>
                <c:pt idx="6632">
                  <c:v>60.37323622047245</c:v>
                </c:pt>
                <c:pt idx="6633">
                  <c:v>59.967232283464568</c:v>
                </c:pt>
                <c:pt idx="6634">
                  <c:v>59.592165025600636</c:v>
                </c:pt>
                <c:pt idx="6635">
                  <c:v>58.7018560157791</c:v>
                </c:pt>
                <c:pt idx="6636">
                  <c:v>58.29505128205129</c:v>
                </c:pt>
                <c:pt idx="6637">
                  <c:v>57.250677444794974</c:v>
                </c:pt>
                <c:pt idx="6638">
                  <c:v>56.261027613412224</c:v>
                </c:pt>
                <c:pt idx="6639">
                  <c:v>55.163039510075095</c:v>
                </c:pt>
                <c:pt idx="6640">
                  <c:v>54.20497311190195</c:v>
                </c:pt>
                <c:pt idx="6641">
                  <c:v>53.423502373417719</c:v>
                </c:pt>
                <c:pt idx="6642">
                  <c:v>52.256072050672998</c:v>
                </c:pt>
                <c:pt idx="6643">
                  <c:v>51.585092563291155</c:v>
                </c:pt>
                <c:pt idx="6644">
                  <c:v>51.238158353127474</c:v>
                </c:pt>
                <c:pt idx="6645">
                  <c:v>51.0590396039604</c:v>
                </c:pt>
                <c:pt idx="6646">
                  <c:v>50.774669303797467</c:v>
                </c:pt>
                <c:pt idx="6647">
                  <c:v>50.829904196357873</c:v>
                </c:pt>
                <c:pt idx="6648">
                  <c:v>51.0590396039604</c:v>
                </c:pt>
                <c:pt idx="6649">
                  <c:v>51.26597029702971</c:v>
                </c:pt>
                <c:pt idx="6650">
                  <c:v>51.38384651898734</c:v>
                </c:pt>
                <c:pt idx="6651">
                  <c:v>51.847817893903411</c:v>
                </c:pt>
                <c:pt idx="6652">
                  <c:v>52.256072050672998</c:v>
                </c:pt>
                <c:pt idx="6653">
                  <c:v>52.808886075949374</c:v>
                </c:pt>
                <c:pt idx="6654">
                  <c:v>53.015571202531646</c:v>
                </c:pt>
                <c:pt idx="6655">
                  <c:v>53.768434782608708</c:v>
                </c:pt>
                <c:pt idx="6656">
                  <c:v>54.003806642941882</c:v>
                </c:pt>
                <c:pt idx="6657">
                  <c:v>54.641856803797467</c:v>
                </c:pt>
                <c:pt idx="6658">
                  <c:v>54.848541930379753</c:v>
                </c:pt>
                <c:pt idx="6659">
                  <c:v>55.256473101265826</c:v>
                </c:pt>
                <c:pt idx="6660">
                  <c:v>55.924916072842436</c:v>
                </c:pt>
                <c:pt idx="6661">
                  <c:v>56.273581487341772</c:v>
                </c:pt>
                <c:pt idx="6662">
                  <c:v>56.681512658227859</c:v>
                </c:pt>
                <c:pt idx="6663">
                  <c:v>57.089443829113932</c:v>
                </c:pt>
                <c:pt idx="6664">
                  <c:v>57.557932699920826</c:v>
                </c:pt>
                <c:pt idx="6665">
                  <c:v>57.7951782178218</c:v>
                </c:pt>
                <c:pt idx="6666">
                  <c:v>58.405079207920807</c:v>
                </c:pt>
                <c:pt idx="6667">
                  <c:v>58.813495049504965</c:v>
                </c:pt>
                <c:pt idx="6668">
                  <c:v>59.428841584158434</c:v>
                </c:pt>
                <c:pt idx="6669">
                  <c:v>59.800608867775139</c:v>
                </c:pt>
                <c:pt idx="6670">
                  <c:v>60.114917754052996</c:v>
                </c:pt>
                <c:pt idx="6671">
                  <c:v>60.660866455946291</c:v>
                </c:pt>
                <c:pt idx="6672">
                  <c:v>60.804255428345868</c:v>
                </c:pt>
                <c:pt idx="6673">
                  <c:v>61.549489151873772</c:v>
                </c:pt>
                <c:pt idx="6674">
                  <c:v>61.828773926742812</c:v>
                </c:pt>
                <c:pt idx="6675">
                  <c:v>62.237950884086473</c:v>
                </c:pt>
                <c:pt idx="6676">
                  <c:v>62.278196078431378</c:v>
                </c:pt>
                <c:pt idx="6677">
                  <c:v>62.689936619718324</c:v>
                </c:pt>
                <c:pt idx="6678">
                  <c:v>62.991800312622118</c:v>
                </c:pt>
                <c:pt idx="6679">
                  <c:v>63.068760996496692</c:v>
                </c:pt>
                <c:pt idx="6680">
                  <c:v>63.23478988326849</c:v>
                </c:pt>
                <c:pt idx="6681">
                  <c:v>63.139793330748361</c:v>
                </c:pt>
                <c:pt idx="6682">
                  <c:v>63.114218097447804</c:v>
                </c:pt>
                <c:pt idx="6683">
                  <c:v>63.051839629915193</c:v>
                </c:pt>
                <c:pt idx="6684">
                  <c:v>63.052903846153853</c:v>
                </c:pt>
                <c:pt idx="6685">
                  <c:v>63.291820375335135</c:v>
                </c:pt>
                <c:pt idx="6686">
                  <c:v>63.041571428571459</c:v>
                </c:pt>
                <c:pt idx="6687">
                  <c:v>63.273053110773901</c:v>
                </c:pt>
                <c:pt idx="6688">
                  <c:v>63.180296786389448</c:v>
                </c:pt>
                <c:pt idx="6689">
                  <c:v>62.92734225405205</c:v>
                </c:pt>
                <c:pt idx="6690">
                  <c:v>62.706609022556393</c:v>
                </c:pt>
                <c:pt idx="6691">
                  <c:v>62.517594898724695</c:v>
                </c:pt>
                <c:pt idx="6692">
                  <c:v>62.230216185837406</c:v>
                </c:pt>
                <c:pt idx="6693">
                  <c:v>61.874131934033002</c:v>
                </c:pt>
                <c:pt idx="6694">
                  <c:v>61.804572822822834</c:v>
                </c:pt>
                <c:pt idx="6695">
                  <c:v>61.670003012048227</c:v>
                </c:pt>
                <c:pt idx="6696">
                  <c:v>61.620750472589819</c:v>
                </c:pt>
                <c:pt idx="6697">
                  <c:v>61.576306757782874</c:v>
                </c:pt>
                <c:pt idx="6698">
                  <c:v>61.924646969119351</c:v>
                </c:pt>
                <c:pt idx="6699">
                  <c:v>62.044859931113692</c:v>
                </c:pt>
                <c:pt idx="6700">
                  <c:v>62.366726469458342</c:v>
                </c:pt>
                <c:pt idx="6701">
                  <c:v>62.583945945945956</c:v>
                </c:pt>
                <c:pt idx="6702">
                  <c:v>62.873712901975992</c:v>
                </c:pt>
                <c:pt idx="6703">
                  <c:v>63.202809412679912</c:v>
                </c:pt>
                <c:pt idx="6704">
                  <c:v>63.464716738197453</c:v>
                </c:pt>
                <c:pt idx="6705">
                  <c:v>63.798448491970248</c:v>
                </c:pt>
                <c:pt idx="6706">
                  <c:v>64.302111635220129</c:v>
                </c:pt>
                <c:pt idx="6707">
                  <c:v>64.603236686390545</c:v>
                </c:pt>
                <c:pt idx="6708">
                  <c:v>65.046821202531646</c:v>
                </c:pt>
                <c:pt idx="6709">
                  <c:v>65.420451446690478</c:v>
                </c:pt>
                <c:pt idx="6710">
                  <c:v>65.761908296943233</c:v>
                </c:pt>
                <c:pt idx="6711">
                  <c:v>65.728277777777791</c:v>
                </c:pt>
                <c:pt idx="6712">
                  <c:v>66.344845238095246</c:v>
                </c:pt>
                <c:pt idx="6713">
                  <c:v>66.720060690202317</c:v>
                </c:pt>
                <c:pt idx="6714">
                  <c:v>67.404921397379923</c:v>
                </c:pt>
                <c:pt idx="6715">
                  <c:v>67.947252280840942</c:v>
                </c:pt>
                <c:pt idx="6716">
                  <c:v>68.800202380952385</c:v>
                </c:pt>
                <c:pt idx="6717">
                  <c:v>69.861253275109178</c:v>
                </c:pt>
                <c:pt idx="6718">
                  <c:v>70.649904761904779</c:v>
                </c:pt>
                <c:pt idx="6719">
                  <c:v>71.319557052297981</c:v>
                </c:pt>
                <c:pt idx="6720">
                  <c:v>71.956554764729148</c:v>
                </c:pt>
                <c:pt idx="6721">
                  <c:v>72.178647198105779</c:v>
                </c:pt>
                <c:pt idx="6722">
                  <c:v>72.235419227738376</c:v>
                </c:pt>
                <c:pt idx="6723">
                  <c:v>72.05065237907985</c:v>
                </c:pt>
                <c:pt idx="6724">
                  <c:v>72.404666666666685</c:v>
                </c:pt>
                <c:pt idx="6725">
                  <c:v>72.332742489270402</c:v>
                </c:pt>
                <c:pt idx="6726">
                  <c:v>72.367935872522352</c:v>
                </c:pt>
                <c:pt idx="6727">
                  <c:v>72.13002127659577</c:v>
                </c:pt>
                <c:pt idx="6728">
                  <c:v>72.241306980331672</c:v>
                </c:pt>
                <c:pt idx="6729">
                  <c:v>72.387038461538481</c:v>
                </c:pt>
                <c:pt idx="6730">
                  <c:v>72.802827255278316</c:v>
                </c:pt>
                <c:pt idx="6731">
                  <c:v>72.586630792799696</c:v>
                </c:pt>
                <c:pt idx="6732">
                  <c:v>72.641107074569803</c:v>
                </c:pt>
                <c:pt idx="6733">
                  <c:v>72.620210988172474</c:v>
                </c:pt>
                <c:pt idx="6734">
                  <c:v>72.56979223744294</c:v>
                </c:pt>
                <c:pt idx="6735">
                  <c:v>72.390706038739097</c:v>
                </c:pt>
                <c:pt idx="6736">
                  <c:v>72.370521788556275</c:v>
                </c:pt>
                <c:pt idx="6737">
                  <c:v>72.000140695915306</c:v>
                </c:pt>
                <c:pt idx="6738">
                  <c:v>72.178094339622646</c:v>
                </c:pt>
                <c:pt idx="6739">
                  <c:v>71.646948756593844</c:v>
                </c:pt>
                <c:pt idx="6740">
                  <c:v>71.313978179082028</c:v>
                </c:pt>
                <c:pt idx="6741">
                  <c:v>71.280017675817973</c:v>
                </c:pt>
                <c:pt idx="6742">
                  <c:v>70.892183903723208</c:v>
                </c:pt>
                <c:pt idx="6743">
                  <c:v>70.628276211950407</c:v>
                </c:pt>
                <c:pt idx="6744">
                  <c:v>70.144866064710328</c:v>
                </c:pt>
                <c:pt idx="6745">
                  <c:v>70.053960451977417</c:v>
                </c:pt>
                <c:pt idx="6746">
                  <c:v>69.895818387339887</c:v>
                </c:pt>
                <c:pt idx="6747">
                  <c:v>69.804493775933622</c:v>
                </c:pt>
                <c:pt idx="6748">
                  <c:v>69.607398340248963</c:v>
                </c:pt>
                <c:pt idx="6749">
                  <c:v>69.679477916194813</c:v>
                </c:pt>
                <c:pt idx="6750">
                  <c:v>69.712962235649542</c:v>
                </c:pt>
                <c:pt idx="6751">
                  <c:v>69.587735449735462</c:v>
                </c:pt>
                <c:pt idx="6752">
                  <c:v>69.760633472169658</c:v>
                </c:pt>
                <c:pt idx="6753">
                  <c:v>69.794250000000005</c:v>
                </c:pt>
                <c:pt idx="6754">
                  <c:v>69.827892004547195</c:v>
                </c:pt>
                <c:pt idx="6755">
                  <c:v>69.861559514783963</c:v>
                </c:pt>
                <c:pt idx="6756">
                  <c:v>69.769641366223922</c:v>
                </c:pt>
                <c:pt idx="6757">
                  <c:v>69.735970409711697</c:v>
                </c:pt>
                <c:pt idx="6758">
                  <c:v>69.668705079605786</c:v>
                </c:pt>
                <c:pt idx="6759">
                  <c:v>69.62990034103828</c:v>
                </c:pt>
                <c:pt idx="6760">
                  <c:v>69.403625000000019</c:v>
                </c:pt>
                <c:pt idx="6761">
                  <c:v>69.205708333333348</c:v>
                </c:pt>
                <c:pt idx="6762">
                  <c:v>69.17231465354034</c:v>
                </c:pt>
                <c:pt idx="6763">
                  <c:v>69.17231465354034</c:v>
                </c:pt>
                <c:pt idx="6764">
                  <c:v>69.105603102535028</c:v>
                </c:pt>
                <c:pt idx="6765">
                  <c:v>68.715421490730265</c:v>
                </c:pt>
                <c:pt idx="6766">
                  <c:v>68.803060468631898</c:v>
                </c:pt>
                <c:pt idx="6767">
                  <c:v>68.506393733484359</c:v>
                </c:pt>
                <c:pt idx="6768">
                  <c:v>68.47337735849058</c:v>
                </c:pt>
                <c:pt idx="6769">
                  <c:v>68.440385892116197</c:v>
                </c:pt>
                <c:pt idx="6770">
                  <c:v>68.172176382098542</c:v>
                </c:pt>
                <c:pt idx="6771">
                  <c:v>67.8450503191889</c:v>
                </c:pt>
                <c:pt idx="6772">
                  <c:v>67.387765478424029</c:v>
                </c:pt>
                <c:pt idx="6773">
                  <c:v>66.480403521918319</c:v>
                </c:pt>
                <c:pt idx="6774">
                  <c:v>65.385427983539117</c:v>
                </c:pt>
                <c:pt idx="6775">
                  <c:v>64.741504672897221</c:v>
                </c:pt>
                <c:pt idx="6776">
                  <c:v>64.129591928251131</c:v>
                </c:pt>
                <c:pt idx="6777">
                  <c:v>63.39504028347632</c:v>
                </c:pt>
                <c:pt idx="6778">
                  <c:v>62.724065573770517</c:v>
                </c:pt>
                <c:pt idx="6779">
                  <c:v>61.964208178438668</c:v>
                </c:pt>
                <c:pt idx="6780">
                  <c:v>60.849734693877579</c:v>
                </c:pt>
                <c:pt idx="6781">
                  <c:v>59.174111111111102</c:v>
                </c:pt>
                <c:pt idx="6782">
                  <c:v>57.914349852071027</c:v>
                </c:pt>
                <c:pt idx="6783">
                  <c:v>57.692759704251401</c:v>
                </c:pt>
                <c:pt idx="6784">
                  <c:v>58.421536585365885</c:v>
                </c:pt>
                <c:pt idx="6785">
                  <c:v>57.631027336534913</c:v>
                </c:pt>
                <c:pt idx="6786">
                  <c:v>56.388832100591728</c:v>
                </c:pt>
                <c:pt idx="6787">
                  <c:v>55.930129629629647</c:v>
                </c:pt>
                <c:pt idx="6788">
                  <c:v>55.47006602373888</c:v>
                </c:pt>
                <c:pt idx="6789">
                  <c:v>53.783647321428589</c:v>
                </c:pt>
                <c:pt idx="6790">
                  <c:v>52.140240477968632</c:v>
                </c:pt>
                <c:pt idx="6791">
                  <c:v>50.818711610486901</c:v>
                </c:pt>
                <c:pt idx="6792">
                  <c:v>49.711327696354758</c:v>
                </c:pt>
                <c:pt idx="6793">
                  <c:v>49.540725563909774</c:v>
                </c:pt>
                <c:pt idx="6794">
                  <c:v>49.452382530120502</c:v>
                </c:pt>
                <c:pt idx="6795">
                  <c:v>50.17684499623779</c:v>
                </c:pt>
                <c:pt idx="6796">
                  <c:v>51.197017319277137</c:v>
                </c:pt>
                <c:pt idx="6797">
                  <c:v>51.888329071079355</c:v>
                </c:pt>
                <c:pt idx="6798">
                  <c:v>51.813168161434987</c:v>
                </c:pt>
                <c:pt idx="6799">
                  <c:v>51.486865327380968</c:v>
                </c:pt>
                <c:pt idx="6800">
                  <c:v>50.78904359069081</c:v>
                </c:pt>
                <c:pt idx="6801">
                  <c:v>49.868575868372957</c:v>
                </c:pt>
                <c:pt idx="6802">
                  <c:v>49.217954954954976</c:v>
                </c:pt>
                <c:pt idx="6803">
                  <c:v>48.553939836240659</c:v>
                </c:pt>
                <c:pt idx="6804">
                  <c:v>47.708457734128388</c:v>
                </c:pt>
                <c:pt idx="6805">
                  <c:v>45.632282744282762</c:v>
                </c:pt>
                <c:pt idx="6806">
                  <c:v>44.315065404475064</c:v>
                </c:pt>
                <c:pt idx="6807">
                  <c:v>42.946720532968925</c:v>
                </c:pt>
                <c:pt idx="6808">
                  <c:v>39.740157360406101</c:v>
                </c:pt>
                <c:pt idx="6809">
                  <c:v>39.394981830417223</c:v>
                </c:pt>
                <c:pt idx="6810">
                  <c:v>39.062916107382549</c:v>
                </c:pt>
                <c:pt idx="6811">
                  <c:v>38.689421404682278</c:v>
                </c:pt>
                <c:pt idx="6812">
                  <c:v>39.224077844311381</c:v>
                </c:pt>
                <c:pt idx="6813">
                  <c:v>39.147291377601604</c:v>
                </c:pt>
                <c:pt idx="6814">
                  <c:v>37.862309437684971</c:v>
                </c:pt>
                <c:pt idx="6815">
                  <c:v>37.39341338582679</c:v>
                </c:pt>
                <c:pt idx="6816">
                  <c:v>38.748602094240852</c:v>
                </c:pt>
                <c:pt idx="6817">
                  <c:v>40.638244937949054</c:v>
                </c:pt>
                <c:pt idx="6818">
                  <c:v>41.311452768729637</c:v>
                </c:pt>
                <c:pt idx="6819">
                  <c:v>40.669321091972719</c:v>
                </c:pt>
                <c:pt idx="6820">
                  <c:v>39.85393113482057</c:v>
                </c:pt>
                <c:pt idx="6821">
                  <c:v>39.341109932497602</c:v>
                </c:pt>
                <c:pt idx="6822">
                  <c:v>38.973862619808315</c:v>
                </c:pt>
                <c:pt idx="6823">
                  <c:v>39.063222151697886</c:v>
                </c:pt>
                <c:pt idx="6824">
                  <c:v>39.311786254728901</c:v>
                </c:pt>
                <c:pt idx="6825">
                  <c:v>39.338641426783482</c:v>
                </c:pt>
                <c:pt idx="6826">
                  <c:v>39.744349082996592</c:v>
                </c:pt>
                <c:pt idx="6827">
                  <c:v>40.22027945712523</c:v>
                </c:pt>
                <c:pt idx="6828">
                  <c:v>40.610379711921553</c:v>
                </c:pt>
                <c:pt idx="6829">
                  <c:v>40.990869352869353</c:v>
                </c:pt>
                <c:pt idx="6830">
                  <c:v>41.482844654279631</c:v>
                </c:pt>
                <c:pt idx="6831">
                  <c:v>42.028363553392168</c:v>
                </c:pt>
                <c:pt idx="6832">
                  <c:v>42.478176399026779</c:v>
                </c:pt>
                <c:pt idx="6833">
                  <c:v>43.003106544901073</c:v>
                </c:pt>
                <c:pt idx="6834">
                  <c:v>43.647691697191703</c:v>
                </c:pt>
                <c:pt idx="6835">
                  <c:v>43.92494052728388</c:v>
                </c:pt>
                <c:pt idx="6836">
                  <c:v>44.561213185459039</c:v>
                </c:pt>
                <c:pt idx="6837">
                  <c:v>45.046281733746127</c:v>
                </c:pt>
                <c:pt idx="6838">
                  <c:v>45.616582554517137</c:v>
                </c:pt>
                <c:pt idx="6839">
                  <c:v>45.993811403508772</c:v>
                </c:pt>
                <c:pt idx="6840">
                  <c:v>46.514968503937013</c:v>
                </c:pt>
                <c:pt idx="6841">
                  <c:v>46.922378960709779</c:v>
                </c:pt>
                <c:pt idx="6842">
                  <c:v>47.518102040816345</c:v>
                </c:pt>
                <c:pt idx="6843">
                  <c:v>48.078426555484299</c:v>
                </c:pt>
                <c:pt idx="6844">
                  <c:v>48.6016524822695</c:v>
                </c:pt>
                <c:pt idx="6845">
                  <c:v>48.987473257698554</c:v>
                </c:pt>
                <c:pt idx="6846">
                  <c:v>49.25174755381606</c:v>
                </c:pt>
                <c:pt idx="6847">
                  <c:v>49.285131147540994</c:v>
                </c:pt>
                <c:pt idx="6848">
                  <c:v>49.849135839103198</c:v>
                </c:pt>
                <c:pt idx="6849">
                  <c:v>50.565121312562155</c:v>
                </c:pt>
                <c:pt idx="6850">
                  <c:v>50.972999999999999</c:v>
                </c:pt>
                <c:pt idx="6851">
                  <c:v>51.35733646112601</c:v>
                </c:pt>
                <c:pt idx="6852">
                  <c:v>51.62662103843563</c:v>
                </c:pt>
                <c:pt idx="6853">
                  <c:v>51.994870552355152</c:v>
                </c:pt>
                <c:pt idx="6854">
                  <c:v>52.366882833787486</c:v>
                </c:pt>
                <c:pt idx="6855">
                  <c:v>52.946219178082202</c:v>
                </c:pt>
                <c:pt idx="6856">
                  <c:v>53.151984509466445</c:v>
                </c:pt>
                <c:pt idx="6857">
                  <c:v>53.535923875432545</c:v>
                </c:pt>
                <c:pt idx="6858">
                  <c:v>54.00481754874653</c:v>
                </c:pt>
                <c:pt idx="6859">
                  <c:v>54.40248197409872</c:v>
                </c:pt>
                <c:pt idx="6860">
                  <c:v>54.747616736990167</c:v>
                </c:pt>
                <c:pt idx="6861">
                  <c:v>55.301869257950543</c:v>
                </c:pt>
                <c:pt idx="6862">
                  <c:v>55.680968750000019</c:v>
                </c:pt>
                <c:pt idx="6863">
                  <c:v>56.095559800071399</c:v>
                </c:pt>
                <c:pt idx="6864">
                  <c:v>56.369503045503407</c:v>
                </c:pt>
                <c:pt idx="6865">
                  <c:v>56.563915948275877</c:v>
                </c:pt>
                <c:pt idx="6866">
                  <c:v>56.860571942446043</c:v>
                </c:pt>
                <c:pt idx="6867">
                  <c:v>57.048521582733812</c:v>
                </c:pt>
                <c:pt idx="6868">
                  <c:v>57.122015804597709</c:v>
                </c:pt>
                <c:pt idx="6869">
                  <c:v>57.163053782717824</c:v>
                </c:pt>
                <c:pt idx="6870">
                  <c:v>57.68773118279573</c:v>
                </c:pt>
                <c:pt idx="6871">
                  <c:v>58.145589285714294</c:v>
                </c:pt>
                <c:pt idx="6872">
                  <c:v>58.892098360655766</c:v>
                </c:pt>
                <c:pt idx="6873">
                  <c:v>59.704406250000019</c:v>
                </c:pt>
                <c:pt idx="6874">
                  <c:v>59.656767705382464</c:v>
                </c:pt>
                <c:pt idx="6875">
                  <c:v>59.877439731353846</c:v>
                </c:pt>
                <c:pt idx="6876">
                  <c:v>59.877439731353846</c:v>
                </c:pt>
                <c:pt idx="6877">
                  <c:v>60.034201413427553</c:v>
                </c:pt>
                <c:pt idx="6878">
                  <c:v>60.158038841807922</c:v>
                </c:pt>
                <c:pt idx="6879">
                  <c:v>60.253740740740753</c:v>
                </c:pt>
                <c:pt idx="6880">
                  <c:v>60.337682203389832</c:v>
                </c:pt>
                <c:pt idx="6881">
                  <c:v>60.550265983751316</c:v>
                </c:pt>
                <c:pt idx="6882">
                  <c:v>60.847630350194564</c:v>
                </c:pt>
                <c:pt idx="6883">
                  <c:v>60.993953224663372</c:v>
                </c:pt>
                <c:pt idx="6884">
                  <c:v>60.983703125000019</c:v>
                </c:pt>
                <c:pt idx="6885">
                  <c:v>61.278502494654347</c:v>
                </c:pt>
                <c:pt idx="6886">
                  <c:v>61.388536480686696</c:v>
                </c:pt>
                <c:pt idx="6887">
                  <c:v>61.49501438848921</c:v>
                </c:pt>
                <c:pt idx="6888">
                  <c:v>61.845277335264313</c:v>
                </c:pt>
                <c:pt idx="6889">
                  <c:v>62.078827862873823</c:v>
                </c:pt>
                <c:pt idx="6890">
                  <c:v>62.340636898199207</c:v>
                </c:pt>
                <c:pt idx="6891">
                  <c:v>62.576309885227701</c:v>
                </c:pt>
                <c:pt idx="6892">
                  <c:v>62.724065573770517</c:v>
                </c:pt>
                <c:pt idx="6893">
                  <c:v>63.352996246246278</c:v>
                </c:pt>
                <c:pt idx="6894">
                  <c:v>63.476651812688829</c:v>
                </c:pt>
                <c:pt idx="6895">
                  <c:v>63.76366464109384</c:v>
                </c:pt>
                <c:pt idx="6896">
                  <c:v>64.117453363914393</c:v>
                </c:pt>
                <c:pt idx="6897">
                  <c:v>64.607290657439449</c:v>
                </c:pt>
                <c:pt idx="6898">
                  <c:v>65.005371572035543</c:v>
                </c:pt>
                <c:pt idx="6899">
                  <c:v>65.275135922330122</c:v>
                </c:pt>
                <c:pt idx="6900">
                  <c:v>65.174145752143431</c:v>
                </c:pt>
                <c:pt idx="6901">
                  <c:v>65.547246575342484</c:v>
                </c:pt>
                <c:pt idx="6902">
                  <c:v>65.856872741555392</c:v>
                </c:pt>
                <c:pt idx="6903">
                  <c:v>66.296576211106739</c:v>
                </c:pt>
                <c:pt idx="6904">
                  <c:v>66.778013828526298</c:v>
                </c:pt>
                <c:pt idx="6905">
                  <c:v>67.19418811881188</c:v>
                </c:pt>
                <c:pt idx="6906">
                  <c:v>67.330929393097989</c:v>
                </c:pt>
                <c:pt idx="6907">
                  <c:v>67.981749999999991</c:v>
                </c:pt>
                <c:pt idx="6908">
                  <c:v>68.390976190476181</c:v>
                </c:pt>
                <c:pt idx="6909">
                  <c:v>68.902912802219603</c:v>
                </c:pt>
                <c:pt idx="6910">
                  <c:v>69.644683168316845</c:v>
                </c:pt>
                <c:pt idx="6911">
                  <c:v>70.113434954527477</c:v>
                </c:pt>
                <c:pt idx="6912">
                  <c:v>70.586134622976729</c:v>
                </c:pt>
                <c:pt idx="6913">
                  <c:v>71.145874015748049</c:v>
                </c:pt>
                <c:pt idx="6914">
                  <c:v>71.426397410749331</c:v>
                </c:pt>
                <c:pt idx="6915">
                  <c:v>71.506060985144657</c:v>
                </c:pt>
                <c:pt idx="6916">
                  <c:v>72.016994544037445</c:v>
                </c:pt>
                <c:pt idx="6917">
                  <c:v>72.185420480993031</c:v>
                </c:pt>
                <c:pt idx="6918">
                  <c:v>72.422872488408061</c:v>
                </c:pt>
                <c:pt idx="6919">
                  <c:v>72.552792387543263</c:v>
                </c:pt>
                <c:pt idx="6920">
                  <c:v>72.641107074569803</c:v>
                </c:pt>
                <c:pt idx="6921">
                  <c:v>72.927225941422606</c:v>
                </c:pt>
                <c:pt idx="6922">
                  <c:v>73.06914567526556</c:v>
                </c:pt>
                <c:pt idx="6923">
                  <c:v>72.903117157974322</c:v>
                </c:pt>
                <c:pt idx="6924">
                  <c:v>72.991104945262379</c:v>
                </c:pt>
                <c:pt idx="6925">
                  <c:v>72.974864406779659</c:v>
                </c:pt>
                <c:pt idx="6926">
                  <c:v>73.027855208725086</c:v>
                </c:pt>
                <c:pt idx="6927">
                  <c:v>73.006433395872463</c:v>
                </c:pt>
                <c:pt idx="6928">
                  <c:v>73.024704119850185</c:v>
                </c:pt>
                <c:pt idx="6929">
                  <c:v>72.652252336448626</c:v>
                </c:pt>
                <c:pt idx="6930">
                  <c:v>72.462065420560762</c:v>
                </c:pt>
                <c:pt idx="6931">
                  <c:v>72.164512322628838</c:v>
                </c:pt>
                <c:pt idx="6932">
                  <c:v>71.165575587905948</c:v>
                </c:pt>
                <c:pt idx="6933">
                  <c:v>70.585601717058609</c:v>
                </c:pt>
                <c:pt idx="6934">
                  <c:v>69.972421641791044</c:v>
                </c:pt>
                <c:pt idx="6935">
                  <c:v>69.430786487495354</c:v>
                </c:pt>
                <c:pt idx="6936">
                  <c:v>69.17748598130845</c:v>
                </c:pt>
                <c:pt idx="6937">
                  <c:v>68.824798803290975</c:v>
                </c:pt>
                <c:pt idx="6938">
                  <c:v>68.608073061071579</c:v>
                </c:pt>
                <c:pt idx="6939">
                  <c:v>68.744707317073193</c:v>
                </c:pt>
                <c:pt idx="6940">
                  <c:v>68.619552760045082</c:v>
                </c:pt>
                <c:pt idx="6941">
                  <c:v>68.560010154193321</c:v>
                </c:pt>
                <c:pt idx="6942">
                  <c:v>68.658896084337385</c:v>
                </c:pt>
                <c:pt idx="6943">
                  <c:v>68.763188465887694</c:v>
                </c:pt>
                <c:pt idx="6944">
                  <c:v>68.862528301886798</c:v>
                </c:pt>
                <c:pt idx="6945">
                  <c:v>68.900882219705579</c:v>
                </c:pt>
                <c:pt idx="6946">
                  <c:v>69.00052834467121</c:v>
                </c:pt>
                <c:pt idx="6947">
                  <c:v>69.197996220710507</c:v>
                </c:pt>
                <c:pt idx="6948">
                  <c:v>68.93407250755287</c:v>
                </c:pt>
                <c:pt idx="6949">
                  <c:v>69.290180067950203</c:v>
                </c:pt>
                <c:pt idx="6950">
                  <c:v>69.290180067950203</c:v>
                </c:pt>
                <c:pt idx="6951">
                  <c:v>69.48223367308421</c:v>
                </c:pt>
                <c:pt idx="6952">
                  <c:v>69.515643504531724</c:v>
                </c:pt>
                <c:pt idx="6953">
                  <c:v>69.646018867924539</c:v>
                </c:pt>
                <c:pt idx="6954">
                  <c:v>69.737557105163987</c:v>
                </c:pt>
                <c:pt idx="6955">
                  <c:v>69.804493775933622</c:v>
                </c:pt>
                <c:pt idx="6956">
                  <c:v>70.250758945386067</c:v>
                </c:pt>
                <c:pt idx="6957">
                  <c:v>70.144866064710328</c:v>
                </c:pt>
                <c:pt idx="6958">
                  <c:v>70.13509084084086</c:v>
                </c:pt>
                <c:pt idx="6959">
                  <c:v>70.158747470962908</c:v>
                </c:pt>
                <c:pt idx="6960">
                  <c:v>70.200663307204195</c:v>
                </c:pt>
                <c:pt idx="6961">
                  <c:v>70.05307065823726</c:v>
                </c:pt>
                <c:pt idx="6962">
                  <c:v>69.925259615384647</c:v>
                </c:pt>
                <c:pt idx="6963">
                  <c:v>70.183191246781917</c:v>
                </c:pt>
                <c:pt idx="6964">
                  <c:v>70.023511882998193</c:v>
                </c:pt>
                <c:pt idx="6965">
                  <c:v>69.755300724637692</c:v>
                </c:pt>
                <c:pt idx="6966">
                  <c:v>69.624111111111119</c:v>
                </c:pt>
                <c:pt idx="6967">
                  <c:v>69.58162745098042</c:v>
                </c:pt>
                <c:pt idx="6968">
                  <c:v>69.331431303116148</c:v>
                </c:pt>
                <c:pt idx="6969">
                  <c:v>69.175333099086444</c:v>
                </c:pt>
                <c:pt idx="6970">
                  <c:v>68.986161380271867</c:v>
                </c:pt>
                <c:pt idx="6971">
                  <c:v>68.89591796469368</c:v>
                </c:pt>
                <c:pt idx="6972">
                  <c:v>68.873651499482961</c:v>
                </c:pt>
                <c:pt idx="6973">
                  <c:v>68.940383401920457</c:v>
                </c:pt>
                <c:pt idx="6974">
                  <c:v>68.738374914792104</c:v>
                </c:pt>
                <c:pt idx="6975">
                  <c:v>68.534172086720872</c:v>
                </c:pt>
                <c:pt idx="6976">
                  <c:v>68.28331355360757</c:v>
                </c:pt>
                <c:pt idx="6977">
                  <c:v>68.176284132841346</c:v>
                </c:pt>
                <c:pt idx="6978">
                  <c:v>68.016676470588237</c:v>
                </c:pt>
                <c:pt idx="6979">
                  <c:v>67.717696868754174</c:v>
                </c:pt>
                <c:pt idx="6980">
                  <c:v>67.111472268349402</c:v>
                </c:pt>
                <c:pt idx="6981">
                  <c:v>66.790934350132645</c:v>
                </c:pt>
                <c:pt idx="6982">
                  <c:v>66.476008937437939</c:v>
                </c:pt>
                <c:pt idx="6983">
                  <c:v>66.386677248677259</c:v>
                </c:pt>
                <c:pt idx="6984">
                  <c:v>66.106481138318998</c:v>
                </c:pt>
                <c:pt idx="6985">
                  <c:v>65.821360927152327</c:v>
                </c:pt>
                <c:pt idx="6986">
                  <c:v>65.825956204379565</c:v>
                </c:pt>
                <c:pt idx="6987">
                  <c:v>65.887001996007996</c:v>
                </c:pt>
                <c:pt idx="6988">
                  <c:v>65.835263017356496</c:v>
                </c:pt>
                <c:pt idx="6989">
                  <c:v>65.95355592766245</c:v>
                </c:pt>
                <c:pt idx="6990">
                  <c:v>65.9016928763441</c:v>
                </c:pt>
                <c:pt idx="6991">
                  <c:v>66.025643290627116</c:v>
                </c:pt>
                <c:pt idx="6992">
                  <c:v>66.145780784844405</c:v>
                </c:pt>
                <c:pt idx="6993">
                  <c:v>66.415103834407887</c:v>
                </c:pt>
                <c:pt idx="6994">
                  <c:v>66.600308347529833</c:v>
                </c:pt>
                <c:pt idx="6995">
                  <c:v>66.931690150478815</c:v>
                </c:pt>
                <c:pt idx="6996">
                  <c:v>66.847905660377378</c:v>
                </c:pt>
                <c:pt idx="6997">
                  <c:v>67.093581355349187</c:v>
                </c:pt>
                <c:pt idx="6998">
                  <c:v>67.306103448275863</c:v>
                </c:pt>
                <c:pt idx="6999">
                  <c:v>67.373650069156298</c:v>
                </c:pt>
                <c:pt idx="7000">
                  <c:v>67.622743411927885</c:v>
                </c:pt>
                <c:pt idx="7001">
                  <c:v>67.868441585535493</c:v>
                </c:pt>
                <c:pt idx="7002">
                  <c:v>67.877547038327549</c:v>
                </c:pt>
                <c:pt idx="7003">
                  <c:v>68.064326815642474</c:v>
                </c:pt>
                <c:pt idx="7004">
                  <c:v>68.186076923076911</c:v>
                </c:pt>
                <c:pt idx="7005">
                  <c:v>68.460497374868737</c:v>
                </c:pt>
                <c:pt idx="7006">
                  <c:v>68.49593067226894</c:v>
                </c:pt>
                <c:pt idx="7007">
                  <c:v>68.485484276729565</c:v>
                </c:pt>
                <c:pt idx="7008">
                  <c:v>68.444596375043574</c:v>
                </c:pt>
                <c:pt idx="7009">
                  <c:v>68.428827837556412</c:v>
                </c:pt>
                <c:pt idx="7010">
                  <c:v>68.34280006894177</c:v>
                </c:pt>
                <c:pt idx="7011">
                  <c:v>68.079073262581318</c:v>
                </c:pt>
                <c:pt idx="7012">
                  <c:v>68.292962546816497</c:v>
                </c:pt>
                <c:pt idx="7013">
                  <c:v>68.11646283783783</c:v>
                </c:pt>
                <c:pt idx="7014">
                  <c:v>67.859476510067111</c:v>
                </c:pt>
                <c:pt idx="7015">
                  <c:v>67.929527545909863</c:v>
                </c:pt>
                <c:pt idx="7016">
                  <c:v>67.833905459387495</c:v>
                </c:pt>
                <c:pt idx="7017">
                  <c:v>67.622930255729017</c:v>
                </c:pt>
                <c:pt idx="7018">
                  <c:v>67.841450844091355</c:v>
                </c:pt>
                <c:pt idx="7019">
                  <c:v>67.738543478260894</c:v>
                </c:pt>
                <c:pt idx="7020">
                  <c:v>67.656897251308919</c:v>
                </c:pt>
                <c:pt idx="7021">
                  <c:v>68.033670572916677</c:v>
                </c:pt>
                <c:pt idx="7022">
                  <c:v>67.898929404145093</c:v>
                </c:pt>
                <c:pt idx="7023">
                  <c:v>67.966351595230435</c:v>
                </c:pt>
                <c:pt idx="7024">
                  <c:v>68.08897881899874</c:v>
                </c:pt>
                <c:pt idx="7025">
                  <c:v>68.052305155299393</c:v>
                </c:pt>
                <c:pt idx="7026">
                  <c:v>67.964375559820866</c:v>
                </c:pt>
                <c:pt idx="7027">
                  <c:v>67.936568915893844</c:v>
                </c:pt>
                <c:pt idx="7028">
                  <c:v>68.159400000000019</c:v>
                </c:pt>
                <c:pt idx="7029">
                  <c:v>67.884998078770423</c:v>
                </c:pt>
                <c:pt idx="7030">
                  <c:v>67.945073053508494</c:v>
                </c:pt>
                <c:pt idx="7031">
                  <c:v>67.972935897435917</c:v>
                </c:pt>
                <c:pt idx="7032">
                  <c:v>68.037421593830331</c:v>
                </c:pt>
                <c:pt idx="7033">
                  <c:v>68.298691266516272</c:v>
                </c:pt>
                <c:pt idx="7034">
                  <c:v>68.148231316725983</c:v>
                </c:pt>
                <c:pt idx="7035">
                  <c:v>68.222944751381235</c:v>
                </c:pt>
                <c:pt idx="7036">
                  <c:v>68.407371941272444</c:v>
                </c:pt>
                <c:pt idx="7037">
                  <c:v>68.53141243862521</c:v>
                </c:pt>
                <c:pt idx="7038">
                  <c:v>68.546683864607303</c:v>
                </c:pt>
                <c:pt idx="7039">
                  <c:v>68.676616880975942</c:v>
                </c:pt>
                <c:pt idx="7040">
                  <c:v>68.605592592592586</c:v>
                </c:pt>
                <c:pt idx="7041">
                  <c:v>68.905335766423363</c:v>
                </c:pt>
                <c:pt idx="7042">
                  <c:v>68.811333333333351</c:v>
                </c:pt>
                <c:pt idx="7043">
                  <c:v>69.091308207705211</c:v>
                </c:pt>
                <c:pt idx="7044">
                  <c:v>69.237149545301463</c:v>
                </c:pt>
                <c:pt idx="7045">
                  <c:v>69.262745848864824</c:v>
                </c:pt>
                <c:pt idx="7046">
                  <c:v>69.323453615279675</c:v>
                </c:pt>
                <c:pt idx="7047">
                  <c:v>69.438179979430927</c:v>
                </c:pt>
                <c:pt idx="7048">
                  <c:v>69.49311363636366</c:v>
                </c:pt>
                <c:pt idx="7049">
                  <c:v>69.755214532872003</c:v>
                </c:pt>
                <c:pt idx="7050">
                  <c:v>69.807316996871762</c:v>
                </c:pt>
                <c:pt idx="7051">
                  <c:v>69.864693435754205</c:v>
                </c:pt>
                <c:pt idx="7052">
                  <c:v>70.132298245614038</c:v>
                </c:pt>
                <c:pt idx="7053">
                  <c:v>70.308086297992247</c:v>
                </c:pt>
                <c:pt idx="7054">
                  <c:v>70.417151943462898</c:v>
                </c:pt>
                <c:pt idx="7055">
                  <c:v>70.495193479801571</c:v>
                </c:pt>
                <c:pt idx="7056">
                  <c:v>70.690734375000019</c:v>
                </c:pt>
                <c:pt idx="7057">
                  <c:v>70.722591474245135</c:v>
                </c:pt>
                <c:pt idx="7058">
                  <c:v>70.89247536334635</c:v>
                </c:pt>
                <c:pt idx="7059">
                  <c:v>71.072819213045037</c:v>
                </c:pt>
                <c:pt idx="7060">
                  <c:v>71.290039007092204</c:v>
                </c:pt>
                <c:pt idx="7061">
                  <c:v>71.707493626062359</c:v>
                </c:pt>
                <c:pt idx="7062">
                  <c:v>71.658090074178745</c:v>
                </c:pt>
                <c:pt idx="7063">
                  <c:v>71.660431386347653</c:v>
                </c:pt>
                <c:pt idx="7064">
                  <c:v>71.731169063486519</c:v>
                </c:pt>
                <c:pt idx="7065">
                  <c:v>71.650460650577159</c:v>
                </c:pt>
                <c:pt idx="7066">
                  <c:v>71.928616246498621</c:v>
                </c:pt>
                <c:pt idx="7067">
                  <c:v>71.84749720670392</c:v>
                </c:pt>
                <c:pt idx="7068">
                  <c:v>71.861727779714187</c:v>
                </c:pt>
                <c:pt idx="7069">
                  <c:v>71.961621772505254</c:v>
                </c:pt>
                <c:pt idx="7070">
                  <c:v>71.92989919776771</c:v>
                </c:pt>
                <c:pt idx="7071">
                  <c:v>72.026043478260902</c:v>
                </c:pt>
                <c:pt idx="7072">
                  <c:v>72.044684027777777</c:v>
                </c:pt>
                <c:pt idx="7073">
                  <c:v>72.013086775425194</c:v>
                </c:pt>
                <c:pt idx="7074">
                  <c:v>72.094830790568665</c:v>
                </c:pt>
                <c:pt idx="7075">
                  <c:v>72.207993069993094</c:v>
                </c:pt>
                <c:pt idx="7076">
                  <c:v>71.896217993079617</c:v>
                </c:pt>
                <c:pt idx="7077">
                  <c:v>71.914986183074276</c:v>
                </c:pt>
                <c:pt idx="7078">
                  <c:v>71.753517241379299</c:v>
                </c:pt>
                <c:pt idx="7079">
                  <c:v>71.686242591316343</c:v>
                </c:pt>
                <c:pt idx="7080">
                  <c:v>71.530285861713139</c:v>
                </c:pt>
                <c:pt idx="7081">
                  <c:v>71.401182755066998</c:v>
                </c:pt>
                <c:pt idx="7082">
                  <c:v>71.370142857142866</c:v>
                </c:pt>
                <c:pt idx="7083">
                  <c:v>71.272433962264174</c:v>
                </c:pt>
                <c:pt idx="7084">
                  <c:v>71.272433962264174</c:v>
                </c:pt>
                <c:pt idx="7085">
                  <c:v>71.303408373369962</c:v>
                </c:pt>
                <c:pt idx="7086">
                  <c:v>71.432243986254306</c:v>
                </c:pt>
                <c:pt idx="7087">
                  <c:v>71.381633860977317</c:v>
                </c:pt>
                <c:pt idx="7088">
                  <c:v>70.862137931034482</c:v>
                </c:pt>
                <c:pt idx="7089">
                  <c:v>70.133898100172729</c:v>
                </c:pt>
                <c:pt idx="7090">
                  <c:v>69.900495676236602</c:v>
                </c:pt>
                <c:pt idx="7091">
                  <c:v>69.852192933841366</c:v>
                </c:pt>
                <c:pt idx="7092">
                  <c:v>68.337895977808614</c:v>
                </c:pt>
                <c:pt idx="7093">
                  <c:v>67.924458333333334</c:v>
                </c:pt>
                <c:pt idx="7094">
                  <c:v>68.459180555555562</c:v>
                </c:pt>
                <c:pt idx="7095">
                  <c:v>68.312843695727707</c:v>
                </c:pt>
                <c:pt idx="7096">
                  <c:v>67.596449114275813</c:v>
                </c:pt>
                <c:pt idx="7097">
                  <c:v>67.682847328244279</c:v>
                </c:pt>
                <c:pt idx="7098">
                  <c:v>67.644187262028396</c:v>
                </c:pt>
                <c:pt idx="7099">
                  <c:v>67.43004074585636</c:v>
                </c:pt>
                <c:pt idx="7100">
                  <c:v>66.977716006884705</c:v>
                </c:pt>
                <c:pt idx="7101">
                  <c:v>65.936696844993151</c:v>
                </c:pt>
                <c:pt idx="7102">
                  <c:v>64.753601503759413</c:v>
                </c:pt>
                <c:pt idx="7103">
                  <c:v>62.763170415814599</c:v>
                </c:pt>
                <c:pt idx="7104">
                  <c:v>59.967931972789131</c:v>
                </c:pt>
                <c:pt idx="7105">
                  <c:v>58.898561588055671</c:v>
                </c:pt>
                <c:pt idx="7106">
                  <c:v>57.786934370771334</c:v>
                </c:pt>
                <c:pt idx="7107">
                  <c:v>57.997280430396771</c:v>
                </c:pt>
                <c:pt idx="7108">
                  <c:v>57.82334482758624</c:v>
                </c:pt>
                <c:pt idx="7109">
                  <c:v>57.298749916860686</c:v>
                </c:pt>
                <c:pt idx="7110">
                  <c:v>57.328004968532625</c:v>
                </c:pt>
                <c:pt idx="7111">
                  <c:v>57.550128712871313</c:v>
                </c:pt>
                <c:pt idx="7112">
                  <c:v>57.22676811594205</c:v>
                </c:pt>
                <c:pt idx="7113">
                  <c:v>56.671800393313688</c:v>
                </c:pt>
                <c:pt idx="7114">
                  <c:v>56.122262883235493</c:v>
                </c:pt>
                <c:pt idx="7115">
                  <c:v>55.820504873294354</c:v>
                </c:pt>
                <c:pt idx="7116">
                  <c:v>55.976128038897897</c:v>
                </c:pt>
                <c:pt idx="7117">
                  <c:v>56.644685575364676</c:v>
                </c:pt>
                <c:pt idx="7118">
                  <c:v>57.156193632228721</c:v>
                </c:pt>
                <c:pt idx="7119">
                  <c:v>57.785697689554198</c:v>
                </c:pt>
                <c:pt idx="7120">
                  <c:v>58.493016313213715</c:v>
                </c:pt>
                <c:pt idx="7121">
                  <c:v>59.200069813176029</c:v>
                </c:pt>
                <c:pt idx="7122">
                  <c:v>59.909114586763266</c:v>
                </c:pt>
                <c:pt idx="7123">
                  <c:v>60.482722038385177</c:v>
                </c:pt>
                <c:pt idx="7124">
                  <c:v>60.803279627163803</c:v>
                </c:pt>
                <c:pt idx="7125">
                  <c:v>61.262077490774928</c:v>
                </c:pt>
                <c:pt idx="7126">
                  <c:v>61.615165087956711</c:v>
                </c:pt>
                <c:pt idx="7127">
                  <c:v>61.760180451127852</c:v>
                </c:pt>
                <c:pt idx="7128">
                  <c:v>62.060635484984473</c:v>
                </c:pt>
                <c:pt idx="7129">
                  <c:v>62.277367816091953</c:v>
                </c:pt>
                <c:pt idx="7130">
                  <c:v>62.767926108374397</c:v>
                </c:pt>
                <c:pt idx="7131">
                  <c:v>63.361632812500034</c:v>
                </c:pt>
                <c:pt idx="7132">
                  <c:v>63.596781362007192</c:v>
                </c:pt>
                <c:pt idx="7133">
                  <c:v>63.83635383502174</c:v>
                </c:pt>
                <c:pt idx="7134">
                  <c:v>63.864405622489954</c:v>
                </c:pt>
                <c:pt idx="7135">
                  <c:v>64.0141966126657</c:v>
                </c:pt>
                <c:pt idx="7136">
                  <c:v>64.135680029695649</c:v>
                </c:pt>
                <c:pt idx="7137">
                  <c:v>64.228020576131712</c:v>
                </c:pt>
                <c:pt idx="7138">
                  <c:v>64.450735493594607</c:v>
                </c:pt>
                <c:pt idx="7139">
                  <c:v>64.708425208807924</c:v>
                </c:pt>
                <c:pt idx="7140">
                  <c:v>65.1377609942639</c:v>
                </c:pt>
                <c:pt idx="7141">
                  <c:v>65.867270873412849</c:v>
                </c:pt>
                <c:pt idx="7142">
                  <c:v>66.140659574468089</c:v>
                </c:pt>
                <c:pt idx="7143">
                  <c:v>66.746093664982538</c:v>
                </c:pt>
                <c:pt idx="7144">
                  <c:v>67.091326180257525</c:v>
                </c:pt>
                <c:pt idx="7145">
                  <c:v>67.234602036819453</c:v>
                </c:pt>
                <c:pt idx="7146">
                  <c:v>67.75042138364779</c:v>
                </c:pt>
                <c:pt idx="7147">
                  <c:v>68.367215918045716</c:v>
                </c:pt>
                <c:pt idx="7148">
                  <c:v>68.952202526648264</c:v>
                </c:pt>
                <c:pt idx="7149">
                  <c:v>69.635580007902036</c:v>
                </c:pt>
                <c:pt idx="7150">
                  <c:v>70.043027657052562</c:v>
                </c:pt>
                <c:pt idx="7151">
                  <c:v>70.586134622976729</c:v>
                </c:pt>
                <c:pt idx="7152">
                  <c:v>71.011029944838469</c:v>
                </c:pt>
                <c:pt idx="7153">
                  <c:v>71.53293322859389</c:v>
                </c:pt>
                <c:pt idx="7154">
                  <c:v>71.86831457600627</c:v>
                </c:pt>
                <c:pt idx="7155">
                  <c:v>71.946119158878517</c:v>
                </c:pt>
                <c:pt idx="7156">
                  <c:v>72.150068631252424</c:v>
                </c:pt>
                <c:pt idx="7157">
                  <c:v>72.51338595137014</c:v>
                </c:pt>
                <c:pt idx="7158">
                  <c:v>72.677905877833282</c:v>
                </c:pt>
                <c:pt idx="7159">
                  <c:v>72.835657743785873</c:v>
                </c:pt>
                <c:pt idx="7160">
                  <c:v>73.174033042157248</c:v>
                </c:pt>
                <c:pt idx="7161">
                  <c:v>73.135400756143696</c:v>
                </c:pt>
                <c:pt idx="7162">
                  <c:v>73.398079125847801</c:v>
                </c:pt>
                <c:pt idx="7163">
                  <c:v>73.83843265613244</c:v>
                </c:pt>
                <c:pt idx="7164">
                  <c:v>74.035009029345389</c:v>
                </c:pt>
                <c:pt idx="7165">
                  <c:v>74.301780120481951</c:v>
                </c:pt>
                <c:pt idx="7166">
                  <c:v>74.493327560240985</c:v>
                </c:pt>
                <c:pt idx="7167">
                  <c:v>74.579190297104176</c:v>
                </c:pt>
                <c:pt idx="7168">
                  <c:v>74.629691701089016</c:v>
                </c:pt>
                <c:pt idx="7169">
                  <c:v>74.594550300300327</c:v>
                </c:pt>
                <c:pt idx="7170">
                  <c:v>74.328360090022528</c:v>
                </c:pt>
                <c:pt idx="7171">
                  <c:v>73.941544636159051</c:v>
                </c:pt>
                <c:pt idx="7172">
                  <c:v>73.554729182295588</c:v>
                </c:pt>
                <c:pt idx="7173">
                  <c:v>73.006433395872463</c:v>
                </c:pt>
                <c:pt idx="7174">
                  <c:v>72.42341275797375</c:v>
                </c:pt>
                <c:pt idx="7175">
                  <c:v>72.109977093503588</c:v>
                </c:pt>
                <c:pt idx="7176">
                  <c:v>71.85918277547951</c:v>
                </c:pt>
                <c:pt idx="7177">
                  <c:v>71.416013182674206</c:v>
                </c:pt>
                <c:pt idx="7178">
                  <c:v>71.536431594860176</c:v>
                </c:pt>
                <c:pt idx="7179">
                  <c:v>71.356750000000005</c:v>
                </c:pt>
                <c:pt idx="7180">
                  <c:v>71.408936194455023</c:v>
                </c:pt>
                <c:pt idx="7181">
                  <c:v>71.331216463414663</c:v>
                </c:pt>
                <c:pt idx="7182">
                  <c:v>71.617931192660564</c:v>
                </c:pt>
                <c:pt idx="7183">
                  <c:v>71.970885648503469</c:v>
                </c:pt>
                <c:pt idx="7184">
                  <c:v>71.95542599000386</c:v>
                </c:pt>
                <c:pt idx="7185">
                  <c:v>71.843601619745485</c:v>
                </c:pt>
                <c:pt idx="7186">
                  <c:v>72.094786542923458</c:v>
                </c:pt>
                <c:pt idx="7187">
                  <c:v>72.114744186046522</c:v>
                </c:pt>
                <c:pt idx="7188">
                  <c:v>72.367935872522352</c:v>
                </c:pt>
                <c:pt idx="7189">
                  <c:v>72.658224171539999</c:v>
                </c:pt>
                <c:pt idx="7190">
                  <c:v>72.87847479484175</c:v>
                </c:pt>
                <c:pt idx="7191">
                  <c:v>73.30442185663928</c:v>
                </c:pt>
                <c:pt idx="7192">
                  <c:v>73.490923861852437</c:v>
                </c:pt>
                <c:pt idx="7193">
                  <c:v>73.678159260715717</c:v>
                </c:pt>
                <c:pt idx="7194">
                  <c:v>73.787606299212598</c:v>
                </c:pt>
                <c:pt idx="7195">
                  <c:v>73.866132387706855</c:v>
                </c:pt>
                <c:pt idx="7196">
                  <c:v>74.346004731861214</c:v>
                </c:pt>
                <c:pt idx="7197">
                  <c:v>74.47832702915683</c:v>
                </c:pt>
                <c:pt idx="7198">
                  <c:v>74.805322834645679</c:v>
                </c:pt>
                <c:pt idx="7199">
                  <c:v>75.026261296660152</c:v>
                </c:pt>
                <c:pt idx="7200">
                  <c:v>75.240941176470599</c:v>
                </c:pt>
                <c:pt idx="7201">
                  <c:v>75.622252738654169</c:v>
                </c:pt>
                <c:pt idx="7202">
                  <c:v>75.951428459734203</c:v>
                </c:pt>
                <c:pt idx="7203">
                  <c:v>76.126104524181002</c:v>
                </c:pt>
                <c:pt idx="7204">
                  <c:v>76.701229571984442</c:v>
                </c:pt>
                <c:pt idx="7205">
                  <c:v>76.522205426356592</c:v>
                </c:pt>
                <c:pt idx="7206">
                  <c:v>76.939158301158301</c:v>
                </c:pt>
                <c:pt idx="7207">
                  <c:v>76.998475182762604</c:v>
                </c:pt>
                <c:pt idx="7208">
                  <c:v>77.057382668711668</c:v>
                </c:pt>
                <c:pt idx="7209">
                  <c:v>77.226179035960243</c:v>
                </c:pt>
                <c:pt idx="7210">
                  <c:v>77.242039634146352</c:v>
                </c:pt>
                <c:pt idx="7211">
                  <c:v>77.362485910129479</c:v>
                </c:pt>
                <c:pt idx="7212">
                  <c:v>77.446054393305445</c:v>
                </c:pt>
                <c:pt idx="7213">
                  <c:v>77.372749144811877</c:v>
                </c:pt>
                <c:pt idx="7214">
                  <c:v>77.257779802581652</c:v>
                </c:pt>
                <c:pt idx="7215">
                  <c:v>77.257779802581652</c:v>
                </c:pt>
                <c:pt idx="7216">
                  <c:v>77.18475644916542</c:v>
                </c:pt>
                <c:pt idx="7217">
                  <c:v>77.11184382107659</c:v>
                </c:pt>
                <c:pt idx="7218">
                  <c:v>77.075428950359978</c:v>
                </c:pt>
                <c:pt idx="7219">
                  <c:v>76.997475577432809</c:v>
                </c:pt>
                <c:pt idx="7220">
                  <c:v>76.727150586454798</c:v>
                </c:pt>
                <c:pt idx="7221">
                  <c:v>76.799633850814104</c:v>
                </c:pt>
                <c:pt idx="7222">
                  <c:v>76.60699848542221</c:v>
                </c:pt>
                <c:pt idx="7223">
                  <c:v>76.60699848542221</c:v>
                </c:pt>
                <c:pt idx="7224">
                  <c:v>76.486664266767718</c:v>
                </c:pt>
                <c:pt idx="7225">
                  <c:v>76.438521821631895</c:v>
                </c:pt>
                <c:pt idx="7226">
                  <c:v>76.119342575009526</c:v>
                </c:pt>
                <c:pt idx="7227">
                  <c:v>76.18436329017517</c:v>
                </c:pt>
                <c:pt idx="7228">
                  <c:v>75.778356734070968</c:v>
                </c:pt>
                <c:pt idx="7229">
                  <c:v>75.692621848739506</c:v>
                </c:pt>
                <c:pt idx="7230">
                  <c:v>75.67909261385384</c:v>
                </c:pt>
                <c:pt idx="7231">
                  <c:v>75.470438650306775</c:v>
                </c:pt>
                <c:pt idx="7232">
                  <c:v>75.456430656934316</c:v>
                </c:pt>
                <c:pt idx="7233">
                  <c:v>75.406035782993456</c:v>
                </c:pt>
                <c:pt idx="7234">
                  <c:v>75.397155744024687</c:v>
                </c:pt>
                <c:pt idx="7235">
                  <c:v>75.295675947409137</c:v>
                </c:pt>
                <c:pt idx="7236">
                  <c:v>75.556912369135333</c:v>
                </c:pt>
                <c:pt idx="7237">
                  <c:v>75.455337611824206</c:v>
                </c:pt>
                <c:pt idx="7238">
                  <c:v>75.520117784711417</c:v>
                </c:pt>
                <c:pt idx="7239">
                  <c:v>75.542906176700569</c:v>
                </c:pt>
                <c:pt idx="7240">
                  <c:v>75.733426948687836</c:v>
                </c:pt>
                <c:pt idx="7241">
                  <c:v>75.836673870334025</c:v>
                </c:pt>
                <c:pt idx="7242">
                  <c:v>75.660006695549441</c:v>
                </c:pt>
                <c:pt idx="7243">
                  <c:v>76.052956590370997</c:v>
                </c:pt>
                <c:pt idx="7244">
                  <c:v>76.045127323052597</c:v>
                </c:pt>
                <c:pt idx="7245">
                  <c:v>76.364840855106877</c:v>
                </c:pt>
                <c:pt idx="7246">
                  <c:v>76.082719145569627</c:v>
                </c:pt>
                <c:pt idx="7247">
                  <c:v>75.80104347826088</c:v>
                </c:pt>
                <c:pt idx="7248">
                  <c:v>76.422270216962531</c:v>
                </c:pt>
                <c:pt idx="7249">
                  <c:v>76.690083333333348</c:v>
                </c:pt>
                <c:pt idx="7250">
                  <c:v>76.832640062597832</c:v>
                </c:pt>
                <c:pt idx="7251">
                  <c:v>77.14524990268589</c:v>
                </c:pt>
                <c:pt idx="7252">
                  <c:v>77.321624031007772</c:v>
                </c:pt>
                <c:pt idx="7253">
                  <c:v>77.750475915221614</c:v>
                </c:pt>
                <c:pt idx="7254">
                  <c:v>78.243636503067506</c:v>
                </c:pt>
                <c:pt idx="7255">
                  <c:v>78.455226890756308</c:v>
                </c:pt>
                <c:pt idx="7256">
                  <c:v>78.556626707132025</c:v>
                </c:pt>
                <c:pt idx="7257">
                  <c:v>78.619873822975521</c:v>
                </c:pt>
                <c:pt idx="7258">
                  <c:v>78.826320825515992</c:v>
                </c:pt>
                <c:pt idx="7259">
                  <c:v>79.095989110026323</c:v>
                </c:pt>
                <c:pt idx="7260">
                  <c:v>79.292196395043206</c:v>
                </c:pt>
                <c:pt idx="7261">
                  <c:v>79.409341463414663</c:v>
                </c:pt>
                <c:pt idx="7262">
                  <c:v>79.45249044585988</c:v>
                </c:pt>
                <c:pt idx="7263">
                  <c:v>79.569252339947596</c:v>
                </c:pt>
                <c:pt idx="7264">
                  <c:v>79.764871958068156</c:v>
                </c:pt>
                <c:pt idx="7265">
                  <c:v>79.612065420560768</c:v>
                </c:pt>
                <c:pt idx="7266">
                  <c:v>79.88669305451829</c:v>
                </c:pt>
                <c:pt idx="7267">
                  <c:v>79.844653602090332</c:v>
                </c:pt>
                <c:pt idx="7268">
                  <c:v>79.459715192235919</c:v>
                </c:pt>
                <c:pt idx="7269">
                  <c:v>79.307819232202789</c:v>
                </c:pt>
                <c:pt idx="7270">
                  <c:v>78.850523277467431</c:v>
                </c:pt>
                <c:pt idx="7271">
                  <c:v>78.352564732142866</c:v>
                </c:pt>
                <c:pt idx="7272">
                  <c:v>77.774532738095246</c:v>
                </c:pt>
                <c:pt idx="7273">
                  <c:v>77.007233630952399</c:v>
                </c:pt>
                <c:pt idx="7274">
                  <c:v>76.766073770491829</c:v>
                </c:pt>
                <c:pt idx="7275">
                  <c:v>76.187180327868873</c:v>
                </c:pt>
                <c:pt idx="7276">
                  <c:v>75.901359491778777</c:v>
                </c:pt>
                <c:pt idx="7277">
                  <c:v>75.431724279835421</c:v>
                </c:pt>
                <c:pt idx="7278">
                  <c:v>75.493963990997756</c:v>
                </c:pt>
                <c:pt idx="7279">
                  <c:v>75.324560150375945</c:v>
                </c:pt>
                <c:pt idx="7280">
                  <c:v>75.275048192771109</c:v>
                </c:pt>
                <c:pt idx="7281">
                  <c:v>74.978256797583086</c:v>
                </c:pt>
                <c:pt idx="7282">
                  <c:v>74.96873212258798</c:v>
                </c:pt>
                <c:pt idx="7283">
                  <c:v>75.223451441578163</c:v>
                </c:pt>
                <c:pt idx="7284">
                  <c:v>75.250167300380241</c:v>
                </c:pt>
                <c:pt idx="7285">
                  <c:v>75.470888719512217</c:v>
                </c:pt>
                <c:pt idx="7286">
                  <c:v>75.370798165137629</c:v>
                </c:pt>
                <c:pt idx="7287">
                  <c:v>75.270093558282227</c:v>
                </c:pt>
                <c:pt idx="7288">
                  <c:v>75.607074644093899</c:v>
                </c:pt>
                <c:pt idx="7289">
                  <c:v>75.54292277992279</c:v>
                </c:pt>
                <c:pt idx="7290">
                  <c:v>75.731085106382992</c:v>
                </c:pt>
                <c:pt idx="7291">
                  <c:v>76.122496124031031</c:v>
                </c:pt>
                <c:pt idx="7292">
                  <c:v>76.319686046511649</c:v>
                </c:pt>
                <c:pt idx="7293">
                  <c:v>76.28275978302986</c:v>
                </c:pt>
                <c:pt idx="7294">
                  <c:v>76.369037151702813</c:v>
                </c:pt>
                <c:pt idx="7295">
                  <c:v>76.381385477018156</c:v>
                </c:pt>
                <c:pt idx="7296">
                  <c:v>76.351631984585779</c:v>
                </c:pt>
                <c:pt idx="7297">
                  <c:v>76.449515558970432</c:v>
                </c:pt>
                <c:pt idx="7298">
                  <c:v>76.407561068702293</c:v>
                </c:pt>
                <c:pt idx="7299">
                  <c:v>76.240229601518053</c:v>
                </c:pt>
                <c:pt idx="7300">
                  <c:v>76.421163265306134</c:v>
                </c:pt>
                <c:pt idx="7301">
                  <c:v>76.571111152835158</c:v>
                </c:pt>
                <c:pt idx="7302">
                  <c:v>76.517672897196292</c:v>
                </c:pt>
                <c:pt idx="7303">
                  <c:v>76.700941285767385</c:v>
                </c:pt>
                <c:pt idx="7304">
                  <c:v>76.933324603467369</c:v>
                </c:pt>
                <c:pt idx="7305">
                  <c:v>77.117044655929732</c:v>
                </c:pt>
                <c:pt idx="7306">
                  <c:v>77.027571948998201</c:v>
                </c:pt>
                <c:pt idx="7307">
                  <c:v>77.448067297198989</c:v>
                </c:pt>
                <c:pt idx="7308">
                  <c:v>77.368152949745095</c:v>
                </c:pt>
                <c:pt idx="7309">
                  <c:v>77.523283946123072</c:v>
                </c:pt>
                <c:pt idx="7310">
                  <c:v>77.448067297198989</c:v>
                </c:pt>
                <c:pt idx="7311">
                  <c:v>77.413000000000011</c:v>
                </c:pt>
                <c:pt idx="7312">
                  <c:v>77.562890948745903</c:v>
                </c:pt>
                <c:pt idx="7313">
                  <c:v>77.603000000000023</c:v>
                </c:pt>
                <c:pt idx="7314">
                  <c:v>77.82820552928338</c:v>
                </c:pt>
                <c:pt idx="7315">
                  <c:v>77.898693483800542</c:v>
                </c:pt>
                <c:pt idx="7316">
                  <c:v>77.638136413241185</c:v>
                </c:pt>
                <c:pt idx="7317">
                  <c:v>77.562890948745903</c:v>
                </c:pt>
                <c:pt idx="7318">
                  <c:v>77.153079941860469</c:v>
                </c:pt>
                <c:pt idx="7319">
                  <c:v>76.708806100217885</c:v>
                </c:pt>
                <c:pt idx="7320">
                  <c:v>76.329358024691373</c:v>
                </c:pt>
                <c:pt idx="7321">
                  <c:v>75.954902687000754</c:v>
                </c:pt>
                <c:pt idx="7322">
                  <c:v>75.649173691860483</c:v>
                </c:pt>
                <c:pt idx="7323">
                  <c:v>75.192246998908686</c:v>
                </c:pt>
                <c:pt idx="7324">
                  <c:v>75.061595915390242</c:v>
                </c:pt>
                <c:pt idx="7325">
                  <c:v>74.969656912948082</c:v>
                </c:pt>
                <c:pt idx="7326">
                  <c:v>74.562467694566848</c:v>
                </c:pt>
                <c:pt idx="7327">
                  <c:v>74.60628908554574</c:v>
                </c:pt>
                <c:pt idx="7328">
                  <c:v>74.615832284339149</c:v>
                </c:pt>
                <c:pt idx="7329">
                  <c:v>74.784832032701615</c:v>
                </c:pt>
                <c:pt idx="7330">
                  <c:v>74.985014925373136</c:v>
                </c:pt>
                <c:pt idx="7331">
                  <c:v>74.800467216185851</c:v>
                </c:pt>
                <c:pt idx="7332">
                  <c:v>75.19894808126412</c:v>
                </c:pt>
                <c:pt idx="7333">
                  <c:v>75.444216931216943</c:v>
                </c:pt>
                <c:pt idx="7334">
                  <c:v>75.309134899583171</c:v>
                </c:pt>
                <c:pt idx="7335">
                  <c:v>75.479527196652725</c:v>
                </c:pt>
                <c:pt idx="7336">
                  <c:v>75.42091984732825</c:v>
                </c:pt>
                <c:pt idx="7337">
                  <c:v>75.556757181156655</c:v>
                </c:pt>
                <c:pt idx="7338">
                  <c:v>75.779794625719774</c:v>
                </c:pt>
                <c:pt idx="7339">
                  <c:v>75.643484988452656</c:v>
                </c:pt>
                <c:pt idx="7340">
                  <c:v>75.99083346183501</c:v>
                </c:pt>
                <c:pt idx="7341">
                  <c:v>76.155581888246658</c:v>
                </c:pt>
                <c:pt idx="7342">
                  <c:v>76.126417916186099</c:v>
                </c:pt>
                <c:pt idx="7343">
                  <c:v>76.346684412102661</c:v>
                </c:pt>
                <c:pt idx="7344">
                  <c:v>76.286109243697481</c:v>
                </c:pt>
                <c:pt idx="7345">
                  <c:v>76.269276150627618</c:v>
                </c:pt>
                <c:pt idx="7346">
                  <c:v>75.273416666666677</c:v>
                </c:pt>
                <c:pt idx="7347">
                  <c:v>75.372894259818736</c:v>
                </c:pt>
                <c:pt idx="7348">
                  <c:v>75.346082140165819</c:v>
                </c:pt>
                <c:pt idx="7349">
                  <c:v>75.60040142696208</c:v>
                </c:pt>
                <c:pt idx="7350">
                  <c:v>75.635386109036588</c:v>
                </c:pt>
                <c:pt idx="7351">
                  <c:v>75.60790740740741</c:v>
                </c:pt>
                <c:pt idx="7352">
                  <c:v>75.524725906925639</c:v>
                </c:pt>
                <c:pt idx="7353">
                  <c:v>75.628244347191838</c:v>
                </c:pt>
                <c:pt idx="7354">
                  <c:v>75.947521644234286</c:v>
                </c:pt>
                <c:pt idx="7355">
                  <c:v>75.967240666908296</c:v>
                </c:pt>
                <c:pt idx="7356">
                  <c:v>76.094796818510517</c:v>
                </c:pt>
                <c:pt idx="7357">
                  <c:v>76.067563492063499</c:v>
                </c:pt>
                <c:pt idx="7358">
                  <c:v>75.937937072995339</c:v>
                </c:pt>
                <c:pt idx="7359">
                  <c:v>76.132795405599452</c:v>
                </c:pt>
                <c:pt idx="7360">
                  <c:v>76.037606299212626</c:v>
                </c:pt>
                <c:pt idx="7361">
                  <c:v>75.829071428571439</c:v>
                </c:pt>
                <c:pt idx="7362">
                  <c:v>75.802736279401302</c:v>
                </c:pt>
                <c:pt idx="7363">
                  <c:v>75.81511668445394</c:v>
                </c:pt>
                <c:pt idx="7364">
                  <c:v>75.688088652482264</c:v>
                </c:pt>
                <c:pt idx="7365">
                  <c:v>75.343830388692595</c:v>
                </c:pt>
                <c:pt idx="7366">
                  <c:v>75.134562059238391</c:v>
                </c:pt>
                <c:pt idx="7367">
                  <c:v>75.010803163444663</c:v>
                </c:pt>
                <c:pt idx="7368">
                  <c:v>74.58254689146473</c:v>
                </c:pt>
                <c:pt idx="7369">
                  <c:v>74.150065637065637</c:v>
                </c:pt>
                <c:pt idx="7370">
                  <c:v>73.674573586231162</c:v>
                </c:pt>
                <c:pt idx="7371">
                  <c:v>73.377235500878754</c:v>
                </c:pt>
                <c:pt idx="7372">
                  <c:v>73.149131643787413</c:v>
                </c:pt>
                <c:pt idx="7373">
                  <c:v>72.768553596614964</c:v>
                </c:pt>
                <c:pt idx="7374">
                  <c:v>72.520782101167342</c:v>
                </c:pt>
                <c:pt idx="7375">
                  <c:v>72.42440475345866</c:v>
                </c:pt>
                <c:pt idx="7376">
                  <c:v>72.136710423336893</c:v>
                </c:pt>
                <c:pt idx="7377">
                  <c:v>71.973784313725517</c:v>
                </c:pt>
                <c:pt idx="7378">
                  <c:v>71.720707439198861</c:v>
                </c:pt>
                <c:pt idx="7379">
                  <c:v>71.530953321364478</c:v>
                </c:pt>
                <c:pt idx="7380">
                  <c:v>71.613468131076715</c:v>
                </c:pt>
                <c:pt idx="7381">
                  <c:v>71.578142753885089</c:v>
                </c:pt>
                <c:pt idx="7382">
                  <c:v>71.537573812114616</c:v>
                </c:pt>
                <c:pt idx="7383">
                  <c:v>71.501714961776514</c:v>
                </c:pt>
                <c:pt idx="7384">
                  <c:v>71.465594081110723</c:v>
                </c:pt>
                <c:pt idx="7385">
                  <c:v>71.615768610194365</c:v>
                </c:pt>
                <c:pt idx="7386">
                  <c:v>71.579801619433198</c:v>
                </c:pt>
                <c:pt idx="7387">
                  <c:v>71.731507572959003</c:v>
                </c:pt>
                <c:pt idx="7388">
                  <c:v>71.749764161421709</c:v>
                </c:pt>
                <c:pt idx="7389">
                  <c:v>71.729339020771533</c:v>
                </c:pt>
                <c:pt idx="7390">
                  <c:v>71.763000000000034</c:v>
                </c:pt>
                <c:pt idx="7391">
                  <c:v>71.662091919940707</c:v>
                </c:pt>
                <c:pt idx="7392">
                  <c:v>71.577024390243935</c:v>
                </c:pt>
                <c:pt idx="7393">
                  <c:v>71.63363579566338</c:v>
                </c:pt>
                <c:pt idx="7394">
                  <c:v>71.552233576642337</c:v>
                </c:pt>
                <c:pt idx="7395">
                  <c:v>71.406426294820719</c:v>
                </c:pt>
                <c:pt idx="7396">
                  <c:v>71.242114151962554</c:v>
                </c:pt>
                <c:pt idx="7397">
                  <c:v>71.314662495530953</c:v>
                </c:pt>
                <c:pt idx="7398">
                  <c:v>71.322063497694231</c:v>
                </c:pt>
                <c:pt idx="7399">
                  <c:v>71.365992957746514</c:v>
                </c:pt>
                <c:pt idx="7400">
                  <c:v>71.304986731843599</c:v>
                </c:pt>
                <c:pt idx="7401">
                  <c:v>71.36334602076127</c:v>
                </c:pt>
                <c:pt idx="7402">
                  <c:v>71.206565037852741</c:v>
                </c:pt>
                <c:pt idx="7403">
                  <c:v>71.225611225188246</c:v>
                </c:pt>
                <c:pt idx="7404">
                  <c:v>71.14823890784983</c:v>
                </c:pt>
                <c:pt idx="7405">
                  <c:v>71.218427015991836</c:v>
                </c:pt>
                <c:pt idx="7406">
                  <c:v>71.410843070652191</c:v>
                </c:pt>
                <c:pt idx="7407">
                  <c:v>71.536551338529335</c:v>
                </c:pt>
                <c:pt idx="7408">
                  <c:v>71.635676579925672</c:v>
                </c:pt>
                <c:pt idx="7409">
                  <c:v>71.760218476062064</c:v>
                </c:pt>
                <c:pt idx="7410">
                  <c:v>71.748195154777932</c:v>
                </c:pt>
                <c:pt idx="7411">
                  <c:v>71.635693726937291</c:v>
                </c:pt>
                <c:pt idx="7412">
                  <c:v>71.703217391304364</c:v>
                </c:pt>
                <c:pt idx="7413">
                  <c:v>71.482219219219232</c:v>
                </c:pt>
                <c:pt idx="7414">
                  <c:v>71.236793677204673</c:v>
                </c:pt>
                <c:pt idx="7415">
                  <c:v>71.047872135503184</c:v>
                </c:pt>
                <c:pt idx="7416">
                  <c:v>70.894051061007971</c:v>
                </c:pt>
                <c:pt idx="7417">
                  <c:v>70.631665120900976</c:v>
                </c:pt>
                <c:pt idx="7418">
                  <c:v>70.399378682555451</c:v>
                </c:pt>
                <c:pt idx="7419">
                  <c:v>70.230974180734862</c:v>
                </c:pt>
                <c:pt idx="7420">
                  <c:v>70.230974180734862</c:v>
                </c:pt>
                <c:pt idx="7421">
                  <c:v>70.092056291390747</c:v>
                </c:pt>
                <c:pt idx="7422">
                  <c:v>70.041514588859428</c:v>
                </c:pt>
                <c:pt idx="7423">
                  <c:v>69.910474243934871</c:v>
                </c:pt>
                <c:pt idx="7424">
                  <c:v>69.812983338887065</c:v>
                </c:pt>
                <c:pt idx="7425">
                  <c:v>69.65114691151922</c:v>
                </c:pt>
                <c:pt idx="7426">
                  <c:v>69.48866075610573</c:v>
                </c:pt>
                <c:pt idx="7427">
                  <c:v>69.214107011070141</c:v>
                </c:pt>
                <c:pt idx="7428">
                  <c:v>69.225605042016824</c:v>
                </c:pt>
                <c:pt idx="7429">
                  <c:v>68.949046511627913</c:v>
                </c:pt>
                <c:pt idx="7430">
                  <c:v>68.842925650557632</c:v>
                </c:pt>
                <c:pt idx="7431">
                  <c:v>68.711170731707327</c:v>
                </c:pt>
                <c:pt idx="7432">
                  <c:v>68.751539898132435</c:v>
                </c:pt>
                <c:pt idx="7433">
                  <c:v>68.85189645776569</c:v>
                </c:pt>
                <c:pt idx="7434">
                  <c:v>68.858136518771332</c:v>
                </c:pt>
                <c:pt idx="7435">
                  <c:v>69.191632478632499</c:v>
                </c:pt>
                <c:pt idx="7436">
                  <c:v>69.33536842105265</c:v>
                </c:pt>
                <c:pt idx="7437">
                  <c:v>69.544196581196601</c:v>
                </c:pt>
                <c:pt idx="7438">
                  <c:v>69.657516569866786</c:v>
                </c:pt>
                <c:pt idx="7439">
                  <c:v>69.762574105621823</c:v>
                </c:pt>
                <c:pt idx="7440">
                  <c:v>70.087058364438434</c:v>
                </c:pt>
                <c:pt idx="7441">
                  <c:v>69.991766430738124</c:v>
                </c:pt>
                <c:pt idx="7442">
                  <c:v>70.148869565217424</c:v>
                </c:pt>
                <c:pt idx="7443">
                  <c:v>70.12156243789336</c:v>
                </c:pt>
                <c:pt idx="7444">
                  <c:v>70.304351529102263</c:v>
                </c:pt>
                <c:pt idx="7445">
                  <c:v>70.07682285900357</c:v>
                </c:pt>
                <c:pt idx="7446">
                  <c:v>70.017756530151573</c:v>
                </c:pt>
                <c:pt idx="7447">
                  <c:v>69.76898659003831</c:v>
                </c:pt>
                <c:pt idx="7448">
                  <c:v>69.790646129541869</c:v>
                </c:pt>
                <c:pt idx="7449">
                  <c:v>69.561109965635765</c:v>
                </c:pt>
                <c:pt idx="7450">
                  <c:v>69.6231642392315</c:v>
                </c:pt>
                <c:pt idx="7451">
                  <c:v>69.405252002464579</c:v>
                </c:pt>
                <c:pt idx="7452">
                  <c:v>69.591326180257511</c:v>
                </c:pt>
                <c:pt idx="7453">
                  <c:v>69.530982322462691</c:v>
                </c:pt>
                <c:pt idx="7454">
                  <c:v>69.535934386391247</c:v>
                </c:pt>
                <c:pt idx="7455">
                  <c:v>69.730065414900082</c:v>
                </c:pt>
                <c:pt idx="7456">
                  <c:v>69.807481302774434</c:v>
                </c:pt>
                <c:pt idx="7457">
                  <c:v>69.784784855769246</c:v>
                </c:pt>
                <c:pt idx="7458">
                  <c:v>69.846158525621831</c:v>
                </c:pt>
                <c:pt idx="7459">
                  <c:v>70.006055555555577</c:v>
                </c:pt>
                <c:pt idx="7460">
                  <c:v>70.081262938726979</c:v>
                </c:pt>
                <c:pt idx="7461">
                  <c:v>70.103068087625829</c:v>
                </c:pt>
                <c:pt idx="7462">
                  <c:v>70.106021540277396</c:v>
                </c:pt>
                <c:pt idx="7463">
                  <c:v>70.183952101087286</c:v>
                </c:pt>
                <c:pt idx="7464">
                  <c:v>70.052192746417091</c:v>
                </c:pt>
                <c:pt idx="7465">
                  <c:v>69.932874599008471</c:v>
                </c:pt>
                <c:pt idx="7466">
                  <c:v>69.86992464358454</c:v>
                </c:pt>
                <c:pt idx="7467">
                  <c:v>69.707089456869014</c:v>
                </c:pt>
                <c:pt idx="7468">
                  <c:v>69.478249564712726</c:v>
                </c:pt>
                <c:pt idx="7469">
                  <c:v>69.426935614849214</c:v>
                </c:pt>
                <c:pt idx="7470">
                  <c:v>69.275398491879372</c:v>
                </c:pt>
                <c:pt idx="7471">
                  <c:v>69.178989553105069</c:v>
                </c:pt>
                <c:pt idx="7472">
                  <c:v>69.285443346891356</c:v>
                </c:pt>
                <c:pt idx="7473">
                  <c:v>69.147458672875459</c:v>
                </c:pt>
                <c:pt idx="7474">
                  <c:v>68.97933634508891</c:v>
                </c:pt>
                <c:pt idx="7475">
                  <c:v>69.014606308411217</c:v>
                </c:pt>
                <c:pt idx="7476">
                  <c:v>69.024263897015814</c:v>
                </c:pt>
                <c:pt idx="7477">
                  <c:v>69.033955451348206</c:v>
                </c:pt>
                <c:pt idx="7478">
                  <c:v>69.04368115091016</c:v>
                </c:pt>
                <c:pt idx="7479">
                  <c:v>69.027554542781559</c:v>
                </c:pt>
                <c:pt idx="7480">
                  <c:v>69.285004710038294</c:v>
                </c:pt>
                <c:pt idx="7481">
                  <c:v>69.295217634915971</c:v>
                </c:pt>
                <c:pt idx="7482">
                  <c:v>69.373389610389623</c:v>
                </c:pt>
                <c:pt idx="7483">
                  <c:v>69.481897754137108</c:v>
                </c:pt>
                <c:pt idx="7484">
                  <c:v>69.538280898876422</c:v>
                </c:pt>
                <c:pt idx="7485">
                  <c:v>69.564464063886447</c:v>
                </c:pt>
                <c:pt idx="7486">
                  <c:v>69.616876886652875</c:v>
                </c:pt>
                <c:pt idx="7487">
                  <c:v>69.719004140786765</c:v>
                </c:pt>
                <c:pt idx="7488">
                  <c:v>69.688709639266719</c:v>
                </c:pt>
                <c:pt idx="7489">
                  <c:v>69.677772727272739</c:v>
                </c:pt>
                <c:pt idx="7490">
                  <c:v>69.69705540819335</c:v>
                </c:pt>
                <c:pt idx="7491">
                  <c:v>69.918329799764436</c:v>
                </c:pt>
                <c:pt idx="7492">
                  <c:v>69.783582181711282</c:v>
                </c:pt>
                <c:pt idx="7493">
                  <c:v>69.727369673817236</c:v>
                </c:pt>
                <c:pt idx="7494">
                  <c:v>69.59317899061034</c:v>
                </c:pt>
                <c:pt idx="7495">
                  <c:v>69.433474516695952</c:v>
                </c:pt>
                <c:pt idx="7496">
                  <c:v>69.381706088992985</c:v>
                </c:pt>
                <c:pt idx="7497">
                  <c:v>69.079817915690867</c:v>
                </c:pt>
                <c:pt idx="7498">
                  <c:v>68.845699619771878</c:v>
                </c:pt>
                <c:pt idx="7499">
                  <c:v>68.743061349693264</c:v>
                </c:pt>
                <c:pt idx="7500">
                  <c:v>68.733909886264229</c:v>
                </c:pt>
                <c:pt idx="7501">
                  <c:v>68.65322435897437</c:v>
                </c:pt>
                <c:pt idx="7502">
                  <c:v>68.450026790914407</c:v>
                </c:pt>
                <c:pt idx="7503">
                  <c:v>68.166969177086372</c:v>
                </c:pt>
                <c:pt idx="7504">
                  <c:v>68.036446573751462</c:v>
                </c:pt>
                <c:pt idx="7505">
                  <c:v>68.108300261096616</c:v>
                </c:pt>
                <c:pt idx="7506">
                  <c:v>67.952979727772956</c:v>
                </c:pt>
                <c:pt idx="7507">
                  <c:v>67.672196067090823</c:v>
                </c:pt>
                <c:pt idx="7508">
                  <c:v>67.317457587997708</c:v>
                </c:pt>
                <c:pt idx="7509">
                  <c:v>66.964352907311465</c:v>
                </c:pt>
                <c:pt idx="7510">
                  <c:v>66.491310830221224</c:v>
                </c:pt>
                <c:pt idx="7511">
                  <c:v>64.959331327027812</c:v>
                </c:pt>
                <c:pt idx="7512">
                  <c:v>64.272733753220734</c:v>
                </c:pt>
                <c:pt idx="7513">
                  <c:v>64.000421383647819</c:v>
                </c:pt>
                <c:pt idx="7514">
                  <c:v>62.04622875071307</c:v>
                </c:pt>
                <c:pt idx="7515">
                  <c:v>61.679928347131039</c:v>
                </c:pt>
                <c:pt idx="7516">
                  <c:v>60.891893969705649</c:v>
                </c:pt>
                <c:pt idx="7517">
                  <c:v>59.247115626788798</c:v>
                </c:pt>
                <c:pt idx="7518">
                  <c:v>58.745491389207828</c:v>
                </c:pt>
                <c:pt idx="7519">
                  <c:v>57.84774698102359</c:v>
                </c:pt>
                <c:pt idx="7520">
                  <c:v>56.382490060501311</c:v>
                </c:pt>
                <c:pt idx="7521">
                  <c:v>54.696660224978373</c:v>
                </c:pt>
                <c:pt idx="7522">
                  <c:v>53.623485268630859</c:v>
                </c:pt>
                <c:pt idx="7523">
                  <c:v>52.866298611111119</c:v>
                </c:pt>
                <c:pt idx="7524">
                  <c:v>52.442814385150825</c:v>
                </c:pt>
                <c:pt idx="7525">
                  <c:v>52.038007269555109</c:v>
                </c:pt>
                <c:pt idx="7526">
                  <c:v>51.911061789565736</c:v>
                </c:pt>
                <c:pt idx="7527">
                  <c:v>51.828916398713829</c:v>
                </c:pt>
                <c:pt idx="7528">
                  <c:v>51.998936126574876</c:v>
                </c:pt>
                <c:pt idx="7529">
                  <c:v>52.236544973544994</c:v>
                </c:pt>
                <c:pt idx="7530">
                  <c:v>52.883394930739769</c:v>
                </c:pt>
                <c:pt idx="7531">
                  <c:v>53.297902597402611</c:v>
                </c:pt>
                <c:pt idx="7532">
                  <c:v>53.907114167406107</c:v>
                </c:pt>
                <c:pt idx="7533">
                  <c:v>54.368068168346184</c:v>
                </c:pt>
                <c:pt idx="7534">
                  <c:v>55.045186294868003</c:v>
                </c:pt>
                <c:pt idx="7535">
                  <c:v>55.546244286138332</c:v>
                </c:pt>
                <c:pt idx="7536">
                  <c:v>55.781683274021375</c:v>
                </c:pt>
                <c:pt idx="7537">
                  <c:v>56.065253187073836</c:v>
                </c:pt>
                <c:pt idx="7538">
                  <c:v>56.251306690349338</c:v>
                </c:pt>
                <c:pt idx="7539">
                  <c:v>56.325500000000019</c:v>
                </c:pt>
                <c:pt idx="7540">
                  <c:v>56.249536197763419</c:v>
                </c:pt>
                <c:pt idx="7541">
                  <c:v>56.319264671361509</c:v>
                </c:pt>
                <c:pt idx="7542">
                  <c:v>56.487540414356602</c:v>
                </c:pt>
                <c:pt idx="7543">
                  <c:v>56.927200754279099</c:v>
                </c:pt>
                <c:pt idx="7544">
                  <c:v>56.917600519180851</c:v>
                </c:pt>
                <c:pt idx="7545">
                  <c:v>56.90811041009465</c:v>
                </c:pt>
                <c:pt idx="7546">
                  <c:v>57.069403308613815</c:v>
                </c:pt>
                <c:pt idx="7547">
                  <c:v>57.35890792838876</c:v>
                </c:pt>
                <c:pt idx="7548">
                  <c:v>57.495912648893935</c:v>
                </c:pt>
                <c:pt idx="7549">
                  <c:v>57.750761743067358</c:v>
                </c:pt>
                <c:pt idx="7550">
                  <c:v>57.982729043183753</c:v>
                </c:pt>
                <c:pt idx="7551">
                  <c:v>58.023059088351175</c:v>
                </c:pt>
                <c:pt idx="7552">
                  <c:v>58.520716049382727</c:v>
                </c:pt>
                <c:pt idx="7553">
                  <c:v>58.938651078129382</c:v>
                </c:pt>
                <c:pt idx="7554">
                  <c:v>59.15793564633465</c:v>
                </c:pt>
                <c:pt idx="7555">
                  <c:v>59.610816960537377</c:v>
                </c:pt>
                <c:pt idx="7556">
                  <c:v>60.086088770652509</c:v>
                </c:pt>
                <c:pt idx="7557">
                  <c:v>60.681209876543221</c:v>
                </c:pt>
                <c:pt idx="7558">
                  <c:v>61.011242407199106</c:v>
                </c:pt>
                <c:pt idx="7559">
                  <c:v>61.603601185436077</c:v>
                </c:pt>
                <c:pt idx="7560">
                  <c:v>62.152038570618274</c:v>
                </c:pt>
                <c:pt idx="7561">
                  <c:v>62.55917470739368</c:v>
                </c:pt>
                <c:pt idx="7562">
                  <c:v>63.16509890741807</c:v>
                </c:pt>
                <c:pt idx="7563">
                  <c:v>63.361638470451936</c:v>
                </c:pt>
                <c:pt idx="7564">
                  <c:v>63.858154699357854</c:v>
                </c:pt>
                <c:pt idx="7565">
                  <c:v>64.386786407767005</c:v>
                </c:pt>
                <c:pt idx="7566">
                  <c:v>64.719283343212808</c:v>
                </c:pt>
                <c:pt idx="7567">
                  <c:v>65.085954002389514</c:v>
                </c:pt>
                <c:pt idx="7568">
                  <c:v>65.122614805898294</c:v>
                </c:pt>
                <c:pt idx="7569">
                  <c:v>65.417166666666688</c:v>
                </c:pt>
                <c:pt idx="7570">
                  <c:v>65.663931866788886</c:v>
                </c:pt>
                <c:pt idx="7571">
                  <c:v>65.888654450261797</c:v>
                </c:pt>
                <c:pt idx="7572">
                  <c:v>65.928425201738051</c:v>
                </c:pt>
                <c:pt idx="7573">
                  <c:v>66.158885481852337</c:v>
                </c:pt>
                <c:pt idx="7574">
                  <c:v>66.094102362204737</c:v>
                </c:pt>
                <c:pt idx="7575">
                  <c:v>66.436675023801982</c:v>
                </c:pt>
                <c:pt idx="7576">
                  <c:v>66.590046035805656</c:v>
                </c:pt>
                <c:pt idx="7577">
                  <c:v>66.854245574509179</c:v>
                </c:pt>
                <c:pt idx="7578">
                  <c:v>66.957183408943635</c:v>
                </c:pt>
                <c:pt idx="7579">
                  <c:v>67.171298011085767</c:v>
                </c:pt>
                <c:pt idx="7580">
                  <c:v>67.270372214941034</c:v>
                </c:pt>
                <c:pt idx="7581">
                  <c:v>67.45255592105265</c:v>
                </c:pt>
                <c:pt idx="7582">
                  <c:v>67.574468646864688</c:v>
                </c:pt>
                <c:pt idx="7583">
                  <c:v>67.83287115956395</c:v>
                </c:pt>
                <c:pt idx="7584">
                  <c:v>67.746910891089115</c:v>
                </c:pt>
                <c:pt idx="7585">
                  <c:v>67.877504445176186</c:v>
                </c:pt>
                <c:pt idx="7586">
                  <c:v>67.746540779561101</c:v>
                </c:pt>
                <c:pt idx="7587">
                  <c:v>67.900438825448632</c:v>
                </c:pt>
                <c:pt idx="7588">
                  <c:v>68.033670572916677</c:v>
                </c:pt>
                <c:pt idx="7589">
                  <c:v>67.951065976714091</c:v>
                </c:pt>
                <c:pt idx="7590">
                  <c:v>67.733909675345572</c:v>
                </c:pt>
                <c:pt idx="7591">
                  <c:v>67.801627639155484</c:v>
                </c:pt>
                <c:pt idx="7592">
                  <c:v>67.686406279733603</c:v>
                </c:pt>
                <c:pt idx="7593">
                  <c:v>67.59698744113031</c:v>
                </c:pt>
                <c:pt idx="7594">
                  <c:v>67.683046801872081</c:v>
                </c:pt>
                <c:pt idx="7595">
                  <c:v>67.667491762511673</c:v>
                </c:pt>
                <c:pt idx="7596">
                  <c:v>68.056552386856808</c:v>
                </c:pt>
                <c:pt idx="7597">
                  <c:v>68.097749690976514</c:v>
                </c:pt>
                <c:pt idx="7598">
                  <c:v>68.322322033898331</c:v>
                </c:pt>
                <c:pt idx="7599">
                  <c:v>68.733181371042122</c:v>
                </c:pt>
                <c:pt idx="7600">
                  <c:v>68.874026033690654</c:v>
                </c:pt>
                <c:pt idx="7601">
                  <c:v>69.142194630872496</c:v>
                </c:pt>
                <c:pt idx="7602">
                  <c:v>69.253656335460349</c:v>
                </c:pt>
                <c:pt idx="7603">
                  <c:v>69.232800181653047</c:v>
                </c:pt>
                <c:pt idx="7604">
                  <c:v>69.158914983418754</c:v>
                </c:pt>
                <c:pt idx="7605">
                  <c:v>69.065089597113669</c:v>
                </c:pt>
                <c:pt idx="7606">
                  <c:v>69.075631105783643</c:v>
                </c:pt>
                <c:pt idx="7607">
                  <c:v>69.065647322764008</c:v>
                </c:pt>
                <c:pt idx="7608">
                  <c:v>68.847228588481087</c:v>
                </c:pt>
                <c:pt idx="7609">
                  <c:v>68.946566954965704</c:v>
                </c:pt>
                <c:pt idx="7610">
                  <c:v>68.86796126340883</c:v>
                </c:pt>
                <c:pt idx="7611">
                  <c:v>68.738409836065586</c:v>
                </c:pt>
                <c:pt idx="7612">
                  <c:v>68.79483716075157</c:v>
                </c:pt>
                <c:pt idx="7613">
                  <c:v>68.982590555887626</c:v>
                </c:pt>
                <c:pt idx="7614">
                  <c:v>69.049249251048536</c:v>
                </c:pt>
                <c:pt idx="7615">
                  <c:v>68.959321321321355</c:v>
                </c:pt>
                <c:pt idx="7616">
                  <c:v>69.175251655629154</c:v>
                </c:pt>
                <c:pt idx="7617">
                  <c:v>69.322800664451862</c:v>
                </c:pt>
                <c:pt idx="7618">
                  <c:v>69.417754694124795</c:v>
                </c:pt>
                <c:pt idx="7619">
                  <c:v>69.567010938924355</c:v>
                </c:pt>
                <c:pt idx="7620">
                  <c:v>69.845291984151203</c:v>
                </c:pt>
                <c:pt idx="7621">
                  <c:v>69.938351466992685</c:v>
                </c:pt>
                <c:pt idx="7622">
                  <c:v>70.036138216365316</c:v>
                </c:pt>
                <c:pt idx="7623">
                  <c:v>70.075500000000019</c:v>
                </c:pt>
                <c:pt idx="7624">
                  <c:v>70.01323098244535</c:v>
                </c:pt>
                <c:pt idx="7625">
                  <c:v>69.950615812229785</c:v>
                </c:pt>
                <c:pt idx="7626">
                  <c:v>69.915184014869908</c:v>
                </c:pt>
                <c:pt idx="7627">
                  <c:v>69.954710648866822</c:v>
                </c:pt>
                <c:pt idx="7628">
                  <c:v>70.097266169154253</c:v>
                </c:pt>
                <c:pt idx="7629">
                  <c:v>70.124975116640769</c:v>
                </c:pt>
                <c:pt idx="7630">
                  <c:v>70.097266169154253</c:v>
                </c:pt>
                <c:pt idx="7631">
                  <c:v>70.227718682001878</c:v>
                </c:pt>
                <c:pt idx="7632">
                  <c:v>70.085004965859724</c:v>
                </c:pt>
                <c:pt idx="7633">
                  <c:v>69.773439220538208</c:v>
                </c:pt>
                <c:pt idx="7634">
                  <c:v>69.809253469010173</c:v>
                </c:pt>
                <c:pt idx="7635">
                  <c:v>69.962003067484659</c:v>
                </c:pt>
                <c:pt idx="7636">
                  <c:v>69.895726438188518</c:v>
                </c:pt>
                <c:pt idx="7637">
                  <c:v>69.546931832014636</c:v>
                </c:pt>
                <c:pt idx="7638">
                  <c:v>69.444535898212692</c:v>
                </c:pt>
                <c:pt idx="7639">
                  <c:v>69.423051313009367</c:v>
                </c:pt>
                <c:pt idx="7640">
                  <c:v>69.437662668665666</c:v>
                </c:pt>
                <c:pt idx="7641">
                  <c:v>69.191369532877147</c:v>
                </c:pt>
                <c:pt idx="7642">
                  <c:v>69.466314590115431</c:v>
                </c:pt>
                <c:pt idx="7643">
                  <c:v>69.512113213124465</c:v>
                </c:pt>
                <c:pt idx="7644">
                  <c:v>69.481897754137108</c:v>
                </c:pt>
                <c:pt idx="7645">
                  <c:v>69.651610209501342</c:v>
                </c:pt>
                <c:pt idx="7646">
                  <c:v>69.599331465644369</c:v>
                </c:pt>
                <c:pt idx="7647">
                  <c:v>69.820822628167377</c:v>
                </c:pt>
                <c:pt idx="7648">
                  <c:v>69.835815533980607</c:v>
                </c:pt>
                <c:pt idx="7649">
                  <c:v>69.727369673817236</c:v>
                </c:pt>
                <c:pt idx="7650">
                  <c:v>69.649230182031729</c:v>
                </c:pt>
                <c:pt idx="7651">
                  <c:v>69.716432091522464</c:v>
                </c:pt>
                <c:pt idx="7652">
                  <c:v>69.761535013184897</c:v>
                </c:pt>
                <c:pt idx="7653">
                  <c:v>69.679569086651057</c:v>
                </c:pt>
                <c:pt idx="7654">
                  <c:v>69.627686951433603</c:v>
                </c:pt>
                <c:pt idx="7655">
                  <c:v>69.698691318327988</c:v>
                </c:pt>
                <c:pt idx="7656">
                  <c:v>69.821445353594399</c:v>
                </c:pt>
                <c:pt idx="7657">
                  <c:v>69.847405144694548</c:v>
                </c:pt>
                <c:pt idx="7658">
                  <c:v>70.000138263665619</c:v>
                </c:pt>
                <c:pt idx="7659">
                  <c:v>70.283345433255278</c:v>
                </c:pt>
                <c:pt idx="7660">
                  <c:v>70.418233069481104</c:v>
                </c:pt>
                <c:pt idx="7661">
                  <c:v>70.816424456202242</c:v>
                </c:pt>
                <c:pt idx="7662">
                  <c:v>70.908741231948156</c:v>
                </c:pt>
                <c:pt idx="7663">
                  <c:v>71.213325251330588</c:v>
                </c:pt>
                <c:pt idx="7664">
                  <c:v>71.573626298604935</c:v>
                </c:pt>
                <c:pt idx="7665">
                  <c:v>71.909633899314869</c:v>
                </c:pt>
                <c:pt idx="7666">
                  <c:v>72.14633831887528</c:v>
                </c:pt>
                <c:pt idx="7667">
                  <c:v>72.302765906362566</c:v>
                </c:pt>
                <c:pt idx="7668">
                  <c:v>72.421275550195972</c:v>
                </c:pt>
                <c:pt idx="7669">
                  <c:v>72.663015137753547</c:v>
                </c:pt>
                <c:pt idx="7670">
                  <c:v>72.823069866342649</c:v>
                </c:pt>
                <c:pt idx="7671">
                  <c:v>72.973470085470098</c:v>
                </c:pt>
                <c:pt idx="7672">
                  <c:v>73.064655426118946</c:v>
                </c:pt>
                <c:pt idx="7673">
                  <c:v>73.02832183554051</c:v>
                </c:pt>
                <c:pt idx="7674">
                  <c:v>73.120562635323253</c:v>
                </c:pt>
                <c:pt idx="7675">
                  <c:v>73.084162212554403</c:v>
                </c:pt>
                <c:pt idx="7676">
                  <c:v>73.000928348909682</c:v>
                </c:pt>
                <c:pt idx="7677">
                  <c:v>72.985698907956319</c:v>
                </c:pt>
                <c:pt idx="7678">
                  <c:v>72.742746637472649</c:v>
                </c:pt>
                <c:pt idx="7679">
                  <c:v>72.890741228070169</c:v>
                </c:pt>
                <c:pt idx="7680">
                  <c:v>72.625068965517272</c:v>
                </c:pt>
                <c:pt idx="7681">
                  <c:v>72.551672732977735</c:v>
                </c:pt>
                <c:pt idx="7682">
                  <c:v>72.671027018535995</c:v>
                </c:pt>
                <c:pt idx="7683">
                  <c:v>72.659475770925127</c:v>
                </c:pt>
                <c:pt idx="7684">
                  <c:v>72.808225338796092</c:v>
                </c:pt>
                <c:pt idx="7685">
                  <c:v>72.899435331230322</c:v>
                </c:pt>
                <c:pt idx="7686">
                  <c:v>72.792513888888905</c:v>
                </c:pt>
                <c:pt idx="7687">
                  <c:v>72.68980037902719</c:v>
                </c:pt>
                <c:pt idx="7688">
                  <c:v>72.707224683544325</c:v>
                </c:pt>
                <c:pt idx="7689">
                  <c:v>72.771420718144284</c:v>
                </c:pt>
                <c:pt idx="7690">
                  <c:v>72.4273061744112</c:v>
                </c:pt>
                <c:pt idx="7691">
                  <c:v>72.398221126312436</c:v>
                </c:pt>
                <c:pt idx="7692">
                  <c:v>72.501871224165356</c:v>
                </c:pt>
                <c:pt idx="7693">
                  <c:v>72.564463569837741</c:v>
                </c:pt>
                <c:pt idx="7694">
                  <c:v>72.564463569837741</c:v>
                </c:pt>
                <c:pt idx="7695">
                  <c:v>72.651933121019141</c:v>
                </c:pt>
                <c:pt idx="7696">
                  <c:v>72.77320408163267</c:v>
                </c:pt>
                <c:pt idx="7697">
                  <c:v>72.732348659003833</c:v>
                </c:pt>
                <c:pt idx="7698">
                  <c:v>72.790955271565508</c:v>
                </c:pt>
                <c:pt idx="7699">
                  <c:v>72.883402942117073</c:v>
                </c:pt>
                <c:pt idx="7700">
                  <c:v>72.55361400703552</c:v>
                </c:pt>
                <c:pt idx="7701">
                  <c:v>72.449400000000011</c:v>
                </c:pt>
                <c:pt idx="7702">
                  <c:v>72.403579942326175</c:v>
                </c:pt>
                <c:pt idx="7703">
                  <c:v>72.432871794871815</c:v>
                </c:pt>
                <c:pt idx="7704">
                  <c:v>72.269810897435917</c:v>
                </c:pt>
                <c:pt idx="7705">
                  <c:v>72.19442444658327</c:v>
                </c:pt>
                <c:pt idx="7706">
                  <c:v>71.892733632862658</c:v>
                </c:pt>
                <c:pt idx="7707">
                  <c:v>71.758585874799365</c:v>
                </c:pt>
                <c:pt idx="7708">
                  <c:v>71.514687017994859</c:v>
                </c:pt>
                <c:pt idx="7709">
                  <c:v>71.38024525875926</c:v>
                </c:pt>
                <c:pt idx="7710">
                  <c:v>71.21229283188687</c:v>
                </c:pt>
                <c:pt idx="7711">
                  <c:v>70.669018667524966</c:v>
                </c:pt>
                <c:pt idx="7712">
                  <c:v>70.399070853462163</c:v>
                </c:pt>
                <c:pt idx="7713">
                  <c:v>70.456683532065739</c:v>
                </c:pt>
                <c:pt idx="7714">
                  <c:v>70.186250564334102</c:v>
                </c:pt>
                <c:pt idx="7715">
                  <c:v>69.442632020658522</c:v>
                </c:pt>
                <c:pt idx="7716">
                  <c:v>68.941098773402217</c:v>
                </c:pt>
                <c:pt idx="7717">
                  <c:v>68.669250000000005</c:v>
                </c:pt>
                <c:pt idx="7718">
                  <c:v>67.200399030694683</c:v>
                </c:pt>
                <c:pt idx="7719">
                  <c:v>65.698783521809375</c:v>
                </c:pt>
                <c:pt idx="7720">
                  <c:v>64.868008077544445</c:v>
                </c:pt>
                <c:pt idx="7721">
                  <c:v>62.761706757193664</c:v>
                </c:pt>
                <c:pt idx="7722">
                  <c:v>61.37608562197093</c:v>
                </c:pt>
                <c:pt idx="7723">
                  <c:v>60.37648949919226</c:v>
                </c:pt>
                <c:pt idx="7724">
                  <c:v>59.022932170542646</c:v>
                </c:pt>
                <c:pt idx="7725">
                  <c:v>58.028100129198975</c:v>
                </c:pt>
                <c:pt idx="7726">
                  <c:v>55.319810845706911</c:v>
                </c:pt>
                <c:pt idx="7727">
                  <c:v>51.129129032258078</c:v>
                </c:pt>
                <c:pt idx="7728">
                  <c:v>47.962774266365713</c:v>
                </c:pt>
                <c:pt idx="7729">
                  <c:v>45.560504025764899</c:v>
                </c:pt>
                <c:pt idx="7730">
                  <c:v>43.312437299035381</c:v>
                </c:pt>
                <c:pt idx="7731">
                  <c:v>41.666463758819773</c:v>
                </c:pt>
                <c:pt idx="7732">
                  <c:v>41.46816304347827</c:v>
                </c:pt>
                <c:pt idx="7733">
                  <c:v>41.822735921094505</c:v>
                </c:pt>
                <c:pt idx="7734">
                  <c:v>42.193313588850188</c:v>
                </c:pt>
                <c:pt idx="7735">
                  <c:v>42.196816577371578</c:v>
                </c:pt>
                <c:pt idx="7736">
                  <c:v>41.64132759160664</c:v>
                </c:pt>
                <c:pt idx="7737">
                  <c:v>41.288615073185923</c:v>
                </c:pt>
                <c:pt idx="7738">
                  <c:v>41.120264560099145</c:v>
                </c:pt>
                <c:pt idx="7739">
                  <c:v>41.248674676524956</c:v>
                </c:pt>
                <c:pt idx="7740">
                  <c:v>41.435416436675879</c:v>
                </c:pt>
                <c:pt idx="7741">
                  <c:v>41.37936613691933</c:v>
                </c:pt>
                <c:pt idx="7742">
                  <c:v>41.346257160268138</c:v>
                </c:pt>
                <c:pt idx="7743">
                  <c:v>41.350006079027366</c:v>
                </c:pt>
                <c:pt idx="7744">
                  <c:v>41.254274658573607</c:v>
                </c:pt>
                <c:pt idx="7745">
                  <c:v>41.353736810187996</c:v>
                </c:pt>
                <c:pt idx="7746">
                  <c:v>41.684822869275095</c:v>
                </c:pt>
                <c:pt idx="7747">
                  <c:v>41.913015183723061</c:v>
                </c:pt>
                <c:pt idx="7748">
                  <c:v>42.281996960486339</c:v>
                </c:pt>
                <c:pt idx="7749">
                  <c:v>42.730940907706383</c:v>
                </c:pt>
                <c:pt idx="7750">
                  <c:v>43.177606227106239</c:v>
                </c:pt>
                <c:pt idx="7751">
                  <c:v>43.922403669724801</c:v>
                </c:pt>
                <c:pt idx="7752">
                  <c:v>44.416480527445572</c:v>
                </c:pt>
                <c:pt idx="7753">
                  <c:v>44.733027666769132</c:v>
                </c:pt>
                <c:pt idx="7754">
                  <c:v>45.192374614910662</c:v>
                </c:pt>
                <c:pt idx="7755">
                  <c:v>45.35518653489811</c:v>
                </c:pt>
                <c:pt idx="7756">
                  <c:v>45.818013927576615</c:v>
                </c:pt>
                <c:pt idx="7757">
                  <c:v>46.420364341085275</c:v>
                </c:pt>
                <c:pt idx="7758">
                  <c:v>46.90358128691328</c:v>
                </c:pt>
                <c:pt idx="7759">
                  <c:v>47.352146683276246</c:v>
                </c:pt>
                <c:pt idx="7760">
                  <c:v>47.940245789145365</c:v>
                </c:pt>
                <c:pt idx="7761">
                  <c:v>48.546984375000008</c:v>
                </c:pt>
                <c:pt idx="7762">
                  <c:v>49.022317256498596</c:v>
                </c:pt>
                <c:pt idx="7763">
                  <c:v>49.452460476787977</c:v>
                </c:pt>
                <c:pt idx="7764">
                  <c:v>49.728441407477234</c:v>
                </c:pt>
                <c:pt idx="7765">
                  <c:v>50.32113404657018</c:v>
                </c:pt>
                <c:pt idx="7766">
                  <c:v>50.759690828868571</c:v>
                </c:pt>
                <c:pt idx="7767">
                  <c:v>51.195291666666677</c:v>
                </c:pt>
                <c:pt idx="7768">
                  <c:v>51.587644549763027</c:v>
                </c:pt>
                <c:pt idx="7769">
                  <c:v>51.775195121951228</c:v>
                </c:pt>
                <c:pt idx="7770">
                  <c:v>52.264190476190478</c:v>
                </c:pt>
                <c:pt idx="7771">
                  <c:v>52.589121539930005</c:v>
                </c:pt>
                <c:pt idx="7772">
                  <c:v>52.634696911811545</c:v>
                </c:pt>
                <c:pt idx="7773">
                  <c:v>52.963015918497305</c:v>
                </c:pt>
                <c:pt idx="7774">
                  <c:v>53.268330999363471</c:v>
                </c:pt>
                <c:pt idx="7775">
                  <c:v>53.569076996500158</c:v>
                </c:pt>
                <c:pt idx="7776">
                  <c:v>53.897187082405352</c:v>
                </c:pt>
                <c:pt idx="7777">
                  <c:v>54.174367249602554</c:v>
                </c:pt>
                <c:pt idx="7778">
                  <c:v>54.381253968253972</c:v>
                </c:pt>
                <c:pt idx="7779">
                  <c:v>54.536519163763089</c:v>
                </c:pt>
                <c:pt idx="7780">
                  <c:v>54.946928007578165</c:v>
                </c:pt>
                <c:pt idx="7781">
                  <c:v>55.097014460861374</c:v>
                </c:pt>
                <c:pt idx="7782">
                  <c:v>55.125500000000017</c:v>
                </c:pt>
                <c:pt idx="7783">
                  <c:v>55.199742306496759</c:v>
                </c:pt>
                <c:pt idx="7784">
                  <c:v>55.215513105149554</c:v>
                </c:pt>
                <c:pt idx="7785">
                  <c:v>55.189857230204851</c:v>
                </c:pt>
                <c:pt idx="7786">
                  <c:v>55.254654021244306</c:v>
                </c:pt>
                <c:pt idx="7787">
                  <c:v>55.400417218543055</c:v>
                </c:pt>
                <c:pt idx="7788">
                  <c:v>55.608709570957117</c:v>
                </c:pt>
                <c:pt idx="7789">
                  <c:v>55.477125894988077</c:v>
                </c:pt>
                <c:pt idx="7790">
                  <c:v>55.608686332641582</c:v>
                </c:pt>
                <c:pt idx="7791">
                  <c:v>55.778625000000005</c:v>
                </c:pt>
                <c:pt idx="7792">
                  <c:v>55.84542886476973</c:v>
                </c:pt>
                <c:pt idx="7793">
                  <c:v>56.038167785234918</c:v>
                </c:pt>
                <c:pt idx="7794">
                  <c:v>56.146643230679857</c:v>
                </c:pt>
                <c:pt idx="7795">
                  <c:v>56.323509554140145</c:v>
                </c:pt>
                <c:pt idx="7796">
                  <c:v>56.564544903263084</c:v>
                </c:pt>
                <c:pt idx="7797">
                  <c:v>56.873838858460658</c:v>
                </c:pt>
                <c:pt idx="7798">
                  <c:v>57.123270815327018</c:v>
                </c:pt>
                <c:pt idx="7799">
                  <c:v>57.237033467974612</c:v>
                </c:pt>
                <c:pt idx="7800">
                  <c:v>57.270229612492784</c:v>
                </c:pt>
                <c:pt idx="7801">
                  <c:v>57.329685995940864</c:v>
                </c:pt>
                <c:pt idx="7802">
                  <c:v>57.559597848211695</c:v>
                </c:pt>
                <c:pt idx="7803">
                  <c:v>57.386285672599954</c:v>
                </c:pt>
                <c:pt idx="7804">
                  <c:v>57.838205038078513</c:v>
                </c:pt>
                <c:pt idx="7805">
                  <c:v>58.094619159565099</c:v>
                </c:pt>
                <c:pt idx="7806">
                  <c:v>58.179961391099326</c:v>
                </c:pt>
                <c:pt idx="7807">
                  <c:v>57.829232998225919</c:v>
                </c:pt>
                <c:pt idx="7808">
                  <c:v>57.329374962919033</c:v>
                </c:pt>
                <c:pt idx="7809">
                  <c:v>57.587404761904779</c:v>
                </c:pt>
                <c:pt idx="7810">
                  <c:v>56.642106929510163</c:v>
                </c:pt>
                <c:pt idx="7811">
                  <c:v>57.10183058470767</c:v>
                </c:pt>
                <c:pt idx="7812">
                  <c:v>56.830177637511284</c:v>
                </c:pt>
                <c:pt idx="7813">
                  <c:v>55.958373719107911</c:v>
                </c:pt>
                <c:pt idx="7814">
                  <c:v>56.455220543806647</c:v>
                </c:pt>
                <c:pt idx="7815">
                  <c:v>57.625500000000017</c:v>
                </c:pt>
                <c:pt idx="7816">
                  <c:v>58.62466818596171</c:v>
                </c:pt>
                <c:pt idx="7817">
                  <c:v>59.31091285801341</c:v>
                </c:pt>
                <c:pt idx="7818">
                  <c:v>58.932468215158934</c:v>
                </c:pt>
                <c:pt idx="7819">
                  <c:v>58.523726325467365</c:v>
                </c:pt>
                <c:pt idx="7820">
                  <c:v>57.881283696653369</c:v>
                </c:pt>
                <c:pt idx="7821">
                  <c:v>57.506621272671381</c:v>
                </c:pt>
                <c:pt idx="7822">
                  <c:v>57.056588560885615</c:v>
                </c:pt>
                <c:pt idx="7823">
                  <c:v>56.825980030721965</c:v>
                </c:pt>
                <c:pt idx="7824">
                  <c:v>56.705484662576694</c:v>
                </c:pt>
                <c:pt idx="7825">
                  <c:v>56.780966360856297</c:v>
                </c:pt>
                <c:pt idx="7826">
                  <c:v>56.650568555758696</c:v>
                </c:pt>
                <c:pt idx="7827">
                  <c:v>56.669240533171788</c:v>
                </c:pt>
                <c:pt idx="7828">
                  <c:v>56.791145695364264</c:v>
                </c:pt>
                <c:pt idx="7829">
                  <c:v>56.866139013452923</c:v>
                </c:pt>
                <c:pt idx="7830">
                  <c:v>56.940108076009508</c:v>
                </c:pt>
                <c:pt idx="7831">
                  <c:v>57.050985865724385</c:v>
                </c:pt>
                <c:pt idx="7832">
                  <c:v>57.337730242053098</c:v>
                </c:pt>
                <c:pt idx="7833">
                  <c:v>57.031197573656868</c:v>
                </c:pt>
                <c:pt idx="7834">
                  <c:v>57.156235884207533</c:v>
                </c:pt>
                <c:pt idx="7835">
                  <c:v>57.113014216661938</c:v>
                </c:pt>
                <c:pt idx="7836">
                  <c:v>57.278939359591959</c:v>
                </c:pt>
                <c:pt idx="7837">
                  <c:v>57.23548871331829</c:v>
                </c:pt>
                <c:pt idx="7838">
                  <c:v>57.503654862282204</c:v>
                </c:pt>
                <c:pt idx="7839">
                  <c:v>57.366438635728272</c:v>
                </c:pt>
                <c:pt idx="7840">
                  <c:v>57.443559421096609</c:v>
                </c:pt>
                <c:pt idx="7841">
                  <c:v>57.396384146341475</c:v>
                </c:pt>
                <c:pt idx="7842">
                  <c:v>57.504980088495586</c:v>
                </c:pt>
                <c:pt idx="7843">
                  <c:v>57.48383218136577</c:v>
                </c:pt>
                <c:pt idx="7844">
                  <c:v>57.614703129327069</c:v>
                </c:pt>
                <c:pt idx="7845">
                  <c:v>57.902938854919412</c:v>
                </c:pt>
                <c:pt idx="7846">
                  <c:v>58.236346357800741</c:v>
                </c:pt>
                <c:pt idx="7847">
                  <c:v>58.619912507010667</c:v>
                </c:pt>
                <c:pt idx="7848">
                  <c:v>58.591213077790314</c:v>
                </c:pt>
                <c:pt idx="7849">
                  <c:v>59.172535279115905</c:v>
                </c:pt>
                <c:pt idx="7850">
                  <c:v>60.072561128526658</c:v>
                </c:pt>
                <c:pt idx="7851">
                  <c:v>61.00583256880735</c:v>
                </c:pt>
                <c:pt idx="7852">
                  <c:v>61.459814643989645</c:v>
                </c:pt>
                <c:pt idx="7853">
                  <c:v>61.993200174064398</c:v>
                </c:pt>
                <c:pt idx="7854">
                  <c:v>62.056126094570942</c:v>
                </c:pt>
                <c:pt idx="7855">
                  <c:v>62.446607520564058</c:v>
                </c:pt>
                <c:pt idx="7856">
                  <c:v>62.745501476668636</c:v>
                </c:pt>
                <c:pt idx="7857">
                  <c:v>63.092248366013081</c:v>
                </c:pt>
                <c:pt idx="7858">
                  <c:v>63.114508813863182</c:v>
                </c:pt>
                <c:pt idx="7859">
                  <c:v>63.0835705705706</c:v>
                </c:pt>
                <c:pt idx="7860">
                  <c:v>63.313904977375557</c:v>
                </c:pt>
                <c:pt idx="7861">
                  <c:v>63.596383869011532</c:v>
                </c:pt>
                <c:pt idx="7862">
                  <c:v>63.621828006088293</c:v>
                </c:pt>
                <c:pt idx="7863">
                  <c:v>63.828270559461956</c:v>
                </c:pt>
                <c:pt idx="7864">
                  <c:v>63.880285845870446</c:v>
                </c:pt>
                <c:pt idx="7865">
                  <c:v>63.856114602587809</c:v>
                </c:pt>
                <c:pt idx="7866">
                  <c:v>64.066063118811897</c:v>
                </c:pt>
                <c:pt idx="7867">
                  <c:v>64.038069854082593</c:v>
                </c:pt>
                <c:pt idx="7868">
                  <c:v>64.146758953597015</c:v>
                </c:pt>
                <c:pt idx="7869">
                  <c:v>64.225835727670216</c:v>
                </c:pt>
                <c:pt idx="7870">
                  <c:v>64.334216385240779</c:v>
                </c:pt>
                <c:pt idx="7871">
                  <c:v>64.360278698780121</c:v>
                </c:pt>
                <c:pt idx="7872">
                  <c:v>64.282140625000011</c:v>
                </c:pt>
                <c:pt idx="7873">
                  <c:v>64.335429906542075</c:v>
                </c:pt>
                <c:pt idx="7874">
                  <c:v>64.412612403100781</c:v>
                </c:pt>
                <c:pt idx="7875">
                  <c:v>64.70421287128714</c:v>
                </c:pt>
                <c:pt idx="7876">
                  <c:v>64.594508328192475</c:v>
                </c:pt>
                <c:pt idx="7877">
                  <c:v>64.697615384615418</c:v>
                </c:pt>
                <c:pt idx="7878">
                  <c:v>64.697472716125077</c:v>
                </c:pt>
                <c:pt idx="7879">
                  <c:v>64.644116207951086</c:v>
                </c:pt>
                <c:pt idx="7880">
                  <c:v>64.979778421213069</c:v>
                </c:pt>
                <c:pt idx="7881">
                  <c:v>64.974433343455829</c:v>
                </c:pt>
                <c:pt idx="7882">
                  <c:v>65.182315773539202</c:v>
                </c:pt>
                <c:pt idx="7883">
                  <c:v>65.198617469879551</c:v>
                </c:pt>
                <c:pt idx="7884">
                  <c:v>65.3273222122032</c:v>
                </c:pt>
                <c:pt idx="7885">
                  <c:v>65.371330836080318</c:v>
                </c:pt>
                <c:pt idx="7886">
                  <c:v>65.419184642963856</c:v>
                </c:pt>
                <c:pt idx="7887">
                  <c:v>65.672836065573776</c:v>
                </c:pt>
                <c:pt idx="7888">
                  <c:v>65.542761904761903</c:v>
                </c:pt>
                <c:pt idx="7889">
                  <c:v>65.488386674598488</c:v>
                </c:pt>
                <c:pt idx="7890">
                  <c:v>65.614546238477558</c:v>
                </c:pt>
                <c:pt idx="7891">
                  <c:v>65.820349003272867</c:v>
                </c:pt>
                <c:pt idx="7892">
                  <c:v>65.773947274352111</c:v>
                </c:pt>
                <c:pt idx="7893">
                  <c:v>65.79920381406437</c:v>
                </c:pt>
                <c:pt idx="7894">
                  <c:v>65.803298507462699</c:v>
                </c:pt>
                <c:pt idx="7895">
                  <c:v>65.913074850299409</c:v>
                </c:pt>
                <c:pt idx="7896">
                  <c:v>65.972786530366818</c:v>
                </c:pt>
                <c:pt idx="7897">
                  <c:v>66.058681063122947</c:v>
                </c:pt>
                <c:pt idx="7898">
                  <c:v>66.252975698663434</c:v>
                </c:pt>
                <c:pt idx="7899">
                  <c:v>66.397351145038186</c:v>
                </c:pt>
                <c:pt idx="7900">
                  <c:v>66.435297297297311</c:v>
                </c:pt>
                <c:pt idx="7901">
                  <c:v>66.745291988864849</c:v>
                </c:pt>
                <c:pt idx="7902">
                  <c:v>66.901239875389408</c:v>
                </c:pt>
                <c:pt idx="7903">
                  <c:v>66.89549137119549</c:v>
                </c:pt>
                <c:pt idx="7904">
                  <c:v>67.156793430195847</c:v>
                </c:pt>
                <c:pt idx="7905">
                  <c:v>67.480944638880061</c:v>
                </c:pt>
                <c:pt idx="7906">
                  <c:v>67.447235821851976</c:v>
                </c:pt>
                <c:pt idx="7907">
                  <c:v>67.609594577146581</c:v>
                </c:pt>
                <c:pt idx="7908">
                  <c:v>67.77885365853659</c:v>
                </c:pt>
                <c:pt idx="7909">
                  <c:v>67.774959370904327</c:v>
                </c:pt>
                <c:pt idx="7910">
                  <c:v>67.914815181518165</c:v>
                </c:pt>
                <c:pt idx="7911">
                  <c:v>67.998880398671091</c:v>
                </c:pt>
                <c:pt idx="7912">
                  <c:v>68.079471571906382</c:v>
                </c:pt>
                <c:pt idx="7913">
                  <c:v>67.989851851851867</c:v>
                </c:pt>
                <c:pt idx="7914">
                  <c:v>68.214372416130146</c:v>
                </c:pt>
                <c:pt idx="7915">
                  <c:v>68.3524378194208</c:v>
                </c:pt>
                <c:pt idx="7916">
                  <c:v>68.432120164327301</c:v>
                </c:pt>
                <c:pt idx="7917">
                  <c:v>68.447685458920603</c:v>
                </c:pt>
                <c:pt idx="7918">
                  <c:v>68.553086206896552</c:v>
                </c:pt>
                <c:pt idx="7919">
                  <c:v>68.73933033863166</c:v>
                </c:pt>
                <c:pt idx="7920">
                  <c:v>68.73933033863166</c:v>
                </c:pt>
                <c:pt idx="7921">
                  <c:v>68.85441919889503</c:v>
                </c:pt>
                <c:pt idx="7922">
                  <c:v>68.687578603371207</c:v>
                </c:pt>
                <c:pt idx="7923">
                  <c:v>68.815226027397273</c:v>
                </c:pt>
                <c:pt idx="7924">
                  <c:v>68.839068376068397</c:v>
                </c:pt>
                <c:pt idx="7925">
                  <c:v>68.935337529772042</c:v>
                </c:pt>
                <c:pt idx="7926">
                  <c:v>68.966468697123545</c:v>
                </c:pt>
                <c:pt idx="7927">
                  <c:v>68.978694538098466</c:v>
                </c:pt>
                <c:pt idx="7928">
                  <c:v>68.798630645700925</c:v>
                </c:pt>
                <c:pt idx="7929">
                  <c:v>68.876184079601998</c:v>
                </c:pt>
                <c:pt idx="7930">
                  <c:v>68.767950495049519</c:v>
                </c:pt>
                <c:pt idx="7931">
                  <c:v>69.045651715039583</c:v>
                </c:pt>
                <c:pt idx="7932">
                  <c:v>69.206712969058628</c:v>
                </c:pt>
                <c:pt idx="7933">
                  <c:v>69.11518678066426</c:v>
                </c:pt>
                <c:pt idx="7934">
                  <c:v>69.31604276315791</c:v>
                </c:pt>
                <c:pt idx="7935">
                  <c:v>69.575314784326665</c:v>
                </c:pt>
                <c:pt idx="7936">
                  <c:v>69.713625411454927</c:v>
                </c:pt>
                <c:pt idx="7937">
                  <c:v>69.596990795529251</c:v>
                </c:pt>
                <c:pt idx="7938">
                  <c:v>69.447115523465726</c:v>
                </c:pt>
                <c:pt idx="7939">
                  <c:v>69.264310186701607</c:v>
                </c:pt>
                <c:pt idx="7940">
                  <c:v>69.148835786719033</c:v>
                </c:pt>
                <c:pt idx="7941">
                  <c:v>69.115517985611532</c:v>
                </c:pt>
                <c:pt idx="7942">
                  <c:v>68.811495256787722</c:v>
                </c:pt>
                <c:pt idx="7943">
                  <c:v>68.702443535188237</c:v>
                </c:pt>
                <c:pt idx="7944">
                  <c:v>68.759888306583704</c:v>
                </c:pt>
                <c:pt idx="7945">
                  <c:v>68.736917322834671</c:v>
                </c:pt>
                <c:pt idx="7946">
                  <c:v>68.97681578947369</c:v>
                </c:pt>
                <c:pt idx="7947">
                  <c:v>69.074695809963728</c:v>
                </c:pt>
                <c:pt idx="7948">
                  <c:v>69.497007292011943</c:v>
                </c:pt>
                <c:pt idx="7949">
                  <c:v>69.550366844207744</c:v>
                </c:pt>
                <c:pt idx="7950">
                  <c:v>69.722825912286595</c:v>
                </c:pt>
                <c:pt idx="7951">
                  <c:v>69.755842707982495</c:v>
                </c:pt>
                <c:pt idx="7952">
                  <c:v>70.026648694472698</c:v>
                </c:pt>
                <c:pt idx="7953">
                  <c:v>70.031587994542974</c:v>
                </c:pt>
                <c:pt idx="7954">
                  <c:v>70.031867924528314</c:v>
                </c:pt>
                <c:pt idx="7955">
                  <c:v>70.006187305967572</c:v>
                </c:pt>
                <c:pt idx="7956">
                  <c:v>70.249545138888891</c:v>
                </c:pt>
                <c:pt idx="7957">
                  <c:v>70.287109014675053</c:v>
                </c:pt>
                <c:pt idx="7958">
                  <c:v>70.441144764581892</c:v>
                </c:pt>
                <c:pt idx="7959">
                  <c:v>70.543697098372277</c:v>
                </c:pt>
                <c:pt idx="7960">
                  <c:v>70.801920555753497</c:v>
                </c:pt>
                <c:pt idx="7961">
                  <c:v>70.806906810035855</c:v>
                </c:pt>
                <c:pt idx="7962">
                  <c:v>70.967938716654672</c:v>
                </c:pt>
                <c:pt idx="7963">
                  <c:v>71.065536231884067</c:v>
                </c:pt>
                <c:pt idx="7964">
                  <c:v>71.316512923188952</c:v>
                </c:pt>
                <c:pt idx="7965">
                  <c:v>71.399546184738966</c:v>
                </c:pt>
                <c:pt idx="7966">
                  <c:v>71.531738574040233</c:v>
                </c:pt>
                <c:pt idx="7967">
                  <c:v>71.531738574040233</c:v>
                </c:pt>
                <c:pt idx="7968">
                  <c:v>71.295640408460983</c:v>
                </c:pt>
                <c:pt idx="7969">
                  <c:v>71.266721859114043</c:v>
                </c:pt>
                <c:pt idx="7970">
                  <c:v>71.221333333333348</c:v>
                </c:pt>
                <c:pt idx="7971">
                  <c:v>71.165002861230334</c:v>
                </c:pt>
                <c:pt idx="7972">
                  <c:v>71.270667617689028</c:v>
                </c:pt>
                <c:pt idx="7973">
                  <c:v>71.290039007092204</c:v>
                </c:pt>
                <c:pt idx="7974">
                  <c:v>71.461537187169554</c:v>
                </c:pt>
                <c:pt idx="7975">
                  <c:v>71.496403582718685</c:v>
                </c:pt>
                <c:pt idx="7976">
                  <c:v>71.293487804878069</c:v>
                </c:pt>
                <c:pt idx="7977">
                  <c:v>71.508070909719819</c:v>
                </c:pt>
                <c:pt idx="7978">
                  <c:v>71.448606060606082</c:v>
                </c:pt>
                <c:pt idx="7979">
                  <c:v>71.592604130808979</c:v>
                </c:pt>
                <c:pt idx="7980">
                  <c:v>71.611797250859127</c:v>
                </c:pt>
                <c:pt idx="7981">
                  <c:v>71.676326481671808</c:v>
                </c:pt>
                <c:pt idx="7982">
                  <c:v>71.81950684931509</c:v>
                </c:pt>
                <c:pt idx="7983">
                  <c:v>71.86927564979483</c:v>
                </c:pt>
                <c:pt idx="7984">
                  <c:v>72.012145299145331</c:v>
                </c:pt>
                <c:pt idx="7985">
                  <c:v>71.949966176973035</c:v>
                </c:pt>
                <c:pt idx="7986">
                  <c:v>71.790199863574358</c:v>
                </c:pt>
                <c:pt idx="7987">
                  <c:v>71.533833333333348</c:v>
                </c:pt>
                <c:pt idx="7988">
                  <c:v>70.994754921928049</c:v>
                </c:pt>
                <c:pt idx="7989">
                  <c:v>70.807207317073178</c:v>
                </c:pt>
                <c:pt idx="7990">
                  <c:v>70.590137546468426</c:v>
                </c:pt>
                <c:pt idx="7991">
                  <c:v>70.02176601483481</c:v>
                </c:pt>
                <c:pt idx="7992">
                  <c:v>70.043208683944812</c:v>
                </c:pt>
                <c:pt idx="7993">
                  <c:v>69.777710827168818</c:v>
                </c:pt>
                <c:pt idx="7994">
                  <c:v>69.57224369747901</c:v>
                </c:pt>
                <c:pt idx="7995">
                  <c:v>69.602021519838615</c:v>
                </c:pt>
                <c:pt idx="7996">
                  <c:v>69.520236620666452</c:v>
                </c:pt>
                <c:pt idx="7997">
                  <c:v>69.703978077571691</c:v>
                </c:pt>
                <c:pt idx="7998">
                  <c:v>69.664438240270755</c:v>
                </c:pt>
                <c:pt idx="7999">
                  <c:v>69.892588715159761</c:v>
                </c:pt>
                <c:pt idx="8000">
                  <c:v>70.061959399522365</c:v>
                </c:pt>
                <c:pt idx="8001">
                  <c:v>69.7341405926947</c:v>
                </c:pt>
                <c:pt idx="8002">
                  <c:v>69.484401251738547</c:v>
                </c:pt>
                <c:pt idx="8003">
                  <c:v>69.579176470588266</c:v>
                </c:pt>
                <c:pt idx="8004">
                  <c:v>69.319095406360418</c:v>
                </c:pt>
                <c:pt idx="8005">
                  <c:v>69.45061124955501</c:v>
                </c:pt>
                <c:pt idx="8006">
                  <c:v>69.216630481667877</c:v>
                </c:pt>
                <c:pt idx="8007">
                  <c:v>69.14800000000001</c:v>
                </c:pt>
                <c:pt idx="8008">
                  <c:v>69.10332846715329</c:v>
                </c:pt>
                <c:pt idx="8009">
                  <c:v>68.917858299595139</c:v>
                </c:pt>
                <c:pt idx="8010">
                  <c:v>68.890551020408196</c:v>
                </c:pt>
                <c:pt idx="8011">
                  <c:v>68.850812616648</c:v>
                </c:pt>
                <c:pt idx="8012">
                  <c:v>68.88361239731141</c:v>
                </c:pt>
                <c:pt idx="8013">
                  <c:v>69.078720687079908</c:v>
                </c:pt>
                <c:pt idx="8014">
                  <c:v>68.987299065420586</c:v>
                </c:pt>
                <c:pt idx="8015">
                  <c:v>68.711799699924981</c:v>
                </c:pt>
                <c:pt idx="8016">
                  <c:v>68.189029962546826</c:v>
                </c:pt>
                <c:pt idx="8017">
                  <c:v>67.863224382946925</c:v>
                </c:pt>
                <c:pt idx="8018">
                  <c:v>67.278858208955228</c:v>
                </c:pt>
                <c:pt idx="8019">
                  <c:v>66.947944237918236</c:v>
                </c:pt>
                <c:pt idx="8020">
                  <c:v>66.905989271180175</c:v>
                </c:pt>
                <c:pt idx="8021">
                  <c:v>66.896057090239438</c:v>
                </c:pt>
                <c:pt idx="8022">
                  <c:v>66.917713866471047</c:v>
                </c:pt>
                <c:pt idx="8023">
                  <c:v>67.620468123861599</c:v>
                </c:pt>
                <c:pt idx="8024">
                  <c:v>68.281987341772179</c:v>
                </c:pt>
                <c:pt idx="8025">
                  <c:v>69.05271119133576</c:v>
                </c:pt>
                <c:pt idx="8026">
                  <c:v>69.515688172043042</c:v>
                </c:pt>
                <c:pt idx="8027">
                  <c:v>68.649072572038435</c:v>
                </c:pt>
                <c:pt idx="8028">
                  <c:v>67.548485592315913</c:v>
                </c:pt>
                <c:pt idx="8029">
                  <c:v>66.476867187500034</c:v>
                </c:pt>
                <c:pt idx="8030">
                  <c:v>65.679696175637403</c:v>
                </c:pt>
                <c:pt idx="8031">
                  <c:v>65.191722653493315</c:v>
                </c:pt>
                <c:pt idx="8032">
                  <c:v>65.128939479239989</c:v>
                </c:pt>
                <c:pt idx="8033">
                  <c:v>65.092684763572706</c:v>
                </c:pt>
                <c:pt idx="8034">
                  <c:v>65.002982578397237</c:v>
                </c:pt>
                <c:pt idx="8035">
                  <c:v>64.820251908396941</c:v>
                </c:pt>
                <c:pt idx="8036">
                  <c:v>64.373861293670032</c:v>
                </c:pt>
                <c:pt idx="8037">
                  <c:v>63.603117281821312</c:v>
                </c:pt>
                <c:pt idx="8038">
                  <c:v>62.390840909090926</c:v>
                </c:pt>
                <c:pt idx="8039">
                  <c:v>61.385587870434179</c:v>
                </c:pt>
                <c:pt idx="8040">
                  <c:v>60.636748705557494</c:v>
                </c:pt>
                <c:pt idx="8041">
                  <c:v>60.152840775354818</c:v>
                </c:pt>
                <c:pt idx="8042">
                  <c:v>59.775599930483182</c:v>
                </c:pt>
                <c:pt idx="8043">
                  <c:v>59.965077513966492</c:v>
                </c:pt>
                <c:pt idx="8044">
                  <c:v>60.300157413914292</c:v>
                </c:pt>
                <c:pt idx="8045">
                  <c:v>61.094243376898632</c:v>
                </c:pt>
                <c:pt idx="8046">
                  <c:v>62.11113499111903</c:v>
                </c:pt>
                <c:pt idx="8047">
                  <c:v>62.894470903248845</c:v>
                </c:pt>
                <c:pt idx="8048">
                  <c:v>63.813735030476863</c:v>
                </c:pt>
                <c:pt idx="8049">
                  <c:v>64.771105187319918</c:v>
                </c:pt>
                <c:pt idx="8050">
                  <c:v>65.487231464737803</c:v>
                </c:pt>
                <c:pt idx="8051">
                  <c:v>66.173163339382953</c:v>
                </c:pt>
                <c:pt idx="8052">
                  <c:v>66.714986151603512</c:v>
                </c:pt>
                <c:pt idx="8053">
                  <c:v>67.038512070226787</c:v>
                </c:pt>
                <c:pt idx="8054">
                  <c:v>67.140981651376165</c:v>
                </c:pt>
                <c:pt idx="8055">
                  <c:v>67.207331983805659</c:v>
                </c:pt>
                <c:pt idx="8056">
                  <c:v>67.472025470653378</c:v>
                </c:pt>
                <c:pt idx="8057">
                  <c:v>67.54484005923733</c:v>
                </c:pt>
                <c:pt idx="8058">
                  <c:v>67.618087263275171</c:v>
                </c:pt>
                <c:pt idx="8059">
                  <c:v>67.941226106359252</c:v>
                </c:pt>
                <c:pt idx="8060">
                  <c:v>68.108286885245917</c:v>
                </c:pt>
                <c:pt idx="8061">
                  <c:v>68.015983961208505</c:v>
                </c:pt>
                <c:pt idx="8062">
                  <c:v>67.91361475409839</c:v>
                </c:pt>
                <c:pt idx="8063">
                  <c:v>68.070728119180629</c:v>
                </c:pt>
                <c:pt idx="8064">
                  <c:v>67.931367346938814</c:v>
                </c:pt>
                <c:pt idx="8065">
                  <c:v>67.760967479674818</c:v>
                </c:pt>
                <c:pt idx="8066">
                  <c:v>67.765473433492147</c:v>
                </c:pt>
                <c:pt idx="8067">
                  <c:v>67.494447799199705</c:v>
                </c:pt>
                <c:pt idx="8068">
                  <c:v>67.35205967450274</c:v>
                </c:pt>
                <c:pt idx="8069">
                  <c:v>67.671584770114961</c:v>
                </c:pt>
                <c:pt idx="8070">
                  <c:v>67.614993592025641</c:v>
                </c:pt>
                <c:pt idx="8071">
                  <c:v>67.651113740727666</c:v>
                </c:pt>
                <c:pt idx="8072">
                  <c:v>67.764834381551367</c:v>
                </c:pt>
                <c:pt idx="8073">
                  <c:v>67.670308223911547</c:v>
                </c:pt>
                <c:pt idx="8074">
                  <c:v>67.525774348422516</c:v>
                </c:pt>
                <c:pt idx="8075">
                  <c:v>67.802249146757688</c:v>
                </c:pt>
                <c:pt idx="8076">
                  <c:v>67.844296673455545</c:v>
                </c:pt>
                <c:pt idx="8077">
                  <c:v>67.835493224932264</c:v>
                </c:pt>
                <c:pt idx="8078">
                  <c:v>67.881247805536802</c:v>
                </c:pt>
                <c:pt idx="8079">
                  <c:v>67.839050420168093</c:v>
                </c:pt>
                <c:pt idx="8080">
                  <c:v>67.614118904475632</c:v>
                </c:pt>
                <c:pt idx="8081">
                  <c:v>67.251794820717123</c:v>
                </c:pt>
                <c:pt idx="8082">
                  <c:v>67.004919525065972</c:v>
                </c:pt>
                <c:pt idx="8083">
                  <c:v>66.483901639344268</c:v>
                </c:pt>
                <c:pt idx="8084">
                  <c:v>66.107678419849833</c:v>
                </c:pt>
                <c:pt idx="8085">
                  <c:v>65.596739837398388</c:v>
                </c:pt>
                <c:pt idx="8086">
                  <c:v>65.038300032435956</c:v>
                </c:pt>
                <c:pt idx="8087">
                  <c:v>64.590907353417563</c:v>
                </c:pt>
                <c:pt idx="8088">
                  <c:v>64.288275437459504</c:v>
                </c:pt>
                <c:pt idx="8089">
                  <c:v>64.343896686159852</c:v>
                </c:pt>
                <c:pt idx="8090">
                  <c:v>64.454166883963509</c:v>
                </c:pt>
                <c:pt idx="8091">
                  <c:v>64.624338350785365</c:v>
                </c:pt>
                <c:pt idx="8092">
                  <c:v>64.511931623931616</c:v>
                </c:pt>
                <c:pt idx="8093">
                  <c:v>64.483801715605424</c:v>
                </c:pt>
                <c:pt idx="8094">
                  <c:v>64.542996685449125</c:v>
                </c:pt>
                <c:pt idx="8095">
                  <c:v>64.542534109816984</c:v>
                </c:pt>
                <c:pt idx="8096">
                  <c:v>64.486288814691164</c:v>
                </c:pt>
                <c:pt idx="8097">
                  <c:v>64.401730743469543</c:v>
                </c:pt>
                <c:pt idx="8098">
                  <c:v>64.22818456375839</c:v>
                </c:pt>
                <c:pt idx="8099">
                  <c:v>64.229627437794221</c:v>
                </c:pt>
                <c:pt idx="8100">
                  <c:v>64.346333333333348</c:v>
                </c:pt>
                <c:pt idx="8101">
                  <c:v>64.458718138907628</c:v>
                </c:pt>
                <c:pt idx="8102">
                  <c:v>64.458718138907628</c:v>
                </c:pt>
                <c:pt idx="8103">
                  <c:v>64.491499156829704</c:v>
                </c:pt>
                <c:pt idx="8104">
                  <c:v>64.634881321645324</c:v>
                </c:pt>
                <c:pt idx="8105">
                  <c:v>64.606697337377824</c:v>
                </c:pt>
                <c:pt idx="8106">
                  <c:v>64.721740316604937</c:v>
                </c:pt>
                <c:pt idx="8107">
                  <c:v>64.836628407943465</c:v>
                </c:pt>
                <c:pt idx="8108">
                  <c:v>64.894932773109261</c:v>
                </c:pt>
                <c:pt idx="8109">
                  <c:v>64.892151291512931</c:v>
                </c:pt>
                <c:pt idx="8110">
                  <c:v>64.889380984265173</c:v>
                </c:pt>
                <c:pt idx="8111">
                  <c:v>64.97703538050736</c:v>
                </c:pt>
                <c:pt idx="8112">
                  <c:v>64.885712146422648</c:v>
                </c:pt>
                <c:pt idx="8113">
                  <c:v>64.855131474103587</c:v>
                </c:pt>
                <c:pt idx="8114">
                  <c:v>64.686115079365095</c:v>
                </c:pt>
                <c:pt idx="8115">
                  <c:v>64.653928547909146</c:v>
                </c:pt>
                <c:pt idx="8116">
                  <c:v>64.706498198493293</c:v>
                </c:pt>
                <c:pt idx="8117">
                  <c:v>64.454166883963509</c:v>
                </c:pt>
                <c:pt idx="8118">
                  <c:v>64.288275437459504</c:v>
                </c:pt>
                <c:pt idx="8119">
                  <c:v>63.760508839601428</c:v>
                </c:pt>
                <c:pt idx="8120">
                  <c:v>63.271771929824581</c:v>
                </c:pt>
                <c:pt idx="8121">
                  <c:v>62.898499207606974</c:v>
                </c:pt>
                <c:pt idx="8122">
                  <c:v>62.658504731861228</c:v>
                </c:pt>
                <c:pt idx="8123">
                  <c:v>62.503746549560859</c:v>
                </c:pt>
                <c:pt idx="8124">
                  <c:v>62.297743910056226</c:v>
                </c:pt>
                <c:pt idx="8125">
                  <c:v>62.25172823383086</c:v>
                </c:pt>
                <c:pt idx="8126">
                  <c:v>61.991378797272176</c:v>
                </c:pt>
                <c:pt idx="8127">
                  <c:v>61.736887515451187</c:v>
                </c:pt>
                <c:pt idx="8128">
                  <c:v>61.611629504157705</c:v>
                </c:pt>
                <c:pt idx="8129">
                  <c:v>61.48721731123392</c:v>
                </c:pt>
                <c:pt idx="8130">
                  <c:v>61.470046774686651</c:v>
                </c:pt>
                <c:pt idx="8131">
                  <c:v>61.245088414634139</c:v>
                </c:pt>
                <c:pt idx="8132">
                  <c:v>60.780574558734031</c:v>
                </c:pt>
                <c:pt idx="8133">
                  <c:v>61.041512773722644</c:v>
                </c:pt>
                <c:pt idx="8134">
                  <c:v>60.992863221884519</c:v>
                </c:pt>
                <c:pt idx="8135">
                  <c:v>60.911083358685744</c:v>
                </c:pt>
                <c:pt idx="8136">
                  <c:v>61.03699451553932</c:v>
                </c:pt>
                <c:pt idx="8137">
                  <c:v>61.028262515262526</c:v>
                </c:pt>
                <c:pt idx="8138">
                  <c:v>61.257107744107756</c:v>
                </c:pt>
                <c:pt idx="8139">
                  <c:v>61.48721731123392</c:v>
                </c:pt>
                <c:pt idx="8140">
                  <c:v>61.58258128078819</c:v>
                </c:pt>
                <c:pt idx="8141">
                  <c:v>61.682780728844975</c:v>
                </c:pt>
                <c:pt idx="8142">
                  <c:v>61.941206319702616</c:v>
                </c:pt>
                <c:pt idx="8143">
                  <c:v>61.905912651538713</c:v>
                </c:pt>
                <c:pt idx="8144">
                  <c:v>62.14142892768082</c:v>
                </c:pt>
                <c:pt idx="8145">
                  <c:v>62.40371294559101</c:v>
                </c:pt>
                <c:pt idx="8146">
                  <c:v>62.503746549560859</c:v>
                </c:pt>
                <c:pt idx="8147">
                  <c:v>62.660119017632255</c:v>
                </c:pt>
                <c:pt idx="8148">
                  <c:v>62.738719708952885</c:v>
                </c:pt>
                <c:pt idx="8149">
                  <c:v>62.84099111393212</c:v>
                </c:pt>
                <c:pt idx="8150">
                  <c:v>62.948291308500487</c:v>
                </c:pt>
                <c:pt idx="8151">
                  <c:v>63.130567135549896</c:v>
                </c:pt>
                <c:pt idx="8152">
                  <c:v>63.265967597048473</c:v>
                </c:pt>
                <c:pt idx="8153">
                  <c:v>63.566122987765624</c:v>
                </c:pt>
                <c:pt idx="8154">
                  <c:v>63.619727037516171</c:v>
                </c:pt>
                <c:pt idx="8155">
                  <c:v>63.758456020772499</c:v>
                </c:pt>
                <c:pt idx="8156">
                  <c:v>64.005350260416677</c:v>
                </c:pt>
                <c:pt idx="8157">
                  <c:v>64.28834224250329</c:v>
                </c:pt>
                <c:pt idx="8158">
                  <c:v>64.369851549755325</c:v>
                </c:pt>
                <c:pt idx="8159">
                  <c:v>64.456011103853683</c:v>
                </c:pt>
                <c:pt idx="8160">
                  <c:v>64.817613628953396</c:v>
                </c:pt>
                <c:pt idx="8161">
                  <c:v>65.213244698205557</c:v>
                </c:pt>
                <c:pt idx="8162">
                  <c:v>65.596739837398388</c:v>
                </c:pt>
                <c:pt idx="8163">
                  <c:v>66.069375730045437</c:v>
                </c:pt>
                <c:pt idx="8164">
                  <c:v>66.376282517028883</c:v>
                </c:pt>
                <c:pt idx="8165">
                  <c:v>66.785962483829238</c:v>
                </c:pt>
                <c:pt idx="8166">
                  <c:v>67.133286819207228</c:v>
                </c:pt>
                <c:pt idx="8167">
                  <c:v>67.043285989717234</c:v>
                </c:pt>
                <c:pt idx="8168">
                  <c:v>67.434623794212229</c:v>
                </c:pt>
                <c:pt idx="8169">
                  <c:v>67.510349823321562</c:v>
                </c:pt>
                <c:pt idx="8170">
                  <c:v>67.697974342527274</c:v>
                </c:pt>
                <c:pt idx="8171">
                  <c:v>67.805467948717961</c:v>
                </c:pt>
                <c:pt idx="8172">
                  <c:v>68.056631697144709</c:v>
                </c:pt>
                <c:pt idx="8173">
                  <c:v>68.135996794871815</c:v>
                </c:pt>
                <c:pt idx="8174">
                  <c:v>68.243140935297916</c:v>
                </c:pt>
                <c:pt idx="8175">
                  <c:v>68.545420749279543</c:v>
                </c:pt>
                <c:pt idx="8176">
                  <c:v>68.461416506717867</c:v>
                </c:pt>
                <c:pt idx="8177">
                  <c:v>68.345268370607045</c:v>
                </c:pt>
                <c:pt idx="8178">
                  <c:v>68.451936781609206</c:v>
                </c:pt>
                <c:pt idx="8179">
                  <c:v>68.363877192982471</c:v>
                </c:pt>
                <c:pt idx="8180">
                  <c:v>68.530543859649143</c:v>
                </c:pt>
                <c:pt idx="8181">
                  <c:v>68.748796361315058</c:v>
                </c:pt>
                <c:pt idx="8182">
                  <c:v>68.809231236026847</c:v>
                </c:pt>
                <c:pt idx="8183">
                  <c:v>68.83728115015974</c:v>
                </c:pt>
                <c:pt idx="8184">
                  <c:v>68.98220000000002</c:v>
                </c:pt>
                <c:pt idx="8185">
                  <c:v>69.127583333333348</c:v>
                </c:pt>
                <c:pt idx="8186">
                  <c:v>69.27343338683788</c:v>
                </c:pt>
                <c:pt idx="8187">
                  <c:v>69.509540070807873</c:v>
                </c:pt>
                <c:pt idx="8188">
                  <c:v>69.685202515317656</c:v>
                </c:pt>
                <c:pt idx="8189">
                  <c:v>70.087927255092154</c:v>
                </c:pt>
                <c:pt idx="8190">
                  <c:v>70.100706511175915</c:v>
                </c:pt>
                <c:pt idx="8191">
                  <c:v>70.249696950032444</c:v>
                </c:pt>
                <c:pt idx="8192">
                  <c:v>70.457308943089444</c:v>
                </c:pt>
                <c:pt idx="8193">
                  <c:v>70.529221062927959</c:v>
                </c:pt>
                <c:pt idx="8194">
                  <c:v>70.679884389288063</c:v>
                </c:pt>
                <c:pt idx="8195">
                  <c:v>70.835538436375543</c:v>
                </c:pt>
                <c:pt idx="8196">
                  <c:v>70.815998034076017</c:v>
                </c:pt>
                <c:pt idx="8197">
                  <c:v>70.766937007874034</c:v>
                </c:pt>
                <c:pt idx="8198">
                  <c:v>70.8598801313629</c:v>
                </c:pt>
                <c:pt idx="8199">
                  <c:v>70.982582374218993</c:v>
                </c:pt>
                <c:pt idx="8200">
                  <c:v>70.392526003949982</c:v>
                </c:pt>
                <c:pt idx="8201">
                  <c:v>70.116260869565238</c:v>
                </c:pt>
                <c:pt idx="8202">
                  <c:v>69.725895778364119</c:v>
                </c:pt>
                <c:pt idx="8203">
                  <c:v>69.368219689461526</c:v>
                </c:pt>
                <c:pt idx="8204">
                  <c:v>69.114851851851867</c:v>
                </c:pt>
                <c:pt idx="8205">
                  <c:v>69.155194232681481</c:v>
                </c:pt>
                <c:pt idx="8206">
                  <c:v>68.876184079601998</c:v>
                </c:pt>
                <c:pt idx="8207">
                  <c:v>68.481449020259063</c:v>
                </c:pt>
                <c:pt idx="8208">
                  <c:v>67.771566200931474</c:v>
                </c:pt>
                <c:pt idx="8209">
                  <c:v>67.204705529646915</c:v>
                </c:pt>
                <c:pt idx="8210">
                  <c:v>66.804028628495345</c:v>
                </c:pt>
                <c:pt idx="8211">
                  <c:v>66.74237458416502</c:v>
                </c:pt>
                <c:pt idx="8212">
                  <c:v>66.285840531561448</c:v>
                </c:pt>
                <c:pt idx="8213">
                  <c:v>66.252953503819342</c:v>
                </c:pt>
                <c:pt idx="8214">
                  <c:v>66.107081564986757</c:v>
                </c:pt>
                <c:pt idx="8215">
                  <c:v>65.765233620119133</c:v>
                </c:pt>
                <c:pt idx="8216">
                  <c:v>65.508454545454555</c:v>
                </c:pt>
                <c:pt idx="8217">
                  <c:v>65.192042904290432</c:v>
                </c:pt>
                <c:pt idx="8218">
                  <c:v>65.108779756017157</c:v>
                </c:pt>
                <c:pt idx="8219">
                  <c:v>65.389438671489657</c:v>
                </c:pt>
                <c:pt idx="8220">
                  <c:v>65.302754098360666</c:v>
                </c:pt>
                <c:pt idx="8221">
                  <c:v>64.736021582733827</c:v>
                </c:pt>
                <c:pt idx="8222">
                  <c:v>63.808891750896677</c:v>
                </c:pt>
                <c:pt idx="8223">
                  <c:v>62.496968098958348</c:v>
                </c:pt>
                <c:pt idx="8224">
                  <c:v>61.723983127839077</c:v>
                </c:pt>
                <c:pt idx="8225">
                  <c:v>61.341478964401318</c:v>
                </c:pt>
                <c:pt idx="8226">
                  <c:v>61.129607488702405</c:v>
                </c:pt>
                <c:pt idx="8227">
                  <c:v>60.724940778886392</c:v>
                </c:pt>
                <c:pt idx="8228">
                  <c:v>60.51139486356341</c:v>
                </c:pt>
                <c:pt idx="8229">
                  <c:v>60.383993589743596</c:v>
                </c:pt>
                <c:pt idx="8230">
                  <c:v>60.389999360204754</c:v>
                </c:pt>
                <c:pt idx="8231">
                  <c:v>60.501890664961664</c:v>
                </c:pt>
                <c:pt idx="8232">
                  <c:v>60.613638977635787</c:v>
                </c:pt>
                <c:pt idx="8233">
                  <c:v>60.750703609070584</c:v>
                </c:pt>
                <c:pt idx="8234">
                  <c:v>61.323901534526868</c:v>
                </c:pt>
                <c:pt idx="8235">
                  <c:v>61.645607303010905</c:v>
                </c:pt>
                <c:pt idx="8236">
                  <c:v>61.75345862732523</c:v>
                </c:pt>
                <c:pt idx="8237">
                  <c:v>61.750066195372753</c:v>
                </c:pt>
                <c:pt idx="8238">
                  <c:v>61.969993569131844</c:v>
                </c:pt>
                <c:pt idx="8239">
                  <c:v>62.242475209272399</c:v>
                </c:pt>
                <c:pt idx="8240">
                  <c:v>62.541942276684949</c:v>
                </c:pt>
                <c:pt idx="8241">
                  <c:v>62.788145536869337</c:v>
                </c:pt>
                <c:pt idx="8242">
                  <c:v>63.035786247161866</c:v>
                </c:pt>
                <c:pt idx="8243">
                  <c:v>63.253650406504079</c:v>
                </c:pt>
                <c:pt idx="8244">
                  <c:v>63.477134333224669</c:v>
                </c:pt>
                <c:pt idx="8245">
                  <c:v>63.670271241830065</c:v>
                </c:pt>
                <c:pt idx="8246">
                  <c:v>63.891440366972489</c:v>
                </c:pt>
                <c:pt idx="8247">
                  <c:v>64.145599408478475</c:v>
                </c:pt>
                <c:pt idx="8248">
                  <c:v>64.341804347826098</c:v>
                </c:pt>
                <c:pt idx="8249">
                  <c:v>64.37095642126117</c:v>
                </c:pt>
                <c:pt idx="8250">
                  <c:v>64.600802052300565</c:v>
                </c:pt>
                <c:pt idx="8251">
                  <c:v>64.972854014598553</c:v>
                </c:pt>
                <c:pt idx="8252">
                  <c:v>64.999115729963435</c:v>
                </c:pt>
                <c:pt idx="8253">
                  <c:v>65.087567243675124</c:v>
                </c:pt>
                <c:pt idx="8254">
                  <c:v>65.176195601466191</c:v>
                </c:pt>
                <c:pt idx="8255">
                  <c:v>65.228890183028298</c:v>
                </c:pt>
                <c:pt idx="8256">
                  <c:v>65.258016611295673</c:v>
                </c:pt>
                <c:pt idx="8257">
                  <c:v>65.110567030784523</c:v>
                </c:pt>
                <c:pt idx="8258">
                  <c:v>65.220990115321271</c:v>
                </c:pt>
                <c:pt idx="8259">
                  <c:v>65.165535396773151</c:v>
                </c:pt>
                <c:pt idx="8260">
                  <c:v>65.162277029247463</c:v>
                </c:pt>
                <c:pt idx="8261">
                  <c:v>65.160299509001646</c:v>
                </c:pt>
                <c:pt idx="8262">
                  <c:v>65.097639242572654</c:v>
                </c:pt>
                <c:pt idx="8263">
                  <c:v>65.203317872202405</c:v>
                </c:pt>
                <c:pt idx="8264">
                  <c:v>65.145562277580098</c:v>
                </c:pt>
                <c:pt idx="8265">
                  <c:v>65.086449051751856</c:v>
                </c:pt>
                <c:pt idx="8266">
                  <c:v>65.075798471824285</c:v>
                </c:pt>
                <c:pt idx="8267">
                  <c:v>64.992761904761906</c:v>
                </c:pt>
                <c:pt idx="8268">
                  <c:v>65.068292259083734</c:v>
                </c:pt>
                <c:pt idx="8269">
                  <c:v>65.093210957178854</c:v>
                </c:pt>
                <c:pt idx="8270">
                  <c:v>65.200382001258674</c:v>
                </c:pt>
                <c:pt idx="8271">
                  <c:v>65.280918893429742</c:v>
                </c:pt>
                <c:pt idx="8272">
                  <c:v>65.387803644360687</c:v>
                </c:pt>
                <c:pt idx="8273">
                  <c:v>65.468037664783452</c:v>
                </c:pt>
                <c:pt idx="8274">
                  <c:v>65.437223407593379</c:v>
                </c:pt>
                <c:pt idx="8275">
                  <c:v>65.490828267000964</c:v>
                </c:pt>
                <c:pt idx="8276">
                  <c:v>65.331395487308072</c:v>
                </c:pt>
                <c:pt idx="8277">
                  <c:v>65.41074153074031</c:v>
                </c:pt>
                <c:pt idx="8278">
                  <c:v>65.627720652856254</c:v>
                </c:pt>
                <c:pt idx="8279">
                  <c:v>65.574203645505975</c:v>
                </c:pt>
                <c:pt idx="8280">
                  <c:v>65.742612720403045</c:v>
                </c:pt>
                <c:pt idx="8281">
                  <c:v>65.746832807570996</c:v>
                </c:pt>
                <c:pt idx="8282">
                  <c:v>66.077518682710604</c:v>
                </c:pt>
                <c:pt idx="8283">
                  <c:v>66.190493646759862</c:v>
                </c:pt>
                <c:pt idx="8284">
                  <c:v>66.449083625917666</c:v>
                </c:pt>
                <c:pt idx="8285">
                  <c:v>66.70575176395127</c:v>
                </c:pt>
                <c:pt idx="8286">
                  <c:v>67.024770396646261</c:v>
                </c:pt>
                <c:pt idx="8287">
                  <c:v>67.319320907617509</c:v>
                </c:pt>
                <c:pt idx="8288">
                  <c:v>67.872099804305293</c:v>
                </c:pt>
                <c:pt idx="8289">
                  <c:v>68.260292418772593</c:v>
                </c:pt>
                <c:pt idx="8290">
                  <c:v>68.566612669086126</c:v>
                </c:pt>
                <c:pt idx="8291">
                  <c:v>68.644753397414647</c:v>
                </c:pt>
                <c:pt idx="8292">
                  <c:v>68.863782290279644</c:v>
                </c:pt>
                <c:pt idx="8293">
                  <c:v>68.880647058823541</c:v>
                </c:pt>
                <c:pt idx="8294">
                  <c:v>69.214107011070141</c:v>
                </c:pt>
                <c:pt idx="8295">
                  <c:v>69.17313126893302</c:v>
                </c:pt>
                <c:pt idx="8296">
                  <c:v>69.303695710908485</c:v>
                </c:pt>
                <c:pt idx="8297">
                  <c:v>69.582190379403798</c:v>
                </c:pt>
                <c:pt idx="8298">
                  <c:v>69.802049235993223</c:v>
                </c:pt>
                <c:pt idx="8299">
                  <c:v>69.810209935352177</c:v>
                </c:pt>
                <c:pt idx="8300">
                  <c:v>69.96622085889571</c:v>
                </c:pt>
                <c:pt idx="8301">
                  <c:v>70.061959399522365</c:v>
                </c:pt>
                <c:pt idx="8302">
                  <c:v>70.061959399522365</c:v>
                </c:pt>
                <c:pt idx="8303">
                  <c:v>70.144305385139759</c:v>
                </c:pt>
                <c:pt idx="8304">
                  <c:v>69.987991493705366</c:v>
                </c:pt>
                <c:pt idx="8305">
                  <c:v>70.243115567641055</c:v>
                </c:pt>
                <c:pt idx="8306">
                  <c:v>70.138720094883112</c:v>
                </c:pt>
                <c:pt idx="8307">
                  <c:v>70.146609047940572</c:v>
                </c:pt>
                <c:pt idx="8308">
                  <c:v>70.200940880080637</c:v>
                </c:pt>
                <c:pt idx="8309">
                  <c:v>70.216067689229746</c:v>
                </c:pt>
                <c:pt idx="8310">
                  <c:v>70.201451356717413</c:v>
                </c:pt>
                <c:pt idx="8311">
                  <c:v>69.885613561553683</c:v>
                </c:pt>
                <c:pt idx="8312">
                  <c:v>69.690861102054157</c:v>
                </c:pt>
                <c:pt idx="8313">
                  <c:v>69.635457216661322</c:v>
                </c:pt>
                <c:pt idx="8314">
                  <c:v>69.458112179487188</c:v>
                </c:pt>
                <c:pt idx="8315">
                  <c:v>69.623137073637253</c:v>
                </c:pt>
                <c:pt idx="8316">
                  <c:v>69.627993646759876</c:v>
                </c:pt>
                <c:pt idx="8317">
                  <c:v>69.705081878768681</c:v>
                </c:pt>
                <c:pt idx="8318">
                  <c:v>69.705081878768681</c:v>
                </c:pt>
                <c:pt idx="8319">
                  <c:v>71.294617413409611</c:v>
                </c:pt>
                <c:pt idx="8320">
                  <c:v>69.983845249443931</c:v>
                </c:pt>
                <c:pt idx="8321">
                  <c:v>70.004116751269052</c:v>
                </c:pt>
                <c:pt idx="8322">
                  <c:v>69.915139461172757</c:v>
                </c:pt>
                <c:pt idx="8323">
                  <c:v>69.830685243825229</c:v>
                </c:pt>
                <c:pt idx="8324">
                  <c:v>69.874875395319407</c:v>
                </c:pt>
                <c:pt idx="8325">
                  <c:v>69.923296904611504</c:v>
                </c:pt>
                <c:pt idx="8326">
                  <c:v>70.027756944444462</c:v>
                </c:pt>
                <c:pt idx="8327">
                  <c:v>69.93920624408706</c:v>
                </c:pt>
                <c:pt idx="8328">
                  <c:v>69.750783732660807</c:v>
                </c:pt>
                <c:pt idx="8329">
                  <c:v>69.613993377483467</c:v>
                </c:pt>
                <c:pt idx="8330">
                  <c:v>69.646280757097827</c:v>
                </c:pt>
                <c:pt idx="8331">
                  <c:v>69.730240290495757</c:v>
                </c:pt>
                <c:pt idx="8332">
                  <c:v>69.907337235052225</c:v>
                </c:pt>
                <c:pt idx="8333">
                  <c:v>70.052527883396721</c:v>
                </c:pt>
                <c:pt idx="8334">
                  <c:v>70.19817930815617</c:v>
                </c:pt>
                <c:pt idx="8335">
                  <c:v>70.149876390212924</c:v>
                </c:pt>
                <c:pt idx="8336">
                  <c:v>70.352968152866268</c:v>
                </c:pt>
                <c:pt idx="8337">
                  <c:v>70.427511494252869</c:v>
                </c:pt>
                <c:pt idx="8338">
                  <c:v>70.799400000000006</c:v>
                </c:pt>
                <c:pt idx="8339">
                  <c:v>70.871036573628501</c:v>
                </c:pt>
                <c:pt idx="8340">
                  <c:v>70.803862290862313</c:v>
                </c:pt>
                <c:pt idx="8341">
                  <c:v>70.851358594001965</c:v>
                </c:pt>
                <c:pt idx="8342">
                  <c:v>70.952763906856404</c:v>
                </c:pt>
                <c:pt idx="8343">
                  <c:v>70.996387358184776</c:v>
                </c:pt>
                <c:pt idx="8344">
                  <c:v>70.899659083522934</c:v>
                </c:pt>
                <c:pt idx="8345">
                  <c:v>70.943374592833891</c:v>
                </c:pt>
                <c:pt idx="8346">
                  <c:v>70.987289911851136</c:v>
                </c:pt>
                <c:pt idx="8347">
                  <c:v>71.138899280575558</c:v>
                </c:pt>
                <c:pt idx="8348">
                  <c:v>71.065373158756145</c:v>
                </c:pt>
                <c:pt idx="8349">
                  <c:v>70.708081967213133</c:v>
                </c:pt>
                <c:pt idx="8350">
                  <c:v>69.643170715692719</c:v>
                </c:pt>
                <c:pt idx="8351">
                  <c:v>68.96605318450429</c:v>
                </c:pt>
                <c:pt idx="8352">
                  <c:v>68.79903086014447</c:v>
                </c:pt>
                <c:pt idx="8353">
                  <c:v>67.326934426229528</c:v>
                </c:pt>
                <c:pt idx="8354">
                  <c:v>65.553206354405518</c:v>
                </c:pt>
                <c:pt idx="8355">
                  <c:v>66.311592931937199</c:v>
                </c:pt>
                <c:pt idx="8356">
                  <c:v>65.747712230215839</c:v>
                </c:pt>
                <c:pt idx="8357">
                  <c:v>64.958950359242323</c:v>
                </c:pt>
                <c:pt idx="8358">
                  <c:v>64.315494294098485</c:v>
                </c:pt>
                <c:pt idx="8359">
                  <c:v>63.701049495278411</c:v>
                </c:pt>
                <c:pt idx="8360">
                  <c:v>63.226914174252286</c:v>
                </c:pt>
                <c:pt idx="8361">
                  <c:v>62.892866969500332</c:v>
                </c:pt>
                <c:pt idx="8362">
                  <c:v>60.098838991270611</c:v>
                </c:pt>
                <c:pt idx="8363">
                  <c:v>55.74453821347953</c:v>
                </c:pt>
                <c:pt idx="8364">
                  <c:v>51.013401670951168</c:v>
                </c:pt>
                <c:pt idx="8365">
                  <c:v>47.331866111467036</c:v>
                </c:pt>
                <c:pt idx="8366">
                  <c:v>45.969896551724148</c:v>
                </c:pt>
                <c:pt idx="8367">
                  <c:v>44.960787328876165</c:v>
                </c:pt>
                <c:pt idx="8368">
                  <c:v>44.652612452350709</c:v>
                </c:pt>
                <c:pt idx="8369">
                  <c:v>44.870040913415792</c:v>
                </c:pt>
                <c:pt idx="8370">
                  <c:v>44.950282229965168</c:v>
                </c:pt>
                <c:pt idx="8371">
                  <c:v>44.970541191381514</c:v>
                </c:pt>
                <c:pt idx="8372">
                  <c:v>44.970541191381514</c:v>
                </c:pt>
                <c:pt idx="8373">
                  <c:v>44.9149358933672</c:v>
                </c:pt>
                <c:pt idx="8374">
                  <c:v>44.814222998729363</c:v>
                </c:pt>
                <c:pt idx="8375">
                  <c:v>45.202984101748811</c:v>
                </c:pt>
                <c:pt idx="8376">
                  <c:v>45.800022292993646</c:v>
                </c:pt>
                <c:pt idx="8377">
                  <c:v>45.882658801020412</c:v>
                </c:pt>
                <c:pt idx="8378">
                  <c:v>46.132332694763733</c:v>
                </c:pt>
                <c:pt idx="8379">
                  <c:v>46.173942492012799</c:v>
                </c:pt>
                <c:pt idx="8380">
                  <c:v>46.282600000000002</c:v>
                </c:pt>
                <c:pt idx="8381">
                  <c:v>46.203243511694964</c:v>
                </c:pt>
                <c:pt idx="8382">
                  <c:v>46.454530317613106</c:v>
                </c:pt>
                <c:pt idx="8383">
                  <c:v>46.543035335689055</c:v>
                </c:pt>
                <c:pt idx="8384">
                  <c:v>46.774254019292627</c:v>
                </c:pt>
                <c:pt idx="8385">
                  <c:v>47.190962009014825</c:v>
                </c:pt>
                <c:pt idx="8386">
                  <c:v>47.487596774193563</c:v>
                </c:pt>
                <c:pt idx="8387">
                  <c:v>47.806970255415465</c:v>
                </c:pt>
                <c:pt idx="8388">
                  <c:v>48.110505668934252</c:v>
                </c:pt>
                <c:pt idx="8389">
                  <c:v>48.55396365996107</c:v>
                </c:pt>
                <c:pt idx="8390">
                  <c:v>49.168671108222313</c:v>
                </c:pt>
                <c:pt idx="8391">
                  <c:v>49.449686197916691</c:v>
                </c:pt>
                <c:pt idx="8392">
                  <c:v>49.946931484502457</c:v>
                </c:pt>
                <c:pt idx="8393">
                  <c:v>50.491893979057608</c:v>
                </c:pt>
                <c:pt idx="8394">
                  <c:v>51.017101049868785</c:v>
                </c:pt>
                <c:pt idx="8395">
                  <c:v>51.424740558292285</c:v>
                </c:pt>
                <c:pt idx="8396">
                  <c:v>51.689175600131534</c:v>
                </c:pt>
                <c:pt idx="8397">
                  <c:v>51.879776315789499</c:v>
                </c:pt>
                <c:pt idx="8398">
                  <c:v>52.219003289473704</c:v>
                </c:pt>
                <c:pt idx="8399">
                  <c:v>52.702000328839205</c:v>
                </c:pt>
                <c:pt idx="8400">
                  <c:v>52.918367695338162</c:v>
                </c:pt>
                <c:pt idx="8401">
                  <c:v>52.796021960013135</c:v>
                </c:pt>
                <c:pt idx="8402">
                  <c:v>53.130805755395698</c:v>
                </c:pt>
                <c:pt idx="8403">
                  <c:v>53.287384316267023</c:v>
                </c:pt>
                <c:pt idx="8404">
                  <c:v>53.613000000000014</c:v>
                </c:pt>
                <c:pt idx="8405">
                  <c:v>53.721133205251363</c:v>
                </c:pt>
                <c:pt idx="8406">
                  <c:v>53.984376466856972</c:v>
                </c:pt>
                <c:pt idx="8407">
                  <c:v>54.385285174693124</c:v>
                </c:pt>
                <c:pt idx="8408">
                  <c:v>54.339185277604514</c:v>
                </c:pt>
                <c:pt idx="8409">
                  <c:v>54.658221156820304</c:v>
                </c:pt>
                <c:pt idx="8410">
                  <c:v>54.991873239436629</c:v>
                </c:pt>
                <c:pt idx="8411">
                  <c:v>55.065314955833102</c:v>
                </c:pt>
                <c:pt idx="8412">
                  <c:v>55.182951485748944</c:v>
                </c:pt>
                <c:pt idx="8413">
                  <c:v>55.5247069486405</c:v>
                </c:pt>
                <c:pt idx="8414">
                  <c:v>55.755846385542185</c:v>
                </c:pt>
                <c:pt idx="8415">
                  <c:v>56.102473684210551</c:v>
                </c:pt>
                <c:pt idx="8416">
                  <c:v>56.53280198019803</c:v>
                </c:pt>
                <c:pt idx="8417">
                  <c:v>56.652404369949124</c:v>
                </c:pt>
                <c:pt idx="8418">
                  <c:v>56.915632366138212</c:v>
                </c:pt>
                <c:pt idx="8419">
                  <c:v>56.843469216975507</c:v>
                </c:pt>
                <c:pt idx="8420">
                  <c:v>57.219999700867504</c:v>
                </c:pt>
                <c:pt idx="8421">
                  <c:v>57.51771980821097</c:v>
                </c:pt>
                <c:pt idx="8422">
                  <c:v>57.779010222489489</c:v>
                </c:pt>
                <c:pt idx="8423">
                  <c:v>57.934974041654087</c:v>
                </c:pt>
                <c:pt idx="8424">
                  <c:v>58.418860917096893</c:v>
                </c:pt>
                <c:pt idx="8425">
                  <c:v>58.668963302752317</c:v>
                </c:pt>
                <c:pt idx="8426">
                  <c:v>59.103341959334585</c:v>
                </c:pt>
                <c:pt idx="8427">
                  <c:v>59.434972049689478</c:v>
                </c:pt>
                <c:pt idx="8428">
                  <c:v>59.906583724569657</c:v>
                </c:pt>
                <c:pt idx="8429">
                  <c:v>60.200164932198064</c:v>
                </c:pt>
                <c:pt idx="8430">
                  <c:v>60.685202797202805</c:v>
                </c:pt>
                <c:pt idx="8431">
                  <c:v>60.851993912207618</c:v>
                </c:pt>
                <c:pt idx="8432">
                  <c:v>60.991204714239601</c:v>
                </c:pt>
                <c:pt idx="8433">
                  <c:v>61.13258997722096</c:v>
                </c:pt>
                <c:pt idx="8434">
                  <c:v>61.16653750409435</c:v>
                </c:pt>
                <c:pt idx="8435">
                  <c:v>61.739830474934038</c:v>
                </c:pt>
                <c:pt idx="8436">
                  <c:v>63.175072401195621</c:v>
                </c:pt>
                <c:pt idx="8437">
                  <c:v>64.460324414715728</c:v>
                </c:pt>
                <c:pt idx="8438">
                  <c:v>65.416418659481323</c:v>
                </c:pt>
                <c:pt idx="8439">
                  <c:v>65.88787275195115</c:v>
                </c:pt>
                <c:pt idx="8440">
                  <c:v>66.191693278744481</c:v>
                </c:pt>
                <c:pt idx="8441">
                  <c:v>66.673377358490583</c:v>
                </c:pt>
                <c:pt idx="8442">
                  <c:v>66.711225361819459</c:v>
                </c:pt>
                <c:pt idx="8443">
                  <c:v>66.900543252595185</c:v>
                </c:pt>
                <c:pt idx="8444">
                  <c:v>67.173621312044432</c:v>
                </c:pt>
                <c:pt idx="8445">
                  <c:v>67.298192909280516</c:v>
                </c:pt>
                <c:pt idx="8446">
                  <c:v>67.238251823549859</c:v>
                </c:pt>
                <c:pt idx="8447">
                  <c:v>67.381676368676395</c:v>
                </c:pt>
                <c:pt idx="8448">
                  <c:v>67.335869955156937</c:v>
                </c:pt>
                <c:pt idx="8449">
                  <c:v>67.231256691832542</c:v>
                </c:pt>
                <c:pt idx="8450">
                  <c:v>67.117641278476697</c:v>
                </c:pt>
                <c:pt idx="8451">
                  <c:v>66.955139001349536</c:v>
                </c:pt>
                <c:pt idx="8452">
                  <c:v>66.854725411211831</c:v>
                </c:pt>
                <c:pt idx="8453">
                  <c:v>66.839242909576271</c:v>
                </c:pt>
                <c:pt idx="8454">
                  <c:v>66.754168702542131</c:v>
                </c:pt>
                <c:pt idx="8455">
                  <c:v>66.472258654474203</c:v>
                </c:pt>
                <c:pt idx="8456">
                  <c:v>66.282528728211773</c:v>
                </c:pt>
                <c:pt idx="8457">
                  <c:v>66.313925925925929</c:v>
                </c:pt>
                <c:pt idx="8458">
                  <c:v>66.264738855516924</c:v>
                </c:pt>
                <c:pt idx="8459">
                  <c:v>66.163862068965543</c:v>
                </c:pt>
                <c:pt idx="8460">
                  <c:v>66.280107309486795</c:v>
                </c:pt>
                <c:pt idx="8461">
                  <c:v>66.112163309575479</c:v>
                </c:pt>
                <c:pt idx="8462">
                  <c:v>66.237537037037058</c:v>
                </c:pt>
                <c:pt idx="8463">
                  <c:v>66.252867976665655</c:v>
                </c:pt>
                <c:pt idx="8464">
                  <c:v>66.1604633251834</c:v>
                </c:pt>
                <c:pt idx="8465">
                  <c:v>65.836708206686964</c:v>
                </c:pt>
                <c:pt idx="8466">
                  <c:v>65.751275340393349</c:v>
                </c:pt>
                <c:pt idx="8467">
                  <c:v>65.509234939759068</c:v>
                </c:pt>
                <c:pt idx="8468">
                  <c:v>65.658858343337343</c:v>
                </c:pt>
                <c:pt idx="8469">
                  <c:v>65.447880239520984</c:v>
                </c:pt>
                <c:pt idx="8470">
                  <c:v>65.372108585103206</c:v>
                </c:pt>
                <c:pt idx="8471">
                  <c:v>65.625855007473845</c:v>
                </c:pt>
                <c:pt idx="8472">
                  <c:v>65.832772659288082</c:v>
                </c:pt>
                <c:pt idx="8473">
                  <c:v>66.010381807301016</c:v>
                </c:pt>
                <c:pt idx="8474">
                  <c:v>66.34958170914544</c:v>
                </c:pt>
                <c:pt idx="8475">
                  <c:v>66.58876668671077</c:v>
                </c:pt>
                <c:pt idx="8476">
                  <c:v>66.885171945701373</c:v>
                </c:pt>
                <c:pt idx="8477">
                  <c:v>67.077506359781964</c:v>
                </c:pt>
                <c:pt idx="8478">
                  <c:v>67.142866180048685</c:v>
                </c:pt>
                <c:pt idx="8479">
                  <c:v>67.265674205378986</c:v>
                </c:pt>
                <c:pt idx="8480">
                  <c:v>67.515149217070942</c:v>
                </c:pt>
                <c:pt idx="8481">
                  <c:v>67.479754088244391</c:v>
                </c:pt>
                <c:pt idx="8482">
                  <c:v>67.710009606445638</c:v>
                </c:pt>
                <c:pt idx="8483">
                  <c:v>68.100612822906953</c:v>
                </c:pt>
                <c:pt idx="8484">
                  <c:v>68.217964096159847</c:v>
                </c:pt>
                <c:pt idx="8485">
                  <c:v>68.39509025383893</c:v>
                </c:pt>
                <c:pt idx="8486">
                  <c:v>68.546018867924531</c:v>
                </c:pt>
                <c:pt idx="8487">
                  <c:v>68.565083333333348</c:v>
                </c:pt>
                <c:pt idx="8488">
                  <c:v>68.552198606271801</c:v>
                </c:pt>
                <c:pt idx="8489">
                  <c:v>68.645226810673464</c:v>
                </c:pt>
                <c:pt idx="8490">
                  <c:v>68.655027371101212</c:v>
                </c:pt>
                <c:pt idx="8491">
                  <c:v>68.682929958611922</c:v>
                </c:pt>
                <c:pt idx="8492">
                  <c:v>68.78901018135538</c:v>
                </c:pt>
                <c:pt idx="8493">
                  <c:v>68.589587301587315</c:v>
                </c:pt>
                <c:pt idx="8494">
                  <c:v>68.630088607594956</c:v>
                </c:pt>
                <c:pt idx="8495">
                  <c:v>68.660591309823687</c:v>
                </c:pt>
                <c:pt idx="8496">
                  <c:v>68.358606629143239</c:v>
                </c:pt>
                <c:pt idx="8497">
                  <c:v>68.137573378839591</c:v>
                </c:pt>
                <c:pt idx="8498">
                  <c:v>68.175162162162181</c:v>
                </c:pt>
                <c:pt idx="8499">
                  <c:v>67.811438447543978</c:v>
                </c:pt>
                <c:pt idx="8500">
                  <c:v>67.694552086460533</c:v>
                </c:pt>
                <c:pt idx="8501">
                  <c:v>67.764563896336043</c:v>
                </c:pt>
                <c:pt idx="8502">
                  <c:v>67.49305005889282</c:v>
                </c:pt>
                <c:pt idx="8503">
                  <c:v>67.277928633847964</c:v>
                </c:pt>
                <c:pt idx="8504">
                  <c:v>67.286034840195811</c:v>
                </c:pt>
                <c:pt idx="8505">
                  <c:v>67.102341692789992</c:v>
                </c:pt>
                <c:pt idx="8506">
                  <c:v>67.053605546123393</c:v>
                </c:pt>
                <c:pt idx="8507">
                  <c:v>66.877197530864223</c:v>
                </c:pt>
                <c:pt idx="8508">
                  <c:v>66.782980506822625</c:v>
                </c:pt>
                <c:pt idx="8509">
                  <c:v>66.603316315205333</c:v>
                </c:pt>
                <c:pt idx="8510">
                  <c:v>66.710055570915131</c:v>
                </c:pt>
                <c:pt idx="8511">
                  <c:v>66.530739273927395</c:v>
                </c:pt>
                <c:pt idx="8512">
                  <c:v>66.493611126335992</c:v>
                </c:pt>
                <c:pt idx="8513">
                  <c:v>66.344876536465463</c:v>
                </c:pt>
                <c:pt idx="8514">
                  <c:v>66.358860566448811</c:v>
                </c:pt>
                <c:pt idx="8515">
                  <c:v>66.257771863117895</c:v>
                </c:pt>
                <c:pt idx="8516">
                  <c:v>66.157230769230793</c:v>
                </c:pt>
                <c:pt idx="8517">
                  <c:v>65.992386320627205</c:v>
                </c:pt>
                <c:pt idx="8518">
                  <c:v>66.079765578635033</c:v>
                </c:pt>
                <c:pt idx="8519">
                  <c:v>66.071914624293029</c:v>
                </c:pt>
                <c:pt idx="8520">
                  <c:v>66.094360946745581</c:v>
                </c:pt>
                <c:pt idx="8521">
                  <c:v>66.113053720118202</c:v>
                </c:pt>
                <c:pt idx="8522">
                  <c:v>66.063671140939604</c:v>
                </c:pt>
                <c:pt idx="8523">
                  <c:v>66.340516778523494</c:v>
                </c:pt>
                <c:pt idx="8524">
                  <c:v>66.503735767991415</c:v>
                </c:pt>
                <c:pt idx="8525">
                  <c:v>66.526698630137005</c:v>
                </c:pt>
                <c:pt idx="8526">
                  <c:v>66.663349180768222</c:v>
                </c:pt>
                <c:pt idx="8527">
                  <c:v>66.803692989524592</c:v>
                </c:pt>
                <c:pt idx="8528">
                  <c:v>66.89966308147352</c:v>
                </c:pt>
                <c:pt idx="8529">
                  <c:v>67.01899084544965</c:v>
                </c:pt>
                <c:pt idx="8530">
                  <c:v>67.042154322650163</c:v>
                </c:pt>
                <c:pt idx="8531">
                  <c:v>67.024663969795029</c:v>
                </c:pt>
                <c:pt idx="8532">
                  <c:v>67.258612850971943</c:v>
                </c:pt>
                <c:pt idx="8533">
                  <c:v>67.493067567567579</c:v>
                </c:pt>
                <c:pt idx="8534">
                  <c:v>67.264690102758252</c:v>
                </c:pt>
                <c:pt idx="8535">
                  <c:v>67.270787107258968</c:v>
                </c:pt>
                <c:pt idx="8536">
                  <c:v>67.138881714595783</c:v>
                </c:pt>
                <c:pt idx="8537">
                  <c:v>67.185638436482094</c:v>
                </c:pt>
                <c:pt idx="8538">
                  <c:v>67.185638436482094</c:v>
                </c:pt>
                <c:pt idx="8539">
                  <c:v>67.327467969598274</c:v>
                </c:pt>
                <c:pt idx="8540">
                  <c:v>67.509746203904569</c:v>
                </c:pt>
                <c:pt idx="8541">
                  <c:v>67.476125845737485</c:v>
                </c:pt>
                <c:pt idx="8542">
                  <c:v>67.372649122807033</c:v>
                </c:pt>
                <c:pt idx="8543">
                  <c:v>67.473798816568049</c:v>
                </c:pt>
                <c:pt idx="8544">
                  <c:v>67.397826938556491</c:v>
                </c:pt>
                <c:pt idx="8545">
                  <c:v>67.341647925033485</c:v>
                </c:pt>
                <c:pt idx="8546">
                  <c:v>67.210694562899803</c:v>
                </c:pt>
                <c:pt idx="8547">
                  <c:v>67.109491228070198</c:v>
                </c:pt>
                <c:pt idx="8548">
                  <c:v>67.043208884188275</c:v>
                </c:pt>
                <c:pt idx="8549">
                  <c:v>66.859656976744191</c:v>
                </c:pt>
                <c:pt idx="8550">
                  <c:v>66.734014492753644</c:v>
                </c:pt>
                <c:pt idx="8551">
                  <c:v>66.408116828563934</c:v>
                </c:pt>
                <c:pt idx="8552">
                  <c:v>66.328441945606698</c:v>
                </c:pt>
                <c:pt idx="8553">
                  <c:v>66.364134585289534</c:v>
                </c:pt>
                <c:pt idx="8554">
                  <c:v>66.148862516212716</c:v>
                </c:pt>
                <c:pt idx="8555">
                  <c:v>65.975951030927845</c:v>
                </c:pt>
                <c:pt idx="8556">
                  <c:v>66.134732444900067</c:v>
                </c:pt>
                <c:pt idx="8557">
                  <c:v>66.278461282903166</c:v>
                </c:pt>
                <c:pt idx="8558">
                  <c:v>66.252477040816331</c:v>
                </c:pt>
                <c:pt idx="8559">
                  <c:v>66.421384301732942</c:v>
                </c:pt>
                <c:pt idx="8560">
                  <c:v>66.485689075630276</c:v>
                </c:pt>
                <c:pt idx="8561">
                  <c:v>66.485689075630276</c:v>
                </c:pt>
                <c:pt idx="8562">
                  <c:v>66.57634437930156</c:v>
                </c:pt>
                <c:pt idx="8563">
                  <c:v>66.598160632330448</c:v>
                </c:pt>
                <c:pt idx="8564">
                  <c:v>66.598160632330448</c:v>
                </c:pt>
                <c:pt idx="8565">
                  <c:v>66.813840978593291</c:v>
                </c:pt>
                <c:pt idx="8566">
                  <c:v>67.076646788990843</c:v>
                </c:pt>
                <c:pt idx="8567">
                  <c:v>67.313955414012739</c:v>
                </c:pt>
                <c:pt idx="8568">
                  <c:v>67.333610687022912</c:v>
                </c:pt>
                <c:pt idx="8569">
                  <c:v>66.722966904277001</c:v>
                </c:pt>
                <c:pt idx="8570">
                  <c:v>65.683130035696095</c:v>
                </c:pt>
                <c:pt idx="8571">
                  <c:v>64.948516888434</c:v>
                </c:pt>
                <c:pt idx="8572">
                  <c:v>64.974489088575112</c:v>
                </c:pt>
                <c:pt idx="8573">
                  <c:v>65.135230808861422</c:v>
                </c:pt>
                <c:pt idx="8574">
                  <c:v>65.14634627329194</c:v>
                </c:pt>
                <c:pt idx="8575">
                  <c:v>65.466043704474529</c:v>
                </c:pt>
                <c:pt idx="8576">
                  <c:v>65.409056411595728</c:v>
                </c:pt>
                <c:pt idx="8577">
                  <c:v>65.640589824285357</c:v>
                </c:pt>
                <c:pt idx="8578">
                  <c:v>65.743708454042661</c:v>
                </c:pt>
                <c:pt idx="8579">
                  <c:v>65.911425092641622</c:v>
                </c:pt>
                <c:pt idx="8580">
                  <c:v>66.016654970760243</c:v>
                </c:pt>
                <c:pt idx="8581">
                  <c:v>66.070030416221982</c:v>
                </c:pt>
                <c:pt idx="8582">
                  <c:v>66.286573533351202</c:v>
                </c:pt>
                <c:pt idx="8583">
                  <c:v>66.231195266272195</c:v>
                </c:pt>
                <c:pt idx="8584">
                  <c:v>66.473224203133455</c:v>
                </c:pt>
                <c:pt idx="8585">
                  <c:v>66.583062398263706</c:v>
                </c:pt>
                <c:pt idx="8586">
                  <c:v>66.63970206971679</c:v>
                </c:pt>
                <c:pt idx="8587">
                  <c:v>66.723965272080946</c:v>
                </c:pt>
                <c:pt idx="8588">
                  <c:v>66.781597309909429</c:v>
                </c:pt>
                <c:pt idx="8589">
                  <c:v>66.983653072471768</c:v>
                </c:pt>
                <c:pt idx="8590">
                  <c:v>66.896388566694299</c:v>
                </c:pt>
                <c:pt idx="8591">
                  <c:v>67.052415350512618</c:v>
                </c:pt>
                <c:pt idx="8592">
                  <c:v>67.106099139128034</c:v>
                </c:pt>
                <c:pt idx="8593">
                  <c:v>67.000318840579709</c:v>
                </c:pt>
                <c:pt idx="8594">
                  <c:v>67.030173973750379</c:v>
                </c:pt>
                <c:pt idx="8595">
                  <c:v>66.84750014001682</c:v>
                </c:pt>
                <c:pt idx="8596">
                  <c:v>66.207413250982611</c:v>
                </c:pt>
                <c:pt idx="8597">
                  <c:v>65.997520123839024</c:v>
                </c:pt>
                <c:pt idx="8598">
                  <c:v>65.882218838127471</c:v>
                </c:pt>
                <c:pt idx="8599">
                  <c:v>65.423477266308964</c:v>
                </c:pt>
                <c:pt idx="8600">
                  <c:v>65.210338618346569</c:v>
                </c:pt>
                <c:pt idx="8601">
                  <c:v>65.382158878504683</c:v>
                </c:pt>
                <c:pt idx="8602">
                  <c:v>65.722195239444616</c:v>
                </c:pt>
                <c:pt idx="8603">
                  <c:v>65.457207836456575</c:v>
                </c:pt>
                <c:pt idx="8604">
                  <c:v>65.388532821824398</c:v>
                </c:pt>
                <c:pt idx="8605">
                  <c:v>65.557130187606603</c:v>
                </c:pt>
                <c:pt idx="8606">
                  <c:v>65.70565207504265</c:v>
                </c:pt>
                <c:pt idx="8607">
                  <c:v>66.047129692832769</c:v>
                </c:pt>
                <c:pt idx="8608">
                  <c:v>66.413298889837762</c:v>
                </c:pt>
                <c:pt idx="8609">
                  <c:v>66.687885974914494</c:v>
                </c:pt>
                <c:pt idx="8610">
                  <c:v>66.346190639269423</c:v>
                </c:pt>
                <c:pt idx="8611">
                  <c:v>65.765358490566058</c:v>
                </c:pt>
                <c:pt idx="8612">
                  <c:v>65.032902634593384</c:v>
                </c:pt>
                <c:pt idx="8613">
                  <c:v>64.715681388012626</c:v>
                </c:pt>
                <c:pt idx="8614">
                  <c:v>64.68976622630673</c:v>
                </c:pt>
                <c:pt idx="8615">
                  <c:v>64.545436708860763</c:v>
                </c:pt>
                <c:pt idx="8616">
                  <c:v>64.571302104352853</c:v>
                </c:pt>
                <c:pt idx="8617">
                  <c:v>64.697933487565081</c:v>
                </c:pt>
                <c:pt idx="8618">
                  <c:v>64.625278921426514</c:v>
                </c:pt>
                <c:pt idx="8619">
                  <c:v>64.929205993599069</c:v>
                </c:pt>
                <c:pt idx="8620">
                  <c:v>65.157544924154038</c:v>
                </c:pt>
                <c:pt idx="8621">
                  <c:v>65.436470880889686</c:v>
                </c:pt>
                <c:pt idx="8622">
                  <c:v>65.84569738773115</c:v>
                </c:pt>
                <c:pt idx="8623">
                  <c:v>65.949708860759515</c:v>
                </c:pt>
                <c:pt idx="8624">
                  <c:v>66.212660466489538</c:v>
                </c:pt>
                <c:pt idx="8625">
                  <c:v>66.24343864848845</c:v>
                </c:pt>
                <c:pt idx="8626">
                  <c:v>66.076559322033901</c:v>
                </c:pt>
                <c:pt idx="8627">
                  <c:v>66.237559832885736</c:v>
                </c:pt>
                <c:pt idx="8628">
                  <c:v>66.065395209580856</c:v>
                </c:pt>
                <c:pt idx="8629">
                  <c:v>66.125748045700561</c:v>
                </c:pt>
                <c:pt idx="8630">
                  <c:v>66.293758766626382</c:v>
                </c:pt>
                <c:pt idx="8631">
                  <c:v>66.278876633242191</c:v>
                </c:pt>
                <c:pt idx="8632">
                  <c:v>66.346231427697958</c:v>
                </c:pt>
                <c:pt idx="8633">
                  <c:v>66.002554317548771</c:v>
                </c:pt>
                <c:pt idx="8634">
                  <c:v>66.18482130584195</c:v>
                </c:pt>
                <c:pt idx="8635">
                  <c:v>66.173871617369443</c:v>
                </c:pt>
                <c:pt idx="8636">
                  <c:v>65.948214626391106</c:v>
                </c:pt>
                <c:pt idx="8637">
                  <c:v>66.098281870595798</c:v>
                </c:pt>
                <c:pt idx="8638">
                  <c:v>65.9723135675153</c:v>
                </c:pt>
                <c:pt idx="8639">
                  <c:v>66.031542405675609</c:v>
                </c:pt>
                <c:pt idx="8640">
                  <c:v>66.081438003220626</c:v>
                </c:pt>
                <c:pt idx="8641">
                  <c:v>66.026678789829433</c:v>
                </c:pt>
                <c:pt idx="8642">
                  <c:v>65.143679987109266</c:v>
                </c:pt>
                <c:pt idx="8643">
                  <c:v>64.701326346339897</c:v>
                </c:pt>
                <c:pt idx="8644">
                  <c:v>64.811340315823401</c:v>
                </c:pt>
                <c:pt idx="8645">
                  <c:v>64.978127542783355</c:v>
                </c:pt>
                <c:pt idx="8646">
                  <c:v>64.781890675241172</c:v>
                </c:pt>
                <c:pt idx="8647">
                  <c:v>64.424383285302596</c:v>
                </c:pt>
                <c:pt idx="8648">
                  <c:v>63.983498880716354</c:v>
                </c:pt>
                <c:pt idx="8649">
                  <c:v>63.600719298245622</c:v>
                </c:pt>
                <c:pt idx="8650">
                  <c:v>64.367717883328027</c:v>
                </c:pt>
                <c:pt idx="8651">
                  <c:v>65.512284123448936</c:v>
                </c:pt>
                <c:pt idx="8652">
                  <c:v>65.65130465264501</c:v>
                </c:pt>
                <c:pt idx="8653">
                  <c:v>64.747479465138511</c:v>
                </c:pt>
                <c:pt idx="8654">
                  <c:v>63.985178060413361</c:v>
                </c:pt>
                <c:pt idx="8655">
                  <c:v>65.862904701397738</c:v>
                </c:pt>
                <c:pt idx="8656">
                  <c:v>70.881253968253972</c:v>
                </c:pt>
                <c:pt idx="8657">
                  <c:v>74.593139372822336</c:v>
                </c:pt>
                <c:pt idx="8658">
                  <c:v>75.258335230866535</c:v>
                </c:pt>
                <c:pt idx="8659">
                  <c:v>73.033569620253175</c:v>
                </c:pt>
                <c:pt idx="8660">
                  <c:v>69.753887480190187</c:v>
                </c:pt>
                <c:pt idx="8661">
                  <c:v>67.694363203050543</c:v>
                </c:pt>
                <c:pt idx="8662">
                  <c:v>66.965836201402183</c:v>
                </c:pt>
                <c:pt idx="8663">
                  <c:v>67.089233183856521</c:v>
                </c:pt>
                <c:pt idx="8664">
                  <c:v>67.63401192394457</c:v>
                </c:pt>
                <c:pt idx="8665">
                  <c:v>68.293865197666889</c:v>
                </c:pt>
                <c:pt idx="8666">
                  <c:v>69.02917118588698</c:v>
                </c:pt>
                <c:pt idx="8667">
                  <c:v>69.374175115207393</c:v>
                </c:pt>
                <c:pt idx="8668">
                  <c:v>69.729003316749598</c:v>
                </c:pt>
                <c:pt idx="8669">
                  <c:v>69.974120401337814</c:v>
                </c:pt>
                <c:pt idx="8670">
                  <c:v>70.369456507080258</c:v>
                </c:pt>
                <c:pt idx="8671">
                  <c:v>70.675139219015293</c:v>
                </c:pt>
                <c:pt idx="8672">
                  <c:v>70.90344847654913</c:v>
                </c:pt>
                <c:pt idx="8673">
                  <c:v>70.897874094515345</c:v>
                </c:pt>
                <c:pt idx="8674">
                  <c:v>71.178422021535269</c:v>
                </c:pt>
                <c:pt idx="8675">
                  <c:v>71.253384615384618</c:v>
                </c:pt>
                <c:pt idx="8676">
                  <c:v>71.234079465541512</c:v>
                </c:pt>
                <c:pt idx="8677">
                  <c:v>71.261940677966109</c:v>
                </c:pt>
                <c:pt idx="8678">
                  <c:v>71.406338058114827</c:v>
                </c:pt>
                <c:pt idx="8679">
                  <c:v>71.274545293072848</c:v>
                </c:pt>
                <c:pt idx="8680">
                  <c:v>71.387643620812568</c:v>
                </c:pt>
                <c:pt idx="8681">
                  <c:v>71.314662495530953</c:v>
                </c:pt>
                <c:pt idx="8682">
                  <c:v>71.530953321364478</c:v>
                </c:pt>
                <c:pt idx="8683">
                  <c:v>71.44244785276075</c:v>
                </c:pt>
                <c:pt idx="8684">
                  <c:v>71.537573812114616</c:v>
                </c:pt>
                <c:pt idx="8685">
                  <c:v>71.403000000000006</c:v>
                </c:pt>
                <c:pt idx="8686">
                  <c:v>71.552233576642337</c:v>
                </c:pt>
                <c:pt idx="8687">
                  <c:v>71.519202116016046</c:v>
                </c:pt>
                <c:pt idx="8688">
                  <c:v>71.519202116016046</c:v>
                </c:pt>
                <c:pt idx="8689">
                  <c:v>71.585289156626516</c:v>
                </c:pt>
                <c:pt idx="8690">
                  <c:v>71.893952380952385</c:v>
                </c:pt>
                <c:pt idx="8691">
                  <c:v>71.850657524091915</c:v>
                </c:pt>
                <c:pt idx="8692">
                  <c:v>71.605154304882618</c:v>
                </c:pt>
                <c:pt idx="8693">
                  <c:v>71.344160241874548</c:v>
                </c:pt>
                <c:pt idx="8694">
                  <c:v>71.085690992018243</c:v>
                </c:pt>
                <c:pt idx="8695">
                  <c:v>70.926498098859327</c:v>
                </c:pt>
                <c:pt idx="8696">
                  <c:v>70.652927508584526</c:v>
                </c:pt>
                <c:pt idx="8697">
                  <c:v>70.579336256195219</c:v>
                </c:pt>
                <c:pt idx="8698">
                  <c:v>70.385378955394614</c:v>
                </c:pt>
                <c:pt idx="8699">
                  <c:v>70.579336256195219</c:v>
                </c:pt>
                <c:pt idx="8700">
                  <c:v>70.445950191570887</c:v>
                </c:pt>
                <c:pt idx="8701">
                  <c:v>70.271564280215557</c:v>
                </c:pt>
                <c:pt idx="8702">
                  <c:v>69.992335650830441</c:v>
                </c:pt>
                <c:pt idx="8703">
                  <c:v>69.559814671814678</c:v>
                </c:pt>
                <c:pt idx="8704">
                  <c:v>69.101263727764902</c:v>
                </c:pt>
                <c:pt idx="8705">
                  <c:v>68.785157996146467</c:v>
                </c:pt>
                <c:pt idx="8706">
                  <c:v>68.577398308342964</c:v>
                </c:pt>
                <c:pt idx="8707">
                  <c:v>68.60461550268613</c:v>
                </c:pt>
                <c:pt idx="8708">
                  <c:v>68.826577173496744</c:v>
                </c:pt>
                <c:pt idx="8709">
                  <c:v>69.086613766730423</c:v>
                </c:pt>
                <c:pt idx="8710">
                  <c:v>68.980436974789924</c:v>
                </c:pt>
                <c:pt idx="8711">
                  <c:v>69.306893129770998</c:v>
                </c:pt>
                <c:pt idx="8712">
                  <c:v>69.200666793747629</c:v>
                </c:pt>
                <c:pt idx="8713">
                  <c:v>69.332523809523849</c:v>
                </c:pt>
                <c:pt idx="8714">
                  <c:v>69.2264703196347</c:v>
                </c:pt>
                <c:pt idx="8715">
                  <c:v>69.352828897338412</c:v>
                </c:pt>
                <c:pt idx="8716">
                  <c:v>69.252175845043695</c:v>
                </c:pt>
                <c:pt idx="8717">
                  <c:v>69.344752655538699</c:v>
                </c:pt>
                <c:pt idx="8718">
                  <c:v>69.344752655538699</c:v>
                </c:pt>
                <c:pt idx="8719">
                  <c:v>69.344752655538699</c:v>
                </c:pt>
                <c:pt idx="8720">
                  <c:v>69.470638362395775</c:v>
                </c:pt>
                <c:pt idx="8721">
                  <c:v>69.576567362428847</c:v>
                </c:pt>
                <c:pt idx="8722">
                  <c:v>69.517846066134553</c:v>
                </c:pt>
                <c:pt idx="8723">
                  <c:v>69.618878995433789</c:v>
                </c:pt>
                <c:pt idx="8724">
                  <c:v>69.793022874571136</c:v>
                </c:pt>
                <c:pt idx="8725">
                  <c:v>69.967831932773123</c:v>
                </c:pt>
                <c:pt idx="8726">
                  <c:v>70.445950191570887</c:v>
                </c:pt>
                <c:pt idx="8727">
                  <c:v>70.583222563315459</c:v>
                </c:pt>
                <c:pt idx="8728">
                  <c:v>70.76069319492504</c:v>
                </c:pt>
                <c:pt idx="8729">
                  <c:v>70.340330508474594</c:v>
                </c:pt>
                <c:pt idx="8730">
                  <c:v>69.923652257815533</c:v>
                </c:pt>
                <c:pt idx="8731">
                  <c:v>69.195696021629971</c:v>
                </c:pt>
                <c:pt idx="8732">
                  <c:v>68.93321276595745</c:v>
                </c:pt>
                <c:pt idx="8733">
                  <c:v>68.534276595744686</c:v>
                </c:pt>
                <c:pt idx="8734">
                  <c:v>68.399056392429515</c:v>
                </c:pt>
                <c:pt idx="8735">
                  <c:v>68.085748267898396</c:v>
                </c:pt>
                <c:pt idx="8736">
                  <c:v>67.941680981595098</c:v>
                </c:pt>
                <c:pt idx="8737">
                  <c:v>67.722824828636732</c:v>
                </c:pt>
                <c:pt idx="8738">
                  <c:v>67.335033898305085</c:v>
                </c:pt>
                <c:pt idx="8739">
                  <c:v>67.113093109869652</c:v>
                </c:pt>
                <c:pt idx="8740">
                  <c:v>66.977285714285742</c:v>
                </c:pt>
                <c:pt idx="8741">
                  <c:v>66.969590151795629</c:v>
                </c:pt>
                <c:pt idx="8742">
                  <c:v>66.978201465201479</c:v>
                </c:pt>
                <c:pt idx="8743">
                  <c:v>66.766170289855069</c:v>
                </c:pt>
                <c:pt idx="8744">
                  <c:v>66.741046594982095</c:v>
                </c:pt>
                <c:pt idx="8745">
                  <c:v>66.566387726144029</c:v>
                </c:pt>
                <c:pt idx="8746">
                  <c:v>66.610500879971852</c:v>
                </c:pt>
                <c:pt idx="8747">
                  <c:v>66.559493370551309</c:v>
                </c:pt>
                <c:pt idx="8748">
                  <c:v>66.463869565217408</c:v>
                </c:pt>
                <c:pt idx="8749">
                  <c:v>66.222854014598553</c:v>
                </c:pt>
                <c:pt idx="8750">
                  <c:v>66.075586926286519</c:v>
                </c:pt>
                <c:pt idx="8751">
                  <c:v>65.864407716371247</c:v>
                </c:pt>
                <c:pt idx="8752">
                  <c:v>65.687574209245753</c:v>
                </c:pt>
                <c:pt idx="8753">
                  <c:v>65.834861997226085</c:v>
                </c:pt>
                <c:pt idx="8754">
                  <c:v>65.976680387409189</c:v>
                </c:pt>
                <c:pt idx="8755">
                  <c:v>66.06386206896552</c:v>
                </c:pt>
                <c:pt idx="8756">
                  <c:v>66.204348469212277</c:v>
                </c:pt>
                <c:pt idx="8757">
                  <c:v>66.053350274725275</c:v>
                </c:pt>
                <c:pt idx="8758">
                  <c:v>65.58304458161868</c:v>
                </c:pt>
                <c:pt idx="8759">
                  <c:v>65.258283018867942</c:v>
                </c:pt>
                <c:pt idx="8760">
                  <c:v>64.667905335628248</c:v>
                </c:pt>
                <c:pt idx="8761">
                  <c:v>64.045871972318366</c:v>
                </c:pt>
                <c:pt idx="8762">
                  <c:v>63.50342479108636</c:v>
                </c:pt>
                <c:pt idx="8763">
                  <c:v>63.286166023166018</c:v>
                </c:pt>
                <c:pt idx="8764">
                  <c:v>63.610310686482677</c:v>
                </c:pt>
                <c:pt idx="8765">
                  <c:v>64.337411134903647</c:v>
                </c:pt>
                <c:pt idx="8766">
                  <c:v>65.046825116948568</c:v>
                </c:pt>
                <c:pt idx="8767">
                  <c:v>66.11138592673197</c:v>
                </c:pt>
                <c:pt idx="8768">
                  <c:v>66.970602339181298</c:v>
                </c:pt>
                <c:pt idx="8769">
                  <c:v>67.966441295546545</c:v>
                </c:pt>
                <c:pt idx="8770">
                  <c:v>69.137305298258639</c:v>
                </c:pt>
                <c:pt idx="8771">
                  <c:v>70.323891458411055</c:v>
                </c:pt>
                <c:pt idx="8772">
                  <c:v>71.22867891972993</c:v>
                </c:pt>
                <c:pt idx="8773">
                  <c:v>71.754701244813276</c:v>
                </c:pt>
                <c:pt idx="8774">
                  <c:v>72.479710925644923</c:v>
                </c:pt>
                <c:pt idx="8775">
                  <c:v>72.908483993902465</c:v>
                </c:pt>
                <c:pt idx="8776">
                  <c:v>73.57667292225203</c:v>
                </c:pt>
                <c:pt idx="8777">
                  <c:v>73.742238754325271</c:v>
                </c:pt>
                <c:pt idx="8778">
                  <c:v>74.110742184484764</c:v>
                </c:pt>
                <c:pt idx="8779">
                  <c:v>74.094013147718499</c:v>
                </c:pt>
                <c:pt idx="8780">
                  <c:v>74.332148936170213</c:v>
                </c:pt>
                <c:pt idx="8781">
                  <c:v>74.420554095826915</c:v>
                </c:pt>
                <c:pt idx="8782">
                  <c:v>74.411422470180838</c:v>
                </c:pt>
                <c:pt idx="8783">
                  <c:v>74.653971690895219</c:v>
                </c:pt>
                <c:pt idx="8784">
                  <c:v>74.51195596051636</c:v>
                </c:pt>
                <c:pt idx="8785">
                  <c:v>74.387858969537433</c:v>
                </c:pt>
                <c:pt idx="8786">
                  <c:v>74.521169327887122</c:v>
                </c:pt>
                <c:pt idx="8787">
                  <c:v>74.528137614678926</c:v>
                </c:pt>
                <c:pt idx="8788">
                  <c:v>74.553219378427784</c:v>
                </c:pt>
                <c:pt idx="8789">
                  <c:v>74.558983278807716</c:v>
                </c:pt>
                <c:pt idx="8790">
                  <c:v>74.58925135037812</c:v>
                </c:pt>
                <c:pt idx="8791">
                  <c:v>74.733588235294135</c:v>
                </c:pt>
                <c:pt idx="8792">
                  <c:v>74.624552028218702</c:v>
                </c:pt>
                <c:pt idx="8793">
                  <c:v>74.48517376133988</c:v>
                </c:pt>
                <c:pt idx="8794">
                  <c:v>74.175681912681924</c:v>
                </c:pt>
                <c:pt idx="8795">
                  <c:v>73.902414802065437</c:v>
                </c:pt>
                <c:pt idx="8796">
                  <c:v>73.621770126755735</c:v>
                </c:pt>
                <c:pt idx="8797">
                  <c:v>73.711582166040344</c:v>
                </c:pt>
                <c:pt idx="8798">
                  <c:v>73.496838040149726</c:v>
                </c:pt>
                <c:pt idx="8799">
                  <c:v>73.190132701421817</c:v>
                </c:pt>
                <c:pt idx="8800">
                  <c:v>72.662662731871848</c:v>
                </c:pt>
                <c:pt idx="8801">
                  <c:v>72.187496644295294</c:v>
                </c:pt>
                <c:pt idx="8802">
                  <c:v>71.202899833055099</c:v>
                </c:pt>
                <c:pt idx="8803">
                  <c:v>70.397136212624574</c:v>
                </c:pt>
                <c:pt idx="8804">
                  <c:v>69.628658068783082</c:v>
                </c:pt>
                <c:pt idx="8805">
                  <c:v>68.958634266886335</c:v>
                </c:pt>
                <c:pt idx="8806">
                  <c:v>67.868898784094654</c:v>
                </c:pt>
                <c:pt idx="8807">
                  <c:v>66.934700590938945</c:v>
                </c:pt>
                <c:pt idx="8808">
                  <c:v>66.290093596059123</c:v>
                </c:pt>
                <c:pt idx="8809">
                  <c:v>66.179694106025721</c:v>
                </c:pt>
                <c:pt idx="8810">
                  <c:v>66.302065080938235</c:v>
                </c:pt>
                <c:pt idx="8811">
                  <c:v>66.252061982101438</c:v>
                </c:pt>
                <c:pt idx="8812">
                  <c:v>66.432301164725473</c:v>
                </c:pt>
                <c:pt idx="8813">
                  <c:v>66.693490654205618</c:v>
                </c:pt>
                <c:pt idx="8814">
                  <c:v>67.051873994638086</c:v>
                </c:pt>
                <c:pt idx="8815">
                  <c:v>67.316781512605061</c:v>
                </c:pt>
                <c:pt idx="8816">
                  <c:v>67.382649477586796</c:v>
                </c:pt>
                <c:pt idx="8817">
                  <c:v>67.596192567567556</c:v>
                </c:pt>
                <c:pt idx="8818">
                  <c:v>67.599831415030479</c:v>
                </c:pt>
                <c:pt idx="8819">
                  <c:v>67.401606307222778</c:v>
                </c:pt>
                <c:pt idx="8820">
                  <c:v>67.350860780984732</c:v>
                </c:pt>
                <c:pt idx="8821">
                  <c:v>67.438900747790626</c:v>
                </c:pt>
                <c:pt idx="8822">
                  <c:v>67.324649659863965</c:v>
                </c:pt>
                <c:pt idx="8823">
                  <c:v>66.830029601905437</c:v>
                </c:pt>
                <c:pt idx="8824">
                  <c:v>66.652248043552248</c:v>
                </c:pt>
                <c:pt idx="8825">
                  <c:v>66.450074829931992</c:v>
                </c:pt>
                <c:pt idx="8826">
                  <c:v>66.214393609789269</c:v>
                </c:pt>
                <c:pt idx="8827">
                  <c:v>66.094042090970817</c:v>
                </c:pt>
                <c:pt idx="8828">
                  <c:v>65.916455284552853</c:v>
                </c:pt>
                <c:pt idx="8829">
                  <c:v>65.620528696826469</c:v>
                </c:pt>
                <c:pt idx="8830">
                  <c:v>65.208648521505395</c:v>
                </c:pt>
                <c:pt idx="8831">
                  <c:v>64.889380984265173</c:v>
                </c:pt>
                <c:pt idx="8832">
                  <c:v>64.600570621468933</c:v>
                </c:pt>
                <c:pt idx="8833">
                  <c:v>64.231894771674391</c:v>
                </c:pt>
                <c:pt idx="8834">
                  <c:v>63.155210144927551</c:v>
                </c:pt>
                <c:pt idx="8835">
                  <c:v>61.789186579378082</c:v>
                </c:pt>
                <c:pt idx="8836">
                  <c:v>61.18476815369587</c:v>
                </c:pt>
                <c:pt idx="8837">
                  <c:v>58.803913492575887</c:v>
                </c:pt>
                <c:pt idx="8838">
                  <c:v>58.898817307692312</c:v>
                </c:pt>
                <c:pt idx="8839">
                  <c:v>57.845829408020364</c:v>
                </c:pt>
                <c:pt idx="8840">
                  <c:v>55.433192611304079</c:v>
                </c:pt>
                <c:pt idx="8841">
                  <c:v>54.164033510804899</c:v>
                </c:pt>
                <c:pt idx="8842">
                  <c:v>51.962318040917552</c:v>
                </c:pt>
                <c:pt idx="8843">
                  <c:v>48.408257826887677</c:v>
                </c:pt>
                <c:pt idx="8844">
                  <c:v>48.750370663420583</c:v>
                </c:pt>
                <c:pt idx="8845">
                  <c:v>45.363997883277904</c:v>
                </c:pt>
                <c:pt idx="8846">
                  <c:v>40.847210526315791</c:v>
                </c:pt>
                <c:pt idx="8847">
                  <c:v>38.716906016162838</c:v>
                </c:pt>
                <c:pt idx="8848">
                  <c:v>41.343378426698465</c:v>
                </c:pt>
                <c:pt idx="8849">
                  <c:v>46.021169934640525</c:v>
                </c:pt>
                <c:pt idx="8850">
                  <c:v>48.684009771986979</c:v>
                </c:pt>
                <c:pt idx="8851">
                  <c:v>47.096603896103915</c:v>
                </c:pt>
                <c:pt idx="8852">
                  <c:v>45.276839811542999</c:v>
                </c:pt>
                <c:pt idx="8853">
                  <c:v>44.332599764567405</c:v>
                </c:pt>
                <c:pt idx="8854">
                  <c:v>43.579951147733965</c:v>
                </c:pt>
                <c:pt idx="8855">
                  <c:v>42.450463170300537</c:v>
                </c:pt>
                <c:pt idx="8856">
                  <c:v>41.000466823945757</c:v>
                </c:pt>
                <c:pt idx="8857">
                  <c:v>39.732728292971061</c:v>
                </c:pt>
                <c:pt idx="8858">
                  <c:v>38.495243267238834</c:v>
                </c:pt>
                <c:pt idx="8859">
                  <c:v>37.88114001779887</c:v>
                </c:pt>
                <c:pt idx="8860">
                  <c:v>37.545773483947684</c:v>
                </c:pt>
                <c:pt idx="8861">
                  <c:v>37.229850417163291</c:v>
                </c:pt>
                <c:pt idx="8862">
                  <c:v>37.081120705109058</c:v>
                </c:pt>
                <c:pt idx="8863">
                  <c:v>37.138562218890556</c:v>
                </c:pt>
                <c:pt idx="8864">
                  <c:v>37.3114962406015</c:v>
                </c:pt>
                <c:pt idx="8865">
                  <c:v>38.001602053140118</c:v>
                </c:pt>
                <c:pt idx="8866">
                  <c:v>38.19983732202364</c:v>
                </c:pt>
                <c:pt idx="8867">
                  <c:v>38.589034063260357</c:v>
                </c:pt>
                <c:pt idx="8868">
                  <c:v>39.101190418065315</c:v>
                </c:pt>
                <c:pt idx="8869">
                  <c:v>39.634745788667686</c:v>
                </c:pt>
                <c:pt idx="8870">
                  <c:v>40.292185867895554</c:v>
                </c:pt>
                <c:pt idx="8871">
                  <c:v>40.778480591497228</c:v>
                </c:pt>
                <c:pt idx="8872">
                  <c:v>41.420398826073537</c:v>
                </c:pt>
                <c:pt idx="8873">
                  <c:v>42.232021065675355</c:v>
                </c:pt>
                <c:pt idx="8874">
                  <c:v>42.905091361093852</c:v>
                </c:pt>
                <c:pt idx="8875">
                  <c:v>43.582357855361607</c:v>
                </c:pt>
                <c:pt idx="8876">
                  <c:v>44.204580756013769</c:v>
                </c:pt>
                <c:pt idx="8877">
                  <c:v>44.745410881801135</c:v>
                </c:pt>
                <c:pt idx="8878">
                  <c:v>45.267145807259084</c:v>
                </c:pt>
                <c:pt idx="8879">
                  <c:v>45.887882702533645</c:v>
                </c:pt>
                <c:pt idx="8880">
                  <c:v>46.304015625000005</c:v>
                </c:pt>
                <c:pt idx="8881">
                  <c:v>46.678366614664597</c:v>
                </c:pt>
                <c:pt idx="8882">
                  <c:v>47.615763117044409</c:v>
                </c:pt>
                <c:pt idx="8883">
                  <c:v>48.638385802469145</c:v>
                </c:pt>
                <c:pt idx="8884">
                  <c:v>49.505002460781313</c:v>
                </c:pt>
                <c:pt idx="8885">
                  <c:v>49.989925427872862</c:v>
                </c:pt>
                <c:pt idx="8886">
                  <c:v>50.096030578262187</c:v>
                </c:pt>
                <c:pt idx="8887">
                  <c:v>49.874319340329848</c:v>
                </c:pt>
                <c:pt idx="8888">
                  <c:v>50.013373134328376</c:v>
                </c:pt>
                <c:pt idx="8889">
                  <c:v>50.086192502231498</c:v>
                </c:pt>
                <c:pt idx="8890">
                  <c:v>50.027579632918915</c:v>
                </c:pt>
                <c:pt idx="8891">
                  <c:v>50.05839434961743</c:v>
                </c:pt>
                <c:pt idx="8892">
                  <c:v>50.133316159250597</c:v>
                </c:pt>
                <c:pt idx="8893">
                  <c:v>50.315240977881274</c:v>
                </c:pt>
                <c:pt idx="8894">
                  <c:v>50.680464461850889</c:v>
                </c:pt>
                <c:pt idx="8895">
                  <c:v>51.083891203703715</c:v>
                </c:pt>
                <c:pt idx="8896">
                  <c:v>51.361929707839181</c:v>
                </c:pt>
                <c:pt idx="8897">
                  <c:v>51.570324840764357</c:v>
                </c:pt>
                <c:pt idx="8898">
                  <c:v>51.783066647348619</c:v>
                </c:pt>
                <c:pt idx="8899">
                  <c:v>52.103255591054321</c:v>
                </c:pt>
                <c:pt idx="8900">
                  <c:v>52.211630136986315</c:v>
                </c:pt>
                <c:pt idx="8901">
                  <c:v>52.74827688250808</c:v>
                </c:pt>
                <c:pt idx="8902">
                  <c:v>52.969713780918738</c:v>
                </c:pt>
                <c:pt idx="8903">
                  <c:v>53.261593009478673</c:v>
                </c:pt>
                <c:pt idx="8904">
                  <c:v>53.838746268656735</c:v>
                </c:pt>
                <c:pt idx="8905">
                  <c:v>54.211042168674723</c:v>
                </c:pt>
                <c:pt idx="8906">
                  <c:v>54.567770586447892</c:v>
                </c:pt>
                <c:pt idx="8907">
                  <c:v>54.698681470137842</c:v>
                </c:pt>
                <c:pt idx="8908">
                  <c:v>55.177221741815956</c:v>
                </c:pt>
                <c:pt idx="8909">
                  <c:v>55.292100529100537</c:v>
                </c:pt>
                <c:pt idx="8910">
                  <c:v>55.474936090225569</c:v>
                </c:pt>
                <c:pt idx="8911">
                  <c:v>55.961770491803293</c:v>
                </c:pt>
                <c:pt idx="8912">
                  <c:v>56.246952971083587</c:v>
                </c:pt>
                <c:pt idx="8913">
                  <c:v>56.631400000000014</c:v>
                </c:pt>
                <c:pt idx="8914">
                  <c:v>57.045801418439723</c:v>
                </c:pt>
                <c:pt idx="8915">
                  <c:v>57.486765432098764</c:v>
                </c:pt>
                <c:pt idx="8916">
                  <c:v>57.526330062152468</c:v>
                </c:pt>
                <c:pt idx="8917">
                  <c:v>57.926920922570034</c:v>
                </c:pt>
                <c:pt idx="8918">
                  <c:v>58.087767904509292</c:v>
                </c:pt>
                <c:pt idx="8919">
                  <c:v>58.538425141713901</c:v>
                </c:pt>
                <c:pt idx="8920">
                  <c:v>58.819002682763269</c:v>
                </c:pt>
                <c:pt idx="8921">
                  <c:v>58.87868924839907</c:v>
                </c:pt>
                <c:pt idx="8922">
                  <c:v>59.204201353637913</c:v>
                </c:pt>
                <c:pt idx="8923">
                  <c:v>59.505697010869582</c:v>
                </c:pt>
                <c:pt idx="8924">
                  <c:v>59.266401360544222</c:v>
                </c:pt>
                <c:pt idx="8925">
                  <c:v>59.439445578231314</c:v>
                </c:pt>
                <c:pt idx="8926">
                  <c:v>59.617166666666677</c:v>
                </c:pt>
                <c:pt idx="8927">
                  <c:v>59.763425025501533</c:v>
                </c:pt>
                <c:pt idx="8928">
                  <c:v>59.690966101694926</c:v>
                </c:pt>
                <c:pt idx="8929">
                  <c:v>59.600322993931243</c:v>
                </c:pt>
                <c:pt idx="8930">
                  <c:v>59.583772058823541</c:v>
                </c:pt>
                <c:pt idx="8931">
                  <c:v>59.450914456233448</c:v>
                </c:pt>
                <c:pt idx="8932">
                  <c:v>59.561746288353689</c:v>
                </c:pt>
                <c:pt idx="8933">
                  <c:v>59.712296696107316</c:v>
                </c:pt>
                <c:pt idx="8934">
                  <c:v>59.65927058443657</c:v>
                </c:pt>
                <c:pt idx="8935">
                  <c:v>59.49984210526317</c:v>
                </c:pt>
                <c:pt idx="8936">
                  <c:v>59.65327470792549</c:v>
                </c:pt>
                <c:pt idx="8937">
                  <c:v>59.510107567229539</c:v>
                </c:pt>
                <c:pt idx="8938">
                  <c:v>59.393963444857505</c:v>
                </c:pt>
                <c:pt idx="8939">
                  <c:v>59.296220547523859</c:v>
                </c:pt>
                <c:pt idx="8940">
                  <c:v>59.255449664429548</c:v>
                </c:pt>
                <c:pt idx="8941">
                  <c:v>58.907478063540083</c:v>
                </c:pt>
                <c:pt idx="8942">
                  <c:v>59.015104630186414</c:v>
                </c:pt>
                <c:pt idx="8943">
                  <c:v>58.711804185351284</c:v>
                </c:pt>
                <c:pt idx="8944">
                  <c:v>58.481015471585863</c:v>
                </c:pt>
                <c:pt idx="8945">
                  <c:v>58.325166567871975</c:v>
                </c:pt>
                <c:pt idx="8946">
                  <c:v>58.284584861029003</c:v>
                </c:pt>
                <c:pt idx="8947">
                  <c:v>58.193301240401667</c:v>
                </c:pt>
                <c:pt idx="8948">
                  <c:v>58.416192432752013</c:v>
                </c:pt>
                <c:pt idx="8949">
                  <c:v>58.580757701421817</c:v>
                </c:pt>
                <c:pt idx="8950">
                  <c:v>58.819372549019619</c:v>
                </c:pt>
                <c:pt idx="8951">
                  <c:v>59.156645584725553</c:v>
                </c:pt>
                <c:pt idx="8952">
                  <c:v>59.234672661870519</c:v>
                </c:pt>
                <c:pt idx="8953">
                  <c:v>59.541791076273753</c:v>
                </c:pt>
                <c:pt idx="8954">
                  <c:v>59.904459344660211</c:v>
                </c:pt>
                <c:pt idx="8955">
                  <c:v>60.188962713936448</c:v>
                </c:pt>
                <c:pt idx="8956">
                  <c:v>60.3168023399015</c:v>
                </c:pt>
                <c:pt idx="8957">
                  <c:v>60.475457337883967</c:v>
                </c:pt>
                <c:pt idx="8958">
                  <c:v>60.820632155145461</c:v>
                </c:pt>
                <c:pt idx="8959">
                  <c:v>61.146196721311512</c:v>
                </c:pt>
                <c:pt idx="8960">
                  <c:v>61.315272005084225</c:v>
                </c:pt>
                <c:pt idx="8961">
                  <c:v>61.568200000000004</c:v>
                </c:pt>
                <c:pt idx="8962">
                  <c:v>61.881268300548228</c:v>
                </c:pt>
                <c:pt idx="8963">
                  <c:v>62.029412089697786</c:v>
                </c:pt>
                <c:pt idx="8964">
                  <c:v>62.43315706806284</c:v>
                </c:pt>
                <c:pt idx="8965">
                  <c:v>62.507233937397046</c:v>
                </c:pt>
                <c:pt idx="8966">
                  <c:v>62.724028192371478</c:v>
                </c:pt>
                <c:pt idx="8967">
                  <c:v>63.113584307178655</c:v>
                </c:pt>
                <c:pt idx="8968">
                  <c:v>63.305086693548418</c:v>
                </c:pt>
                <c:pt idx="8969">
                  <c:v>63.619877323420098</c:v>
                </c:pt>
                <c:pt idx="8970">
                  <c:v>63.615856171370297</c:v>
                </c:pt>
                <c:pt idx="8971">
                  <c:v>63.668022207037936</c:v>
                </c:pt>
                <c:pt idx="8972">
                  <c:v>63.843188679245301</c:v>
                </c:pt>
                <c:pt idx="8973">
                  <c:v>63.991219696969722</c:v>
                </c:pt>
                <c:pt idx="8974">
                  <c:v>64.105672413793116</c:v>
                </c:pt>
                <c:pt idx="8975">
                  <c:v>63.991219696969722</c:v>
                </c:pt>
                <c:pt idx="8976">
                  <c:v>63.990233676975961</c:v>
                </c:pt>
                <c:pt idx="8977">
                  <c:v>63.9315191518468</c:v>
                </c:pt>
                <c:pt idx="8978">
                  <c:v>63.909320786707355</c:v>
                </c:pt>
                <c:pt idx="8979">
                  <c:v>63.855016806722716</c:v>
                </c:pt>
                <c:pt idx="8980">
                  <c:v>64.057463087248308</c:v>
                </c:pt>
                <c:pt idx="8981">
                  <c:v>64.087640588431967</c:v>
                </c:pt>
                <c:pt idx="8982">
                  <c:v>64.089891311529584</c:v>
                </c:pt>
                <c:pt idx="8983">
                  <c:v>64.006313763861726</c:v>
                </c:pt>
                <c:pt idx="8984">
                  <c:v>64.424332040090533</c:v>
                </c:pt>
                <c:pt idx="8985">
                  <c:v>64.4511005765535</c:v>
                </c:pt>
                <c:pt idx="8986">
                  <c:v>64.61230203045686</c:v>
                </c:pt>
                <c:pt idx="8987">
                  <c:v>64.308347375039304</c:v>
                </c:pt>
                <c:pt idx="8988">
                  <c:v>64.309664578766061</c:v>
                </c:pt>
                <c:pt idx="8989">
                  <c:v>64.358691539182018</c:v>
                </c:pt>
                <c:pt idx="8990">
                  <c:v>64.013233208955242</c:v>
                </c:pt>
                <c:pt idx="8991">
                  <c:v>64.091768183225028</c:v>
                </c:pt>
                <c:pt idx="8992">
                  <c:v>64.119492905613811</c:v>
                </c:pt>
                <c:pt idx="8993">
                  <c:v>63.986409160774684</c:v>
                </c:pt>
                <c:pt idx="8994">
                  <c:v>63.959264543784457</c:v>
                </c:pt>
                <c:pt idx="8995">
                  <c:v>64.171959096459105</c:v>
                </c:pt>
                <c:pt idx="8996">
                  <c:v>64.141236369174536</c:v>
                </c:pt>
                <c:pt idx="8997">
                  <c:v>64.169554136253055</c:v>
                </c:pt>
                <c:pt idx="8998">
                  <c:v>64.377595990279474</c:v>
                </c:pt>
                <c:pt idx="8999">
                  <c:v>64.428273556231019</c:v>
                </c:pt>
                <c:pt idx="9000">
                  <c:v>64.718479452054808</c:v>
                </c:pt>
                <c:pt idx="9001">
                  <c:v>64.956833943833956</c:v>
                </c:pt>
                <c:pt idx="9002">
                  <c:v>65.352225589225597</c:v>
                </c:pt>
                <c:pt idx="9003">
                  <c:v>65.359006144393248</c:v>
                </c:pt>
                <c:pt idx="9004">
                  <c:v>65.679589577551653</c:v>
                </c:pt>
                <c:pt idx="9005">
                  <c:v>65.871359133126944</c:v>
                </c:pt>
                <c:pt idx="9006">
                  <c:v>66.121864696734065</c:v>
                </c:pt>
                <c:pt idx="9007">
                  <c:v>66.343756013745733</c:v>
                </c:pt>
                <c:pt idx="9008">
                  <c:v>66.540760351317473</c:v>
                </c:pt>
                <c:pt idx="9009">
                  <c:v>66.392014483627221</c:v>
                </c:pt>
                <c:pt idx="9010">
                  <c:v>66.751618400252937</c:v>
                </c:pt>
                <c:pt idx="9011">
                  <c:v>66.732384517766519</c:v>
                </c:pt>
                <c:pt idx="9012">
                  <c:v>66.824724467069686</c:v>
                </c:pt>
                <c:pt idx="9013">
                  <c:v>66.723526315789485</c:v>
                </c:pt>
                <c:pt idx="9014">
                  <c:v>66.78450623600898</c:v>
                </c:pt>
                <c:pt idx="9015">
                  <c:v>66.926276745675864</c:v>
                </c:pt>
                <c:pt idx="9016">
                  <c:v>66.928436456996153</c:v>
                </c:pt>
                <c:pt idx="9017">
                  <c:v>66.90740694310513</c:v>
                </c:pt>
                <c:pt idx="9018">
                  <c:v>67.022414225941446</c:v>
                </c:pt>
                <c:pt idx="9019">
                  <c:v>67.077814814814815</c:v>
                </c:pt>
                <c:pt idx="9020">
                  <c:v>66.969332581372868</c:v>
                </c:pt>
                <c:pt idx="9021">
                  <c:v>66.997042553191477</c:v>
                </c:pt>
                <c:pt idx="9022">
                  <c:v>66.969332581372868</c:v>
                </c:pt>
                <c:pt idx="9023">
                  <c:v>67.05010560206054</c:v>
                </c:pt>
                <c:pt idx="9024">
                  <c:v>66.818288461538472</c:v>
                </c:pt>
                <c:pt idx="9025">
                  <c:v>66.78450623600898</c:v>
                </c:pt>
                <c:pt idx="9026">
                  <c:v>66.658482023544394</c:v>
                </c:pt>
                <c:pt idx="9027">
                  <c:v>66.545252939307289</c:v>
                </c:pt>
                <c:pt idx="9028">
                  <c:v>66.452595192915865</c:v>
                </c:pt>
                <c:pt idx="9029">
                  <c:v>66.360812401636778</c:v>
                </c:pt>
                <c:pt idx="9030">
                  <c:v>66.217281681304925</c:v>
                </c:pt>
                <c:pt idx="9031">
                  <c:v>66.25871651090344</c:v>
                </c:pt>
                <c:pt idx="9032">
                  <c:v>66.243405824039669</c:v>
                </c:pt>
                <c:pt idx="9033">
                  <c:v>66.080515432098778</c:v>
                </c:pt>
                <c:pt idx="9034">
                  <c:v>66.222484346224704</c:v>
                </c:pt>
                <c:pt idx="9035">
                  <c:v>66.082465648854978</c:v>
                </c:pt>
                <c:pt idx="9036">
                  <c:v>66.232044721630672</c:v>
                </c:pt>
                <c:pt idx="9037">
                  <c:v>66.140574197456104</c:v>
                </c:pt>
                <c:pt idx="9038">
                  <c:v>65.977231927710861</c:v>
                </c:pt>
                <c:pt idx="9039">
                  <c:v>66.121043217286925</c:v>
                </c:pt>
                <c:pt idx="9040">
                  <c:v>66.141253066108305</c:v>
                </c:pt>
                <c:pt idx="9041">
                  <c:v>66.287590163934439</c:v>
                </c:pt>
                <c:pt idx="9042">
                  <c:v>66.227837942313414</c:v>
                </c:pt>
                <c:pt idx="9043">
                  <c:v>66.272783575452138</c:v>
                </c:pt>
                <c:pt idx="9044">
                  <c:v>66.163014779781278</c:v>
                </c:pt>
                <c:pt idx="9045">
                  <c:v>66.108104688882364</c:v>
                </c:pt>
                <c:pt idx="9046">
                  <c:v>66.377920541495016</c:v>
                </c:pt>
                <c:pt idx="9047">
                  <c:v>66.277550264550285</c:v>
                </c:pt>
                <c:pt idx="9048">
                  <c:v>66.322747504403992</c:v>
                </c:pt>
                <c:pt idx="9049">
                  <c:v>66.29770795421193</c:v>
                </c:pt>
                <c:pt idx="9050">
                  <c:v>66.272683098591557</c:v>
                </c:pt>
                <c:pt idx="9051">
                  <c:v>66.148383034928088</c:v>
                </c:pt>
                <c:pt idx="9052">
                  <c:v>66.248454011166629</c:v>
                </c:pt>
                <c:pt idx="9053">
                  <c:v>66.35280582524274</c:v>
                </c:pt>
                <c:pt idx="9054">
                  <c:v>66.253285546070074</c:v>
                </c:pt>
                <c:pt idx="9055">
                  <c:v>66.357827586206909</c:v>
                </c:pt>
                <c:pt idx="9056">
                  <c:v>66.462616406019492</c:v>
                </c:pt>
                <c:pt idx="9057">
                  <c:v>66.642058441558461</c:v>
                </c:pt>
                <c:pt idx="9058">
                  <c:v>66.642058441558461</c:v>
                </c:pt>
                <c:pt idx="9059">
                  <c:v>66.642058441558461</c:v>
                </c:pt>
                <c:pt idx="9060">
                  <c:v>66.337675324675345</c:v>
                </c:pt>
                <c:pt idx="9061">
                  <c:v>66.337675324675345</c:v>
                </c:pt>
                <c:pt idx="9062">
                  <c:v>66.462616406019492</c:v>
                </c:pt>
                <c:pt idx="9063">
                  <c:v>66.25813417870836</c:v>
                </c:pt>
                <c:pt idx="9064">
                  <c:v>66.412218519610775</c:v>
                </c:pt>
                <c:pt idx="9065">
                  <c:v>66.332681791396595</c:v>
                </c:pt>
                <c:pt idx="9066">
                  <c:v>66.203129449838215</c:v>
                </c:pt>
                <c:pt idx="9067">
                  <c:v>66.123964138741925</c:v>
                </c:pt>
                <c:pt idx="9068">
                  <c:v>66.173378743394025</c:v>
                </c:pt>
                <c:pt idx="9069">
                  <c:v>66.168700468933196</c:v>
                </c:pt>
                <c:pt idx="9070">
                  <c:v>66.040070529704437</c:v>
                </c:pt>
                <c:pt idx="9071">
                  <c:v>65.936633440514484</c:v>
                </c:pt>
                <c:pt idx="9072">
                  <c:v>65.957176882662012</c:v>
                </c:pt>
                <c:pt idx="9073">
                  <c:v>65.730483231262767</c:v>
                </c:pt>
                <c:pt idx="9074">
                  <c:v>65.525292697119596</c:v>
                </c:pt>
                <c:pt idx="9075">
                  <c:v>65.448214741729544</c:v>
                </c:pt>
                <c:pt idx="9076">
                  <c:v>65.244687898089197</c:v>
                </c:pt>
                <c:pt idx="9077">
                  <c:v>65.143277617119736</c:v>
                </c:pt>
                <c:pt idx="9078">
                  <c:v>64.971875397513756</c:v>
                </c:pt>
                <c:pt idx="9079">
                  <c:v>64.845056101792949</c:v>
                </c:pt>
                <c:pt idx="9080">
                  <c:v>64.697933487565081</c:v>
                </c:pt>
                <c:pt idx="9081">
                  <c:v>64.275344787756282</c:v>
                </c:pt>
                <c:pt idx="9082">
                  <c:v>64.647593190998279</c:v>
                </c:pt>
                <c:pt idx="9083">
                  <c:v>64.746059400230692</c:v>
                </c:pt>
                <c:pt idx="9084">
                  <c:v>64.621551684422712</c:v>
                </c:pt>
                <c:pt idx="9085">
                  <c:v>64.619639839034221</c:v>
                </c:pt>
                <c:pt idx="9086">
                  <c:v>64.396027522935796</c:v>
                </c:pt>
                <c:pt idx="9087">
                  <c:v>64.150886597938154</c:v>
                </c:pt>
                <c:pt idx="9088">
                  <c:v>63.879299054712135</c:v>
                </c:pt>
                <c:pt idx="9089">
                  <c:v>63.607718714121702</c:v>
                </c:pt>
                <c:pt idx="9090">
                  <c:v>63.141485196895673</c:v>
                </c:pt>
                <c:pt idx="9091">
                  <c:v>62.597917891097694</c:v>
                </c:pt>
                <c:pt idx="9092">
                  <c:v>62.320113938692884</c:v>
                </c:pt>
                <c:pt idx="9093">
                  <c:v>61.841619089062959</c:v>
                </c:pt>
                <c:pt idx="9094">
                  <c:v>61.788749199883625</c:v>
                </c:pt>
                <c:pt idx="9095">
                  <c:v>61.731558505981923</c:v>
                </c:pt>
                <c:pt idx="9096">
                  <c:v>61.772595663639038</c:v>
                </c:pt>
                <c:pt idx="9097">
                  <c:v>61.991516774573284</c:v>
                </c:pt>
                <c:pt idx="9098">
                  <c:v>62.362763523499865</c:v>
                </c:pt>
                <c:pt idx="9099">
                  <c:v>62.556264942016057</c:v>
                </c:pt>
                <c:pt idx="9100">
                  <c:v>62.932883303411131</c:v>
                </c:pt>
                <c:pt idx="9101">
                  <c:v>63.235347799879463</c:v>
                </c:pt>
                <c:pt idx="9102">
                  <c:v>63.621431907794985</c:v>
                </c:pt>
                <c:pt idx="9103">
                  <c:v>64.118134474327633</c:v>
                </c:pt>
                <c:pt idx="9104">
                  <c:v>64.275007389162582</c:v>
                </c:pt>
                <c:pt idx="9105">
                  <c:v>64.518577936163624</c:v>
                </c:pt>
                <c:pt idx="9106">
                  <c:v>64.761050530255787</c:v>
                </c:pt>
                <c:pt idx="9107">
                  <c:v>65.011037676609106</c:v>
                </c:pt>
                <c:pt idx="9108">
                  <c:v>65.367469361970961</c:v>
                </c:pt>
                <c:pt idx="9109">
                  <c:v>65.238850015888175</c:v>
                </c:pt>
                <c:pt idx="9110">
                  <c:v>65.438351662404116</c:v>
                </c:pt>
                <c:pt idx="9111">
                  <c:v>65.749419157827077</c:v>
                </c:pt>
                <c:pt idx="9112">
                  <c:v>65.922473003556419</c:v>
                </c:pt>
                <c:pt idx="9113">
                  <c:v>65.849338531513979</c:v>
                </c:pt>
                <c:pt idx="9114">
                  <c:v>66.107678419849833</c:v>
                </c:pt>
                <c:pt idx="9115">
                  <c:v>66.423386631716909</c:v>
                </c:pt>
                <c:pt idx="9116">
                  <c:v>66.401086642599296</c:v>
                </c:pt>
                <c:pt idx="9117">
                  <c:v>66.628763546798041</c:v>
                </c:pt>
                <c:pt idx="9118">
                  <c:v>66.822016393442638</c:v>
                </c:pt>
                <c:pt idx="9119">
                  <c:v>67.035875816993453</c:v>
                </c:pt>
                <c:pt idx="9120">
                  <c:v>66.994125935567851</c:v>
                </c:pt>
                <c:pt idx="9121">
                  <c:v>67.256129647591337</c:v>
                </c:pt>
                <c:pt idx="9122">
                  <c:v>67.224575408261302</c:v>
                </c:pt>
                <c:pt idx="9123">
                  <c:v>67.245578397212569</c:v>
                </c:pt>
                <c:pt idx="9124">
                  <c:v>67.317485154769443</c:v>
                </c:pt>
                <c:pt idx="9125">
                  <c:v>67.361787783375334</c:v>
                </c:pt>
                <c:pt idx="9126">
                  <c:v>67.380990654205618</c:v>
                </c:pt>
                <c:pt idx="9127">
                  <c:v>67.472424083769653</c:v>
                </c:pt>
                <c:pt idx="9128">
                  <c:v>67.490064919231955</c:v>
                </c:pt>
                <c:pt idx="9129">
                  <c:v>67.694529625151148</c:v>
                </c:pt>
                <c:pt idx="9130">
                  <c:v>67.913823353293438</c:v>
                </c:pt>
                <c:pt idx="9131">
                  <c:v>67.646560628520632</c:v>
                </c:pt>
                <c:pt idx="9132">
                  <c:v>68.009753246753263</c:v>
                </c:pt>
                <c:pt idx="9133">
                  <c:v>67.873447981137659</c:v>
                </c:pt>
                <c:pt idx="9134">
                  <c:v>67.86575080906151</c:v>
                </c:pt>
                <c:pt idx="9135">
                  <c:v>67.734136897767343</c:v>
                </c:pt>
                <c:pt idx="9136">
                  <c:v>67.701287892113783</c:v>
                </c:pt>
                <c:pt idx="9137">
                  <c:v>67.51972908133412</c:v>
                </c:pt>
                <c:pt idx="9138">
                  <c:v>67.309701692936386</c:v>
                </c:pt>
                <c:pt idx="9139">
                  <c:v>66.977535391785622</c:v>
                </c:pt>
                <c:pt idx="9140">
                  <c:v>66.873488798370687</c:v>
                </c:pt>
                <c:pt idx="9141">
                  <c:v>66.823555394009901</c:v>
                </c:pt>
                <c:pt idx="9142">
                  <c:v>66.848514834205943</c:v>
                </c:pt>
                <c:pt idx="9143">
                  <c:v>66.898477299185117</c:v>
                </c:pt>
                <c:pt idx="9144">
                  <c:v>67.031653453803571</c:v>
                </c:pt>
                <c:pt idx="9145">
                  <c:v>67.291135048231524</c:v>
                </c:pt>
                <c:pt idx="9146">
                  <c:v>67.479035798122084</c:v>
                </c:pt>
                <c:pt idx="9147">
                  <c:v>67.749070165094352</c:v>
                </c:pt>
                <c:pt idx="9148">
                  <c:v>67.771669235328972</c:v>
                </c:pt>
                <c:pt idx="9149">
                  <c:v>67.972016393442644</c:v>
                </c:pt>
                <c:pt idx="9150">
                  <c:v>68.409864686468666</c:v>
                </c:pt>
                <c:pt idx="9151">
                  <c:v>68.646942046483559</c:v>
                </c:pt>
                <c:pt idx="9152">
                  <c:v>68.913592345078968</c:v>
                </c:pt>
                <c:pt idx="9153">
                  <c:v>69.179462855395926</c:v>
                </c:pt>
                <c:pt idx="9154">
                  <c:v>69.394380688806905</c:v>
                </c:pt>
                <c:pt idx="9155">
                  <c:v>69.557049459041735</c:v>
                </c:pt>
                <c:pt idx="9156">
                  <c:v>69.72143691734</c:v>
                </c:pt>
                <c:pt idx="9157">
                  <c:v>69.88327491408937</c:v>
                </c:pt>
                <c:pt idx="9158">
                  <c:v>69.919299088909867</c:v>
                </c:pt>
                <c:pt idx="9159">
                  <c:v>69.923296904611504</c:v>
                </c:pt>
                <c:pt idx="9160">
                  <c:v>69.899111111111125</c:v>
                </c:pt>
                <c:pt idx="9161">
                  <c:v>69.903041493775959</c:v>
                </c:pt>
                <c:pt idx="9162">
                  <c:v>70.013160359204633</c:v>
                </c:pt>
                <c:pt idx="9163">
                  <c:v>69.9765617760618</c:v>
                </c:pt>
                <c:pt idx="9164">
                  <c:v>70.153070921985815</c:v>
                </c:pt>
                <c:pt idx="9165">
                  <c:v>70.967391346464339</c:v>
                </c:pt>
                <c:pt idx="9166">
                  <c:v>71.81530496453901</c:v>
                </c:pt>
                <c:pt idx="9167">
                  <c:v>72.043215364834481</c:v>
                </c:pt>
                <c:pt idx="9168">
                  <c:v>72.386520946594203</c:v>
                </c:pt>
                <c:pt idx="9169">
                  <c:v>72.190777777777782</c:v>
                </c:pt>
                <c:pt idx="9170">
                  <c:v>72.334979232221542</c:v>
                </c:pt>
                <c:pt idx="9171">
                  <c:v>72.431456271397465</c:v>
                </c:pt>
                <c:pt idx="9172">
                  <c:v>72.398271317829469</c:v>
                </c:pt>
                <c:pt idx="9173">
                  <c:v>72.369943583385023</c:v>
                </c:pt>
                <c:pt idx="9174">
                  <c:v>72.537362127267144</c:v>
                </c:pt>
                <c:pt idx="9175">
                  <c:v>72.172734917733109</c:v>
                </c:pt>
                <c:pt idx="9176">
                  <c:v>71.984426417370329</c:v>
                </c:pt>
                <c:pt idx="9177">
                  <c:v>71.884178057553967</c:v>
                </c:pt>
                <c:pt idx="9178">
                  <c:v>71.739286054118352</c:v>
                </c:pt>
                <c:pt idx="9179">
                  <c:v>71.832599764567419</c:v>
                </c:pt>
                <c:pt idx="9180">
                  <c:v>71.711356807511763</c:v>
                </c:pt>
                <c:pt idx="9181">
                  <c:v>71.776705658164786</c:v>
                </c:pt>
                <c:pt idx="9182">
                  <c:v>71.600998241500605</c:v>
                </c:pt>
                <c:pt idx="9183">
                  <c:v>71.615246036406347</c:v>
                </c:pt>
                <c:pt idx="9184">
                  <c:v>71.615246036406347</c:v>
                </c:pt>
                <c:pt idx="9185">
                  <c:v>71.558041079812227</c:v>
                </c:pt>
                <c:pt idx="9186">
                  <c:v>71.531480492813145</c:v>
                </c:pt>
                <c:pt idx="9187">
                  <c:v>71.272302666276019</c:v>
                </c:pt>
                <c:pt idx="9188">
                  <c:v>71.272302666276019</c:v>
                </c:pt>
                <c:pt idx="9189">
                  <c:v>71.145620164126626</c:v>
                </c:pt>
                <c:pt idx="9190">
                  <c:v>71.228972425931374</c:v>
                </c:pt>
                <c:pt idx="9191">
                  <c:v>70.983281772820675</c:v>
                </c:pt>
                <c:pt idx="9192">
                  <c:v>71.146049103204973</c:v>
                </c:pt>
                <c:pt idx="9193">
                  <c:v>71.282802709069486</c:v>
                </c:pt>
                <c:pt idx="9194">
                  <c:v>71.835261588426349</c:v>
                </c:pt>
                <c:pt idx="9195">
                  <c:v>72.390664298401447</c:v>
                </c:pt>
                <c:pt idx="9196">
                  <c:v>72.852545589545599</c:v>
                </c:pt>
                <c:pt idx="9197">
                  <c:v>73.183149253731358</c:v>
                </c:pt>
                <c:pt idx="9198">
                  <c:v>73.10621525067549</c:v>
                </c:pt>
                <c:pt idx="9199">
                  <c:v>71.688226586102729</c:v>
                </c:pt>
                <c:pt idx="9200">
                  <c:v>69.647808394160592</c:v>
                </c:pt>
                <c:pt idx="9201">
                  <c:v>68.687142682180053</c:v>
                </c:pt>
                <c:pt idx="9202">
                  <c:v>69.08755329636476</c:v>
                </c:pt>
                <c:pt idx="9203">
                  <c:v>70.609636701797911</c:v>
                </c:pt>
                <c:pt idx="9204">
                  <c:v>72.183436817472696</c:v>
                </c:pt>
                <c:pt idx="9205">
                  <c:v>73.31900062833806</c:v>
                </c:pt>
                <c:pt idx="9206">
                  <c:v>73.920050268732226</c:v>
                </c:pt>
                <c:pt idx="9207">
                  <c:v>74.366881641743547</c:v>
                </c:pt>
                <c:pt idx="9208">
                  <c:v>74.849483023702774</c:v>
                </c:pt>
                <c:pt idx="9209">
                  <c:v>75.109438930067682</c:v>
                </c:pt>
                <c:pt idx="9210">
                  <c:v>75.354019417475754</c:v>
                </c:pt>
                <c:pt idx="9211">
                  <c:v>75.261050048748814</c:v>
                </c:pt>
                <c:pt idx="9212">
                  <c:v>74.642885993485365</c:v>
                </c:pt>
                <c:pt idx="9213">
                  <c:v>73.69552933507174</c:v>
                </c:pt>
                <c:pt idx="9214">
                  <c:v>72.97478861788619</c:v>
                </c:pt>
                <c:pt idx="9215">
                  <c:v>72.802938431626714</c:v>
                </c:pt>
                <c:pt idx="9216">
                  <c:v>72.783061231066711</c:v>
                </c:pt>
                <c:pt idx="9217">
                  <c:v>72.745645553422932</c:v>
                </c:pt>
                <c:pt idx="9218">
                  <c:v>72.827797211660339</c:v>
                </c:pt>
                <c:pt idx="9219">
                  <c:v>72.579312167657207</c:v>
                </c:pt>
                <c:pt idx="9220">
                  <c:v>72.651118966054213</c:v>
                </c:pt>
                <c:pt idx="9221">
                  <c:v>72.752417989418021</c:v>
                </c:pt>
                <c:pt idx="9222">
                  <c:v>72.566532860228349</c:v>
                </c:pt>
                <c:pt idx="9223">
                  <c:v>72.61523105134475</c:v>
                </c:pt>
                <c:pt idx="9224">
                  <c:v>72.366536880290226</c:v>
                </c:pt>
                <c:pt idx="9225">
                  <c:v>72.302765906362566</c:v>
                </c:pt>
                <c:pt idx="9226">
                  <c:v>72.492675402025029</c:v>
                </c:pt>
                <c:pt idx="9227">
                  <c:v>72.551376546847379</c:v>
                </c:pt>
                <c:pt idx="9228">
                  <c:v>72.465831572769972</c:v>
                </c:pt>
                <c:pt idx="9229">
                  <c:v>72.507724501758531</c:v>
                </c:pt>
                <c:pt idx="9230">
                  <c:v>72.545494145199072</c:v>
                </c:pt>
                <c:pt idx="9231">
                  <c:v>72.396562646370029</c:v>
                </c:pt>
                <c:pt idx="9232">
                  <c:v>72.21690693590871</c:v>
                </c:pt>
                <c:pt idx="9233">
                  <c:v>72.254961414790998</c:v>
                </c:pt>
                <c:pt idx="9234">
                  <c:v>72.091202509483537</c:v>
                </c:pt>
                <c:pt idx="9235">
                  <c:v>71.954506410256428</c:v>
                </c:pt>
                <c:pt idx="9236">
                  <c:v>71.897536983110086</c:v>
                </c:pt>
                <c:pt idx="9237">
                  <c:v>71.666185917951708</c:v>
                </c:pt>
                <c:pt idx="9238">
                  <c:v>71.544504656577431</c:v>
                </c:pt>
                <c:pt idx="9239">
                  <c:v>71.47542353626568</c:v>
                </c:pt>
                <c:pt idx="9240">
                  <c:v>71.379875546487924</c:v>
                </c:pt>
                <c:pt idx="9241">
                  <c:v>71.515772913018097</c:v>
                </c:pt>
                <c:pt idx="9242">
                  <c:v>71.476909994155463</c:v>
                </c:pt>
                <c:pt idx="9243">
                  <c:v>71.57042748315267</c:v>
                </c:pt>
                <c:pt idx="9244">
                  <c:v>71.875360376249276</c:v>
                </c:pt>
                <c:pt idx="9245">
                  <c:v>72.028187260395185</c:v>
                </c:pt>
                <c:pt idx="9246">
                  <c:v>72.448870853080578</c:v>
                </c:pt>
                <c:pt idx="9247">
                  <c:v>72.745142857142866</c:v>
                </c:pt>
                <c:pt idx="9248">
                  <c:v>73.016736920777277</c:v>
                </c:pt>
                <c:pt idx="9249">
                  <c:v>73.248793746241745</c:v>
                </c:pt>
                <c:pt idx="9250">
                  <c:v>73.329676746295746</c:v>
                </c:pt>
                <c:pt idx="9251">
                  <c:v>73.566223844282248</c:v>
                </c:pt>
                <c:pt idx="9252">
                  <c:v>73.781348623853248</c:v>
                </c:pt>
                <c:pt idx="9253">
                  <c:v>74.122437442360905</c:v>
                </c:pt>
                <c:pt idx="9254">
                  <c:v>74.877058150324785</c:v>
                </c:pt>
                <c:pt idx="9255">
                  <c:v>75.39033208955226</c:v>
                </c:pt>
                <c:pt idx="9256">
                  <c:v>75.645858930247115</c:v>
                </c:pt>
                <c:pt idx="9257">
                  <c:v>75.744356198867223</c:v>
                </c:pt>
                <c:pt idx="9258">
                  <c:v>74.513000000000019</c:v>
                </c:pt>
                <c:pt idx="9259">
                  <c:v>71.520762991128024</c:v>
                </c:pt>
                <c:pt idx="9260">
                  <c:v>68.368250634517779</c:v>
                </c:pt>
                <c:pt idx="9261">
                  <c:v>66.763952078705202</c:v>
                </c:pt>
                <c:pt idx="9262">
                  <c:v>67.490056962025335</c:v>
                </c:pt>
                <c:pt idx="9263">
                  <c:v>69.862826388888919</c:v>
                </c:pt>
                <c:pt idx="9264">
                  <c:v>72.097039548022607</c:v>
                </c:pt>
                <c:pt idx="9265">
                  <c:v>73.307461778471151</c:v>
                </c:pt>
                <c:pt idx="9266">
                  <c:v>74.396467367769887</c:v>
                </c:pt>
                <c:pt idx="9267">
                  <c:v>74.727449541284443</c:v>
                </c:pt>
                <c:pt idx="9268">
                  <c:v>74.058018281535666</c:v>
                </c:pt>
                <c:pt idx="9269">
                  <c:v>73.027079147640805</c:v>
                </c:pt>
                <c:pt idx="9270">
                  <c:v>71.968149501661159</c:v>
                </c:pt>
                <c:pt idx="9271">
                  <c:v>71.560576301615797</c:v>
                </c:pt>
                <c:pt idx="9272">
                  <c:v>71.22701066350713</c:v>
                </c:pt>
                <c:pt idx="9273">
                  <c:v>71.229671571512668</c:v>
                </c:pt>
                <c:pt idx="9274">
                  <c:v>71.32422150789013</c:v>
                </c:pt>
                <c:pt idx="9275">
                  <c:v>71.450282986111119</c:v>
                </c:pt>
                <c:pt idx="9276">
                  <c:v>71.690068319400424</c:v>
                </c:pt>
                <c:pt idx="9277">
                  <c:v>71.543412222542528</c:v>
                </c:pt>
                <c:pt idx="9278">
                  <c:v>71.732118917362513</c:v>
                </c:pt>
                <c:pt idx="9279">
                  <c:v>71.840688094551766</c:v>
                </c:pt>
                <c:pt idx="9280">
                  <c:v>71.923271206001161</c:v>
                </c:pt>
                <c:pt idx="9281">
                  <c:v>71.975759815242498</c:v>
                </c:pt>
                <c:pt idx="9282">
                  <c:v>71.975759815242498</c:v>
                </c:pt>
                <c:pt idx="9283">
                  <c:v>71.975759815242498</c:v>
                </c:pt>
                <c:pt idx="9284">
                  <c:v>71.704235922610465</c:v>
                </c:pt>
                <c:pt idx="9285">
                  <c:v>71.666006649320636</c:v>
                </c:pt>
                <c:pt idx="9286">
                  <c:v>71.653923566879001</c:v>
                </c:pt>
                <c:pt idx="9287">
                  <c:v>71.637818788054517</c:v>
                </c:pt>
                <c:pt idx="9288">
                  <c:v>71.625659698025572</c:v>
                </c:pt>
                <c:pt idx="9289">
                  <c:v>71.639817917393842</c:v>
                </c:pt>
                <c:pt idx="9290">
                  <c:v>71.532163509181018</c:v>
                </c:pt>
                <c:pt idx="9291">
                  <c:v>71.656086816720276</c:v>
                </c:pt>
                <c:pt idx="9292">
                  <c:v>71.711356807511763</c:v>
                </c:pt>
                <c:pt idx="9293">
                  <c:v>71.586468786808013</c:v>
                </c:pt>
                <c:pt idx="9294">
                  <c:v>71.240003845016275</c:v>
                </c:pt>
                <c:pt idx="9295">
                  <c:v>71.196823529411773</c:v>
                </c:pt>
                <c:pt idx="9296">
                  <c:v>71.488000000000028</c:v>
                </c:pt>
                <c:pt idx="9297">
                  <c:v>72.302765906362566</c:v>
                </c:pt>
                <c:pt idx="9298">
                  <c:v>73.62317204950196</c:v>
                </c:pt>
                <c:pt idx="9299">
                  <c:v>74.243588413709446</c:v>
                </c:pt>
                <c:pt idx="9300">
                  <c:v>74.988816295392141</c:v>
                </c:pt>
                <c:pt idx="9301">
                  <c:v>75.397591774094536</c:v>
                </c:pt>
                <c:pt idx="9302">
                  <c:v>75.84043977764054</c:v>
                </c:pt>
                <c:pt idx="9303">
                  <c:v>76.037837007140652</c:v>
                </c:pt>
                <c:pt idx="9304">
                  <c:v>76.296806995627747</c:v>
                </c:pt>
                <c:pt idx="9305">
                  <c:v>76.723021991831629</c:v>
                </c:pt>
                <c:pt idx="9306">
                  <c:v>76.538173611111134</c:v>
                </c:pt>
                <c:pt idx="9307">
                  <c:v>76.035165927802424</c:v>
                </c:pt>
                <c:pt idx="9308">
                  <c:v>75.536073263558521</c:v>
                </c:pt>
                <c:pt idx="9309">
                  <c:v>75.043288614018394</c:v>
                </c:pt>
                <c:pt idx="9310">
                  <c:v>74.513000000000019</c:v>
                </c:pt>
                <c:pt idx="9311">
                  <c:v>74.281958464443065</c:v>
                </c:pt>
                <c:pt idx="9312">
                  <c:v>74.586046875000008</c:v>
                </c:pt>
                <c:pt idx="9313">
                  <c:v>75.915713178294581</c:v>
                </c:pt>
                <c:pt idx="9314">
                  <c:v>77.389728110599094</c:v>
                </c:pt>
                <c:pt idx="9315">
                  <c:v>78.749486486486504</c:v>
                </c:pt>
                <c:pt idx="9316">
                  <c:v>81.788105868118592</c:v>
                </c:pt>
                <c:pt idx="9317">
                  <c:v>86.180797888386138</c:v>
                </c:pt>
                <c:pt idx="9318">
                  <c:v>89.986880597014959</c:v>
                </c:pt>
                <c:pt idx="9319">
                  <c:v>92.42169501033365</c:v>
                </c:pt>
                <c:pt idx="9320">
                  <c:v>94.098424569594414</c:v>
                </c:pt>
                <c:pt idx="9321">
                  <c:v>94.743496966194769</c:v>
                </c:pt>
                <c:pt idx="9322">
                  <c:v>95.30668029739779</c:v>
                </c:pt>
                <c:pt idx="9323">
                  <c:v>95.508267024583219</c:v>
                </c:pt>
                <c:pt idx="9324">
                  <c:v>95.550037037037058</c:v>
                </c:pt>
                <c:pt idx="9325">
                  <c:v>95.520755729457818</c:v>
                </c:pt>
                <c:pt idx="9326">
                  <c:v>95.523582010582047</c:v>
                </c:pt>
                <c:pt idx="9327">
                  <c:v>95.625607608997527</c:v>
                </c:pt>
                <c:pt idx="9328">
                  <c:v>95.723260315702049</c:v>
                </c:pt>
                <c:pt idx="9329">
                  <c:v>95.683671085335575</c:v>
                </c:pt>
                <c:pt idx="9330">
                  <c:v>95.717445361959847</c:v>
                </c:pt>
                <c:pt idx="9331">
                  <c:v>95.674336810321194</c:v>
                </c:pt>
                <c:pt idx="9332">
                  <c:v>95.662849397590392</c:v>
                </c:pt>
                <c:pt idx="9333">
                  <c:v>95.641452283292324</c:v>
                </c:pt>
                <c:pt idx="9334">
                  <c:v>95.860635966110976</c:v>
                </c:pt>
                <c:pt idx="9335">
                  <c:v>95.717837387264311</c:v>
                </c:pt>
                <c:pt idx="9336">
                  <c:v>95.860635966110976</c:v>
                </c:pt>
                <c:pt idx="9337">
                  <c:v>96.526539387308532</c:v>
                </c:pt>
                <c:pt idx="9338">
                  <c:v>97.07385526315791</c:v>
                </c:pt>
                <c:pt idx="9339">
                  <c:v>96.900995049504971</c:v>
                </c:pt>
                <c:pt idx="9340">
                  <c:v>95.560842920353977</c:v>
                </c:pt>
                <c:pt idx="9341">
                  <c:v>93.262582637729551</c:v>
                </c:pt>
                <c:pt idx="9342">
                  <c:v>90.32415309263925</c:v>
                </c:pt>
                <c:pt idx="9343">
                  <c:v>88.32421442659907</c:v>
                </c:pt>
                <c:pt idx="9344">
                  <c:v>89.165112276722439</c:v>
                </c:pt>
                <c:pt idx="9345">
                  <c:v>91.852994290608066</c:v>
                </c:pt>
                <c:pt idx="9346">
                  <c:v>94.431726645587844</c:v>
                </c:pt>
                <c:pt idx="9347">
                  <c:v>95.763579206487137</c:v>
                </c:pt>
                <c:pt idx="9348">
                  <c:v>96.341525641025655</c:v>
                </c:pt>
                <c:pt idx="9349">
                  <c:v>96.7260281690141</c:v>
                </c:pt>
                <c:pt idx="9350">
                  <c:v>96.738782634376861</c:v>
                </c:pt>
                <c:pt idx="9351">
                  <c:v>96.907024970273497</c:v>
                </c:pt>
                <c:pt idx="9352">
                  <c:v>96.813074738415537</c:v>
                </c:pt>
                <c:pt idx="9353">
                  <c:v>96.64438521634618</c:v>
                </c:pt>
                <c:pt idx="9354">
                  <c:v>96.803346907993983</c:v>
                </c:pt>
                <c:pt idx="9355">
                  <c:v>96.814950998185139</c:v>
                </c:pt>
                <c:pt idx="9356">
                  <c:v>96.840400787640135</c:v>
                </c:pt>
                <c:pt idx="9357">
                  <c:v>96.99452075128751</c:v>
                </c:pt>
                <c:pt idx="9358">
                  <c:v>95.574178247734139</c:v>
                </c:pt>
                <c:pt idx="9359">
                  <c:v>93.724151187255814</c:v>
                </c:pt>
                <c:pt idx="9360">
                  <c:v>90.500399343871166</c:v>
                </c:pt>
                <c:pt idx="9361">
                  <c:v>86.61641009743137</c:v>
                </c:pt>
                <c:pt idx="9362">
                  <c:v>84.284447330026268</c:v>
                </c:pt>
                <c:pt idx="9363">
                  <c:v>82.902601961349887</c:v>
                </c:pt>
                <c:pt idx="9364">
                  <c:v>82.473899455743364</c:v>
                </c:pt>
                <c:pt idx="9365">
                  <c:v>82.318262407301773</c:v>
                </c:pt>
                <c:pt idx="9366">
                  <c:v>82.097652345958195</c:v>
                </c:pt>
                <c:pt idx="9367">
                  <c:v>81.938692695214115</c:v>
                </c:pt>
                <c:pt idx="9368">
                  <c:v>81.951799556418095</c:v>
                </c:pt>
                <c:pt idx="9369">
                  <c:v>81.827425192519257</c:v>
                </c:pt>
                <c:pt idx="9370">
                  <c:v>81.902639639639645</c:v>
                </c:pt>
                <c:pt idx="9371">
                  <c:v>82.001427179209529</c:v>
                </c:pt>
                <c:pt idx="9372">
                  <c:v>81.88341531823086</c:v>
                </c:pt>
                <c:pt idx="9373">
                  <c:v>81.966167115902977</c:v>
                </c:pt>
                <c:pt idx="9374">
                  <c:v>81.825331536388148</c:v>
                </c:pt>
                <c:pt idx="9375">
                  <c:v>81.854995140388795</c:v>
                </c:pt>
                <c:pt idx="9376">
                  <c:v>81.689013513513544</c:v>
                </c:pt>
                <c:pt idx="9377">
                  <c:v>81.691281461434386</c:v>
                </c:pt>
                <c:pt idx="9378">
                  <c:v>81.749528567560276</c:v>
                </c:pt>
                <c:pt idx="9379">
                  <c:v>81.724574952561667</c:v>
                </c:pt>
                <c:pt idx="9380">
                  <c:v>81.530498643516012</c:v>
                </c:pt>
                <c:pt idx="9381">
                  <c:v>81.052370078740168</c:v>
                </c:pt>
                <c:pt idx="9382">
                  <c:v>80.550150230915534</c:v>
                </c:pt>
                <c:pt idx="9383">
                  <c:v>80.381710905629603</c:v>
                </c:pt>
                <c:pt idx="9384">
                  <c:v>80.266949877417616</c:v>
                </c:pt>
                <c:pt idx="9385">
                  <c:v>80.182623362445426</c:v>
                </c:pt>
                <c:pt idx="9386">
                  <c:v>80.097974022422747</c:v>
                </c:pt>
                <c:pt idx="9387">
                  <c:v>79.815440361941327</c:v>
                </c:pt>
                <c:pt idx="9388">
                  <c:v>79.783959318306771</c:v>
                </c:pt>
                <c:pt idx="9389">
                  <c:v>79.923556780595391</c:v>
                </c:pt>
                <c:pt idx="9390">
                  <c:v>80.665336190212884</c:v>
                </c:pt>
                <c:pt idx="9391">
                  <c:v>80.895075471698135</c:v>
                </c:pt>
                <c:pt idx="9392">
                  <c:v>81.271980785296591</c:v>
                </c:pt>
                <c:pt idx="9393">
                  <c:v>80.841609327003653</c:v>
                </c:pt>
                <c:pt idx="9394">
                  <c:v>80.955879170171016</c:v>
                </c:pt>
                <c:pt idx="9395">
                  <c:v>81.074919504643987</c:v>
                </c:pt>
                <c:pt idx="9396">
                  <c:v>81.425665913583742</c:v>
                </c:pt>
                <c:pt idx="9397">
                  <c:v>82.363240861433852</c:v>
                </c:pt>
                <c:pt idx="9398">
                  <c:v>83.046916382252576</c:v>
                </c:pt>
                <c:pt idx="9399">
                  <c:v>83.702426369863034</c:v>
                </c:pt>
                <c:pt idx="9400">
                  <c:v>83.718288048151365</c:v>
                </c:pt>
                <c:pt idx="9401">
                  <c:v>83.93829479436296</c:v>
                </c:pt>
                <c:pt idx="9402">
                  <c:v>83.915970011534043</c:v>
                </c:pt>
                <c:pt idx="9403">
                  <c:v>83.893529054640084</c:v>
                </c:pt>
                <c:pt idx="9404">
                  <c:v>84.080260353315964</c:v>
                </c:pt>
                <c:pt idx="9405">
                  <c:v>83.75328703972167</c:v>
                </c:pt>
                <c:pt idx="9406">
                  <c:v>83.835627314814815</c:v>
                </c:pt>
                <c:pt idx="9407">
                  <c:v>83.800406123627994</c:v>
                </c:pt>
                <c:pt idx="9408">
                  <c:v>83.735686653214202</c:v>
                </c:pt>
                <c:pt idx="9409">
                  <c:v>83.595393755420659</c:v>
                </c:pt>
                <c:pt idx="9410">
                  <c:v>83.654741394272506</c:v>
                </c:pt>
                <c:pt idx="9411">
                  <c:v>83.477936379410082</c:v>
                </c:pt>
                <c:pt idx="9412">
                  <c:v>83.209268440844667</c:v>
                </c:pt>
                <c:pt idx="9413">
                  <c:v>82.940445023148158</c:v>
                </c:pt>
                <c:pt idx="9414">
                  <c:v>82.852171974522307</c:v>
                </c:pt>
                <c:pt idx="9415">
                  <c:v>82.693239262035178</c:v>
                </c:pt>
                <c:pt idx="9416">
                  <c:v>82.324228874248092</c:v>
                </c:pt>
                <c:pt idx="9417">
                  <c:v>82.257306860233427</c:v>
                </c:pt>
                <c:pt idx="9418">
                  <c:v>81.808711859609417</c:v>
                </c:pt>
                <c:pt idx="9419">
                  <c:v>81.336930782217237</c:v>
                </c:pt>
                <c:pt idx="9420">
                  <c:v>81.248451222940702</c:v>
                </c:pt>
                <c:pt idx="9421">
                  <c:v>81.335070806406321</c:v>
                </c:pt>
                <c:pt idx="9422">
                  <c:v>80.986636107986513</c:v>
                </c:pt>
                <c:pt idx="9423">
                  <c:v>81.104626726811404</c:v>
                </c:pt>
                <c:pt idx="9424">
                  <c:v>80.931739400791429</c:v>
                </c:pt>
                <c:pt idx="9425">
                  <c:v>80.814531046214924</c:v>
                </c:pt>
                <c:pt idx="9426">
                  <c:v>80.523591413136202</c:v>
                </c:pt>
                <c:pt idx="9427">
                  <c:v>80.403843064653969</c:v>
                </c:pt>
                <c:pt idx="9428">
                  <c:v>80.404400456360534</c:v>
                </c:pt>
                <c:pt idx="9429">
                  <c:v>80.110400742644984</c:v>
                </c:pt>
                <c:pt idx="9430">
                  <c:v>80.017722381224985</c:v>
                </c:pt>
                <c:pt idx="9431">
                  <c:v>79.900256307339461</c:v>
                </c:pt>
                <c:pt idx="9432">
                  <c:v>79.928493968983361</c:v>
                </c:pt>
                <c:pt idx="9433">
                  <c:v>79.509835443037971</c:v>
                </c:pt>
                <c:pt idx="9434">
                  <c:v>79.659643618553758</c:v>
                </c:pt>
                <c:pt idx="9435">
                  <c:v>79.744591105977491</c:v>
                </c:pt>
                <c:pt idx="9436">
                  <c:v>79.772762800115729</c:v>
                </c:pt>
                <c:pt idx="9437">
                  <c:v>79.65361141698061</c:v>
                </c:pt>
                <c:pt idx="9438">
                  <c:v>79.800416448706798</c:v>
                </c:pt>
                <c:pt idx="9439">
                  <c:v>79.64750888953661</c:v>
                </c:pt>
                <c:pt idx="9440">
                  <c:v>79.580144528964325</c:v>
                </c:pt>
                <c:pt idx="9441">
                  <c:v>79.395784958871928</c:v>
                </c:pt>
                <c:pt idx="9442">
                  <c:v>79.084702567128971</c:v>
                </c:pt>
                <c:pt idx="9443">
                  <c:v>78.985312703583077</c:v>
                </c:pt>
                <c:pt idx="9444">
                  <c:v>79.098786500148677</c:v>
                </c:pt>
                <c:pt idx="9445">
                  <c:v>79.462343479558371</c:v>
                </c:pt>
                <c:pt idx="9446">
                  <c:v>79.612370503597134</c:v>
                </c:pt>
                <c:pt idx="9447">
                  <c:v>80.197602649006626</c:v>
                </c:pt>
                <c:pt idx="9448">
                  <c:v>80.318093712212843</c:v>
                </c:pt>
                <c:pt idx="9449">
                  <c:v>80.066398058252432</c:v>
                </c:pt>
                <c:pt idx="9450">
                  <c:v>79.782786910197871</c:v>
                </c:pt>
                <c:pt idx="9451">
                  <c:v>79.937427480916043</c:v>
                </c:pt>
                <c:pt idx="9452">
                  <c:v>80.088803981623286</c:v>
                </c:pt>
                <c:pt idx="9453">
                  <c:v>80.310114794352387</c:v>
                </c:pt>
                <c:pt idx="9454">
                  <c:v>80.309659515783039</c:v>
                </c:pt>
                <c:pt idx="9455">
                  <c:v>79.997876260311656</c:v>
                </c:pt>
                <c:pt idx="9456">
                  <c:v>79.62908497723825</c:v>
                </c:pt>
                <c:pt idx="9457">
                  <c:v>77.362457504520819</c:v>
                </c:pt>
                <c:pt idx="9458">
                  <c:v>77.102781894233658</c:v>
                </c:pt>
                <c:pt idx="9459">
                  <c:v>76.966821186190643</c:v>
                </c:pt>
                <c:pt idx="9460">
                  <c:v>76.751053356786883</c:v>
                </c:pt>
                <c:pt idx="9461">
                  <c:v>76.63012107886253</c:v>
                </c:pt>
                <c:pt idx="9462">
                  <c:v>76.443303915838698</c:v>
                </c:pt>
                <c:pt idx="9463">
                  <c:v>76.413840823427108</c:v>
                </c:pt>
                <c:pt idx="9464">
                  <c:v>76.144503305547573</c:v>
                </c:pt>
                <c:pt idx="9465">
                  <c:v>76.292920022850637</c:v>
                </c:pt>
                <c:pt idx="9466">
                  <c:v>76.268552391799574</c:v>
                </c:pt>
                <c:pt idx="9467">
                  <c:v>76.133660457239642</c:v>
                </c:pt>
                <c:pt idx="9468">
                  <c:v>76.26482892515476</c:v>
                </c:pt>
                <c:pt idx="9469">
                  <c:v>75.982040247678057</c:v>
                </c:pt>
                <c:pt idx="9470">
                  <c:v>75.972847844463232</c:v>
                </c:pt>
                <c:pt idx="9471">
                  <c:v>75.626649182177104</c:v>
                </c:pt>
                <c:pt idx="9472">
                  <c:v>75.658380050861837</c:v>
                </c:pt>
                <c:pt idx="9473">
                  <c:v>75.947917940011337</c:v>
                </c:pt>
                <c:pt idx="9474">
                  <c:v>75.77072173420234</c:v>
                </c:pt>
                <c:pt idx="9475">
                  <c:v>75.8150153278456</c:v>
                </c:pt>
                <c:pt idx="9476">
                  <c:v>75.546693488768852</c:v>
                </c:pt>
                <c:pt idx="9477">
                  <c:v>75.384970345024243</c:v>
                </c:pt>
                <c:pt idx="9478">
                  <c:v>75.195389937106938</c:v>
                </c:pt>
                <c:pt idx="9479">
                  <c:v>75.004831470335347</c:v>
                </c:pt>
                <c:pt idx="9480">
                  <c:v>74.759410109132702</c:v>
                </c:pt>
                <c:pt idx="9481">
                  <c:v>74.65865342544619</c:v>
                </c:pt>
                <c:pt idx="9482">
                  <c:v>74.54313264129182</c:v>
                </c:pt>
                <c:pt idx="9483">
                  <c:v>74.519352873231313</c:v>
                </c:pt>
                <c:pt idx="9484">
                  <c:v>75.104500433651353</c:v>
                </c:pt>
                <c:pt idx="9485">
                  <c:v>75.519369426751609</c:v>
                </c:pt>
                <c:pt idx="9486">
                  <c:v>75.404676334106739</c:v>
                </c:pt>
                <c:pt idx="9487">
                  <c:v>75.519253635834801</c:v>
                </c:pt>
                <c:pt idx="9488">
                  <c:v>75.408796847635728</c:v>
                </c:pt>
                <c:pt idx="9489">
                  <c:v>75.36547582771756</c:v>
                </c:pt>
                <c:pt idx="9490">
                  <c:v>75.698386650985029</c:v>
                </c:pt>
                <c:pt idx="9491">
                  <c:v>75.833584760779686</c:v>
                </c:pt>
                <c:pt idx="9492">
                  <c:v>76.026357079252023</c:v>
                </c:pt>
                <c:pt idx="9493">
                  <c:v>76.151681777512678</c:v>
                </c:pt>
                <c:pt idx="9494">
                  <c:v>76.376568215892064</c:v>
                </c:pt>
                <c:pt idx="9495">
                  <c:v>76.517518072289178</c:v>
                </c:pt>
                <c:pt idx="9496">
                  <c:v>76.580080557238048</c:v>
                </c:pt>
                <c:pt idx="9497">
                  <c:v>76.459591600730377</c:v>
                </c:pt>
                <c:pt idx="9498">
                  <c:v>76.670653528872592</c:v>
                </c:pt>
                <c:pt idx="9499">
                  <c:v>76.61024349157735</c:v>
                </c:pt>
                <c:pt idx="9500">
                  <c:v>76.698162477007969</c:v>
                </c:pt>
                <c:pt idx="9501">
                  <c:v>76.61024349157735</c:v>
                </c:pt>
                <c:pt idx="9502">
                  <c:v>76.408338208409518</c:v>
                </c:pt>
                <c:pt idx="9503">
                  <c:v>76.31085303900818</c:v>
                </c:pt>
                <c:pt idx="9504">
                  <c:v>76.176824057450645</c:v>
                </c:pt>
                <c:pt idx="9505">
                  <c:v>75.973810411120979</c:v>
                </c:pt>
                <c:pt idx="9506">
                  <c:v>75.652205375401707</c:v>
                </c:pt>
                <c:pt idx="9507">
                  <c:v>75.650712474791149</c:v>
                </c:pt>
                <c:pt idx="9508">
                  <c:v>75.546704655812647</c:v>
                </c:pt>
                <c:pt idx="9509">
                  <c:v>75.730007963595</c:v>
                </c:pt>
                <c:pt idx="9510">
                  <c:v>75.711897370653105</c:v>
                </c:pt>
                <c:pt idx="9511">
                  <c:v>75.847219362059334</c:v>
                </c:pt>
                <c:pt idx="9512">
                  <c:v>75.644011608623558</c:v>
                </c:pt>
                <c:pt idx="9513">
                  <c:v>75.544250000000019</c:v>
                </c:pt>
                <c:pt idx="9514">
                  <c:v>75.565330335241214</c:v>
                </c:pt>
                <c:pt idx="9515">
                  <c:v>75.298714285714311</c:v>
                </c:pt>
                <c:pt idx="9516">
                  <c:v>75.233466113045822</c:v>
                </c:pt>
                <c:pt idx="9517">
                  <c:v>75.107435527019817</c:v>
                </c:pt>
                <c:pt idx="9518">
                  <c:v>75.153833778727957</c:v>
                </c:pt>
                <c:pt idx="9519">
                  <c:v>74.910058823529425</c:v>
                </c:pt>
                <c:pt idx="9520">
                  <c:v>74.935171703664096</c:v>
                </c:pt>
                <c:pt idx="9521">
                  <c:v>74.875055124431384</c:v>
                </c:pt>
                <c:pt idx="9522">
                  <c:v>74.82829600857221</c:v>
                </c:pt>
                <c:pt idx="9523">
                  <c:v>74.595529474812452</c:v>
                </c:pt>
                <c:pt idx="9524">
                  <c:v>74.375831858407082</c:v>
                </c:pt>
                <c:pt idx="9525">
                  <c:v>74.228339233038369</c:v>
                </c:pt>
                <c:pt idx="9526">
                  <c:v>74.020110276361692</c:v>
                </c:pt>
                <c:pt idx="9527">
                  <c:v>73.761859672658971</c:v>
                </c:pt>
                <c:pt idx="9528">
                  <c:v>73.319144352025759</c:v>
                </c:pt>
                <c:pt idx="9529">
                  <c:v>73.18373497854077</c:v>
                </c:pt>
                <c:pt idx="9530">
                  <c:v>73.036202789699587</c:v>
                </c:pt>
                <c:pt idx="9531">
                  <c:v>73.036202789699587</c:v>
                </c:pt>
                <c:pt idx="9532">
                  <c:v>73.18373497854077</c:v>
                </c:pt>
                <c:pt idx="9533">
                  <c:v>73.257966442953034</c:v>
                </c:pt>
                <c:pt idx="9534">
                  <c:v>73.541195488721812</c:v>
                </c:pt>
                <c:pt idx="9535">
                  <c:v>73.688886143931256</c:v>
                </c:pt>
                <c:pt idx="9536">
                  <c:v>73.972307010475433</c:v>
                </c:pt>
                <c:pt idx="9537">
                  <c:v>74.220179349287463</c:v>
                </c:pt>
                <c:pt idx="9538">
                  <c:v>74.34566020463113</c:v>
                </c:pt>
                <c:pt idx="9539">
                  <c:v>74.768055270962535</c:v>
                </c:pt>
                <c:pt idx="9540">
                  <c:v>74.919967323791539</c:v>
                </c:pt>
                <c:pt idx="9541">
                  <c:v>75.072372464160139</c:v>
                </c:pt>
                <c:pt idx="9542">
                  <c:v>75.276350501490924</c:v>
                </c:pt>
                <c:pt idx="9543">
                  <c:v>75.343526887561126</c:v>
                </c:pt>
                <c:pt idx="9544">
                  <c:v>75.347874863982597</c:v>
                </c:pt>
                <c:pt idx="9545">
                  <c:v>75.41542572908152</c:v>
                </c:pt>
                <c:pt idx="9546">
                  <c:v>75.394140829694337</c:v>
                </c:pt>
                <c:pt idx="9547">
                  <c:v>75.295495903877679</c:v>
                </c:pt>
                <c:pt idx="9548">
                  <c:v>75.436182066703111</c:v>
                </c:pt>
                <c:pt idx="9549">
                  <c:v>75.295495903877679</c:v>
                </c:pt>
                <c:pt idx="9550">
                  <c:v>75.295495903877679</c:v>
                </c:pt>
                <c:pt idx="9551">
                  <c:v>75.192623567921444</c:v>
                </c:pt>
                <c:pt idx="9552">
                  <c:v>75.070321380059795</c:v>
                </c:pt>
                <c:pt idx="9553">
                  <c:v>74.93905633802818</c:v>
                </c:pt>
                <c:pt idx="9554">
                  <c:v>74.815181524373841</c:v>
                </c:pt>
                <c:pt idx="9555">
                  <c:v>74.803171397964647</c:v>
                </c:pt>
                <c:pt idx="9556">
                  <c:v>74.819366047745362</c:v>
                </c:pt>
                <c:pt idx="9557">
                  <c:v>74.631559411146185</c:v>
                </c:pt>
                <c:pt idx="9558">
                  <c:v>74.593375782881026</c:v>
                </c:pt>
                <c:pt idx="9559">
                  <c:v>74.62547734921047</c:v>
                </c:pt>
                <c:pt idx="9560">
                  <c:v>74.642776865863055</c:v>
                </c:pt>
                <c:pt idx="9561">
                  <c:v>74.581609979633427</c:v>
                </c:pt>
                <c:pt idx="9562">
                  <c:v>74.486423194303171</c:v>
                </c:pt>
                <c:pt idx="9563">
                  <c:v>74.512999999999991</c:v>
                </c:pt>
                <c:pt idx="9564">
                  <c:v>74.317825121266296</c:v>
                </c:pt>
                <c:pt idx="9565">
                  <c:v>73.523224948875267</c:v>
                </c:pt>
                <c:pt idx="9566">
                  <c:v>73.630858057904192</c:v>
                </c:pt>
                <c:pt idx="9567">
                  <c:v>73.586208322630384</c:v>
                </c:pt>
                <c:pt idx="9568">
                  <c:v>72.208372750642681</c:v>
                </c:pt>
                <c:pt idx="9569">
                  <c:v>69.981508997429316</c:v>
                </c:pt>
                <c:pt idx="9570">
                  <c:v>69.615468500899979</c:v>
                </c:pt>
                <c:pt idx="9571">
                  <c:v>69.981508997429316</c:v>
                </c:pt>
                <c:pt idx="9572">
                  <c:v>68.018649717514151</c:v>
                </c:pt>
                <c:pt idx="9573">
                  <c:v>66.624210877373002</c:v>
                </c:pt>
                <c:pt idx="9574">
                  <c:v>69.813615069195308</c:v>
                </c:pt>
                <c:pt idx="9575">
                  <c:v>70.8275780051151</c:v>
                </c:pt>
                <c:pt idx="9576">
                  <c:v>70.843994897959206</c:v>
                </c:pt>
                <c:pt idx="9577">
                  <c:v>71.046095723014261</c:v>
                </c:pt>
                <c:pt idx="9578">
                  <c:v>71.199291963377419</c:v>
                </c:pt>
                <c:pt idx="9579">
                  <c:v>71.560927790490737</c:v>
                </c:pt>
                <c:pt idx="9580">
                  <c:v>73.297460834181081</c:v>
                </c:pt>
                <c:pt idx="9581">
                  <c:v>74.898350318471344</c:v>
                </c:pt>
                <c:pt idx="9582">
                  <c:v>74.984789634924695</c:v>
                </c:pt>
                <c:pt idx="9583">
                  <c:v>72.527084507042247</c:v>
                </c:pt>
                <c:pt idx="9584">
                  <c:v>69.21921468926557</c:v>
                </c:pt>
                <c:pt idx="9585">
                  <c:v>68.300535410764894</c:v>
                </c:pt>
                <c:pt idx="9586">
                  <c:v>68.525909888974965</c:v>
                </c:pt>
                <c:pt idx="9587">
                  <c:v>68.632756602796491</c:v>
                </c:pt>
                <c:pt idx="9588">
                  <c:v>68.610352024922136</c:v>
                </c:pt>
                <c:pt idx="9589">
                  <c:v>68.421925318761396</c:v>
                </c:pt>
                <c:pt idx="9590">
                  <c:v>68.39885963996872</c:v>
                </c:pt>
                <c:pt idx="9591">
                  <c:v>68.725418300653601</c:v>
                </c:pt>
                <c:pt idx="9592">
                  <c:v>69.305507204610961</c:v>
                </c:pt>
                <c:pt idx="9593">
                  <c:v>69.92413153058547</c:v>
                </c:pt>
                <c:pt idx="9594">
                  <c:v>70.583189274447975</c:v>
                </c:pt>
                <c:pt idx="9595">
                  <c:v>70.677473684210554</c:v>
                </c:pt>
                <c:pt idx="9596">
                  <c:v>70.940536231884067</c:v>
                </c:pt>
                <c:pt idx="9597">
                  <c:v>70.914055408970995</c:v>
                </c:pt>
                <c:pt idx="9598">
                  <c:v>71.032815059445198</c:v>
                </c:pt>
                <c:pt idx="9599">
                  <c:v>70.849726599682725</c:v>
                </c:pt>
                <c:pt idx="9600">
                  <c:v>70.897259259259272</c:v>
                </c:pt>
                <c:pt idx="9601">
                  <c:v>70.849726599682725</c:v>
                </c:pt>
                <c:pt idx="9602">
                  <c:v>70.819273062730659</c:v>
                </c:pt>
                <c:pt idx="9603">
                  <c:v>70.859831448856184</c:v>
                </c:pt>
                <c:pt idx="9604">
                  <c:v>70.489102941176483</c:v>
                </c:pt>
                <c:pt idx="9605">
                  <c:v>70.53029106628243</c:v>
                </c:pt>
                <c:pt idx="9606">
                  <c:v>70.101541666666677</c:v>
                </c:pt>
                <c:pt idx="9607">
                  <c:v>70.031782383419696</c:v>
                </c:pt>
                <c:pt idx="9608">
                  <c:v>70.16485471406493</c:v>
                </c:pt>
                <c:pt idx="9609">
                  <c:v>70.201236801640192</c:v>
                </c:pt>
                <c:pt idx="9610">
                  <c:v>70.503811638591131</c:v>
                </c:pt>
                <c:pt idx="9611">
                  <c:v>70.808206695409595</c:v>
                </c:pt>
                <c:pt idx="9612">
                  <c:v>70.8565520648594</c:v>
                </c:pt>
                <c:pt idx="9613">
                  <c:v>70.794670474739775</c:v>
                </c:pt>
                <c:pt idx="9614">
                  <c:v>70.569841302136354</c:v>
                </c:pt>
                <c:pt idx="9615">
                  <c:v>70.109354830486893</c:v>
                </c:pt>
                <c:pt idx="9616">
                  <c:v>69.772590792838898</c:v>
                </c:pt>
                <c:pt idx="9617">
                  <c:v>69.544258006661565</c:v>
                </c:pt>
                <c:pt idx="9618">
                  <c:v>69.46638983050849</c:v>
                </c:pt>
                <c:pt idx="9619">
                  <c:v>69.355335390946522</c:v>
                </c:pt>
                <c:pt idx="9620">
                  <c:v>69.289417525773203</c:v>
                </c:pt>
                <c:pt idx="9621">
                  <c:v>69.375403100775202</c:v>
                </c:pt>
                <c:pt idx="9622">
                  <c:v>69.166806317969971</c:v>
                </c:pt>
                <c:pt idx="9623">
                  <c:v>69.122914352452653</c:v>
                </c:pt>
                <c:pt idx="9624">
                  <c:v>69.101732760863925</c:v>
                </c:pt>
                <c:pt idx="9625">
                  <c:v>69.028800470096627</c:v>
                </c:pt>
                <c:pt idx="9626">
                  <c:v>69.168823714585542</c:v>
                </c:pt>
                <c:pt idx="9627">
                  <c:v>69.478340010542979</c:v>
                </c:pt>
                <c:pt idx="9628">
                  <c:v>69.692120296767371</c:v>
                </c:pt>
                <c:pt idx="9629">
                  <c:v>69.93186490807355</c:v>
                </c:pt>
                <c:pt idx="9630">
                  <c:v>70.246038348082607</c:v>
                </c:pt>
                <c:pt idx="9631">
                  <c:v>70.564282051282063</c:v>
                </c:pt>
                <c:pt idx="9632">
                  <c:v>70.737259712034785</c:v>
                </c:pt>
                <c:pt idx="9633">
                  <c:v>70.974706783369811</c:v>
                </c:pt>
                <c:pt idx="9634">
                  <c:v>71.163261924455483</c:v>
                </c:pt>
                <c:pt idx="9635">
                  <c:v>71.597190052792456</c:v>
                </c:pt>
                <c:pt idx="9636">
                  <c:v>71.589007838745829</c:v>
                </c:pt>
                <c:pt idx="9637">
                  <c:v>71.722650112866845</c:v>
                </c:pt>
                <c:pt idx="9638">
                  <c:v>71.871686380437893</c:v>
                </c:pt>
                <c:pt idx="9639">
                  <c:v>71.970903780068767</c:v>
                </c:pt>
                <c:pt idx="9640">
                  <c:v>72.058152914021932</c:v>
                </c:pt>
                <c:pt idx="9641">
                  <c:v>72.160195582679464</c:v>
                </c:pt>
                <c:pt idx="9642">
                  <c:v>72.411713826366565</c:v>
                </c:pt>
                <c:pt idx="9643">
                  <c:v>72.208684086905464</c:v>
                </c:pt>
                <c:pt idx="9644">
                  <c:v>72.328866941418909</c:v>
                </c:pt>
                <c:pt idx="9645">
                  <c:v>72.490440283102359</c:v>
                </c:pt>
                <c:pt idx="9646">
                  <c:v>72.598617447686436</c:v>
                </c:pt>
                <c:pt idx="9647">
                  <c:v>72.396495145631093</c:v>
                </c:pt>
                <c:pt idx="9648">
                  <c:v>72.35774685396548</c:v>
                </c:pt>
                <c:pt idx="9649">
                  <c:v>72.373133759813925</c:v>
                </c:pt>
                <c:pt idx="9650">
                  <c:v>72.415421447102929</c:v>
                </c:pt>
                <c:pt idx="9651">
                  <c:v>72.340257191683307</c:v>
                </c:pt>
                <c:pt idx="9652">
                  <c:v>72.198851998865891</c:v>
                </c:pt>
                <c:pt idx="9653">
                  <c:v>72.198851998865891</c:v>
                </c:pt>
                <c:pt idx="9654">
                  <c:v>72.033033860045165</c:v>
                </c:pt>
                <c:pt idx="9655">
                  <c:v>71.986971452560894</c:v>
                </c:pt>
                <c:pt idx="9656">
                  <c:v>72.094343697945604</c:v>
                </c:pt>
                <c:pt idx="9657">
                  <c:v>71.971034235229169</c:v>
                </c:pt>
                <c:pt idx="9658">
                  <c:v>72.011762716524615</c:v>
                </c:pt>
                <c:pt idx="9659">
                  <c:v>72.041528528528531</c:v>
                </c:pt>
                <c:pt idx="9660">
                  <c:v>72.093179689627021</c:v>
                </c:pt>
                <c:pt idx="9661">
                  <c:v>72.217334787350069</c:v>
                </c:pt>
                <c:pt idx="9662">
                  <c:v>72.216577280174803</c:v>
                </c:pt>
                <c:pt idx="9663">
                  <c:v>72.190878042111024</c:v>
                </c:pt>
                <c:pt idx="9664">
                  <c:v>72.277730063030972</c:v>
                </c:pt>
                <c:pt idx="9665">
                  <c:v>72.18886490939046</c:v>
                </c:pt>
                <c:pt idx="9666">
                  <c:v>72.16298625240583</c:v>
                </c:pt>
                <c:pt idx="9667">
                  <c:v>72.098698539542596</c:v>
                </c:pt>
                <c:pt idx="9668">
                  <c:v>71.932452887538005</c:v>
                </c:pt>
                <c:pt idx="9669">
                  <c:v>71.96808733019131</c:v>
                </c:pt>
                <c:pt idx="9670">
                  <c:v>71.876244296048981</c:v>
                </c:pt>
                <c:pt idx="9671">
                  <c:v>71.925576687116575</c:v>
                </c:pt>
                <c:pt idx="9672">
                  <c:v>72.064454138702459</c:v>
                </c:pt>
                <c:pt idx="9673">
                  <c:v>72.165551878855865</c:v>
                </c:pt>
                <c:pt idx="9674">
                  <c:v>72.382969040247701</c:v>
                </c:pt>
                <c:pt idx="9675">
                  <c:v>72.317040689460327</c:v>
                </c:pt>
                <c:pt idx="9676">
                  <c:v>72.198851998865891</c:v>
                </c:pt>
                <c:pt idx="9677">
                  <c:v>71.949254980079701</c:v>
                </c:pt>
                <c:pt idx="9678">
                  <c:v>72.247276729559758</c:v>
                </c:pt>
                <c:pt idx="9679">
                  <c:v>72.232896788990843</c:v>
                </c:pt>
                <c:pt idx="9680">
                  <c:v>72.468878125898271</c:v>
                </c:pt>
                <c:pt idx="9681">
                  <c:v>72.573968578841189</c:v>
                </c:pt>
                <c:pt idx="9682">
                  <c:v>72.759100519930698</c:v>
                </c:pt>
                <c:pt idx="9683">
                  <c:v>73.091383077368903</c:v>
                </c:pt>
                <c:pt idx="9684">
                  <c:v>73.172355026147599</c:v>
                </c:pt>
                <c:pt idx="9685">
                  <c:v>73.440884615384618</c:v>
                </c:pt>
                <c:pt idx="9686">
                  <c:v>73.590440093512584</c:v>
                </c:pt>
                <c:pt idx="9687">
                  <c:v>73.834564605918558</c:v>
                </c:pt>
                <c:pt idx="9688">
                  <c:v>73.82448986188659</c:v>
                </c:pt>
                <c:pt idx="9689">
                  <c:v>73.853842167255607</c:v>
                </c:pt>
                <c:pt idx="9690">
                  <c:v>73.990735181362467</c:v>
                </c:pt>
                <c:pt idx="9691">
                  <c:v>73.978751402421025</c:v>
                </c:pt>
                <c:pt idx="9692">
                  <c:v>74.006207324276431</c:v>
                </c:pt>
                <c:pt idx="9693">
                  <c:v>74.100540596398005</c:v>
                </c:pt>
                <c:pt idx="9694">
                  <c:v>74.088672480047308</c:v>
                </c:pt>
                <c:pt idx="9695">
                  <c:v>74.088672480047308</c:v>
                </c:pt>
                <c:pt idx="9696">
                  <c:v>74.006207324276431</c:v>
                </c:pt>
                <c:pt idx="9697">
                  <c:v>74.073064935064963</c:v>
                </c:pt>
                <c:pt idx="9698">
                  <c:v>74.098027998821109</c:v>
                </c:pt>
                <c:pt idx="9699">
                  <c:v>74.134693121693132</c:v>
                </c:pt>
                <c:pt idx="9700">
                  <c:v>74.165936021034199</c:v>
                </c:pt>
                <c:pt idx="9701">
                  <c:v>73.967940596928457</c:v>
                </c:pt>
                <c:pt idx="9702">
                  <c:v>74.033504731861214</c:v>
                </c:pt>
                <c:pt idx="9703">
                  <c:v>73.936450442730674</c:v>
                </c:pt>
                <c:pt idx="9704">
                  <c:v>73.876223609534648</c:v>
                </c:pt>
                <c:pt idx="9705">
                  <c:v>73.805125317527526</c:v>
                </c:pt>
                <c:pt idx="9706">
                  <c:v>73.89123397075366</c:v>
                </c:pt>
                <c:pt idx="9707">
                  <c:v>73.746454851374097</c:v>
                </c:pt>
                <c:pt idx="9708">
                  <c:v>73.872641757626667</c:v>
                </c:pt>
                <c:pt idx="9709">
                  <c:v>73.962076664801359</c:v>
                </c:pt>
                <c:pt idx="9710">
                  <c:v>73.988090959977626</c:v>
                </c:pt>
                <c:pt idx="9711">
                  <c:v>73.988090959977626</c:v>
                </c:pt>
                <c:pt idx="9712">
                  <c:v>73.988090959977626</c:v>
                </c:pt>
                <c:pt idx="9713">
                  <c:v>74.014119820828682</c:v>
                </c:pt>
                <c:pt idx="9714">
                  <c:v>73.988090959977626</c:v>
                </c:pt>
                <c:pt idx="9715">
                  <c:v>73.988090959977626</c:v>
                </c:pt>
                <c:pt idx="9716">
                  <c:v>74.142023229778914</c:v>
                </c:pt>
                <c:pt idx="9717">
                  <c:v>74.142023229778914</c:v>
                </c:pt>
                <c:pt idx="9718">
                  <c:v>73.910091722595084</c:v>
                </c:pt>
                <c:pt idx="9719">
                  <c:v>73.884121051160193</c:v>
                </c:pt>
                <c:pt idx="9720">
                  <c:v>73.884121051160193</c:v>
                </c:pt>
                <c:pt idx="9721">
                  <c:v>73.832223246716978</c:v>
                </c:pt>
                <c:pt idx="9722">
                  <c:v>73.832223246716978</c:v>
                </c:pt>
                <c:pt idx="9723">
                  <c:v>73.832223246716978</c:v>
                </c:pt>
                <c:pt idx="9724">
                  <c:v>73.858164896590282</c:v>
                </c:pt>
                <c:pt idx="9725">
                  <c:v>73.846659764969246</c:v>
                </c:pt>
                <c:pt idx="9726">
                  <c:v>73.924649397927766</c:v>
                </c:pt>
                <c:pt idx="9727">
                  <c:v>74.028839641155045</c:v>
                </c:pt>
                <c:pt idx="9728">
                  <c:v>74.031112889637768</c:v>
                </c:pt>
                <c:pt idx="9729">
                  <c:v>73.99582657657659</c:v>
                </c:pt>
                <c:pt idx="9730">
                  <c:v>74.234656771275112</c:v>
                </c:pt>
                <c:pt idx="9731">
                  <c:v>74.305423382519876</c:v>
                </c:pt>
                <c:pt idx="9732">
                  <c:v>74.506735763097979</c:v>
                </c:pt>
                <c:pt idx="9733">
                  <c:v>74.616655054254736</c:v>
                </c:pt>
                <c:pt idx="9734">
                  <c:v>74.609076746849965</c:v>
                </c:pt>
                <c:pt idx="9735">
                  <c:v>74.786340993967272</c:v>
                </c:pt>
                <c:pt idx="9736">
                  <c:v>74.952175554914987</c:v>
                </c:pt>
                <c:pt idx="9737">
                  <c:v>74.891214388904956</c:v>
                </c:pt>
                <c:pt idx="9738">
                  <c:v>74.966016241299315</c:v>
                </c:pt>
                <c:pt idx="9739">
                  <c:v>74.799358347876691</c:v>
                </c:pt>
                <c:pt idx="9740">
                  <c:v>74.912504084014017</c:v>
                </c:pt>
                <c:pt idx="9741">
                  <c:v>74.878165252997974</c:v>
                </c:pt>
                <c:pt idx="9742">
                  <c:v>74.909541617819485</c:v>
                </c:pt>
                <c:pt idx="9743">
                  <c:v>74.737325117370915</c:v>
                </c:pt>
                <c:pt idx="9744">
                  <c:v>74.729892289582125</c:v>
                </c:pt>
                <c:pt idx="9745">
                  <c:v>74.598962842819262</c:v>
                </c:pt>
                <c:pt idx="9746">
                  <c:v>73.533703933747418</c:v>
                </c:pt>
                <c:pt idx="9747">
                  <c:v>73.304728431663221</c:v>
                </c:pt>
                <c:pt idx="9748">
                  <c:v>72.543339083878678</c:v>
                </c:pt>
                <c:pt idx="9749">
                  <c:v>70.063358637178723</c:v>
                </c:pt>
                <c:pt idx="9750">
                  <c:v>68.700125748503012</c:v>
                </c:pt>
                <c:pt idx="9751">
                  <c:v>68.876241461953285</c:v>
                </c:pt>
                <c:pt idx="9752">
                  <c:v>66.775012012012027</c:v>
                </c:pt>
                <c:pt idx="9753">
                  <c:v>66.666024375564248</c:v>
                </c:pt>
                <c:pt idx="9754">
                  <c:v>69.473958697618343</c:v>
                </c:pt>
                <c:pt idx="9755">
                  <c:v>70.822495010583637</c:v>
                </c:pt>
                <c:pt idx="9756">
                  <c:v>70.473339085679697</c:v>
                </c:pt>
                <c:pt idx="9757">
                  <c:v>70.235962738564098</c:v>
                </c:pt>
                <c:pt idx="9758">
                  <c:v>70.204444174757285</c:v>
                </c:pt>
                <c:pt idx="9759">
                  <c:v>72.052957459738693</c:v>
                </c:pt>
                <c:pt idx="9760">
                  <c:v>74.116317102860634</c:v>
                </c:pt>
                <c:pt idx="9761">
                  <c:v>72.498065528802229</c:v>
                </c:pt>
                <c:pt idx="9762">
                  <c:v>67.448764418675637</c:v>
                </c:pt>
                <c:pt idx="9763">
                  <c:v>64.10954750992974</c:v>
                </c:pt>
                <c:pt idx="9764">
                  <c:v>63.437265605875183</c:v>
                </c:pt>
                <c:pt idx="9765">
                  <c:v>63.10003646950662</c:v>
                </c:pt>
                <c:pt idx="9766">
                  <c:v>62.686566390677726</c:v>
                </c:pt>
                <c:pt idx="9767">
                  <c:v>62.913521952717247</c:v>
                </c:pt>
                <c:pt idx="9768">
                  <c:v>63.715952029520295</c:v>
                </c:pt>
                <c:pt idx="9769">
                  <c:v>65.087815270935977</c:v>
                </c:pt>
                <c:pt idx="9770">
                  <c:v>66.346127698951264</c:v>
                </c:pt>
                <c:pt idx="9771">
                  <c:v>67.561871017630693</c:v>
                </c:pt>
                <c:pt idx="9772">
                  <c:v>67.958392491467578</c:v>
                </c:pt>
                <c:pt idx="9773">
                  <c:v>67.965299564947188</c:v>
                </c:pt>
                <c:pt idx="9774">
                  <c:v>68.127726027397259</c:v>
                </c:pt>
                <c:pt idx="9775">
                  <c:v>68.544220730565101</c:v>
                </c:pt>
                <c:pt idx="9776">
                  <c:v>68.845863408521311</c:v>
                </c:pt>
                <c:pt idx="9777">
                  <c:v>68.96461797046814</c:v>
                </c:pt>
                <c:pt idx="9778">
                  <c:v>69.297452853989284</c:v>
                </c:pt>
                <c:pt idx="9779">
                  <c:v>69.402750079088918</c:v>
                </c:pt>
                <c:pt idx="9780">
                  <c:v>69.755063492063513</c:v>
                </c:pt>
                <c:pt idx="9781">
                  <c:v>70.037681528662461</c:v>
                </c:pt>
                <c:pt idx="9782">
                  <c:v>69.970667731629405</c:v>
                </c:pt>
                <c:pt idx="9783">
                  <c:v>70.095024991989746</c:v>
                </c:pt>
                <c:pt idx="9784">
                  <c:v>70.204578270652547</c:v>
                </c:pt>
                <c:pt idx="9785">
                  <c:v>70.301591685465681</c:v>
                </c:pt>
                <c:pt idx="9786">
                  <c:v>70.29698450113014</c:v>
                </c:pt>
                <c:pt idx="9787">
                  <c:v>70.41245037180731</c:v>
                </c:pt>
                <c:pt idx="9788">
                  <c:v>70.499245954692583</c:v>
                </c:pt>
                <c:pt idx="9789">
                  <c:v>70.532386106623605</c:v>
                </c:pt>
                <c:pt idx="9790">
                  <c:v>70.467633204633216</c:v>
                </c:pt>
                <c:pt idx="9791">
                  <c:v>70.260440818937965</c:v>
                </c:pt>
                <c:pt idx="9792">
                  <c:v>70.037390243902465</c:v>
                </c:pt>
                <c:pt idx="9793">
                  <c:v>70.021620689655194</c:v>
                </c:pt>
                <c:pt idx="9794">
                  <c:v>69.740540272614638</c:v>
                </c:pt>
                <c:pt idx="9795">
                  <c:v>69.663213284582582</c:v>
                </c:pt>
                <c:pt idx="9796">
                  <c:v>69.390989706327588</c:v>
                </c:pt>
                <c:pt idx="9797">
                  <c:v>69.367411321891012</c:v>
                </c:pt>
                <c:pt idx="9798">
                  <c:v>69.130927337701024</c:v>
                </c:pt>
                <c:pt idx="9799">
                  <c:v>69.111560517038782</c:v>
                </c:pt>
                <c:pt idx="9800">
                  <c:v>68.958781385908978</c:v>
                </c:pt>
                <c:pt idx="9801">
                  <c:v>68.853648307515783</c:v>
                </c:pt>
                <c:pt idx="9802">
                  <c:v>68.789752767527688</c:v>
                </c:pt>
                <c:pt idx="9803">
                  <c:v>68.892426644182137</c:v>
                </c:pt>
                <c:pt idx="9804">
                  <c:v>68.830382812500005</c:v>
                </c:pt>
                <c:pt idx="9805">
                  <c:v>69.006878686700077</c:v>
                </c:pt>
                <c:pt idx="9806">
                  <c:v>68.95037850597059</c:v>
                </c:pt>
                <c:pt idx="9807">
                  <c:v>68.980970049916806</c:v>
                </c:pt>
                <c:pt idx="9808">
                  <c:v>69.133493621741536</c:v>
                </c:pt>
                <c:pt idx="9809">
                  <c:v>69.109063210424182</c:v>
                </c:pt>
                <c:pt idx="9810">
                  <c:v>69.060243003602125</c:v>
                </c:pt>
                <c:pt idx="9811">
                  <c:v>68.962764738444505</c:v>
                </c:pt>
                <c:pt idx="9812">
                  <c:v>68.827487144042038</c:v>
                </c:pt>
                <c:pt idx="9813">
                  <c:v>68.713442355543279</c:v>
                </c:pt>
                <c:pt idx="9814">
                  <c:v>68.737695796460187</c:v>
                </c:pt>
                <c:pt idx="9815">
                  <c:v>68.737695796460187</c:v>
                </c:pt>
                <c:pt idx="9816">
                  <c:v>68.81053667312483</c:v>
                </c:pt>
                <c:pt idx="9817">
                  <c:v>68.932207317073178</c:v>
                </c:pt>
                <c:pt idx="9818">
                  <c:v>69.078657967795678</c:v>
                </c:pt>
                <c:pt idx="9819">
                  <c:v>69.274686143572637</c:v>
                </c:pt>
                <c:pt idx="9820">
                  <c:v>69.455211055276408</c:v>
                </c:pt>
                <c:pt idx="9821">
                  <c:v>69.532478699551575</c:v>
                </c:pt>
                <c:pt idx="9822">
                  <c:v>69.851405184559042</c:v>
                </c:pt>
                <c:pt idx="9823">
                  <c:v>69.965252762822345</c:v>
                </c:pt>
                <c:pt idx="9824">
                  <c:v>70.223376282782212</c:v>
                </c:pt>
                <c:pt idx="9825">
                  <c:v>70.51027481353988</c:v>
                </c:pt>
                <c:pt idx="9826">
                  <c:v>70.667923476754282</c:v>
                </c:pt>
                <c:pt idx="9827">
                  <c:v>70.693866530968322</c:v>
                </c:pt>
                <c:pt idx="9828">
                  <c:v>70.974177849399368</c:v>
                </c:pt>
                <c:pt idx="9829">
                  <c:v>71.123011813349095</c:v>
                </c:pt>
                <c:pt idx="9830">
                  <c:v>71.287054215072985</c:v>
                </c:pt>
                <c:pt idx="9831">
                  <c:v>71.440927927927959</c:v>
                </c:pt>
                <c:pt idx="9832">
                  <c:v>71.376086232980327</c:v>
                </c:pt>
                <c:pt idx="9833">
                  <c:v>71.576090521182593</c:v>
                </c:pt>
                <c:pt idx="9834">
                  <c:v>71.639916002452495</c:v>
                </c:pt>
                <c:pt idx="9835">
                  <c:v>71.509153846153879</c:v>
                </c:pt>
                <c:pt idx="9836">
                  <c:v>71.790110289587204</c:v>
                </c:pt>
                <c:pt idx="9837">
                  <c:v>71.592765937788755</c:v>
                </c:pt>
                <c:pt idx="9838">
                  <c:v>71.638000000000019</c:v>
                </c:pt>
                <c:pt idx="9839">
                  <c:v>71.641824969400275</c:v>
                </c:pt>
                <c:pt idx="9840">
                  <c:v>71.622830097087387</c:v>
                </c:pt>
                <c:pt idx="9841">
                  <c:v>71.493132450331146</c:v>
                </c:pt>
                <c:pt idx="9842">
                  <c:v>71.533833333333334</c:v>
                </c:pt>
                <c:pt idx="9843">
                  <c:v>71.36207597535936</c:v>
                </c:pt>
                <c:pt idx="9844">
                  <c:v>71.491444509175679</c:v>
                </c:pt>
                <c:pt idx="9845">
                  <c:v>71.506162641838813</c:v>
                </c:pt>
                <c:pt idx="9846">
                  <c:v>71.261047439976878</c:v>
                </c:pt>
                <c:pt idx="9847">
                  <c:v>71.300331613642896</c:v>
                </c:pt>
                <c:pt idx="9848">
                  <c:v>71.185242699177778</c:v>
                </c:pt>
                <c:pt idx="9849">
                  <c:v>71.363506756756777</c:v>
                </c:pt>
                <c:pt idx="9850">
                  <c:v>71.283402459474573</c:v>
                </c:pt>
                <c:pt idx="9851">
                  <c:v>71.066353658536613</c:v>
                </c:pt>
                <c:pt idx="9852">
                  <c:v>71.235498618021026</c:v>
                </c:pt>
                <c:pt idx="9853">
                  <c:v>71.287710104914439</c:v>
                </c:pt>
                <c:pt idx="9854">
                  <c:v>71.362544072948339</c:v>
                </c:pt>
                <c:pt idx="9855">
                  <c:v>71.285400442477894</c:v>
                </c:pt>
                <c:pt idx="9856">
                  <c:v>71.485560975609772</c:v>
                </c:pt>
                <c:pt idx="9857">
                  <c:v>71.394144126631517</c:v>
                </c:pt>
                <c:pt idx="9858">
                  <c:v>71.366865406006681</c:v>
                </c:pt>
                <c:pt idx="9859">
                  <c:v>71.377800891116706</c:v>
                </c:pt>
                <c:pt idx="9860">
                  <c:v>71.350423312883436</c:v>
                </c:pt>
                <c:pt idx="9861">
                  <c:v>71.322969282323385</c:v>
                </c:pt>
                <c:pt idx="9862">
                  <c:v>71.180086129753917</c:v>
                </c:pt>
                <c:pt idx="9863">
                  <c:v>70.961237269166219</c:v>
                </c:pt>
                <c:pt idx="9864">
                  <c:v>70.857624860022426</c:v>
                </c:pt>
                <c:pt idx="9865">
                  <c:v>70.509357523115739</c:v>
                </c:pt>
                <c:pt idx="9866">
                  <c:v>69.981320717689954</c:v>
                </c:pt>
                <c:pt idx="9867">
                  <c:v>69.92683665450464</c:v>
                </c:pt>
                <c:pt idx="9868">
                  <c:v>69.960849311217331</c:v>
                </c:pt>
                <c:pt idx="9869">
                  <c:v>70.316324880247976</c:v>
                </c:pt>
                <c:pt idx="9870">
                  <c:v>70.593977953646146</c:v>
                </c:pt>
                <c:pt idx="9871">
                  <c:v>70.873362914658358</c:v>
                </c:pt>
                <c:pt idx="9872">
                  <c:v>71.231474238542575</c:v>
                </c:pt>
                <c:pt idx="9873">
                  <c:v>71.474560445841689</c:v>
                </c:pt>
                <c:pt idx="9874">
                  <c:v>71.61377519379846</c:v>
                </c:pt>
                <c:pt idx="9875">
                  <c:v>71.91291346985868</c:v>
                </c:pt>
                <c:pt idx="9876">
                  <c:v>72.015607939727644</c:v>
                </c:pt>
                <c:pt idx="9877">
                  <c:v>72.238961538461552</c:v>
                </c:pt>
                <c:pt idx="9878">
                  <c:v>72.384487119437949</c:v>
                </c:pt>
                <c:pt idx="9879">
                  <c:v>72.585248381400845</c:v>
                </c:pt>
                <c:pt idx="9880">
                  <c:v>72.733779220779226</c:v>
                </c:pt>
                <c:pt idx="9881">
                  <c:v>72.679666666666677</c:v>
                </c:pt>
                <c:pt idx="9882">
                  <c:v>72.720443653618062</c:v>
                </c:pt>
                <c:pt idx="9883">
                  <c:v>72.802106559810056</c:v>
                </c:pt>
                <c:pt idx="9884">
                  <c:v>72.856629343629351</c:v>
                </c:pt>
                <c:pt idx="9885">
                  <c:v>72.829359857482217</c:v>
                </c:pt>
                <c:pt idx="9886">
                  <c:v>73.032543973941387</c:v>
                </c:pt>
                <c:pt idx="9887">
                  <c:v>73.059126552335911</c:v>
                </c:pt>
                <c:pt idx="9888">
                  <c:v>72.948720575286202</c:v>
                </c:pt>
                <c:pt idx="9889">
                  <c:v>72.772634888438162</c:v>
                </c:pt>
                <c:pt idx="9890">
                  <c:v>72.561336201950667</c:v>
                </c:pt>
                <c:pt idx="9891">
                  <c:v>72.472099915086346</c:v>
                </c:pt>
                <c:pt idx="9892">
                  <c:v>72.497685195689158</c:v>
                </c:pt>
                <c:pt idx="9893">
                  <c:v>72.470501426126646</c:v>
                </c:pt>
                <c:pt idx="9894">
                  <c:v>72.575765655993223</c:v>
                </c:pt>
                <c:pt idx="9895">
                  <c:v>72.485950126796283</c:v>
                </c:pt>
                <c:pt idx="9896">
                  <c:v>72.180643774427722</c:v>
                </c:pt>
                <c:pt idx="9897">
                  <c:v>72.170265907196452</c:v>
                </c:pt>
                <c:pt idx="9898">
                  <c:v>72.057207317073178</c:v>
                </c:pt>
                <c:pt idx="9899">
                  <c:v>72.046434650455936</c:v>
                </c:pt>
                <c:pt idx="9900">
                  <c:v>72.048527402919333</c:v>
                </c:pt>
                <c:pt idx="9901">
                  <c:v>72.174059018201888</c:v>
                </c:pt>
                <c:pt idx="9902">
                  <c:v>72.159985619469026</c:v>
                </c:pt>
                <c:pt idx="9903">
                  <c:v>72.209646341463426</c:v>
                </c:pt>
                <c:pt idx="9904">
                  <c:v>72.399262513904333</c:v>
                </c:pt>
                <c:pt idx="9905">
                  <c:v>72.359690868472512</c:v>
                </c:pt>
                <c:pt idx="9906">
                  <c:v>72.294188673955716</c:v>
                </c:pt>
                <c:pt idx="9907">
                  <c:v>72.151217097862769</c:v>
                </c:pt>
                <c:pt idx="9908">
                  <c:v>72.085435174746351</c:v>
                </c:pt>
                <c:pt idx="9909">
                  <c:v>71.799500988421372</c:v>
                </c:pt>
                <c:pt idx="9910">
                  <c:v>71.888318426266636</c:v>
                </c:pt>
                <c:pt idx="9911">
                  <c:v>71.744292517006826</c:v>
                </c:pt>
                <c:pt idx="9912">
                  <c:v>71.689520750426382</c:v>
                </c:pt>
                <c:pt idx="9913">
                  <c:v>71.388035582123564</c:v>
                </c:pt>
                <c:pt idx="9914">
                  <c:v>71.450820878494014</c:v>
                </c:pt>
                <c:pt idx="9915">
                  <c:v>71.39706624785839</c:v>
                </c:pt>
                <c:pt idx="9916">
                  <c:v>71.472490409390232</c:v>
                </c:pt>
                <c:pt idx="9917">
                  <c:v>71.429905855338703</c:v>
                </c:pt>
                <c:pt idx="9918">
                  <c:v>71.571434081750169</c:v>
                </c:pt>
                <c:pt idx="9919">
                  <c:v>71.541443546058346</c:v>
                </c:pt>
                <c:pt idx="9920">
                  <c:v>71.817140127388555</c:v>
                </c:pt>
                <c:pt idx="9921">
                  <c:v>71.761403019744506</c:v>
                </c:pt>
                <c:pt idx="9922">
                  <c:v>71.958512820512837</c:v>
                </c:pt>
                <c:pt idx="9923">
                  <c:v>72.170109420713885</c:v>
                </c:pt>
                <c:pt idx="9924">
                  <c:v>72.262265569917773</c:v>
                </c:pt>
                <c:pt idx="9925">
                  <c:v>72.706714960165257</c:v>
                </c:pt>
                <c:pt idx="9926">
                  <c:v>72.788340841730871</c:v>
                </c:pt>
                <c:pt idx="9927">
                  <c:v>72.884279761904764</c:v>
                </c:pt>
                <c:pt idx="9928">
                  <c:v>73.008515695067288</c:v>
                </c:pt>
                <c:pt idx="9929">
                  <c:v>73.10621525067549</c:v>
                </c:pt>
                <c:pt idx="9930">
                  <c:v>73.190152317880802</c:v>
                </c:pt>
                <c:pt idx="9931">
                  <c:v>73.287096385542199</c:v>
                </c:pt>
                <c:pt idx="9932">
                  <c:v>73.383520927431505</c:v>
                </c:pt>
                <c:pt idx="9933">
                  <c:v>73.243642256902774</c:v>
                </c:pt>
                <c:pt idx="9934">
                  <c:v>73.254636798088427</c:v>
                </c:pt>
                <c:pt idx="9935">
                  <c:v>73.005882562277606</c:v>
                </c:pt>
                <c:pt idx="9936">
                  <c:v>72.733445878556779</c:v>
                </c:pt>
                <c:pt idx="9937">
                  <c:v>72.825844302696453</c:v>
                </c:pt>
                <c:pt idx="9938">
                  <c:v>72.78460847166572</c:v>
                </c:pt>
                <c:pt idx="9939">
                  <c:v>72.485950126796283</c:v>
                </c:pt>
                <c:pt idx="9940">
                  <c:v>72.475224700306669</c:v>
                </c:pt>
                <c:pt idx="9941">
                  <c:v>72.386923910025018</c:v>
                </c:pt>
                <c:pt idx="9942">
                  <c:v>72.324566131710029</c:v>
                </c:pt>
                <c:pt idx="9943">
                  <c:v>72.428042547351112</c:v>
                </c:pt>
                <c:pt idx="9944">
                  <c:v>72.24220643577857</c:v>
                </c:pt>
                <c:pt idx="9945">
                  <c:v>72.255168346499616</c:v>
                </c:pt>
                <c:pt idx="9946">
                  <c:v>72.255168346499616</c:v>
                </c:pt>
                <c:pt idx="9947">
                  <c:v>72.332350473613005</c:v>
                </c:pt>
                <c:pt idx="9948">
                  <c:v>72.370816711590322</c:v>
                </c:pt>
                <c:pt idx="9949">
                  <c:v>72.406996755002709</c:v>
                </c:pt>
                <c:pt idx="9950">
                  <c:v>72.542962039045563</c:v>
                </c:pt>
                <c:pt idx="9951">
                  <c:v>72.443412371134031</c:v>
                </c:pt>
                <c:pt idx="9952">
                  <c:v>72.567604726976384</c:v>
                </c:pt>
                <c:pt idx="9953">
                  <c:v>72.679666666666691</c:v>
                </c:pt>
                <c:pt idx="9954">
                  <c:v>72.541953837749261</c:v>
                </c:pt>
                <c:pt idx="9955">
                  <c:v>72.49136209257739</c:v>
                </c:pt>
                <c:pt idx="9956">
                  <c:v>72.37738582028031</c:v>
                </c:pt>
                <c:pt idx="9957">
                  <c:v>72.123804851157672</c:v>
                </c:pt>
                <c:pt idx="9958">
                  <c:v>72.046434650455936</c:v>
                </c:pt>
                <c:pt idx="9959">
                  <c:v>71.829255884796481</c:v>
                </c:pt>
                <c:pt idx="9960">
                  <c:v>71.941650749583573</c:v>
                </c:pt>
                <c:pt idx="9961">
                  <c:v>71.748457834678561</c:v>
                </c:pt>
                <c:pt idx="9962">
                  <c:v>71.772202453987731</c:v>
                </c:pt>
                <c:pt idx="9963">
                  <c:v>71.756847874720364</c:v>
                </c:pt>
                <c:pt idx="9964">
                  <c:v>71.895641615255187</c:v>
                </c:pt>
                <c:pt idx="9965">
                  <c:v>71.81634551588418</c:v>
                </c:pt>
                <c:pt idx="9966">
                  <c:v>72.111111079785744</c:v>
                </c:pt>
                <c:pt idx="9967">
                  <c:v>72.057670624823302</c:v>
                </c:pt>
                <c:pt idx="9968">
                  <c:v>72.173005668934252</c:v>
                </c:pt>
                <c:pt idx="9969">
                  <c:v>72.275791358726565</c:v>
                </c:pt>
                <c:pt idx="9970">
                  <c:v>72.601252067293984</c:v>
                </c:pt>
                <c:pt idx="9971">
                  <c:v>72.732107551487417</c:v>
                </c:pt>
                <c:pt idx="9972">
                  <c:v>72.876884107860022</c:v>
                </c:pt>
                <c:pt idx="9973">
                  <c:v>73.035884283246986</c:v>
                </c:pt>
                <c:pt idx="9974">
                  <c:v>73.129272360069251</c:v>
                </c:pt>
                <c:pt idx="9975">
                  <c:v>73.476075586446569</c:v>
                </c:pt>
                <c:pt idx="9976">
                  <c:v>73.717703832752633</c:v>
                </c:pt>
                <c:pt idx="9977">
                  <c:v>73.879492146596874</c:v>
                </c:pt>
                <c:pt idx="9978">
                  <c:v>73.894590445674353</c:v>
                </c:pt>
                <c:pt idx="9979">
                  <c:v>74.041846153846166</c:v>
                </c:pt>
                <c:pt idx="9980">
                  <c:v>73.813494761350412</c:v>
                </c:pt>
                <c:pt idx="9981">
                  <c:v>73.798527462946836</c:v>
                </c:pt>
                <c:pt idx="9982">
                  <c:v>73.610157772621818</c:v>
                </c:pt>
                <c:pt idx="9983">
                  <c:v>73.635357370402559</c:v>
                </c:pt>
                <c:pt idx="9984">
                  <c:v>73.460315242494218</c:v>
                </c:pt>
                <c:pt idx="9985">
                  <c:v>73.524520737327194</c:v>
                </c:pt>
                <c:pt idx="9986">
                  <c:v>73.682930875576048</c:v>
                </c:pt>
                <c:pt idx="9987">
                  <c:v>73.524520737327194</c:v>
                </c:pt>
                <c:pt idx="9988">
                  <c:v>73.574746122917887</c:v>
                </c:pt>
                <c:pt idx="9989">
                  <c:v>73.442022082018937</c:v>
                </c:pt>
                <c:pt idx="9990">
                  <c:v>73.611825551417951</c:v>
                </c:pt>
                <c:pt idx="9991">
                  <c:v>73.532318832283934</c:v>
                </c:pt>
                <c:pt idx="9992">
                  <c:v>73.532318832283934</c:v>
                </c:pt>
                <c:pt idx="9993">
                  <c:v>73.479390160183073</c:v>
                </c:pt>
                <c:pt idx="9994">
                  <c:v>73.40134812482107</c:v>
                </c:pt>
                <c:pt idx="9995">
                  <c:v>73.374906124785355</c:v>
                </c:pt>
                <c:pt idx="9996">
                  <c:v>73.26827968036531</c:v>
                </c:pt>
                <c:pt idx="9997">
                  <c:v>73.306983461648144</c:v>
                </c:pt>
                <c:pt idx="9998">
                  <c:v>73.386002283105043</c:v>
                </c:pt>
                <c:pt idx="9999">
                  <c:v>73.544446540880514</c:v>
                </c:pt>
                <c:pt idx="10000">
                  <c:v>73.532318832283934</c:v>
                </c:pt>
                <c:pt idx="10001">
                  <c:v>73.611825551417951</c:v>
                </c:pt>
                <c:pt idx="10002">
                  <c:v>73.468536431440057</c:v>
                </c:pt>
                <c:pt idx="10003">
                  <c:v>73.601336684860698</c:v>
                </c:pt>
                <c:pt idx="10004">
                  <c:v>73.629580310880854</c:v>
                </c:pt>
                <c:pt idx="10005">
                  <c:v>73.631223760092283</c:v>
                </c:pt>
                <c:pt idx="10006">
                  <c:v>73.699362323028055</c:v>
                </c:pt>
                <c:pt idx="10007">
                  <c:v>73.754818708369541</c:v>
                </c:pt>
                <c:pt idx="10008">
                  <c:v>73.66389959373187</c:v>
                </c:pt>
                <c:pt idx="10009">
                  <c:v>73.518812263876796</c:v>
                </c:pt>
                <c:pt idx="10010">
                  <c:v>73.547216656959833</c:v>
                </c:pt>
                <c:pt idx="10011">
                  <c:v>73.521748906386719</c:v>
                </c:pt>
                <c:pt idx="10012">
                  <c:v>73.563394390885207</c:v>
                </c:pt>
                <c:pt idx="10013">
                  <c:v>73.537868344060868</c:v>
                </c:pt>
                <c:pt idx="10014">
                  <c:v>73.391406094345172</c:v>
                </c:pt>
                <c:pt idx="10015">
                  <c:v>73.526937793427251</c:v>
                </c:pt>
                <c:pt idx="10016">
                  <c:v>73.501245665589209</c:v>
                </c:pt>
                <c:pt idx="10017">
                  <c:v>73.488728155339828</c:v>
                </c:pt>
                <c:pt idx="10018">
                  <c:v>73.462911608721285</c:v>
                </c:pt>
                <c:pt idx="10019">
                  <c:v>73.382507519905658</c:v>
                </c:pt>
                <c:pt idx="10020">
                  <c:v>73.369805432536182</c:v>
                </c:pt>
                <c:pt idx="10021">
                  <c:v>73.479006503103776</c:v>
                </c:pt>
                <c:pt idx="10022">
                  <c:v>73.425696063924264</c:v>
                </c:pt>
                <c:pt idx="10023">
                  <c:v>73.480426710097731</c:v>
                </c:pt>
                <c:pt idx="10024">
                  <c:v>73.562644339063439</c:v>
                </c:pt>
                <c:pt idx="10025">
                  <c:v>73.617537366548063</c:v>
                </c:pt>
                <c:pt idx="10026">
                  <c:v>73.617537366548063</c:v>
                </c:pt>
                <c:pt idx="10027">
                  <c:v>73.617537366548063</c:v>
                </c:pt>
                <c:pt idx="10028">
                  <c:v>73.75314230655205</c:v>
                </c:pt>
                <c:pt idx="10029">
                  <c:v>73.58846611423499</c:v>
                </c:pt>
                <c:pt idx="10030">
                  <c:v>73.641584096955384</c:v>
                </c:pt>
                <c:pt idx="10031">
                  <c:v>73.437018884626752</c:v>
                </c:pt>
                <c:pt idx="10032">
                  <c:v>73.624962286387756</c:v>
                </c:pt>
                <c:pt idx="10033">
                  <c:v>73.637337845791649</c:v>
                </c:pt>
                <c:pt idx="10034">
                  <c:v>73.635649823736799</c:v>
                </c:pt>
                <c:pt idx="10035">
                  <c:v>73.661137283660906</c:v>
                </c:pt>
                <c:pt idx="10036">
                  <c:v>73.284328056288516</c:v>
                </c:pt>
                <c:pt idx="10037">
                  <c:v>71.792829961888032</c:v>
                </c:pt>
                <c:pt idx="10038">
                  <c:v>68.794350482315124</c:v>
                </c:pt>
                <c:pt idx="10039">
                  <c:v>68.538502768872078</c:v>
                </c:pt>
                <c:pt idx="10040">
                  <c:v>69.451591385331781</c:v>
                </c:pt>
                <c:pt idx="10041">
                  <c:v>62.569960185992457</c:v>
                </c:pt>
                <c:pt idx="10042">
                  <c:v>67.080179338363322</c:v>
                </c:pt>
                <c:pt idx="10043">
                  <c:v>69.143800464037142</c:v>
                </c:pt>
                <c:pt idx="10044">
                  <c:v>69.445620011567399</c:v>
                </c:pt>
                <c:pt idx="10045">
                  <c:v>68.747690930098244</c:v>
                </c:pt>
                <c:pt idx="10046">
                  <c:v>68.026267955004343</c:v>
                </c:pt>
                <c:pt idx="10047">
                  <c:v>67.642746835443035</c:v>
                </c:pt>
                <c:pt idx="10048">
                  <c:v>70.429451335056001</c:v>
                </c:pt>
                <c:pt idx="10049">
                  <c:v>72.863472643941577</c:v>
                </c:pt>
                <c:pt idx="10050">
                  <c:v>72.954823899371092</c:v>
                </c:pt>
                <c:pt idx="10051">
                  <c:v>67.489754135767257</c:v>
                </c:pt>
                <c:pt idx="10052">
                  <c:v>63.685315579606964</c:v>
                </c:pt>
                <c:pt idx="10053">
                  <c:v>63.56774971558589</c:v>
                </c:pt>
                <c:pt idx="10054">
                  <c:v>63.364478112563958</c:v>
                </c:pt>
                <c:pt idx="10055">
                  <c:v>62.348275724843674</c:v>
                </c:pt>
                <c:pt idx="10056">
                  <c:v>62.058635484788184</c:v>
                </c:pt>
                <c:pt idx="10057">
                  <c:v>62.081686006825947</c:v>
                </c:pt>
                <c:pt idx="10058">
                  <c:v>63.254526630589581</c:v>
                </c:pt>
                <c:pt idx="10059">
                  <c:v>64.116964632059336</c:v>
                </c:pt>
                <c:pt idx="10060">
                  <c:v>64.990565018576746</c:v>
                </c:pt>
                <c:pt idx="10061">
                  <c:v>65.473910652920992</c:v>
                </c:pt>
                <c:pt idx="10062">
                  <c:v>66.007975595750807</c:v>
                </c:pt>
                <c:pt idx="10063">
                  <c:v>66.505227979274636</c:v>
                </c:pt>
                <c:pt idx="10064">
                  <c:v>66.861240046162735</c:v>
                </c:pt>
                <c:pt idx="10065">
                  <c:v>67.218899363794108</c:v>
                </c:pt>
                <c:pt idx="10066">
                  <c:v>67.60331603363295</c:v>
                </c:pt>
                <c:pt idx="10067">
                  <c:v>67.913958466453678</c:v>
                </c:pt>
                <c:pt idx="10068">
                  <c:v>68.065662205411698</c:v>
                </c:pt>
                <c:pt idx="10069">
                  <c:v>68.268759696704592</c:v>
                </c:pt>
                <c:pt idx="10070">
                  <c:v>68.275704439252351</c:v>
                </c:pt>
                <c:pt idx="10071">
                  <c:v>68.267973668812175</c:v>
                </c:pt>
                <c:pt idx="10072">
                  <c:v>68.139318874560402</c:v>
                </c:pt>
                <c:pt idx="10073">
                  <c:v>68.080194835680757</c:v>
                </c:pt>
                <c:pt idx="10074">
                  <c:v>67.899750881316123</c:v>
                </c:pt>
                <c:pt idx="10075">
                  <c:v>67.848731062830311</c:v>
                </c:pt>
                <c:pt idx="10076">
                  <c:v>67.661811270912835</c:v>
                </c:pt>
                <c:pt idx="10077">
                  <c:v>67.475001173708947</c:v>
                </c:pt>
                <c:pt idx="10078">
                  <c:v>67.373638921453733</c:v>
                </c:pt>
                <c:pt idx="10079">
                  <c:v>67.382953188999423</c:v>
                </c:pt>
                <c:pt idx="10080">
                  <c:v>67.698655857435014</c:v>
                </c:pt>
                <c:pt idx="10081">
                  <c:v>67.852994165694298</c:v>
                </c:pt>
                <c:pt idx="10082">
                  <c:v>67.930927823050069</c:v>
                </c:pt>
                <c:pt idx="10083">
                  <c:v>67.93920569436375</c:v>
                </c:pt>
                <c:pt idx="10084">
                  <c:v>67.922249057697897</c:v>
                </c:pt>
                <c:pt idx="10085">
                  <c:v>67.477968152866254</c:v>
                </c:pt>
                <c:pt idx="10086">
                  <c:v>66.6284511386567</c:v>
                </c:pt>
                <c:pt idx="10087">
                  <c:v>65.561461317227511</c:v>
                </c:pt>
                <c:pt idx="10088">
                  <c:v>64.593751577739539</c:v>
                </c:pt>
                <c:pt idx="10089">
                  <c:v>64.087556382369797</c:v>
                </c:pt>
                <c:pt idx="10090">
                  <c:v>64.00743493150685</c:v>
                </c:pt>
                <c:pt idx="10091">
                  <c:v>63.567671968190865</c:v>
                </c:pt>
                <c:pt idx="10092">
                  <c:v>63.57525240520657</c:v>
                </c:pt>
                <c:pt idx="10093">
                  <c:v>63.481952864803844</c:v>
                </c:pt>
                <c:pt idx="10094">
                  <c:v>63.768705832628925</c:v>
                </c:pt>
                <c:pt idx="10095">
                  <c:v>64.077856499718635</c:v>
                </c:pt>
                <c:pt idx="10096">
                  <c:v>64.471673039077885</c:v>
                </c:pt>
                <c:pt idx="10097">
                  <c:v>64.648214827295718</c:v>
                </c:pt>
                <c:pt idx="10098">
                  <c:v>64.779142616507599</c:v>
                </c:pt>
                <c:pt idx="10099">
                  <c:v>64.894948343627206</c:v>
                </c:pt>
                <c:pt idx="10100">
                  <c:v>65.072955068800923</c:v>
                </c:pt>
                <c:pt idx="10101">
                  <c:v>65.322108799550179</c:v>
                </c:pt>
                <c:pt idx="10102">
                  <c:v>65.238520540236365</c:v>
                </c:pt>
                <c:pt idx="10103">
                  <c:v>65.440787162162181</c:v>
                </c:pt>
                <c:pt idx="10104">
                  <c:v>65.559800112771356</c:v>
                </c:pt>
                <c:pt idx="10105">
                  <c:v>65.679149068322999</c:v>
                </c:pt>
                <c:pt idx="10106">
                  <c:v>65.82281334841629</c:v>
                </c:pt>
                <c:pt idx="10107">
                  <c:v>66.030001983564745</c:v>
                </c:pt>
                <c:pt idx="10108">
                  <c:v>66.018676979846745</c:v>
                </c:pt>
                <c:pt idx="10109">
                  <c:v>66.031486916951081</c:v>
                </c:pt>
                <c:pt idx="10110">
                  <c:v>65.950998859749149</c:v>
                </c:pt>
                <c:pt idx="10111">
                  <c:v>65.918660377358506</c:v>
                </c:pt>
                <c:pt idx="10112">
                  <c:v>66.028772870662465</c:v>
                </c:pt>
                <c:pt idx="10113">
                  <c:v>65.972028177113302</c:v>
                </c:pt>
                <c:pt idx="10114">
                  <c:v>65.984910112359572</c:v>
                </c:pt>
                <c:pt idx="10115">
                  <c:v>66.06209038406007</c:v>
                </c:pt>
                <c:pt idx="10116">
                  <c:v>66.075210648148158</c:v>
                </c:pt>
                <c:pt idx="10117">
                  <c:v>66.128250797332583</c:v>
                </c:pt>
                <c:pt idx="10118">
                  <c:v>66.116833865814712</c:v>
                </c:pt>
                <c:pt idx="10119">
                  <c:v>66.145382892057043</c:v>
                </c:pt>
                <c:pt idx="10120">
                  <c:v>65.924156422953686</c:v>
                </c:pt>
                <c:pt idx="10121">
                  <c:v>66.048005834305727</c:v>
                </c:pt>
                <c:pt idx="10122">
                  <c:v>66.097646818447174</c:v>
                </c:pt>
                <c:pt idx="10123">
                  <c:v>66.051708735027773</c:v>
                </c:pt>
                <c:pt idx="10124">
                  <c:v>66.026872663551401</c:v>
                </c:pt>
                <c:pt idx="10125">
                  <c:v>66.026872663551401</c:v>
                </c:pt>
                <c:pt idx="10126">
                  <c:v>66.026872663551401</c:v>
                </c:pt>
                <c:pt idx="10127">
                  <c:v>66.026872663551401</c:v>
                </c:pt>
                <c:pt idx="10128">
                  <c:v>66.208449241540279</c:v>
                </c:pt>
                <c:pt idx="10129">
                  <c:v>66.133955989507456</c:v>
                </c:pt>
                <c:pt idx="10130">
                  <c:v>66.109153846153859</c:v>
                </c:pt>
                <c:pt idx="10131">
                  <c:v>66.269410256410268</c:v>
                </c:pt>
                <c:pt idx="10132">
                  <c:v>66.244575881153537</c:v>
                </c:pt>
                <c:pt idx="10133">
                  <c:v>66.145382892057043</c:v>
                </c:pt>
                <c:pt idx="10134">
                  <c:v>66.177635915288676</c:v>
                </c:pt>
                <c:pt idx="10135">
                  <c:v>66.086656845753907</c:v>
                </c:pt>
                <c:pt idx="10136">
                  <c:v>66.196314087759816</c:v>
                </c:pt>
                <c:pt idx="10137">
                  <c:v>66.1924465263765</c:v>
                </c:pt>
                <c:pt idx="10138">
                  <c:v>66.1924465263765</c:v>
                </c:pt>
                <c:pt idx="10139">
                  <c:v>66.375600922722043</c:v>
                </c:pt>
                <c:pt idx="10140">
                  <c:v>66.266173687247559</c:v>
                </c:pt>
                <c:pt idx="10141">
                  <c:v>66.245524552281935</c:v>
                </c:pt>
                <c:pt idx="10142">
                  <c:v>65.674225079456832</c:v>
                </c:pt>
                <c:pt idx="10143">
                  <c:v>65.588621746674391</c:v>
                </c:pt>
                <c:pt idx="10144">
                  <c:v>65.686566878980898</c:v>
                </c:pt>
                <c:pt idx="10145">
                  <c:v>65.735624565469308</c:v>
                </c:pt>
                <c:pt idx="10146">
                  <c:v>65.23573781902553</c:v>
                </c:pt>
                <c:pt idx="10147">
                  <c:v>65.812651567944258</c:v>
                </c:pt>
                <c:pt idx="10148">
                  <c:v>65.776012503634803</c:v>
                </c:pt>
                <c:pt idx="10149">
                  <c:v>65.665313063718358</c:v>
                </c:pt>
                <c:pt idx="10150">
                  <c:v>65.212213057417671</c:v>
                </c:pt>
                <c:pt idx="10151">
                  <c:v>64.661510514018687</c:v>
                </c:pt>
                <c:pt idx="10152">
                  <c:v>63.625671934445435</c:v>
                </c:pt>
                <c:pt idx="10153">
                  <c:v>61.745834507042261</c:v>
                </c:pt>
                <c:pt idx="10154">
                  <c:v>59.48624316377537</c:v>
                </c:pt>
                <c:pt idx="10155">
                  <c:v>58.688154548130711</c:v>
                </c:pt>
                <c:pt idx="10156">
                  <c:v>59.59601386021825</c:v>
                </c:pt>
                <c:pt idx="10157">
                  <c:v>59.456689033402313</c:v>
                </c:pt>
                <c:pt idx="10158">
                  <c:v>56.868048859934859</c:v>
                </c:pt>
                <c:pt idx="10159">
                  <c:v>54.969786456786466</c:v>
                </c:pt>
                <c:pt idx="10160">
                  <c:v>56.515232142857144</c:v>
                </c:pt>
                <c:pt idx="10161">
                  <c:v>52.880541766109786</c:v>
                </c:pt>
                <c:pt idx="10162">
                  <c:v>46.741699551569511</c:v>
                </c:pt>
                <c:pt idx="10163">
                  <c:v>44.591813305364113</c:v>
                </c:pt>
                <c:pt idx="10164">
                  <c:v>43.944422569027623</c:v>
                </c:pt>
                <c:pt idx="10165">
                  <c:v>44.639802884615392</c:v>
                </c:pt>
                <c:pt idx="10166">
                  <c:v>46.207678292242946</c:v>
                </c:pt>
                <c:pt idx="10167">
                  <c:v>48.543075187969933</c:v>
                </c:pt>
                <c:pt idx="10168">
                  <c:v>50.466642384105981</c:v>
                </c:pt>
                <c:pt idx="10169">
                  <c:v>51.998099337748357</c:v>
                </c:pt>
                <c:pt idx="10170">
                  <c:v>53.261569707919307</c:v>
                </c:pt>
                <c:pt idx="10171">
                  <c:v>53.88261758506475</c:v>
                </c:pt>
                <c:pt idx="10172">
                  <c:v>54.503665462210179</c:v>
                </c:pt>
                <c:pt idx="10173">
                  <c:v>54.936841059602656</c:v>
                </c:pt>
                <c:pt idx="10174">
                  <c:v>55.115043883378434</c:v>
                </c:pt>
                <c:pt idx="10175">
                  <c:v>55.645242569798867</c:v>
                </c:pt>
                <c:pt idx="10176">
                  <c:v>55.77347904191619</c:v>
                </c:pt>
                <c:pt idx="10177">
                  <c:v>56.06902031670154</c:v>
                </c:pt>
                <c:pt idx="10178">
                  <c:v>56.441337306317052</c:v>
                </c:pt>
                <c:pt idx="10179">
                  <c:v>56.588951248513681</c:v>
                </c:pt>
                <c:pt idx="10180">
                  <c:v>57.043851379412658</c:v>
                </c:pt>
                <c:pt idx="10181">
                  <c:v>57.388332741792382</c:v>
                </c:pt>
                <c:pt idx="10182">
                  <c:v>57.555207792207796</c:v>
                </c:pt>
                <c:pt idx="10183">
                  <c:v>58.081001177509577</c:v>
                </c:pt>
                <c:pt idx="10184">
                  <c:v>58.227957390537782</c:v>
                </c:pt>
                <c:pt idx="10185">
                  <c:v>58.346675263774927</c:v>
                </c:pt>
                <c:pt idx="10186">
                  <c:v>58.630724480842375</c:v>
                </c:pt>
                <c:pt idx="10187">
                  <c:v>58.959115654205604</c:v>
                </c:pt>
                <c:pt idx="10188">
                  <c:v>59.126152522601359</c:v>
                </c:pt>
                <c:pt idx="10189">
                  <c:v>59.21812820512821</c:v>
                </c:pt>
                <c:pt idx="10190">
                  <c:v>59.332743739079802</c:v>
                </c:pt>
                <c:pt idx="10191">
                  <c:v>59.567278230500591</c:v>
                </c:pt>
                <c:pt idx="10192">
                  <c:v>59.727348079161814</c:v>
                </c:pt>
                <c:pt idx="10193">
                  <c:v>59.635924555782125</c:v>
                </c:pt>
                <c:pt idx="10194">
                  <c:v>59.842058583503373</c:v>
                </c:pt>
                <c:pt idx="10195">
                  <c:v>59.93406798949519</c:v>
                </c:pt>
                <c:pt idx="10196">
                  <c:v>60.003216121495328</c:v>
                </c:pt>
                <c:pt idx="10197">
                  <c:v>60.118732670371458</c:v>
                </c:pt>
                <c:pt idx="10198">
                  <c:v>60.073486233157595</c:v>
                </c:pt>
                <c:pt idx="10199">
                  <c:v>59.837736225087951</c:v>
                </c:pt>
                <c:pt idx="10200">
                  <c:v>59.953416788963921</c:v>
                </c:pt>
                <c:pt idx="10201">
                  <c:v>60.069437389770741</c:v>
                </c:pt>
                <c:pt idx="10202">
                  <c:v>60.041104767510319</c:v>
                </c:pt>
                <c:pt idx="10203">
                  <c:v>60.134243370654119</c:v>
                </c:pt>
                <c:pt idx="10204">
                  <c:v>60.204241521675044</c:v>
                </c:pt>
                <c:pt idx="10205">
                  <c:v>60.29776527900799</c:v>
                </c:pt>
                <c:pt idx="10206">
                  <c:v>60.368053191489381</c:v>
                </c:pt>
                <c:pt idx="10207">
                  <c:v>60.322707013909451</c:v>
                </c:pt>
                <c:pt idx="10208">
                  <c:v>60.224071640023695</c:v>
                </c:pt>
                <c:pt idx="10209">
                  <c:v>59.991956727919387</c:v>
                </c:pt>
                <c:pt idx="10210">
                  <c:v>59.899087214476438</c:v>
                </c:pt>
                <c:pt idx="10211">
                  <c:v>59.683576009501195</c:v>
                </c:pt>
                <c:pt idx="10212">
                  <c:v>59.543591030591045</c:v>
                </c:pt>
                <c:pt idx="10213">
                  <c:v>59.491002378121294</c:v>
                </c:pt>
                <c:pt idx="10214">
                  <c:v>59.514338090990179</c:v>
                </c:pt>
                <c:pt idx="10215">
                  <c:v>59.561051175245481</c:v>
                </c:pt>
                <c:pt idx="10216">
                  <c:v>59.561051175245481</c:v>
                </c:pt>
                <c:pt idx="10217">
                  <c:v>59.584428571428589</c:v>
                </c:pt>
                <c:pt idx="10218">
                  <c:v>59.514338090990179</c:v>
                </c:pt>
                <c:pt idx="10219">
                  <c:v>59.496971504897616</c:v>
                </c:pt>
                <c:pt idx="10220">
                  <c:v>59.758928338762217</c:v>
                </c:pt>
                <c:pt idx="10221">
                  <c:v>59.665597402597427</c:v>
                </c:pt>
                <c:pt idx="10222">
                  <c:v>59.717384932313138</c:v>
                </c:pt>
                <c:pt idx="10223">
                  <c:v>59.975789334896007</c:v>
                </c:pt>
                <c:pt idx="10224">
                  <c:v>60.002361702127672</c:v>
                </c:pt>
                <c:pt idx="10225">
                  <c:v>60.011694895591646</c:v>
                </c:pt>
                <c:pt idx="10226">
                  <c:v>60.355181188690139</c:v>
                </c:pt>
                <c:pt idx="10227">
                  <c:v>60.288372706422024</c:v>
                </c:pt>
                <c:pt idx="10228">
                  <c:v>60.164291512915142</c:v>
                </c:pt>
                <c:pt idx="10229">
                  <c:v>60.150520984890889</c:v>
                </c:pt>
                <c:pt idx="10230">
                  <c:v>60.219996681415935</c:v>
                </c:pt>
                <c:pt idx="10231">
                  <c:v>60.247092155787172</c:v>
                </c:pt>
                <c:pt idx="10232">
                  <c:v>60.085766766223216</c:v>
                </c:pt>
                <c:pt idx="10233">
                  <c:v>60.257201725997845</c:v>
                </c:pt>
                <c:pt idx="10234">
                  <c:v>60.052491298527457</c:v>
                </c:pt>
                <c:pt idx="10235">
                  <c:v>60.03514514407685</c:v>
                </c:pt>
                <c:pt idx="10236">
                  <c:v>60.163079617834399</c:v>
                </c:pt>
                <c:pt idx="10237">
                  <c:v>60.249056040179767</c:v>
                </c:pt>
                <c:pt idx="10238">
                  <c:v>60.648718043135204</c:v>
                </c:pt>
                <c:pt idx="10239">
                  <c:v>60.047582132564855</c:v>
                </c:pt>
                <c:pt idx="10240">
                  <c:v>60.154605648535565</c:v>
                </c:pt>
                <c:pt idx="10241">
                  <c:v>60.154605648535565</c:v>
                </c:pt>
                <c:pt idx="10242">
                  <c:v>60.0925662398746</c:v>
                </c:pt>
                <c:pt idx="10243">
                  <c:v>60.154605648535565</c:v>
                </c:pt>
                <c:pt idx="10244">
                  <c:v>60.278976951283397</c:v>
                </c:pt>
                <c:pt idx="10245">
                  <c:v>60.19279002624674</c:v>
                </c:pt>
                <c:pt idx="10246">
                  <c:v>60.168698868123201</c:v>
                </c:pt>
                <c:pt idx="10247">
                  <c:v>60.232451042491434</c:v>
                </c:pt>
                <c:pt idx="10248">
                  <c:v>60.208341450502914</c:v>
                </c:pt>
                <c:pt idx="10249">
                  <c:v>60.226147410358593</c:v>
                </c:pt>
                <c:pt idx="10250">
                  <c:v>60.286333333333346</c:v>
                </c:pt>
                <c:pt idx="10251">
                  <c:v>60.220953936797017</c:v>
                </c:pt>
                <c:pt idx="10252">
                  <c:v>60.47224132364812</c:v>
                </c:pt>
                <c:pt idx="10253">
                  <c:v>60.471491076257436</c:v>
                </c:pt>
                <c:pt idx="10254">
                  <c:v>60.68903911980442</c:v>
                </c:pt>
                <c:pt idx="10255">
                  <c:v>60.7051921921922</c:v>
                </c:pt>
                <c:pt idx="10256">
                  <c:v>60.904006306553327</c:v>
                </c:pt>
                <c:pt idx="10257">
                  <c:v>60.968947136563884</c:v>
                </c:pt>
                <c:pt idx="10258">
                  <c:v>61.164326699834177</c:v>
                </c:pt>
                <c:pt idx="10259">
                  <c:v>61.475680355160932</c:v>
                </c:pt>
                <c:pt idx="10260">
                  <c:v>61.568942109657698</c:v>
                </c:pt>
                <c:pt idx="10261">
                  <c:v>61.877283719631393</c:v>
                </c:pt>
                <c:pt idx="10262">
                  <c:v>62.103730887706547</c:v>
                </c:pt>
                <c:pt idx="10263">
                  <c:v>62.061160629036806</c:v>
                </c:pt>
                <c:pt idx="10264">
                  <c:v>62.134515066178565</c:v>
                </c:pt>
                <c:pt idx="10265">
                  <c:v>62.178349887133194</c:v>
                </c:pt>
                <c:pt idx="10266">
                  <c:v>61.849630864895431</c:v>
                </c:pt>
                <c:pt idx="10267">
                  <c:v>62.002951882253058</c:v>
                </c:pt>
                <c:pt idx="10268">
                  <c:v>61.805942176870758</c:v>
                </c:pt>
                <c:pt idx="10269">
                  <c:v>61.897648127128278</c:v>
                </c:pt>
                <c:pt idx="10270">
                  <c:v>61.943579216354365</c:v>
                </c:pt>
                <c:pt idx="10271">
                  <c:v>61.895352941176483</c:v>
                </c:pt>
                <c:pt idx="10272">
                  <c:v>61.92060715299462</c:v>
                </c:pt>
                <c:pt idx="10273">
                  <c:v>61.897648127128278</c:v>
                </c:pt>
                <c:pt idx="10274">
                  <c:v>61.828849163595137</c:v>
                </c:pt>
                <c:pt idx="10275">
                  <c:v>61.805942176870758</c:v>
                </c:pt>
                <c:pt idx="10276">
                  <c:v>61.847276818567792</c:v>
                </c:pt>
                <c:pt idx="10277">
                  <c:v>61.849630864895431</c:v>
                </c:pt>
                <c:pt idx="10278">
                  <c:v>61.936467946907683</c:v>
                </c:pt>
                <c:pt idx="10279">
                  <c:v>61.843053415799844</c:v>
                </c:pt>
                <c:pt idx="10280">
                  <c:v>61.947520471116107</c:v>
                </c:pt>
                <c:pt idx="10281">
                  <c:v>62.081029115341565</c:v>
                </c:pt>
                <c:pt idx="10282">
                  <c:v>61.969867671691816</c:v>
                </c:pt>
                <c:pt idx="10283">
                  <c:v>62.100775607033228</c:v>
                </c:pt>
                <c:pt idx="10284">
                  <c:v>62.010351547253975</c:v>
                </c:pt>
                <c:pt idx="10285">
                  <c:v>62.165561247216047</c:v>
                </c:pt>
                <c:pt idx="10286">
                  <c:v>62.160540983606566</c:v>
                </c:pt>
                <c:pt idx="10287">
                  <c:v>62.382758400444345</c:v>
                </c:pt>
                <c:pt idx="10288">
                  <c:v>62.772850166481703</c:v>
                </c:pt>
                <c:pt idx="10289">
                  <c:v>62.529768292682945</c:v>
                </c:pt>
                <c:pt idx="10290">
                  <c:v>62.773875588805765</c:v>
                </c:pt>
                <c:pt idx="10291">
                  <c:v>62.880903627803946</c:v>
                </c:pt>
                <c:pt idx="10292">
                  <c:v>62.926272374619018</c:v>
                </c:pt>
                <c:pt idx="10293">
                  <c:v>62.926272374619018</c:v>
                </c:pt>
                <c:pt idx="10294">
                  <c:v>63.238533684502357</c:v>
                </c:pt>
                <c:pt idx="10295">
                  <c:v>63.146943427620641</c:v>
                </c:pt>
                <c:pt idx="10296">
                  <c:v>63.390845641310406</c:v>
                </c:pt>
                <c:pt idx="10297">
                  <c:v>63.482427459699849</c:v>
                </c:pt>
                <c:pt idx="10298">
                  <c:v>63.597191483440042</c:v>
                </c:pt>
                <c:pt idx="10299">
                  <c:v>63.689232933964917</c:v>
                </c:pt>
                <c:pt idx="10300">
                  <c:v>63.651113839285728</c:v>
                </c:pt>
                <c:pt idx="10301">
                  <c:v>63.766562447611079</c:v>
                </c:pt>
                <c:pt idx="10302">
                  <c:v>63.790078085642335</c:v>
                </c:pt>
                <c:pt idx="10303">
                  <c:v>63.906077354260105</c:v>
                </c:pt>
                <c:pt idx="10304">
                  <c:v>64.045706344750158</c:v>
                </c:pt>
                <c:pt idx="10305">
                  <c:v>64.162423671633391</c:v>
                </c:pt>
                <c:pt idx="10306">
                  <c:v>64.148032385243596</c:v>
                </c:pt>
                <c:pt idx="10307">
                  <c:v>64.304032148900191</c:v>
                </c:pt>
                <c:pt idx="10308">
                  <c:v>64.421641626659152</c:v>
                </c:pt>
                <c:pt idx="10309">
                  <c:v>64.360469607011595</c:v>
                </c:pt>
                <c:pt idx="10310">
                  <c:v>64.454834135295783</c:v>
                </c:pt>
                <c:pt idx="10311">
                  <c:v>64.393561065457661</c:v>
                </c:pt>
                <c:pt idx="10312">
                  <c:v>64.620487237663085</c:v>
                </c:pt>
                <c:pt idx="10313">
                  <c:v>64.596782251204999</c:v>
                </c:pt>
                <c:pt idx="10314">
                  <c:v>64.728986394557836</c:v>
                </c:pt>
                <c:pt idx="10315">
                  <c:v>64.789896942242365</c:v>
                </c:pt>
                <c:pt idx="10316">
                  <c:v>64.896159084487152</c:v>
                </c:pt>
                <c:pt idx="10317">
                  <c:v>65.085978303747538</c:v>
                </c:pt>
                <c:pt idx="10318">
                  <c:v>65.002197530864208</c:v>
                </c:pt>
                <c:pt idx="10319">
                  <c:v>65.132452972369521</c:v>
                </c:pt>
                <c:pt idx="10320">
                  <c:v>65.155936906756025</c:v>
                </c:pt>
                <c:pt idx="10321">
                  <c:v>65.283484949832783</c:v>
                </c:pt>
                <c:pt idx="10322">
                  <c:v>65.096008898776418</c:v>
                </c:pt>
                <c:pt idx="10323">
                  <c:v>65.07263302752294</c:v>
                </c:pt>
                <c:pt idx="10324">
                  <c:v>65.096008898776418</c:v>
                </c:pt>
                <c:pt idx="10325">
                  <c:v>65.163917176209011</c:v>
                </c:pt>
                <c:pt idx="10326">
                  <c:v>64.964768933112239</c:v>
                </c:pt>
                <c:pt idx="10327">
                  <c:v>65.034469859620174</c:v>
                </c:pt>
                <c:pt idx="10328">
                  <c:v>64.942062414077554</c:v>
                </c:pt>
                <c:pt idx="10329">
                  <c:v>65.034531752521133</c:v>
                </c:pt>
                <c:pt idx="10330">
                  <c:v>64.908788336933057</c:v>
                </c:pt>
                <c:pt idx="10331">
                  <c:v>64.919460296096901</c:v>
                </c:pt>
                <c:pt idx="10332">
                  <c:v>64.975137486573587</c:v>
                </c:pt>
                <c:pt idx="10333">
                  <c:v>65.077503205128224</c:v>
                </c:pt>
                <c:pt idx="10334">
                  <c:v>65.267069922604762</c:v>
                </c:pt>
                <c:pt idx="10335">
                  <c:v>65.337017116876183</c:v>
                </c:pt>
                <c:pt idx="10336">
                  <c:v>65.605711682743859</c:v>
                </c:pt>
                <c:pt idx="10337">
                  <c:v>65.577164648910411</c:v>
                </c:pt>
                <c:pt idx="10338">
                  <c:v>65.748349716446143</c:v>
                </c:pt>
                <c:pt idx="10339">
                  <c:v>65.694239848402816</c:v>
                </c:pt>
                <c:pt idx="10340">
                  <c:v>65.731826405867992</c:v>
                </c:pt>
                <c:pt idx="10341">
                  <c:v>65.593838323353296</c:v>
                </c:pt>
                <c:pt idx="10342">
                  <c:v>65.862208515283854</c:v>
                </c:pt>
                <c:pt idx="10343">
                  <c:v>65.723828547990166</c:v>
                </c:pt>
                <c:pt idx="10344">
                  <c:v>65.645776103041939</c:v>
                </c:pt>
                <c:pt idx="10345">
                  <c:v>65.67193494372772</c:v>
                </c:pt>
                <c:pt idx="10346">
                  <c:v>65.465394056136489</c:v>
                </c:pt>
                <c:pt idx="10347">
                  <c:v>65.464808892571128</c:v>
                </c:pt>
                <c:pt idx="10348">
                  <c:v>65.481645948945641</c:v>
                </c:pt>
                <c:pt idx="10349">
                  <c:v>65.460309729579038</c:v>
                </c:pt>
                <c:pt idx="10350">
                  <c:v>65.509776002242788</c:v>
                </c:pt>
                <c:pt idx="10351">
                  <c:v>65.535970687711398</c:v>
                </c:pt>
                <c:pt idx="10352">
                  <c:v>65.490633069082705</c:v>
                </c:pt>
                <c:pt idx="10353">
                  <c:v>65.757738339021614</c:v>
                </c:pt>
                <c:pt idx="10354">
                  <c:v>65.845904884318784</c:v>
                </c:pt>
                <c:pt idx="10355">
                  <c:v>66.101978185993119</c:v>
                </c:pt>
                <c:pt idx="10356">
                  <c:v>66.147160415464512</c:v>
                </c:pt>
                <c:pt idx="10357">
                  <c:v>66.407317193389389</c:v>
                </c:pt>
                <c:pt idx="10358">
                  <c:v>66.660204426324995</c:v>
                </c:pt>
                <c:pt idx="10359">
                  <c:v>66.774758691206557</c:v>
                </c:pt>
                <c:pt idx="10360">
                  <c:v>67.000844171060336</c:v>
                </c:pt>
                <c:pt idx="10361">
                  <c:v>67.056439976518945</c:v>
                </c:pt>
                <c:pt idx="10362">
                  <c:v>67.284336080047098</c:v>
                </c:pt>
                <c:pt idx="10363">
                  <c:v>67.335143698468798</c:v>
                </c:pt>
                <c:pt idx="10364">
                  <c:v>67.446195997645688</c:v>
                </c:pt>
                <c:pt idx="10365">
                  <c:v>67.440416985013243</c:v>
                </c:pt>
                <c:pt idx="10366">
                  <c:v>67.534834701055132</c:v>
                </c:pt>
                <c:pt idx="10367">
                  <c:v>67.639206493126665</c:v>
                </c:pt>
                <c:pt idx="10368">
                  <c:v>67.715050837666112</c:v>
                </c:pt>
                <c:pt idx="10369">
                  <c:v>67.786755008586155</c:v>
                </c:pt>
                <c:pt idx="10370">
                  <c:v>67.646172940843485</c:v>
                </c:pt>
                <c:pt idx="10371">
                  <c:v>67.719515659955263</c:v>
                </c:pt>
                <c:pt idx="10372">
                  <c:v>67.716821656050968</c:v>
                </c:pt>
                <c:pt idx="10373">
                  <c:v>67.815100608070765</c:v>
                </c:pt>
                <c:pt idx="10374">
                  <c:v>67.849130985140349</c:v>
                </c:pt>
                <c:pt idx="10375">
                  <c:v>67.938287356321865</c:v>
                </c:pt>
                <c:pt idx="10376">
                  <c:v>67.92584279120284</c:v>
                </c:pt>
                <c:pt idx="10377">
                  <c:v>67.952794816414709</c:v>
                </c:pt>
                <c:pt idx="10378">
                  <c:v>67.862865951742634</c:v>
                </c:pt>
                <c:pt idx="10379">
                  <c:v>67.826150173379574</c:v>
                </c:pt>
                <c:pt idx="10380">
                  <c:v>67.928204678362604</c:v>
                </c:pt>
                <c:pt idx="10381">
                  <c:v>67.882022316684399</c:v>
                </c:pt>
                <c:pt idx="10382">
                  <c:v>67.712867197875184</c:v>
                </c:pt>
                <c:pt idx="10383">
                  <c:v>67.851254855014645</c:v>
                </c:pt>
                <c:pt idx="10384">
                  <c:v>67.972855961589758</c:v>
                </c:pt>
                <c:pt idx="10385">
                  <c:v>68.041112449799201</c:v>
                </c:pt>
                <c:pt idx="10386">
                  <c:v>67.97944295302014</c:v>
                </c:pt>
                <c:pt idx="10387">
                  <c:v>67.806405114401102</c:v>
                </c:pt>
                <c:pt idx="10388">
                  <c:v>67.710680690399158</c:v>
                </c:pt>
                <c:pt idx="10389">
                  <c:v>67.684849648458638</c:v>
                </c:pt>
                <c:pt idx="10390">
                  <c:v>67.77072776572669</c:v>
                </c:pt>
                <c:pt idx="10391">
                  <c:v>67.823649280086954</c:v>
                </c:pt>
                <c:pt idx="10392">
                  <c:v>68.036420479302862</c:v>
                </c:pt>
                <c:pt idx="10393">
                  <c:v>67.987474474474467</c:v>
                </c:pt>
                <c:pt idx="10394">
                  <c:v>68.273339632977269</c:v>
                </c:pt>
                <c:pt idx="10395">
                  <c:v>68.447734817257512</c:v>
                </c:pt>
                <c:pt idx="10396">
                  <c:v>68.568202870549271</c:v>
                </c:pt>
                <c:pt idx="10397">
                  <c:v>68.828446478092076</c:v>
                </c:pt>
                <c:pt idx="10398">
                  <c:v>69.025266517981606</c:v>
                </c:pt>
                <c:pt idx="10399">
                  <c:v>69.224182735426012</c:v>
                </c:pt>
                <c:pt idx="10400">
                  <c:v>69.475080631519589</c:v>
                </c:pt>
                <c:pt idx="10401">
                  <c:v>69.648395969344321</c:v>
                </c:pt>
                <c:pt idx="10402">
                  <c:v>69.969726649528738</c:v>
                </c:pt>
                <c:pt idx="10403">
                  <c:v>70.30693155018696</c:v>
                </c:pt>
                <c:pt idx="10404">
                  <c:v>70.46363694267518</c:v>
                </c:pt>
                <c:pt idx="10405">
                  <c:v>70.652115250291033</c:v>
                </c:pt>
                <c:pt idx="10406">
                  <c:v>70.895172131147561</c:v>
                </c:pt>
                <c:pt idx="10407">
                  <c:v>71.141091872791534</c:v>
                </c:pt>
                <c:pt idx="10408">
                  <c:v>70.930923691215625</c:v>
                </c:pt>
                <c:pt idx="10409">
                  <c:v>71.3048027918028</c:v>
                </c:pt>
                <c:pt idx="10410">
                  <c:v>71.260170935080424</c:v>
                </c:pt>
                <c:pt idx="10411">
                  <c:v>71.260170935080424</c:v>
                </c:pt>
                <c:pt idx="10412">
                  <c:v>71.152797739440842</c:v>
                </c:pt>
                <c:pt idx="10413">
                  <c:v>71.334026097271689</c:v>
                </c:pt>
                <c:pt idx="10414">
                  <c:v>71.164962230746539</c:v>
                </c:pt>
                <c:pt idx="10415">
                  <c:v>71.16173974208678</c:v>
                </c:pt>
                <c:pt idx="10416">
                  <c:v>71.057953596287717</c:v>
                </c:pt>
                <c:pt idx="10417">
                  <c:v>71.222765177548709</c:v>
                </c:pt>
                <c:pt idx="10418">
                  <c:v>71.19157142857145</c:v>
                </c:pt>
                <c:pt idx="10419">
                  <c:v>70.921256880733949</c:v>
                </c:pt>
                <c:pt idx="10420">
                  <c:v>71.130477328936536</c:v>
                </c:pt>
                <c:pt idx="10421">
                  <c:v>71.11474815624149</c:v>
                </c:pt>
                <c:pt idx="10422">
                  <c:v>71.101777446462464</c:v>
                </c:pt>
                <c:pt idx="10423">
                  <c:v>70.747899328859063</c:v>
                </c:pt>
                <c:pt idx="10424">
                  <c:v>71.071479532163764</c:v>
                </c:pt>
                <c:pt idx="10425">
                  <c:v>70.961521647307308</c:v>
                </c:pt>
                <c:pt idx="10426">
                  <c:v>70.758940282870626</c:v>
                </c:pt>
                <c:pt idx="10427">
                  <c:v>70.772427828348526</c:v>
                </c:pt>
                <c:pt idx="10428">
                  <c:v>70.841589909443726</c:v>
                </c:pt>
                <c:pt idx="10429">
                  <c:v>70.858161290322585</c:v>
                </c:pt>
                <c:pt idx="10430">
                  <c:v>70.944092220504913</c:v>
                </c:pt>
                <c:pt idx="10431">
                  <c:v>71.088231481481486</c:v>
                </c:pt>
                <c:pt idx="10432">
                  <c:v>71.252902238230021</c:v>
                </c:pt>
                <c:pt idx="10433">
                  <c:v>71.085771767130367</c:v>
                </c:pt>
                <c:pt idx="10434">
                  <c:v>71.165297367062493</c:v>
                </c:pt>
                <c:pt idx="10435">
                  <c:v>71.139647712587234</c:v>
                </c:pt>
                <c:pt idx="10436">
                  <c:v>71.090619663648141</c:v>
                </c:pt>
                <c:pt idx="10437">
                  <c:v>71.100435233160638</c:v>
                </c:pt>
                <c:pt idx="10438">
                  <c:v>70.824932555123226</c:v>
                </c:pt>
                <c:pt idx="10439">
                  <c:v>71.261895243046538</c:v>
                </c:pt>
                <c:pt idx="10440">
                  <c:v>71.175760416666677</c:v>
                </c:pt>
                <c:pt idx="10441">
                  <c:v>71.159866840731084</c:v>
                </c:pt>
                <c:pt idx="10442">
                  <c:v>71.443199057097956</c:v>
                </c:pt>
                <c:pt idx="10443">
                  <c:v>71.572348739495808</c:v>
                </c:pt>
                <c:pt idx="10444">
                  <c:v>71.62894202898552</c:v>
                </c:pt>
                <c:pt idx="10445">
                  <c:v>71.868350066050198</c:v>
                </c:pt>
                <c:pt idx="10446">
                  <c:v>72.083954907161811</c:v>
                </c:pt>
                <c:pt idx="10447">
                  <c:v>72.411350186269303</c:v>
                </c:pt>
                <c:pt idx="10448">
                  <c:v>72.77762730430139</c:v>
                </c:pt>
                <c:pt idx="10449">
                  <c:v>72.888670600858376</c:v>
                </c:pt>
                <c:pt idx="10450">
                  <c:v>73.173560344827607</c:v>
                </c:pt>
                <c:pt idx="10451">
                  <c:v>72.778899864682018</c:v>
                </c:pt>
                <c:pt idx="10452">
                  <c:v>72.916370481108999</c:v>
                </c:pt>
                <c:pt idx="10453">
                  <c:v>72.929985253959615</c:v>
                </c:pt>
                <c:pt idx="10454">
                  <c:v>73.119888035126252</c:v>
                </c:pt>
                <c:pt idx="10455">
                  <c:v>73.286228563551148</c:v>
                </c:pt>
                <c:pt idx="10456">
                  <c:v>73.174956220559736</c:v>
                </c:pt>
                <c:pt idx="10457">
                  <c:v>73.087527252502795</c:v>
                </c:pt>
                <c:pt idx="10458">
                  <c:v>73.127257812500019</c:v>
                </c:pt>
                <c:pt idx="10459">
                  <c:v>73.050838592571921</c:v>
                </c:pt>
                <c:pt idx="10460">
                  <c:v>73.025144053601352</c:v>
                </c:pt>
                <c:pt idx="10461">
                  <c:v>73.023990539788556</c:v>
                </c:pt>
                <c:pt idx="10462">
                  <c:v>72.806523387766404</c:v>
                </c:pt>
                <c:pt idx="10463">
                  <c:v>72.994715699752561</c:v>
                </c:pt>
                <c:pt idx="10464">
                  <c:v>72.767015790906626</c:v>
                </c:pt>
                <c:pt idx="10465">
                  <c:v>72.803040376850618</c:v>
                </c:pt>
                <c:pt idx="10466">
                  <c:v>72.667489904357069</c:v>
                </c:pt>
                <c:pt idx="10467">
                  <c:v>72.37955316919853</c:v>
                </c:pt>
                <c:pt idx="10468">
                  <c:v>72.442126716766012</c:v>
                </c:pt>
                <c:pt idx="10469">
                  <c:v>72.632391438886032</c:v>
                </c:pt>
                <c:pt idx="10470">
                  <c:v>72.503112994350303</c:v>
                </c:pt>
                <c:pt idx="10471">
                  <c:v>72.504596638655471</c:v>
                </c:pt>
                <c:pt idx="10472">
                  <c:v>72.38980242853529</c:v>
                </c:pt>
                <c:pt idx="10473">
                  <c:v>72.448942612635307</c:v>
                </c:pt>
                <c:pt idx="10474">
                  <c:v>72.312449173760655</c:v>
                </c:pt>
                <c:pt idx="10475">
                  <c:v>72.234350274040878</c:v>
                </c:pt>
                <c:pt idx="10476">
                  <c:v>72.201524590163942</c:v>
                </c:pt>
                <c:pt idx="10477">
                  <c:v>72.270135765698683</c:v>
                </c:pt>
                <c:pt idx="10478">
                  <c:v>72.224180124223622</c:v>
                </c:pt>
                <c:pt idx="10479">
                  <c:v>72.201524590163942</c:v>
                </c:pt>
                <c:pt idx="10480">
                  <c:v>72.314914946530735</c:v>
                </c:pt>
                <c:pt idx="10481">
                  <c:v>72.325873505976105</c:v>
                </c:pt>
                <c:pt idx="10482">
                  <c:v>72.393708759670588</c:v>
                </c:pt>
                <c:pt idx="10483">
                  <c:v>72.289595744680867</c:v>
                </c:pt>
                <c:pt idx="10484">
                  <c:v>72.18485538538792</c:v>
                </c:pt>
                <c:pt idx="10485">
                  <c:v>71.998516372795976</c:v>
                </c:pt>
                <c:pt idx="10486">
                  <c:v>72.008200808284926</c:v>
                </c:pt>
                <c:pt idx="10487">
                  <c:v>71.739317122593746</c:v>
                </c:pt>
                <c:pt idx="10488">
                  <c:v>71.560927790490737</c:v>
                </c:pt>
                <c:pt idx="10489">
                  <c:v>71.275889229198583</c:v>
                </c:pt>
                <c:pt idx="10490">
                  <c:v>71.376182167563428</c:v>
                </c:pt>
                <c:pt idx="10491">
                  <c:v>71.453987400359992</c:v>
                </c:pt>
                <c:pt idx="10492">
                  <c:v>71.67429032258066</c:v>
                </c:pt>
                <c:pt idx="10493">
                  <c:v>71.634761658031096</c:v>
                </c:pt>
                <c:pt idx="10494">
                  <c:v>71.690800883805579</c:v>
                </c:pt>
                <c:pt idx="10495">
                  <c:v>71.854810119979163</c:v>
                </c:pt>
                <c:pt idx="10496">
                  <c:v>71.888196232339098</c:v>
                </c:pt>
                <c:pt idx="10497">
                  <c:v>72.185798948751653</c:v>
                </c:pt>
                <c:pt idx="10498">
                  <c:v>72.316774082871476</c:v>
                </c:pt>
                <c:pt idx="10499">
                  <c:v>72.473100742311786</c:v>
                </c:pt>
                <c:pt idx="10500">
                  <c:v>72.765131060202478</c:v>
                </c:pt>
                <c:pt idx="10501">
                  <c:v>72.974178045515401</c:v>
                </c:pt>
                <c:pt idx="10502">
                  <c:v>73.135781065088764</c:v>
                </c:pt>
                <c:pt idx="10503">
                  <c:v>73.088560962422292</c:v>
                </c:pt>
                <c:pt idx="10504">
                  <c:v>73.102896795220005</c:v>
                </c:pt>
                <c:pt idx="10505">
                  <c:v>72.892089422028363</c:v>
                </c:pt>
                <c:pt idx="10506">
                  <c:v>72.880140513942067</c:v>
                </c:pt>
                <c:pt idx="10507">
                  <c:v>72.93039606126915</c:v>
                </c:pt>
                <c:pt idx="10508">
                  <c:v>73.005347635966132</c:v>
                </c:pt>
                <c:pt idx="10509">
                  <c:v>72.916757146746534</c:v>
                </c:pt>
                <c:pt idx="10510">
                  <c:v>72.828597075548359</c:v>
                </c:pt>
                <c:pt idx="10511">
                  <c:v>72.82775498115241</c:v>
                </c:pt>
                <c:pt idx="10512">
                  <c:v>72.630764737263291</c:v>
                </c:pt>
                <c:pt idx="10513">
                  <c:v>72.6192483522278</c:v>
                </c:pt>
                <c:pt idx="10514">
                  <c:v>72.572328649492604</c:v>
                </c:pt>
                <c:pt idx="10515">
                  <c:v>72.691442959917794</c:v>
                </c:pt>
                <c:pt idx="10516">
                  <c:v>72.63304069175993</c:v>
                </c:pt>
                <c:pt idx="10517">
                  <c:v>73.004150442477894</c:v>
                </c:pt>
                <c:pt idx="10518">
                  <c:v>73.164675485008843</c:v>
                </c:pt>
                <c:pt idx="10519">
                  <c:v>73.344250000000017</c:v>
                </c:pt>
                <c:pt idx="10520">
                  <c:v>73.522316770186364</c:v>
                </c:pt>
                <c:pt idx="10521">
                  <c:v>73.517943153732091</c:v>
                </c:pt>
                <c:pt idx="10522">
                  <c:v>73.548705491258318</c:v>
                </c:pt>
                <c:pt idx="10523">
                  <c:v>73.521572128337013</c:v>
                </c:pt>
                <c:pt idx="10524">
                  <c:v>73.776800683927704</c:v>
                </c:pt>
                <c:pt idx="10525">
                  <c:v>75.365869352869368</c:v>
                </c:pt>
                <c:pt idx="10526">
                  <c:v>73.610919216646295</c:v>
                </c:pt>
                <c:pt idx="10527">
                  <c:v>73.747126011277302</c:v>
                </c:pt>
                <c:pt idx="10528">
                  <c:v>73.568214723926403</c:v>
                </c:pt>
                <c:pt idx="10529">
                  <c:v>73.559125461254638</c:v>
                </c:pt>
                <c:pt idx="10530">
                  <c:v>73.572817464232855</c:v>
                </c:pt>
                <c:pt idx="10531">
                  <c:v>73.519188118811883</c:v>
                </c:pt>
                <c:pt idx="10532">
                  <c:v>73.385670807453423</c:v>
                </c:pt>
                <c:pt idx="10533">
                  <c:v>73.239864554751819</c:v>
                </c:pt>
                <c:pt idx="10534">
                  <c:v>73.035141606204675</c:v>
                </c:pt>
                <c:pt idx="10535">
                  <c:v>72.610692500627067</c:v>
                </c:pt>
                <c:pt idx="10536">
                  <c:v>72.506710691823926</c:v>
                </c:pt>
                <c:pt idx="10537">
                  <c:v>72.379044399596381</c:v>
                </c:pt>
                <c:pt idx="10538">
                  <c:v>72.505792109256475</c:v>
                </c:pt>
                <c:pt idx="10539">
                  <c:v>72.4705411913815</c:v>
                </c:pt>
                <c:pt idx="10540">
                  <c:v>72.702961880559101</c:v>
                </c:pt>
                <c:pt idx="10541">
                  <c:v>74.066789420142456</c:v>
                </c:pt>
                <c:pt idx="10542">
                  <c:v>76.780666497203882</c:v>
                </c:pt>
                <c:pt idx="10543">
                  <c:v>78.328756035578166</c:v>
                </c:pt>
                <c:pt idx="10544">
                  <c:v>79.642134860050888</c:v>
                </c:pt>
                <c:pt idx="10545">
                  <c:v>79.843316165221836</c:v>
                </c:pt>
                <c:pt idx="10546">
                  <c:v>75.86970419651999</c:v>
                </c:pt>
                <c:pt idx="10547">
                  <c:v>69.489110968404844</c:v>
                </c:pt>
                <c:pt idx="10548">
                  <c:v>65.385581893216425</c:v>
                </c:pt>
                <c:pt idx="10549">
                  <c:v>63.762352331606237</c:v>
                </c:pt>
                <c:pt idx="10550">
                  <c:v>63.233921155347403</c:v>
                </c:pt>
                <c:pt idx="10551">
                  <c:v>63.118091383812029</c:v>
                </c:pt>
                <c:pt idx="10552">
                  <c:v>63.044454783748378</c:v>
                </c:pt>
                <c:pt idx="10553">
                  <c:v>63.137079915878033</c:v>
                </c:pt>
                <c:pt idx="10554">
                  <c:v>63.389941300342201</c:v>
                </c:pt>
                <c:pt idx="10555">
                  <c:v>63.534716241116087</c:v>
                </c:pt>
                <c:pt idx="10556">
                  <c:v>63.549136662286472</c:v>
                </c:pt>
                <c:pt idx="10557">
                  <c:v>63.750627651217599</c:v>
                </c:pt>
                <c:pt idx="10558">
                  <c:v>63.878424700364775</c:v>
                </c:pt>
                <c:pt idx="10559">
                  <c:v>64.01235149156939</c:v>
                </c:pt>
                <c:pt idx="10560">
                  <c:v>64.408811789038282</c:v>
                </c:pt>
                <c:pt idx="10561">
                  <c:v>64.680953667953673</c:v>
                </c:pt>
                <c:pt idx="10562">
                  <c:v>64.552856923863075</c:v>
                </c:pt>
                <c:pt idx="10563">
                  <c:v>64.844210191082823</c:v>
                </c:pt>
                <c:pt idx="10564">
                  <c:v>65.034959888296527</c:v>
                </c:pt>
                <c:pt idx="10565">
                  <c:v>65.483752089136487</c:v>
                </c:pt>
                <c:pt idx="10566">
                  <c:v>65.820256235827685</c:v>
                </c:pt>
                <c:pt idx="10567">
                  <c:v>67.507722292033193</c:v>
                </c:pt>
                <c:pt idx="10568">
                  <c:v>66.022375000000011</c:v>
                </c:pt>
                <c:pt idx="10569">
                  <c:v>66.208809428785258</c:v>
                </c:pt>
                <c:pt idx="10570">
                  <c:v>66.081493150684963</c:v>
                </c:pt>
                <c:pt idx="10571">
                  <c:v>65.951524590163942</c:v>
                </c:pt>
                <c:pt idx="10572">
                  <c:v>65.867218362282884</c:v>
                </c:pt>
                <c:pt idx="10573">
                  <c:v>65.832441009151623</c:v>
                </c:pt>
                <c:pt idx="10574">
                  <c:v>65.944464559150433</c:v>
                </c:pt>
                <c:pt idx="10575">
                  <c:v>66.174071340409796</c:v>
                </c:pt>
                <c:pt idx="10576">
                  <c:v>66.415249134948112</c:v>
                </c:pt>
                <c:pt idx="10577">
                  <c:v>66.61465718525848</c:v>
                </c:pt>
                <c:pt idx="10578">
                  <c:v>66.678222772277223</c:v>
                </c:pt>
                <c:pt idx="10579">
                  <c:v>66.273223048327154</c:v>
                </c:pt>
                <c:pt idx="10580">
                  <c:v>66.400192851824286</c:v>
                </c:pt>
                <c:pt idx="10581">
                  <c:v>66.506290258449326</c:v>
                </c:pt>
                <c:pt idx="10582">
                  <c:v>66.728174129353235</c:v>
                </c:pt>
                <c:pt idx="10583">
                  <c:v>66.886351579995036</c:v>
                </c:pt>
                <c:pt idx="10584">
                  <c:v>67.190166334661356</c:v>
                </c:pt>
                <c:pt idx="10585">
                  <c:v>67.746931240657702</c:v>
                </c:pt>
                <c:pt idx="10586">
                  <c:v>68.167162512462639</c:v>
                </c:pt>
                <c:pt idx="10587">
                  <c:v>68.681245264207391</c:v>
                </c:pt>
                <c:pt idx="10588">
                  <c:v>68.862127182044887</c:v>
                </c:pt>
                <c:pt idx="10589">
                  <c:v>69.180415169660691</c:v>
                </c:pt>
                <c:pt idx="10590">
                  <c:v>69.26849450549453</c:v>
                </c:pt>
                <c:pt idx="10591">
                  <c:v>69.538512756378196</c:v>
                </c:pt>
                <c:pt idx="10592">
                  <c:v>70.188225450901811</c:v>
                </c:pt>
                <c:pt idx="10593">
                  <c:v>70.344869510665006</c:v>
                </c:pt>
                <c:pt idx="10594">
                  <c:v>70.846333333333348</c:v>
                </c:pt>
                <c:pt idx="10595">
                  <c:v>71.166138391731806</c:v>
                </c:pt>
                <c:pt idx="10596">
                  <c:v>71.300610619469026</c:v>
                </c:pt>
                <c:pt idx="10597">
                  <c:v>71.168933062880356</c:v>
                </c:pt>
                <c:pt idx="10598">
                  <c:v>71.140226463104341</c:v>
                </c:pt>
                <c:pt idx="10599">
                  <c:v>71.053209343885641</c:v>
                </c:pt>
                <c:pt idx="10600">
                  <c:v>72.550525614754122</c:v>
                </c:pt>
                <c:pt idx="10601">
                  <c:v>72.114694915254248</c:v>
                </c:pt>
                <c:pt idx="10602">
                  <c:v>70.897783728115371</c:v>
                </c:pt>
                <c:pt idx="10603">
                  <c:v>72.821346213292131</c:v>
                </c:pt>
                <c:pt idx="10604">
                  <c:v>70.990448453608266</c:v>
                </c:pt>
                <c:pt idx="10605">
                  <c:v>70.828410342166208</c:v>
                </c:pt>
                <c:pt idx="10606">
                  <c:v>70.798842523724034</c:v>
                </c:pt>
                <c:pt idx="10607">
                  <c:v>70.677750957854414</c:v>
                </c:pt>
                <c:pt idx="10608">
                  <c:v>70.564103220897806</c:v>
                </c:pt>
                <c:pt idx="10609">
                  <c:v>70.318904522613067</c:v>
                </c:pt>
                <c:pt idx="10610">
                  <c:v>70.174490683229834</c:v>
                </c:pt>
                <c:pt idx="10611">
                  <c:v>70.011403340702543</c:v>
                </c:pt>
                <c:pt idx="10612">
                  <c:v>69.698819070904662</c:v>
                </c:pt>
                <c:pt idx="10613">
                  <c:v>69.830387081107347</c:v>
                </c:pt>
                <c:pt idx="10614">
                  <c:v>69.80954255319152</c:v>
                </c:pt>
                <c:pt idx="10615">
                  <c:v>69.927244535190979</c:v>
                </c:pt>
                <c:pt idx="10616">
                  <c:v>70.105375717017239</c:v>
                </c:pt>
                <c:pt idx="10617">
                  <c:v>70.245555370326272</c:v>
                </c:pt>
                <c:pt idx="10618">
                  <c:v>70.494020166073568</c:v>
                </c:pt>
                <c:pt idx="10619">
                  <c:v>70.488863700899202</c:v>
                </c:pt>
                <c:pt idx="10620">
                  <c:v>70.383125265894606</c:v>
                </c:pt>
                <c:pt idx="10621">
                  <c:v>70.282230769230793</c:v>
                </c:pt>
                <c:pt idx="10622">
                  <c:v>70.138799573560775</c:v>
                </c:pt>
                <c:pt idx="10623">
                  <c:v>70.159919431279647</c:v>
                </c:pt>
                <c:pt idx="10624">
                  <c:v>70.156331751305174</c:v>
                </c:pt>
                <c:pt idx="10625">
                  <c:v>70.227812173086079</c:v>
                </c:pt>
                <c:pt idx="10626">
                  <c:v>70.266811338732737</c:v>
                </c:pt>
                <c:pt idx="10627">
                  <c:v>70.31407526881722</c:v>
                </c:pt>
                <c:pt idx="10628">
                  <c:v>70.613815152241685</c:v>
                </c:pt>
                <c:pt idx="10629">
                  <c:v>70.40948954075499</c:v>
                </c:pt>
                <c:pt idx="10630">
                  <c:v>70.316782221151556</c:v>
                </c:pt>
                <c:pt idx="10631">
                  <c:v>70.06757618932626</c:v>
                </c:pt>
                <c:pt idx="10632">
                  <c:v>69.873996854585073</c:v>
                </c:pt>
                <c:pt idx="10633">
                  <c:v>69.632267168163082</c:v>
                </c:pt>
                <c:pt idx="10634">
                  <c:v>69.202885728178956</c:v>
                </c:pt>
                <c:pt idx="10635">
                  <c:v>68.984870433511944</c:v>
                </c:pt>
                <c:pt idx="10636">
                  <c:v>68.766110514759717</c:v>
                </c:pt>
                <c:pt idx="10637">
                  <c:v>68.894749328121193</c:v>
                </c:pt>
                <c:pt idx="10638">
                  <c:v>68.910699461576129</c:v>
                </c:pt>
                <c:pt idx="10639">
                  <c:v>69.160080471050065</c:v>
                </c:pt>
                <c:pt idx="10640">
                  <c:v>69.26330750307504</c:v>
                </c:pt>
                <c:pt idx="10641">
                  <c:v>69.379214549938368</c:v>
                </c:pt>
                <c:pt idx="10642">
                  <c:v>69.483573689416431</c:v>
                </c:pt>
                <c:pt idx="10643">
                  <c:v>69.510886097985576</c:v>
                </c:pt>
                <c:pt idx="10644">
                  <c:v>69.764877816725104</c:v>
                </c:pt>
                <c:pt idx="10645">
                  <c:v>69.804257243638219</c:v>
                </c:pt>
                <c:pt idx="10646">
                  <c:v>70.123040567951335</c:v>
                </c:pt>
                <c:pt idx="10647">
                  <c:v>70.200292676703256</c:v>
                </c:pt>
                <c:pt idx="10648">
                  <c:v>70.41977966101696</c:v>
                </c:pt>
                <c:pt idx="10649">
                  <c:v>70.60656422848281</c:v>
                </c:pt>
                <c:pt idx="10650">
                  <c:v>70.798714285714311</c:v>
                </c:pt>
                <c:pt idx="10651">
                  <c:v>70.922363588941067</c:v>
                </c:pt>
                <c:pt idx="10652">
                  <c:v>70.929296102537293</c:v>
                </c:pt>
                <c:pt idx="10653">
                  <c:v>71.419520031421854</c:v>
                </c:pt>
                <c:pt idx="10654">
                  <c:v>71.585534102833179</c:v>
                </c:pt>
                <c:pt idx="10655">
                  <c:v>71.704489361702144</c:v>
                </c:pt>
                <c:pt idx="10656">
                  <c:v>71.825106092436982</c:v>
                </c:pt>
                <c:pt idx="10657">
                  <c:v>71.888196232339098</c:v>
                </c:pt>
                <c:pt idx="10658">
                  <c:v>71.931221876620015</c:v>
                </c:pt>
                <c:pt idx="10659">
                  <c:v>72.021209338122119</c:v>
                </c:pt>
                <c:pt idx="10660">
                  <c:v>72.073066174599148</c:v>
                </c:pt>
                <c:pt idx="10661">
                  <c:v>72.24903351955308</c:v>
                </c:pt>
                <c:pt idx="10662">
                  <c:v>72.528132248219748</c:v>
                </c:pt>
                <c:pt idx="10663">
                  <c:v>72.516683007366026</c:v>
                </c:pt>
                <c:pt idx="10664">
                  <c:v>72.528708132759064</c:v>
                </c:pt>
                <c:pt idx="10665">
                  <c:v>72.400620497209559</c:v>
                </c:pt>
                <c:pt idx="10666">
                  <c:v>72.470222645341465</c:v>
                </c:pt>
                <c:pt idx="10667">
                  <c:v>72.609851992891592</c:v>
                </c:pt>
                <c:pt idx="10668">
                  <c:v>72.597884017333698</c:v>
                </c:pt>
                <c:pt idx="10669">
                  <c:v>72.762037227214392</c:v>
                </c:pt>
                <c:pt idx="10670">
                  <c:v>72.786338505301302</c:v>
                </c:pt>
                <c:pt idx="10671">
                  <c:v>72.572328649492604</c:v>
                </c:pt>
                <c:pt idx="10672">
                  <c:v>72.954690581789748</c:v>
                </c:pt>
                <c:pt idx="10673">
                  <c:v>73.14882677165356</c:v>
                </c:pt>
                <c:pt idx="10674">
                  <c:v>73.091488372093039</c:v>
                </c:pt>
                <c:pt idx="10675">
                  <c:v>72.960179350718477</c:v>
                </c:pt>
                <c:pt idx="10676">
                  <c:v>73.194647940074915</c:v>
                </c:pt>
                <c:pt idx="10677">
                  <c:v>73.000611096148674</c:v>
                </c:pt>
                <c:pt idx="10678">
                  <c:v>72.443796316359723</c:v>
                </c:pt>
                <c:pt idx="10679">
                  <c:v>72.504968418186778</c:v>
                </c:pt>
                <c:pt idx="10680">
                  <c:v>72.754864916598308</c:v>
                </c:pt>
                <c:pt idx="10681">
                  <c:v>73.434746293245496</c:v>
                </c:pt>
                <c:pt idx="10682">
                  <c:v>73.7799701986755</c:v>
                </c:pt>
                <c:pt idx="10683">
                  <c:v>73.073576656501245</c:v>
                </c:pt>
                <c:pt idx="10684">
                  <c:v>72.922103563474408</c:v>
                </c:pt>
                <c:pt idx="10685">
                  <c:v>72.705286193404149</c:v>
                </c:pt>
                <c:pt idx="10686">
                  <c:v>71.997699606962385</c:v>
                </c:pt>
                <c:pt idx="10687">
                  <c:v>71.451064334085785</c:v>
                </c:pt>
                <c:pt idx="10688">
                  <c:v>70.927330218068548</c:v>
                </c:pt>
                <c:pt idx="10689">
                  <c:v>70.567891922639376</c:v>
                </c:pt>
                <c:pt idx="10690">
                  <c:v>70.833765495572706</c:v>
                </c:pt>
                <c:pt idx="10691">
                  <c:v>71.64158371559634</c:v>
                </c:pt>
                <c:pt idx="10692">
                  <c:v>71.848492227979293</c:v>
                </c:pt>
                <c:pt idx="10693">
                  <c:v>71.515309468822181</c:v>
                </c:pt>
                <c:pt idx="10694">
                  <c:v>70.927567043150901</c:v>
                </c:pt>
                <c:pt idx="10695">
                  <c:v>69.974180575748775</c:v>
                </c:pt>
                <c:pt idx="10696">
                  <c:v>68.294213535589279</c:v>
                </c:pt>
                <c:pt idx="10697">
                  <c:v>66.543546623794228</c:v>
                </c:pt>
                <c:pt idx="10698">
                  <c:v>64.993831138425534</c:v>
                </c:pt>
                <c:pt idx="10699">
                  <c:v>63.488848946135832</c:v>
                </c:pt>
                <c:pt idx="10700">
                  <c:v>62.231869030178743</c:v>
                </c:pt>
                <c:pt idx="10701">
                  <c:v>61.442847685998828</c:v>
                </c:pt>
                <c:pt idx="10702">
                  <c:v>61.137744674642548</c:v>
                </c:pt>
                <c:pt idx="10703">
                  <c:v>61.204693290734852</c:v>
                </c:pt>
                <c:pt idx="10704">
                  <c:v>61.548148372227061</c:v>
                </c:pt>
                <c:pt idx="10705">
                  <c:v>62.431628013777285</c:v>
                </c:pt>
                <c:pt idx="10706">
                  <c:v>63.174756292906196</c:v>
                </c:pt>
                <c:pt idx="10707">
                  <c:v>63.536377727401543</c:v>
                </c:pt>
                <c:pt idx="10708">
                  <c:v>63.505225049476962</c:v>
                </c:pt>
                <c:pt idx="10709">
                  <c:v>63.412182177100959</c:v>
                </c:pt>
                <c:pt idx="10710">
                  <c:v>63.536180668727184</c:v>
                </c:pt>
                <c:pt idx="10711">
                  <c:v>63.55898662207359</c:v>
                </c:pt>
                <c:pt idx="10712">
                  <c:v>63.810751249305966</c:v>
                </c:pt>
                <c:pt idx="10713">
                  <c:v>63.916851482405107</c:v>
                </c:pt>
                <c:pt idx="10714">
                  <c:v>64.022540929203544</c:v>
                </c:pt>
                <c:pt idx="10715">
                  <c:v>65.281073951434877</c:v>
                </c:pt>
                <c:pt idx="10716">
                  <c:v>67.177647577092529</c:v>
                </c:pt>
                <c:pt idx="10717">
                  <c:v>69.454451346893904</c:v>
                </c:pt>
                <c:pt idx="10718">
                  <c:v>71.00129845814979</c:v>
                </c:pt>
                <c:pt idx="10719">
                  <c:v>72.235668142817602</c:v>
                </c:pt>
                <c:pt idx="10720">
                  <c:v>72.781461965574707</c:v>
                </c:pt>
                <c:pt idx="10721">
                  <c:v>73.061929663608581</c:v>
                </c:pt>
                <c:pt idx="10722">
                  <c:v>73.599399108138243</c:v>
                </c:pt>
                <c:pt idx="10723">
                  <c:v>73.678549036043606</c:v>
                </c:pt>
                <c:pt idx="10724">
                  <c:v>73.898638297872367</c:v>
                </c:pt>
                <c:pt idx="10725">
                  <c:v>74.261456790123461</c:v>
                </c:pt>
                <c:pt idx="10726">
                  <c:v>74.240554179566587</c:v>
                </c:pt>
                <c:pt idx="10727">
                  <c:v>74.258341614906854</c:v>
                </c:pt>
                <c:pt idx="10728">
                  <c:v>74.173243695097781</c:v>
                </c:pt>
                <c:pt idx="10729">
                  <c:v>74.373818879727068</c:v>
                </c:pt>
                <c:pt idx="10730">
                  <c:v>74.91448274878816</c:v>
                </c:pt>
                <c:pt idx="10731">
                  <c:v>74.13406918238995</c:v>
                </c:pt>
                <c:pt idx="10732">
                  <c:v>74.098411292633998</c:v>
                </c:pt>
                <c:pt idx="10733">
                  <c:v>74.140332759115722</c:v>
                </c:pt>
                <c:pt idx="10734">
                  <c:v>74.223276338514694</c:v>
                </c:pt>
                <c:pt idx="10735">
                  <c:v>74.516170942634787</c:v>
                </c:pt>
                <c:pt idx="10736">
                  <c:v>74.546362218370902</c:v>
                </c:pt>
                <c:pt idx="10737">
                  <c:v>74.271101851851867</c:v>
                </c:pt>
                <c:pt idx="10738">
                  <c:v>74.208330626450135</c:v>
                </c:pt>
                <c:pt idx="10739">
                  <c:v>74.23807991862833</c:v>
                </c:pt>
                <c:pt idx="10740">
                  <c:v>74.174957471599186</c:v>
                </c:pt>
                <c:pt idx="10741">
                  <c:v>74.283632837561981</c:v>
                </c:pt>
                <c:pt idx="10742">
                  <c:v>74.177575430405611</c:v>
                </c:pt>
                <c:pt idx="10743">
                  <c:v>74.204768826619969</c:v>
                </c:pt>
                <c:pt idx="10744">
                  <c:v>74.41983411214953</c:v>
                </c:pt>
                <c:pt idx="10745">
                  <c:v>74.525842965557516</c:v>
                </c:pt>
                <c:pt idx="10746">
                  <c:v>74.549869717283613</c:v>
                </c:pt>
                <c:pt idx="10747">
                  <c:v>74.690367809413146</c:v>
                </c:pt>
                <c:pt idx="10748">
                  <c:v>74.654555812608464</c:v>
                </c:pt>
                <c:pt idx="10749">
                  <c:v>74.786340993967272</c:v>
                </c:pt>
                <c:pt idx="10750">
                  <c:v>74.720191780821935</c:v>
                </c:pt>
                <c:pt idx="10751">
                  <c:v>74.807225870365144</c:v>
                </c:pt>
                <c:pt idx="10752">
                  <c:v>74.971977240797997</c:v>
                </c:pt>
                <c:pt idx="10753">
                  <c:v>74.928528296626723</c:v>
                </c:pt>
                <c:pt idx="10754">
                  <c:v>74.873011001100124</c:v>
                </c:pt>
                <c:pt idx="10755">
                  <c:v>74.667053326151375</c:v>
                </c:pt>
                <c:pt idx="10756">
                  <c:v>74.99018227646593</c:v>
                </c:pt>
                <c:pt idx="10757">
                  <c:v>74.631559411146185</c:v>
                </c:pt>
                <c:pt idx="10758">
                  <c:v>74.896048620236542</c:v>
                </c:pt>
                <c:pt idx="10759">
                  <c:v>74.789150627615072</c:v>
                </c:pt>
                <c:pt idx="10760">
                  <c:v>74.862206349206375</c:v>
                </c:pt>
                <c:pt idx="10761">
                  <c:v>74.862206349206375</c:v>
                </c:pt>
                <c:pt idx="10762">
                  <c:v>74.945101977107214</c:v>
                </c:pt>
                <c:pt idx="10763">
                  <c:v>75.063715214564382</c:v>
                </c:pt>
                <c:pt idx="10764">
                  <c:v>75.142672897196277</c:v>
                </c:pt>
                <c:pt idx="10765">
                  <c:v>85.579934230968433</c:v>
                </c:pt>
                <c:pt idx="10766">
                  <c:v>90.330653140346357</c:v>
                </c:pt>
                <c:pt idx="10767">
                  <c:v>92.043361757105956</c:v>
                </c:pt>
                <c:pt idx="10768">
                  <c:v>93.053987845875383</c:v>
                </c:pt>
                <c:pt idx="10769">
                  <c:v>91.681995859213245</c:v>
                </c:pt>
                <c:pt idx="10770">
                  <c:v>90.585538860103654</c:v>
                </c:pt>
                <c:pt idx="10771">
                  <c:v>89.183953494414155</c:v>
                </c:pt>
                <c:pt idx="10772">
                  <c:v>87.173458452722059</c:v>
                </c:pt>
                <c:pt idx="10773">
                  <c:v>85.242814476090956</c:v>
                </c:pt>
                <c:pt idx="10774">
                  <c:v>83.408150720838819</c:v>
                </c:pt>
                <c:pt idx="10775">
                  <c:v>81.877676486059983</c:v>
                </c:pt>
                <c:pt idx="10776">
                  <c:v>80.366902953586518</c:v>
                </c:pt>
                <c:pt idx="10777">
                  <c:v>79.232476744186059</c:v>
                </c:pt>
                <c:pt idx="10778">
                  <c:v>78.322372517871344</c:v>
                </c:pt>
                <c:pt idx="10779">
                  <c:v>77.554777188328913</c:v>
                </c:pt>
                <c:pt idx="10780">
                  <c:v>76.974640562782071</c:v>
                </c:pt>
                <c:pt idx="10781">
                  <c:v>76.382386128089294</c:v>
                </c:pt>
                <c:pt idx="10782">
                  <c:v>76.081502261239692</c:v>
                </c:pt>
                <c:pt idx="10783">
                  <c:v>76.18277363515314</c:v>
                </c:pt>
                <c:pt idx="10784">
                  <c:v>75.90633333333335</c:v>
                </c:pt>
                <c:pt idx="10785">
                  <c:v>76.033026702269723</c:v>
                </c:pt>
                <c:pt idx="10786">
                  <c:v>75.902705882352961</c:v>
                </c:pt>
                <c:pt idx="10787">
                  <c:v>76.562597855227878</c:v>
                </c:pt>
                <c:pt idx="10788">
                  <c:v>75.023767160161526</c:v>
                </c:pt>
                <c:pt idx="10789">
                  <c:v>74.178540540540538</c:v>
                </c:pt>
                <c:pt idx="10790">
                  <c:v>73.8992340483302</c:v>
                </c:pt>
                <c:pt idx="10791">
                  <c:v>74.630021276595741</c:v>
                </c:pt>
                <c:pt idx="10792">
                  <c:v>75.103846807344496</c:v>
                </c:pt>
                <c:pt idx="10793">
                  <c:v>75.690707531610784</c:v>
                </c:pt>
                <c:pt idx="10794">
                  <c:v>75.847113436123365</c:v>
                </c:pt>
                <c:pt idx="10795">
                  <c:v>75.847113436123365</c:v>
                </c:pt>
                <c:pt idx="10796">
                  <c:v>75.716739345614528</c:v>
                </c:pt>
                <c:pt idx="10797">
                  <c:v>75.746955019199135</c:v>
                </c:pt>
                <c:pt idx="10798">
                  <c:v>75.621713466266073</c:v>
                </c:pt>
                <c:pt idx="10799">
                  <c:v>75.745191408374126</c:v>
                </c:pt>
                <c:pt idx="10800">
                  <c:v>75.651033495407901</c:v>
                </c:pt>
                <c:pt idx="10801">
                  <c:v>75.777011799410033</c:v>
                </c:pt>
                <c:pt idx="10802">
                  <c:v>76.160058823529425</c:v>
                </c:pt>
                <c:pt idx="10803">
                  <c:v>76.278001321702376</c:v>
                </c:pt>
                <c:pt idx="10804">
                  <c:v>76.279579973992199</c:v>
                </c:pt>
                <c:pt idx="10805">
                  <c:v>76.041957528957539</c:v>
                </c:pt>
                <c:pt idx="10806">
                  <c:v>75.991221880604698</c:v>
                </c:pt>
                <c:pt idx="10807">
                  <c:v>75.772713701431513</c:v>
                </c:pt>
                <c:pt idx="10808">
                  <c:v>75.655857142857172</c:v>
                </c:pt>
                <c:pt idx="10809">
                  <c:v>75.491955375253568</c:v>
                </c:pt>
                <c:pt idx="10810">
                  <c:v>75.616064066852374</c:v>
                </c:pt>
                <c:pt idx="10811">
                  <c:v>75.496434496712197</c:v>
                </c:pt>
                <c:pt idx="10812">
                  <c:v>75.783085901970708</c:v>
                </c:pt>
                <c:pt idx="10813">
                  <c:v>75.276850240323824</c:v>
                </c:pt>
                <c:pt idx="10814">
                  <c:v>75.203989847715732</c:v>
                </c:pt>
                <c:pt idx="10815">
                  <c:v>75.366810859036477</c:v>
                </c:pt>
                <c:pt idx="10816">
                  <c:v>74.769403688524605</c:v>
                </c:pt>
                <c:pt idx="10817">
                  <c:v>74.874003861003871</c:v>
                </c:pt>
                <c:pt idx="10818">
                  <c:v>74.586920909795836</c:v>
                </c:pt>
                <c:pt idx="10819">
                  <c:v>74.500149532710282</c:v>
                </c:pt>
                <c:pt idx="10820">
                  <c:v>74.376754889178628</c:v>
                </c:pt>
                <c:pt idx="10821">
                  <c:v>74.28827501309587</c:v>
                </c:pt>
                <c:pt idx="10822">
                  <c:v>73.982984202211711</c:v>
                </c:pt>
                <c:pt idx="10823">
                  <c:v>73.929225516146133</c:v>
                </c:pt>
                <c:pt idx="10824">
                  <c:v>73.666508771929841</c:v>
                </c:pt>
                <c:pt idx="10825">
                  <c:v>73.584352360629524</c:v>
                </c:pt>
                <c:pt idx="10826">
                  <c:v>73.452138576779035</c:v>
                </c:pt>
                <c:pt idx="10827">
                  <c:v>73.294384120171685</c:v>
                </c:pt>
                <c:pt idx="10828">
                  <c:v>73.283710059171597</c:v>
                </c:pt>
                <c:pt idx="10829">
                  <c:v>73.074994609164435</c:v>
                </c:pt>
                <c:pt idx="10830">
                  <c:v>73.125371690977872</c:v>
                </c:pt>
                <c:pt idx="10831">
                  <c:v>73.089225291091282</c:v>
                </c:pt>
                <c:pt idx="10832">
                  <c:v>73.102896795220005</c:v>
                </c:pt>
                <c:pt idx="10833">
                  <c:v>73.241349673202635</c:v>
                </c:pt>
                <c:pt idx="10834">
                  <c:v>73.217998634252965</c:v>
                </c:pt>
                <c:pt idx="10835">
                  <c:v>73.357563133388126</c:v>
                </c:pt>
                <c:pt idx="10836">
                  <c:v>73.434746293245496</c:v>
                </c:pt>
                <c:pt idx="10837">
                  <c:v>73.473808580858105</c:v>
                </c:pt>
                <c:pt idx="10838">
                  <c:v>73.65215679250484</c:v>
                </c:pt>
                <c:pt idx="10839">
                  <c:v>73.628204194260491</c:v>
                </c:pt>
                <c:pt idx="10840">
                  <c:v>73.704935929301314</c:v>
                </c:pt>
                <c:pt idx="10841">
                  <c:v>74.326069908814603</c:v>
                </c:pt>
                <c:pt idx="10842">
                  <c:v>74.704330756488147</c:v>
                </c:pt>
                <c:pt idx="10843">
                  <c:v>74.372052080462964</c:v>
                </c:pt>
                <c:pt idx="10844">
                  <c:v>74.71838165842945</c:v>
                </c:pt>
                <c:pt idx="10845">
                  <c:v>75.875592288761297</c:v>
                </c:pt>
                <c:pt idx="10846">
                  <c:v>76.31188344226581</c:v>
                </c:pt>
                <c:pt idx="10847">
                  <c:v>76.569534707158368</c:v>
                </c:pt>
                <c:pt idx="10848">
                  <c:v>76.191041543026714</c:v>
                </c:pt>
                <c:pt idx="10849">
                  <c:v>76.009648793565688</c:v>
                </c:pt>
                <c:pt idx="10850">
                  <c:v>75.838072886297397</c:v>
                </c:pt>
                <c:pt idx="10851">
                  <c:v>75.695175622542607</c:v>
                </c:pt>
                <c:pt idx="10852">
                  <c:v>75.91287080103362</c:v>
                </c:pt>
                <c:pt idx="10853">
                  <c:v>75.986138910207217</c:v>
                </c:pt>
                <c:pt idx="10854">
                  <c:v>76.164958290946103</c:v>
                </c:pt>
                <c:pt idx="10855">
                  <c:v>76.1865495312896</c:v>
                </c:pt>
                <c:pt idx="10856">
                  <c:v>76.394944444444448</c:v>
                </c:pt>
                <c:pt idx="10857">
                  <c:v>76.535670025188921</c:v>
                </c:pt>
                <c:pt idx="10858">
                  <c:v>76.369784549786829</c:v>
                </c:pt>
                <c:pt idx="10859">
                  <c:v>76.279624843161884</c:v>
                </c:pt>
                <c:pt idx="10860">
                  <c:v>76.138786163522042</c:v>
                </c:pt>
                <c:pt idx="10861">
                  <c:v>75.882450050454096</c:v>
                </c:pt>
                <c:pt idx="10862">
                  <c:v>75.975025316455714</c:v>
                </c:pt>
                <c:pt idx="10863">
                  <c:v>76.019983240223482</c:v>
                </c:pt>
                <c:pt idx="10864">
                  <c:v>75.771783095723038</c:v>
                </c:pt>
                <c:pt idx="10865">
                  <c:v>75.805464878671771</c:v>
                </c:pt>
                <c:pt idx="10866">
                  <c:v>75.564036070606306</c:v>
                </c:pt>
                <c:pt idx="10867">
                  <c:v>75.409662387676519</c:v>
                </c:pt>
                <c:pt idx="10868">
                  <c:v>75.364612903225805</c:v>
                </c:pt>
                <c:pt idx="10869">
                  <c:v>75.236533990659083</c:v>
                </c:pt>
                <c:pt idx="10870">
                  <c:v>77.352634941329868</c:v>
                </c:pt>
                <c:pt idx="10871">
                  <c:v>74.957546167930957</c:v>
                </c:pt>
                <c:pt idx="10872">
                  <c:v>74.554830579596128</c:v>
                </c:pt>
                <c:pt idx="10873">
                  <c:v>73.294151419558389</c:v>
                </c:pt>
                <c:pt idx="10874">
                  <c:v>72.764252306881119</c:v>
                </c:pt>
                <c:pt idx="10875">
                  <c:v>72.837127906976761</c:v>
                </c:pt>
                <c:pt idx="10876">
                  <c:v>72.982957649550031</c:v>
                </c:pt>
                <c:pt idx="10877">
                  <c:v>73.093127354736012</c:v>
                </c:pt>
                <c:pt idx="10878">
                  <c:v>72.935718808193684</c:v>
                </c:pt>
                <c:pt idx="10879">
                  <c:v>73.034205654841301</c:v>
                </c:pt>
                <c:pt idx="10880">
                  <c:v>73.047510433386833</c:v>
                </c:pt>
                <c:pt idx="10881">
                  <c:v>73.441916309012882</c:v>
                </c:pt>
                <c:pt idx="10882">
                  <c:v>74.418299973096595</c:v>
                </c:pt>
                <c:pt idx="10883">
                  <c:v>75.043102591792675</c:v>
                </c:pt>
                <c:pt idx="10884">
                  <c:v>75.646667388949083</c:v>
                </c:pt>
                <c:pt idx="10885">
                  <c:v>76.340356696549861</c:v>
                </c:pt>
                <c:pt idx="10886">
                  <c:v>76.951947942218595</c:v>
                </c:pt>
                <c:pt idx="10887">
                  <c:v>77.390802077638057</c:v>
                </c:pt>
                <c:pt idx="10888">
                  <c:v>77.654995614035087</c:v>
                </c:pt>
                <c:pt idx="10889">
                  <c:v>77.814208127402537</c:v>
                </c:pt>
                <c:pt idx="10890">
                  <c:v>77.878558912386723</c:v>
                </c:pt>
                <c:pt idx="10891">
                  <c:v>78.213878155872678</c:v>
                </c:pt>
                <c:pt idx="10892">
                  <c:v>78.237883657268029</c:v>
                </c:pt>
                <c:pt idx="10893">
                  <c:v>78.279157622034361</c:v>
                </c:pt>
                <c:pt idx="10894">
                  <c:v>78.449245252306028</c:v>
                </c:pt>
                <c:pt idx="10895">
                  <c:v>78.416560830860547</c:v>
                </c:pt>
                <c:pt idx="10896">
                  <c:v>78.264606855918601</c:v>
                </c:pt>
                <c:pt idx="10897">
                  <c:v>78.196191940615094</c:v>
                </c:pt>
                <c:pt idx="10898">
                  <c:v>78.025290794979085</c:v>
                </c:pt>
                <c:pt idx="10899">
                  <c:v>77.727598916688166</c:v>
                </c:pt>
                <c:pt idx="10900">
                  <c:v>77.41054726622383</c:v>
                </c:pt>
                <c:pt idx="10901">
                  <c:v>77.304942043721425</c:v>
                </c:pt>
                <c:pt idx="10902">
                  <c:v>77.346586626139853</c:v>
                </c:pt>
                <c:pt idx="10903">
                  <c:v>77.019944444444448</c:v>
                </c:pt>
                <c:pt idx="10904">
                  <c:v>76.887090795084035</c:v>
                </c:pt>
                <c:pt idx="10905">
                  <c:v>76.606929552835396</c:v>
                </c:pt>
                <c:pt idx="10906">
                  <c:v>76.302900249376563</c:v>
                </c:pt>
                <c:pt idx="10907">
                  <c:v>75.81581164468777</c:v>
                </c:pt>
                <c:pt idx="10908">
                  <c:v>75.603988083416112</c:v>
                </c:pt>
                <c:pt idx="10909">
                  <c:v>75.557044665012427</c:v>
                </c:pt>
                <c:pt idx="10910">
                  <c:v>75.32214512922468</c:v>
                </c:pt>
                <c:pt idx="10911">
                  <c:v>75.270345617529884</c:v>
                </c:pt>
                <c:pt idx="10912">
                  <c:v>75.034197007481296</c:v>
                </c:pt>
                <c:pt idx="10913">
                  <c:v>74.797340659340676</c:v>
                </c:pt>
                <c:pt idx="10914">
                  <c:v>75.273140210315489</c:v>
                </c:pt>
                <c:pt idx="10915">
                  <c:v>75.121040201005016</c:v>
                </c:pt>
                <c:pt idx="10916">
                  <c:v>75.163075604838724</c:v>
                </c:pt>
                <c:pt idx="10917">
                  <c:v>74.859445737414632</c:v>
                </c:pt>
                <c:pt idx="10918">
                  <c:v>75.112162011173183</c:v>
                </c:pt>
                <c:pt idx="10919">
                  <c:v>74.817153924566782</c:v>
                </c:pt>
                <c:pt idx="10920">
                  <c:v>74.484867007672648</c:v>
                </c:pt>
                <c:pt idx="10921">
                  <c:v>74.27877732170343</c:v>
                </c:pt>
                <c:pt idx="10922">
                  <c:v>74.732433719433729</c:v>
                </c:pt>
                <c:pt idx="10923">
                  <c:v>74.241763232636231</c:v>
                </c:pt>
                <c:pt idx="10924">
                  <c:v>74.258080269290531</c:v>
                </c:pt>
                <c:pt idx="10925">
                  <c:v>74.180056378280085</c:v>
                </c:pt>
                <c:pt idx="10926">
                  <c:v>74.935526041666677</c:v>
                </c:pt>
                <c:pt idx="10927">
                  <c:v>74.547482758620703</c:v>
                </c:pt>
                <c:pt idx="10928">
                  <c:v>74.168619596541816</c:v>
                </c:pt>
                <c:pt idx="10929">
                  <c:v>72.860397476340708</c:v>
                </c:pt>
                <c:pt idx="10930">
                  <c:v>73.706778012127629</c:v>
                </c:pt>
                <c:pt idx="10931">
                  <c:v>73.576458487572722</c:v>
                </c:pt>
                <c:pt idx="10932">
                  <c:v>73.967665959703098</c:v>
                </c:pt>
                <c:pt idx="10933">
                  <c:v>73.31353191489363</c:v>
                </c:pt>
                <c:pt idx="10934">
                  <c:v>73.987793278207533</c:v>
                </c:pt>
                <c:pt idx="10935">
                  <c:v>73.476874765854987</c:v>
                </c:pt>
                <c:pt idx="10936">
                  <c:v>73.516355704698</c:v>
                </c:pt>
                <c:pt idx="10937">
                  <c:v>73.715448210922787</c:v>
                </c:pt>
                <c:pt idx="10938">
                  <c:v>74.34566020463113</c:v>
                </c:pt>
                <c:pt idx="10939">
                  <c:v>73.283710059171597</c:v>
                </c:pt>
                <c:pt idx="10940">
                  <c:v>73.319144352025759</c:v>
                </c:pt>
                <c:pt idx="10941">
                  <c:v>73.475596847448585</c:v>
                </c:pt>
                <c:pt idx="10942">
                  <c:v>74.237050968940821</c:v>
                </c:pt>
                <c:pt idx="10943">
                  <c:v>73.731222573839673</c:v>
                </c:pt>
                <c:pt idx="10944">
                  <c:v>74.789150627615072</c:v>
                </c:pt>
                <c:pt idx="10945">
                  <c:v>74.330569318476279</c:v>
                </c:pt>
                <c:pt idx="10946">
                  <c:v>74.31028692091121</c:v>
                </c:pt>
                <c:pt idx="10947">
                  <c:v>74.408569620253175</c:v>
                </c:pt>
                <c:pt idx="10948">
                  <c:v>75.002105649860667</c:v>
                </c:pt>
                <c:pt idx="10949">
                  <c:v>74.954504178272984</c:v>
                </c:pt>
                <c:pt idx="10950">
                  <c:v>74.903573666919399</c:v>
                </c:pt>
                <c:pt idx="10951">
                  <c:v>75.874111111111119</c:v>
                </c:pt>
                <c:pt idx="10952">
                  <c:v>75.37710709775196</c:v>
                </c:pt>
                <c:pt idx="10953">
                  <c:v>75.5399075290551</c:v>
                </c:pt>
                <c:pt idx="10954">
                  <c:v>74.995066178327875</c:v>
                </c:pt>
                <c:pt idx="10955">
                  <c:v>75.258080726538864</c:v>
                </c:pt>
                <c:pt idx="10956">
                  <c:v>75.449052366565979</c:v>
                </c:pt>
                <c:pt idx="10957">
                  <c:v>75.101050314465425</c:v>
                </c:pt>
                <c:pt idx="10958">
                  <c:v>75.263125817815805</c:v>
                </c:pt>
                <c:pt idx="10959">
                  <c:v>75.635166246851398</c:v>
                </c:pt>
                <c:pt idx="10960">
                  <c:v>75.281861973252589</c:v>
                </c:pt>
                <c:pt idx="10961">
                  <c:v>74.731386444107258</c:v>
                </c:pt>
                <c:pt idx="10962">
                  <c:v>74.945192648922699</c:v>
                </c:pt>
                <c:pt idx="10963">
                  <c:v>74.659759847522253</c:v>
                </c:pt>
                <c:pt idx="10964">
                  <c:v>74.080226890756308</c:v>
                </c:pt>
                <c:pt idx="10965">
                  <c:v>74.072101353076349</c:v>
                </c:pt>
                <c:pt idx="10966">
                  <c:v>73.641615305861293</c:v>
                </c:pt>
                <c:pt idx="10967">
                  <c:v>73.467463827603908</c:v>
                </c:pt>
                <c:pt idx="10968">
                  <c:v>73.433930830547695</c:v>
                </c:pt>
                <c:pt idx="10969">
                  <c:v>73.28227043052334</c:v>
                </c:pt>
                <c:pt idx="10970">
                  <c:v>72.963904392764874</c:v>
                </c:pt>
                <c:pt idx="10971">
                  <c:v>72.905154324184394</c:v>
                </c:pt>
                <c:pt idx="10972">
                  <c:v>73.286494288681226</c:v>
                </c:pt>
                <c:pt idx="10973">
                  <c:v>72.965901379130898</c:v>
                </c:pt>
                <c:pt idx="10974">
                  <c:v>72.727509394572039</c:v>
                </c:pt>
                <c:pt idx="10975">
                  <c:v>72.403923358618911</c:v>
                </c:pt>
                <c:pt idx="10976">
                  <c:v>72.78784920010493</c:v>
                </c:pt>
                <c:pt idx="10977">
                  <c:v>72.318205047318642</c:v>
                </c:pt>
                <c:pt idx="10978">
                  <c:v>72.570971014492756</c:v>
                </c:pt>
                <c:pt idx="10979">
                  <c:v>72.570798891528113</c:v>
                </c:pt>
                <c:pt idx="10980">
                  <c:v>72.534164021164031</c:v>
                </c:pt>
                <c:pt idx="10981">
                  <c:v>72.533932697403287</c:v>
                </c:pt>
                <c:pt idx="10982">
                  <c:v>72.679666666666677</c:v>
                </c:pt>
                <c:pt idx="10983">
                  <c:v>72.83800664363541</c:v>
                </c:pt>
                <c:pt idx="10984">
                  <c:v>72.935718808193684</c:v>
                </c:pt>
                <c:pt idx="10985">
                  <c:v>73.069945183608311</c:v>
                </c:pt>
                <c:pt idx="10986">
                  <c:v>73.16725531914895</c:v>
                </c:pt>
                <c:pt idx="10987">
                  <c:v>73.251518715157971</c:v>
                </c:pt>
                <c:pt idx="10988">
                  <c:v>73.104836734693905</c:v>
                </c:pt>
                <c:pt idx="10989">
                  <c:v>73.781895348837224</c:v>
                </c:pt>
                <c:pt idx="10990">
                  <c:v>73.682346336320521</c:v>
                </c:pt>
                <c:pt idx="10991">
                  <c:v>73.911550724637692</c:v>
                </c:pt>
                <c:pt idx="10992">
                  <c:v>73.958511976836022</c:v>
                </c:pt>
                <c:pt idx="10993">
                  <c:v>74.353998685939573</c:v>
                </c:pt>
                <c:pt idx="10994">
                  <c:v>74.653063008663693</c:v>
                </c:pt>
                <c:pt idx="10995">
                  <c:v>74.339771653543323</c:v>
                </c:pt>
                <c:pt idx="10996">
                  <c:v>74.951499868869675</c:v>
                </c:pt>
                <c:pt idx="10997">
                  <c:v>74.659897093479984</c:v>
                </c:pt>
                <c:pt idx="10998">
                  <c:v>74.764633986928118</c:v>
                </c:pt>
                <c:pt idx="10999">
                  <c:v>74.929449086161895</c:v>
                </c:pt>
                <c:pt idx="11000">
                  <c:v>74.771148631030002</c:v>
                </c:pt>
                <c:pt idx="11001">
                  <c:v>74.945101977107214</c:v>
                </c:pt>
                <c:pt idx="11002">
                  <c:v>74.746799896319331</c:v>
                </c:pt>
                <c:pt idx="11003">
                  <c:v>74.998544656685624</c:v>
                </c:pt>
                <c:pt idx="11004">
                  <c:v>75.049136831275717</c:v>
                </c:pt>
                <c:pt idx="11005">
                  <c:v>75.822322033898317</c:v>
                </c:pt>
                <c:pt idx="11006">
                  <c:v>75.433903954802261</c:v>
                </c:pt>
                <c:pt idx="11007">
                  <c:v>75.939187419768956</c:v>
                </c:pt>
                <c:pt idx="11008">
                  <c:v>75.963564971751424</c:v>
                </c:pt>
                <c:pt idx="11009">
                  <c:v>75.530994858611834</c:v>
                </c:pt>
                <c:pt idx="11010">
                  <c:v>75.535399588053579</c:v>
                </c:pt>
                <c:pt idx="11011">
                  <c:v>75.575274368231064</c:v>
                </c:pt>
                <c:pt idx="11012">
                  <c:v>75.262159989661427</c:v>
                </c:pt>
                <c:pt idx="11013">
                  <c:v>75.163246305418753</c:v>
                </c:pt>
                <c:pt idx="11014">
                  <c:v>75.255779078844654</c:v>
                </c:pt>
                <c:pt idx="11015">
                  <c:v>75.205347871506945</c:v>
                </c:pt>
                <c:pt idx="11016">
                  <c:v>75.046420707732636</c:v>
                </c:pt>
                <c:pt idx="11017">
                  <c:v>74.536145712782769</c:v>
                </c:pt>
                <c:pt idx="11018">
                  <c:v>74.373612460401262</c:v>
                </c:pt>
                <c:pt idx="11019">
                  <c:v>74.440152317880816</c:v>
                </c:pt>
                <c:pt idx="11020">
                  <c:v>74.420943676939444</c:v>
                </c:pt>
                <c:pt idx="11021">
                  <c:v>74.584809219291259</c:v>
                </c:pt>
                <c:pt idx="11022">
                  <c:v>74.026625434143753</c:v>
                </c:pt>
                <c:pt idx="11023">
                  <c:v>74.300781350482325</c:v>
                </c:pt>
                <c:pt idx="11024">
                  <c:v>74.601709677419365</c:v>
                </c:pt>
                <c:pt idx="11025">
                  <c:v>74.088782092772391</c:v>
                </c:pt>
                <c:pt idx="11026">
                  <c:v>74.080198485667935</c:v>
                </c:pt>
                <c:pt idx="11027">
                  <c:v>73.947635204773533</c:v>
                </c:pt>
                <c:pt idx="11028">
                  <c:v>74.088197171607305</c:v>
                </c:pt>
                <c:pt idx="11029">
                  <c:v>74.217446262956912</c:v>
                </c:pt>
                <c:pt idx="11030">
                  <c:v>73.959086480569269</c:v>
                </c:pt>
                <c:pt idx="11031">
                  <c:v>74.251885839736573</c:v>
                </c:pt>
                <c:pt idx="11032">
                  <c:v>74.305766776677686</c:v>
                </c:pt>
                <c:pt idx="11033">
                  <c:v>74.017681905811088</c:v>
                </c:pt>
                <c:pt idx="11034">
                  <c:v>74.397785005512702</c:v>
                </c:pt>
                <c:pt idx="11035">
                  <c:v>74.143506607929538</c:v>
                </c:pt>
                <c:pt idx="11036">
                  <c:v>74.303087863811115</c:v>
                </c:pt>
                <c:pt idx="11037">
                  <c:v>74.158161290322582</c:v>
                </c:pt>
                <c:pt idx="11038">
                  <c:v>74.073836501901155</c:v>
                </c:pt>
                <c:pt idx="11039">
                  <c:v>74.164147098515528</c:v>
                </c:pt>
                <c:pt idx="11040">
                  <c:v>74.398109801821121</c:v>
                </c:pt>
                <c:pt idx="11041">
                  <c:v>74.1134772004242</c:v>
                </c:pt>
                <c:pt idx="11042">
                  <c:v>74.439724137931066</c:v>
                </c:pt>
                <c:pt idx="11043">
                  <c:v>74.129640946502064</c:v>
                </c:pt>
                <c:pt idx="11044">
                  <c:v>74.581609979633427</c:v>
                </c:pt>
                <c:pt idx="11045">
                  <c:v>74.12350907258066</c:v>
                </c:pt>
                <c:pt idx="11046">
                  <c:v>74.277167502507538</c:v>
                </c:pt>
                <c:pt idx="11047">
                  <c:v>74.245543640897765</c:v>
                </c:pt>
                <c:pt idx="11048">
                  <c:v>74.68679945260017</c:v>
                </c:pt>
                <c:pt idx="11049">
                  <c:v>74.74904564624164</c:v>
                </c:pt>
                <c:pt idx="11050">
                  <c:v>74.905467789891006</c:v>
                </c:pt>
                <c:pt idx="11051">
                  <c:v>74.673405338606045</c:v>
                </c:pt>
                <c:pt idx="11052">
                  <c:v>74.408586785009874</c:v>
                </c:pt>
                <c:pt idx="11053">
                  <c:v>74.079502463054197</c:v>
                </c:pt>
                <c:pt idx="11054">
                  <c:v>74.194257706535168</c:v>
                </c:pt>
                <c:pt idx="11055">
                  <c:v>74.673405338606045</c:v>
                </c:pt>
                <c:pt idx="11056">
                  <c:v>73.837418028727114</c:v>
                </c:pt>
                <c:pt idx="11057">
                  <c:v>73.977480874316939</c:v>
                </c:pt>
                <c:pt idx="11058">
                  <c:v>73.39902391629299</c:v>
                </c:pt>
                <c:pt idx="11059">
                  <c:v>73.252010989011012</c:v>
                </c:pt>
                <c:pt idx="11060">
                  <c:v>73.288175350701408</c:v>
                </c:pt>
                <c:pt idx="11061">
                  <c:v>73.048175879396979</c:v>
                </c:pt>
                <c:pt idx="11062">
                  <c:v>71.859977329974825</c:v>
                </c:pt>
                <c:pt idx="11063">
                  <c:v>72.251317757009346</c:v>
                </c:pt>
                <c:pt idx="11064">
                  <c:v>71.647488866396785</c:v>
                </c:pt>
                <c:pt idx="11065">
                  <c:v>71.610260968805491</c:v>
                </c:pt>
                <c:pt idx="11066">
                  <c:v>70.885935196950456</c:v>
                </c:pt>
                <c:pt idx="11067">
                  <c:v>70.788910364145664</c:v>
                </c:pt>
                <c:pt idx="11068">
                  <c:v>70.56338265306124</c:v>
                </c:pt>
                <c:pt idx="11069">
                  <c:v>69.809958855098401</c:v>
                </c:pt>
                <c:pt idx="11070">
                  <c:v>69.699972101356551</c:v>
                </c:pt>
                <c:pt idx="11071">
                  <c:v>69.612358974358983</c:v>
                </c:pt>
                <c:pt idx="11072">
                  <c:v>69.867300385109147</c:v>
                </c:pt>
                <c:pt idx="11073">
                  <c:v>69.840120822622126</c:v>
                </c:pt>
                <c:pt idx="11074">
                  <c:v>69.587922760041209</c:v>
                </c:pt>
                <c:pt idx="11075">
                  <c:v>69.724964930376501</c:v>
                </c:pt>
                <c:pt idx="11076">
                  <c:v>69.200451587916362</c:v>
                </c:pt>
                <c:pt idx="11077">
                  <c:v>69.659640826873385</c:v>
                </c:pt>
                <c:pt idx="11078">
                  <c:v>69.172255429162377</c:v>
                </c:pt>
                <c:pt idx="11079">
                  <c:v>67.382525783881846</c:v>
                </c:pt>
                <c:pt idx="11080">
                  <c:v>60.697251559251555</c:v>
                </c:pt>
                <c:pt idx="11081">
                  <c:v>63.877949258391894</c:v>
                </c:pt>
                <c:pt idx="11082">
                  <c:v>64.951329430132731</c:v>
                </c:pt>
                <c:pt idx="11083">
                  <c:v>52.852080459770136</c:v>
                </c:pt>
                <c:pt idx="11084">
                  <c:v>39.967201461377883</c:v>
                </c:pt>
                <c:pt idx="11085">
                  <c:v>53.215706219099687</c:v>
                </c:pt>
                <c:pt idx="11086">
                  <c:v>53.096225304640924</c:v>
                </c:pt>
                <c:pt idx="11087">
                  <c:v>66.417829545454566</c:v>
                </c:pt>
                <c:pt idx="11088">
                  <c:v>57.252029426948923</c:v>
                </c:pt>
                <c:pt idx="11089">
                  <c:v>56.407056847545221</c:v>
                </c:pt>
                <c:pt idx="11090">
                  <c:v>52.322462254395049</c:v>
                </c:pt>
                <c:pt idx="11091">
                  <c:v>49.46123134521045</c:v>
                </c:pt>
                <c:pt idx="11092">
                  <c:v>42.776570877283262</c:v>
                </c:pt>
                <c:pt idx="11093">
                  <c:v>38.516205128205129</c:v>
                </c:pt>
                <c:pt idx="11094">
                  <c:v>38.615301790281336</c:v>
                </c:pt>
                <c:pt idx="11095">
                  <c:v>38.144022176905438</c:v>
                </c:pt>
                <c:pt idx="11096">
                  <c:v>41.988222363405356</c:v>
                </c:pt>
                <c:pt idx="11097">
                  <c:v>45.188942322286891</c:v>
                </c:pt>
                <c:pt idx="11098">
                  <c:v>48.289909503403081</c:v>
                </c:pt>
                <c:pt idx="11099">
                  <c:v>49.244523378582215</c:v>
                </c:pt>
                <c:pt idx="11100">
                  <c:v>50.401331242158108</c:v>
                </c:pt>
                <c:pt idx="11101">
                  <c:v>51.312974949899811</c:v>
                </c:pt>
                <c:pt idx="11102">
                  <c:v>52.395978723404269</c:v>
                </c:pt>
                <c:pt idx="11103">
                  <c:v>53.200500000000005</c:v>
                </c:pt>
                <c:pt idx="11104">
                  <c:v>54.295967032967042</c:v>
                </c:pt>
                <c:pt idx="11105">
                  <c:v>59.594232842525585</c:v>
                </c:pt>
                <c:pt idx="11106">
                  <c:v>56.384132734530951</c:v>
                </c:pt>
                <c:pt idx="11107">
                  <c:v>57.470553058676657</c:v>
                </c:pt>
                <c:pt idx="11108">
                  <c:v>58.700500000000005</c:v>
                </c:pt>
                <c:pt idx="11109">
                  <c:v>59.471312468703076</c:v>
                </c:pt>
                <c:pt idx="11110">
                  <c:v>60.545622333751581</c:v>
                </c:pt>
                <c:pt idx="11111">
                  <c:v>61.258788282625105</c:v>
                </c:pt>
                <c:pt idx="11112">
                  <c:v>62.965494959677443</c:v>
                </c:pt>
                <c:pt idx="11113">
                  <c:v>62.665563778732007</c:v>
                </c:pt>
                <c:pt idx="11114">
                  <c:v>63.192908906882607</c:v>
                </c:pt>
                <c:pt idx="11115">
                  <c:v>64.203639269406409</c:v>
                </c:pt>
                <c:pt idx="11116">
                  <c:v>64.372811896288781</c:v>
                </c:pt>
                <c:pt idx="11117">
                  <c:v>65.046613445378156</c:v>
                </c:pt>
                <c:pt idx="11118">
                  <c:v>65.520401735579384</c:v>
                </c:pt>
                <c:pt idx="11119">
                  <c:v>65.552641943734031</c:v>
                </c:pt>
                <c:pt idx="11120">
                  <c:v>65.175823469126328</c:v>
                </c:pt>
                <c:pt idx="11121">
                  <c:v>64.917285347703384</c:v>
                </c:pt>
                <c:pt idx="11122">
                  <c:v>65.209658097686386</c:v>
                </c:pt>
                <c:pt idx="11123">
                  <c:v>65.601159588159604</c:v>
                </c:pt>
                <c:pt idx="11124">
                  <c:v>65.710164948453624</c:v>
                </c:pt>
                <c:pt idx="11125">
                  <c:v>65.819451612903237</c:v>
                </c:pt>
                <c:pt idx="11126">
                  <c:v>66.071139534883727</c:v>
                </c:pt>
                <c:pt idx="11127">
                  <c:v>66.399504653567746</c:v>
                </c:pt>
                <c:pt idx="11128">
                  <c:v>66.594651138716358</c:v>
                </c:pt>
                <c:pt idx="11129">
                  <c:v>66.923797514241343</c:v>
                </c:pt>
                <c:pt idx="11130">
                  <c:v>67.173020714655635</c:v>
                </c:pt>
                <c:pt idx="11131">
                  <c:v>67.600260486794411</c:v>
                </c:pt>
                <c:pt idx="11132">
                  <c:v>67.662197722567299</c:v>
                </c:pt>
                <c:pt idx="11133">
                  <c:v>67.572591520165474</c:v>
                </c:pt>
                <c:pt idx="11134">
                  <c:v>67.558161290322587</c:v>
                </c:pt>
                <c:pt idx="11135">
                  <c:v>67.635525070712276</c:v>
                </c:pt>
                <c:pt idx="11136">
                  <c:v>67.632718309859158</c:v>
                </c:pt>
                <c:pt idx="11137">
                  <c:v>67.873524306439307</c:v>
                </c:pt>
                <c:pt idx="11138">
                  <c:v>67.979405657994448</c:v>
                </c:pt>
                <c:pt idx="11139">
                  <c:v>67.737418313735319</c:v>
                </c:pt>
                <c:pt idx="11140">
                  <c:v>67.885670807453437</c:v>
                </c:pt>
                <c:pt idx="11141">
                  <c:v>68.112161322150982</c:v>
                </c:pt>
                <c:pt idx="11142">
                  <c:v>68.127726027397273</c:v>
                </c:pt>
                <c:pt idx="11143">
                  <c:v>68.206493566399601</c:v>
                </c:pt>
                <c:pt idx="11144">
                  <c:v>68.22349457177323</c:v>
                </c:pt>
                <c:pt idx="11145">
                  <c:v>68.405112203308576</c:v>
                </c:pt>
                <c:pt idx="11146">
                  <c:v>68.521928571428589</c:v>
                </c:pt>
                <c:pt idx="11147">
                  <c:v>68.625346263008524</c:v>
                </c:pt>
                <c:pt idx="11148">
                  <c:v>68.883588235294141</c:v>
                </c:pt>
                <c:pt idx="11149">
                  <c:v>69.011709223187054</c:v>
                </c:pt>
                <c:pt idx="11150">
                  <c:v>69.205982456140376</c:v>
                </c:pt>
                <c:pt idx="11151">
                  <c:v>69.307206960990428</c:v>
                </c:pt>
                <c:pt idx="11152">
                  <c:v>69.341664799253053</c:v>
                </c:pt>
                <c:pt idx="11153">
                  <c:v>69.577760793465586</c:v>
                </c:pt>
                <c:pt idx="11154">
                  <c:v>69.685421838544116</c:v>
                </c:pt>
                <c:pt idx="11155">
                  <c:v>69.557097060196</c:v>
                </c:pt>
                <c:pt idx="11156">
                  <c:v>69.300447503499782</c:v>
                </c:pt>
                <c:pt idx="11157">
                  <c:v>69.24537628384688</c:v>
                </c:pt>
                <c:pt idx="11158">
                  <c:v>69.00914756012142</c:v>
                </c:pt>
                <c:pt idx="11159">
                  <c:v>68.887006545114545</c:v>
                </c:pt>
                <c:pt idx="11160">
                  <c:v>68.132794103883967</c:v>
                </c:pt>
                <c:pt idx="11161">
                  <c:v>67.900886597938154</c:v>
                </c:pt>
                <c:pt idx="11162">
                  <c:v>67.817740671203964</c:v>
                </c:pt>
                <c:pt idx="11163">
                  <c:v>67.831288669487563</c:v>
                </c:pt>
                <c:pt idx="11164">
                  <c:v>67.918182567726745</c:v>
                </c:pt>
                <c:pt idx="11165">
                  <c:v>67.9319476168004</c:v>
                </c:pt>
                <c:pt idx="11166">
                  <c:v>68.116925277843464</c:v>
                </c:pt>
                <c:pt idx="11167">
                  <c:v>68.355972268310026</c:v>
                </c:pt>
                <c:pt idx="11168">
                  <c:v>68.397094151212571</c:v>
                </c:pt>
                <c:pt idx="11169">
                  <c:v>68.495121573301546</c:v>
                </c:pt>
                <c:pt idx="11170">
                  <c:v>69.051148768237269</c:v>
                </c:pt>
                <c:pt idx="11171">
                  <c:v>69.436482849604232</c:v>
                </c:pt>
                <c:pt idx="11172">
                  <c:v>69.734419975932624</c:v>
                </c:pt>
                <c:pt idx="11173">
                  <c:v>69.891831764421923</c:v>
                </c:pt>
                <c:pt idx="11174">
                  <c:v>69.826877452167608</c:v>
                </c:pt>
                <c:pt idx="11175">
                  <c:v>70.16245321992713</c:v>
                </c:pt>
                <c:pt idx="11176">
                  <c:v>70.188603217158189</c:v>
                </c:pt>
                <c:pt idx="11177">
                  <c:v>70.036943317859766</c:v>
                </c:pt>
                <c:pt idx="11178">
                  <c:v>69.314517376407252</c:v>
                </c:pt>
                <c:pt idx="11179">
                  <c:v>68.739549106049481</c:v>
                </c:pt>
                <c:pt idx="11180">
                  <c:v>68.369110702914526</c:v>
                </c:pt>
                <c:pt idx="11181">
                  <c:v>68.497711350293571</c:v>
                </c:pt>
                <c:pt idx="11182">
                  <c:v>68.604597459697132</c:v>
                </c:pt>
                <c:pt idx="11183">
                  <c:v>68.872317904993935</c:v>
                </c:pt>
                <c:pt idx="11184">
                  <c:v>69.17456834183055</c:v>
                </c:pt>
                <c:pt idx="11185">
                  <c:v>69.372676640926656</c:v>
                </c:pt>
                <c:pt idx="11186">
                  <c:v>69.608021541407382</c:v>
                </c:pt>
                <c:pt idx="11187">
                  <c:v>69.881764845605716</c:v>
                </c:pt>
                <c:pt idx="11188">
                  <c:v>70.063707547169841</c:v>
                </c:pt>
                <c:pt idx="11189">
                  <c:v>70.376700399154757</c:v>
                </c:pt>
                <c:pt idx="11190">
                  <c:v>70.545639213851217</c:v>
                </c:pt>
                <c:pt idx="11191">
                  <c:v>70.725904728628009</c:v>
                </c:pt>
                <c:pt idx="11192">
                  <c:v>71.157565722248052</c:v>
                </c:pt>
                <c:pt idx="11193">
                  <c:v>71.331939569344769</c:v>
                </c:pt>
                <c:pt idx="11194">
                  <c:v>71.598241730279909</c:v>
                </c:pt>
                <c:pt idx="11195">
                  <c:v>71.823265282583634</c:v>
                </c:pt>
                <c:pt idx="11196">
                  <c:v>71.844218274111697</c:v>
                </c:pt>
                <c:pt idx="11197">
                  <c:v>71.92812702078524</c:v>
                </c:pt>
                <c:pt idx="11198">
                  <c:v>72.0542812210916</c:v>
                </c:pt>
                <c:pt idx="11199">
                  <c:v>72.12745783132533</c:v>
                </c:pt>
                <c:pt idx="11200">
                  <c:v>71.999078886310926</c:v>
                </c:pt>
                <c:pt idx="11201">
                  <c:v>72.020194244604326</c:v>
                </c:pt>
                <c:pt idx="11202">
                  <c:v>72.09356265984654</c:v>
                </c:pt>
                <c:pt idx="11203">
                  <c:v>72.123981580788069</c:v>
                </c:pt>
                <c:pt idx="11204">
                  <c:v>71.854902313624692</c:v>
                </c:pt>
                <c:pt idx="11205">
                  <c:v>71.734649484536106</c:v>
                </c:pt>
                <c:pt idx="11206">
                  <c:v>71.559415981198597</c:v>
                </c:pt>
                <c:pt idx="11207">
                  <c:v>71.437717247879377</c:v>
                </c:pt>
                <c:pt idx="11208">
                  <c:v>71.228079177499438</c:v>
                </c:pt>
                <c:pt idx="11209">
                  <c:v>71.180140825035579</c:v>
                </c:pt>
                <c:pt idx="11210">
                  <c:v>70.989807802093267</c:v>
                </c:pt>
                <c:pt idx="11211">
                  <c:v>71.039246719160104</c:v>
                </c:pt>
                <c:pt idx="11212">
                  <c:v>71.045894736842101</c:v>
                </c:pt>
                <c:pt idx="11213">
                  <c:v>71.074180422264888</c:v>
                </c:pt>
                <c:pt idx="11214">
                  <c:v>70.92702116402117</c:v>
                </c:pt>
                <c:pt idx="11215">
                  <c:v>71.054606367583219</c:v>
                </c:pt>
                <c:pt idx="11216">
                  <c:v>71.305553191489395</c:v>
                </c:pt>
                <c:pt idx="11217">
                  <c:v>71.480538759689935</c:v>
                </c:pt>
                <c:pt idx="11218">
                  <c:v>71.544682447195925</c:v>
                </c:pt>
                <c:pt idx="11219">
                  <c:v>71.854644368766742</c:v>
                </c:pt>
                <c:pt idx="11220">
                  <c:v>72.646162768031203</c:v>
                </c:pt>
                <c:pt idx="11221">
                  <c:v>73.093688476562519</c:v>
                </c:pt>
                <c:pt idx="11222">
                  <c:v>72.354687041564802</c:v>
                </c:pt>
                <c:pt idx="11223">
                  <c:v>72.511285574332604</c:v>
                </c:pt>
                <c:pt idx="11224">
                  <c:v>72.89321088769006</c:v>
                </c:pt>
                <c:pt idx="11225">
                  <c:v>73.141038301006631</c:v>
                </c:pt>
                <c:pt idx="11226">
                  <c:v>72.826099041533567</c:v>
                </c:pt>
                <c:pt idx="11227">
                  <c:v>73.029109198229222</c:v>
                </c:pt>
                <c:pt idx="11228">
                  <c:v>73.322348093480954</c:v>
                </c:pt>
                <c:pt idx="11229">
                  <c:v>73.434913428430903</c:v>
                </c:pt>
                <c:pt idx="11230">
                  <c:v>73.725935689739828</c:v>
                </c:pt>
                <c:pt idx="11231">
                  <c:v>73.836450134770899</c:v>
                </c:pt>
                <c:pt idx="11232">
                  <c:v>74.01190083048364</c:v>
                </c:pt>
                <c:pt idx="11233">
                  <c:v>74.295085561497359</c:v>
                </c:pt>
                <c:pt idx="11234">
                  <c:v>74.372280714458128</c:v>
                </c:pt>
                <c:pt idx="11235">
                  <c:v>74.524861969805912</c:v>
                </c:pt>
                <c:pt idx="11236">
                  <c:v>74.602132507149705</c:v>
                </c:pt>
                <c:pt idx="11237">
                  <c:v>74.459601941747579</c:v>
                </c:pt>
                <c:pt idx="11238">
                  <c:v>74.485746578574819</c:v>
                </c:pt>
                <c:pt idx="11239">
                  <c:v>74.382386315541979</c:v>
                </c:pt>
                <c:pt idx="11240">
                  <c:v>74.245335049134312</c:v>
                </c:pt>
                <c:pt idx="11241">
                  <c:v>74.271918162741898</c:v>
                </c:pt>
                <c:pt idx="11242">
                  <c:v>74.192177318150144</c:v>
                </c:pt>
                <c:pt idx="11243">
                  <c:v>74.134524559777589</c:v>
                </c:pt>
                <c:pt idx="11244">
                  <c:v>73.96045958429562</c:v>
                </c:pt>
                <c:pt idx="11245">
                  <c:v>73.969852791878182</c:v>
                </c:pt>
                <c:pt idx="11246">
                  <c:v>73.981930468930472</c:v>
                </c:pt>
                <c:pt idx="11247">
                  <c:v>73.856511450381674</c:v>
                </c:pt>
                <c:pt idx="11248">
                  <c:v>73.656651529193724</c:v>
                </c:pt>
                <c:pt idx="11249">
                  <c:v>73.456142260385249</c:v>
                </c:pt>
                <c:pt idx="11250">
                  <c:v>73.404304347826098</c:v>
                </c:pt>
                <c:pt idx="11251">
                  <c:v>73.096042161658531</c:v>
                </c:pt>
                <c:pt idx="11252">
                  <c:v>72.840147525676954</c:v>
                </c:pt>
                <c:pt idx="11253">
                  <c:v>72.593856541071872</c:v>
                </c:pt>
                <c:pt idx="11254">
                  <c:v>72.303454971857434</c:v>
                </c:pt>
                <c:pt idx="11255">
                  <c:v>72.141084606345487</c:v>
                </c:pt>
                <c:pt idx="11256">
                  <c:v>71.935198681732572</c:v>
                </c:pt>
                <c:pt idx="11257">
                  <c:v>71.685872967240172</c:v>
                </c:pt>
                <c:pt idx="11258">
                  <c:v>71.338625294950461</c:v>
                </c:pt>
                <c:pt idx="11259">
                  <c:v>71.185454523978279</c:v>
                </c:pt>
                <c:pt idx="11260">
                  <c:v>70.879303833412209</c:v>
                </c:pt>
                <c:pt idx="11261">
                  <c:v>70.855454394693211</c:v>
                </c:pt>
                <c:pt idx="11262">
                  <c:v>70.962003795066437</c:v>
                </c:pt>
                <c:pt idx="11263">
                  <c:v>70.70962787936358</c:v>
                </c:pt>
                <c:pt idx="11264">
                  <c:v>70.739516052318677</c:v>
                </c:pt>
                <c:pt idx="11265">
                  <c:v>70.694028326588921</c:v>
                </c:pt>
                <c:pt idx="11266">
                  <c:v>70.800893231649198</c:v>
                </c:pt>
                <c:pt idx="11267">
                  <c:v>70.929467780429604</c:v>
                </c:pt>
                <c:pt idx="11268">
                  <c:v>70.972407831900668</c:v>
                </c:pt>
                <c:pt idx="11269">
                  <c:v>71.254569002630959</c:v>
                </c:pt>
                <c:pt idx="11270">
                  <c:v>71.49432183908047</c:v>
                </c:pt>
                <c:pt idx="11271">
                  <c:v>71.734649484536092</c:v>
                </c:pt>
                <c:pt idx="11272">
                  <c:v>72.00904221635885</c:v>
                </c:pt>
                <c:pt idx="11273">
                  <c:v>72.2947898272553</c:v>
                </c:pt>
                <c:pt idx="11274">
                  <c:v>72.481824940047971</c:v>
                </c:pt>
                <c:pt idx="11275">
                  <c:v>72.679666666666677</c:v>
                </c:pt>
                <c:pt idx="11276">
                  <c:v>72.75642105263158</c:v>
                </c:pt>
                <c:pt idx="11277">
                  <c:v>72.876517060367462</c:v>
                </c:pt>
                <c:pt idx="11278">
                  <c:v>72.952614101953316</c:v>
                </c:pt>
                <c:pt idx="11279">
                  <c:v>73.224264258555152</c:v>
                </c:pt>
                <c:pt idx="11280">
                  <c:v>73.308857988165698</c:v>
                </c:pt>
                <c:pt idx="11281">
                  <c:v>73.4994674040951</c:v>
                </c:pt>
                <c:pt idx="11282">
                  <c:v>73.588209888059708</c:v>
                </c:pt>
                <c:pt idx="11283">
                  <c:v>73.79212621359224</c:v>
                </c:pt>
                <c:pt idx="11284">
                  <c:v>73.961864939234147</c:v>
                </c:pt>
                <c:pt idx="11285">
                  <c:v>74.213705828779595</c:v>
                </c:pt>
                <c:pt idx="11286">
                  <c:v>75.587082464884475</c:v>
                </c:pt>
                <c:pt idx="11287">
                  <c:v>75.142600361255376</c:v>
                </c:pt>
                <c:pt idx="11288">
                  <c:v>75.000341772151913</c:v>
                </c:pt>
                <c:pt idx="11289">
                  <c:v>74.873045146726867</c:v>
                </c:pt>
                <c:pt idx="11290">
                  <c:v>74.830689530685916</c:v>
                </c:pt>
                <c:pt idx="11291">
                  <c:v>74.724967545638947</c:v>
                </c:pt>
                <c:pt idx="11292">
                  <c:v>74.453594059405944</c:v>
                </c:pt>
                <c:pt idx="11293">
                  <c:v>74.204011235955065</c:v>
                </c:pt>
                <c:pt idx="11294">
                  <c:v>74.050440971441432</c:v>
                </c:pt>
                <c:pt idx="11295">
                  <c:v>73.856468468468478</c:v>
                </c:pt>
                <c:pt idx="11296">
                  <c:v>73.516946774921081</c:v>
                </c:pt>
                <c:pt idx="11297">
                  <c:v>73.197323469618269</c:v>
                </c:pt>
                <c:pt idx="11298">
                  <c:v>72.679666666666691</c:v>
                </c:pt>
                <c:pt idx="11299">
                  <c:v>72.430233560090699</c:v>
                </c:pt>
                <c:pt idx="11300">
                  <c:v>72.148537377868678</c:v>
                </c:pt>
                <c:pt idx="11301">
                  <c:v>71.771765938069208</c:v>
                </c:pt>
                <c:pt idx="11302">
                  <c:v>71.403321844327792</c:v>
                </c:pt>
                <c:pt idx="11303">
                  <c:v>70.982135802469131</c:v>
                </c:pt>
                <c:pt idx="11304">
                  <c:v>70.454136051305568</c:v>
                </c:pt>
                <c:pt idx="11305">
                  <c:v>70.059717171717196</c:v>
                </c:pt>
                <c:pt idx="11306">
                  <c:v>69.821674643350221</c:v>
                </c:pt>
                <c:pt idx="11307">
                  <c:v>69.510003227293694</c:v>
                </c:pt>
                <c:pt idx="11308">
                  <c:v>69.101914549653586</c:v>
                </c:pt>
                <c:pt idx="11309">
                  <c:v>68.808070585512596</c:v>
                </c:pt>
                <c:pt idx="11310">
                  <c:v>68.747755390679345</c:v>
                </c:pt>
                <c:pt idx="11311">
                  <c:v>68.559457607433245</c:v>
                </c:pt>
                <c:pt idx="11312">
                  <c:v>68.390793296089399</c:v>
                </c:pt>
                <c:pt idx="11313">
                  <c:v>68.329347947761221</c:v>
                </c:pt>
                <c:pt idx="11314">
                  <c:v>68.179900420757363</c:v>
                </c:pt>
                <c:pt idx="11315">
                  <c:v>68.029752577319613</c:v>
                </c:pt>
                <c:pt idx="11316">
                  <c:v>68.008068107092555</c:v>
                </c:pt>
                <c:pt idx="11317">
                  <c:v>68.124398963730584</c:v>
                </c:pt>
                <c:pt idx="11318">
                  <c:v>68.418615856536121</c:v>
                </c:pt>
                <c:pt idx="11319">
                  <c:v>68.507088436982755</c:v>
                </c:pt>
                <c:pt idx="11320">
                  <c:v>68.584106897369054</c:v>
                </c:pt>
                <c:pt idx="11321">
                  <c:v>68.90195486935869</c:v>
                </c:pt>
                <c:pt idx="11322">
                  <c:v>69.090243513449181</c:v>
                </c:pt>
                <c:pt idx="11323">
                  <c:v>69.22302386634847</c:v>
                </c:pt>
                <c:pt idx="11324">
                  <c:v>69.455211055276408</c:v>
                </c:pt>
                <c:pt idx="11325">
                  <c:v>69.547172661870519</c:v>
                </c:pt>
                <c:pt idx="11326">
                  <c:v>70.037975984630194</c:v>
                </c:pt>
                <c:pt idx="11327">
                  <c:v>69.913577061793703</c:v>
                </c:pt>
                <c:pt idx="11328">
                  <c:v>70.25228743379877</c:v>
                </c:pt>
                <c:pt idx="11329">
                  <c:v>70.414518804243016</c:v>
                </c:pt>
                <c:pt idx="11330">
                  <c:v>70.754733043688162</c:v>
                </c:pt>
                <c:pt idx="11331">
                  <c:v>70.974343319642458</c:v>
                </c:pt>
                <c:pt idx="11332">
                  <c:v>71.216193033381728</c:v>
                </c:pt>
                <c:pt idx="11333">
                  <c:v>71.303556900726406</c:v>
                </c:pt>
                <c:pt idx="11334">
                  <c:v>71.568286129970929</c:v>
                </c:pt>
                <c:pt idx="11335">
                  <c:v>71.867768260131044</c:v>
                </c:pt>
                <c:pt idx="11336">
                  <c:v>72.11176093294462</c:v>
                </c:pt>
                <c:pt idx="11337">
                  <c:v>72.077916119620724</c:v>
                </c:pt>
                <c:pt idx="11338">
                  <c:v>72.166565344366035</c:v>
                </c:pt>
                <c:pt idx="11339">
                  <c:v>72.277619883040941</c:v>
                </c:pt>
                <c:pt idx="11340">
                  <c:v>72.657270706083565</c:v>
                </c:pt>
                <c:pt idx="11341">
                  <c:v>72.511285574332604</c:v>
                </c:pt>
                <c:pt idx="11342">
                  <c:v>73.445432432432455</c:v>
                </c:pt>
                <c:pt idx="11343">
                  <c:v>73.086170731707327</c:v>
                </c:pt>
                <c:pt idx="11344">
                  <c:v>72.940019017041266</c:v>
                </c:pt>
                <c:pt idx="11345">
                  <c:v>72.997638255698732</c:v>
                </c:pt>
                <c:pt idx="11346">
                  <c:v>72.907240317775575</c:v>
                </c:pt>
                <c:pt idx="11347">
                  <c:v>72.942158366533874</c:v>
                </c:pt>
                <c:pt idx="11348">
                  <c:v>72.713998751560567</c:v>
                </c:pt>
                <c:pt idx="11349">
                  <c:v>72.828848773159748</c:v>
                </c:pt>
                <c:pt idx="11350">
                  <c:v>72.817718875502038</c:v>
                </c:pt>
                <c:pt idx="11351">
                  <c:v>72.783440251572358</c:v>
                </c:pt>
                <c:pt idx="11352">
                  <c:v>72.58723745903707</c:v>
                </c:pt>
                <c:pt idx="11353">
                  <c:v>72.552287518948987</c:v>
                </c:pt>
                <c:pt idx="11354">
                  <c:v>72.482359331476317</c:v>
                </c:pt>
                <c:pt idx="11355">
                  <c:v>72.400620497209559</c:v>
                </c:pt>
                <c:pt idx="11356">
                  <c:v>72.34180020335539</c:v>
                </c:pt>
                <c:pt idx="11357">
                  <c:v>72.201263747454206</c:v>
                </c:pt>
                <c:pt idx="11358">
                  <c:v>72.235590515043356</c:v>
                </c:pt>
                <c:pt idx="11359">
                  <c:v>72.211621393923949</c:v>
                </c:pt>
                <c:pt idx="11360">
                  <c:v>72.269393861892596</c:v>
                </c:pt>
                <c:pt idx="11361">
                  <c:v>72.339465318658839</c:v>
                </c:pt>
                <c:pt idx="11362">
                  <c:v>72.174583803177867</c:v>
                </c:pt>
                <c:pt idx="11363">
                  <c:v>72.326831152168353</c:v>
                </c:pt>
                <c:pt idx="11364">
                  <c:v>71.289349614395888</c:v>
                </c:pt>
                <c:pt idx="11365">
                  <c:v>71.33578806584363</c:v>
                </c:pt>
                <c:pt idx="11366">
                  <c:v>71.688675675675682</c:v>
                </c:pt>
                <c:pt idx="11367">
                  <c:v>71.758749613601253</c:v>
                </c:pt>
                <c:pt idx="11368">
                  <c:v>71.545353699407073</c:v>
                </c:pt>
                <c:pt idx="11369">
                  <c:v>70.18396774193549</c:v>
                </c:pt>
                <c:pt idx="11370">
                  <c:v>69.403322580645167</c:v>
                </c:pt>
                <c:pt idx="11371">
                  <c:v>70.114985559566804</c:v>
                </c:pt>
                <c:pt idx="11372">
                  <c:v>70.930483238782898</c:v>
                </c:pt>
                <c:pt idx="11373">
                  <c:v>71.758749613601253</c:v>
                </c:pt>
                <c:pt idx="11374">
                  <c:v>70.828410342166208</c:v>
                </c:pt>
                <c:pt idx="11375">
                  <c:v>70.18309249743065</c:v>
                </c:pt>
                <c:pt idx="11376">
                  <c:v>72.691424833247808</c:v>
                </c:pt>
                <c:pt idx="11377">
                  <c:v>73.970746478873252</c:v>
                </c:pt>
                <c:pt idx="11378">
                  <c:v>75.994472016355758</c:v>
                </c:pt>
                <c:pt idx="11379">
                  <c:v>77.911089171974538</c:v>
                </c:pt>
                <c:pt idx="11380">
                  <c:v>78.419019812039636</c:v>
                </c:pt>
                <c:pt idx="11381">
                  <c:v>77.297810126582291</c:v>
                </c:pt>
                <c:pt idx="11382">
                  <c:v>80.183660948536854</c:v>
                </c:pt>
                <c:pt idx="11383">
                  <c:v>80.874878453038676</c:v>
                </c:pt>
                <c:pt idx="11384">
                  <c:v>81.621918311266569</c:v>
                </c:pt>
                <c:pt idx="11385">
                  <c:v>82.222577114427864</c:v>
                </c:pt>
                <c:pt idx="11386">
                  <c:v>82.237274733449055</c:v>
                </c:pt>
                <c:pt idx="11387">
                  <c:v>81.577257523433659</c:v>
                </c:pt>
                <c:pt idx="11388">
                  <c:v>80.269756756756777</c:v>
                </c:pt>
                <c:pt idx="11389">
                  <c:v>78.745843137254909</c:v>
                </c:pt>
                <c:pt idx="11390">
                  <c:v>78.020343941248498</c:v>
                </c:pt>
                <c:pt idx="11391">
                  <c:v>77.609186751405531</c:v>
                </c:pt>
                <c:pt idx="11392">
                  <c:v>76.672468033186931</c:v>
                </c:pt>
                <c:pt idx="11393">
                  <c:v>76.367791514264809</c:v>
                </c:pt>
                <c:pt idx="11394">
                  <c:v>76.666630604288514</c:v>
                </c:pt>
                <c:pt idx="11395">
                  <c:v>76.988401850949856</c:v>
                </c:pt>
                <c:pt idx="11396">
                  <c:v>74.933399221032161</c:v>
                </c:pt>
                <c:pt idx="11397">
                  <c:v>73.884046228710474</c:v>
                </c:pt>
                <c:pt idx="11398">
                  <c:v>72.947111354242665</c:v>
                </c:pt>
                <c:pt idx="11399">
                  <c:v>72.746479105928117</c:v>
                </c:pt>
                <c:pt idx="11400">
                  <c:v>72.546139111434812</c:v>
                </c:pt>
                <c:pt idx="11401">
                  <c:v>72.501716330987634</c:v>
                </c:pt>
                <c:pt idx="11402">
                  <c:v>72.323938636914889</c:v>
                </c:pt>
                <c:pt idx="11403">
                  <c:v>72.134693763649608</c:v>
                </c:pt>
                <c:pt idx="11404">
                  <c:v>71.701651794374413</c:v>
                </c:pt>
                <c:pt idx="11405">
                  <c:v>71.546333333333351</c:v>
                </c:pt>
                <c:pt idx="11406">
                  <c:v>71.257789142026184</c:v>
                </c:pt>
                <c:pt idx="11407">
                  <c:v>71.1578133785749</c:v>
                </c:pt>
                <c:pt idx="11408">
                  <c:v>71.024512360639861</c:v>
                </c:pt>
                <c:pt idx="11409">
                  <c:v>71.179666666666677</c:v>
                </c:pt>
                <c:pt idx="11410">
                  <c:v>71.257789142026184</c:v>
                </c:pt>
                <c:pt idx="11411">
                  <c:v>71.546333333333351</c:v>
                </c:pt>
                <c:pt idx="11412">
                  <c:v>71.935041707080515</c:v>
                </c:pt>
                <c:pt idx="11413">
                  <c:v>72.368253579228366</c:v>
                </c:pt>
                <c:pt idx="11414">
                  <c:v>72.657417475728181</c:v>
                </c:pt>
                <c:pt idx="11415">
                  <c:v>72.935656629431776</c:v>
                </c:pt>
                <c:pt idx="11416">
                  <c:v>73.403643985419208</c:v>
                </c:pt>
                <c:pt idx="11417">
                  <c:v>73.660058823529425</c:v>
                </c:pt>
                <c:pt idx="11418">
                  <c:v>74.027705882352961</c:v>
                </c:pt>
                <c:pt idx="11419">
                  <c:v>74.272416767922266</c:v>
                </c:pt>
                <c:pt idx="11420">
                  <c:v>74.41552488468075</c:v>
                </c:pt>
                <c:pt idx="11421">
                  <c:v>74.546333333333365</c:v>
                </c:pt>
                <c:pt idx="11422">
                  <c:v>74.584773803769949</c:v>
                </c:pt>
                <c:pt idx="11423">
                  <c:v>74.743435829520863</c:v>
                </c:pt>
                <c:pt idx="11424">
                  <c:v>74.814008161305821</c:v>
                </c:pt>
                <c:pt idx="11425">
                  <c:v>74.800264488433115</c:v>
                </c:pt>
                <c:pt idx="11426">
                  <c:v>74.966997161778622</c:v>
                </c:pt>
                <c:pt idx="11427">
                  <c:v>74.961109884949536</c:v>
                </c:pt>
                <c:pt idx="11428">
                  <c:v>75.051281432919694</c:v>
                </c:pt>
                <c:pt idx="11429">
                  <c:v>74.995883092687478</c:v>
                </c:pt>
                <c:pt idx="11430">
                  <c:v>74.696418249189463</c:v>
                </c:pt>
                <c:pt idx="11431">
                  <c:v>74.551062283737025</c:v>
                </c:pt>
                <c:pt idx="11432">
                  <c:v>74.449781609195426</c:v>
                </c:pt>
                <c:pt idx="11433">
                  <c:v>74.256863271392547</c:v>
                </c:pt>
                <c:pt idx="11434">
                  <c:v>74.118522456461974</c:v>
                </c:pt>
                <c:pt idx="11435">
                  <c:v>74.135857142857162</c:v>
                </c:pt>
                <c:pt idx="11436">
                  <c:v>73.996356133150954</c:v>
                </c:pt>
                <c:pt idx="11437">
                  <c:v>73.870957136342923</c:v>
                </c:pt>
                <c:pt idx="11438">
                  <c:v>73.631694362017825</c:v>
                </c:pt>
                <c:pt idx="11439">
                  <c:v>73.758714285714305</c:v>
                </c:pt>
                <c:pt idx="11440">
                  <c:v>73.404179839633471</c:v>
                </c:pt>
                <c:pt idx="11441">
                  <c:v>73.005770254762467</c:v>
                </c:pt>
                <c:pt idx="11442">
                  <c:v>72.574278454817232</c:v>
                </c:pt>
                <c:pt idx="11443">
                  <c:v>72.088132519013598</c:v>
                </c:pt>
                <c:pt idx="11444">
                  <c:v>71.74775046210722</c:v>
                </c:pt>
                <c:pt idx="11445">
                  <c:v>71.415665121668596</c:v>
                </c:pt>
                <c:pt idx="11446">
                  <c:v>70.91069820971866</c:v>
                </c:pt>
                <c:pt idx="11447">
                  <c:v>70.573984141791072</c:v>
                </c:pt>
                <c:pt idx="11448">
                  <c:v>70.063070191857761</c:v>
                </c:pt>
                <c:pt idx="11449">
                  <c:v>69.624828209340549</c:v>
                </c:pt>
                <c:pt idx="11450">
                  <c:v>69.239470588235307</c:v>
                </c:pt>
                <c:pt idx="11451">
                  <c:v>68.775505899008991</c:v>
                </c:pt>
                <c:pt idx="11452">
                  <c:v>68.439053005205864</c:v>
                </c:pt>
                <c:pt idx="11453">
                  <c:v>67.970166587565274</c:v>
                </c:pt>
                <c:pt idx="11454">
                  <c:v>67.768952380952399</c:v>
                </c:pt>
                <c:pt idx="11455">
                  <c:v>67.61992951015533</c:v>
                </c:pt>
                <c:pt idx="11456">
                  <c:v>67.436860911271012</c:v>
                </c:pt>
                <c:pt idx="11457">
                  <c:v>67.496397497593847</c:v>
                </c:pt>
                <c:pt idx="11458">
                  <c:v>67.282305019305028</c:v>
                </c:pt>
                <c:pt idx="11459">
                  <c:v>67.341692493946738</c:v>
                </c:pt>
                <c:pt idx="11460">
                  <c:v>67.13423420796893</c:v>
                </c:pt>
                <c:pt idx="11461">
                  <c:v>67.172517426273473</c:v>
                </c:pt>
                <c:pt idx="11462">
                  <c:v>67.189973845025662</c:v>
                </c:pt>
                <c:pt idx="11463">
                  <c:v>67.578334640843366</c:v>
                </c:pt>
                <c:pt idx="11464">
                  <c:v>67.65590980584912</c:v>
                </c:pt>
                <c:pt idx="11465">
                  <c:v>67.817700959881861</c:v>
                </c:pt>
                <c:pt idx="11466">
                  <c:v>67.881842364532034</c:v>
                </c:pt>
                <c:pt idx="11467">
                  <c:v>68.334472543708443</c:v>
                </c:pt>
                <c:pt idx="11468">
                  <c:v>68.125641416625697</c:v>
                </c:pt>
                <c:pt idx="11469">
                  <c:v>68.282995093228678</c:v>
                </c:pt>
                <c:pt idx="11470">
                  <c:v>68.567998777804945</c:v>
                </c:pt>
                <c:pt idx="11471">
                  <c:v>68.57385686465436</c:v>
                </c:pt>
                <c:pt idx="11472">
                  <c:v>68.967655674102829</c:v>
                </c:pt>
                <c:pt idx="11473">
                  <c:v>69.218669481302797</c:v>
                </c:pt>
                <c:pt idx="11474">
                  <c:v>69.544451805788114</c:v>
                </c:pt>
                <c:pt idx="11475">
                  <c:v>69.653142517814729</c:v>
                </c:pt>
                <c:pt idx="11476">
                  <c:v>69.89565185535335</c:v>
                </c:pt>
                <c:pt idx="11477">
                  <c:v>69.996897508227562</c:v>
                </c:pt>
                <c:pt idx="11478">
                  <c:v>70.317123711340216</c:v>
                </c:pt>
                <c:pt idx="11479">
                  <c:v>70.61577648156792</c:v>
                </c:pt>
                <c:pt idx="11480">
                  <c:v>70.696647359851141</c:v>
                </c:pt>
                <c:pt idx="11481">
                  <c:v>70.782820971867011</c:v>
                </c:pt>
                <c:pt idx="11482">
                  <c:v>70.782820971867011</c:v>
                </c:pt>
                <c:pt idx="11483">
                  <c:v>70.741096676737172</c:v>
                </c:pt>
                <c:pt idx="11484">
                  <c:v>70.678582907570856</c:v>
                </c:pt>
                <c:pt idx="11485">
                  <c:v>70.699411149825806</c:v>
                </c:pt>
                <c:pt idx="11486">
                  <c:v>70.407203910614555</c:v>
                </c:pt>
                <c:pt idx="11487">
                  <c:v>70.187445740956832</c:v>
                </c:pt>
                <c:pt idx="11488">
                  <c:v>69.792274004683861</c:v>
                </c:pt>
                <c:pt idx="11489">
                  <c:v>69.348097624088467</c:v>
                </c:pt>
                <c:pt idx="11490">
                  <c:v>69.076621340887655</c:v>
                </c:pt>
                <c:pt idx="11491">
                  <c:v>68.584106897369054</c:v>
                </c:pt>
                <c:pt idx="11492">
                  <c:v>68.239255653415867</c:v>
                </c:pt>
                <c:pt idx="11493">
                  <c:v>67.834334608945241</c:v>
                </c:pt>
                <c:pt idx="11494">
                  <c:v>67.350977420129723</c:v>
                </c:pt>
                <c:pt idx="11495">
                  <c:v>67.037619840695157</c:v>
                </c:pt>
                <c:pt idx="11496">
                  <c:v>66.662720941519055</c:v>
                </c:pt>
                <c:pt idx="11497">
                  <c:v>66.167155495978562</c:v>
                </c:pt>
                <c:pt idx="11498">
                  <c:v>65.843394317903517</c:v>
                </c:pt>
                <c:pt idx="11499">
                  <c:v>65.373393603936066</c:v>
                </c:pt>
                <c:pt idx="11500">
                  <c:v>65.259786950074158</c:v>
                </c:pt>
                <c:pt idx="11501">
                  <c:v>64.980121588089332</c:v>
                </c:pt>
                <c:pt idx="11502">
                  <c:v>64.938012456402603</c:v>
                </c:pt>
                <c:pt idx="11503">
                  <c:v>64.750500000000017</c:v>
                </c:pt>
                <c:pt idx="11504">
                  <c:v>65.58326348808032</c:v>
                </c:pt>
                <c:pt idx="11505">
                  <c:v>64.53715702063414</c:v>
                </c:pt>
                <c:pt idx="11506">
                  <c:v>64.52612137269746</c:v>
                </c:pt>
                <c:pt idx="11507">
                  <c:v>64.418063291139248</c:v>
                </c:pt>
                <c:pt idx="11508">
                  <c:v>64.511349834983506</c:v>
                </c:pt>
                <c:pt idx="11509">
                  <c:v>64.50014358452141</c:v>
                </c:pt>
                <c:pt idx="11510">
                  <c:v>64.467568657478324</c:v>
                </c:pt>
                <c:pt idx="11511">
                  <c:v>64.531518518518524</c:v>
                </c:pt>
                <c:pt idx="11512">
                  <c:v>64.798769034236088</c:v>
                </c:pt>
                <c:pt idx="11513">
                  <c:v>65.198823754789274</c:v>
                </c:pt>
                <c:pt idx="11514">
                  <c:v>65.261149093694158</c:v>
                </c:pt>
                <c:pt idx="11515">
                  <c:v>65.520401735579384</c:v>
                </c:pt>
                <c:pt idx="11516">
                  <c:v>65.477285714285728</c:v>
                </c:pt>
                <c:pt idx="11517">
                  <c:v>65.658042059648253</c:v>
                </c:pt>
                <c:pt idx="11518">
                  <c:v>65.690316700611007</c:v>
                </c:pt>
                <c:pt idx="11519">
                  <c:v>65.827391050089005</c:v>
                </c:pt>
                <c:pt idx="11520">
                  <c:v>65.816299492385781</c:v>
                </c:pt>
                <c:pt idx="11521">
                  <c:v>66.049103369647838</c:v>
                </c:pt>
                <c:pt idx="11522">
                  <c:v>66.213025239777892</c:v>
                </c:pt>
                <c:pt idx="11523">
                  <c:v>66.44955778894473</c:v>
                </c:pt>
                <c:pt idx="11524">
                  <c:v>66.485049689441013</c:v>
                </c:pt>
                <c:pt idx="11525">
                  <c:v>66.920975460122719</c:v>
                </c:pt>
                <c:pt idx="11526">
                  <c:v>67.39077506708955</c:v>
                </c:pt>
                <c:pt idx="11527">
                  <c:v>67.918339805825241</c:v>
                </c:pt>
                <c:pt idx="11528">
                  <c:v>68.271337361044004</c:v>
                </c:pt>
                <c:pt idx="11529">
                  <c:v>68.790242044358735</c:v>
                </c:pt>
                <c:pt idx="11530">
                  <c:v>68.816997110522522</c:v>
                </c:pt>
                <c:pt idx="11531">
                  <c:v>69.138752105896529</c:v>
                </c:pt>
                <c:pt idx="11532">
                  <c:v>69.542658981748332</c:v>
                </c:pt>
                <c:pt idx="11533">
                  <c:v>70.084497120921313</c:v>
                </c:pt>
                <c:pt idx="11534">
                  <c:v>69.828157338457842</c:v>
                </c:pt>
                <c:pt idx="11535">
                  <c:v>69.973843373493992</c:v>
                </c:pt>
                <c:pt idx="11536">
                  <c:v>70.042255319148964</c:v>
                </c:pt>
                <c:pt idx="11537">
                  <c:v>70.075879339645553</c:v>
                </c:pt>
                <c:pt idx="11538">
                  <c:v>69.985560975609758</c:v>
                </c:pt>
                <c:pt idx="11539">
                  <c:v>69.684683798335797</c:v>
                </c:pt>
                <c:pt idx="11540">
                  <c:v>69.639873004175882</c:v>
                </c:pt>
                <c:pt idx="11541">
                  <c:v>69.292132791327944</c:v>
                </c:pt>
                <c:pt idx="11542">
                  <c:v>68.864938750308738</c:v>
                </c:pt>
                <c:pt idx="11543">
                  <c:v>68.822405940594052</c:v>
                </c:pt>
                <c:pt idx="11544">
                  <c:v>68.506798064996289</c:v>
                </c:pt>
                <c:pt idx="11545">
                  <c:v>68.283129224652114</c:v>
                </c:pt>
                <c:pt idx="11546">
                  <c:v>68.2173077689243</c:v>
                </c:pt>
                <c:pt idx="11547">
                  <c:v>67.687351944167503</c:v>
                </c:pt>
                <c:pt idx="11548">
                  <c:v>67.426857677902632</c:v>
                </c:pt>
                <c:pt idx="11549">
                  <c:v>67.010626186906563</c:v>
                </c:pt>
                <c:pt idx="11550">
                  <c:v>66.782712140175235</c:v>
                </c:pt>
                <c:pt idx="11551">
                  <c:v>65.718513784461166</c:v>
                </c:pt>
                <c:pt idx="11552">
                  <c:v>65.307228356336282</c:v>
                </c:pt>
                <c:pt idx="11553">
                  <c:v>65.88869060773483</c:v>
                </c:pt>
                <c:pt idx="11554">
                  <c:v>65.710788389042477</c:v>
                </c:pt>
                <c:pt idx="11555">
                  <c:v>65.796018867924559</c:v>
                </c:pt>
                <c:pt idx="11556">
                  <c:v>65.700264032217476</c:v>
                </c:pt>
                <c:pt idx="11557">
                  <c:v>65.820256235827685</c:v>
                </c:pt>
                <c:pt idx="11558">
                  <c:v>65.966995462566175</c:v>
                </c:pt>
                <c:pt idx="11559">
                  <c:v>66.287274905422464</c:v>
                </c:pt>
                <c:pt idx="11560">
                  <c:v>66.469093868281632</c:v>
                </c:pt>
                <c:pt idx="11561">
                  <c:v>66.573181680545048</c:v>
                </c:pt>
                <c:pt idx="11562">
                  <c:v>66.690346115035339</c:v>
                </c:pt>
                <c:pt idx="11563">
                  <c:v>66.868180236954885</c:v>
                </c:pt>
                <c:pt idx="11564">
                  <c:v>66.941841309823687</c:v>
                </c:pt>
                <c:pt idx="11565">
                  <c:v>67.037043303121862</c:v>
                </c:pt>
                <c:pt idx="11566">
                  <c:v>67.447498365602229</c:v>
                </c:pt>
                <c:pt idx="11567">
                  <c:v>67.485989949748742</c:v>
                </c:pt>
                <c:pt idx="11568">
                  <c:v>67.648338345864659</c:v>
                </c:pt>
                <c:pt idx="11569">
                  <c:v>67.809875000000005</c:v>
                </c:pt>
                <c:pt idx="11570">
                  <c:v>67.934353907416636</c:v>
                </c:pt>
                <c:pt idx="11571">
                  <c:v>67.799423430131569</c:v>
                </c:pt>
                <c:pt idx="11572">
                  <c:v>68.203133862171569</c:v>
                </c:pt>
                <c:pt idx="11573">
                  <c:v>68.290282850779519</c:v>
                </c:pt>
                <c:pt idx="11574">
                  <c:v>68.64886956521741</c:v>
                </c:pt>
                <c:pt idx="11575">
                  <c:v>68.756586581154423</c:v>
                </c:pt>
                <c:pt idx="11576">
                  <c:v>69.026530135301357</c:v>
                </c:pt>
                <c:pt idx="11577">
                  <c:v>69.304605301914606</c:v>
                </c:pt>
                <c:pt idx="11578">
                  <c:v>69.793323450134778</c:v>
                </c:pt>
                <c:pt idx="11579">
                  <c:v>69.833293398533016</c:v>
                </c:pt>
                <c:pt idx="11580">
                  <c:v>70.206725585937491</c:v>
                </c:pt>
                <c:pt idx="11581">
                  <c:v>69.794112737920955</c:v>
                </c:pt>
                <c:pt idx="11582">
                  <c:v>69.659900927281612</c:v>
                </c:pt>
                <c:pt idx="11583">
                  <c:v>70.05455495978552</c:v>
                </c:pt>
                <c:pt idx="11584">
                  <c:v>69.508736906211951</c:v>
                </c:pt>
                <c:pt idx="11585">
                  <c:v>69.609224116930591</c:v>
                </c:pt>
                <c:pt idx="11586">
                  <c:v>69.616658536585362</c:v>
                </c:pt>
                <c:pt idx="11587">
                  <c:v>70.206725585937491</c:v>
                </c:pt>
                <c:pt idx="11588">
                  <c:v>69.2642826777425</c:v>
                </c:pt>
                <c:pt idx="11589">
                  <c:v>69.179911404796897</c:v>
                </c:pt>
                <c:pt idx="11590">
                  <c:v>69.073661764705889</c:v>
                </c:pt>
                <c:pt idx="11591">
                  <c:v>68.832096710849299</c:v>
                </c:pt>
                <c:pt idx="11592">
                  <c:v>68.589819075712896</c:v>
                </c:pt>
                <c:pt idx="11593">
                  <c:v>68.291488801378293</c:v>
                </c:pt>
                <c:pt idx="11594">
                  <c:v>68.204814595660764</c:v>
                </c:pt>
                <c:pt idx="11595">
                  <c:v>67.803298691681064</c:v>
                </c:pt>
                <c:pt idx="11596">
                  <c:v>68.182426594167083</c:v>
                </c:pt>
                <c:pt idx="11597">
                  <c:v>67.873004946821681</c:v>
                </c:pt>
                <c:pt idx="11598">
                  <c:v>68.68626732673269</c:v>
                </c:pt>
                <c:pt idx="11599">
                  <c:v>67.648901883052559</c:v>
                </c:pt>
                <c:pt idx="11600">
                  <c:v>67.440597322092742</c:v>
                </c:pt>
                <c:pt idx="11601">
                  <c:v>67.28750980392158</c:v>
                </c:pt>
                <c:pt idx="11602">
                  <c:v>67.155519880715715</c:v>
                </c:pt>
                <c:pt idx="11603">
                  <c:v>67.378049751243793</c:v>
                </c:pt>
                <c:pt idx="11604">
                  <c:v>67.588342465753456</c:v>
                </c:pt>
                <c:pt idx="11605">
                  <c:v>67.456266832917706</c:v>
                </c:pt>
                <c:pt idx="11606">
                  <c:v>67.636627744510989</c:v>
                </c:pt>
                <c:pt idx="11607">
                  <c:v>67.658245819815335</c:v>
                </c:pt>
                <c:pt idx="11608">
                  <c:v>67.658245819815335</c:v>
                </c:pt>
                <c:pt idx="11609">
                  <c:v>68.03571025705017</c:v>
                </c:pt>
                <c:pt idx="11610">
                  <c:v>67.992296582688965</c:v>
                </c:pt>
                <c:pt idx="11611">
                  <c:v>68.107763092269337</c:v>
                </c:pt>
                <c:pt idx="11612">
                  <c:v>67.999301369863034</c:v>
                </c:pt>
                <c:pt idx="11613">
                  <c:v>67.972089778662038</c:v>
                </c:pt>
                <c:pt idx="11614">
                  <c:v>68.06679276152704</c:v>
                </c:pt>
                <c:pt idx="11615">
                  <c:v>68.339946847960462</c:v>
                </c:pt>
                <c:pt idx="11616">
                  <c:v>68.426856756091567</c:v>
                </c:pt>
                <c:pt idx="11617">
                  <c:v>68.540533039647599</c:v>
                </c:pt>
                <c:pt idx="11618">
                  <c:v>68.546333333333365</c:v>
                </c:pt>
                <c:pt idx="11619">
                  <c:v>68.830898272552787</c:v>
                </c:pt>
                <c:pt idx="11620">
                  <c:v>68.66761465271172</c:v>
                </c:pt>
                <c:pt idx="11621">
                  <c:v>69.331557919621758</c:v>
                </c:pt>
                <c:pt idx="11622">
                  <c:v>69.070062013676036</c:v>
                </c:pt>
                <c:pt idx="11623">
                  <c:v>69.896003766478358</c:v>
                </c:pt>
                <c:pt idx="11624">
                  <c:v>69.766531073446345</c:v>
                </c:pt>
                <c:pt idx="11625">
                  <c:v>69.962658903787357</c:v>
                </c:pt>
                <c:pt idx="11626">
                  <c:v>69.858159774436103</c:v>
                </c:pt>
                <c:pt idx="11627">
                  <c:v>69.645629107981236</c:v>
                </c:pt>
                <c:pt idx="11628">
                  <c:v>69.558091592296876</c:v>
                </c:pt>
                <c:pt idx="11629">
                  <c:v>69.892431791500357</c:v>
                </c:pt>
                <c:pt idx="11630">
                  <c:v>69.858159774436103</c:v>
                </c:pt>
                <c:pt idx="11631">
                  <c:v>69.17723700917</c:v>
                </c:pt>
                <c:pt idx="11632">
                  <c:v>69.013000000000005</c:v>
                </c:pt>
                <c:pt idx="11633">
                  <c:v>68.651430725730449</c:v>
                </c:pt>
                <c:pt idx="11634">
                  <c:v>67.972985835694061</c:v>
                </c:pt>
                <c:pt idx="11635">
                  <c:v>67.82085612872693</c:v>
                </c:pt>
                <c:pt idx="11636">
                  <c:v>67.590698695136425</c:v>
                </c:pt>
                <c:pt idx="11637">
                  <c:v>67.195802093244552</c:v>
                </c:pt>
                <c:pt idx="11638">
                  <c:v>66.741346456692924</c:v>
                </c:pt>
                <c:pt idx="11639">
                  <c:v>66.37484210526317</c:v>
                </c:pt>
                <c:pt idx="11640">
                  <c:v>65.874477572559385</c:v>
                </c:pt>
                <c:pt idx="11641">
                  <c:v>65.430067307692312</c:v>
                </c:pt>
                <c:pt idx="11642">
                  <c:v>65.037096385542185</c:v>
                </c:pt>
                <c:pt idx="11643">
                  <c:v>64.68123557808353</c:v>
                </c:pt>
                <c:pt idx="11644">
                  <c:v>64.457148936170228</c:v>
                </c:pt>
                <c:pt idx="11645">
                  <c:v>64.132399370307596</c:v>
                </c:pt>
                <c:pt idx="11646">
                  <c:v>64.026831594273247</c:v>
                </c:pt>
                <c:pt idx="11647">
                  <c:v>63.659987366375148</c:v>
                </c:pt>
                <c:pt idx="11648">
                  <c:v>63.687050632911394</c:v>
                </c:pt>
                <c:pt idx="11649">
                  <c:v>63.828167032431125</c:v>
                </c:pt>
                <c:pt idx="11650">
                  <c:v>62.995779677576948</c:v>
                </c:pt>
                <c:pt idx="11651">
                  <c:v>62.98156653620353</c:v>
                </c:pt>
                <c:pt idx="11652">
                  <c:v>62.886315363881423</c:v>
                </c:pt>
                <c:pt idx="11653">
                  <c:v>62.871895705521496</c:v>
                </c:pt>
                <c:pt idx="11654">
                  <c:v>63.24272972972976</c:v>
                </c:pt>
                <c:pt idx="11655">
                  <c:v>63.343873308733109</c:v>
                </c:pt>
                <c:pt idx="11656">
                  <c:v>63.621294363770616</c:v>
                </c:pt>
                <c:pt idx="11657">
                  <c:v>63.56040211770501</c:v>
                </c:pt>
                <c:pt idx="11658">
                  <c:v>63.75666231848389</c:v>
                </c:pt>
                <c:pt idx="11659">
                  <c:v>64.006971456692924</c:v>
                </c:pt>
                <c:pt idx="11660">
                  <c:v>64.067599114608953</c:v>
                </c:pt>
                <c:pt idx="11661">
                  <c:v>64.026765978367749</c:v>
                </c:pt>
                <c:pt idx="11662">
                  <c:v>64.378077414598195</c:v>
                </c:pt>
                <c:pt idx="11663">
                  <c:v>64.729216216216244</c:v>
                </c:pt>
                <c:pt idx="11664">
                  <c:v>64.545768777614157</c:v>
                </c:pt>
                <c:pt idx="11665">
                  <c:v>64.234908734053008</c:v>
                </c:pt>
                <c:pt idx="11666">
                  <c:v>64.03886418239766</c:v>
                </c:pt>
                <c:pt idx="11667">
                  <c:v>64.092230957629198</c:v>
                </c:pt>
                <c:pt idx="11668">
                  <c:v>64.205712154561041</c:v>
                </c:pt>
                <c:pt idx="11669">
                  <c:v>64.607894968246228</c:v>
                </c:pt>
                <c:pt idx="11670">
                  <c:v>65.336945379175816</c:v>
                </c:pt>
                <c:pt idx="11671">
                  <c:v>65.754484184914844</c:v>
                </c:pt>
                <c:pt idx="11672">
                  <c:v>66.369360982729276</c:v>
                </c:pt>
                <c:pt idx="11673">
                  <c:v>66.804454236465162</c:v>
                </c:pt>
                <c:pt idx="11674">
                  <c:v>67.85510526315791</c:v>
                </c:pt>
                <c:pt idx="11675">
                  <c:v>68.828687226809137</c:v>
                </c:pt>
                <c:pt idx="11676">
                  <c:v>68.68011229946525</c:v>
                </c:pt>
                <c:pt idx="11677">
                  <c:v>69.245790075407456</c:v>
                </c:pt>
                <c:pt idx="11678">
                  <c:v>69.112002675748002</c:v>
                </c:pt>
                <c:pt idx="11679">
                  <c:v>67.105191680856237</c:v>
                </c:pt>
                <c:pt idx="11680">
                  <c:v>61.909111786148259</c:v>
                </c:pt>
                <c:pt idx="11681">
                  <c:v>64.435459893048133</c:v>
                </c:pt>
                <c:pt idx="11682">
                  <c:v>67.155162818955063</c:v>
                </c:pt>
                <c:pt idx="11683">
                  <c:v>62.891644314868827</c:v>
                </c:pt>
                <c:pt idx="11684">
                  <c:v>50.813000000000017</c:v>
                </c:pt>
                <c:pt idx="11685">
                  <c:v>66.688381263616577</c:v>
                </c:pt>
                <c:pt idx="11686">
                  <c:v>76.507432340837582</c:v>
                </c:pt>
                <c:pt idx="11687">
                  <c:v>61.901205499276415</c:v>
                </c:pt>
                <c:pt idx="11688">
                  <c:v>59.025774162448798</c:v>
                </c:pt>
                <c:pt idx="11689">
                  <c:v>40.52497604790419</c:v>
                </c:pt>
                <c:pt idx="11690">
                  <c:v>64.542270633397308</c:v>
                </c:pt>
                <c:pt idx="11691">
                  <c:v>43.662880095923271</c:v>
                </c:pt>
                <c:pt idx="11692">
                  <c:v>34.188886015325679</c:v>
                </c:pt>
                <c:pt idx="11693">
                  <c:v>35.446261442607238</c:v>
                </c:pt>
                <c:pt idx="11694">
                  <c:v>36.882669381887879</c:v>
                </c:pt>
                <c:pt idx="11695">
                  <c:v>27.174182641869347</c:v>
                </c:pt>
                <c:pt idx="11696">
                  <c:v>23.924512844909618</c:v>
                </c:pt>
                <c:pt idx="11697">
                  <c:v>23.695564224548054</c:v>
                </c:pt>
                <c:pt idx="11698">
                  <c:v>25.798714285714301</c:v>
                </c:pt>
                <c:pt idx="11699">
                  <c:v>29.347723546234516</c:v>
                </c:pt>
                <c:pt idx="11700">
                  <c:v>32.42376115485564</c:v>
                </c:pt>
                <c:pt idx="11701">
                  <c:v>34.627493791786065</c:v>
                </c:pt>
                <c:pt idx="11702">
                  <c:v>36.387641491395797</c:v>
                </c:pt>
                <c:pt idx="11703">
                  <c:v>37.920894736842101</c:v>
                </c:pt>
                <c:pt idx="11704">
                  <c:v>38.930265325670504</c:v>
                </c:pt>
                <c:pt idx="11705">
                  <c:v>39.814509343555358</c:v>
                </c:pt>
                <c:pt idx="11706">
                  <c:v>40.845773915128277</c:v>
                </c:pt>
                <c:pt idx="11707">
                  <c:v>42.197368257012712</c:v>
                </c:pt>
                <c:pt idx="11708">
                  <c:v>43.387191229331421</c:v>
                </c:pt>
                <c:pt idx="11709">
                  <c:v>44.821696693818879</c:v>
                </c:pt>
                <c:pt idx="11710">
                  <c:v>46.702325035902348</c:v>
                </c:pt>
                <c:pt idx="11711">
                  <c:v>47.462569789674959</c:v>
                </c:pt>
                <c:pt idx="11712">
                  <c:v>49.057619422572188</c:v>
                </c:pt>
                <c:pt idx="11713">
                  <c:v>50.614190476190487</c:v>
                </c:pt>
                <c:pt idx="11714">
                  <c:v>52.274266603415569</c:v>
                </c:pt>
                <c:pt idx="11715">
                  <c:v>53.801393489030445</c:v>
                </c:pt>
                <c:pt idx="11716">
                  <c:v>54.18080018761728</c:v>
                </c:pt>
                <c:pt idx="11717">
                  <c:v>55.234120186697808</c:v>
                </c:pt>
                <c:pt idx="11718">
                  <c:v>56.207315545243631</c:v>
                </c:pt>
                <c:pt idx="11719">
                  <c:v>56.894742738589244</c:v>
                </c:pt>
                <c:pt idx="11720">
                  <c:v>57.864215038972958</c:v>
                </c:pt>
                <c:pt idx="11721">
                  <c:v>58.227432284541734</c:v>
                </c:pt>
                <c:pt idx="11722">
                  <c:v>58.818486284289293</c:v>
                </c:pt>
                <c:pt idx="11723">
                  <c:v>59.438236806495269</c:v>
                </c:pt>
                <c:pt idx="11724">
                  <c:v>60.052325842696646</c:v>
                </c:pt>
                <c:pt idx="11725">
                  <c:v>60.535528581035649</c:v>
                </c:pt>
                <c:pt idx="11726">
                  <c:v>60.946989706869559</c:v>
                </c:pt>
                <c:pt idx="11727">
                  <c:v>61.249524267501684</c:v>
                </c:pt>
                <c:pt idx="11728">
                  <c:v>61.618569223887292</c:v>
                </c:pt>
                <c:pt idx="11729">
                  <c:v>62.153988372093025</c:v>
                </c:pt>
                <c:pt idx="11730">
                  <c:v>61.938760286225403</c:v>
                </c:pt>
                <c:pt idx="11731">
                  <c:v>62.190293064876968</c:v>
                </c:pt>
                <c:pt idx="11732">
                  <c:v>62.386152709359621</c:v>
                </c:pt>
                <c:pt idx="11733">
                  <c:v>62.495623318385668</c:v>
                </c:pt>
                <c:pt idx="11734">
                  <c:v>62.586033707865184</c:v>
                </c:pt>
                <c:pt idx="11735">
                  <c:v>62.788174588871371</c:v>
                </c:pt>
                <c:pt idx="11736">
                  <c:v>63.202616252821684</c:v>
                </c:pt>
                <c:pt idx="11737">
                  <c:v>63.388565610859743</c:v>
                </c:pt>
                <c:pt idx="11738">
                  <c:v>63.537932003626494</c:v>
                </c:pt>
                <c:pt idx="11739">
                  <c:v>63.975289868241731</c:v>
                </c:pt>
                <c:pt idx="11740">
                  <c:v>64.038956284153002</c:v>
                </c:pt>
                <c:pt idx="11741">
                  <c:v>64.423388127853883</c:v>
                </c:pt>
                <c:pt idx="11742">
                  <c:v>64.671690176322414</c:v>
                </c:pt>
                <c:pt idx="11743">
                  <c:v>64.921474965548924</c:v>
                </c:pt>
                <c:pt idx="11744">
                  <c:v>65.338305369900908</c:v>
                </c:pt>
                <c:pt idx="11745">
                  <c:v>65.662629972247927</c:v>
                </c:pt>
                <c:pt idx="11746">
                  <c:v>65.937593967517401</c:v>
                </c:pt>
                <c:pt idx="11747">
                  <c:v>66.24635661080076</c:v>
                </c:pt>
                <c:pt idx="11748">
                  <c:v>66.416527213267941</c:v>
                </c:pt>
                <c:pt idx="11749">
                  <c:v>66.708876288659795</c:v>
                </c:pt>
                <c:pt idx="11750">
                  <c:v>66.97069682726206</c:v>
                </c:pt>
                <c:pt idx="11751">
                  <c:v>67.323084825636187</c:v>
                </c:pt>
                <c:pt idx="11752">
                  <c:v>67.52693481341521</c:v>
                </c:pt>
                <c:pt idx="11753">
                  <c:v>67.194409649952718</c:v>
                </c:pt>
                <c:pt idx="11754">
                  <c:v>67.296447785934177</c:v>
                </c:pt>
                <c:pt idx="11755">
                  <c:v>67.606387058544684</c:v>
                </c:pt>
                <c:pt idx="11756">
                  <c:v>67.928915559772307</c:v>
                </c:pt>
                <c:pt idx="11757">
                  <c:v>67.867112348897862</c:v>
                </c:pt>
                <c:pt idx="11758">
                  <c:v>68.252583333333348</c:v>
                </c:pt>
                <c:pt idx="11759">
                  <c:v>68.604629226767557</c:v>
                </c:pt>
                <c:pt idx="11760">
                  <c:v>68.863825471698107</c:v>
                </c:pt>
                <c:pt idx="11761">
                  <c:v>69.237595165454138</c:v>
                </c:pt>
                <c:pt idx="11762">
                  <c:v>69.541722157092636</c:v>
                </c:pt>
                <c:pt idx="11763">
                  <c:v>69.784929824561416</c:v>
                </c:pt>
                <c:pt idx="11764">
                  <c:v>69.97230232558141</c:v>
                </c:pt>
                <c:pt idx="11765">
                  <c:v>70.260685185185196</c:v>
                </c:pt>
                <c:pt idx="11766">
                  <c:v>70.623651023694521</c:v>
                </c:pt>
                <c:pt idx="11767">
                  <c:v>70.833325017166402</c:v>
                </c:pt>
                <c:pt idx="11768">
                  <c:v>71.080829457364359</c:v>
                </c:pt>
                <c:pt idx="11769">
                  <c:v>71.438955414012753</c:v>
                </c:pt>
                <c:pt idx="11770">
                  <c:v>71.722421112372331</c:v>
                </c:pt>
                <c:pt idx="11771">
                  <c:v>72.119585200271572</c:v>
                </c:pt>
                <c:pt idx="11772">
                  <c:v>71.985536166365293</c:v>
                </c:pt>
                <c:pt idx="11773">
                  <c:v>72.234179927667284</c:v>
                </c:pt>
                <c:pt idx="11774">
                  <c:v>72.275437810945292</c:v>
                </c:pt>
                <c:pt idx="11775">
                  <c:v>72.296080750961337</c:v>
                </c:pt>
                <c:pt idx="11776">
                  <c:v>72.420134767836927</c:v>
                </c:pt>
                <c:pt idx="11777">
                  <c:v>72.139473254759736</c:v>
                </c:pt>
                <c:pt idx="11778">
                  <c:v>72.138737630503883</c:v>
                </c:pt>
                <c:pt idx="11779">
                  <c:v>71.887459858994788</c:v>
                </c:pt>
                <c:pt idx="11780">
                  <c:v>71.969234328698448</c:v>
                </c:pt>
                <c:pt idx="11781">
                  <c:v>71.737240347269847</c:v>
                </c:pt>
                <c:pt idx="11782">
                  <c:v>71.481821641448889</c:v>
                </c:pt>
                <c:pt idx="11783">
                  <c:v>71.404469303288138</c:v>
                </c:pt>
                <c:pt idx="11784">
                  <c:v>71.072963099631011</c:v>
                </c:pt>
                <c:pt idx="11785">
                  <c:v>70.750511563367255</c:v>
                </c:pt>
                <c:pt idx="11786">
                  <c:v>70.59536658932717</c:v>
                </c:pt>
                <c:pt idx="11787">
                  <c:v>70.428017462165329</c:v>
                </c:pt>
                <c:pt idx="11788">
                  <c:v>70.312485861182523</c:v>
                </c:pt>
                <c:pt idx="11789">
                  <c:v>70.250983587338837</c:v>
                </c:pt>
                <c:pt idx="11790">
                  <c:v>70.059694895318756</c:v>
                </c:pt>
                <c:pt idx="11791">
                  <c:v>69.987404340646393</c:v>
                </c:pt>
                <c:pt idx="11792">
                  <c:v>69.958719016083265</c:v>
                </c:pt>
                <c:pt idx="11793">
                  <c:v>70.004696322657196</c:v>
                </c:pt>
                <c:pt idx="11794">
                  <c:v>70.008599429115151</c:v>
                </c:pt>
                <c:pt idx="11795">
                  <c:v>70.143694013832587</c:v>
                </c:pt>
                <c:pt idx="11796">
                  <c:v>70.190631578947375</c:v>
                </c:pt>
                <c:pt idx="11797">
                  <c:v>70.31542322456815</c:v>
                </c:pt>
                <c:pt idx="11798">
                  <c:v>70.627921780986782</c:v>
                </c:pt>
                <c:pt idx="11799">
                  <c:v>70.865799227799243</c:v>
                </c:pt>
                <c:pt idx="11800">
                  <c:v>70.928356711003644</c:v>
                </c:pt>
                <c:pt idx="11801">
                  <c:v>71.279666666666685</c:v>
                </c:pt>
                <c:pt idx="11802">
                  <c:v>71.522708737864093</c:v>
                </c:pt>
                <c:pt idx="11803">
                  <c:v>71.833786789703751</c:v>
                </c:pt>
                <c:pt idx="11804">
                  <c:v>72.201076736279774</c:v>
                </c:pt>
                <c:pt idx="11805">
                  <c:v>72.412611556202961</c:v>
                </c:pt>
                <c:pt idx="11806">
                  <c:v>72.624124575860392</c:v>
                </c:pt>
                <c:pt idx="11807">
                  <c:v>73.012515855725013</c:v>
                </c:pt>
                <c:pt idx="11808">
                  <c:v>73.443555555555577</c:v>
                </c:pt>
                <c:pt idx="11809">
                  <c:v>73.77093650793654</c:v>
                </c:pt>
                <c:pt idx="11810">
                  <c:v>74.038340664594799</c:v>
                </c:pt>
                <c:pt idx="11811">
                  <c:v>74.411075552387743</c:v>
                </c:pt>
                <c:pt idx="11812">
                  <c:v>74.726087644696449</c:v>
                </c:pt>
                <c:pt idx="11813">
                  <c:v>75.155099056603788</c:v>
                </c:pt>
                <c:pt idx="11814">
                  <c:v>74.886937677053837</c:v>
                </c:pt>
                <c:pt idx="11815">
                  <c:v>74.836912015137187</c:v>
                </c:pt>
                <c:pt idx="11816">
                  <c:v>75.037057833609865</c:v>
                </c:pt>
                <c:pt idx="11817">
                  <c:v>74.65917940199337</c:v>
                </c:pt>
                <c:pt idx="11818">
                  <c:v>74.373578062070621</c:v>
                </c:pt>
                <c:pt idx="11819">
                  <c:v>73.613047359696907</c:v>
                </c:pt>
                <c:pt idx="11820">
                  <c:v>72.940639383155414</c:v>
                </c:pt>
                <c:pt idx="11821">
                  <c:v>72.439872770511329</c:v>
                </c:pt>
                <c:pt idx="11822">
                  <c:v>71.804358319407996</c:v>
                </c:pt>
                <c:pt idx="11823">
                  <c:v>71.263838122605378</c:v>
                </c:pt>
                <c:pt idx="11824">
                  <c:v>71.009403740110301</c:v>
                </c:pt>
                <c:pt idx="11825">
                  <c:v>70.511799519807951</c:v>
                </c:pt>
                <c:pt idx="11826">
                  <c:v>70.363180505415173</c:v>
                </c:pt>
                <c:pt idx="11827">
                  <c:v>70.024585807385975</c:v>
                </c:pt>
                <c:pt idx="11828">
                  <c:v>69.917018397482479</c:v>
                </c:pt>
                <c:pt idx="11829">
                  <c:v>69.632267168163082</c:v>
                </c:pt>
                <c:pt idx="11830">
                  <c:v>69.656830615721603</c:v>
                </c:pt>
                <c:pt idx="11831">
                  <c:v>69.35549084249088</c:v>
                </c:pt>
                <c:pt idx="11832">
                  <c:v>69.244692383051685</c:v>
                </c:pt>
                <c:pt idx="11833">
                  <c:v>69.041385352666509</c:v>
                </c:pt>
                <c:pt idx="11834">
                  <c:v>68.848922090729801</c:v>
                </c:pt>
                <c:pt idx="11835">
                  <c:v>68.80067631774314</c:v>
                </c:pt>
                <c:pt idx="11836">
                  <c:v>68.686740382228848</c:v>
                </c:pt>
                <c:pt idx="11837">
                  <c:v>68.730878486055786</c:v>
                </c:pt>
                <c:pt idx="11838">
                  <c:v>68.353823970037453</c:v>
                </c:pt>
                <c:pt idx="11839">
                  <c:v>68.318958938407633</c:v>
                </c:pt>
                <c:pt idx="11840">
                  <c:v>68.412623588456739</c:v>
                </c:pt>
                <c:pt idx="11841">
                  <c:v>68.792944640161053</c:v>
                </c:pt>
                <c:pt idx="11842">
                  <c:v>68.434125694093908</c:v>
                </c:pt>
                <c:pt idx="11843">
                  <c:v>68.655332995951426</c:v>
                </c:pt>
                <c:pt idx="11844">
                  <c:v>69.061857868020311</c:v>
                </c:pt>
                <c:pt idx="11845">
                  <c:v>69.380878942014249</c:v>
                </c:pt>
                <c:pt idx="11846">
                  <c:v>69.443410400203945</c:v>
                </c:pt>
                <c:pt idx="11847">
                  <c:v>69.586619631901854</c:v>
                </c:pt>
                <c:pt idx="11848">
                  <c:v>69.813615069195308</c:v>
                </c:pt>
                <c:pt idx="11849">
                  <c:v>69.890118644067812</c:v>
                </c:pt>
                <c:pt idx="11850">
                  <c:v>70.297795472086463</c:v>
                </c:pt>
                <c:pt idx="11851">
                  <c:v>70.34375933075934</c:v>
                </c:pt>
                <c:pt idx="11852">
                  <c:v>70.485329472329497</c:v>
                </c:pt>
                <c:pt idx="11853">
                  <c:v>70.831263549961491</c:v>
                </c:pt>
                <c:pt idx="11854">
                  <c:v>71.304666666666691</c:v>
                </c:pt>
                <c:pt idx="11855">
                  <c:v>70.942577464788741</c:v>
                </c:pt>
                <c:pt idx="11856">
                  <c:v>71.298933112075574</c:v>
                </c:pt>
                <c:pt idx="11857">
                  <c:v>71.560927790490737</c:v>
                </c:pt>
                <c:pt idx="11858">
                  <c:v>71.983111448834862</c:v>
                </c:pt>
                <c:pt idx="11859">
                  <c:v>71.661662291771833</c:v>
                </c:pt>
                <c:pt idx="11860">
                  <c:v>71.897567126725221</c:v>
                </c:pt>
                <c:pt idx="11861">
                  <c:v>71.957611152788189</c:v>
                </c:pt>
                <c:pt idx="11862">
                  <c:v>72.006653558984567</c:v>
                </c:pt>
                <c:pt idx="11863">
                  <c:v>72.236667905824063</c:v>
                </c:pt>
                <c:pt idx="11864">
                  <c:v>72.350338949454937</c:v>
                </c:pt>
                <c:pt idx="11865">
                  <c:v>72.679666666666691</c:v>
                </c:pt>
                <c:pt idx="11866">
                  <c:v>72.543460624071344</c:v>
                </c:pt>
                <c:pt idx="11867">
                  <c:v>72.600075167452246</c:v>
                </c:pt>
                <c:pt idx="11868">
                  <c:v>72.383526838966205</c:v>
                </c:pt>
                <c:pt idx="11869">
                  <c:v>72.314914946530735</c:v>
                </c:pt>
                <c:pt idx="11870">
                  <c:v>72.120862652401115</c:v>
                </c:pt>
                <c:pt idx="11871">
                  <c:v>71.743127086967377</c:v>
                </c:pt>
                <c:pt idx="11872">
                  <c:v>71.741724731719486</c:v>
                </c:pt>
                <c:pt idx="11873">
                  <c:v>71.477142928535741</c:v>
                </c:pt>
                <c:pt idx="11874">
                  <c:v>71.257055068836067</c:v>
                </c:pt>
                <c:pt idx="11875">
                  <c:v>70.817364183596695</c:v>
                </c:pt>
                <c:pt idx="11876">
                  <c:v>70.502064856711911</c:v>
                </c:pt>
                <c:pt idx="11877">
                  <c:v>70.081405139833748</c:v>
                </c:pt>
                <c:pt idx="11878">
                  <c:v>69.785417277090176</c:v>
                </c:pt>
                <c:pt idx="11879">
                  <c:v>69.316390688259133</c:v>
                </c:pt>
                <c:pt idx="11880">
                  <c:v>68.905703318976464</c:v>
                </c:pt>
                <c:pt idx="11881">
                  <c:v>68.582832402234644</c:v>
                </c:pt>
                <c:pt idx="11882">
                  <c:v>68.153493764316636</c:v>
                </c:pt>
                <c:pt idx="11883">
                  <c:v>67.96771938775511</c:v>
                </c:pt>
                <c:pt idx="11884">
                  <c:v>67.477723926380378</c:v>
                </c:pt>
                <c:pt idx="11885">
                  <c:v>67.452646335212719</c:v>
                </c:pt>
                <c:pt idx="11886">
                  <c:v>67.360881899871643</c:v>
                </c:pt>
                <c:pt idx="11887">
                  <c:v>67.255603550295874</c:v>
                </c:pt>
                <c:pt idx="11888">
                  <c:v>67.349384734399194</c:v>
                </c:pt>
                <c:pt idx="11889">
                  <c:v>67.390749029754218</c:v>
                </c:pt>
                <c:pt idx="11890">
                  <c:v>67.432392523364499</c:v>
                </c:pt>
                <c:pt idx="11891">
                  <c:v>67.634779859484794</c:v>
                </c:pt>
                <c:pt idx="11892">
                  <c:v>67.717278632924604</c:v>
                </c:pt>
                <c:pt idx="11893">
                  <c:v>67.974206896551735</c:v>
                </c:pt>
                <c:pt idx="11894">
                  <c:v>68.087941145697101</c:v>
                </c:pt>
                <c:pt idx="11895">
                  <c:v>68.6111932443048</c:v>
                </c:pt>
                <c:pt idx="11896">
                  <c:v>69.122596224436307</c:v>
                </c:pt>
                <c:pt idx="11897">
                  <c:v>68.9163315844701</c:v>
                </c:pt>
                <c:pt idx="11898">
                  <c:v>69.122596224436307</c:v>
                </c:pt>
                <c:pt idx="11899">
                  <c:v>69.09950065530802</c:v>
                </c:pt>
                <c:pt idx="11900">
                  <c:v>69.305507204610961</c:v>
                </c:pt>
                <c:pt idx="11901">
                  <c:v>69.403285415030112</c:v>
                </c:pt>
                <c:pt idx="11902">
                  <c:v>69.757447347792024</c:v>
                </c:pt>
                <c:pt idx="11903">
                  <c:v>70.334148825065284</c:v>
                </c:pt>
                <c:pt idx="11904">
                  <c:v>70.568685662243055</c:v>
                </c:pt>
                <c:pt idx="11905">
                  <c:v>71.007177018633556</c:v>
                </c:pt>
                <c:pt idx="11906">
                  <c:v>70.388000000000019</c:v>
                </c:pt>
                <c:pt idx="11907">
                  <c:v>70.60639263024143</c:v>
                </c:pt>
                <c:pt idx="11908">
                  <c:v>70.682395465994958</c:v>
                </c:pt>
                <c:pt idx="11909">
                  <c:v>70.522263895843778</c:v>
                </c:pt>
                <c:pt idx="11910">
                  <c:v>70.522263895843778</c:v>
                </c:pt>
                <c:pt idx="11911">
                  <c:v>70.370769423558912</c:v>
                </c:pt>
                <c:pt idx="11912">
                  <c:v>71.031726591760304</c:v>
                </c:pt>
                <c:pt idx="11913">
                  <c:v>70.042023418036877</c:v>
                </c:pt>
                <c:pt idx="11914">
                  <c:v>69.828625777556624</c:v>
                </c:pt>
                <c:pt idx="11915">
                  <c:v>69.706139448173019</c:v>
                </c:pt>
                <c:pt idx="11916">
                  <c:v>69.556731417244805</c:v>
                </c:pt>
                <c:pt idx="11917">
                  <c:v>69.37667013372959</c:v>
                </c:pt>
                <c:pt idx="11918">
                  <c:v>69.354792522901718</c:v>
                </c:pt>
                <c:pt idx="11919">
                  <c:v>69.37667013372959</c:v>
                </c:pt>
                <c:pt idx="11920">
                  <c:v>69.349846020332279</c:v>
                </c:pt>
                <c:pt idx="11921">
                  <c:v>69.062143708116182</c:v>
                </c:pt>
                <c:pt idx="11922">
                  <c:v>68.817499130002489</c:v>
                </c:pt>
                <c:pt idx="11923">
                  <c:v>68.491212151394421</c:v>
                </c:pt>
                <c:pt idx="11924">
                  <c:v>68.622102244389026</c:v>
                </c:pt>
                <c:pt idx="11925">
                  <c:v>67.985270796902341</c:v>
                </c:pt>
                <c:pt idx="11926">
                  <c:v>67.699279419128715</c:v>
                </c:pt>
                <c:pt idx="11927">
                  <c:v>67.624180904522618</c:v>
                </c:pt>
                <c:pt idx="11928">
                  <c:v>67.145467859843734</c:v>
                </c:pt>
                <c:pt idx="11929">
                  <c:v>66.928760182140167</c:v>
                </c:pt>
                <c:pt idx="11930">
                  <c:v>66.627525139664812</c:v>
                </c:pt>
                <c:pt idx="11931">
                  <c:v>66.429135610502172</c:v>
                </c:pt>
                <c:pt idx="11932">
                  <c:v>66.36146547314577</c:v>
                </c:pt>
                <c:pt idx="11933">
                  <c:v>66.36391095714653</c:v>
                </c:pt>
                <c:pt idx="11934">
                  <c:v>66.012356333676649</c:v>
                </c:pt>
                <c:pt idx="11935">
                  <c:v>65.983314919979364</c:v>
                </c:pt>
                <c:pt idx="11936">
                  <c:v>66.137127230411181</c:v>
                </c:pt>
                <c:pt idx="11937">
                  <c:v>66.06417906193316</c:v>
                </c:pt>
                <c:pt idx="11938">
                  <c:v>66.013000000000005</c:v>
                </c:pt>
                <c:pt idx="11939">
                  <c:v>66.024709601873553</c:v>
                </c:pt>
                <c:pt idx="11940">
                  <c:v>66.080814293166426</c:v>
                </c:pt>
                <c:pt idx="11941">
                  <c:v>66.051572175732218</c:v>
                </c:pt>
                <c:pt idx="11942">
                  <c:v>66.274536444677523</c:v>
                </c:pt>
                <c:pt idx="11943">
                  <c:v>66.390234490010528</c:v>
                </c:pt>
                <c:pt idx="11944">
                  <c:v>66.216610964681095</c:v>
                </c:pt>
                <c:pt idx="11945">
                  <c:v>66.329046450250743</c:v>
                </c:pt>
                <c:pt idx="11946">
                  <c:v>66.728228292425442</c:v>
                </c:pt>
                <c:pt idx="11947">
                  <c:v>66.782839177432123</c:v>
                </c:pt>
                <c:pt idx="11948">
                  <c:v>66.665774125690263</c:v>
                </c:pt>
                <c:pt idx="11949">
                  <c:v>66.077169722367742</c:v>
                </c:pt>
                <c:pt idx="11950">
                  <c:v>66.103007826767566</c:v>
                </c:pt>
                <c:pt idx="11951">
                  <c:v>66.145674297606689</c:v>
                </c:pt>
                <c:pt idx="11952">
                  <c:v>66.7096787752984</c:v>
                </c:pt>
                <c:pt idx="11953">
                  <c:v>66.506148914167539</c:v>
                </c:pt>
                <c:pt idx="11954">
                  <c:v>66.662935649935662</c:v>
                </c:pt>
                <c:pt idx="11955">
                  <c:v>66.651433981576275</c:v>
                </c:pt>
                <c:pt idx="11956">
                  <c:v>66.74416219667944</c:v>
                </c:pt>
                <c:pt idx="11957">
                  <c:v>66.638798212005113</c:v>
                </c:pt>
                <c:pt idx="11958">
                  <c:v>66.74416219667944</c:v>
                </c:pt>
                <c:pt idx="11959">
                  <c:v>67.182941311559063</c:v>
                </c:pt>
                <c:pt idx="11960">
                  <c:v>67.073142711518869</c:v>
                </c:pt>
                <c:pt idx="11961">
                  <c:v>66.38561146496815</c:v>
                </c:pt>
                <c:pt idx="11962">
                  <c:v>66.66586624203822</c:v>
                </c:pt>
                <c:pt idx="11963">
                  <c:v>66.591148903620621</c:v>
                </c:pt>
                <c:pt idx="11964">
                  <c:v>66.797001020668532</c:v>
                </c:pt>
                <c:pt idx="11965">
                  <c:v>66.656659096708339</c:v>
                </c:pt>
                <c:pt idx="11966">
                  <c:v>66.81889586523738</c:v>
                </c:pt>
                <c:pt idx="11967">
                  <c:v>67.099651352731016</c:v>
                </c:pt>
                <c:pt idx="11968">
                  <c:v>67.367352821036519</c:v>
                </c:pt>
                <c:pt idx="11969">
                  <c:v>67.590973455844818</c:v>
                </c:pt>
                <c:pt idx="11970">
                  <c:v>67.687107142857144</c:v>
                </c:pt>
                <c:pt idx="11971">
                  <c:v>67.96771938775511</c:v>
                </c:pt>
                <c:pt idx="11972">
                  <c:v>68.375847665220732</c:v>
                </c:pt>
                <c:pt idx="11973">
                  <c:v>68.710956577266927</c:v>
                </c:pt>
                <c:pt idx="11974">
                  <c:v>68.627971895758833</c:v>
                </c:pt>
                <c:pt idx="11975">
                  <c:v>69.423426782519812</c:v>
                </c:pt>
                <c:pt idx="11976">
                  <c:v>69.104432225063945</c:v>
                </c:pt>
                <c:pt idx="11977">
                  <c:v>69.536541453428882</c:v>
                </c:pt>
                <c:pt idx="11978">
                  <c:v>69.604549295774646</c:v>
                </c:pt>
                <c:pt idx="11979">
                  <c:v>69.790863182167584</c:v>
                </c:pt>
                <c:pt idx="11980">
                  <c:v>70.269860733521412</c:v>
                </c:pt>
                <c:pt idx="11981">
                  <c:v>70.926350449293992</c:v>
                </c:pt>
                <c:pt idx="11982">
                  <c:v>71.219781402517356</c:v>
                </c:pt>
                <c:pt idx="11983">
                  <c:v>71.678167095115697</c:v>
                </c:pt>
                <c:pt idx="11984">
                  <c:v>71.748142783637775</c:v>
                </c:pt>
                <c:pt idx="11985">
                  <c:v>71.593736543909372</c:v>
                </c:pt>
                <c:pt idx="11986">
                  <c:v>71.758749613601253</c:v>
                </c:pt>
                <c:pt idx="11987">
                  <c:v>71.828931941221967</c:v>
                </c:pt>
                <c:pt idx="11988">
                  <c:v>71.155433616911594</c:v>
                </c:pt>
                <c:pt idx="11989">
                  <c:v>72.19534536082476</c:v>
                </c:pt>
                <c:pt idx="11990">
                  <c:v>72.148368366821245</c:v>
                </c:pt>
                <c:pt idx="11991">
                  <c:v>71.983254957507086</c:v>
                </c:pt>
                <c:pt idx="11992">
                  <c:v>72.031137381013664</c:v>
                </c:pt>
                <c:pt idx="11993">
                  <c:v>72.055523124357677</c:v>
                </c:pt>
                <c:pt idx="11994">
                  <c:v>71.727743589743596</c:v>
                </c:pt>
                <c:pt idx="11995">
                  <c:v>71.741900255754487</c:v>
                </c:pt>
                <c:pt idx="11996">
                  <c:v>71.849945436002074</c:v>
                </c:pt>
                <c:pt idx="11997">
                  <c:v>72.132507239014487</c:v>
                </c:pt>
                <c:pt idx="11998">
                  <c:v>72.552287518948987</c:v>
                </c:pt>
                <c:pt idx="11999">
                  <c:v>70.83712060301508</c:v>
                </c:pt>
                <c:pt idx="12000">
                  <c:v>71.108696772579449</c:v>
                </c:pt>
                <c:pt idx="12001">
                  <c:v>71.069676631788738</c:v>
                </c:pt>
                <c:pt idx="12002">
                  <c:v>71.627197530864194</c:v>
                </c:pt>
                <c:pt idx="12003">
                  <c:v>71.702338235294135</c:v>
                </c:pt>
                <c:pt idx="12004">
                  <c:v>70.535417153996107</c:v>
                </c:pt>
                <c:pt idx="12005">
                  <c:v>70.976325183374087</c:v>
                </c:pt>
                <c:pt idx="12006">
                  <c:v>70.848131159597955</c:v>
                </c:pt>
                <c:pt idx="12007">
                  <c:v>70.901360175695459</c:v>
                </c:pt>
                <c:pt idx="12008">
                  <c:v>70.969717873689348</c:v>
                </c:pt>
                <c:pt idx="12009">
                  <c:v>70.994125182659545</c:v>
                </c:pt>
                <c:pt idx="12010">
                  <c:v>70.857512195121942</c:v>
                </c:pt>
                <c:pt idx="12011">
                  <c:v>70.866479853479873</c:v>
                </c:pt>
                <c:pt idx="12012">
                  <c:v>70.795183064121417</c:v>
                </c:pt>
                <c:pt idx="12013">
                  <c:v>70.675162162162167</c:v>
                </c:pt>
                <c:pt idx="12014">
                  <c:v>70.506827160493842</c:v>
                </c:pt>
                <c:pt idx="12015">
                  <c:v>70.328365551425065</c:v>
                </c:pt>
                <c:pt idx="12016">
                  <c:v>70.04596019900498</c:v>
                </c:pt>
                <c:pt idx="12017">
                  <c:v>69.646241758241786</c:v>
                </c:pt>
                <c:pt idx="12018">
                  <c:v>69.309737766624878</c:v>
                </c:pt>
                <c:pt idx="12019">
                  <c:v>68.809193597176716</c:v>
                </c:pt>
                <c:pt idx="12020">
                  <c:v>68.228477996965125</c:v>
                </c:pt>
                <c:pt idx="12021">
                  <c:v>67.970762557077634</c:v>
                </c:pt>
                <c:pt idx="12022">
                  <c:v>67.6506018329939</c:v>
                </c:pt>
                <c:pt idx="12023">
                  <c:v>67.270982120051102</c:v>
                </c:pt>
                <c:pt idx="12024">
                  <c:v>66.739178278688556</c:v>
                </c:pt>
                <c:pt idx="12025">
                  <c:v>66.486927562291314</c:v>
                </c:pt>
                <c:pt idx="12026">
                  <c:v>65.914468315301406</c:v>
                </c:pt>
                <c:pt idx="12027">
                  <c:v>65.333062047569811</c:v>
                </c:pt>
                <c:pt idx="12028">
                  <c:v>65.225062256809338</c:v>
                </c:pt>
                <c:pt idx="12029">
                  <c:v>64.78641311134237</c:v>
                </c:pt>
                <c:pt idx="12030">
                  <c:v>64.644805157593126</c:v>
                </c:pt>
                <c:pt idx="12031">
                  <c:v>64.302817232375986</c:v>
                </c:pt>
                <c:pt idx="12032">
                  <c:v>63.664059377452276</c:v>
                </c:pt>
                <c:pt idx="12033">
                  <c:v>63.793979827089359</c:v>
                </c:pt>
                <c:pt idx="12034">
                  <c:v>63.570757941716991</c:v>
                </c:pt>
                <c:pt idx="12035">
                  <c:v>63.469601788532373</c:v>
                </c:pt>
                <c:pt idx="12036">
                  <c:v>63.621695652173926</c:v>
                </c:pt>
                <c:pt idx="12037">
                  <c:v>63.520250197732679</c:v>
                </c:pt>
                <c:pt idx="12038">
                  <c:v>63.520259767687435</c:v>
                </c:pt>
                <c:pt idx="12039">
                  <c:v>63.316779069767449</c:v>
                </c:pt>
                <c:pt idx="12040">
                  <c:v>63.229494845360833</c:v>
                </c:pt>
                <c:pt idx="12041">
                  <c:v>63.316779069767449</c:v>
                </c:pt>
                <c:pt idx="12042">
                  <c:v>63.83994848084545</c:v>
                </c:pt>
                <c:pt idx="12043">
                  <c:v>63.788434897206145</c:v>
                </c:pt>
                <c:pt idx="12044">
                  <c:v>64.012079431877979</c:v>
                </c:pt>
                <c:pt idx="12045">
                  <c:v>64.025063991607666</c:v>
                </c:pt>
                <c:pt idx="12046">
                  <c:v>64.116605957669208</c:v>
                </c:pt>
                <c:pt idx="12047">
                  <c:v>65.094446786364827</c:v>
                </c:pt>
                <c:pt idx="12048">
                  <c:v>65.070408844065184</c:v>
                </c:pt>
                <c:pt idx="12049">
                  <c:v>64.355993302421453</c:v>
                </c:pt>
                <c:pt idx="12050">
                  <c:v>64.766842213114771</c:v>
                </c:pt>
                <c:pt idx="12051">
                  <c:v>65.089433121019113</c:v>
                </c:pt>
                <c:pt idx="12052">
                  <c:v>66.394944444444462</c:v>
                </c:pt>
                <c:pt idx="12053">
                  <c:v>65.138786163522028</c:v>
                </c:pt>
                <c:pt idx="12054">
                  <c:v>65.203715181932267</c:v>
                </c:pt>
                <c:pt idx="12055">
                  <c:v>65.49846001504136</c:v>
                </c:pt>
                <c:pt idx="12056">
                  <c:v>65.128625</c:v>
                </c:pt>
                <c:pt idx="12057">
                  <c:v>65.135883466135454</c:v>
                </c:pt>
                <c:pt idx="12058">
                  <c:v>64.864451973194363</c:v>
                </c:pt>
                <c:pt idx="12059">
                  <c:v>64.748724925521373</c:v>
                </c:pt>
                <c:pt idx="12060">
                  <c:v>64.65512882367571</c:v>
                </c:pt>
                <c:pt idx="12061">
                  <c:v>64.572006211180138</c:v>
                </c:pt>
                <c:pt idx="12062">
                  <c:v>65.888279225614298</c:v>
                </c:pt>
                <c:pt idx="12063">
                  <c:v>65.218955334987598</c:v>
                </c:pt>
                <c:pt idx="12064">
                  <c:v>64.551251366120226</c:v>
                </c:pt>
                <c:pt idx="12065">
                  <c:v>63.964155853840424</c:v>
                </c:pt>
                <c:pt idx="12066">
                  <c:v>62.841934262948214</c:v>
                </c:pt>
                <c:pt idx="12067">
                  <c:v>62.484321695760599</c:v>
                </c:pt>
                <c:pt idx="12068">
                  <c:v>62.111551086684997</c:v>
                </c:pt>
                <c:pt idx="12069">
                  <c:v>61.854881411058301</c:v>
                </c:pt>
                <c:pt idx="12070">
                  <c:v>61.362084983705202</c:v>
                </c:pt>
                <c:pt idx="12071">
                  <c:v>61.103384132563406</c:v>
                </c:pt>
                <c:pt idx="12072">
                  <c:v>60.843902690470216</c:v>
                </c:pt>
                <c:pt idx="12073">
                  <c:v>60.124013104838738</c:v>
                </c:pt>
                <c:pt idx="12074">
                  <c:v>59.901888888888891</c:v>
                </c:pt>
                <c:pt idx="12075">
                  <c:v>59.574487854251032</c:v>
                </c:pt>
                <c:pt idx="12076">
                  <c:v>59.230727618564572</c:v>
                </c:pt>
                <c:pt idx="12077">
                  <c:v>59.025201321809874</c:v>
                </c:pt>
                <c:pt idx="12078">
                  <c:v>58.698397553516827</c:v>
                </c:pt>
                <c:pt idx="12079">
                  <c:v>58.631135376756077</c:v>
                </c:pt>
                <c:pt idx="12080">
                  <c:v>58.523875127942688</c:v>
                </c:pt>
                <c:pt idx="12081">
                  <c:v>58.702792254424224</c:v>
                </c:pt>
                <c:pt idx="12082">
                  <c:v>58.77649614395888</c:v>
                </c:pt>
                <c:pt idx="12083">
                  <c:v>58.855227378190264</c:v>
                </c:pt>
                <c:pt idx="12084">
                  <c:v>58.929666666666677</c:v>
                </c:pt>
                <c:pt idx="12085">
                  <c:v>59.131523316062186</c:v>
                </c:pt>
                <c:pt idx="12086">
                  <c:v>59.334428571428575</c:v>
                </c:pt>
                <c:pt idx="12087">
                  <c:v>59.477090554254517</c:v>
                </c:pt>
                <c:pt idx="12088">
                  <c:v>59.743127703935372</c:v>
                </c:pt>
                <c:pt idx="12089">
                  <c:v>59.989383089770371</c:v>
                </c:pt>
                <c:pt idx="12090">
                  <c:v>60.215586206896575</c:v>
                </c:pt>
                <c:pt idx="12091">
                  <c:v>60.281929503916473</c:v>
                </c:pt>
                <c:pt idx="12092">
                  <c:v>60.572973924380719</c:v>
                </c:pt>
                <c:pt idx="12093">
                  <c:v>60.800926099401522</c:v>
                </c:pt>
                <c:pt idx="12094">
                  <c:v>60.944906614785992</c:v>
                </c:pt>
                <c:pt idx="12095">
                  <c:v>61.268681818181832</c:v>
                </c:pt>
                <c:pt idx="12096">
                  <c:v>61.433524691358045</c:v>
                </c:pt>
                <c:pt idx="12097">
                  <c:v>61.529116653875676</c:v>
                </c:pt>
                <c:pt idx="12098">
                  <c:v>61.587581430745828</c:v>
                </c:pt>
                <c:pt idx="12099">
                  <c:v>61.718771643663757</c:v>
                </c:pt>
                <c:pt idx="12100">
                  <c:v>61.929480516257144</c:v>
                </c:pt>
                <c:pt idx="12101">
                  <c:v>62.114007618579521</c:v>
                </c:pt>
                <c:pt idx="12102">
                  <c:v>62.182029577120517</c:v>
                </c:pt>
                <c:pt idx="12103">
                  <c:v>62.389185842860627</c:v>
                </c:pt>
                <c:pt idx="12104">
                  <c:v>62.387152131782955</c:v>
                </c:pt>
                <c:pt idx="12105">
                  <c:v>62.52038856589148</c:v>
                </c:pt>
                <c:pt idx="12106">
                  <c:v>62.500648341002673</c:v>
                </c:pt>
                <c:pt idx="12107">
                  <c:v>62.500648341002673</c:v>
                </c:pt>
                <c:pt idx="12108">
                  <c:v>62.249396614268463</c:v>
                </c:pt>
                <c:pt idx="12109">
                  <c:v>62.170888378835485</c:v>
                </c:pt>
                <c:pt idx="12110">
                  <c:v>62.284135265700499</c:v>
                </c:pt>
                <c:pt idx="12111">
                  <c:v>61.864063829787241</c:v>
                </c:pt>
                <c:pt idx="12112">
                  <c:v>61.323912170336328</c:v>
                </c:pt>
                <c:pt idx="12113">
                  <c:v>60.555151162790708</c:v>
                </c:pt>
                <c:pt idx="12114">
                  <c:v>60.57610679611652</c:v>
                </c:pt>
                <c:pt idx="12115">
                  <c:v>59.708599319231723</c:v>
                </c:pt>
                <c:pt idx="12116">
                  <c:v>59.33536039990247</c:v>
                </c:pt>
                <c:pt idx="12117">
                  <c:v>58.806398533007339</c:v>
                </c:pt>
                <c:pt idx="12118">
                  <c:v>58.293529671407569</c:v>
                </c:pt>
                <c:pt idx="12119">
                  <c:v>57.680076771653546</c:v>
                </c:pt>
                <c:pt idx="12120">
                  <c:v>57.133923913043489</c:v>
                </c:pt>
                <c:pt idx="12121">
                  <c:v>56.347987593052125</c:v>
                </c:pt>
                <c:pt idx="12122">
                  <c:v>55.776269374532788</c:v>
                </c:pt>
                <c:pt idx="12123">
                  <c:v>55.30014357178591</c:v>
                </c:pt>
                <c:pt idx="12124">
                  <c:v>54.146157630522112</c:v>
                </c:pt>
                <c:pt idx="12125">
                  <c:v>53.780632241813606</c:v>
                </c:pt>
                <c:pt idx="12126">
                  <c:v>53.375935826174853</c:v>
                </c:pt>
                <c:pt idx="12127">
                  <c:v>53.018571030640672</c:v>
                </c:pt>
                <c:pt idx="12128">
                  <c:v>52.568766793409409</c:v>
                </c:pt>
                <c:pt idx="12129">
                  <c:v>52.063963488843839</c:v>
                </c:pt>
                <c:pt idx="12130">
                  <c:v>51.698391833629231</c:v>
                </c:pt>
                <c:pt idx="12131">
                  <c:v>51.472157787924928</c:v>
                </c:pt>
                <c:pt idx="12132">
                  <c:v>51.019983240223468</c:v>
                </c:pt>
                <c:pt idx="12133">
                  <c:v>50.986931841302152</c:v>
                </c:pt>
                <c:pt idx="12134">
                  <c:v>50.744141692150876</c:v>
                </c:pt>
                <c:pt idx="12135">
                  <c:v>51.044928480204348</c:v>
                </c:pt>
                <c:pt idx="12136">
                  <c:v>51.311106448311179</c:v>
                </c:pt>
                <c:pt idx="12137">
                  <c:v>51.682997437868323</c:v>
                </c:pt>
                <c:pt idx="12138">
                  <c:v>51.947777037416728</c:v>
                </c:pt>
                <c:pt idx="12139">
                  <c:v>52.280605633802821</c:v>
                </c:pt>
                <c:pt idx="12140">
                  <c:v>52.78420592743997</c:v>
                </c:pt>
                <c:pt idx="12141">
                  <c:v>53.176865546218494</c:v>
                </c:pt>
                <c:pt idx="12142">
                  <c:v>53.753811153358697</c:v>
                </c:pt>
                <c:pt idx="12143">
                  <c:v>54.078288631207485</c:v>
                </c:pt>
                <c:pt idx="12144">
                  <c:v>54.433656806217115</c:v>
                </c:pt>
                <c:pt idx="12145">
                  <c:v>54.638279920378224</c:v>
                </c:pt>
                <c:pt idx="12146">
                  <c:v>54.850567834237793</c:v>
                </c:pt>
                <c:pt idx="12147">
                  <c:v>55.074662198391437</c:v>
                </c:pt>
                <c:pt idx="12148">
                  <c:v>55.374907055140866</c:v>
                </c:pt>
                <c:pt idx="12149">
                  <c:v>55.361214285714297</c:v>
                </c:pt>
                <c:pt idx="12150">
                  <c:v>55.587065309985817</c:v>
                </c:pt>
                <c:pt idx="12151">
                  <c:v>55.836321554770336</c:v>
                </c:pt>
                <c:pt idx="12152">
                  <c:v>56.092262564584331</c:v>
                </c:pt>
                <c:pt idx="12153">
                  <c:v>56.349243511090165</c:v>
                </c:pt>
                <c:pt idx="12154">
                  <c:v>56.231676122931447</c:v>
                </c:pt>
                <c:pt idx="12155">
                  <c:v>56.361699763593393</c:v>
                </c:pt>
                <c:pt idx="12156">
                  <c:v>56.410995283018892</c:v>
                </c:pt>
                <c:pt idx="12157">
                  <c:v>56.269002824858759</c:v>
                </c:pt>
                <c:pt idx="12158">
                  <c:v>56.363000000000014</c:v>
                </c:pt>
                <c:pt idx="12159">
                  <c:v>56.174917098445604</c:v>
                </c:pt>
                <c:pt idx="12160">
                  <c:v>55.942228591648984</c:v>
                </c:pt>
                <c:pt idx="12161">
                  <c:v>55.62893004017964</c:v>
                </c:pt>
                <c:pt idx="12162">
                  <c:v>55.317074863776355</c:v>
                </c:pt>
                <c:pt idx="12163">
                  <c:v>55.036391118499168</c:v>
                </c:pt>
                <c:pt idx="12164">
                  <c:v>54.545039066222017</c:v>
                </c:pt>
                <c:pt idx="12165">
                  <c:v>54.050634408602164</c:v>
                </c:pt>
                <c:pt idx="12166">
                  <c:v>53.587940047961638</c:v>
                </c:pt>
                <c:pt idx="12167">
                  <c:v>52.972215591915315</c:v>
                </c:pt>
                <c:pt idx="12168">
                  <c:v>52.269942767447489</c:v>
                </c:pt>
                <c:pt idx="12169">
                  <c:v>51.413000000000011</c:v>
                </c:pt>
                <c:pt idx="12170">
                  <c:v>50.716699196884903</c:v>
                </c:pt>
                <c:pt idx="12171">
                  <c:v>49.998100146555942</c:v>
                </c:pt>
                <c:pt idx="12172">
                  <c:v>49.392107405590991</c:v>
                </c:pt>
                <c:pt idx="12173">
                  <c:v>48.714672405312356</c:v>
                </c:pt>
                <c:pt idx="12174">
                  <c:v>48.152334155363761</c:v>
                </c:pt>
                <c:pt idx="12175">
                  <c:v>47.554028175976285</c:v>
                </c:pt>
                <c:pt idx="12176">
                  <c:v>47.105666005946503</c:v>
                </c:pt>
                <c:pt idx="12177">
                  <c:v>46.485939424031798</c:v>
                </c:pt>
                <c:pt idx="12178">
                  <c:v>45.89602638128423</c:v>
                </c:pt>
                <c:pt idx="12179">
                  <c:v>45.543314371257495</c:v>
                </c:pt>
                <c:pt idx="12180">
                  <c:v>45.069639159789958</c:v>
                </c:pt>
                <c:pt idx="12181">
                  <c:v>44.6972105263158</c:v>
                </c:pt>
                <c:pt idx="12182">
                  <c:v>44.203607734806639</c:v>
                </c:pt>
                <c:pt idx="12183">
                  <c:v>44.069883966775748</c:v>
                </c:pt>
                <c:pt idx="12184">
                  <c:v>43.970240161453091</c:v>
                </c:pt>
                <c:pt idx="12185">
                  <c:v>43.894944444444448</c:v>
                </c:pt>
                <c:pt idx="12186">
                  <c:v>43.863201918223126</c:v>
                </c:pt>
                <c:pt idx="12187">
                  <c:v>43.783985631459544</c:v>
                </c:pt>
                <c:pt idx="12188">
                  <c:v>44.054016607951695</c:v>
                </c:pt>
                <c:pt idx="12189">
                  <c:v>44.397567126725235</c:v>
                </c:pt>
                <c:pt idx="12190">
                  <c:v>44.948092546273145</c:v>
                </c:pt>
                <c:pt idx="12191">
                  <c:v>45.293821917808231</c:v>
                </c:pt>
                <c:pt idx="12192">
                  <c:v>45.995643193652384</c:v>
                </c:pt>
                <c:pt idx="12193">
                  <c:v>46.460154471544726</c:v>
                </c:pt>
                <c:pt idx="12194">
                  <c:v>47.353970350404325</c:v>
                </c:pt>
                <c:pt idx="12195">
                  <c:v>47.972722560233649</c:v>
                </c:pt>
                <c:pt idx="12196">
                  <c:v>48.722084354722426</c:v>
                </c:pt>
                <c:pt idx="12197">
                  <c:v>49.271928571428589</c:v>
                </c:pt>
                <c:pt idx="12198">
                  <c:v>49.763000000000005</c:v>
                </c:pt>
                <c:pt idx="12199">
                  <c:v>50.248522598870068</c:v>
                </c:pt>
                <c:pt idx="12200">
                  <c:v>50.598670874240312</c:v>
                </c:pt>
                <c:pt idx="12201">
                  <c:v>50.917923005133005</c:v>
                </c:pt>
                <c:pt idx="12202">
                  <c:v>51.141847947761207</c:v>
                </c:pt>
                <c:pt idx="12203">
                  <c:v>51.092818224190168</c:v>
                </c:pt>
                <c:pt idx="12204">
                  <c:v>51.139921285514674</c:v>
                </c:pt>
                <c:pt idx="12205">
                  <c:v>51.188949662083445</c:v>
                </c:pt>
                <c:pt idx="12206">
                  <c:v>51.027551804423751</c:v>
                </c:pt>
                <c:pt idx="12207">
                  <c:v>50.964642973665832</c:v>
                </c:pt>
                <c:pt idx="12208">
                  <c:v>50.870576465094572</c:v>
                </c:pt>
                <c:pt idx="12209">
                  <c:v>50.583943572933748</c:v>
                </c:pt>
                <c:pt idx="12210">
                  <c:v>50.408539906103286</c:v>
                </c:pt>
                <c:pt idx="12211">
                  <c:v>49.892472693032033</c:v>
                </c:pt>
                <c:pt idx="12212">
                  <c:v>49.535673594709507</c:v>
                </c:pt>
                <c:pt idx="12213">
                  <c:v>49.030057569296375</c:v>
                </c:pt>
                <c:pt idx="12214">
                  <c:v>48.553418449833586</c:v>
                </c:pt>
                <c:pt idx="12215">
                  <c:v>47.875616376223448</c:v>
                </c:pt>
                <c:pt idx="12216">
                  <c:v>47.407080996884744</c:v>
                </c:pt>
                <c:pt idx="12217">
                  <c:v>46.786809523809538</c:v>
                </c:pt>
                <c:pt idx="12218">
                  <c:v>46.031094089264187</c:v>
                </c:pt>
                <c:pt idx="12219">
                  <c:v>45.221807161867901</c:v>
                </c:pt>
                <c:pt idx="12220">
                  <c:v>44.543802813485328</c:v>
                </c:pt>
                <c:pt idx="12221">
                  <c:v>44.51056690997568</c:v>
                </c:pt>
                <c:pt idx="12222">
                  <c:v>43.171453281288137</c:v>
                </c:pt>
                <c:pt idx="12223">
                  <c:v>42.393323054331873</c:v>
                </c:pt>
                <c:pt idx="12224">
                  <c:v>41.831605792832605</c:v>
                </c:pt>
                <c:pt idx="12225">
                  <c:v>41.311102981029819</c:v>
                </c:pt>
                <c:pt idx="12226">
                  <c:v>40.786738872403575</c:v>
                </c:pt>
                <c:pt idx="12227">
                  <c:v>40.107292803970225</c:v>
                </c:pt>
                <c:pt idx="12228">
                  <c:v>39.574643835616442</c:v>
                </c:pt>
                <c:pt idx="12229">
                  <c:v>38.934875000000005</c:v>
                </c:pt>
                <c:pt idx="12230">
                  <c:v>38.393803011292363</c:v>
                </c:pt>
                <c:pt idx="12231">
                  <c:v>38.033634121791664</c:v>
                </c:pt>
                <c:pt idx="12232">
                  <c:v>37.657172552976803</c:v>
                </c:pt>
                <c:pt idx="12233">
                  <c:v>37.270897397017947</c:v>
                </c:pt>
                <c:pt idx="12234">
                  <c:v>37.021217446270555</c:v>
                </c:pt>
                <c:pt idx="12235">
                  <c:v>36.735587165234975</c:v>
                </c:pt>
                <c:pt idx="12236">
                  <c:v>36.269685166498505</c:v>
                </c:pt>
                <c:pt idx="12237">
                  <c:v>35.867643845960231</c:v>
                </c:pt>
                <c:pt idx="12238">
                  <c:v>35.916436167544532</c:v>
                </c:pt>
                <c:pt idx="12239">
                  <c:v>36.157122785126035</c:v>
                </c:pt>
                <c:pt idx="12240">
                  <c:v>36.58064486446159</c:v>
                </c:pt>
                <c:pt idx="12241">
                  <c:v>37.167320987654321</c:v>
                </c:pt>
                <c:pt idx="12242">
                  <c:v>37.759566944580683</c:v>
                </c:pt>
                <c:pt idx="12243">
                  <c:v>38.310231665857216</c:v>
                </c:pt>
                <c:pt idx="12244">
                  <c:v>38.921653846153845</c:v>
                </c:pt>
                <c:pt idx="12245">
                  <c:v>39.609908442330564</c:v>
                </c:pt>
                <c:pt idx="12246">
                  <c:v>40.437392545411655</c:v>
                </c:pt>
                <c:pt idx="12247">
                  <c:v>41.395401315789485</c:v>
                </c:pt>
                <c:pt idx="12248">
                  <c:v>42.177906103286375</c:v>
                </c:pt>
                <c:pt idx="12249">
                  <c:v>42.941219563687554</c:v>
                </c:pt>
                <c:pt idx="12250">
                  <c:v>45.140879642689242</c:v>
                </c:pt>
                <c:pt idx="12251">
                  <c:v>44.186054314601463</c:v>
                </c:pt>
                <c:pt idx="12252">
                  <c:v>44.822300140911238</c:v>
                </c:pt>
                <c:pt idx="12253">
                  <c:v>44.852285714285713</c:v>
                </c:pt>
                <c:pt idx="12254">
                  <c:v>44.807317915003523</c:v>
                </c:pt>
                <c:pt idx="12255">
                  <c:v>44.800326592993187</c:v>
                </c:pt>
                <c:pt idx="12256">
                  <c:v>44.935596606974556</c:v>
                </c:pt>
                <c:pt idx="12257">
                  <c:v>44.744396172926997</c:v>
                </c:pt>
                <c:pt idx="12258">
                  <c:v>44.406914278948619</c:v>
                </c:pt>
                <c:pt idx="12259">
                  <c:v>44.130430539064363</c:v>
                </c:pt>
                <c:pt idx="12260">
                  <c:v>43.575500000000005</c:v>
                </c:pt>
                <c:pt idx="12261">
                  <c:v>42.886358796848896</c:v>
                </c:pt>
                <c:pt idx="12262">
                  <c:v>42.442169657812883</c:v>
                </c:pt>
                <c:pt idx="12263">
                  <c:v>41.878523032629559</c:v>
                </c:pt>
                <c:pt idx="12264">
                  <c:v>41.297391534391551</c:v>
                </c:pt>
                <c:pt idx="12265">
                  <c:v>40.798490479633656</c:v>
                </c:pt>
                <c:pt idx="12266">
                  <c:v>40.126702271628815</c:v>
                </c:pt>
                <c:pt idx="12267">
                  <c:v>39.489628723661909</c:v>
                </c:pt>
                <c:pt idx="12268">
                  <c:v>38.797049526584118</c:v>
                </c:pt>
                <c:pt idx="12269">
                  <c:v>38.315823758519969</c:v>
                </c:pt>
                <c:pt idx="12270">
                  <c:v>37.67213531998047</c:v>
                </c:pt>
                <c:pt idx="12271">
                  <c:v>37.246153638814022</c:v>
                </c:pt>
                <c:pt idx="12272">
                  <c:v>36.533398132219233</c:v>
                </c:pt>
                <c:pt idx="12273">
                  <c:v>36.006214902541331</c:v>
                </c:pt>
                <c:pt idx="12274">
                  <c:v>35.624620416253734</c:v>
                </c:pt>
                <c:pt idx="12275">
                  <c:v>34.952676616915426</c:v>
                </c:pt>
                <c:pt idx="12276">
                  <c:v>34.426065201099178</c:v>
                </c:pt>
                <c:pt idx="12277">
                  <c:v>33.881698269375477</c:v>
                </c:pt>
                <c:pt idx="12278">
                  <c:v>33.359308893927945</c:v>
                </c:pt>
                <c:pt idx="12279">
                  <c:v>32.945076903617519</c:v>
                </c:pt>
                <c:pt idx="12280">
                  <c:v>32.361692561563856</c:v>
                </c:pt>
                <c:pt idx="12281">
                  <c:v>31.980413441955204</c:v>
                </c:pt>
                <c:pt idx="12282">
                  <c:v>31.774146496815295</c:v>
                </c:pt>
                <c:pt idx="12283">
                  <c:v>31.197525324510071</c:v>
                </c:pt>
                <c:pt idx="12284">
                  <c:v>30.559089385474866</c:v>
                </c:pt>
                <c:pt idx="12285">
                  <c:v>30.164898734177211</c:v>
                </c:pt>
                <c:pt idx="12286">
                  <c:v>29.652455782312938</c:v>
                </c:pt>
                <c:pt idx="12287">
                  <c:v>29.096667334669338</c:v>
                </c:pt>
                <c:pt idx="12288">
                  <c:v>29.155144638403993</c:v>
                </c:pt>
                <c:pt idx="12289">
                  <c:v>29.126090819104189</c:v>
                </c:pt>
                <c:pt idx="12290">
                  <c:v>29.220709305180467</c:v>
                </c:pt>
                <c:pt idx="12291">
                  <c:v>29.341877005347595</c:v>
                </c:pt>
                <c:pt idx="12292">
                  <c:v>29.581334937439859</c:v>
                </c:pt>
                <c:pt idx="12293">
                  <c:v>29.702060642092757</c:v>
                </c:pt>
                <c:pt idx="12294">
                  <c:v>29.96740622054666</c:v>
                </c:pt>
                <c:pt idx="12295">
                  <c:v>30.474358313817337</c:v>
                </c:pt>
                <c:pt idx="12296">
                  <c:v>31.172846547314574</c:v>
                </c:pt>
                <c:pt idx="12297">
                  <c:v>31.79352460538534</c:v>
                </c:pt>
                <c:pt idx="12298">
                  <c:v>32.683346270044154</c:v>
                </c:pt>
                <c:pt idx="12299">
                  <c:v>33.247636871508377</c:v>
                </c:pt>
                <c:pt idx="12300">
                  <c:v>33.860658979734453</c:v>
                </c:pt>
                <c:pt idx="12301">
                  <c:v>34.453126050420181</c:v>
                </c:pt>
                <c:pt idx="12302">
                  <c:v>34.810357343311509</c:v>
                </c:pt>
                <c:pt idx="12303">
                  <c:v>35.174781946072684</c:v>
                </c:pt>
                <c:pt idx="12304">
                  <c:v>35.624764705882356</c:v>
                </c:pt>
                <c:pt idx="12305">
                  <c:v>36.045467532467541</c:v>
                </c:pt>
                <c:pt idx="12306">
                  <c:v>36.156398909694246</c:v>
                </c:pt>
                <c:pt idx="12307">
                  <c:v>35.980300832342451</c:v>
                </c:pt>
                <c:pt idx="12308">
                  <c:v>35.934259842519694</c:v>
                </c:pt>
                <c:pt idx="12309">
                  <c:v>35.874775969363341</c:v>
                </c:pt>
                <c:pt idx="12310">
                  <c:v>35.517206730769232</c:v>
                </c:pt>
                <c:pt idx="12311">
                  <c:v>35.243026550808608</c:v>
                </c:pt>
                <c:pt idx="12312">
                  <c:v>34.759362754607182</c:v>
                </c:pt>
                <c:pt idx="12313">
                  <c:v>34.366213242453767</c:v>
                </c:pt>
                <c:pt idx="12314">
                  <c:v>33.760555012224941</c:v>
                </c:pt>
                <c:pt idx="12315">
                  <c:v>33.225199312714778</c:v>
                </c:pt>
                <c:pt idx="12316">
                  <c:v>32.672891598915996</c:v>
                </c:pt>
                <c:pt idx="12317">
                  <c:v>31.955288680177961</c:v>
                </c:pt>
                <c:pt idx="12318">
                  <c:v>31.344474597273862</c:v>
                </c:pt>
                <c:pt idx="12319">
                  <c:v>30.581322981366466</c:v>
                </c:pt>
                <c:pt idx="12320">
                  <c:v>29.963548081714013</c:v>
                </c:pt>
                <c:pt idx="12321">
                  <c:v>29.330307692307695</c:v>
                </c:pt>
                <c:pt idx="12322">
                  <c:v>28.831602904356547</c:v>
                </c:pt>
                <c:pt idx="12323">
                  <c:v>28.342274416269145</c:v>
                </c:pt>
                <c:pt idx="12324">
                  <c:v>27.930463512833423</c:v>
                </c:pt>
                <c:pt idx="12325">
                  <c:v>27.412747793190423</c:v>
                </c:pt>
                <c:pt idx="12326">
                  <c:v>26.973712481051049</c:v>
                </c:pt>
                <c:pt idx="12327">
                  <c:v>26.544645569620261</c:v>
                </c:pt>
                <c:pt idx="12328">
                  <c:v>26.091540663795296</c:v>
                </c:pt>
                <c:pt idx="12329">
                  <c:v>25.753679685518652</c:v>
                </c:pt>
                <c:pt idx="12330">
                  <c:v>25.474704286076605</c:v>
                </c:pt>
                <c:pt idx="12331">
                  <c:v>25.046443121358006</c:v>
                </c:pt>
                <c:pt idx="12332">
                  <c:v>24.829388467374816</c:v>
                </c:pt>
                <c:pt idx="12333">
                  <c:v>24.465080706179069</c:v>
                </c:pt>
                <c:pt idx="12334">
                  <c:v>24.130624905849874</c:v>
                </c:pt>
                <c:pt idx="12335">
                  <c:v>23.767120879120885</c:v>
                </c:pt>
                <c:pt idx="12336">
                  <c:v>23.554625248508952</c:v>
                </c:pt>
                <c:pt idx="12337">
                  <c:v>23.216306192943502</c:v>
                </c:pt>
                <c:pt idx="12338">
                  <c:v>23.131633692458376</c:v>
                </c:pt>
                <c:pt idx="12339">
                  <c:v>22.936170140571985</c:v>
                </c:pt>
                <c:pt idx="12340">
                  <c:v>22.896701392222763</c:v>
                </c:pt>
                <c:pt idx="12341">
                  <c:v>22.686578199052139</c:v>
                </c:pt>
                <c:pt idx="12342">
                  <c:v>22.579017823639784</c:v>
                </c:pt>
                <c:pt idx="12343">
                  <c:v>22.416345724907064</c:v>
                </c:pt>
                <c:pt idx="12344">
                  <c:v>22.449622958362095</c:v>
                </c:pt>
                <c:pt idx="12345">
                  <c:v>22.587158846417946</c:v>
                </c:pt>
                <c:pt idx="12346">
                  <c:v>22.750142857142865</c:v>
                </c:pt>
                <c:pt idx="12347">
                  <c:v>22.866290676416821</c:v>
                </c:pt>
                <c:pt idx="12348">
                  <c:v>22.963216944507874</c:v>
                </c:pt>
                <c:pt idx="12349">
                  <c:v>23.030383348581889</c:v>
                </c:pt>
                <c:pt idx="12350">
                  <c:v>23.107408799266725</c:v>
                </c:pt>
                <c:pt idx="12351">
                  <c:v>23.359586991496204</c:v>
                </c:pt>
                <c:pt idx="12352">
                  <c:v>23.486490087597982</c:v>
                </c:pt>
                <c:pt idx="12353">
                  <c:v>23.983737913486006</c:v>
                </c:pt>
                <c:pt idx="12354">
                  <c:v>24.261026926648103</c:v>
                </c:pt>
                <c:pt idx="12355">
                  <c:v>24.530116907312536</c:v>
                </c:pt>
                <c:pt idx="12356">
                  <c:v>24.68266580976864</c:v>
                </c:pt>
                <c:pt idx="12357">
                  <c:v>24.944669010782949</c:v>
                </c:pt>
                <c:pt idx="12358">
                  <c:v>25.110058823529425</c:v>
                </c:pt>
                <c:pt idx="12359">
                  <c:v>25.396116883116886</c:v>
                </c:pt>
                <c:pt idx="12360">
                  <c:v>25.445598910210858</c:v>
                </c:pt>
                <c:pt idx="12361">
                  <c:v>25.582866920152103</c:v>
                </c:pt>
                <c:pt idx="12362">
                  <c:v>25.600505960896523</c:v>
                </c:pt>
                <c:pt idx="12363">
                  <c:v>25.640481463764647</c:v>
                </c:pt>
                <c:pt idx="12364">
                  <c:v>25.527388489208644</c:v>
                </c:pt>
                <c:pt idx="12365">
                  <c:v>25.523582010582022</c:v>
                </c:pt>
                <c:pt idx="12366">
                  <c:v>25.287602026049203</c:v>
                </c:pt>
                <c:pt idx="12367">
                  <c:v>25.161936170212773</c:v>
                </c:pt>
                <c:pt idx="12368">
                  <c:v>24.902360155113914</c:v>
                </c:pt>
                <c:pt idx="12369">
                  <c:v>24.775147716229359</c:v>
                </c:pt>
                <c:pt idx="12370">
                  <c:v>24.379415002435476</c:v>
                </c:pt>
                <c:pt idx="12371">
                  <c:v>24.116027343750002</c:v>
                </c:pt>
                <c:pt idx="12372">
                  <c:v>23.964932485322901</c:v>
                </c:pt>
                <c:pt idx="12373">
                  <c:v>23.554063986271149</c:v>
                </c:pt>
                <c:pt idx="12374">
                  <c:v>23.411648648648654</c:v>
                </c:pt>
                <c:pt idx="12375">
                  <c:v>23.133167446441771</c:v>
                </c:pt>
                <c:pt idx="12376">
                  <c:v>22.731056240749883</c:v>
                </c:pt>
                <c:pt idx="12377">
                  <c:v>22.398802469135806</c:v>
                </c:pt>
                <c:pt idx="12378">
                  <c:v>22.127197530864198</c:v>
                </c:pt>
                <c:pt idx="12379">
                  <c:v>21.97477558569668</c:v>
                </c:pt>
                <c:pt idx="12380">
                  <c:v>21.517926108374386</c:v>
                </c:pt>
                <c:pt idx="12381">
                  <c:v>21.428335463258794</c:v>
                </c:pt>
                <c:pt idx="12382">
                  <c:v>21.155052412441837</c:v>
                </c:pt>
                <c:pt idx="12383">
                  <c:v>20.753853658536588</c:v>
                </c:pt>
                <c:pt idx="12384">
                  <c:v>20.427441747572825</c:v>
                </c:pt>
                <c:pt idx="12385">
                  <c:v>20.189718938480102</c:v>
                </c:pt>
                <c:pt idx="12386">
                  <c:v>20.053767386091142</c:v>
                </c:pt>
                <c:pt idx="12387">
                  <c:v>19.948449358059921</c:v>
                </c:pt>
                <c:pt idx="12388">
                  <c:v>19.905487046632135</c:v>
                </c:pt>
                <c:pt idx="12389">
                  <c:v>19.813931315483128</c:v>
                </c:pt>
                <c:pt idx="12390">
                  <c:v>19.64229246370132</c:v>
                </c:pt>
                <c:pt idx="12391">
                  <c:v>19.55323776863283</c:v>
                </c:pt>
                <c:pt idx="12392">
                  <c:v>19.596389907218832</c:v>
                </c:pt>
                <c:pt idx="12393">
                  <c:v>19.365656461053586</c:v>
                </c:pt>
                <c:pt idx="12394">
                  <c:v>19.385810956443645</c:v>
                </c:pt>
                <c:pt idx="12395">
                  <c:v>19.448888814167237</c:v>
                </c:pt>
                <c:pt idx="12396">
                  <c:v>19.489606223416164</c:v>
                </c:pt>
                <c:pt idx="12397">
                  <c:v>19.463782997762873</c:v>
                </c:pt>
                <c:pt idx="12398">
                  <c:v>19.472386887446863</c:v>
                </c:pt>
                <c:pt idx="12399">
                  <c:v>19.159551724137938</c:v>
                </c:pt>
                <c:pt idx="12400">
                  <c:v>19.253740740740749</c:v>
                </c:pt>
                <c:pt idx="12401">
                  <c:v>19.008049504950495</c:v>
                </c:pt>
                <c:pt idx="12402">
                  <c:v>19.035009029345371</c:v>
                </c:pt>
                <c:pt idx="12403">
                  <c:v>18.946182332955832</c:v>
                </c:pt>
                <c:pt idx="12404">
                  <c:v>18.856750000000002</c:v>
                </c:pt>
                <c:pt idx="12405">
                  <c:v>18.743953467153286</c:v>
                </c:pt>
                <c:pt idx="12406">
                  <c:v>18.432890135042353</c:v>
                </c:pt>
                <c:pt idx="12407">
                  <c:v>18.33217336394949</c:v>
                </c:pt>
                <c:pt idx="12408">
                  <c:v>17.977409122322054</c:v>
                </c:pt>
                <c:pt idx="12409">
                  <c:v>17.66059593157652</c:v>
                </c:pt>
                <c:pt idx="12410">
                  <c:v>17.539425591098752</c:v>
                </c:pt>
                <c:pt idx="12411">
                  <c:v>17.39407416879796</c:v>
                </c:pt>
                <c:pt idx="12412">
                  <c:v>17.183708955223889</c:v>
                </c:pt>
                <c:pt idx="12413">
                  <c:v>16.93149859681947</c:v>
                </c:pt>
                <c:pt idx="12414">
                  <c:v>16.677868667917455</c:v>
                </c:pt>
                <c:pt idx="12415">
                  <c:v>16.560518231004476</c:v>
                </c:pt>
                <c:pt idx="12416">
                  <c:v>16.393306603773592</c:v>
                </c:pt>
                <c:pt idx="12417">
                  <c:v>16.241078468447181</c:v>
                </c:pt>
                <c:pt idx="12418">
                  <c:v>15.876744075829389</c:v>
                </c:pt>
                <c:pt idx="12419">
                  <c:v>15.690036333412497</c:v>
                </c:pt>
                <c:pt idx="12420">
                  <c:v>14.995889733840311</c:v>
                </c:pt>
                <c:pt idx="12421">
                  <c:v>11.448171919770779</c:v>
                </c:pt>
                <c:pt idx="12422">
                  <c:v>12.566048487758046</c:v>
                </c:pt>
                <c:pt idx="12423">
                  <c:v>15.046994676990085</c:v>
                </c:pt>
                <c:pt idx="12424">
                  <c:v>17.813000000000013</c:v>
                </c:pt>
                <c:pt idx="12425">
                  <c:v>22.133251633196227</c:v>
                </c:pt>
                <c:pt idx="12426">
                  <c:v>26.226215752597252</c:v>
                </c:pt>
                <c:pt idx="12427">
                  <c:v>29.831137964302943</c:v>
                </c:pt>
                <c:pt idx="12428">
                  <c:v>32.141158844765343</c:v>
                </c:pt>
                <c:pt idx="12429">
                  <c:v>31.571759913482342</c:v>
                </c:pt>
                <c:pt idx="12430">
                  <c:v>24.317749340369399</c:v>
                </c:pt>
                <c:pt idx="12431">
                  <c:v>33.600029089175024</c:v>
                </c:pt>
                <c:pt idx="12432">
                  <c:v>42.998572374645221</c:v>
                </c:pt>
                <c:pt idx="12433">
                  <c:v>44.852285714285713</c:v>
                </c:pt>
                <c:pt idx="12434">
                  <c:v>52.067469273743029</c:v>
                </c:pt>
                <c:pt idx="12435">
                  <c:v>60.264269035533005</c:v>
                </c:pt>
                <c:pt idx="12436">
                  <c:v>66.722382151029748</c:v>
                </c:pt>
                <c:pt idx="12437">
                  <c:v>70.888000000000034</c:v>
                </c:pt>
                <c:pt idx="12438">
                  <c:v>72.638197919022858</c:v>
                </c:pt>
                <c:pt idx="12439">
                  <c:v>72.483488848839841</c:v>
                </c:pt>
                <c:pt idx="12440">
                  <c:v>71.649935520107846</c:v>
                </c:pt>
                <c:pt idx="12441">
                  <c:v>70.703026954177901</c:v>
                </c:pt>
                <c:pt idx="12442">
                  <c:v>70.076201616524486</c:v>
                </c:pt>
                <c:pt idx="12443">
                  <c:v>69.736619218679849</c:v>
                </c:pt>
                <c:pt idx="12444">
                  <c:v>69.943655296229821</c:v>
                </c:pt>
                <c:pt idx="12445">
                  <c:v>70.263056091541415</c:v>
                </c:pt>
                <c:pt idx="12446">
                  <c:v>70.323170633138773</c:v>
                </c:pt>
                <c:pt idx="12447">
                  <c:v>70.491721008781809</c:v>
                </c:pt>
                <c:pt idx="12448">
                  <c:v>70.433036141856789</c:v>
                </c:pt>
                <c:pt idx="12449">
                  <c:v>70.135677843226119</c:v>
                </c:pt>
                <c:pt idx="12450">
                  <c:v>69.711591229266091</c:v>
                </c:pt>
                <c:pt idx="12451">
                  <c:v>69.054372236152275</c:v>
                </c:pt>
                <c:pt idx="12452">
                  <c:v>68.40440374942844</c:v>
                </c:pt>
                <c:pt idx="12453">
                  <c:v>67.597595959595978</c:v>
                </c:pt>
                <c:pt idx="12454">
                  <c:v>66.637567872781759</c:v>
                </c:pt>
                <c:pt idx="12455">
                  <c:v>65.594115482527201</c:v>
                </c:pt>
                <c:pt idx="12456">
                  <c:v>64.394737918215625</c:v>
                </c:pt>
                <c:pt idx="12457">
                  <c:v>63.20502053196455</c:v>
                </c:pt>
                <c:pt idx="12458">
                  <c:v>61.986295853829958</c:v>
                </c:pt>
                <c:pt idx="12459">
                  <c:v>60.776585038814403</c:v>
                </c:pt>
                <c:pt idx="12460">
                  <c:v>59.440609825224385</c:v>
                </c:pt>
                <c:pt idx="12461">
                  <c:v>57.967329774614484</c:v>
                </c:pt>
                <c:pt idx="12462">
                  <c:v>56.608521676989056</c:v>
                </c:pt>
                <c:pt idx="12463">
                  <c:v>55.348010783608927</c:v>
                </c:pt>
                <c:pt idx="12464">
                  <c:v>54.070228915662668</c:v>
                </c:pt>
                <c:pt idx="12465">
                  <c:v>52.727510658914753</c:v>
                </c:pt>
                <c:pt idx="12466">
                  <c:v>51.504354115927924</c:v>
                </c:pt>
                <c:pt idx="12467">
                  <c:v>50.520343941248484</c:v>
                </c:pt>
                <c:pt idx="12468">
                  <c:v>49.255495078740168</c:v>
                </c:pt>
                <c:pt idx="12469">
                  <c:v>48.216337453646489</c:v>
                </c:pt>
                <c:pt idx="12470">
                  <c:v>47.133218579234978</c:v>
                </c:pt>
                <c:pt idx="12471">
                  <c:v>46.298054890219575</c:v>
                </c:pt>
                <c:pt idx="12472">
                  <c:v>45.423070140280572</c:v>
                </c:pt>
                <c:pt idx="12473">
                  <c:v>44.615386934673367</c:v>
                </c:pt>
                <c:pt idx="12474">
                  <c:v>43.81181731253146</c:v>
                </c:pt>
                <c:pt idx="12475">
                  <c:v>43.107543625848635</c:v>
                </c:pt>
                <c:pt idx="12476">
                  <c:v>42.377206827309251</c:v>
                </c:pt>
                <c:pt idx="12477">
                  <c:v>41.719250000000002</c:v>
                </c:pt>
                <c:pt idx="12478">
                  <c:v>41.130713004484321</c:v>
                </c:pt>
                <c:pt idx="12479">
                  <c:v>39.565795031055913</c:v>
                </c:pt>
                <c:pt idx="12480">
                  <c:v>39.450500000000005</c:v>
                </c:pt>
                <c:pt idx="12481">
                  <c:v>39.176956639566399</c:v>
                </c:pt>
                <c:pt idx="12482">
                  <c:v>39.26373421439061</c:v>
                </c:pt>
                <c:pt idx="12483">
                  <c:v>39.101235294117657</c:v>
                </c:pt>
                <c:pt idx="12484">
                  <c:v>39.206634596695821</c:v>
                </c:pt>
                <c:pt idx="12485">
                  <c:v>39.249080719669337</c:v>
                </c:pt>
                <c:pt idx="12486">
                  <c:v>39.206634596695821</c:v>
                </c:pt>
                <c:pt idx="12487">
                  <c:v>39.137394379844963</c:v>
                </c:pt>
                <c:pt idx="12488">
                  <c:v>39.06119277108435</c:v>
                </c:pt>
                <c:pt idx="12489">
                  <c:v>39.089784858648784</c:v>
                </c:pt>
                <c:pt idx="12490">
                  <c:v>39.09772553699284</c:v>
                </c:pt>
                <c:pt idx="12491">
                  <c:v>39.264070409134163</c:v>
                </c:pt>
                <c:pt idx="12492">
                  <c:v>39.209915776986961</c:v>
                </c:pt>
                <c:pt idx="12493">
                  <c:v>39.271293838862576</c:v>
                </c:pt>
                <c:pt idx="12494">
                  <c:v>39.072171597633144</c:v>
                </c:pt>
                <c:pt idx="12495">
                  <c:v>38.8717497040019</c:v>
                </c:pt>
                <c:pt idx="12496">
                  <c:v>38.967814990512338</c:v>
                </c:pt>
                <c:pt idx="12497">
                  <c:v>38.574178427179859</c:v>
                </c:pt>
                <c:pt idx="12498">
                  <c:v>38.198343802046168</c:v>
                </c:pt>
                <c:pt idx="12499">
                  <c:v>37.69814544587507</c:v>
                </c:pt>
                <c:pt idx="12500">
                  <c:v>37.255529285202016</c:v>
                </c:pt>
                <c:pt idx="12501">
                  <c:v>36.83734052757795</c:v>
                </c:pt>
                <c:pt idx="12502">
                  <c:v>36.429867179980761</c:v>
                </c:pt>
                <c:pt idx="12503">
                  <c:v>36.105927830074833</c:v>
                </c:pt>
                <c:pt idx="12504">
                  <c:v>35.733067862336398</c:v>
                </c:pt>
                <c:pt idx="12505">
                  <c:v>35.036826890347683</c:v>
                </c:pt>
                <c:pt idx="12506">
                  <c:v>34.382724323005618</c:v>
                </c:pt>
                <c:pt idx="12507">
                  <c:v>34.047752814488504</c:v>
                </c:pt>
                <c:pt idx="12508">
                  <c:v>33.609366314755718</c:v>
                </c:pt>
                <c:pt idx="12509">
                  <c:v>33.147146341463426</c:v>
                </c:pt>
                <c:pt idx="12510">
                  <c:v>32.503230027207536</c:v>
                </c:pt>
                <c:pt idx="12511">
                  <c:v>32.182935451837153</c:v>
                </c:pt>
                <c:pt idx="12512">
                  <c:v>31.770103688933201</c:v>
                </c:pt>
                <c:pt idx="12513">
                  <c:v>31.516880821231855</c:v>
                </c:pt>
                <c:pt idx="12514">
                  <c:v>31.063276520864765</c:v>
                </c:pt>
                <c:pt idx="12515">
                  <c:v>30.526888888888887</c:v>
                </c:pt>
                <c:pt idx="12516">
                  <c:v>30.239673427991885</c:v>
                </c:pt>
                <c:pt idx="12517">
                  <c:v>29.670077393075363</c:v>
                </c:pt>
                <c:pt idx="12518">
                  <c:v>29.224091234347046</c:v>
                </c:pt>
                <c:pt idx="12519">
                  <c:v>28.621361118235445</c:v>
                </c:pt>
                <c:pt idx="12520">
                  <c:v>28.37922073578596</c:v>
                </c:pt>
                <c:pt idx="12521">
                  <c:v>27.827547330410116</c:v>
                </c:pt>
                <c:pt idx="12522">
                  <c:v>27.485372837593612</c:v>
                </c:pt>
                <c:pt idx="12523">
                  <c:v>27.354935483870971</c:v>
                </c:pt>
                <c:pt idx="12524">
                  <c:v>26.775602880658443</c:v>
                </c:pt>
                <c:pt idx="12525">
                  <c:v>26.576380281690145</c:v>
                </c:pt>
                <c:pt idx="12526">
                  <c:v>26.076025210084037</c:v>
                </c:pt>
                <c:pt idx="12527">
                  <c:v>25.629211431461822</c:v>
                </c:pt>
                <c:pt idx="12528">
                  <c:v>25.325468577174458</c:v>
                </c:pt>
                <c:pt idx="12529">
                  <c:v>24.867504616920396</c:v>
                </c:pt>
                <c:pt idx="12530">
                  <c:v>24.563185873605956</c:v>
                </c:pt>
                <c:pt idx="12531">
                  <c:v>24.483790378006876</c:v>
                </c:pt>
                <c:pt idx="12532">
                  <c:v>24.694585988810505</c:v>
                </c:pt>
                <c:pt idx="12533">
                  <c:v>24.538179856115111</c:v>
                </c:pt>
                <c:pt idx="12534">
                  <c:v>24.499249407302049</c:v>
                </c:pt>
                <c:pt idx="12535">
                  <c:v>24.207901315789481</c:v>
                </c:pt>
                <c:pt idx="12536">
                  <c:v>24.157785847299824</c:v>
                </c:pt>
                <c:pt idx="12537">
                  <c:v>24.013578703703704</c:v>
                </c:pt>
                <c:pt idx="12538">
                  <c:v>24.081076745261218</c:v>
                </c:pt>
                <c:pt idx="12539">
                  <c:v>24.00157868020305</c:v>
                </c:pt>
                <c:pt idx="12540">
                  <c:v>24.08681776239909</c:v>
                </c:pt>
                <c:pt idx="12541">
                  <c:v>24.08681776239909</c:v>
                </c:pt>
                <c:pt idx="12542">
                  <c:v>24.136556581986152</c:v>
                </c:pt>
                <c:pt idx="12543">
                  <c:v>24.353661883823182</c:v>
                </c:pt>
                <c:pt idx="12544">
                  <c:v>24.388696378830094</c:v>
                </c:pt>
                <c:pt idx="12545">
                  <c:v>24.412138131842536</c:v>
                </c:pt>
                <c:pt idx="12546">
                  <c:v>24.457730077120825</c:v>
                </c:pt>
                <c:pt idx="12547">
                  <c:v>24.364500234411633</c:v>
                </c:pt>
                <c:pt idx="12548">
                  <c:v>24.486789374706166</c:v>
                </c:pt>
                <c:pt idx="12549">
                  <c:v>24.469870139052556</c:v>
                </c:pt>
                <c:pt idx="12550">
                  <c:v>24.495628220278906</c:v>
                </c:pt>
                <c:pt idx="12551">
                  <c:v>24.488942166390149</c:v>
                </c:pt>
                <c:pt idx="12552">
                  <c:v>24.273998810939364</c:v>
                </c:pt>
                <c:pt idx="12553">
                  <c:v>24.090427821522315</c:v>
                </c:pt>
                <c:pt idx="12554">
                  <c:v>23.992041916167668</c:v>
                </c:pt>
                <c:pt idx="12555">
                  <c:v>23.837074074074085</c:v>
                </c:pt>
                <c:pt idx="12556">
                  <c:v>23.525077294685996</c:v>
                </c:pt>
                <c:pt idx="12557">
                  <c:v>23.100072520009714</c:v>
                </c:pt>
                <c:pt idx="12558">
                  <c:v>22.772011203117398</c:v>
                </c:pt>
                <c:pt idx="12559">
                  <c:v>22.589020532877054</c:v>
                </c:pt>
                <c:pt idx="12560">
                  <c:v>22.340531257661194</c:v>
                </c:pt>
                <c:pt idx="12561">
                  <c:v>21.975484624846256</c:v>
                </c:pt>
                <c:pt idx="12562">
                  <c:v>21.57787419832265</c:v>
                </c:pt>
                <c:pt idx="12563">
                  <c:v>21.338173095944615</c:v>
                </c:pt>
                <c:pt idx="12564">
                  <c:v>20.790516113039171</c:v>
                </c:pt>
                <c:pt idx="12565">
                  <c:v>20.513497017892643</c:v>
                </c:pt>
                <c:pt idx="12566">
                  <c:v>20.23509765819632</c:v>
                </c:pt>
                <c:pt idx="12567">
                  <c:v>19.999385211091688</c:v>
                </c:pt>
                <c:pt idx="12568">
                  <c:v>19.821539944903588</c:v>
                </c:pt>
                <c:pt idx="12569">
                  <c:v>19.519900878293601</c:v>
                </c:pt>
                <c:pt idx="12570">
                  <c:v>19.307198895027636</c:v>
                </c:pt>
                <c:pt idx="12571">
                  <c:v>19.169077348066306</c:v>
                </c:pt>
                <c:pt idx="12572">
                  <c:v>18.870321965897698</c:v>
                </c:pt>
                <c:pt idx="12573">
                  <c:v>18.500493746873442</c:v>
                </c:pt>
                <c:pt idx="12574">
                  <c:v>18.341767123287685</c:v>
                </c:pt>
                <c:pt idx="12575">
                  <c:v>18.129146607231302</c:v>
                </c:pt>
                <c:pt idx="12576">
                  <c:v>17.810683587974378</c:v>
                </c:pt>
                <c:pt idx="12577">
                  <c:v>17.668446756425954</c:v>
                </c:pt>
                <c:pt idx="12578">
                  <c:v>17.410058823529422</c:v>
                </c:pt>
                <c:pt idx="12579">
                  <c:v>17.237366706875758</c:v>
                </c:pt>
                <c:pt idx="12580">
                  <c:v>17.057008610380297</c:v>
                </c:pt>
                <c:pt idx="12581">
                  <c:v>17.007082840236695</c:v>
                </c:pt>
                <c:pt idx="12582">
                  <c:v>16.882565217391313</c:v>
                </c:pt>
                <c:pt idx="12583">
                  <c:v>16.736039215686279</c:v>
                </c:pt>
                <c:pt idx="12584">
                  <c:v>16.550285780453915</c:v>
                </c:pt>
                <c:pt idx="12585">
                  <c:v>16.51323052097742</c:v>
                </c:pt>
                <c:pt idx="12586">
                  <c:v>16.488696844045155</c:v>
                </c:pt>
                <c:pt idx="12587">
                  <c:v>16.447882650713307</c:v>
                </c:pt>
                <c:pt idx="12588">
                  <c:v>16.456037974683543</c:v>
                </c:pt>
                <c:pt idx="12589">
                  <c:v>16.472359889477321</c:v>
                </c:pt>
                <c:pt idx="12590">
                  <c:v>16.37829154182992</c:v>
                </c:pt>
                <c:pt idx="12591">
                  <c:v>16.284049596309121</c:v>
                </c:pt>
                <c:pt idx="12592">
                  <c:v>16.143057803468214</c:v>
                </c:pt>
                <c:pt idx="12593">
                  <c:v>16.240799675399952</c:v>
                </c:pt>
                <c:pt idx="12594">
                  <c:v>16.131632240055833</c:v>
                </c:pt>
                <c:pt idx="12595">
                  <c:v>16.021751458576436</c:v>
                </c:pt>
                <c:pt idx="12596">
                  <c:v>16.015927400468389</c:v>
                </c:pt>
                <c:pt idx="12597">
                  <c:v>15.929529508582181</c:v>
                </c:pt>
                <c:pt idx="12598">
                  <c:v>15.850662337662339</c:v>
                </c:pt>
                <c:pt idx="12599">
                  <c:v>15.657128113879008</c:v>
                </c:pt>
                <c:pt idx="12600">
                  <c:v>15.469962327134002</c:v>
                </c:pt>
                <c:pt idx="12601">
                  <c:v>15.305644944896986</c:v>
                </c:pt>
                <c:pt idx="12602">
                  <c:v>15.098439229843567</c:v>
                </c:pt>
                <c:pt idx="12603">
                  <c:v>15.030533252720684</c:v>
                </c:pt>
                <c:pt idx="12604">
                  <c:v>14.586250728862982</c:v>
                </c:pt>
                <c:pt idx="12605">
                  <c:v>14.448975609756101</c:v>
                </c:pt>
                <c:pt idx="12606">
                  <c:v>14.116722752877788</c:v>
                </c:pt>
                <c:pt idx="12607">
                  <c:v>13.883142646335468</c:v>
                </c:pt>
                <c:pt idx="12608">
                  <c:v>13.615393288921791</c:v>
                </c:pt>
                <c:pt idx="12609">
                  <c:v>13.36193511639426</c:v>
                </c:pt>
                <c:pt idx="12610">
                  <c:v>13.235291252485094</c:v>
                </c:pt>
                <c:pt idx="12611">
                  <c:v>12.978577450735852</c:v>
                </c:pt>
                <c:pt idx="12612">
                  <c:v>12.711998748435551</c:v>
                </c:pt>
                <c:pt idx="12613">
                  <c:v>12.573773480662989</c:v>
                </c:pt>
                <c:pt idx="12614">
                  <c:v>12.442561491935489</c:v>
                </c:pt>
                <c:pt idx="12615">
                  <c:v>12.310420333839154</c:v>
                </c:pt>
                <c:pt idx="12616">
                  <c:v>12.014141262997725</c:v>
                </c:pt>
                <c:pt idx="12617">
                  <c:v>11.805450432130151</c:v>
                </c:pt>
                <c:pt idx="12618">
                  <c:v>11.591880407124687</c:v>
                </c:pt>
                <c:pt idx="12619">
                  <c:v>11.451931297709926</c:v>
                </c:pt>
                <c:pt idx="12620">
                  <c:v>11.293035560071125</c:v>
                </c:pt>
                <c:pt idx="12621">
                  <c:v>11.193379746835447</c:v>
                </c:pt>
                <c:pt idx="12622">
                  <c:v>11.006702770780855</c:v>
                </c:pt>
                <c:pt idx="12623">
                  <c:v>10.964176765147727</c:v>
                </c:pt>
                <c:pt idx="12624">
                  <c:v>10.800101593625499</c:v>
                </c:pt>
                <c:pt idx="12625">
                  <c:v>10.545254078101831</c:v>
                </c:pt>
                <c:pt idx="12626">
                  <c:v>10.441168668791374</c:v>
                </c:pt>
                <c:pt idx="12627">
                  <c:v>10.291074866310161</c:v>
                </c:pt>
                <c:pt idx="12628">
                  <c:v>10.009148290804049</c:v>
                </c:pt>
                <c:pt idx="12629">
                  <c:v>10.018952380952381</c:v>
                </c:pt>
                <c:pt idx="12630">
                  <c:v>9.8682228248054713</c:v>
                </c:pt>
                <c:pt idx="12631">
                  <c:v>9.9671413196069309</c:v>
                </c:pt>
                <c:pt idx="12632">
                  <c:v>10.056009506144218</c:v>
                </c:pt>
                <c:pt idx="12633">
                  <c:v>9.9703732718894074</c:v>
                </c:pt>
                <c:pt idx="12634">
                  <c:v>10.176791120312863</c:v>
                </c:pt>
                <c:pt idx="12635">
                  <c:v>10.337494949494953</c:v>
                </c:pt>
                <c:pt idx="12636">
                  <c:v>10.551673399127843</c:v>
                </c:pt>
                <c:pt idx="12637">
                  <c:v>10.572026182820398</c:v>
                </c:pt>
                <c:pt idx="12638">
                  <c:v>10.599206896551724</c:v>
                </c:pt>
                <c:pt idx="12639">
                  <c:v>10.766683241252302</c:v>
                </c:pt>
                <c:pt idx="12640">
                  <c:v>10.969150473113324</c:v>
                </c:pt>
                <c:pt idx="12641">
                  <c:v>10.931981481481483</c:v>
                </c:pt>
                <c:pt idx="12642">
                  <c:v>11.036228803716611</c:v>
                </c:pt>
                <c:pt idx="12643">
                  <c:v>10.916846153846155</c:v>
                </c:pt>
                <c:pt idx="12644">
                  <c:v>11.028793167992518</c:v>
                </c:pt>
                <c:pt idx="12645">
                  <c:v>10.929588345864662</c:v>
                </c:pt>
                <c:pt idx="12646">
                  <c:v>10.843618508026449</c:v>
                </c:pt>
                <c:pt idx="12647">
                  <c:v>10.901467014712868</c:v>
                </c:pt>
                <c:pt idx="12648">
                  <c:v>10.817249224158513</c:v>
                </c:pt>
                <c:pt idx="12649">
                  <c:v>10.750758041286609</c:v>
                </c:pt>
                <c:pt idx="12650">
                  <c:v>10.669212303980704</c:v>
                </c:pt>
                <c:pt idx="12651">
                  <c:v>10.572500727096465</c:v>
                </c:pt>
                <c:pt idx="12652">
                  <c:v>10.460554149428091</c:v>
                </c:pt>
                <c:pt idx="12653">
                  <c:v>10.354847958934247</c:v>
                </c:pt>
                <c:pt idx="12654">
                  <c:v>10.313514958312908</c:v>
                </c:pt>
                <c:pt idx="12655">
                  <c:v>10.035140221402219</c:v>
                </c:pt>
                <c:pt idx="12656">
                  <c:v>10.033612194519876</c:v>
                </c:pt>
                <c:pt idx="12657">
                  <c:v>9.847488734835359</c:v>
                </c:pt>
                <c:pt idx="12658">
                  <c:v>9.7015245901639382</c:v>
                </c:pt>
                <c:pt idx="12659">
                  <c:v>9.6773835616438397</c:v>
                </c:pt>
                <c:pt idx="12660">
                  <c:v>9.4885183612290867</c:v>
                </c:pt>
                <c:pt idx="12661">
                  <c:v>9.3258757515030126</c:v>
                </c:pt>
                <c:pt idx="12662">
                  <c:v>9.1694070351758796</c:v>
                </c:pt>
                <c:pt idx="12663">
                  <c:v>9.1088679768203633</c:v>
                </c:pt>
                <c:pt idx="12664">
                  <c:v>8.9367181106340041</c:v>
                </c:pt>
                <c:pt idx="12665">
                  <c:v>8.6034605263157928</c:v>
                </c:pt>
                <c:pt idx="12666">
                  <c:v>8.6244206128133705</c:v>
                </c:pt>
                <c:pt idx="12667">
                  <c:v>8.5964809005818381</c:v>
                </c:pt>
                <c:pt idx="12668">
                  <c:v>8.5477222222222231</c:v>
                </c:pt>
                <c:pt idx="12669">
                  <c:v>8.3191917946136513</c:v>
                </c:pt>
                <c:pt idx="12670">
                  <c:v>8.3406942355889733</c:v>
                </c:pt>
                <c:pt idx="12671">
                  <c:v>8.184069025666588</c:v>
                </c:pt>
                <c:pt idx="12672">
                  <c:v>8.1381548946716293</c:v>
                </c:pt>
                <c:pt idx="12673">
                  <c:v>8.0732706027060317</c:v>
                </c:pt>
                <c:pt idx="12674">
                  <c:v>7.9757594627594699</c:v>
                </c:pt>
                <c:pt idx="12675">
                  <c:v>7.9737843137254956</c:v>
                </c:pt>
                <c:pt idx="12676">
                  <c:v>7.9589102902374727</c:v>
                </c:pt>
                <c:pt idx="12677">
                  <c:v>7.867704906375927</c:v>
                </c:pt>
                <c:pt idx="12678">
                  <c:v>7.8288882891340101</c:v>
                </c:pt>
                <c:pt idx="12679">
                  <c:v>7.8157448243777701</c:v>
                </c:pt>
                <c:pt idx="12680">
                  <c:v>7.9812320441989009</c:v>
                </c:pt>
                <c:pt idx="12681">
                  <c:v>8.0101428571428634</c:v>
                </c:pt>
                <c:pt idx="12682">
                  <c:v>8.043182232346247</c:v>
                </c:pt>
                <c:pt idx="12683">
                  <c:v>8.1758065395095372</c:v>
                </c:pt>
                <c:pt idx="12684">
                  <c:v>8.2883064003631475</c:v>
                </c:pt>
                <c:pt idx="12685">
                  <c:v>8.3571043083900278</c:v>
                </c:pt>
                <c:pt idx="12686">
                  <c:v>8.3323248753964698</c:v>
                </c:pt>
                <c:pt idx="12687">
                  <c:v>8.438288657459811</c:v>
                </c:pt>
                <c:pt idx="12688">
                  <c:v>8.4569284096058013</c:v>
                </c:pt>
                <c:pt idx="12689">
                  <c:v>8.5067585111212018</c:v>
                </c:pt>
                <c:pt idx="12690">
                  <c:v>8.5693011828935397</c:v>
                </c:pt>
                <c:pt idx="12691">
                  <c:v>8.7638551881413953</c:v>
                </c:pt>
                <c:pt idx="12692">
                  <c:v>8.7205709057639567</c:v>
                </c:pt>
                <c:pt idx="12693">
                  <c:v>8.7085723789860054</c:v>
                </c:pt>
                <c:pt idx="12694">
                  <c:v>8.6712278481012746</c:v>
                </c:pt>
                <c:pt idx="12695">
                  <c:v>8.6717759815242488</c:v>
                </c:pt>
                <c:pt idx="12696">
                  <c:v>8.6212677165354386</c:v>
                </c:pt>
                <c:pt idx="12697">
                  <c:v>8.5832834572490739</c:v>
                </c:pt>
                <c:pt idx="12698">
                  <c:v>8.4425036122116062</c:v>
                </c:pt>
                <c:pt idx="12699">
                  <c:v>8.5258564749883128</c:v>
                </c:pt>
                <c:pt idx="12700">
                  <c:v>8.5130000000000052</c:v>
                </c:pt>
                <c:pt idx="12701">
                  <c:v>8.3578519040902677</c:v>
                </c:pt>
                <c:pt idx="12702">
                  <c:v>8.1630942507068838</c:v>
                </c:pt>
                <c:pt idx="12703">
                  <c:v>8.1490198534625442</c:v>
                </c:pt>
                <c:pt idx="12704">
                  <c:v>8.0894218009478713</c:v>
                </c:pt>
                <c:pt idx="12705">
                  <c:v>7.9379049429657869</c:v>
                </c:pt>
                <c:pt idx="12706">
                  <c:v>7.8838293612964812</c:v>
                </c:pt>
                <c:pt idx="12707">
                  <c:v>7.8558912783751573</c:v>
                </c:pt>
                <c:pt idx="12708">
                  <c:v>7.7948639195016796</c:v>
                </c:pt>
                <c:pt idx="12709">
                  <c:v>7.7794023071377083</c:v>
                </c:pt>
                <c:pt idx="12710">
                  <c:v>7.7178192771084362</c:v>
                </c:pt>
                <c:pt idx="12711">
                  <c:v>7.549835748792276</c:v>
                </c:pt>
                <c:pt idx="12712">
                  <c:v>7.3746557734204856</c:v>
                </c:pt>
                <c:pt idx="12713">
                  <c:v>7.292408197914142</c:v>
                </c:pt>
                <c:pt idx="12714">
                  <c:v>7.1844008254430705</c:v>
                </c:pt>
                <c:pt idx="12715">
                  <c:v>7.0905862068965533</c:v>
                </c:pt>
                <c:pt idx="12716">
                  <c:v>7.0716022809997554</c:v>
                </c:pt>
                <c:pt idx="12717">
                  <c:v>7.0148159806295389</c:v>
                </c:pt>
                <c:pt idx="12718">
                  <c:v>7.0139647853352685</c:v>
                </c:pt>
                <c:pt idx="12719">
                  <c:v>6.8891401824291982</c:v>
                </c:pt>
                <c:pt idx="12720">
                  <c:v>6.7655083612040201</c:v>
                </c:pt>
                <c:pt idx="12721">
                  <c:v>6.6983785900783346</c:v>
                </c:pt>
                <c:pt idx="12722">
                  <c:v>6.7557493515680314</c:v>
                </c:pt>
                <c:pt idx="12723">
                  <c:v>6.6916800842499455</c:v>
                </c:pt>
                <c:pt idx="12724">
                  <c:v>6.8281543281503865</c:v>
                </c:pt>
                <c:pt idx="12725">
                  <c:v>6.8001753619857475</c:v>
                </c:pt>
                <c:pt idx="12726">
                  <c:v>6.7590136674259718</c:v>
                </c:pt>
                <c:pt idx="12727">
                  <c:v>6.7319764492753649</c:v>
                </c:pt>
                <c:pt idx="12728">
                  <c:v>6.6454488419159041</c:v>
                </c:pt>
                <c:pt idx="12729">
                  <c:v>6.7519162561576351</c:v>
                </c:pt>
                <c:pt idx="12730">
                  <c:v>6.7231319615298624</c:v>
                </c:pt>
                <c:pt idx="12731">
                  <c:v>6.7001508379888293</c:v>
                </c:pt>
                <c:pt idx="12732">
                  <c:v>6.7173828264758519</c:v>
                </c:pt>
                <c:pt idx="12733">
                  <c:v>6.7346379503244584</c:v>
                </c:pt>
                <c:pt idx="12734">
                  <c:v>6.8750689655172472</c:v>
                </c:pt>
                <c:pt idx="12735">
                  <c:v>7.0565368043088057</c:v>
                </c:pt>
                <c:pt idx="12736">
                  <c:v>6.9622248932824107</c:v>
                </c:pt>
                <c:pt idx="12737">
                  <c:v>6.9972519685039423</c:v>
                </c:pt>
                <c:pt idx="12738">
                  <c:v>7.0441020960108247</c:v>
                </c:pt>
                <c:pt idx="12739">
                  <c:v>7.1029028687598839</c:v>
                </c:pt>
                <c:pt idx="12740">
                  <c:v>7.0685807108897443</c:v>
                </c:pt>
                <c:pt idx="12741">
                  <c:v>7.1277038801906123</c:v>
                </c:pt>
                <c:pt idx="12742">
                  <c:v>7.1870959745280949</c:v>
                </c:pt>
                <c:pt idx="12743">
                  <c:v>7.7229863201094453</c:v>
                </c:pt>
                <c:pt idx="12744">
                  <c:v>7.0867948366461064</c:v>
                </c:pt>
                <c:pt idx="12745">
                  <c:v>7.0205566750629735</c:v>
                </c:pt>
                <c:pt idx="12746">
                  <c:v>6.9677018348623889</c:v>
                </c:pt>
                <c:pt idx="12747">
                  <c:v>7.0213888761204331</c:v>
                </c:pt>
                <c:pt idx="12748">
                  <c:v>6.9426569191802976</c:v>
                </c:pt>
                <c:pt idx="12749">
                  <c:v>6.8953529411764727</c:v>
                </c:pt>
                <c:pt idx="12750">
                  <c:v>6.9312259182259162</c:v>
                </c:pt>
                <c:pt idx="12751">
                  <c:v>6.7246408238833624</c:v>
                </c:pt>
                <c:pt idx="12752">
                  <c:v>6.6707422345850738</c:v>
                </c:pt>
                <c:pt idx="12753">
                  <c:v>6.7005145045254153</c:v>
                </c:pt>
                <c:pt idx="12754">
                  <c:v>6.6085147571461782</c:v>
                </c:pt>
                <c:pt idx="12755">
                  <c:v>6.4143494648673816</c:v>
                </c:pt>
                <c:pt idx="12756">
                  <c:v>6.32761197855978</c:v>
                </c:pt>
                <c:pt idx="12757">
                  <c:v>6.3630583430571797</c:v>
                </c:pt>
                <c:pt idx="12758">
                  <c:v>6.3022030848329109</c:v>
                </c:pt>
                <c:pt idx="12759">
                  <c:v>6.203102948058028</c:v>
                </c:pt>
                <c:pt idx="12760">
                  <c:v>6.1418659793814463</c:v>
                </c:pt>
                <c:pt idx="12761">
                  <c:v>6.0364521575985002</c:v>
                </c:pt>
                <c:pt idx="12762">
                  <c:v>6.1890563380281698</c:v>
                </c:pt>
                <c:pt idx="12763">
                  <c:v>5.954259398496248</c:v>
                </c:pt>
                <c:pt idx="12764">
                  <c:v>5.8690178655383214</c:v>
                </c:pt>
                <c:pt idx="12765">
                  <c:v>5.8748622149071288</c:v>
                </c:pt>
                <c:pt idx="12766">
                  <c:v>5.7571778405081169</c:v>
                </c:pt>
                <c:pt idx="12767">
                  <c:v>5.6104377056887635</c:v>
                </c:pt>
                <c:pt idx="12768">
                  <c:v>5.7281080827067719</c:v>
                </c:pt>
                <c:pt idx="12769">
                  <c:v>5.7106989903733307</c:v>
                </c:pt>
                <c:pt idx="12770">
                  <c:v>5.7049014084507057</c:v>
                </c:pt>
                <c:pt idx="12771">
                  <c:v>5.8049109026963706</c:v>
                </c:pt>
                <c:pt idx="12772">
                  <c:v>5.7122525110955458</c:v>
                </c:pt>
                <c:pt idx="12773">
                  <c:v>5.6646488620529531</c:v>
                </c:pt>
                <c:pt idx="12774">
                  <c:v>5.6175947818055896</c:v>
                </c:pt>
                <c:pt idx="12775">
                  <c:v>5.6309039301310087</c:v>
                </c:pt>
                <c:pt idx="12776">
                  <c:v>5.6070073193046746</c:v>
                </c:pt>
                <c:pt idx="12777">
                  <c:v>5.6258444545661597</c:v>
                </c:pt>
                <c:pt idx="12778">
                  <c:v>5.59225858539914</c:v>
                </c:pt>
                <c:pt idx="12779">
                  <c:v>5.754887905604722</c:v>
                </c:pt>
                <c:pt idx="12780">
                  <c:v>5.806552036199097</c:v>
                </c:pt>
                <c:pt idx="12781">
                  <c:v>5.8605265416760837</c:v>
                </c:pt>
                <c:pt idx="12782">
                  <c:v>5.7673483171447977</c:v>
                </c:pt>
                <c:pt idx="12783">
                  <c:v>5.8773761301989218</c:v>
                </c:pt>
                <c:pt idx="12784">
                  <c:v>6.041299750962196</c:v>
                </c:pt>
                <c:pt idx="12785">
                  <c:v>6.0867128600589737</c:v>
                </c:pt>
                <c:pt idx="12786">
                  <c:v>6.1380000000000052</c:v>
                </c:pt>
                <c:pt idx="12787">
                  <c:v>6.089844262295081</c:v>
                </c:pt>
                <c:pt idx="12788">
                  <c:v>6.2469648482081759</c:v>
                </c:pt>
                <c:pt idx="12789">
                  <c:v>6.2160892448512577</c:v>
                </c:pt>
                <c:pt idx="12790">
                  <c:v>6.2912878127151757</c:v>
                </c:pt>
                <c:pt idx="12791">
                  <c:v>6.35526875287621</c:v>
                </c:pt>
                <c:pt idx="12792">
                  <c:v>6.1975444059977001</c:v>
                </c:pt>
                <c:pt idx="12793">
                  <c:v>6.2557745664739919</c:v>
                </c:pt>
                <c:pt idx="12794">
                  <c:v>6.3084124189063999</c:v>
                </c:pt>
                <c:pt idx="12795">
                  <c:v>6.227716805942439</c:v>
                </c:pt>
                <c:pt idx="12796">
                  <c:v>6.2687544757033251</c:v>
                </c:pt>
                <c:pt idx="12797">
                  <c:v>6.2138616674429485</c:v>
                </c:pt>
                <c:pt idx="12798">
                  <c:v>6.1150051294007959</c:v>
                </c:pt>
                <c:pt idx="12799">
                  <c:v>6.1443025210084059</c:v>
                </c:pt>
                <c:pt idx="12800">
                  <c:v>6.1736683804627255</c:v>
                </c:pt>
                <c:pt idx="12801">
                  <c:v>6.1007192982456182</c:v>
                </c:pt>
                <c:pt idx="12802">
                  <c:v>6.124215172090846</c:v>
                </c:pt>
                <c:pt idx="12803">
                  <c:v>6.0071438275942839</c:v>
                </c:pt>
                <c:pt idx="12804">
                  <c:v>6.0247205813408371</c:v>
                </c:pt>
                <c:pt idx="12805">
                  <c:v>6.0364521575985002</c:v>
                </c:pt>
                <c:pt idx="12806">
                  <c:v>6.054070171321289</c:v>
                </c:pt>
                <c:pt idx="12807">
                  <c:v>5.9308403755868575</c:v>
                </c:pt>
                <c:pt idx="12808">
                  <c:v>5.8398372857478336</c:v>
                </c:pt>
                <c:pt idx="12809">
                  <c:v>5.8340093896713654</c:v>
                </c:pt>
                <c:pt idx="12810">
                  <c:v>5.7049014084507057</c:v>
                </c:pt>
                <c:pt idx="12811">
                  <c:v>5.6875249824067602</c:v>
                </c:pt>
                <c:pt idx="12812">
                  <c:v>5.681738273921205</c:v>
                </c:pt>
                <c:pt idx="12813">
                  <c:v>5.5297525773195915</c:v>
                </c:pt>
                <c:pt idx="12814">
                  <c:v>5.2928594847775265</c:v>
                </c:pt>
                <c:pt idx="12815">
                  <c:v>5.1358070175438648</c:v>
                </c:pt>
                <c:pt idx="12816">
                  <c:v>5.376020102851804</c:v>
                </c:pt>
                <c:pt idx="12817">
                  <c:v>5.3475785664254047</c:v>
                </c:pt>
                <c:pt idx="12818">
                  <c:v>5.3192033582089628</c:v>
                </c:pt>
                <c:pt idx="12819">
                  <c:v>5.3586258724988376</c:v>
                </c:pt>
                <c:pt idx="12820">
                  <c:v>5.3958233657858159</c:v>
                </c:pt>
                <c:pt idx="12821">
                  <c:v>5.4433797468354506</c:v>
                </c:pt>
                <c:pt idx="12822">
                  <c:v>5.3478938113724652</c:v>
                </c:pt>
                <c:pt idx="12823">
                  <c:v>5.275871399410299</c:v>
                </c:pt>
                <c:pt idx="12824">
                  <c:v>5.4196366704162031</c:v>
                </c:pt>
                <c:pt idx="12825">
                  <c:v>5.4061767337807609</c:v>
                </c:pt>
                <c:pt idx="12826">
                  <c:v>5.3462961392546333</c:v>
                </c:pt>
                <c:pt idx="12827">
                  <c:v>5.5654794307316031</c:v>
                </c:pt>
                <c:pt idx="12828">
                  <c:v>5.6221151031270828</c:v>
                </c:pt>
                <c:pt idx="12829">
                  <c:v>5.7971009743135582</c:v>
                </c:pt>
                <c:pt idx="12830">
                  <c:v>5.7751681415929284</c:v>
                </c:pt>
                <c:pt idx="12831">
                  <c:v>5.8858438743918633</c:v>
                </c:pt>
                <c:pt idx="12832">
                  <c:v>5.9881106194690261</c:v>
                </c:pt>
                <c:pt idx="12833">
                  <c:v>6.0157685492801782</c:v>
                </c:pt>
                <c:pt idx="12834">
                  <c:v>6.1877669773635162</c:v>
                </c:pt>
                <c:pt idx="12835">
                  <c:v>6.2493737486095711</c:v>
                </c:pt>
                <c:pt idx="12836">
                  <c:v>6.3225716198125852</c:v>
                </c:pt>
                <c:pt idx="12837">
                  <c:v>6.315216252518475</c:v>
                </c:pt>
                <c:pt idx="12838">
                  <c:v>6.4061700741406469</c:v>
                </c:pt>
                <c:pt idx="12839">
                  <c:v>6.3737666290868127</c:v>
                </c:pt>
                <c:pt idx="12840">
                  <c:v>6.3837267376047109</c:v>
                </c:pt>
                <c:pt idx="12841">
                  <c:v>6.4817500000000017</c:v>
                </c:pt>
                <c:pt idx="12842">
                  <c:v>6.3551532846715375</c:v>
                </c:pt>
                <c:pt idx="12843">
                  <c:v>6.4421599908445906</c:v>
                </c:pt>
                <c:pt idx="12844">
                  <c:v>6.4350257234726733</c:v>
                </c:pt>
                <c:pt idx="12845">
                  <c:v>6.5229101175386042</c:v>
                </c:pt>
                <c:pt idx="12846">
                  <c:v>6.3452931114193269</c:v>
                </c:pt>
                <c:pt idx="12847">
                  <c:v>6.3201395456652811</c:v>
                </c:pt>
                <c:pt idx="12848">
                  <c:v>6.2805040707141231</c:v>
                </c:pt>
                <c:pt idx="12849">
                  <c:v>6.2609001399906745</c:v>
                </c:pt>
                <c:pt idx="12850">
                  <c:v>6.2089981277790791</c:v>
                </c:pt>
                <c:pt idx="12851">
                  <c:v>6.0658293026532064</c:v>
                </c:pt>
                <c:pt idx="12852">
                  <c:v>6.1425336787564824</c:v>
                </c:pt>
                <c:pt idx="12853">
                  <c:v>6.11633018422296</c:v>
                </c:pt>
                <c:pt idx="12854">
                  <c:v>6.0692796208530844</c:v>
                </c:pt>
                <c:pt idx="12855">
                  <c:v>6.0100294676806136</c:v>
                </c:pt>
                <c:pt idx="12856">
                  <c:v>5.9713134826107712</c:v>
                </c:pt>
                <c:pt idx="12857">
                  <c:v>5.8877016706443968</c:v>
                </c:pt>
                <c:pt idx="12858">
                  <c:v>5.9174205495818448</c:v>
                </c:pt>
                <c:pt idx="12859">
                  <c:v>5.9174205495818448</c:v>
                </c:pt>
                <c:pt idx="12860">
                  <c:v>5.8936397708283614</c:v>
                </c:pt>
                <c:pt idx="12861">
                  <c:v>5.9713134826107712</c:v>
                </c:pt>
                <c:pt idx="12862">
                  <c:v>5.8824516971279408</c:v>
                </c:pt>
                <c:pt idx="12863">
                  <c:v>5.8917842951750288</c:v>
                </c:pt>
                <c:pt idx="12864">
                  <c:v>5.9217161366313356</c:v>
                </c:pt>
                <c:pt idx="12865">
                  <c:v>5.8783080346685459</c:v>
                </c:pt>
                <c:pt idx="12866">
                  <c:v>5.7392986256697007</c:v>
                </c:pt>
                <c:pt idx="12867">
                  <c:v>5.8075601851851886</c:v>
                </c:pt>
                <c:pt idx="12868">
                  <c:v>5.75731165249368</c:v>
                </c:pt>
                <c:pt idx="12869">
                  <c:v>5.7454681238615706</c:v>
                </c:pt>
                <c:pt idx="12870">
                  <c:v>5.6264311512415368</c:v>
                </c:pt>
                <c:pt idx="12871">
                  <c:v>5.676677130044844</c:v>
                </c:pt>
                <c:pt idx="12872">
                  <c:v>5.6201985736572375</c:v>
                </c:pt>
                <c:pt idx="12873">
                  <c:v>5.638499334221045</c:v>
                </c:pt>
                <c:pt idx="12874">
                  <c:v>5.6589393671166199</c:v>
                </c:pt>
                <c:pt idx="12875">
                  <c:v>5.720505518763801</c:v>
                </c:pt>
                <c:pt idx="12876">
                  <c:v>5.8309611650485493</c:v>
                </c:pt>
                <c:pt idx="12877">
                  <c:v>5.9055027563395832</c:v>
                </c:pt>
                <c:pt idx="12878">
                  <c:v>5.9109929422143814</c:v>
                </c:pt>
                <c:pt idx="12879">
                  <c:v>5.9109929422143814</c:v>
                </c:pt>
                <c:pt idx="12880">
                  <c:v>6.0765218736190931</c:v>
                </c:pt>
                <c:pt idx="12881">
                  <c:v>5.9936373091391886</c:v>
                </c:pt>
                <c:pt idx="12882">
                  <c:v>6.0490390330450232</c:v>
                </c:pt>
                <c:pt idx="12883">
                  <c:v>6.1464222815210192</c:v>
                </c:pt>
                <c:pt idx="12884">
                  <c:v>6.2136688963210744</c:v>
                </c:pt>
                <c:pt idx="12885">
                  <c:v>6.1695645269514685</c:v>
                </c:pt>
                <c:pt idx="12886">
                  <c:v>6.2485844738613459</c:v>
                </c:pt>
                <c:pt idx="12887">
                  <c:v>6.2295841584158467</c:v>
                </c:pt>
                <c:pt idx="12888">
                  <c:v>6.3149869044931179</c:v>
                </c:pt>
                <c:pt idx="12889">
                  <c:v>6.2763665609424564</c:v>
                </c:pt>
                <c:pt idx="12890">
                  <c:v>6.2630000000000017</c:v>
                </c:pt>
                <c:pt idx="12891">
                  <c:v>6.3262832080200546</c:v>
                </c:pt>
                <c:pt idx="12892">
                  <c:v>6.0558473491773377</c:v>
                </c:pt>
                <c:pt idx="12893">
                  <c:v>5.9986782768102707</c:v>
                </c:pt>
                <c:pt idx="12894">
                  <c:v>5.9727886029411792</c:v>
                </c:pt>
                <c:pt idx="12895">
                  <c:v>5.9093372494816876</c:v>
                </c:pt>
                <c:pt idx="12896">
                  <c:v>5.8888086876155299</c:v>
                </c:pt>
                <c:pt idx="12897">
                  <c:v>5.7406940903823909</c:v>
                </c:pt>
                <c:pt idx="12898">
                  <c:v>5.5711395348837236</c:v>
                </c:pt>
                <c:pt idx="12899">
                  <c:v>5.5608413068844875</c:v>
                </c:pt>
                <c:pt idx="12900">
                  <c:v>5.5182693208430962</c:v>
                </c:pt>
                <c:pt idx="12901">
                  <c:v>5.5077121034077585</c:v>
                </c:pt>
                <c:pt idx="12902">
                  <c:v>5.3673632075471716</c:v>
                </c:pt>
                <c:pt idx="12903">
                  <c:v>5.3064011352885565</c:v>
                </c:pt>
                <c:pt idx="12904">
                  <c:v>5.1587047935453292</c:v>
                </c:pt>
                <c:pt idx="12905">
                  <c:v>5.0853120837297823</c:v>
                </c:pt>
                <c:pt idx="12906">
                  <c:v>5.1082380952381001</c:v>
                </c:pt>
                <c:pt idx="12907">
                  <c:v>5.0100238095238119</c:v>
                </c:pt>
                <c:pt idx="12908">
                  <c:v>5</c:v>
                </c:pt>
                <c:pt idx="12909">
                  <c:v>5</c:v>
                </c:pt>
                <c:pt idx="12910">
                  <c:v>5</c:v>
                </c:pt>
                <c:pt idx="12911">
                  <c:v>5</c:v>
                </c:pt>
                <c:pt idx="12912">
                  <c:v>5</c:v>
                </c:pt>
                <c:pt idx="12913">
                  <c:v>5</c:v>
                </c:pt>
                <c:pt idx="12914">
                  <c:v>5</c:v>
                </c:pt>
                <c:pt idx="12915">
                  <c:v>5</c:v>
                </c:pt>
                <c:pt idx="12916">
                  <c:v>5</c:v>
                </c:pt>
                <c:pt idx="12917">
                  <c:v>5</c:v>
                </c:pt>
                <c:pt idx="12918">
                  <c:v>5</c:v>
                </c:pt>
                <c:pt idx="12919">
                  <c:v>5</c:v>
                </c:pt>
                <c:pt idx="12920">
                  <c:v>5</c:v>
                </c:pt>
                <c:pt idx="12921">
                  <c:v>5</c:v>
                </c:pt>
                <c:pt idx="12922">
                  <c:v>5</c:v>
                </c:pt>
                <c:pt idx="12923">
                  <c:v>5</c:v>
                </c:pt>
                <c:pt idx="12924">
                  <c:v>5</c:v>
                </c:pt>
                <c:pt idx="12925">
                  <c:v>5</c:v>
                </c:pt>
                <c:pt idx="12926">
                  <c:v>5</c:v>
                </c:pt>
                <c:pt idx="12927">
                  <c:v>5</c:v>
                </c:pt>
                <c:pt idx="12928">
                  <c:v>5</c:v>
                </c:pt>
                <c:pt idx="12929">
                  <c:v>5</c:v>
                </c:pt>
                <c:pt idx="12930">
                  <c:v>5</c:v>
                </c:pt>
                <c:pt idx="12931">
                  <c:v>5</c:v>
                </c:pt>
                <c:pt idx="12932">
                  <c:v>5</c:v>
                </c:pt>
                <c:pt idx="12933">
                  <c:v>5.0415265049416007</c:v>
                </c:pt>
                <c:pt idx="12934">
                  <c:v>5.0793667041619841</c:v>
                </c:pt>
                <c:pt idx="12935">
                  <c:v>5.0297906242956998</c:v>
                </c:pt>
                <c:pt idx="12936">
                  <c:v>5</c:v>
                </c:pt>
                <c:pt idx="12937">
                  <c:v>5</c:v>
                </c:pt>
                <c:pt idx="12938">
                  <c:v>5</c:v>
                </c:pt>
                <c:pt idx="12939">
                  <c:v>5</c:v>
                </c:pt>
                <c:pt idx="12940">
                  <c:v>5</c:v>
                </c:pt>
                <c:pt idx="12941">
                  <c:v>5</c:v>
                </c:pt>
                <c:pt idx="12942">
                  <c:v>5</c:v>
                </c:pt>
                <c:pt idx="12943">
                  <c:v>5</c:v>
                </c:pt>
                <c:pt idx="12944">
                  <c:v>5</c:v>
                </c:pt>
                <c:pt idx="12945">
                  <c:v>5</c:v>
                </c:pt>
                <c:pt idx="12946">
                  <c:v>5</c:v>
                </c:pt>
                <c:pt idx="12947">
                  <c:v>5</c:v>
                </c:pt>
                <c:pt idx="12948">
                  <c:v>5</c:v>
                </c:pt>
                <c:pt idx="12949">
                  <c:v>5</c:v>
                </c:pt>
                <c:pt idx="12950">
                  <c:v>5</c:v>
                </c:pt>
                <c:pt idx="12951">
                  <c:v>5</c:v>
                </c:pt>
                <c:pt idx="12952">
                  <c:v>5</c:v>
                </c:pt>
                <c:pt idx="12953">
                  <c:v>5</c:v>
                </c:pt>
                <c:pt idx="12954">
                  <c:v>5</c:v>
                </c:pt>
                <c:pt idx="12955">
                  <c:v>5</c:v>
                </c:pt>
                <c:pt idx="12956">
                  <c:v>5</c:v>
                </c:pt>
                <c:pt idx="12957">
                  <c:v>5</c:v>
                </c:pt>
                <c:pt idx="12958">
                  <c:v>5</c:v>
                </c:pt>
                <c:pt idx="12959">
                  <c:v>5</c:v>
                </c:pt>
                <c:pt idx="12960">
                  <c:v>5</c:v>
                </c:pt>
                <c:pt idx="12961">
                  <c:v>5</c:v>
                </c:pt>
                <c:pt idx="12962">
                  <c:v>5</c:v>
                </c:pt>
                <c:pt idx="12963">
                  <c:v>5</c:v>
                </c:pt>
                <c:pt idx="12964">
                  <c:v>5</c:v>
                </c:pt>
                <c:pt idx="12965">
                  <c:v>5</c:v>
                </c:pt>
                <c:pt idx="12966">
                  <c:v>5</c:v>
                </c:pt>
                <c:pt idx="12967">
                  <c:v>5</c:v>
                </c:pt>
                <c:pt idx="12968">
                  <c:v>5</c:v>
                </c:pt>
                <c:pt idx="12969">
                  <c:v>5</c:v>
                </c:pt>
                <c:pt idx="12970">
                  <c:v>5</c:v>
                </c:pt>
                <c:pt idx="12971">
                  <c:v>5</c:v>
                </c:pt>
                <c:pt idx="12972">
                  <c:v>5</c:v>
                </c:pt>
                <c:pt idx="12973">
                  <c:v>5</c:v>
                </c:pt>
                <c:pt idx="12974">
                  <c:v>5</c:v>
                </c:pt>
                <c:pt idx="12975">
                  <c:v>5</c:v>
                </c:pt>
                <c:pt idx="12976">
                  <c:v>5</c:v>
                </c:pt>
                <c:pt idx="12977">
                  <c:v>5</c:v>
                </c:pt>
                <c:pt idx="12978">
                  <c:v>5</c:v>
                </c:pt>
                <c:pt idx="12979">
                  <c:v>5</c:v>
                </c:pt>
                <c:pt idx="12980">
                  <c:v>5</c:v>
                </c:pt>
                <c:pt idx="12981">
                  <c:v>5</c:v>
                </c:pt>
                <c:pt idx="12982">
                  <c:v>5</c:v>
                </c:pt>
                <c:pt idx="12983">
                  <c:v>5</c:v>
                </c:pt>
                <c:pt idx="12984">
                  <c:v>5</c:v>
                </c:pt>
                <c:pt idx="12985">
                  <c:v>5</c:v>
                </c:pt>
                <c:pt idx="12986">
                  <c:v>5</c:v>
                </c:pt>
                <c:pt idx="12987">
                  <c:v>5</c:v>
                </c:pt>
                <c:pt idx="12988">
                  <c:v>5</c:v>
                </c:pt>
                <c:pt idx="12989">
                  <c:v>5</c:v>
                </c:pt>
                <c:pt idx="12990">
                  <c:v>5</c:v>
                </c:pt>
                <c:pt idx="12991">
                  <c:v>5</c:v>
                </c:pt>
                <c:pt idx="12992">
                  <c:v>5</c:v>
                </c:pt>
                <c:pt idx="12993">
                  <c:v>5</c:v>
                </c:pt>
                <c:pt idx="12994">
                  <c:v>5</c:v>
                </c:pt>
                <c:pt idx="12995">
                  <c:v>5</c:v>
                </c:pt>
                <c:pt idx="12996">
                  <c:v>5</c:v>
                </c:pt>
                <c:pt idx="12997">
                  <c:v>5</c:v>
                </c:pt>
                <c:pt idx="12998">
                  <c:v>5</c:v>
                </c:pt>
                <c:pt idx="12999">
                  <c:v>5</c:v>
                </c:pt>
                <c:pt idx="13000">
                  <c:v>5</c:v>
                </c:pt>
                <c:pt idx="13001">
                  <c:v>5</c:v>
                </c:pt>
                <c:pt idx="13002">
                  <c:v>5</c:v>
                </c:pt>
                <c:pt idx="13003">
                  <c:v>5</c:v>
                </c:pt>
                <c:pt idx="13004">
                  <c:v>5</c:v>
                </c:pt>
                <c:pt idx="13005">
                  <c:v>5</c:v>
                </c:pt>
                <c:pt idx="13006">
                  <c:v>5</c:v>
                </c:pt>
                <c:pt idx="13007">
                  <c:v>5</c:v>
                </c:pt>
                <c:pt idx="13008">
                  <c:v>5</c:v>
                </c:pt>
                <c:pt idx="13009">
                  <c:v>5</c:v>
                </c:pt>
                <c:pt idx="13010">
                  <c:v>5</c:v>
                </c:pt>
                <c:pt idx="13011">
                  <c:v>5</c:v>
                </c:pt>
                <c:pt idx="13012">
                  <c:v>5</c:v>
                </c:pt>
                <c:pt idx="13013">
                  <c:v>5</c:v>
                </c:pt>
                <c:pt idx="13014">
                  <c:v>5</c:v>
                </c:pt>
                <c:pt idx="13015">
                  <c:v>5</c:v>
                </c:pt>
                <c:pt idx="13016">
                  <c:v>5</c:v>
                </c:pt>
                <c:pt idx="13017">
                  <c:v>5</c:v>
                </c:pt>
                <c:pt idx="13018">
                  <c:v>5</c:v>
                </c:pt>
                <c:pt idx="13019">
                  <c:v>5</c:v>
                </c:pt>
                <c:pt idx="13020">
                  <c:v>5</c:v>
                </c:pt>
                <c:pt idx="13021">
                  <c:v>5</c:v>
                </c:pt>
                <c:pt idx="13022">
                  <c:v>5</c:v>
                </c:pt>
                <c:pt idx="13023">
                  <c:v>5</c:v>
                </c:pt>
                <c:pt idx="13024">
                  <c:v>5</c:v>
                </c:pt>
                <c:pt idx="13025">
                  <c:v>5</c:v>
                </c:pt>
                <c:pt idx="13026">
                  <c:v>5</c:v>
                </c:pt>
                <c:pt idx="13027">
                  <c:v>5</c:v>
                </c:pt>
                <c:pt idx="13028">
                  <c:v>5</c:v>
                </c:pt>
                <c:pt idx="13029">
                  <c:v>5</c:v>
                </c:pt>
                <c:pt idx="13030">
                  <c:v>5</c:v>
                </c:pt>
                <c:pt idx="13031">
                  <c:v>5</c:v>
                </c:pt>
                <c:pt idx="13032">
                  <c:v>5</c:v>
                </c:pt>
                <c:pt idx="13033">
                  <c:v>5</c:v>
                </c:pt>
                <c:pt idx="13034">
                  <c:v>5</c:v>
                </c:pt>
                <c:pt idx="13035">
                  <c:v>5</c:v>
                </c:pt>
                <c:pt idx="13036">
                  <c:v>5</c:v>
                </c:pt>
                <c:pt idx="13037">
                  <c:v>5</c:v>
                </c:pt>
                <c:pt idx="13038">
                  <c:v>5</c:v>
                </c:pt>
                <c:pt idx="13039">
                  <c:v>5</c:v>
                </c:pt>
                <c:pt idx="13040">
                  <c:v>5</c:v>
                </c:pt>
                <c:pt idx="13041">
                  <c:v>5</c:v>
                </c:pt>
                <c:pt idx="13042">
                  <c:v>5</c:v>
                </c:pt>
                <c:pt idx="13043">
                  <c:v>5</c:v>
                </c:pt>
                <c:pt idx="13044">
                  <c:v>5</c:v>
                </c:pt>
                <c:pt idx="13045">
                  <c:v>5</c:v>
                </c:pt>
                <c:pt idx="13046">
                  <c:v>5</c:v>
                </c:pt>
                <c:pt idx="13047">
                  <c:v>5</c:v>
                </c:pt>
                <c:pt idx="13048">
                  <c:v>5</c:v>
                </c:pt>
                <c:pt idx="13049">
                  <c:v>5</c:v>
                </c:pt>
                <c:pt idx="13050">
                  <c:v>5</c:v>
                </c:pt>
                <c:pt idx="13051">
                  <c:v>5</c:v>
                </c:pt>
                <c:pt idx="13052">
                  <c:v>5</c:v>
                </c:pt>
                <c:pt idx="13053">
                  <c:v>5</c:v>
                </c:pt>
                <c:pt idx="13054">
                  <c:v>5</c:v>
                </c:pt>
                <c:pt idx="13055">
                  <c:v>5</c:v>
                </c:pt>
                <c:pt idx="13056">
                  <c:v>5</c:v>
                </c:pt>
                <c:pt idx="13057">
                  <c:v>5</c:v>
                </c:pt>
                <c:pt idx="13058">
                  <c:v>5</c:v>
                </c:pt>
                <c:pt idx="13059">
                  <c:v>5</c:v>
                </c:pt>
                <c:pt idx="13060">
                  <c:v>5</c:v>
                </c:pt>
                <c:pt idx="13061">
                  <c:v>5</c:v>
                </c:pt>
                <c:pt idx="13062">
                  <c:v>5</c:v>
                </c:pt>
                <c:pt idx="13063">
                  <c:v>5</c:v>
                </c:pt>
                <c:pt idx="13064">
                  <c:v>5</c:v>
                </c:pt>
                <c:pt idx="13065">
                  <c:v>5</c:v>
                </c:pt>
                <c:pt idx="13066">
                  <c:v>5</c:v>
                </c:pt>
                <c:pt idx="13067">
                  <c:v>5</c:v>
                </c:pt>
                <c:pt idx="13068">
                  <c:v>5</c:v>
                </c:pt>
                <c:pt idx="13069">
                  <c:v>5</c:v>
                </c:pt>
                <c:pt idx="13070">
                  <c:v>5</c:v>
                </c:pt>
                <c:pt idx="13071">
                  <c:v>5</c:v>
                </c:pt>
                <c:pt idx="13072">
                  <c:v>5</c:v>
                </c:pt>
                <c:pt idx="13073">
                  <c:v>5</c:v>
                </c:pt>
                <c:pt idx="13074">
                  <c:v>5</c:v>
                </c:pt>
                <c:pt idx="13075">
                  <c:v>5</c:v>
                </c:pt>
                <c:pt idx="13076">
                  <c:v>5</c:v>
                </c:pt>
                <c:pt idx="13077">
                  <c:v>5</c:v>
                </c:pt>
                <c:pt idx="13078">
                  <c:v>6.7884965409506854</c:v>
                </c:pt>
                <c:pt idx="13079">
                  <c:v>5</c:v>
                </c:pt>
                <c:pt idx="13080">
                  <c:v>5</c:v>
                </c:pt>
                <c:pt idx="13081">
                  <c:v>5</c:v>
                </c:pt>
                <c:pt idx="13082">
                  <c:v>5</c:v>
                </c:pt>
                <c:pt idx="13083">
                  <c:v>5</c:v>
                </c:pt>
                <c:pt idx="13084">
                  <c:v>5</c:v>
                </c:pt>
                <c:pt idx="13085">
                  <c:v>5</c:v>
                </c:pt>
                <c:pt idx="13086">
                  <c:v>5</c:v>
                </c:pt>
                <c:pt idx="13087">
                  <c:v>5</c:v>
                </c:pt>
                <c:pt idx="13088">
                  <c:v>5</c:v>
                </c:pt>
                <c:pt idx="13089">
                  <c:v>5</c:v>
                </c:pt>
                <c:pt idx="13090">
                  <c:v>5</c:v>
                </c:pt>
                <c:pt idx="13091">
                  <c:v>5</c:v>
                </c:pt>
                <c:pt idx="13092">
                  <c:v>5</c:v>
                </c:pt>
                <c:pt idx="13093">
                  <c:v>5</c:v>
                </c:pt>
                <c:pt idx="13094">
                  <c:v>5</c:v>
                </c:pt>
                <c:pt idx="13095">
                  <c:v>5</c:v>
                </c:pt>
                <c:pt idx="13096">
                  <c:v>5</c:v>
                </c:pt>
                <c:pt idx="13097">
                  <c:v>5</c:v>
                </c:pt>
                <c:pt idx="13098">
                  <c:v>5</c:v>
                </c:pt>
                <c:pt idx="13099">
                  <c:v>5</c:v>
                </c:pt>
                <c:pt idx="13100">
                  <c:v>5</c:v>
                </c:pt>
                <c:pt idx="13101">
                  <c:v>5</c:v>
                </c:pt>
                <c:pt idx="13102">
                  <c:v>5</c:v>
                </c:pt>
                <c:pt idx="13103">
                  <c:v>5</c:v>
                </c:pt>
                <c:pt idx="13104">
                  <c:v>5</c:v>
                </c:pt>
                <c:pt idx="13105">
                  <c:v>5</c:v>
                </c:pt>
                <c:pt idx="13106">
                  <c:v>5</c:v>
                </c:pt>
                <c:pt idx="13107">
                  <c:v>5</c:v>
                </c:pt>
                <c:pt idx="13108">
                  <c:v>5</c:v>
                </c:pt>
                <c:pt idx="13109">
                  <c:v>5</c:v>
                </c:pt>
                <c:pt idx="13110">
                  <c:v>5</c:v>
                </c:pt>
                <c:pt idx="13111">
                  <c:v>5</c:v>
                </c:pt>
                <c:pt idx="13112">
                  <c:v>5</c:v>
                </c:pt>
                <c:pt idx="13113">
                  <c:v>5</c:v>
                </c:pt>
                <c:pt idx="13114">
                  <c:v>5</c:v>
                </c:pt>
                <c:pt idx="13115">
                  <c:v>5</c:v>
                </c:pt>
                <c:pt idx="13116">
                  <c:v>5</c:v>
                </c:pt>
                <c:pt idx="13117">
                  <c:v>5</c:v>
                </c:pt>
                <c:pt idx="13118">
                  <c:v>5</c:v>
                </c:pt>
                <c:pt idx="13119">
                  <c:v>5</c:v>
                </c:pt>
                <c:pt idx="13120">
                  <c:v>5</c:v>
                </c:pt>
                <c:pt idx="13121">
                  <c:v>5</c:v>
                </c:pt>
                <c:pt idx="13122">
                  <c:v>5</c:v>
                </c:pt>
                <c:pt idx="13123">
                  <c:v>5</c:v>
                </c:pt>
                <c:pt idx="13124">
                  <c:v>5</c:v>
                </c:pt>
                <c:pt idx="13125">
                  <c:v>5</c:v>
                </c:pt>
                <c:pt idx="13126">
                  <c:v>5</c:v>
                </c:pt>
                <c:pt idx="13127">
                  <c:v>5</c:v>
                </c:pt>
                <c:pt idx="13128">
                  <c:v>5</c:v>
                </c:pt>
                <c:pt idx="13129">
                  <c:v>5</c:v>
                </c:pt>
                <c:pt idx="13130">
                  <c:v>5</c:v>
                </c:pt>
                <c:pt idx="13131">
                  <c:v>5</c:v>
                </c:pt>
                <c:pt idx="13132">
                  <c:v>5</c:v>
                </c:pt>
                <c:pt idx="13133">
                  <c:v>5</c:v>
                </c:pt>
                <c:pt idx="13134">
                  <c:v>5</c:v>
                </c:pt>
                <c:pt idx="13135">
                  <c:v>5</c:v>
                </c:pt>
                <c:pt idx="13136">
                  <c:v>5</c:v>
                </c:pt>
                <c:pt idx="13137">
                  <c:v>5</c:v>
                </c:pt>
                <c:pt idx="13138">
                  <c:v>5</c:v>
                </c:pt>
                <c:pt idx="13139">
                  <c:v>5</c:v>
                </c:pt>
                <c:pt idx="13140">
                  <c:v>5</c:v>
                </c:pt>
                <c:pt idx="13141">
                  <c:v>5</c:v>
                </c:pt>
                <c:pt idx="13142">
                  <c:v>5</c:v>
                </c:pt>
                <c:pt idx="13143">
                  <c:v>5</c:v>
                </c:pt>
                <c:pt idx="13144">
                  <c:v>5</c:v>
                </c:pt>
                <c:pt idx="13145">
                  <c:v>5</c:v>
                </c:pt>
                <c:pt idx="13146">
                  <c:v>5</c:v>
                </c:pt>
                <c:pt idx="13147">
                  <c:v>5</c:v>
                </c:pt>
                <c:pt idx="13148">
                  <c:v>5</c:v>
                </c:pt>
                <c:pt idx="13149">
                  <c:v>5</c:v>
                </c:pt>
                <c:pt idx="13150">
                  <c:v>5</c:v>
                </c:pt>
                <c:pt idx="13151">
                  <c:v>5</c:v>
                </c:pt>
                <c:pt idx="13152">
                  <c:v>5</c:v>
                </c:pt>
                <c:pt idx="13153">
                  <c:v>5</c:v>
                </c:pt>
                <c:pt idx="13154">
                  <c:v>5</c:v>
                </c:pt>
                <c:pt idx="13155">
                  <c:v>5</c:v>
                </c:pt>
                <c:pt idx="13156">
                  <c:v>5</c:v>
                </c:pt>
                <c:pt idx="13157">
                  <c:v>5</c:v>
                </c:pt>
                <c:pt idx="13158">
                  <c:v>5</c:v>
                </c:pt>
                <c:pt idx="13159">
                  <c:v>5</c:v>
                </c:pt>
                <c:pt idx="13160">
                  <c:v>5</c:v>
                </c:pt>
                <c:pt idx="13161">
                  <c:v>5</c:v>
                </c:pt>
                <c:pt idx="13162">
                  <c:v>5</c:v>
                </c:pt>
                <c:pt idx="13163">
                  <c:v>5</c:v>
                </c:pt>
                <c:pt idx="13164">
                  <c:v>5</c:v>
                </c:pt>
                <c:pt idx="13165">
                  <c:v>5</c:v>
                </c:pt>
                <c:pt idx="13166">
                  <c:v>5</c:v>
                </c:pt>
                <c:pt idx="13167">
                  <c:v>5</c:v>
                </c:pt>
                <c:pt idx="13168">
                  <c:v>5</c:v>
                </c:pt>
                <c:pt idx="13169">
                  <c:v>5</c:v>
                </c:pt>
                <c:pt idx="13170">
                  <c:v>5</c:v>
                </c:pt>
                <c:pt idx="13171">
                  <c:v>5</c:v>
                </c:pt>
                <c:pt idx="13172">
                  <c:v>5</c:v>
                </c:pt>
                <c:pt idx="13173">
                  <c:v>5</c:v>
                </c:pt>
                <c:pt idx="13174">
                  <c:v>5</c:v>
                </c:pt>
                <c:pt idx="13175">
                  <c:v>5</c:v>
                </c:pt>
                <c:pt idx="13176">
                  <c:v>5</c:v>
                </c:pt>
                <c:pt idx="13177">
                  <c:v>5</c:v>
                </c:pt>
                <c:pt idx="13178">
                  <c:v>5</c:v>
                </c:pt>
                <c:pt idx="13179">
                  <c:v>5</c:v>
                </c:pt>
                <c:pt idx="13180">
                  <c:v>5</c:v>
                </c:pt>
                <c:pt idx="13181">
                  <c:v>5</c:v>
                </c:pt>
                <c:pt idx="13182">
                  <c:v>5</c:v>
                </c:pt>
                <c:pt idx="13183">
                  <c:v>5</c:v>
                </c:pt>
                <c:pt idx="13184">
                  <c:v>5</c:v>
                </c:pt>
                <c:pt idx="13185">
                  <c:v>5</c:v>
                </c:pt>
                <c:pt idx="13186">
                  <c:v>5</c:v>
                </c:pt>
                <c:pt idx="13187">
                  <c:v>5</c:v>
                </c:pt>
                <c:pt idx="13188">
                  <c:v>5</c:v>
                </c:pt>
                <c:pt idx="13189">
                  <c:v>5</c:v>
                </c:pt>
                <c:pt idx="13190">
                  <c:v>5</c:v>
                </c:pt>
                <c:pt idx="13191">
                  <c:v>5</c:v>
                </c:pt>
                <c:pt idx="13192">
                  <c:v>5</c:v>
                </c:pt>
                <c:pt idx="13193">
                  <c:v>5</c:v>
                </c:pt>
                <c:pt idx="13194">
                  <c:v>5</c:v>
                </c:pt>
                <c:pt idx="13195">
                  <c:v>5</c:v>
                </c:pt>
                <c:pt idx="13196">
                  <c:v>5</c:v>
                </c:pt>
                <c:pt idx="13197">
                  <c:v>5</c:v>
                </c:pt>
                <c:pt idx="13198">
                  <c:v>5</c:v>
                </c:pt>
                <c:pt idx="13199">
                  <c:v>5</c:v>
                </c:pt>
                <c:pt idx="13200">
                  <c:v>5</c:v>
                </c:pt>
                <c:pt idx="13201">
                  <c:v>5</c:v>
                </c:pt>
                <c:pt idx="13202">
                  <c:v>5</c:v>
                </c:pt>
                <c:pt idx="13203">
                  <c:v>5</c:v>
                </c:pt>
                <c:pt idx="13204">
                  <c:v>5</c:v>
                </c:pt>
                <c:pt idx="13205">
                  <c:v>5</c:v>
                </c:pt>
                <c:pt idx="13206">
                  <c:v>5</c:v>
                </c:pt>
                <c:pt idx="13207">
                  <c:v>5</c:v>
                </c:pt>
                <c:pt idx="13208">
                  <c:v>5</c:v>
                </c:pt>
                <c:pt idx="13209">
                  <c:v>5</c:v>
                </c:pt>
                <c:pt idx="13210">
                  <c:v>5</c:v>
                </c:pt>
                <c:pt idx="13211">
                  <c:v>5</c:v>
                </c:pt>
                <c:pt idx="13212">
                  <c:v>5</c:v>
                </c:pt>
                <c:pt idx="13213">
                  <c:v>5</c:v>
                </c:pt>
                <c:pt idx="13214">
                  <c:v>5</c:v>
                </c:pt>
                <c:pt idx="13215">
                  <c:v>5</c:v>
                </c:pt>
                <c:pt idx="13216">
                  <c:v>5</c:v>
                </c:pt>
                <c:pt idx="13217">
                  <c:v>5</c:v>
                </c:pt>
                <c:pt idx="13218">
                  <c:v>5</c:v>
                </c:pt>
                <c:pt idx="13219">
                  <c:v>5</c:v>
                </c:pt>
                <c:pt idx="13220">
                  <c:v>5</c:v>
                </c:pt>
                <c:pt idx="13221">
                  <c:v>5</c:v>
                </c:pt>
                <c:pt idx="13222">
                  <c:v>5</c:v>
                </c:pt>
                <c:pt idx="13223">
                  <c:v>5</c:v>
                </c:pt>
                <c:pt idx="13224">
                  <c:v>5</c:v>
                </c:pt>
                <c:pt idx="13225">
                  <c:v>5</c:v>
                </c:pt>
                <c:pt idx="13226">
                  <c:v>5</c:v>
                </c:pt>
                <c:pt idx="13227">
                  <c:v>5</c:v>
                </c:pt>
                <c:pt idx="13228">
                  <c:v>5</c:v>
                </c:pt>
                <c:pt idx="13229">
                  <c:v>5</c:v>
                </c:pt>
                <c:pt idx="13230">
                  <c:v>5</c:v>
                </c:pt>
                <c:pt idx="13231">
                  <c:v>5</c:v>
                </c:pt>
                <c:pt idx="13232">
                  <c:v>5</c:v>
                </c:pt>
                <c:pt idx="13233">
                  <c:v>5</c:v>
                </c:pt>
                <c:pt idx="13234">
                  <c:v>5</c:v>
                </c:pt>
                <c:pt idx="13235">
                  <c:v>5</c:v>
                </c:pt>
                <c:pt idx="13236">
                  <c:v>5</c:v>
                </c:pt>
                <c:pt idx="13237">
                  <c:v>5</c:v>
                </c:pt>
                <c:pt idx="13238">
                  <c:v>5</c:v>
                </c:pt>
                <c:pt idx="13239">
                  <c:v>5</c:v>
                </c:pt>
                <c:pt idx="13240">
                  <c:v>5</c:v>
                </c:pt>
                <c:pt idx="13241">
                  <c:v>5</c:v>
                </c:pt>
                <c:pt idx="13242">
                  <c:v>5</c:v>
                </c:pt>
                <c:pt idx="13243">
                  <c:v>5</c:v>
                </c:pt>
                <c:pt idx="13244">
                  <c:v>5</c:v>
                </c:pt>
                <c:pt idx="13245">
                  <c:v>5</c:v>
                </c:pt>
                <c:pt idx="13246">
                  <c:v>5</c:v>
                </c:pt>
                <c:pt idx="13247">
                  <c:v>5</c:v>
                </c:pt>
                <c:pt idx="13248">
                  <c:v>5</c:v>
                </c:pt>
                <c:pt idx="13249">
                  <c:v>5</c:v>
                </c:pt>
                <c:pt idx="13250">
                  <c:v>5</c:v>
                </c:pt>
                <c:pt idx="13251">
                  <c:v>5</c:v>
                </c:pt>
                <c:pt idx="13252">
                  <c:v>5</c:v>
                </c:pt>
                <c:pt idx="13253">
                  <c:v>5</c:v>
                </c:pt>
                <c:pt idx="13254">
                  <c:v>5</c:v>
                </c:pt>
                <c:pt idx="13255">
                  <c:v>5</c:v>
                </c:pt>
                <c:pt idx="13256">
                  <c:v>5</c:v>
                </c:pt>
                <c:pt idx="13257">
                  <c:v>5</c:v>
                </c:pt>
                <c:pt idx="13258">
                  <c:v>5</c:v>
                </c:pt>
                <c:pt idx="13259">
                  <c:v>5</c:v>
                </c:pt>
                <c:pt idx="13260">
                  <c:v>5</c:v>
                </c:pt>
                <c:pt idx="13261">
                  <c:v>5</c:v>
                </c:pt>
                <c:pt idx="13262">
                  <c:v>5</c:v>
                </c:pt>
                <c:pt idx="13263">
                  <c:v>5</c:v>
                </c:pt>
                <c:pt idx="13264">
                  <c:v>5</c:v>
                </c:pt>
                <c:pt idx="13265">
                  <c:v>5</c:v>
                </c:pt>
                <c:pt idx="13266">
                  <c:v>5</c:v>
                </c:pt>
                <c:pt idx="13267">
                  <c:v>5</c:v>
                </c:pt>
                <c:pt idx="13268">
                  <c:v>5</c:v>
                </c:pt>
                <c:pt idx="13269">
                  <c:v>5</c:v>
                </c:pt>
                <c:pt idx="13270">
                  <c:v>5</c:v>
                </c:pt>
                <c:pt idx="13271">
                  <c:v>5</c:v>
                </c:pt>
                <c:pt idx="13272">
                  <c:v>5</c:v>
                </c:pt>
                <c:pt idx="13273">
                  <c:v>5</c:v>
                </c:pt>
                <c:pt idx="13274">
                  <c:v>5</c:v>
                </c:pt>
                <c:pt idx="13275">
                  <c:v>5</c:v>
                </c:pt>
                <c:pt idx="13276">
                  <c:v>5</c:v>
                </c:pt>
                <c:pt idx="13277">
                  <c:v>5</c:v>
                </c:pt>
                <c:pt idx="13278">
                  <c:v>5</c:v>
                </c:pt>
                <c:pt idx="13279">
                  <c:v>5</c:v>
                </c:pt>
                <c:pt idx="13280">
                  <c:v>5</c:v>
                </c:pt>
                <c:pt idx="13281">
                  <c:v>5</c:v>
                </c:pt>
                <c:pt idx="13282">
                  <c:v>5</c:v>
                </c:pt>
                <c:pt idx="13283">
                  <c:v>5</c:v>
                </c:pt>
                <c:pt idx="13284">
                  <c:v>5</c:v>
                </c:pt>
                <c:pt idx="13285">
                  <c:v>5</c:v>
                </c:pt>
                <c:pt idx="13286">
                  <c:v>5</c:v>
                </c:pt>
                <c:pt idx="13287">
                  <c:v>5</c:v>
                </c:pt>
                <c:pt idx="13288">
                  <c:v>5</c:v>
                </c:pt>
                <c:pt idx="13289">
                  <c:v>5</c:v>
                </c:pt>
                <c:pt idx="13290">
                  <c:v>5</c:v>
                </c:pt>
                <c:pt idx="13291">
                  <c:v>5</c:v>
                </c:pt>
                <c:pt idx="13292">
                  <c:v>5</c:v>
                </c:pt>
                <c:pt idx="13293">
                  <c:v>5</c:v>
                </c:pt>
                <c:pt idx="13294">
                  <c:v>5</c:v>
                </c:pt>
                <c:pt idx="13295">
                  <c:v>5</c:v>
                </c:pt>
                <c:pt idx="13296">
                  <c:v>5</c:v>
                </c:pt>
                <c:pt idx="13297">
                  <c:v>5</c:v>
                </c:pt>
                <c:pt idx="13298">
                  <c:v>5</c:v>
                </c:pt>
                <c:pt idx="13299">
                  <c:v>5</c:v>
                </c:pt>
                <c:pt idx="13300">
                  <c:v>5</c:v>
                </c:pt>
                <c:pt idx="13301">
                  <c:v>5</c:v>
                </c:pt>
                <c:pt idx="13302">
                  <c:v>5</c:v>
                </c:pt>
                <c:pt idx="13303">
                  <c:v>5</c:v>
                </c:pt>
                <c:pt idx="13304">
                  <c:v>5</c:v>
                </c:pt>
                <c:pt idx="13305">
                  <c:v>5</c:v>
                </c:pt>
                <c:pt idx="13306">
                  <c:v>5</c:v>
                </c:pt>
                <c:pt idx="13307">
                  <c:v>5</c:v>
                </c:pt>
                <c:pt idx="13308">
                  <c:v>5</c:v>
                </c:pt>
                <c:pt idx="13309">
                  <c:v>5</c:v>
                </c:pt>
                <c:pt idx="13310">
                  <c:v>5</c:v>
                </c:pt>
                <c:pt idx="13311">
                  <c:v>5</c:v>
                </c:pt>
                <c:pt idx="13312">
                  <c:v>5</c:v>
                </c:pt>
                <c:pt idx="13313">
                  <c:v>5</c:v>
                </c:pt>
                <c:pt idx="13314">
                  <c:v>5</c:v>
                </c:pt>
                <c:pt idx="13315">
                  <c:v>5</c:v>
                </c:pt>
                <c:pt idx="13316">
                  <c:v>5</c:v>
                </c:pt>
                <c:pt idx="13317">
                  <c:v>5</c:v>
                </c:pt>
                <c:pt idx="13318">
                  <c:v>5</c:v>
                </c:pt>
                <c:pt idx="13319">
                  <c:v>5</c:v>
                </c:pt>
                <c:pt idx="13320">
                  <c:v>5</c:v>
                </c:pt>
                <c:pt idx="13321">
                  <c:v>5</c:v>
                </c:pt>
                <c:pt idx="13322">
                  <c:v>5</c:v>
                </c:pt>
                <c:pt idx="13323">
                  <c:v>5</c:v>
                </c:pt>
                <c:pt idx="13324">
                  <c:v>5</c:v>
                </c:pt>
                <c:pt idx="13325">
                  <c:v>5</c:v>
                </c:pt>
                <c:pt idx="13326">
                  <c:v>5</c:v>
                </c:pt>
                <c:pt idx="13327">
                  <c:v>5</c:v>
                </c:pt>
                <c:pt idx="13328">
                  <c:v>5</c:v>
                </c:pt>
                <c:pt idx="13329">
                  <c:v>5</c:v>
                </c:pt>
                <c:pt idx="13330">
                  <c:v>5</c:v>
                </c:pt>
                <c:pt idx="13331">
                  <c:v>5</c:v>
                </c:pt>
                <c:pt idx="13332">
                  <c:v>5</c:v>
                </c:pt>
                <c:pt idx="13333">
                  <c:v>5</c:v>
                </c:pt>
                <c:pt idx="13334">
                  <c:v>5</c:v>
                </c:pt>
                <c:pt idx="13335">
                  <c:v>5</c:v>
                </c:pt>
                <c:pt idx="13336">
                  <c:v>5</c:v>
                </c:pt>
                <c:pt idx="13337">
                  <c:v>5</c:v>
                </c:pt>
                <c:pt idx="13338">
                  <c:v>5</c:v>
                </c:pt>
                <c:pt idx="13339">
                  <c:v>5</c:v>
                </c:pt>
                <c:pt idx="13340">
                  <c:v>5</c:v>
                </c:pt>
                <c:pt idx="13341">
                  <c:v>5</c:v>
                </c:pt>
                <c:pt idx="13342">
                  <c:v>5</c:v>
                </c:pt>
                <c:pt idx="13343">
                  <c:v>5</c:v>
                </c:pt>
                <c:pt idx="13344">
                  <c:v>5</c:v>
                </c:pt>
                <c:pt idx="13345">
                  <c:v>5</c:v>
                </c:pt>
                <c:pt idx="13346">
                  <c:v>5</c:v>
                </c:pt>
                <c:pt idx="13347">
                  <c:v>5</c:v>
                </c:pt>
                <c:pt idx="13348">
                  <c:v>5</c:v>
                </c:pt>
                <c:pt idx="13349">
                  <c:v>5</c:v>
                </c:pt>
                <c:pt idx="13350">
                  <c:v>5</c:v>
                </c:pt>
                <c:pt idx="13351">
                  <c:v>5</c:v>
                </c:pt>
                <c:pt idx="13352">
                  <c:v>5</c:v>
                </c:pt>
                <c:pt idx="13353">
                  <c:v>5</c:v>
                </c:pt>
                <c:pt idx="13354">
                  <c:v>5</c:v>
                </c:pt>
                <c:pt idx="13355">
                  <c:v>5</c:v>
                </c:pt>
                <c:pt idx="13356">
                  <c:v>5</c:v>
                </c:pt>
                <c:pt idx="13357">
                  <c:v>5</c:v>
                </c:pt>
                <c:pt idx="13358">
                  <c:v>5</c:v>
                </c:pt>
                <c:pt idx="13359">
                  <c:v>5</c:v>
                </c:pt>
                <c:pt idx="13360">
                  <c:v>5</c:v>
                </c:pt>
                <c:pt idx="13361">
                  <c:v>5</c:v>
                </c:pt>
                <c:pt idx="13362">
                  <c:v>5</c:v>
                </c:pt>
                <c:pt idx="13363">
                  <c:v>5</c:v>
                </c:pt>
                <c:pt idx="13364">
                  <c:v>5</c:v>
                </c:pt>
                <c:pt idx="13365">
                  <c:v>5</c:v>
                </c:pt>
                <c:pt idx="13366">
                  <c:v>5</c:v>
                </c:pt>
                <c:pt idx="13367">
                  <c:v>5</c:v>
                </c:pt>
                <c:pt idx="13368">
                  <c:v>5</c:v>
                </c:pt>
                <c:pt idx="13369">
                  <c:v>5</c:v>
                </c:pt>
                <c:pt idx="13370">
                  <c:v>5</c:v>
                </c:pt>
                <c:pt idx="13371">
                  <c:v>5</c:v>
                </c:pt>
                <c:pt idx="13372">
                  <c:v>5</c:v>
                </c:pt>
                <c:pt idx="13373">
                  <c:v>5</c:v>
                </c:pt>
                <c:pt idx="13374">
                  <c:v>5</c:v>
                </c:pt>
                <c:pt idx="13375">
                  <c:v>5</c:v>
                </c:pt>
                <c:pt idx="13376">
                  <c:v>5</c:v>
                </c:pt>
                <c:pt idx="13377">
                  <c:v>5</c:v>
                </c:pt>
                <c:pt idx="13378">
                  <c:v>5</c:v>
                </c:pt>
                <c:pt idx="13379">
                  <c:v>5</c:v>
                </c:pt>
                <c:pt idx="13380">
                  <c:v>5</c:v>
                </c:pt>
                <c:pt idx="13381">
                  <c:v>5</c:v>
                </c:pt>
                <c:pt idx="13382">
                  <c:v>5</c:v>
                </c:pt>
                <c:pt idx="13383">
                  <c:v>5</c:v>
                </c:pt>
                <c:pt idx="13384">
                  <c:v>5</c:v>
                </c:pt>
                <c:pt idx="13385">
                  <c:v>5</c:v>
                </c:pt>
                <c:pt idx="13386">
                  <c:v>5</c:v>
                </c:pt>
                <c:pt idx="13387">
                  <c:v>5</c:v>
                </c:pt>
                <c:pt idx="13388">
                  <c:v>5</c:v>
                </c:pt>
                <c:pt idx="13389">
                  <c:v>5</c:v>
                </c:pt>
                <c:pt idx="13390">
                  <c:v>5</c:v>
                </c:pt>
                <c:pt idx="13391">
                  <c:v>5</c:v>
                </c:pt>
                <c:pt idx="13392">
                  <c:v>5</c:v>
                </c:pt>
                <c:pt idx="13393">
                  <c:v>5</c:v>
                </c:pt>
                <c:pt idx="13394">
                  <c:v>5</c:v>
                </c:pt>
                <c:pt idx="13395">
                  <c:v>5</c:v>
                </c:pt>
                <c:pt idx="13396">
                  <c:v>5</c:v>
                </c:pt>
                <c:pt idx="13397">
                  <c:v>5</c:v>
                </c:pt>
                <c:pt idx="13398">
                  <c:v>5</c:v>
                </c:pt>
                <c:pt idx="13399">
                  <c:v>5</c:v>
                </c:pt>
                <c:pt idx="13400">
                  <c:v>5</c:v>
                </c:pt>
                <c:pt idx="13401">
                  <c:v>5</c:v>
                </c:pt>
                <c:pt idx="13402">
                  <c:v>5</c:v>
                </c:pt>
                <c:pt idx="13403">
                  <c:v>5</c:v>
                </c:pt>
                <c:pt idx="13404">
                  <c:v>5</c:v>
                </c:pt>
                <c:pt idx="13405">
                  <c:v>5</c:v>
                </c:pt>
                <c:pt idx="13406">
                  <c:v>5</c:v>
                </c:pt>
                <c:pt idx="13407">
                  <c:v>5</c:v>
                </c:pt>
                <c:pt idx="13408">
                  <c:v>5</c:v>
                </c:pt>
                <c:pt idx="13409">
                  <c:v>5</c:v>
                </c:pt>
                <c:pt idx="13410">
                  <c:v>5</c:v>
                </c:pt>
                <c:pt idx="13411">
                  <c:v>5</c:v>
                </c:pt>
                <c:pt idx="13412">
                  <c:v>5</c:v>
                </c:pt>
                <c:pt idx="13413">
                  <c:v>5</c:v>
                </c:pt>
                <c:pt idx="13414">
                  <c:v>5</c:v>
                </c:pt>
                <c:pt idx="13415">
                  <c:v>5</c:v>
                </c:pt>
                <c:pt idx="13416">
                  <c:v>5</c:v>
                </c:pt>
                <c:pt idx="13417">
                  <c:v>5</c:v>
                </c:pt>
                <c:pt idx="13418">
                  <c:v>5</c:v>
                </c:pt>
                <c:pt idx="13419">
                  <c:v>5</c:v>
                </c:pt>
                <c:pt idx="13420">
                  <c:v>5</c:v>
                </c:pt>
                <c:pt idx="13421">
                  <c:v>5</c:v>
                </c:pt>
                <c:pt idx="13422">
                  <c:v>5</c:v>
                </c:pt>
                <c:pt idx="13423">
                  <c:v>5</c:v>
                </c:pt>
                <c:pt idx="13424">
                  <c:v>5</c:v>
                </c:pt>
                <c:pt idx="13425">
                  <c:v>5</c:v>
                </c:pt>
                <c:pt idx="13426">
                  <c:v>5</c:v>
                </c:pt>
                <c:pt idx="13427">
                  <c:v>5</c:v>
                </c:pt>
                <c:pt idx="13428">
                  <c:v>5</c:v>
                </c:pt>
                <c:pt idx="13429">
                  <c:v>5</c:v>
                </c:pt>
                <c:pt idx="13430">
                  <c:v>5</c:v>
                </c:pt>
                <c:pt idx="13431">
                  <c:v>5</c:v>
                </c:pt>
                <c:pt idx="13432">
                  <c:v>5</c:v>
                </c:pt>
                <c:pt idx="13433">
                  <c:v>5</c:v>
                </c:pt>
                <c:pt idx="13434">
                  <c:v>5</c:v>
                </c:pt>
                <c:pt idx="13435">
                  <c:v>5</c:v>
                </c:pt>
                <c:pt idx="13436">
                  <c:v>5</c:v>
                </c:pt>
                <c:pt idx="13437">
                  <c:v>5</c:v>
                </c:pt>
                <c:pt idx="13438">
                  <c:v>5</c:v>
                </c:pt>
                <c:pt idx="13439">
                  <c:v>5</c:v>
                </c:pt>
                <c:pt idx="13440">
                  <c:v>5</c:v>
                </c:pt>
                <c:pt idx="13441">
                  <c:v>5</c:v>
                </c:pt>
                <c:pt idx="13442">
                  <c:v>5</c:v>
                </c:pt>
                <c:pt idx="13443">
                  <c:v>5</c:v>
                </c:pt>
                <c:pt idx="13444">
                  <c:v>5</c:v>
                </c:pt>
                <c:pt idx="13445">
                  <c:v>5</c:v>
                </c:pt>
                <c:pt idx="13446">
                  <c:v>5</c:v>
                </c:pt>
                <c:pt idx="13447">
                  <c:v>5</c:v>
                </c:pt>
                <c:pt idx="13448">
                  <c:v>5</c:v>
                </c:pt>
                <c:pt idx="13449">
                  <c:v>5</c:v>
                </c:pt>
                <c:pt idx="13450">
                  <c:v>5</c:v>
                </c:pt>
                <c:pt idx="13451">
                  <c:v>5</c:v>
                </c:pt>
                <c:pt idx="13452">
                  <c:v>5</c:v>
                </c:pt>
                <c:pt idx="13453">
                  <c:v>5</c:v>
                </c:pt>
                <c:pt idx="13454">
                  <c:v>5</c:v>
                </c:pt>
                <c:pt idx="13455">
                  <c:v>5</c:v>
                </c:pt>
                <c:pt idx="13456">
                  <c:v>5</c:v>
                </c:pt>
                <c:pt idx="13457">
                  <c:v>5</c:v>
                </c:pt>
                <c:pt idx="13458">
                  <c:v>5</c:v>
                </c:pt>
                <c:pt idx="13459">
                  <c:v>5</c:v>
                </c:pt>
                <c:pt idx="13460">
                  <c:v>5</c:v>
                </c:pt>
                <c:pt idx="13461">
                  <c:v>5</c:v>
                </c:pt>
                <c:pt idx="13462">
                  <c:v>5</c:v>
                </c:pt>
                <c:pt idx="13463">
                  <c:v>5</c:v>
                </c:pt>
                <c:pt idx="13464">
                  <c:v>5</c:v>
                </c:pt>
                <c:pt idx="13465">
                  <c:v>5</c:v>
                </c:pt>
                <c:pt idx="13466">
                  <c:v>5</c:v>
                </c:pt>
                <c:pt idx="13467">
                  <c:v>5</c:v>
                </c:pt>
                <c:pt idx="13468">
                  <c:v>5</c:v>
                </c:pt>
                <c:pt idx="13469">
                  <c:v>5</c:v>
                </c:pt>
                <c:pt idx="13470">
                  <c:v>5</c:v>
                </c:pt>
                <c:pt idx="13471">
                  <c:v>5</c:v>
                </c:pt>
                <c:pt idx="13472">
                  <c:v>5</c:v>
                </c:pt>
                <c:pt idx="13473">
                  <c:v>5</c:v>
                </c:pt>
                <c:pt idx="13474">
                  <c:v>5</c:v>
                </c:pt>
                <c:pt idx="13475">
                  <c:v>5</c:v>
                </c:pt>
                <c:pt idx="13476">
                  <c:v>5</c:v>
                </c:pt>
                <c:pt idx="13477">
                  <c:v>5</c:v>
                </c:pt>
                <c:pt idx="13478">
                  <c:v>5</c:v>
                </c:pt>
                <c:pt idx="13479">
                  <c:v>5</c:v>
                </c:pt>
                <c:pt idx="13480">
                  <c:v>5</c:v>
                </c:pt>
                <c:pt idx="13481">
                  <c:v>5</c:v>
                </c:pt>
                <c:pt idx="13482">
                  <c:v>5</c:v>
                </c:pt>
                <c:pt idx="13483">
                  <c:v>5</c:v>
                </c:pt>
                <c:pt idx="13484">
                  <c:v>5</c:v>
                </c:pt>
                <c:pt idx="13485">
                  <c:v>5</c:v>
                </c:pt>
                <c:pt idx="13486">
                  <c:v>5</c:v>
                </c:pt>
                <c:pt idx="13487">
                  <c:v>5</c:v>
                </c:pt>
                <c:pt idx="13488">
                  <c:v>5</c:v>
                </c:pt>
                <c:pt idx="13489">
                  <c:v>5</c:v>
                </c:pt>
                <c:pt idx="13490">
                  <c:v>5</c:v>
                </c:pt>
                <c:pt idx="13491">
                  <c:v>5</c:v>
                </c:pt>
                <c:pt idx="13492">
                  <c:v>5</c:v>
                </c:pt>
                <c:pt idx="13493">
                  <c:v>5</c:v>
                </c:pt>
                <c:pt idx="13494">
                  <c:v>5</c:v>
                </c:pt>
                <c:pt idx="13495">
                  <c:v>5</c:v>
                </c:pt>
                <c:pt idx="13496">
                  <c:v>5</c:v>
                </c:pt>
                <c:pt idx="13497">
                  <c:v>5</c:v>
                </c:pt>
                <c:pt idx="13498">
                  <c:v>5</c:v>
                </c:pt>
                <c:pt idx="13499">
                  <c:v>5</c:v>
                </c:pt>
                <c:pt idx="13500">
                  <c:v>5</c:v>
                </c:pt>
                <c:pt idx="13501">
                  <c:v>5</c:v>
                </c:pt>
                <c:pt idx="13502">
                  <c:v>5</c:v>
                </c:pt>
                <c:pt idx="13503">
                  <c:v>5</c:v>
                </c:pt>
                <c:pt idx="13504">
                  <c:v>5</c:v>
                </c:pt>
                <c:pt idx="13505">
                  <c:v>5</c:v>
                </c:pt>
                <c:pt idx="13506">
                  <c:v>5</c:v>
                </c:pt>
                <c:pt idx="13507">
                  <c:v>5</c:v>
                </c:pt>
                <c:pt idx="13508">
                  <c:v>5</c:v>
                </c:pt>
                <c:pt idx="13509">
                  <c:v>5</c:v>
                </c:pt>
                <c:pt idx="13510">
                  <c:v>5</c:v>
                </c:pt>
                <c:pt idx="13511">
                  <c:v>5</c:v>
                </c:pt>
                <c:pt idx="13512">
                  <c:v>5</c:v>
                </c:pt>
                <c:pt idx="13513">
                  <c:v>5</c:v>
                </c:pt>
                <c:pt idx="13514">
                  <c:v>5</c:v>
                </c:pt>
                <c:pt idx="13515">
                  <c:v>5</c:v>
                </c:pt>
                <c:pt idx="13516">
                  <c:v>5</c:v>
                </c:pt>
                <c:pt idx="13517">
                  <c:v>5</c:v>
                </c:pt>
                <c:pt idx="13518">
                  <c:v>5</c:v>
                </c:pt>
                <c:pt idx="13519">
                  <c:v>5</c:v>
                </c:pt>
                <c:pt idx="13520">
                  <c:v>5</c:v>
                </c:pt>
                <c:pt idx="13521">
                  <c:v>5</c:v>
                </c:pt>
                <c:pt idx="13522">
                  <c:v>5</c:v>
                </c:pt>
                <c:pt idx="13523">
                  <c:v>5</c:v>
                </c:pt>
                <c:pt idx="13524">
                  <c:v>5</c:v>
                </c:pt>
                <c:pt idx="13525">
                  <c:v>5</c:v>
                </c:pt>
                <c:pt idx="13526">
                  <c:v>5</c:v>
                </c:pt>
                <c:pt idx="13527">
                  <c:v>5</c:v>
                </c:pt>
                <c:pt idx="13528">
                  <c:v>5</c:v>
                </c:pt>
                <c:pt idx="13529">
                  <c:v>5</c:v>
                </c:pt>
                <c:pt idx="13530">
                  <c:v>5</c:v>
                </c:pt>
                <c:pt idx="13531">
                  <c:v>5</c:v>
                </c:pt>
                <c:pt idx="13532">
                  <c:v>5</c:v>
                </c:pt>
                <c:pt idx="13533">
                  <c:v>5</c:v>
                </c:pt>
                <c:pt idx="13534">
                  <c:v>5</c:v>
                </c:pt>
                <c:pt idx="13535">
                  <c:v>5</c:v>
                </c:pt>
                <c:pt idx="13536">
                  <c:v>5</c:v>
                </c:pt>
                <c:pt idx="13537">
                  <c:v>5</c:v>
                </c:pt>
                <c:pt idx="13538">
                  <c:v>5</c:v>
                </c:pt>
                <c:pt idx="13539">
                  <c:v>5</c:v>
                </c:pt>
                <c:pt idx="13540">
                  <c:v>5</c:v>
                </c:pt>
                <c:pt idx="13541">
                  <c:v>5</c:v>
                </c:pt>
                <c:pt idx="13542">
                  <c:v>5</c:v>
                </c:pt>
                <c:pt idx="13543">
                  <c:v>5</c:v>
                </c:pt>
                <c:pt idx="13544">
                  <c:v>5</c:v>
                </c:pt>
                <c:pt idx="13545">
                  <c:v>5</c:v>
                </c:pt>
                <c:pt idx="13546">
                  <c:v>5</c:v>
                </c:pt>
                <c:pt idx="13547">
                  <c:v>5</c:v>
                </c:pt>
                <c:pt idx="13548">
                  <c:v>5</c:v>
                </c:pt>
                <c:pt idx="13549">
                  <c:v>5</c:v>
                </c:pt>
                <c:pt idx="13550">
                  <c:v>5</c:v>
                </c:pt>
                <c:pt idx="13551">
                  <c:v>5</c:v>
                </c:pt>
                <c:pt idx="13552">
                  <c:v>5</c:v>
                </c:pt>
                <c:pt idx="13553">
                  <c:v>5</c:v>
                </c:pt>
                <c:pt idx="13554">
                  <c:v>5</c:v>
                </c:pt>
                <c:pt idx="13555">
                  <c:v>5</c:v>
                </c:pt>
                <c:pt idx="13556">
                  <c:v>5</c:v>
                </c:pt>
                <c:pt idx="13557">
                  <c:v>5</c:v>
                </c:pt>
                <c:pt idx="13558">
                  <c:v>5</c:v>
                </c:pt>
                <c:pt idx="13559">
                  <c:v>5</c:v>
                </c:pt>
                <c:pt idx="13560">
                  <c:v>5</c:v>
                </c:pt>
                <c:pt idx="13561">
                  <c:v>5</c:v>
                </c:pt>
                <c:pt idx="13562">
                  <c:v>5</c:v>
                </c:pt>
                <c:pt idx="13563">
                  <c:v>5</c:v>
                </c:pt>
                <c:pt idx="13564">
                  <c:v>5</c:v>
                </c:pt>
                <c:pt idx="13565">
                  <c:v>5</c:v>
                </c:pt>
                <c:pt idx="13566">
                  <c:v>5</c:v>
                </c:pt>
                <c:pt idx="13567">
                  <c:v>5</c:v>
                </c:pt>
                <c:pt idx="13568">
                  <c:v>5</c:v>
                </c:pt>
                <c:pt idx="13569">
                  <c:v>5</c:v>
                </c:pt>
                <c:pt idx="13570">
                  <c:v>5</c:v>
                </c:pt>
                <c:pt idx="13571">
                  <c:v>5</c:v>
                </c:pt>
                <c:pt idx="13572">
                  <c:v>5</c:v>
                </c:pt>
                <c:pt idx="13573">
                  <c:v>5</c:v>
                </c:pt>
                <c:pt idx="13574">
                  <c:v>5</c:v>
                </c:pt>
                <c:pt idx="13575">
                  <c:v>5</c:v>
                </c:pt>
                <c:pt idx="13576">
                  <c:v>5</c:v>
                </c:pt>
                <c:pt idx="13577">
                  <c:v>5</c:v>
                </c:pt>
                <c:pt idx="13578">
                  <c:v>5</c:v>
                </c:pt>
                <c:pt idx="13579">
                  <c:v>5</c:v>
                </c:pt>
                <c:pt idx="13580">
                  <c:v>5</c:v>
                </c:pt>
                <c:pt idx="13581">
                  <c:v>5</c:v>
                </c:pt>
                <c:pt idx="13582">
                  <c:v>5</c:v>
                </c:pt>
                <c:pt idx="13583">
                  <c:v>5</c:v>
                </c:pt>
                <c:pt idx="13584">
                  <c:v>5</c:v>
                </c:pt>
                <c:pt idx="13585">
                  <c:v>5</c:v>
                </c:pt>
                <c:pt idx="13586">
                  <c:v>5</c:v>
                </c:pt>
                <c:pt idx="13587">
                  <c:v>5</c:v>
                </c:pt>
                <c:pt idx="13588">
                  <c:v>5</c:v>
                </c:pt>
                <c:pt idx="13589">
                  <c:v>5</c:v>
                </c:pt>
                <c:pt idx="13590">
                  <c:v>5</c:v>
                </c:pt>
                <c:pt idx="13591">
                  <c:v>5</c:v>
                </c:pt>
                <c:pt idx="13592">
                  <c:v>5</c:v>
                </c:pt>
                <c:pt idx="13593">
                  <c:v>5</c:v>
                </c:pt>
                <c:pt idx="13594">
                  <c:v>5</c:v>
                </c:pt>
                <c:pt idx="13595">
                  <c:v>5</c:v>
                </c:pt>
                <c:pt idx="13596">
                  <c:v>5</c:v>
                </c:pt>
                <c:pt idx="13597">
                  <c:v>5</c:v>
                </c:pt>
                <c:pt idx="13598">
                  <c:v>5</c:v>
                </c:pt>
                <c:pt idx="13599">
                  <c:v>5</c:v>
                </c:pt>
                <c:pt idx="13600">
                  <c:v>5</c:v>
                </c:pt>
                <c:pt idx="13601">
                  <c:v>5</c:v>
                </c:pt>
                <c:pt idx="13602">
                  <c:v>5</c:v>
                </c:pt>
                <c:pt idx="13603">
                  <c:v>5</c:v>
                </c:pt>
                <c:pt idx="13604">
                  <c:v>5</c:v>
                </c:pt>
                <c:pt idx="13605">
                  <c:v>5</c:v>
                </c:pt>
                <c:pt idx="13606">
                  <c:v>5</c:v>
                </c:pt>
                <c:pt idx="13607">
                  <c:v>5</c:v>
                </c:pt>
                <c:pt idx="13608">
                  <c:v>5</c:v>
                </c:pt>
                <c:pt idx="13609">
                  <c:v>5</c:v>
                </c:pt>
                <c:pt idx="13610">
                  <c:v>5</c:v>
                </c:pt>
                <c:pt idx="13611">
                  <c:v>5</c:v>
                </c:pt>
                <c:pt idx="13612">
                  <c:v>5</c:v>
                </c:pt>
                <c:pt idx="13613">
                  <c:v>5</c:v>
                </c:pt>
                <c:pt idx="13614">
                  <c:v>5</c:v>
                </c:pt>
                <c:pt idx="13615">
                  <c:v>5</c:v>
                </c:pt>
                <c:pt idx="13616">
                  <c:v>5</c:v>
                </c:pt>
                <c:pt idx="13617">
                  <c:v>5</c:v>
                </c:pt>
                <c:pt idx="13618">
                  <c:v>5</c:v>
                </c:pt>
                <c:pt idx="13619">
                  <c:v>5</c:v>
                </c:pt>
                <c:pt idx="13620">
                  <c:v>5</c:v>
                </c:pt>
                <c:pt idx="13621">
                  <c:v>5</c:v>
                </c:pt>
                <c:pt idx="13622">
                  <c:v>5</c:v>
                </c:pt>
                <c:pt idx="13623">
                  <c:v>5</c:v>
                </c:pt>
                <c:pt idx="13624">
                  <c:v>5</c:v>
                </c:pt>
                <c:pt idx="13625">
                  <c:v>5</c:v>
                </c:pt>
                <c:pt idx="13626">
                  <c:v>5</c:v>
                </c:pt>
                <c:pt idx="13627">
                  <c:v>5</c:v>
                </c:pt>
                <c:pt idx="13628">
                  <c:v>5</c:v>
                </c:pt>
                <c:pt idx="13629">
                  <c:v>5</c:v>
                </c:pt>
                <c:pt idx="13630">
                  <c:v>5</c:v>
                </c:pt>
                <c:pt idx="13631">
                  <c:v>5</c:v>
                </c:pt>
                <c:pt idx="13632">
                  <c:v>5</c:v>
                </c:pt>
                <c:pt idx="13633">
                  <c:v>5</c:v>
                </c:pt>
                <c:pt idx="13634">
                  <c:v>5</c:v>
                </c:pt>
                <c:pt idx="13635">
                  <c:v>5</c:v>
                </c:pt>
                <c:pt idx="13636">
                  <c:v>5</c:v>
                </c:pt>
                <c:pt idx="13637">
                  <c:v>5</c:v>
                </c:pt>
                <c:pt idx="13638">
                  <c:v>5</c:v>
                </c:pt>
                <c:pt idx="13639">
                  <c:v>5</c:v>
                </c:pt>
                <c:pt idx="13640">
                  <c:v>5</c:v>
                </c:pt>
                <c:pt idx="13641">
                  <c:v>5</c:v>
                </c:pt>
                <c:pt idx="13642">
                  <c:v>5</c:v>
                </c:pt>
                <c:pt idx="13643">
                  <c:v>5</c:v>
                </c:pt>
                <c:pt idx="13644">
                  <c:v>5</c:v>
                </c:pt>
                <c:pt idx="13645">
                  <c:v>5</c:v>
                </c:pt>
                <c:pt idx="13646">
                  <c:v>5</c:v>
                </c:pt>
                <c:pt idx="13647">
                  <c:v>5</c:v>
                </c:pt>
                <c:pt idx="13648">
                  <c:v>5</c:v>
                </c:pt>
                <c:pt idx="13649">
                  <c:v>5</c:v>
                </c:pt>
                <c:pt idx="13650">
                  <c:v>5</c:v>
                </c:pt>
                <c:pt idx="13651">
                  <c:v>5</c:v>
                </c:pt>
                <c:pt idx="13652">
                  <c:v>5</c:v>
                </c:pt>
                <c:pt idx="13653">
                  <c:v>5</c:v>
                </c:pt>
                <c:pt idx="13654">
                  <c:v>5</c:v>
                </c:pt>
                <c:pt idx="13655">
                  <c:v>5</c:v>
                </c:pt>
                <c:pt idx="13656">
                  <c:v>5</c:v>
                </c:pt>
                <c:pt idx="13657">
                  <c:v>5</c:v>
                </c:pt>
                <c:pt idx="13658">
                  <c:v>5</c:v>
                </c:pt>
                <c:pt idx="13659">
                  <c:v>5</c:v>
                </c:pt>
                <c:pt idx="13660">
                  <c:v>5</c:v>
                </c:pt>
                <c:pt idx="13661">
                  <c:v>5</c:v>
                </c:pt>
                <c:pt idx="13662">
                  <c:v>5</c:v>
                </c:pt>
                <c:pt idx="13663">
                  <c:v>5</c:v>
                </c:pt>
                <c:pt idx="13664">
                  <c:v>5</c:v>
                </c:pt>
                <c:pt idx="13665">
                  <c:v>5</c:v>
                </c:pt>
                <c:pt idx="13666">
                  <c:v>5</c:v>
                </c:pt>
                <c:pt idx="13667">
                  <c:v>5</c:v>
                </c:pt>
                <c:pt idx="13668">
                  <c:v>5</c:v>
                </c:pt>
                <c:pt idx="13669">
                  <c:v>5</c:v>
                </c:pt>
                <c:pt idx="13670">
                  <c:v>5</c:v>
                </c:pt>
                <c:pt idx="13671">
                  <c:v>5</c:v>
                </c:pt>
                <c:pt idx="13672">
                  <c:v>5</c:v>
                </c:pt>
                <c:pt idx="13673">
                  <c:v>5</c:v>
                </c:pt>
                <c:pt idx="13674">
                  <c:v>5</c:v>
                </c:pt>
                <c:pt idx="13675">
                  <c:v>5</c:v>
                </c:pt>
                <c:pt idx="13676">
                  <c:v>5</c:v>
                </c:pt>
                <c:pt idx="13677">
                  <c:v>5</c:v>
                </c:pt>
                <c:pt idx="13678">
                  <c:v>5</c:v>
                </c:pt>
                <c:pt idx="13679">
                  <c:v>5</c:v>
                </c:pt>
                <c:pt idx="13680">
                  <c:v>5</c:v>
                </c:pt>
                <c:pt idx="13681">
                  <c:v>5</c:v>
                </c:pt>
                <c:pt idx="13682">
                  <c:v>5</c:v>
                </c:pt>
                <c:pt idx="13683">
                  <c:v>5</c:v>
                </c:pt>
                <c:pt idx="13684">
                  <c:v>5</c:v>
                </c:pt>
                <c:pt idx="13685">
                  <c:v>5</c:v>
                </c:pt>
                <c:pt idx="13686">
                  <c:v>5</c:v>
                </c:pt>
                <c:pt idx="13687">
                  <c:v>5</c:v>
                </c:pt>
                <c:pt idx="13688">
                  <c:v>5</c:v>
                </c:pt>
                <c:pt idx="13689">
                  <c:v>5</c:v>
                </c:pt>
                <c:pt idx="13690">
                  <c:v>5</c:v>
                </c:pt>
                <c:pt idx="13691">
                  <c:v>5</c:v>
                </c:pt>
                <c:pt idx="13692">
                  <c:v>5</c:v>
                </c:pt>
                <c:pt idx="13693">
                  <c:v>5</c:v>
                </c:pt>
                <c:pt idx="13694">
                  <c:v>5</c:v>
                </c:pt>
                <c:pt idx="13695">
                  <c:v>5</c:v>
                </c:pt>
                <c:pt idx="13696">
                  <c:v>5</c:v>
                </c:pt>
                <c:pt idx="13697">
                  <c:v>5</c:v>
                </c:pt>
                <c:pt idx="13698">
                  <c:v>5</c:v>
                </c:pt>
                <c:pt idx="13699">
                  <c:v>5</c:v>
                </c:pt>
                <c:pt idx="13700">
                  <c:v>5</c:v>
                </c:pt>
                <c:pt idx="13701">
                  <c:v>5</c:v>
                </c:pt>
                <c:pt idx="13702">
                  <c:v>5</c:v>
                </c:pt>
                <c:pt idx="13703">
                  <c:v>5</c:v>
                </c:pt>
                <c:pt idx="13704">
                  <c:v>5</c:v>
                </c:pt>
                <c:pt idx="13705">
                  <c:v>5</c:v>
                </c:pt>
                <c:pt idx="13706">
                  <c:v>5</c:v>
                </c:pt>
                <c:pt idx="13707">
                  <c:v>5</c:v>
                </c:pt>
                <c:pt idx="13708">
                  <c:v>5</c:v>
                </c:pt>
                <c:pt idx="13709">
                  <c:v>5</c:v>
                </c:pt>
                <c:pt idx="13710">
                  <c:v>5</c:v>
                </c:pt>
                <c:pt idx="13711">
                  <c:v>5</c:v>
                </c:pt>
                <c:pt idx="13712">
                  <c:v>5</c:v>
                </c:pt>
                <c:pt idx="13713">
                  <c:v>5</c:v>
                </c:pt>
                <c:pt idx="13714">
                  <c:v>5</c:v>
                </c:pt>
                <c:pt idx="13715">
                  <c:v>5</c:v>
                </c:pt>
                <c:pt idx="13716">
                  <c:v>5</c:v>
                </c:pt>
                <c:pt idx="13717">
                  <c:v>5</c:v>
                </c:pt>
                <c:pt idx="13718">
                  <c:v>5</c:v>
                </c:pt>
                <c:pt idx="13719">
                  <c:v>5</c:v>
                </c:pt>
                <c:pt idx="13720">
                  <c:v>5</c:v>
                </c:pt>
                <c:pt idx="13721">
                  <c:v>5</c:v>
                </c:pt>
                <c:pt idx="13722">
                  <c:v>5</c:v>
                </c:pt>
                <c:pt idx="13723">
                  <c:v>5</c:v>
                </c:pt>
                <c:pt idx="13724">
                  <c:v>5</c:v>
                </c:pt>
                <c:pt idx="13725">
                  <c:v>5</c:v>
                </c:pt>
                <c:pt idx="13726">
                  <c:v>5</c:v>
                </c:pt>
                <c:pt idx="13727">
                  <c:v>5</c:v>
                </c:pt>
                <c:pt idx="13728">
                  <c:v>5</c:v>
                </c:pt>
                <c:pt idx="13729">
                  <c:v>5</c:v>
                </c:pt>
                <c:pt idx="13730">
                  <c:v>5</c:v>
                </c:pt>
                <c:pt idx="13731">
                  <c:v>5</c:v>
                </c:pt>
                <c:pt idx="13732">
                  <c:v>5</c:v>
                </c:pt>
                <c:pt idx="13733">
                  <c:v>5</c:v>
                </c:pt>
                <c:pt idx="13734">
                  <c:v>5</c:v>
                </c:pt>
                <c:pt idx="13735">
                  <c:v>5</c:v>
                </c:pt>
                <c:pt idx="13736">
                  <c:v>5</c:v>
                </c:pt>
                <c:pt idx="13737">
                  <c:v>5</c:v>
                </c:pt>
                <c:pt idx="13738">
                  <c:v>5</c:v>
                </c:pt>
                <c:pt idx="13739">
                  <c:v>5</c:v>
                </c:pt>
                <c:pt idx="13740">
                  <c:v>5</c:v>
                </c:pt>
                <c:pt idx="13741">
                  <c:v>5</c:v>
                </c:pt>
                <c:pt idx="13742">
                  <c:v>5</c:v>
                </c:pt>
                <c:pt idx="13743">
                  <c:v>5</c:v>
                </c:pt>
                <c:pt idx="13744">
                  <c:v>5</c:v>
                </c:pt>
                <c:pt idx="13745">
                  <c:v>5</c:v>
                </c:pt>
                <c:pt idx="13746">
                  <c:v>5</c:v>
                </c:pt>
                <c:pt idx="13747">
                  <c:v>5</c:v>
                </c:pt>
                <c:pt idx="13748">
                  <c:v>5</c:v>
                </c:pt>
                <c:pt idx="13749">
                  <c:v>5</c:v>
                </c:pt>
                <c:pt idx="13750">
                  <c:v>5</c:v>
                </c:pt>
                <c:pt idx="13751">
                  <c:v>5</c:v>
                </c:pt>
                <c:pt idx="13752">
                  <c:v>5</c:v>
                </c:pt>
                <c:pt idx="13753">
                  <c:v>5</c:v>
                </c:pt>
                <c:pt idx="13754">
                  <c:v>5</c:v>
                </c:pt>
                <c:pt idx="13755">
                  <c:v>5</c:v>
                </c:pt>
                <c:pt idx="13756">
                  <c:v>5</c:v>
                </c:pt>
                <c:pt idx="13757">
                  <c:v>5</c:v>
                </c:pt>
                <c:pt idx="13758">
                  <c:v>5</c:v>
                </c:pt>
                <c:pt idx="13759">
                  <c:v>5</c:v>
                </c:pt>
                <c:pt idx="13760">
                  <c:v>5</c:v>
                </c:pt>
                <c:pt idx="13761">
                  <c:v>5</c:v>
                </c:pt>
                <c:pt idx="13762">
                  <c:v>5</c:v>
                </c:pt>
                <c:pt idx="13763">
                  <c:v>5</c:v>
                </c:pt>
                <c:pt idx="13764">
                  <c:v>5</c:v>
                </c:pt>
                <c:pt idx="13765">
                  <c:v>5</c:v>
                </c:pt>
                <c:pt idx="13766">
                  <c:v>5</c:v>
                </c:pt>
                <c:pt idx="13767">
                  <c:v>5</c:v>
                </c:pt>
                <c:pt idx="13768">
                  <c:v>5</c:v>
                </c:pt>
                <c:pt idx="13769">
                  <c:v>5</c:v>
                </c:pt>
                <c:pt idx="13770">
                  <c:v>5</c:v>
                </c:pt>
                <c:pt idx="13771">
                  <c:v>5</c:v>
                </c:pt>
                <c:pt idx="13772">
                  <c:v>5</c:v>
                </c:pt>
                <c:pt idx="13773">
                  <c:v>5</c:v>
                </c:pt>
                <c:pt idx="13774">
                  <c:v>5</c:v>
                </c:pt>
                <c:pt idx="13775">
                  <c:v>5</c:v>
                </c:pt>
                <c:pt idx="13776">
                  <c:v>5</c:v>
                </c:pt>
                <c:pt idx="13777">
                  <c:v>5</c:v>
                </c:pt>
                <c:pt idx="13778">
                  <c:v>5</c:v>
                </c:pt>
                <c:pt idx="13779">
                  <c:v>5</c:v>
                </c:pt>
                <c:pt idx="13780">
                  <c:v>5</c:v>
                </c:pt>
                <c:pt idx="13781">
                  <c:v>5</c:v>
                </c:pt>
                <c:pt idx="13782">
                  <c:v>5</c:v>
                </c:pt>
                <c:pt idx="13783">
                  <c:v>5</c:v>
                </c:pt>
                <c:pt idx="13784">
                  <c:v>5</c:v>
                </c:pt>
                <c:pt idx="13785">
                  <c:v>5</c:v>
                </c:pt>
                <c:pt idx="13786">
                  <c:v>5</c:v>
                </c:pt>
                <c:pt idx="13787">
                  <c:v>5</c:v>
                </c:pt>
                <c:pt idx="13788">
                  <c:v>5</c:v>
                </c:pt>
                <c:pt idx="13789">
                  <c:v>5</c:v>
                </c:pt>
                <c:pt idx="13790">
                  <c:v>5</c:v>
                </c:pt>
                <c:pt idx="13791">
                  <c:v>5</c:v>
                </c:pt>
                <c:pt idx="13792">
                  <c:v>5</c:v>
                </c:pt>
                <c:pt idx="13793">
                  <c:v>5</c:v>
                </c:pt>
                <c:pt idx="13794">
                  <c:v>5</c:v>
                </c:pt>
                <c:pt idx="13795">
                  <c:v>5</c:v>
                </c:pt>
                <c:pt idx="13796">
                  <c:v>5</c:v>
                </c:pt>
                <c:pt idx="13797">
                  <c:v>5</c:v>
                </c:pt>
                <c:pt idx="13798">
                  <c:v>5</c:v>
                </c:pt>
                <c:pt idx="13799">
                  <c:v>5</c:v>
                </c:pt>
                <c:pt idx="13800">
                  <c:v>5</c:v>
                </c:pt>
                <c:pt idx="13801">
                  <c:v>5</c:v>
                </c:pt>
                <c:pt idx="13802">
                  <c:v>5</c:v>
                </c:pt>
                <c:pt idx="13803">
                  <c:v>5</c:v>
                </c:pt>
                <c:pt idx="13804">
                  <c:v>5</c:v>
                </c:pt>
                <c:pt idx="13805">
                  <c:v>5</c:v>
                </c:pt>
                <c:pt idx="13806">
                  <c:v>5</c:v>
                </c:pt>
                <c:pt idx="13807">
                  <c:v>5</c:v>
                </c:pt>
                <c:pt idx="13808">
                  <c:v>5</c:v>
                </c:pt>
                <c:pt idx="13809">
                  <c:v>5</c:v>
                </c:pt>
                <c:pt idx="13810">
                  <c:v>5</c:v>
                </c:pt>
                <c:pt idx="13811">
                  <c:v>5</c:v>
                </c:pt>
                <c:pt idx="13812">
                  <c:v>5</c:v>
                </c:pt>
                <c:pt idx="13813">
                  <c:v>5</c:v>
                </c:pt>
                <c:pt idx="13814">
                  <c:v>5</c:v>
                </c:pt>
                <c:pt idx="13815">
                  <c:v>5</c:v>
                </c:pt>
                <c:pt idx="13816">
                  <c:v>5</c:v>
                </c:pt>
                <c:pt idx="13817">
                  <c:v>5</c:v>
                </c:pt>
                <c:pt idx="13818">
                  <c:v>5</c:v>
                </c:pt>
                <c:pt idx="13819">
                  <c:v>5</c:v>
                </c:pt>
                <c:pt idx="13820">
                  <c:v>5</c:v>
                </c:pt>
                <c:pt idx="13821">
                  <c:v>5</c:v>
                </c:pt>
                <c:pt idx="13822">
                  <c:v>5</c:v>
                </c:pt>
                <c:pt idx="13823">
                  <c:v>5</c:v>
                </c:pt>
                <c:pt idx="13824">
                  <c:v>5</c:v>
                </c:pt>
                <c:pt idx="13825">
                  <c:v>5</c:v>
                </c:pt>
                <c:pt idx="13826">
                  <c:v>5</c:v>
                </c:pt>
                <c:pt idx="13827">
                  <c:v>5</c:v>
                </c:pt>
                <c:pt idx="13828">
                  <c:v>5</c:v>
                </c:pt>
                <c:pt idx="13829">
                  <c:v>5</c:v>
                </c:pt>
                <c:pt idx="13830">
                  <c:v>5</c:v>
                </c:pt>
                <c:pt idx="13831">
                  <c:v>5</c:v>
                </c:pt>
                <c:pt idx="13832">
                  <c:v>5</c:v>
                </c:pt>
                <c:pt idx="13833">
                  <c:v>5</c:v>
                </c:pt>
                <c:pt idx="13834">
                  <c:v>5</c:v>
                </c:pt>
                <c:pt idx="13835">
                  <c:v>5</c:v>
                </c:pt>
                <c:pt idx="13836">
                  <c:v>5</c:v>
                </c:pt>
                <c:pt idx="13837">
                  <c:v>5</c:v>
                </c:pt>
                <c:pt idx="13838">
                  <c:v>5</c:v>
                </c:pt>
                <c:pt idx="13839">
                  <c:v>5</c:v>
                </c:pt>
                <c:pt idx="13840">
                  <c:v>5</c:v>
                </c:pt>
                <c:pt idx="13841">
                  <c:v>5</c:v>
                </c:pt>
                <c:pt idx="13842">
                  <c:v>5</c:v>
                </c:pt>
                <c:pt idx="13843">
                  <c:v>5</c:v>
                </c:pt>
                <c:pt idx="13844">
                  <c:v>5</c:v>
                </c:pt>
                <c:pt idx="13845">
                  <c:v>5</c:v>
                </c:pt>
                <c:pt idx="13846">
                  <c:v>5</c:v>
                </c:pt>
                <c:pt idx="13847">
                  <c:v>5</c:v>
                </c:pt>
                <c:pt idx="13848">
                  <c:v>5</c:v>
                </c:pt>
                <c:pt idx="13849">
                  <c:v>5</c:v>
                </c:pt>
                <c:pt idx="13850">
                  <c:v>5</c:v>
                </c:pt>
                <c:pt idx="13851">
                  <c:v>5</c:v>
                </c:pt>
                <c:pt idx="13852">
                  <c:v>5</c:v>
                </c:pt>
                <c:pt idx="13853">
                  <c:v>5</c:v>
                </c:pt>
                <c:pt idx="13854">
                  <c:v>5</c:v>
                </c:pt>
                <c:pt idx="13855">
                  <c:v>5</c:v>
                </c:pt>
                <c:pt idx="13856">
                  <c:v>5</c:v>
                </c:pt>
                <c:pt idx="13857">
                  <c:v>5</c:v>
                </c:pt>
                <c:pt idx="13858">
                  <c:v>5</c:v>
                </c:pt>
                <c:pt idx="13859">
                  <c:v>5</c:v>
                </c:pt>
                <c:pt idx="13860">
                  <c:v>5</c:v>
                </c:pt>
                <c:pt idx="13861">
                  <c:v>5</c:v>
                </c:pt>
                <c:pt idx="13862">
                  <c:v>5</c:v>
                </c:pt>
                <c:pt idx="13863">
                  <c:v>5</c:v>
                </c:pt>
                <c:pt idx="13864">
                  <c:v>5</c:v>
                </c:pt>
                <c:pt idx="13865">
                  <c:v>5</c:v>
                </c:pt>
                <c:pt idx="13866">
                  <c:v>5</c:v>
                </c:pt>
                <c:pt idx="13867">
                  <c:v>5</c:v>
                </c:pt>
                <c:pt idx="13868">
                  <c:v>5</c:v>
                </c:pt>
                <c:pt idx="13869">
                  <c:v>5</c:v>
                </c:pt>
                <c:pt idx="13870">
                  <c:v>5</c:v>
                </c:pt>
                <c:pt idx="13871">
                  <c:v>5</c:v>
                </c:pt>
                <c:pt idx="13872">
                  <c:v>5</c:v>
                </c:pt>
                <c:pt idx="13873">
                  <c:v>5</c:v>
                </c:pt>
                <c:pt idx="13874">
                  <c:v>5</c:v>
                </c:pt>
                <c:pt idx="13875">
                  <c:v>5</c:v>
                </c:pt>
                <c:pt idx="13876">
                  <c:v>5</c:v>
                </c:pt>
                <c:pt idx="13877">
                  <c:v>5</c:v>
                </c:pt>
                <c:pt idx="13878">
                  <c:v>5</c:v>
                </c:pt>
                <c:pt idx="13879">
                  <c:v>5</c:v>
                </c:pt>
                <c:pt idx="13880">
                  <c:v>5</c:v>
                </c:pt>
                <c:pt idx="13881">
                  <c:v>5</c:v>
                </c:pt>
                <c:pt idx="13882">
                  <c:v>5</c:v>
                </c:pt>
                <c:pt idx="13883">
                  <c:v>5</c:v>
                </c:pt>
                <c:pt idx="13884">
                  <c:v>5</c:v>
                </c:pt>
                <c:pt idx="13885">
                  <c:v>5</c:v>
                </c:pt>
                <c:pt idx="13886">
                  <c:v>5</c:v>
                </c:pt>
                <c:pt idx="13887">
                  <c:v>5</c:v>
                </c:pt>
                <c:pt idx="13888">
                  <c:v>5</c:v>
                </c:pt>
                <c:pt idx="13889">
                  <c:v>5</c:v>
                </c:pt>
                <c:pt idx="13890">
                  <c:v>5</c:v>
                </c:pt>
                <c:pt idx="13891">
                  <c:v>5</c:v>
                </c:pt>
                <c:pt idx="13892">
                  <c:v>5</c:v>
                </c:pt>
                <c:pt idx="13893">
                  <c:v>5</c:v>
                </c:pt>
                <c:pt idx="13894">
                  <c:v>5</c:v>
                </c:pt>
                <c:pt idx="13895">
                  <c:v>5</c:v>
                </c:pt>
                <c:pt idx="13896">
                  <c:v>5</c:v>
                </c:pt>
                <c:pt idx="13897">
                  <c:v>5</c:v>
                </c:pt>
                <c:pt idx="13898">
                  <c:v>5</c:v>
                </c:pt>
                <c:pt idx="13899">
                  <c:v>5</c:v>
                </c:pt>
                <c:pt idx="13900">
                  <c:v>5</c:v>
                </c:pt>
                <c:pt idx="13901">
                  <c:v>5</c:v>
                </c:pt>
                <c:pt idx="13902">
                  <c:v>5</c:v>
                </c:pt>
                <c:pt idx="13903">
                  <c:v>5</c:v>
                </c:pt>
                <c:pt idx="13904">
                  <c:v>5</c:v>
                </c:pt>
                <c:pt idx="13905">
                  <c:v>5</c:v>
                </c:pt>
                <c:pt idx="13906">
                  <c:v>5</c:v>
                </c:pt>
                <c:pt idx="13907">
                  <c:v>5</c:v>
                </c:pt>
                <c:pt idx="13908">
                  <c:v>5</c:v>
                </c:pt>
                <c:pt idx="13909">
                  <c:v>5</c:v>
                </c:pt>
                <c:pt idx="13910">
                  <c:v>5</c:v>
                </c:pt>
                <c:pt idx="13911">
                  <c:v>5</c:v>
                </c:pt>
                <c:pt idx="13912">
                  <c:v>5</c:v>
                </c:pt>
                <c:pt idx="13913">
                  <c:v>5</c:v>
                </c:pt>
                <c:pt idx="13914">
                  <c:v>5</c:v>
                </c:pt>
                <c:pt idx="13915">
                  <c:v>5</c:v>
                </c:pt>
                <c:pt idx="13916">
                  <c:v>5</c:v>
                </c:pt>
                <c:pt idx="13917">
                  <c:v>5</c:v>
                </c:pt>
                <c:pt idx="13918">
                  <c:v>5</c:v>
                </c:pt>
                <c:pt idx="13919">
                  <c:v>5</c:v>
                </c:pt>
                <c:pt idx="13920">
                  <c:v>5</c:v>
                </c:pt>
                <c:pt idx="13921">
                  <c:v>5</c:v>
                </c:pt>
                <c:pt idx="13922">
                  <c:v>5</c:v>
                </c:pt>
                <c:pt idx="13923">
                  <c:v>5</c:v>
                </c:pt>
                <c:pt idx="13924">
                  <c:v>5</c:v>
                </c:pt>
                <c:pt idx="13925">
                  <c:v>5</c:v>
                </c:pt>
                <c:pt idx="13926">
                  <c:v>5</c:v>
                </c:pt>
                <c:pt idx="13927">
                  <c:v>5</c:v>
                </c:pt>
                <c:pt idx="13928">
                  <c:v>5</c:v>
                </c:pt>
                <c:pt idx="13929">
                  <c:v>5</c:v>
                </c:pt>
                <c:pt idx="13930">
                  <c:v>5</c:v>
                </c:pt>
                <c:pt idx="13931">
                  <c:v>5</c:v>
                </c:pt>
                <c:pt idx="13932">
                  <c:v>5</c:v>
                </c:pt>
                <c:pt idx="13933">
                  <c:v>5</c:v>
                </c:pt>
                <c:pt idx="13934">
                  <c:v>5</c:v>
                </c:pt>
                <c:pt idx="13935">
                  <c:v>5</c:v>
                </c:pt>
                <c:pt idx="13936">
                  <c:v>5</c:v>
                </c:pt>
                <c:pt idx="13937">
                  <c:v>5</c:v>
                </c:pt>
                <c:pt idx="13938">
                  <c:v>5</c:v>
                </c:pt>
                <c:pt idx="13939">
                  <c:v>5</c:v>
                </c:pt>
                <c:pt idx="13940">
                  <c:v>5</c:v>
                </c:pt>
                <c:pt idx="13941">
                  <c:v>5</c:v>
                </c:pt>
                <c:pt idx="13942">
                  <c:v>5</c:v>
                </c:pt>
                <c:pt idx="13943">
                  <c:v>5</c:v>
                </c:pt>
                <c:pt idx="13944">
                  <c:v>5</c:v>
                </c:pt>
                <c:pt idx="13945">
                  <c:v>5</c:v>
                </c:pt>
                <c:pt idx="13946">
                  <c:v>5</c:v>
                </c:pt>
                <c:pt idx="13947">
                  <c:v>5</c:v>
                </c:pt>
                <c:pt idx="13948">
                  <c:v>5</c:v>
                </c:pt>
                <c:pt idx="13949">
                  <c:v>5</c:v>
                </c:pt>
                <c:pt idx="13950">
                  <c:v>5</c:v>
                </c:pt>
                <c:pt idx="13951">
                  <c:v>5</c:v>
                </c:pt>
                <c:pt idx="13952">
                  <c:v>5</c:v>
                </c:pt>
                <c:pt idx="13953">
                  <c:v>5</c:v>
                </c:pt>
                <c:pt idx="13954">
                  <c:v>5</c:v>
                </c:pt>
                <c:pt idx="13955">
                  <c:v>5</c:v>
                </c:pt>
                <c:pt idx="13956">
                  <c:v>5</c:v>
                </c:pt>
                <c:pt idx="13957">
                  <c:v>5</c:v>
                </c:pt>
                <c:pt idx="13958">
                  <c:v>5</c:v>
                </c:pt>
                <c:pt idx="13959">
                  <c:v>5</c:v>
                </c:pt>
                <c:pt idx="13960">
                  <c:v>5</c:v>
                </c:pt>
                <c:pt idx="13961">
                  <c:v>5</c:v>
                </c:pt>
                <c:pt idx="13962">
                  <c:v>5</c:v>
                </c:pt>
                <c:pt idx="13963">
                  <c:v>5</c:v>
                </c:pt>
                <c:pt idx="13964">
                  <c:v>5</c:v>
                </c:pt>
                <c:pt idx="13965">
                  <c:v>5</c:v>
                </c:pt>
                <c:pt idx="13966">
                  <c:v>5</c:v>
                </c:pt>
                <c:pt idx="13967">
                  <c:v>5</c:v>
                </c:pt>
                <c:pt idx="13968">
                  <c:v>5</c:v>
                </c:pt>
                <c:pt idx="13969">
                  <c:v>5</c:v>
                </c:pt>
                <c:pt idx="13970">
                  <c:v>5</c:v>
                </c:pt>
                <c:pt idx="13971">
                  <c:v>5</c:v>
                </c:pt>
                <c:pt idx="13972">
                  <c:v>5</c:v>
                </c:pt>
                <c:pt idx="13973">
                  <c:v>5</c:v>
                </c:pt>
                <c:pt idx="13974">
                  <c:v>5</c:v>
                </c:pt>
                <c:pt idx="13975">
                  <c:v>5</c:v>
                </c:pt>
                <c:pt idx="13976">
                  <c:v>5</c:v>
                </c:pt>
                <c:pt idx="13977">
                  <c:v>5</c:v>
                </c:pt>
                <c:pt idx="13978">
                  <c:v>5</c:v>
                </c:pt>
                <c:pt idx="13979">
                  <c:v>5</c:v>
                </c:pt>
                <c:pt idx="13980">
                  <c:v>5</c:v>
                </c:pt>
                <c:pt idx="13981">
                  <c:v>5</c:v>
                </c:pt>
                <c:pt idx="13982">
                  <c:v>5</c:v>
                </c:pt>
                <c:pt idx="13983">
                  <c:v>5</c:v>
                </c:pt>
                <c:pt idx="13984">
                  <c:v>5</c:v>
                </c:pt>
                <c:pt idx="13985">
                  <c:v>5</c:v>
                </c:pt>
                <c:pt idx="13986">
                  <c:v>5</c:v>
                </c:pt>
                <c:pt idx="13987">
                  <c:v>5</c:v>
                </c:pt>
                <c:pt idx="13988">
                  <c:v>5</c:v>
                </c:pt>
                <c:pt idx="13989">
                  <c:v>5</c:v>
                </c:pt>
                <c:pt idx="13990">
                  <c:v>5</c:v>
                </c:pt>
                <c:pt idx="13991">
                  <c:v>5</c:v>
                </c:pt>
                <c:pt idx="13992">
                  <c:v>5</c:v>
                </c:pt>
                <c:pt idx="13993">
                  <c:v>5</c:v>
                </c:pt>
                <c:pt idx="13994">
                  <c:v>5</c:v>
                </c:pt>
                <c:pt idx="13995">
                  <c:v>5</c:v>
                </c:pt>
                <c:pt idx="13996">
                  <c:v>5</c:v>
                </c:pt>
                <c:pt idx="13997">
                  <c:v>5</c:v>
                </c:pt>
                <c:pt idx="13998">
                  <c:v>5</c:v>
                </c:pt>
                <c:pt idx="13999">
                  <c:v>5</c:v>
                </c:pt>
                <c:pt idx="14000">
                  <c:v>5</c:v>
                </c:pt>
                <c:pt idx="14001">
                  <c:v>5</c:v>
                </c:pt>
                <c:pt idx="14002">
                  <c:v>5</c:v>
                </c:pt>
                <c:pt idx="14003">
                  <c:v>5</c:v>
                </c:pt>
                <c:pt idx="14004">
                  <c:v>5</c:v>
                </c:pt>
                <c:pt idx="14005">
                  <c:v>5</c:v>
                </c:pt>
                <c:pt idx="14006">
                  <c:v>5</c:v>
                </c:pt>
                <c:pt idx="14007">
                  <c:v>5</c:v>
                </c:pt>
                <c:pt idx="14008">
                  <c:v>5</c:v>
                </c:pt>
                <c:pt idx="14009">
                  <c:v>5</c:v>
                </c:pt>
                <c:pt idx="14010">
                  <c:v>5</c:v>
                </c:pt>
                <c:pt idx="14011">
                  <c:v>5</c:v>
                </c:pt>
                <c:pt idx="14012">
                  <c:v>5</c:v>
                </c:pt>
                <c:pt idx="14013">
                  <c:v>5</c:v>
                </c:pt>
                <c:pt idx="14014">
                  <c:v>5</c:v>
                </c:pt>
                <c:pt idx="14015">
                  <c:v>5</c:v>
                </c:pt>
                <c:pt idx="14016">
                  <c:v>5</c:v>
                </c:pt>
                <c:pt idx="14017">
                  <c:v>5</c:v>
                </c:pt>
                <c:pt idx="14018">
                  <c:v>5</c:v>
                </c:pt>
                <c:pt idx="14019">
                  <c:v>5</c:v>
                </c:pt>
                <c:pt idx="14020">
                  <c:v>5</c:v>
                </c:pt>
                <c:pt idx="14021">
                  <c:v>5</c:v>
                </c:pt>
                <c:pt idx="14022">
                  <c:v>5</c:v>
                </c:pt>
                <c:pt idx="14023">
                  <c:v>5</c:v>
                </c:pt>
                <c:pt idx="14024">
                  <c:v>5</c:v>
                </c:pt>
                <c:pt idx="14025">
                  <c:v>5</c:v>
                </c:pt>
                <c:pt idx="14026">
                  <c:v>5</c:v>
                </c:pt>
                <c:pt idx="14027">
                  <c:v>5</c:v>
                </c:pt>
                <c:pt idx="14028">
                  <c:v>5</c:v>
                </c:pt>
                <c:pt idx="14029">
                  <c:v>5</c:v>
                </c:pt>
                <c:pt idx="14030">
                  <c:v>5</c:v>
                </c:pt>
                <c:pt idx="14031">
                  <c:v>5</c:v>
                </c:pt>
                <c:pt idx="14032">
                  <c:v>5</c:v>
                </c:pt>
                <c:pt idx="14033">
                  <c:v>5</c:v>
                </c:pt>
                <c:pt idx="14034">
                  <c:v>5</c:v>
                </c:pt>
                <c:pt idx="14035">
                  <c:v>5</c:v>
                </c:pt>
                <c:pt idx="14036">
                  <c:v>5</c:v>
                </c:pt>
                <c:pt idx="14037">
                  <c:v>5</c:v>
                </c:pt>
                <c:pt idx="14038">
                  <c:v>5</c:v>
                </c:pt>
                <c:pt idx="14039">
                  <c:v>5</c:v>
                </c:pt>
                <c:pt idx="14040">
                  <c:v>5</c:v>
                </c:pt>
                <c:pt idx="14041">
                  <c:v>5</c:v>
                </c:pt>
                <c:pt idx="14042">
                  <c:v>5</c:v>
                </c:pt>
                <c:pt idx="14043">
                  <c:v>5</c:v>
                </c:pt>
                <c:pt idx="14044">
                  <c:v>5</c:v>
                </c:pt>
                <c:pt idx="14045">
                  <c:v>5</c:v>
                </c:pt>
                <c:pt idx="14046">
                  <c:v>5</c:v>
                </c:pt>
                <c:pt idx="14047">
                  <c:v>5</c:v>
                </c:pt>
                <c:pt idx="14048">
                  <c:v>5</c:v>
                </c:pt>
                <c:pt idx="14049">
                  <c:v>5</c:v>
                </c:pt>
                <c:pt idx="14050">
                  <c:v>5</c:v>
                </c:pt>
                <c:pt idx="14051">
                  <c:v>5</c:v>
                </c:pt>
                <c:pt idx="14052">
                  <c:v>5</c:v>
                </c:pt>
                <c:pt idx="14053">
                  <c:v>5</c:v>
                </c:pt>
                <c:pt idx="14054">
                  <c:v>5</c:v>
                </c:pt>
                <c:pt idx="14055">
                  <c:v>5</c:v>
                </c:pt>
                <c:pt idx="14056">
                  <c:v>5</c:v>
                </c:pt>
                <c:pt idx="14057">
                  <c:v>5</c:v>
                </c:pt>
                <c:pt idx="14058">
                  <c:v>5</c:v>
                </c:pt>
                <c:pt idx="14059">
                  <c:v>5</c:v>
                </c:pt>
                <c:pt idx="14060">
                  <c:v>5</c:v>
                </c:pt>
                <c:pt idx="14061">
                  <c:v>5</c:v>
                </c:pt>
                <c:pt idx="14062">
                  <c:v>5</c:v>
                </c:pt>
                <c:pt idx="14063">
                  <c:v>5</c:v>
                </c:pt>
                <c:pt idx="14064">
                  <c:v>5</c:v>
                </c:pt>
                <c:pt idx="14065">
                  <c:v>5</c:v>
                </c:pt>
                <c:pt idx="14066">
                  <c:v>5</c:v>
                </c:pt>
                <c:pt idx="14067">
                  <c:v>5</c:v>
                </c:pt>
                <c:pt idx="14068">
                  <c:v>5</c:v>
                </c:pt>
                <c:pt idx="14069">
                  <c:v>5</c:v>
                </c:pt>
                <c:pt idx="14070">
                  <c:v>5</c:v>
                </c:pt>
                <c:pt idx="14071">
                  <c:v>5</c:v>
                </c:pt>
                <c:pt idx="14072">
                  <c:v>5</c:v>
                </c:pt>
                <c:pt idx="14073">
                  <c:v>5</c:v>
                </c:pt>
                <c:pt idx="14074">
                  <c:v>5</c:v>
                </c:pt>
                <c:pt idx="14075">
                  <c:v>5</c:v>
                </c:pt>
                <c:pt idx="14076">
                  <c:v>5</c:v>
                </c:pt>
                <c:pt idx="14077">
                  <c:v>5</c:v>
                </c:pt>
                <c:pt idx="14078">
                  <c:v>5</c:v>
                </c:pt>
                <c:pt idx="14079">
                  <c:v>5</c:v>
                </c:pt>
                <c:pt idx="14080">
                  <c:v>5</c:v>
                </c:pt>
                <c:pt idx="14081">
                  <c:v>5</c:v>
                </c:pt>
                <c:pt idx="14082">
                  <c:v>5</c:v>
                </c:pt>
                <c:pt idx="14083">
                  <c:v>5</c:v>
                </c:pt>
                <c:pt idx="14084">
                  <c:v>5</c:v>
                </c:pt>
                <c:pt idx="14085">
                  <c:v>5</c:v>
                </c:pt>
                <c:pt idx="14086">
                  <c:v>5</c:v>
                </c:pt>
                <c:pt idx="14087">
                  <c:v>5</c:v>
                </c:pt>
                <c:pt idx="14088">
                  <c:v>5</c:v>
                </c:pt>
                <c:pt idx="14089">
                  <c:v>5</c:v>
                </c:pt>
                <c:pt idx="14090">
                  <c:v>5</c:v>
                </c:pt>
                <c:pt idx="14091">
                  <c:v>5</c:v>
                </c:pt>
                <c:pt idx="14092">
                  <c:v>5</c:v>
                </c:pt>
                <c:pt idx="14093">
                  <c:v>5</c:v>
                </c:pt>
                <c:pt idx="14094">
                  <c:v>5</c:v>
                </c:pt>
                <c:pt idx="14095">
                  <c:v>5</c:v>
                </c:pt>
                <c:pt idx="14096">
                  <c:v>5</c:v>
                </c:pt>
                <c:pt idx="14097">
                  <c:v>5</c:v>
                </c:pt>
                <c:pt idx="14098">
                  <c:v>5</c:v>
                </c:pt>
                <c:pt idx="14099">
                  <c:v>5</c:v>
                </c:pt>
                <c:pt idx="14100">
                  <c:v>5</c:v>
                </c:pt>
                <c:pt idx="14101">
                  <c:v>5</c:v>
                </c:pt>
                <c:pt idx="14102">
                  <c:v>5</c:v>
                </c:pt>
                <c:pt idx="14103">
                  <c:v>5</c:v>
                </c:pt>
                <c:pt idx="14104">
                  <c:v>5</c:v>
                </c:pt>
                <c:pt idx="14105">
                  <c:v>5</c:v>
                </c:pt>
                <c:pt idx="14106">
                  <c:v>5</c:v>
                </c:pt>
                <c:pt idx="14107">
                  <c:v>5</c:v>
                </c:pt>
                <c:pt idx="14108">
                  <c:v>5</c:v>
                </c:pt>
                <c:pt idx="14109">
                  <c:v>5</c:v>
                </c:pt>
                <c:pt idx="14110">
                  <c:v>5</c:v>
                </c:pt>
                <c:pt idx="14111">
                  <c:v>5</c:v>
                </c:pt>
                <c:pt idx="14112">
                  <c:v>5</c:v>
                </c:pt>
                <c:pt idx="14113">
                  <c:v>5</c:v>
                </c:pt>
                <c:pt idx="14114">
                  <c:v>5</c:v>
                </c:pt>
                <c:pt idx="14115">
                  <c:v>5</c:v>
                </c:pt>
                <c:pt idx="14116">
                  <c:v>5</c:v>
                </c:pt>
                <c:pt idx="14117">
                  <c:v>5</c:v>
                </c:pt>
                <c:pt idx="14118">
                  <c:v>5</c:v>
                </c:pt>
                <c:pt idx="14119">
                  <c:v>5</c:v>
                </c:pt>
                <c:pt idx="14120">
                  <c:v>5</c:v>
                </c:pt>
                <c:pt idx="14121">
                  <c:v>5</c:v>
                </c:pt>
                <c:pt idx="14122">
                  <c:v>5</c:v>
                </c:pt>
                <c:pt idx="14123">
                  <c:v>5</c:v>
                </c:pt>
                <c:pt idx="14124">
                  <c:v>5</c:v>
                </c:pt>
                <c:pt idx="14125">
                  <c:v>5</c:v>
                </c:pt>
                <c:pt idx="14126">
                  <c:v>5</c:v>
                </c:pt>
                <c:pt idx="14127">
                  <c:v>5</c:v>
                </c:pt>
                <c:pt idx="14128">
                  <c:v>5</c:v>
                </c:pt>
                <c:pt idx="14129">
                  <c:v>5</c:v>
                </c:pt>
                <c:pt idx="14130">
                  <c:v>5</c:v>
                </c:pt>
                <c:pt idx="14131">
                  <c:v>5</c:v>
                </c:pt>
                <c:pt idx="14132">
                  <c:v>5</c:v>
                </c:pt>
                <c:pt idx="14133">
                  <c:v>5</c:v>
                </c:pt>
                <c:pt idx="14134">
                  <c:v>5</c:v>
                </c:pt>
                <c:pt idx="14135">
                  <c:v>5</c:v>
                </c:pt>
                <c:pt idx="14136">
                  <c:v>5</c:v>
                </c:pt>
                <c:pt idx="14137">
                  <c:v>5</c:v>
                </c:pt>
                <c:pt idx="14138">
                  <c:v>5</c:v>
                </c:pt>
                <c:pt idx="14139">
                  <c:v>5</c:v>
                </c:pt>
                <c:pt idx="14140">
                  <c:v>5</c:v>
                </c:pt>
                <c:pt idx="14141">
                  <c:v>5</c:v>
                </c:pt>
                <c:pt idx="14142">
                  <c:v>5</c:v>
                </c:pt>
                <c:pt idx="14143">
                  <c:v>5</c:v>
                </c:pt>
                <c:pt idx="14144">
                  <c:v>5</c:v>
                </c:pt>
                <c:pt idx="14145">
                  <c:v>5</c:v>
                </c:pt>
                <c:pt idx="14146">
                  <c:v>5</c:v>
                </c:pt>
                <c:pt idx="14147">
                  <c:v>5</c:v>
                </c:pt>
                <c:pt idx="14148">
                  <c:v>5</c:v>
                </c:pt>
                <c:pt idx="14149">
                  <c:v>5</c:v>
                </c:pt>
                <c:pt idx="14150">
                  <c:v>5</c:v>
                </c:pt>
                <c:pt idx="14151">
                  <c:v>5</c:v>
                </c:pt>
                <c:pt idx="14152">
                  <c:v>5</c:v>
                </c:pt>
                <c:pt idx="14153">
                  <c:v>5</c:v>
                </c:pt>
                <c:pt idx="14154">
                  <c:v>5</c:v>
                </c:pt>
                <c:pt idx="14155">
                  <c:v>5</c:v>
                </c:pt>
                <c:pt idx="14156">
                  <c:v>5</c:v>
                </c:pt>
                <c:pt idx="14157">
                  <c:v>5</c:v>
                </c:pt>
                <c:pt idx="14158">
                  <c:v>5</c:v>
                </c:pt>
                <c:pt idx="14159">
                  <c:v>5</c:v>
                </c:pt>
                <c:pt idx="14160">
                  <c:v>5</c:v>
                </c:pt>
                <c:pt idx="14161">
                  <c:v>5</c:v>
                </c:pt>
                <c:pt idx="14162">
                  <c:v>5</c:v>
                </c:pt>
                <c:pt idx="14163">
                  <c:v>5</c:v>
                </c:pt>
                <c:pt idx="14164">
                  <c:v>5</c:v>
                </c:pt>
                <c:pt idx="14165">
                  <c:v>5</c:v>
                </c:pt>
                <c:pt idx="14166">
                  <c:v>5</c:v>
                </c:pt>
                <c:pt idx="14167">
                  <c:v>5</c:v>
                </c:pt>
                <c:pt idx="14168">
                  <c:v>5</c:v>
                </c:pt>
                <c:pt idx="14169">
                  <c:v>5</c:v>
                </c:pt>
                <c:pt idx="14170">
                  <c:v>5</c:v>
                </c:pt>
                <c:pt idx="14171">
                  <c:v>5</c:v>
                </c:pt>
                <c:pt idx="14172">
                  <c:v>5</c:v>
                </c:pt>
                <c:pt idx="14173">
                  <c:v>5</c:v>
                </c:pt>
                <c:pt idx="14174">
                  <c:v>5</c:v>
                </c:pt>
                <c:pt idx="14175">
                  <c:v>5</c:v>
                </c:pt>
                <c:pt idx="14176">
                  <c:v>5</c:v>
                </c:pt>
                <c:pt idx="14177">
                  <c:v>5</c:v>
                </c:pt>
                <c:pt idx="14178">
                  <c:v>5</c:v>
                </c:pt>
                <c:pt idx="14179">
                  <c:v>5</c:v>
                </c:pt>
                <c:pt idx="14180">
                  <c:v>5</c:v>
                </c:pt>
                <c:pt idx="14181">
                  <c:v>5</c:v>
                </c:pt>
                <c:pt idx="14182">
                  <c:v>5</c:v>
                </c:pt>
                <c:pt idx="14183">
                  <c:v>5</c:v>
                </c:pt>
                <c:pt idx="14184">
                  <c:v>5</c:v>
                </c:pt>
                <c:pt idx="14185">
                  <c:v>5</c:v>
                </c:pt>
                <c:pt idx="14186">
                  <c:v>5</c:v>
                </c:pt>
                <c:pt idx="14187">
                  <c:v>5</c:v>
                </c:pt>
                <c:pt idx="14188">
                  <c:v>5</c:v>
                </c:pt>
                <c:pt idx="14189">
                  <c:v>5</c:v>
                </c:pt>
                <c:pt idx="14190">
                  <c:v>5</c:v>
                </c:pt>
                <c:pt idx="14191">
                  <c:v>5</c:v>
                </c:pt>
                <c:pt idx="14192">
                  <c:v>5</c:v>
                </c:pt>
                <c:pt idx="14193">
                  <c:v>5</c:v>
                </c:pt>
                <c:pt idx="14194">
                  <c:v>5</c:v>
                </c:pt>
                <c:pt idx="14195">
                  <c:v>5</c:v>
                </c:pt>
                <c:pt idx="14196">
                  <c:v>5</c:v>
                </c:pt>
                <c:pt idx="14197">
                  <c:v>5</c:v>
                </c:pt>
                <c:pt idx="14198">
                  <c:v>5</c:v>
                </c:pt>
                <c:pt idx="14199">
                  <c:v>5</c:v>
                </c:pt>
                <c:pt idx="14200">
                  <c:v>5</c:v>
                </c:pt>
                <c:pt idx="14201">
                  <c:v>5</c:v>
                </c:pt>
                <c:pt idx="14202">
                  <c:v>5</c:v>
                </c:pt>
                <c:pt idx="14203">
                  <c:v>5</c:v>
                </c:pt>
                <c:pt idx="14204">
                  <c:v>5</c:v>
                </c:pt>
                <c:pt idx="14205">
                  <c:v>5</c:v>
                </c:pt>
                <c:pt idx="14206">
                  <c:v>5</c:v>
                </c:pt>
                <c:pt idx="14207">
                  <c:v>5</c:v>
                </c:pt>
                <c:pt idx="14208">
                  <c:v>5</c:v>
                </c:pt>
                <c:pt idx="14209">
                  <c:v>5</c:v>
                </c:pt>
                <c:pt idx="14210">
                  <c:v>5</c:v>
                </c:pt>
                <c:pt idx="14211">
                  <c:v>5</c:v>
                </c:pt>
                <c:pt idx="14212">
                  <c:v>5</c:v>
                </c:pt>
                <c:pt idx="14213">
                  <c:v>5</c:v>
                </c:pt>
                <c:pt idx="14214">
                  <c:v>5</c:v>
                </c:pt>
                <c:pt idx="14215">
                  <c:v>5</c:v>
                </c:pt>
                <c:pt idx="14216">
                  <c:v>5</c:v>
                </c:pt>
                <c:pt idx="14217">
                  <c:v>5</c:v>
                </c:pt>
                <c:pt idx="14218">
                  <c:v>5</c:v>
                </c:pt>
                <c:pt idx="14219">
                  <c:v>5</c:v>
                </c:pt>
                <c:pt idx="14220">
                  <c:v>5</c:v>
                </c:pt>
                <c:pt idx="14221">
                  <c:v>5</c:v>
                </c:pt>
                <c:pt idx="14222">
                  <c:v>5</c:v>
                </c:pt>
                <c:pt idx="14223">
                  <c:v>5</c:v>
                </c:pt>
                <c:pt idx="14224">
                  <c:v>5</c:v>
                </c:pt>
                <c:pt idx="14225">
                  <c:v>5</c:v>
                </c:pt>
                <c:pt idx="14226">
                  <c:v>5</c:v>
                </c:pt>
                <c:pt idx="14227">
                  <c:v>5</c:v>
                </c:pt>
                <c:pt idx="14228">
                  <c:v>5</c:v>
                </c:pt>
                <c:pt idx="14229">
                  <c:v>5</c:v>
                </c:pt>
                <c:pt idx="14230">
                  <c:v>5</c:v>
                </c:pt>
                <c:pt idx="14231">
                  <c:v>5</c:v>
                </c:pt>
                <c:pt idx="14232">
                  <c:v>5</c:v>
                </c:pt>
                <c:pt idx="14233">
                  <c:v>5</c:v>
                </c:pt>
                <c:pt idx="14234">
                  <c:v>5</c:v>
                </c:pt>
                <c:pt idx="14235">
                  <c:v>5</c:v>
                </c:pt>
                <c:pt idx="14236">
                  <c:v>5</c:v>
                </c:pt>
                <c:pt idx="14237">
                  <c:v>5</c:v>
                </c:pt>
                <c:pt idx="14238">
                  <c:v>5</c:v>
                </c:pt>
                <c:pt idx="14239">
                  <c:v>5</c:v>
                </c:pt>
                <c:pt idx="14240">
                  <c:v>5</c:v>
                </c:pt>
                <c:pt idx="14241">
                  <c:v>5</c:v>
                </c:pt>
                <c:pt idx="14242">
                  <c:v>5</c:v>
                </c:pt>
                <c:pt idx="14243">
                  <c:v>5</c:v>
                </c:pt>
                <c:pt idx="14244">
                  <c:v>5</c:v>
                </c:pt>
                <c:pt idx="14245">
                  <c:v>5</c:v>
                </c:pt>
                <c:pt idx="14246">
                  <c:v>5</c:v>
                </c:pt>
                <c:pt idx="14247">
                  <c:v>5</c:v>
                </c:pt>
                <c:pt idx="14248">
                  <c:v>5</c:v>
                </c:pt>
                <c:pt idx="14249">
                  <c:v>5</c:v>
                </c:pt>
                <c:pt idx="14250">
                  <c:v>5</c:v>
                </c:pt>
                <c:pt idx="14251">
                  <c:v>5</c:v>
                </c:pt>
                <c:pt idx="14252">
                  <c:v>5</c:v>
                </c:pt>
                <c:pt idx="14253">
                  <c:v>5</c:v>
                </c:pt>
                <c:pt idx="14254">
                  <c:v>5</c:v>
                </c:pt>
                <c:pt idx="14255">
                  <c:v>5</c:v>
                </c:pt>
                <c:pt idx="14256">
                  <c:v>5</c:v>
                </c:pt>
                <c:pt idx="14257">
                  <c:v>5</c:v>
                </c:pt>
                <c:pt idx="14258">
                  <c:v>5</c:v>
                </c:pt>
                <c:pt idx="14259">
                  <c:v>5</c:v>
                </c:pt>
                <c:pt idx="14260">
                  <c:v>5</c:v>
                </c:pt>
                <c:pt idx="14261">
                  <c:v>5</c:v>
                </c:pt>
                <c:pt idx="14262">
                  <c:v>5</c:v>
                </c:pt>
                <c:pt idx="14263">
                  <c:v>5</c:v>
                </c:pt>
                <c:pt idx="14264">
                  <c:v>5</c:v>
                </c:pt>
                <c:pt idx="14265">
                  <c:v>5</c:v>
                </c:pt>
                <c:pt idx="14266">
                  <c:v>5</c:v>
                </c:pt>
                <c:pt idx="14267">
                  <c:v>5</c:v>
                </c:pt>
                <c:pt idx="14268">
                  <c:v>5</c:v>
                </c:pt>
                <c:pt idx="14269">
                  <c:v>5</c:v>
                </c:pt>
                <c:pt idx="14270">
                  <c:v>5</c:v>
                </c:pt>
                <c:pt idx="14271">
                  <c:v>5</c:v>
                </c:pt>
                <c:pt idx="14272">
                  <c:v>5</c:v>
                </c:pt>
                <c:pt idx="14273">
                  <c:v>5</c:v>
                </c:pt>
                <c:pt idx="14274">
                  <c:v>5</c:v>
                </c:pt>
                <c:pt idx="14275">
                  <c:v>5</c:v>
                </c:pt>
                <c:pt idx="14276">
                  <c:v>5</c:v>
                </c:pt>
                <c:pt idx="14277">
                  <c:v>5</c:v>
                </c:pt>
                <c:pt idx="14278">
                  <c:v>5</c:v>
                </c:pt>
                <c:pt idx="14279">
                  <c:v>5</c:v>
                </c:pt>
                <c:pt idx="14280">
                  <c:v>5</c:v>
                </c:pt>
                <c:pt idx="14281">
                  <c:v>5</c:v>
                </c:pt>
                <c:pt idx="14282">
                  <c:v>5</c:v>
                </c:pt>
                <c:pt idx="14283">
                  <c:v>5</c:v>
                </c:pt>
                <c:pt idx="14284">
                  <c:v>5</c:v>
                </c:pt>
                <c:pt idx="14285">
                  <c:v>5</c:v>
                </c:pt>
                <c:pt idx="14286">
                  <c:v>5</c:v>
                </c:pt>
                <c:pt idx="14287">
                  <c:v>5</c:v>
                </c:pt>
                <c:pt idx="14288">
                  <c:v>5</c:v>
                </c:pt>
                <c:pt idx="14289">
                  <c:v>5</c:v>
                </c:pt>
                <c:pt idx="14290">
                  <c:v>5</c:v>
                </c:pt>
                <c:pt idx="14291">
                  <c:v>5</c:v>
                </c:pt>
                <c:pt idx="14292">
                  <c:v>5</c:v>
                </c:pt>
                <c:pt idx="14293">
                  <c:v>5</c:v>
                </c:pt>
                <c:pt idx="14294">
                  <c:v>5</c:v>
                </c:pt>
                <c:pt idx="14295">
                  <c:v>5</c:v>
                </c:pt>
                <c:pt idx="14296">
                  <c:v>5</c:v>
                </c:pt>
                <c:pt idx="14297">
                  <c:v>5</c:v>
                </c:pt>
                <c:pt idx="14298">
                  <c:v>5</c:v>
                </c:pt>
                <c:pt idx="14299">
                  <c:v>5</c:v>
                </c:pt>
                <c:pt idx="14300">
                  <c:v>5</c:v>
                </c:pt>
                <c:pt idx="14301">
                  <c:v>5</c:v>
                </c:pt>
                <c:pt idx="14302">
                  <c:v>5</c:v>
                </c:pt>
                <c:pt idx="14303">
                  <c:v>5</c:v>
                </c:pt>
                <c:pt idx="14304">
                  <c:v>5</c:v>
                </c:pt>
                <c:pt idx="14305">
                  <c:v>5</c:v>
                </c:pt>
                <c:pt idx="14306">
                  <c:v>5</c:v>
                </c:pt>
                <c:pt idx="14307">
                  <c:v>5</c:v>
                </c:pt>
                <c:pt idx="14308">
                  <c:v>5</c:v>
                </c:pt>
                <c:pt idx="14309">
                  <c:v>5</c:v>
                </c:pt>
                <c:pt idx="14310">
                  <c:v>5</c:v>
                </c:pt>
                <c:pt idx="14311">
                  <c:v>5</c:v>
                </c:pt>
                <c:pt idx="14312">
                  <c:v>5</c:v>
                </c:pt>
                <c:pt idx="14313">
                  <c:v>5</c:v>
                </c:pt>
                <c:pt idx="14314">
                  <c:v>5</c:v>
                </c:pt>
                <c:pt idx="14315">
                  <c:v>5</c:v>
                </c:pt>
                <c:pt idx="14316">
                  <c:v>5</c:v>
                </c:pt>
                <c:pt idx="14317">
                  <c:v>5</c:v>
                </c:pt>
                <c:pt idx="14318">
                  <c:v>5</c:v>
                </c:pt>
                <c:pt idx="14319">
                  <c:v>5</c:v>
                </c:pt>
                <c:pt idx="14320">
                  <c:v>5</c:v>
                </c:pt>
                <c:pt idx="14321">
                  <c:v>5</c:v>
                </c:pt>
                <c:pt idx="14322">
                  <c:v>5</c:v>
                </c:pt>
                <c:pt idx="14323">
                  <c:v>5</c:v>
                </c:pt>
                <c:pt idx="14324">
                  <c:v>5</c:v>
                </c:pt>
                <c:pt idx="14325">
                  <c:v>5</c:v>
                </c:pt>
                <c:pt idx="14326">
                  <c:v>5</c:v>
                </c:pt>
                <c:pt idx="14327">
                  <c:v>5</c:v>
                </c:pt>
                <c:pt idx="14328">
                  <c:v>5</c:v>
                </c:pt>
                <c:pt idx="14329">
                  <c:v>5</c:v>
                </c:pt>
                <c:pt idx="14330">
                  <c:v>5</c:v>
                </c:pt>
                <c:pt idx="14331">
                  <c:v>5</c:v>
                </c:pt>
                <c:pt idx="14332">
                  <c:v>5</c:v>
                </c:pt>
                <c:pt idx="14333">
                  <c:v>5</c:v>
                </c:pt>
                <c:pt idx="14334">
                  <c:v>5</c:v>
                </c:pt>
                <c:pt idx="14335">
                  <c:v>5</c:v>
                </c:pt>
                <c:pt idx="14336">
                  <c:v>5</c:v>
                </c:pt>
                <c:pt idx="14337">
                  <c:v>5</c:v>
                </c:pt>
                <c:pt idx="14338">
                  <c:v>5</c:v>
                </c:pt>
                <c:pt idx="14339">
                  <c:v>5</c:v>
                </c:pt>
                <c:pt idx="14340">
                  <c:v>5</c:v>
                </c:pt>
                <c:pt idx="14341">
                  <c:v>5</c:v>
                </c:pt>
                <c:pt idx="14342">
                  <c:v>5</c:v>
                </c:pt>
                <c:pt idx="14343">
                  <c:v>5</c:v>
                </c:pt>
                <c:pt idx="14344">
                  <c:v>5</c:v>
                </c:pt>
                <c:pt idx="14345">
                  <c:v>5</c:v>
                </c:pt>
                <c:pt idx="14346">
                  <c:v>5</c:v>
                </c:pt>
                <c:pt idx="14347">
                  <c:v>5</c:v>
                </c:pt>
                <c:pt idx="14348">
                  <c:v>5</c:v>
                </c:pt>
                <c:pt idx="14349">
                  <c:v>5</c:v>
                </c:pt>
                <c:pt idx="14350">
                  <c:v>5</c:v>
                </c:pt>
                <c:pt idx="14351">
                  <c:v>5</c:v>
                </c:pt>
                <c:pt idx="14352">
                  <c:v>5</c:v>
                </c:pt>
                <c:pt idx="14353">
                  <c:v>5</c:v>
                </c:pt>
                <c:pt idx="14354">
                  <c:v>5</c:v>
                </c:pt>
                <c:pt idx="14355">
                  <c:v>5</c:v>
                </c:pt>
                <c:pt idx="14356">
                  <c:v>5</c:v>
                </c:pt>
                <c:pt idx="14357">
                  <c:v>5</c:v>
                </c:pt>
                <c:pt idx="14358">
                  <c:v>5</c:v>
                </c:pt>
                <c:pt idx="14359">
                  <c:v>5</c:v>
                </c:pt>
                <c:pt idx="14360">
                  <c:v>5</c:v>
                </c:pt>
                <c:pt idx="14361">
                  <c:v>5</c:v>
                </c:pt>
                <c:pt idx="14362">
                  <c:v>5</c:v>
                </c:pt>
                <c:pt idx="14363">
                  <c:v>5</c:v>
                </c:pt>
                <c:pt idx="14364">
                  <c:v>5</c:v>
                </c:pt>
                <c:pt idx="14365">
                  <c:v>5</c:v>
                </c:pt>
                <c:pt idx="14366">
                  <c:v>5</c:v>
                </c:pt>
                <c:pt idx="14367">
                  <c:v>5</c:v>
                </c:pt>
                <c:pt idx="14368">
                  <c:v>5</c:v>
                </c:pt>
                <c:pt idx="14369">
                  <c:v>5</c:v>
                </c:pt>
                <c:pt idx="14370">
                  <c:v>5</c:v>
                </c:pt>
                <c:pt idx="14371">
                  <c:v>5</c:v>
                </c:pt>
                <c:pt idx="14372">
                  <c:v>5</c:v>
                </c:pt>
                <c:pt idx="14373">
                  <c:v>5</c:v>
                </c:pt>
                <c:pt idx="14374">
                  <c:v>5</c:v>
                </c:pt>
                <c:pt idx="14375">
                  <c:v>5</c:v>
                </c:pt>
                <c:pt idx="14376">
                  <c:v>5</c:v>
                </c:pt>
                <c:pt idx="14377">
                  <c:v>5</c:v>
                </c:pt>
                <c:pt idx="14378">
                  <c:v>5</c:v>
                </c:pt>
                <c:pt idx="14379">
                  <c:v>5</c:v>
                </c:pt>
                <c:pt idx="14380">
                  <c:v>5</c:v>
                </c:pt>
                <c:pt idx="14381">
                  <c:v>5</c:v>
                </c:pt>
                <c:pt idx="14382">
                  <c:v>5</c:v>
                </c:pt>
                <c:pt idx="14383">
                  <c:v>5</c:v>
                </c:pt>
                <c:pt idx="14384">
                  <c:v>5</c:v>
                </c:pt>
                <c:pt idx="14385">
                  <c:v>5</c:v>
                </c:pt>
                <c:pt idx="14386">
                  <c:v>5</c:v>
                </c:pt>
                <c:pt idx="14387">
                  <c:v>5</c:v>
                </c:pt>
                <c:pt idx="14388">
                  <c:v>5</c:v>
                </c:pt>
                <c:pt idx="14389">
                  <c:v>5</c:v>
                </c:pt>
                <c:pt idx="14390">
                  <c:v>5</c:v>
                </c:pt>
                <c:pt idx="14391">
                  <c:v>5</c:v>
                </c:pt>
                <c:pt idx="14392">
                  <c:v>5</c:v>
                </c:pt>
                <c:pt idx="14393">
                  <c:v>5</c:v>
                </c:pt>
                <c:pt idx="14394">
                  <c:v>5</c:v>
                </c:pt>
                <c:pt idx="14395">
                  <c:v>5</c:v>
                </c:pt>
                <c:pt idx="14396">
                  <c:v>5</c:v>
                </c:pt>
                <c:pt idx="14397">
                  <c:v>5</c:v>
                </c:pt>
                <c:pt idx="14398">
                  <c:v>5</c:v>
                </c:pt>
                <c:pt idx="14399">
                  <c:v>5</c:v>
                </c:pt>
                <c:pt idx="14400">
                  <c:v>5</c:v>
                </c:pt>
                <c:pt idx="14401">
                  <c:v>5</c:v>
                </c:pt>
                <c:pt idx="14402">
                  <c:v>5</c:v>
                </c:pt>
                <c:pt idx="14403">
                  <c:v>5</c:v>
                </c:pt>
                <c:pt idx="14404">
                  <c:v>5</c:v>
                </c:pt>
                <c:pt idx="14405">
                  <c:v>5</c:v>
                </c:pt>
                <c:pt idx="14406">
                  <c:v>5</c:v>
                </c:pt>
                <c:pt idx="14407">
                  <c:v>5</c:v>
                </c:pt>
                <c:pt idx="14408">
                  <c:v>5</c:v>
                </c:pt>
                <c:pt idx="14409">
                  <c:v>5</c:v>
                </c:pt>
                <c:pt idx="14410">
                  <c:v>5</c:v>
                </c:pt>
                <c:pt idx="14411">
                  <c:v>5</c:v>
                </c:pt>
                <c:pt idx="14412">
                  <c:v>5</c:v>
                </c:pt>
                <c:pt idx="14413">
                  <c:v>5</c:v>
                </c:pt>
                <c:pt idx="14414">
                  <c:v>5</c:v>
                </c:pt>
                <c:pt idx="14415">
                  <c:v>5</c:v>
                </c:pt>
                <c:pt idx="14416">
                  <c:v>5</c:v>
                </c:pt>
                <c:pt idx="14417">
                  <c:v>5</c:v>
                </c:pt>
                <c:pt idx="14418">
                  <c:v>5</c:v>
                </c:pt>
                <c:pt idx="14419">
                  <c:v>5</c:v>
                </c:pt>
                <c:pt idx="14420">
                  <c:v>5</c:v>
                </c:pt>
                <c:pt idx="14421">
                  <c:v>5</c:v>
                </c:pt>
                <c:pt idx="14422">
                  <c:v>5</c:v>
                </c:pt>
                <c:pt idx="14423">
                  <c:v>5</c:v>
                </c:pt>
                <c:pt idx="14424">
                  <c:v>5</c:v>
                </c:pt>
                <c:pt idx="14425">
                  <c:v>5</c:v>
                </c:pt>
                <c:pt idx="14426">
                  <c:v>5</c:v>
                </c:pt>
                <c:pt idx="14427">
                  <c:v>5</c:v>
                </c:pt>
                <c:pt idx="14428">
                  <c:v>5</c:v>
                </c:pt>
                <c:pt idx="14429">
                  <c:v>5</c:v>
                </c:pt>
                <c:pt idx="14430">
                  <c:v>5</c:v>
                </c:pt>
                <c:pt idx="14431">
                  <c:v>5</c:v>
                </c:pt>
                <c:pt idx="14432">
                  <c:v>5</c:v>
                </c:pt>
                <c:pt idx="14433">
                  <c:v>5</c:v>
                </c:pt>
                <c:pt idx="14434">
                  <c:v>5</c:v>
                </c:pt>
                <c:pt idx="14435">
                  <c:v>5</c:v>
                </c:pt>
                <c:pt idx="14436">
                  <c:v>5</c:v>
                </c:pt>
                <c:pt idx="14437">
                  <c:v>5</c:v>
                </c:pt>
                <c:pt idx="14438">
                  <c:v>5</c:v>
                </c:pt>
                <c:pt idx="14439">
                  <c:v>5</c:v>
                </c:pt>
                <c:pt idx="14440">
                  <c:v>5</c:v>
                </c:pt>
                <c:pt idx="14441">
                  <c:v>5</c:v>
                </c:pt>
                <c:pt idx="14442">
                  <c:v>5</c:v>
                </c:pt>
                <c:pt idx="14443">
                  <c:v>5</c:v>
                </c:pt>
                <c:pt idx="14444">
                  <c:v>5</c:v>
                </c:pt>
                <c:pt idx="14445">
                  <c:v>5</c:v>
                </c:pt>
                <c:pt idx="14446">
                  <c:v>5</c:v>
                </c:pt>
                <c:pt idx="14447">
                  <c:v>5</c:v>
                </c:pt>
                <c:pt idx="14448">
                  <c:v>5</c:v>
                </c:pt>
                <c:pt idx="14449">
                  <c:v>5</c:v>
                </c:pt>
                <c:pt idx="14450">
                  <c:v>5</c:v>
                </c:pt>
                <c:pt idx="14451">
                  <c:v>5</c:v>
                </c:pt>
                <c:pt idx="14452">
                  <c:v>5</c:v>
                </c:pt>
                <c:pt idx="14453">
                  <c:v>5</c:v>
                </c:pt>
                <c:pt idx="14454">
                  <c:v>5</c:v>
                </c:pt>
                <c:pt idx="14455">
                  <c:v>5</c:v>
                </c:pt>
                <c:pt idx="14456">
                  <c:v>5</c:v>
                </c:pt>
                <c:pt idx="14457">
                  <c:v>5</c:v>
                </c:pt>
                <c:pt idx="14458">
                  <c:v>5</c:v>
                </c:pt>
                <c:pt idx="14459">
                  <c:v>5</c:v>
                </c:pt>
                <c:pt idx="14460">
                  <c:v>5</c:v>
                </c:pt>
                <c:pt idx="14461">
                  <c:v>5</c:v>
                </c:pt>
                <c:pt idx="14462">
                  <c:v>5</c:v>
                </c:pt>
                <c:pt idx="14463">
                  <c:v>5</c:v>
                </c:pt>
                <c:pt idx="14464">
                  <c:v>5</c:v>
                </c:pt>
                <c:pt idx="14465">
                  <c:v>5</c:v>
                </c:pt>
                <c:pt idx="14466">
                  <c:v>5</c:v>
                </c:pt>
                <c:pt idx="14467">
                  <c:v>5</c:v>
                </c:pt>
                <c:pt idx="14468">
                  <c:v>5</c:v>
                </c:pt>
                <c:pt idx="14469">
                  <c:v>5</c:v>
                </c:pt>
                <c:pt idx="14470">
                  <c:v>5</c:v>
                </c:pt>
                <c:pt idx="14471">
                  <c:v>5</c:v>
                </c:pt>
                <c:pt idx="14472">
                  <c:v>5</c:v>
                </c:pt>
                <c:pt idx="14473">
                  <c:v>5</c:v>
                </c:pt>
                <c:pt idx="14474">
                  <c:v>5</c:v>
                </c:pt>
                <c:pt idx="14475">
                  <c:v>5</c:v>
                </c:pt>
                <c:pt idx="14476">
                  <c:v>5</c:v>
                </c:pt>
                <c:pt idx="14477">
                  <c:v>5</c:v>
                </c:pt>
                <c:pt idx="14478">
                  <c:v>5</c:v>
                </c:pt>
                <c:pt idx="14479">
                  <c:v>5</c:v>
                </c:pt>
                <c:pt idx="14480">
                  <c:v>5</c:v>
                </c:pt>
                <c:pt idx="14481">
                  <c:v>5</c:v>
                </c:pt>
                <c:pt idx="14482">
                  <c:v>5</c:v>
                </c:pt>
                <c:pt idx="14483">
                  <c:v>5</c:v>
                </c:pt>
                <c:pt idx="14484">
                  <c:v>5</c:v>
                </c:pt>
                <c:pt idx="14485">
                  <c:v>5</c:v>
                </c:pt>
                <c:pt idx="14486">
                  <c:v>5</c:v>
                </c:pt>
                <c:pt idx="14487">
                  <c:v>5</c:v>
                </c:pt>
                <c:pt idx="14488">
                  <c:v>5</c:v>
                </c:pt>
                <c:pt idx="14489">
                  <c:v>5</c:v>
                </c:pt>
                <c:pt idx="14490">
                  <c:v>5</c:v>
                </c:pt>
                <c:pt idx="14491">
                  <c:v>5</c:v>
                </c:pt>
                <c:pt idx="14492">
                  <c:v>5</c:v>
                </c:pt>
                <c:pt idx="14493">
                  <c:v>5</c:v>
                </c:pt>
                <c:pt idx="14494">
                  <c:v>5</c:v>
                </c:pt>
                <c:pt idx="14495">
                  <c:v>5</c:v>
                </c:pt>
                <c:pt idx="14496">
                  <c:v>5</c:v>
                </c:pt>
                <c:pt idx="14497">
                  <c:v>5</c:v>
                </c:pt>
                <c:pt idx="14498">
                  <c:v>5</c:v>
                </c:pt>
                <c:pt idx="14499">
                  <c:v>5</c:v>
                </c:pt>
                <c:pt idx="14500">
                  <c:v>5</c:v>
                </c:pt>
                <c:pt idx="14501">
                  <c:v>5</c:v>
                </c:pt>
                <c:pt idx="14502">
                  <c:v>5</c:v>
                </c:pt>
                <c:pt idx="14503">
                  <c:v>5</c:v>
                </c:pt>
                <c:pt idx="14504">
                  <c:v>5</c:v>
                </c:pt>
                <c:pt idx="14505">
                  <c:v>5</c:v>
                </c:pt>
                <c:pt idx="14506">
                  <c:v>5</c:v>
                </c:pt>
                <c:pt idx="14507">
                  <c:v>5</c:v>
                </c:pt>
                <c:pt idx="14508">
                  <c:v>5</c:v>
                </c:pt>
                <c:pt idx="14509">
                  <c:v>5</c:v>
                </c:pt>
                <c:pt idx="14510">
                  <c:v>5</c:v>
                </c:pt>
                <c:pt idx="14511">
                  <c:v>5</c:v>
                </c:pt>
                <c:pt idx="14512">
                  <c:v>5</c:v>
                </c:pt>
                <c:pt idx="14513">
                  <c:v>5</c:v>
                </c:pt>
                <c:pt idx="14514">
                  <c:v>5</c:v>
                </c:pt>
                <c:pt idx="14515">
                  <c:v>5</c:v>
                </c:pt>
                <c:pt idx="14516">
                  <c:v>5</c:v>
                </c:pt>
                <c:pt idx="14517">
                  <c:v>5</c:v>
                </c:pt>
                <c:pt idx="14518">
                  <c:v>5</c:v>
                </c:pt>
                <c:pt idx="14519">
                  <c:v>5</c:v>
                </c:pt>
                <c:pt idx="14520">
                  <c:v>5</c:v>
                </c:pt>
                <c:pt idx="14521">
                  <c:v>5</c:v>
                </c:pt>
                <c:pt idx="14522">
                  <c:v>5</c:v>
                </c:pt>
                <c:pt idx="14523">
                  <c:v>5</c:v>
                </c:pt>
                <c:pt idx="14524">
                  <c:v>5</c:v>
                </c:pt>
                <c:pt idx="14525">
                  <c:v>5</c:v>
                </c:pt>
                <c:pt idx="14526">
                  <c:v>5</c:v>
                </c:pt>
                <c:pt idx="14527">
                  <c:v>5</c:v>
                </c:pt>
                <c:pt idx="14528">
                  <c:v>5</c:v>
                </c:pt>
                <c:pt idx="14529">
                  <c:v>5</c:v>
                </c:pt>
                <c:pt idx="14530">
                  <c:v>5</c:v>
                </c:pt>
                <c:pt idx="14531">
                  <c:v>5</c:v>
                </c:pt>
                <c:pt idx="14532">
                  <c:v>5</c:v>
                </c:pt>
                <c:pt idx="14533">
                  <c:v>5</c:v>
                </c:pt>
                <c:pt idx="14534">
                  <c:v>5</c:v>
                </c:pt>
                <c:pt idx="14535">
                  <c:v>5</c:v>
                </c:pt>
                <c:pt idx="14536">
                  <c:v>5</c:v>
                </c:pt>
                <c:pt idx="14537">
                  <c:v>5</c:v>
                </c:pt>
                <c:pt idx="14538">
                  <c:v>5</c:v>
                </c:pt>
                <c:pt idx="14539">
                  <c:v>5</c:v>
                </c:pt>
                <c:pt idx="14540">
                  <c:v>5</c:v>
                </c:pt>
                <c:pt idx="14541">
                  <c:v>5</c:v>
                </c:pt>
                <c:pt idx="14542">
                  <c:v>5</c:v>
                </c:pt>
                <c:pt idx="14543">
                  <c:v>5</c:v>
                </c:pt>
                <c:pt idx="14544">
                  <c:v>5</c:v>
                </c:pt>
                <c:pt idx="14545">
                  <c:v>5</c:v>
                </c:pt>
                <c:pt idx="14546">
                  <c:v>5</c:v>
                </c:pt>
                <c:pt idx="14547">
                  <c:v>5</c:v>
                </c:pt>
                <c:pt idx="14548">
                  <c:v>5</c:v>
                </c:pt>
                <c:pt idx="14549">
                  <c:v>5</c:v>
                </c:pt>
                <c:pt idx="14550">
                  <c:v>5</c:v>
                </c:pt>
                <c:pt idx="14551">
                  <c:v>5</c:v>
                </c:pt>
                <c:pt idx="14552">
                  <c:v>5</c:v>
                </c:pt>
                <c:pt idx="14553">
                  <c:v>5</c:v>
                </c:pt>
                <c:pt idx="14554">
                  <c:v>5</c:v>
                </c:pt>
                <c:pt idx="14555">
                  <c:v>5</c:v>
                </c:pt>
                <c:pt idx="14556">
                  <c:v>5</c:v>
                </c:pt>
                <c:pt idx="14557">
                  <c:v>5</c:v>
                </c:pt>
                <c:pt idx="14558">
                  <c:v>5</c:v>
                </c:pt>
                <c:pt idx="14559">
                  <c:v>5</c:v>
                </c:pt>
                <c:pt idx="14560">
                  <c:v>5</c:v>
                </c:pt>
                <c:pt idx="14561">
                  <c:v>5</c:v>
                </c:pt>
                <c:pt idx="14562">
                  <c:v>5</c:v>
                </c:pt>
                <c:pt idx="14563">
                  <c:v>5</c:v>
                </c:pt>
                <c:pt idx="14564">
                  <c:v>5</c:v>
                </c:pt>
                <c:pt idx="14565">
                  <c:v>5</c:v>
                </c:pt>
                <c:pt idx="14566">
                  <c:v>5</c:v>
                </c:pt>
                <c:pt idx="14567">
                  <c:v>5</c:v>
                </c:pt>
                <c:pt idx="14568">
                  <c:v>5</c:v>
                </c:pt>
                <c:pt idx="14569">
                  <c:v>5</c:v>
                </c:pt>
                <c:pt idx="14570">
                  <c:v>5</c:v>
                </c:pt>
                <c:pt idx="14571">
                  <c:v>5</c:v>
                </c:pt>
                <c:pt idx="14572">
                  <c:v>5</c:v>
                </c:pt>
                <c:pt idx="14573">
                  <c:v>5</c:v>
                </c:pt>
                <c:pt idx="14574">
                  <c:v>5</c:v>
                </c:pt>
                <c:pt idx="14575">
                  <c:v>5</c:v>
                </c:pt>
                <c:pt idx="14576">
                  <c:v>5</c:v>
                </c:pt>
                <c:pt idx="14577">
                  <c:v>5</c:v>
                </c:pt>
                <c:pt idx="14578">
                  <c:v>5</c:v>
                </c:pt>
                <c:pt idx="14579">
                  <c:v>5</c:v>
                </c:pt>
                <c:pt idx="14580">
                  <c:v>5</c:v>
                </c:pt>
                <c:pt idx="14581">
                  <c:v>5</c:v>
                </c:pt>
                <c:pt idx="14582">
                  <c:v>5</c:v>
                </c:pt>
                <c:pt idx="14583">
                  <c:v>5</c:v>
                </c:pt>
                <c:pt idx="14584">
                  <c:v>5</c:v>
                </c:pt>
                <c:pt idx="14585">
                  <c:v>5</c:v>
                </c:pt>
                <c:pt idx="14586">
                  <c:v>5</c:v>
                </c:pt>
                <c:pt idx="14587">
                  <c:v>5</c:v>
                </c:pt>
                <c:pt idx="14588">
                  <c:v>5</c:v>
                </c:pt>
                <c:pt idx="14589">
                  <c:v>5</c:v>
                </c:pt>
                <c:pt idx="14590">
                  <c:v>5</c:v>
                </c:pt>
                <c:pt idx="14591">
                  <c:v>5</c:v>
                </c:pt>
                <c:pt idx="14592">
                  <c:v>5</c:v>
                </c:pt>
                <c:pt idx="14593">
                  <c:v>5</c:v>
                </c:pt>
                <c:pt idx="14594">
                  <c:v>5</c:v>
                </c:pt>
                <c:pt idx="14595">
                  <c:v>5</c:v>
                </c:pt>
                <c:pt idx="14596">
                  <c:v>5</c:v>
                </c:pt>
                <c:pt idx="14597">
                  <c:v>5</c:v>
                </c:pt>
                <c:pt idx="14598">
                  <c:v>5</c:v>
                </c:pt>
                <c:pt idx="14599">
                  <c:v>5</c:v>
                </c:pt>
                <c:pt idx="14600">
                  <c:v>5</c:v>
                </c:pt>
                <c:pt idx="14601">
                  <c:v>5</c:v>
                </c:pt>
                <c:pt idx="14602">
                  <c:v>5</c:v>
                </c:pt>
                <c:pt idx="14603">
                  <c:v>5</c:v>
                </c:pt>
                <c:pt idx="14604">
                  <c:v>5</c:v>
                </c:pt>
                <c:pt idx="14605">
                  <c:v>5</c:v>
                </c:pt>
                <c:pt idx="14606">
                  <c:v>5</c:v>
                </c:pt>
                <c:pt idx="14607">
                  <c:v>5</c:v>
                </c:pt>
                <c:pt idx="14608">
                  <c:v>5</c:v>
                </c:pt>
                <c:pt idx="14609">
                  <c:v>5</c:v>
                </c:pt>
                <c:pt idx="14610">
                  <c:v>5</c:v>
                </c:pt>
                <c:pt idx="14611">
                  <c:v>5</c:v>
                </c:pt>
                <c:pt idx="14612">
                  <c:v>5</c:v>
                </c:pt>
                <c:pt idx="14613">
                  <c:v>5</c:v>
                </c:pt>
                <c:pt idx="14614">
                  <c:v>5</c:v>
                </c:pt>
                <c:pt idx="14615">
                  <c:v>5</c:v>
                </c:pt>
                <c:pt idx="14616">
                  <c:v>5</c:v>
                </c:pt>
                <c:pt idx="14617">
                  <c:v>5</c:v>
                </c:pt>
                <c:pt idx="14618">
                  <c:v>5</c:v>
                </c:pt>
                <c:pt idx="14619">
                  <c:v>5</c:v>
                </c:pt>
                <c:pt idx="14620">
                  <c:v>5</c:v>
                </c:pt>
                <c:pt idx="14621">
                  <c:v>5</c:v>
                </c:pt>
                <c:pt idx="14622">
                  <c:v>5</c:v>
                </c:pt>
                <c:pt idx="14623">
                  <c:v>5</c:v>
                </c:pt>
                <c:pt idx="14624">
                  <c:v>5</c:v>
                </c:pt>
                <c:pt idx="14625">
                  <c:v>5</c:v>
                </c:pt>
                <c:pt idx="14626">
                  <c:v>5</c:v>
                </c:pt>
                <c:pt idx="14627">
                  <c:v>5</c:v>
                </c:pt>
                <c:pt idx="14628">
                  <c:v>5</c:v>
                </c:pt>
                <c:pt idx="14629">
                  <c:v>5</c:v>
                </c:pt>
                <c:pt idx="14630">
                  <c:v>5</c:v>
                </c:pt>
                <c:pt idx="14631">
                  <c:v>5</c:v>
                </c:pt>
                <c:pt idx="14632">
                  <c:v>5</c:v>
                </c:pt>
                <c:pt idx="14633">
                  <c:v>5</c:v>
                </c:pt>
                <c:pt idx="14634">
                  <c:v>5</c:v>
                </c:pt>
                <c:pt idx="14635">
                  <c:v>5</c:v>
                </c:pt>
                <c:pt idx="14636">
                  <c:v>5</c:v>
                </c:pt>
                <c:pt idx="14637">
                  <c:v>5</c:v>
                </c:pt>
                <c:pt idx="14638">
                  <c:v>5</c:v>
                </c:pt>
                <c:pt idx="14639">
                  <c:v>5</c:v>
                </c:pt>
                <c:pt idx="14640">
                  <c:v>5</c:v>
                </c:pt>
                <c:pt idx="14641">
                  <c:v>5</c:v>
                </c:pt>
                <c:pt idx="14642">
                  <c:v>5</c:v>
                </c:pt>
                <c:pt idx="14643">
                  <c:v>5</c:v>
                </c:pt>
                <c:pt idx="14644">
                  <c:v>5</c:v>
                </c:pt>
                <c:pt idx="14645">
                  <c:v>5</c:v>
                </c:pt>
                <c:pt idx="14646">
                  <c:v>5</c:v>
                </c:pt>
                <c:pt idx="14647">
                  <c:v>5</c:v>
                </c:pt>
                <c:pt idx="14648">
                  <c:v>5</c:v>
                </c:pt>
                <c:pt idx="14649">
                  <c:v>5</c:v>
                </c:pt>
                <c:pt idx="14650">
                  <c:v>5</c:v>
                </c:pt>
                <c:pt idx="14651">
                  <c:v>5</c:v>
                </c:pt>
                <c:pt idx="14652">
                  <c:v>5</c:v>
                </c:pt>
                <c:pt idx="14653">
                  <c:v>5</c:v>
                </c:pt>
                <c:pt idx="14654">
                  <c:v>5</c:v>
                </c:pt>
                <c:pt idx="14655">
                  <c:v>5</c:v>
                </c:pt>
                <c:pt idx="14656">
                  <c:v>5</c:v>
                </c:pt>
                <c:pt idx="14657">
                  <c:v>5</c:v>
                </c:pt>
                <c:pt idx="14658">
                  <c:v>5</c:v>
                </c:pt>
                <c:pt idx="14659">
                  <c:v>5</c:v>
                </c:pt>
                <c:pt idx="14660">
                  <c:v>5</c:v>
                </c:pt>
                <c:pt idx="14661">
                  <c:v>5</c:v>
                </c:pt>
                <c:pt idx="14662">
                  <c:v>5</c:v>
                </c:pt>
                <c:pt idx="14663">
                  <c:v>5</c:v>
                </c:pt>
                <c:pt idx="14664">
                  <c:v>5</c:v>
                </c:pt>
                <c:pt idx="14665">
                  <c:v>5</c:v>
                </c:pt>
                <c:pt idx="14666">
                  <c:v>5</c:v>
                </c:pt>
                <c:pt idx="14667">
                  <c:v>5</c:v>
                </c:pt>
                <c:pt idx="14668">
                  <c:v>5</c:v>
                </c:pt>
                <c:pt idx="14669">
                  <c:v>5</c:v>
                </c:pt>
                <c:pt idx="14670">
                  <c:v>5</c:v>
                </c:pt>
                <c:pt idx="14671">
                  <c:v>5</c:v>
                </c:pt>
                <c:pt idx="14672">
                  <c:v>5</c:v>
                </c:pt>
                <c:pt idx="14673">
                  <c:v>5</c:v>
                </c:pt>
                <c:pt idx="14674">
                  <c:v>5</c:v>
                </c:pt>
                <c:pt idx="14675">
                  <c:v>5</c:v>
                </c:pt>
                <c:pt idx="14676">
                  <c:v>5</c:v>
                </c:pt>
                <c:pt idx="14677">
                  <c:v>5</c:v>
                </c:pt>
                <c:pt idx="14678">
                  <c:v>5</c:v>
                </c:pt>
                <c:pt idx="14679">
                  <c:v>5</c:v>
                </c:pt>
                <c:pt idx="14680">
                  <c:v>5</c:v>
                </c:pt>
                <c:pt idx="14681">
                  <c:v>5</c:v>
                </c:pt>
                <c:pt idx="14682">
                  <c:v>5</c:v>
                </c:pt>
                <c:pt idx="14683">
                  <c:v>5</c:v>
                </c:pt>
                <c:pt idx="14684">
                  <c:v>5</c:v>
                </c:pt>
                <c:pt idx="14685">
                  <c:v>5</c:v>
                </c:pt>
                <c:pt idx="14686">
                  <c:v>5</c:v>
                </c:pt>
                <c:pt idx="14687">
                  <c:v>5</c:v>
                </c:pt>
                <c:pt idx="14688">
                  <c:v>5</c:v>
                </c:pt>
                <c:pt idx="14689">
                  <c:v>5</c:v>
                </c:pt>
                <c:pt idx="14690">
                  <c:v>5</c:v>
                </c:pt>
                <c:pt idx="14691">
                  <c:v>5</c:v>
                </c:pt>
                <c:pt idx="14692">
                  <c:v>5</c:v>
                </c:pt>
                <c:pt idx="14693">
                  <c:v>5</c:v>
                </c:pt>
                <c:pt idx="14694">
                  <c:v>5</c:v>
                </c:pt>
                <c:pt idx="14695">
                  <c:v>5</c:v>
                </c:pt>
                <c:pt idx="14696">
                  <c:v>5</c:v>
                </c:pt>
                <c:pt idx="14697">
                  <c:v>5</c:v>
                </c:pt>
                <c:pt idx="14698">
                  <c:v>5</c:v>
                </c:pt>
                <c:pt idx="14699">
                  <c:v>5</c:v>
                </c:pt>
                <c:pt idx="14700">
                  <c:v>5</c:v>
                </c:pt>
                <c:pt idx="14701">
                  <c:v>5</c:v>
                </c:pt>
                <c:pt idx="14702">
                  <c:v>5</c:v>
                </c:pt>
                <c:pt idx="14703">
                  <c:v>5</c:v>
                </c:pt>
                <c:pt idx="14704">
                  <c:v>5</c:v>
                </c:pt>
                <c:pt idx="14705">
                  <c:v>5</c:v>
                </c:pt>
                <c:pt idx="14706">
                  <c:v>5</c:v>
                </c:pt>
                <c:pt idx="14707">
                  <c:v>5</c:v>
                </c:pt>
                <c:pt idx="14708">
                  <c:v>5</c:v>
                </c:pt>
                <c:pt idx="14709">
                  <c:v>5</c:v>
                </c:pt>
                <c:pt idx="14710">
                  <c:v>5</c:v>
                </c:pt>
                <c:pt idx="14711">
                  <c:v>5</c:v>
                </c:pt>
                <c:pt idx="14712">
                  <c:v>5</c:v>
                </c:pt>
                <c:pt idx="14713">
                  <c:v>5</c:v>
                </c:pt>
                <c:pt idx="14714">
                  <c:v>5</c:v>
                </c:pt>
                <c:pt idx="14715">
                  <c:v>5</c:v>
                </c:pt>
                <c:pt idx="14716">
                  <c:v>5</c:v>
                </c:pt>
                <c:pt idx="14717">
                  <c:v>5</c:v>
                </c:pt>
                <c:pt idx="14718">
                  <c:v>5</c:v>
                </c:pt>
                <c:pt idx="14719">
                  <c:v>5</c:v>
                </c:pt>
                <c:pt idx="14720">
                  <c:v>5</c:v>
                </c:pt>
                <c:pt idx="14721">
                  <c:v>5</c:v>
                </c:pt>
                <c:pt idx="14722">
                  <c:v>5</c:v>
                </c:pt>
                <c:pt idx="14723">
                  <c:v>5</c:v>
                </c:pt>
                <c:pt idx="14724">
                  <c:v>5</c:v>
                </c:pt>
                <c:pt idx="14725">
                  <c:v>5</c:v>
                </c:pt>
                <c:pt idx="14726">
                  <c:v>5</c:v>
                </c:pt>
                <c:pt idx="14727">
                  <c:v>5</c:v>
                </c:pt>
                <c:pt idx="14728">
                  <c:v>5</c:v>
                </c:pt>
                <c:pt idx="14729">
                  <c:v>5</c:v>
                </c:pt>
                <c:pt idx="14730">
                  <c:v>5</c:v>
                </c:pt>
                <c:pt idx="14731">
                  <c:v>5</c:v>
                </c:pt>
                <c:pt idx="14732">
                  <c:v>5</c:v>
                </c:pt>
                <c:pt idx="14733">
                  <c:v>5</c:v>
                </c:pt>
                <c:pt idx="14734">
                  <c:v>5</c:v>
                </c:pt>
                <c:pt idx="14735">
                  <c:v>5</c:v>
                </c:pt>
                <c:pt idx="14736">
                  <c:v>5</c:v>
                </c:pt>
                <c:pt idx="14737">
                  <c:v>5</c:v>
                </c:pt>
                <c:pt idx="14738">
                  <c:v>5</c:v>
                </c:pt>
                <c:pt idx="14739">
                  <c:v>5</c:v>
                </c:pt>
                <c:pt idx="14740">
                  <c:v>5</c:v>
                </c:pt>
                <c:pt idx="14741">
                  <c:v>5</c:v>
                </c:pt>
                <c:pt idx="14742">
                  <c:v>5</c:v>
                </c:pt>
                <c:pt idx="14743">
                  <c:v>5</c:v>
                </c:pt>
                <c:pt idx="14744">
                  <c:v>5</c:v>
                </c:pt>
                <c:pt idx="14745">
                  <c:v>5</c:v>
                </c:pt>
                <c:pt idx="14746">
                  <c:v>5</c:v>
                </c:pt>
                <c:pt idx="14747">
                  <c:v>5</c:v>
                </c:pt>
                <c:pt idx="14748">
                  <c:v>5</c:v>
                </c:pt>
                <c:pt idx="14749">
                  <c:v>5</c:v>
                </c:pt>
                <c:pt idx="14750">
                  <c:v>5</c:v>
                </c:pt>
                <c:pt idx="14751">
                  <c:v>5</c:v>
                </c:pt>
                <c:pt idx="14752">
                  <c:v>5</c:v>
                </c:pt>
                <c:pt idx="14753">
                  <c:v>5</c:v>
                </c:pt>
                <c:pt idx="14754">
                  <c:v>5</c:v>
                </c:pt>
                <c:pt idx="14755">
                  <c:v>5</c:v>
                </c:pt>
                <c:pt idx="14756">
                  <c:v>5</c:v>
                </c:pt>
                <c:pt idx="14757">
                  <c:v>5</c:v>
                </c:pt>
                <c:pt idx="14758">
                  <c:v>5</c:v>
                </c:pt>
                <c:pt idx="14759">
                  <c:v>5</c:v>
                </c:pt>
                <c:pt idx="14760">
                  <c:v>5</c:v>
                </c:pt>
                <c:pt idx="14761">
                  <c:v>5</c:v>
                </c:pt>
                <c:pt idx="14762">
                  <c:v>5</c:v>
                </c:pt>
                <c:pt idx="14763">
                  <c:v>5</c:v>
                </c:pt>
                <c:pt idx="14764">
                  <c:v>5</c:v>
                </c:pt>
                <c:pt idx="14765">
                  <c:v>5</c:v>
                </c:pt>
                <c:pt idx="14766">
                  <c:v>5</c:v>
                </c:pt>
                <c:pt idx="14767">
                  <c:v>5</c:v>
                </c:pt>
                <c:pt idx="14768">
                  <c:v>5</c:v>
                </c:pt>
                <c:pt idx="14769">
                  <c:v>5</c:v>
                </c:pt>
                <c:pt idx="14770">
                  <c:v>5</c:v>
                </c:pt>
                <c:pt idx="14771">
                  <c:v>5</c:v>
                </c:pt>
                <c:pt idx="14772">
                  <c:v>5</c:v>
                </c:pt>
                <c:pt idx="14773">
                  <c:v>5</c:v>
                </c:pt>
                <c:pt idx="14774">
                  <c:v>5</c:v>
                </c:pt>
                <c:pt idx="14775">
                  <c:v>5</c:v>
                </c:pt>
                <c:pt idx="14776">
                  <c:v>5</c:v>
                </c:pt>
                <c:pt idx="14777">
                  <c:v>5</c:v>
                </c:pt>
                <c:pt idx="14778">
                  <c:v>5</c:v>
                </c:pt>
                <c:pt idx="14779">
                  <c:v>5</c:v>
                </c:pt>
                <c:pt idx="14780">
                  <c:v>5</c:v>
                </c:pt>
                <c:pt idx="14781">
                  <c:v>5</c:v>
                </c:pt>
                <c:pt idx="14782">
                  <c:v>5</c:v>
                </c:pt>
                <c:pt idx="14783">
                  <c:v>5</c:v>
                </c:pt>
                <c:pt idx="14784">
                  <c:v>5</c:v>
                </c:pt>
                <c:pt idx="14785">
                  <c:v>5</c:v>
                </c:pt>
                <c:pt idx="14786">
                  <c:v>5</c:v>
                </c:pt>
                <c:pt idx="14787">
                  <c:v>5</c:v>
                </c:pt>
                <c:pt idx="14788">
                  <c:v>5</c:v>
                </c:pt>
                <c:pt idx="14789">
                  <c:v>5</c:v>
                </c:pt>
                <c:pt idx="14790">
                  <c:v>5</c:v>
                </c:pt>
                <c:pt idx="14791">
                  <c:v>5</c:v>
                </c:pt>
                <c:pt idx="14792">
                  <c:v>5</c:v>
                </c:pt>
                <c:pt idx="14793">
                  <c:v>5</c:v>
                </c:pt>
                <c:pt idx="14794">
                  <c:v>5</c:v>
                </c:pt>
                <c:pt idx="14795">
                  <c:v>5</c:v>
                </c:pt>
                <c:pt idx="14796">
                  <c:v>5</c:v>
                </c:pt>
                <c:pt idx="14797">
                  <c:v>5</c:v>
                </c:pt>
                <c:pt idx="14798">
                  <c:v>5</c:v>
                </c:pt>
                <c:pt idx="14799">
                  <c:v>5</c:v>
                </c:pt>
                <c:pt idx="14800">
                  <c:v>5</c:v>
                </c:pt>
                <c:pt idx="14801">
                  <c:v>5</c:v>
                </c:pt>
                <c:pt idx="14802">
                  <c:v>5</c:v>
                </c:pt>
                <c:pt idx="14803">
                  <c:v>5</c:v>
                </c:pt>
                <c:pt idx="14804">
                  <c:v>5</c:v>
                </c:pt>
                <c:pt idx="14805">
                  <c:v>5</c:v>
                </c:pt>
                <c:pt idx="14806">
                  <c:v>5</c:v>
                </c:pt>
                <c:pt idx="14807">
                  <c:v>5</c:v>
                </c:pt>
                <c:pt idx="14808">
                  <c:v>5</c:v>
                </c:pt>
                <c:pt idx="14809">
                  <c:v>5</c:v>
                </c:pt>
                <c:pt idx="14810">
                  <c:v>5</c:v>
                </c:pt>
                <c:pt idx="14811">
                  <c:v>5</c:v>
                </c:pt>
                <c:pt idx="14812">
                  <c:v>5</c:v>
                </c:pt>
                <c:pt idx="14813">
                  <c:v>5</c:v>
                </c:pt>
                <c:pt idx="14814">
                  <c:v>5</c:v>
                </c:pt>
                <c:pt idx="14815">
                  <c:v>5</c:v>
                </c:pt>
                <c:pt idx="14816">
                  <c:v>5</c:v>
                </c:pt>
                <c:pt idx="14817">
                  <c:v>5</c:v>
                </c:pt>
                <c:pt idx="14818">
                  <c:v>5</c:v>
                </c:pt>
                <c:pt idx="14819">
                  <c:v>5</c:v>
                </c:pt>
                <c:pt idx="14820">
                  <c:v>5</c:v>
                </c:pt>
                <c:pt idx="14821">
                  <c:v>5</c:v>
                </c:pt>
                <c:pt idx="14822">
                  <c:v>5</c:v>
                </c:pt>
                <c:pt idx="14823">
                  <c:v>5</c:v>
                </c:pt>
                <c:pt idx="14824">
                  <c:v>5</c:v>
                </c:pt>
                <c:pt idx="14825">
                  <c:v>5</c:v>
                </c:pt>
                <c:pt idx="14826">
                  <c:v>5</c:v>
                </c:pt>
                <c:pt idx="14827">
                  <c:v>5</c:v>
                </c:pt>
                <c:pt idx="14828">
                  <c:v>5</c:v>
                </c:pt>
                <c:pt idx="14829">
                  <c:v>5</c:v>
                </c:pt>
                <c:pt idx="14830">
                  <c:v>5</c:v>
                </c:pt>
                <c:pt idx="14831">
                  <c:v>5</c:v>
                </c:pt>
                <c:pt idx="14832">
                  <c:v>5</c:v>
                </c:pt>
                <c:pt idx="14833">
                  <c:v>5</c:v>
                </c:pt>
                <c:pt idx="14834">
                  <c:v>5</c:v>
                </c:pt>
                <c:pt idx="14835">
                  <c:v>5</c:v>
                </c:pt>
                <c:pt idx="14836">
                  <c:v>5</c:v>
                </c:pt>
                <c:pt idx="14837">
                  <c:v>5</c:v>
                </c:pt>
                <c:pt idx="14838">
                  <c:v>5</c:v>
                </c:pt>
                <c:pt idx="14839">
                  <c:v>5</c:v>
                </c:pt>
                <c:pt idx="14840">
                  <c:v>5</c:v>
                </c:pt>
                <c:pt idx="14841">
                  <c:v>5</c:v>
                </c:pt>
                <c:pt idx="14842">
                  <c:v>5</c:v>
                </c:pt>
                <c:pt idx="14843">
                  <c:v>5</c:v>
                </c:pt>
                <c:pt idx="14844">
                  <c:v>5</c:v>
                </c:pt>
                <c:pt idx="14845">
                  <c:v>5</c:v>
                </c:pt>
                <c:pt idx="14846">
                  <c:v>5</c:v>
                </c:pt>
                <c:pt idx="14847">
                  <c:v>5</c:v>
                </c:pt>
                <c:pt idx="14848">
                  <c:v>5</c:v>
                </c:pt>
                <c:pt idx="14849">
                  <c:v>5</c:v>
                </c:pt>
                <c:pt idx="14850">
                  <c:v>5</c:v>
                </c:pt>
                <c:pt idx="14851">
                  <c:v>5</c:v>
                </c:pt>
                <c:pt idx="14852">
                  <c:v>5</c:v>
                </c:pt>
                <c:pt idx="14853">
                  <c:v>5</c:v>
                </c:pt>
                <c:pt idx="14854">
                  <c:v>5</c:v>
                </c:pt>
                <c:pt idx="14855">
                  <c:v>5</c:v>
                </c:pt>
                <c:pt idx="14856">
                  <c:v>5</c:v>
                </c:pt>
                <c:pt idx="14857">
                  <c:v>5</c:v>
                </c:pt>
                <c:pt idx="14858">
                  <c:v>5</c:v>
                </c:pt>
                <c:pt idx="14859">
                  <c:v>5</c:v>
                </c:pt>
                <c:pt idx="14860">
                  <c:v>5</c:v>
                </c:pt>
                <c:pt idx="14861">
                  <c:v>5</c:v>
                </c:pt>
                <c:pt idx="14862">
                  <c:v>5</c:v>
                </c:pt>
                <c:pt idx="14863">
                  <c:v>5</c:v>
                </c:pt>
                <c:pt idx="14864">
                  <c:v>5</c:v>
                </c:pt>
                <c:pt idx="14865">
                  <c:v>5</c:v>
                </c:pt>
                <c:pt idx="14866">
                  <c:v>5</c:v>
                </c:pt>
                <c:pt idx="14867">
                  <c:v>5</c:v>
                </c:pt>
                <c:pt idx="14868">
                  <c:v>5</c:v>
                </c:pt>
                <c:pt idx="14869">
                  <c:v>5</c:v>
                </c:pt>
                <c:pt idx="14870">
                  <c:v>5</c:v>
                </c:pt>
                <c:pt idx="14871">
                  <c:v>5</c:v>
                </c:pt>
                <c:pt idx="14872">
                  <c:v>5</c:v>
                </c:pt>
                <c:pt idx="14873">
                  <c:v>5</c:v>
                </c:pt>
                <c:pt idx="14874">
                  <c:v>5</c:v>
                </c:pt>
                <c:pt idx="14875">
                  <c:v>5</c:v>
                </c:pt>
                <c:pt idx="14876">
                  <c:v>5</c:v>
                </c:pt>
                <c:pt idx="14877">
                  <c:v>5</c:v>
                </c:pt>
                <c:pt idx="14878">
                  <c:v>5</c:v>
                </c:pt>
                <c:pt idx="14879">
                  <c:v>5</c:v>
                </c:pt>
                <c:pt idx="14880">
                  <c:v>5</c:v>
                </c:pt>
                <c:pt idx="14881">
                  <c:v>5</c:v>
                </c:pt>
                <c:pt idx="14882">
                  <c:v>5</c:v>
                </c:pt>
                <c:pt idx="14883">
                  <c:v>5</c:v>
                </c:pt>
                <c:pt idx="14884">
                  <c:v>5</c:v>
                </c:pt>
                <c:pt idx="14885">
                  <c:v>5</c:v>
                </c:pt>
                <c:pt idx="14886">
                  <c:v>5</c:v>
                </c:pt>
                <c:pt idx="14887">
                  <c:v>5</c:v>
                </c:pt>
                <c:pt idx="14888">
                  <c:v>5</c:v>
                </c:pt>
                <c:pt idx="14889">
                  <c:v>5</c:v>
                </c:pt>
                <c:pt idx="14890">
                  <c:v>5</c:v>
                </c:pt>
                <c:pt idx="14891">
                  <c:v>5</c:v>
                </c:pt>
                <c:pt idx="14892">
                  <c:v>5</c:v>
                </c:pt>
                <c:pt idx="14893">
                  <c:v>5</c:v>
                </c:pt>
                <c:pt idx="14894">
                  <c:v>5</c:v>
                </c:pt>
                <c:pt idx="14895">
                  <c:v>5</c:v>
                </c:pt>
                <c:pt idx="14896">
                  <c:v>5</c:v>
                </c:pt>
                <c:pt idx="14897">
                  <c:v>5</c:v>
                </c:pt>
                <c:pt idx="14898">
                  <c:v>5</c:v>
                </c:pt>
                <c:pt idx="14899">
                  <c:v>5</c:v>
                </c:pt>
                <c:pt idx="14900">
                  <c:v>5</c:v>
                </c:pt>
                <c:pt idx="14901">
                  <c:v>5</c:v>
                </c:pt>
                <c:pt idx="14902">
                  <c:v>5</c:v>
                </c:pt>
                <c:pt idx="14903">
                  <c:v>5</c:v>
                </c:pt>
                <c:pt idx="14904">
                  <c:v>5</c:v>
                </c:pt>
                <c:pt idx="14905">
                  <c:v>5</c:v>
                </c:pt>
                <c:pt idx="14906">
                  <c:v>5</c:v>
                </c:pt>
                <c:pt idx="14907">
                  <c:v>5</c:v>
                </c:pt>
                <c:pt idx="14908">
                  <c:v>5</c:v>
                </c:pt>
                <c:pt idx="14909">
                  <c:v>5</c:v>
                </c:pt>
                <c:pt idx="14910">
                  <c:v>5</c:v>
                </c:pt>
                <c:pt idx="14911">
                  <c:v>5</c:v>
                </c:pt>
                <c:pt idx="14912">
                  <c:v>5</c:v>
                </c:pt>
                <c:pt idx="14913">
                  <c:v>5</c:v>
                </c:pt>
                <c:pt idx="14914">
                  <c:v>5</c:v>
                </c:pt>
                <c:pt idx="14915">
                  <c:v>5</c:v>
                </c:pt>
                <c:pt idx="14916">
                  <c:v>5</c:v>
                </c:pt>
                <c:pt idx="14917">
                  <c:v>5</c:v>
                </c:pt>
                <c:pt idx="14918">
                  <c:v>5</c:v>
                </c:pt>
                <c:pt idx="14919">
                  <c:v>5</c:v>
                </c:pt>
                <c:pt idx="14920">
                  <c:v>5</c:v>
                </c:pt>
                <c:pt idx="14921">
                  <c:v>5</c:v>
                </c:pt>
                <c:pt idx="14922">
                  <c:v>5</c:v>
                </c:pt>
                <c:pt idx="14923">
                  <c:v>5</c:v>
                </c:pt>
                <c:pt idx="14924">
                  <c:v>5</c:v>
                </c:pt>
                <c:pt idx="14925">
                  <c:v>5</c:v>
                </c:pt>
                <c:pt idx="14926">
                  <c:v>5</c:v>
                </c:pt>
                <c:pt idx="14927">
                  <c:v>5</c:v>
                </c:pt>
                <c:pt idx="14928">
                  <c:v>5</c:v>
                </c:pt>
                <c:pt idx="14929">
                  <c:v>5</c:v>
                </c:pt>
                <c:pt idx="14930">
                  <c:v>5</c:v>
                </c:pt>
                <c:pt idx="14931">
                  <c:v>5</c:v>
                </c:pt>
                <c:pt idx="14932">
                  <c:v>5</c:v>
                </c:pt>
                <c:pt idx="14933">
                  <c:v>5</c:v>
                </c:pt>
                <c:pt idx="14934">
                  <c:v>5</c:v>
                </c:pt>
                <c:pt idx="14935">
                  <c:v>5</c:v>
                </c:pt>
                <c:pt idx="14936">
                  <c:v>5</c:v>
                </c:pt>
                <c:pt idx="14937">
                  <c:v>5</c:v>
                </c:pt>
                <c:pt idx="14938">
                  <c:v>5</c:v>
                </c:pt>
                <c:pt idx="14939">
                  <c:v>5</c:v>
                </c:pt>
                <c:pt idx="14940">
                  <c:v>5</c:v>
                </c:pt>
                <c:pt idx="14941">
                  <c:v>5</c:v>
                </c:pt>
                <c:pt idx="14942">
                  <c:v>5</c:v>
                </c:pt>
                <c:pt idx="14943">
                  <c:v>5</c:v>
                </c:pt>
                <c:pt idx="14944">
                  <c:v>5</c:v>
                </c:pt>
                <c:pt idx="14945">
                  <c:v>5</c:v>
                </c:pt>
                <c:pt idx="14946">
                  <c:v>5</c:v>
                </c:pt>
                <c:pt idx="14947">
                  <c:v>5</c:v>
                </c:pt>
                <c:pt idx="14948">
                  <c:v>5</c:v>
                </c:pt>
                <c:pt idx="14949">
                  <c:v>5</c:v>
                </c:pt>
                <c:pt idx="14950">
                  <c:v>5</c:v>
                </c:pt>
                <c:pt idx="14951">
                  <c:v>5</c:v>
                </c:pt>
                <c:pt idx="14952">
                  <c:v>5</c:v>
                </c:pt>
                <c:pt idx="14953">
                  <c:v>5</c:v>
                </c:pt>
                <c:pt idx="14954">
                  <c:v>5</c:v>
                </c:pt>
                <c:pt idx="14955">
                  <c:v>5</c:v>
                </c:pt>
                <c:pt idx="14956">
                  <c:v>5</c:v>
                </c:pt>
                <c:pt idx="14957">
                  <c:v>5</c:v>
                </c:pt>
                <c:pt idx="14958">
                  <c:v>5</c:v>
                </c:pt>
                <c:pt idx="14959">
                  <c:v>5</c:v>
                </c:pt>
                <c:pt idx="14960">
                  <c:v>5</c:v>
                </c:pt>
                <c:pt idx="14961">
                  <c:v>5</c:v>
                </c:pt>
                <c:pt idx="14962">
                  <c:v>5</c:v>
                </c:pt>
                <c:pt idx="14963">
                  <c:v>5</c:v>
                </c:pt>
                <c:pt idx="14964">
                  <c:v>5</c:v>
                </c:pt>
                <c:pt idx="14965">
                  <c:v>5</c:v>
                </c:pt>
                <c:pt idx="14966">
                  <c:v>5</c:v>
                </c:pt>
                <c:pt idx="14967">
                  <c:v>5</c:v>
                </c:pt>
                <c:pt idx="14968">
                  <c:v>5</c:v>
                </c:pt>
                <c:pt idx="14969">
                  <c:v>5</c:v>
                </c:pt>
                <c:pt idx="14970">
                  <c:v>5</c:v>
                </c:pt>
                <c:pt idx="14971">
                  <c:v>5</c:v>
                </c:pt>
                <c:pt idx="14972">
                  <c:v>5</c:v>
                </c:pt>
                <c:pt idx="14973">
                  <c:v>5</c:v>
                </c:pt>
                <c:pt idx="14974">
                  <c:v>5</c:v>
                </c:pt>
                <c:pt idx="14975">
                  <c:v>5</c:v>
                </c:pt>
                <c:pt idx="14976">
                  <c:v>5</c:v>
                </c:pt>
                <c:pt idx="14977">
                  <c:v>5</c:v>
                </c:pt>
                <c:pt idx="14978">
                  <c:v>5</c:v>
                </c:pt>
                <c:pt idx="14979">
                  <c:v>5</c:v>
                </c:pt>
                <c:pt idx="14980">
                  <c:v>5</c:v>
                </c:pt>
                <c:pt idx="14981">
                  <c:v>5</c:v>
                </c:pt>
                <c:pt idx="14982">
                  <c:v>5</c:v>
                </c:pt>
                <c:pt idx="14983">
                  <c:v>5</c:v>
                </c:pt>
                <c:pt idx="14984">
                  <c:v>5</c:v>
                </c:pt>
                <c:pt idx="14985">
                  <c:v>5</c:v>
                </c:pt>
                <c:pt idx="14986">
                  <c:v>5</c:v>
                </c:pt>
                <c:pt idx="14987">
                  <c:v>5</c:v>
                </c:pt>
                <c:pt idx="14988">
                  <c:v>5</c:v>
                </c:pt>
                <c:pt idx="14989">
                  <c:v>5</c:v>
                </c:pt>
                <c:pt idx="14990">
                  <c:v>5</c:v>
                </c:pt>
                <c:pt idx="14991">
                  <c:v>5</c:v>
                </c:pt>
                <c:pt idx="14992">
                  <c:v>5</c:v>
                </c:pt>
                <c:pt idx="14993">
                  <c:v>5</c:v>
                </c:pt>
                <c:pt idx="14994">
                  <c:v>5</c:v>
                </c:pt>
                <c:pt idx="14995">
                  <c:v>5</c:v>
                </c:pt>
                <c:pt idx="14996">
                  <c:v>5</c:v>
                </c:pt>
                <c:pt idx="14997">
                  <c:v>5</c:v>
                </c:pt>
                <c:pt idx="14998">
                  <c:v>5</c:v>
                </c:pt>
                <c:pt idx="14999">
                  <c:v>5</c:v>
                </c:pt>
                <c:pt idx="15000">
                  <c:v>5</c:v>
                </c:pt>
                <c:pt idx="15001">
                  <c:v>5</c:v>
                </c:pt>
                <c:pt idx="15002">
                  <c:v>5</c:v>
                </c:pt>
                <c:pt idx="15003">
                  <c:v>5</c:v>
                </c:pt>
                <c:pt idx="15004">
                  <c:v>5</c:v>
                </c:pt>
                <c:pt idx="15005">
                  <c:v>5</c:v>
                </c:pt>
                <c:pt idx="15006">
                  <c:v>5</c:v>
                </c:pt>
                <c:pt idx="15007">
                  <c:v>5</c:v>
                </c:pt>
                <c:pt idx="15008">
                  <c:v>5</c:v>
                </c:pt>
                <c:pt idx="15009">
                  <c:v>5</c:v>
                </c:pt>
                <c:pt idx="15010">
                  <c:v>5</c:v>
                </c:pt>
                <c:pt idx="15011">
                  <c:v>5</c:v>
                </c:pt>
                <c:pt idx="15012">
                  <c:v>5</c:v>
                </c:pt>
                <c:pt idx="15013">
                  <c:v>5</c:v>
                </c:pt>
                <c:pt idx="15014">
                  <c:v>5</c:v>
                </c:pt>
                <c:pt idx="15015">
                  <c:v>5</c:v>
                </c:pt>
                <c:pt idx="15016">
                  <c:v>5</c:v>
                </c:pt>
                <c:pt idx="15017">
                  <c:v>5</c:v>
                </c:pt>
                <c:pt idx="15018">
                  <c:v>5</c:v>
                </c:pt>
                <c:pt idx="15019">
                  <c:v>5</c:v>
                </c:pt>
                <c:pt idx="15020">
                  <c:v>5</c:v>
                </c:pt>
                <c:pt idx="15021">
                  <c:v>5</c:v>
                </c:pt>
                <c:pt idx="15022">
                  <c:v>5</c:v>
                </c:pt>
                <c:pt idx="15023">
                  <c:v>5</c:v>
                </c:pt>
                <c:pt idx="15024">
                  <c:v>5</c:v>
                </c:pt>
                <c:pt idx="15025">
                  <c:v>5</c:v>
                </c:pt>
                <c:pt idx="15026">
                  <c:v>5</c:v>
                </c:pt>
                <c:pt idx="15027">
                  <c:v>5</c:v>
                </c:pt>
                <c:pt idx="15028">
                  <c:v>5</c:v>
                </c:pt>
                <c:pt idx="15029">
                  <c:v>5</c:v>
                </c:pt>
                <c:pt idx="15030">
                  <c:v>5</c:v>
                </c:pt>
                <c:pt idx="15031">
                  <c:v>5</c:v>
                </c:pt>
                <c:pt idx="15032">
                  <c:v>5</c:v>
                </c:pt>
                <c:pt idx="15033">
                  <c:v>5</c:v>
                </c:pt>
                <c:pt idx="15034">
                  <c:v>5</c:v>
                </c:pt>
                <c:pt idx="15035">
                  <c:v>5</c:v>
                </c:pt>
                <c:pt idx="15036">
                  <c:v>5</c:v>
                </c:pt>
                <c:pt idx="15037">
                  <c:v>5</c:v>
                </c:pt>
                <c:pt idx="15038">
                  <c:v>5</c:v>
                </c:pt>
                <c:pt idx="15039">
                  <c:v>5</c:v>
                </c:pt>
                <c:pt idx="15040">
                  <c:v>5</c:v>
                </c:pt>
                <c:pt idx="15041">
                  <c:v>5</c:v>
                </c:pt>
                <c:pt idx="15042">
                  <c:v>5</c:v>
                </c:pt>
                <c:pt idx="15043">
                  <c:v>5</c:v>
                </c:pt>
                <c:pt idx="15044">
                  <c:v>5</c:v>
                </c:pt>
                <c:pt idx="15045">
                  <c:v>5</c:v>
                </c:pt>
                <c:pt idx="15046">
                  <c:v>5</c:v>
                </c:pt>
                <c:pt idx="15047">
                  <c:v>5</c:v>
                </c:pt>
                <c:pt idx="15048">
                  <c:v>5</c:v>
                </c:pt>
                <c:pt idx="15049">
                  <c:v>5</c:v>
                </c:pt>
                <c:pt idx="15050">
                  <c:v>5</c:v>
                </c:pt>
                <c:pt idx="15051">
                  <c:v>5</c:v>
                </c:pt>
                <c:pt idx="15052">
                  <c:v>5</c:v>
                </c:pt>
                <c:pt idx="15053">
                  <c:v>5</c:v>
                </c:pt>
                <c:pt idx="15054">
                  <c:v>5</c:v>
                </c:pt>
                <c:pt idx="15055">
                  <c:v>5</c:v>
                </c:pt>
                <c:pt idx="15056">
                  <c:v>5</c:v>
                </c:pt>
                <c:pt idx="15057">
                  <c:v>5</c:v>
                </c:pt>
                <c:pt idx="15058">
                  <c:v>5</c:v>
                </c:pt>
                <c:pt idx="15059">
                  <c:v>5</c:v>
                </c:pt>
                <c:pt idx="15060">
                  <c:v>5</c:v>
                </c:pt>
                <c:pt idx="15061">
                  <c:v>5</c:v>
                </c:pt>
                <c:pt idx="15062">
                  <c:v>5</c:v>
                </c:pt>
                <c:pt idx="15063">
                  <c:v>5</c:v>
                </c:pt>
                <c:pt idx="15064">
                  <c:v>5</c:v>
                </c:pt>
                <c:pt idx="15065">
                  <c:v>5</c:v>
                </c:pt>
                <c:pt idx="15066">
                  <c:v>5</c:v>
                </c:pt>
                <c:pt idx="15067">
                  <c:v>5</c:v>
                </c:pt>
                <c:pt idx="15068">
                  <c:v>5</c:v>
                </c:pt>
                <c:pt idx="15069">
                  <c:v>5</c:v>
                </c:pt>
                <c:pt idx="15070">
                  <c:v>5</c:v>
                </c:pt>
                <c:pt idx="15071">
                  <c:v>5</c:v>
                </c:pt>
                <c:pt idx="15072">
                  <c:v>5</c:v>
                </c:pt>
                <c:pt idx="15073">
                  <c:v>5</c:v>
                </c:pt>
                <c:pt idx="15074">
                  <c:v>5</c:v>
                </c:pt>
                <c:pt idx="15075">
                  <c:v>5</c:v>
                </c:pt>
                <c:pt idx="15076">
                  <c:v>5</c:v>
                </c:pt>
                <c:pt idx="15077">
                  <c:v>5</c:v>
                </c:pt>
                <c:pt idx="15078">
                  <c:v>5</c:v>
                </c:pt>
                <c:pt idx="15079">
                  <c:v>5</c:v>
                </c:pt>
                <c:pt idx="15080">
                  <c:v>5</c:v>
                </c:pt>
                <c:pt idx="15081">
                  <c:v>5</c:v>
                </c:pt>
                <c:pt idx="15082">
                  <c:v>5</c:v>
                </c:pt>
                <c:pt idx="15083">
                  <c:v>5</c:v>
                </c:pt>
                <c:pt idx="15084">
                  <c:v>5</c:v>
                </c:pt>
                <c:pt idx="15085">
                  <c:v>5</c:v>
                </c:pt>
                <c:pt idx="15086">
                  <c:v>5</c:v>
                </c:pt>
                <c:pt idx="15087">
                  <c:v>5</c:v>
                </c:pt>
                <c:pt idx="15088">
                  <c:v>5</c:v>
                </c:pt>
                <c:pt idx="15089">
                  <c:v>5</c:v>
                </c:pt>
                <c:pt idx="15090">
                  <c:v>5</c:v>
                </c:pt>
                <c:pt idx="15091">
                  <c:v>5</c:v>
                </c:pt>
                <c:pt idx="15092">
                  <c:v>5</c:v>
                </c:pt>
                <c:pt idx="15093">
                  <c:v>5</c:v>
                </c:pt>
                <c:pt idx="15094">
                  <c:v>5</c:v>
                </c:pt>
                <c:pt idx="15095">
                  <c:v>5</c:v>
                </c:pt>
                <c:pt idx="15096">
                  <c:v>5</c:v>
                </c:pt>
                <c:pt idx="15097">
                  <c:v>5</c:v>
                </c:pt>
                <c:pt idx="15098">
                  <c:v>5</c:v>
                </c:pt>
                <c:pt idx="15099">
                  <c:v>5</c:v>
                </c:pt>
                <c:pt idx="15100">
                  <c:v>5</c:v>
                </c:pt>
                <c:pt idx="15101">
                  <c:v>5</c:v>
                </c:pt>
                <c:pt idx="15102">
                  <c:v>5</c:v>
                </c:pt>
                <c:pt idx="15103">
                  <c:v>5</c:v>
                </c:pt>
                <c:pt idx="15104">
                  <c:v>5</c:v>
                </c:pt>
                <c:pt idx="15105">
                  <c:v>5</c:v>
                </c:pt>
                <c:pt idx="15106">
                  <c:v>5</c:v>
                </c:pt>
                <c:pt idx="15107">
                  <c:v>5</c:v>
                </c:pt>
                <c:pt idx="15108">
                  <c:v>5</c:v>
                </c:pt>
                <c:pt idx="15109">
                  <c:v>5</c:v>
                </c:pt>
                <c:pt idx="15110">
                  <c:v>5</c:v>
                </c:pt>
                <c:pt idx="15111">
                  <c:v>5</c:v>
                </c:pt>
                <c:pt idx="15112">
                  <c:v>5</c:v>
                </c:pt>
                <c:pt idx="15113">
                  <c:v>5</c:v>
                </c:pt>
                <c:pt idx="15114">
                  <c:v>5</c:v>
                </c:pt>
                <c:pt idx="15115">
                  <c:v>5</c:v>
                </c:pt>
                <c:pt idx="15116">
                  <c:v>5</c:v>
                </c:pt>
                <c:pt idx="15117">
                  <c:v>5</c:v>
                </c:pt>
                <c:pt idx="15118">
                  <c:v>5</c:v>
                </c:pt>
                <c:pt idx="15119">
                  <c:v>5</c:v>
                </c:pt>
                <c:pt idx="15120">
                  <c:v>5</c:v>
                </c:pt>
                <c:pt idx="15121">
                  <c:v>5</c:v>
                </c:pt>
                <c:pt idx="15122">
                  <c:v>5</c:v>
                </c:pt>
                <c:pt idx="15123">
                  <c:v>5</c:v>
                </c:pt>
                <c:pt idx="15124">
                  <c:v>5</c:v>
                </c:pt>
                <c:pt idx="15125">
                  <c:v>5</c:v>
                </c:pt>
                <c:pt idx="15126">
                  <c:v>5</c:v>
                </c:pt>
                <c:pt idx="15127">
                  <c:v>5</c:v>
                </c:pt>
                <c:pt idx="15128">
                  <c:v>5</c:v>
                </c:pt>
                <c:pt idx="15129">
                  <c:v>5</c:v>
                </c:pt>
                <c:pt idx="15130">
                  <c:v>5</c:v>
                </c:pt>
                <c:pt idx="15131">
                  <c:v>5</c:v>
                </c:pt>
                <c:pt idx="15132">
                  <c:v>5</c:v>
                </c:pt>
                <c:pt idx="15133">
                  <c:v>5</c:v>
                </c:pt>
                <c:pt idx="15134">
                  <c:v>5</c:v>
                </c:pt>
                <c:pt idx="15135">
                  <c:v>5</c:v>
                </c:pt>
                <c:pt idx="15136">
                  <c:v>5</c:v>
                </c:pt>
                <c:pt idx="15137">
                  <c:v>5</c:v>
                </c:pt>
                <c:pt idx="15138">
                  <c:v>5</c:v>
                </c:pt>
                <c:pt idx="15139">
                  <c:v>5</c:v>
                </c:pt>
                <c:pt idx="15140">
                  <c:v>5</c:v>
                </c:pt>
                <c:pt idx="15141">
                  <c:v>5</c:v>
                </c:pt>
                <c:pt idx="15142">
                  <c:v>5</c:v>
                </c:pt>
                <c:pt idx="15143">
                  <c:v>5</c:v>
                </c:pt>
                <c:pt idx="15144">
                  <c:v>5</c:v>
                </c:pt>
                <c:pt idx="15145">
                  <c:v>5</c:v>
                </c:pt>
                <c:pt idx="15146">
                  <c:v>5</c:v>
                </c:pt>
                <c:pt idx="15147">
                  <c:v>5</c:v>
                </c:pt>
                <c:pt idx="15148">
                  <c:v>5</c:v>
                </c:pt>
                <c:pt idx="15149">
                  <c:v>5</c:v>
                </c:pt>
                <c:pt idx="15150">
                  <c:v>5</c:v>
                </c:pt>
                <c:pt idx="15151">
                  <c:v>5</c:v>
                </c:pt>
                <c:pt idx="15152">
                  <c:v>5</c:v>
                </c:pt>
                <c:pt idx="15153">
                  <c:v>5</c:v>
                </c:pt>
                <c:pt idx="15154">
                  <c:v>5</c:v>
                </c:pt>
                <c:pt idx="15155">
                  <c:v>5</c:v>
                </c:pt>
                <c:pt idx="15156">
                  <c:v>5</c:v>
                </c:pt>
                <c:pt idx="15157">
                  <c:v>5</c:v>
                </c:pt>
                <c:pt idx="15158">
                  <c:v>5</c:v>
                </c:pt>
                <c:pt idx="15159">
                  <c:v>5</c:v>
                </c:pt>
                <c:pt idx="15160">
                  <c:v>5</c:v>
                </c:pt>
                <c:pt idx="15161">
                  <c:v>5</c:v>
                </c:pt>
                <c:pt idx="15162">
                  <c:v>5</c:v>
                </c:pt>
                <c:pt idx="15163">
                  <c:v>5</c:v>
                </c:pt>
                <c:pt idx="15164">
                  <c:v>5</c:v>
                </c:pt>
                <c:pt idx="15165">
                  <c:v>5</c:v>
                </c:pt>
                <c:pt idx="15166">
                  <c:v>5</c:v>
                </c:pt>
                <c:pt idx="15167">
                  <c:v>5</c:v>
                </c:pt>
                <c:pt idx="15168">
                  <c:v>5</c:v>
                </c:pt>
                <c:pt idx="15169">
                  <c:v>5</c:v>
                </c:pt>
                <c:pt idx="15170">
                  <c:v>5</c:v>
                </c:pt>
                <c:pt idx="15171">
                  <c:v>5</c:v>
                </c:pt>
                <c:pt idx="15172">
                  <c:v>5</c:v>
                </c:pt>
                <c:pt idx="15173">
                  <c:v>5</c:v>
                </c:pt>
                <c:pt idx="15174">
                  <c:v>5</c:v>
                </c:pt>
                <c:pt idx="15175">
                  <c:v>5</c:v>
                </c:pt>
                <c:pt idx="15176">
                  <c:v>5</c:v>
                </c:pt>
                <c:pt idx="15177">
                  <c:v>5</c:v>
                </c:pt>
                <c:pt idx="15178">
                  <c:v>5</c:v>
                </c:pt>
                <c:pt idx="15179">
                  <c:v>5</c:v>
                </c:pt>
                <c:pt idx="15180">
                  <c:v>5</c:v>
                </c:pt>
                <c:pt idx="15181">
                  <c:v>5</c:v>
                </c:pt>
                <c:pt idx="15182">
                  <c:v>5</c:v>
                </c:pt>
                <c:pt idx="15183">
                  <c:v>5</c:v>
                </c:pt>
                <c:pt idx="15184">
                  <c:v>5</c:v>
                </c:pt>
                <c:pt idx="15185">
                  <c:v>5</c:v>
                </c:pt>
                <c:pt idx="15186">
                  <c:v>5</c:v>
                </c:pt>
                <c:pt idx="15187">
                  <c:v>5</c:v>
                </c:pt>
                <c:pt idx="15188">
                  <c:v>5</c:v>
                </c:pt>
                <c:pt idx="15189">
                  <c:v>5</c:v>
                </c:pt>
                <c:pt idx="15190">
                  <c:v>5</c:v>
                </c:pt>
                <c:pt idx="15191">
                  <c:v>5</c:v>
                </c:pt>
                <c:pt idx="15192">
                  <c:v>5</c:v>
                </c:pt>
                <c:pt idx="15193">
                  <c:v>5</c:v>
                </c:pt>
                <c:pt idx="15194">
                  <c:v>5</c:v>
                </c:pt>
                <c:pt idx="15195">
                  <c:v>5</c:v>
                </c:pt>
                <c:pt idx="15196">
                  <c:v>5</c:v>
                </c:pt>
                <c:pt idx="15197">
                  <c:v>5</c:v>
                </c:pt>
                <c:pt idx="15198">
                  <c:v>5</c:v>
                </c:pt>
                <c:pt idx="15199">
                  <c:v>5</c:v>
                </c:pt>
                <c:pt idx="15200">
                  <c:v>5</c:v>
                </c:pt>
                <c:pt idx="15201">
                  <c:v>5</c:v>
                </c:pt>
                <c:pt idx="15202">
                  <c:v>5</c:v>
                </c:pt>
                <c:pt idx="15203">
                  <c:v>5</c:v>
                </c:pt>
                <c:pt idx="15204">
                  <c:v>5</c:v>
                </c:pt>
                <c:pt idx="15205">
                  <c:v>5</c:v>
                </c:pt>
                <c:pt idx="15206">
                  <c:v>5</c:v>
                </c:pt>
                <c:pt idx="15207">
                  <c:v>5</c:v>
                </c:pt>
                <c:pt idx="15208">
                  <c:v>5</c:v>
                </c:pt>
                <c:pt idx="15209">
                  <c:v>5</c:v>
                </c:pt>
                <c:pt idx="15210">
                  <c:v>5</c:v>
                </c:pt>
                <c:pt idx="15211">
                  <c:v>5</c:v>
                </c:pt>
                <c:pt idx="15212">
                  <c:v>5</c:v>
                </c:pt>
                <c:pt idx="15213">
                  <c:v>5</c:v>
                </c:pt>
                <c:pt idx="15214">
                  <c:v>5</c:v>
                </c:pt>
                <c:pt idx="15215">
                  <c:v>5</c:v>
                </c:pt>
                <c:pt idx="15216">
                  <c:v>5</c:v>
                </c:pt>
                <c:pt idx="15217">
                  <c:v>5</c:v>
                </c:pt>
                <c:pt idx="15218">
                  <c:v>5</c:v>
                </c:pt>
                <c:pt idx="15219">
                  <c:v>5</c:v>
                </c:pt>
                <c:pt idx="15220">
                  <c:v>5</c:v>
                </c:pt>
                <c:pt idx="15221">
                  <c:v>5</c:v>
                </c:pt>
                <c:pt idx="15222">
                  <c:v>5</c:v>
                </c:pt>
                <c:pt idx="15223">
                  <c:v>5</c:v>
                </c:pt>
                <c:pt idx="15224">
                  <c:v>5</c:v>
                </c:pt>
                <c:pt idx="15225">
                  <c:v>5</c:v>
                </c:pt>
                <c:pt idx="15226">
                  <c:v>5</c:v>
                </c:pt>
                <c:pt idx="15227">
                  <c:v>5</c:v>
                </c:pt>
                <c:pt idx="15228">
                  <c:v>5</c:v>
                </c:pt>
                <c:pt idx="15229">
                  <c:v>5</c:v>
                </c:pt>
                <c:pt idx="15230">
                  <c:v>5</c:v>
                </c:pt>
                <c:pt idx="15231">
                  <c:v>5</c:v>
                </c:pt>
                <c:pt idx="15232">
                  <c:v>5</c:v>
                </c:pt>
                <c:pt idx="15233">
                  <c:v>5</c:v>
                </c:pt>
                <c:pt idx="15234">
                  <c:v>5</c:v>
                </c:pt>
                <c:pt idx="15235">
                  <c:v>5</c:v>
                </c:pt>
                <c:pt idx="15236">
                  <c:v>5</c:v>
                </c:pt>
                <c:pt idx="15237">
                  <c:v>5</c:v>
                </c:pt>
                <c:pt idx="15238">
                  <c:v>5</c:v>
                </c:pt>
                <c:pt idx="15239">
                  <c:v>5</c:v>
                </c:pt>
                <c:pt idx="15240">
                  <c:v>5</c:v>
                </c:pt>
                <c:pt idx="15241">
                  <c:v>5</c:v>
                </c:pt>
                <c:pt idx="15242">
                  <c:v>5</c:v>
                </c:pt>
                <c:pt idx="15243">
                  <c:v>5</c:v>
                </c:pt>
                <c:pt idx="15244">
                  <c:v>5</c:v>
                </c:pt>
                <c:pt idx="15245">
                  <c:v>5</c:v>
                </c:pt>
                <c:pt idx="15246">
                  <c:v>5</c:v>
                </c:pt>
                <c:pt idx="15247">
                  <c:v>5</c:v>
                </c:pt>
                <c:pt idx="15248">
                  <c:v>5</c:v>
                </c:pt>
                <c:pt idx="15249">
                  <c:v>5</c:v>
                </c:pt>
                <c:pt idx="15250">
                  <c:v>5</c:v>
                </c:pt>
                <c:pt idx="15251">
                  <c:v>5</c:v>
                </c:pt>
                <c:pt idx="15252">
                  <c:v>5</c:v>
                </c:pt>
                <c:pt idx="15253">
                  <c:v>5</c:v>
                </c:pt>
                <c:pt idx="15254">
                  <c:v>5</c:v>
                </c:pt>
                <c:pt idx="15255">
                  <c:v>5</c:v>
                </c:pt>
                <c:pt idx="15256">
                  <c:v>5</c:v>
                </c:pt>
                <c:pt idx="15257">
                  <c:v>5</c:v>
                </c:pt>
                <c:pt idx="15258">
                  <c:v>5</c:v>
                </c:pt>
                <c:pt idx="15259">
                  <c:v>5</c:v>
                </c:pt>
                <c:pt idx="15260">
                  <c:v>5</c:v>
                </c:pt>
                <c:pt idx="15261">
                  <c:v>5</c:v>
                </c:pt>
                <c:pt idx="15262">
                  <c:v>5</c:v>
                </c:pt>
                <c:pt idx="15263">
                  <c:v>5</c:v>
                </c:pt>
                <c:pt idx="15264">
                  <c:v>5</c:v>
                </c:pt>
                <c:pt idx="15265">
                  <c:v>5</c:v>
                </c:pt>
                <c:pt idx="15266">
                  <c:v>5</c:v>
                </c:pt>
                <c:pt idx="15267">
                  <c:v>5</c:v>
                </c:pt>
                <c:pt idx="15268">
                  <c:v>5</c:v>
                </c:pt>
                <c:pt idx="15269">
                  <c:v>5</c:v>
                </c:pt>
                <c:pt idx="15270">
                  <c:v>5</c:v>
                </c:pt>
                <c:pt idx="15271">
                  <c:v>5</c:v>
                </c:pt>
                <c:pt idx="15272">
                  <c:v>5</c:v>
                </c:pt>
                <c:pt idx="15273">
                  <c:v>5</c:v>
                </c:pt>
                <c:pt idx="15274">
                  <c:v>5</c:v>
                </c:pt>
                <c:pt idx="15275">
                  <c:v>5</c:v>
                </c:pt>
                <c:pt idx="15276">
                  <c:v>5</c:v>
                </c:pt>
                <c:pt idx="15277">
                  <c:v>5</c:v>
                </c:pt>
                <c:pt idx="15278">
                  <c:v>5</c:v>
                </c:pt>
                <c:pt idx="15279">
                  <c:v>5</c:v>
                </c:pt>
                <c:pt idx="15280">
                  <c:v>5</c:v>
                </c:pt>
                <c:pt idx="15281">
                  <c:v>5</c:v>
                </c:pt>
                <c:pt idx="15282">
                  <c:v>5</c:v>
                </c:pt>
                <c:pt idx="15283">
                  <c:v>5</c:v>
                </c:pt>
                <c:pt idx="15284">
                  <c:v>5</c:v>
                </c:pt>
                <c:pt idx="15285">
                  <c:v>5</c:v>
                </c:pt>
                <c:pt idx="15286">
                  <c:v>5</c:v>
                </c:pt>
                <c:pt idx="15287">
                  <c:v>5</c:v>
                </c:pt>
                <c:pt idx="15288">
                  <c:v>5</c:v>
                </c:pt>
                <c:pt idx="15289">
                  <c:v>5</c:v>
                </c:pt>
                <c:pt idx="15290">
                  <c:v>5</c:v>
                </c:pt>
                <c:pt idx="15291">
                  <c:v>5</c:v>
                </c:pt>
                <c:pt idx="15292">
                  <c:v>5</c:v>
                </c:pt>
                <c:pt idx="15293">
                  <c:v>5</c:v>
                </c:pt>
                <c:pt idx="15294">
                  <c:v>5</c:v>
                </c:pt>
                <c:pt idx="15295">
                  <c:v>5</c:v>
                </c:pt>
                <c:pt idx="15296">
                  <c:v>5</c:v>
                </c:pt>
                <c:pt idx="15297">
                  <c:v>5</c:v>
                </c:pt>
                <c:pt idx="15298">
                  <c:v>5</c:v>
                </c:pt>
                <c:pt idx="15299">
                  <c:v>5</c:v>
                </c:pt>
                <c:pt idx="15300">
                  <c:v>5</c:v>
                </c:pt>
                <c:pt idx="15301">
                  <c:v>5</c:v>
                </c:pt>
                <c:pt idx="15302">
                  <c:v>5</c:v>
                </c:pt>
                <c:pt idx="15303">
                  <c:v>5</c:v>
                </c:pt>
                <c:pt idx="15304">
                  <c:v>5</c:v>
                </c:pt>
                <c:pt idx="15305">
                  <c:v>5</c:v>
                </c:pt>
                <c:pt idx="15306">
                  <c:v>5</c:v>
                </c:pt>
                <c:pt idx="15307">
                  <c:v>5</c:v>
                </c:pt>
                <c:pt idx="15308">
                  <c:v>5</c:v>
                </c:pt>
                <c:pt idx="15309">
                  <c:v>5</c:v>
                </c:pt>
                <c:pt idx="15310">
                  <c:v>5</c:v>
                </c:pt>
                <c:pt idx="15311">
                  <c:v>5</c:v>
                </c:pt>
                <c:pt idx="15312">
                  <c:v>5</c:v>
                </c:pt>
                <c:pt idx="15313">
                  <c:v>5</c:v>
                </c:pt>
                <c:pt idx="15314">
                  <c:v>5</c:v>
                </c:pt>
                <c:pt idx="15315">
                  <c:v>5</c:v>
                </c:pt>
                <c:pt idx="15316">
                  <c:v>5</c:v>
                </c:pt>
                <c:pt idx="15317">
                  <c:v>5</c:v>
                </c:pt>
                <c:pt idx="15318">
                  <c:v>5</c:v>
                </c:pt>
                <c:pt idx="15319">
                  <c:v>5</c:v>
                </c:pt>
                <c:pt idx="15320">
                  <c:v>5</c:v>
                </c:pt>
                <c:pt idx="15321">
                  <c:v>5</c:v>
                </c:pt>
                <c:pt idx="15322">
                  <c:v>5</c:v>
                </c:pt>
                <c:pt idx="15323">
                  <c:v>5</c:v>
                </c:pt>
                <c:pt idx="15324">
                  <c:v>5</c:v>
                </c:pt>
                <c:pt idx="15325">
                  <c:v>5</c:v>
                </c:pt>
                <c:pt idx="15326">
                  <c:v>5</c:v>
                </c:pt>
                <c:pt idx="15327">
                  <c:v>5</c:v>
                </c:pt>
                <c:pt idx="15328">
                  <c:v>5</c:v>
                </c:pt>
                <c:pt idx="15329">
                  <c:v>5</c:v>
                </c:pt>
                <c:pt idx="15330">
                  <c:v>5</c:v>
                </c:pt>
                <c:pt idx="15331">
                  <c:v>5</c:v>
                </c:pt>
                <c:pt idx="15332">
                  <c:v>5</c:v>
                </c:pt>
                <c:pt idx="15333">
                  <c:v>5</c:v>
                </c:pt>
                <c:pt idx="15334">
                  <c:v>5</c:v>
                </c:pt>
                <c:pt idx="15335">
                  <c:v>5</c:v>
                </c:pt>
                <c:pt idx="15336">
                  <c:v>5</c:v>
                </c:pt>
                <c:pt idx="15337">
                  <c:v>5</c:v>
                </c:pt>
                <c:pt idx="15338">
                  <c:v>5</c:v>
                </c:pt>
                <c:pt idx="15339">
                  <c:v>5</c:v>
                </c:pt>
                <c:pt idx="15340">
                  <c:v>5</c:v>
                </c:pt>
                <c:pt idx="15341">
                  <c:v>5</c:v>
                </c:pt>
                <c:pt idx="15342">
                  <c:v>5</c:v>
                </c:pt>
                <c:pt idx="15343">
                  <c:v>5</c:v>
                </c:pt>
                <c:pt idx="15344">
                  <c:v>5</c:v>
                </c:pt>
                <c:pt idx="15345">
                  <c:v>5</c:v>
                </c:pt>
                <c:pt idx="15346">
                  <c:v>5</c:v>
                </c:pt>
                <c:pt idx="15347">
                  <c:v>5</c:v>
                </c:pt>
                <c:pt idx="15348">
                  <c:v>5</c:v>
                </c:pt>
                <c:pt idx="15349">
                  <c:v>5</c:v>
                </c:pt>
                <c:pt idx="15350">
                  <c:v>5</c:v>
                </c:pt>
                <c:pt idx="15351">
                  <c:v>5</c:v>
                </c:pt>
                <c:pt idx="15352">
                  <c:v>5</c:v>
                </c:pt>
                <c:pt idx="15353">
                  <c:v>5</c:v>
                </c:pt>
                <c:pt idx="15354">
                  <c:v>5</c:v>
                </c:pt>
                <c:pt idx="15355">
                  <c:v>5</c:v>
                </c:pt>
                <c:pt idx="15356">
                  <c:v>5</c:v>
                </c:pt>
                <c:pt idx="15357">
                  <c:v>5</c:v>
                </c:pt>
                <c:pt idx="15358">
                  <c:v>5</c:v>
                </c:pt>
                <c:pt idx="15359">
                  <c:v>5</c:v>
                </c:pt>
                <c:pt idx="15360">
                  <c:v>5</c:v>
                </c:pt>
                <c:pt idx="15361">
                  <c:v>5</c:v>
                </c:pt>
                <c:pt idx="15362">
                  <c:v>5</c:v>
                </c:pt>
                <c:pt idx="15363">
                  <c:v>5</c:v>
                </c:pt>
                <c:pt idx="15364">
                  <c:v>5</c:v>
                </c:pt>
                <c:pt idx="15365">
                  <c:v>5</c:v>
                </c:pt>
                <c:pt idx="15366">
                  <c:v>5</c:v>
                </c:pt>
                <c:pt idx="15367">
                  <c:v>5</c:v>
                </c:pt>
                <c:pt idx="15368">
                  <c:v>5</c:v>
                </c:pt>
                <c:pt idx="15369">
                  <c:v>5</c:v>
                </c:pt>
                <c:pt idx="15370">
                  <c:v>5</c:v>
                </c:pt>
                <c:pt idx="15371">
                  <c:v>5</c:v>
                </c:pt>
                <c:pt idx="15372">
                  <c:v>5</c:v>
                </c:pt>
                <c:pt idx="15373">
                  <c:v>5</c:v>
                </c:pt>
                <c:pt idx="15374">
                  <c:v>5</c:v>
                </c:pt>
                <c:pt idx="15375">
                  <c:v>5</c:v>
                </c:pt>
                <c:pt idx="15376">
                  <c:v>5</c:v>
                </c:pt>
                <c:pt idx="15377">
                  <c:v>5</c:v>
                </c:pt>
                <c:pt idx="15378">
                  <c:v>5</c:v>
                </c:pt>
                <c:pt idx="15379">
                  <c:v>5</c:v>
                </c:pt>
                <c:pt idx="15380">
                  <c:v>5</c:v>
                </c:pt>
                <c:pt idx="15381">
                  <c:v>5</c:v>
                </c:pt>
                <c:pt idx="15382">
                  <c:v>5</c:v>
                </c:pt>
                <c:pt idx="15383">
                  <c:v>5</c:v>
                </c:pt>
                <c:pt idx="15384">
                  <c:v>5</c:v>
                </c:pt>
                <c:pt idx="15385">
                  <c:v>5</c:v>
                </c:pt>
                <c:pt idx="15386">
                  <c:v>5</c:v>
                </c:pt>
                <c:pt idx="15387">
                  <c:v>5</c:v>
                </c:pt>
                <c:pt idx="15388">
                  <c:v>5</c:v>
                </c:pt>
                <c:pt idx="15389">
                  <c:v>5</c:v>
                </c:pt>
                <c:pt idx="15390">
                  <c:v>5</c:v>
                </c:pt>
                <c:pt idx="15391">
                  <c:v>5</c:v>
                </c:pt>
                <c:pt idx="15392">
                  <c:v>5</c:v>
                </c:pt>
                <c:pt idx="15393">
                  <c:v>5</c:v>
                </c:pt>
                <c:pt idx="15394">
                  <c:v>5</c:v>
                </c:pt>
                <c:pt idx="15395">
                  <c:v>5</c:v>
                </c:pt>
                <c:pt idx="15396">
                  <c:v>5</c:v>
                </c:pt>
                <c:pt idx="15397">
                  <c:v>5</c:v>
                </c:pt>
                <c:pt idx="15398">
                  <c:v>5</c:v>
                </c:pt>
                <c:pt idx="15399">
                  <c:v>5</c:v>
                </c:pt>
                <c:pt idx="15400">
                  <c:v>5</c:v>
                </c:pt>
                <c:pt idx="15401">
                  <c:v>5</c:v>
                </c:pt>
                <c:pt idx="15402">
                  <c:v>5</c:v>
                </c:pt>
                <c:pt idx="15403">
                  <c:v>5</c:v>
                </c:pt>
                <c:pt idx="15404">
                  <c:v>5</c:v>
                </c:pt>
                <c:pt idx="15405">
                  <c:v>5</c:v>
                </c:pt>
                <c:pt idx="15406">
                  <c:v>5</c:v>
                </c:pt>
                <c:pt idx="15407">
                  <c:v>5</c:v>
                </c:pt>
                <c:pt idx="15408">
                  <c:v>5</c:v>
                </c:pt>
                <c:pt idx="15409">
                  <c:v>5</c:v>
                </c:pt>
                <c:pt idx="15410">
                  <c:v>5</c:v>
                </c:pt>
                <c:pt idx="15411">
                  <c:v>5</c:v>
                </c:pt>
                <c:pt idx="15412">
                  <c:v>5</c:v>
                </c:pt>
                <c:pt idx="15413">
                  <c:v>5</c:v>
                </c:pt>
                <c:pt idx="15414">
                  <c:v>5</c:v>
                </c:pt>
                <c:pt idx="15415">
                  <c:v>5</c:v>
                </c:pt>
                <c:pt idx="15416">
                  <c:v>5</c:v>
                </c:pt>
                <c:pt idx="15417">
                  <c:v>5</c:v>
                </c:pt>
                <c:pt idx="15418">
                  <c:v>5</c:v>
                </c:pt>
                <c:pt idx="15419">
                  <c:v>5</c:v>
                </c:pt>
                <c:pt idx="15420">
                  <c:v>5</c:v>
                </c:pt>
                <c:pt idx="15421">
                  <c:v>5</c:v>
                </c:pt>
                <c:pt idx="15422">
                  <c:v>5</c:v>
                </c:pt>
                <c:pt idx="15423">
                  <c:v>5</c:v>
                </c:pt>
                <c:pt idx="15424">
                  <c:v>5</c:v>
                </c:pt>
                <c:pt idx="15425">
                  <c:v>5</c:v>
                </c:pt>
                <c:pt idx="15426">
                  <c:v>5</c:v>
                </c:pt>
                <c:pt idx="15427">
                  <c:v>5</c:v>
                </c:pt>
                <c:pt idx="15428">
                  <c:v>5</c:v>
                </c:pt>
                <c:pt idx="15429">
                  <c:v>5</c:v>
                </c:pt>
                <c:pt idx="15430">
                  <c:v>5</c:v>
                </c:pt>
                <c:pt idx="15431">
                  <c:v>5</c:v>
                </c:pt>
                <c:pt idx="15432">
                  <c:v>5</c:v>
                </c:pt>
                <c:pt idx="15433">
                  <c:v>5</c:v>
                </c:pt>
                <c:pt idx="15434">
                  <c:v>5</c:v>
                </c:pt>
                <c:pt idx="15435">
                  <c:v>5</c:v>
                </c:pt>
                <c:pt idx="15436">
                  <c:v>5</c:v>
                </c:pt>
                <c:pt idx="15437">
                  <c:v>5</c:v>
                </c:pt>
                <c:pt idx="15438">
                  <c:v>5</c:v>
                </c:pt>
                <c:pt idx="15439">
                  <c:v>5</c:v>
                </c:pt>
                <c:pt idx="15440">
                  <c:v>5</c:v>
                </c:pt>
                <c:pt idx="15441">
                  <c:v>5</c:v>
                </c:pt>
                <c:pt idx="15442">
                  <c:v>5</c:v>
                </c:pt>
                <c:pt idx="15443">
                  <c:v>5</c:v>
                </c:pt>
                <c:pt idx="15444">
                  <c:v>5</c:v>
                </c:pt>
                <c:pt idx="15445">
                  <c:v>5</c:v>
                </c:pt>
                <c:pt idx="15446">
                  <c:v>5</c:v>
                </c:pt>
                <c:pt idx="15447">
                  <c:v>5</c:v>
                </c:pt>
                <c:pt idx="15448">
                  <c:v>5</c:v>
                </c:pt>
                <c:pt idx="15449">
                  <c:v>5</c:v>
                </c:pt>
                <c:pt idx="15450">
                  <c:v>5</c:v>
                </c:pt>
                <c:pt idx="15451">
                  <c:v>5</c:v>
                </c:pt>
                <c:pt idx="15452">
                  <c:v>5</c:v>
                </c:pt>
                <c:pt idx="15453">
                  <c:v>5</c:v>
                </c:pt>
                <c:pt idx="15454">
                  <c:v>5</c:v>
                </c:pt>
                <c:pt idx="15455">
                  <c:v>5</c:v>
                </c:pt>
                <c:pt idx="15456">
                  <c:v>5</c:v>
                </c:pt>
                <c:pt idx="15457">
                  <c:v>5</c:v>
                </c:pt>
                <c:pt idx="15458">
                  <c:v>5</c:v>
                </c:pt>
                <c:pt idx="15459">
                  <c:v>5</c:v>
                </c:pt>
                <c:pt idx="15460">
                  <c:v>5</c:v>
                </c:pt>
                <c:pt idx="15461">
                  <c:v>5</c:v>
                </c:pt>
                <c:pt idx="15462">
                  <c:v>5</c:v>
                </c:pt>
                <c:pt idx="15463">
                  <c:v>5</c:v>
                </c:pt>
                <c:pt idx="15464">
                  <c:v>5</c:v>
                </c:pt>
                <c:pt idx="15465">
                  <c:v>5</c:v>
                </c:pt>
                <c:pt idx="15466">
                  <c:v>5</c:v>
                </c:pt>
                <c:pt idx="15467">
                  <c:v>5</c:v>
                </c:pt>
                <c:pt idx="15468">
                  <c:v>5</c:v>
                </c:pt>
                <c:pt idx="15469">
                  <c:v>5</c:v>
                </c:pt>
                <c:pt idx="15470">
                  <c:v>5</c:v>
                </c:pt>
                <c:pt idx="15471">
                  <c:v>5</c:v>
                </c:pt>
                <c:pt idx="15472">
                  <c:v>5</c:v>
                </c:pt>
                <c:pt idx="15473">
                  <c:v>5</c:v>
                </c:pt>
                <c:pt idx="15474">
                  <c:v>5</c:v>
                </c:pt>
                <c:pt idx="15475">
                  <c:v>5</c:v>
                </c:pt>
                <c:pt idx="15476">
                  <c:v>5</c:v>
                </c:pt>
                <c:pt idx="15477">
                  <c:v>5</c:v>
                </c:pt>
                <c:pt idx="15478">
                  <c:v>5</c:v>
                </c:pt>
                <c:pt idx="15479">
                  <c:v>5</c:v>
                </c:pt>
                <c:pt idx="15480">
                  <c:v>5</c:v>
                </c:pt>
                <c:pt idx="15481">
                  <c:v>5</c:v>
                </c:pt>
                <c:pt idx="15482">
                  <c:v>5</c:v>
                </c:pt>
                <c:pt idx="15483">
                  <c:v>5</c:v>
                </c:pt>
                <c:pt idx="15484">
                  <c:v>5</c:v>
                </c:pt>
                <c:pt idx="15485">
                  <c:v>5</c:v>
                </c:pt>
                <c:pt idx="15486">
                  <c:v>5</c:v>
                </c:pt>
                <c:pt idx="15487">
                  <c:v>5</c:v>
                </c:pt>
                <c:pt idx="15488">
                  <c:v>5</c:v>
                </c:pt>
                <c:pt idx="15489">
                  <c:v>5</c:v>
                </c:pt>
                <c:pt idx="15490">
                  <c:v>5</c:v>
                </c:pt>
                <c:pt idx="15491">
                  <c:v>5</c:v>
                </c:pt>
                <c:pt idx="15492">
                  <c:v>5</c:v>
                </c:pt>
                <c:pt idx="15493">
                  <c:v>5</c:v>
                </c:pt>
                <c:pt idx="15494">
                  <c:v>5</c:v>
                </c:pt>
                <c:pt idx="15495">
                  <c:v>5</c:v>
                </c:pt>
                <c:pt idx="15496">
                  <c:v>5</c:v>
                </c:pt>
                <c:pt idx="15497">
                  <c:v>5</c:v>
                </c:pt>
                <c:pt idx="15498">
                  <c:v>5</c:v>
                </c:pt>
                <c:pt idx="15499">
                  <c:v>5</c:v>
                </c:pt>
                <c:pt idx="15500">
                  <c:v>5</c:v>
                </c:pt>
                <c:pt idx="15501">
                  <c:v>5</c:v>
                </c:pt>
                <c:pt idx="15502">
                  <c:v>5</c:v>
                </c:pt>
                <c:pt idx="15503">
                  <c:v>5</c:v>
                </c:pt>
                <c:pt idx="15504">
                  <c:v>5</c:v>
                </c:pt>
                <c:pt idx="15505">
                  <c:v>5</c:v>
                </c:pt>
                <c:pt idx="15506">
                  <c:v>5</c:v>
                </c:pt>
                <c:pt idx="15507">
                  <c:v>5</c:v>
                </c:pt>
                <c:pt idx="15508">
                  <c:v>5</c:v>
                </c:pt>
                <c:pt idx="15509">
                  <c:v>5</c:v>
                </c:pt>
                <c:pt idx="15510">
                  <c:v>5</c:v>
                </c:pt>
                <c:pt idx="15511">
                  <c:v>5</c:v>
                </c:pt>
                <c:pt idx="15512">
                  <c:v>5</c:v>
                </c:pt>
                <c:pt idx="15513">
                  <c:v>5</c:v>
                </c:pt>
                <c:pt idx="15514">
                  <c:v>5</c:v>
                </c:pt>
                <c:pt idx="15515">
                  <c:v>5</c:v>
                </c:pt>
                <c:pt idx="15516">
                  <c:v>5</c:v>
                </c:pt>
                <c:pt idx="15517">
                  <c:v>5</c:v>
                </c:pt>
                <c:pt idx="15518">
                  <c:v>5</c:v>
                </c:pt>
                <c:pt idx="15519">
                  <c:v>5</c:v>
                </c:pt>
                <c:pt idx="15520">
                  <c:v>5</c:v>
                </c:pt>
                <c:pt idx="15521">
                  <c:v>5</c:v>
                </c:pt>
                <c:pt idx="15522">
                  <c:v>5</c:v>
                </c:pt>
                <c:pt idx="15523">
                  <c:v>5</c:v>
                </c:pt>
                <c:pt idx="15524">
                  <c:v>5</c:v>
                </c:pt>
                <c:pt idx="15525">
                  <c:v>5</c:v>
                </c:pt>
                <c:pt idx="15526">
                  <c:v>5</c:v>
                </c:pt>
                <c:pt idx="15527">
                  <c:v>5</c:v>
                </c:pt>
                <c:pt idx="15528">
                  <c:v>5</c:v>
                </c:pt>
                <c:pt idx="15529">
                  <c:v>5</c:v>
                </c:pt>
                <c:pt idx="15530">
                  <c:v>5</c:v>
                </c:pt>
                <c:pt idx="15531">
                  <c:v>5</c:v>
                </c:pt>
                <c:pt idx="15532">
                  <c:v>5</c:v>
                </c:pt>
                <c:pt idx="15533">
                  <c:v>5</c:v>
                </c:pt>
                <c:pt idx="15534">
                  <c:v>5</c:v>
                </c:pt>
                <c:pt idx="15535">
                  <c:v>5</c:v>
                </c:pt>
                <c:pt idx="15536">
                  <c:v>5</c:v>
                </c:pt>
                <c:pt idx="15537">
                  <c:v>5</c:v>
                </c:pt>
                <c:pt idx="15538">
                  <c:v>5</c:v>
                </c:pt>
                <c:pt idx="15539">
                  <c:v>5</c:v>
                </c:pt>
                <c:pt idx="15540">
                  <c:v>5</c:v>
                </c:pt>
                <c:pt idx="15541">
                  <c:v>5</c:v>
                </c:pt>
                <c:pt idx="15542">
                  <c:v>5</c:v>
                </c:pt>
                <c:pt idx="15543">
                  <c:v>5</c:v>
                </c:pt>
                <c:pt idx="15544">
                  <c:v>5</c:v>
                </c:pt>
                <c:pt idx="15545">
                  <c:v>5</c:v>
                </c:pt>
                <c:pt idx="15546">
                  <c:v>5</c:v>
                </c:pt>
                <c:pt idx="15547">
                  <c:v>5</c:v>
                </c:pt>
                <c:pt idx="15548">
                  <c:v>5</c:v>
                </c:pt>
                <c:pt idx="15549">
                  <c:v>5</c:v>
                </c:pt>
                <c:pt idx="15550">
                  <c:v>5</c:v>
                </c:pt>
                <c:pt idx="15551">
                  <c:v>5</c:v>
                </c:pt>
                <c:pt idx="15552">
                  <c:v>5</c:v>
                </c:pt>
                <c:pt idx="15553">
                  <c:v>5</c:v>
                </c:pt>
                <c:pt idx="15554">
                  <c:v>5</c:v>
                </c:pt>
                <c:pt idx="15555">
                  <c:v>5</c:v>
                </c:pt>
                <c:pt idx="15556">
                  <c:v>5</c:v>
                </c:pt>
                <c:pt idx="15557">
                  <c:v>5</c:v>
                </c:pt>
                <c:pt idx="15558">
                  <c:v>5</c:v>
                </c:pt>
                <c:pt idx="15559">
                  <c:v>5</c:v>
                </c:pt>
                <c:pt idx="15560">
                  <c:v>5</c:v>
                </c:pt>
                <c:pt idx="15561">
                  <c:v>5</c:v>
                </c:pt>
                <c:pt idx="15562">
                  <c:v>5</c:v>
                </c:pt>
                <c:pt idx="15563">
                  <c:v>5</c:v>
                </c:pt>
                <c:pt idx="15564">
                  <c:v>5</c:v>
                </c:pt>
                <c:pt idx="15565">
                  <c:v>5</c:v>
                </c:pt>
                <c:pt idx="15566">
                  <c:v>5</c:v>
                </c:pt>
                <c:pt idx="15567">
                  <c:v>5</c:v>
                </c:pt>
                <c:pt idx="15568">
                  <c:v>5</c:v>
                </c:pt>
                <c:pt idx="15569">
                  <c:v>5</c:v>
                </c:pt>
                <c:pt idx="15570">
                  <c:v>5</c:v>
                </c:pt>
                <c:pt idx="15571">
                  <c:v>5</c:v>
                </c:pt>
                <c:pt idx="15572">
                  <c:v>5</c:v>
                </c:pt>
                <c:pt idx="15573">
                  <c:v>5</c:v>
                </c:pt>
                <c:pt idx="15574">
                  <c:v>5</c:v>
                </c:pt>
                <c:pt idx="15575">
                  <c:v>5</c:v>
                </c:pt>
                <c:pt idx="15576">
                  <c:v>5</c:v>
                </c:pt>
                <c:pt idx="15577">
                  <c:v>5</c:v>
                </c:pt>
                <c:pt idx="15578">
                  <c:v>5</c:v>
                </c:pt>
                <c:pt idx="15579">
                  <c:v>5</c:v>
                </c:pt>
                <c:pt idx="15580">
                  <c:v>5</c:v>
                </c:pt>
                <c:pt idx="15581">
                  <c:v>5</c:v>
                </c:pt>
                <c:pt idx="15582">
                  <c:v>5</c:v>
                </c:pt>
                <c:pt idx="15583">
                  <c:v>5</c:v>
                </c:pt>
                <c:pt idx="15584">
                  <c:v>5</c:v>
                </c:pt>
                <c:pt idx="15585">
                  <c:v>5</c:v>
                </c:pt>
                <c:pt idx="15586">
                  <c:v>5</c:v>
                </c:pt>
                <c:pt idx="15587">
                  <c:v>5</c:v>
                </c:pt>
                <c:pt idx="15588">
                  <c:v>5</c:v>
                </c:pt>
                <c:pt idx="15589">
                  <c:v>5</c:v>
                </c:pt>
                <c:pt idx="15590">
                  <c:v>5</c:v>
                </c:pt>
                <c:pt idx="15591">
                  <c:v>5</c:v>
                </c:pt>
                <c:pt idx="15592">
                  <c:v>5</c:v>
                </c:pt>
                <c:pt idx="15593">
                  <c:v>5</c:v>
                </c:pt>
                <c:pt idx="15594">
                  <c:v>5</c:v>
                </c:pt>
                <c:pt idx="15595">
                  <c:v>5</c:v>
                </c:pt>
                <c:pt idx="15596">
                  <c:v>5</c:v>
                </c:pt>
                <c:pt idx="15597">
                  <c:v>5</c:v>
                </c:pt>
                <c:pt idx="15598">
                  <c:v>5</c:v>
                </c:pt>
                <c:pt idx="15599">
                  <c:v>5</c:v>
                </c:pt>
                <c:pt idx="15600">
                  <c:v>5</c:v>
                </c:pt>
                <c:pt idx="15601">
                  <c:v>5</c:v>
                </c:pt>
                <c:pt idx="15602">
                  <c:v>5</c:v>
                </c:pt>
                <c:pt idx="15603">
                  <c:v>5</c:v>
                </c:pt>
                <c:pt idx="15604">
                  <c:v>5</c:v>
                </c:pt>
                <c:pt idx="15605">
                  <c:v>5</c:v>
                </c:pt>
                <c:pt idx="15606">
                  <c:v>5</c:v>
                </c:pt>
                <c:pt idx="15607">
                  <c:v>5</c:v>
                </c:pt>
                <c:pt idx="15608">
                  <c:v>5</c:v>
                </c:pt>
                <c:pt idx="15609">
                  <c:v>5</c:v>
                </c:pt>
                <c:pt idx="15610">
                  <c:v>5</c:v>
                </c:pt>
                <c:pt idx="15611">
                  <c:v>5</c:v>
                </c:pt>
                <c:pt idx="15612">
                  <c:v>5</c:v>
                </c:pt>
                <c:pt idx="15613">
                  <c:v>5</c:v>
                </c:pt>
                <c:pt idx="15614">
                  <c:v>5</c:v>
                </c:pt>
                <c:pt idx="15615">
                  <c:v>5</c:v>
                </c:pt>
                <c:pt idx="15616">
                  <c:v>5</c:v>
                </c:pt>
                <c:pt idx="15617">
                  <c:v>5</c:v>
                </c:pt>
                <c:pt idx="15618">
                  <c:v>5</c:v>
                </c:pt>
                <c:pt idx="15619">
                  <c:v>5</c:v>
                </c:pt>
                <c:pt idx="15620">
                  <c:v>5</c:v>
                </c:pt>
                <c:pt idx="15621">
                  <c:v>5</c:v>
                </c:pt>
                <c:pt idx="15622">
                  <c:v>5</c:v>
                </c:pt>
                <c:pt idx="15623">
                  <c:v>5</c:v>
                </c:pt>
                <c:pt idx="15624">
                  <c:v>5</c:v>
                </c:pt>
                <c:pt idx="15625">
                  <c:v>5</c:v>
                </c:pt>
                <c:pt idx="15626">
                  <c:v>5</c:v>
                </c:pt>
                <c:pt idx="15627">
                  <c:v>5</c:v>
                </c:pt>
                <c:pt idx="15628">
                  <c:v>5</c:v>
                </c:pt>
                <c:pt idx="15629">
                  <c:v>5</c:v>
                </c:pt>
                <c:pt idx="15630">
                  <c:v>5</c:v>
                </c:pt>
                <c:pt idx="15631">
                  <c:v>5</c:v>
                </c:pt>
                <c:pt idx="15632">
                  <c:v>5</c:v>
                </c:pt>
                <c:pt idx="15633">
                  <c:v>5</c:v>
                </c:pt>
                <c:pt idx="15634">
                  <c:v>5</c:v>
                </c:pt>
                <c:pt idx="15635">
                  <c:v>5</c:v>
                </c:pt>
                <c:pt idx="15636">
                  <c:v>5</c:v>
                </c:pt>
                <c:pt idx="15637">
                  <c:v>5</c:v>
                </c:pt>
                <c:pt idx="15638">
                  <c:v>5</c:v>
                </c:pt>
                <c:pt idx="15639">
                  <c:v>5</c:v>
                </c:pt>
                <c:pt idx="15640">
                  <c:v>5</c:v>
                </c:pt>
                <c:pt idx="15641">
                  <c:v>5</c:v>
                </c:pt>
                <c:pt idx="15642">
                  <c:v>5</c:v>
                </c:pt>
                <c:pt idx="15643">
                  <c:v>5</c:v>
                </c:pt>
                <c:pt idx="15644">
                  <c:v>5</c:v>
                </c:pt>
                <c:pt idx="15645">
                  <c:v>5</c:v>
                </c:pt>
                <c:pt idx="15646">
                  <c:v>5</c:v>
                </c:pt>
                <c:pt idx="15647">
                  <c:v>5</c:v>
                </c:pt>
                <c:pt idx="15648">
                  <c:v>5</c:v>
                </c:pt>
                <c:pt idx="15649">
                  <c:v>5</c:v>
                </c:pt>
                <c:pt idx="15650">
                  <c:v>5</c:v>
                </c:pt>
                <c:pt idx="15651">
                  <c:v>5</c:v>
                </c:pt>
                <c:pt idx="15652">
                  <c:v>5</c:v>
                </c:pt>
                <c:pt idx="15653">
                  <c:v>5</c:v>
                </c:pt>
                <c:pt idx="15654">
                  <c:v>5</c:v>
                </c:pt>
                <c:pt idx="15655">
                  <c:v>5</c:v>
                </c:pt>
                <c:pt idx="15656">
                  <c:v>5</c:v>
                </c:pt>
                <c:pt idx="15657">
                  <c:v>5</c:v>
                </c:pt>
                <c:pt idx="15658">
                  <c:v>5</c:v>
                </c:pt>
                <c:pt idx="15659">
                  <c:v>5</c:v>
                </c:pt>
                <c:pt idx="15660">
                  <c:v>5</c:v>
                </c:pt>
                <c:pt idx="15661">
                  <c:v>5</c:v>
                </c:pt>
                <c:pt idx="15662">
                  <c:v>5</c:v>
                </c:pt>
                <c:pt idx="15663">
                  <c:v>5</c:v>
                </c:pt>
                <c:pt idx="15664">
                  <c:v>5</c:v>
                </c:pt>
                <c:pt idx="15665">
                  <c:v>5</c:v>
                </c:pt>
                <c:pt idx="15666">
                  <c:v>5</c:v>
                </c:pt>
                <c:pt idx="15667">
                  <c:v>5</c:v>
                </c:pt>
                <c:pt idx="15668">
                  <c:v>5</c:v>
                </c:pt>
                <c:pt idx="15669">
                  <c:v>5</c:v>
                </c:pt>
                <c:pt idx="15670">
                  <c:v>5</c:v>
                </c:pt>
                <c:pt idx="15671">
                  <c:v>5</c:v>
                </c:pt>
                <c:pt idx="15672">
                  <c:v>5</c:v>
                </c:pt>
                <c:pt idx="15673">
                  <c:v>5</c:v>
                </c:pt>
                <c:pt idx="15674">
                  <c:v>5</c:v>
                </c:pt>
                <c:pt idx="15675">
                  <c:v>5</c:v>
                </c:pt>
                <c:pt idx="15676">
                  <c:v>5</c:v>
                </c:pt>
                <c:pt idx="15677">
                  <c:v>5</c:v>
                </c:pt>
                <c:pt idx="15678">
                  <c:v>5</c:v>
                </c:pt>
                <c:pt idx="15679">
                  <c:v>5</c:v>
                </c:pt>
                <c:pt idx="15680">
                  <c:v>5</c:v>
                </c:pt>
                <c:pt idx="15681">
                  <c:v>5</c:v>
                </c:pt>
                <c:pt idx="15682">
                  <c:v>5</c:v>
                </c:pt>
                <c:pt idx="15683">
                  <c:v>5</c:v>
                </c:pt>
                <c:pt idx="15684">
                  <c:v>5</c:v>
                </c:pt>
                <c:pt idx="15685">
                  <c:v>5</c:v>
                </c:pt>
                <c:pt idx="15686">
                  <c:v>5</c:v>
                </c:pt>
                <c:pt idx="15687">
                  <c:v>5</c:v>
                </c:pt>
                <c:pt idx="15688">
                  <c:v>5</c:v>
                </c:pt>
                <c:pt idx="15689">
                  <c:v>5</c:v>
                </c:pt>
                <c:pt idx="15690">
                  <c:v>5</c:v>
                </c:pt>
                <c:pt idx="15691">
                  <c:v>5</c:v>
                </c:pt>
                <c:pt idx="15692">
                  <c:v>5</c:v>
                </c:pt>
                <c:pt idx="15693">
                  <c:v>5</c:v>
                </c:pt>
                <c:pt idx="15694">
                  <c:v>5</c:v>
                </c:pt>
                <c:pt idx="15695">
                  <c:v>5</c:v>
                </c:pt>
                <c:pt idx="15696">
                  <c:v>5</c:v>
                </c:pt>
                <c:pt idx="15697">
                  <c:v>5</c:v>
                </c:pt>
                <c:pt idx="15698">
                  <c:v>5</c:v>
                </c:pt>
                <c:pt idx="15699">
                  <c:v>5</c:v>
                </c:pt>
                <c:pt idx="15700">
                  <c:v>5</c:v>
                </c:pt>
                <c:pt idx="15701">
                  <c:v>5</c:v>
                </c:pt>
                <c:pt idx="15702">
                  <c:v>5</c:v>
                </c:pt>
                <c:pt idx="15703">
                  <c:v>5</c:v>
                </c:pt>
                <c:pt idx="15704">
                  <c:v>5</c:v>
                </c:pt>
                <c:pt idx="15705">
                  <c:v>5</c:v>
                </c:pt>
                <c:pt idx="15706">
                  <c:v>5</c:v>
                </c:pt>
                <c:pt idx="15707">
                  <c:v>5</c:v>
                </c:pt>
                <c:pt idx="15708">
                  <c:v>5</c:v>
                </c:pt>
                <c:pt idx="15709">
                  <c:v>5</c:v>
                </c:pt>
                <c:pt idx="15710">
                  <c:v>5</c:v>
                </c:pt>
                <c:pt idx="15711">
                  <c:v>5</c:v>
                </c:pt>
                <c:pt idx="15712">
                  <c:v>5</c:v>
                </c:pt>
                <c:pt idx="15713">
                  <c:v>5</c:v>
                </c:pt>
                <c:pt idx="15714">
                  <c:v>5</c:v>
                </c:pt>
                <c:pt idx="15715">
                  <c:v>5</c:v>
                </c:pt>
                <c:pt idx="15716">
                  <c:v>5</c:v>
                </c:pt>
                <c:pt idx="15717">
                  <c:v>5</c:v>
                </c:pt>
                <c:pt idx="15718">
                  <c:v>5</c:v>
                </c:pt>
                <c:pt idx="15719">
                  <c:v>5</c:v>
                </c:pt>
                <c:pt idx="15720">
                  <c:v>5</c:v>
                </c:pt>
                <c:pt idx="15721">
                  <c:v>5</c:v>
                </c:pt>
                <c:pt idx="15722">
                  <c:v>5</c:v>
                </c:pt>
                <c:pt idx="15723">
                  <c:v>5</c:v>
                </c:pt>
                <c:pt idx="15724">
                  <c:v>5</c:v>
                </c:pt>
                <c:pt idx="15725">
                  <c:v>5</c:v>
                </c:pt>
                <c:pt idx="15726">
                  <c:v>5</c:v>
                </c:pt>
                <c:pt idx="15727">
                  <c:v>5</c:v>
                </c:pt>
                <c:pt idx="15728">
                  <c:v>5</c:v>
                </c:pt>
                <c:pt idx="15729">
                  <c:v>5</c:v>
                </c:pt>
                <c:pt idx="15730">
                  <c:v>5</c:v>
                </c:pt>
                <c:pt idx="15731">
                  <c:v>5</c:v>
                </c:pt>
                <c:pt idx="15732">
                  <c:v>5</c:v>
                </c:pt>
                <c:pt idx="15733">
                  <c:v>5</c:v>
                </c:pt>
                <c:pt idx="15734">
                  <c:v>5</c:v>
                </c:pt>
                <c:pt idx="15735">
                  <c:v>5</c:v>
                </c:pt>
                <c:pt idx="15736">
                  <c:v>5</c:v>
                </c:pt>
                <c:pt idx="15737">
                  <c:v>5</c:v>
                </c:pt>
                <c:pt idx="15738">
                  <c:v>5</c:v>
                </c:pt>
                <c:pt idx="15739">
                  <c:v>5</c:v>
                </c:pt>
                <c:pt idx="15740">
                  <c:v>5</c:v>
                </c:pt>
                <c:pt idx="15741">
                  <c:v>5</c:v>
                </c:pt>
                <c:pt idx="15742">
                  <c:v>5</c:v>
                </c:pt>
                <c:pt idx="15743">
                  <c:v>5</c:v>
                </c:pt>
                <c:pt idx="15744">
                  <c:v>5</c:v>
                </c:pt>
                <c:pt idx="15745">
                  <c:v>5</c:v>
                </c:pt>
                <c:pt idx="15746">
                  <c:v>5</c:v>
                </c:pt>
                <c:pt idx="15747">
                  <c:v>5</c:v>
                </c:pt>
                <c:pt idx="15748">
                  <c:v>5</c:v>
                </c:pt>
                <c:pt idx="15749">
                  <c:v>5</c:v>
                </c:pt>
                <c:pt idx="15750">
                  <c:v>5</c:v>
                </c:pt>
                <c:pt idx="15751">
                  <c:v>5</c:v>
                </c:pt>
                <c:pt idx="15752">
                  <c:v>5</c:v>
                </c:pt>
                <c:pt idx="15753">
                  <c:v>5</c:v>
                </c:pt>
                <c:pt idx="15754">
                  <c:v>5</c:v>
                </c:pt>
                <c:pt idx="15755">
                  <c:v>5</c:v>
                </c:pt>
                <c:pt idx="15756">
                  <c:v>5</c:v>
                </c:pt>
                <c:pt idx="15757">
                  <c:v>5</c:v>
                </c:pt>
                <c:pt idx="15758">
                  <c:v>5</c:v>
                </c:pt>
                <c:pt idx="15759">
                  <c:v>5</c:v>
                </c:pt>
                <c:pt idx="15760">
                  <c:v>5</c:v>
                </c:pt>
                <c:pt idx="15761">
                  <c:v>5</c:v>
                </c:pt>
                <c:pt idx="15762">
                  <c:v>5</c:v>
                </c:pt>
                <c:pt idx="15763">
                  <c:v>5</c:v>
                </c:pt>
                <c:pt idx="15764">
                  <c:v>5</c:v>
                </c:pt>
                <c:pt idx="15765">
                  <c:v>5</c:v>
                </c:pt>
                <c:pt idx="15766">
                  <c:v>5</c:v>
                </c:pt>
                <c:pt idx="15767">
                  <c:v>5</c:v>
                </c:pt>
                <c:pt idx="15768">
                  <c:v>5</c:v>
                </c:pt>
                <c:pt idx="15769">
                  <c:v>5</c:v>
                </c:pt>
                <c:pt idx="15770">
                  <c:v>5</c:v>
                </c:pt>
                <c:pt idx="15771">
                  <c:v>5</c:v>
                </c:pt>
                <c:pt idx="15772">
                  <c:v>5</c:v>
                </c:pt>
                <c:pt idx="15773">
                  <c:v>5</c:v>
                </c:pt>
                <c:pt idx="15774">
                  <c:v>5</c:v>
                </c:pt>
                <c:pt idx="15775">
                  <c:v>5</c:v>
                </c:pt>
                <c:pt idx="15776">
                  <c:v>5</c:v>
                </c:pt>
                <c:pt idx="15777">
                  <c:v>5</c:v>
                </c:pt>
                <c:pt idx="15778">
                  <c:v>5</c:v>
                </c:pt>
                <c:pt idx="15779">
                  <c:v>5</c:v>
                </c:pt>
                <c:pt idx="15780">
                  <c:v>5</c:v>
                </c:pt>
                <c:pt idx="15781">
                  <c:v>5</c:v>
                </c:pt>
                <c:pt idx="15782">
                  <c:v>5</c:v>
                </c:pt>
                <c:pt idx="15783">
                  <c:v>5</c:v>
                </c:pt>
                <c:pt idx="15784">
                  <c:v>5</c:v>
                </c:pt>
                <c:pt idx="15785">
                  <c:v>5</c:v>
                </c:pt>
                <c:pt idx="15786">
                  <c:v>5</c:v>
                </c:pt>
                <c:pt idx="15787">
                  <c:v>5</c:v>
                </c:pt>
                <c:pt idx="15788">
                  <c:v>5</c:v>
                </c:pt>
                <c:pt idx="15789">
                  <c:v>5</c:v>
                </c:pt>
                <c:pt idx="15790">
                  <c:v>5</c:v>
                </c:pt>
                <c:pt idx="15791">
                  <c:v>5</c:v>
                </c:pt>
                <c:pt idx="15792">
                  <c:v>5</c:v>
                </c:pt>
                <c:pt idx="15793">
                  <c:v>5</c:v>
                </c:pt>
                <c:pt idx="15794">
                  <c:v>5</c:v>
                </c:pt>
                <c:pt idx="15795">
                  <c:v>5</c:v>
                </c:pt>
                <c:pt idx="15796">
                  <c:v>5</c:v>
                </c:pt>
                <c:pt idx="15797">
                  <c:v>5</c:v>
                </c:pt>
                <c:pt idx="15798">
                  <c:v>5</c:v>
                </c:pt>
                <c:pt idx="15799">
                  <c:v>5</c:v>
                </c:pt>
                <c:pt idx="15800">
                  <c:v>5</c:v>
                </c:pt>
                <c:pt idx="15801">
                  <c:v>5</c:v>
                </c:pt>
                <c:pt idx="15802">
                  <c:v>5</c:v>
                </c:pt>
                <c:pt idx="15803">
                  <c:v>5</c:v>
                </c:pt>
                <c:pt idx="15804">
                  <c:v>5</c:v>
                </c:pt>
                <c:pt idx="15805">
                  <c:v>5</c:v>
                </c:pt>
                <c:pt idx="15806">
                  <c:v>5</c:v>
                </c:pt>
                <c:pt idx="15807">
                  <c:v>5</c:v>
                </c:pt>
                <c:pt idx="15808">
                  <c:v>5</c:v>
                </c:pt>
                <c:pt idx="15809">
                  <c:v>5</c:v>
                </c:pt>
                <c:pt idx="15810">
                  <c:v>5</c:v>
                </c:pt>
                <c:pt idx="15811">
                  <c:v>5</c:v>
                </c:pt>
                <c:pt idx="15812">
                  <c:v>5</c:v>
                </c:pt>
                <c:pt idx="15813">
                  <c:v>5</c:v>
                </c:pt>
                <c:pt idx="15814">
                  <c:v>5</c:v>
                </c:pt>
                <c:pt idx="15815">
                  <c:v>5</c:v>
                </c:pt>
                <c:pt idx="15816">
                  <c:v>5</c:v>
                </c:pt>
                <c:pt idx="15817">
                  <c:v>5</c:v>
                </c:pt>
                <c:pt idx="15818">
                  <c:v>5</c:v>
                </c:pt>
                <c:pt idx="15819">
                  <c:v>5</c:v>
                </c:pt>
                <c:pt idx="15820">
                  <c:v>5</c:v>
                </c:pt>
                <c:pt idx="15821">
                  <c:v>5</c:v>
                </c:pt>
                <c:pt idx="15822">
                  <c:v>5</c:v>
                </c:pt>
                <c:pt idx="15823">
                  <c:v>5</c:v>
                </c:pt>
                <c:pt idx="15824">
                  <c:v>5</c:v>
                </c:pt>
                <c:pt idx="15825">
                  <c:v>5</c:v>
                </c:pt>
                <c:pt idx="15826">
                  <c:v>5</c:v>
                </c:pt>
                <c:pt idx="15827">
                  <c:v>5</c:v>
                </c:pt>
                <c:pt idx="15828">
                  <c:v>5</c:v>
                </c:pt>
                <c:pt idx="15829">
                  <c:v>5</c:v>
                </c:pt>
                <c:pt idx="15830">
                  <c:v>5</c:v>
                </c:pt>
                <c:pt idx="15831">
                  <c:v>5</c:v>
                </c:pt>
                <c:pt idx="15832">
                  <c:v>5</c:v>
                </c:pt>
                <c:pt idx="15833">
                  <c:v>5</c:v>
                </c:pt>
                <c:pt idx="15834">
                  <c:v>5</c:v>
                </c:pt>
                <c:pt idx="15835">
                  <c:v>5</c:v>
                </c:pt>
                <c:pt idx="15836">
                  <c:v>5</c:v>
                </c:pt>
                <c:pt idx="15837">
                  <c:v>5</c:v>
                </c:pt>
                <c:pt idx="15838">
                  <c:v>5</c:v>
                </c:pt>
                <c:pt idx="15839">
                  <c:v>5</c:v>
                </c:pt>
                <c:pt idx="15840">
                  <c:v>5</c:v>
                </c:pt>
                <c:pt idx="15841">
                  <c:v>5</c:v>
                </c:pt>
                <c:pt idx="15842">
                  <c:v>5</c:v>
                </c:pt>
                <c:pt idx="15843">
                  <c:v>5</c:v>
                </c:pt>
                <c:pt idx="15844">
                  <c:v>5</c:v>
                </c:pt>
                <c:pt idx="15845">
                  <c:v>5</c:v>
                </c:pt>
                <c:pt idx="15846">
                  <c:v>5</c:v>
                </c:pt>
                <c:pt idx="15847">
                  <c:v>5</c:v>
                </c:pt>
                <c:pt idx="15848">
                  <c:v>5</c:v>
                </c:pt>
                <c:pt idx="15849">
                  <c:v>5</c:v>
                </c:pt>
                <c:pt idx="15850">
                  <c:v>5</c:v>
                </c:pt>
                <c:pt idx="15851">
                  <c:v>5</c:v>
                </c:pt>
                <c:pt idx="15852">
                  <c:v>5</c:v>
                </c:pt>
                <c:pt idx="15853">
                  <c:v>5</c:v>
                </c:pt>
                <c:pt idx="15854">
                  <c:v>5</c:v>
                </c:pt>
                <c:pt idx="15855">
                  <c:v>5</c:v>
                </c:pt>
                <c:pt idx="15856">
                  <c:v>5</c:v>
                </c:pt>
                <c:pt idx="15857">
                  <c:v>5</c:v>
                </c:pt>
                <c:pt idx="15858">
                  <c:v>5</c:v>
                </c:pt>
                <c:pt idx="15859">
                  <c:v>5</c:v>
                </c:pt>
                <c:pt idx="15860">
                  <c:v>5</c:v>
                </c:pt>
                <c:pt idx="15861">
                  <c:v>5</c:v>
                </c:pt>
                <c:pt idx="15862">
                  <c:v>5</c:v>
                </c:pt>
                <c:pt idx="15863">
                  <c:v>5</c:v>
                </c:pt>
                <c:pt idx="15864">
                  <c:v>5</c:v>
                </c:pt>
                <c:pt idx="15865">
                  <c:v>5</c:v>
                </c:pt>
                <c:pt idx="15866">
                  <c:v>5</c:v>
                </c:pt>
                <c:pt idx="15867">
                  <c:v>5</c:v>
                </c:pt>
                <c:pt idx="15868">
                  <c:v>5</c:v>
                </c:pt>
                <c:pt idx="15869">
                  <c:v>5</c:v>
                </c:pt>
                <c:pt idx="15870">
                  <c:v>5</c:v>
                </c:pt>
                <c:pt idx="15871">
                  <c:v>5</c:v>
                </c:pt>
                <c:pt idx="15872">
                  <c:v>5</c:v>
                </c:pt>
                <c:pt idx="15873">
                  <c:v>5</c:v>
                </c:pt>
                <c:pt idx="15874">
                  <c:v>5</c:v>
                </c:pt>
                <c:pt idx="15875">
                  <c:v>5</c:v>
                </c:pt>
                <c:pt idx="15876">
                  <c:v>5</c:v>
                </c:pt>
                <c:pt idx="15877">
                  <c:v>5</c:v>
                </c:pt>
                <c:pt idx="15878">
                  <c:v>5</c:v>
                </c:pt>
                <c:pt idx="15879">
                  <c:v>5</c:v>
                </c:pt>
                <c:pt idx="15880">
                  <c:v>5</c:v>
                </c:pt>
                <c:pt idx="15881">
                  <c:v>5</c:v>
                </c:pt>
                <c:pt idx="15882">
                  <c:v>5</c:v>
                </c:pt>
                <c:pt idx="15883">
                  <c:v>5</c:v>
                </c:pt>
                <c:pt idx="15884">
                  <c:v>5</c:v>
                </c:pt>
                <c:pt idx="15885">
                  <c:v>5</c:v>
                </c:pt>
                <c:pt idx="15886">
                  <c:v>5</c:v>
                </c:pt>
                <c:pt idx="15887">
                  <c:v>5</c:v>
                </c:pt>
                <c:pt idx="15888">
                  <c:v>5</c:v>
                </c:pt>
                <c:pt idx="15889">
                  <c:v>5</c:v>
                </c:pt>
                <c:pt idx="15890">
                  <c:v>5</c:v>
                </c:pt>
                <c:pt idx="15891">
                  <c:v>5</c:v>
                </c:pt>
                <c:pt idx="15892">
                  <c:v>5</c:v>
                </c:pt>
                <c:pt idx="15893">
                  <c:v>5</c:v>
                </c:pt>
                <c:pt idx="15894">
                  <c:v>5</c:v>
                </c:pt>
                <c:pt idx="15895">
                  <c:v>5</c:v>
                </c:pt>
                <c:pt idx="15896">
                  <c:v>5</c:v>
                </c:pt>
                <c:pt idx="15897">
                  <c:v>5</c:v>
                </c:pt>
                <c:pt idx="15898">
                  <c:v>5</c:v>
                </c:pt>
                <c:pt idx="15899">
                  <c:v>5</c:v>
                </c:pt>
                <c:pt idx="15900">
                  <c:v>5</c:v>
                </c:pt>
                <c:pt idx="15901">
                  <c:v>5</c:v>
                </c:pt>
                <c:pt idx="15902">
                  <c:v>5</c:v>
                </c:pt>
                <c:pt idx="15903">
                  <c:v>5</c:v>
                </c:pt>
                <c:pt idx="15904">
                  <c:v>5</c:v>
                </c:pt>
                <c:pt idx="15905">
                  <c:v>5</c:v>
                </c:pt>
                <c:pt idx="15906">
                  <c:v>5</c:v>
                </c:pt>
                <c:pt idx="15907">
                  <c:v>5</c:v>
                </c:pt>
                <c:pt idx="15908">
                  <c:v>5</c:v>
                </c:pt>
                <c:pt idx="15909">
                  <c:v>5</c:v>
                </c:pt>
                <c:pt idx="15910">
                  <c:v>5</c:v>
                </c:pt>
                <c:pt idx="15911">
                  <c:v>5</c:v>
                </c:pt>
                <c:pt idx="15912">
                  <c:v>5</c:v>
                </c:pt>
                <c:pt idx="15913">
                  <c:v>5</c:v>
                </c:pt>
                <c:pt idx="15914">
                  <c:v>5</c:v>
                </c:pt>
                <c:pt idx="15915">
                  <c:v>5</c:v>
                </c:pt>
                <c:pt idx="15916">
                  <c:v>5</c:v>
                </c:pt>
                <c:pt idx="15917">
                  <c:v>5</c:v>
                </c:pt>
                <c:pt idx="15918">
                  <c:v>5</c:v>
                </c:pt>
                <c:pt idx="15919">
                  <c:v>5</c:v>
                </c:pt>
                <c:pt idx="15920">
                  <c:v>5</c:v>
                </c:pt>
                <c:pt idx="15921">
                  <c:v>5</c:v>
                </c:pt>
                <c:pt idx="15922">
                  <c:v>5</c:v>
                </c:pt>
                <c:pt idx="15923">
                  <c:v>5</c:v>
                </c:pt>
                <c:pt idx="15924">
                  <c:v>5</c:v>
                </c:pt>
                <c:pt idx="15925">
                  <c:v>5</c:v>
                </c:pt>
                <c:pt idx="15926">
                  <c:v>5</c:v>
                </c:pt>
                <c:pt idx="15927">
                  <c:v>5</c:v>
                </c:pt>
                <c:pt idx="15928">
                  <c:v>5</c:v>
                </c:pt>
                <c:pt idx="15929">
                  <c:v>5</c:v>
                </c:pt>
                <c:pt idx="15930">
                  <c:v>5</c:v>
                </c:pt>
                <c:pt idx="15931">
                  <c:v>5</c:v>
                </c:pt>
                <c:pt idx="15932">
                  <c:v>5</c:v>
                </c:pt>
                <c:pt idx="15933">
                  <c:v>5</c:v>
                </c:pt>
                <c:pt idx="15934">
                  <c:v>5</c:v>
                </c:pt>
                <c:pt idx="15935">
                  <c:v>5</c:v>
                </c:pt>
                <c:pt idx="15936">
                  <c:v>5</c:v>
                </c:pt>
                <c:pt idx="15937">
                  <c:v>5</c:v>
                </c:pt>
                <c:pt idx="15938">
                  <c:v>5</c:v>
                </c:pt>
                <c:pt idx="15939">
                  <c:v>5</c:v>
                </c:pt>
                <c:pt idx="15940">
                  <c:v>5</c:v>
                </c:pt>
                <c:pt idx="15941">
                  <c:v>5</c:v>
                </c:pt>
                <c:pt idx="15942">
                  <c:v>5</c:v>
                </c:pt>
                <c:pt idx="15943">
                  <c:v>5</c:v>
                </c:pt>
                <c:pt idx="15944">
                  <c:v>5</c:v>
                </c:pt>
                <c:pt idx="15945">
                  <c:v>5</c:v>
                </c:pt>
                <c:pt idx="15946">
                  <c:v>5</c:v>
                </c:pt>
                <c:pt idx="15947">
                  <c:v>5</c:v>
                </c:pt>
                <c:pt idx="15948">
                  <c:v>5</c:v>
                </c:pt>
                <c:pt idx="15949">
                  <c:v>5</c:v>
                </c:pt>
                <c:pt idx="15950">
                  <c:v>5</c:v>
                </c:pt>
                <c:pt idx="15951">
                  <c:v>5</c:v>
                </c:pt>
                <c:pt idx="15952">
                  <c:v>5</c:v>
                </c:pt>
                <c:pt idx="15953">
                  <c:v>5</c:v>
                </c:pt>
                <c:pt idx="15954">
                  <c:v>5</c:v>
                </c:pt>
                <c:pt idx="15955">
                  <c:v>5</c:v>
                </c:pt>
                <c:pt idx="15956">
                  <c:v>5</c:v>
                </c:pt>
                <c:pt idx="15957">
                  <c:v>5</c:v>
                </c:pt>
                <c:pt idx="15958">
                  <c:v>5</c:v>
                </c:pt>
                <c:pt idx="15959">
                  <c:v>5</c:v>
                </c:pt>
                <c:pt idx="15960">
                  <c:v>5</c:v>
                </c:pt>
                <c:pt idx="15961">
                  <c:v>5</c:v>
                </c:pt>
                <c:pt idx="15962">
                  <c:v>5</c:v>
                </c:pt>
                <c:pt idx="15963">
                  <c:v>5</c:v>
                </c:pt>
                <c:pt idx="15964">
                  <c:v>5</c:v>
                </c:pt>
                <c:pt idx="15965">
                  <c:v>5</c:v>
                </c:pt>
                <c:pt idx="15966">
                  <c:v>5</c:v>
                </c:pt>
                <c:pt idx="15967">
                  <c:v>5</c:v>
                </c:pt>
                <c:pt idx="15968">
                  <c:v>5</c:v>
                </c:pt>
                <c:pt idx="15969">
                  <c:v>5</c:v>
                </c:pt>
                <c:pt idx="15970">
                  <c:v>5</c:v>
                </c:pt>
                <c:pt idx="15971">
                  <c:v>5</c:v>
                </c:pt>
                <c:pt idx="15972">
                  <c:v>5</c:v>
                </c:pt>
                <c:pt idx="15973">
                  <c:v>5</c:v>
                </c:pt>
                <c:pt idx="15974">
                  <c:v>5</c:v>
                </c:pt>
                <c:pt idx="15975">
                  <c:v>5</c:v>
                </c:pt>
                <c:pt idx="15976">
                  <c:v>5</c:v>
                </c:pt>
                <c:pt idx="15977">
                  <c:v>5</c:v>
                </c:pt>
                <c:pt idx="15978">
                  <c:v>5</c:v>
                </c:pt>
                <c:pt idx="15979">
                  <c:v>5</c:v>
                </c:pt>
                <c:pt idx="15980">
                  <c:v>5</c:v>
                </c:pt>
                <c:pt idx="15981">
                  <c:v>5</c:v>
                </c:pt>
                <c:pt idx="15982">
                  <c:v>5</c:v>
                </c:pt>
                <c:pt idx="15983">
                  <c:v>5</c:v>
                </c:pt>
                <c:pt idx="15984">
                  <c:v>5</c:v>
                </c:pt>
                <c:pt idx="15985">
                  <c:v>5</c:v>
                </c:pt>
                <c:pt idx="15986">
                  <c:v>5</c:v>
                </c:pt>
                <c:pt idx="15987">
                  <c:v>5</c:v>
                </c:pt>
                <c:pt idx="15988">
                  <c:v>5</c:v>
                </c:pt>
                <c:pt idx="15989">
                  <c:v>5</c:v>
                </c:pt>
                <c:pt idx="15990">
                  <c:v>5</c:v>
                </c:pt>
                <c:pt idx="15991">
                  <c:v>5</c:v>
                </c:pt>
                <c:pt idx="15992">
                  <c:v>5</c:v>
                </c:pt>
                <c:pt idx="15993">
                  <c:v>5</c:v>
                </c:pt>
                <c:pt idx="15994">
                  <c:v>5</c:v>
                </c:pt>
                <c:pt idx="15995">
                  <c:v>5</c:v>
                </c:pt>
                <c:pt idx="15996">
                  <c:v>5</c:v>
                </c:pt>
                <c:pt idx="15997">
                  <c:v>5</c:v>
                </c:pt>
                <c:pt idx="15998">
                  <c:v>5</c:v>
                </c:pt>
                <c:pt idx="15999">
                  <c:v>5</c:v>
                </c:pt>
                <c:pt idx="16000">
                  <c:v>5</c:v>
                </c:pt>
                <c:pt idx="16001">
                  <c:v>5</c:v>
                </c:pt>
                <c:pt idx="16002">
                  <c:v>5</c:v>
                </c:pt>
                <c:pt idx="16003">
                  <c:v>5</c:v>
                </c:pt>
                <c:pt idx="16004">
                  <c:v>5</c:v>
                </c:pt>
                <c:pt idx="16005">
                  <c:v>5</c:v>
                </c:pt>
                <c:pt idx="16006">
                  <c:v>5</c:v>
                </c:pt>
                <c:pt idx="16007">
                  <c:v>5</c:v>
                </c:pt>
                <c:pt idx="16008">
                  <c:v>5</c:v>
                </c:pt>
                <c:pt idx="16009">
                  <c:v>5</c:v>
                </c:pt>
                <c:pt idx="16010">
                  <c:v>5</c:v>
                </c:pt>
                <c:pt idx="16011">
                  <c:v>5</c:v>
                </c:pt>
                <c:pt idx="16012">
                  <c:v>5</c:v>
                </c:pt>
                <c:pt idx="16013">
                  <c:v>5</c:v>
                </c:pt>
                <c:pt idx="16014">
                  <c:v>5</c:v>
                </c:pt>
                <c:pt idx="16015">
                  <c:v>5</c:v>
                </c:pt>
                <c:pt idx="16016">
                  <c:v>5</c:v>
                </c:pt>
                <c:pt idx="16017">
                  <c:v>5</c:v>
                </c:pt>
                <c:pt idx="16018">
                  <c:v>5</c:v>
                </c:pt>
                <c:pt idx="16019">
                  <c:v>5</c:v>
                </c:pt>
                <c:pt idx="16020">
                  <c:v>5</c:v>
                </c:pt>
                <c:pt idx="16021">
                  <c:v>5</c:v>
                </c:pt>
                <c:pt idx="16022">
                  <c:v>5</c:v>
                </c:pt>
                <c:pt idx="16023">
                  <c:v>5</c:v>
                </c:pt>
                <c:pt idx="16024">
                  <c:v>5</c:v>
                </c:pt>
                <c:pt idx="16025">
                  <c:v>5</c:v>
                </c:pt>
                <c:pt idx="16026">
                  <c:v>5</c:v>
                </c:pt>
                <c:pt idx="16027">
                  <c:v>5</c:v>
                </c:pt>
                <c:pt idx="16028">
                  <c:v>5</c:v>
                </c:pt>
                <c:pt idx="16029">
                  <c:v>5</c:v>
                </c:pt>
                <c:pt idx="16030">
                  <c:v>5</c:v>
                </c:pt>
                <c:pt idx="16031">
                  <c:v>5</c:v>
                </c:pt>
                <c:pt idx="16032">
                  <c:v>5</c:v>
                </c:pt>
                <c:pt idx="16033">
                  <c:v>5</c:v>
                </c:pt>
                <c:pt idx="16034">
                  <c:v>5</c:v>
                </c:pt>
                <c:pt idx="16035">
                  <c:v>5</c:v>
                </c:pt>
                <c:pt idx="16036">
                  <c:v>5</c:v>
                </c:pt>
                <c:pt idx="16037">
                  <c:v>5</c:v>
                </c:pt>
                <c:pt idx="16038">
                  <c:v>5</c:v>
                </c:pt>
                <c:pt idx="16039">
                  <c:v>5</c:v>
                </c:pt>
                <c:pt idx="16040">
                  <c:v>5</c:v>
                </c:pt>
                <c:pt idx="16041">
                  <c:v>5</c:v>
                </c:pt>
                <c:pt idx="16042">
                  <c:v>5</c:v>
                </c:pt>
                <c:pt idx="16043">
                  <c:v>5</c:v>
                </c:pt>
                <c:pt idx="16044">
                  <c:v>5</c:v>
                </c:pt>
                <c:pt idx="16045">
                  <c:v>5</c:v>
                </c:pt>
                <c:pt idx="16046">
                  <c:v>5</c:v>
                </c:pt>
                <c:pt idx="16047">
                  <c:v>5</c:v>
                </c:pt>
                <c:pt idx="16048">
                  <c:v>5</c:v>
                </c:pt>
                <c:pt idx="16049">
                  <c:v>5</c:v>
                </c:pt>
                <c:pt idx="16050">
                  <c:v>5</c:v>
                </c:pt>
                <c:pt idx="16051">
                  <c:v>5</c:v>
                </c:pt>
                <c:pt idx="16052">
                  <c:v>5</c:v>
                </c:pt>
                <c:pt idx="16053">
                  <c:v>5</c:v>
                </c:pt>
                <c:pt idx="16054">
                  <c:v>5</c:v>
                </c:pt>
                <c:pt idx="16055">
                  <c:v>5</c:v>
                </c:pt>
                <c:pt idx="16056">
                  <c:v>5</c:v>
                </c:pt>
                <c:pt idx="16057">
                  <c:v>5</c:v>
                </c:pt>
                <c:pt idx="16058">
                  <c:v>5</c:v>
                </c:pt>
                <c:pt idx="16059">
                  <c:v>5</c:v>
                </c:pt>
                <c:pt idx="16060">
                  <c:v>5</c:v>
                </c:pt>
                <c:pt idx="16061">
                  <c:v>5</c:v>
                </c:pt>
                <c:pt idx="16062">
                  <c:v>5</c:v>
                </c:pt>
                <c:pt idx="16063">
                  <c:v>5</c:v>
                </c:pt>
                <c:pt idx="16064">
                  <c:v>5</c:v>
                </c:pt>
                <c:pt idx="16065">
                  <c:v>5</c:v>
                </c:pt>
                <c:pt idx="16066">
                  <c:v>5</c:v>
                </c:pt>
                <c:pt idx="16067">
                  <c:v>5</c:v>
                </c:pt>
                <c:pt idx="16068">
                  <c:v>5</c:v>
                </c:pt>
                <c:pt idx="16069">
                  <c:v>5</c:v>
                </c:pt>
                <c:pt idx="16070">
                  <c:v>5</c:v>
                </c:pt>
                <c:pt idx="16071">
                  <c:v>5</c:v>
                </c:pt>
                <c:pt idx="16072">
                  <c:v>5</c:v>
                </c:pt>
                <c:pt idx="16073">
                  <c:v>5</c:v>
                </c:pt>
                <c:pt idx="16074">
                  <c:v>5</c:v>
                </c:pt>
                <c:pt idx="16075">
                  <c:v>5</c:v>
                </c:pt>
                <c:pt idx="16076">
                  <c:v>5</c:v>
                </c:pt>
                <c:pt idx="16077">
                  <c:v>5</c:v>
                </c:pt>
                <c:pt idx="16078">
                  <c:v>5</c:v>
                </c:pt>
                <c:pt idx="16079">
                  <c:v>5</c:v>
                </c:pt>
                <c:pt idx="16080">
                  <c:v>5</c:v>
                </c:pt>
                <c:pt idx="16081">
                  <c:v>5</c:v>
                </c:pt>
                <c:pt idx="16082">
                  <c:v>5</c:v>
                </c:pt>
                <c:pt idx="16083">
                  <c:v>5</c:v>
                </c:pt>
                <c:pt idx="16084">
                  <c:v>5</c:v>
                </c:pt>
                <c:pt idx="16085">
                  <c:v>5</c:v>
                </c:pt>
                <c:pt idx="16086">
                  <c:v>5</c:v>
                </c:pt>
                <c:pt idx="16087">
                  <c:v>5</c:v>
                </c:pt>
                <c:pt idx="16088">
                  <c:v>5</c:v>
                </c:pt>
                <c:pt idx="16089">
                  <c:v>5</c:v>
                </c:pt>
                <c:pt idx="16090">
                  <c:v>5</c:v>
                </c:pt>
                <c:pt idx="16091">
                  <c:v>5</c:v>
                </c:pt>
                <c:pt idx="16092">
                  <c:v>5</c:v>
                </c:pt>
                <c:pt idx="16093">
                  <c:v>5</c:v>
                </c:pt>
                <c:pt idx="16094">
                  <c:v>5</c:v>
                </c:pt>
                <c:pt idx="16095">
                  <c:v>5</c:v>
                </c:pt>
                <c:pt idx="16096">
                  <c:v>5</c:v>
                </c:pt>
                <c:pt idx="16097">
                  <c:v>5</c:v>
                </c:pt>
                <c:pt idx="16098">
                  <c:v>5</c:v>
                </c:pt>
                <c:pt idx="16099">
                  <c:v>5</c:v>
                </c:pt>
                <c:pt idx="16100">
                  <c:v>5</c:v>
                </c:pt>
                <c:pt idx="16101">
                  <c:v>5</c:v>
                </c:pt>
                <c:pt idx="16102">
                  <c:v>5</c:v>
                </c:pt>
                <c:pt idx="16103">
                  <c:v>5</c:v>
                </c:pt>
                <c:pt idx="16104">
                  <c:v>5</c:v>
                </c:pt>
                <c:pt idx="16105">
                  <c:v>5</c:v>
                </c:pt>
                <c:pt idx="16106">
                  <c:v>5</c:v>
                </c:pt>
                <c:pt idx="16107">
                  <c:v>5</c:v>
                </c:pt>
                <c:pt idx="16108">
                  <c:v>5</c:v>
                </c:pt>
                <c:pt idx="16109">
                  <c:v>5</c:v>
                </c:pt>
                <c:pt idx="16110">
                  <c:v>5</c:v>
                </c:pt>
                <c:pt idx="16111">
                  <c:v>5</c:v>
                </c:pt>
                <c:pt idx="16112">
                  <c:v>5</c:v>
                </c:pt>
                <c:pt idx="16113">
                  <c:v>5</c:v>
                </c:pt>
                <c:pt idx="16114">
                  <c:v>5</c:v>
                </c:pt>
                <c:pt idx="16115">
                  <c:v>5</c:v>
                </c:pt>
                <c:pt idx="16116">
                  <c:v>5</c:v>
                </c:pt>
                <c:pt idx="16117">
                  <c:v>5</c:v>
                </c:pt>
                <c:pt idx="16118">
                  <c:v>5</c:v>
                </c:pt>
                <c:pt idx="16119">
                  <c:v>5</c:v>
                </c:pt>
                <c:pt idx="16120">
                  <c:v>5</c:v>
                </c:pt>
                <c:pt idx="16121">
                  <c:v>5</c:v>
                </c:pt>
                <c:pt idx="16122">
                  <c:v>5</c:v>
                </c:pt>
                <c:pt idx="16123">
                  <c:v>5</c:v>
                </c:pt>
                <c:pt idx="16124">
                  <c:v>5</c:v>
                </c:pt>
                <c:pt idx="16125">
                  <c:v>5</c:v>
                </c:pt>
                <c:pt idx="16126">
                  <c:v>5</c:v>
                </c:pt>
                <c:pt idx="16127">
                  <c:v>5</c:v>
                </c:pt>
                <c:pt idx="16128">
                  <c:v>5</c:v>
                </c:pt>
                <c:pt idx="16129">
                  <c:v>5</c:v>
                </c:pt>
                <c:pt idx="16130">
                  <c:v>5</c:v>
                </c:pt>
                <c:pt idx="16131">
                  <c:v>5</c:v>
                </c:pt>
                <c:pt idx="16132">
                  <c:v>5</c:v>
                </c:pt>
                <c:pt idx="16133">
                  <c:v>5</c:v>
                </c:pt>
                <c:pt idx="16134">
                  <c:v>5</c:v>
                </c:pt>
                <c:pt idx="16135">
                  <c:v>5</c:v>
                </c:pt>
                <c:pt idx="16136">
                  <c:v>5</c:v>
                </c:pt>
                <c:pt idx="16137">
                  <c:v>5</c:v>
                </c:pt>
                <c:pt idx="16138">
                  <c:v>5</c:v>
                </c:pt>
                <c:pt idx="16139">
                  <c:v>5</c:v>
                </c:pt>
                <c:pt idx="16140">
                  <c:v>5</c:v>
                </c:pt>
                <c:pt idx="16141">
                  <c:v>5</c:v>
                </c:pt>
                <c:pt idx="16142">
                  <c:v>5</c:v>
                </c:pt>
                <c:pt idx="16143">
                  <c:v>5</c:v>
                </c:pt>
                <c:pt idx="16144">
                  <c:v>5</c:v>
                </c:pt>
                <c:pt idx="16145">
                  <c:v>5</c:v>
                </c:pt>
                <c:pt idx="16146">
                  <c:v>5</c:v>
                </c:pt>
                <c:pt idx="16147">
                  <c:v>5</c:v>
                </c:pt>
                <c:pt idx="16148">
                  <c:v>5</c:v>
                </c:pt>
                <c:pt idx="16149">
                  <c:v>5</c:v>
                </c:pt>
                <c:pt idx="16150">
                  <c:v>5</c:v>
                </c:pt>
                <c:pt idx="16151">
                  <c:v>5</c:v>
                </c:pt>
                <c:pt idx="16152">
                  <c:v>5</c:v>
                </c:pt>
                <c:pt idx="16153">
                  <c:v>5</c:v>
                </c:pt>
                <c:pt idx="16154">
                  <c:v>5</c:v>
                </c:pt>
                <c:pt idx="16155">
                  <c:v>5</c:v>
                </c:pt>
                <c:pt idx="16156">
                  <c:v>5</c:v>
                </c:pt>
                <c:pt idx="16157">
                  <c:v>5</c:v>
                </c:pt>
                <c:pt idx="16158">
                  <c:v>5</c:v>
                </c:pt>
                <c:pt idx="16159">
                  <c:v>5</c:v>
                </c:pt>
                <c:pt idx="16160">
                  <c:v>5</c:v>
                </c:pt>
                <c:pt idx="16161">
                  <c:v>5</c:v>
                </c:pt>
                <c:pt idx="16162">
                  <c:v>5</c:v>
                </c:pt>
                <c:pt idx="16163">
                  <c:v>5</c:v>
                </c:pt>
                <c:pt idx="16164">
                  <c:v>5</c:v>
                </c:pt>
                <c:pt idx="16165">
                  <c:v>5</c:v>
                </c:pt>
                <c:pt idx="16166">
                  <c:v>5</c:v>
                </c:pt>
                <c:pt idx="16167">
                  <c:v>5</c:v>
                </c:pt>
                <c:pt idx="16168">
                  <c:v>5</c:v>
                </c:pt>
                <c:pt idx="16169">
                  <c:v>5</c:v>
                </c:pt>
                <c:pt idx="16170">
                  <c:v>5</c:v>
                </c:pt>
                <c:pt idx="16171">
                  <c:v>5</c:v>
                </c:pt>
                <c:pt idx="16172">
                  <c:v>5</c:v>
                </c:pt>
                <c:pt idx="16173">
                  <c:v>5</c:v>
                </c:pt>
                <c:pt idx="16174">
                  <c:v>5</c:v>
                </c:pt>
                <c:pt idx="16175">
                  <c:v>5</c:v>
                </c:pt>
              </c:numCache>
            </c:numRef>
          </c:val>
          <c:smooth val="0"/>
          <c:extLst>
            <c:ext xmlns:c16="http://schemas.microsoft.com/office/drawing/2014/chart" uri="{C3380CC4-5D6E-409C-BE32-E72D297353CC}">
              <c16:uniqueId val="{00000000-E0AC-4128-824C-06724C508328}"/>
            </c:ext>
          </c:extLst>
        </c:ser>
        <c:ser>
          <c:idx val="1"/>
          <c:order val="1"/>
          <c:tx>
            <c:v>Station 2</c:v>
          </c:tx>
          <c:spPr>
            <a:ln>
              <a:solidFill>
                <a:srgbClr val="BE4B48"/>
              </a:solidFill>
            </a:ln>
          </c:spPr>
          <c:marker>
            <c:symbol val="none"/>
          </c:marker>
          <c:cat>
            <c:numRef>
              <c:f>'Sites 1-4 Cl'!$A$3:$A$16186</c:f>
              <c:numCache>
                <c:formatCode>m/d/yyyy\ h:mm</c:formatCode>
                <c:ptCount val="16184"/>
                <c:pt idx="0">
                  <c:v>42283.416666666664</c:v>
                </c:pt>
                <c:pt idx="1">
                  <c:v>42283.4375</c:v>
                </c:pt>
                <c:pt idx="2">
                  <c:v>42283.458333333336</c:v>
                </c:pt>
                <c:pt idx="3">
                  <c:v>42283.479166666664</c:v>
                </c:pt>
                <c:pt idx="4">
                  <c:v>42283.5</c:v>
                </c:pt>
                <c:pt idx="5">
                  <c:v>42283.520833333336</c:v>
                </c:pt>
                <c:pt idx="6">
                  <c:v>42283.541666666664</c:v>
                </c:pt>
                <c:pt idx="7">
                  <c:v>42283.5625</c:v>
                </c:pt>
                <c:pt idx="8">
                  <c:v>42283.583333333336</c:v>
                </c:pt>
                <c:pt idx="9">
                  <c:v>42283.604166666664</c:v>
                </c:pt>
                <c:pt idx="10">
                  <c:v>42283.625</c:v>
                </c:pt>
                <c:pt idx="11">
                  <c:v>42283.645833333336</c:v>
                </c:pt>
                <c:pt idx="12">
                  <c:v>42283.666666666664</c:v>
                </c:pt>
                <c:pt idx="13">
                  <c:v>42283.6875</c:v>
                </c:pt>
                <c:pt idx="14">
                  <c:v>42283.708333333336</c:v>
                </c:pt>
                <c:pt idx="15">
                  <c:v>42283.729166666664</c:v>
                </c:pt>
                <c:pt idx="16">
                  <c:v>42283.75</c:v>
                </c:pt>
                <c:pt idx="17">
                  <c:v>42283.770833333336</c:v>
                </c:pt>
                <c:pt idx="18">
                  <c:v>42283.791666666664</c:v>
                </c:pt>
                <c:pt idx="19">
                  <c:v>42283.8125</c:v>
                </c:pt>
                <c:pt idx="20">
                  <c:v>42283.833333333336</c:v>
                </c:pt>
                <c:pt idx="21">
                  <c:v>42283.854166666664</c:v>
                </c:pt>
                <c:pt idx="22">
                  <c:v>42283.875</c:v>
                </c:pt>
                <c:pt idx="23">
                  <c:v>42283.895833333336</c:v>
                </c:pt>
                <c:pt idx="24">
                  <c:v>42283.916666666664</c:v>
                </c:pt>
                <c:pt idx="25">
                  <c:v>42283.9375</c:v>
                </c:pt>
                <c:pt idx="26">
                  <c:v>42283.958333333336</c:v>
                </c:pt>
                <c:pt idx="27">
                  <c:v>42283.979166666664</c:v>
                </c:pt>
                <c:pt idx="28">
                  <c:v>42284</c:v>
                </c:pt>
                <c:pt idx="29">
                  <c:v>42284.020833333336</c:v>
                </c:pt>
                <c:pt idx="30">
                  <c:v>42284.041666666664</c:v>
                </c:pt>
                <c:pt idx="31">
                  <c:v>42284.0625</c:v>
                </c:pt>
                <c:pt idx="32">
                  <c:v>42284.083333333336</c:v>
                </c:pt>
                <c:pt idx="33">
                  <c:v>42284.104166666664</c:v>
                </c:pt>
                <c:pt idx="34">
                  <c:v>42284.125</c:v>
                </c:pt>
                <c:pt idx="35">
                  <c:v>42284.145833333336</c:v>
                </c:pt>
                <c:pt idx="36">
                  <c:v>42284.166666666664</c:v>
                </c:pt>
                <c:pt idx="37">
                  <c:v>42284.1875</c:v>
                </c:pt>
                <c:pt idx="38">
                  <c:v>42284.208333333336</c:v>
                </c:pt>
                <c:pt idx="39">
                  <c:v>42284.229166666664</c:v>
                </c:pt>
                <c:pt idx="40">
                  <c:v>42284.25</c:v>
                </c:pt>
                <c:pt idx="41">
                  <c:v>42284.270833333336</c:v>
                </c:pt>
                <c:pt idx="42">
                  <c:v>42284.291666666664</c:v>
                </c:pt>
                <c:pt idx="43">
                  <c:v>42284.3125</c:v>
                </c:pt>
                <c:pt idx="44">
                  <c:v>42284.333333333336</c:v>
                </c:pt>
                <c:pt idx="45">
                  <c:v>42284.354166666664</c:v>
                </c:pt>
                <c:pt idx="46">
                  <c:v>42284.375</c:v>
                </c:pt>
                <c:pt idx="47">
                  <c:v>42284.395833333336</c:v>
                </c:pt>
                <c:pt idx="48">
                  <c:v>42284.416666666664</c:v>
                </c:pt>
                <c:pt idx="49">
                  <c:v>42284.4375</c:v>
                </c:pt>
                <c:pt idx="50">
                  <c:v>42284.458333333336</c:v>
                </c:pt>
                <c:pt idx="51">
                  <c:v>42284.479166666664</c:v>
                </c:pt>
                <c:pt idx="52">
                  <c:v>42284.5</c:v>
                </c:pt>
                <c:pt idx="53">
                  <c:v>42284.520833333336</c:v>
                </c:pt>
                <c:pt idx="54">
                  <c:v>42284.541666666664</c:v>
                </c:pt>
                <c:pt idx="55">
                  <c:v>42284.5625</c:v>
                </c:pt>
                <c:pt idx="56">
                  <c:v>42284.583333333336</c:v>
                </c:pt>
                <c:pt idx="57">
                  <c:v>42284.604166666664</c:v>
                </c:pt>
                <c:pt idx="58">
                  <c:v>42284.625</c:v>
                </c:pt>
                <c:pt idx="59">
                  <c:v>42284.645833333336</c:v>
                </c:pt>
                <c:pt idx="60">
                  <c:v>42284.666666666664</c:v>
                </c:pt>
                <c:pt idx="61">
                  <c:v>42284.6875</c:v>
                </c:pt>
                <c:pt idx="62">
                  <c:v>42284.708333333336</c:v>
                </c:pt>
                <c:pt idx="63">
                  <c:v>42284.729166666664</c:v>
                </c:pt>
                <c:pt idx="64">
                  <c:v>42284.75</c:v>
                </c:pt>
                <c:pt idx="65">
                  <c:v>42284.770833333336</c:v>
                </c:pt>
                <c:pt idx="66">
                  <c:v>42284.791666666664</c:v>
                </c:pt>
                <c:pt idx="67">
                  <c:v>42284.8125</c:v>
                </c:pt>
                <c:pt idx="68">
                  <c:v>42284.833333333336</c:v>
                </c:pt>
                <c:pt idx="69">
                  <c:v>42284.854166666664</c:v>
                </c:pt>
                <c:pt idx="70">
                  <c:v>42284.875</c:v>
                </c:pt>
                <c:pt idx="71">
                  <c:v>42284.895833333336</c:v>
                </c:pt>
                <c:pt idx="72">
                  <c:v>42284.916666666664</c:v>
                </c:pt>
                <c:pt idx="73">
                  <c:v>42284.9375</c:v>
                </c:pt>
                <c:pt idx="74">
                  <c:v>42284.958333333336</c:v>
                </c:pt>
                <c:pt idx="75">
                  <c:v>42284.979166666664</c:v>
                </c:pt>
                <c:pt idx="76">
                  <c:v>42285</c:v>
                </c:pt>
                <c:pt idx="77">
                  <c:v>42285.020833333336</c:v>
                </c:pt>
                <c:pt idx="78">
                  <c:v>42285.041666666664</c:v>
                </c:pt>
                <c:pt idx="79">
                  <c:v>42285.0625</c:v>
                </c:pt>
                <c:pt idx="80">
                  <c:v>42285.083333333336</c:v>
                </c:pt>
                <c:pt idx="81">
                  <c:v>42285.104166666664</c:v>
                </c:pt>
                <c:pt idx="82">
                  <c:v>42285.125</c:v>
                </c:pt>
                <c:pt idx="83">
                  <c:v>42285.145833333336</c:v>
                </c:pt>
                <c:pt idx="84">
                  <c:v>42285.166666666664</c:v>
                </c:pt>
                <c:pt idx="85">
                  <c:v>42285.1875</c:v>
                </c:pt>
                <c:pt idx="86">
                  <c:v>42285.208333333336</c:v>
                </c:pt>
                <c:pt idx="87">
                  <c:v>42285.229166666664</c:v>
                </c:pt>
                <c:pt idx="88">
                  <c:v>42285.25</c:v>
                </c:pt>
                <c:pt idx="89">
                  <c:v>42285.270833333336</c:v>
                </c:pt>
                <c:pt idx="90">
                  <c:v>42285.291666666664</c:v>
                </c:pt>
                <c:pt idx="91">
                  <c:v>42285.3125</c:v>
                </c:pt>
                <c:pt idx="92">
                  <c:v>42285.333333333336</c:v>
                </c:pt>
                <c:pt idx="93">
                  <c:v>42285.354166666664</c:v>
                </c:pt>
                <c:pt idx="94">
                  <c:v>42285.375</c:v>
                </c:pt>
                <c:pt idx="95">
                  <c:v>42285.395833333336</c:v>
                </c:pt>
                <c:pt idx="96">
                  <c:v>42285.416666666664</c:v>
                </c:pt>
                <c:pt idx="97">
                  <c:v>42285.4375</c:v>
                </c:pt>
                <c:pt idx="98">
                  <c:v>42285.458333333336</c:v>
                </c:pt>
                <c:pt idx="99">
                  <c:v>42285.479166666664</c:v>
                </c:pt>
                <c:pt idx="100">
                  <c:v>42285.5</c:v>
                </c:pt>
                <c:pt idx="101">
                  <c:v>42285.520833333336</c:v>
                </c:pt>
                <c:pt idx="102">
                  <c:v>42285.541666666664</c:v>
                </c:pt>
                <c:pt idx="103">
                  <c:v>42285.5625</c:v>
                </c:pt>
                <c:pt idx="104">
                  <c:v>42285.583333333336</c:v>
                </c:pt>
                <c:pt idx="105">
                  <c:v>42285.604166666664</c:v>
                </c:pt>
                <c:pt idx="106">
                  <c:v>42285.625</c:v>
                </c:pt>
                <c:pt idx="107">
                  <c:v>42285.645833333336</c:v>
                </c:pt>
                <c:pt idx="108">
                  <c:v>42285.666666666664</c:v>
                </c:pt>
                <c:pt idx="109">
                  <c:v>42285.6875</c:v>
                </c:pt>
                <c:pt idx="110">
                  <c:v>42285.708333333336</c:v>
                </c:pt>
                <c:pt idx="111">
                  <c:v>42285.729166666664</c:v>
                </c:pt>
                <c:pt idx="112">
                  <c:v>42285.75</c:v>
                </c:pt>
                <c:pt idx="113">
                  <c:v>42285.770833333336</c:v>
                </c:pt>
                <c:pt idx="114">
                  <c:v>42285.791666666664</c:v>
                </c:pt>
                <c:pt idx="115">
                  <c:v>42285.8125</c:v>
                </c:pt>
                <c:pt idx="116">
                  <c:v>42285.833333333336</c:v>
                </c:pt>
                <c:pt idx="117">
                  <c:v>42285.854166666664</c:v>
                </c:pt>
                <c:pt idx="118">
                  <c:v>42285.875</c:v>
                </c:pt>
                <c:pt idx="119">
                  <c:v>42285.895833333336</c:v>
                </c:pt>
                <c:pt idx="120">
                  <c:v>42285.916666666664</c:v>
                </c:pt>
                <c:pt idx="121">
                  <c:v>42285.9375</c:v>
                </c:pt>
                <c:pt idx="122">
                  <c:v>42285.958333333336</c:v>
                </c:pt>
                <c:pt idx="123">
                  <c:v>42285.979166666664</c:v>
                </c:pt>
                <c:pt idx="124">
                  <c:v>42286</c:v>
                </c:pt>
                <c:pt idx="125">
                  <c:v>42286.020833333336</c:v>
                </c:pt>
                <c:pt idx="126">
                  <c:v>42286.041666666664</c:v>
                </c:pt>
                <c:pt idx="127">
                  <c:v>42286.0625</c:v>
                </c:pt>
                <c:pt idx="128">
                  <c:v>42286.083333333336</c:v>
                </c:pt>
                <c:pt idx="129">
                  <c:v>42286.104166666664</c:v>
                </c:pt>
                <c:pt idx="130">
                  <c:v>42286.125</c:v>
                </c:pt>
                <c:pt idx="131">
                  <c:v>42286.145833333336</c:v>
                </c:pt>
                <c:pt idx="132">
                  <c:v>42286.166666666664</c:v>
                </c:pt>
                <c:pt idx="133">
                  <c:v>42286.1875</c:v>
                </c:pt>
                <c:pt idx="134">
                  <c:v>42286.208333333336</c:v>
                </c:pt>
                <c:pt idx="135">
                  <c:v>42286.229166666664</c:v>
                </c:pt>
                <c:pt idx="136">
                  <c:v>42286.25</c:v>
                </c:pt>
                <c:pt idx="137">
                  <c:v>42286.270833333336</c:v>
                </c:pt>
                <c:pt idx="138">
                  <c:v>42286.291666666664</c:v>
                </c:pt>
                <c:pt idx="139">
                  <c:v>42286.3125</c:v>
                </c:pt>
                <c:pt idx="140">
                  <c:v>42286.333333333336</c:v>
                </c:pt>
                <c:pt idx="141">
                  <c:v>42286.354166666664</c:v>
                </c:pt>
                <c:pt idx="142">
                  <c:v>42286.375</c:v>
                </c:pt>
                <c:pt idx="143">
                  <c:v>42286.395833333336</c:v>
                </c:pt>
                <c:pt idx="144">
                  <c:v>42286.416666666664</c:v>
                </c:pt>
                <c:pt idx="145">
                  <c:v>42286.4375</c:v>
                </c:pt>
                <c:pt idx="146">
                  <c:v>42286.458333333336</c:v>
                </c:pt>
                <c:pt idx="147">
                  <c:v>42286.479166666664</c:v>
                </c:pt>
                <c:pt idx="148">
                  <c:v>42286.5</c:v>
                </c:pt>
                <c:pt idx="149">
                  <c:v>42286.520833333336</c:v>
                </c:pt>
                <c:pt idx="150">
                  <c:v>42286.541666666664</c:v>
                </c:pt>
                <c:pt idx="151">
                  <c:v>42286.5625</c:v>
                </c:pt>
                <c:pt idx="152">
                  <c:v>42286.583333333336</c:v>
                </c:pt>
                <c:pt idx="153">
                  <c:v>42286.604166666664</c:v>
                </c:pt>
                <c:pt idx="154">
                  <c:v>42286.625</c:v>
                </c:pt>
                <c:pt idx="155">
                  <c:v>42286.645833333336</c:v>
                </c:pt>
                <c:pt idx="156">
                  <c:v>42286.666666666664</c:v>
                </c:pt>
                <c:pt idx="157">
                  <c:v>42286.6875</c:v>
                </c:pt>
                <c:pt idx="158">
                  <c:v>42286.708333333336</c:v>
                </c:pt>
                <c:pt idx="159">
                  <c:v>42286.729166666664</c:v>
                </c:pt>
                <c:pt idx="160">
                  <c:v>42286.75</c:v>
                </c:pt>
                <c:pt idx="161">
                  <c:v>42286.770833333336</c:v>
                </c:pt>
                <c:pt idx="162">
                  <c:v>42286.791666666664</c:v>
                </c:pt>
                <c:pt idx="163">
                  <c:v>42286.8125</c:v>
                </c:pt>
                <c:pt idx="164">
                  <c:v>42286.833333333336</c:v>
                </c:pt>
                <c:pt idx="165">
                  <c:v>42286.854166666664</c:v>
                </c:pt>
                <c:pt idx="166">
                  <c:v>42286.875</c:v>
                </c:pt>
                <c:pt idx="167">
                  <c:v>42286.895833333336</c:v>
                </c:pt>
                <c:pt idx="168">
                  <c:v>42286.916666666664</c:v>
                </c:pt>
                <c:pt idx="169">
                  <c:v>42286.9375</c:v>
                </c:pt>
                <c:pt idx="170">
                  <c:v>42286.958333333336</c:v>
                </c:pt>
                <c:pt idx="171">
                  <c:v>42286.979166666664</c:v>
                </c:pt>
                <c:pt idx="172">
                  <c:v>42287</c:v>
                </c:pt>
                <c:pt idx="173">
                  <c:v>42287.020833333336</c:v>
                </c:pt>
                <c:pt idx="174">
                  <c:v>42287.041666666664</c:v>
                </c:pt>
                <c:pt idx="175">
                  <c:v>42287.0625</c:v>
                </c:pt>
                <c:pt idx="176">
                  <c:v>42287.083333333336</c:v>
                </c:pt>
                <c:pt idx="177">
                  <c:v>42287.104166666664</c:v>
                </c:pt>
                <c:pt idx="178">
                  <c:v>42287.125</c:v>
                </c:pt>
                <c:pt idx="179">
                  <c:v>42287.145833333336</c:v>
                </c:pt>
                <c:pt idx="180">
                  <c:v>42287.166666666664</c:v>
                </c:pt>
                <c:pt idx="181">
                  <c:v>42287.1875</c:v>
                </c:pt>
                <c:pt idx="182">
                  <c:v>42287.208333333336</c:v>
                </c:pt>
                <c:pt idx="183">
                  <c:v>42287.229166666664</c:v>
                </c:pt>
                <c:pt idx="184">
                  <c:v>42287.25</c:v>
                </c:pt>
                <c:pt idx="185">
                  <c:v>42287.270833333336</c:v>
                </c:pt>
                <c:pt idx="186">
                  <c:v>42287.291666666664</c:v>
                </c:pt>
                <c:pt idx="187">
                  <c:v>42287.3125</c:v>
                </c:pt>
                <c:pt idx="188">
                  <c:v>42287.333333333336</c:v>
                </c:pt>
                <c:pt idx="189">
                  <c:v>42287.354166666664</c:v>
                </c:pt>
                <c:pt idx="190">
                  <c:v>42287.375</c:v>
                </c:pt>
                <c:pt idx="191">
                  <c:v>42287.395833333336</c:v>
                </c:pt>
                <c:pt idx="192">
                  <c:v>42287.416666666664</c:v>
                </c:pt>
                <c:pt idx="193">
                  <c:v>42287.4375</c:v>
                </c:pt>
                <c:pt idx="194">
                  <c:v>42287.458333333336</c:v>
                </c:pt>
                <c:pt idx="195">
                  <c:v>42287.479166666664</c:v>
                </c:pt>
                <c:pt idx="196">
                  <c:v>42287.5</c:v>
                </c:pt>
                <c:pt idx="197">
                  <c:v>42287.520833333336</c:v>
                </c:pt>
                <c:pt idx="198">
                  <c:v>42287.541666666664</c:v>
                </c:pt>
                <c:pt idx="199">
                  <c:v>42287.5625</c:v>
                </c:pt>
                <c:pt idx="200">
                  <c:v>42287.583333333336</c:v>
                </c:pt>
                <c:pt idx="201">
                  <c:v>42287.604166666664</c:v>
                </c:pt>
                <c:pt idx="202">
                  <c:v>42287.625</c:v>
                </c:pt>
                <c:pt idx="203">
                  <c:v>42287.645833333336</c:v>
                </c:pt>
                <c:pt idx="204">
                  <c:v>42287.666666666664</c:v>
                </c:pt>
                <c:pt idx="205">
                  <c:v>42287.6875</c:v>
                </c:pt>
                <c:pt idx="206">
                  <c:v>42287.708333333336</c:v>
                </c:pt>
                <c:pt idx="207">
                  <c:v>42287.729166666664</c:v>
                </c:pt>
                <c:pt idx="208">
                  <c:v>42287.75</c:v>
                </c:pt>
                <c:pt idx="209">
                  <c:v>42287.770833333336</c:v>
                </c:pt>
                <c:pt idx="210">
                  <c:v>42287.791666666664</c:v>
                </c:pt>
                <c:pt idx="211">
                  <c:v>42287.8125</c:v>
                </c:pt>
                <c:pt idx="212">
                  <c:v>42287.833333333336</c:v>
                </c:pt>
                <c:pt idx="213">
                  <c:v>42287.854166666664</c:v>
                </c:pt>
                <c:pt idx="214">
                  <c:v>42287.875</c:v>
                </c:pt>
                <c:pt idx="215">
                  <c:v>42287.895833333336</c:v>
                </c:pt>
                <c:pt idx="216">
                  <c:v>42287.916666666664</c:v>
                </c:pt>
                <c:pt idx="217">
                  <c:v>42287.9375</c:v>
                </c:pt>
                <c:pt idx="218">
                  <c:v>42287.958333333336</c:v>
                </c:pt>
                <c:pt idx="219">
                  <c:v>42287.979166666664</c:v>
                </c:pt>
                <c:pt idx="220">
                  <c:v>42288</c:v>
                </c:pt>
                <c:pt idx="221">
                  <c:v>42288.020833333336</c:v>
                </c:pt>
                <c:pt idx="222">
                  <c:v>42288.041666666664</c:v>
                </c:pt>
                <c:pt idx="223">
                  <c:v>42288.0625</c:v>
                </c:pt>
                <c:pt idx="224">
                  <c:v>42288.083333333336</c:v>
                </c:pt>
                <c:pt idx="225">
                  <c:v>42288.104166666664</c:v>
                </c:pt>
                <c:pt idx="226">
                  <c:v>42288.125</c:v>
                </c:pt>
                <c:pt idx="227">
                  <c:v>42288.145833333336</c:v>
                </c:pt>
                <c:pt idx="228">
                  <c:v>42288.166666666664</c:v>
                </c:pt>
                <c:pt idx="229">
                  <c:v>42288.1875</c:v>
                </c:pt>
                <c:pt idx="230">
                  <c:v>42288.208333333336</c:v>
                </c:pt>
                <c:pt idx="231">
                  <c:v>42288.229166666664</c:v>
                </c:pt>
                <c:pt idx="232">
                  <c:v>42288.25</c:v>
                </c:pt>
                <c:pt idx="233">
                  <c:v>42288.270833333336</c:v>
                </c:pt>
                <c:pt idx="234">
                  <c:v>42288.291666666664</c:v>
                </c:pt>
                <c:pt idx="235">
                  <c:v>42288.3125</c:v>
                </c:pt>
                <c:pt idx="236">
                  <c:v>42288.333333333336</c:v>
                </c:pt>
                <c:pt idx="237">
                  <c:v>42288.354166666664</c:v>
                </c:pt>
                <c:pt idx="238">
                  <c:v>42288.375</c:v>
                </c:pt>
                <c:pt idx="239">
                  <c:v>42288.395833333336</c:v>
                </c:pt>
                <c:pt idx="240">
                  <c:v>42288.416666666664</c:v>
                </c:pt>
                <c:pt idx="241">
                  <c:v>42288.4375</c:v>
                </c:pt>
                <c:pt idx="242">
                  <c:v>42288.458333333336</c:v>
                </c:pt>
                <c:pt idx="243">
                  <c:v>42288.479166666664</c:v>
                </c:pt>
                <c:pt idx="244">
                  <c:v>42288.5</c:v>
                </c:pt>
                <c:pt idx="245">
                  <c:v>42288.520833333336</c:v>
                </c:pt>
                <c:pt idx="246">
                  <c:v>42288.541666666664</c:v>
                </c:pt>
                <c:pt idx="247">
                  <c:v>42288.5625</c:v>
                </c:pt>
                <c:pt idx="248">
                  <c:v>42288.583333333336</c:v>
                </c:pt>
                <c:pt idx="249">
                  <c:v>42288.604166666664</c:v>
                </c:pt>
                <c:pt idx="250">
                  <c:v>42288.625</c:v>
                </c:pt>
                <c:pt idx="251">
                  <c:v>42288.645833333336</c:v>
                </c:pt>
                <c:pt idx="252">
                  <c:v>42288.666666666664</c:v>
                </c:pt>
                <c:pt idx="253">
                  <c:v>42288.6875</c:v>
                </c:pt>
                <c:pt idx="254">
                  <c:v>42288.708333333336</c:v>
                </c:pt>
                <c:pt idx="255">
                  <c:v>42288.729166666664</c:v>
                </c:pt>
                <c:pt idx="256">
                  <c:v>42288.75</c:v>
                </c:pt>
                <c:pt idx="257">
                  <c:v>42288.770833333336</c:v>
                </c:pt>
                <c:pt idx="258">
                  <c:v>42288.791666666664</c:v>
                </c:pt>
                <c:pt idx="259">
                  <c:v>42288.8125</c:v>
                </c:pt>
                <c:pt idx="260">
                  <c:v>42288.833333333336</c:v>
                </c:pt>
                <c:pt idx="261">
                  <c:v>42288.854166666664</c:v>
                </c:pt>
                <c:pt idx="262">
                  <c:v>42288.875</c:v>
                </c:pt>
                <c:pt idx="263">
                  <c:v>42288.895833333336</c:v>
                </c:pt>
                <c:pt idx="264">
                  <c:v>42288.916666666664</c:v>
                </c:pt>
                <c:pt idx="265">
                  <c:v>42288.9375</c:v>
                </c:pt>
                <c:pt idx="266">
                  <c:v>42288.958333333336</c:v>
                </c:pt>
                <c:pt idx="267">
                  <c:v>42288.979166666664</c:v>
                </c:pt>
                <c:pt idx="268">
                  <c:v>42289</c:v>
                </c:pt>
                <c:pt idx="269">
                  <c:v>42289.020833333336</c:v>
                </c:pt>
                <c:pt idx="270">
                  <c:v>42289.041666666664</c:v>
                </c:pt>
                <c:pt idx="271">
                  <c:v>42289.0625</c:v>
                </c:pt>
                <c:pt idx="272">
                  <c:v>42289.083333333336</c:v>
                </c:pt>
                <c:pt idx="273">
                  <c:v>42289.104166666664</c:v>
                </c:pt>
                <c:pt idx="274">
                  <c:v>42289.125</c:v>
                </c:pt>
                <c:pt idx="275">
                  <c:v>42289.145833333336</c:v>
                </c:pt>
                <c:pt idx="276">
                  <c:v>42289.166666666664</c:v>
                </c:pt>
                <c:pt idx="277">
                  <c:v>42289.1875</c:v>
                </c:pt>
                <c:pt idx="278">
                  <c:v>42289.208333333336</c:v>
                </c:pt>
                <c:pt idx="279">
                  <c:v>42289.229166666664</c:v>
                </c:pt>
                <c:pt idx="280">
                  <c:v>42289.25</c:v>
                </c:pt>
                <c:pt idx="281">
                  <c:v>42289.270833333336</c:v>
                </c:pt>
                <c:pt idx="282">
                  <c:v>42289.291666666664</c:v>
                </c:pt>
                <c:pt idx="283">
                  <c:v>42289.3125</c:v>
                </c:pt>
                <c:pt idx="284">
                  <c:v>42289.333333333336</c:v>
                </c:pt>
                <c:pt idx="285">
                  <c:v>42289.354166666664</c:v>
                </c:pt>
                <c:pt idx="286">
                  <c:v>42289.375</c:v>
                </c:pt>
                <c:pt idx="287">
                  <c:v>42289.395833333336</c:v>
                </c:pt>
                <c:pt idx="288">
                  <c:v>42289.416666666664</c:v>
                </c:pt>
                <c:pt idx="289">
                  <c:v>42289.4375</c:v>
                </c:pt>
                <c:pt idx="290">
                  <c:v>42289.458333333336</c:v>
                </c:pt>
                <c:pt idx="291">
                  <c:v>42289.479166666664</c:v>
                </c:pt>
                <c:pt idx="292">
                  <c:v>42289.5</c:v>
                </c:pt>
                <c:pt idx="293">
                  <c:v>42289.520833333336</c:v>
                </c:pt>
                <c:pt idx="294">
                  <c:v>42289.541666666664</c:v>
                </c:pt>
                <c:pt idx="295">
                  <c:v>42289.5625</c:v>
                </c:pt>
                <c:pt idx="296">
                  <c:v>42289.583333333336</c:v>
                </c:pt>
                <c:pt idx="297">
                  <c:v>42289.604166666664</c:v>
                </c:pt>
                <c:pt idx="298">
                  <c:v>42289.625</c:v>
                </c:pt>
                <c:pt idx="299">
                  <c:v>42289.645833333336</c:v>
                </c:pt>
                <c:pt idx="300">
                  <c:v>42289.666666666664</c:v>
                </c:pt>
                <c:pt idx="301">
                  <c:v>42289.6875</c:v>
                </c:pt>
                <c:pt idx="302">
                  <c:v>42289.708333333336</c:v>
                </c:pt>
                <c:pt idx="303">
                  <c:v>42289.729166666664</c:v>
                </c:pt>
                <c:pt idx="304">
                  <c:v>42289.75</c:v>
                </c:pt>
                <c:pt idx="305">
                  <c:v>42289.770833333336</c:v>
                </c:pt>
                <c:pt idx="306">
                  <c:v>42289.791666666664</c:v>
                </c:pt>
                <c:pt idx="307">
                  <c:v>42289.8125</c:v>
                </c:pt>
                <c:pt idx="308">
                  <c:v>42289.833333333336</c:v>
                </c:pt>
                <c:pt idx="309">
                  <c:v>42289.854166666664</c:v>
                </c:pt>
                <c:pt idx="310">
                  <c:v>42289.875</c:v>
                </c:pt>
                <c:pt idx="311">
                  <c:v>42289.895833333336</c:v>
                </c:pt>
                <c:pt idx="312">
                  <c:v>42289.916666666664</c:v>
                </c:pt>
                <c:pt idx="313">
                  <c:v>42289.9375</c:v>
                </c:pt>
                <c:pt idx="314">
                  <c:v>42289.958333333336</c:v>
                </c:pt>
                <c:pt idx="315">
                  <c:v>42289.979166666664</c:v>
                </c:pt>
                <c:pt idx="316">
                  <c:v>42290</c:v>
                </c:pt>
                <c:pt idx="317">
                  <c:v>42290.020833333336</c:v>
                </c:pt>
                <c:pt idx="318">
                  <c:v>42290.041666666664</c:v>
                </c:pt>
                <c:pt idx="319">
                  <c:v>42290.0625</c:v>
                </c:pt>
                <c:pt idx="320">
                  <c:v>42290.083333333336</c:v>
                </c:pt>
                <c:pt idx="321">
                  <c:v>42290.104166666664</c:v>
                </c:pt>
                <c:pt idx="322">
                  <c:v>42290.125</c:v>
                </c:pt>
                <c:pt idx="323">
                  <c:v>42290.145833333336</c:v>
                </c:pt>
                <c:pt idx="324">
                  <c:v>42290.166666666664</c:v>
                </c:pt>
                <c:pt idx="325">
                  <c:v>42290.1875</c:v>
                </c:pt>
                <c:pt idx="326">
                  <c:v>42290.208333333336</c:v>
                </c:pt>
                <c:pt idx="327">
                  <c:v>42290.229166666664</c:v>
                </c:pt>
                <c:pt idx="328">
                  <c:v>42290.25</c:v>
                </c:pt>
                <c:pt idx="329">
                  <c:v>42290.270833333336</c:v>
                </c:pt>
                <c:pt idx="330">
                  <c:v>42290.291666666664</c:v>
                </c:pt>
                <c:pt idx="331">
                  <c:v>42290.3125</c:v>
                </c:pt>
                <c:pt idx="332">
                  <c:v>42290.333333333336</c:v>
                </c:pt>
                <c:pt idx="333">
                  <c:v>42290.354166666664</c:v>
                </c:pt>
                <c:pt idx="334">
                  <c:v>42290.375</c:v>
                </c:pt>
                <c:pt idx="335">
                  <c:v>42290.395833333336</c:v>
                </c:pt>
                <c:pt idx="336">
                  <c:v>42290.416666666664</c:v>
                </c:pt>
                <c:pt idx="337">
                  <c:v>42290.4375</c:v>
                </c:pt>
                <c:pt idx="338">
                  <c:v>42290.458333333336</c:v>
                </c:pt>
                <c:pt idx="339">
                  <c:v>42290.479166666664</c:v>
                </c:pt>
                <c:pt idx="340">
                  <c:v>42290.5</c:v>
                </c:pt>
                <c:pt idx="341">
                  <c:v>42290.520833333336</c:v>
                </c:pt>
                <c:pt idx="342">
                  <c:v>42290.541666666664</c:v>
                </c:pt>
                <c:pt idx="343">
                  <c:v>42290.5625</c:v>
                </c:pt>
                <c:pt idx="344">
                  <c:v>42290.583333333336</c:v>
                </c:pt>
                <c:pt idx="345">
                  <c:v>42290.604166666664</c:v>
                </c:pt>
                <c:pt idx="346">
                  <c:v>42290.625</c:v>
                </c:pt>
                <c:pt idx="347">
                  <c:v>42290.645833333336</c:v>
                </c:pt>
                <c:pt idx="348">
                  <c:v>42290.666666666664</c:v>
                </c:pt>
                <c:pt idx="349">
                  <c:v>42290.6875</c:v>
                </c:pt>
                <c:pt idx="350">
                  <c:v>42290.708333333336</c:v>
                </c:pt>
                <c:pt idx="351">
                  <c:v>42290.729166666664</c:v>
                </c:pt>
                <c:pt idx="352">
                  <c:v>42290.75</c:v>
                </c:pt>
                <c:pt idx="353">
                  <c:v>42290.770833333336</c:v>
                </c:pt>
                <c:pt idx="354">
                  <c:v>42290.791666666664</c:v>
                </c:pt>
                <c:pt idx="355">
                  <c:v>42290.8125</c:v>
                </c:pt>
                <c:pt idx="356">
                  <c:v>42290.833333333336</c:v>
                </c:pt>
                <c:pt idx="357">
                  <c:v>42290.854166666664</c:v>
                </c:pt>
                <c:pt idx="358">
                  <c:v>42290.875</c:v>
                </c:pt>
                <c:pt idx="359">
                  <c:v>42290.895833333336</c:v>
                </c:pt>
                <c:pt idx="360">
                  <c:v>42290.916666666664</c:v>
                </c:pt>
                <c:pt idx="361">
                  <c:v>42290.9375</c:v>
                </c:pt>
                <c:pt idx="362">
                  <c:v>42290.958333333336</c:v>
                </c:pt>
                <c:pt idx="363">
                  <c:v>42290.979166666664</c:v>
                </c:pt>
                <c:pt idx="364">
                  <c:v>42291</c:v>
                </c:pt>
                <c:pt idx="365">
                  <c:v>42291.020833333336</c:v>
                </c:pt>
                <c:pt idx="366">
                  <c:v>42291.041666666664</c:v>
                </c:pt>
                <c:pt idx="367">
                  <c:v>42291.0625</c:v>
                </c:pt>
                <c:pt idx="368">
                  <c:v>42291.083333333336</c:v>
                </c:pt>
                <c:pt idx="369">
                  <c:v>42291.104166666664</c:v>
                </c:pt>
                <c:pt idx="370">
                  <c:v>42291.125</c:v>
                </c:pt>
                <c:pt idx="371">
                  <c:v>42291.145833333336</c:v>
                </c:pt>
                <c:pt idx="372">
                  <c:v>42291.166666666664</c:v>
                </c:pt>
                <c:pt idx="373">
                  <c:v>42291.1875</c:v>
                </c:pt>
                <c:pt idx="374">
                  <c:v>42291.208333333336</c:v>
                </c:pt>
                <c:pt idx="375">
                  <c:v>42291.229166666664</c:v>
                </c:pt>
                <c:pt idx="376">
                  <c:v>42291.25</c:v>
                </c:pt>
                <c:pt idx="377">
                  <c:v>42291.270833333336</c:v>
                </c:pt>
                <c:pt idx="378">
                  <c:v>42291.291666666664</c:v>
                </c:pt>
                <c:pt idx="379">
                  <c:v>42291.3125</c:v>
                </c:pt>
                <c:pt idx="380">
                  <c:v>42291.333333333336</c:v>
                </c:pt>
                <c:pt idx="381">
                  <c:v>42291.354166666664</c:v>
                </c:pt>
                <c:pt idx="382">
                  <c:v>42291.375</c:v>
                </c:pt>
                <c:pt idx="383">
                  <c:v>42291.395833333336</c:v>
                </c:pt>
                <c:pt idx="384">
                  <c:v>42291.416666666664</c:v>
                </c:pt>
                <c:pt idx="385">
                  <c:v>42291.4375</c:v>
                </c:pt>
                <c:pt idx="386">
                  <c:v>42291.458333333336</c:v>
                </c:pt>
                <c:pt idx="387">
                  <c:v>42291.479166666664</c:v>
                </c:pt>
                <c:pt idx="388">
                  <c:v>42291.5</c:v>
                </c:pt>
                <c:pt idx="389">
                  <c:v>42291.520833333336</c:v>
                </c:pt>
                <c:pt idx="390">
                  <c:v>42291.541666666664</c:v>
                </c:pt>
                <c:pt idx="391">
                  <c:v>42291.5625</c:v>
                </c:pt>
                <c:pt idx="392">
                  <c:v>42291.583333333336</c:v>
                </c:pt>
                <c:pt idx="393">
                  <c:v>42291.604166666664</c:v>
                </c:pt>
                <c:pt idx="394">
                  <c:v>42291.625</c:v>
                </c:pt>
                <c:pt idx="395">
                  <c:v>42291.645833333336</c:v>
                </c:pt>
                <c:pt idx="396">
                  <c:v>42291.666666666664</c:v>
                </c:pt>
                <c:pt idx="397">
                  <c:v>42291.6875</c:v>
                </c:pt>
                <c:pt idx="398">
                  <c:v>42291.708333333336</c:v>
                </c:pt>
                <c:pt idx="399">
                  <c:v>42291.729166666664</c:v>
                </c:pt>
                <c:pt idx="400">
                  <c:v>42291.75</c:v>
                </c:pt>
                <c:pt idx="401">
                  <c:v>42291.770833333336</c:v>
                </c:pt>
                <c:pt idx="402">
                  <c:v>42291.791666666664</c:v>
                </c:pt>
                <c:pt idx="403">
                  <c:v>42291.8125</c:v>
                </c:pt>
                <c:pt idx="404">
                  <c:v>42291.833333333336</c:v>
                </c:pt>
                <c:pt idx="405">
                  <c:v>42291.854166666664</c:v>
                </c:pt>
                <c:pt idx="406">
                  <c:v>42291.875</c:v>
                </c:pt>
                <c:pt idx="407">
                  <c:v>42291.895833333336</c:v>
                </c:pt>
                <c:pt idx="408">
                  <c:v>42291.916666666664</c:v>
                </c:pt>
                <c:pt idx="409">
                  <c:v>42291.9375</c:v>
                </c:pt>
                <c:pt idx="410">
                  <c:v>42291.958333333336</c:v>
                </c:pt>
                <c:pt idx="411">
                  <c:v>42291.979166666664</c:v>
                </c:pt>
                <c:pt idx="412">
                  <c:v>42292</c:v>
                </c:pt>
                <c:pt idx="413">
                  <c:v>42292.020833333336</c:v>
                </c:pt>
                <c:pt idx="414">
                  <c:v>42292.041666666664</c:v>
                </c:pt>
                <c:pt idx="415">
                  <c:v>42292.0625</c:v>
                </c:pt>
                <c:pt idx="416">
                  <c:v>42292.083333333336</c:v>
                </c:pt>
                <c:pt idx="417">
                  <c:v>42292.104166666664</c:v>
                </c:pt>
                <c:pt idx="418">
                  <c:v>42292.125</c:v>
                </c:pt>
                <c:pt idx="419">
                  <c:v>42292.145833333336</c:v>
                </c:pt>
                <c:pt idx="420">
                  <c:v>42292.166666666664</c:v>
                </c:pt>
                <c:pt idx="421">
                  <c:v>42292.1875</c:v>
                </c:pt>
                <c:pt idx="422">
                  <c:v>42292.208333333336</c:v>
                </c:pt>
                <c:pt idx="423">
                  <c:v>42292.229166666664</c:v>
                </c:pt>
                <c:pt idx="424">
                  <c:v>42292.25</c:v>
                </c:pt>
                <c:pt idx="425">
                  <c:v>42292.270833333336</c:v>
                </c:pt>
                <c:pt idx="426">
                  <c:v>42292.291666666664</c:v>
                </c:pt>
                <c:pt idx="427">
                  <c:v>42292.3125</c:v>
                </c:pt>
                <c:pt idx="428">
                  <c:v>42292.333333333336</c:v>
                </c:pt>
                <c:pt idx="429">
                  <c:v>42292.354166666664</c:v>
                </c:pt>
                <c:pt idx="430">
                  <c:v>42292.375</c:v>
                </c:pt>
                <c:pt idx="431">
                  <c:v>42292.395833333336</c:v>
                </c:pt>
                <c:pt idx="432">
                  <c:v>42292.416666666664</c:v>
                </c:pt>
                <c:pt idx="433">
                  <c:v>42292.4375</c:v>
                </c:pt>
                <c:pt idx="434">
                  <c:v>42292.458333333336</c:v>
                </c:pt>
                <c:pt idx="435">
                  <c:v>42292.479166666664</c:v>
                </c:pt>
                <c:pt idx="436">
                  <c:v>42292.5</c:v>
                </c:pt>
                <c:pt idx="437">
                  <c:v>42292.520833333336</c:v>
                </c:pt>
                <c:pt idx="438">
                  <c:v>42292.541666666664</c:v>
                </c:pt>
                <c:pt idx="439">
                  <c:v>42292.5625</c:v>
                </c:pt>
                <c:pt idx="440">
                  <c:v>42292.583333333336</c:v>
                </c:pt>
                <c:pt idx="441">
                  <c:v>42292.604166666664</c:v>
                </c:pt>
                <c:pt idx="442">
                  <c:v>42292.625</c:v>
                </c:pt>
                <c:pt idx="443">
                  <c:v>42292.645833333336</c:v>
                </c:pt>
                <c:pt idx="444">
                  <c:v>42292.666666666664</c:v>
                </c:pt>
                <c:pt idx="445">
                  <c:v>42292.6875</c:v>
                </c:pt>
                <c:pt idx="446">
                  <c:v>42292.708333333336</c:v>
                </c:pt>
                <c:pt idx="447">
                  <c:v>42292.729166666664</c:v>
                </c:pt>
                <c:pt idx="448">
                  <c:v>42292.75</c:v>
                </c:pt>
                <c:pt idx="449">
                  <c:v>42292.770833333336</c:v>
                </c:pt>
                <c:pt idx="450">
                  <c:v>42292.791666666664</c:v>
                </c:pt>
                <c:pt idx="451">
                  <c:v>42292.8125</c:v>
                </c:pt>
                <c:pt idx="452">
                  <c:v>42292.833333333336</c:v>
                </c:pt>
                <c:pt idx="453">
                  <c:v>42292.854166666664</c:v>
                </c:pt>
                <c:pt idx="454">
                  <c:v>42292.875</c:v>
                </c:pt>
                <c:pt idx="455">
                  <c:v>42292.895833333336</c:v>
                </c:pt>
                <c:pt idx="456">
                  <c:v>42292.916666666664</c:v>
                </c:pt>
                <c:pt idx="457">
                  <c:v>42292.9375</c:v>
                </c:pt>
                <c:pt idx="458">
                  <c:v>42292.958333333336</c:v>
                </c:pt>
                <c:pt idx="459">
                  <c:v>42292.979166666664</c:v>
                </c:pt>
                <c:pt idx="460">
                  <c:v>42293</c:v>
                </c:pt>
                <c:pt idx="461">
                  <c:v>42293.020833333336</c:v>
                </c:pt>
                <c:pt idx="462">
                  <c:v>42293.041666666664</c:v>
                </c:pt>
                <c:pt idx="463">
                  <c:v>42293.0625</c:v>
                </c:pt>
                <c:pt idx="464">
                  <c:v>42293.083333333336</c:v>
                </c:pt>
                <c:pt idx="465">
                  <c:v>42293.104166666664</c:v>
                </c:pt>
                <c:pt idx="466">
                  <c:v>42293.125</c:v>
                </c:pt>
                <c:pt idx="467">
                  <c:v>42293.145833333336</c:v>
                </c:pt>
                <c:pt idx="468">
                  <c:v>42293.166666666664</c:v>
                </c:pt>
                <c:pt idx="469">
                  <c:v>42293.1875</c:v>
                </c:pt>
                <c:pt idx="470">
                  <c:v>42293.208333333336</c:v>
                </c:pt>
                <c:pt idx="471">
                  <c:v>42293.229166666664</c:v>
                </c:pt>
                <c:pt idx="472">
                  <c:v>42293.25</c:v>
                </c:pt>
                <c:pt idx="473">
                  <c:v>42293.270833333336</c:v>
                </c:pt>
                <c:pt idx="474">
                  <c:v>42293.291666666664</c:v>
                </c:pt>
                <c:pt idx="475">
                  <c:v>42293.3125</c:v>
                </c:pt>
                <c:pt idx="476">
                  <c:v>42293.333333333336</c:v>
                </c:pt>
                <c:pt idx="477">
                  <c:v>42293.354166666664</c:v>
                </c:pt>
                <c:pt idx="478">
                  <c:v>42293.375</c:v>
                </c:pt>
                <c:pt idx="479">
                  <c:v>42293.395833333336</c:v>
                </c:pt>
                <c:pt idx="480">
                  <c:v>42293.416666666664</c:v>
                </c:pt>
                <c:pt idx="481">
                  <c:v>42293.4375</c:v>
                </c:pt>
                <c:pt idx="482">
                  <c:v>42293.458333333336</c:v>
                </c:pt>
                <c:pt idx="483">
                  <c:v>42293.479166666664</c:v>
                </c:pt>
                <c:pt idx="484">
                  <c:v>42293.5</c:v>
                </c:pt>
                <c:pt idx="485">
                  <c:v>42293.520833333336</c:v>
                </c:pt>
                <c:pt idx="486">
                  <c:v>42293.541666666664</c:v>
                </c:pt>
                <c:pt idx="487">
                  <c:v>42293.5625</c:v>
                </c:pt>
                <c:pt idx="488">
                  <c:v>42293.583333333336</c:v>
                </c:pt>
                <c:pt idx="489">
                  <c:v>42293.604166666664</c:v>
                </c:pt>
                <c:pt idx="490">
                  <c:v>42293.625</c:v>
                </c:pt>
                <c:pt idx="491">
                  <c:v>42293.645833333336</c:v>
                </c:pt>
                <c:pt idx="492">
                  <c:v>42293.666666666664</c:v>
                </c:pt>
                <c:pt idx="493">
                  <c:v>42293.6875</c:v>
                </c:pt>
                <c:pt idx="494">
                  <c:v>42293.708333333336</c:v>
                </c:pt>
                <c:pt idx="495">
                  <c:v>42293.729166666664</c:v>
                </c:pt>
                <c:pt idx="496">
                  <c:v>42293.75</c:v>
                </c:pt>
                <c:pt idx="497">
                  <c:v>42293.770833333336</c:v>
                </c:pt>
                <c:pt idx="498">
                  <c:v>42293.791666666664</c:v>
                </c:pt>
                <c:pt idx="499">
                  <c:v>42293.8125</c:v>
                </c:pt>
                <c:pt idx="500">
                  <c:v>42293.833333333336</c:v>
                </c:pt>
                <c:pt idx="501">
                  <c:v>42293.854166666664</c:v>
                </c:pt>
                <c:pt idx="502">
                  <c:v>42293.875</c:v>
                </c:pt>
                <c:pt idx="503">
                  <c:v>42293.895833333336</c:v>
                </c:pt>
                <c:pt idx="504">
                  <c:v>42293.916666666664</c:v>
                </c:pt>
                <c:pt idx="505">
                  <c:v>42293.9375</c:v>
                </c:pt>
                <c:pt idx="506">
                  <c:v>42293.958333333336</c:v>
                </c:pt>
                <c:pt idx="507">
                  <c:v>42293.979166666664</c:v>
                </c:pt>
                <c:pt idx="508">
                  <c:v>42294</c:v>
                </c:pt>
                <c:pt idx="509">
                  <c:v>42294.020833333336</c:v>
                </c:pt>
                <c:pt idx="510">
                  <c:v>42294.041666666664</c:v>
                </c:pt>
                <c:pt idx="511">
                  <c:v>42294.0625</c:v>
                </c:pt>
                <c:pt idx="512">
                  <c:v>42294.083333333336</c:v>
                </c:pt>
                <c:pt idx="513">
                  <c:v>42294.104166666664</c:v>
                </c:pt>
                <c:pt idx="514">
                  <c:v>42294.125</c:v>
                </c:pt>
                <c:pt idx="515">
                  <c:v>42294.145833333336</c:v>
                </c:pt>
                <c:pt idx="516">
                  <c:v>42294.166666666664</c:v>
                </c:pt>
                <c:pt idx="517">
                  <c:v>42294.1875</c:v>
                </c:pt>
                <c:pt idx="518">
                  <c:v>42294.208333333336</c:v>
                </c:pt>
                <c:pt idx="519">
                  <c:v>42294.229166666664</c:v>
                </c:pt>
                <c:pt idx="520">
                  <c:v>42294.25</c:v>
                </c:pt>
                <c:pt idx="521">
                  <c:v>42294.270833333336</c:v>
                </c:pt>
                <c:pt idx="522">
                  <c:v>42294.291666666664</c:v>
                </c:pt>
                <c:pt idx="523">
                  <c:v>42294.3125</c:v>
                </c:pt>
                <c:pt idx="524">
                  <c:v>42294.333333333336</c:v>
                </c:pt>
                <c:pt idx="525">
                  <c:v>42294.354166666664</c:v>
                </c:pt>
                <c:pt idx="526">
                  <c:v>42294.375</c:v>
                </c:pt>
                <c:pt idx="527">
                  <c:v>42294.395833333336</c:v>
                </c:pt>
                <c:pt idx="528">
                  <c:v>42294.416666666664</c:v>
                </c:pt>
                <c:pt idx="529">
                  <c:v>42294.4375</c:v>
                </c:pt>
                <c:pt idx="530">
                  <c:v>42294.458333333336</c:v>
                </c:pt>
                <c:pt idx="531">
                  <c:v>42294.479166666664</c:v>
                </c:pt>
                <c:pt idx="532">
                  <c:v>42294.5</c:v>
                </c:pt>
                <c:pt idx="533">
                  <c:v>42294.520833333336</c:v>
                </c:pt>
                <c:pt idx="534">
                  <c:v>42294.541666666664</c:v>
                </c:pt>
                <c:pt idx="535">
                  <c:v>42294.5625</c:v>
                </c:pt>
                <c:pt idx="536">
                  <c:v>42294.583333333336</c:v>
                </c:pt>
                <c:pt idx="537">
                  <c:v>42294.604166666664</c:v>
                </c:pt>
                <c:pt idx="538">
                  <c:v>42294.625</c:v>
                </c:pt>
                <c:pt idx="539">
                  <c:v>42294.645833333336</c:v>
                </c:pt>
                <c:pt idx="540">
                  <c:v>42294.666666666664</c:v>
                </c:pt>
                <c:pt idx="541">
                  <c:v>42294.6875</c:v>
                </c:pt>
                <c:pt idx="542">
                  <c:v>42294.708333333336</c:v>
                </c:pt>
                <c:pt idx="543">
                  <c:v>42294.729166666664</c:v>
                </c:pt>
                <c:pt idx="544">
                  <c:v>42294.75</c:v>
                </c:pt>
                <c:pt idx="545">
                  <c:v>42294.770833333336</c:v>
                </c:pt>
                <c:pt idx="546">
                  <c:v>42294.791666666664</c:v>
                </c:pt>
                <c:pt idx="547">
                  <c:v>42294.8125</c:v>
                </c:pt>
                <c:pt idx="548">
                  <c:v>42294.833333333336</c:v>
                </c:pt>
                <c:pt idx="549">
                  <c:v>42294.854166666664</c:v>
                </c:pt>
                <c:pt idx="550">
                  <c:v>42294.875</c:v>
                </c:pt>
                <c:pt idx="551">
                  <c:v>42294.895833333336</c:v>
                </c:pt>
                <c:pt idx="552">
                  <c:v>42294.916666666664</c:v>
                </c:pt>
                <c:pt idx="553">
                  <c:v>42294.9375</c:v>
                </c:pt>
                <c:pt idx="554">
                  <c:v>42294.958333333336</c:v>
                </c:pt>
                <c:pt idx="555">
                  <c:v>42294.979166666664</c:v>
                </c:pt>
                <c:pt idx="556">
                  <c:v>42295</c:v>
                </c:pt>
                <c:pt idx="557">
                  <c:v>42295.020833333336</c:v>
                </c:pt>
                <c:pt idx="558">
                  <c:v>42295.041666666664</c:v>
                </c:pt>
                <c:pt idx="559">
                  <c:v>42295.0625</c:v>
                </c:pt>
                <c:pt idx="560">
                  <c:v>42295.083333333336</c:v>
                </c:pt>
                <c:pt idx="561">
                  <c:v>42295.104166666664</c:v>
                </c:pt>
                <c:pt idx="562">
                  <c:v>42295.125</c:v>
                </c:pt>
                <c:pt idx="563">
                  <c:v>42295.145833333336</c:v>
                </c:pt>
                <c:pt idx="564">
                  <c:v>42295.166666666664</c:v>
                </c:pt>
                <c:pt idx="565">
                  <c:v>42295.1875</c:v>
                </c:pt>
                <c:pt idx="566">
                  <c:v>42295.208333333336</c:v>
                </c:pt>
                <c:pt idx="567">
                  <c:v>42295.229166666664</c:v>
                </c:pt>
                <c:pt idx="568">
                  <c:v>42295.25</c:v>
                </c:pt>
                <c:pt idx="569">
                  <c:v>42295.270833333336</c:v>
                </c:pt>
                <c:pt idx="570">
                  <c:v>42295.291666666664</c:v>
                </c:pt>
                <c:pt idx="571">
                  <c:v>42295.3125</c:v>
                </c:pt>
                <c:pt idx="572">
                  <c:v>42295.333333333336</c:v>
                </c:pt>
                <c:pt idx="573">
                  <c:v>42295.354166666664</c:v>
                </c:pt>
                <c:pt idx="574">
                  <c:v>42295.375</c:v>
                </c:pt>
                <c:pt idx="575">
                  <c:v>42295.395833333336</c:v>
                </c:pt>
                <c:pt idx="576">
                  <c:v>42295.416666666664</c:v>
                </c:pt>
                <c:pt idx="577">
                  <c:v>42295.4375</c:v>
                </c:pt>
                <c:pt idx="578">
                  <c:v>42295.458333333336</c:v>
                </c:pt>
                <c:pt idx="579">
                  <c:v>42295.479166666664</c:v>
                </c:pt>
                <c:pt idx="580">
                  <c:v>42295.5</c:v>
                </c:pt>
                <c:pt idx="581">
                  <c:v>42295.520833333336</c:v>
                </c:pt>
                <c:pt idx="582">
                  <c:v>42295.541666666664</c:v>
                </c:pt>
                <c:pt idx="583">
                  <c:v>42295.5625</c:v>
                </c:pt>
                <c:pt idx="584">
                  <c:v>42295.583333333336</c:v>
                </c:pt>
                <c:pt idx="585">
                  <c:v>42295.604166666664</c:v>
                </c:pt>
                <c:pt idx="586">
                  <c:v>42295.625</c:v>
                </c:pt>
                <c:pt idx="587">
                  <c:v>42295.645833333336</c:v>
                </c:pt>
                <c:pt idx="588">
                  <c:v>42295.666666666664</c:v>
                </c:pt>
                <c:pt idx="589">
                  <c:v>42295.6875</c:v>
                </c:pt>
                <c:pt idx="590">
                  <c:v>42295.708333333336</c:v>
                </c:pt>
                <c:pt idx="591">
                  <c:v>42295.729166666664</c:v>
                </c:pt>
                <c:pt idx="592">
                  <c:v>42295.75</c:v>
                </c:pt>
                <c:pt idx="593">
                  <c:v>42295.770833333336</c:v>
                </c:pt>
                <c:pt idx="594">
                  <c:v>42295.791666666664</c:v>
                </c:pt>
                <c:pt idx="595">
                  <c:v>42295.8125</c:v>
                </c:pt>
                <c:pt idx="596">
                  <c:v>42295.833333333336</c:v>
                </c:pt>
                <c:pt idx="597">
                  <c:v>42295.854166666664</c:v>
                </c:pt>
                <c:pt idx="598">
                  <c:v>42295.875</c:v>
                </c:pt>
                <c:pt idx="599">
                  <c:v>42295.895833333336</c:v>
                </c:pt>
                <c:pt idx="600">
                  <c:v>42295.916666666664</c:v>
                </c:pt>
                <c:pt idx="601">
                  <c:v>42295.9375</c:v>
                </c:pt>
                <c:pt idx="602">
                  <c:v>42295.958333333336</c:v>
                </c:pt>
                <c:pt idx="603">
                  <c:v>42295.979166666664</c:v>
                </c:pt>
                <c:pt idx="604">
                  <c:v>42296</c:v>
                </c:pt>
                <c:pt idx="605">
                  <c:v>42296.020833333336</c:v>
                </c:pt>
                <c:pt idx="606">
                  <c:v>42296.041666666664</c:v>
                </c:pt>
                <c:pt idx="607">
                  <c:v>42296.0625</c:v>
                </c:pt>
                <c:pt idx="608">
                  <c:v>42296.083333333336</c:v>
                </c:pt>
                <c:pt idx="609">
                  <c:v>42296.104166666664</c:v>
                </c:pt>
                <c:pt idx="610">
                  <c:v>42296.125</c:v>
                </c:pt>
                <c:pt idx="611">
                  <c:v>42296.145833333336</c:v>
                </c:pt>
                <c:pt idx="612">
                  <c:v>42296.166666666664</c:v>
                </c:pt>
                <c:pt idx="613">
                  <c:v>42296.1875</c:v>
                </c:pt>
                <c:pt idx="614">
                  <c:v>42296.208333333336</c:v>
                </c:pt>
                <c:pt idx="615">
                  <c:v>42296.229166666664</c:v>
                </c:pt>
                <c:pt idx="616">
                  <c:v>42296.25</c:v>
                </c:pt>
                <c:pt idx="617">
                  <c:v>42296.270833333336</c:v>
                </c:pt>
                <c:pt idx="618">
                  <c:v>42296.291666666664</c:v>
                </c:pt>
                <c:pt idx="619">
                  <c:v>42296.3125</c:v>
                </c:pt>
                <c:pt idx="620">
                  <c:v>42296.333333333336</c:v>
                </c:pt>
                <c:pt idx="621">
                  <c:v>42296.354166666664</c:v>
                </c:pt>
                <c:pt idx="622">
                  <c:v>42296.375</c:v>
                </c:pt>
                <c:pt idx="623">
                  <c:v>42296.395833333336</c:v>
                </c:pt>
                <c:pt idx="624">
                  <c:v>42296.416666666664</c:v>
                </c:pt>
                <c:pt idx="625">
                  <c:v>42296.4375</c:v>
                </c:pt>
                <c:pt idx="626">
                  <c:v>42296.458333333336</c:v>
                </c:pt>
                <c:pt idx="627">
                  <c:v>42296.479166666664</c:v>
                </c:pt>
                <c:pt idx="628">
                  <c:v>42296.5</c:v>
                </c:pt>
                <c:pt idx="629">
                  <c:v>42296.520833333336</c:v>
                </c:pt>
                <c:pt idx="630">
                  <c:v>42296.541666666664</c:v>
                </c:pt>
                <c:pt idx="631">
                  <c:v>42296.5625</c:v>
                </c:pt>
                <c:pt idx="632">
                  <c:v>42296.583333333336</c:v>
                </c:pt>
                <c:pt idx="633">
                  <c:v>42296.604166666664</c:v>
                </c:pt>
                <c:pt idx="634">
                  <c:v>42296.625</c:v>
                </c:pt>
                <c:pt idx="635">
                  <c:v>42296.645833333336</c:v>
                </c:pt>
                <c:pt idx="636">
                  <c:v>42296.666666666664</c:v>
                </c:pt>
                <c:pt idx="637">
                  <c:v>42296.6875</c:v>
                </c:pt>
                <c:pt idx="638">
                  <c:v>42296.708333333336</c:v>
                </c:pt>
                <c:pt idx="639">
                  <c:v>42296.729166666664</c:v>
                </c:pt>
                <c:pt idx="640">
                  <c:v>42296.75</c:v>
                </c:pt>
                <c:pt idx="641">
                  <c:v>42296.770833333336</c:v>
                </c:pt>
                <c:pt idx="642">
                  <c:v>42296.791666666664</c:v>
                </c:pt>
                <c:pt idx="643">
                  <c:v>42296.8125</c:v>
                </c:pt>
                <c:pt idx="644">
                  <c:v>42296.833333333336</c:v>
                </c:pt>
                <c:pt idx="645">
                  <c:v>42296.854166666664</c:v>
                </c:pt>
                <c:pt idx="646">
                  <c:v>42296.875</c:v>
                </c:pt>
                <c:pt idx="647">
                  <c:v>42296.895833333336</c:v>
                </c:pt>
                <c:pt idx="648">
                  <c:v>42296.916666666664</c:v>
                </c:pt>
                <c:pt idx="649">
                  <c:v>42296.9375</c:v>
                </c:pt>
                <c:pt idx="650">
                  <c:v>42296.958333333336</c:v>
                </c:pt>
                <c:pt idx="651">
                  <c:v>42296.979166666664</c:v>
                </c:pt>
                <c:pt idx="652">
                  <c:v>42297</c:v>
                </c:pt>
                <c:pt idx="653">
                  <c:v>42297.020833333336</c:v>
                </c:pt>
                <c:pt idx="654">
                  <c:v>42297.041666666664</c:v>
                </c:pt>
                <c:pt idx="655">
                  <c:v>42297.0625</c:v>
                </c:pt>
                <c:pt idx="656">
                  <c:v>42297.083333333336</c:v>
                </c:pt>
                <c:pt idx="657">
                  <c:v>42297.104166666664</c:v>
                </c:pt>
                <c:pt idx="658">
                  <c:v>42297.125</c:v>
                </c:pt>
                <c:pt idx="659">
                  <c:v>42297.145833333336</c:v>
                </c:pt>
                <c:pt idx="660">
                  <c:v>42297.166666666664</c:v>
                </c:pt>
                <c:pt idx="661">
                  <c:v>42297.1875</c:v>
                </c:pt>
                <c:pt idx="662">
                  <c:v>42297.208333333336</c:v>
                </c:pt>
                <c:pt idx="663">
                  <c:v>42297.229166666664</c:v>
                </c:pt>
                <c:pt idx="664">
                  <c:v>42297.25</c:v>
                </c:pt>
                <c:pt idx="665">
                  <c:v>42297.270833333336</c:v>
                </c:pt>
                <c:pt idx="666">
                  <c:v>42297.291666666664</c:v>
                </c:pt>
                <c:pt idx="667">
                  <c:v>42297.3125</c:v>
                </c:pt>
                <c:pt idx="668">
                  <c:v>42297.333333333336</c:v>
                </c:pt>
                <c:pt idx="669">
                  <c:v>42297.354166666664</c:v>
                </c:pt>
                <c:pt idx="670">
                  <c:v>42297.375</c:v>
                </c:pt>
                <c:pt idx="671">
                  <c:v>42297.395833333336</c:v>
                </c:pt>
                <c:pt idx="672">
                  <c:v>42297.416666666664</c:v>
                </c:pt>
                <c:pt idx="673">
                  <c:v>42297.4375</c:v>
                </c:pt>
                <c:pt idx="674">
                  <c:v>42297.458333333336</c:v>
                </c:pt>
                <c:pt idx="675">
                  <c:v>42297.479166666664</c:v>
                </c:pt>
                <c:pt idx="676">
                  <c:v>42297.5</c:v>
                </c:pt>
                <c:pt idx="677">
                  <c:v>42297.520833333336</c:v>
                </c:pt>
                <c:pt idx="678">
                  <c:v>42297.541666666664</c:v>
                </c:pt>
                <c:pt idx="679">
                  <c:v>42297.5625</c:v>
                </c:pt>
                <c:pt idx="680">
                  <c:v>42297.583333333336</c:v>
                </c:pt>
                <c:pt idx="681">
                  <c:v>42297.604166666664</c:v>
                </c:pt>
                <c:pt idx="682">
                  <c:v>42297.625</c:v>
                </c:pt>
                <c:pt idx="683">
                  <c:v>42297.645833333336</c:v>
                </c:pt>
                <c:pt idx="684">
                  <c:v>42297.666666666664</c:v>
                </c:pt>
                <c:pt idx="685">
                  <c:v>42297.6875</c:v>
                </c:pt>
                <c:pt idx="686">
                  <c:v>42297.708333333336</c:v>
                </c:pt>
                <c:pt idx="687">
                  <c:v>42297.729166666664</c:v>
                </c:pt>
                <c:pt idx="688">
                  <c:v>42297.75</c:v>
                </c:pt>
                <c:pt idx="689">
                  <c:v>42297.770833333336</c:v>
                </c:pt>
                <c:pt idx="690">
                  <c:v>42297.791666666664</c:v>
                </c:pt>
                <c:pt idx="691">
                  <c:v>42297.8125</c:v>
                </c:pt>
                <c:pt idx="692">
                  <c:v>42297.833333333336</c:v>
                </c:pt>
                <c:pt idx="693">
                  <c:v>42297.854166666664</c:v>
                </c:pt>
                <c:pt idx="694">
                  <c:v>42297.875</c:v>
                </c:pt>
                <c:pt idx="695">
                  <c:v>42297.895833333336</c:v>
                </c:pt>
                <c:pt idx="696">
                  <c:v>42297.916666666664</c:v>
                </c:pt>
                <c:pt idx="697">
                  <c:v>42297.9375</c:v>
                </c:pt>
                <c:pt idx="698">
                  <c:v>42297.958333333336</c:v>
                </c:pt>
                <c:pt idx="699">
                  <c:v>42297.979166666664</c:v>
                </c:pt>
                <c:pt idx="700">
                  <c:v>42298</c:v>
                </c:pt>
                <c:pt idx="701">
                  <c:v>42298.020833333336</c:v>
                </c:pt>
                <c:pt idx="702">
                  <c:v>42298.041666666664</c:v>
                </c:pt>
                <c:pt idx="703">
                  <c:v>42298.0625</c:v>
                </c:pt>
                <c:pt idx="704">
                  <c:v>42298.083333333336</c:v>
                </c:pt>
                <c:pt idx="705">
                  <c:v>42298.104166666664</c:v>
                </c:pt>
                <c:pt idx="706">
                  <c:v>42298.125</c:v>
                </c:pt>
                <c:pt idx="707">
                  <c:v>42298.145833333336</c:v>
                </c:pt>
                <c:pt idx="708">
                  <c:v>42298.166666666664</c:v>
                </c:pt>
                <c:pt idx="709">
                  <c:v>42298.1875</c:v>
                </c:pt>
                <c:pt idx="710">
                  <c:v>42298.208333333336</c:v>
                </c:pt>
                <c:pt idx="711">
                  <c:v>42298.229166666664</c:v>
                </c:pt>
                <c:pt idx="712">
                  <c:v>42298.25</c:v>
                </c:pt>
                <c:pt idx="713">
                  <c:v>42298.270833333336</c:v>
                </c:pt>
                <c:pt idx="714">
                  <c:v>42298.291666666664</c:v>
                </c:pt>
                <c:pt idx="715">
                  <c:v>42298.3125</c:v>
                </c:pt>
                <c:pt idx="716">
                  <c:v>42298.333333333336</c:v>
                </c:pt>
                <c:pt idx="717">
                  <c:v>42298.354166666664</c:v>
                </c:pt>
                <c:pt idx="718">
                  <c:v>42298.375</c:v>
                </c:pt>
                <c:pt idx="719">
                  <c:v>42298.395833333336</c:v>
                </c:pt>
                <c:pt idx="720">
                  <c:v>42298.416666666664</c:v>
                </c:pt>
                <c:pt idx="721">
                  <c:v>42298.4375</c:v>
                </c:pt>
                <c:pt idx="722">
                  <c:v>42298.458333333336</c:v>
                </c:pt>
                <c:pt idx="723">
                  <c:v>42298.479166666664</c:v>
                </c:pt>
                <c:pt idx="724">
                  <c:v>42298.5</c:v>
                </c:pt>
                <c:pt idx="725">
                  <c:v>42298.520833333336</c:v>
                </c:pt>
                <c:pt idx="726">
                  <c:v>42298.541666666664</c:v>
                </c:pt>
                <c:pt idx="727">
                  <c:v>42298.5625</c:v>
                </c:pt>
                <c:pt idx="728">
                  <c:v>42298.583333333336</c:v>
                </c:pt>
                <c:pt idx="729">
                  <c:v>42298.604166666664</c:v>
                </c:pt>
                <c:pt idx="730">
                  <c:v>42298.625</c:v>
                </c:pt>
                <c:pt idx="731">
                  <c:v>42298.645833333336</c:v>
                </c:pt>
                <c:pt idx="732">
                  <c:v>42298.666666666664</c:v>
                </c:pt>
                <c:pt idx="733">
                  <c:v>42298.6875</c:v>
                </c:pt>
                <c:pt idx="734">
                  <c:v>42298.708333333336</c:v>
                </c:pt>
                <c:pt idx="735">
                  <c:v>42298.729166666664</c:v>
                </c:pt>
                <c:pt idx="736">
                  <c:v>42298.75</c:v>
                </c:pt>
                <c:pt idx="737">
                  <c:v>42298.770833333336</c:v>
                </c:pt>
                <c:pt idx="738">
                  <c:v>42298.791666666664</c:v>
                </c:pt>
                <c:pt idx="739">
                  <c:v>42298.8125</c:v>
                </c:pt>
                <c:pt idx="740">
                  <c:v>42298.833333333336</c:v>
                </c:pt>
                <c:pt idx="741">
                  <c:v>42298.854166666664</c:v>
                </c:pt>
                <c:pt idx="742">
                  <c:v>42298.875</c:v>
                </c:pt>
                <c:pt idx="743">
                  <c:v>42298.895833333336</c:v>
                </c:pt>
                <c:pt idx="744">
                  <c:v>42298.916666666664</c:v>
                </c:pt>
                <c:pt idx="745">
                  <c:v>42298.9375</c:v>
                </c:pt>
                <c:pt idx="746">
                  <c:v>42298.958333333336</c:v>
                </c:pt>
                <c:pt idx="747">
                  <c:v>42298.979166666664</c:v>
                </c:pt>
                <c:pt idx="748">
                  <c:v>42299</c:v>
                </c:pt>
                <c:pt idx="749">
                  <c:v>42299.020833333336</c:v>
                </c:pt>
                <c:pt idx="750">
                  <c:v>42299.041666666664</c:v>
                </c:pt>
                <c:pt idx="751">
                  <c:v>42299.0625</c:v>
                </c:pt>
                <c:pt idx="752">
                  <c:v>42299.083333333336</c:v>
                </c:pt>
                <c:pt idx="753">
                  <c:v>42299.104166666664</c:v>
                </c:pt>
                <c:pt idx="754">
                  <c:v>42299.125</c:v>
                </c:pt>
                <c:pt idx="755">
                  <c:v>42299.145833333336</c:v>
                </c:pt>
                <c:pt idx="756">
                  <c:v>42299.166666666664</c:v>
                </c:pt>
                <c:pt idx="757">
                  <c:v>42299.1875</c:v>
                </c:pt>
                <c:pt idx="758">
                  <c:v>42299.208333333336</c:v>
                </c:pt>
                <c:pt idx="759">
                  <c:v>42299.229166666664</c:v>
                </c:pt>
                <c:pt idx="760">
                  <c:v>42299.25</c:v>
                </c:pt>
                <c:pt idx="761">
                  <c:v>42299.270833333336</c:v>
                </c:pt>
                <c:pt idx="762">
                  <c:v>42299.291666666664</c:v>
                </c:pt>
                <c:pt idx="763">
                  <c:v>42299.3125</c:v>
                </c:pt>
                <c:pt idx="764">
                  <c:v>42299.333333333336</c:v>
                </c:pt>
                <c:pt idx="765">
                  <c:v>42299.354166666664</c:v>
                </c:pt>
                <c:pt idx="766">
                  <c:v>42299.375</c:v>
                </c:pt>
                <c:pt idx="767">
                  <c:v>42299.395833333336</c:v>
                </c:pt>
                <c:pt idx="768">
                  <c:v>42299.416666666664</c:v>
                </c:pt>
                <c:pt idx="769">
                  <c:v>42299.4375</c:v>
                </c:pt>
                <c:pt idx="770">
                  <c:v>42299.458333333336</c:v>
                </c:pt>
                <c:pt idx="771">
                  <c:v>42299.479166666664</c:v>
                </c:pt>
                <c:pt idx="772">
                  <c:v>42299.5</c:v>
                </c:pt>
                <c:pt idx="773">
                  <c:v>42299.520833333336</c:v>
                </c:pt>
                <c:pt idx="774">
                  <c:v>42299.541666666664</c:v>
                </c:pt>
                <c:pt idx="775">
                  <c:v>42299.5625</c:v>
                </c:pt>
                <c:pt idx="776">
                  <c:v>42299.583333333336</c:v>
                </c:pt>
                <c:pt idx="777">
                  <c:v>42299.604166666664</c:v>
                </c:pt>
                <c:pt idx="778">
                  <c:v>42299.625</c:v>
                </c:pt>
                <c:pt idx="779">
                  <c:v>42299.645833333336</c:v>
                </c:pt>
                <c:pt idx="780">
                  <c:v>42299.666666666664</c:v>
                </c:pt>
                <c:pt idx="781">
                  <c:v>42299.6875</c:v>
                </c:pt>
                <c:pt idx="782">
                  <c:v>42299.708333333336</c:v>
                </c:pt>
                <c:pt idx="783">
                  <c:v>42299.729166666664</c:v>
                </c:pt>
                <c:pt idx="784">
                  <c:v>42299.75</c:v>
                </c:pt>
                <c:pt idx="785">
                  <c:v>42299.770833333336</c:v>
                </c:pt>
                <c:pt idx="786">
                  <c:v>42299.791666666664</c:v>
                </c:pt>
                <c:pt idx="787">
                  <c:v>42299.8125</c:v>
                </c:pt>
                <c:pt idx="788">
                  <c:v>42299.833333333336</c:v>
                </c:pt>
                <c:pt idx="789">
                  <c:v>42299.854166666664</c:v>
                </c:pt>
                <c:pt idx="790">
                  <c:v>42299.875</c:v>
                </c:pt>
                <c:pt idx="791">
                  <c:v>42299.895833333336</c:v>
                </c:pt>
                <c:pt idx="792">
                  <c:v>42299.916666666664</c:v>
                </c:pt>
                <c:pt idx="793">
                  <c:v>42299.9375</c:v>
                </c:pt>
                <c:pt idx="794">
                  <c:v>42299.958333333336</c:v>
                </c:pt>
                <c:pt idx="795">
                  <c:v>42299.979166666664</c:v>
                </c:pt>
                <c:pt idx="796">
                  <c:v>42300</c:v>
                </c:pt>
                <c:pt idx="797">
                  <c:v>42300.020833333336</c:v>
                </c:pt>
                <c:pt idx="798">
                  <c:v>42300.041666666664</c:v>
                </c:pt>
                <c:pt idx="799">
                  <c:v>42300.0625</c:v>
                </c:pt>
                <c:pt idx="800">
                  <c:v>42300.083333333336</c:v>
                </c:pt>
                <c:pt idx="801">
                  <c:v>42300.104166666664</c:v>
                </c:pt>
                <c:pt idx="802">
                  <c:v>42300.125</c:v>
                </c:pt>
                <c:pt idx="803">
                  <c:v>42300.145833333336</c:v>
                </c:pt>
                <c:pt idx="804">
                  <c:v>42300.166666666664</c:v>
                </c:pt>
                <c:pt idx="805">
                  <c:v>42300.1875</c:v>
                </c:pt>
                <c:pt idx="806">
                  <c:v>42300.208333333336</c:v>
                </c:pt>
                <c:pt idx="807">
                  <c:v>42300.229166666664</c:v>
                </c:pt>
                <c:pt idx="808">
                  <c:v>42300.25</c:v>
                </c:pt>
                <c:pt idx="809">
                  <c:v>42300.270833333336</c:v>
                </c:pt>
                <c:pt idx="810">
                  <c:v>42300.291666666664</c:v>
                </c:pt>
                <c:pt idx="811">
                  <c:v>42300.3125</c:v>
                </c:pt>
                <c:pt idx="812">
                  <c:v>42300.333333333336</c:v>
                </c:pt>
                <c:pt idx="813">
                  <c:v>42300.354166666664</c:v>
                </c:pt>
                <c:pt idx="814">
                  <c:v>42300.375</c:v>
                </c:pt>
                <c:pt idx="815">
                  <c:v>42300.395833333336</c:v>
                </c:pt>
                <c:pt idx="816">
                  <c:v>42300.416666666664</c:v>
                </c:pt>
                <c:pt idx="817">
                  <c:v>42300.4375</c:v>
                </c:pt>
                <c:pt idx="818">
                  <c:v>42300.458333333336</c:v>
                </c:pt>
                <c:pt idx="819">
                  <c:v>42300.479166666664</c:v>
                </c:pt>
                <c:pt idx="820">
                  <c:v>42300.5</c:v>
                </c:pt>
                <c:pt idx="821">
                  <c:v>42300.520833333336</c:v>
                </c:pt>
                <c:pt idx="822">
                  <c:v>42300.541666666664</c:v>
                </c:pt>
                <c:pt idx="823">
                  <c:v>42300.5625</c:v>
                </c:pt>
                <c:pt idx="824">
                  <c:v>42300.583333333336</c:v>
                </c:pt>
                <c:pt idx="825">
                  <c:v>42300.604166666664</c:v>
                </c:pt>
                <c:pt idx="826">
                  <c:v>42300.625</c:v>
                </c:pt>
                <c:pt idx="827">
                  <c:v>42300.645833333336</c:v>
                </c:pt>
                <c:pt idx="828">
                  <c:v>42300.666666666664</c:v>
                </c:pt>
                <c:pt idx="829">
                  <c:v>42300.6875</c:v>
                </c:pt>
                <c:pt idx="830">
                  <c:v>42300.708333333336</c:v>
                </c:pt>
                <c:pt idx="831">
                  <c:v>42300.729166666664</c:v>
                </c:pt>
                <c:pt idx="832">
                  <c:v>42300.75</c:v>
                </c:pt>
                <c:pt idx="833">
                  <c:v>42300.770833333336</c:v>
                </c:pt>
                <c:pt idx="834">
                  <c:v>42300.791666666664</c:v>
                </c:pt>
                <c:pt idx="835">
                  <c:v>42300.8125</c:v>
                </c:pt>
                <c:pt idx="836">
                  <c:v>42300.833333333336</c:v>
                </c:pt>
                <c:pt idx="837">
                  <c:v>42300.854166666664</c:v>
                </c:pt>
                <c:pt idx="838">
                  <c:v>42300.875</c:v>
                </c:pt>
                <c:pt idx="839">
                  <c:v>42300.895833333336</c:v>
                </c:pt>
                <c:pt idx="840">
                  <c:v>42300.916666666664</c:v>
                </c:pt>
                <c:pt idx="841">
                  <c:v>42300.9375</c:v>
                </c:pt>
                <c:pt idx="842">
                  <c:v>42300.958333333336</c:v>
                </c:pt>
                <c:pt idx="843">
                  <c:v>42300.979166666664</c:v>
                </c:pt>
                <c:pt idx="844">
                  <c:v>42301</c:v>
                </c:pt>
                <c:pt idx="845">
                  <c:v>42301.020833333336</c:v>
                </c:pt>
                <c:pt idx="846">
                  <c:v>42301.041666666664</c:v>
                </c:pt>
                <c:pt idx="847">
                  <c:v>42301.0625</c:v>
                </c:pt>
                <c:pt idx="848">
                  <c:v>42301.083333333336</c:v>
                </c:pt>
                <c:pt idx="849">
                  <c:v>42301.104166666664</c:v>
                </c:pt>
                <c:pt idx="850">
                  <c:v>42301.125</c:v>
                </c:pt>
                <c:pt idx="851">
                  <c:v>42301.145833333336</c:v>
                </c:pt>
                <c:pt idx="852">
                  <c:v>42301.166666666664</c:v>
                </c:pt>
                <c:pt idx="853">
                  <c:v>42301.1875</c:v>
                </c:pt>
                <c:pt idx="854">
                  <c:v>42301.208333333336</c:v>
                </c:pt>
                <c:pt idx="855">
                  <c:v>42301.229166666664</c:v>
                </c:pt>
                <c:pt idx="856">
                  <c:v>42301.25</c:v>
                </c:pt>
                <c:pt idx="857">
                  <c:v>42301.270833333336</c:v>
                </c:pt>
                <c:pt idx="858">
                  <c:v>42301.291666666664</c:v>
                </c:pt>
                <c:pt idx="859">
                  <c:v>42301.3125</c:v>
                </c:pt>
                <c:pt idx="860">
                  <c:v>42301.333333333336</c:v>
                </c:pt>
                <c:pt idx="861">
                  <c:v>42301.354166666664</c:v>
                </c:pt>
                <c:pt idx="862">
                  <c:v>42301.375</c:v>
                </c:pt>
                <c:pt idx="863">
                  <c:v>42301.395833333336</c:v>
                </c:pt>
                <c:pt idx="864">
                  <c:v>42301.416666666664</c:v>
                </c:pt>
                <c:pt idx="865">
                  <c:v>42301.4375</c:v>
                </c:pt>
                <c:pt idx="866">
                  <c:v>42301.458333333336</c:v>
                </c:pt>
                <c:pt idx="867">
                  <c:v>42301.479166666664</c:v>
                </c:pt>
                <c:pt idx="868">
                  <c:v>42301.5</c:v>
                </c:pt>
                <c:pt idx="869">
                  <c:v>42301.520833333336</c:v>
                </c:pt>
                <c:pt idx="870">
                  <c:v>42301.541666666664</c:v>
                </c:pt>
                <c:pt idx="871">
                  <c:v>42301.5625</c:v>
                </c:pt>
                <c:pt idx="872">
                  <c:v>42301.583333333336</c:v>
                </c:pt>
                <c:pt idx="873">
                  <c:v>42301.604166666664</c:v>
                </c:pt>
                <c:pt idx="874">
                  <c:v>42301.625</c:v>
                </c:pt>
                <c:pt idx="875">
                  <c:v>42301.645833333336</c:v>
                </c:pt>
                <c:pt idx="876">
                  <c:v>42301.666666666664</c:v>
                </c:pt>
                <c:pt idx="877">
                  <c:v>42301.6875</c:v>
                </c:pt>
                <c:pt idx="878">
                  <c:v>42301.708333333336</c:v>
                </c:pt>
                <c:pt idx="879">
                  <c:v>42301.729166666664</c:v>
                </c:pt>
                <c:pt idx="880">
                  <c:v>42301.75</c:v>
                </c:pt>
                <c:pt idx="881">
                  <c:v>42301.770833333336</c:v>
                </c:pt>
                <c:pt idx="882">
                  <c:v>42301.791666666664</c:v>
                </c:pt>
                <c:pt idx="883">
                  <c:v>42301.8125</c:v>
                </c:pt>
                <c:pt idx="884">
                  <c:v>42301.833333333336</c:v>
                </c:pt>
                <c:pt idx="885">
                  <c:v>42301.854166666664</c:v>
                </c:pt>
                <c:pt idx="886">
                  <c:v>42301.875</c:v>
                </c:pt>
                <c:pt idx="887">
                  <c:v>42301.895833333336</c:v>
                </c:pt>
                <c:pt idx="888">
                  <c:v>42301.916666666664</c:v>
                </c:pt>
                <c:pt idx="889">
                  <c:v>42301.9375</c:v>
                </c:pt>
                <c:pt idx="890">
                  <c:v>42301.958333333336</c:v>
                </c:pt>
                <c:pt idx="891">
                  <c:v>42301.979166666664</c:v>
                </c:pt>
                <c:pt idx="892">
                  <c:v>42302</c:v>
                </c:pt>
                <c:pt idx="893">
                  <c:v>42302.020833333336</c:v>
                </c:pt>
                <c:pt idx="894">
                  <c:v>42302.041666666664</c:v>
                </c:pt>
                <c:pt idx="895">
                  <c:v>42302.0625</c:v>
                </c:pt>
                <c:pt idx="896">
                  <c:v>42302.083333333336</c:v>
                </c:pt>
                <c:pt idx="897">
                  <c:v>42302.104166666664</c:v>
                </c:pt>
                <c:pt idx="898">
                  <c:v>42302.125</c:v>
                </c:pt>
                <c:pt idx="899">
                  <c:v>42302.145833333336</c:v>
                </c:pt>
                <c:pt idx="900">
                  <c:v>42302.166666666664</c:v>
                </c:pt>
                <c:pt idx="901">
                  <c:v>42302.1875</c:v>
                </c:pt>
                <c:pt idx="902">
                  <c:v>42302.208333333336</c:v>
                </c:pt>
                <c:pt idx="903">
                  <c:v>42302.229166666664</c:v>
                </c:pt>
                <c:pt idx="904">
                  <c:v>42302.25</c:v>
                </c:pt>
                <c:pt idx="905">
                  <c:v>42302.270833333336</c:v>
                </c:pt>
                <c:pt idx="906">
                  <c:v>42302.291666666664</c:v>
                </c:pt>
                <c:pt idx="907">
                  <c:v>42302.3125</c:v>
                </c:pt>
                <c:pt idx="908">
                  <c:v>42302.333333333336</c:v>
                </c:pt>
                <c:pt idx="909">
                  <c:v>42302.354166666664</c:v>
                </c:pt>
                <c:pt idx="910">
                  <c:v>42302.375</c:v>
                </c:pt>
                <c:pt idx="911">
                  <c:v>42302.395833333336</c:v>
                </c:pt>
                <c:pt idx="912">
                  <c:v>42302.416666666664</c:v>
                </c:pt>
                <c:pt idx="913">
                  <c:v>42302.4375</c:v>
                </c:pt>
                <c:pt idx="914">
                  <c:v>42302.458333333336</c:v>
                </c:pt>
                <c:pt idx="915">
                  <c:v>42302.479166666664</c:v>
                </c:pt>
                <c:pt idx="916">
                  <c:v>42302.5</c:v>
                </c:pt>
                <c:pt idx="917">
                  <c:v>42302.520833333336</c:v>
                </c:pt>
                <c:pt idx="918">
                  <c:v>42302.541666666664</c:v>
                </c:pt>
                <c:pt idx="919">
                  <c:v>42302.5625</c:v>
                </c:pt>
                <c:pt idx="920">
                  <c:v>42302.583333333336</c:v>
                </c:pt>
                <c:pt idx="921">
                  <c:v>42302.604166666664</c:v>
                </c:pt>
                <c:pt idx="922">
                  <c:v>42302.625</c:v>
                </c:pt>
                <c:pt idx="923">
                  <c:v>42302.645833333336</c:v>
                </c:pt>
                <c:pt idx="924">
                  <c:v>42302.666666666664</c:v>
                </c:pt>
                <c:pt idx="925">
                  <c:v>42302.6875</c:v>
                </c:pt>
                <c:pt idx="926">
                  <c:v>42302.708333333336</c:v>
                </c:pt>
                <c:pt idx="927">
                  <c:v>42302.729166666664</c:v>
                </c:pt>
                <c:pt idx="928">
                  <c:v>42302.75</c:v>
                </c:pt>
                <c:pt idx="929">
                  <c:v>42302.770833333336</c:v>
                </c:pt>
                <c:pt idx="930">
                  <c:v>42302.791666666664</c:v>
                </c:pt>
                <c:pt idx="931">
                  <c:v>42302.8125</c:v>
                </c:pt>
                <c:pt idx="932">
                  <c:v>42302.833333333336</c:v>
                </c:pt>
                <c:pt idx="933">
                  <c:v>42302.854166666664</c:v>
                </c:pt>
                <c:pt idx="934">
                  <c:v>42302.875</c:v>
                </c:pt>
                <c:pt idx="935">
                  <c:v>42302.895833333336</c:v>
                </c:pt>
                <c:pt idx="936">
                  <c:v>42302.916666666664</c:v>
                </c:pt>
                <c:pt idx="937">
                  <c:v>42302.9375</c:v>
                </c:pt>
                <c:pt idx="938">
                  <c:v>42302.958333333336</c:v>
                </c:pt>
                <c:pt idx="939">
                  <c:v>42302.979166666664</c:v>
                </c:pt>
                <c:pt idx="940">
                  <c:v>42303</c:v>
                </c:pt>
                <c:pt idx="941">
                  <c:v>42303.020833333336</c:v>
                </c:pt>
                <c:pt idx="942">
                  <c:v>42303.041666666664</c:v>
                </c:pt>
                <c:pt idx="943">
                  <c:v>42303.0625</c:v>
                </c:pt>
                <c:pt idx="944">
                  <c:v>42303.083333333336</c:v>
                </c:pt>
                <c:pt idx="945">
                  <c:v>42303.104166666664</c:v>
                </c:pt>
                <c:pt idx="946">
                  <c:v>42303.125</c:v>
                </c:pt>
                <c:pt idx="947">
                  <c:v>42303.145833333336</c:v>
                </c:pt>
                <c:pt idx="948">
                  <c:v>42303.166666666664</c:v>
                </c:pt>
                <c:pt idx="949">
                  <c:v>42303.1875</c:v>
                </c:pt>
                <c:pt idx="950">
                  <c:v>42303.208333333336</c:v>
                </c:pt>
                <c:pt idx="951">
                  <c:v>42303.229166666664</c:v>
                </c:pt>
                <c:pt idx="952">
                  <c:v>42303.25</c:v>
                </c:pt>
                <c:pt idx="953">
                  <c:v>42303.270833333336</c:v>
                </c:pt>
                <c:pt idx="954">
                  <c:v>42303.291666666664</c:v>
                </c:pt>
                <c:pt idx="955">
                  <c:v>42303.3125</c:v>
                </c:pt>
                <c:pt idx="956">
                  <c:v>42303.333333333336</c:v>
                </c:pt>
                <c:pt idx="957">
                  <c:v>42303.354166666664</c:v>
                </c:pt>
                <c:pt idx="958">
                  <c:v>42303.375</c:v>
                </c:pt>
                <c:pt idx="959">
                  <c:v>42303.395833333336</c:v>
                </c:pt>
                <c:pt idx="960">
                  <c:v>42303.416666666664</c:v>
                </c:pt>
                <c:pt idx="961">
                  <c:v>42303.4375</c:v>
                </c:pt>
                <c:pt idx="962">
                  <c:v>42303.458333333336</c:v>
                </c:pt>
                <c:pt idx="963">
                  <c:v>42303.479166666664</c:v>
                </c:pt>
                <c:pt idx="964">
                  <c:v>42303.5</c:v>
                </c:pt>
                <c:pt idx="965">
                  <c:v>42303.520833333336</c:v>
                </c:pt>
                <c:pt idx="966">
                  <c:v>42303.541666666664</c:v>
                </c:pt>
                <c:pt idx="967">
                  <c:v>42303.5625</c:v>
                </c:pt>
                <c:pt idx="968">
                  <c:v>42303.583333333336</c:v>
                </c:pt>
                <c:pt idx="969">
                  <c:v>42303.604166666664</c:v>
                </c:pt>
                <c:pt idx="970">
                  <c:v>42303.625</c:v>
                </c:pt>
                <c:pt idx="971">
                  <c:v>42303.645833333336</c:v>
                </c:pt>
                <c:pt idx="972">
                  <c:v>42303.666666666664</c:v>
                </c:pt>
                <c:pt idx="973">
                  <c:v>42303.6875</c:v>
                </c:pt>
                <c:pt idx="974">
                  <c:v>42303.708333333336</c:v>
                </c:pt>
                <c:pt idx="975">
                  <c:v>42303.729166666664</c:v>
                </c:pt>
                <c:pt idx="976">
                  <c:v>42303.75</c:v>
                </c:pt>
                <c:pt idx="977">
                  <c:v>42303.770833333336</c:v>
                </c:pt>
                <c:pt idx="978">
                  <c:v>42303.791666666664</c:v>
                </c:pt>
                <c:pt idx="979">
                  <c:v>42303.8125</c:v>
                </c:pt>
                <c:pt idx="980">
                  <c:v>42303.833333333336</c:v>
                </c:pt>
                <c:pt idx="981">
                  <c:v>42303.854166666664</c:v>
                </c:pt>
                <c:pt idx="982">
                  <c:v>42303.875</c:v>
                </c:pt>
                <c:pt idx="983">
                  <c:v>42303.895833333336</c:v>
                </c:pt>
                <c:pt idx="984">
                  <c:v>42303.916666666664</c:v>
                </c:pt>
                <c:pt idx="985">
                  <c:v>42303.9375</c:v>
                </c:pt>
                <c:pt idx="986">
                  <c:v>42303.958333333336</c:v>
                </c:pt>
                <c:pt idx="987">
                  <c:v>42303.979166666664</c:v>
                </c:pt>
                <c:pt idx="988">
                  <c:v>42304</c:v>
                </c:pt>
                <c:pt idx="989">
                  <c:v>42304.020833333336</c:v>
                </c:pt>
                <c:pt idx="990">
                  <c:v>42304.041666666664</c:v>
                </c:pt>
                <c:pt idx="991">
                  <c:v>42304.0625</c:v>
                </c:pt>
                <c:pt idx="992">
                  <c:v>42304.083333333336</c:v>
                </c:pt>
                <c:pt idx="993">
                  <c:v>42304.104166666664</c:v>
                </c:pt>
                <c:pt idx="994">
                  <c:v>42304.125</c:v>
                </c:pt>
                <c:pt idx="995">
                  <c:v>42304.145833333336</c:v>
                </c:pt>
                <c:pt idx="996">
                  <c:v>42304.166666666664</c:v>
                </c:pt>
                <c:pt idx="997">
                  <c:v>42304.1875</c:v>
                </c:pt>
                <c:pt idx="998">
                  <c:v>42304.208333333336</c:v>
                </c:pt>
                <c:pt idx="999">
                  <c:v>42304.229166666664</c:v>
                </c:pt>
                <c:pt idx="1000">
                  <c:v>42304.25</c:v>
                </c:pt>
                <c:pt idx="1001">
                  <c:v>42304.270833333336</c:v>
                </c:pt>
                <c:pt idx="1002">
                  <c:v>42304.291666666664</c:v>
                </c:pt>
                <c:pt idx="1003">
                  <c:v>42304.3125</c:v>
                </c:pt>
                <c:pt idx="1004">
                  <c:v>42304.333333333336</c:v>
                </c:pt>
                <c:pt idx="1005">
                  <c:v>42304.354166666664</c:v>
                </c:pt>
                <c:pt idx="1006">
                  <c:v>42304.375</c:v>
                </c:pt>
                <c:pt idx="1007">
                  <c:v>42304.395833333336</c:v>
                </c:pt>
                <c:pt idx="1008">
                  <c:v>42304.416666666664</c:v>
                </c:pt>
                <c:pt idx="1009">
                  <c:v>42304.4375</c:v>
                </c:pt>
                <c:pt idx="1010">
                  <c:v>42304.458333333336</c:v>
                </c:pt>
                <c:pt idx="1011">
                  <c:v>42304.479166666664</c:v>
                </c:pt>
                <c:pt idx="1012">
                  <c:v>42304.5</c:v>
                </c:pt>
                <c:pt idx="1013">
                  <c:v>42304.520833333336</c:v>
                </c:pt>
                <c:pt idx="1014">
                  <c:v>42304.541666666664</c:v>
                </c:pt>
                <c:pt idx="1015">
                  <c:v>42304.5625</c:v>
                </c:pt>
                <c:pt idx="1016">
                  <c:v>42304.583333333336</c:v>
                </c:pt>
                <c:pt idx="1017">
                  <c:v>42304.604166666664</c:v>
                </c:pt>
                <c:pt idx="1018">
                  <c:v>42304.625</c:v>
                </c:pt>
                <c:pt idx="1019">
                  <c:v>42304.645833333336</c:v>
                </c:pt>
                <c:pt idx="1020">
                  <c:v>42304.666666666664</c:v>
                </c:pt>
                <c:pt idx="1021">
                  <c:v>42304.6875</c:v>
                </c:pt>
                <c:pt idx="1022">
                  <c:v>42304.708333333336</c:v>
                </c:pt>
                <c:pt idx="1023">
                  <c:v>42304.729166666664</c:v>
                </c:pt>
                <c:pt idx="1024">
                  <c:v>42304.75</c:v>
                </c:pt>
                <c:pt idx="1025">
                  <c:v>42304.770833333336</c:v>
                </c:pt>
                <c:pt idx="1026">
                  <c:v>42304.791666666664</c:v>
                </c:pt>
                <c:pt idx="1027">
                  <c:v>42304.8125</c:v>
                </c:pt>
                <c:pt idx="1028">
                  <c:v>42304.833333333336</c:v>
                </c:pt>
                <c:pt idx="1029">
                  <c:v>42304.854166666664</c:v>
                </c:pt>
                <c:pt idx="1030">
                  <c:v>42304.875</c:v>
                </c:pt>
                <c:pt idx="1031">
                  <c:v>42304.895833333336</c:v>
                </c:pt>
                <c:pt idx="1032">
                  <c:v>42304.916666666664</c:v>
                </c:pt>
                <c:pt idx="1033">
                  <c:v>42304.9375</c:v>
                </c:pt>
                <c:pt idx="1034">
                  <c:v>42304.958333333336</c:v>
                </c:pt>
                <c:pt idx="1035">
                  <c:v>42304.979166666664</c:v>
                </c:pt>
                <c:pt idx="1036">
                  <c:v>42305</c:v>
                </c:pt>
                <c:pt idx="1037">
                  <c:v>42305.020833333336</c:v>
                </c:pt>
                <c:pt idx="1038">
                  <c:v>42305.041666666664</c:v>
                </c:pt>
                <c:pt idx="1039">
                  <c:v>42305.0625</c:v>
                </c:pt>
                <c:pt idx="1040">
                  <c:v>42305.083333333336</c:v>
                </c:pt>
                <c:pt idx="1041">
                  <c:v>42305.104166666664</c:v>
                </c:pt>
                <c:pt idx="1042">
                  <c:v>42305.125</c:v>
                </c:pt>
                <c:pt idx="1043">
                  <c:v>42305.145833333336</c:v>
                </c:pt>
                <c:pt idx="1044">
                  <c:v>42305.166666666664</c:v>
                </c:pt>
                <c:pt idx="1045">
                  <c:v>42305.1875</c:v>
                </c:pt>
                <c:pt idx="1046">
                  <c:v>42305.208333333336</c:v>
                </c:pt>
                <c:pt idx="1047">
                  <c:v>42305.229166666664</c:v>
                </c:pt>
                <c:pt idx="1048">
                  <c:v>42305.25</c:v>
                </c:pt>
                <c:pt idx="1049">
                  <c:v>42305.270833333336</c:v>
                </c:pt>
                <c:pt idx="1050">
                  <c:v>42305.291666666664</c:v>
                </c:pt>
                <c:pt idx="1051">
                  <c:v>42305.3125</c:v>
                </c:pt>
                <c:pt idx="1052">
                  <c:v>42305.333333333336</c:v>
                </c:pt>
                <c:pt idx="1053">
                  <c:v>42305.354166666664</c:v>
                </c:pt>
                <c:pt idx="1054">
                  <c:v>42305.375</c:v>
                </c:pt>
                <c:pt idx="1055">
                  <c:v>42305.395833333336</c:v>
                </c:pt>
                <c:pt idx="1056">
                  <c:v>42305.416666666664</c:v>
                </c:pt>
                <c:pt idx="1057">
                  <c:v>42305.4375</c:v>
                </c:pt>
                <c:pt idx="1058">
                  <c:v>42305.458333333336</c:v>
                </c:pt>
                <c:pt idx="1059">
                  <c:v>42305.479166666664</c:v>
                </c:pt>
                <c:pt idx="1060">
                  <c:v>42305.5</c:v>
                </c:pt>
                <c:pt idx="1061">
                  <c:v>42305.520833333336</c:v>
                </c:pt>
                <c:pt idx="1062">
                  <c:v>42305.541666666664</c:v>
                </c:pt>
                <c:pt idx="1063">
                  <c:v>42305.5625</c:v>
                </c:pt>
                <c:pt idx="1064">
                  <c:v>42305.583333333336</c:v>
                </c:pt>
                <c:pt idx="1065">
                  <c:v>42305.604166666664</c:v>
                </c:pt>
                <c:pt idx="1066">
                  <c:v>42305.625</c:v>
                </c:pt>
                <c:pt idx="1067">
                  <c:v>42305.645833333336</c:v>
                </c:pt>
                <c:pt idx="1068">
                  <c:v>42305.666666666664</c:v>
                </c:pt>
                <c:pt idx="1069">
                  <c:v>42305.6875</c:v>
                </c:pt>
                <c:pt idx="1070">
                  <c:v>42305.708333333336</c:v>
                </c:pt>
                <c:pt idx="1071">
                  <c:v>42305.729166666664</c:v>
                </c:pt>
                <c:pt idx="1072">
                  <c:v>42305.75</c:v>
                </c:pt>
                <c:pt idx="1073">
                  <c:v>42305.770833333336</c:v>
                </c:pt>
                <c:pt idx="1074">
                  <c:v>42305.791666666664</c:v>
                </c:pt>
                <c:pt idx="1075">
                  <c:v>42305.8125</c:v>
                </c:pt>
                <c:pt idx="1076">
                  <c:v>42305.833333333336</c:v>
                </c:pt>
                <c:pt idx="1077">
                  <c:v>42305.854166666664</c:v>
                </c:pt>
                <c:pt idx="1078">
                  <c:v>42305.875</c:v>
                </c:pt>
                <c:pt idx="1079">
                  <c:v>42305.895833333336</c:v>
                </c:pt>
                <c:pt idx="1080">
                  <c:v>42305.916666666664</c:v>
                </c:pt>
                <c:pt idx="1081">
                  <c:v>42305.9375</c:v>
                </c:pt>
                <c:pt idx="1082">
                  <c:v>42305.958333333336</c:v>
                </c:pt>
                <c:pt idx="1083">
                  <c:v>42305.979166666664</c:v>
                </c:pt>
                <c:pt idx="1084">
                  <c:v>42306</c:v>
                </c:pt>
                <c:pt idx="1085">
                  <c:v>42306.020833333336</c:v>
                </c:pt>
                <c:pt idx="1086">
                  <c:v>42306.041666666664</c:v>
                </c:pt>
                <c:pt idx="1087">
                  <c:v>42306.0625</c:v>
                </c:pt>
                <c:pt idx="1088">
                  <c:v>42306.083333333336</c:v>
                </c:pt>
                <c:pt idx="1089">
                  <c:v>42306.104166666664</c:v>
                </c:pt>
                <c:pt idx="1090">
                  <c:v>42306.125</c:v>
                </c:pt>
                <c:pt idx="1091">
                  <c:v>42306.145833333336</c:v>
                </c:pt>
                <c:pt idx="1092">
                  <c:v>42306.166666666664</c:v>
                </c:pt>
                <c:pt idx="1093">
                  <c:v>42306.1875</c:v>
                </c:pt>
                <c:pt idx="1094">
                  <c:v>42306.208333333336</c:v>
                </c:pt>
                <c:pt idx="1095">
                  <c:v>42306.229166666664</c:v>
                </c:pt>
                <c:pt idx="1096">
                  <c:v>42306.25</c:v>
                </c:pt>
                <c:pt idx="1097">
                  <c:v>42306.270833333336</c:v>
                </c:pt>
                <c:pt idx="1098">
                  <c:v>42306.291666666664</c:v>
                </c:pt>
                <c:pt idx="1099">
                  <c:v>42306.3125</c:v>
                </c:pt>
                <c:pt idx="1100">
                  <c:v>42306.333333333336</c:v>
                </c:pt>
                <c:pt idx="1101">
                  <c:v>42306.354166666664</c:v>
                </c:pt>
                <c:pt idx="1102">
                  <c:v>42306.375</c:v>
                </c:pt>
                <c:pt idx="1103">
                  <c:v>42306.395833333336</c:v>
                </c:pt>
                <c:pt idx="1104">
                  <c:v>42306.416666666664</c:v>
                </c:pt>
                <c:pt idx="1105">
                  <c:v>42306.4375</c:v>
                </c:pt>
                <c:pt idx="1106">
                  <c:v>42306.458333333336</c:v>
                </c:pt>
                <c:pt idx="1107">
                  <c:v>42306.479166666664</c:v>
                </c:pt>
                <c:pt idx="1108">
                  <c:v>42306.5</c:v>
                </c:pt>
                <c:pt idx="1109">
                  <c:v>42306.520833333336</c:v>
                </c:pt>
                <c:pt idx="1110">
                  <c:v>42306.541666666664</c:v>
                </c:pt>
                <c:pt idx="1111">
                  <c:v>42306.5625</c:v>
                </c:pt>
                <c:pt idx="1112">
                  <c:v>42306.583333333336</c:v>
                </c:pt>
                <c:pt idx="1113">
                  <c:v>42306.604166666664</c:v>
                </c:pt>
                <c:pt idx="1114">
                  <c:v>42306.625</c:v>
                </c:pt>
                <c:pt idx="1115">
                  <c:v>42306.645833333336</c:v>
                </c:pt>
                <c:pt idx="1116">
                  <c:v>42306.666666666664</c:v>
                </c:pt>
                <c:pt idx="1117">
                  <c:v>42306.6875</c:v>
                </c:pt>
                <c:pt idx="1118">
                  <c:v>42306.708333333336</c:v>
                </c:pt>
                <c:pt idx="1119">
                  <c:v>42306.729166666664</c:v>
                </c:pt>
                <c:pt idx="1120">
                  <c:v>42306.75</c:v>
                </c:pt>
                <c:pt idx="1121">
                  <c:v>42306.770833333336</c:v>
                </c:pt>
                <c:pt idx="1122">
                  <c:v>42306.791666666664</c:v>
                </c:pt>
                <c:pt idx="1123">
                  <c:v>42306.8125</c:v>
                </c:pt>
                <c:pt idx="1124">
                  <c:v>42306.833333333336</c:v>
                </c:pt>
                <c:pt idx="1125">
                  <c:v>42306.854166666664</c:v>
                </c:pt>
                <c:pt idx="1126">
                  <c:v>42306.875</c:v>
                </c:pt>
                <c:pt idx="1127">
                  <c:v>42306.895833333336</c:v>
                </c:pt>
                <c:pt idx="1128">
                  <c:v>42306.916666666664</c:v>
                </c:pt>
                <c:pt idx="1129">
                  <c:v>42306.9375</c:v>
                </c:pt>
                <c:pt idx="1130">
                  <c:v>42306.958333333336</c:v>
                </c:pt>
                <c:pt idx="1131">
                  <c:v>42306.979166666664</c:v>
                </c:pt>
                <c:pt idx="1132">
                  <c:v>42307</c:v>
                </c:pt>
                <c:pt idx="1133">
                  <c:v>42307.020833333336</c:v>
                </c:pt>
                <c:pt idx="1134">
                  <c:v>42307.041666666664</c:v>
                </c:pt>
                <c:pt idx="1135">
                  <c:v>42307.0625</c:v>
                </c:pt>
                <c:pt idx="1136">
                  <c:v>42307.083333333336</c:v>
                </c:pt>
                <c:pt idx="1137">
                  <c:v>42307.104166666664</c:v>
                </c:pt>
                <c:pt idx="1138">
                  <c:v>42307.125</c:v>
                </c:pt>
                <c:pt idx="1139">
                  <c:v>42307.145833333336</c:v>
                </c:pt>
                <c:pt idx="1140">
                  <c:v>42307.166666666664</c:v>
                </c:pt>
                <c:pt idx="1141">
                  <c:v>42307.1875</c:v>
                </c:pt>
                <c:pt idx="1142">
                  <c:v>42307.208333333336</c:v>
                </c:pt>
                <c:pt idx="1143">
                  <c:v>42307.229166666664</c:v>
                </c:pt>
                <c:pt idx="1144">
                  <c:v>42307.25</c:v>
                </c:pt>
                <c:pt idx="1145">
                  <c:v>42307.270833333336</c:v>
                </c:pt>
                <c:pt idx="1146">
                  <c:v>42307.291666666664</c:v>
                </c:pt>
                <c:pt idx="1147">
                  <c:v>42307.3125</c:v>
                </c:pt>
                <c:pt idx="1148">
                  <c:v>42307.333333333336</c:v>
                </c:pt>
                <c:pt idx="1149">
                  <c:v>42307.354166666664</c:v>
                </c:pt>
                <c:pt idx="1150">
                  <c:v>42307.375</c:v>
                </c:pt>
                <c:pt idx="1151">
                  <c:v>42307.395833333336</c:v>
                </c:pt>
                <c:pt idx="1152">
                  <c:v>42307.416666666664</c:v>
                </c:pt>
                <c:pt idx="1153">
                  <c:v>42307.4375</c:v>
                </c:pt>
                <c:pt idx="1154">
                  <c:v>42307.458333333336</c:v>
                </c:pt>
                <c:pt idx="1155">
                  <c:v>42307.479166666664</c:v>
                </c:pt>
                <c:pt idx="1156">
                  <c:v>42307.5</c:v>
                </c:pt>
                <c:pt idx="1157">
                  <c:v>42307.520833333336</c:v>
                </c:pt>
                <c:pt idx="1158">
                  <c:v>42307.541666666664</c:v>
                </c:pt>
                <c:pt idx="1159">
                  <c:v>42307.5625</c:v>
                </c:pt>
                <c:pt idx="1160">
                  <c:v>42307.583333333336</c:v>
                </c:pt>
                <c:pt idx="1161">
                  <c:v>42307.604166666664</c:v>
                </c:pt>
                <c:pt idx="1162">
                  <c:v>42307.625</c:v>
                </c:pt>
                <c:pt idx="1163">
                  <c:v>42307.645833333336</c:v>
                </c:pt>
                <c:pt idx="1164">
                  <c:v>42307.666666666664</c:v>
                </c:pt>
                <c:pt idx="1165">
                  <c:v>42307.6875</c:v>
                </c:pt>
                <c:pt idx="1166">
                  <c:v>42307.708333333336</c:v>
                </c:pt>
                <c:pt idx="1167">
                  <c:v>42307.729166666664</c:v>
                </c:pt>
                <c:pt idx="1168">
                  <c:v>42307.75</c:v>
                </c:pt>
                <c:pt idx="1169">
                  <c:v>42307.770833333336</c:v>
                </c:pt>
                <c:pt idx="1170">
                  <c:v>42307.791666666664</c:v>
                </c:pt>
                <c:pt idx="1171">
                  <c:v>42307.8125</c:v>
                </c:pt>
                <c:pt idx="1172">
                  <c:v>42307.833333333336</c:v>
                </c:pt>
                <c:pt idx="1173">
                  <c:v>42307.854166666664</c:v>
                </c:pt>
                <c:pt idx="1174">
                  <c:v>42307.875</c:v>
                </c:pt>
                <c:pt idx="1175">
                  <c:v>42307.895833333336</c:v>
                </c:pt>
                <c:pt idx="1176">
                  <c:v>42307.916666666664</c:v>
                </c:pt>
                <c:pt idx="1177">
                  <c:v>42307.9375</c:v>
                </c:pt>
                <c:pt idx="1178">
                  <c:v>42307.958333333336</c:v>
                </c:pt>
                <c:pt idx="1179">
                  <c:v>42307.979166666664</c:v>
                </c:pt>
                <c:pt idx="1180">
                  <c:v>42308</c:v>
                </c:pt>
                <c:pt idx="1181">
                  <c:v>42308.020833333336</c:v>
                </c:pt>
                <c:pt idx="1182">
                  <c:v>42308.041666666664</c:v>
                </c:pt>
                <c:pt idx="1183">
                  <c:v>42308.0625</c:v>
                </c:pt>
                <c:pt idx="1184">
                  <c:v>42308.083333333336</c:v>
                </c:pt>
                <c:pt idx="1185">
                  <c:v>42308.104166666664</c:v>
                </c:pt>
                <c:pt idx="1186">
                  <c:v>42308.125</c:v>
                </c:pt>
                <c:pt idx="1187">
                  <c:v>42308.145833333336</c:v>
                </c:pt>
                <c:pt idx="1188">
                  <c:v>42308.166666666664</c:v>
                </c:pt>
                <c:pt idx="1189">
                  <c:v>42308.1875</c:v>
                </c:pt>
                <c:pt idx="1190">
                  <c:v>42308.208333333336</c:v>
                </c:pt>
                <c:pt idx="1191">
                  <c:v>42308.229166666664</c:v>
                </c:pt>
                <c:pt idx="1192">
                  <c:v>42308.25</c:v>
                </c:pt>
                <c:pt idx="1193">
                  <c:v>42308.270833333336</c:v>
                </c:pt>
                <c:pt idx="1194">
                  <c:v>42308.291666666664</c:v>
                </c:pt>
                <c:pt idx="1195">
                  <c:v>42308.3125</c:v>
                </c:pt>
                <c:pt idx="1196">
                  <c:v>42308.333333333336</c:v>
                </c:pt>
                <c:pt idx="1197">
                  <c:v>42308.354166666664</c:v>
                </c:pt>
                <c:pt idx="1198">
                  <c:v>42308.375</c:v>
                </c:pt>
                <c:pt idx="1199">
                  <c:v>42308.395833333336</c:v>
                </c:pt>
                <c:pt idx="1200">
                  <c:v>42308.416666666664</c:v>
                </c:pt>
                <c:pt idx="1201">
                  <c:v>42308.4375</c:v>
                </c:pt>
                <c:pt idx="1202">
                  <c:v>42308.458333333336</c:v>
                </c:pt>
                <c:pt idx="1203">
                  <c:v>42308.479166666664</c:v>
                </c:pt>
                <c:pt idx="1204">
                  <c:v>42308.5</c:v>
                </c:pt>
                <c:pt idx="1205">
                  <c:v>42308.520833333336</c:v>
                </c:pt>
                <c:pt idx="1206">
                  <c:v>42308.541666666664</c:v>
                </c:pt>
                <c:pt idx="1207">
                  <c:v>42308.5625</c:v>
                </c:pt>
                <c:pt idx="1208">
                  <c:v>42308.583333333336</c:v>
                </c:pt>
                <c:pt idx="1209">
                  <c:v>42308.604166666664</c:v>
                </c:pt>
                <c:pt idx="1210">
                  <c:v>42308.625</c:v>
                </c:pt>
                <c:pt idx="1211">
                  <c:v>42308.645833333336</c:v>
                </c:pt>
                <c:pt idx="1212">
                  <c:v>42308.666666666664</c:v>
                </c:pt>
                <c:pt idx="1213">
                  <c:v>42308.6875</c:v>
                </c:pt>
                <c:pt idx="1214">
                  <c:v>42308.708333333336</c:v>
                </c:pt>
                <c:pt idx="1215">
                  <c:v>42308.729166666664</c:v>
                </c:pt>
                <c:pt idx="1216">
                  <c:v>42308.75</c:v>
                </c:pt>
                <c:pt idx="1217">
                  <c:v>42308.770833333336</c:v>
                </c:pt>
                <c:pt idx="1218">
                  <c:v>42308.791666666664</c:v>
                </c:pt>
                <c:pt idx="1219">
                  <c:v>42308.8125</c:v>
                </c:pt>
                <c:pt idx="1220">
                  <c:v>42308.833333333336</c:v>
                </c:pt>
                <c:pt idx="1221">
                  <c:v>42308.854166666664</c:v>
                </c:pt>
                <c:pt idx="1222">
                  <c:v>42308.875</c:v>
                </c:pt>
                <c:pt idx="1223">
                  <c:v>42308.895833333336</c:v>
                </c:pt>
                <c:pt idx="1224">
                  <c:v>42308.916666666664</c:v>
                </c:pt>
                <c:pt idx="1225">
                  <c:v>42308.9375</c:v>
                </c:pt>
                <c:pt idx="1226">
                  <c:v>42308.958333333336</c:v>
                </c:pt>
                <c:pt idx="1227">
                  <c:v>42308.979166666664</c:v>
                </c:pt>
                <c:pt idx="1228">
                  <c:v>42309</c:v>
                </c:pt>
                <c:pt idx="1229">
                  <c:v>42309.020833333336</c:v>
                </c:pt>
                <c:pt idx="1230">
                  <c:v>42309.041666666664</c:v>
                </c:pt>
                <c:pt idx="1231">
                  <c:v>42309.0625</c:v>
                </c:pt>
                <c:pt idx="1232">
                  <c:v>42309.041666666664</c:v>
                </c:pt>
                <c:pt idx="1233">
                  <c:v>42309.0625</c:v>
                </c:pt>
                <c:pt idx="1234">
                  <c:v>42309.083333333336</c:v>
                </c:pt>
                <c:pt idx="1235">
                  <c:v>42309.104166666664</c:v>
                </c:pt>
                <c:pt idx="1236">
                  <c:v>42309.125</c:v>
                </c:pt>
                <c:pt idx="1237">
                  <c:v>42309.145833333336</c:v>
                </c:pt>
                <c:pt idx="1238">
                  <c:v>42309.166666666664</c:v>
                </c:pt>
                <c:pt idx="1239">
                  <c:v>42309.1875</c:v>
                </c:pt>
                <c:pt idx="1240">
                  <c:v>42309.208333333336</c:v>
                </c:pt>
                <c:pt idx="1241">
                  <c:v>42309.229166666664</c:v>
                </c:pt>
                <c:pt idx="1242">
                  <c:v>42309.25</c:v>
                </c:pt>
                <c:pt idx="1243">
                  <c:v>42309.270833333336</c:v>
                </c:pt>
                <c:pt idx="1244">
                  <c:v>42309.291666666664</c:v>
                </c:pt>
                <c:pt idx="1245">
                  <c:v>42309.3125</c:v>
                </c:pt>
                <c:pt idx="1246">
                  <c:v>42309.333333333336</c:v>
                </c:pt>
                <c:pt idx="1247">
                  <c:v>42309.354166666664</c:v>
                </c:pt>
                <c:pt idx="1248">
                  <c:v>42309.375</c:v>
                </c:pt>
                <c:pt idx="1249">
                  <c:v>42309.395833333336</c:v>
                </c:pt>
                <c:pt idx="1250">
                  <c:v>42309.416666666664</c:v>
                </c:pt>
                <c:pt idx="1251">
                  <c:v>42309.4375</c:v>
                </c:pt>
                <c:pt idx="1252">
                  <c:v>42309.458333333336</c:v>
                </c:pt>
                <c:pt idx="1253">
                  <c:v>42309.479166666664</c:v>
                </c:pt>
                <c:pt idx="1254">
                  <c:v>42309.5</c:v>
                </c:pt>
                <c:pt idx="1255">
                  <c:v>42309.520833333336</c:v>
                </c:pt>
                <c:pt idx="1256">
                  <c:v>42309.541666666664</c:v>
                </c:pt>
                <c:pt idx="1257">
                  <c:v>42309.5625</c:v>
                </c:pt>
                <c:pt idx="1258">
                  <c:v>42309.583333333336</c:v>
                </c:pt>
                <c:pt idx="1259">
                  <c:v>42309.604166666664</c:v>
                </c:pt>
                <c:pt idx="1260">
                  <c:v>42309.625</c:v>
                </c:pt>
                <c:pt idx="1261">
                  <c:v>42309.645833333336</c:v>
                </c:pt>
                <c:pt idx="1262">
                  <c:v>42309.666666666664</c:v>
                </c:pt>
                <c:pt idx="1263">
                  <c:v>42309.6875</c:v>
                </c:pt>
                <c:pt idx="1264">
                  <c:v>42309.708333333336</c:v>
                </c:pt>
                <c:pt idx="1265">
                  <c:v>42309.729166666664</c:v>
                </c:pt>
                <c:pt idx="1266">
                  <c:v>42309.75</c:v>
                </c:pt>
                <c:pt idx="1267">
                  <c:v>42309.770833333336</c:v>
                </c:pt>
                <c:pt idx="1268">
                  <c:v>42309.791666666664</c:v>
                </c:pt>
                <c:pt idx="1269">
                  <c:v>42309.8125</c:v>
                </c:pt>
                <c:pt idx="1270">
                  <c:v>42309.833333333336</c:v>
                </c:pt>
                <c:pt idx="1271">
                  <c:v>42309.854166666664</c:v>
                </c:pt>
                <c:pt idx="1272">
                  <c:v>42309.875</c:v>
                </c:pt>
                <c:pt idx="1273">
                  <c:v>42309.895833333336</c:v>
                </c:pt>
                <c:pt idx="1274">
                  <c:v>42309.916666666664</c:v>
                </c:pt>
                <c:pt idx="1275">
                  <c:v>42309.9375</c:v>
                </c:pt>
                <c:pt idx="1276">
                  <c:v>42310.958333333336</c:v>
                </c:pt>
                <c:pt idx="1277">
                  <c:v>42310.979166666664</c:v>
                </c:pt>
                <c:pt idx="1278">
                  <c:v>42310</c:v>
                </c:pt>
                <c:pt idx="1279">
                  <c:v>42310.020833333336</c:v>
                </c:pt>
                <c:pt idx="1280">
                  <c:v>42310.041666666664</c:v>
                </c:pt>
                <c:pt idx="1281">
                  <c:v>42310.0625</c:v>
                </c:pt>
                <c:pt idx="1282">
                  <c:v>42310.083333333336</c:v>
                </c:pt>
                <c:pt idx="1283">
                  <c:v>42310.104166666664</c:v>
                </c:pt>
                <c:pt idx="1284">
                  <c:v>42310.125</c:v>
                </c:pt>
                <c:pt idx="1285">
                  <c:v>42310.145833333336</c:v>
                </c:pt>
                <c:pt idx="1286">
                  <c:v>42310.166666666664</c:v>
                </c:pt>
                <c:pt idx="1287">
                  <c:v>42310.1875</c:v>
                </c:pt>
                <c:pt idx="1288">
                  <c:v>42310.208333333336</c:v>
                </c:pt>
                <c:pt idx="1289">
                  <c:v>42310.229166666664</c:v>
                </c:pt>
                <c:pt idx="1290">
                  <c:v>42310.25</c:v>
                </c:pt>
                <c:pt idx="1291">
                  <c:v>42310.270833333336</c:v>
                </c:pt>
                <c:pt idx="1292">
                  <c:v>42310.291666666664</c:v>
                </c:pt>
                <c:pt idx="1293">
                  <c:v>42310.3125</c:v>
                </c:pt>
                <c:pt idx="1294">
                  <c:v>42310.333333333336</c:v>
                </c:pt>
                <c:pt idx="1295">
                  <c:v>42310.354166666664</c:v>
                </c:pt>
                <c:pt idx="1296">
                  <c:v>42310.375</c:v>
                </c:pt>
                <c:pt idx="1297">
                  <c:v>42310.395833333336</c:v>
                </c:pt>
                <c:pt idx="1298">
                  <c:v>42310.416666666664</c:v>
                </c:pt>
                <c:pt idx="1299">
                  <c:v>42310.4375</c:v>
                </c:pt>
                <c:pt idx="1300">
                  <c:v>42310.458333333336</c:v>
                </c:pt>
                <c:pt idx="1301">
                  <c:v>42310.479166666664</c:v>
                </c:pt>
                <c:pt idx="1302">
                  <c:v>42310.5</c:v>
                </c:pt>
                <c:pt idx="1303">
                  <c:v>42310.520833333336</c:v>
                </c:pt>
                <c:pt idx="1304">
                  <c:v>42310.541666666664</c:v>
                </c:pt>
                <c:pt idx="1305">
                  <c:v>42310.5625</c:v>
                </c:pt>
                <c:pt idx="1306">
                  <c:v>42310.583333333336</c:v>
                </c:pt>
                <c:pt idx="1307">
                  <c:v>42310.604166666664</c:v>
                </c:pt>
                <c:pt idx="1308">
                  <c:v>42310.625</c:v>
                </c:pt>
                <c:pt idx="1309">
                  <c:v>42310.645833333336</c:v>
                </c:pt>
                <c:pt idx="1310">
                  <c:v>42310.666666666664</c:v>
                </c:pt>
                <c:pt idx="1311">
                  <c:v>42310.6875</c:v>
                </c:pt>
                <c:pt idx="1312">
                  <c:v>42310.708333333336</c:v>
                </c:pt>
                <c:pt idx="1313">
                  <c:v>42310.729166666664</c:v>
                </c:pt>
                <c:pt idx="1314">
                  <c:v>42310.75</c:v>
                </c:pt>
                <c:pt idx="1315">
                  <c:v>42310.770833333336</c:v>
                </c:pt>
                <c:pt idx="1316">
                  <c:v>42310.791666666664</c:v>
                </c:pt>
                <c:pt idx="1317">
                  <c:v>42310.8125</c:v>
                </c:pt>
                <c:pt idx="1318">
                  <c:v>42310.833333333336</c:v>
                </c:pt>
                <c:pt idx="1319">
                  <c:v>42310.854166666664</c:v>
                </c:pt>
                <c:pt idx="1320">
                  <c:v>42310.875</c:v>
                </c:pt>
                <c:pt idx="1321">
                  <c:v>42310.895833333336</c:v>
                </c:pt>
                <c:pt idx="1322">
                  <c:v>42310.916666666664</c:v>
                </c:pt>
                <c:pt idx="1323">
                  <c:v>42310.9375</c:v>
                </c:pt>
                <c:pt idx="1324">
                  <c:v>42311.958333333336</c:v>
                </c:pt>
                <c:pt idx="1325">
                  <c:v>42311.979166666664</c:v>
                </c:pt>
                <c:pt idx="1326">
                  <c:v>42311</c:v>
                </c:pt>
                <c:pt idx="1327">
                  <c:v>42311.020833333336</c:v>
                </c:pt>
                <c:pt idx="1328">
                  <c:v>42311.041666666664</c:v>
                </c:pt>
                <c:pt idx="1329">
                  <c:v>42311.0625</c:v>
                </c:pt>
                <c:pt idx="1330">
                  <c:v>42311.083333333336</c:v>
                </c:pt>
                <c:pt idx="1331">
                  <c:v>42311.104166666664</c:v>
                </c:pt>
                <c:pt idx="1332">
                  <c:v>42311.125</c:v>
                </c:pt>
                <c:pt idx="1333">
                  <c:v>42311.145833333336</c:v>
                </c:pt>
                <c:pt idx="1334">
                  <c:v>42311.166666666664</c:v>
                </c:pt>
                <c:pt idx="1335">
                  <c:v>42311.1875</c:v>
                </c:pt>
                <c:pt idx="1336">
                  <c:v>42311.208333333336</c:v>
                </c:pt>
                <c:pt idx="1337">
                  <c:v>42311.229166666664</c:v>
                </c:pt>
                <c:pt idx="1338">
                  <c:v>42311.25</c:v>
                </c:pt>
                <c:pt idx="1339">
                  <c:v>42311.270833333336</c:v>
                </c:pt>
                <c:pt idx="1340">
                  <c:v>42311.291666666664</c:v>
                </c:pt>
                <c:pt idx="1341">
                  <c:v>42311.3125</c:v>
                </c:pt>
                <c:pt idx="1342">
                  <c:v>42311.333333333336</c:v>
                </c:pt>
                <c:pt idx="1343">
                  <c:v>42311.354166666664</c:v>
                </c:pt>
                <c:pt idx="1344">
                  <c:v>42311.375</c:v>
                </c:pt>
                <c:pt idx="1345">
                  <c:v>42311.395833333336</c:v>
                </c:pt>
                <c:pt idx="1346">
                  <c:v>42311.416666666664</c:v>
                </c:pt>
                <c:pt idx="1347">
                  <c:v>42311.4375</c:v>
                </c:pt>
                <c:pt idx="1348">
                  <c:v>42311.458333333336</c:v>
                </c:pt>
                <c:pt idx="1349">
                  <c:v>42311.479166666672</c:v>
                </c:pt>
                <c:pt idx="1350">
                  <c:v>42311.500000000007</c:v>
                </c:pt>
                <c:pt idx="1351">
                  <c:v>42311.520833333343</c:v>
                </c:pt>
                <c:pt idx="1352">
                  <c:v>42311.541666666679</c:v>
                </c:pt>
                <c:pt idx="1353">
                  <c:v>42311.562500000015</c:v>
                </c:pt>
                <c:pt idx="1354">
                  <c:v>42311.58333333335</c:v>
                </c:pt>
                <c:pt idx="1355">
                  <c:v>42311.604166666686</c:v>
                </c:pt>
                <c:pt idx="1356">
                  <c:v>42311.625000000022</c:v>
                </c:pt>
                <c:pt idx="1357">
                  <c:v>42311.645833333358</c:v>
                </c:pt>
                <c:pt idx="1358">
                  <c:v>42311.666666666693</c:v>
                </c:pt>
                <c:pt idx="1359">
                  <c:v>42311.687500000029</c:v>
                </c:pt>
                <c:pt idx="1360">
                  <c:v>42311.708333333365</c:v>
                </c:pt>
                <c:pt idx="1361">
                  <c:v>42311.729166666701</c:v>
                </c:pt>
                <c:pt idx="1362">
                  <c:v>42311.750000000036</c:v>
                </c:pt>
                <c:pt idx="1363">
                  <c:v>42311.770833333372</c:v>
                </c:pt>
                <c:pt idx="1364">
                  <c:v>42311.791666666708</c:v>
                </c:pt>
                <c:pt idx="1365">
                  <c:v>42311.812500000044</c:v>
                </c:pt>
                <c:pt idx="1366">
                  <c:v>42311.833333333379</c:v>
                </c:pt>
                <c:pt idx="1367">
                  <c:v>42311.854166666715</c:v>
                </c:pt>
                <c:pt idx="1368">
                  <c:v>42311.875000000051</c:v>
                </c:pt>
                <c:pt idx="1369">
                  <c:v>42311.895833333387</c:v>
                </c:pt>
                <c:pt idx="1370">
                  <c:v>42311.916666666722</c:v>
                </c:pt>
                <c:pt idx="1371">
                  <c:v>42311.937500000058</c:v>
                </c:pt>
                <c:pt idx="1372">
                  <c:v>42311.958333333394</c:v>
                </c:pt>
                <c:pt idx="1373">
                  <c:v>42311.97916666673</c:v>
                </c:pt>
                <c:pt idx="1374">
                  <c:v>42312.000000000065</c:v>
                </c:pt>
                <c:pt idx="1375">
                  <c:v>42312.020833333401</c:v>
                </c:pt>
                <c:pt idx="1376">
                  <c:v>42312.041666666737</c:v>
                </c:pt>
                <c:pt idx="1377">
                  <c:v>42312.062500000073</c:v>
                </c:pt>
                <c:pt idx="1378">
                  <c:v>42312.083333333409</c:v>
                </c:pt>
                <c:pt idx="1379">
                  <c:v>42312.104166666744</c:v>
                </c:pt>
                <c:pt idx="1380">
                  <c:v>42312.12500000008</c:v>
                </c:pt>
                <c:pt idx="1381">
                  <c:v>42312.145833333416</c:v>
                </c:pt>
                <c:pt idx="1382">
                  <c:v>42312.166666666752</c:v>
                </c:pt>
                <c:pt idx="1383">
                  <c:v>42312.187500000087</c:v>
                </c:pt>
                <c:pt idx="1384">
                  <c:v>42312.208333333423</c:v>
                </c:pt>
                <c:pt idx="1385">
                  <c:v>42312.229166666759</c:v>
                </c:pt>
                <c:pt idx="1386">
                  <c:v>42312.250000000095</c:v>
                </c:pt>
                <c:pt idx="1387">
                  <c:v>42312.27083333343</c:v>
                </c:pt>
                <c:pt idx="1388">
                  <c:v>42312.291666666766</c:v>
                </c:pt>
                <c:pt idx="1389">
                  <c:v>42312.312500000102</c:v>
                </c:pt>
                <c:pt idx="1390">
                  <c:v>42312.333333333438</c:v>
                </c:pt>
                <c:pt idx="1391">
                  <c:v>42312.354166666773</c:v>
                </c:pt>
                <c:pt idx="1392">
                  <c:v>42312.375000000109</c:v>
                </c:pt>
                <c:pt idx="1393">
                  <c:v>42312.395833333445</c:v>
                </c:pt>
                <c:pt idx="1394">
                  <c:v>42312.416666666781</c:v>
                </c:pt>
                <c:pt idx="1395">
                  <c:v>42312.437500000116</c:v>
                </c:pt>
                <c:pt idx="1396">
                  <c:v>42312.458333333452</c:v>
                </c:pt>
                <c:pt idx="1397">
                  <c:v>42312.479166666788</c:v>
                </c:pt>
                <c:pt idx="1398">
                  <c:v>42312.500000000124</c:v>
                </c:pt>
                <c:pt idx="1399">
                  <c:v>42312.520833333459</c:v>
                </c:pt>
                <c:pt idx="1400">
                  <c:v>42312.541666666795</c:v>
                </c:pt>
                <c:pt idx="1401">
                  <c:v>42312.562500000131</c:v>
                </c:pt>
                <c:pt idx="1402">
                  <c:v>42312.583333333467</c:v>
                </c:pt>
                <c:pt idx="1403">
                  <c:v>42312.604166666802</c:v>
                </c:pt>
                <c:pt idx="1404">
                  <c:v>42312.625000000138</c:v>
                </c:pt>
                <c:pt idx="1405">
                  <c:v>42312.645833333474</c:v>
                </c:pt>
                <c:pt idx="1406">
                  <c:v>42312.66666666681</c:v>
                </c:pt>
                <c:pt idx="1407">
                  <c:v>42312.687500000146</c:v>
                </c:pt>
                <c:pt idx="1408">
                  <c:v>42312.708333333481</c:v>
                </c:pt>
                <c:pt idx="1409">
                  <c:v>42312.729166666817</c:v>
                </c:pt>
                <c:pt idx="1410">
                  <c:v>42312.750000000153</c:v>
                </c:pt>
                <c:pt idx="1411">
                  <c:v>42312.770833333489</c:v>
                </c:pt>
                <c:pt idx="1412">
                  <c:v>42312.791666666824</c:v>
                </c:pt>
                <c:pt idx="1413">
                  <c:v>42312.81250000016</c:v>
                </c:pt>
                <c:pt idx="1414">
                  <c:v>42312.833333333496</c:v>
                </c:pt>
                <c:pt idx="1415">
                  <c:v>42312.854166666832</c:v>
                </c:pt>
                <c:pt idx="1416">
                  <c:v>42312.875000000167</c:v>
                </c:pt>
                <c:pt idx="1417">
                  <c:v>42312.895833333503</c:v>
                </c:pt>
                <c:pt idx="1418">
                  <c:v>42312.916666666839</c:v>
                </c:pt>
                <c:pt idx="1419">
                  <c:v>42312.937500000175</c:v>
                </c:pt>
                <c:pt idx="1420">
                  <c:v>42312.95833333351</c:v>
                </c:pt>
                <c:pt idx="1421">
                  <c:v>42312.979166666846</c:v>
                </c:pt>
                <c:pt idx="1422">
                  <c:v>42313.000000000182</c:v>
                </c:pt>
                <c:pt idx="1423">
                  <c:v>42313.020833333518</c:v>
                </c:pt>
                <c:pt idx="1424">
                  <c:v>42313.041666666853</c:v>
                </c:pt>
                <c:pt idx="1425">
                  <c:v>42313.062500000189</c:v>
                </c:pt>
                <c:pt idx="1426">
                  <c:v>42313.083333333525</c:v>
                </c:pt>
                <c:pt idx="1427">
                  <c:v>42313.104166666861</c:v>
                </c:pt>
                <c:pt idx="1428">
                  <c:v>42313.125000000196</c:v>
                </c:pt>
                <c:pt idx="1429">
                  <c:v>42313.145833333532</c:v>
                </c:pt>
                <c:pt idx="1430">
                  <c:v>42313.166666666868</c:v>
                </c:pt>
                <c:pt idx="1431">
                  <c:v>42313.187500000204</c:v>
                </c:pt>
                <c:pt idx="1432">
                  <c:v>42313.208333333539</c:v>
                </c:pt>
                <c:pt idx="1433">
                  <c:v>42313.229166666875</c:v>
                </c:pt>
                <c:pt idx="1434">
                  <c:v>42313.250000000211</c:v>
                </c:pt>
                <c:pt idx="1435">
                  <c:v>42313.270833333547</c:v>
                </c:pt>
                <c:pt idx="1436">
                  <c:v>42313.291666666883</c:v>
                </c:pt>
                <c:pt idx="1437">
                  <c:v>42313.312500000218</c:v>
                </c:pt>
                <c:pt idx="1438">
                  <c:v>42313.333333333554</c:v>
                </c:pt>
                <c:pt idx="1439">
                  <c:v>42313.35416666689</c:v>
                </c:pt>
                <c:pt idx="1440">
                  <c:v>42313.375000000226</c:v>
                </c:pt>
                <c:pt idx="1441">
                  <c:v>42313.395833333561</c:v>
                </c:pt>
                <c:pt idx="1442">
                  <c:v>42313.416666666897</c:v>
                </c:pt>
                <c:pt idx="1443">
                  <c:v>42313.437500000233</c:v>
                </c:pt>
                <c:pt idx="1444">
                  <c:v>42313.458333333569</c:v>
                </c:pt>
                <c:pt idx="1445">
                  <c:v>42313.479166666904</c:v>
                </c:pt>
                <c:pt idx="1446">
                  <c:v>42313.50000000024</c:v>
                </c:pt>
                <c:pt idx="1447">
                  <c:v>42313.520833333576</c:v>
                </c:pt>
                <c:pt idx="1448">
                  <c:v>42313.541666666912</c:v>
                </c:pt>
                <c:pt idx="1449">
                  <c:v>42313.562500000247</c:v>
                </c:pt>
                <c:pt idx="1450">
                  <c:v>42313.583333333583</c:v>
                </c:pt>
                <c:pt idx="1451">
                  <c:v>42313.604166666919</c:v>
                </c:pt>
                <c:pt idx="1452">
                  <c:v>42313.625000000255</c:v>
                </c:pt>
                <c:pt idx="1453">
                  <c:v>42313.64583333359</c:v>
                </c:pt>
                <c:pt idx="1454">
                  <c:v>42313.666666666926</c:v>
                </c:pt>
                <c:pt idx="1455">
                  <c:v>42313.687500000262</c:v>
                </c:pt>
                <c:pt idx="1456">
                  <c:v>42313.708333333598</c:v>
                </c:pt>
                <c:pt idx="1457">
                  <c:v>42313.729166666933</c:v>
                </c:pt>
                <c:pt idx="1458">
                  <c:v>42313.750000000269</c:v>
                </c:pt>
                <c:pt idx="1459">
                  <c:v>42313.770833333605</c:v>
                </c:pt>
                <c:pt idx="1460">
                  <c:v>42313.791666666941</c:v>
                </c:pt>
                <c:pt idx="1461">
                  <c:v>42313.812500000276</c:v>
                </c:pt>
                <c:pt idx="1462">
                  <c:v>42313.833333333612</c:v>
                </c:pt>
                <c:pt idx="1463">
                  <c:v>42313.854166666948</c:v>
                </c:pt>
                <c:pt idx="1464">
                  <c:v>42313.875000000284</c:v>
                </c:pt>
                <c:pt idx="1465">
                  <c:v>42313.89583333362</c:v>
                </c:pt>
                <c:pt idx="1466">
                  <c:v>42313.916666666955</c:v>
                </c:pt>
                <c:pt idx="1467">
                  <c:v>42313.937500000291</c:v>
                </c:pt>
                <c:pt idx="1468">
                  <c:v>42313.958333333627</c:v>
                </c:pt>
                <c:pt idx="1469">
                  <c:v>42313.979166666963</c:v>
                </c:pt>
                <c:pt idx="1470">
                  <c:v>42314.000000000298</c:v>
                </c:pt>
                <c:pt idx="1471">
                  <c:v>42314.020833333634</c:v>
                </c:pt>
                <c:pt idx="1472">
                  <c:v>42314.04166666697</c:v>
                </c:pt>
                <c:pt idx="1473">
                  <c:v>42314.062500000306</c:v>
                </c:pt>
                <c:pt idx="1474">
                  <c:v>42314.083333333641</c:v>
                </c:pt>
                <c:pt idx="1475">
                  <c:v>42314.104166666977</c:v>
                </c:pt>
                <c:pt idx="1476">
                  <c:v>42314.125000000313</c:v>
                </c:pt>
                <c:pt idx="1477">
                  <c:v>42314.145833333649</c:v>
                </c:pt>
                <c:pt idx="1478">
                  <c:v>42314.166666666984</c:v>
                </c:pt>
                <c:pt idx="1479">
                  <c:v>42314.18750000032</c:v>
                </c:pt>
                <c:pt idx="1480">
                  <c:v>42314.208333333656</c:v>
                </c:pt>
                <c:pt idx="1481">
                  <c:v>42314.229166666992</c:v>
                </c:pt>
                <c:pt idx="1482">
                  <c:v>42314.250000000327</c:v>
                </c:pt>
                <c:pt idx="1483">
                  <c:v>42314.270833333663</c:v>
                </c:pt>
                <c:pt idx="1484">
                  <c:v>42314.291666666999</c:v>
                </c:pt>
                <c:pt idx="1485">
                  <c:v>42314.312500000335</c:v>
                </c:pt>
                <c:pt idx="1486">
                  <c:v>42314.33333333367</c:v>
                </c:pt>
                <c:pt idx="1487">
                  <c:v>42314.354166667006</c:v>
                </c:pt>
                <c:pt idx="1488">
                  <c:v>42314.375000000342</c:v>
                </c:pt>
                <c:pt idx="1489">
                  <c:v>42314.395833333678</c:v>
                </c:pt>
                <c:pt idx="1490">
                  <c:v>42314.416666667013</c:v>
                </c:pt>
                <c:pt idx="1491">
                  <c:v>42314.437500000349</c:v>
                </c:pt>
                <c:pt idx="1492">
                  <c:v>42314.458333333685</c:v>
                </c:pt>
                <c:pt idx="1493">
                  <c:v>42314.479166667021</c:v>
                </c:pt>
                <c:pt idx="1494">
                  <c:v>42314.500000000357</c:v>
                </c:pt>
                <c:pt idx="1495">
                  <c:v>42314.520833333692</c:v>
                </c:pt>
                <c:pt idx="1496">
                  <c:v>42314.541666667028</c:v>
                </c:pt>
                <c:pt idx="1497">
                  <c:v>42314.562500000364</c:v>
                </c:pt>
                <c:pt idx="1498">
                  <c:v>42314.5833333337</c:v>
                </c:pt>
                <c:pt idx="1499">
                  <c:v>42314.604166667035</c:v>
                </c:pt>
                <c:pt idx="1500">
                  <c:v>42314.625000000371</c:v>
                </c:pt>
                <c:pt idx="1501">
                  <c:v>42314.645833333707</c:v>
                </c:pt>
                <c:pt idx="1502">
                  <c:v>42314.666666667043</c:v>
                </c:pt>
                <c:pt idx="1503">
                  <c:v>42314.687500000378</c:v>
                </c:pt>
                <c:pt idx="1504">
                  <c:v>42314.708333333714</c:v>
                </c:pt>
                <c:pt idx="1505">
                  <c:v>42314.72916666705</c:v>
                </c:pt>
                <c:pt idx="1506">
                  <c:v>42314.750000000386</c:v>
                </c:pt>
                <c:pt idx="1507">
                  <c:v>42314.770833333721</c:v>
                </c:pt>
                <c:pt idx="1508">
                  <c:v>42314.791666667057</c:v>
                </c:pt>
                <c:pt idx="1509">
                  <c:v>42314.812500000393</c:v>
                </c:pt>
                <c:pt idx="1510">
                  <c:v>42314.833333333729</c:v>
                </c:pt>
                <c:pt idx="1511">
                  <c:v>42314.854166667064</c:v>
                </c:pt>
                <c:pt idx="1512">
                  <c:v>42314.8750000004</c:v>
                </c:pt>
                <c:pt idx="1513">
                  <c:v>42314.895833333736</c:v>
                </c:pt>
                <c:pt idx="1514">
                  <c:v>42314.916666667072</c:v>
                </c:pt>
                <c:pt idx="1515">
                  <c:v>42314.937500000407</c:v>
                </c:pt>
                <c:pt idx="1516">
                  <c:v>42314.958333333743</c:v>
                </c:pt>
                <c:pt idx="1517">
                  <c:v>42314.979166667079</c:v>
                </c:pt>
                <c:pt idx="1518">
                  <c:v>42315.000000000415</c:v>
                </c:pt>
                <c:pt idx="1519">
                  <c:v>42315.02083333375</c:v>
                </c:pt>
                <c:pt idx="1520">
                  <c:v>42315.041666667086</c:v>
                </c:pt>
                <c:pt idx="1521">
                  <c:v>42315.062500000422</c:v>
                </c:pt>
                <c:pt idx="1522">
                  <c:v>42315.083333333758</c:v>
                </c:pt>
                <c:pt idx="1523">
                  <c:v>42315.104166667094</c:v>
                </c:pt>
                <c:pt idx="1524">
                  <c:v>42315.125000000429</c:v>
                </c:pt>
                <c:pt idx="1525">
                  <c:v>42315.145833333765</c:v>
                </c:pt>
                <c:pt idx="1526">
                  <c:v>42315.166666667101</c:v>
                </c:pt>
                <c:pt idx="1527">
                  <c:v>42315.187500000437</c:v>
                </c:pt>
                <c:pt idx="1528">
                  <c:v>42315.208333333772</c:v>
                </c:pt>
                <c:pt idx="1529">
                  <c:v>42315.229166667108</c:v>
                </c:pt>
                <c:pt idx="1530">
                  <c:v>42315.250000000444</c:v>
                </c:pt>
                <c:pt idx="1531">
                  <c:v>42315.27083333378</c:v>
                </c:pt>
                <c:pt idx="1532">
                  <c:v>42315.291666667115</c:v>
                </c:pt>
                <c:pt idx="1533">
                  <c:v>42315.312500000451</c:v>
                </c:pt>
                <c:pt idx="1534">
                  <c:v>42315.333333333787</c:v>
                </c:pt>
                <c:pt idx="1535">
                  <c:v>42315.354166667123</c:v>
                </c:pt>
                <c:pt idx="1536">
                  <c:v>42315.375000000458</c:v>
                </c:pt>
                <c:pt idx="1537">
                  <c:v>42315.395833333794</c:v>
                </c:pt>
                <c:pt idx="1538">
                  <c:v>42315.41666666713</c:v>
                </c:pt>
                <c:pt idx="1539">
                  <c:v>42315.437500000466</c:v>
                </c:pt>
                <c:pt idx="1540">
                  <c:v>42315.458333333801</c:v>
                </c:pt>
                <c:pt idx="1541">
                  <c:v>42315.479166667137</c:v>
                </c:pt>
                <c:pt idx="1542">
                  <c:v>42315.500000000473</c:v>
                </c:pt>
                <c:pt idx="1543">
                  <c:v>42315.520833333809</c:v>
                </c:pt>
                <c:pt idx="1544">
                  <c:v>42315.541666667144</c:v>
                </c:pt>
                <c:pt idx="1545">
                  <c:v>42315.56250000048</c:v>
                </c:pt>
                <c:pt idx="1546">
                  <c:v>42315.583333333816</c:v>
                </c:pt>
                <c:pt idx="1547">
                  <c:v>42315.604166667152</c:v>
                </c:pt>
                <c:pt idx="1548">
                  <c:v>42315.625000000487</c:v>
                </c:pt>
                <c:pt idx="1549">
                  <c:v>42315.645833333823</c:v>
                </c:pt>
                <c:pt idx="1550">
                  <c:v>42315.666666667159</c:v>
                </c:pt>
                <c:pt idx="1551">
                  <c:v>42315.687500000495</c:v>
                </c:pt>
                <c:pt idx="1552">
                  <c:v>42315.708333333831</c:v>
                </c:pt>
                <c:pt idx="1553">
                  <c:v>42315.729166667166</c:v>
                </c:pt>
                <c:pt idx="1554">
                  <c:v>42315.750000000502</c:v>
                </c:pt>
                <c:pt idx="1555">
                  <c:v>42315.770833333838</c:v>
                </c:pt>
                <c:pt idx="1556">
                  <c:v>42315.791666667174</c:v>
                </c:pt>
                <c:pt idx="1557">
                  <c:v>42315.812500000509</c:v>
                </c:pt>
                <c:pt idx="1558">
                  <c:v>42315.833333333845</c:v>
                </c:pt>
                <c:pt idx="1559">
                  <c:v>42315.854166667181</c:v>
                </c:pt>
                <c:pt idx="1560">
                  <c:v>42315.875000000517</c:v>
                </c:pt>
                <c:pt idx="1561">
                  <c:v>42315.895833333852</c:v>
                </c:pt>
                <c:pt idx="1562">
                  <c:v>42315.916666667188</c:v>
                </c:pt>
                <c:pt idx="1563">
                  <c:v>42315.937500000524</c:v>
                </c:pt>
                <c:pt idx="1564">
                  <c:v>42315.95833333386</c:v>
                </c:pt>
                <c:pt idx="1565">
                  <c:v>42315.979166667195</c:v>
                </c:pt>
                <c:pt idx="1566">
                  <c:v>42316.000000000531</c:v>
                </c:pt>
                <c:pt idx="1567">
                  <c:v>42316.020833333867</c:v>
                </c:pt>
                <c:pt idx="1568">
                  <c:v>42316.041666667203</c:v>
                </c:pt>
                <c:pt idx="1569">
                  <c:v>42316.062500000538</c:v>
                </c:pt>
                <c:pt idx="1570">
                  <c:v>42316.083333333874</c:v>
                </c:pt>
                <c:pt idx="1571">
                  <c:v>42316.10416666721</c:v>
                </c:pt>
                <c:pt idx="1572">
                  <c:v>42316.125000000546</c:v>
                </c:pt>
                <c:pt idx="1573">
                  <c:v>42316.145833333881</c:v>
                </c:pt>
                <c:pt idx="1574">
                  <c:v>42316.166666667217</c:v>
                </c:pt>
                <c:pt idx="1575">
                  <c:v>42316.187500000553</c:v>
                </c:pt>
                <c:pt idx="1576">
                  <c:v>42316.208333333889</c:v>
                </c:pt>
                <c:pt idx="1577">
                  <c:v>42316.229166667224</c:v>
                </c:pt>
                <c:pt idx="1578">
                  <c:v>42316.25000000056</c:v>
                </c:pt>
                <c:pt idx="1579">
                  <c:v>42316.270833333896</c:v>
                </c:pt>
                <c:pt idx="1580">
                  <c:v>42316.291666667232</c:v>
                </c:pt>
                <c:pt idx="1581">
                  <c:v>42316.312500000568</c:v>
                </c:pt>
                <c:pt idx="1582">
                  <c:v>42316.333333333903</c:v>
                </c:pt>
                <c:pt idx="1583">
                  <c:v>42316.354166667239</c:v>
                </c:pt>
                <c:pt idx="1584">
                  <c:v>42316.375000000575</c:v>
                </c:pt>
                <c:pt idx="1585">
                  <c:v>42316.395833333911</c:v>
                </c:pt>
                <c:pt idx="1586">
                  <c:v>42316.416666667246</c:v>
                </c:pt>
                <c:pt idx="1587">
                  <c:v>42316.437500000582</c:v>
                </c:pt>
                <c:pt idx="1588">
                  <c:v>42316.458333333918</c:v>
                </c:pt>
                <c:pt idx="1589">
                  <c:v>42316.479166667254</c:v>
                </c:pt>
                <c:pt idx="1590">
                  <c:v>42316.500000000589</c:v>
                </c:pt>
                <c:pt idx="1591">
                  <c:v>42316.520833333925</c:v>
                </c:pt>
                <c:pt idx="1592">
                  <c:v>42316.541666667261</c:v>
                </c:pt>
                <c:pt idx="1593">
                  <c:v>42316.562500000597</c:v>
                </c:pt>
                <c:pt idx="1594">
                  <c:v>42316.583333333932</c:v>
                </c:pt>
                <c:pt idx="1595">
                  <c:v>42316.604166667268</c:v>
                </c:pt>
                <c:pt idx="1596">
                  <c:v>42316.625000000604</c:v>
                </c:pt>
                <c:pt idx="1597">
                  <c:v>42316.64583333394</c:v>
                </c:pt>
                <c:pt idx="1598">
                  <c:v>42316.666666667275</c:v>
                </c:pt>
                <c:pt idx="1599">
                  <c:v>42316.687500000611</c:v>
                </c:pt>
                <c:pt idx="1600">
                  <c:v>42316.708333333947</c:v>
                </c:pt>
                <c:pt idx="1601">
                  <c:v>42316.729166667283</c:v>
                </c:pt>
                <c:pt idx="1602">
                  <c:v>42316.750000000618</c:v>
                </c:pt>
                <c:pt idx="1603">
                  <c:v>42316.770833333954</c:v>
                </c:pt>
                <c:pt idx="1604">
                  <c:v>42316.79166666729</c:v>
                </c:pt>
                <c:pt idx="1605">
                  <c:v>42316.812500000626</c:v>
                </c:pt>
                <c:pt idx="1606">
                  <c:v>42316.833333333961</c:v>
                </c:pt>
                <c:pt idx="1607">
                  <c:v>42316.854166667297</c:v>
                </c:pt>
                <c:pt idx="1608">
                  <c:v>42316.875000000633</c:v>
                </c:pt>
                <c:pt idx="1609">
                  <c:v>42316.895833333969</c:v>
                </c:pt>
                <c:pt idx="1610">
                  <c:v>42316.916666667305</c:v>
                </c:pt>
                <c:pt idx="1611">
                  <c:v>42316.93750000064</c:v>
                </c:pt>
                <c:pt idx="1612">
                  <c:v>42316.958333333976</c:v>
                </c:pt>
                <c:pt idx="1613">
                  <c:v>42316.979166667312</c:v>
                </c:pt>
                <c:pt idx="1614">
                  <c:v>42317.000000000648</c:v>
                </c:pt>
                <c:pt idx="1615">
                  <c:v>42317.020833333983</c:v>
                </c:pt>
                <c:pt idx="1616">
                  <c:v>42317.041666667319</c:v>
                </c:pt>
                <c:pt idx="1617">
                  <c:v>42317.062500000655</c:v>
                </c:pt>
                <c:pt idx="1618">
                  <c:v>42317.083333333991</c:v>
                </c:pt>
                <c:pt idx="1619">
                  <c:v>42317.104166667326</c:v>
                </c:pt>
                <c:pt idx="1620">
                  <c:v>42317.125000000662</c:v>
                </c:pt>
                <c:pt idx="1621">
                  <c:v>42317.145833333998</c:v>
                </c:pt>
                <c:pt idx="1622">
                  <c:v>42317.166666667334</c:v>
                </c:pt>
                <c:pt idx="1623">
                  <c:v>42317.187500000669</c:v>
                </c:pt>
                <c:pt idx="1624">
                  <c:v>42317.208333334005</c:v>
                </c:pt>
                <c:pt idx="1625">
                  <c:v>42317.229166667341</c:v>
                </c:pt>
                <c:pt idx="1626">
                  <c:v>42317.250000000677</c:v>
                </c:pt>
                <c:pt idx="1627">
                  <c:v>42317.270833334012</c:v>
                </c:pt>
                <c:pt idx="1628">
                  <c:v>42317.291666667348</c:v>
                </c:pt>
                <c:pt idx="1629">
                  <c:v>42317.312500000684</c:v>
                </c:pt>
                <c:pt idx="1630">
                  <c:v>42317.33333333402</c:v>
                </c:pt>
                <c:pt idx="1631">
                  <c:v>42317.354166667355</c:v>
                </c:pt>
                <c:pt idx="1632">
                  <c:v>42317.375000000691</c:v>
                </c:pt>
                <c:pt idx="1633">
                  <c:v>42317.395833334027</c:v>
                </c:pt>
                <c:pt idx="1634">
                  <c:v>42317.416666667363</c:v>
                </c:pt>
                <c:pt idx="1635">
                  <c:v>42317.437500000698</c:v>
                </c:pt>
                <c:pt idx="1636">
                  <c:v>42317.458333334034</c:v>
                </c:pt>
                <c:pt idx="1637">
                  <c:v>42317.47916666737</c:v>
                </c:pt>
                <c:pt idx="1638">
                  <c:v>42317.500000000706</c:v>
                </c:pt>
                <c:pt idx="1639">
                  <c:v>42317.520833334042</c:v>
                </c:pt>
                <c:pt idx="1640">
                  <c:v>42317.541666667377</c:v>
                </c:pt>
                <c:pt idx="1641">
                  <c:v>42317.562500000713</c:v>
                </c:pt>
                <c:pt idx="1642">
                  <c:v>42317.583333334049</c:v>
                </c:pt>
                <c:pt idx="1643">
                  <c:v>42317.604166667385</c:v>
                </c:pt>
                <c:pt idx="1644">
                  <c:v>42317.62500000072</c:v>
                </c:pt>
                <c:pt idx="1645">
                  <c:v>42317.645833334056</c:v>
                </c:pt>
                <c:pt idx="1646">
                  <c:v>42317.666666667392</c:v>
                </c:pt>
                <c:pt idx="1647">
                  <c:v>42317.687500000728</c:v>
                </c:pt>
                <c:pt idx="1648">
                  <c:v>42317.708333334063</c:v>
                </c:pt>
                <c:pt idx="1649">
                  <c:v>42317.729166667399</c:v>
                </c:pt>
                <c:pt idx="1650">
                  <c:v>42317.750000000735</c:v>
                </c:pt>
                <c:pt idx="1651">
                  <c:v>42317.770833334071</c:v>
                </c:pt>
                <c:pt idx="1652">
                  <c:v>42317.791666667406</c:v>
                </c:pt>
                <c:pt idx="1653">
                  <c:v>42317.812500000742</c:v>
                </c:pt>
                <c:pt idx="1654">
                  <c:v>42317.833333334078</c:v>
                </c:pt>
                <c:pt idx="1655">
                  <c:v>42317.854166667414</c:v>
                </c:pt>
                <c:pt idx="1656">
                  <c:v>42317.875000000749</c:v>
                </c:pt>
                <c:pt idx="1657">
                  <c:v>42317.895833334085</c:v>
                </c:pt>
                <c:pt idx="1658">
                  <c:v>42317.916666667421</c:v>
                </c:pt>
                <c:pt idx="1659">
                  <c:v>42317.937500000757</c:v>
                </c:pt>
                <c:pt idx="1660">
                  <c:v>42317.958333334092</c:v>
                </c:pt>
                <c:pt idx="1661">
                  <c:v>42317.979166667428</c:v>
                </c:pt>
                <c:pt idx="1662">
                  <c:v>42318.000000000764</c:v>
                </c:pt>
                <c:pt idx="1663">
                  <c:v>42318.0208333341</c:v>
                </c:pt>
                <c:pt idx="1664">
                  <c:v>42318.041666667435</c:v>
                </c:pt>
                <c:pt idx="1665">
                  <c:v>42318.062500000771</c:v>
                </c:pt>
                <c:pt idx="1666">
                  <c:v>42318.083333334107</c:v>
                </c:pt>
                <c:pt idx="1667">
                  <c:v>42318.104166667443</c:v>
                </c:pt>
                <c:pt idx="1668">
                  <c:v>42318.125000000779</c:v>
                </c:pt>
                <c:pt idx="1669">
                  <c:v>42318.145833334114</c:v>
                </c:pt>
                <c:pt idx="1670">
                  <c:v>42318.16666666745</c:v>
                </c:pt>
                <c:pt idx="1671">
                  <c:v>42318.187500000786</c:v>
                </c:pt>
                <c:pt idx="1672">
                  <c:v>42318.208333334122</c:v>
                </c:pt>
                <c:pt idx="1673">
                  <c:v>42318.229166667457</c:v>
                </c:pt>
                <c:pt idx="1674">
                  <c:v>42318.250000000793</c:v>
                </c:pt>
                <c:pt idx="1675">
                  <c:v>42318.270833334129</c:v>
                </c:pt>
                <c:pt idx="1676">
                  <c:v>42318.291666667465</c:v>
                </c:pt>
                <c:pt idx="1677">
                  <c:v>42318.3125000008</c:v>
                </c:pt>
                <c:pt idx="1678">
                  <c:v>42318.333333334136</c:v>
                </c:pt>
                <c:pt idx="1679">
                  <c:v>42318.354166667472</c:v>
                </c:pt>
                <c:pt idx="1680">
                  <c:v>42318.375000000808</c:v>
                </c:pt>
                <c:pt idx="1681">
                  <c:v>42318.395833334143</c:v>
                </c:pt>
                <c:pt idx="1682">
                  <c:v>42318.416666667479</c:v>
                </c:pt>
                <c:pt idx="1683">
                  <c:v>42318.437500000815</c:v>
                </c:pt>
                <c:pt idx="1684">
                  <c:v>42318.458333334151</c:v>
                </c:pt>
                <c:pt idx="1685">
                  <c:v>42318.479166667486</c:v>
                </c:pt>
                <c:pt idx="1686">
                  <c:v>42318.500000000822</c:v>
                </c:pt>
                <c:pt idx="1687">
                  <c:v>42318.520833334158</c:v>
                </c:pt>
                <c:pt idx="1688">
                  <c:v>42318.541666667494</c:v>
                </c:pt>
                <c:pt idx="1689">
                  <c:v>42318.562500000829</c:v>
                </c:pt>
                <c:pt idx="1690">
                  <c:v>42318.583333334165</c:v>
                </c:pt>
                <c:pt idx="1691">
                  <c:v>42318.604166667501</c:v>
                </c:pt>
                <c:pt idx="1692">
                  <c:v>42318.625000000837</c:v>
                </c:pt>
                <c:pt idx="1693">
                  <c:v>42318.645833334172</c:v>
                </c:pt>
                <c:pt idx="1694">
                  <c:v>42318.666666667508</c:v>
                </c:pt>
                <c:pt idx="1695">
                  <c:v>42318.687500000844</c:v>
                </c:pt>
                <c:pt idx="1696">
                  <c:v>42318.70833333418</c:v>
                </c:pt>
                <c:pt idx="1697">
                  <c:v>42318.729166667516</c:v>
                </c:pt>
                <c:pt idx="1698">
                  <c:v>42318.750000000851</c:v>
                </c:pt>
                <c:pt idx="1699">
                  <c:v>42318.770833334187</c:v>
                </c:pt>
                <c:pt idx="1700">
                  <c:v>42318.791666667523</c:v>
                </c:pt>
                <c:pt idx="1701">
                  <c:v>42318.812500000859</c:v>
                </c:pt>
                <c:pt idx="1702">
                  <c:v>42318.833333334194</c:v>
                </c:pt>
                <c:pt idx="1703">
                  <c:v>42318.85416666753</c:v>
                </c:pt>
                <c:pt idx="1704">
                  <c:v>42318.875000000866</c:v>
                </c:pt>
                <c:pt idx="1705">
                  <c:v>42318.895833334202</c:v>
                </c:pt>
                <c:pt idx="1706">
                  <c:v>42318.916666667537</c:v>
                </c:pt>
                <c:pt idx="1707">
                  <c:v>42318.937500000873</c:v>
                </c:pt>
                <c:pt idx="1708">
                  <c:v>42318.958333334209</c:v>
                </c:pt>
                <c:pt idx="1709">
                  <c:v>42318.979166667545</c:v>
                </c:pt>
                <c:pt idx="1710">
                  <c:v>42319.00000000088</c:v>
                </c:pt>
                <c:pt idx="1711">
                  <c:v>42319.020833334216</c:v>
                </c:pt>
                <c:pt idx="1712">
                  <c:v>42319.041666667552</c:v>
                </c:pt>
                <c:pt idx="1713">
                  <c:v>42319.062500000888</c:v>
                </c:pt>
                <c:pt idx="1714">
                  <c:v>42319.083333334223</c:v>
                </c:pt>
                <c:pt idx="1715">
                  <c:v>42319.104166667559</c:v>
                </c:pt>
                <c:pt idx="1716">
                  <c:v>42319.125000000895</c:v>
                </c:pt>
                <c:pt idx="1717">
                  <c:v>42319.145833334231</c:v>
                </c:pt>
                <c:pt idx="1718">
                  <c:v>42319.166666667566</c:v>
                </c:pt>
                <c:pt idx="1719">
                  <c:v>42319.187500000902</c:v>
                </c:pt>
                <c:pt idx="1720">
                  <c:v>42319.208333334238</c:v>
                </c:pt>
                <c:pt idx="1721">
                  <c:v>42319.229166667574</c:v>
                </c:pt>
                <c:pt idx="1722">
                  <c:v>42319.250000000909</c:v>
                </c:pt>
                <c:pt idx="1723">
                  <c:v>42319.270833334245</c:v>
                </c:pt>
                <c:pt idx="1724">
                  <c:v>42319.291666667581</c:v>
                </c:pt>
                <c:pt idx="1725">
                  <c:v>42319.312500000917</c:v>
                </c:pt>
                <c:pt idx="1726">
                  <c:v>42319.333333334253</c:v>
                </c:pt>
                <c:pt idx="1727">
                  <c:v>42319.354166667588</c:v>
                </c:pt>
                <c:pt idx="1728">
                  <c:v>42319.375000000924</c:v>
                </c:pt>
                <c:pt idx="1729">
                  <c:v>42319.39583333426</c:v>
                </c:pt>
                <c:pt idx="1730">
                  <c:v>42319.416666667596</c:v>
                </c:pt>
                <c:pt idx="1731">
                  <c:v>42319.437500000931</c:v>
                </c:pt>
                <c:pt idx="1732">
                  <c:v>42319.458333334267</c:v>
                </c:pt>
                <c:pt idx="1733">
                  <c:v>42319.479166667603</c:v>
                </c:pt>
                <c:pt idx="1734">
                  <c:v>42319.500000000939</c:v>
                </c:pt>
                <c:pt idx="1735">
                  <c:v>42319.520833334274</c:v>
                </c:pt>
                <c:pt idx="1736">
                  <c:v>42319.54166666761</c:v>
                </c:pt>
                <c:pt idx="1737">
                  <c:v>42319.562500000946</c:v>
                </c:pt>
                <c:pt idx="1738">
                  <c:v>42319.583333334282</c:v>
                </c:pt>
                <c:pt idx="1739">
                  <c:v>42319.604166667617</c:v>
                </c:pt>
                <c:pt idx="1740">
                  <c:v>42319.625000000953</c:v>
                </c:pt>
                <c:pt idx="1741">
                  <c:v>42319.645833334289</c:v>
                </c:pt>
                <c:pt idx="1742">
                  <c:v>42319.666666667625</c:v>
                </c:pt>
                <c:pt idx="1743">
                  <c:v>42319.68750000096</c:v>
                </c:pt>
                <c:pt idx="1744">
                  <c:v>42319.708333334296</c:v>
                </c:pt>
                <c:pt idx="1745">
                  <c:v>42319.729166667632</c:v>
                </c:pt>
                <c:pt idx="1746">
                  <c:v>42319.750000000968</c:v>
                </c:pt>
                <c:pt idx="1747">
                  <c:v>42319.770833334303</c:v>
                </c:pt>
                <c:pt idx="1748">
                  <c:v>42319.791666667639</c:v>
                </c:pt>
                <c:pt idx="1749">
                  <c:v>42319.812500000975</c:v>
                </c:pt>
                <c:pt idx="1750">
                  <c:v>42319.833333334311</c:v>
                </c:pt>
                <c:pt idx="1751">
                  <c:v>42319.854166667646</c:v>
                </c:pt>
                <c:pt idx="1752">
                  <c:v>42319.875000000982</c:v>
                </c:pt>
                <c:pt idx="1753">
                  <c:v>42319.895833334318</c:v>
                </c:pt>
                <c:pt idx="1754">
                  <c:v>42319.916666667654</c:v>
                </c:pt>
                <c:pt idx="1755">
                  <c:v>42319.93750000099</c:v>
                </c:pt>
                <c:pt idx="1756">
                  <c:v>42319.958333334325</c:v>
                </c:pt>
                <c:pt idx="1757">
                  <c:v>42319.979166667661</c:v>
                </c:pt>
                <c:pt idx="1758">
                  <c:v>42320.000000000997</c:v>
                </c:pt>
                <c:pt idx="1759">
                  <c:v>42320.020833334333</c:v>
                </c:pt>
                <c:pt idx="1760">
                  <c:v>42320.041666667668</c:v>
                </c:pt>
                <c:pt idx="1761">
                  <c:v>42320.062500001004</c:v>
                </c:pt>
                <c:pt idx="1762">
                  <c:v>42320.08333333434</c:v>
                </c:pt>
                <c:pt idx="1763">
                  <c:v>42320.104166667676</c:v>
                </c:pt>
                <c:pt idx="1764">
                  <c:v>42320.125000001011</c:v>
                </c:pt>
                <c:pt idx="1765">
                  <c:v>42320.145833334347</c:v>
                </c:pt>
                <c:pt idx="1766">
                  <c:v>42320.166666667683</c:v>
                </c:pt>
                <c:pt idx="1767">
                  <c:v>42320.187500001019</c:v>
                </c:pt>
                <c:pt idx="1768">
                  <c:v>42320.208333334354</c:v>
                </c:pt>
                <c:pt idx="1769">
                  <c:v>42320.22916666769</c:v>
                </c:pt>
                <c:pt idx="1770">
                  <c:v>42320.250000001026</c:v>
                </c:pt>
                <c:pt idx="1771">
                  <c:v>42320.270833334362</c:v>
                </c:pt>
                <c:pt idx="1772">
                  <c:v>42320.291666667697</c:v>
                </c:pt>
                <c:pt idx="1773">
                  <c:v>42320.312500001033</c:v>
                </c:pt>
                <c:pt idx="1774">
                  <c:v>42320.333333334369</c:v>
                </c:pt>
                <c:pt idx="1775">
                  <c:v>42320.354166667705</c:v>
                </c:pt>
                <c:pt idx="1776">
                  <c:v>42320.37500000104</c:v>
                </c:pt>
                <c:pt idx="1777">
                  <c:v>42320.395833334376</c:v>
                </c:pt>
                <c:pt idx="1778">
                  <c:v>42320.416666667712</c:v>
                </c:pt>
                <c:pt idx="1779">
                  <c:v>42320.437500001048</c:v>
                </c:pt>
                <c:pt idx="1780">
                  <c:v>42320.458333334383</c:v>
                </c:pt>
                <c:pt idx="1781">
                  <c:v>42320.479166667719</c:v>
                </c:pt>
                <c:pt idx="1782">
                  <c:v>42320.500000001055</c:v>
                </c:pt>
                <c:pt idx="1783">
                  <c:v>42320.520833334391</c:v>
                </c:pt>
                <c:pt idx="1784">
                  <c:v>42320.541666667727</c:v>
                </c:pt>
                <c:pt idx="1785">
                  <c:v>42320.562500001062</c:v>
                </c:pt>
                <c:pt idx="1786">
                  <c:v>42320.583333334398</c:v>
                </c:pt>
                <c:pt idx="1787">
                  <c:v>42320.604166667734</c:v>
                </c:pt>
                <c:pt idx="1788">
                  <c:v>42320.62500000107</c:v>
                </c:pt>
                <c:pt idx="1789">
                  <c:v>42320.645833334405</c:v>
                </c:pt>
                <c:pt idx="1790">
                  <c:v>42320.666666667741</c:v>
                </c:pt>
                <c:pt idx="1791">
                  <c:v>42320.687500001077</c:v>
                </c:pt>
                <c:pt idx="1792">
                  <c:v>42320.708333334413</c:v>
                </c:pt>
                <c:pt idx="1793">
                  <c:v>42320.729166667748</c:v>
                </c:pt>
                <c:pt idx="1794">
                  <c:v>42320.750000001084</c:v>
                </c:pt>
                <c:pt idx="1795">
                  <c:v>42320.77083333442</c:v>
                </c:pt>
                <c:pt idx="1796">
                  <c:v>42320.791666667756</c:v>
                </c:pt>
                <c:pt idx="1797">
                  <c:v>42320.812500001091</c:v>
                </c:pt>
                <c:pt idx="1798">
                  <c:v>42320.833333334427</c:v>
                </c:pt>
                <c:pt idx="1799">
                  <c:v>42320.854166667763</c:v>
                </c:pt>
                <c:pt idx="1800">
                  <c:v>42320.875000001099</c:v>
                </c:pt>
                <c:pt idx="1801">
                  <c:v>42320.895833334434</c:v>
                </c:pt>
                <c:pt idx="1802">
                  <c:v>42320.91666666777</c:v>
                </c:pt>
                <c:pt idx="1803">
                  <c:v>42320.937500001106</c:v>
                </c:pt>
                <c:pt idx="1804">
                  <c:v>42320.958333334442</c:v>
                </c:pt>
                <c:pt idx="1805">
                  <c:v>42320.979166667777</c:v>
                </c:pt>
                <c:pt idx="1806">
                  <c:v>42321.000000001113</c:v>
                </c:pt>
                <c:pt idx="1807">
                  <c:v>42321.020833334449</c:v>
                </c:pt>
                <c:pt idx="1808">
                  <c:v>42321.041666667785</c:v>
                </c:pt>
                <c:pt idx="1809">
                  <c:v>42321.06250000112</c:v>
                </c:pt>
                <c:pt idx="1810">
                  <c:v>42321.083333334456</c:v>
                </c:pt>
                <c:pt idx="1811">
                  <c:v>42321.104166667792</c:v>
                </c:pt>
                <c:pt idx="1812">
                  <c:v>42321.125000001128</c:v>
                </c:pt>
                <c:pt idx="1813">
                  <c:v>42321.145833334464</c:v>
                </c:pt>
                <c:pt idx="1814">
                  <c:v>42321.166666667799</c:v>
                </c:pt>
                <c:pt idx="1815">
                  <c:v>42321.187500001135</c:v>
                </c:pt>
                <c:pt idx="1816">
                  <c:v>42321.208333334471</c:v>
                </c:pt>
                <c:pt idx="1817">
                  <c:v>42321.229166667807</c:v>
                </c:pt>
                <c:pt idx="1818">
                  <c:v>42321.250000001142</c:v>
                </c:pt>
                <c:pt idx="1819">
                  <c:v>42321.270833334478</c:v>
                </c:pt>
                <c:pt idx="1820">
                  <c:v>42321.291666667814</c:v>
                </c:pt>
                <c:pt idx="1821">
                  <c:v>42321.31250000115</c:v>
                </c:pt>
                <c:pt idx="1822">
                  <c:v>42321.333333334485</c:v>
                </c:pt>
                <c:pt idx="1823">
                  <c:v>42321.354166667821</c:v>
                </c:pt>
                <c:pt idx="1824">
                  <c:v>42321.375000001157</c:v>
                </c:pt>
                <c:pt idx="1825">
                  <c:v>42321.395833334493</c:v>
                </c:pt>
                <c:pt idx="1826">
                  <c:v>42321.416666667828</c:v>
                </c:pt>
                <c:pt idx="1827">
                  <c:v>42321.437500001164</c:v>
                </c:pt>
                <c:pt idx="1828">
                  <c:v>42321.4583333345</c:v>
                </c:pt>
                <c:pt idx="1829">
                  <c:v>42321.479166667836</c:v>
                </c:pt>
                <c:pt idx="1830">
                  <c:v>42321.500000001171</c:v>
                </c:pt>
                <c:pt idx="1831">
                  <c:v>42321.520833334507</c:v>
                </c:pt>
                <c:pt idx="1832">
                  <c:v>42321.541666667843</c:v>
                </c:pt>
                <c:pt idx="1833">
                  <c:v>42321.562500001179</c:v>
                </c:pt>
                <c:pt idx="1834">
                  <c:v>42321.583333334514</c:v>
                </c:pt>
                <c:pt idx="1835">
                  <c:v>42321.60416666785</c:v>
                </c:pt>
                <c:pt idx="1836">
                  <c:v>42321.625000001186</c:v>
                </c:pt>
                <c:pt idx="1837">
                  <c:v>42321.645833334522</c:v>
                </c:pt>
                <c:pt idx="1838">
                  <c:v>42321.666666667857</c:v>
                </c:pt>
                <c:pt idx="1839">
                  <c:v>42321.687500001193</c:v>
                </c:pt>
                <c:pt idx="1840">
                  <c:v>42321.708333334529</c:v>
                </c:pt>
                <c:pt idx="1841">
                  <c:v>42321.729166667865</c:v>
                </c:pt>
                <c:pt idx="1842">
                  <c:v>42321.750000001201</c:v>
                </c:pt>
                <c:pt idx="1843">
                  <c:v>42321.770833334536</c:v>
                </c:pt>
                <c:pt idx="1844">
                  <c:v>42321.791666667872</c:v>
                </c:pt>
                <c:pt idx="1845">
                  <c:v>42321.812500001208</c:v>
                </c:pt>
                <c:pt idx="1846">
                  <c:v>42321.833333334544</c:v>
                </c:pt>
                <c:pt idx="1847">
                  <c:v>42321.854166667879</c:v>
                </c:pt>
                <c:pt idx="1848">
                  <c:v>42321.875000001215</c:v>
                </c:pt>
                <c:pt idx="1849">
                  <c:v>42321.895833334551</c:v>
                </c:pt>
                <c:pt idx="1850">
                  <c:v>42321.916666667887</c:v>
                </c:pt>
                <c:pt idx="1851">
                  <c:v>42321.937500001222</c:v>
                </c:pt>
                <c:pt idx="1852">
                  <c:v>42321.958333334558</c:v>
                </c:pt>
                <c:pt idx="1853">
                  <c:v>42321.979166667894</c:v>
                </c:pt>
                <c:pt idx="1854">
                  <c:v>42322.00000000123</c:v>
                </c:pt>
                <c:pt idx="1855">
                  <c:v>42322.020833334565</c:v>
                </c:pt>
                <c:pt idx="1856">
                  <c:v>42322.041666667901</c:v>
                </c:pt>
                <c:pt idx="1857">
                  <c:v>42322.062500001237</c:v>
                </c:pt>
                <c:pt idx="1858">
                  <c:v>42322.083333334573</c:v>
                </c:pt>
                <c:pt idx="1859">
                  <c:v>42322.104166667908</c:v>
                </c:pt>
                <c:pt idx="1860">
                  <c:v>42322.125000001244</c:v>
                </c:pt>
                <c:pt idx="1861">
                  <c:v>42322.14583333458</c:v>
                </c:pt>
                <c:pt idx="1862">
                  <c:v>42322.166666667916</c:v>
                </c:pt>
                <c:pt idx="1863">
                  <c:v>42322.187500001251</c:v>
                </c:pt>
                <c:pt idx="1864">
                  <c:v>42322.208333334587</c:v>
                </c:pt>
                <c:pt idx="1865">
                  <c:v>42322.229166667923</c:v>
                </c:pt>
                <c:pt idx="1866">
                  <c:v>42322.250000001259</c:v>
                </c:pt>
                <c:pt idx="1867">
                  <c:v>42322.270833334594</c:v>
                </c:pt>
                <c:pt idx="1868">
                  <c:v>42322.29166666793</c:v>
                </c:pt>
                <c:pt idx="1869">
                  <c:v>42322.312500001266</c:v>
                </c:pt>
                <c:pt idx="1870">
                  <c:v>42322.333333334602</c:v>
                </c:pt>
                <c:pt idx="1871">
                  <c:v>42322.354166667938</c:v>
                </c:pt>
                <c:pt idx="1872">
                  <c:v>42322.375000001273</c:v>
                </c:pt>
                <c:pt idx="1873">
                  <c:v>42322.395833334609</c:v>
                </c:pt>
                <c:pt idx="1874">
                  <c:v>42322.416666667945</c:v>
                </c:pt>
                <c:pt idx="1875">
                  <c:v>42322.437500001281</c:v>
                </c:pt>
                <c:pt idx="1876">
                  <c:v>42322.458333334616</c:v>
                </c:pt>
                <c:pt idx="1877">
                  <c:v>42322.479166667952</c:v>
                </c:pt>
                <c:pt idx="1878">
                  <c:v>42322.500000001288</c:v>
                </c:pt>
                <c:pt idx="1879">
                  <c:v>42322.520833334624</c:v>
                </c:pt>
                <c:pt idx="1880">
                  <c:v>42322.541666667959</c:v>
                </c:pt>
                <c:pt idx="1881">
                  <c:v>42322.562500001295</c:v>
                </c:pt>
                <c:pt idx="1882">
                  <c:v>42322.583333334631</c:v>
                </c:pt>
                <c:pt idx="1883">
                  <c:v>42322.604166667967</c:v>
                </c:pt>
                <c:pt idx="1884">
                  <c:v>42322.625000001302</c:v>
                </c:pt>
                <c:pt idx="1885">
                  <c:v>42322.645833334638</c:v>
                </c:pt>
                <c:pt idx="1886">
                  <c:v>42322.666666667974</c:v>
                </c:pt>
                <c:pt idx="1887">
                  <c:v>42322.68750000131</c:v>
                </c:pt>
                <c:pt idx="1888">
                  <c:v>42322.708333334645</c:v>
                </c:pt>
                <c:pt idx="1889">
                  <c:v>42322.729166667981</c:v>
                </c:pt>
                <c:pt idx="1890">
                  <c:v>42322.750000001317</c:v>
                </c:pt>
                <c:pt idx="1891">
                  <c:v>42322.770833334653</c:v>
                </c:pt>
                <c:pt idx="1892">
                  <c:v>42322.791666667988</c:v>
                </c:pt>
                <c:pt idx="1893">
                  <c:v>42322.812500001324</c:v>
                </c:pt>
                <c:pt idx="1894">
                  <c:v>42322.83333333466</c:v>
                </c:pt>
                <c:pt idx="1895">
                  <c:v>42322.854166667996</c:v>
                </c:pt>
                <c:pt idx="1896">
                  <c:v>42322.875000001332</c:v>
                </c:pt>
                <c:pt idx="1897">
                  <c:v>42322.895833334667</c:v>
                </c:pt>
                <c:pt idx="1898">
                  <c:v>42322.916666668003</c:v>
                </c:pt>
                <c:pt idx="1899">
                  <c:v>42322.937500001339</c:v>
                </c:pt>
                <c:pt idx="1900">
                  <c:v>42322.958333334675</c:v>
                </c:pt>
                <c:pt idx="1901">
                  <c:v>42322.97916666801</c:v>
                </c:pt>
                <c:pt idx="1902">
                  <c:v>42323.000000001346</c:v>
                </c:pt>
                <c:pt idx="1903">
                  <c:v>42323.020833334682</c:v>
                </c:pt>
                <c:pt idx="1904">
                  <c:v>42323.041666668018</c:v>
                </c:pt>
                <c:pt idx="1905">
                  <c:v>42323.062500001353</c:v>
                </c:pt>
                <c:pt idx="1906">
                  <c:v>42323.083333334689</c:v>
                </c:pt>
                <c:pt idx="1907">
                  <c:v>42323.104166668025</c:v>
                </c:pt>
                <c:pt idx="1908">
                  <c:v>42323.125000001361</c:v>
                </c:pt>
                <c:pt idx="1909">
                  <c:v>42323.145833334696</c:v>
                </c:pt>
                <c:pt idx="1910">
                  <c:v>42323.166666668032</c:v>
                </c:pt>
                <c:pt idx="1911">
                  <c:v>42323.187500001368</c:v>
                </c:pt>
                <c:pt idx="1912">
                  <c:v>42323.208333334704</c:v>
                </c:pt>
                <c:pt idx="1913">
                  <c:v>42323.229166668039</c:v>
                </c:pt>
                <c:pt idx="1914">
                  <c:v>42323.250000001375</c:v>
                </c:pt>
                <c:pt idx="1915">
                  <c:v>42323.270833334711</c:v>
                </c:pt>
                <c:pt idx="1916">
                  <c:v>42323.291666668047</c:v>
                </c:pt>
                <c:pt idx="1917">
                  <c:v>42323.312500001382</c:v>
                </c:pt>
                <c:pt idx="1918">
                  <c:v>42323.333333334718</c:v>
                </c:pt>
                <c:pt idx="1919">
                  <c:v>42323.354166668054</c:v>
                </c:pt>
                <c:pt idx="1920">
                  <c:v>42323.37500000139</c:v>
                </c:pt>
                <c:pt idx="1921">
                  <c:v>42323.395833334725</c:v>
                </c:pt>
                <c:pt idx="1922">
                  <c:v>42323.416666668061</c:v>
                </c:pt>
                <c:pt idx="1923">
                  <c:v>42323.437500001397</c:v>
                </c:pt>
                <c:pt idx="1924">
                  <c:v>42323.458333334733</c:v>
                </c:pt>
                <c:pt idx="1925">
                  <c:v>42323.479166668069</c:v>
                </c:pt>
                <c:pt idx="1926">
                  <c:v>42323.500000001404</c:v>
                </c:pt>
                <c:pt idx="1927">
                  <c:v>42323.52083333474</c:v>
                </c:pt>
                <c:pt idx="1928">
                  <c:v>42323.541666668076</c:v>
                </c:pt>
                <c:pt idx="1929">
                  <c:v>42323.562500001412</c:v>
                </c:pt>
                <c:pt idx="1930">
                  <c:v>42323.583333334747</c:v>
                </c:pt>
                <c:pt idx="1931">
                  <c:v>42323.604166668083</c:v>
                </c:pt>
                <c:pt idx="1932">
                  <c:v>42323.625000001419</c:v>
                </c:pt>
                <c:pt idx="1933">
                  <c:v>42323.645833334755</c:v>
                </c:pt>
                <c:pt idx="1934">
                  <c:v>42323.66666666809</c:v>
                </c:pt>
                <c:pt idx="1935">
                  <c:v>42323.687500001426</c:v>
                </c:pt>
                <c:pt idx="1936">
                  <c:v>42323.708333334762</c:v>
                </c:pt>
                <c:pt idx="1937">
                  <c:v>42323.729166668098</c:v>
                </c:pt>
                <c:pt idx="1938">
                  <c:v>42323.750000001433</c:v>
                </c:pt>
                <c:pt idx="1939">
                  <c:v>42323.770833334769</c:v>
                </c:pt>
                <c:pt idx="1940">
                  <c:v>42323.791666668105</c:v>
                </c:pt>
                <c:pt idx="1941">
                  <c:v>42323.812500001441</c:v>
                </c:pt>
                <c:pt idx="1942">
                  <c:v>42323.833333334776</c:v>
                </c:pt>
                <c:pt idx="1943">
                  <c:v>42323.854166668112</c:v>
                </c:pt>
                <c:pt idx="1944">
                  <c:v>42323.875000001448</c:v>
                </c:pt>
                <c:pt idx="1945">
                  <c:v>42323.895833334784</c:v>
                </c:pt>
                <c:pt idx="1946">
                  <c:v>42323.916666668119</c:v>
                </c:pt>
                <c:pt idx="1947">
                  <c:v>42323.937500001455</c:v>
                </c:pt>
                <c:pt idx="1948">
                  <c:v>42323.958333334791</c:v>
                </c:pt>
                <c:pt idx="1949">
                  <c:v>42323.979166668127</c:v>
                </c:pt>
                <c:pt idx="1950">
                  <c:v>42324.000000001462</c:v>
                </c:pt>
                <c:pt idx="1951">
                  <c:v>42324.020833334798</c:v>
                </c:pt>
                <c:pt idx="1952">
                  <c:v>42324.041666668134</c:v>
                </c:pt>
                <c:pt idx="1953">
                  <c:v>42324.06250000147</c:v>
                </c:pt>
                <c:pt idx="1954">
                  <c:v>42324.083333334806</c:v>
                </c:pt>
                <c:pt idx="1955">
                  <c:v>42324.104166668141</c:v>
                </c:pt>
                <c:pt idx="1956">
                  <c:v>42324.125000001477</c:v>
                </c:pt>
                <c:pt idx="1957">
                  <c:v>42324.145833334813</c:v>
                </c:pt>
                <c:pt idx="1958">
                  <c:v>42324.166666668149</c:v>
                </c:pt>
                <c:pt idx="1959">
                  <c:v>42324.187500001484</c:v>
                </c:pt>
                <c:pt idx="1960">
                  <c:v>42324.20833333482</c:v>
                </c:pt>
                <c:pt idx="1961">
                  <c:v>42324.229166668156</c:v>
                </c:pt>
                <c:pt idx="1962">
                  <c:v>42324.250000001492</c:v>
                </c:pt>
                <c:pt idx="1963">
                  <c:v>42324.270833334827</c:v>
                </c:pt>
                <c:pt idx="1964">
                  <c:v>42324.291666668163</c:v>
                </c:pt>
                <c:pt idx="1965">
                  <c:v>42324.312500001499</c:v>
                </c:pt>
                <c:pt idx="1966">
                  <c:v>42324.333333334835</c:v>
                </c:pt>
                <c:pt idx="1967">
                  <c:v>42324.35416666817</c:v>
                </c:pt>
                <c:pt idx="1968">
                  <c:v>42324.375000001506</c:v>
                </c:pt>
                <c:pt idx="1969">
                  <c:v>42324.395833334842</c:v>
                </c:pt>
                <c:pt idx="1970">
                  <c:v>42324.416666668178</c:v>
                </c:pt>
                <c:pt idx="1971">
                  <c:v>42324.437500001513</c:v>
                </c:pt>
                <c:pt idx="1972">
                  <c:v>42324.458333334849</c:v>
                </c:pt>
                <c:pt idx="1973">
                  <c:v>42324.479166668185</c:v>
                </c:pt>
                <c:pt idx="1974">
                  <c:v>42324.500000001521</c:v>
                </c:pt>
                <c:pt idx="1975">
                  <c:v>42324.520833334856</c:v>
                </c:pt>
                <c:pt idx="1976">
                  <c:v>42324.541666668192</c:v>
                </c:pt>
                <c:pt idx="1977">
                  <c:v>42324.562500001528</c:v>
                </c:pt>
                <c:pt idx="1978">
                  <c:v>42324.583333334864</c:v>
                </c:pt>
                <c:pt idx="1979">
                  <c:v>42324.604166668199</c:v>
                </c:pt>
                <c:pt idx="1980">
                  <c:v>42324.625000001535</c:v>
                </c:pt>
                <c:pt idx="1981">
                  <c:v>42324.645833334871</c:v>
                </c:pt>
                <c:pt idx="1982">
                  <c:v>42324.666666668207</c:v>
                </c:pt>
                <c:pt idx="1983">
                  <c:v>42324.687500001543</c:v>
                </c:pt>
                <c:pt idx="1984">
                  <c:v>42324.708333334878</c:v>
                </c:pt>
                <c:pt idx="1985">
                  <c:v>42324.729166668214</c:v>
                </c:pt>
                <c:pt idx="1986">
                  <c:v>42324.75000000155</c:v>
                </c:pt>
                <c:pt idx="1987">
                  <c:v>42324.770833334886</c:v>
                </c:pt>
                <c:pt idx="1988">
                  <c:v>42324.791666668221</c:v>
                </c:pt>
                <c:pt idx="1989">
                  <c:v>42324.812500001557</c:v>
                </c:pt>
                <c:pt idx="1990">
                  <c:v>42324.833333334893</c:v>
                </c:pt>
                <c:pt idx="1991">
                  <c:v>42324.854166668229</c:v>
                </c:pt>
                <c:pt idx="1992">
                  <c:v>42324.875000001564</c:v>
                </c:pt>
                <c:pt idx="1993">
                  <c:v>42324.8958333349</c:v>
                </c:pt>
                <c:pt idx="1994">
                  <c:v>42324.916666668236</c:v>
                </c:pt>
                <c:pt idx="1995">
                  <c:v>42324.937500001572</c:v>
                </c:pt>
                <c:pt idx="1996">
                  <c:v>42324.958333334907</c:v>
                </c:pt>
                <c:pt idx="1997">
                  <c:v>42324.979166668243</c:v>
                </c:pt>
                <c:pt idx="1998">
                  <c:v>42325.000000001579</c:v>
                </c:pt>
                <c:pt idx="1999">
                  <c:v>42325.020833334915</c:v>
                </c:pt>
                <c:pt idx="2000">
                  <c:v>42325.04166666825</c:v>
                </c:pt>
                <c:pt idx="2001">
                  <c:v>42325.062500001586</c:v>
                </c:pt>
                <c:pt idx="2002">
                  <c:v>42325.083333334922</c:v>
                </c:pt>
                <c:pt idx="2003">
                  <c:v>42325.104166668258</c:v>
                </c:pt>
                <c:pt idx="2004">
                  <c:v>42325.125000001593</c:v>
                </c:pt>
                <c:pt idx="2005">
                  <c:v>42325.145833334929</c:v>
                </c:pt>
                <c:pt idx="2006">
                  <c:v>42325.166666668265</c:v>
                </c:pt>
                <c:pt idx="2007">
                  <c:v>42325.187500001601</c:v>
                </c:pt>
                <c:pt idx="2008">
                  <c:v>42325.208333334936</c:v>
                </c:pt>
                <c:pt idx="2009">
                  <c:v>42325.229166668272</c:v>
                </c:pt>
                <c:pt idx="2010">
                  <c:v>42325.250000001608</c:v>
                </c:pt>
                <c:pt idx="2011">
                  <c:v>42325.270833334944</c:v>
                </c:pt>
                <c:pt idx="2012">
                  <c:v>42325.29166666828</c:v>
                </c:pt>
                <c:pt idx="2013">
                  <c:v>42325.312500001615</c:v>
                </c:pt>
                <c:pt idx="2014">
                  <c:v>42325.333333334951</c:v>
                </c:pt>
                <c:pt idx="2015">
                  <c:v>42325.354166668287</c:v>
                </c:pt>
                <c:pt idx="2016">
                  <c:v>42325.375000001623</c:v>
                </c:pt>
                <c:pt idx="2017">
                  <c:v>42325.395833334958</c:v>
                </c:pt>
                <c:pt idx="2018">
                  <c:v>42325.416666668294</c:v>
                </c:pt>
                <c:pt idx="2019">
                  <c:v>42325.43750000163</c:v>
                </c:pt>
                <c:pt idx="2020">
                  <c:v>42325.458333334966</c:v>
                </c:pt>
                <c:pt idx="2021">
                  <c:v>42325.479166668301</c:v>
                </c:pt>
                <c:pt idx="2022">
                  <c:v>42325.500000001637</c:v>
                </c:pt>
                <c:pt idx="2023">
                  <c:v>42325.520833334973</c:v>
                </c:pt>
                <c:pt idx="2024">
                  <c:v>42325.541666668309</c:v>
                </c:pt>
                <c:pt idx="2025">
                  <c:v>42325.562500001644</c:v>
                </c:pt>
                <c:pt idx="2026">
                  <c:v>42325.58333333498</c:v>
                </c:pt>
                <c:pt idx="2027">
                  <c:v>42325.604166668316</c:v>
                </c:pt>
                <c:pt idx="2028">
                  <c:v>42325.625000001652</c:v>
                </c:pt>
                <c:pt idx="2029">
                  <c:v>42325.645833334987</c:v>
                </c:pt>
                <c:pt idx="2030">
                  <c:v>42325.666666668323</c:v>
                </c:pt>
                <c:pt idx="2031">
                  <c:v>42325.687500001659</c:v>
                </c:pt>
                <c:pt idx="2032">
                  <c:v>42325.708333334995</c:v>
                </c:pt>
                <c:pt idx="2033">
                  <c:v>42325.72916666833</c:v>
                </c:pt>
                <c:pt idx="2034">
                  <c:v>42325.750000001666</c:v>
                </c:pt>
                <c:pt idx="2035">
                  <c:v>42325.770833335002</c:v>
                </c:pt>
                <c:pt idx="2036">
                  <c:v>42325.791666668338</c:v>
                </c:pt>
                <c:pt idx="2037">
                  <c:v>42325.812500001673</c:v>
                </c:pt>
                <c:pt idx="2038">
                  <c:v>42325.833333335009</c:v>
                </c:pt>
                <c:pt idx="2039">
                  <c:v>42325.854166668345</c:v>
                </c:pt>
                <c:pt idx="2040">
                  <c:v>42325.875000001681</c:v>
                </c:pt>
                <c:pt idx="2041">
                  <c:v>42325.895833335017</c:v>
                </c:pt>
                <c:pt idx="2042">
                  <c:v>42325.916666668352</c:v>
                </c:pt>
                <c:pt idx="2043">
                  <c:v>42325.937500001688</c:v>
                </c:pt>
                <c:pt idx="2044">
                  <c:v>42325.958333335024</c:v>
                </c:pt>
                <c:pt idx="2045">
                  <c:v>42325.97916666836</c:v>
                </c:pt>
                <c:pt idx="2046">
                  <c:v>42326.000000001695</c:v>
                </c:pt>
                <c:pt idx="2047">
                  <c:v>42326.020833335031</c:v>
                </c:pt>
                <c:pt idx="2048">
                  <c:v>42326.041666668367</c:v>
                </c:pt>
                <c:pt idx="2049">
                  <c:v>42326.062500001703</c:v>
                </c:pt>
                <c:pt idx="2050">
                  <c:v>42326.083333335038</c:v>
                </c:pt>
                <c:pt idx="2051">
                  <c:v>42326.104166668374</c:v>
                </c:pt>
                <c:pt idx="2052">
                  <c:v>42326.12500000171</c:v>
                </c:pt>
                <c:pt idx="2053">
                  <c:v>42326.145833335046</c:v>
                </c:pt>
                <c:pt idx="2054">
                  <c:v>42326.166666668381</c:v>
                </c:pt>
                <c:pt idx="2055">
                  <c:v>42326.187500001717</c:v>
                </c:pt>
                <c:pt idx="2056">
                  <c:v>42326.208333335053</c:v>
                </c:pt>
                <c:pt idx="2057">
                  <c:v>42326.229166668389</c:v>
                </c:pt>
                <c:pt idx="2058">
                  <c:v>42326.250000001724</c:v>
                </c:pt>
                <c:pt idx="2059">
                  <c:v>42326.27083333506</c:v>
                </c:pt>
                <c:pt idx="2060">
                  <c:v>42326.291666668396</c:v>
                </c:pt>
                <c:pt idx="2061">
                  <c:v>42326.312500001732</c:v>
                </c:pt>
                <c:pt idx="2062">
                  <c:v>42326.333333335067</c:v>
                </c:pt>
                <c:pt idx="2063">
                  <c:v>42326.354166668403</c:v>
                </c:pt>
                <c:pt idx="2064">
                  <c:v>42326.375000001739</c:v>
                </c:pt>
                <c:pt idx="2065">
                  <c:v>42326.395833335075</c:v>
                </c:pt>
                <c:pt idx="2066">
                  <c:v>42326.41666666841</c:v>
                </c:pt>
                <c:pt idx="2067">
                  <c:v>42326.437500001746</c:v>
                </c:pt>
                <c:pt idx="2068">
                  <c:v>42326.458333335082</c:v>
                </c:pt>
                <c:pt idx="2069">
                  <c:v>42326.479166668418</c:v>
                </c:pt>
                <c:pt idx="2070">
                  <c:v>42326.500000001754</c:v>
                </c:pt>
                <c:pt idx="2071">
                  <c:v>42326.520833335089</c:v>
                </c:pt>
                <c:pt idx="2072">
                  <c:v>42326.541666668425</c:v>
                </c:pt>
                <c:pt idx="2073">
                  <c:v>42326.562500001761</c:v>
                </c:pt>
                <c:pt idx="2074">
                  <c:v>42326.583333335097</c:v>
                </c:pt>
                <c:pt idx="2075">
                  <c:v>42326.604166668432</c:v>
                </c:pt>
                <c:pt idx="2076">
                  <c:v>42326.625000001768</c:v>
                </c:pt>
                <c:pt idx="2077">
                  <c:v>42326.645833335104</c:v>
                </c:pt>
                <c:pt idx="2078">
                  <c:v>42326.66666666844</c:v>
                </c:pt>
                <c:pt idx="2079">
                  <c:v>42326.687500001775</c:v>
                </c:pt>
                <c:pt idx="2080">
                  <c:v>42326.708333335111</c:v>
                </c:pt>
                <c:pt idx="2081">
                  <c:v>42326.729166668447</c:v>
                </c:pt>
                <c:pt idx="2082">
                  <c:v>42326.750000001783</c:v>
                </c:pt>
                <c:pt idx="2083">
                  <c:v>42326.770833335118</c:v>
                </c:pt>
                <c:pt idx="2084">
                  <c:v>42326.791666668454</c:v>
                </c:pt>
                <c:pt idx="2085">
                  <c:v>42326.81250000179</c:v>
                </c:pt>
                <c:pt idx="2086">
                  <c:v>42326.833333335126</c:v>
                </c:pt>
                <c:pt idx="2087">
                  <c:v>42326.854166668461</c:v>
                </c:pt>
                <c:pt idx="2088">
                  <c:v>42326.875000001797</c:v>
                </c:pt>
                <c:pt idx="2089">
                  <c:v>42326.895833335133</c:v>
                </c:pt>
                <c:pt idx="2090">
                  <c:v>42326.916666668469</c:v>
                </c:pt>
                <c:pt idx="2091">
                  <c:v>42326.937500001804</c:v>
                </c:pt>
                <c:pt idx="2092">
                  <c:v>42326.95833333514</c:v>
                </c:pt>
                <c:pt idx="2093">
                  <c:v>42326.979166668476</c:v>
                </c:pt>
                <c:pt idx="2094">
                  <c:v>42327.000000001812</c:v>
                </c:pt>
                <c:pt idx="2095">
                  <c:v>42327.020833335147</c:v>
                </c:pt>
                <c:pt idx="2096">
                  <c:v>42327.041666668483</c:v>
                </c:pt>
                <c:pt idx="2097">
                  <c:v>42327.062500001819</c:v>
                </c:pt>
                <c:pt idx="2098">
                  <c:v>42327.083333335155</c:v>
                </c:pt>
                <c:pt idx="2099">
                  <c:v>42327.104166668491</c:v>
                </c:pt>
                <c:pt idx="2100">
                  <c:v>42327.125000001826</c:v>
                </c:pt>
                <c:pt idx="2101">
                  <c:v>42327.145833335162</c:v>
                </c:pt>
                <c:pt idx="2102">
                  <c:v>42327.166666668498</c:v>
                </c:pt>
                <c:pt idx="2103">
                  <c:v>42327.187500001834</c:v>
                </c:pt>
                <c:pt idx="2104">
                  <c:v>42327.208333335169</c:v>
                </c:pt>
                <c:pt idx="2105">
                  <c:v>42327.229166668505</c:v>
                </c:pt>
                <c:pt idx="2106">
                  <c:v>42327.250000001841</c:v>
                </c:pt>
                <c:pt idx="2107">
                  <c:v>42327.270833335177</c:v>
                </c:pt>
                <c:pt idx="2108">
                  <c:v>42327.291666668512</c:v>
                </c:pt>
                <c:pt idx="2109">
                  <c:v>42327.312500001848</c:v>
                </c:pt>
                <c:pt idx="2110">
                  <c:v>42327.333333335184</c:v>
                </c:pt>
                <c:pt idx="2111">
                  <c:v>42327.35416666852</c:v>
                </c:pt>
                <c:pt idx="2112">
                  <c:v>42327.375000001855</c:v>
                </c:pt>
                <c:pt idx="2113">
                  <c:v>42327.395833335191</c:v>
                </c:pt>
                <c:pt idx="2114">
                  <c:v>42327.416666668527</c:v>
                </c:pt>
                <c:pt idx="2115">
                  <c:v>42327.437500001863</c:v>
                </c:pt>
                <c:pt idx="2116">
                  <c:v>42327.458333335198</c:v>
                </c:pt>
                <c:pt idx="2117">
                  <c:v>42327.479166668534</c:v>
                </c:pt>
                <c:pt idx="2118">
                  <c:v>42327.50000000187</c:v>
                </c:pt>
                <c:pt idx="2119">
                  <c:v>42327.520833335206</c:v>
                </c:pt>
                <c:pt idx="2120">
                  <c:v>42327.541666668541</c:v>
                </c:pt>
                <c:pt idx="2121">
                  <c:v>42327.562500001877</c:v>
                </c:pt>
                <c:pt idx="2122">
                  <c:v>42327.583333335213</c:v>
                </c:pt>
                <c:pt idx="2123">
                  <c:v>42327.604166668549</c:v>
                </c:pt>
                <c:pt idx="2124">
                  <c:v>42327.625000001884</c:v>
                </c:pt>
                <c:pt idx="2125">
                  <c:v>42327.64583333522</c:v>
                </c:pt>
                <c:pt idx="2126">
                  <c:v>42327.666666668556</c:v>
                </c:pt>
                <c:pt idx="2127">
                  <c:v>42327.687500001892</c:v>
                </c:pt>
                <c:pt idx="2128">
                  <c:v>42327.708333335228</c:v>
                </c:pt>
                <c:pt idx="2129">
                  <c:v>42327.729166668563</c:v>
                </c:pt>
                <c:pt idx="2130">
                  <c:v>42327.750000001899</c:v>
                </c:pt>
                <c:pt idx="2131">
                  <c:v>42327.770833335235</c:v>
                </c:pt>
                <c:pt idx="2132">
                  <c:v>42327.791666668571</c:v>
                </c:pt>
                <c:pt idx="2133">
                  <c:v>42327.812500001906</c:v>
                </c:pt>
                <c:pt idx="2134">
                  <c:v>42327.833333335242</c:v>
                </c:pt>
                <c:pt idx="2135">
                  <c:v>42327.854166668578</c:v>
                </c:pt>
                <c:pt idx="2136">
                  <c:v>42327.875000001914</c:v>
                </c:pt>
                <c:pt idx="2137">
                  <c:v>42327.895833335249</c:v>
                </c:pt>
                <c:pt idx="2138">
                  <c:v>42327.916666668585</c:v>
                </c:pt>
                <c:pt idx="2139">
                  <c:v>42327.937500001921</c:v>
                </c:pt>
                <c:pt idx="2140">
                  <c:v>42327.958333335257</c:v>
                </c:pt>
                <c:pt idx="2141">
                  <c:v>42327.979166668592</c:v>
                </c:pt>
                <c:pt idx="2142">
                  <c:v>42328.000000001928</c:v>
                </c:pt>
                <c:pt idx="2143">
                  <c:v>42328.020833335264</c:v>
                </c:pt>
                <c:pt idx="2144">
                  <c:v>42328.0416666686</c:v>
                </c:pt>
                <c:pt idx="2145">
                  <c:v>42328.062500001935</c:v>
                </c:pt>
                <c:pt idx="2146">
                  <c:v>42328.083333335271</c:v>
                </c:pt>
                <c:pt idx="2147">
                  <c:v>42328.104166668607</c:v>
                </c:pt>
                <c:pt idx="2148">
                  <c:v>42328.125000001943</c:v>
                </c:pt>
                <c:pt idx="2149">
                  <c:v>42328.145833335278</c:v>
                </c:pt>
                <c:pt idx="2150">
                  <c:v>42328.166666668614</c:v>
                </c:pt>
                <c:pt idx="2151">
                  <c:v>42328.18750000195</c:v>
                </c:pt>
                <c:pt idx="2152">
                  <c:v>42328.208333335286</c:v>
                </c:pt>
                <c:pt idx="2153">
                  <c:v>42328.229166668621</c:v>
                </c:pt>
                <c:pt idx="2154">
                  <c:v>42328.250000001957</c:v>
                </c:pt>
                <c:pt idx="2155">
                  <c:v>42328.270833335293</c:v>
                </c:pt>
                <c:pt idx="2156">
                  <c:v>42328.291666668629</c:v>
                </c:pt>
                <c:pt idx="2157">
                  <c:v>42328.312500001965</c:v>
                </c:pt>
                <c:pt idx="2158">
                  <c:v>42328.3333333353</c:v>
                </c:pt>
                <c:pt idx="2159">
                  <c:v>42328.354166668636</c:v>
                </c:pt>
                <c:pt idx="2160">
                  <c:v>42328.375000001972</c:v>
                </c:pt>
                <c:pt idx="2161">
                  <c:v>42328.395833335308</c:v>
                </c:pt>
                <c:pt idx="2162">
                  <c:v>42328.416666668643</c:v>
                </c:pt>
                <c:pt idx="2163">
                  <c:v>42328.437500001979</c:v>
                </c:pt>
                <c:pt idx="2164">
                  <c:v>42328.458333335315</c:v>
                </c:pt>
                <c:pt idx="2165">
                  <c:v>42328.479166668651</c:v>
                </c:pt>
                <c:pt idx="2166">
                  <c:v>42328.500000001986</c:v>
                </c:pt>
                <c:pt idx="2167">
                  <c:v>42328.520833335322</c:v>
                </c:pt>
                <c:pt idx="2168">
                  <c:v>42328.541666668658</c:v>
                </c:pt>
                <c:pt idx="2169">
                  <c:v>42328.562500001994</c:v>
                </c:pt>
                <c:pt idx="2170">
                  <c:v>42328.583333335329</c:v>
                </c:pt>
                <c:pt idx="2171">
                  <c:v>42328.604166668665</c:v>
                </c:pt>
                <c:pt idx="2172">
                  <c:v>42328.625000002001</c:v>
                </c:pt>
                <c:pt idx="2173">
                  <c:v>42328.645833335337</c:v>
                </c:pt>
                <c:pt idx="2174">
                  <c:v>42328.666666668672</c:v>
                </c:pt>
                <c:pt idx="2175">
                  <c:v>42328.687500002008</c:v>
                </c:pt>
                <c:pt idx="2176">
                  <c:v>42328.708333335344</c:v>
                </c:pt>
                <c:pt idx="2177">
                  <c:v>42328.72916666868</c:v>
                </c:pt>
                <c:pt idx="2178">
                  <c:v>42328.750000002015</c:v>
                </c:pt>
                <c:pt idx="2179">
                  <c:v>42328.770833335351</c:v>
                </c:pt>
                <c:pt idx="2180">
                  <c:v>42328.791666668687</c:v>
                </c:pt>
                <c:pt idx="2181">
                  <c:v>42328.812500002023</c:v>
                </c:pt>
                <c:pt idx="2182">
                  <c:v>42328.833333335358</c:v>
                </c:pt>
                <c:pt idx="2183">
                  <c:v>42328.854166668694</c:v>
                </c:pt>
                <c:pt idx="2184">
                  <c:v>42328.87500000203</c:v>
                </c:pt>
                <c:pt idx="2185">
                  <c:v>42328.895833335366</c:v>
                </c:pt>
                <c:pt idx="2186">
                  <c:v>42328.916666668702</c:v>
                </c:pt>
                <c:pt idx="2187">
                  <c:v>42328.937500002037</c:v>
                </c:pt>
                <c:pt idx="2188">
                  <c:v>42328.958333335373</c:v>
                </c:pt>
                <c:pt idx="2189">
                  <c:v>42328.979166668709</c:v>
                </c:pt>
                <c:pt idx="2190">
                  <c:v>42329.000000002045</c:v>
                </c:pt>
                <c:pt idx="2191">
                  <c:v>42329.02083333538</c:v>
                </c:pt>
                <c:pt idx="2192">
                  <c:v>42329.041666668716</c:v>
                </c:pt>
                <c:pt idx="2193">
                  <c:v>42329.062500002052</c:v>
                </c:pt>
                <c:pt idx="2194">
                  <c:v>42329.083333335388</c:v>
                </c:pt>
                <c:pt idx="2195">
                  <c:v>42329.104166668723</c:v>
                </c:pt>
                <c:pt idx="2196">
                  <c:v>42329.125000002059</c:v>
                </c:pt>
                <c:pt idx="2197">
                  <c:v>42329.145833335395</c:v>
                </c:pt>
                <c:pt idx="2198">
                  <c:v>42329.166666668731</c:v>
                </c:pt>
                <c:pt idx="2199">
                  <c:v>42329.187500002066</c:v>
                </c:pt>
                <c:pt idx="2200">
                  <c:v>42329.208333335402</c:v>
                </c:pt>
                <c:pt idx="2201">
                  <c:v>42329.229166668738</c:v>
                </c:pt>
                <c:pt idx="2202">
                  <c:v>42329.250000002074</c:v>
                </c:pt>
                <c:pt idx="2203">
                  <c:v>42329.270833335409</c:v>
                </c:pt>
                <c:pt idx="2204">
                  <c:v>42329.291666668745</c:v>
                </c:pt>
                <c:pt idx="2205">
                  <c:v>42329.312500002081</c:v>
                </c:pt>
                <c:pt idx="2206">
                  <c:v>42329.333333335417</c:v>
                </c:pt>
                <c:pt idx="2207">
                  <c:v>42329.354166668752</c:v>
                </c:pt>
                <c:pt idx="2208">
                  <c:v>42329.375000002088</c:v>
                </c:pt>
                <c:pt idx="2209">
                  <c:v>42329.395833335424</c:v>
                </c:pt>
                <c:pt idx="2210">
                  <c:v>42329.41666666876</c:v>
                </c:pt>
                <c:pt idx="2211">
                  <c:v>42329.437500002095</c:v>
                </c:pt>
                <c:pt idx="2212">
                  <c:v>42329.458333335431</c:v>
                </c:pt>
                <c:pt idx="2213">
                  <c:v>42329.479166668767</c:v>
                </c:pt>
                <c:pt idx="2214">
                  <c:v>42329.500000002103</c:v>
                </c:pt>
                <c:pt idx="2215">
                  <c:v>42329.520833335439</c:v>
                </c:pt>
                <c:pt idx="2216">
                  <c:v>42329.541666668774</c:v>
                </c:pt>
                <c:pt idx="2217">
                  <c:v>42329.56250000211</c:v>
                </c:pt>
                <c:pt idx="2218">
                  <c:v>42329.583333335446</c:v>
                </c:pt>
                <c:pt idx="2219">
                  <c:v>42329.604166668782</c:v>
                </c:pt>
                <c:pt idx="2220">
                  <c:v>42329.625000002117</c:v>
                </c:pt>
                <c:pt idx="2221">
                  <c:v>42329.645833335453</c:v>
                </c:pt>
                <c:pt idx="2222">
                  <c:v>42329.666666668789</c:v>
                </c:pt>
                <c:pt idx="2223">
                  <c:v>42329.687500002125</c:v>
                </c:pt>
                <c:pt idx="2224">
                  <c:v>42329.70833333546</c:v>
                </c:pt>
                <c:pt idx="2225">
                  <c:v>42329.729166668796</c:v>
                </c:pt>
                <c:pt idx="2226">
                  <c:v>42329.750000002132</c:v>
                </c:pt>
                <c:pt idx="2227">
                  <c:v>42329.770833335468</c:v>
                </c:pt>
                <c:pt idx="2228">
                  <c:v>42329.791666668803</c:v>
                </c:pt>
                <c:pt idx="2229">
                  <c:v>42329.812500002139</c:v>
                </c:pt>
                <c:pt idx="2230">
                  <c:v>42329.833333335475</c:v>
                </c:pt>
                <c:pt idx="2231">
                  <c:v>42329.854166668811</c:v>
                </c:pt>
                <c:pt idx="2232">
                  <c:v>42329.875000002146</c:v>
                </c:pt>
                <c:pt idx="2233">
                  <c:v>42329.895833335482</c:v>
                </c:pt>
                <c:pt idx="2234">
                  <c:v>42329.916666668818</c:v>
                </c:pt>
                <c:pt idx="2235">
                  <c:v>42329.937500002154</c:v>
                </c:pt>
                <c:pt idx="2236">
                  <c:v>42329.958333335489</c:v>
                </c:pt>
                <c:pt idx="2237">
                  <c:v>42329.979166668825</c:v>
                </c:pt>
                <c:pt idx="2238">
                  <c:v>42330.000000002161</c:v>
                </c:pt>
                <c:pt idx="2239">
                  <c:v>42330.020833335497</c:v>
                </c:pt>
                <c:pt idx="2240">
                  <c:v>42330.041666668832</c:v>
                </c:pt>
                <c:pt idx="2241">
                  <c:v>42330.062500002168</c:v>
                </c:pt>
                <c:pt idx="2242">
                  <c:v>42330.083333335504</c:v>
                </c:pt>
                <c:pt idx="2243">
                  <c:v>42330.10416666884</c:v>
                </c:pt>
                <c:pt idx="2244">
                  <c:v>42330.125000002176</c:v>
                </c:pt>
                <c:pt idx="2245">
                  <c:v>42330.145833335511</c:v>
                </c:pt>
                <c:pt idx="2246">
                  <c:v>42330.166666668847</c:v>
                </c:pt>
                <c:pt idx="2247">
                  <c:v>42330.187500002183</c:v>
                </c:pt>
                <c:pt idx="2248">
                  <c:v>42330.208333335519</c:v>
                </c:pt>
                <c:pt idx="2249">
                  <c:v>42330.229166668854</c:v>
                </c:pt>
                <c:pt idx="2250">
                  <c:v>42330.25000000219</c:v>
                </c:pt>
                <c:pt idx="2251">
                  <c:v>42330.270833335526</c:v>
                </c:pt>
                <c:pt idx="2252">
                  <c:v>42330.291666668862</c:v>
                </c:pt>
                <c:pt idx="2253">
                  <c:v>42330.312500002197</c:v>
                </c:pt>
                <c:pt idx="2254">
                  <c:v>42330.333333335533</c:v>
                </c:pt>
                <c:pt idx="2255">
                  <c:v>42330.354166668869</c:v>
                </c:pt>
                <c:pt idx="2256">
                  <c:v>42330.375000002205</c:v>
                </c:pt>
                <c:pt idx="2257">
                  <c:v>42330.39583333554</c:v>
                </c:pt>
                <c:pt idx="2258">
                  <c:v>42330.416666668876</c:v>
                </c:pt>
                <c:pt idx="2259">
                  <c:v>42330.437500002212</c:v>
                </c:pt>
                <c:pt idx="2260">
                  <c:v>42330.458333335548</c:v>
                </c:pt>
                <c:pt idx="2261">
                  <c:v>42330.479166668883</c:v>
                </c:pt>
                <c:pt idx="2262">
                  <c:v>42330.500000002219</c:v>
                </c:pt>
                <c:pt idx="2263">
                  <c:v>42330.520833335555</c:v>
                </c:pt>
                <c:pt idx="2264">
                  <c:v>42330.541666668891</c:v>
                </c:pt>
                <c:pt idx="2265">
                  <c:v>42330.562500002226</c:v>
                </c:pt>
                <c:pt idx="2266">
                  <c:v>42330.583333335562</c:v>
                </c:pt>
                <c:pt idx="2267">
                  <c:v>42330.604166668898</c:v>
                </c:pt>
                <c:pt idx="2268">
                  <c:v>42330.625000002234</c:v>
                </c:pt>
                <c:pt idx="2269">
                  <c:v>42330.645833335569</c:v>
                </c:pt>
                <c:pt idx="2270">
                  <c:v>42330.666666668905</c:v>
                </c:pt>
                <c:pt idx="2271">
                  <c:v>42330.687500002241</c:v>
                </c:pt>
                <c:pt idx="2272">
                  <c:v>42330.708333335577</c:v>
                </c:pt>
                <c:pt idx="2273">
                  <c:v>42330.729166668913</c:v>
                </c:pt>
                <c:pt idx="2274">
                  <c:v>42330.750000002248</c:v>
                </c:pt>
                <c:pt idx="2275">
                  <c:v>42330.770833335584</c:v>
                </c:pt>
                <c:pt idx="2276">
                  <c:v>42330.79166666892</c:v>
                </c:pt>
                <c:pt idx="2277">
                  <c:v>42330.812500002256</c:v>
                </c:pt>
                <c:pt idx="2278">
                  <c:v>42330.833333335591</c:v>
                </c:pt>
                <c:pt idx="2279">
                  <c:v>42330.854166668927</c:v>
                </c:pt>
                <c:pt idx="2280">
                  <c:v>42330.875000002263</c:v>
                </c:pt>
                <c:pt idx="2281">
                  <c:v>42330.895833335599</c:v>
                </c:pt>
                <c:pt idx="2282">
                  <c:v>42330.916666668934</c:v>
                </c:pt>
                <c:pt idx="2283">
                  <c:v>42330.93750000227</c:v>
                </c:pt>
                <c:pt idx="2284">
                  <c:v>42330.958333335606</c:v>
                </c:pt>
                <c:pt idx="2285">
                  <c:v>42330.979166668942</c:v>
                </c:pt>
                <c:pt idx="2286">
                  <c:v>42331.000000002277</c:v>
                </c:pt>
                <c:pt idx="2287">
                  <c:v>42331.020833335613</c:v>
                </c:pt>
                <c:pt idx="2288">
                  <c:v>42331.041666668949</c:v>
                </c:pt>
                <c:pt idx="2289">
                  <c:v>42331.062500002285</c:v>
                </c:pt>
                <c:pt idx="2290">
                  <c:v>42331.08333333562</c:v>
                </c:pt>
                <c:pt idx="2291">
                  <c:v>42331.104166668956</c:v>
                </c:pt>
                <c:pt idx="2292">
                  <c:v>42331.125000002292</c:v>
                </c:pt>
                <c:pt idx="2293">
                  <c:v>42331.145833335628</c:v>
                </c:pt>
                <c:pt idx="2294">
                  <c:v>42331.166666668963</c:v>
                </c:pt>
                <c:pt idx="2295">
                  <c:v>42331.187500002299</c:v>
                </c:pt>
                <c:pt idx="2296">
                  <c:v>42331.208333335635</c:v>
                </c:pt>
                <c:pt idx="2297">
                  <c:v>42331.229166668971</c:v>
                </c:pt>
                <c:pt idx="2298">
                  <c:v>42331.250000002306</c:v>
                </c:pt>
                <c:pt idx="2299">
                  <c:v>42331.270833335642</c:v>
                </c:pt>
                <c:pt idx="2300">
                  <c:v>42331.291666668978</c:v>
                </c:pt>
                <c:pt idx="2301">
                  <c:v>42331.312500002314</c:v>
                </c:pt>
                <c:pt idx="2302">
                  <c:v>42331.33333333565</c:v>
                </c:pt>
                <c:pt idx="2303">
                  <c:v>42331.354166668985</c:v>
                </c:pt>
                <c:pt idx="2304">
                  <c:v>42331.375000002321</c:v>
                </c:pt>
                <c:pt idx="2305">
                  <c:v>42331.395833335657</c:v>
                </c:pt>
                <c:pt idx="2306">
                  <c:v>42331.416666668993</c:v>
                </c:pt>
                <c:pt idx="2307">
                  <c:v>42331.437500002328</c:v>
                </c:pt>
                <c:pt idx="2308">
                  <c:v>42331.458333335664</c:v>
                </c:pt>
                <c:pt idx="2309">
                  <c:v>42331.479166669</c:v>
                </c:pt>
                <c:pt idx="2310">
                  <c:v>42331.500000002336</c:v>
                </c:pt>
                <c:pt idx="2311">
                  <c:v>42331.520833335671</c:v>
                </c:pt>
                <c:pt idx="2312">
                  <c:v>42331.541666669007</c:v>
                </c:pt>
                <c:pt idx="2313">
                  <c:v>42331.562500002343</c:v>
                </c:pt>
                <c:pt idx="2314">
                  <c:v>42331.583333335679</c:v>
                </c:pt>
                <c:pt idx="2315">
                  <c:v>42331.604166669014</c:v>
                </c:pt>
                <c:pt idx="2316">
                  <c:v>42331.62500000235</c:v>
                </c:pt>
                <c:pt idx="2317">
                  <c:v>42331.645833335686</c:v>
                </c:pt>
                <c:pt idx="2318">
                  <c:v>42331.666666669022</c:v>
                </c:pt>
                <c:pt idx="2319">
                  <c:v>42331.687500002357</c:v>
                </c:pt>
                <c:pt idx="2320">
                  <c:v>42331.708333335693</c:v>
                </c:pt>
                <c:pt idx="2321">
                  <c:v>42331.729166669029</c:v>
                </c:pt>
                <c:pt idx="2322">
                  <c:v>42331.750000002365</c:v>
                </c:pt>
                <c:pt idx="2323">
                  <c:v>42331.7708333357</c:v>
                </c:pt>
                <c:pt idx="2324">
                  <c:v>42331.791666669036</c:v>
                </c:pt>
                <c:pt idx="2325">
                  <c:v>42331.812500002372</c:v>
                </c:pt>
                <c:pt idx="2326">
                  <c:v>42331.833333335708</c:v>
                </c:pt>
                <c:pt idx="2327">
                  <c:v>42331.854166669043</c:v>
                </c:pt>
                <c:pt idx="2328">
                  <c:v>42331.875000002379</c:v>
                </c:pt>
                <c:pt idx="2329">
                  <c:v>42331.895833335715</c:v>
                </c:pt>
                <c:pt idx="2330">
                  <c:v>42331.916666669051</c:v>
                </c:pt>
                <c:pt idx="2331">
                  <c:v>42331.937500002387</c:v>
                </c:pt>
                <c:pt idx="2332">
                  <c:v>42331.958333335722</c:v>
                </c:pt>
                <c:pt idx="2333">
                  <c:v>42331.979166669058</c:v>
                </c:pt>
                <c:pt idx="2334">
                  <c:v>42332.000000002394</c:v>
                </c:pt>
                <c:pt idx="2335">
                  <c:v>42332.02083333573</c:v>
                </c:pt>
                <c:pt idx="2336">
                  <c:v>42332.041666669065</c:v>
                </c:pt>
                <c:pt idx="2337">
                  <c:v>42332.062500002401</c:v>
                </c:pt>
                <c:pt idx="2338">
                  <c:v>42332.083333335737</c:v>
                </c:pt>
                <c:pt idx="2339">
                  <c:v>42332.104166669073</c:v>
                </c:pt>
                <c:pt idx="2340">
                  <c:v>42332.125000002408</c:v>
                </c:pt>
                <c:pt idx="2341">
                  <c:v>42332.145833335744</c:v>
                </c:pt>
                <c:pt idx="2342">
                  <c:v>42332.16666666908</c:v>
                </c:pt>
                <c:pt idx="2343">
                  <c:v>42332.187500002416</c:v>
                </c:pt>
                <c:pt idx="2344">
                  <c:v>42332.208333335751</c:v>
                </c:pt>
                <c:pt idx="2345">
                  <c:v>42332.229166669087</c:v>
                </c:pt>
                <c:pt idx="2346">
                  <c:v>42332.250000002423</c:v>
                </c:pt>
                <c:pt idx="2347">
                  <c:v>42332.270833335759</c:v>
                </c:pt>
                <c:pt idx="2348">
                  <c:v>42332.291666669094</c:v>
                </c:pt>
                <c:pt idx="2349">
                  <c:v>42332.31250000243</c:v>
                </c:pt>
                <c:pt idx="2350">
                  <c:v>42332.333333335766</c:v>
                </c:pt>
                <c:pt idx="2351">
                  <c:v>42332.354166669102</c:v>
                </c:pt>
                <c:pt idx="2352">
                  <c:v>42332.375000002437</c:v>
                </c:pt>
                <c:pt idx="2353">
                  <c:v>42332.395833335773</c:v>
                </c:pt>
                <c:pt idx="2354">
                  <c:v>42332.416666669109</c:v>
                </c:pt>
                <c:pt idx="2355">
                  <c:v>42332.437500002445</c:v>
                </c:pt>
                <c:pt idx="2356">
                  <c:v>42332.45833333578</c:v>
                </c:pt>
                <c:pt idx="2357">
                  <c:v>42332.479166669116</c:v>
                </c:pt>
                <c:pt idx="2358">
                  <c:v>42332.500000002452</c:v>
                </c:pt>
                <c:pt idx="2359">
                  <c:v>42332.520833335788</c:v>
                </c:pt>
                <c:pt idx="2360">
                  <c:v>42332.541666669124</c:v>
                </c:pt>
                <c:pt idx="2361">
                  <c:v>42332.562500002459</c:v>
                </c:pt>
                <c:pt idx="2362">
                  <c:v>42332.583333335795</c:v>
                </c:pt>
                <c:pt idx="2363">
                  <c:v>42332.604166669131</c:v>
                </c:pt>
                <c:pt idx="2364">
                  <c:v>42332.625000002467</c:v>
                </c:pt>
                <c:pt idx="2365">
                  <c:v>42332.645833335802</c:v>
                </c:pt>
                <c:pt idx="2366">
                  <c:v>42332.666666669138</c:v>
                </c:pt>
                <c:pt idx="2367">
                  <c:v>42332.687500002474</c:v>
                </c:pt>
                <c:pt idx="2368">
                  <c:v>42332.70833333581</c:v>
                </c:pt>
                <c:pt idx="2369">
                  <c:v>42332.729166669145</c:v>
                </c:pt>
                <c:pt idx="2370">
                  <c:v>42332.750000002481</c:v>
                </c:pt>
                <c:pt idx="2371">
                  <c:v>42332.770833335817</c:v>
                </c:pt>
                <c:pt idx="2372">
                  <c:v>42332.791666669153</c:v>
                </c:pt>
                <c:pt idx="2373">
                  <c:v>42332.812500002488</c:v>
                </c:pt>
                <c:pt idx="2374">
                  <c:v>42332.833333335824</c:v>
                </c:pt>
                <c:pt idx="2375">
                  <c:v>42332.85416666916</c:v>
                </c:pt>
                <c:pt idx="2376">
                  <c:v>42332.875000002496</c:v>
                </c:pt>
                <c:pt idx="2377">
                  <c:v>42332.895833335831</c:v>
                </c:pt>
                <c:pt idx="2378">
                  <c:v>42332.916666669167</c:v>
                </c:pt>
                <c:pt idx="2379">
                  <c:v>42332.937500002503</c:v>
                </c:pt>
                <c:pt idx="2380">
                  <c:v>42332.958333335839</c:v>
                </c:pt>
                <c:pt idx="2381">
                  <c:v>42332.979166669174</c:v>
                </c:pt>
                <c:pt idx="2382">
                  <c:v>42333.00000000251</c:v>
                </c:pt>
                <c:pt idx="2383">
                  <c:v>42333.020833335846</c:v>
                </c:pt>
                <c:pt idx="2384">
                  <c:v>42333.041666669182</c:v>
                </c:pt>
                <c:pt idx="2385">
                  <c:v>42333.062500002517</c:v>
                </c:pt>
                <c:pt idx="2386">
                  <c:v>42333.083333335853</c:v>
                </c:pt>
                <c:pt idx="2387">
                  <c:v>42333.104166669189</c:v>
                </c:pt>
                <c:pt idx="2388">
                  <c:v>42333.125000002525</c:v>
                </c:pt>
                <c:pt idx="2389">
                  <c:v>42333.145833335861</c:v>
                </c:pt>
                <c:pt idx="2390">
                  <c:v>42333.166666669196</c:v>
                </c:pt>
                <c:pt idx="2391">
                  <c:v>42333.187500002532</c:v>
                </c:pt>
                <c:pt idx="2392">
                  <c:v>42333.208333335868</c:v>
                </c:pt>
                <c:pt idx="2393">
                  <c:v>42333.229166669204</c:v>
                </c:pt>
                <c:pt idx="2394">
                  <c:v>42333.250000002539</c:v>
                </c:pt>
                <c:pt idx="2395">
                  <c:v>42333.270833335875</c:v>
                </c:pt>
                <c:pt idx="2396">
                  <c:v>42333.291666669211</c:v>
                </c:pt>
                <c:pt idx="2397">
                  <c:v>42333.312500002547</c:v>
                </c:pt>
                <c:pt idx="2398">
                  <c:v>42333.333333335882</c:v>
                </c:pt>
                <c:pt idx="2399">
                  <c:v>42333.354166669218</c:v>
                </c:pt>
                <c:pt idx="2400">
                  <c:v>42333.375000002554</c:v>
                </c:pt>
                <c:pt idx="2401">
                  <c:v>42333.39583333589</c:v>
                </c:pt>
                <c:pt idx="2402">
                  <c:v>42333.416666669225</c:v>
                </c:pt>
                <c:pt idx="2403">
                  <c:v>42333.437500002561</c:v>
                </c:pt>
                <c:pt idx="2404">
                  <c:v>42333.458333335897</c:v>
                </c:pt>
                <c:pt idx="2405">
                  <c:v>42333.479166669233</c:v>
                </c:pt>
                <c:pt idx="2406">
                  <c:v>42333.500000002568</c:v>
                </c:pt>
                <c:pt idx="2407">
                  <c:v>42333.520833335904</c:v>
                </c:pt>
                <c:pt idx="2408">
                  <c:v>42333.54166666924</c:v>
                </c:pt>
                <c:pt idx="2409">
                  <c:v>42333.562500002576</c:v>
                </c:pt>
                <c:pt idx="2410">
                  <c:v>42333.583333335911</c:v>
                </c:pt>
                <c:pt idx="2411">
                  <c:v>42333.604166669247</c:v>
                </c:pt>
                <c:pt idx="2412">
                  <c:v>42333.625000002583</c:v>
                </c:pt>
                <c:pt idx="2413">
                  <c:v>42333.645833335919</c:v>
                </c:pt>
                <c:pt idx="2414">
                  <c:v>42333.666666669254</c:v>
                </c:pt>
                <c:pt idx="2415">
                  <c:v>42333.68750000259</c:v>
                </c:pt>
                <c:pt idx="2416">
                  <c:v>42333.708333335926</c:v>
                </c:pt>
                <c:pt idx="2417">
                  <c:v>42333.729166669262</c:v>
                </c:pt>
                <c:pt idx="2418">
                  <c:v>42333.750000002598</c:v>
                </c:pt>
                <c:pt idx="2419">
                  <c:v>42333.770833335933</c:v>
                </c:pt>
                <c:pt idx="2420">
                  <c:v>42333.791666669269</c:v>
                </c:pt>
                <c:pt idx="2421">
                  <c:v>42333.812500002605</c:v>
                </c:pt>
                <c:pt idx="2422">
                  <c:v>42333.833333335941</c:v>
                </c:pt>
                <c:pt idx="2423">
                  <c:v>42333.854166669276</c:v>
                </c:pt>
                <c:pt idx="2424">
                  <c:v>42333.875000002612</c:v>
                </c:pt>
                <c:pt idx="2425">
                  <c:v>42333.895833335948</c:v>
                </c:pt>
                <c:pt idx="2426">
                  <c:v>42333.916666669284</c:v>
                </c:pt>
                <c:pt idx="2427">
                  <c:v>42333.937500002619</c:v>
                </c:pt>
                <c:pt idx="2428">
                  <c:v>42333.958333335955</c:v>
                </c:pt>
                <c:pt idx="2429">
                  <c:v>42333.979166669291</c:v>
                </c:pt>
                <c:pt idx="2430">
                  <c:v>42334.000000002627</c:v>
                </c:pt>
                <c:pt idx="2431">
                  <c:v>42334.020833335962</c:v>
                </c:pt>
                <c:pt idx="2432">
                  <c:v>42334.041666669298</c:v>
                </c:pt>
                <c:pt idx="2433">
                  <c:v>42334.062500002634</c:v>
                </c:pt>
                <c:pt idx="2434">
                  <c:v>42334.08333333597</c:v>
                </c:pt>
                <c:pt idx="2435">
                  <c:v>42334.104166669305</c:v>
                </c:pt>
                <c:pt idx="2436">
                  <c:v>42334.125000002641</c:v>
                </c:pt>
                <c:pt idx="2437">
                  <c:v>42334.145833335977</c:v>
                </c:pt>
                <c:pt idx="2438">
                  <c:v>42334.166666669313</c:v>
                </c:pt>
                <c:pt idx="2439">
                  <c:v>42334.187500002648</c:v>
                </c:pt>
                <c:pt idx="2440">
                  <c:v>42334.208333335984</c:v>
                </c:pt>
                <c:pt idx="2441">
                  <c:v>42334.22916666932</c:v>
                </c:pt>
                <c:pt idx="2442">
                  <c:v>42334.250000002656</c:v>
                </c:pt>
                <c:pt idx="2443">
                  <c:v>42334.270833335991</c:v>
                </c:pt>
                <c:pt idx="2444">
                  <c:v>42334.291666669327</c:v>
                </c:pt>
                <c:pt idx="2445">
                  <c:v>42334.312500002663</c:v>
                </c:pt>
                <c:pt idx="2446">
                  <c:v>42334.333333335999</c:v>
                </c:pt>
                <c:pt idx="2447">
                  <c:v>42334.354166669335</c:v>
                </c:pt>
                <c:pt idx="2448">
                  <c:v>42334.37500000267</c:v>
                </c:pt>
                <c:pt idx="2449">
                  <c:v>42334.395833336006</c:v>
                </c:pt>
                <c:pt idx="2450">
                  <c:v>42334.416666669342</c:v>
                </c:pt>
                <c:pt idx="2451">
                  <c:v>42334.437500002678</c:v>
                </c:pt>
                <c:pt idx="2452">
                  <c:v>42334.458333336013</c:v>
                </c:pt>
                <c:pt idx="2453">
                  <c:v>42334.479166669349</c:v>
                </c:pt>
                <c:pt idx="2454">
                  <c:v>42334.500000002685</c:v>
                </c:pt>
                <c:pt idx="2455">
                  <c:v>42334.520833336021</c:v>
                </c:pt>
                <c:pt idx="2456">
                  <c:v>42334.541666669356</c:v>
                </c:pt>
                <c:pt idx="2457">
                  <c:v>42334.562500002692</c:v>
                </c:pt>
                <c:pt idx="2458">
                  <c:v>42334.583333336028</c:v>
                </c:pt>
                <c:pt idx="2459">
                  <c:v>42334.604166669364</c:v>
                </c:pt>
                <c:pt idx="2460">
                  <c:v>42334.625000002699</c:v>
                </c:pt>
                <c:pt idx="2461">
                  <c:v>42334.645833336035</c:v>
                </c:pt>
                <c:pt idx="2462">
                  <c:v>42334.666666669371</c:v>
                </c:pt>
                <c:pt idx="2463">
                  <c:v>42334.687500002707</c:v>
                </c:pt>
                <c:pt idx="2464">
                  <c:v>42334.708333336042</c:v>
                </c:pt>
                <c:pt idx="2465">
                  <c:v>42334.729166669378</c:v>
                </c:pt>
                <c:pt idx="2466">
                  <c:v>42334.750000002714</c:v>
                </c:pt>
                <c:pt idx="2467">
                  <c:v>42334.77083333605</c:v>
                </c:pt>
                <c:pt idx="2468">
                  <c:v>42334.791666669385</c:v>
                </c:pt>
                <c:pt idx="2469">
                  <c:v>42334.812500002721</c:v>
                </c:pt>
                <c:pt idx="2470">
                  <c:v>42334.833333336057</c:v>
                </c:pt>
                <c:pt idx="2471">
                  <c:v>42334.854166669393</c:v>
                </c:pt>
                <c:pt idx="2472">
                  <c:v>42334.875000002728</c:v>
                </c:pt>
                <c:pt idx="2473">
                  <c:v>42334.895833336064</c:v>
                </c:pt>
                <c:pt idx="2474">
                  <c:v>42334.9166666694</c:v>
                </c:pt>
                <c:pt idx="2475">
                  <c:v>42334.937500002736</c:v>
                </c:pt>
                <c:pt idx="2476">
                  <c:v>42334.958333336072</c:v>
                </c:pt>
                <c:pt idx="2477">
                  <c:v>42334.979166669407</c:v>
                </c:pt>
                <c:pt idx="2478">
                  <c:v>42335.000000002743</c:v>
                </c:pt>
                <c:pt idx="2479">
                  <c:v>42335.020833336079</c:v>
                </c:pt>
                <c:pt idx="2480">
                  <c:v>42335.041666669415</c:v>
                </c:pt>
                <c:pt idx="2481">
                  <c:v>42335.06250000275</c:v>
                </c:pt>
                <c:pt idx="2482">
                  <c:v>42335.083333336086</c:v>
                </c:pt>
                <c:pt idx="2483">
                  <c:v>42335.104166669422</c:v>
                </c:pt>
                <c:pt idx="2484">
                  <c:v>42335.125000002758</c:v>
                </c:pt>
                <c:pt idx="2485">
                  <c:v>42335.145833336093</c:v>
                </c:pt>
                <c:pt idx="2486">
                  <c:v>42335.166666669429</c:v>
                </c:pt>
                <c:pt idx="2487">
                  <c:v>42335.187500002765</c:v>
                </c:pt>
                <c:pt idx="2488">
                  <c:v>42335.208333336101</c:v>
                </c:pt>
                <c:pt idx="2489">
                  <c:v>42335.229166669436</c:v>
                </c:pt>
                <c:pt idx="2490">
                  <c:v>42335.250000002772</c:v>
                </c:pt>
                <c:pt idx="2491">
                  <c:v>42335.270833336108</c:v>
                </c:pt>
                <c:pt idx="2492">
                  <c:v>42335.291666669444</c:v>
                </c:pt>
                <c:pt idx="2493">
                  <c:v>42335.312500002779</c:v>
                </c:pt>
                <c:pt idx="2494">
                  <c:v>42335.333333336115</c:v>
                </c:pt>
                <c:pt idx="2495">
                  <c:v>42335.354166669451</c:v>
                </c:pt>
                <c:pt idx="2496">
                  <c:v>42335.375000002787</c:v>
                </c:pt>
                <c:pt idx="2497">
                  <c:v>42335.395833336122</c:v>
                </c:pt>
                <c:pt idx="2498">
                  <c:v>42335.416666669458</c:v>
                </c:pt>
                <c:pt idx="2499">
                  <c:v>42335.437500002794</c:v>
                </c:pt>
                <c:pt idx="2500">
                  <c:v>42335.45833333613</c:v>
                </c:pt>
                <c:pt idx="2501">
                  <c:v>42335.479166669465</c:v>
                </c:pt>
                <c:pt idx="2502">
                  <c:v>42335.500000002801</c:v>
                </c:pt>
                <c:pt idx="2503">
                  <c:v>42335.520833336137</c:v>
                </c:pt>
                <c:pt idx="2504">
                  <c:v>42335.541666669473</c:v>
                </c:pt>
                <c:pt idx="2505">
                  <c:v>42335.562500002809</c:v>
                </c:pt>
                <c:pt idx="2506">
                  <c:v>42335.583333336144</c:v>
                </c:pt>
                <c:pt idx="2507">
                  <c:v>42335.60416666948</c:v>
                </c:pt>
                <c:pt idx="2508">
                  <c:v>42335.625000002816</c:v>
                </c:pt>
                <c:pt idx="2509">
                  <c:v>42335.645833336152</c:v>
                </c:pt>
                <c:pt idx="2510">
                  <c:v>42335.666666669487</c:v>
                </c:pt>
                <c:pt idx="2511">
                  <c:v>42335.687500002823</c:v>
                </c:pt>
                <c:pt idx="2512">
                  <c:v>42335.708333336159</c:v>
                </c:pt>
                <c:pt idx="2513">
                  <c:v>42335.729166669495</c:v>
                </c:pt>
                <c:pt idx="2514">
                  <c:v>42335.75000000283</c:v>
                </c:pt>
                <c:pt idx="2515">
                  <c:v>42335.770833336166</c:v>
                </c:pt>
                <c:pt idx="2516">
                  <c:v>42335.791666669502</c:v>
                </c:pt>
                <c:pt idx="2517">
                  <c:v>42335.812500002838</c:v>
                </c:pt>
                <c:pt idx="2518">
                  <c:v>42335.833333336173</c:v>
                </c:pt>
                <c:pt idx="2519">
                  <c:v>42335.854166669509</c:v>
                </c:pt>
                <c:pt idx="2520">
                  <c:v>42335.875000002845</c:v>
                </c:pt>
                <c:pt idx="2521">
                  <c:v>42335.895833336181</c:v>
                </c:pt>
                <c:pt idx="2522">
                  <c:v>42335.916666669516</c:v>
                </c:pt>
                <c:pt idx="2523">
                  <c:v>42335.937500002852</c:v>
                </c:pt>
                <c:pt idx="2524">
                  <c:v>42335.958333336188</c:v>
                </c:pt>
                <c:pt idx="2525">
                  <c:v>42335.979166669524</c:v>
                </c:pt>
                <c:pt idx="2526">
                  <c:v>42336.000000002859</c:v>
                </c:pt>
                <c:pt idx="2527">
                  <c:v>42336.020833336195</c:v>
                </c:pt>
                <c:pt idx="2528">
                  <c:v>42336.041666669531</c:v>
                </c:pt>
                <c:pt idx="2529">
                  <c:v>42336.062500002867</c:v>
                </c:pt>
                <c:pt idx="2530">
                  <c:v>42336.083333336202</c:v>
                </c:pt>
                <c:pt idx="2531">
                  <c:v>42336.104166669538</c:v>
                </c:pt>
                <c:pt idx="2532">
                  <c:v>42336.125000002874</c:v>
                </c:pt>
                <c:pt idx="2533">
                  <c:v>42336.14583333621</c:v>
                </c:pt>
                <c:pt idx="2534">
                  <c:v>42336.166666669546</c:v>
                </c:pt>
                <c:pt idx="2535">
                  <c:v>42336.187500002881</c:v>
                </c:pt>
                <c:pt idx="2536">
                  <c:v>42336.208333336217</c:v>
                </c:pt>
                <c:pt idx="2537">
                  <c:v>42336.229166669553</c:v>
                </c:pt>
                <c:pt idx="2538">
                  <c:v>42336.250000002889</c:v>
                </c:pt>
                <c:pt idx="2539">
                  <c:v>42336.270833336224</c:v>
                </c:pt>
                <c:pt idx="2540">
                  <c:v>42336.29166666956</c:v>
                </c:pt>
                <c:pt idx="2541">
                  <c:v>42336.312500002896</c:v>
                </c:pt>
                <c:pt idx="2542">
                  <c:v>42336.333333336232</c:v>
                </c:pt>
                <c:pt idx="2543">
                  <c:v>42336.354166669567</c:v>
                </c:pt>
                <c:pt idx="2544">
                  <c:v>42336.375000002903</c:v>
                </c:pt>
                <c:pt idx="2545">
                  <c:v>42336.395833336239</c:v>
                </c:pt>
                <c:pt idx="2546">
                  <c:v>42336.416666669575</c:v>
                </c:pt>
                <c:pt idx="2547">
                  <c:v>42336.43750000291</c:v>
                </c:pt>
                <c:pt idx="2548">
                  <c:v>42336.458333336246</c:v>
                </c:pt>
                <c:pt idx="2549">
                  <c:v>42336.479166669582</c:v>
                </c:pt>
                <c:pt idx="2550">
                  <c:v>42336.500000002918</c:v>
                </c:pt>
                <c:pt idx="2551">
                  <c:v>42336.520833336253</c:v>
                </c:pt>
                <c:pt idx="2552">
                  <c:v>42336.541666669589</c:v>
                </c:pt>
                <c:pt idx="2553">
                  <c:v>42336.562500002925</c:v>
                </c:pt>
                <c:pt idx="2554">
                  <c:v>42336.583333336261</c:v>
                </c:pt>
                <c:pt idx="2555">
                  <c:v>42336.604166669596</c:v>
                </c:pt>
                <c:pt idx="2556">
                  <c:v>42336.625000002932</c:v>
                </c:pt>
                <c:pt idx="2557">
                  <c:v>42336.645833336268</c:v>
                </c:pt>
                <c:pt idx="2558">
                  <c:v>42336.666666669604</c:v>
                </c:pt>
                <c:pt idx="2559">
                  <c:v>42336.687500002939</c:v>
                </c:pt>
                <c:pt idx="2560">
                  <c:v>42336.708333336275</c:v>
                </c:pt>
                <c:pt idx="2561">
                  <c:v>42336.729166669611</c:v>
                </c:pt>
                <c:pt idx="2562">
                  <c:v>42336.750000002947</c:v>
                </c:pt>
                <c:pt idx="2563">
                  <c:v>42336.770833336283</c:v>
                </c:pt>
                <c:pt idx="2564">
                  <c:v>42336.791666669618</c:v>
                </c:pt>
                <c:pt idx="2565">
                  <c:v>42336.812500002954</c:v>
                </c:pt>
                <c:pt idx="2566">
                  <c:v>42336.83333333629</c:v>
                </c:pt>
                <c:pt idx="2567">
                  <c:v>42336.854166669626</c:v>
                </c:pt>
                <c:pt idx="2568">
                  <c:v>42336.875000002961</c:v>
                </c:pt>
                <c:pt idx="2569">
                  <c:v>42336.895833336297</c:v>
                </c:pt>
                <c:pt idx="2570">
                  <c:v>42336.916666669633</c:v>
                </c:pt>
                <c:pt idx="2571">
                  <c:v>42336.937500002969</c:v>
                </c:pt>
                <c:pt idx="2572">
                  <c:v>42336.958333336304</c:v>
                </c:pt>
                <c:pt idx="2573">
                  <c:v>42336.97916666964</c:v>
                </c:pt>
                <c:pt idx="2574">
                  <c:v>42337.000000002976</c:v>
                </c:pt>
                <c:pt idx="2575">
                  <c:v>42337.020833336312</c:v>
                </c:pt>
                <c:pt idx="2576">
                  <c:v>42337.041666669647</c:v>
                </c:pt>
                <c:pt idx="2577">
                  <c:v>42337.062500002983</c:v>
                </c:pt>
                <c:pt idx="2578">
                  <c:v>42337.083333336319</c:v>
                </c:pt>
                <c:pt idx="2579">
                  <c:v>42337.104166669655</c:v>
                </c:pt>
                <c:pt idx="2580">
                  <c:v>42337.12500000299</c:v>
                </c:pt>
                <c:pt idx="2581">
                  <c:v>42337.145833336326</c:v>
                </c:pt>
                <c:pt idx="2582">
                  <c:v>42337.166666669662</c:v>
                </c:pt>
                <c:pt idx="2583">
                  <c:v>42337.187500002998</c:v>
                </c:pt>
                <c:pt idx="2584">
                  <c:v>42337.208333336333</c:v>
                </c:pt>
                <c:pt idx="2585">
                  <c:v>42337.229166669669</c:v>
                </c:pt>
                <c:pt idx="2586">
                  <c:v>42337.250000003005</c:v>
                </c:pt>
                <c:pt idx="2587">
                  <c:v>42337.270833336341</c:v>
                </c:pt>
                <c:pt idx="2588">
                  <c:v>42337.291666669676</c:v>
                </c:pt>
                <c:pt idx="2589">
                  <c:v>42337.312500003012</c:v>
                </c:pt>
                <c:pt idx="2590">
                  <c:v>42337.333333336348</c:v>
                </c:pt>
                <c:pt idx="2591">
                  <c:v>42337.354166669684</c:v>
                </c:pt>
                <c:pt idx="2592">
                  <c:v>42337.37500000302</c:v>
                </c:pt>
                <c:pt idx="2593">
                  <c:v>42337.395833336355</c:v>
                </c:pt>
                <c:pt idx="2594">
                  <c:v>42337.416666669691</c:v>
                </c:pt>
                <c:pt idx="2595">
                  <c:v>42337.437500003027</c:v>
                </c:pt>
                <c:pt idx="2596">
                  <c:v>42337.458333336363</c:v>
                </c:pt>
                <c:pt idx="2597">
                  <c:v>42337.479166669698</c:v>
                </c:pt>
                <c:pt idx="2598">
                  <c:v>42337.500000003034</c:v>
                </c:pt>
                <c:pt idx="2599">
                  <c:v>42337.52083333637</c:v>
                </c:pt>
                <c:pt idx="2600">
                  <c:v>42337.541666669706</c:v>
                </c:pt>
                <c:pt idx="2601">
                  <c:v>42337.562500003041</c:v>
                </c:pt>
                <c:pt idx="2602">
                  <c:v>42337.583333336377</c:v>
                </c:pt>
                <c:pt idx="2603">
                  <c:v>42337.604166669713</c:v>
                </c:pt>
                <c:pt idx="2604">
                  <c:v>42337.625000003049</c:v>
                </c:pt>
                <c:pt idx="2605">
                  <c:v>42337.645833336384</c:v>
                </c:pt>
                <c:pt idx="2606">
                  <c:v>42337.66666666972</c:v>
                </c:pt>
                <c:pt idx="2607">
                  <c:v>42337.687500003056</c:v>
                </c:pt>
                <c:pt idx="2608">
                  <c:v>42337.708333336392</c:v>
                </c:pt>
                <c:pt idx="2609">
                  <c:v>42337.729166669727</c:v>
                </c:pt>
                <c:pt idx="2610">
                  <c:v>42337.750000003063</c:v>
                </c:pt>
                <c:pt idx="2611">
                  <c:v>42337.770833336399</c:v>
                </c:pt>
                <c:pt idx="2612">
                  <c:v>42337.791666669735</c:v>
                </c:pt>
                <c:pt idx="2613">
                  <c:v>42337.81250000307</c:v>
                </c:pt>
                <c:pt idx="2614">
                  <c:v>42337.833333336406</c:v>
                </c:pt>
                <c:pt idx="2615">
                  <c:v>42337.854166669742</c:v>
                </c:pt>
                <c:pt idx="2616">
                  <c:v>42337.875000003078</c:v>
                </c:pt>
                <c:pt idx="2617">
                  <c:v>42337.895833336413</c:v>
                </c:pt>
                <c:pt idx="2618">
                  <c:v>42337.916666669749</c:v>
                </c:pt>
                <c:pt idx="2619">
                  <c:v>42337.937500003085</c:v>
                </c:pt>
                <c:pt idx="2620">
                  <c:v>42337.958333336421</c:v>
                </c:pt>
                <c:pt idx="2621">
                  <c:v>42337.979166669757</c:v>
                </c:pt>
                <c:pt idx="2622">
                  <c:v>42338.000000003092</c:v>
                </c:pt>
                <c:pt idx="2623">
                  <c:v>42338.020833336428</c:v>
                </c:pt>
                <c:pt idx="2624">
                  <c:v>42338.041666669764</c:v>
                </c:pt>
                <c:pt idx="2625">
                  <c:v>42338.0625000031</c:v>
                </c:pt>
                <c:pt idx="2626">
                  <c:v>42338.083333336435</c:v>
                </c:pt>
                <c:pt idx="2627">
                  <c:v>42338.104166669771</c:v>
                </c:pt>
                <c:pt idx="2628">
                  <c:v>42338.125000003107</c:v>
                </c:pt>
                <c:pt idx="2629">
                  <c:v>42338.145833336443</c:v>
                </c:pt>
                <c:pt idx="2630">
                  <c:v>42338.166666669778</c:v>
                </c:pt>
                <c:pt idx="2631">
                  <c:v>42338.187500003114</c:v>
                </c:pt>
                <c:pt idx="2632">
                  <c:v>42338.20833333645</c:v>
                </c:pt>
                <c:pt idx="2633">
                  <c:v>42338.229166669786</c:v>
                </c:pt>
                <c:pt idx="2634">
                  <c:v>42338.250000003121</c:v>
                </c:pt>
                <c:pt idx="2635">
                  <c:v>42338.270833336457</c:v>
                </c:pt>
                <c:pt idx="2636">
                  <c:v>42338.291666669793</c:v>
                </c:pt>
                <c:pt idx="2637">
                  <c:v>42338.312500003129</c:v>
                </c:pt>
                <c:pt idx="2638">
                  <c:v>42338.333333336464</c:v>
                </c:pt>
                <c:pt idx="2639">
                  <c:v>42338.3541666698</c:v>
                </c:pt>
                <c:pt idx="2640">
                  <c:v>42338.375000003136</c:v>
                </c:pt>
                <c:pt idx="2641">
                  <c:v>42338.395833336472</c:v>
                </c:pt>
                <c:pt idx="2642">
                  <c:v>42338.416666669807</c:v>
                </c:pt>
                <c:pt idx="2643">
                  <c:v>42338.437500003143</c:v>
                </c:pt>
                <c:pt idx="2644">
                  <c:v>42338.458333336479</c:v>
                </c:pt>
                <c:pt idx="2645">
                  <c:v>42338.479166669815</c:v>
                </c:pt>
                <c:pt idx="2646">
                  <c:v>42338.50000000315</c:v>
                </c:pt>
                <c:pt idx="2647">
                  <c:v>42338.520833336486</c:v>
                </c:pt>
                <c:pt idx="2648">
                  <c:v>42338.541666669822</c:v>
                </c:pt>
                <c:pt idx="2649">
                  <c:v>42338.562500003158</c:v>
                </c:pt>
                <c:pt idx="2650">
                  <c:v>42338.583333336494</c:v>
                </c:pt>
                <c:pt idx="2651">
                  <c:v>42338.604166669829</c:v>
                </c:pt>
                <c:pt idx="2652">
                  <c:v>42338.625000003165</c:v>
                </c:pt>
                <c:pt idx="2653">
                  <c:v>42338.645833336501</c:v>
                </c:pt>
                <c:pt idx="2654">
                  <c:v>42338.666666669837</c:v>
                </c:pt>
                <c:pt idx="2655">
                  <c:v>42338.687500003172</c:v>
                </c:pt>
                <c:pt idx="2656">
                  <c:v>42338.708333336508</c:v>
                </c:pt>
                <c:pt idx="2657">
                  <c:v>42338.729166669844</c:v>
                </c:pt>
                <c:pt idx="2658">
                  <c:v>42338.75000000318</c:v>
                </c:pt>
                <c:pt idx="2659">
                  <c:v>42338.770833336515</c:v>
                </c:pt>
                <c:pt idx="2660">
                  <c:v>42338.791666669851</c:v>
                </c:pt>
                <c:pt idx="2661">
                  <c:v>42338.812500003187</c:v>
                </c:pt>
                <c:pt idx="2662">
                  <c:v>42338.833333336523</c:v>
                </c:pt>
                <c:pt idx="2663">
                  <c:v>42338.854166669858</c:v>
                </c:pt>
                <c:pt idx="2664">
                  <c:v>42338.875000003194</c:v>
                </c:pt>
                <c:pt idx="2665">
                  <c:v>42338.89583333653</c:v>
                </c:pt>
                <c:pt idx="2666">
                  <c:v>42338.916666669866</c:v>
                </c:pt>
                <c:pt idx="2667">
                  <c:v>42338.937500003201</c:v>
                </c:pt>
                <c:pt idx="2668">
                  <c:v>42338.958333336537</c:v>
                </c:pt>
                <c:pt idx="2669">
                  <c:v>42338.979166669873</c:v>
                </c:pt>
                <c:pt idx="2670">
                  <c:v>42339.000000003209</c:v>
                </c:pt>
                <c:pt idx="2671">
                  <c:v>42339.020833336544</c:v>
                </c:pt>
                <c:pt idx="2672">
                  <c:v>42339.04166666988</c:v>
                </c:pt>
                <c:pt idx="2673">
                  <c:v>42339.062500003216</c:v>
                </c:pt>
                <c:pt idx="2674">
                  <c:v>42339.083333336552</c:v>
                </c:pt>
                <c:pt idx="2675">
                  <c:v>42339.104166669887</c:v>
                </c:pt>
                <c:pt idx="2676">
                  <c:v>42339.125000003223</c:v>
                </c:pt>
                <c:pt idx="2677">
                  <c:v>42339.145833336559</c:v>
                </c:pt>
                <c:pt idx="2678">
                  <c:v>42339.166666669895</c:v>
                </c:pt>
                <c:pt idx="2679">
                  <c:v>42339.187500003231</c:v>
                </c:pt>
                <c:pt idx="2680">
                  <c:v>42339.208333336566</c:v>
                </c:pt>
                <c:pt idx="2681">
                  <c:v>42339.229166669902</c:v>
                </c:pt>
                <c:pt idx="2682">
                  <c:v>42339.250000003238</c:v>
                </c:pt>
                <c:pt idx="2683">
                  <c:v>42339.270833336574</c:v>
                </c:pt>
                <c:pt idx="2684">
                  <c:v>42339.291666669909</c:v>
                </c:pt>
                <c:pt idx="2685">
                  <c:v>42339.312500003245</c:v>
                </c:pt>
                <c:pt idx="2686">
                  <c:v>42339.333333336581</c:v>
                </c:pt>
                <c:pt idx="2687">
                  <c:v>42339.354166669917</c:v>
                </c:pt>
                <c:pt idx="2688">
                  <c:v>42339.375000003252</c:v>
                </c:pt>
                <c:pt idx="2689">
                  <c:v>42339.395833336588</c:v>
                </c:pt>
                <c:pt idx="2690">
                  <c:v>42339.416666669924</c:v>
                </c:pt>
                <c:pt idx="2691">
                  <c:v>42339.43750000326</c:v>
                </c:pt>
                <c:pt idx="2692">
                  <c:v>42339.458333336595</c:v>
                </c:pt>
                <c:pt idx="2693">
                  <c:v>42339.479166669931</c:v>
                </c:pt>
                <c:pt idx="2694">
                  <c:v>42339.500000003267</c:v>
                </c:pt>
                <c:pt idx="2695">
                  <c:v>42339.520833336603</c:v>
                </c:pt>
                <c:pt idx="2696">
                  <c:v>42339.541666669938</c:v>
                </c:pt>
                <c:pt idx="2697">
                  <c:v>42339.562500003274</c:v>
                </c:pt>
                <c:pt idx="2698">
                  <c:v>42339.58333333661</c:v>
                </c:pt>
                <c:pt idx="2699">
                  <c:v>42339.604166669946</c:v>
                </c:pt>
                <c:pt idx="2700">
                  <c:v>42339.625000003281</c:v>
                </c:pt>
                <c:pt idx="2701">
                  <c:v>42339.645833336617</c:v>
                </c:pt>
                <c:pt idx="2702">
                  <c:v>42339.666666669953</c:v>
                </c:pt>
                <c:pt idx="2703">
                  <c:v>42339.687500003289</c:v>
                </c:pt>
                <c:pt idx="2704">
                  <c:v>42339.708333336624</c:v>
                </c:pt>
                <c:pt idx="2705">
                  <c:v>42339.72916666996</c:v>
                </c:pt>
                <c:pt idx="2706">
                  <c:v>42339.750000003296</c:v>
                </c:pt>
                <c:pt idx="2707">
                  <c:v>42339.770833336632</c:v>
                </c:pt>
                <c:pt idx="2708">
                  <c:v>42339.791666669968</c:v>
                </c:pt>
                <c:pt idx="2709">
                  <c:v>42339.812500003303</c:v>
                </c:pt>
                <c:pt idx="2710">
                  <c:v>42339.833333336639</c:v>
                </c:pt>
                <c:pt idx="2711">
                  <c:v>42339.854166669975</c:v>
                </c:pt>
                <c:pt idx="2712">
                  <c:v>42339.875000003311</c:v>
                </c:pt>
                <c:pt idx="2713">
                  <c:v>42339.895833336646</c:v>
                </c:pt>
                <c:pt idx="2714">
                  <c:v>42339.916666669982</c:v>
                </c:pt>
                <c:pt idx="2715">
                  <c:v>42339.937500003318</c:v>
                </c:pt>
                <c:pt idx="2716">
                  <c:v>42339.958333336654</c:v>
                </c:pt>
                <c:pt idx="2717">
                  <c:v>42339.979166669989</c:v>
                </c:pt>
                <c:pt idx="2718">
                  <c:v>42340.000000003325</c:v>
                </c:pt>
                <c:pt idx="2719">
                  <c:v>42340.020833336661</c:v>
                </c:pt>
                <c:pt idx="2720">
                  <c:v>42340.041666669997</c:v>
                </c:pt>
                <c:pt idx="2721">
                  <c:v>42340.062500003332</c:v>
                </c:pt>
                <c:pt idx="2722">
                  <c:v>42340.083333336668</c:v>
                </c:pt>
                <c:pt idx="2723">
                  <c:v>42340.104166670004</c:v>
                </c:pt>
                <c:pt idx="2724">
                  <c:v>42340.12500000334</c:v>
                </c:pt>
                <c:pt idx="2725">
                  <c:v>42340.145833336675</c:v>
                </c:pt>
                <c:pt idx="2726">
                  <c:v>42340.166666670011</c:v>
                </c:pt>
                <c:pt idx="2727">
                  <c:v>42340.187500003347</c:v>
                </c:pt>
                <c:pt idx="2728">
                  <c:v>42340.208333336683</c:v>
                </c:pt>
                <c:pt idx="2729">
                  <c:v>42340.229166670018</c:v>
                </c:pt>
                <c:pt idx="2730">
                  <c:v>42340.250000003354</c:v>
                </c:pt>
                <c:pt idx="2731">
                  <c:v>42340.27083333669</c:v>
                </c:pt>
                <c:pt idx="2732">
                  <c:v>42340.291666670026</c:v>
                </c:pt>
                <c:pt idx="2733">
                  <c:v>42340.312500003361</c:v>
                </c:pt>
                <c:pt idx="2734">
                  <c:v>42340.333333336697</c:v>
                </c:pt>
                <c:pt idx="2735">
                  <c:v>42340.354166670033</c:v>
                </c:pt>
                <c:pt idx="2736">
                  <c:v>42340.375000003369</c:v>
                </c:pt>
                <c:pt idx="2737">
                  <c:v>42340.395833336705</c:v>
                </c:pt>
                <c:pt idx="2738">
                  <c:v>42340.41666667004</c:v>
                </c:pt>
                <c:pt idx="2739">
                  <c:v>42340.437500003376</c:v>
                </c:pt>
                <c:pt idx="2740">
                  <c:v>42340.458333336712</c:v>
                </c:pt>
                <c:pt idx="2741">
                  <c:v>42340.479166670048</c:v>
                </c:pt>
                <c:pt idx="2742">
                  <c:v>42340.500000003383</c:v>
                </c:pt>
                <c:pt idx="2743">
                  <c:v>42340.520833336719</c:v>
                </c:pt>
                <c:pt idx="2744">
                  <c:v>42340.541666670055</c:v>
                </c:pt>
                <c:pt idx="2745">
                  <c:v>42340.562500003391</c:v>
                </c:pt>
                <c:pt idx="2746">
                  <c:v>42340.583333336726</c:v>
                </c:pt>
                <c:pt idx="2747">
                  <c:v>42340.604166670062</c:v>
                </c:pt>
                <c:pt idx="2748">
                  <c:v>42340.625000003398</c:v>
                </c:pt>
                <c:pt idx="2749">
                  <c:v>42340.645833336734</c:v>
                </c:pt>
                <c:pt idx="2750">
                  <c:v>42340.666666670069</c:v>
                </c:pt>
                <c:pt idx="2751">
                  <c:v>42340.687500003405</c:v>
                </c:pt>
                <c:pt idx="2752">
                  <c:v>42340.708333336741</c:v>
                </c:pt>
                <c:pt idx="2753">
                  <c:v>42340.729166670077</c:v>
                </c:pt>
                <c:pt idx="2754">
                  <c:v>42340.750000003412</c:v>
                </c:pt>
                <c:pt idx="2755">
                  <c:v>42340.770833336748</c:v>
                </c:pt>
                <c:pt idx="2756">
                  <c:v>42340.791666670084</c:v>
                </c:pt>
                <c:pt idx="2757">
                  <c:v>42340.81250000342</c:v>
                </c:pt>
                <c:pt idx="2758">
                  <c:v>42340.833333336755</c:v>
                </c:pt>
                <c:pt idx="2759">
                  <c:v>42340.854166670091</c:v>
                </c:pt>
                <c:pt idx="2760">
                  <c:v>42340.875000003427</c:v>
                </c:pt>
                <c:pt idx="2761">
                  <c:v>42340.895833336763</c:v>
                </c:pt>
                <c:pt idx="2762">
                  <c:v>42340.916666670098</c:v>
                </c:pt>
                <c:pt idx="2763">
                  <c:v>42340.937500003434</c:v>
                </c:pt>
                <c:pt idx="2764">
                  <c:v>42340.95833333677</c:v>
                </c:pt>
                <c:pt idx="2765">
                  <c:v>42340.979166670106</c:v>
                </c:pt>
                <c:pt idx="2766">
                  <c:v>42341.000000003442</c:v>
                </c:pt>
                <c:pt idx="2767">
                  <c:v>42341.020833336777</c:v>
                </c:pt>
                <c:pt idx="2768">
                  <c:v>42341.041666670113</c:v>
                </c:pt>
                <c:pt idx="2769">
                  <c:v>42341.062500003449</c:v>
                </c:pt>
                <c:pt idx="2770">
                  <c:v>42341.083333336785</c:v>
                </c:pt>
                <c:pt idx="2771">
                  <c:v>42341.10416667012</c:v>
                </c:pt>
                <c:pt idx="2772">
                  <c:v>42341.125000003456</c:v>
                </c:pt>
                <c:pt idx="2773">
                  <c:v>42341.145833336792</c:v>
                </c:pt>
                <c:pt idx="2774">
                  <c:v>42341.166666670128</c:v>
                </c:pt>
                <c:pt idx="2775">
                  <c:v>42341.187500003463</c:v>
                </c:pt>
                <c:pt idx="2776">
                  <c:v>42341.208333336799</c:v>
                </c:pt>
                <c:pt idx="2777">
                  <c:v>42341.229166670135</c:v>
                </c:pt>
                <c:pt idx="2778">
                  <c:v>42341.250000003471</c:v>
                </c:pt>
                <c:pt idx="2779">
                  <c:v>42341.270833336806</c:v>
                </c:pt>
                <c:pt idx="2780">
                  <c:v>42341.291666670142</c:v>
                </c:pt>
                <c:pt idx="2781">
                  <c:v>42341.312500003478</c:v>
                </c:pt>
                <c:pt idx="2782">
                  <c:v>42341.333333336814</c:v>
                </c:pt>
                <c:pt idx="2783">
                  <c:v>42341.354166670149</c:v>
                </c:pt>
                <c:pt idx="2784">
                  <c:v>42341.375000003485</c:v>
                </c:pt>
                <c:pt idx="2785">
                  <c:v>42341.395833336821</c:v>
                </c:pt>
                <c:pt idx="2786">
                  <c:v>42341.416666666664</c:v>
                </c:pt>
                <c:pt idx="2787">
                  <c:v>42341.4375</c:v>
                </c:pt>
                <c:pt idx="2788">
                  <c:v>42341.458333333336</c:v>
                </c:pt>
                <c:pt idx="2789">
                  <c:v>42341.479166666664</c:v>
                </c:pt>
                <c:pt idx="2790">
                  <c:v>42341.5</c:v>
                </c:pt>
                <c:pt idx="2791">
                  <c:v>42341.520833333336</c:v>
                </c:pt>
                <c:pt idx="2792">
                  <c:v>42341.541666666664</c:v>
                </c:pt>
                <c:pt idx="2793">
                  <c:v>42341.5625</c:v>
                </c:pt>
                <c:pt idx="2794">
                  <c:v>42341.583333333336</c:v>
                </c:pt>
                <c:pt idx="2795">
                  <c:v>42341.604166666664</c:v>
                </c:pt>
                <c:pt idx="2796">
                  <c:v>42341.625</c:v>
                </c:pt>
                <c:pt idx="2797">
                  <c:v>42341.645833333336</c:v>
                </c:pt>
                <c:pt idx="2798">
                  <c:v>42341.666666666664</c:v>
                </c:pt>
                <c:pt idx="2799">
                  <c:v>42341.6875</c:v>
                </c:pt>
                <c:pt idx="2800">
                  <c:v>42341.708333333336</c:v>
                </c:pt>
                <c:pt idx="2801">
                  <c:v>42341.729166666664</c:v>
                </c:pt>
                <c:pt idx="2802">
                  <c:v>42341.75</c:v>
                </c:pt>
                <c:pt idx="2803">
                  <c:v>42341.770833333336</c:v>
                </c:pt>
                <c:pt idx="2804">
                  <c:v>42341.791666666664</c:v>
                </c:pt>
                <c:pt idx="2805">
                  <c:v>42341.8125</c:v>
                </c:pt>
                <c:pt idx="2806">
                  <c:v>42341.833333333336</c:v>
                </c:pt>
                <c:pt idx="2807">
                  <c:v>42341.854166666664</c:v>
                </c:pt>
                <c:pt idx="2808">
                  <c:v>42341.875</c:v>
                </c:pt>
                <c:pt idx="2809">
                  <c:v>42341.895833333336</c:v>
                </c:pt>
                <c:pt idx="2810">
                  <c:v>42341.916666666664</c:v>
                </c:pt>
                <c:pt idx="2811">
                  <c:v>42341.9375</c:v>
                </c:pt>
                <c:pt idx="2812">
                  <c:v>42341.958333333336</c:v>
                </c:pt>
                <c:pt idx="2813">
                  <c:v>42341.979166666664</c:v>
                </c:pt>
                <c:pt idx="2814">
                  <c:v>42342</c:v>
                </c:pt>
                <c:pt idx="2815">
                  <c:v>42342.020833333336</c:v>
                </c:pt>
                <c:pt idx="2816">
                  <c:v>42342.041666666664</c:v>
                </c:pt>
                <c:pt idx="2817">
                  <c:v>42342.0625</c:v>
                </c:pt>
                <c:pt idx="2818">
                  <c:v>42342.083333333336</c:v>
                </c:pt>
                <c:pt idx="2819">
                  <c:v>42342.104166666664</c:v>
                </c:pt>
                <c:pt idx="2820">
                  <c:v>42342.125</c:v>
                </c:pt>
                <c:pt idx="2821">
                  <c:v>42342.145833333336</c:v>
                </c:pt>
                <c:pt idx="2822">
                  <c:v>42342.166666666664</c:v>
                </c:pt>
                <c:pt idx="2823">
                  <c:v>42342.1875</c:v>
                </c:pt>
                <c:pt idx="2824">
                  <c:v>42342.208333333336</c:v>
                </c:pt>
                <c:pt idx="2825">
                  <c:v>42342.229166666664</c:v>
                </c:pt>
                <c:pt idx="2826">
                  <c:v>42342.25</c:v>
                </c:pt>
                <c:pt idx="2827">
                  <c:v>42342.270833333336</c:v>
                </c:pt>
                <c:pt idx="2828">
                  <c:v>42342.291666666664</c:v>
                </c:pt>
                <c:pt idx="2829">
                  <c:v>42342.3125</c:v>
                </c:pt>
                <c:pt idx="2830">
                  <c:v>42342.333333333336</c:v>
                </c:pt>
                <c:pt idx="2831">
                  <c:v>42342.354166666664</c:v>
                </c:pt>
                <c:pt idx="2832">
                  <c:v>42342.375</c:v>
                </c:pt>
                <c:pt idx="2833">
                  <c:v>42342.395833333336</c:v>
                </c:pt>
                <c:pt idx="2834">
                  <c:v>42342.416666666664</c:v>
                </c:pt>
                <c:pt idx="2835">
                  <c:v>42342.4375</c:v>
                </c:pt>
                <c:pt idx="2836">
                  <c:v>42342.458333333336</c:v>
                </c:pt>
                <c:pt idx="2837">
                  <c:v>42342.479166666664</c:v>
                </c:pt>
                <c:pt idx="2838">
                  <c:v>42342.5</c:v>
                </c:pt>
                <c:pt idx="2839">
                  <c:v>42342.520833333336</c:v>
                </c:pt>
                <c:pt idx="2840">
                  <c:v>42342.541666666664</c:v>
                </c:pt>
                <c:pt idx="2841">
                  <c:v>42342.5625</c:v>
                </c:pt>
                <c:pt idx="2842">
                  <c:v>42342.583333333336</c:v>
                </c:pt>
                <c:pt idx="2843">
                  <c:v>42342.604166666664</c:v>
                </c:pt>
                <c:pt idx="2844">
                  <c:v>42342.625</c:v>
                </c:pt>
                <c:pt idx="2845">
                  <c:v>42342.645833333336</c:v>
                </c:pt>
                <c:pt idx="2846">
                  <c:v>42342.666666666664</c:v>
                </c:pt>
                <c:pt idx="2847">
                  <c:v>42342.6875</c:v>
                </c:pt>
                <c:pt idx="2848">
                  <c:v>42342.708333333336</c:v>
                </c:pt>
                <c:pt idx="2849">
                  <c:v>42342.729166666664</c:v>
                </c:pt>
                <c:pt idx="2850">
                  <c:v>42342.75</c:v>
                </c:pt>
                <c:pt idx="2851">
                  <c:v>42342.770833333336</c:v>
                </c:pt>
                <c:pt idx="2852">
                  <c:v>42342.791666666664</c:v>
                </c:pt>
                <c:pt idx="2853">
                  <c:v>42342.8125</c:v>
                </c:pt>
                <c:pt idx="2854">
                  <c:v>42342.833333333336</c:v>
                </c:pt>
                <c:pt idx="2855">
                  <c:v>42342.854166666664</c:v>
                </c:pt>
                <c:pt idx="2856">
                  <c:v>42342.875</c:v>
                </c:pt>
                <c:pt idx="2857">
                  <c:v>42342.895833333336</c:v>
                </c:pt>
                <c:pt idx="2858">
                  <c:v>42342.916666666664</c:v>
                </c:pt>
                <c:pt idx="2859">
                  <c:v>42342.9375</c:v>
                </c:pt>
                <c:pt idx="2860">
                  <c:v>42342.958333333336</c:v>
                </c:pt>
                <c:pt idx="2861">
                  <c:v>42342.979166666664</c:v>
                </c:pt>
                <c:pt idx="2862">
                  <c:v>42343</c:v>
                </c:pt>
                <c:pt idx="2863">
                  <c:v>42343.020833333336</c:v>
                </c:pt>
                <c:pt idx="2864">
                  <c:v>42343.041666666664</c:v>
                </c:pt>
                <c:pt idx="2865">
                  <c:v>42343.0625</c:v>
                </c:pt>
                <c:pt idx="2866">
                  <c:v>42343.083333333336</c:v>
                </c:pt>
                <c:pt idx="2867">
                  <c:v>42343.104166666664</c:v>
                </c:pt>
                <c:pt idx="2868">
                  <c:v>42343.125</c:v>
                </c:pt>
                <c:pt idx="2869">
                  <c:v>42343.145833333336</c:v>
                </c:pt>
                <c:pt idx="2870">
                  <c:v>42343.166666666664</c:v>
                </c:pt>
                <c:pt idx="2871">
                  <c:v>42343.1875</c:v>
                </c:pt>
                <c:pt idx="2872">
                  <c:v>42343.208333333336</c:v>
                </c:pt>
                <c:pt idx="2873">
                  <c:v>42343.229166666664</c:v>
                </c:pt>
                <c:pt idx="2874">
                  <c:v>42343.25</c:v>
                </c:pt>
                <c:pt idx="2875">
                  <c:v>42343.270833333336</c:v>
                </c:pt>
                <c:pt idx="2876">
                  <c:v>42343.291666666664</c:v>
                </c:pt>
                <c:pt idx="2877">
                  <c:v>42343.3125</c:v>
                </c:pt>
                <c:pt idx="2878">
                  <c:v>42343.333333333336</c:v>
                </c:pt>
                <c:pt idx="2879">
                  <c:v>42343.354166666664</c:v>
                </c:pt>
                <c:pt idx="2880">
                  <c:v>42343.375</c:v>
                </c:pt>
                <c:pt idx="2881">
                  <c:v>42343.395833333336</c:v>
                </c:pt>
                <c:pt idx="2882">
                  <c:v>42343.416666666664</c:v>
                </c:pt>
                <c:pt idx="2883">
                  <c:v>42343.4375</c:v>
                </c:pt>
                <c:pt idx="2884">
                  <c:v>42343.458333333336</c:v>
                </c:pt>
                <c:pt idx="2885">
                  <c:v>42343.479166666664</c:v>
                </c:pt>
                <c:pt idx="2886">
                  <c:v>42343.5</c:v>
                </c:pt>
                <c:pt idx="2887">
                  <c:v>42343.520833333336</c:v>
                </c:pt>
                <c:pt idx="2888">
                  <c:v>42343.541666666664</c:v>
                </c:pt>
                <c:pt idx="2889">
                  <c:v>42343.5625</c:v>
                </c:pt>
                <c:pt idx="2890">
                  <c:v>42343.583333333336</c:v>
                </c:pt>
                <c:pt idx="2891">
                  <c:v>42343.604166666664</c:v>
                </c:pt>
                <c:pt idx="2892">
                  <c:v>42343.625</c:v>
                </c:pt>
                <c:pt idx="2893">
                  <c:v>42343.645833333336</c:v>
                </c:pt>
                <c:pt idx="2894">
                  <c:v>42343.666666666664</c:v>
                </c:pt>
                <c:pt idx="2895">
                  <c:v>42343.6875</c:v>
                </c:pt>
                <c:pt idx="2896">
                  <c:v>42343.708333333336</c:v>
                </c:pt>
                <c:pt idx="2897">
                  <c:v>42343.729166666664</c:v>
                </c:pt>
                <c:pt idx="2898">
                  <c:v>42343.75</c:v>
                </c:pt>
                <c:pt idx="2899">
                  <c:v>42343.770833333336</c:v>
                </c:pt>
                <c:pt idx="2900">
                  <c:v>42343.791666666664</c:v>
                </c:pt>
                <c:pt idx="2901">
                  <c:v>42343.8125</c:v>
                </c:pt>
                <c:pt idx="2902">
                  <c:v>42343.833333333336</c:v>
                </c:pt>
                <c:pt idx="2903">
                  <c:v>42343.854166666664</c:v>
                </c:pt>
                <c:pt idx="2904">
                  <c:v>42343.875</c:v>
                </c:pt>
                <c:pt idx="2905">
                  <c:v>42343.895833333336</c:v>
                </c:pt>
                <c:pt idx="2906">
                  <c:v>42343.916666666664</c:v>
                </c:pt>
                <c:pt idx="2907">
                  <c:v>42343.9375</c:v>
                </c:pt>
                <c:pt idx="2908">
                  <c:v>42343.958333333336</c:v>
                </c:pt>
                <c:pt idx="2909">
                  <c:v>42343.979166666664</c:v>
                </c:pt>
                <c:pt idx="2910">
                  <c:v>42344</c:v>
                </c:pt>
                <c:pt idx="2911">
                  <c:v>42344.020833333336</c:v>
                </c:pt>
                <c:pt idx="2912">
                  <c:v>42344.041666666664</c:v>
                </c:pt>
                <c:pt idx="2913">
                  <c:v>42344.0625</c:v>
                </c:pt>
                <c:pt idx="2914">
                  <c:v>42344.083333333336</c:v>
                </c:pt>
                <c:pt idx="2915">
                  <c:v>42344.104166666664</c:v>
                </c:pt>
                <c:pt idx="2916">
                  <c:v>42344.125</c:v>
                </c:pt>
                <c:pt idx="2917">
                  <c:v>42344.145833333336</c:v>
                </c:pt>
                <c:pt idx="2918">
                  <c:v>42344.166666666664</c:v>
                </c:pt>
                <c:pt idx="2919">
                  <c:v>42344.1875</c:v>
                </c:pt>
                <c:pt idx="2920">
                  <c:v>42344.208333333336</c:v>
                </c:pt>
                <c:pt idx="2921">
                  <c:v>42344.229166666664</c:v>
                </c:pt>
                <c:pt idx="2922">
                  <c:v>42344.25</c:v>
                </c:pt>
                <c:pt idx="2923">
                  <c:v>42344.270833333336</c:v>
                </c:pt>
                <c:pt idx="2924">
                  <c:v>42344.291666666664</c:v>
                </c:pt>
                <c:pt idx="2925">
                  <c:v>42344.3125</c:v>
                </c:pt>
                <c:pt idx="2926">
                  <c:v>42344.333333333336</c:v>
                </c:pt>
                <c:pt idx="2927">
                  <c:v>42344.354166666664</c:v>
                </c:pt>
                <c:pt idx="2928">
                  <c:v>42344.375</c:v>
                </c:pt>
                <c:pt idx="2929">
                  <c:v>42344.395833333336</c:v>
                </c:pt>
                <c:pt idx="2930">
                  <c:v>42344.416666666664</c:v>
                </c:pt>
                <c:pt idx="2931">
                  <c:v>42344.4375</c:v>
                </c:pt>
                <c:pt idx="2932">
                  <c:v>42344.458333333336</c:v>
                </c:pt>
                <c:pt idx="2933">
                  <c:v>42344.479166666664</c:v>
                </c:pt>
                <c:pt idx="2934">
                  <c:v>42344.5</c:v>
                </c:pt>
                <c:pt idx="2935">
                  <c:v>42344.520833333336</c:v>
                </c:pt>
                <c:pt idx="2936">
                  <c:v>42344.541666666664</c:v>
                </c:pt>
                <c:pt idx="2937">
                  <c:v>42344.5625</c:v>
                </c:pt>
                <c:pt idx="2938">
                  <c:v>42344.583333333336</c:v>
                </c:pt>
                <c:pt idx="2939">
                  <c:v>42344.604166666664</c:v>
                </c:pt>
                <c:pt idx="2940">
                  <c:v>42344.625</c:v>
                </c:pt>
                <c:pt idx="2941">
                  <c:v>42344.645833333336</c:v>
                </c:pt>
                <c:pt idx="2942">
                  <c:v>42344.666666666664</c:v>
                </c:pt>
                <c:pt idx="2943">
                  <c:v>42344.6875</c:v>
                </c:pt>
                <c:pt idx="2944">
                  <c:v>42344.708333333336</c:v>
                </c:pt>
                <c:pt idx="2945">
                  <c:v>42344.729166666664</c:v>
                </c:pt>
                <c:pt idx="2946">
                  <c:v>42344.75</c:v>
                </c:pt>
                <c:pt idx="2947">
                  <c:v>42344.770833333336</c:v>
                </c:pt>
                <c:pt idx="2948">
                  <c:v>42344.791666666664</c:v>
                </c:pt>
                <c:pt idx="2949">
                  <c:v>42344.8125</c:v>
                </c:pt>
                <c:pt idx="2950">
                  <c:v>42344.833333333336</c:v>
                </c:pt>
                <c:pt idx="2951">
                  <c:v>42344.854166666664</c:v>
                </c:pt>
                <c:pt idx="2952">
                  <c:v>42344.875</c:v>
                </c:pt>
                <c:pt idx="2953">
                  <c:v>42344.895833333336</c:v>
                </c:pt>
                <c:pt idx="2954">
                  <c:v>42344.916666666664</c:v>
                </c:pt>
                <c:pt idx="2955">
                  <c:v>42344.9375</c:v>
                </c:pt>
                <c:pt idx="2956">
                  <c:v>42344.958333333336</c:v>
                </c:pt>
                <c:pt idx="2957">
                  <c:v>42344.979166666664</c:v>
                </c:pt>
                <c:pt idx="2958">
                  <c:v>42345</c:v>
                </c:pt>
                <c:pt idx="2959">
                  <c:v>42345.020833333336</c:v>
                </c:pt>
                <c:pt idx="2960">
                  <c:v>42345.041666666664</c:v>
                </c:pt>
                <c:pt idx="2961">
                  <c:v>42345.0625</c:v>
                </c:pt>
                <c:pt idx="2962">
                  <c:v>42345.083333333336</c:v>
                </c:pt>
                <c:pt idx="2963">
                  <c:v>42345.104166666664</c:v>
                </c:pt>
                <c:pt idx="2964">
                  <c:v>42345.125</c:v>
                </c:pt>
                <c:pt idx="2965">
                  <c:v>42345.145833333336</c:v>
                </c:pt>
                <c:pt idx="2966">
                  <c:v>42345.166666666664</c:v>
                </c:pt>
                <c:pt idx="2967">
                  <c:v>42345.1875</c:v>
                </c:pt>
                <c:pt idx="2968">
                  <c:v>42345.208333333336</c:v>
                </c:pt>
                <c:pt idx="2969">
                  <c:v>42345.229166666664</c:v>
                </c:pt>
                <c:pt idx="2970">
                  <c:v>42345.25</c:v>
                </c:pt>
                <c:pt idx="2971">
                  <c:v>42345.270833333336</c:v>
                </c:pt>
                <c:pt idx="2972">
                  <c:v>42345.291666666664</c:v>
                </c:pt>
                <c:pt idx="2973">
                  <c:v>42345.3125</c:v>
                </c:pt>
                <c:pt idx="2974">
                  <c:v>42345.333333333336</c:v>
                </c:pt>
                <c:pt idx="2975">
                  <c:v>42345.354166666664</c:v>
                </c:pt>
                <c:pt idx="2976">
                  <c:v>42345.375</c:v>
                </c:pt>
                <c:pt idx="2977">
                  <c:v>42345.395833333336</c:v>
                </c:pt>
                <c:pt idx="2978">
                  <c:v>42345.416666666664</c:v>
                </c:pt>
                <c:pt idx="2979">
                  <c:v>42345.4375</c:v>
                </c:pt>
                <c:pt idx="2980">
                  <c:v>42345.458333333336</c:v>
                </c:pt>
                <c:pt idx="2981">
                  <c:v>42345.479166666664</c:v>
                </c:pt>
                <c:pt idx="2982">
                  <c:v>42345.5</c:v>
                </c:pt>
                <c:pt idx="2983">
                  <c:v>42345.520833333336</c:v>
                </c:pt>
                <c:pt idx="2984">
                  <c:v>42345.541666666664</c:v>
                </c:pt>
                <c:pt idx="2985">
                  <c:v>42345.5625</c:v>
                </c:pt>
                <c:pt idx="2986">
                  <c:v>42345.583333333336</c:v>
                </c:pt>
                <c:pt idx="2987">
                  <c:v>42345.604166666664</c:v>
                </c:pt>
                <c:pt idx="2988">
                  <c:v>42345.625</c:v>
                </c:pt>
                <c:pt idx="2989">
                  <c:v>42345.645833333336</c:v>
                </c:pt>
                <c:pt idx="2990">
                  <c:v>42345.666666666664</c:v>
                </c:pt>
                <c:pt idx="2991">
                  <c:v>42345.6875</c:v>
                </c:pt>
                <c:pt idx="2992">
                  <c:v>42345.708333333336</c:v>
                </c:pt>
                <c:pt idx="2993">
                  <c:v>42345.729166666664</c:v>
                </c:pt>
                <c:pt idx="2994">
                  <c:v>42345.75</c:v>
                </c:pt>
                <c:pt idx="2995">
                  <c:v>42345.770833333336</c:v>
                </c:pt>
                <c:pt idx="2996">
                  <c:v>42345.791666666664</c:v>
                </c:pt>
                <c:pt idx="2997">
                  <c:v>42345.8125</c:v>
                </c:pt>
                <c:pt idx="2998">
                  <c:v>42345.833333333336</c:v>
                </c:pt>
                <c:pt idx="2999">
                  <c:v>42345.854166666664</c:v>
                </c:pt>
                <c:pt idx="3000">
                  <c:v>42345.875</c:v>
                </c:pt>
                <c:pt idx="3001">
                  <c:v>42345.895833333336</c:v>
                </c:pt>
                <c:pt idx="3002">
                  <c:v>42345.916666666664</c:v>
                </c:pt>
                <c:pt idx="3003">
                  <c:v>42345.9375</c:v>
                </c:pt>
                <c:pt idx="3004">
                  <c:v>42345.958333333336</c:v>
                </c:pt>
                <c:pt idx="3005">
                  <c:v>42345.979166666664</c:v>
                </c:pt>
                <c:pt idx="3006">
                  <c:v>42346</c:v>
                </c:pt>
                <c:pt idx="3007">
                  <c:v>42346.020833333336</c:v>
                </c:pt>
                <c:pt idx="3008">
                  <c:v>42346.041666666664</c:v>
                </c:pt>
                <c:pt idx="3009">
                  <c:v>42346.0625</c:v>
                </c:pt>
                <c:pt idx="3010">
                  <c:v>42346.083333333336</c:v>
                </c:pt>
                <c:pt idx="3011">
                  <c:v>42346.104166666664</c:v>
                </c:pt>
                <c:pt idx="3012">
                  <c:v>42346.125</c:v>
                </c:pt>
                <c:pt idx="3013">
                  <c:v>42346.145833333336</c:v>
                </c:pt>
                <c:pt idx="3014">
                  <c:v>42346.166666666664</c:v>
                </c:pt>
                <c:pt idx="3015">
                  <c:v>42346.1875</c:v>
                </c:pt>
                <c:pt idx="3016">
                  <c:v>42346.208333333336</c:v>
                </c:pt>
                <c:pt idx="3017">
                  <c:v>42346.229166666664</c:v>
                </c:pt>
                <c:pt idx="3018">
                  <c:v>42346.25</c:v>
                </c:pt>
                <c:pt idx="3019">
                  <c:v>42346.270833333336</c:v>
                </c:pt>
                <c:pt idx="3020">
                  <c:v>42346.291666666664</c:v>
                </c:pt>
                <c:pt idx="3021">
                  <c:v>42346.3125</c:v>
                </c:pt>
                <c:pt idx="3022">
                  <c:v>42346.333333333336</c:v>
                </c:pt>
                <c:pt idx="3023">
                  <c:v>42346.354166666664</c:v>
                </c:pt>
                <c:pt idx="3024">
                  <c:v>42346.375</c:v>
                </c:pt>
                <c:pt idx="3025">
                  <c:v>42346.395833333336</c:v>
                </c:pt>
                <c:pt idx="3026">
                  <c:v>42346.416666666664</c:v>
                </c:pt>
                <c:pt idx="3027">
                  <c:v>42346.4375</c:v>
                </c:pt>
                <c:pt idx="3028">
                  <c:v>42346.458333333336</c:v>
                </c:pt>
                <c:pt idx="3029">
                  <c:v>42346.479166666664</c:v>
                </c:pt>
                <c:pt idx="3030">
                  <c:v>42346.5</c:v>
                </c:pt>
                <c:pt idx="3031">
                  <c:v>42346.520833333336</c:v>
                </c:pt>
                <c:pt idx="3032">
                  <c:v>42346.541666666664</c:v>
                </c:pt>
                <c:pt idx="3033">
                  <c:v>42346.5625</c:v>
                </c:pt>
                <c:pt idx="3034">
                  <c:v>42346.583333333336</c:v>
                </c:pt>
                <c:pt idx="3035">
                  <c:v>42346.604166666664</c:v>
                </c:pt>
                <c:pt idx="3036">
                  <c:v>42346.625</c:v>
                </c:pt>
                <c:pt idx="3037">
                  <c:v>42346.645833333336</c:v>
                </c:pt>
                <c:pt idx="3038">
                  <c:v>42346.666666666664</c:v>
                </c:pt>
                <c:pt idx="3039">
                  <c:v>42346.6875</c:v>
                </c:pt>
                <c:pt idx="3040">
                  <c:v>42346.708333333336</c:v>
                </c:pt>
                <c:pt idx="3041">
                  <c:v>42346.729166666664</c:v>
                </c:pt>
                <c:pt idx="3042">
                  <c:v>42346.75</c:v>
                </c:pt>
                <c:pt idx="3043">
                  <c:v>42346.770833333336</c:v>
                </c:pt>
                <c:pt idx="3044">
                  <c:v>42346.791666666664</c:v>
                </c:pt>
                <c:pt idx="3045">
                  <c:v>42346.8125</c:v>
                </c:pt>
                <c:pt idx="3046">
                  <c:v>42346.833333333336</c:v>
                </c:pt>
                <c:pt idx="3047">
                  <c:v>42346.854166666664</c:v>
                </c:pt>
                <c:pt idx="3048">
                  <c:v>42346.875</c:v>
                </c:pt>
                <c:pt idx="3049">
                  <c:v>42346.895833333336</c:v>
                </c:pt>
                <c:pt idx="3050">
                  <c:v>42346.916666666664</c:v>
                </c:pt>
                <c:pt idx="3051">
                  <c:v>42346.9375</c:v>
                </c:pt>
                <c:pt idx="3052">
                  <c:v>42346.958333333336</c:v>
                </c:pt>
                <c:pt idx="3053">
                  <c:v>42346.979166666664</c:v>
                </c:pt>
                <c:pt idx="3054">
                  <c:v>42347</c:v>
                </c:pt>
                <c:pt idx="3055">
                  <c:v>42347.020833333336</c:v>
                </c:pt>
                <c:pt idx="3056">
                  <c:v>42347.041666666664</c:v>
                </c:pt>
                <c:pt idx="3057">
                  <c:v>42347.0625</c:v>
                </c:pt>
                <c:pt idx="3058">
                  <c:v>42347.083333333336</c:v>
                </c:pt>
                <c:pt idx="3059">
                  <c:v>42347.104166666664</c:v>
                </c:pt>
                <c:pt idx="3060">
                  <c:v>42347.125</c:v>
                </c:pt>
                <c:pt idx="3061">
                  <c:v>42347.145833333336</c:v>
                </c:pt>
                <c:pt idx="3062">
                  <c:v>42347.166666666664</c:v>
                </c:pt>
                <c:pt idx="3063">
                  <c:v>42347.1875</c:v>
                </c:pt>
                <c:pt idx="3064">
                  <c:v>42347.208333333336</c:v>
                </c:pt>
                <c:pt idx="3065">
                  <c:v>42347.229166666664</c:v>
                </c:pt>
                <c:pt idx="3066">
                  <c:v>42347.25</c:v>
                </c:pt>
                <c:pt idx="3067">
                  <c:v>42347.270833333336</c:v>
                </c:pt>
                <c:pt idx="3068">
                  <c:v>42347.291666666664</c:v>
                </c:pt>
                <c:pt idx="3069">
                  <c:v>42347.3125</c:v>
                </c:pt>
                <c:pt idx="3070">
                  <c:v>42347.333333333336</c:v>
                </c:pt>
                <c:pt idx="3071">
                  <c:v>42347.354166666664</c:v>
                </c:pt>
                <c:pt idx="3072">
                  <c:v>42347.375</c:v>
                </c:pt>
                <c:pt idx="3073">
                  <c:v>42347.395833333336</c:v>
                </c:pt>
                <c:pt idx="3074">
                  <c:v>42347.416666666664</c:v>
                </c:pt>
                <c:pt idx="3075">
                  <c:v>42347.4375</c:v>
                </c:pt>
                <c:pt idx="3076">
                  <c:v>42347.458333333336</c:v>
                </c:pt>
                <c:pt idx="3077">
                  <c:v>42347.479166666664</c:v>
                </c:pt>
                <c:pt idx="3078">
                  <c:v>42347.5</c:v>
                </c:pt>
                <c:pt idx="3079">
                  <c:v>42347.520833333336</c:v>
                </c:pt>
                <c:pt idx="3080">
                  <c:v>42347.541666666664</c:v>
                </c:pt>
                <c:pt idx="3081">
                  <c:v>42347.5625</c:v>
                </c:pt>
                <c:pt idx="3082">
                  <c:v>42347.583333333336</c:v>
                </c:pt>
                <c:pt idx="3083">
                  <c:v>42347.604166666664</c:v>
                </c:pt>
                <c:pt idx="3084">
                  <c:v>42347.625</c:v>
                </c:pt>
                <c:pt idx="3085">
                  <c:v>42347.645833333336</c:v>
                </c:pt>
                <c:pt idx="3086">
                  <c:v>42347.666666666664</c:v>
                </c:pt>
                <c:pt idx="3087">
                  <c:v>42347.6875</c:v>
                </c:pt>
                <c:pt idx="3088">
                  <c:v>42347.708333333336</c:v>
                </c:pt>
                <c:pt idx="3089">
                  <c:v>42347.729166666664</c:v>
                </c:pt>
                <c:pt idx="3090">
                  <c:v>42347.75</c:v>
                </c:pt>
                <c:pt idx="3091">
                  <c:v>42347.770833333336</c:v>
                </c:pt>
                <c:pt idx="3092">
                  <c:v>42347.791666666664</c:v>
                </c:pt>
                <c:pt idx="3093">
                  <c:v>42347.8125</c:v>
                </c:pt>
                <c:pt idx="3094">
                  <c:v>42347.833333333336</c:v>
                </c:pt>
                <c:pt idx="3095">
                  <c:v>42347.854166666664</c:v>
                </c:pt>
                <c:pt idx="3096">
                  <c:v>42347.875</c:v>
                </c:pt>
                <c:pt idx="3097">
                  <c:v>42347.895833333336</c:v>
                </c:pt>
                <c:pt idx="3098">
                  <c:v>42347.916666666664</c:v>
                </c:pt>
                <c:pt idx="3099">
                  <c:v>42347.9375</c:v>
                </c:pt>
                <c:pt idx="3100">
                  <c:v>42347.958333333336</c:v>
                </c:pt>
                <c:pt idx="3101">
                  <c:v>42347.979166666664</c:v>
                </c:pt>
                <c:pt idx="3102">
                  <c:v>42348</c:v>
                </c:pt>
                <c:pt idx="3103">
                  <c:v>42348.020833333336</c:v>
                </c:pt>
                <c:pt idx="3104">
                  <c:v>42348.041666666664</c:v>
                </c:pt>
                <c:pt idx="3105">
                  <c:v>42348.0625</c:v>
                </c:pt>
                <c:pt idx="3106">
                  <c:v>42348.083333333336</c:v>
                </c:pt>
                <c:pt idx="3107">
                  <c:v>42348.104166666664</c:v>
                </c:pt>
                <c:pt idx="3108">
                  <c:v>42348.125</c:v>
                </c:pt>
                <c:pt idx="3109">
                  <c:v>42348.145833333336</c:v>
                </c:pt>
                <c:pt idx="3110">
                  <c:v>42348.166666666664</c:v>
                </c:pt>
                <c:pt idx="3111">
                  <c:v>42348.1875</c:v>
                </c:pt>
                <c:pt idx="3112">
                  <c:v>42348.208333333336</c:v>
                </c:pt>
                <c:pt idx="3113">
                  <c:v>42348.229166666664</c:v>
                </c:pt>
                <c:pt idx="3114">
                  <c:v>42348.25</c:v>
                </c:pt>
                <c:pt idx="3115">
                  <c:v>42348.270833333336</c:v>
                </c:pt>
                <c:pt idx="3116">
                  <c:v>42348.291666666664</c:v>
                </c:pt>
                <c:pt idx="3117">
                  <c:v>42348.3125</c:v>
                </c:pt>
                <c:pt idx="3118">
                  <c:v>42348.333333333336</c:v>
                </c:pt>
                <c:pt idx="3119">
                  <c:v>42348.354166666664</c:v>
                </c:pt>
                <c:pt idx="3120">
                  <c:v>42348.375</c:v>
                </c:pt>
                <c:pt idx="3121">
                  <c:v>42348.395833333336</c:v>
                </c:pt>
                <c:pt idx="3122">
                  <c:v>42348.416666666664</c:v>
                </c:pt>
                <c:pt idx="3123">
                  <c:v>42348.4375</c:v>
                </c:pt>
                <c:pt idx="3124">
                  <c:v>42348.458333333336</c:v>
                </c:pt>
                <c:pt idx="3125">
                  <c:v>42348.479166666664</c:v>
                </c:pt>
                <c:pt idx="3126">
                  <c:v>42348.5</c:v>
                </c:pt>
                <c:pt idx="3127">
                  <c:v>42348.520833333336</c:v>
                </c:pt>
                <c:pt idx="3128">
                  <c:v>42348.541666666664</c:v>
                </c:pt>
                <c:pt idx="3129">
                  <c:v>42348.5625</c:v>
                </c:pt>
                <c:pt idx="3130">
                  <c:v>42348.583333333336</c:v>
                </c:pt>
                <c:pt idx="3131">
                  <c:v>42348.604166666664</c:v>
                </c:pt>
                <c:pt idx="3132">
                  <c:v>42348.625</c:v>
                </c:pt>
                <c:pt idx="3133">
                  <c:v>42348.645833333336</c:v>
                </c:pt>
                <c:pt idx="3134">
                  <c:v>42348.666666666664</c:v>
                </c:pt>
                <c:pt idx="3135">
                  <c:v>42348.6875</c:v>
                </c:pt>
                <c:pt idx="3136">
                  <c:v>42348.708333333336</c:v>
                </c:pt>
                <c:pt idx="3137">
                  <c:v>42348.729166666664</c:v>
                </c:pt>
                <c:pt idx="3138">
                  <c:v>42348.75</c:v>
                </c:pt>
                <c:pt idx="3139">
                  <c:v>42348.770833333336</c:v>
                </c:pt>
                <c:pt idx="3140">
                  <c:v>42348.791666666664</c:v>
                </c:pt>
                <c:pt idx="3141">
                  <c:v>42348.8125</c:v>
                </c:pt>
                <c:pt idx="3142">
                  <c:v>42348.833333333336</c:v>
                </c:pt>
                <c:pt idx="3143">
                  <c:v>42348.854166666664</c:v>
                </c:pt>
                <c:pt idx="3144">
                  <c:v>42348.875</c:v>
                </c:pt>
                <c:pt idx="3145">
                  <c:v>42348.895833333336</c:v>
                </c:pt>
                <c:pt idx="3146">
                  <c:v>42348.916666666664</c:v>
                </c:pt>
                <c:pt idx="3147">
                  <c:v>42348.9375</c:v>
                </c:pt>
                <c:pt idx="3148">
                  <c:v>42348.958333333336</c:v>
                </c:pt>
                <c:pt idx="3149">
                  <c:v>42348.979166666664</c:v>
                </c:pt>
                <c:pt idx="3150">
                  <c:v>42349</c:v>
                </c:pt>
                <c:pt idx="3151">
                  <c:v>42349.020833333336</c:v>
                </c:pt>
                <c:pt idx="3152">
                  <c:v>42349.041666666664</c:v>
                </c:pt>
                <c:pt idx="3153">
                  <c:v>42349.0625</c:v>
                </c:pt>
                <c:pt idx="3154">
                  <c:v>42349.083333333336</c:v>
                </c:pt>
                <c:pt idx="3155">
                  <c:v>42349.104166666664</c:v>
                </c:pt>
                <c:pt idx="3156">
                  <c:v>42349.125</c:v>
                </c:pt>
                <c:pt idx="3157">
                  <c:v>42349.145833333336</c:v>
                </c:pt>
                <c:pt idx="3158">
                  <c:v>42349.166666666664</c:v>
                </c:pt>
                <c:pt idx="3159">
                  <c:v>42349.1875</c:v>
                </c:pt>
                <c:pt idx="3160">
                  <c:v>42349.208333333336</c:v>
                </c:pt>
                <c:pt idx="3161">
                  <c:v>42349.229166666664</c:v>
                </c:pt>
                <c:pt idx="3162">
                  <c:v>42349.25</c:v>
                </c:pt>
                <c:pt idx="3163">
                  <c:v>42349.270833333336</c:v>
                </c:pt>
                <c:pt idx="3164">
                  <c:v>42349.291666666664</c:v>
                </c:pt>
                <c:pt idx="3165">
                  <c:v>42349.3125</c:v>
                </c:pt>
                <c:pt idx="3166">
                  <c:v>42349.333333333336</c:v>
                </c:pt>
                <c:pt idx="3167">
                  <c:v>42349.354166666664</c:v>
                </c:pt>
                <c:pt idx="3168">
                  <c:v>42349.375</c:v>
                </c:pt>
                <c:pt idx="3169">
                  <c:v>42349.395833333336</c:v>
                </c:pt>
                <c:pt idx="3170">
                  <c:v>42349.416666666664</c:v>
                </c:pt>
                <c:pt idx="3171">
                  <c:v>42349.4375</c:v>
                </c:pt>
                <c:pt idx="3172">
                  <c:v>42349.458333333336</c:v>
                </c:pt>
                <c:pt idx="3173">
                  <c:v>42349.479166666664</c:v>
                </c:pt>
                <c:pt idx="3174">
                  <c:v>42349.5</c:v>
                </c:pt>
                <c:pt idx="3175">
                  <c:v>42349.520833333336</c:v>
                </c:pt>
                <c:pt idx="3176">
                  <c:v>42349.541666666664</c:v>
                </c:pt>
                <c:pt idx="3177">
                  <c:v>42349.5625</c:v>
                </c:pt>
                <c:pt idx="3178">
                  <c:v>42349.583333333336</c:v>
                </c:pt>
                <c:pt idx="3179">
                  <c:v>42349.604166666664</c:v>
                </c:pt>
                <c:pt idx="3180">
                  <c:v>42349.625</c:v>
                </c:pt>
                <c:pt idx="3181">
                  <c:v>42349.645833333336</c:v>
                </c:pt>
                <c:pt idx="3182">
                  <c:v>42349.666666666664</c:v>
                </c:pt>
                <c:pt idx="3183">
                  <c:v>42349.6875</c:v>
                </c:pt>
                <c:pt idx="3184">
                  <c:v>42349.708333333336</c:v>
                </c:pt>
                <c:pt idx="3185">
                  <c:v>42349.729166666664</c:v>
                </c:pt>
                <c:pt idx="3186">
                  <c:v>42349.75</c:v>
                </c:pt>
                <c:pt idx="3187">
                  <c:v>42349.770833333336</c:v>
                </c:pt>
                <c:pt idx="3188">
                  <c:v>42349.791666666664</c:v>
                </c:pt>
                <c:pt idx="3189">
                  <c:v>42349.8125</c:v>
                </c:pt>
                <c:pt idx="3190">
                  <c:v>42349.833333333336</c:v>
                </c:pt>
                <c:pt idx="3191">
                  <c:v>42349.854166666664</c:v>
                </c:pt>
                <c:pt idx="3192">
                  <c:v>42349.875</c:v>
                </c:pt>
                <c:pt idx="3193">
                  <c:v>42349.895833333336</c:v>
                </c:pt>
                <c:pt idx="3194">
                  <c:v>42349.916666666664</c:v>
                </c:pt>
                <c:pt idx="3195">
                  <c:v>42349.9375</c:v>
                </c:pt>
                <c:pt idx="3196">
                  <c:v>42349.958333333336</c:v>
                </c:pt>
                <c:pt idx="3197">
                  <c:v>42349.979166666664</c:v>
                </c:pt>
                <c:pt idx="3198">
                  <c:v>42350</c:v>
                </c:pt>
                <c:pt idx="3199">
                  <c:v>42350.020833333336</c:v>
                </c:pt>
                <c:pt idx="3200">
                  <c:v>42350.041666666664</c:v>
                </c:pt>
                <c:pt idx="3201">
                  <c:v>42350.0625</c:v>
                </c:pt>
                <c:pt idx="3202">
                  <c:v>42350.083333333336</c:v>
                </c:pt>
                <c:pt idx="3203">
                  <c:v>42350.104166666664</c:v>
                </c:pt>
                <c:pt idx="3204">
                  <c:v>42350.125</c:v>
                </c:pt>
                <c:pt idx="3205">
                  <c:v>42350.145833333336</c:v>
                </c:pt>
                <c:pt idx="3206">
                  <c:v>42350.166666666664</c:v>
                </c:pt>
                <c:pt idx="3207">
                  <c:v>42350.1875</c:v>
                </c:pt>
                <c:pt idx="3208">
                  <c:v>42350.208333333336</c:v>
                </c:pt>
                <c:pt idx="3209">
                  <c:v>42350.229166666664</c:v>
                </c:pt>
                <c:pt idx="3210">
                  <c:v>42350.25</c:v>
                </c:pt>
                <c:pt idx="3211">
                  <c:v>42350.270833333336</c:v>
                </c:pt>
                <c:pt idx="3212">
                  <c:v>42350.291666666664</c:v>
                </c:pt>
                <c:pt idx="3213">
                  <c:v>42350.3125</c:v>
                </c:pt>
                <c:pt idx="3214">
                  <c:v>42350.333333333336</c:v>
                </c:pt>
                <c:pt idx="3215">
                  <c:v>42350.354166666664</c:v>
                </c:pt>
                <c:pt idx="3216">
                  <c:v>42350.375</c:v>
                </c:pt>
                <c:pt idx="3217">
                  <c:v>42350.395833333336</c:v>
                </c:pt>
                <c:pt idx="3218">
                  <c:v>42350.416666666664</c:v>
                </c:pt>
                <c:pt idx="3219">
                  <c:v>42350.4375</c:v>
                </c:pt>
                <c:pt idx="3220">
                  <c:v>42350.458333333336</c:v>
                </c:pt>
                <c:pt idx="3221">
                  <c:v>42350.479166666664</c:v>
                </c:pt>
                <c:pt idx="3222">
                  <c:v>42350.5</c:v>
                </c:pt>
                <c:pt idx="3223">
                  <c:v>42350.520833333336</c:v>
                </c:pt>
                <c:pt idx="3224">
                  <c:v>42350.541666666664</c:v>
                </c:pt>
                <c:pt idx="3225">
                  <c:v>42350.5625</c:v>
                </c:pt>
                <c:pt idx="3226">
                  <c:v>42350.583333333336</c:v>
                </c:pt>
                <c:pt idx="3227">
                  <c:v>42350.604166666664</c:v>
                </c:pt>
                <c:pt idx="3228">
                  <c:v>42350.625</c:v>
                </c:pt>
                <c:pt idx="3229">
                  <c:v>42350.645833333336</c:v>
                </c:pt>
                <c:pt idx="3230">
                  <c:v>42350.666666666664</c:v>
                </c:pt>
                <c:pt idx="3231">
                  <c:v>42350.6875</c:v>
                </c:pt>
                <c:pt idx="3232">
                  <c:v>42350.708333333336</c:v>
                </c:pt>
                <c:pt idx="3233">
                  <c:v>42350.729166666664</c:v>
                </c:pt>
                <c:pt idx="3234">
                  <c:v>42350.75</c:v>
                </c:pt>
                <c:pt idx="3235">
                  <c:v>42350.770833333336</c:v>
                </c:pt>
                <c:pt idx="3236">
                  <c:v>42350.791666666664</c:v>
                </c:pt>
                <c:pt idx="3237">
                  <c:v>42350.8125</c:v>
                </c:pt>
                <c:pt idx="3238">
                  <c:v>42350.833333333336</c:v>
                </c:pt>
                <c:pt idx="3239">
                  <c:v>42350.854166666664</c:v>
                </c:pt>
                <c:pt idx="3240">
                  <c:v>42350.875</c:v>
                </c:pt>
                <c:pt idx="3241">
                  <c:v>42350.895833333336</c:v>
                </c:pt>
                <c:pt idx="3242">
                  <c:v>42350.916666666664</c:v>
                </c:pt>
                <c:pt idx="3243">
                  <c:v>42350.9375</c:v>
                </c:pt>
                <c:pt idx="3244">
                  <c:v>42350.958333333336</c:v>
                </c:pt>
                <c:pt idx="3245">
                  <c:v>42350.979166666664</c:v>
                </c:pt>
                <c:pt idx="3246">
                  <c:v>42351</c:v>
                </c:pt>
                <c:pt idx="3247">
                  <c:v>42351.020833333336</c:v>
                </c:pt>
                <c:pt idx="3248">
                  <c:v>42351.041666666664</c:v>
                </c:pt>
                <c:pt idx="3249">
                  <c:v>42351.0625</c:v>
                </c:pt>
                <c:pt idx="3250">
                  <c:v>42351.083333333336</c:v>
                </c:pt>
                <c:pt idx="3251">
                  <c:v>42351.104166666664</c:v>
                </c:pt>
                <c:pt idx="3252">
                  <c:v>42351.125</c:v>
                </c:pt>
                <c:pt idx="3253">
                  <c:v>42351.145833333336</c:v>
                </c:pt>
                <c:pt idx="3254">
                  <c:v>42351.166666666664</c:v>
                </c:pt>
                <c:pt idx="3255">
                  <c:v>42351.1875</c:v>
                </c:pt>
                <c:pt idx="3256">
                  <c:v>42351.208333333336</c:v>
                </c:pt>
                <c:pt idx="3257">
                  <c:v>42351.229166666664</c:v>
                </c:pt>
                <c:pt idx="3258">
                  <c:v>42351.25</c:v>
                </c:pt>
                <c:pt idx="3259">
                  <c:v>42351.270833333336</c:v>
                </c:pt>
                <c:pt idx="3260">
                  <c:v>42351.291666666664</c:v>
                </c:pt>
                <c:pt idx="3261">
                  <c:v>42351.3125</c:v>
                </c:pt>
                <c:pt idx="3262">
                  <c:v>42351.333333333336</c:v>
                </c:pt>
                <c:pt idx="3263">
                  <c:v>42351.354166666664</c:v>
                </c:pt>
                <c:pt idx="3264">
                  <c:v>42351.375</c:v>
                </c:pt>
                <c:pt idx="3265">
                  <c:v>42351.395833333336</c:v>
                </c:pt>
                <c:pt idx="3266">
                  <c:v>42351.416666666664</c:v>
                </c:pt>
                <c:pt idx="3267">
                  <c:v>42351.4375</c:v>
                </c:pt>
                <c:pt idx="3268">
                  <c:v>42351.458333333336</c:v>
                </c:pt>
                <c:pt idx="3269">
                  <c:v>42351.479166666664</c:v>
                </c:pt>
                <c:pt idx="3270">
                  <c:v>42351.5</c:v>
                </c:pt>
                <c:pt idx="3271">
                  <c:v>42351.520833333336</c:v>
                </c:pt>
                <c:pt idx="3272">
                  <c:v>42351.541666666664</c:v>
                </c:pt>
                <c:pt idx="3273">
                  <c:v>42351.5625</c:v>
                </c:pt>
                <c:pt idx="3274">
                  <c:v>42351.583333333336</c:v>
                </c:pt>
                <c:pt idx="3275">
                  <c:v>42351.604166666664</c:v>
                </c:pt>
                <c:pt idx="3276">
                  <c:v>42351.625</c:v>
                </c:pt>
                <c:pt idx="3277">
                  <c:v>42351.645833333336</c:v>
                </c:pt>
                <c:pt idx="3278">
                  <c:v>42351.666666666664</c:v>
                </c:pt>
                <c:pt idx="3279">
                  <c:v>42351.6875</c:v>
                </c:pt>
                <c:pt idx="3280">
                  <c:v>42351.708333333336</c:v>
                </c:pt>
                <c:pt idx="3281">
                  <c:v>42351.729166666664</c:v>
                </c:pt>
                <c:pt idx="3282">
                  <c:v>42351.75</c:v>
                </c:pt>
                <c:pt idx="3283">
                  <c:v>42351.770833333336</c:v>
                </c:pt>
                <c:pt idx="3284">
                  <c:v>42351.791666666664</c:v>
                </c:pt>
                <c:pt idx="3285">
                  <c:v>42351.8125</c:v>
                </c:pt>
                <c:pt idx="3286">
                  <c:v>42351.833333333336</c:v>
                </c:pt>
                <c:pt idx="3287">
                  <c:v>42351.854166666664</c:v>
                </c:pt>
                <c:pt idx="3288">
                  <c:v>42351.875</c:v>
                </c:pt>
                <c:pt idx="3289">
                  <c:v>42351.895833333336</c:v>
                </c:pt>
                <c:pt idx="3290">
                  <c:v>42351.916666666664</c:v>
                </c:pt>
                <c:pt idx="3291">
                  <c:v>42351.9375</c:v>
                </c:pt>
                <c:pt idx="3292">
                  <c:v>42351.958333333336</c:v>
                </c:pt>
                <c:pt idx="3293">
                  <c:v>42351.979166666664</c:v>
                </c:pt>
                <c:pt idx="3294">
                  <c:v>42352</c:v>
                </c:pt>
                <c:pt idx="3295">
                  <c:v>42352.020833333336</c:v>
                </c:pt>
                <c:pt idx="3296">
                  <c:v>42352.041666666664</c:v>
                </c:pt>
                <c:pt idx="3297">
                  <c:v>42352.0625</c:v>
                </c:pt>
                <c:pt idx="3298">
                  <c:v>42352.083333333336</c:v>
                </c:pt>
                <c:pt idx="3299">
                  <c:v>42352.104166666664</c:v>
                </c:pt>
                <c:pt idx="3300">
                  <c:v>42352.125</c:v>
                </c:pt>
                <c:pt idx="3301">
                  <c:v>42352.145833333336</c:v>
                </c:pt>
                <c:pt idx="3302">
                  <c:v>42352.166666666664</c:v>
                </c:pt>
                <c:pt idx="3303">
                  <c:v>42352.1875</c:v>
                </c:pt>
                <c:pt idx="3304">
                  <c:v>42352.208333333336</c:v>
                </c:pt>
                <c:pt idx="3305">
                  <c:v>42352.229166666664</c:v>
                </c:pt>
                <c:pt idx="3306">
                  <c:v>42352.25</c:v>
                </c:pt>
                <c:pt idx="3307">
                  <c:v>42352.270833333336</c:v>
                </c:pt>
                <c:pt idx="3308">
                  <c:v>42352.291666666664</c:v>
                </c:pt>
                <c:pt idx="3309">
                  <c:v>42352.3125</c:v>
                </c:pt>
                <c:pt idx="3310">
                  <c:v>42352.333333333336</c:v>
                </c:pt>
                <c:pt idx="3311">
                  <c:v>42352.354166666664</c:v>
                </c:pt>
                <c:pt idx="3312">
                  <c:v>42352.375</c:v>
                </c:pt>
                <c:pt idx="3313">
                  <c:v>42352.395833333336</c:v>
                </c:pt>
                <c:pt idx="3314">
                  <c:v>42352.416666666664</c:v>
                </c:pt>
                <c:pt idx="3315">
                  <c:v>42352.4375</c:v>
                </c:pt>
                <c:pt idx="3316">
                  <c:v>42352.458333333336</c:v>
                </c:pt>
                <c:pt idx="3317">
                  <c:v>42352.479166666664</c:v>
                </c:pt>
                <c:pt idx="3318">
                  <c:v>42352.5</c:v>
                </c:pt>
                <c:pt idx="3319">
                  <c:v>42352.520833333336</c:v>
                </c:pt>
                <c:pt idx="3320">
                  <c:v>42352.541666666664</c:v>
                </c:pt>
                <c:pt idx="3321">
                  <c:v>42352.5625</c:v>
                </c:pt>
                <c:pt idx="3322">
                  <c:v>42352.583333333336</c:v>
                </c:pt>
                <c:pt idx="3323">
                  <c:v>42352.604166666664</c:v>
                </c:pt>
                <c:pt idx="3324">
                  <c:v>42352.625</c:v>
                </c:pt>
                <c:pt idx="3325">
                  <c:v>42352.645833333336</c:v>
                </c:pt>
                <c:pt idx="3326">
                  <c:v>42352.666666666664</c:v>
                </c:pt>
                <c:pt idx="3327">
                  <c:v>42352.6875</c:v>
                </c:pt>
                <c:pt idx="3328">
                  <c:v>42352.708333333336</c:v>
                </c:pt>
                <c:pt idx="3329">
                  <c:v>42352.729166666664</c:v>
                </c:pt>
                <c:pt idx="3330">
                  <c:v>42352.75</c:v>
                </c:pt>
                <c:pt idx="3331">
                  <c:v>42352.770833333336</c:v>
                </c:pt>
                <c:pt idx="3332">
                  <c:v>42352.791666666664</c:v>
                </c:pt>
                <c:pt idx="3333">
                  <c:v>42352.8125</c:v>
                </c:pt>
                <c:pt idx="3334">
                  <c:v>42352.833333333336</c:v>
                </c:pt>
                <c:pt idx="3335">
                  <c:v>42352.854166666664</c:v>
                </c:pt>
                <c:pt idx="3336">
                  <c:v>42352.875</c:v>
                </c:pt>
                <c:pt idx="3337">
                  <c:v>42352.895833333336</c:v>
                </c:pt>
                <c:pt idx="3338">
                  <c:v>42352.916666666664</c:v>
                </c:pt>
                <c:pt idx="3339">
                  <c:v>42352.9375</c:v>
                </c:pt>
                <c:pt idx="3340">
                  <c:v>42352.958333333336</c:v>
                </c:pt>
                <c:pt idx="3341">
                  <c:v>42352.979166666664</c:v>
                </c:pt>
                <c:pt idx="3342">
                  <c:v>42353</c:v>
                </c:pt>
                <c:pt idx="3343">
                  <c:v>42353.020833333336</c:v>
                </c:pt>
                <c:pt idx="3344">
                  <c:v>42353.041666666664</c:v>
                </c:pt>
                <c:pt idx="3345">
                  <c:v>42353.0625</c:v>
                </c:pt>
                <c:pt idx="3346">
                  <c:v>42353.083333333336</c:v>
                </c:pt>
                <c:pt idx="3347">
                  <c:v>42353.104166666664</c:v>
                </c:pt>
                <c:pt idx="3348">
                  <c:v>42353.125</c:v>
                </c:pt>
                <c:pt idx="3349">
                  <c:v>42353.145833333336</c:v>
                </c:pt>
                <c:pt idx="3350">
                  <c:v>42353.166666666664</c:v>
                </c:pt>
                <c:pt idx="3351">
                  <c:v>42353.1875</c:v>
                </c:pt>
                <c:pt idx="3352">
                  <c:v>42353.208333333336</c:v>
                </c:pt>
                <c:pt idx="3353">
                  <c:v>42353.229166666664</c:v>
                </c:pt>
                <c:pt idx="3354">
                  <c:v>42353.25</c:v>
                </c:pt>
                <c:pt idx="3355">
                  <c:v>42353.270833333336</c:v>
                </c:pt>
                <c:pt idx="3356">
                  <c:v>42353.291666666664</c:v>
                </c:pt>
                <c:pt idx="3357">
                  <c:v>42353.3125</c:v>
                </c:pt>
                <c:pt idx="3358">
                  <c:v>42353.333333333336</c:v>
                </c:pt>
                <c:pt idx="3359">
                  <c:v>42353.354166666664</c:v>
                </c:pt>
                <c:pt idx="3360">
                  <c:v>42353.375</c:v>
                </c:pt>
                <c:pt idx="3361">
                  <c:v>42353.395833333336</c:v>
                </c:pt>
                <c:pt idx="3362">
                  <c:v>42353.416666666664</c:v>
                </c:pt>
                <c:pt idx="3363">
                  <c:v>42353.4375</c:v>
                </c:pt>
                <c:pt idx="3364">
                  <c:v>42353.458333333336</c:v>
                </c:pt>
                <c:pt idx="3365">
                  <c:v>42353.479166666664</c:v>
                </c:pt>
                <c:pt idx="3366">
                  <c:v>42353.5</c:v>
                </c:pt>
                <c:pt idx="3367">
                  <c:v>42353.520833333336</c:v>
                </c:pt>
                <c:pt idx="3368">
                  <c:v>42353.541666666664</c:v>
                </c:pt>
                <c:pt idx="3369">
                  <c:v>42353.5625</c:v>
                </c:pt>
                <c:pt idx="3370">
                  <c:v>42353.583333333336</c:v>
                </c:pt>
                <c:pt idx="3371">
                  <c:v>42353.604166666664</c:v>
                </c:pt>
                <c:pt idx="3372">
                  <c:v>42353.625</c:v>
                </c:pt>
                <c:pt idx="3373">
                  <c:v>42353.645833333336</c:v>
                </c:pt>
                <c:pt idx="3374">
                  <c:v>42353.666666666664</c:v>
                </c:pt>
                <c:pt idx="3375">
                  <c:v>42353.6875</c:v>
                </c:pt>
                <c:pt idx="3376">
                  <c:v>42353.708333333336</c:v>
                </c:pt>
                <c:pt idx="3377">
                  <c:v>42353.729166666664</c:v>
                </c:pt>
                <c:pt idx="3378">
                  <c:v>42353.75</c:v>
                </c:pt>
                <c:pt idx="3379">
                  <c:v>42353.770833333336</c:v>
                </c:pt>
                <c:pt idx="3380">
                  <c:v>42353.791666666664</c:v>
                </c:pt>
                <c:pt idx="3381">
                  <c:v>42353.8125</c:v>
                </c:pt>
                <c:pt idx="3382">
                  <c:v>42353.833333333336</c:v>
                </c:pt>
                <c:pt idx="3383">
                  <c:v>42353.854166666664</c:v>
                </c:pt>
                <c:pt idx="3384">
                  <c:v>42353.875</c:v>
                </c:pt>
                <c:pt idx="3385">
                  <c:v>42353.895833333336</c:v>
                </c:pt>
                <c:pt idx="3386">
                  <c:v>42353.916666666664</c:v>
                </c:pt>
                <c:pt idx="3387">
                  <c:v>42353.9375</c:v>
                </c:pt>
                <c:pt idx="3388">
                  <c:v>42353.958333333336</c:v>
                </c:pt>
                <c:pt idx="3389">
                  <c:v>42353.979166666664</c:v>
                </c:pt>
                <c:pt idx="3390">
                  <c:v>42354</c:v>
                </c:pt>
                <c:pt idx="3391">
                  <c:v>42354.020833333336</c:v>
                </c:pt>
                <c:pt idx="3392">
                  <c:v>42354.041666666664</c:v>
                </c:pt>
                <c:pt idx="3393">
                  <c:v>42354.0625</c:v>
                </c:pt>
                <c:pt idx="3394">
                  <c:v>42354.083333333336</c:v>
                </c:pt>
                <c:pt idx="3395">
                  <c:v>42354.104166666664</c:v>
                </c:pt>
                <c:pt idx="3396">
                  <c:v>42354.125</c:v>
                </c:pt>
                <c:pt idx="3397">
                  <c:v>42354.145833333336</c:v>
                </c:pt>
                <c:pt idx="3398">
                  <c:v>42354.166666666664</c:v>
                </c:pt>
                <c:pt idx="3399">
                  <c:v>42354.1875</c:v>
                </c:pt>
                <c:pt idx="3400">
                  <c:v>42354.208333333336</c:v>
                </c:pt>
                <c:pt idx="3401">
                  <c:v>42354.229166666664</c:v>
                </c:pt>
                <c:pt idx="3402">
                  <c:v>42354.25</c:v>
                </c:pt>
                <c:pt idx="3403">
                  <c:v>42354.270833333336</c:v>
                </c:pt>
                <c:pt idx="3404">
                  <c:v>42354.291666666664</c:v>
                </c:pt>
                <c:pt idx="3405">
                  <c:v>42354.3125</c:v>
                </c:pt>
                <c:pt idx="3406">
                  <c:v>42354.333333333336</c:v>
                </c:pt>
                <c:pt idx="3407">
                  <c:v>42354.354166666664</c:v>
                </c:pt>
                <c:pt idx="3408">
                  <c:v>42354.375</c:v>
                </c:pt>
                <c:pt idx="3409">
                  <c:v>42354.395833333336</c:v>
                </c:pt>
                <c:pt idx="3410">
                  <c:v>42354.416666666664</c:v>
                </c:pt>
                <c:pt idx="3411">
                  <c:v>42354.4375</c:v>
                </c:pt>
                <c:pt idx="3412">
                  <c:v>42354.458333333336</c:v>
                </c:pt>
                <c:pt idx="3413">
                  <c:v>42354.479166666664</c:v>
                </c:pt>
                <c:pt idx="3414">
                  <c:v>42354.5</c:v>
                </c:pt>
                <c:pt idx="3415">
                  <c:v>42354.520833333336</c:v>
                </c:pt>
                <c:pt idx="3416">
                  <c:v>42354.541666666664</c:v>
                </c:pt>
                <c:pt idx="3417">
                  <c:v>42354.5625</c:v>
                </c:pt>
                <c:pt idx="3418">
                  <c:v>42354.583333333336</c:v>
                </c:pt>
                <c:pt idx="3419">
                  <c:v>42354.604166666664</c:v>
                </c:pt>
                <c:pt idx="3420">
                  <c:v>42354.625</c:v>
                </c:pt>
                <c:pt idx="3421">
                  <c:v>42354.645833333336</c:v>
                </c:pt>
                <c:pt idx="3422">
                  <c:v>42354.666666666664</c:v>
                </c:pt>
                <c:pt idx="3423">
                  <c:v>42354.6875</c:v>
                </c:pt>
                <c:pt idx="3424">
                  <c:v>42354.708333333336</c:v>
                </c:pt>
                <c:pt idx="3425">
                  <c:v>42354.729166666664</c:v>
                </c:pt>
                <c:pt idx="3426">
                  <c:v>42354.75</c:v>
                </c:pt>
                <c:pt idx="3427">
                  <c:v>42354.770833333336</c:v>
                </c:pt>
                <c:pt idx="3428">
                  <c:v>42354.791666666664</c:v>
                </c:pt>
                <c:pt idx="3429">
                  <c:v>42354.8125</c:v>
                </c:pt>
                <c:pt idx="3430">
                  <c:v>42354.833333333336</c:v>
                </c:pt>
                <c:pt idx="3431">
                  <c:v>42354.854166666664</c:v>
                </c:pt>
                <c:pt idx="3432">
                  <c:v>42354.875</c:v>
                </c:pt>
                <c:pt idx="3433">
                  <c:v>42354.895833333336</c:v>
                </c:pt>
                <c:pt idx="3434">
                  <c:v>42354.916666666664</c:v>
                </c:pt>
                <c:pt idx="3435">
                  <c:v>42354.9375</c:v>
                </c:pt>
                <c:pt idx="3436">
                  <c:v>42354.958333333336</c:v>
                </c:pt>
                <c:pt idx="3437">
                  <c:v>42354.979166666664</c:v>
                </c:pt>
                <c:pt idx="3438">
                  <c:v>42355</c:v>
                </c:pt>
                <c:pt idx="3439">
                  <c:v>42355.020833333336</c:v>
                </c:pt>
                <c:pt idx="3440">
                  <c:v>42355.041666666664</c:v>
                </c:pt>
                <c:pt idx="3441">
                  <c:v>42355.0625</c:v>
                </c:pt>
                <c:pt idx="3442">
                  <c:v>42355.083333333336</c:v>
                </c:pt>
                <c:pt idx="3443">
                  <c:v>42355.104166666664</c:v>
                </c:pt>
                <c:pt idx="3444">
                  <c:v>42355.125</c:v>
                </c:pt>
                <c:pt idx="3445">
                  <c:v>42355.145833333336</c:v>
                </c:pt>
                <c:pt idx="3446">
                  <c:v>42355.166666666664</c:v>
                </c:pt>
                <c:pt idx="3447">
                  <c:v>42355.1875</c:v>
                </c:pt>
                <c:pt idx="3448">
                  <c:v>42355.208333333336</c:v>
                </c:pt>
                <c:pt idx="3449">
                  <c:v>42355.229166666664</c:v>
                </c:pt>
                <c:pt idx="3450">
                  <c:v>42355.25</c:v>
                </c:pt>
                <c:pt idx="3451">
                  <c:v>42355.270833333336</c:v>
                </c:pt>
                <c:pt idx="3452">
                  <c:v>42355.291666666664</c:v>
                </c:pt>
                <c:pt idx="3453">
                  <c:v>42355.3125</c:v>
                </c:pt>
                <c:pt idx="3454">
                  <c:v>42355.333333333336</c:v>
                </c:pt>
                <c:pt idx="3455">
                  <c:v>42355.354166666664</c:v>
                </c:pt>
                <c:pt idx="3456">
                  <c:v>42355.375</c:v>
                </c:pt>
                <c:pt idx="3457">
                  <c:v>42355.395833333336</c:v>
                </c:pt>
                <c:pt idx="3458">
                  <c:v>42355.416666666664</c:v>
                </c:pt>
                <c:pt idx="3459">
                  <c:v>42355.4375</c:v>
                </c:pt>
                <c:pt idx="3460">
                  <c:v>42355.458333333336</c:v>
                </c:pt>
                <c:pt idx="3461">
                  <c:v>42355.479166666664</c:v>
                </c:pt>
                <c:pt idx="3462">
                  <c:v>42355.5</c:v>
                </c:pt>
                <c:pt idx="3463">
                  <c:v>42355.520833333336</c:v>
                </c:pt>
                <c:pt idx="3464">
                  <c:v>42355.541666666664</c:v>
                </c:pt>
                <c:pt idx="3465">
                  <c:v>42355.5625</c:v>
                </c:pt>
                <c:pt idx="3466">
                  <c:v>42355.583333333336</c:v>
                </c:pt>
                <c:pt idx="3467">
                  <c:v>42355.604166666664</c:v>
                </c:pt>
                <c:pt idx="3468">
                  <c:v>42355.625</c:v>
                </c:pt>
                <c:pt idx="3469">
                  <c:v>42355.645833333336</c:v>
                </c:pt>
                <c:pt idx="3470">
                  <c:v>42355.666666666664</c:v>
                </c:pt>
                <c:pt idx="3471">
                  <c:v>42355.6875</c:v>
                </c:pt>
                <c:pt idx="3472">
                  <c:v>42355.708333333336</c:v>
                </c:pt>
                <c:pt idx="3473">
                  <c:v>42355.729166666664</c:v>
                </c:pt>
                <c:pt idx="3474">
                  <c:v>42355.75</c:v>
                </c:pt>
                <c:pt idx="3475">
                  <c:v>42355.770833333336</c:v>
                </c:pt>
                <c:pt idx="3476">
                  <c:v>42355.791666666664</c:v>
                </c:pt>
                <c:pt idx="3477">
                  <c:v>42355.8125</c:v>
                </c:pt>
                <c:pt idx="3478">
                  <c:v>42355.833333333336</c:v>
                </c:pt>
                <c:pt idx="3479">
                  <c:v>42355.854166666664</c:v>
                </c:pt>
                <c:pt idx="3480">
                  <c:v>42355.875</c:v>
                </c:pt>
                <c:pt idx="3481">
                  <c:v>42355.895833333336</c:v>
                </c:pt>
                <c:pt idx="3482">
                  <c:v>42355.916666666664</c:v>
                </c:pt>
                <c:pt idx="3483">
                  <c:v>42355.9375</c:v>
                </c:pt>
                <c:pt idx="3484">
                  <c:v>42355.958333333336</c:v>
                </c:pt>
                <c:pt idx="3485">
                  <c:v>42355.979166666664</c:v>
                </c:pt>
                <c:pt idx="3486">
                  <c:v>42356</c:v>
                </c:pt>
                <c:pt idx="3487">
                  <c:v>42356.020833333336</c:v>
                </c:pt>
                <c:pt idx="3488">
                  <c:v>42356.041666666664</c:v>
                </c:pt>
                <c:pt idx="3489">
                  <c:v>42356.0625</c:v>
                </c:pt>
                <c:pt idx="3490">
                  <c:v>42356.083333333336</c:v>
                </c:pt>
                <c:pt idx="3491">
                  <c:v>42356.104166666664</c:v>
                </c:pt>
                <c:pt idx="3492">
                  <c:v>42356.125</c:v>
                </c:pt>
                <c:pt idx="3493">
                  <c:v>42356.145833333336</c:v>
                </c:pt>
                <c:pt idx="3494">
                  <c:v>42356.166666666664</c:v>
                </c:pt>
                <c:pt idx="3495">
                  <c:v>42356.1875</c:v>
                </c:pt>
                <c:pt idx="3496">
                  <c:v>42356.208333333336</c:v>
                </c:pt>
                <c:pt idx="3497">
                  <c:v>42356.229166666664</c:v>
                </c:pt>
                <c:pt idx="3498">
                  <c:v>42356.25</c:v>
                </c:pt>
                <c:pt idx="3499">
                  <c:v>42356.270833333336</c:v>
                </c:pt>
                <c:pt idx="3500">
                  <c:v>42356.291666666664</c:v>
                </c:pt>
                <c:pt idx="3501">
                  <c:v>42356.3125</c:v>
                </c:pt>
                <c:pt idx="3502">
                  <c:v>42356.333333333336</c:v>
                </c:pt>
                <c:pt idx="3503">
                  <c:v>42356.354166666664</c:v>
                </c:pt>
                <c:pt idx="3504">
                  <c:v>42356.375</c:v>
                </c:pt>
                <c:pt idx="3505">
                  <c:v>42356.395833333336</c:v>
                </c:pt>
                <c:pt idx="3506">
                  <c:v>42356.416666666664</c:v>
                </c:pt>
                <c:pt idx="3507">
                  <c:v>42356.4375</c:v>
                </c:pt>
                <c:pt idx="3508">
                  <c:v>42356.458333333336</c:v>
                </c:pt>
                <c:pt idx="3509">
                  <c:v>42356.479166666664</c:v>
                </c:pt>
                <c:pt idx="3510">
                  <c:v>42356.5</c:v>
                </c:pt>
                <c:pt idx="3511">
                  <c:v>42356.520833333336</c:v>
                </c:pt>
                <c:pt idx="3512">
                  <c:v>42356.541666666664</c:v>
                </c:pt>
                <c:pt idx="3513">
                  <c:v>42356.5625</c:v>
                </c:pt>
                <c:pt idx="3514">
                  <c:v>42356.583333333336</c:v>
                </c:pt>
                <c:pt idx="3515">
                  <c:v>42356.604166666664</c:v>
                </c:pt>
                <c:pt idx="3516">
                  <c:v>42356.625</c:v>
                </c:pt>
                <c:pt idx="3517">
                  <c:v>42356.645833333336</c:v>
                </c:pt>
                <c:pt idx="3518">
                  <c:v>42356.666666666664</c:v>
                </c:pt>
                <c:pt idx="3519">
                  <c:v>42356.6875</c:v>
                </c:pt>
                <c:pt idx="3520">
                  <c:v>42356.708333333336</c:v>
                </c:pt>
                <c:pt idx="3521">
                  <c:v>42356.729166666664</c:v>
                </c:pt>
                <c:pt idx="3522">
                  <c:v>42356.75</c:v>
                </c:pt>
                <c:pt idx="3523">
                  <c:v>42356.770833333336</c:v>
                </c:pt>
                <c:pt idx="3524">
                  <c:v>42356.791666666664</c:v>
                </c:pt>
                <c:pt idx="3525">
                  <c:v>42356.8125</c:v>
                </c:pt>
                <c:pt idx="3526">
                  <c:v>42356.833333333336</c:v>
                </c:pt>
                <c:pt idx="3527">
                  <c:v>42356.854166666664</c:v>
                </c:pt>
                <c:pt idx="3528">
                  <c:v>42356.875</c:v>
                </c:pt>
                <c:pt idx="3529">
                  <c:v>42356.895833333336</c:v>
                </c:pt>
                <c:pt idx="3530">
                  <c:v>42356.916666666664</c:v>
                </c:pt>
                <c:pt idx="3531">
                  <c:v>42356.9375</c:v>
                </c:pt>
                <c:pt idx="3532">
                  <c:v>42356.958333333336</c:v>
                </c:pt>
                <c:pt idx="3533">
                  <c:v>42356.979166666664</c:v>
                </c:pt>
                <c:pt idx="3534">
                  <c:v>42357</c:v>
                </c:pt>
                <c:pt idx="3535">
                  <c:v>42357.020833333336</c:v>
                </c:pt>
                <c:pt idx="3536">
                  <c:v>42357.041666666664</c:v>
                </c:pt>
                <c:pt idx="3537">
                  <c:v>42357.0625</c:v>
                </c:pt>
                <c:pt idx="3538">
                  <c:v>42357.083333333336</c:v>
                </c:pt>
                <c:pt idx="3539">
                  <c:v>42357.104166666664</c:v>
                </c:pt>
                <c:pt idx="3540">
                  <c:v>42357.125</c:v>
                </c:pt>
                <c:pt idx="3541">
                  <c:v>42357.145833333336</c:v>
                </c:pt>
                <c:pt idx="3542">
                  <c:v>42357.166666666664</c:v>
                </c:pt>
                <c:pt idx="3543">
                  <c:v>42357.1875</c:v>
                </c:pt>
                <c:pt idx="3544">
                  <c:v>42357.208333333336</c:v>
                </c:pt>
                <c:pt idx="3545">
                  <c:v>42357.229166666664</c:v>
                </c:pt>
                <c:pt idx="3546">
                  <c:v>42357.25</c:v>
                </c:pt>
                <c:pt idx="3547">
                  <c:v>42357.270833333336</c:v>
                </c:pt>
                <c:pt idx="3548">
                  <c:v>42357.291666666664</c:v>
                </c:pt>
                <c:pt idx="3549">
                  <c:v>42357.3125</c:v>
                </c:pt>
                <c:pt idx="3550">
                  <c:v>42357.333333333336</c:v>
                </c:pt>
                <c:pt idx="3551">
                  <c:v>42357.354166666664</c:v>
                </c:pt>
                <c:pt idx="3552">
                  <c:v>42357.375</c:v>
                </c:pt>
                <c:pt idx="3553">
                  <c:v>42357.395833333336</c:v>
                </c:pt>
                <c:pt idx="3554">
                  <c:v>42357.416666666664</c:v>
                </c:pt>
                <c:pt idx="3555">
                  <c:v>42357.4375</c:v>
                </c:pt>
                <c:pt idx="3556">
                  <c:v>42357.458333333336</c:v>
                </c:pt>
                <c:pt idx="3557">
                  <c:v>42357.479166666664</c:v>
                </c:pt>
                <c:pt idx="3558">
                  <c:v>42357.5</c:v>
                </c:pt>
                <c:pt idx="3559">
                  <c:v>42357.520833333336</c:v>
                </c:pt>
                <c:pt idx="3560">
                  <c:v>42357.541666666664</c:v>
                </c:pt>
                <c:pt idx="3561">
                  <c:v>42357.5625</c:v>
                </c:pt>
                <c:pt idx="3562">
                  <c:v>42357.583333333336</c:v>
                </c:pt>
                <c:pt idx="3563">
                  <c:v>42357.604166666664</c:v>
                </c:pt>
                <c:pt idx="3564">
                  <c:v>42357.625</c:v>
                </c:pt>
                <c:pt idx="3565">
                  <c:v>42357.645833333336</c:v>
                </c:pt>
                <c:pt idx="3566">
                  <c:v>42357.666666666664</c:v>
                </c:pt>
                <c:pt idx="3567">
                  <c:v>42357.6875</c:v>
                </c:pt>
                <c:pt idx="3568">
                  <c:v>42357.708333333336</c:v>
                </c:pt>
                <c:pt idx="3569">
                  <c:v>42357.729166666664</c:v>
                </c:pt>
                <c:pt idx="3570">
                  <c:v>42357.75</c:v>
                </c:pt>
                <c:pt idx="3571">
                  <c:v>42357.770833333336</c:v>
                </c:pt>
                <c:pt idx="3572">
                  <c:v>42357.791666666664</c:v>
                </c:pt>
                <c:pt idx="3573">
                  <c:v>42357.8125</c:v>
                </c:pt>
                <c:pt idx="3574">
                  <c:v>42357.833333333336</c:v>
                </c:pt>
                <c:pt idx="3575">
                  <c:v>42357.854166666664</c:v>
                </c:pt>
                <c:pt idx="3576">
                  <c:v>42357.875</c:v>
                </c:pt>
                <c:pt idx="3577">
                  <c:v>42357.895833333336</c:v>
                </c:pt>
                <c:pt idx="3578">
                  <c:v>42357.916666666664</c:v>
                </c:pt>
                <c:pt idx="3579">
                  <c:v>42357.9375</c:v>
                </c:pt>
                <c:pt idx="3580">
                  <c:v>42357.958333333336</c:v>
                </c:pt>
                <c:pt idx="3581">
                  <c:v>42357.979166666664</c:v>
                </c:pt>
                <c:pt idx="3582">
                  <c:v>42358</c:v>
                </c:pt>
                <c:pt idx="3583">
                  <c:v>42358.020833333336</c:v>
                </c:pt>
                <c:pt idx="3584">
                  <c:v>42358.041666666664</c:v>
                </c:pt>
                <c:pt idx="3585">
                  <c:v>42358.0625</c:v>
                </c:pt>
                <c:pt idx="3586">
                  <c:v>42358.083333333336</c:v>
                </c:pt>
                <c:pt idx="3587">
                  <c:v>42358.104166666664</c:v>
                </c:pt>
                <c:pt idx="3588">
                  <c:v>42358.125</c:v>
                </c:pt>
                <c:pt idx="3589">
                  <c:v>42358.145833333336</c:v>
                </c:pt>
                <c:pt idx="3590">
                  <c:v>42358.166666666664</c:v>
                </c:pt>
                <c:pt idx="3591">
                  <c:v>42358.1875</c:v>
                </c:pt>
                <c:pt idx="3592">
                  <c:v>42358.208333333336</c:v>
                </c:pt>
                <c:pt idx="3593">
                  <c:v>42358.229166666664</c:v>
                </c:pt>
                <c:pt idx="3594">
                  <c:v>42358.25</c:v>
                </c:pt>
                <c:pt idx="3595">
                  <c:v>42358.270833333336</c:v>
                </c:pt>
                <c:pt idx="3596">
                  <c:v>42358.291666666664</c:v>
                </c:pt>
                <c:pt idx="3597">
                  <c:v>42358.3125</c:v>
                </c:pt>
                <c:pt idx="3598">
                  <c:v>42358.333333333336</c:v>
                </c:pt>
                <c:pt idx="3599">
                  <c:v>42358.354166666664</c:v>
                </c:pt>
                <c:pt idx="3600">
                  <c:v>42358.375</c:v>
                </c:pt>
                <c:pt idx="3601">
                  <c:v>42358.395833333336</c:v>
                </c:pt>
                <c:pt idx="3602">
                  <c:v>42358.416666666664</c:v>
                </c:pt>
                <c:pt idx="3603">
                  <c:v>42358.4375</c:v>
                </c:pt>
                <c:pt idx="3604">
                  <c:v>42358.458333333336</c:v>
                </c:pt>
                <c:pt idx="3605">
                  <c:v>42358.479166666664</c:v>
                </c:pt>
                <c:pt idx="3606">
                  <c:v>42358.5</c:v>
                </c:pt>
                <c:pt idx="3607">
                  <c:v>42358.520833333336</c:v>
                </c:pt>
                <c:pt idx="3608">
                  <c:v>42358.541666666664</c:v>
                </c:pt>
                <c:pt idx="3609">
                  <c:v>42358.5625</c:v>
                </c:pt>
                <c:pt idx="3610">
                  <c:v>42358.583333333336</c:v>
                </c:pt>
                <c:pt idx="3611">
                  <c:v>42358.604166666664</c:v>
                </c:pt>
                <c:pt idx="3612">
                  <c:v>42358.625</c:v>
                </c:pt>
                <c:pt idx="3613">
                  <c:v>42358.645833333336</c:v>
                </c:pt>
                <c:pt idx="3614">
                  <c:v>42358.666666666664</c:v>
                </c:pt>
                <c:pt idx="3615">
                  <c:v>42358.6875</c:v>
                </c:pt>
                <c:pt idx="3616">
                  <c:v>42358.708333333336</c:v>
                </c:pt>
                <c:pt idx="3617">
                  <c:v>42358.729166666664</c:v>
                </c:pt>
                <c:pt idx="3618">
                  <c:v>42358.75</c:v>
                </c:pt>
                <c:pt idx="3619">
                  <c:v>42358.770833333336</c:v>
                </c:pt>
                <c:pt idx="3620">
                  <c:v>42358.791666666664</c:v>
                </c:pt>
                <c:pt idx="3621">
                  <c:v>42358.8125</c:v>
                </c:pt>
                <c:pt idx="3622">
                  <c:v>42358.833333333336</c:v>
                </c:pt>
                <c:pt idx="3623">
                  <c:v>42358.854166666664</c:v>
                </c:pt>
                <c:pt idx="3624">
                  <c:v>42358.875</c:v>
                </c:pt>
                <c:pt idx="3625">
                  <c:v>42358.895833333336</c:v>
                </c:pt>
                <c:pt idx="3626">
                  <c:v>42358.916666666664</c:v>
                </c:pt>
                <c:pt idx="3627">
                  <c:v>42358.9375</c:v>
                </c:pt>
                <c:pt idx="3628">
                  <c:v>42358.958333333336</c:v>
                </c:pt>
                <c:pt idx="3629">
                  <c:v>42358.979166666664</c:v>
                </c:pt>
                <c:pt idx="3630">
                  <c:v>42359</c:v>
                </c:pt>
                <c:pt idx="3631">
                  <c:v>42359.020833333336</c:v>
                </c:pt>
                <c:pt idx="3632">
                  <c:v>42359.041666666664</c:v>
                </c:pt>
                <c:pt idx="3633">
                  <c:v>42359.0625</c:v>
                </c:pt>
                <c:pt idx="3634">
                  <c:v>42359.083333333336</c:v>
                </c:pt>
                <c:pt idx="3635">
                  <c:v>42359.104166666664</c:v>
                </c:pt>
                <c:pt idx="3636">
                  <c:v>42359.125</c:v>
                </c:pt>
                <c:pt idx="3637">
                  <c:v>42359.145833333336</c:v>
                </c:pt>
                <c:pt idx="3638">
                  <c:v>42359.166666666664</c:v>
                </c:pt>
                <c:pt idx="3639">
                  <c:v>42359.1875</c:v>
                </c:pt>
                <c:pt idx="3640">
                  <c:v>42359.208333333336</c:v>
                </c:pt>
                <c:pt idx="3641">
                  <c:v>42359.229166666664</c:v>
                </c:pt>
                <c:pt idx="3642">
                  <c:v>42359.25</c:v>
                </c:pt>
                <c:pt idx="3643">
                  <c:v>42359.270833333336</c:v>
                </c:pt>
                <c:pt idx="3644">
                  <c:v>42359.291666666664</c:v>
                </c:pt>
                <c:pt idx="3645">
                  <c:v>42359.3125</c:v>
                </c:pt>
                <c:pt idx="3646">
                  <c:v>42359.333333333336</c:v>
                </c:pt>
                <c:pt idx="3647">
                  <c:v>42359.354166666664</c:v>
                </c:pt>
                <c:pt idx="3648">
                  <c:v>42359.375</c:v>
                </c:pt>
                <c:pt idx="3649">
                  <c:v>42359.395833333336</c:v>
                </c:pt>
                <c:pt idx="3650">
                  <c:v>42359.416666666664</c:v>
                </c:pt>
                <c:pt idx="3651">
                  <c:v>42359.4375</c:v>
                </c:pt>
                <c:pt idx="3652">
                  <c:v>42359.458333333336</c:v>
                </c:pt>
                <c:pt idx="3653">
                  <c:v>42359.479166666664</c:v>
                </c:pt>
                <c:pt idx="3654">
                  <c:v>42359.5</c:v>
                </c:pt>
                <c:pt idx="3655">
                  <c:v>42359.520833333336</c:v>
                </c:pt>
                <c:pt idx="3656">
                  <c:v>42359.541666666664</c:v>
                </c:pt>
                <c:pt idx="3657">
                  <c:v>42359.5625</c:v>
                </c:pt>
                <c:pt idx="3658">
                  <c:v>42359.583333333336</c:v>
                </c:pt>
                <c:pt idx="3659">
                  <c:v>42359.604166666664</c:v>
                </c:pt>
                <c:pt idx="3660">
                  <c:v>42359.625</c:v>
                </c:pt>
                <c:pt idx="3661">
                  <c:v>42359.645833333336</c:v>
                </c:pt>
                <c:pt idx="3662">
                  <c:v>42359.666666666664</c:v>
                </c:pt>
                <c:pt idx="3663">
                  <c:v>42359.6875</c:v>
                </c:pt>
                <c:pt idx="3664">
                  <c:v>42359.708333333336</c:v>
                </c:pt>
                <c:pt idx="3665">
                  <c:v>42359.729166666664</c:v>
                </c:pt>
                <c:pt idx="3666">
                  <c:v>42359.75</c:v>
                </c:pt>
                <c:pt idx="3667">
                  <c:v>42359.770833333336</c:v>
                </c:pt>
                <c:pt idx="3668">
                  <c:v>42359.791666666664</c:v>
                </c:pt>
                <c:pt idx="3669">
                  <c:v>42359.8125</c:v>
                </c:pt>
                <c:pt idx="3670">
                  <c:v>42359.833333333336</c:v>
                </c:pt>
                <c:pt idx="3671">
                  <c:v>42359.854166666664</c:v>
                </c:pt>
                <c:pt idx="3672">
                  <c:v>42359.875</c:v>
                </c:pt>
                <c:pt idx="3673">
                  <c:v>42359.895833333336</c:v>
                </c:pt>
                <c:pt idx="3674">
                  <c:v>42359.916666666664</c:v>
                </c:pt>
                <c:pt idx="3675">
                  <c:v>42359.9375</c:v>
                </c:pt>
                <c:pt idx="3676">
                  <c:v>42359.958333333336</c:v>
                </c:pt>
                <c:pt idx="3677">
                  <c:v>42359.979166666664</c:v>
                </c:pt>
                <c:pt idx="3678">
                  <c:v>42360</c:v>
                </c:pt>
                <c:pt idx="3679">
                  <c:v>42360.020833333336</c:v>
                </c:pt>
                <c:pt idx="3680">
                  <c:v>42360.041666666664</c:v>
                </c:pt>
                <c:pt idx="3681">
                  <c:v>42360.0625</c:v>
                </c:pt>
                <c:pt idx="3682">
                  <c:v>42360.083333333336</c:v>
                </c:pt>
                <c:pt idx="3683">
                  <c:v>42360.104166666664</c:v>
                </c:pt>
                <c:pt idx="3684">
                  <c:v>42360.125</c:v>
                </c:pt>
                <c:pt idx="3685">
                  <c:v>42360.145833333336</c:v>
                </c:pt>
                <c:pt idx="3686">
                  <c:v>42360.166666666664</c:v>
                </c:pt>
                <c:pt idx="3687">
                  <c:v>42360.1875</c:v>
                </c:pt>
                <c:pt idx="3688">
                  <c:v>42360.208333333336</c:v>
                </c:pt>
                <c:pt idx="3689">
                  <c:v>42360.229166666664</c:v>
                </c:pt>
                <c:pt idx="3690">
                  <c:v>42360.25</c:v>
                </c:pt>
                <c:pt idx="3691">
                  <c:v>42360.270833333336</c:v>
                </c:pt>
                <c:pt idx="3692">
                  <c:v>42360.291666666664</c:v>
                </c:pt>
                <c:pt idx="3693">
                  <c:v>42360.3125</c:v>
                </c:pt>
                <c:pt idx="3694">
                  <c:v>42360.333333333336</c:v>
                </c:pt>
                <c:pt idx="3695">
                  <c:v>42360.354166666664</c:v>
                </c:pt>
                <c:pt idx="3696">
                  <c:v>42360.375</c:v>
                </c:pt>
                <c:pt idx="3697">
                  <c:v>42360.395833333336</c:v>
                </c:pt>
                <c:pt idx="3698">
                  <c:v>42360.416666666664</c:v>
                </c:pt>
                <c:pt idx="3699">
                  <c:v>42360.4375</c:v>
                </c:pt>
                <c:pt idx="3700">
                  <c:v>42360.458333333336</c:v>
                </c:pt>
                <c:pt idx="3701">
                  <c:v>42360.479166666664</c:v>
                </c:pt>
                <c:pt idx="3702">
                  <c:v>42360.5</c:v>
                </c:pt>
                <c:pt idx="3703">
                  <c:v>42360.520833333336</c:v>
                </c:pt>
                <c:pt idx="3704">
                  <c:v>42360.541666666664</c:v>
                </c:pt>
                <c:pt idx="3705">
                  <c:v>42360.5625</c:v>
                </c:pt>
                <c:pt idx="3706">
                  <c:v>42360.583333333336</c:v>
                </c:pt>
                <c:pt idx="3707">
                  <c:v>42360.604166666664</c:v>
                </c:pt>
                <c:pt idx="3708">
                  <c:v>42360.625</c:v>
                </c:pt>
                <c:pt idx="3709">
                  <c:v>42360.645833333336</c:v>
                </c:pt>
                <c:pt idx="3710">
                  <c:v>42360.666666666664</c:v>
                </c:pt>
                <c:pt idx="3711">
                  <c:v>42360.6875</c:v>
                </c:pt>
                <c:pt idx="3712">
                  <c:v>42360.708333333336</c:v>
                </c:pt>
                <c:pt idx="3713">
                  <c:v>42360.729166666664</c:v>
                </c:pt>
                <c:pt idx="3714">
                  <c:v>42360.75</c:v>
                </c:pt>
                <c:pt idx="3715">
                  <c:v>42360.770833333336</c:v>
                </c:pt>
                <c:pt idx="3716">
                  <c:v>42360.791666666664</c:v>
                </c:pt>
                <c:pt idx="3717">
                  <c:v>42360.8125</c:v>
                </c:pt>
                <c:pt idx="3718">
                  <c:v>42360.833333333336</c:v>
                </c:pt>
                <c:pt idx="3719">
                  <c:v>42360.854166666664</c:v>
                </c:pt>
                <c:pt idx="3720">
                  <c:v>42360.875</c:v>
                </c:pt>
                <c:pt idx="3721">
                  <c:v>42360.895833333336</c:v>
                </c:pt>
                <c:pt idx="3722">
                  <c:v>42360.916666666664</c:v>
                </c:pt>
                <c:pt idx="3723">
                  <c:v>42360.9375</c:v>
                </c:pt>
                <c:pt idx="3724">
                  <c:v>42360.958333333336</c:v>
                </c:pt>
                <c:pt idx="3725">
                  <c:v>42360.979166666664</c:v>
                </c:pt>
                <c:pt idx="3726">
                  <c:v>42361</c:v>
                </c:pt>
                <c:pt idx="3727">
                  <c:v>42361.020833333336</c:v>
                </c:pt>
                <c:pt idx="3728">
                  <c:v>42361.041666666664</c:v>
                </c:pt>
                <c:pt idx="3729">
                  <c:v>42361.0625</c:v>
                </c:pt>
                <c:pt idx="3730">
                  <c:v>42361.083333333336</c:v>
                </c:pt>
                <c:pt idx="3731">
                  <c:v>42361.104166666664</c:v>
                </c:pt>
                <c:pt idx="3732">
                  <c:v>42361.125</c:v>
                </c:pt>
                <c:pt idx="3733">
                  <c:v>42361.145833333336</c:v>
                </c:pt>
                <c:pt idx="3734">
                  <c:v>42361.166666666664</c:v>
                </c:pt>
                <c:pt idx="3735">
                  <c:v>42361.1875</c:v>
                </c:pt>
                <c:pt idx="3736">
                  <c:v>42361.208333333336</c:v>
                </c:pt>
                <c:pt idx="3737">
                  <c:v>42361.229166666664</c:v>
                </c:pt>
                <c:pt idx="3738">
                  <c:v>42361.25</c:v>
                </c:pt>
                <c:pt idx="3739">
                  <c:v>42361.270833333336</c:v>
                </c:pt>
                <c:pt idx="3740">
                  <c:v>42361.291666666664</c:v>
                </c:pt>
                <c:pt idx="3741">
                  <c:v>42361.3125</c:v>
                </c:pt>
                <c:pt idx="3742">
                  <c:v>42361.333333333336</c:v>
                </c:pt>
                <c:pt idx="3743">
                  <c:v>42361.354166666664</c:v>
                </c:pt>
                <c:pt idx="3744">
                  <c:v>42361.375</c:v>
                </c:pt>
                <c:pt idx="3745">
                  <c:v>42361.395833333336</c:v>
                </c:pt>
                <c:pt idx="3746">
                  <c:v>42361.416666666664</c:v>
                </c:pt>
                <c:pt idx="3747">
                  <c:v>42361.4375</c:v>
                </c:pt>
                <c:pt idx="3748">
                  <c:v>42361.458333333336</c:v>
                </c:pt>
                <c:pt idx="3749">
                  <c:v>42361.479166666664</c:v>
                </c:pt>
                <c:pt idx="3750">
                  <c:v>42361.5</c:v>
                </c:pt>
                <c:pt idx="3751">
                  <c:v>42361.520833333336</c:v>
                </c:pt>
                <c:pt idx="3752">
                  <c:v>42361.541666666664</c:v>
                </c:pt>
                <c:pt idx="3753">
                  <c:v>42361.5625</c:v>
                </c:pt>
                <c:pt idx="3754">
                  <c:v>42361.583333333336</c:v>
                </c:pt>
                <c:pt idx="3755">
                  <c:v>42361.604166666664</c:v>
                </c:pt>
                <c:pt idx="3756">
                  <c:v>42361.625</c:v>
                </c:pt>
                <c:pt idx="3757">
                  <c:v>42361.645833333336</c:v>
                </c:pt>
                <c:pt idx="3758">
                  <c:v>42361.666666666664</c:v>
                </c:pt>
                <c:pt idx="3759">
                  <c:v>42361.6875</c:v>
                </c:pt>
                <c:pt idx="3760">
                  <c:v>42361.708333333336</c:v>
                </c:pt>
                <c:pt idx="3761">
                  <c:v>42361.729166666664</c:v>
                </c:pt>
                <c:pt idx="3762">
                  <c:v>42361.75</c:v>
                </c:pt>
                <c:pt idx="3763">
                  <c:v>42361.770833333336</c:v>
                </c:pt>
                <c:pt idx="3764">
                  <c:v>42361.791666666664</c:v>
                </c:pt>
                <c:pt idx="3765">
                  <c:v>42361.8125</c:v>
                </c:pt>
                <c:pt idx="3766">
                  <c:v>42361.833333333336</c:v>
                </c:pt>
                <c:pt idx="3767">
                  <c:v>42361.854166666664</c:v>
                </c:pt>
                <c:pt idx="3768">
                  <c:v>42361.875</c:v>
                </c:pt>
                <c:pt idx="3769">
                  <c:v>42361.895833333336</c:v>
                </c:pt>
                <c:pt idx="3770">
                  <c:v>42361.916666666664</c:v>
                </c:pt>
                <c:pt idx="3771">
                  <c:v>42361.9375</c:v>
                </c:pt>
                <c:pt idx="3772">
                  <c:v>42361.958333333336</c:v>
                </c:pt>
                <c:pt idx="3773">
                  <c:v>42361.979166666664</c:v>
                </c:pt>
                <c:pt idx="3774">
                  <c:v>42362</c:v>
                </c:pt>
                <c:pt idx="3775">
                  <c:v>42362.020833333336</c:v>
                </c:pt>
                <c:pt idx="3776">
                  <c:v>42362.041666666664</c:v>
                </c:pt>
                <c:pt idx="3777">
                  <c:v>42362.0625</c:v>
                </c:pt>
                <c:pt idx="3778">
                  <c:v>42362.083333333336</c:v>
                </c:pt>
                <c:pt idx="3779">
                  <c:v>42362.104166666664</c:v>
                </c:pt>
                <c:pt idx="3780">
                  <c:v>42362.125</c:v>
                </c:pt>
                <c:pt idx="3781">
                  <c:v>42362.145833333336</c:v>
                </c:pt>
                <c:pt idx="3782">
                  <c:v>42362.166666666664</c:v>
                </c:pt>
                <c:pt idx="3783">
                  <c:v>42362.1875</c:v>
                </c:pt>
                <c:pt idx="3784">
                  <c:v>42362.208333333336</c:v>
                </c:pt>
                <c:pt idx="3785">
                  <c:v>42362.229166666664</c:v>
                </c:pt>
                <c:pt idx="3786">
                  <c:v>42362.25</c:v>
                </c:pt>
                <c:pt idx="3787">
                  <c:v>42362.270833333336</c:v>
                </c:pt>
                <c:pt idx="3788">
                  <c:v>42362.291666666664</c:v>
                </c:pt>
                <c:pt idx="3789">
                  <c:v>42362.3125</c:v>
                </c:pt>
                <c:pt idx="3790">
                  <c:v>42362.333333333336</c:v>
                </c:pt>
                <c:pt idx="3791">
                  <c:v>42362.354166666664</c:v>
                </c:pt>
                <c:pt idx="3792">
                  <c:v>42362.375</c:v>
                </c:pt>
                <c:pt idx="3793">
                  <c:v>42362.395833333336</c:v>
                </c:pt>
                <c:pt idx="3794">
                  <c:v>42362.416666666664</c:v>
                </c:pt>
                <c:pt idx="3795">
                  <c:v>42362.4375</c:v>
                </c:pt>
                <c:pt idx="3796">
                  <c:v>42362.458333333336</c:v>
                </c:pt>
                <c:pt idx="3797">
                  <c:v>42362.479166666664</c:v>
                </c:pt>
                <c:pt idx="3798">
                  <c:v>42362.5</c:v>
                </c:pt>
                <c:pt idx="3799">
                  <c:v>42362.520833333336</c:v>
                </c:pt>
                <c:pt idx="3800">
                  <c:v>42362.541666666664</c:v>
                </c:pt>
                <c:pt idx="3801">
                  <c:v>42362.5625</c:v>
                </c:pt>
                <c:pt idx="3802">
                  <c:v>42362.583333333336</c:v>
                </c:pt>
                <c:pt idx="3803">
                  <c:v>42362.604166666664</c:v>
                </c:pt>
                <c:pt idx="3804">
                  <c:v>42362.625</c:v>
                </c:pt>
                <c:pt idx="3805">
                  <c:v>42362.645833333336</c:v>
                </c:pt>
                <c:pt idx="3806">
                  <c:v>42362.666666666664</c:v>
                </c:pt>
                <c:pt idx="3807">
                  <c:v>42362.6875</c:v>
                </c:pt>
                <c:pt idx="3808">
                  <c:v>42362.708333333336</c:v>
                </c:pt>
                <c:pt idx="3809">
                  <c:v>42362.729166666664</c:v>
                </c:pt>
                <c:pt idx="3810">
                  <c:v>42362.75</c:v>
                </c:pt>
                <c:pt idx="3811">
                  <c:v>42362.770833333336</c:v>
                </c:pt>
                <c:pt idx="3812">
                  <c:v>42362.791666666664</c:v>
                </c:pt>
                <c:pt idx="3813">
                  <c:v>42362.8125</c:v>
                </c:pt>
                <c:pt idx="3814">
                  <c:v>42362.833333333336</c:v>
                </c:pt>
                <c:pt idx="3815">
                  <c:v>42362.854166666664</c:v>
                </c:pt>
                <c:pt idx="3816">
                  <c:v>42362.875</c:v>
                </c:pt>
                <c:pt idx="3817">
                  <c:v>42362.895833333336</c:v>
                </c:pt>
                <c:pt idx="3818">
                  <c:v>42362.916666666664</c:v>
                </c:pt>
                <c:pt idx="3819">
                  <c:v>42362.9375</c:v>
                </c:pt>
                <c:pt idx="3820">
                  <c:v>42362.958333333336</c:v>
                </c:pt>
                <c:pt idx="3821">
                  <c:v>42362.979166666664</c:v>
                </c:pt>
                <c:pt idx="3822">
                  <c:v>42363</c:v>
                </c:pt>
                <c:pt idx="3823">
                  <c:v>42363.020833333336</c:v>
                </c:pt>
                <c:pt idx="3824">
                  <c:v>42363.041666666664</c:v>
                </c:pt>
                <c:pt idx="3825">
                  <c:v>42363.0625</c:v>
                </c:pt>
                <c:pt idx="3826">
                  <c:v>42363.083333333336</c:v>
                </c:pt>
                <c:pt idx="3827">
                  <c:v>42363.104166666664</c:v>
                </c:pt>
                <c:pt idx="3828">
                  <c:v>42363.125</c:v>
                </c:pt>
                <c:pt idx="3829">
                  <c:v>42363.145833333336</c:v>
                </c:pt>
                <c:pt idx="3830">
                  <c:v>42363.166666666664</c:v>
                </c:pt>
                <c:pt idx="3831">
                  <c:v>42363.1875</c:v>
                </c:pt>
                <c:pt idx="3832">
                  <c:v>42363.208333333336</c:v>
                </c:pt>
                <c:pt idx="3833">
                  <c:v>42363.229166666664</c:v>
                </c:pt>
                <c:pt idx="3834">
                  <c:v>42363.25</c:v>
                </c:pt>
                <c:pt idx="3835">
                  <c:v>42363.270833333336</c:v>
                </c:pt>
                <c:pt idx="3836">
                  <c:v>42363.291666666664</c:v>
                </c:pt>
                <c:pt idx="3837">
                  <c:v>42363.3125</c:v>
                </c:pt>
                <c:pt idx="3838">
                  <c:v>42363.333333333336</c:v>
                </c:pt>
                <c:pt idx="3839">
                  <c:v>42363.354166666664</c:v>
                </c:pt>
                <c:pt idx="3840">
                  <c:v>42363.375</c:v>
                </c:pt>
                <c:pt idx="3841">
                  <c:v>42363.395833333336</c:v>
                </c:pt>
                <c:pt idx="3842">
                  <c:v>42363.416666666664</c:v>
                </c:pt>
                <c:pt idx="3843">
                  <c:v>42363.4375</c:v>
                </c:pt>
                <c:pt idx="3844">
                  <c:v>42363.458333333336</c:v>
                </c:pt>
                <c:pt idx="3845">
                  <c:v>42363.479166666664</c:v>
                </c:pt>
                <c:pt idx="3846">
                  <c:v>42363.5</c:v>
                </c:pt>
                <c:pt idx="3847">
                  <c:v>42363.520833333336</c:v>
                </c:pt>
                <c:pt idx="3848">
                  <c:v>42363.541666666664</c:v>
                </c:pt>
                <c:pt idx="3849">
                  <c:v>42363.5625</c:v>
                </c:pt>
                <c:pt idx="3850">
                  <c:v>42363.583333333336</c:v>
                </c:pt>
                <c:pt idx="3851">
                  <c:v>42363.604166666664</c:v>
                </c:pt>
                <c:pt idx="3852">
                  <c:v>42363.625</c:v>
                </c:pt>
                <c:pt idx="3853">
                  <c:v>42363.645833333336</c:v>
                </c:pt>
                <c:pt idx="3854">
                  <c:v>42363.666666666664</c:v>
                </c:pt>
                <c:pt idx="3855">
                  <c:v>42363.6875</c:v>
                </c:pt>
                <c:pt idx="3856">
                  <c:v>42363.708333333336</c:v>
                </c:pt>
                <c:pt idx="3857">
                  <c:v>42363.729166666664</c:v>
                </c:pt>
                <c:pt idx="3858">
                  <c:v>42363.75</c:v>
                </c:pt>
                <c:pt idx="3859">
                  <c:v>42363.770833333336</c:v>
                </c:pt>
                <c:pt idx="3860">
                  <c:v>42363.791666666664</c:v>
                </c:pt>
                <c:pt idx="3861">
                  <c:v>42363.8125</c:v>
                </c:pt>
                <c:pt idx="3862">
                  <c:v>42363.833333333336</c:v>
                </c:pt>
                <c:pt idx="3863">
                  <c:v>42363.854166666664</c:v>
                </c:pt>
                <c:pt idx="3864">
                  <c:v>42363.875</c:v>
                </c:pt>
                <c:pt idx="3865">
                  <c:v>42363.895833333336</c:v>
                </c:pt>
                <c:pt idx="3866">
                  <c:v>42363.916666666664</c:v>
                </c:pt>
                <c:pt idx="3867">
                  <c:v>42363.9375</c:v>
                </c:pt>
                <c:pt idx="3868">
                  <c:v>42363.958333333336</c:v>
                </c:pt>
                <c:pt idx="3869">
                  <c:v>42363.979166666664</c:v>
                </c:pt>
                <c:pt idx="3870">
                  <c:v>42364</c:v>
                </c:pt>
                <c:pt idx="3871">
                  <c:v>42364.020833333336</c:v>
                </c:pt>
                <c:pt idx="3872">
                  <c:v>42364.041666666664</c:v>
                </c:pt>
                <c:pt idx="3873">
                  <c:v>42364.0625</c:v>
                </c:pt>
                <c:pt idx="3874">
                  <c:v>42364.083333333336</c:v>
                </c:pt>
                <c:pt idx="3875">
                  <c:v>42364.104166666664</c:v>
                </c:pt>
                <c:pt idx="3876">
                  <c:v>42364.125</c:v>
                </c:pt>
                <c:pt idx="3877">
                  <c:v>42364.145833333336</c:v>
                </c:pt>
                <c:pt idx="3878">
                  <c:v>42364.166666666664</c:v>
                </c:pt>
                <c:pt idx="3879">
                  <c:v>42364.1875</c:v>
                </c:pt>
                <c:pt idx="3880">
                  <c:v>42364.208333333336</c:v>
                </c:pt>
                <c:pt idx="3881">
                  <c:v>42364.229166666664</c:v>
                </c:pt>
                <c:pt idx="3882">
                  <c:v>42364.25</c:v>
                </c:pt>
                <c:pt idx="3883">
                  <c:v>42364.270833333336</c:v>
                </c:pt>
                <c:pt idx="3884">
                  <c:v>42364.291666666664</c:v>
                </c:pt>
                <c:pt idx="3885">
                  <c:v>42364.3125</c:v>
                </c:pt>
                <c:pt idx="3886">
                  <c:v>42364.333333333336</c:v>
                </c:pt>
                <c:pt idx="3887">
                  <c:v>42364.354166666664</c:v>
                </c:pt>
                <c:pt idx="3888">
                  <c:v>42364.375</c:v>
                </c:pt>
                <c:pt idx="3889">
                  <c:v>42364.395833333336</c:v>
                </c:pt>
                <c:pt idx="3890">
                  <c:v>42364.416666666664</c:v>
                </c:pt>
                <c:pt idx="3891">
                  <c:v>42364.4375</c:v>
                </c:pt>
                <c:pt idx="3892">
                  <c:v>42364.458333333336</c:v>
                </c:pt>
                <c:pt idx="3893">
                  <c:v>42364.479166666664</c:v>
                </c:pt>
                <c:pt idx="3894">
                  <c:v>42364.5</c:v>
                </c:pt>
                <c:pt idx="3895">
                  <c:v>42364.520833333336</c:v>
                </c:pt>
                <c:pt idx="3896">
                  <c:v>42364.541666666664</c:v>
                </c:pt>
                <c:pt idx="3897">
                  <c:v>42364.5625</c:v>
                </c:pt>
                <c:pt idx="3898">
                  <c:v>42364.583333333336</c:v>
                </c:pt>
                <c:pt idx="3899">
                  <c:v>42364.604166666664</c:v>
                </c:pt>
                <c:pt idx="3900">
                  <c:v>42364.625</c:v>
                </c:pt>
                <c:pt idx="3901">
                  <c:v>42364.645833333336</c:v>
                </c:pt>
                <c:pt idx="3902">
                  <c:v>42364.666666666664</c:v>
                </c:pt>
                <c:pt idx="3903">
                  <c:v>42364.6875</c:v>
                </c:pt>
                <c:pt idx="3904">
                  <c:v>42364.708333333336</c:v>
                </c:pt>
                <c:pt idx="3905">
                  <c:v>42364.729166666664</c:v>
                </c:pt>
                <c:pt idx="3906">
                  <c:v>42364.75</c:v>
                </c:pt>
                <c:pt idx="3907">
                  <c:v>42364.770833333336</c:v>
                </c:pt>
                <c:pt idx="3908">
                  <c:v>42364.791666666664</c:v>
                </c:pt>
                <c:pt idx="3909">
                  <c:v>42364.8125</c:v>
                </c:pt>
                <c:pt idx="3910">
                  <c:v>42364.833333333336</c:v>
                </c:pt>
                <c:pt idx="3911">
                  <c:v>42364.854166666664</c:v>
                </c:pt>
                <c:pt idx="3912">
                  <c:v>42364.875</c:v>
                </c:pt>
                <c:pt idx="3913">
                  <c:v>42364.895833333336</c:v>
                </c:pt>
                <c:pt idx="3914">
                  <c:v>42364.916666666664</c:v>
                </c:pt>
                <c:pt idx="3915">
                  <c:v>42364.9375</c:v>
                </c:pt>
                <c:pt idx="3916">
                  <c:v>42364.958333333336</c:v>
                </c:pt>
                <c:pt idx="3917">
                  <c:v>42364.979166666664</c:v>
                </c:pt>
                <c:pt idx="3918">
                  <c:v>42365</c:v>
                </c:pt>
                <c:pt idx="3919">
                  <c:v>42365.020833333336</c:v>
                </c:pt>
                <c:pt idx="3920">
                  <c:v>42365.041666666664</c:v>
                </c:pt>
                <c:pt idx="3921">
                  <c:v>42365.0625</c:v>
                </c:pt>
                <c:pt idx="3922">
                  <c:v>42365.083333333336</c:v>
                </c:pt>
                <c:pt idx="3923">
                  <c:v>42365.104166666664</c:v>
                </c:pt>
                <c:pt idx="3924">
                  <c:v>42365.125</c:v>
                </c:pt>
                <c:pt idx="3925">
                  <c:v>42365.145833333336</c:v>
                </c:pt>
                <c:pt idx="3926">
                  <c:v>42365.166666666664</c:v>
                </c:pt>
                <c:pt idx="3927">
                  <c:v>42365.1875</c:v>
                </c:pt>
                <c:pt idx="3928">
                  <c:v>42365.208333333336</c:v>
                </c:pt>
                <c:pt idx="3929">
                  <c:v>42365.229166666664</c:v>
                </c:pt>
                <c:pt idx="3930">
                  <c:v>42365.25</c:v>
                </c:pt>
                <c:pt idx="3931">
                  <c:v>42365.270833333336</c:v>
                </c:pt>
                <c:pt idx="3932">
                  <c:v>42365.291666666664</c:v>
                </c:pt>
                <c:pt idx="3933">
                  <c:v>42365.3125</c:v>
                </c:pt>
                <c:pt idx="3934">
                  <c:v>42365.333333333336</c:v>
                </c:pt>
                <c:pt idx="3935">
                  <c:v>42365.354166666664</c:v>
                </c:pt>
                <c:pt idx="3936">
                  <c:v>42365.375</c:v>
                </c:pt>
                <c:pt idx="3937">
                  <c:v>42365.395833333336</c:v>
                </c:pt>
                <c:pt idx="3938">
                  <c:v>42365.416666666664</c:v>
                </c:pt>
                <c:pt idx="3939">
                  <c:v>42365.4375</c:v>
                </c:pt>
                <c:pt idx="3940">
                  <c:v>42365.458333333336</c:v>
                </c:pt>
                <c:pt idx="3941">
                  <c:v>42365.479166666664</c:v>
                </c:pt>
                <c:pt idx="3942">
                  <c:v>42365.5</c:v>
                </c:pt>
                <c:pt idx="3943">
                  <c:v>42365.520833333336</c:v>
                </c:pt>
                <c:pt idx="3944">
                  <c:v>42365.541666666664</c:v>
                </c:pt>
                <c:pt idx="3945">
                  <c:v>42365.5625</c:v>
                </c:pt>
                <c:pt idx="3946">
                  <c:v>42365.583333333336</c:v>
                </c:pt>
                <c:pt idx="3947">
                  <c:v>42365.604166666664</c:v>
                </c:pt>
                <c:pt idx="3948">
                  <c:v>42365.625</c:v>
                </c:pt>
                <c:pt idx="3949">
                  <c:v>42365.645833333336</c:v>
                </c:pt>
                <c:pt idx="3950">
                  <c:v>42365.666666666664</c:v>
                </c:pt>
                <c:pt idx="3951">
                  <c:v>42365.6875</c:v>
                </c:pt>
                <c:pt idx="3952">
                  <c:v>42365.708333333336</c:v>
                </c:pt>
                <c:pt idx="3953">
                  <c:v>42365.729166666664</c:v>
                </c:pt>
                <c:pt idx="3954">
                  <c:v>42365.75</c:v>
                </c:pt>
                <c:pt idx="3955">
                  <c:v>42365.770833333336</c:v>
                </c:pt>
                <c:pt idx="3956">
                  <c:v>42365.791666666664</c:v>
                </c:pt>
                <c:pt idx="3957">
                  <c:v>42365.8125</c:v>
                </c:pt>
                <c:pt idx="3958">
                  <c:v>42365.833333333336</c:v>
                </c:pt>
                <c:pt idx="3959">
                  <c:v>42365.854166666664</c:v>
                </c:pt>
                <c:pt idx="3960">
                  <c:v>42365.875</c:v>
                </c:pt>
                <c:pt idx="3961">
                  <c:v>42365.895833333336</c:v>
                </c:pt>
                <c:pt idx="3962">
                  <c:v>42365.916666666664</c:v>
                </c:pt>
                <c:pt idx="3963">
                  <c:v>42365.9375</c:v>
                </c:pt>
                <c:pt idx="3964">
                  <c:v>42365.958333333336</c:v>
                </c:pt>
                <c:pt idx="3965">
                  <c:v>42365.979166666664</c:v>
                </c:pt>
                <c:pt idx="3966">
                  <c:v>42366</c:v>
                </c:pt>
                <c:pt idx="3967">
                  <c:v>42366.020833333336</c:v>
                </c:pt>
                <c:pt idx="3968">
                  <c:v>42366.041666666664</c:v>
                </c:pt>
                <c:pt idx="3969">
                  <c:v>42366.0625</c:v>
                </c:pt>
                <c:pt idx="3970">
                  <c:v>42366.083333333336</c:v>
                </c:pt>
                <c:pt idx="3971">
                  <c:v>42366.104166666664</c:v>
                </c:pt>
                <c:pt idx="3972">
                  <c:v>42366.125</c:v>
                </c:pt>
                <c:pt idx="3973">
                  <c:v>42366.145833333336</c:v>
                </c:pt>
                <c:pt idx="3974">
                  <c:v>42366.166666666664</c:v>
                </c:pt>
                <c:pt idx="3975">
                  <c:v>42366.1875</c:v>
                </c:pt>
                <c:pt idx="3976">
                  <c:v>42366.208333333336</c:v>
                </c:pt>
                <c:pt idx="3977">
                  <c:v>42366.229166666664</c:v>
                </c:pt>
                <c:pt idx="3978">
                  <c:v>42366.25</c:v>
                </c:pt>
                <c:pt idx="3979">
                  <c:v>42366.270833333336</c:v>
                </c:pt>
                <c:pt idx="3980">
                  <c:v>42366.291666666664</c:v>
                </c:pt>
                <c:pt idx="3981">
                  <c:v>42366.3125</c:v>
                </c:pt>
                <c:pt idx="3982">
                  <c:v>42366.333333333336</c:v>
                </c:pt>
                <c:pt idx="3983">
                  <c:v>42366.354166666664</c:v>
                </c:pt>
                <c:pt idx="3984">
                  <c:v>42366.375</c:v>
                </c:pt>
                <c:pt idx="3985">
                  <c:v>42366.395833333336</c:v>
                </c:pt>
                <c:pt idx="3986">
                  <c:v>42366.416666666664</c:v>
                </c:pt>
                <c:pt idx="3987">
                  <c:v>42366.4375</c:v>
                </c:pt>
                <c:pt idx="3988">
                  <c:v>42366.458333333336</c:v>
                </c:pt>
                <c:pt idx="3989">
                  <c:v>42366.479166666664</c:v>
                </c:pt>
                <c:pt idx="3990">
                  <c:v>42366.5</c:v>
                </c:pt>
                <c:pt idx="3991">
                  <c:v>42366.520833333336</c:v>
                </c:pt>
                <c:pt idx="3992">
                  <c:v>42366.541666666664</c:v>
                </c:pt>
                <c:pt idx="3993">
                  <c:v>42366.5625</c:v>
                </c:pt>
                <c:pt idx="3994">
                  <c:v>42366.583333333336</c:v>
                </c:pt>
                <c:pt idx="3995">
                  <c:v>42366.604166666664</c:v>
                </c:pt>
                <c:pt idx="3996">
                  <c:v>42366.625</c:v>
                </c:pt>
                <c:pt idx="3997">
                  <c:v>42366.645833333336</c:v>
                </c:pt>
                <c:pt idx="3998">
                  <c:v>42366.666666666664</c:v>
                </c:pt>
                <c:pt idx="3999">
                  <c:v>42366.6875</c:v>
                </c:pt>
                <c:pt idx="4000">
                  <c:v>42366.708333333336</c:v>
                </c:pt>
                <c:pt idx="4001">
                  <c:v>42366.729166666664</c:v>
                </c:pt>
                <c:pt idx="4002">
                  <c:v>42366.75</c:v>
                </c:pt>
                <c:pt idx="4003">
                  <c:v>42366.770833333336</c:v>
                </c:pt>
                <c:pt idx="4004">
                  <c:v>42366.791666666664</c:v>
                </c:pt>
                <c:pt idx="4005">
                  <c:v>42366.8125</c:v>
                </c:pt>
                <c:pt idx="4006">
                  <c:v>42366.833333333336</c:v>
                </c:pt>
                <c:pt idx="4007">
                  <c:v>42366.854166666664</c:v>
                </c:pt>
                <c:pt idx="4008">
                  <c:v>42366.875</c:v>
                </c:pt>
                <c:pt idx="4009">
                  <c:v>42366.895833333336</c:v>
                </c:pt>
                <c:pt idx="4010">
                  <c:v>42366.916666666664</c:v>
                </c:pt>
                <c:pt idx="4011">
                  <c:v>42366.9375</c:v>
                </c:pt>
                <c:pt idx="4012">
                  <c:v>42366.958333333336</c:v>
                </c:pt>
                <c:pt idx="4013">
                  <c:v>42366.979166666664</c:v>
                </c:pt>
                <c:pt idx="4014">
                  <c:v>42367</c:v>
                </c:pt>
                <c:pt idx="4015">
                  <c:v>42367.020833333336</c:v>
                </c:pt>
                <c:pt idx="4016">
                  <c:v>42367.041666666664</c:v>
                </c:pt>
                <c:pt idx="4017">
                  <c:v>42367.0625</c:v>
                </c:pt>
                <c:pt idx="4018">
                  <c:v>42367.083333333336</c:v>
                </c:pt>
                <c:pt idx="4019">
                  <c:v>42367.104166666664</c:v>
                </c:pt>
                <c:pt idx="4020">
                  <c:v>42367.125</c:v>
                </c:pt>
                <c:pt idx="4021">
                  <c:v>42367.145833333336</c:v>
                </c:pt>
                <c:pt idx="4022">
                  <c:v>42367.166666666664</c:v>
                </c:pt>
                <c:pt idx="4023">
                  <c:v>42367.1875</c:v>
                </c:pt>
                <c:pt idx="4024">
                  <c:v>42367.208333333336</c:v>
                </c:pt>
                <c:pt idx="4025">
                  <c:v>42367.229166666664</c:v>
                </c:pt>
                <c:pt idx="4026">
                  <c:v>42367.25</c:v>
                </c:pt>
                <c:pt idx="4027">
                  <c:v>42367.270833333336</c:v>
                </c:pt>
                <c:pt idx="4028">
                  <c:v>42367.291666666664</c:v>
                </c:pt>
                <c:pt idx="4029">
                  <c:v>42367.3125</c:v>
                </c:pt>
                <c:pt idx="4030">
                  <c:v>42367.333333333336</c:v>
                </c:pt>
                <c:pt idx="4031">
                  <c:v>42367.354166666664</c:v>
                </c:pt>
                <c:pt idx="4032">
                  <c:v>42367.375</c:v>
                </c:pt>
                <c:pt idx="4033">
                  <c:v>42367.395833333336</c:v>
                </c:pt>
                <c:pt idx="4034">
                  <c:v>42367.416666666664</c:v>
                </c:pt>
                <c:pt idx="4035">
                  <c:v>42367.4375</c:v>
                </c:pt>
                <c:pt idx="4036">
                  <c:v>42367.458333333336</c:v>
                </c:pt>
                <c:pt idx="4037">
                  <c:v>42367.479166666664</c:v>
                </c:pt>
                <c:pt idx="4038">
                  <c:v>42367.5</c:v>
                </c:pt>
                <c:pt idx="4039">
                  <c:v>42367.520833333336</c:v>
                </c:pt>
                <c:pt idx="4040">
                  <c:v>42367.541666666664</c:v>
                </c:pt>
                <c:pt idx="4041">
                  <c:v>42367.5625</c:v>
                </c:pt>
                <c:pt idx="4042">
                  <c:v>42367.583333333336</c:v>
                </c:pt>
                <c:pt idx="4043">
                  <c:v>42367.604166666664</c:v>
                </c:pt>
                <c:pt idx="4044">
                  <c:v>42367.625</c:v>
                </c:pt>
                <c:pt idx="4045">
                  <c:v>42367.645833333336</c:v>
                </c:pt>
                <c:pt idx="4046">
                  <c:v>42367.666666666664</c:v>
                </c:pt>
                <c:pt idx="4047">
                  <c:v>42367.6875</c:v>
                </c:pt>
                <c:pt idx="4048">
                  <c:v>42367.708333333336</c:v>
                </c:pt>
                <c:pt idx="4049">
                  <c:v>42367.729166666664</c:v>
                </c:pt>
                <c:pt idx="4050">
                  <c:v>42367.75</c:v>
                </c:pt>
                <c:pt idx="4051">
                  <c:v>42367.770833333336</c:v>
                </c:pt>
                <c:pt idx="4052">
                  <c:v>42367.791666666664</c:v>
                </c:pt>
                <c:pt idx="4053">
                  <c:v>42367.8125</c:v>
                </c:pt>
                <c:pt idx="4054">
                  <c:v>42367.833333333336</c:v>
                </c:pt>
                <c:pt idx="4055">
                  <c:v>42367.854166666664</c:v>
                </c:pt>
                <c:pt idx="4056">
                  <c:v>42367.875</c:v>
                </c:pt>
                <c:pt idx="4057">
                  <c:v>42367.895833333336</c:v>
                </c:pt>
                <c:pt idx="4058">
                  <c:v>42367.916666666664</c:v>
                </c:pt>
                <c:pt idx="4059">
                  <c:v>42367.9375</c:v>
                </c:pt>
                <c:pt idx="4060">
                  <c:v>42367.958333333336</c:v>
                </c:pt>
                <c:pt idx="4061">
                  <c:v>42367.979166666664</c:v>
                </c:pt>
                <c:pt idx="4062">
                  <c:v>42368</c:v>
                </c:pt>
                <c:pt idx="4063">
                  <c:v>42368.020833333336</c:v>
                </c:pt>
                <c:pt idx="4064">
                  <c:v>42368.041666666664</c:v>
                </c:pt>
                <c:pt idx="4065">
                  <c:v>42368.0625</c:v>
                </c:pt>
                <c:pt idx="4066">
                  <c:v>42368.083333333336</c:v>
                </c:pt>
                <c:pt idx="4067">
                  <c:v>42368.104166666664</c:v>
                </c:pt>
                <c:pt idx="4068">
                  <c:v>42368.125</c:v>
                </c:pt>
                <c:pt idx="4069">
                  <c:v>42368.145833333336</c:v>
                </c:pt>
                <c:pt idx="4070">
                  <c:v>42368.166666666664</c:v>
                </c:pt>
                <c:pt idx="4071">
                  <c:v>42368.1875</c:v>
                </c:pt>
                <c:pt idx="4072">
                  <c:v>42368.208333333336</c:v>
                </c:pt>
                <c:pt idx="4073">
                  <c:v>42368.229166666664</c:v>
                </c:pt>
                <c:pt idx="4074">
                  <c:v>42368.25</c:v>
                </c:pt>
                <c:pt idx="4075">
                  <c:v>42368.270833333336</c:v>
                </c:pt>
                <c:pt idx="4076">
                  <c:v>42368.291666666664</c:v>
                </c:pt>
                <c:pt idx="4077">
                  <c:v>42368.3125</c:v>
                </c:pt>
                <c:pt idx="4078">
                  <c:v>42368.333333333336</c:v>
                </c:pt>
                <c:pt idx="4079">
                  <c:v>42368.354166666664</c:v>
                </c:pt>
                <c:pt idx="4080">
                  <c:v>42368.375</c:v>
                </c:pt>
                <c:pt idx="4081">
                  <c:v>42368.395833333336</c:v>
                </c:pt>
                <c:pt idx="4082">
                  <c:v>42368.416666666664</c:v>
                </c:pt>
                <c:pt idx="4083">
                  <c:v>42368.4375</c:v>
                </c:pt>
                <c:pt idx="4084">
                  <c:v>42368.458333333336</c:v>
                </c:pt>
                <c:pt idx="4085">
                  <c:v>42368.479166666664</c:v>
                </c:pt>
                <c:pt idx="4086">
                  <c:v>42368.5</c:v>
                </c:pt>
                <c:pt idx="4087">
                  <c:v>42368.520833333336</c:v>
                </c:pt>
                <c:pt idx="4088">
                  <c:v>42368.541666666664</c:v>
                </c:pt>
                <c:pt idx="4089">
                  <c:v>42368.5625</c:v>
                </c:pt>
                <c:pt idx="4090">
                  <c:v>42368.583333333336</c:v>
                </c:pt>
                <c:pt idx="4091">
                  <c:v>42368.604166666664</c:v>
                </c:pt>
                <c:pt idx="4092">
                  <c:v>42368.625</c:v>
                </c:pt>
                <c:pt idx="4093">
                  <c:v>42368.645833333336</c:v>
                </c:pt>
                <c:pt idx="4094">
                  <c:v>42368.666666666664</c:v>
                </c:pt>
                <c:pt idx="4095">
                  <c:v>42368.6875</c:v>
                </c:pt>
                <c:pt idx="4096">
                  <c:v>42368.708333333336</c:v>
                </c:pt>
                <c:pt idx="4097">
                  <c:v>42368.729166666664</c:v>
                </c:pt>
                <c:pt idx="4098">
                  <c:v>42368.75</c:v>
                </c:pt>
                <c:pt idx="4099">
                  <c:v>42368.770833333336</c:v>
                </c:pt>
                <c:pt idx="4100">
                  <c:v>42368.791666666664</c:v>
                </c:pt>
                <c:pt idx="4101">
                  <c:v>42368.8125</c:v>
                </c:pt>
                <c:pt idx="4102">
                  <c:v>42368.833333333336</c:v>
                </c:pt>
                <c:pt idx="4103">
                  <c:v>42368.854166666664</c:v>
                </c:pt>
                <c:pt idx="4104">
                  <c:v>42368.875</c:v>
                </c:pt>
                <c:pt idx="4105">
                  <c:v>42368.895833333336</c:v>
                </c:pt>
                <c:pt idx="4106">
                  <c:v>42368.916666666664</c:v>
                </c:pt>
                <c:pt idx="4107">
                  <c:v>42368.9375</c:v>
                </c:pt>
                <c:pt idx="4108">
                  <c:v>42368.958333333336</c:v>
                </c:pt>
                <c:pt idx="4109">
                  <c:v>42368.979166666664</c:v>
                </c:pt>
                <c:pt idx="4110">
                  <c:v>42369</c:v>
                </c:pt>
                <c:pt idx="4111">
                  <c:v>42369.020833333336</c:v>
                </c:pt>
                <c:pt idx="4112">
                  <c:v>42369.041666666664</c:v>
                </c:pt>
                <c:pt idx="4113">
                  <c:v>42369.0625</c:v>
                </c:pt>
                <c:pt idx="4114">
                  <c:v>42369.083333333336</c:v>
                </c:pt>
                <c:pt idx="4115">
                  <c:v>42369.104166666664</c:v>
                </c:pt>
                <c:pt idx="4116">
                  <c:v>42369.125</c:v>
                </c:pt>
                <c:pt idx="4117">
                  <c:v>42369.145833333336</c:v>
                </c:pt>
                <c:pt idx="4118">
                  <c:v>42369.166666666664</c:v>
                </c:pt>
                <c:pt idx="4119">
                  <c:v>42369.1875</c:v>
                </c:pt>
                <c:pt idx="4120">
                  <c:v>42369.208333333336</c:v>
                </c:pt>
                <c:pt idx="4121">
                  <c:v>42369.229166666664</c:v>
                </c:pt>
                <c:pt idx="4122">
                  <c:v>42369.25</c:v>
                </c:pt>
                <c:pt idx="4123">
                  <c:v>42369.270833333336</c:v>
                </c:pt>
                <c:pt idx="4124">
                  <c:v>42369.291666666664</c:v>
                </c:pt>
                <c:pt idx="4125">
                  <c:v>42369.3125</c:v>
                </c:pt>
                <c:pt idx="4126">
                  <c:v>42369.333333333336</c:v>
                </c:pt>
                <c:pt idx="4127">
                  <c:v>42369.354166666664</c:v>
                </c:pt>
                <c:pt idx="4128">
                  <c:v>42369.375</c:v>
                </c:pt>
                <c:pt idx="4129">
                  <c:v>42369.395833333336</c:v>
                </c:pt>
                <c:pt idx="4130">
                  <c:v>42369.416666666664</c:v>
                </c:pt>
                <c:pt idx="4131">
                  <c:v>42369.4375</c:v>
                </c:pt>
                <c:pt idx="4132">
                  <c:v>42369.458333333336</c:v>
                </c:pt>
                <c:pt idx="4133">
                  <c:v>42369.479166666664</c:v>
                </c:pt>
                <c:pt idx="4134">
                  <c:v>42369.5</c:v>
                </c:pt>
                <c:pt idx="4135">
                  <c:v>42369.520833333336</c:v>
                </c:pt>
                <c:pt idx="4136">
                  <c:v>42369.541666666664</c:v>
                </c:pt>
                <c:pt idx="4137">
                  <c:v>42369.5625</c:v>
                </c:pt>
                <c:pt idx="4138">
                  <c:v>42369.583333333336</c:v>
                </c:pt>
                <c:pt idx="4139">
                  <c:v>42369.604166666664</c:v>
                </c:pt>
                <c:pt idx="4140">
                  <c:v>42369.625</c:v>
                </c:pt>
                <c:pt idx="4141">
                  <c:v>42369.645833333336</c:v>
                </c:pt>
                <c:pt idx="4142">
                  <c:v>42369.666666666664</c:v>
                </c:pt>
                <c:pt idx="4143">
                  <c:v>42369.6875</c:v>
                </c:pt>
                <c:pt idx="4144">
                  <c:v>42369.708333333336</c:v>
                </c:pt>
                <c:pt idx="4145">
                  <c:v>42369.729166666664</c:v>
                </c:pt>
                <c:pt idx="4146">
                  <c:v>42369.75</c:v>
                </c:pt>
                <c:pt idx="4147">
                  <c:v>42369.770833333336</c:v>
                </c:pt>
                <c:pt idx="4148">
                  <c:v>42369.791666666664</c:v>
                </c:pt>
                <c:pt idx="4149">
                  <c:v>42369.8125</c:v>
                </c:pt>
                <c:pt idx="4150">
                  <c:v>42369.833333333336</c:v>
                </c:pt>
                <c:pt idx="4151">
                  <c:v>42369.854166666664</c:v>
                </c:pt>
                <c:pt idx="4152">
                  <c:v>42369.875</c:v>
                </c:pt>
                <c:pt idx="4153">
                  <c:v>42369.895833333336</c:v>
                </c:pt>
                <c:pt idx="4154">
                  <c:v>42369.916666666664</c:v>
                </c:pt>
                <c:pt idx="4155">
                  <c:v>42369.9375</c:v>
                </c:pt>
                <c:pt idx="4156">
                  <c:v>42369.958333333336</c:v>
                </c:pt>
                <c:pt idx="4157">
                  <c:v>42369.979166666664</c:v>
                </c:pt>
                <c:pt idx="4158">
                  <c:v>42370</c:v>
                </c:pt>
                <c:pt idx="4159">
                  <c:v>42370.020833333336</c:v>
                </c:pt>
                <c:pt idx="4160">
                  <c:v>42370.041666666664</c:v>
                </c:pt>
                <c:pt idx="4161">
                  <c:v>42370.0625</c:v>
                </c:pt>
                <c:pt idx="4162">
                  <c:v>42370.083333333336</c:v>
                </c:pt>
                <c:pt idx="4163">
                  <c:v>42370.104166666664</c:v>
                </c:pt>
                <c:pt idx="4164">
                  <c:v>42370.125</c:v>
                </c:pt>
                <c:pt idx="4165">
                  <c:v>42370.145833333336</c:v>
                </c:pt>
                <c:pt idx="4166">
                  <c:v>42370.166666666664</c:v>
                </c:pt>
                <c:pt idx="4167">
                  <c:v>42370.1875</c:v>
                </c:pt>
                <c:pt idx="4168">
                  <c:v>42370.208333333336</c:v>
                </c:pt>
                <c:pt idx="4169">
                  <c:v>42370.229166666664</c:v>
                </c:pt>
                <c:pt idx="4170">
                  <c:v>42370.25</c:v>
                </c:pt>
                <c:pt idx="4171">
                  <c:v>42370.270833333336</c:v>
                </c:pt>
                <c:pt idx="4172">
                  <c:v>42370.291666666664</c:v>
                </c:pt>
                <c:pt idx="4173">
                  <c:v>42370.3125</c:v>
                </c:pt>
                <c:pt idx="4174">
                  <c:v>42370.333333333336</c:v>
                </c:pt>
                <c:pt idx="4175">
                  <c:v>42370.354166666664</c:v>
                </c:pt>
                <c:pt idx="4176">
                  <c:v>42370.375</c:v>
                </c:pt>
                <c:pt idx="4177">
                  <c:v>42370.395833333336</c:v>
                </c:pt>
                <c:pt idx="4178">
                  <c:v>42370.416666666664</c:v>
                </c:pt>
                <c:pt idx="4179">
                  <c:v>42370.4375</c:v>
                </c:pt>
                <c:pt idx="4180">
                  <c:v>42370.458333333336</c:v>
                </c:pt>
                <c:pt idx="4181">
                  <c:v>42370.479166666664</c:v>
                </c:pt>
                <c:pt idx="4182">
                  <c:v>42370.5</c:v>
                </c:pt>
                <c:pt idx="4183">
                  <c:v>42370.520833333336</c:v>
                </c:pt>
                <c:pt idx="4184">
                  <c:v>42370.541666666664</c:v>
                </c:pt>
                <c:pt idx="4185">
                  <c:v>42370.5625</c:v>
                </c:pt>
                <c:pt idx="4186">
                  <c:v>42370.583333333336</c:v>
                </c:pt>
                <c:pt idx="4187">
                  <c:v>42370.604166666664</c:v>
                </c:pt>
                <c:pt idx="4188">
                  <c:v>42370.625</c:v>
                </c:pt>
                <c:pt idx="4189">
                  <c:v>42370.645833333336</c:v>
                </c:pt>
                <c:pt idx="4190">
                  <c:v>42370.666666666664</c:v>
                </c:pt>
                <c:pt idx="4191">
                  <c:v>42370.6875</c:v>
                </c:pt>
                <c:pt idx="4192">
                  <c:v>42370.708333333336</c:v>
                </c:pt>
                <c:pt idx="4193">
                  <c:v>42370.729166666664</c:v>
                </c:pt>
                <c:pt idx="4194">
                  <c:v>42370.75</c:v>
                </c:pt>
                <c:pt idx="4195">
                  <c:v>42370.770833333336</c:v>
                </c:pt>
                <c:pt idx="4196">
                  <c:v>42370.791666666664</c:v>
                </c:pt>
                <c:pt idx="4197">
                  <c:v>42370.8125</c:v>
                </c:pt>
                <c:pt idx="4198">
                  <c:v>42370.833333333336</c:v>
                </c:pt>
                <c:pt idx="4199">
                  <c:v>42370.854166666664</c:v>
                </c:pt>
                <c:pt idx="4200">
                  <c:v>42370.875</c:v>
                </c:pt>
                <c:pt idx="4201">
                  <c:v>42370.895833333336</c:v>
                </c:pt>
                <c:pt idx="4202">
                  <c:v>42370.916666666664</c:v>
                </c:pt>
                <c:pt idx="4203">
                  <c:v>42370.9375</c:v>
                </c:pt>
                <c:pt idx="4204">
                  <c:v>42370.958333333336</c:v>
                </c:pt>
                <c:pt idx="4205">
                  <c:v>42370.979166666664</c:v>
                </c:pt>
                <c:pt idx="4206">
                  <c:v>42371</c:v>
                </c:pt>
                <c:pt idx="4207">
                  <c:v>42371.020833333336</c:v>
                </c:pt>
                <c:pt idx="4208">
                  <c:v>42371.041666666664</c:v>
                </c:pt>
                <c:pt idx="4209">
                  <c:v>42371.0625</c:v>
                </c:pt>
                <c:pt idx="4210">
                  <c:v>42371.083333333336</c:v>
                </c:pt>
                <c:pt idx="4211">
                  <c:v>42371.104166666664</c:v>
                </c:pt>
                <c:pt idx="4212">
                  <c:v>42371.125</c:v>
                </c:pt>
                <c:pt idx="4213">
                  <c:v>42371.145833333336</c:v>
                </c:pt>
                <c:pt idx="4214">
                  <c:v>42371.166666666664</c:v>
                </c:pt>
                <c:pt idx="4215">
                  <c:v>42371.1875</c:v>
                </c:pt>
                <c:pt idx="4216">
                  <c:v>42371.208333333336</c:v>
                </c:pt>
                <c:pt idx="4217">
                  <c:v>42371.229166666664</c:v>
                </c:pt>
                <c:pt idx="4218">
                  <c:v>42371.25</c:v>
                </c:pt>
                <c:pt idx="4219">
                  <c:v>42371.270833333336</c:v>
                </c:pt>
                <c:pt idx="4220">
                  <c:v>42371.291666666664</c:v>
                </c:pt>
                <c:pt idx="4221">
                  <c:v>42371.3125</c:v>
                </c:pt>
                <c:pt idx="4222">
                  <c:v>42371.333333333336</c:v>
                </c:pt>
                <c:pt idx="4223">
                  <c:v>42371.354166666664</c:v>
                </c:pt>
                <c:pt idx="4224">
                  <c:v>42371.375</c:v>
                </c:pt>
                <c:pt idx="4225">
                  <c:v>42371.395833333336</c:v>
                </c:pt>
                <c:pt idx="4226">
                  <c:v>42371.416666666664</c:v>
                </c:pt>
                <c:pt idx="4227">
                  <c:v>42371.4375</c:v>
                </c:pt>
                <c:pt idx="4228">
                  <c:v>42371.458333333336</c:v>
                </c:pt>
                <c:pt idx="4229">
                  <c:v>42371.479166666664</c:v>
                </c:pt>
                <c:pt idx="4230">
                  <c:v>42371.5</c:v>
                </c:pt>
                <c:pt idx="4231">
                  <c:v>42371.520833333336</c:v>
                </c:pt>
                <c:pt idx="4232">
                  <c:v>42371.541666666664</c:v>
                </c:pt>
                <c:pt idx="4233">
                  <c:v>42371.5625</c:v>
                </c:pt>
                <c:pt idx="4234">
                  <c:v>42371.583333333336</c:v>
                </c:pt>
                <c:pt idx="4235">
                  <c:v>42371.604166666664</c:v>
                </c:pt>
                <c:pt idx="4236">
                  <c:v>42371.625</c:v>
                </c:pt>
                <c:pt idx="4237">
                  <c:v>42371.645833333336</c:v>
                </c:pt>
                <c:pt idx="4238">
                  <c:v>42371.666666666664</c:v>
                </c:pt>
                <c:pt idx="4239">
                  <c:v>42371.6875</c:v>
                </c:pt>
                <c:pt idx="4240">
                  <c:v>42371.708333333336</c:v>
                </c:pt>
                <c:pt idx="4241">
                  <c:v>42371.729166666664</c:v>
                </c:pt>
                <c:pt idx="4242">
                  <c:v>42371.75</c:v>
                </c:pt>
                <c:pt idx="4243">
                  <c:v>42371.770833333336</c:v>
                </c:pt>
                <c:pt idx="4244">
                  <c:v>42371.791666666664</c:v>
                </c:pt>
                <c:pt idx="4245">
                  <c:v>42371.8125</c:v>
                </c:pt>
                <c:pt idx="4246">
                  <c:v>42371.833333333336</c:v>
                </c:pt>
                <c:pt idx="4247">
                  <c:v>42371.854166666664</c:v>
                </c:pt>
                <c:pt idx="4248">
                  <c:v>42371.875</c:v>
                </c:pt>
                <c:pt idx="4249">
                  <c:v>42371.895833333336</c:v>
                </c:pt>
                <c:pt idx="4250">
                  <c:v>42371.916666666664</c:v>
                </c:pt>
                <c:pt idx="4251">
                  <c:v>42371.9375</c:v>
                </c:pt>
                <c:pt idx="4252">
                  <c:v>42371.958333333336</c:v>
                </c:pt>
                <c:pt idx="4253">
                  <c:v>42371.979166666664</c:v>
                </c:pt>
                <c:pt idx="4254">
                  <c:v>42372</c:v>
                </c:pt>
                <c:pt idx="4255">
                  <c:v>42372.020833333336</c:v>
                </c:pt>
                <c:pt idx="4256">
                  <c:v>42372.041666666664</c:v>
                </c:pt>
                <c:pt idx="4257">
                  <c:v>42372.0625</c:v>
                </c:pt>
                <c:pt idx="4258">
                  <c:v>42372.083333333336</c:v>
                </c:pt>
                <c:pt idx="4259">
                  <c:v>42372.104166666664</c:v>
                </c:pt>
                <c:pt idx="4260">
                  <c:v>42372.125</c:v>
                </c:pt>
                <c:pt idx="4261">
                  <c:v>42372.145833333336</c:v>
                </c:pt>
                <c:pt idx="4262">
                  <c:v>42372.166666666664</c:v>
                </c:pt>
                <c:pt idx="4263">
                  <c:v>42372.1875</c:v>
                </c:pt>
                <c:pt idx="4264">
                  <c:v>42372.208333333336</c:v>
                </c:pt>
                <c:pt idx="4265">
                  <c:v>42372.229166666664</c:v>
                </c:pt>
                <c:pt idx="4266">
                  <c:v>42372.25</c:v>
                </c:pt>
                <c:pt idx="4267">
                  <c:v>42372.270833333336</c:v>
                </c:pt>
                <c:pt idx="4268">
                  <c:v>42372.291666666664</c:v>
                </c:pt>
                <c:pt idx="4269">
                  <c:v>42372.3125</c:v>
                </c:pt>
                <c:pt idx="4270">
                  <c:v>42372.333333333336</c:v>
                </c:pt>
                <c:pt idx="4271">
                  <c:v>42372.354166666664</c:v>
                </c:pt>
                <c:pt idx="4272">
                  <c:v>42372.375</c:v>
                </c:pt>
                <c:pt idx="4273">
                  <c:v>42372.395833333336</c:v>
                </c:pt>
                <c:pt idx="4274">
                  <c:v>42372.416666666664</c:v>
                </c:pt>
                <c:pt idx="4275">
                  <c:v>42372.4375</c:v>
                </c:pt>
                <c:pt idx="4276">
                  <c:v>42372.458333333336</c:v>
                </c:pt>
                <c:pt idx="4277">
                  <c:v>42372.479166666664</c:v>
                </c:pt>
                <c:pt idx="4278">
                  <c:v>42372.5</c:v>
                </c:pt>
                <c:pt idx="4279">
                  <c:v>42372.520833333336</c:v>
                </c:pt>
                <c:pt idx="4280">
                  <c:v>42372.541666666664</c:v>
                </c:pt>
                <c:pt idx="4281">
                  <c:v>42372.5625</c:v>
                </c:pt>
                <c:pt idx="4282">
                  <c:v>42372.583333333336</c:v>
                </c:pt>
                <c:pt idx="4283">
                  <c:v>42372.604166666664</c:v>
                </c:pt>
                <c:pt idx="4284">
                  <c:v>42372.625</c:v>
                </c:pt>
                <c:pt idx="4285">
                  <c:v>42372.645833333336</c:v>
                </c:pt>
                <c:pt idx="4286">
                  <c:v>42372.666666666664</c:v>
                </c:pt>
                <c:pt idx="4287">
                  <c:v>42372.6875</c:v>
                </c:pt>
                <c:pt idx="4288">
                  <c:v>42372.708333333336</c:v>
                </c:pt>
                <c:pt idx="4289">
                  <c:v>42372.729166666664</c:v>
                </c:pt>
                <c:pt idx="4290">
                  <c:v>42372.75</c:v>
                </c:pt>
                <c:pt idx="4291">
                  <c:v>42372.770833333336</c:v>
                </c:pt>
                <c:pt idx="4292">
                  <c:v>42372.791666666664</c:v>
                </c:pt>
                <c:pt idx="4293">
                  <c:v>42372.8125</c:v>
                </c:pt>
                <c:pt idx="4294">
                  <c:v>42372.833333333336</c:v>
                </c:pt>
                <c:pt idx="4295">
                  <c:v>42372.854166666664</c:v>
                </c:pt>
                <c:pt idx="4296">
                  <c:v>42372.875</c:v>
                </c:pt>
                <c:pt idx="4297">
                  <c:v>42372.895833333336</c:v>
                </c:pt>
                <c:pt idx="4298">
                  <c:v>42372.916666666664</c:v>
                </c:pt>
                <c:pt idx="4299">
                  <c:v>42372.9375</c:v>
                </c:pt>
                <c:pt idx="4300">
                  <c:v>42372.958333333336</c:v>
                </c:pt>
                <c:pt idx="4301">
                  <c:v>42372.979166666664</c:v>
                </c:pt>
                <c:pt idx="4302">
                  <c:v>42373</c:v>
                </c:pt>
                <c:pt idx="4303">
                  <c:v>42373.020833333336</c:v>
                </c:pt>
                <c:pt idx="4304">
                  <c:v>42373.041666666664</c:v>
                </c:pt>
                <c:pt idx="4305">
                  <c:v>42373.0625</c:v>
                </c:pt>
                <c:pt idx="4306">
                  <c:v>42373.083333333336</c:v>
                </c:pt>
                <c:pt idx="4307">
                  <c:v>42373.104166666664</c:v>
                </c:pt>
                <c:pt idx="4308">
                  <c:v>42373.125</c:v>
                </c:pt>
                <c:pt idx="4309">
                  <c:v>42373.145833333336</c:v>
                </c:pt>
                <c:pt idx="4310">
                  <c:v>42373.166666666664</c:v>
                </c:pt>
                <c:pt idx="4311">
                  <c:v>42373.1875</c:v>
                </c:pt>
                <c:pt idx="4312">
                  <c:v>42373.208333333336</c:v>
                </c:pt>
                <c:pt idx="4313">
                  <c:v>42373.229166666664</c:v>
                </c:pt>
                <c:pt idx="4314">
                  <c:v>42373.25</c:v>
                </c:pt>
                <c:pt idx="4315">
                  <c:v>42373.270833333336</c:v>
                </c:pt>
                <c:pt idx="4316">
                  <c:v>42373.291666666664</c:v>
                </c:pt>
                <c:pt idx="4317">
                  <c:v>42373.3125</c:v>
                </c:pt>
                <c:pt idx="4318">
                  <c:v>42373.333333333336</c:v>
                </c:pt>
                <c:pt idx="4319">
                  <c:v>42373.354166666664</c:v>
                </c:pt>
                <c:pt idx="4320">
                  <c:v>42373.375</c:v>
                </c:pt>
                <c:pt idx="4321">
                  <c:v>42373.395833333336</c:v>
                </c:pt>
                <c:pt idx="4322">
                  <c:v>42373.416666666664</c:v>
                </c:pt>
                <c:pt idx="4323">
                  <c:v>42373.4375</c:v>
                </c:pt>
                <c:pt idx="4324">
                  <c:v>42373.458333333336</c:v>
                </c:pt>
                <c:pt idx="4325">
                  <c:v>42373.479166666664</c:v>
                </c:pt>
                <c:pt idx="4326">
                  <c:v>42373.5</c:v>
                </c:pt>
                <c:pt idx="4327">
                  <c:v>42373.520833333336</c:v>
                </c:pt>
                <c:pt idx="4328">
                  <c:v>42373.541666666664</c:v>
                </c:pt>
                <c:pt idx="4329">
                  <c:v>42373.5625</c:v>
                </c:pt>
                <c:pt idx="4330">
                  <c:v>42373.583333333336</c:v>
                </c:pt>
                <c:pt idx="4331">
                  <c:v>42373.604166666664</c:v>
                </c:pt>
                <c:pt idx="4332">
                  <c:v>42373.625</c:v>
                </c:pt>
                <c:pt idx="4333">
                  <c:v>42373.645833333336</c:v>
                </c:pt>
                <c:pt idx="4334">
                  <c:v>42373.666666666664</c:v>
                </c:pt>
                <c:pt idx="4335">
                  <c:v>42373.6875</c:v>
                </c:pt>
                <c:pt idx="4336">
                  <c:v>42373.708333333336</c:v>
                </c:pt>
                <c:pt idx="4337">
                  <c:v>42373.729166666664</c:v>
                </c:pt>
                <c:pt idx="4338">
                  <c:v>42373.75</c:v>
                </c:pt>
                <c:pt idx="4339">
                  <c:v>42373.770833333336</c:v>
                </c:pt>
                <c:pt idx="4340">
                  <c:v>42373.791666666664</c:v>
                </c:pt>
                <c:pt idx="4341">
                  <c:v>42373.8125</c:v>
                </c:pt>
                <c:pt idx="4342">
                  <c:v>42373.833333333336</c:v>
                </c:pt>
                <c:pt idx="4343">
                  <c:v>42373.854166666664</c:v>
                </c:pt>
                <c:pt idx="4344">
                  <c:v>42373.875</c:v>
                </c:pt>
                <c:pt idx="4345">
                  <c:v>42373.895833333336</c:v>
                </c:pt>
                <c:pt idx="4346">
                  <c:v>42373.916666666664</c:v>
                </c:pt>
                <c:pt idx="4347">
                  <c:v>42373.9375</c:v>
                </c:pt>
                <c:pt idx="4348">
                  <c:v>42373.958333333336</c:v>
                </c:pt>
                <c:pt idx="4349">
                  <c:v>42373.979166666664</c:v>
                </c:pt>
                <c:pt idx="4350">
                  <c:v>42374</c:v>
                </c:pt>
                <c:pt idx="4351">
                  <c:v>42374.020833333336</c:v>
                </c:pt>
                <c:pt idx="4352">
                  <c:v>42374.041666666664</c:v>
                </c:pt>
                <c:pt idx="4353">
                  <c:v>42374.0625</c:v>
                </c:pt>
                <c:pt idx="4354">
                  <c:v>42374.083333333336</c:v>
                </c:pt>
                <c:pt idx="4355">
                  <c:v>42374.104166666664</c:v>
                </c:pt>
                <c:pt idx="4356">
                  <c:v>42374.125</c:v>
                </c:pt>
                <c:pt idx="4357">
                  <c:v>42374.145833333336</c:v>
                </c:pt>
                <c:pt idx="4358">
                  <c:v>42374.166666666664</c:v>
                </c:pt>
                <c:pt idx="4359">
                  <c:v>42374.1875</c:v>
                </c:pt>
                <c:pt idx="4360">
                  <c:v>42374.208333333336</c:v>
                </c:pt>
                <c:pt idx="4361">
                  <c:v>42374.229166666664</c:v>
                </c:pt>
                <c:pt idx="4362">
                  <c:v>42374.25</c:v>
                </c:pt>
                <c:pt idx="4363">
                  <c:v>42374.270833333336</c:v>
                </c:pt>
                <c:pt idx="4364">
                  <c:v>42374.291666666664</c:v>
                </c:pt>
                <c:pt idx="4365">
                  <c:v>42374.3125</c:v>
                </c:pt>
                <c:pt idx="4366">
                  <c:v>42374.333333333336</c:v>
                </c:pt>
                <c:pt idx="4367">
                  <c:v>42374.354166666664</c:v>
                </c:pt>
                <c:pt idx="4368">
                  <c:v>42374.375</c:v>
                </c:pt>
                <c:pt idx="4369">
                  <c:v>42374.395833333336</c:v>
                </c:pt>
                <c:pt idx="4370">
                  <c:v>42374.416666666664</c:v>
                </c:pt>
                <c:pt idx="4371">
                  <c:v>42374.4375</c:v>
                </c:pt>
                <c:pt idx="4372">
                  <c:v>42374.458333333336</c:v>
                </c:pt>
                <c:pt idx="4373">
                  <c:v>42374.479166666664</c:v>
                </c:pt>
                <c:pt idx="4374">
                  <c:v>42374.5</c:v>
                </c:pt>
                <c:pt idx="4375">
                  <c:v>42374.520833333336</c:v>
                </c:pt>
                <c:pt idx="4376">
                  <c:v>42374.541666666664</c:v>
                </c:pt>
                <c:pt idx="4377">
                  <c:v>42374.5625</c:v>
                </c:pt>
                <c:pt idx="4378">
                  <c:v>42374.583333333336</c:v>
                </c:pt>
                <c:pt idx="4379">
                  <c:v>42374.604166666664</c:v>
                </c:pt>
                <c:pt idx="4380">
                  <c:v>42374.625</c:v>
                </c:pt>
                <c:pt idx="4381">
                  <c:v>42374.645833333336</c:v>
                </c:pt>
                <c:pt idx="4382">
                  <c:v>42374.666666666664</c:v>
                </c:pt>
                <c:pt idx="4383">
                  <c:v>42374.6875</c:v>
                </c:pt>
                <c:pt idx="4384">
                  <c:v>42374.708333333336</c:v>
                </c:pt>
                <c:pt idx="4385">
                  <c:v>42374.729166666664</c:v>
                </c:pt>
                <c:pt idx="4386">
                  <c:v>42374.75</c:v>
                </c:pt>
                <c:pt idx="4387">
                  <c:v>42374.770833333336</c:v>
                </c:pt>
                <c:pt idx="4388">
                  <c:v>42374.791666666664</c:v>
                </c:pt>
                <c:pt idx="4389">
                  <c:v>42374.8125</c:v>
                </c:pt>
                <c:pt idx="4390">
                  <c:v>42374.833333333336</c:v>
                </c:pt>
                <c:pt idx="4391">
                  <c:v>42374.854166666664</c:v>
                </c:pt>
                <c:pt idx="4392">
                  <c:v>42374.875</c:v>
                </c:pt>
                <c:pt idx="4393">
                  <c:v>42374.895833333336</c:v>
                </c:pt>
                <c:pt idx="4394">
                  <c:v>42374.916666666664</c:v>
                </c:pt>
                <c:pt idx="4395">
                  <c:v>42374.9375</c:v>
                </c:pt>
                <c:pt idx="4396">
                  <c:v>42374.958333333336</c:v>
                </c:pt>
                <c:pt idx="4397">
                  <c:v>42374.979166666664</c:v>
                </c:pt>
                <c:pt idx="4398">
                  <c:v>42375</c:v>
                </c:pt>
                <c:pt idx="4399">
                  <c:v>42375.020833333336</c:v>
                </c:pt>
                <c:pt idx="4400">
                  <c:v>42375.041666666664</c:v>
                </c:pt>
                <c:pt idx="4401">
                  <c:v>42375.0625</c:v>
                </c:pt>
                <c:pt idx="4402">
                  <c:v>42375.083333333336</c:v>
                </c:pt>
                <c:pt idx="4403">
                  <c:v>42375.104166666664</c:v>
                </c:pt>
                <c:pt idx="4404">
                  <c:v>42375.125</c:v>
                </c:pt>
                <c:pt idx="4405">
                  <c:v>42375.145833333336</c:v>
                </c:pt>
                <c:pt idx="4406">
                  <c:v>42375.166666666664</c:v>
                </c:pt>
                <c:pt idx="4407">
                  <c:v>42375.1875</c:v>
                </c:pt>
                <c:pt idx="4408">
                  <c:v>42375.208333333336</c:v>
                </c:pt>
                <c:pt idx="4409">
                  <c:v>42375.229166666664</c:v>
                </c:pt>
                <c:pt idx="4410">
                  <c:v>42375.25</c:v>
                </c:pt>
                <c:pt idx="4411">
                  <c:v>42375.270833333336</c:v>
                </c:pt>
                <c:pt idx="4412">
                  <c:v>42375.291666666664</c:v>
                </c:pt>
                <c:pt idx="4413">
                  <c:v>42375.3125</c:v>
                </c:pt>
                <c:pt idx="4414">
                  <c:v>42375.333333333336</c:v>
                </c:pt>
                <c:pt idx="4415">
                  <c:v>42375.354166666664</c:v>
                </c:pt>
                <c:pt idx="4416">
                  <c:v>42375.375</c:v>
                </c:pt>
                <c:pt idx="4417">
                  <c:v>42375.395833333336</c:v>
                </c:pt>
                <c:pt idx="4418">
                  <c:v>42375.416666666664</c:v>
                </c:pt>
                <c:pt idx="4419">
                  <c:v>42375.4375</c:v>
                </c:pt>
                <c:pt idx="4420">
                  <c:v>42375.458333333336</c:v>
                </c:pt>
                <c:pt idx="4421">
                  <c:v>42375.479166666664</c:v>
                </c:pt>
                <c:pt idx="4422">
                  <c:v>42375.5</c:v>
                </c:pt>
                <c:pt idx="4423">
                  <c:v>42375.520833333336</c:v>
                </c:pt>
                <c:pt idx="4424">
                  <c:v>42375.541666666664</c:v>
                </c:pt>
                <c:pt idx="4425">
                  <c:v>42375.5625</c:v>
                </c:pt>
                <c:pt idx="4426">
                  <c:v>42375.583333333336</c:v>
                </c:pt>
                <c:pt idx="4427">
                  <c:v>42375.604166666664</c:v>
                </c:pt>
                <c:pt idx="4428">
                  <c:v>42375.625</c:v>
                </c:pt>
                <c:pt idx="4429">
                  <c:v>42375.645833333336</c:v>
                </c:pt>
                <c:pt idx="4430">
                  <c:v>42375.666666666664</c:v>
                </c:pt>
                <c:pt idx="4431">
                  <c:v>42375.6875</c:v>
                </c:pt>
                <c:pt idx="4432">
                  <c:v>42375.708333333336</c:v>
                </c:pt>
                <c:pt idx="4433">
                  <c:v>42375.729166666664</c:v>
                </c:pt>
                <c:pt idx="4434">
                  <c:v>42375.75</c:v>
                </c:pt>
                <c:pt idx="4435">
                  <c:v>42375.770833333336</c:v>
                </c:pt>
                <c:pt idx="4436">
                  <c:v>42375.791666666664</c:v>
                </c:pt>
                <c:pt idx="4437">
                  <c:v>42375.8125</c:v>
                </c:pt>
                <c:pt idx="4438">
                  <c:v>42375.833333333336</c:v>
                </c:pt>
                <c:pt idx="4439">
                  <c:v>42375.854166666664</c:v>
                </c:pt>
                <c:pt idx="4440">
                  <c:v>42375.875</c:v>
                </c:pt>
                <c:pt idx="4441">
                  <c:v>42375.895833333336</c:v>
                </c:pt>
                <c:pt idx="4442">
                  <c:v>42375.916666666664</c:v>
                </c:pt>
                <c:pt idx="4443">
                  <c:v>42375.9375</c:v>
                </c:pt>
                <c:pt idx="4444">
                  <c:v>42375.958333333336</c:v>
                </c:pt>
                <c:pt idx="4445">
                  <c:v>42375.979166666664</c:v>
                </c:pt>
                <c:pt idx="4446">
                  <c:v>42376</c:v>
                </c:pt>
                <c:pt idx="4447">
                  <c:v>42376.020833333336</c:v>
                </c:pt>
                <c:pt idx="4448">
                  <c:v>42376.041666666664</c:v>
                </c:pt>
                <c:pt idx="4449">
                  <c:v>42376.0625</c:v>
                </c:pt>
                <c:pt idx="4450">
                  <c:v>42376.083333333336</c:v>
                </c:pt>
                <c:pt idx="4451">
                  <c:v>42376.104166666664</c:v>
                </c:pt>
                <c:pt idx="4452">
                  <c:v>42376.125</c:v>
                </c:pt>
                <c:pt idx="4453">
                  <c:v>42376.145833333336</c:v>
                </c:pt>
                <c:pt idx="4454">
                  <c:v>42376.166666666664</c:v>
                </c:pt>
                <c:pt idx="4455">
                  <c:v>42376.1875</c:v>
                </c:pt>
                <c:pt idx="4456">
                  <c:v>42376.208333333336</c:v>
                </c:pt>
                <c:pt idx="4457">
                  <c:v>42376.229166666664</c:v>
                </c:pt>
                <c:pt idx="4458">
                  <c:v>42376.25</c:v>
                </c:pt>
                <c:pt idx="4459">
                  <c:v>42376.270833333336</c:v>
                </c:pt>
                <c:pt idx="4460">
                  <c:v>42376.291666666664</c:v>
                </c:pt>
                <c:pt idx="4461">
                  <c:v>42376.3125</c:v>
                </c:pt>
                <c:pt idx="4462">
                  <c:v>42376.333333333336</c:v>
                </c:pt>
                <c:pt idx="4463">
                  <c:v>42376.354166666664</c:v>
                </c:pt>
                <c:pt idx="4464">
                  <c:v>42376.375</c:v>
                </c:pt>
                <c:pt idx="4465">
                  <c:v>42376.395833333336</c:v>
                </c:pt>
                <c:pt idx="4466">
                  <c:v>42376.416666666664</c:v>
                </c:pt>
                <c:pt idx="4467">
                  <c:v>42376.4375</c:v>
                </c:pt>
                <c:pt idx="4468">
                  <c:v>42376.458333333336</c:v>
                </c:pt>
                <c:pt idx="4469">
                  <c:v>42376.479166666664</c:v>
                </c:pt>
                <c:pt idx="4470">
                  <c:v>42376.5</c:v>
                </c:pt>
                <c:pt idx="4471">
                  <c:v>42376.520833333336</c:v>
                </c:pt>
                <c:pt idx="4472">
                  <c:v>42376.541666666664</c:v>
                </c:pt>
                <c:pt idx="4473">
                  <c:v>42376.5625</c:v>
                </c:pt>
                <c:pt idx="4474">
                  <c:v>42376.583333333336</c:v>
                </c:pt>
                <c:pt idx="4475">
                  <c:v>42376.604166666664</c:v>
                </c:pt>
                <c:pt idx="4476">
                  <c:v>42376.625</c:v>
                </c:pt>
                <c:pt idx="4477">
                  <c:v>42376.645833333336</c:v>
                </c:pt>
                <c:pt idx="4478">
                  <c:v>42376.666666666664</c:v>
                </c:pt>
                <c:pt idx="4479">
                  <c:v>42376.6875</c:v>
                </c:pt>
                <c:pt idx="4480">
                  <c:v>42376.708333333336</c:v>
                </c:pt>
                <c:pt idx="4481">
                  <c:v>42376.729166666664</c:v>
                </c:pt>
                <c:pt idx="4482">
                  <c:v>42376.75</c:v>
                </c:pt>
                <c:pt idx="4483">
                  <c:v>42376.770833333336</c:v>
                </c:pt>
                <c:pt idx="4484">
                  <c:v>42376.791666666664</c:v>
                </c:pt>
                <c:pt idx="4485">
                  <c:v>42376.8125</c:v>
                </c:pt>
                <c:pt idx="4486">
                  <c:v>42376.833333333336</c:v>
                </c:pt>
                <c:pt idx="4487">
                  <c:v>42376.854166666664</c:v>
                </c:pt>
                <c:pt idx="4488">
                  <c:v>42376.875</c:v>
                </c:pt>
                <c:pt idx="4489">
                  <c:v>42376.895833333336</c:v>
                </c:pt>
                <c:pt idx="4490">
                  <c:v>42376.916666666664</c:v>
                </c:pt>
                <c:pt idx="4491">
                  <c:v>42376.9375</c:v>
                </c:pt>
                <c:pt idx="4492">
                  <c:v>42376.958333333336</c:v>
                </c:pt>
                <c:pt idx="4493">
                  <c:v>42376.979166666664</c:v>
                </c:pt>
                <c:pt idx="4494">
                  <c:v>42377</c:v>
                </c:pt>
                <c:pt idx="4495">
                  <c:v>42377.020833333336</c:v>
                </c:pt>
                <c:pt idx="4496">
                  <c:v>42377.041666666664</c:v>
                </c:pt>
                <c:pt idx="4497">
                  <c:v>42377.0625</c:v>
                </c:pt>
                <c:pt idx="4498">
                  <c:v>42377.083333333336</c:v>
                </c:pt>
                <c:pt idx="4499">
                  <c:v>42377.104166666664</c:v>
                </c:pt>
                <c:pt idx="4500">
                  <c:v>42377.125</c:v>
                </c:pt>
                <c:pt idx="4501">
                  <c:v>42377.145833333336</c:v>
                </c:pt>
                <c:pt idx="4502">
                  <c:v>42377.166666666664</c:v>
                </c:pt>
                <c:pt idx="4503">
                  <c:v>42377.1875</c:v>
                </c:pt>
                <c:pt idx="4504">
                  <c:v>42377.208333333336</c:v>
                </c:pt>
                <c:pt idx="4505">
                  <c:v>42377.229166666664</c:v>
                </c:pt>
                <c:pt idx="4506">
                  <c:v>42377.25</c:v>
                </c:pt>
                <c:pt idx="4507">
                  <c:v>42377.270833333336</c:v>
                </c:pt>
                <c:pt idx="4508">
                  <c:v>42377.291666666664</c:v>
                </c:pt>
                <c:pt idx="4509">
                  <c:v>42377.3125</c:v>
                </c:pt>
                <c:pt idx="4510">
                  <c:v>42377.333333333336</c:v>
                </c:pt>
                <c:pt idx="4511">
                  <c:v>42377.354166666664</c:v>
                </c:pt>
                <c:pt idx="4512">
                  <c:v>42377.375</c:v>
                </c:pt>
                <c:pt idx="4513">
                  <c:v>42377.395833333336</c:v>
                </c:pt>
                <c:pt idx="4514">
                  <c:v>42377.416666666664</c:v>
                </c:pt>
                <c:pt idx="4515">
                  <c:v>42377.4375</c:v>
                </c:pt>
                <c:pt idx="4516">
                  <c:v>42377.458333333336</c:v>
                </c:pt>
                <c:pt idx="4517">
                  <c:v>42377.479166666664</c:v>
                </c:pt>
                <c:pt idx="4518">
                  <c:v>42377.5</c:v>
                </c:pt>
                <c:pt idx="4519">
                  <c:v>42377.520833333336</c:v>
                </c:pt>
                <c:pt idx="4520">
                  <c:v>42377.541666666664</c:v>
                </c:pt>
                <c:pt idx="4521">
                  <c:v>42377.5625</c:v>
                </c:pt>
                <c:pt idx="4522">
                  <c:v>42377.583333333336</c:v>
                </c:pt>
                <c:pt idx="4523">
                  <c:v>42377.604166666664</c:v>
                </c:pt>
                <c:pt idx="4524">
                  <c:v>42377.625</c:v>
                </c:pt>
                <c:pt idx="4525">
                  <c:v>42377.645833333336</c:v>
                </c:pt>
                <c:pt idx="4526">
                  <c:v>42377.666666666664</c:v>
                </c:pt>
                <c:pt idx="4527">
                  <c:v>42377.6875</c:v>
                </c:pt>
                <c:pt idx="4528">
                  <c:v>42377.708333333336</c:v>
                </c:pt>
                <c:pt idx="4529">
                  <c:v>42377.729166666664</c:v>
                </c:pt>
                <c:pt idx="4530">
                  <c:v>42377.75</c:v>
                </c:pt>
                <c:pt idx="4531">
                  <c:v>42377.770833333336</c:v>
                </c:pt>
                <c:pt idx="4532">
                  <c:v>42377.791666666664</c:v>
                </c:pt>
                <c:pt idx="4533">
                  <c:v>42377.8125</c:v>
                </c:pt>
                <c:pt idx="4534">
                  <c:v>42377.833333333336</c:v>
                </c:pt>
                <c:pt idx="4535">
                  <c:v>42377.854166666664</c:v>
                </c:pt>
                <c:pt idx="4536">
                  <c:v>42377.875</c:v>
                </c:pt>
                <c:pt idx="4537">
                  <c:v>42377.895833333336</c:v>
                </c:pt>
                <c:pt idx="4538">
                  <c:v>42377.916666666664</c:v>
                </c:pt>
                <c:pt idx="4539">
                  <c:v>42377.9375</c:v>
                </c:pt>
                <c:pt idx="4540">
                  <c:v>42377.958333333336</c:v>
                </c:pt>
                <c:pt idx="4541">
                  <c:v>42377.979166666664</c:v>
                </c:pt>
                <c:pt idx="4542">
                  <c:v>42378</c:v>
                </c:pt>
                <c:pt idx="4543">
                  <c:v>42378.020833333336</c:v>
                </c:pt>
                <c:pt idx="4544">
                  <c:v>42378.041666666664</c:v>
                </c:pt>
                <c:pt idx="4545">
                  <c:v>42378.0625</c:v>
                </c:pt>
                <c:pt idx="4546">
                  <c:v>42378.083333333336</c:v>
                </c:pt>
                <c:pt idx="4547">
                  <c:v>42378.104166666664</c:v>
                </c:pt>
                <c:pt idx="4548">
                  <c:v>42378.125</c:v>
                </c:pt>
                <c:pt idx="4549">
                  <c:v>42378.145833333336</c:v>
                </c:pt>
                <c:pt idx="4550">
                  <c:v>42378.166666666664</c:v>
                </c:pt>
                <c:pt idx="4551">
                  <c:v>42378.1875</c:v>
                </c:pt>
                <c:pt idx="4552">
                  <c:v>42378.208333333336</c:v>
                </c:pt>
                <c:pt idx="4553">
                  <c:v>42378.229166666664</c:v>
                </c:pt>
                <c:pt idx="4554">
                  <c:v>42378.25</c:v>
                </c:pt>
                <c:pt idx="4555">
                  <c:v>42378.270833333336</c:v>
                </c:pt>
                <c:pt idx="4556">
                  <c:v>42378.291666666664</c:v>
                </c:pt>
                <c:pt idx="4557">
                  <c:v>42378.3125</c:v>
                </c:pt>
                <c:pt idx="4558">
                  <c:v>42378.333333333336</c:v>
                </c:pt>
                <c:pt idx="4559">
                  <c:v>42378.354166666664</c:v>
                </c:pt>
                <c:pt idx="4560">
                  <c:v>42378.375</c:v>
                </c:pt>
                <c:pt idx="4561">
                  <c:v>42378.395833333336</c:v>
                </c:pt>
                <c:pt idx="4562">
                  <c:v>42378.416666666664</c:v>
                </c:pt>
                <c:pt idx="4563">
                  <c:v>42378.4375</c:v>
                </c:pt>
                <c:pt idx="4564">
                  <c:v>42378.458333333336</c:v>
                </c:pt>
                <c:pt idx="4565">
                  <c:v>42378.479166666664</c:v>
                </c:pt>
                <c:pt idx="4566">
                  <c:v>42378.5</c:v>
                </c:pt>
                <c:pt idx="4567">
                  <c:v>42378.520833333336</c:v>
                </c:pt>
                <c:pt idx="4568">
                  <c:v>42378.541666666664</c:v>
                </c:pt>
                <c:pt idx="4569">
                  <c:v>42378.5625</c:v>
                </c:pt>
                <c:pt idx="4570">
                  <c:v>42378.583333333336</c:v>
                </c:pt>
                <c:pt idx="4571">
                  <c:v>42378.604166666664</c:v>
                </c:pt>
                <c:pt idx="4572">
                  <c:v>42378.625</c:v>
                </c:pt>
                <c:pt idx="4573">
                  <c:v>42378.645833333336</c:v>
                </c:pt>
                <c:pt idx="4574">
                  <c:v>42378.666666666664</c:v>
                </c:pt>
                <c:pt idx="4575">
                  <c:v>42378.6875</c:v>
                </c:pt>
                <c:pt idx="4576">
                  <c:v>42378.708333333336</c:v>
                </c:pt>
                <c:pt idx="4577">
                  <c:v>42378.729166666664</c:v>
                </c:pt>
                <c:pt idx="4578">
                  <c:v>42378.75</c:v>
                </c:pt>
                <c:pt idx="4579">
                  <c:v>42378.770833333336</c:v>
                </c:pt>
                <c:pt idx="4580">
                  <c:v>42378.791666666664</c:v>
                </c:pt>
                <c:pt idx="4581">
                  <c:v>42378.8125</c:v>
                </c:pt>
                <c:pt idx="4582">
                  <c:v>42378.833333333336</c:v>
                </c:pt>
                <c:pt idx="4583">
                  <c:v>42378.854166666664</c:v>
                </c:pt>
                <c:pt idx="4584">
                  <c:v>42378.875</c:v>
                </c:pt>
                <c:pt idx="4585">
                  <c:v>42378.895833333336</c:v>
                </c:pt>
                <c:pt idx="4586">
                  <c:v>42378.916666666664</c:v>
                </c:pt>
                <c:pt idx="4587">
                  <c:v>42378.9375</c:v>
                </c:pt>
                <c:pt idx="4588">
                  <c:v>42378.958333333336</c:v>
                </c:pt>
                <c:pt idx="4589">
                  <c:v>42378.979166666664</c:v>
                </c:pt>
                <c:pt idx="4590">
                  <c:v>42379</c:v>
                </c:pt>
                <c:pt idx="4591">
                  <c:v>42379.020833333336</c:v>
                </c:pt>
                <c:pt idx="4592">
                  <c:v>42379.041666666664</c:v>
                </c:pt>
                <c:pt idx="4593">
                  <c:v>42379.0625</c:v>
                </c:pt>
                <c:pt idx="4594">
                  <c:v>42379.083333333336</c:v>
                </c:pt>
                <c:pt idx="4595">
                  <c:v>42379.104166666664</c:v>
                </c:pt>
                <c:pt idx="4596">
                  <c:v>42379.125</c:v>
                </c:pt>
                <c:pt idx="4597">
                  <c:v>42379.145833333336</c:v>
                </c:pt>
                <c:pt idx="4598">
                  <c:v>42379.166666666664</c:v>
                </c:pt>
                <c:pt idx="4599">
                  <c:v>42379.1875</c:v>
                </c:pt>
                <c:pt idx="4600">
                  <c:v>42379.208333333336</c:v>
                </c:pt>
                <c:pt idx="4601">
                  <c:v>42379.229166666664</c:v>
                </c:pt>
                <c:pt idx="4602">
                  <c:v>42379.25</c:v>
                </c:pt>
                <c:pt idx="4603">
                  <c:v>42379.270833333336</c:v>
                </c:pt>
                <c:pt idx="4604">
                  <c:v>42379.291666666664</c:v>
                </c:pt>
                <c:pt idx="4605">
                  <c:v>42379.3125</c:v>
                </c:pt>
                <c:pt idx="4606">
                  <c:v>42379.333333333336</c:v>
                </c:pt>
                <c:pt idx="4607">
                  <c:v>42379.354166666664</c:v>
                </c:pt>
                <c:pt idx="4608">
                  <c:v>42379.375</c:v>
                </c:pt>
                <c:pt idx="4609">
                  <c:v>42379.395833333336</c:v>
                </c:pt>
                <c:pt idx="4610">
                  <c:v>42379.416666666664</c:v>
                </c:pt>
                <c:pt idx="4611">
                  <c:v>42379.4375</c:v>
                </c:pt>
                <c:pt idx="4612">
                  <c:v>42379.458333333336</c:v>
                </c:pt>
                <c:pt idx="4613">
                  <c:v>42379.479166666664</c:v>
                </c:pt>
                <c:pt idx="4614">
                  <c:v>42379.5</c:v>
                </c:pt>
                <c:pt idx="4615">
                  <c:v>42379.520833333336</c:v>
                </c:pt>
                <c:pt idx="4616">
                  <c:v>42379.541666666664</c:v>
                </c:pt>
                <c:pt idx="4617">
                  <c:v>42379.5625</c:v>
                </c:pt>
                <c:pt idx="4618">
                  <c:v>42379.583333333336</c:v>
                </c:pt>
                <c:pt idx="4619">
                  <c:v>42379.604166666664</c:v>
                </c:pt>
                <c:pt idx="4620">
                  <c:v>42379.625</c:v>
                </c:pt>
                <c:pt idx="4621">
                  <c:v>42379.645833333336</c:v>
                </c:pt>
                <c:pt idx="4622">
                  <c:v>42379.666666666664</c:v>
                </c:pt>
                <c:pt idx="4623">
                  <c:v>42379.6875</c:v>
                </c:pt>
                <c:pt idx="4624">
                  <c:v>42379.708333333336</c:v>
                </c:pt>
                <c:pt idx="4625">
                  <c:v>42379.729166666664</c:v>
                </c:pt>
                <c:pt idx="4626">
                  <c:v>42379.75</c:v>
                </c:pt>
                <c:pt idx="4627">
                  <c:v>42379.770833333336</c:v>
                </c:pt>
                <c:pt idx="4628">
                  <c:v>42379.791666666664</c:v>
                </c:pt>
                <c:pt idx="4629">
                  <c:v>42379.8125</c:v>
                </c:pt>
                <c:pt idx="4630">
                  <c:v>42379.833333333336</c:v>
                </c:pt>
                <c:pt idx="4631">
                  <c:v>42379.854166666664</c:v>
                </c:pt>
                <c:pt idx="4632">
                  <c:v>42379.875</c:v>
                </c:pt>
                <c:pt idx="4633">
                  <c:v>42379.895833333336</c:v>
                </c:pt>
                <c:pt idx="4634">
                  <c:v>42379.916666666664</c:v>
                </c:pt>
                <c:pt idx="4635">
                  <c:v>42379.9375</c:v>
                </c:pt>
                <c:pt idx="4636">
                  <c:v>42379.958333333336</c:v>
                </c:pt>
                <c:pt idx="4637">
                  <c:v>42379.979166666664</c:v>
                </c:pt>
                <c:pt idx="4638">
                  <c:v>42380</c:v>
                </c:pt>
                <c:pt idx="4639">
                  <c:v>42380.020833333336</c:v>
                </c:pt>
                <c:pt idx="4640">
                  <c:v>42380.041666666664</c:v>
                </c:pt>
                <c:pt idx="4641">
                  <c:v>42380.0625</c:v>
                </c:pt>
                <c:pt idx="4642">
                  <c:v>42380.083333333336</c:v>
                </c:pt>
                <c:pt idx="4643">
                  <c:v>42380.104166666664</c:v>
                </c:pt>
                <c:pt idx="4644">
                  <c:v>42380.125</c:v>
                </c:pt>
                <c:pt idx="4645">
                  <c:v>42380.145833333336</c:v>
                </c:pt>
                <c:pt idx="4646">
                  <c:v>42380.166666666664</c:v>
                </c:pt>
                <c:pt idx="4647">
                  <c:v>42380.1875</c:v>
                </c:pt>
                <c:pt idx="4648">
                  <c:v>42380.208333333336</c:v>
                </c:pt>
                <c:pt idx="4649">
                  <c:v>42380.229166666664</c:v>
                </c:pt>
                <c:pt idx="4650">
                  <c:v>42380.25</c:v>
                </c:pt>
                <c:pt idx="4651">
                  <c:v>42380.270833333336</c:v>
                </c:pt>
                <c:pt idx="4652">
                  <c:v>42380.291666666664</c:v>
                </c:pt>
                <c:pt idx="4653">
                  <c:v>42380.3125</c:v>
                </c:pt>
                <c:pt idx="4654">
                  <c:v>42380.333333333336</c:v>
                </c:pt>
                <c:pt idx="4655">
                  <c:v>42380.354166666664</c:v>
                </c:pt>
                <c:pt idx="4656">
                  <c:v>42380.375</c:v>
                </c:pt>
                <c:pt idx="4657">
                  <c:v>42380.395833333336</c:v>
                </c:pt>
                <c:pt idx="4658">
                  <c:v>42380.416666666664</c:v>
                </c:pt>
                <c:pt idx="4659">
                  <c:v>42380.4375</c:v>
                </c:pt>
                <c:pt idx="4660">
                  <c:v>42380.458333333336</c:v>
                </c:pt>
                <c:pt idx="4661">
                  <c:v>42380.479166666664</c:v>
                </c:pt>
                <c:pt idx="4662">
                  <c:v>42380.5</c:v>
                </c:pt>
                <c:pt idx="4663">
                  <c:v>42380.520833333336</c:v>
                </c:pt>
                <c:pt idx="4664">
                  <c:v>42380.541666666664</c:v>
                </c:pt>
                <c:pt idx="4665">
                  <c:v>42380.5625</c:v>
                </c:pt>
                <c:pt idx="4666">
                  <c:v>42380.583333333336</c:v>
                </c:pt>
                <c:pt idx="4667">
                  <c:v>42380.604166666664</c:v>
                </c:pt>
                <c:pt idx="4668">
                  <c:v>42380.625</c:v>
                </c:pt>
                <c:pt idx="4669">
                  <c:v>42380.645833333336</c:v>
                </c:pt>
                <c:pt idx="4670">
                  <c:v>42380.666666666664</c:v>
                </c:pt>
                <c:pt idx="4671">
                  <c:v>42380.6875</c:v>
                </c:pt>
                <c:pt idx="4672">
                  <c:v>42380.708333333336</c:v>
                </c:pt>
                <c:pt idx="4673">
                  <c:v>42380.729166666664</c:v>
                </c:pt>
                <c:pt idx="4674">
                  <c:v>42380.75</c:v>
                </c:pt>
                <c:pt idx="4675">
                  <c:v>42380.770833333336</c:v>
                </c:pt>
                <c:pt idx="4676">
                  <c:v>42380.791666666664</c:v>
                </c:pt>
                <c:pt idx="4677">
                  <c:v>42380.8125</c:v>
                </c:pt>
                <c:pt idx="4678">
                  <c:v>42380.833333333336</c:v>
                </c:pt>
                <c:pt idx="4679">
                  <c:v>42380.854166666664</c:v>
                </c:pt>
                <c:pt idx="4680">
                  <c:v>42380.875</c:v>
                </c:pt>
                <c:pt idx="4681">
                  <c:v>42380.895833333336</c:v>
                </c:pt>
                <c:pt idx="4682">
                  <c:v>42380.916666666664</c:v>
                </c:pt>
                <c:pt idx="4683">
                  <c:v>42380.9375</c:v>
                </c:pt>
                <c:pt idx="4684">
                  <c:v>42380.958333333336</c:v>
                </c:pt>
                <c:pt idx="4685">
                  <c:v>42380.979166666664</c:v>
                </c:pt>
                <c:pt idx="4686">
                  <c:v>42381</c:v>
                </c:pt>
                <c:pt idx="4687">
                  <c:v>42381.020833333336</c:v>
                </c:pt>
                <c:pt idx="4688">
                  <c:v>42381.041666666664</c:v>
                </c:pt>
                <c:pt idx="4689">
                  <c:v>42381.0625</c:v>
                </c:pt>
                <c:pt idx="4690">
                  <c:v>42381.083333333336</c:v>
                </c:pt>
                <c:pt idx="4691">
                  <c:v>42381.104166666664</c:v>
                </c:pt>
                <c:pt idx="4692">
                  <c:v>42381.125</c:v>
                </c:pt>
                <c:pt idx="4693">
                  <c:v>42381.145833333336</c:v>
                </c:pt>
                <c:pt idx="4694">
                  <c:v>42381.166666666664</c:v>
                </c:pt>
                <c:pt idx="4695">
                  <c:v>42381.1875</c:v>
                </c:pt>
                <c:pt idx="4696">
                  <c:v>42381.208333333336</c:v>
                </c:pt>
                <c:pt idx="4697">
                  <c:v>42381.229166666664</c:v>
                </c:pt>
                <c:pt idx="4698">
                  <c:v>42381.25</c:v>
                </c:pt>
                <c:pt idx="4699">
                  <c:v>42381.270833333336</c:v>
                </c:pt>
                <c:pt idx="4700">
                  <c:v>42381.291666666664</c:v>
                </c:pt>
                <c:pt idx="4701">
                  <c:v>42381.3125</c:v>
                </c:pt>
                <c:pt idx="4702">
                  <c:v>42381.333333333336</c:v>
                </c:pt>
                <c:pt idx="4703">
                  <c:v>42381.354166666664</c:v>
                </c:pt>
                <c:pt idx="4704">
                  <c:v>42381.375</c:v>
                </c:pt>
                <c:pt idx="4705">
                  <c:v>42381.395833333336</c:v>
                </c:pt>
                <c:pt idx="4706">
                  <c:v>42381.416666666664</c:v>
                </c:pt>
                <c:pt idx="4707">
                  <c:v>42381.4375</c:v>
                </c:pt>
                <c:pt idx="4708">
                  <c:v>42381.458333333336</c:v>
                </c:pt>
                <c:pt idx="4709">
                  <c:v>42381.479166666664</c:v>
                </c:pt>
                <c:pt idx="4710">
                  <c:v>42381.5</c:v>
                </c:pt>
                <c:pt idx="4711">
                  <c:v>42381.520833333336</c:v>
                </c:pt>
                <c:pt idx="4712">
                  <c:v>42381.541666666664</c:v>
                </c:pt>
                <c:pt idx="4713">
                  <c:v>42381.5625</c:v>
                </c:pt>
                <c:pt idx="4714">
                  <c:v>42381.583333333336</c:v>
                </c:pt>
                <c:pt idx="4715">
                  <c:v>42381.604166666664</c:v>
                </c:pt>
                <c:pt idx="4716">
                  <c:v>42381.625</c:v>
                </c:pt>
                <c:pt idx="4717">
                  <c:v>42381.645833333336</c:v>
                </c:pt>
                <c:pt idx="4718">
                  <c:v>42381.666666666664</c:v>
                </c:pt>
                <c:pt idx="4719">
                  <c:v>42381.6875</c:v>
                </c:pt>
                <c:pt idx="4720">
                  <c:v>42381.708333333336</c:v>
                </c:pt>
                <c:pt idx="4721">
                  <c:v>42381.729166666664</c:v>
                </c:pt>
                <c:pt idx="4722">
                  <c:v>42381.75</c:v>
                </c:pt>
                <c:pt idx="4723">
                  <c:v>42381.770833333336</c:v>
                </c:pt>
                <c:pt idx="4724">
                  <c:v>42381.791666666664</c:v>
                </c:pt>
                <c:pt idx="4725">
                  <c:v>42381.8125</c:v>
                </c:pt>
                <c:pt idx="4726">
                  <c:v>42381.833333333336</c:v>
                </c:pt>
                <c:pt idx="4727">
                  <c:v>42381.854166666664</c:v>
                </c:pt>
                <c:pt idx="4728">
                  <c:v>42381.875</c:v>
                </c:pt>
                <c:pt idx="4729">
                  <c:v>42381.895833333336</c:v>
                </c:pt>
                <c:pt idx="4730">
                  <c:v>42381.916666666664</c:v>
                </c:pt>
                <c:pt idx="4731">
                  <c:v>42381.9375</c:v>
                </c:pt>
                <c:pt idx="4732">
                  <c:v>42381.958333333336</c:v>
                </c:pt>
                <c:pt idx="4733">
                  <c:v>42381.979166666664</c:v>
                </c:pt>
                <c:pt idx="4734">
                  <c:v>42382</c:v>
                </c:pt>
                <c:pt idx="4735">
                  <c:v>42382.020833333336</c:v>
                </c:pt>
                <c:pt idx="4736">
                  <c:v>42382.041666666664</c:v>
                </c:pt>
                <c:pt idx="4737">
                  <c:v>42382.0625</c:v>
                </c:pt>
                <c:pt idx="4738">
                  <c:v>42382.083333333336</c:v>
                </c:pt>
                <c:pt idx="4739">
                  <c:v>42382.104166666664</c:v>
                </c:pt>
                <c:pt idx="4740">
                  <c:v>42382.125</c:v>
                </c:pt>
                <c:pt idx="4741">
                  <c:v>42382.145833333336</c:v>
                </c:pt>
                <c:pt idx="4742">
                  <c:v>42382.166666666664</c:v>
                </c:pt>
                <c:pt idx="4743">
                  <c:v>42382.1875</c:v>
                </c:pt>
                <c:pt idx="4744">
                  <c:v>42382.208333333336</c:v>
                </c:pt>
                <c:pt idx="4745">
                  <c:v>42382.229166666664</c:v>
                </c:pt>
                <c:pt idx="4746">
                  <c:v>42382.25</c:v>
                </c:pt>
                <c:pt idx="4747">
                  <c:v>42382.270833333336</c:v>
                </c:pt>
                <c:pt idx="4748">
                  <c:v>42382.291666666664</c:v>
                </c:pt>
                <c:pt idx="4749">
                  <c:v>42382.3125</c:v>
                </c:pt>
                <c:pt idx="4750">
                  <c:v>42382.333333333336</c:v>
                </c:pt>
                <c:pt idx="4751">
                  <c:v>42382.354166666664</c:v>
                </c:pt>
                <c:pt idx="4752">
                  <c:v>42382.375</c:v>
                </c:pt>
                <c:pt idx="4753">
                  <c:v>42382.395833333336</c:v>
                </c:pt>
                <c:pt idx="4754">
                  <c:v>42382.416666666664</c:v>
                </c:pt>
                <c:pt idx="4755">
                  <c:v>42382.4375</c:v>
                </c:pt>
                <c:pt idx="4756">
                  <c:v>42382.458333333336</c:v>
                </c:pt>
                <c:pt idx="4757">
                  <c:v>42382.479166666664</c:v>
                </c:pt>
                <c:pt idx="4758">
                  <c:v>42382.5</c:v>
                </c:pt>
                <c:pt idx="4759">
                  <c:v>42382.520833333336</c:v>
                </c:pt>
                <c:pt idx="4760">
                  <c:v>42382.541666666664</c:v>
                </c:pt>
                <c:pt idx="4761">
                  <c:v>42382.5625</c:v>
                </c:pt>
                <c:pt idx="4762">
                  <c:v>42382.583333333336</c:v>
                </c:pt>
                <c:pt idx="4763">
                  <c:v>42382.604166666664</c:v>
                </c:pt>
                <c:pt idx="4764">
                  <c:v>42382.625</c:v>
                </c:pt>
                <c:pt idx="4765">
                  <c:v>42382.645833333336</c:v>
                </c:pt>
                <c:pt idx="4766">
                  <c:v>42382.666666666664</c:v>
                </c:pt>
                <c:pt idx="4767">
                  <c:v>42382.6875</c:v>
                </c:pt>
                <c:pt idx="4768">
                  <c:v>42382.708333333336</c:v>
                </c:pt>
                <c:pt idx="4769">
                  <c:v>42382.729166666664</c:v>
                </c:pt>
                <c:pt idx="4770">
                  <c:v>42382.75</c:v>
                </c:pt>
                <c:pt idx="4771">
                  <c:v>42382.770833333336</c:v>
                </c:pt>
                <c:pt idx="4772">
                  <c:v>42382.791666666664</c:v>
                </c:pt>
                <c:pt idx="4773">
                  <c:v>42382.8125</c:v>
                </c:pt>
                <c:pt idx="4774">
                  <c:v>42382.833333333336</c:v>
                </c:pt>
                <c:pt idx="4775">
                  <c:v>42382.854166666664</c:v>
                </c:pt>
                <c:pt idx="4776">
                  <c:v>42382.875</c:v>
                </c:pt>
                <c:pt idx="4777">
                  <c:v>42382.895833333336</c:v>
                </c:pt>
                <c:pt idx="4778">
                  <c:v>42382.916666666664</c:v>
                </c:pt>
                <c:pt idx="4779">
                  <c:v>42382.9375</c:v>
                </c:pt>
                <c:pt idx="4780">
                  <c:v>42382.958333333336</c:v>
                </c:pt>
                <c:pt idx="4781">
                  <c:v>42382.979166666664</c:v>
                </c:pt>
                <c:pt idx="4782">
                  <c:v>42383</c:v>
                </c:pt>
                <c:pt idx="4783">
                  <c:v>42383.020833333336</c:v>
                </c:pt>
                <c:pt idx="4784">
                  <c:v>42383.041666666664</c:v>
                </c:pt>
                <c:pt idx="4785">
                  <c:v>42383.0625</c:v>
                </c:pt>
                <c:pt idx="4786">
                  <c:v>42383.083333333336</c:v>
                </c:pt>
                <c:pt idx="4787">
                  <c:v>42383.104166666664</c:v>
                </c:pt>
                <c:pt idx="4788">
                  <c:v>42383.125</c:v>
                </c:pt>
                <c:pt idx="4789">
                  <c:v>42383.145833333336</c:v>
                </c:pt>
                <c:pt idx="4790">
                  <c:v>42383.166666666664</c:v>
                </c:pt>
                <c:pt idx="4791">
                  <c:v>42383.1875</c:v>
                </c:pt>
                <c:pt idx="4792">
                  <c:v>42383.208333333336</c:v>
                </c:pt>
                <c:pt idx="4793">
                  <c:v>42383.229166666664</c:v>
                </c:pt>
                <c:pt idx="4794">
                  <c:v>42383.25</c:v>
                </c:pt>
                <c:pt idx="4795">
                  <c:v>42383.270833333336</c:v>
                </c:pt>
                <c:pt idx="4796">
                  <c:v>42383.291666666664</c:v>
                </c:pt>
                <c:pt idx="4797">
                  <c:v>42383.3125</c:v>
                </c:pt>
                <c:pt idx="4798">
                  <c:v>42383.333333333336</c:v>
                </c:pt>
                <c:pt idx="4799">
                  <c:v>42383.354166666664</c:v>
                </c:pt>
                <c:pt idx="4800">
                  <c:v>42383.375</c:v>
                </c:pt>
                <c:pt idx="4801">
                  <c:v>42383.395833333336</c:v>
                </c:pt>
                <c:pt idx="4802">
                  <c:v>42383.416666666664</c:v>
                </c:pt>
                <c:pt idx="4803">
                  <c:v>42383.4375</c:v>
                </c:pt>
                <c:pt idx="4804">
                  <c:v>42383.458333333336</c:v>
                </c:pt>
                <c:pt idx="4805">
                  <c:v>42383.479166666664</c:v>
                </c:pt>
                <c:pt idx="4806">
                  <c:v>42383.5</c:v>
                </c:pt>
                <c:pt idx="4807">
                  <c:v>42383.520833333336</c:v>
                </c:pt>
                <c:pt idx="4808">
                  <c:v>42383.541666666664</c:v>
                </c:pt>
                <c:pt idx="4809">
                  <c:v>42383.5625</c:v>
                </c:pt>
                <c:pt idx="4810">
                  <c:v>42383.583333333336</c:v>
                </c:pt>
                <c:pt idx="4811">
                  <c:v>42383.604166666664</c:v>
                </c:pt>
                <c:pt idx="4812">
                  <c:v>42383.625</c:v>
                </c:pt>
                <c:pt idx="4813">
                  <c:v>42383.645833333336</c:v>
                </c:pt>
                <c:pt idx="4814">
                  <c:v>42383.666666666664</c:v>
                </c:pt>
                <c:pt idx="4815">
                  <c:v>42383.6875</c:v>
                </c:pt>
                <c:pt idx="4816">
                  <c:v>42383.708333333336</c:v>
                </c:pt>
                <c:pt idx="4817">
                  <c:v>42383.729166666664</c:v>
                </c:pt>
                <c:pt idx="4818">
                  <c:v>42383.75</c:v>
                </c:pt>
                <c:pt idx="4819">
                  <c:v>42383.770833333336</c:v>
                </c:pt>
                <c:pt idx="4820">
                  <c:v>42383.791666666664</c:v>
                </c:pt>
                <c:pt idx="4821">
                  <c:v>42383.8125</c:v>
                </c:pt>
                <c:pt idx="4822">
                  <c:v>42383.833333333336</c:v>
                </c:pt>
                <c:pt idx="4823">
                  <c:v>42383.854166666664</c:v>
                </c:pt>
                <c:pt idx="4824">
                  <c:v>42383.875</c:v>
                </c:pt>
                <c:pt idx="4825">
                  <c:v>42383.895833333336</c:v>
                </c:pt>
                <c:pt idx="4826">
                  <c:v>42383.916666666664</c:v>
                </c:pt>
                <c:pt idx="4827">
                  <c:v>42383.9375</c:v>
                </c:pt>
                <c:pt idx="4828">
                  <c:v>42383.958333333336</c:v>
                </c:pt>
                <c:pt idx="4829">
                  <c:v>42383.979166666664</c:v>
                </c:pt>
                <c:pt idx="4830">
                  <c:v>42384</c:v>
                </c:pt>
                <c:pt idx="4831">
                  <c:v>42384.020833333336</c:v>
                </c:pt>
                <c:pt idx="4832">
                  <c:v>42384.041666666664</c:v>
                </c:pt>
                <c:pt idx="4833">
                  <c:v>42384.0625</c:v>
                </c:pt>
                <c:pt idx="4834">
                  <c:v>42384.083333333336</c:v>
                </c:pt>
                <c:pt idx="4835">
                  <c:v>42384.104166666664</c:v>
                </c:pt>
                <c:pt idx="4836">
                  <c:v>42384.125</c:v>
                </c:pt>
                <c:pt idx="4837">
                  <c:v>42384.145833333336</c:v>
                </c:pt>
                <c:pt idx="4838">
                  <c:v>42384.166666666664</c:v>
                </c:pt>
                <c:pt idx="4839">
                  <c:v>42384.1875</c:v>
                </c:pt>
                <c:pt idx="4840">
                  <c:v>42384.208333333336</c:v>
                </c:pt>
                <c:pt idx="4841">
                  <c:v>42384.229166666664</c:v>
                </c:pt>
                <c:pt idx="4842">
                  <c:v>42384.25</c:v>
                </c:pt>
                <c:pt idx="4843">
                  <c:v>42384.270833333336</c:v>
                </c:pt>
                <c:pt idx="4844">
                  <c:v>42384.291666666664</c:v>
                </c:pt>
                <c:pt idx="4845">
                  <c:v>42384.3125</c:v>
                </c:pt>
                <c:pt idx="4846">
                  <c:v>42384.333333333336</c:v>
                </c:pt>
                <c:pt idx="4847">
                  <c:v>42384.354166666664</c:v>
                </c:pt>
                <c:pt idx="4848">
                  <c:v>42384.375</c:v>
                </c:pt>
                <c:pt idx="4849">
                  <c:v>42384.395833333336</c:v>
                </c:pt>
                <c:pt idx="4850">
                  <c:v>42384.416666666664</c:v>
                </c:pt>
                <c:pt idx="4851">
                  <c:v>42384.4375</c:v>
                </c:pt>
                <c:pt idx="4852">
                  <c:v>42384.458333333336</c:v>
                </c:pt>
                <c:pt idx="4853">
                  <c:v>42384.479166666664</c:v>
                </c:pt>
                <c:pt idx="4854">
                  <c:v>42384.5</c:v>
                </c:pt>
                <c:pt idx="4855">
                  <c:v>42384.520833333336</c:v>
                </c:pt>
                <c:pt idx="4856">
                  <c:v>42384.541666666664</c:v>
                </c:pt>
                <c:pt idx="4857">
                  <c:v>42384.5625</c:v>
                </c:pt>
                <c:pt idx="4858">
                  <c:v>42384.583333333336</c:v>
                </c:pt>
                <c:pt idx="4859">
                  <c:v>42384.604166666664</c:v>
                </c:pt>
                <c:pt idx="4860">
                  <c:v>42384.625</c:v>
                </c:pt>
                <c:pt idx="4861">
                  <c:v>42384.645833333336</c:v>
                </c:pt>
                <c:pt idx="4862">
                  <c:v>42384.666666666664</c:v>
                </c:pt>
                <c:pt idx="4863">
                  <c:v>42384.6875</c:v>
                </c:pt>
                <c:pt idx="4864">
                  <c:v>42384.708333333336</c:v>
                </c:pt>
                <c:pt idx="4865">
                  <c:v>42384.729166666664</c:v>
                </c:pt>
                <c:pt idx="4866">
                  <c:v>42384.75</c:v>
                </c:pt>
                <c:pt idx="4867">
                  <c:v>42384.770833333336</c:v>
                </c:pt>
                <c:pt idx="4868">
                  <c:v>42384.791666666664</c:v>
                </c:pt>
                <c:pt idx="4869">
                  <c:v>42384.8125</c:v>
                </c:pt>
                <c:pt idx="4870">
                  <c:v>42384.833333333336</c:v>
                </c:pt>
                <c:pt idx="4871">
                  <c:v>42384.854166666664</c:v>
                </c:pt>
                <c:pt idx="4872">
                  <c:v>42384.875</c:v>
                </c:pt>
                <c:pt idx="4873">
                  <c:v>42384.895833333336</c:v>
                </c:pt>
                <c:pt idx="4874">
                  <c:v>42384.916666666664</c:v>
                </c:pt>
                <c:pt idx="4875">
                  <c:v>42384.9375</c:v>
                </c:pt>
                <c:pt idx="4876">
                  <c:v>42384.958333333336</c:v>
                </c:pt>
                <c:pt idx="4877">
                  <c:v>42384.979166666664</c:v>
                </c:pt>
                <c:pt idx="4878">
                  <c:v>42385</c:v>
                </c:pt>
                <c:pt idx="4879">
                  <c:v>42385.020833333336</c:v>
                </c:pt>
                <c:pt idx="4880">
                  <c:v>42385.041666666664</c:v>
                </c:pt>
                <c:pt idx="4881">
                  <c:v>42385.0625</c:v>
                </c:pt>
                <c:pt idx="4882">
                  <c:v>42385.083333333336</c:v>
                </c:pt>
                <c:pt idx="4883">
                  <c:v>42385.104166666664</c:v>
                </c:pt>
                <c:pt idx="4884">
                  <c:v>42385.125</c:v>
                </c:pt>
                <c:pt idx="4885">
                  <c:v>42385.145833333336</c:v>
                </c:pt>
                <c:pt idx="4886">
                  <c:v>42385.166666666664</c:v>
                </c:pt>
                <c:pt idx="4887">
                  <c:v>42385.1875</c:v>
                </c:pt>
                <c:pt idx="4888">
                  <c:v>42385.208333333336</c:v>
                </c:pt>
                <c:pt idx="4889">
                  <c:v>42385.229166666664</c:v>
                </c:pt>
                <c:pt idx="4890">
                  <c:v>42385.25</c:v>
                </c:pt>
                <c:pt idx="4891">
                  <c:v>42385.270833333336</c:v>
                </c:pt>
                <c:pt idx="4892">
                  <c:v>42385.291666666664</c:v>
                </c:pt>
                <c:pt idx="4893">
                  <c:v>42385.3125</c:v>
                </c:pt>
                <c:pt idx="4894">
                  <c:v>42385.333333333336</c:v>
                </c:pt>
                <c:pt idx="4895">
                  <c:v>42385.354166666664</c:v>
                </c:pt>
                <c:pt idx="4896">
                  <c:v>42385.375</c:v>
                </c:pt>
                <c:pt idx="4897">
                  <c:v>42385.395833333336</c:v>
                </c:pt>
                <c:pt idx="4898">
                  <c:v>42385.416666666664</c:v>
                </c:pt>
                <c:pt idx="4899">
                  <c:v>42385.4375</c:v>
                </c:pt>
                <c:pt idx="4900">
                  <c:v>42385.458333333336</c:v>
                </c:pt>
                <c:pt idx="4901">
                  <c:v>42385.479166666664</c:v>
                </c:pt>
                <c:pt idx="4902">
                  <c:v>42385.5</c:v>
                </c:pt>
                <c:pt idx="4903">
                  <c:v>42385.520833333336</c:v>
                </c:pt>
                <c:pt idx="4904">
                  <c:v>42385.541666666664</c:v>
                </c:pt>
                <c:pt idx="4905">
                  <c:v>42385.5625</c:v>
                </c:pt>
                <c:pt idx="4906">
                  <c:v>42385.583333333336</c:v>
                </c:pt>
                <c:pt idx="4907">
                  <c:v>42385.604166666664</c:v>
                </c:pt>
                <c:pt idx="4908">
                  <c:v>42385.625</c:v>
                </c:pt>
                <c:pt idx="4909">
                  <c:v>42385.645833333336</c:v>
                </c:pt>
                <c:pt idx="4910">
                  <c:v>42385.666666666664</c:v>
                </c:pt>
                <c:pt idx="4911">
                  <c:v>42385.6875</c:v>
                </c:pt>
                <c:pt idx="4912">
                  <c:v>42385.708333333336</c:v>
                </c:pt>
                <c:pt idx="4913">
                  <c:v>42385.729166666664</c:v>
                </c:pt>
                <c:pt idx="4914">
                  <c:v>42385.75</c:v>
                </c:pt>
                <c:pt idx="4915">
                  <c:v>42385.770833333336</c:v>
                </c:pt>
                <c:pt idx="4916">
                  <c:v>42385.791666666664</c:v>
                </c:pt>
                <c:pt idx="4917">
                  <c:v>42385.8125</c:v>
                </c:pt>
                <c:pt idx="4918">
                  <c:v>42385.833333333336</c:v>
                </c:pt>
                <c:pt idx="4919">
                  <c:v>42385.854166666664</c:v>
                </c:pt>
                <c:pt idx="4920">
                  <c:v>42385.875</c:v>
                </c:pt>
                <c:pt idx="4921">
                  <c:v>42385.895833333336</c:v>
                </c:pt>
                <c:pt idx="4922">
                  <c:v>42385.916666666664</c:v>
                </c:pt>
                <c:pt idx="4923">
                  <c:v>42385.9375</c:v>
                </c:pt>
                <c:pt idx="4924">
                  <c:v>42385.958333333336</c:v>
                </c:pt>
                <c:pt idx="4925">
                  <c:v>42385.979166666664</c:v>
                </c:pt>
                <c:pt idx="4926">
                  <c:v>42386</c:v>
                </c:pt>
                <c:pt idx="4927">
                  <c:v>42386.020833333336</c:v>
                </c:pt>
                <c:pt idx="4928">
                  <c:v>42386.041666666664</c:v>
                </c:pt>
                <c:pt idx="4929">
                  <c:v>42386.0625</c:v>
                </c:pt>
                <c:pt idx="4930">
                  <c:v>42386.083333333336</c:v>
                </c:pt>
                <c:pt idx="4931">
                  <c:v>42386.104166666664</c:v>
                </c:pt>
                <c:pt idx="4932">
                  <c:v>42386.125</c:v>
                </c:pt>
                <c:pt idx="4933">
                  <c:v>42386.145833333336</c:v>
                </c:pt>
                <c:pt idx="4934">
                  <c:v>42386.166666666664</c:v>
                </c:pt>
                <c:pt idx="4935">
                  <c:v>42386.1875</c:v>
                </c:pt>
                <c:pt idx="4936">
                  <c:v>42386.208333333336</c:v>
                </c:pt>
                <c:pt idx="4937">
                  <c:v>42386.229166666664</c:v>
                </c:pt>
                <c:pt idx="4938">
                  <c:v>42386.25</c:v>
                </c:pt>
                <c:pt idx="4939">
                  <c:v>42386.270833333336</c:v>
                </c:pt>
                <c:pt idx="4940">
                  <c:v>42386.291666666664</c:v>
                </c:pt>
                <c:pt idx="4941">
                  <c:v>42386.3125</c:v>
                </c:pt>
                <c:pt idx="4942">
                  <c:v>42386.333333333336</c:v>
                </c:pt>
                <c:pt idx="4943">
                  <c:v>42386.354166666664</c:v>
                </c:pt>
                <c:pt idx="4944">
                  <c:v>42386.375</c:v>
                </c:pt>
                <c:pt idx="4945">
                  <c:v>42386.395833333336</c:v>
                </c:pt>
                <c:pt idx="4946">
                  <c:v>42386.416666666664</c:v>
                </c:pt>
                <c:pt idx="4947">
                  <c:v>42386.4375</c:v>
                </c:pt>
                <c:pt idx="4948">
                  <c:v>42386.458333333336</c:v>
                </c:pt>
                <c:pt idx="4949">
                  <c:v>42386.479166666664</c:v>
                </c:pt>
                <c:pt idx="4950">
                  <c:v>42386.5</c:v>
                </c:pt>
                <c:pt idx="4951">
                  <c:v>42386.520833333336</c:v>
                </c:pt>
                <c:pt idx="4952">
                  <c:v>42386.541666666664</c:v>
                </c:pt>
                <c:pt idx="4953">
                  <c:v>42386.5625</c:v>
                </c:pt>
                <c:pt idx="4954">
                  <c:v>42386.583333333336</c:v>
                </c:pt>
                <c:pt idx="4955">
                  <c:v>42386.604166666664</c:v>
                </c:pt>
                <c:pt idx="4956">
                  <c:v>42386.625</c:v>
                </c:pt>
                <c:pt idx="4957">
                  <c:v>42386.645833333336</c:v>
                </c:pt>
                <c:pt idx="4958">
                  <c:v>42386.666666666664</c:v>
                </c:pt>
                <c:pt idx="4959">
                  <c:v>42386.6875</c:v>
                </c:pt>
                <c:pt idx="4960">
                  <c:v>42386.708333333336</c:v>
                </c:pt>
                <c:pt idx="4961">
                  <c:v>42386.729166666664</c:v>
                </c:pt>
                <c:pt idx="4962">
                  <c:v>42386.75</c:v>
                </c:pt>
                <c:pt idx="4963">
                  <c:v>42386.770833333336</c:v>
                </c:pt>
                <c:pt idx="4964">
                  <c:v>42386.791666666664</c:v>
                </c:pt>
                <c:pt idx="4965">
                  <c:v>42386.8125</c:v>
                </c:pt>
                <c:pt idx="4966">
                  <c:v>42386.833333333336</c:v>
                </c:pt>
                <c:pt idx="4967">
                  <c:v>42386.854166666664</c:v>
                </c:pt>
                <c:pt idx="4968">
                  <c:v>42386.875</c:v>
                </c:pt>
                <c:pt idx="4969">
                  <c:v>42386.895833333336</c:v>
                </c:pt>
                <c:pt idx="4970">
                  <c:v>42386.916666666664</c:v>
                </c:pt>
                <c:pt idx="4971">
                  <c:v>42386.9375</c:v>
                </c:pt>
                <c:pt idx="4972">
                  <c:v>42386.958333333336</c:v>
                </c:pt>
                <c:pt idx="4973">
                  <c:v>42386.979166666664</c:v>
                </c:pt>
                <c:pt idx="4974">
                  <c:v>42387</c:v>
                </c:pt>
                <c:pt idx="4975">
                  <c:v>42387.020833333336</c:v>
                </c:pt>
                <c:pt idx="4976">
                  <c:v>42387.041666666664</c:v>
                </c:pt>
                <c:pt idx="4977">
                  <c:v>42387.0625</c:v>
                </c:pt>
                <c:pt idx="4978">
                  <c:v>42387.083333333336</c:v>
                </c:pt>
                <c:pt idx="4979">
                  <c:v>42387.104166666664</c:v>
                </c:pt>
                <c:pt idx="4980">
                  <c:v>42387.125</c:v>
                </c:pt>
                <c:pt idx="4981">
                  <c:v>42387.145833333336</c:v>
                </c:pt>
                <c:pt idx="4982">
                  <c:v>42387.166666666664</c:v>
                </c:pt>
                <c:pt idx="4983">
                  <c:v>42387.1875</c:v>
                </c:pt>
                <c:pt idx="4984">
                  <c:v>42387.208333333336</c:v>
                </c:pt>
                <c:pt idx="4985">
                  <c:v>42387.229166666664</c:v>
                </c:pt>
                <c:pt idx="4986">
                  <c:v>42387.25</c:v>
                </c:pt>
                <c:pt idx="4987">
                  <c:v>42387.270833333336</c:v>
                </c:pt>
                <c:pt idx="4988">
                  <c:v>42387.291666666664</c:v>
                </c:pt>
                <c:pt idx="4989">
                  <c:v>42387.3125</c:v>
                </c:pt>
                <c:pt idx="4990">
                  <c:v>42387.333333333336</c:v>
                </c:pt>
                <c:pt idx="4991">
                  <c:v>42387.354166666664</c:v>
                </c:pt>
                <c:pt idx="4992">
                  <c:v>42387.375</c:v>
                </c:pt>
                <c:pt idx="4993">
                  <c:v>42387.395833333336</c:v>
                </c:pt>
                <c:pt idx="4994">
                  <c:v>42387.416666666664</c:v>
                </c:pt>
                <c:pt idx="4995">
                  <c:v>42387.4375</c:v>
                </c:pt>
                <c:pt idx="4996">
                  <c:v>42387.458333333336</c:v>
                </c:pt>
                <c:pt idx="4997">
                  <c:v>42387.479166666664</c:v>
                </c:pt>
                <c:pt idx="4998">
                  <c:v>42387.5</c:v>
                </c:pt>
                <c:pt idx="4999">
                  <c:v>42387.520833333336</c:v>
                </c:pt>
                <c:pt idx="5000">
                  <c:v>42387.541666666664</c:v>
                </c:pt>
                <c:pt idx="5001">
                  <c:v>42387.5625</c:v>
                </c:pt>
                <c:pt idx="5002">
                  <c:v>42387.583333333336</c:v>
                </c:pt>
                <c:pt idx="5003">
                  <c:v>42387.604166666664</c:v>
                </c:pt>
                <c:pt idx="5004">
                  <c:v>42387.625</c:v>
                </c:pt>
                <c:pt idx="5005">
                  <c:v>42387.645833333336</c:v>
                </c:pt>
                <c:pt idx="5006">
                  <c:v>42387.666666666664</c:v>
                </c:pt>
                <c:pt idx="5007">
                  <c:v>42387.6875</c:v>
                </c:pt>
                <c:pt idx="5008">
                  <c:v>42387.708333333336</c:v>
                </c:pt>
                <c:pt idx="5009">
                  <c:v>42387.729166666664</c:v>
                </c:pt>
                <c:pt idx="5010">
                  <c:v>42387.75</c:v>
                </c:pt>
                <c:pt idx="5011">
                  <c:v>42387.770833333336</c:v>
                </c:pt>
                <c:pt idx="5012">
                  <c:v>42387.791666666664</c:v>
                </c:pt>
                <c:pt idx="5013">
                  <c:v>42387.8125</c:v>
                </c:pt>
                <c:pt idx="5014">
                  <c:v>42387.833333333336</c:v>
                </c:pt>
                <c:pt idx="5015">
                  <c:v>42387.854166666664</c:v>
                </c:pt>
                <c:pt idx="5016">
                  <c:v>42387.875</c:v>
                </c:pt>
                <c:pt idx="5017">
                  <c:v>42387.895833333336</c:v>
                </c:pt>
                <c:pt idx="5018">
                  <c:v>42387.916666666664</c:v>
                </c:pt>
                <c:pt idx="5019">
                  <c:v>42387.9375</c:v>
                </c:pt>
                <c:pt idx="5020">
                  <c:v>42387.958333333336</c:v>
                </c:pt>
                <c:pt idx="5021">
                  <c:v>42387.979166666664</c:v>
                </c:pt>
                <c:pt idx="5022">
                  <c:v>42388</c:v>
                </c:pt>
                <c:pt idx="5023">
                  <c:v>42388.020833333336</c:v>
                </c:pt>
                <c:pt idx="5024">
                  <c:v>42388.041666666664</c:v>
                </c:pt>
                <c:pt idx="5025">
                  <c:v>42388.0625</c:v>
                </c:pt>
                <c:pt idx="5026">
                  <c:v>42388.083333333336</c:v>
                </c:pt>
                <c:pt idx="5027">
                  <c:v>42388.104166666664</c:v>
                </c:pt>
                <c:pt idx="5028">
                  <c:v>42388.125</c:v>
                </c:pt>
                <c:pt idx="5029">
                  <c:v>42388.145833333336</c:v>
                </c:pt>
                <c:pt idx="5030">
                  <c:v>42388.166666666664</c:v>
                </c:pt>
                <c:pt idx="5031">
                  <c:v>42388.1875</c:v>
                </c:pt>
                <c:pt idx="5032">
                  <c:v>42388.208333333336</c:v>
                </c:pt>
                <c:pt idx="5033">
                  <c:v>42388.229166666664</c:v>
                </c:pt>
                <c:pt idx="5034">
                  <c:v>42388.25</c:v>
                </c:pt>
                <c:pt idx="5035">
                  <c:v>42388.270833333336</c:v>
                </c:pt>
                <c:pt idx="5036">
                  <c:v>42388.291666666664</c:v>
                </c:pt>
                <c:pt idx="5037">
                  <c:v>42388.3125</c:v>
                </c:pt>
                <c:pt idx="5038">
                  <c:v>42388.333333333336</c:v>
                </c:pt>
                <c:pt idx="5039">
                  <c:v>42388.354166666664</c:v>
                </c:pt>
                <c:pt idx="5040">
                  <c:v>42388.375</c:v>
                </c:pt>
                <c:pt idx="5041">
                  <c:v>42388.395833333336</c:v>
                </c:pt>
                <c:pt idx="5042">
                  <c:v>42388.416666666664</c:v>
                </c:pt>
                <c:pt idx="5043">
                  <c:v>42388.4375</c:v>
                </c:pt>
                <c:pt idx="5044">
                  <c:v>42388.458333333336</c:v>
                </c:pt>
                <c:pt idx="5045">
                  <c:v>42388.479166666664</c:v>
                </c:pt>
                <c:pt idx="5046">
                  <c:v>42388.5</c:v>
                </c:pt>
                <c:pt idx="5047">
                  <c:v>42388.520833333336</c:v>
                </c:pt>
                <c:pt idx="5048">
                  <c:v>42388.541666666664</c:v>
                </c:pt>
                <c:pt idx="5049">
                  <c:v>42388.5625</c:v>
                </c:pt>
                <c:pt idx="5050">
                  <c:v>42388.583333333336</c:v>
                </c:pt>
                <c:pt idx="5051">
                  <c:v>42388.604166666664</c:v>
                </c:pt>
                <c:pt idx="5052">
                  <c:v>42388.625</c:v>
                </c:pt>
                <c:pt idx="5053">
                  <c:v>42388.645833333336</c:v>
                </c:pt>
                <c:pt idx="5054">
                  <c:v>42388.666666666664</c:v>
                </c:pt>
                <c:pt idx="5055">
                  <c:v>42388.6875</c:v>
                </c:pt>
                <c:pt idx="5056">
                  <c:v>42388.708333333336</c:v>
                </c:pt>
                <c:pt idx="5057">
                  <c:v>42388.729166666664</c:v>
                </c:pt>
                <c:pt idx="5058">
                  <c:v>42388.75</c:v>
                </c:pt>
                <c:pt idx="5059">
                  <c:v>42388.770833333336</c:v>
                </c:pt>
                <c:pt idx="5060">
                  <c:v>42388.791666666664</c:v>
                </c:pt>
                <c:pt idx="5061">
                  <c:v>42388.8125</c:v>
                </c:pt>
                <c:pt idx="5062">
                  <c:v>42388.833333333336</c:v>
                </c:pt>
                <c:pt idx="5063">
                  <c:v>42388.854166666664</c:v>
                </c:pt>
                <c:pt idx="5064">
                  <c:v>42388.875</c:v>
                </c:pt>
                <c:pt idx="5065">
                  <c:v>42388.895833333336</c:v>
                </c:pt>
                <c:pt idx="5066">
                  <c:v>42388.916666666664</c:v>
                </c:pt>
                <c:pt idx="5067">
                  <c:v>42388.9375</c:v>
                </c:pt>
                <c:pt idx="5068">
                  <c:v>42388.958333333336</c:v>
                </c:pt>
                <c:pt idx="5069">
                  <c:v>42388.979166666664</c:v>
                </c:pt>
                <c:pt idx="5070">
                  <c:v>42389</c:v>
                </c:pt>
                <c:pt idx="5071">
                  <c:v>42389.020833333336</c:v>
                </c:pt>
                <c:pt idx="5072">
                  <c:v>42389.041666666664</c:v>
                </c:pt>
                <c:pt idx="5073">
                  <c:v>42389.0625</c:v>
                </c:pt>
                <c:pt idx="5074">
                  <c:v>42389.083333333336</c:v>
                </c:pt>
                <c:pt idx="5075">
                  <c:v>42389.104166666664</c:v>
                </c:pt>
                <c:pt idx="5076">
                  <c:v>42389.125</c:v>
                </c:pt>
                <c:pt idx="5077">
                  <c:v>42389.145833333336</c:v>
                </c:pt>
                <c:pt idx="5078">
                  <c:v>42389.166666666664</c:v>
                </c:pt>
                <c:pt idx="5079">
                  <c:v>42389.1875</c:v>
                </c:pt>
                <c:pt idx="5080">
                  <c:v>42389.208333333336</c:v>
                </c:pt>
                <c:pt idx="5081">
                  <c:v>42389.229166666664</c:v>
                </c:pt>
                <c:pt idx="5082">
                  <c:v>42389.25</c:v>
                </c:pt>
                <c:pt idx="5083">
                  <c:v>42389.270833333336</c:v>
                </c:pt>
                <c:pt idx="5084">
                  <c:v>42389.291666666664</c:v>
                </c:pt>
                <c:pt idx="5085">
                  <c:v>42389.3125</c:v>
                </c:pt>
                <c:pt idx="5086">
                  <c:v>42389.333333333336</c:v>
                </c:pt>
                <c:pt idx="5087">
                  <c:v>42389.354166666664</c:v>
                </c:pt>
                <c:pt idx="5088">
                  <c:v>42389.375</c:v>
                </c:pt>
                <c:pt idx="5089">
                  <c:v>42389.395833333336</c:v>
                </c:pt>
                <c:pt idx="5090">
                  <c:v>42389.416666666664</c:v>
                </c:pt>
                <c:pt idx="5091">
                  <c:v>42389.4375</c:v>
                </c:pt>
                <c:pt idx="5092">
                  <c:v>42389.458333333336</c:v>
                </c:pt>
                <c:pt idx="5093">
                  <c:v>42389.479166666664</c:v>
                </c:pt>
                <c:pt idx="5094">
                  <c:v>42389.5</c:v>
                </c:pt>
                <c:pt idx="5095">
                  <c:v>42389.520833333336</c:v>
                </c:pt>
                <c:pt idx="5096">
                  <c:v>42389.541666666664</c:v>
                </c:pt>
                <c:pt idx="5097">
                  <c:v>42389.5625</c:v>
                </c:pt>
                <c:pt idx="5098">
                  <c:v>42389.583333333336</c:v>
                </c:pt>
                <c:pt idx="5099">
                  <c:v>42389.604166666664</c:v>
                </c:pt>
                <c:pt idx="5100">
                  <c:v>42389.625</c:v>
                </c:pt>
                <c:pt idx="5101">
                  <c:v>42389.645833333336</c:v>
                </c:pt>
                <c:pt idx="5102">
                  <c:v>42389.666666666664</c:v>
                </c:pt>
                <c:pt idx="5103">
                  <c:v>42389.6875</c:v>
                </c:pt>
                <c:pt idx="5104">
                  <c:v>42389.708333333336</c:v>
                </c:pt>
                <c:pt idx="5105">
                  <c:v>42389.729166666664</c:v>
                </c:pt>
                <c:pt idx="5106">
                  <c:v>42389.75</c:v>
                </c:pt>
                <c:pt idx="5107">
                  <c:v>42389.770833333336</c:v>
                </c:pt>
                <c:pt idx="5108">
                  <c:v>42389.791666666664</c:v>
                </c:pt>
                <c:pt idx="5109">
                  <c:v>42389.8125</c:v>
                </c:pt>
                <c:pt idx="5110">
                  <c:v>42389.833333333336</c:v>
                </c:pt>
                <c:pt idx="5111">
                  <c:v>42389.854166666664</c:v>
                </c:pt>
                <c:pt idx="5112">
                  <c:v>42389.875</c:v>
                </c:pt>
                <c:pt idx="5113">
                  <c:v>42389.895833333336</c:v>
                </c:pt>
                <c:pt idx="5114">
                  <c:v>42389.916666666664</c:v>
                </c:pt>
                <c:pt idx="5115">
                  <c:v>42389.9375</c:v>
                </c:pt>
                <c:pt idx="5116">
                  <c:v>42389.958333333336</c:v>
                </c:pt>
                <c:pt idx="5117">
                  <c:v>42389.979166666664</c:v>
                </c:pt>
                <c:pt idx="5118">
                  <c:v>42390</c:v>
                </c:pt>
                <c:pt idx="5119">
                  <c:v>42390.020833333336</c:v>
                </c:pt>
                <c:pt idx="5120">
                  <c:v>42390.041666666664</c:v>
                </c:pt>
                <c:pt idx="5121">
                  <c:v>42390.0625</c:v>
                </c:pt>
                <c:pt idx="5122">
                  <c:v>42390.083333333336</c:v>
                </c:pt>
                <c:pt idx="5123">
                  <c:v>42390.104166666664</c:v>
                </c:pt>
                <c:pt idx="5124">
                  <c:v>42390.125</c:v>
                </c:pt>
                <c:pt idx="5125">
                  <c:v>42390.145833333336</c:v>
                </c:pt>
                <c:pt idx="5126">
                  <c:v>42390.166666666664</c:v>
                </c:pt>
                <c:pt idx="5127">
                  <c:v>42390.1875</c:v>
                </c:pt>
                <c:pt idx="5128">
                  <c:v>42390.208333333336</c:v>
                </c:pt>
                <c:pt idx="5129">
                  <c:v>42390.229166666664</c:v>
                </c:pt>
                <c:pt idx="5130">
                  <c:v>42390.25</c:v>
                </c:pt>
                <c:pt idx="5131">
                  <c:v>42390.270833333336</c:v>
                </c:pt>
                <c:pt idx="5132">
                  <c:v>42390.291666666664</c:v>
                </c:pt>
                <c:pt idx="5133">
                  <c:v>42390.3125</c:v>
                </c:pt>
                <c:pt idx="5134">
                  <c:v>42390.333333333336</c:v>
                </c:pt>
                <c:pt idx="5135">
                  <c:v>42390.354166666664</c:v>
                </c:pt>
                <c:pt idx="5136">
                  <c:v>42390.375</c:v>
                </c:pt>
                <c:pt idx="5137">
                  <c:v>42390.395833333336</c:v>
                </c:pt>
                <c:pt idx="5138">
                  <c:v>42390.416666666664</c:v>
                </c:pt>
                <c:pt idx="5139">
                  <c:v>42390.4375</c:v>
                </c:pt>
                <c:pt idx="5140">
                  <c:v>42390.458333333336</c:v>
                </c:pt>
                <c:pt idx="5141">
                  <c:v>42390.479166666672</c:v>
                </c:pt>
                <c:pt idx="5142">
                  <c:v>42390.500000000007</c:v>
                </c:pt>
                <c:pt idx="5143">
                  <c:v>42390.520833333343</c:v>
                </c:pt>
                <c:pt idx="5144">
                  <c:v>42390.541666666679</c:v>
                </c:pt>
                <c:pt idx="5145">
                  <c:v>42390.562500000015</c:v>
                </c:pt>
                <c:pt idx="5146">
                  <c:v>42390.58333333335</c:v>
                </c:pt>
                <c:pt idx="5147">
                  <c:v>42390.604166666686</c:v>
                </c:pt>
                <c:pt idx="5148">
                  <c:v>42390.625000000022</c:v>
                </c:pt>
                <c:pt idx="5149">
                  <c:v>42390.645833333358</c:v>
                </c:pt>
                <c:pt idx="5150">
                  <c:v>42390.666666666693</c:v>
                </c:pt>
                <c:pt idx="5151">
                  <c:v>42390.687500000029</c:v>
                </c:pt>
                <c:pt idx="5152">
                  <c:v>42390.708333333365</c:v>
                </c:pt>
                <c:pt idx="5153">
                  <c:v>42390.729166666701</c:v>
                </c:pt>
                <c:pt idx="5154">
                  <c:v>42390.750000000036</c:v>
                </c:pt>
                <c:pt idx="5155">
                  <c:v>42390.770833333372</c:v>
                </c:pt>
                <c:pt idx="5156">
                  <c:v>42390.791666666708</c:v>
                </c:pt>
                <c:pt idx="5157">
                  <c:v>42390.812500000044</c:v>
                </c:pt>
                <c:pt idx="5158">
                  <c:v>42390.833333333379</c:v>
                </c:pt>
                <c:pt idx="5159">
                  <c:v>42390.854166666715</c:v>
                </c:pt>
                <c:pt idx="5160">
                  <c:v>42390.875000000051</c:v>
                </c:pt>
                <c:pt idx="5161">
                  <c:v>42390.895833333387</c:v>
                </c:pt>
                <c:pt idx="5162">
                  <c:v>42390.916666666722</c:v>
                </c:pt>
                <c:pt idx="5163">
                  <c:v>42390.937500000058</c:v>
                </c:pt>
                <c:pt idx="5164">
                  <c:v>42390.958333333394</c:v>
                </c:pt>
                <c:pt idx="5165">
                  <c:v>42390.97916666673</c:v>
                </c:pt>
                <c:pt idx="5166">
                  <c:v>42391.000000000065</c:v>
                </c:pt>
                <c:pt idx="5167">
                  <c:v>42391.020833333401</c:v>
                </c:pt>
                <c:pt idx="5168">
                  <c:v>42391.041666666737</c:v>
                </c:pt>
                <c:pt idx="5169">
                  <c:v>42391.062500000073</c:v>
                </c:pt>
                <c:pt idx="5170">
                  <c:v>42391.083333333409</c:v>
                </c:pt>
                <c:pt idx="5171">
                  <c:v>42391.104166666744</c:v>
                </c:pt>
                <c:pt idx="5172">
                  <c:v>42391.12500000008</c:v>
                </c:pt>
                <c:pt idx="5173">
                  <c:v>42391.145833333416</c:v>
                </c:pt>
                <c:pt idx="5174">
                  <c:v>42391.166666666752</c:v>
                </c:pt>
                <c:pt idx="5175">
                  <c:v>42391.187500000087</c:v>
                </c:pt>
                <c:pt idx="5176">
                  <c:v>42391.208333333423</c:v>
                </c:pt>
                <c:pt idx="5177">
                  <c:v>42391.229166666759</c:v>
                </c:pt>
                <c:pt idx="5178">
                  <c:v>42391.250000000095</c:v>
                </c:pt>
                <c:pt idx="5179">
                  <c:v>42391.27083333343</c:v>
                </c:pt>
                <c:pt idx="5180">
                  <c:v>42391.291666666766</c:v>
                </c:pt>
                <c:pt idx="5181">
                  <c:v>42391.312500000102</c:v>
                </c:pt>
                <c:pt idx="5182">
                  <c:v>42391.333333333438</c:v>
                </c:pt>
                <c:pt idx="5183">
                  <c:v>42391.354166666773</c:v>
                </c:pt>
                <c:pt idx="5184">
                  <c:v>42391.375000000109</c:v>
                </c:pt>
                <c:pt idx="5185">
                  <c:v>42391.395833333445</c:v>
                </c:pt>
                <c:pt idx="5186">
                  <c:v>42391.416666666781</c:v>
                </c:pt>
                <c:pt idx="5187">
                  <c:v>42391.437500000116</c:v>
                </c:pt>
                <c:pt idx="5188">
                  <c:v>42391.458333333452</c:v>
                </c:pt>
                <c:pt idx="5189">
                  <c:v>42391.479166666788</c:v>
                </c:pt>
                <c:pt idx="5190">
                  <c:v>42391.500000000124</c:v>
                </c:pt>
                <c:pt idx="5191">
                  <c:v>42391.520833333459</c:v>
                </c:pt>
                <c:pt idx="5192">
                  <c:v>42391.541666666795</c:v>
                </c:pt>
                <c:pt idx="5193">
                  <c:v>42391.562500000131</c:v>
                </c:pt>
                <c:pt idx="5194">
                  <c:v>42391.583333333467</c:v>
                </c:pt>
                <c:pt idx="5195">
                  <c:v>42391.604166666802</c:v>
                </c:pt>
                <c:pt idx="5196">
                  <c:v>42391.625000000138</c:v>
                </c:pt>
                <c:pt idx="5197">
                  <c:v>42391.645833333474</c:v>
                </c:pt>
                <c:pt idx="5198">
                  <c:v>42391.66666666681</c:v>
                </c:pt>
                <c:pt idx="5199">
                  <c:v>42391.687500000146</c:v>
                </c:pt>
                <c:pt idx="5200">
                  <c:v>42391.708333333481</c:v>
                </c:pt>
                <c:pt idx="5201">
                  <c:v>42391.729166666817</c:v>
                </c:pt>
                <c:pt idx="5202">
                  <c:v>42391.750000000153</c:v>
                </c:pt>
                <c:pt idx="5203">
                  <c:v>42391.770833333489</c:v>
                </c:pt>
                <c:pt idx="5204">
                  <c:v>42391.791666666824</c:v>
                </c:pt>
                <c:pt idx="5205">
                  <c:v>42391.81250000016</c:v>
                </c:pt>
                <c:pt idx="5206">
                  <c:v>42391.833333333496</c:v>
                </c:pt>
                <c:pt idx="5207">
                  <c:v>42391.854166666832</c:v>
                </c:pt>
                <c:pt idx="5208">
                  <c:v>42391.875000000167</c:v>
                </c:pt>
                <c:pt idx="5209">
                  <c:v>42391.895833333503</c:v>
                </c:pt>
                <c:pt idx="5210">
                  <c:v>42391.916666666839</c:v>
                </c:pt>
                <c:pt idx="5211">
                  <c:v>42391.937500000175</c:v>
                </c:pt>
                <c:pt idx="5212">
                  <c:v>42391.95833333351</c:v>
                </c:pt>
                <c:pt idx="5213">
                  <c:v>42391.979166666846</c:v>
                </c:pt>
                <c:pt idx="5214">
                  <c:v>42392.000000000182</c:v>
                </c:pt>
                <c:pt idx="5215">
                  <c:v>42392.020833333518</c:v>
                </c:pt>
                <c:pt idx="5216">
                  <c:v>42392.041666666853</c:v>
                </c:pt>
                <c:pt idx="5217">
                  <c:v>42392.062500000189</c:v>
                </c:pt>
                <c:pt idx="5218">
                  <c:v>42392.083333333525</c:v>
                </c:pt>
                <c:pt idx="5219">
                  <c:v>42392.104166666861</c:v>
                </c:pt>
                <c:pt idx="5220">
                  <c:v>42392.125000000196</c:v>
                </c:pt>
                <c:pt idx="5221">
                  <c:v>42392.145833333532</c:v>
                </c:pt>
                <c:pt idx="5222">
                  <c:v>42392.166666666868</c:v>
                </c:pt>
                <c:pt idx="5223">
                  <c:v>42392.187500000204</c:v>
                </c:pt>
                <c:pt idx="5224">
                  <c:v>42392.208333333539</c:v>
                </c:pt>
                <c:pt idx="5225">
                  <c:v>42392.229166666875</c:v>
                </c:pt>
                <c:pt idx="5226">
                  <c:v>42392.250000000211</c:v>
                </c:pt>
                <c:pt idx="5227">
                  <c:v>42392.270833333547</c:v>
                </c:pt>
                <c:pt idx="5228">
                  <c:v>42392.291666666883</c:v>
                </c:pt>
                <c:pt idx="5229">
                  <c:v>42392.312500000218</c:v>
                </c:pt>
                <c:pt idx="5230">
                  <c:v>42392.333333333554</c:v>
                </c:pt>
                <c:pt idx="5231">
                  <c:v>42392.35416666689</c:v>
                </c:pt>
                <c:pt idx="5232">
                  <c:v>42392.375000000226</c:v>
                </c:pt>
                <c:pt idx="5233">
                  <c:v>42392.395833333561</c:v>
                </c:pt>
                <c:pt idx="5234">
                  <c:v>42392.416666666897</c:v>
                </c:pt>
                <c:pt idx="5235">
                  <c:v>42392.437500000233</c:v>
                </c:pt>
                <c:pt idx="5236">
                  <c:v>42392.458333333569</c:v>
                </c:pt>
                <c:pt idx="5237">
                  <c:v>42392.479166666904</c:v>
                </c:pt>
                <c:pt idx="5238">
                  <c:v>42392.50000000024</c:v>
                </c:pt>
                <c:pt idx="5239">
                  <c:v>42392.520833333576</c:v>
                </c:pt>
                <c:pt idx="5240">
                  <c:v>42392.541666666912</c:v>
                </c:pt>
                <c:pt idx="5241">
                  <c:v>42392.562500000247</c:v>
                </c:pt>
                <c:pt idx="5242">
                  <c:v>42392.583333333583</c:v>
                </c:pt>
                <c:pt idx="5243">
                  <c:v>42392.604166666919</c:v>
                </c:pt>
                <c:pt idx="5244">
                  <c:v>42392.625000000255</c:v>
                </c:pt>
                <c:pt idx="5245">
                  <c:v>42392.64583333359</c:v>
                </c:pt>
                <c:pt idx="5246">
                  <c:v>42392.666666666926</c:v>
                </c:pt>
                <c:pt idx="5247">
                  <c:v>42392.687500000262</c:v>
                </c:pt>
                <c:pt idx="5248">
                  <c:v>42392.708333333598</c:v>
                </c:pt>
                <c:pt idx="5249">
                  <c:v>42392.729166666933</c:v>
                </c:pt>
                <c:pt idx="5250">
                  <c:v>42392.750000000269</c:v>
                </c:pt>
                <c:pt idx="5251">
                  <c:v>42392.770833333605</c:v>
                </c:pt>
                <c:pt idx="5252">
                  <c:v>42392.791666666941</c:v>
                </c:pt>
                <c:pt idx="5253">
                  <c:v>42392.812500000276</c:v>
                </c:pt>
                <c:pt idx="5254">
                  <c:v>42392.833333333612</c:v>
                </c:pt>
                <c:pt idx="5255">
                  <c:v>42392.854166666948</c:v>
                </c:pt>
                <c:pt idx="5256">
                  <c:v>42392.875000000284</c:v>
                </c:pt>
                <c:pt idx="5257">
                  <c:v>42392.89583333362</c:v>
                </c:pt>
                <c:pt idx="5258">
                  <c:v>42392.916666666955</c:v>
                </c:pt>
                <c:pt idx="5259">
                  <c:v>42392.937500000291</c:v>
                </c:pt>
                <c:pt idx="5260">
                  <c:v>42392.958333333627</c:v>
                </c:pt>
                <c:pt idx="5261">
                  <c:v>42392.979166666963</c:v>
                </c:pt>
                <c:pt idx="5262">
                  <c:v>42393.000000000298</c:v>
                </c:pt>
                <c:pt idx="5263">
                  <c:v>42393.020833333634</c:v>
                </c:pt>
                <c:pt idx="5264">
                  <c:v>42393.04166666697</c:v>
                </c:pt>
                <c:pt idx="5265">
                  <c:v>42393.062500000306</c:v>
                </c:pt>
                <c:pt idx="5266">
                  <c:v>42393.083333333641</c:v>
                </c:pt>
                <c:pt idx="5267">
                  <c:v>42393.104166666977</c:v>
                </c:pt>
                <c:pt idx="5268">
                  <c:v>42393.125000000313</c:v>
                </c:pt>
                <c:pt idx="5269">
                  <c:v>42393.145833333649</c:v>
                </c:pt>
                <c:pt idx="5270">
                  <c:v>42393.166666666984</c:v>
                </c:pt>
                <c:pt idx="5271">
                  <c:v>42393.18750000032</c:v>
                </c:pt>
                <c:pt idx="5272">
                  <c:v>42393.208333333656</c:v>
                </c:pt>
                <c:pt idx="5273">
                  <c:v>42393.229166666992</c:v>
                </c:pt>
                <c:pt idx="5274">
                  <c:v>42393.250000000327</c:v>
                </c:pt>
                <c:pt idx="5275">
                  <c:v>42393.270833333663</c:v>
                </c:pt>
                <c:pt idx="5276">
                  <c:v>42393.291666666999</c:v>
                </c:pt>
                <c:pt idx="5277">
                  <c:v>42393.312500000335</c:v>
                </c:pt>
                <c:pt idx="5278">
                  <c:v>42393.33333333367</c:v>
                </c:pt>
                <c:pt idx="5279">
                  <c:v>42393.354166667006</c:v>
                </c:pt>
                <c:pt idx="5280">
                  <c:v>42393.375000000342</c:v>
                </c:pt>
                <c:pt idx="5281">
                  <c:v>42393.395833333678</c:v>
                </c:pt>
                <c:pt idx="5282">
                  <c:v>42393.416666667013</c:v>
                </c:pt>
                <c:pt idx="5283">
                  <c:v>42393.437500000349</c:v>
                </c:pt>
                <c:pt idx="5284">
                  <c:v>42393.458333333685</c:v>
                </c:pt>
                <c:pt idx="5285">
                  <c:v>42393.479166667021</c:v>
                </c:pt>
                <c:pt idx="5286">
                  <c:v>42393.500000000357</c:v>
                </c:pt>
                <c:pt idx="5287">
                  <c:v>42393.520833333692</c:v>
                </c:pt>
                <c:pt idx="5288">
                  <c:v>42393.541666667028</c:v>
                </c:pt>
                <c:pt idx="5289">
                  <c:v>42393.562500000364</c:v>
                </c:pt>
                <c:pt idx="5290">
                  <c:v>42393.5833333337</c:v>
                </c:pt>
                <c:pt idx="5291">
                  <c:v>42393.604166667035</c:v>
                </c:pt>
                <c:pt idx="5292">
                  <c:v>42393.625000000371</c:v>
                </c:pt>
                <c:pt idx="5293">
                  <c:v>42393.645833333707</c:v>
                </c:pt>
                <c:pt idx="5294">
                  <c:v>42393.666666667043</c:v>
                </c:pt>
                <c:pt idx="5295">
                  <c:v>42393.687500000378</c:v>
                </c:pt>
                <c:pt idx="5296">
                  <c:v>42393.708333333714</c:v>
                </c:pt>
                <c:pt idx="5297">
                  <c:v>42393.72916666705</c:v>
                </c:pt>
                <c:pt idx="5298">
                  <c:v>42393.750000000386</c:v>
                </c:pt>
                <c:pt idx="5299">
                  <c:v>42393.770833333721</c:v>
                </c:pt>
                <c:pt idx="5300">
                  <c:v>42393.791666667057</c:v>
                </c:pt>
                <c:pt idx="5301">
                  <c:v>42393.812500000393</c:v>
                </c:pt>
                <c:pt idx="5302">
                  <c:v>42393.833333333729</c:v>
                </c:pt>
                <c:pt idx="5303">
                  <c:v>42393.854166667064</c:v>
                </c:pt>
                <c:pt idx="5304">
                  <c:v>42393.8750000004</c:v>
                </c:pt>
                <c:pt idx="5305">
                  <c:v>42393.895833333736</c:v>
                </c:pt>
                <c:pt idx="5306">
                  <c:v>42393.916666667072</c:v>
                </c:pt>
                <c:pt idx="5307">
                  <c:v>42393.937500000407</c:v>
                </c:pt>
                <c:pt idx="5308">
                  <c:v>42393.958333333743</c:v>
                </c:pt>
                <c:pt idx="5309">
                  <c:v>42393.979166667079</c:v>
                </c:pt>
                <c:pt idx="5310">
                  <c:v>42394.000000000415</c:v>
                </c:pt>
                <c:pt idx="5311">
                  <c:v>42394.02083333375</c:v>
                </c:pt>
                <c:pt idx="5312">
                  <c:v>42394.041666667086</c:v>
                </c:pt>
                <c:pt idx="5313">
                  <c:v>42394.062500000422</c:v>
                </c:pt>
                <c:pt idx="5314">
                  <c:v>42394.083333333758</c:v>
                </c:pt>
                <c:pt idx="5315">
                  <c:v>42394.104166667094</c:v>
                </c:pt>
                <c:pt idx="5316">
                  <c:v>42394.125000000429</c:v>
                </c:pt>
                <c:pt idx="5317">
                  <c:v>42394.145833333765</c:v>
                </c:pt>
                <c:pt idx="5318">
                  <c:v>42394.166666667101</c:v>
                </c:pt>
                <c:pt idx="5319">
                  <c:v>42394.187500000437</c:v>
                </c:pt>
                <c:pt idx="5320">
                  <c:v>42394.208333333772</c:v>
                </c:pt>
                <c:pt idx="5321">
                  <c:v>42394.229166667108</c:v>
                </c:pt>
                <c:pt idx="5322">
                  <c:v>42394.250000000444</c:v>
                </c:pt>
                <c:pt idx="5323">
                  <c:v>42394.27083333378</c:v>
                </c:pt>
                <c:pt idx="5324">
                  <c:v>42394.291666667115</c:v>
                </c:pt>
                <c:pt idx="5325">
                  <c:v>42394.312500000451</c:v>
                </c:pt>
                <c:pt idx="5326">
                  <c:v>42394.333333333787</c:v>
                </c:pt>
                <c:pt idx="5327">
                  <c:v>42394.354166667123</c:v>
                </c:pt>
                <c:pt idx="5328">
                  <c:v>42394.375000000458</c:v>
                </c:pt>
                <c:pt idx="5329">
                  <c:v>42394.395833333794</c:v>
                </c:pt>
                <c:pt idx="5330">
                  <c:v>42394.41666666713</c:v>
                </c:pt>
                <c:pt idx="5331">
                  <c:v>42394.437500000466</c:v>
                </c:pt>
                <c:pt idx="5332">
                  <c:v>42394.458333333801</c:v>
                </c:pt>
                <c:pt idx="5333">
                  <c:v>42394.479166667137</c:v>
                </c:pt>
                <c:pt idx="5334">
                  <c:v>42394.500000000473</c:v>
                </c:pt>
                <c:pt idx="5335">
                  <c:v>42394.520833333809</c:v>
                </c:pt>
                <c:pt idx="5336">
                  <c:v>42394.541666667144</c:v>
                </c:pt>
                <c:pt idx="5337">
                  <c:v>42394.56250000048</c:v>
                </c:pt>
                <c:pt idx="5338">
                  <c:v>42394.583333333816</c:v>
                </c:pt>
                <c:pt idx="5339">
                  <c:v>42394.604166667152</c:v>
                </c:pt>
                <c:pt idx="5340">
                  <c:v>42394.625000000487</c:v>
                </c:pt>
                <c:pt idx="5341">
                  <c:v>42394.645833333823</c:v>
                </c:pt>
                <c:pt idx="5342">
                  <c:v>42394.666666667159</c:v>
                </c:pt>
                <c:pt idx="5343">
                  <c:v>42394.687500000495</c:v>
                </c:pt>
                <c:pt idx="5344">
                  <c:v>42394.708333333831</c:v>
                </c:pt>
                <c:pt idx="5345">
                  <c:v>42394.729166667166</c:v>
                </c:pt>
                <c:pt idx="5346">
                  <c:v>42394.750000000502</c:v>
                </c:pt>
                <c:pt idx="5347">
                  <c:v>42394.770833333838</c:v>
                </c:pt>
                <c:pt idx="5348">
                  <c:v>42394.791666667174</c:v>
                </c:pt>
                <c:pt idx="5349">
                  <c:v>42394.812500000509</c:v>
                </c:pt>
                <c:pt idx="5350">
                  <c:v>42394.833333333845</c:v>
                </c:pt>
                <c:pt idx="5351">
                  <c:v>42394.854166667181</c:v>
                </c:pt>
                <c:pt idx="5352">
                  <c:v>42394.875000000517</c:v>
                </c:pt>
                <c:pt idx="5353">
                  <c:v>42394.895833333852</c:v>
                </c:pt>
                <c:pt idx="5354">
                  <c:v>42394.916666667188</c:v>
                </c:pt>
                <c:pt idx="5355">
                  <c:v>42394.937500000524</c:v>
                </c:pt>
                <c:pt idx="5356">
                  <c:v>42394.95833333386</c:v>
                </c:pt>
                <c:pt idx="5357">
                  <c:v>42394.979166667195</c:v>
                </c:pt>
                <c:pt idx="5358">
                  <c:v>42395.000000000531</c:v>
                </c:pt>
                <c:pt idx="5359">
                  <c:v>42395.020833333867</c:v>
                </c:pt>
                <c:pt idx="5360">
                  <c:v>42395.041666667203</c:v>
                </c:pt>
                <c:pt idx="5361">
                  <c:v>42395.062500000538</c:v>
                </c:pt>
                <c:pt idx="5362">
                  <c:v>42395.083333333874</c:v>
                </c:pt>
                <c:pt idx="5363">
                  <c:v>42395.10416666721</c:v>
                </c:pt>
                <c:pt idx="5364">
                  <c:v>42395.125000000546</c:v>
                </c:pt>
                <c:pt idx="5365">
                  <c:v>42395.145833333881</c:v>
                </c:pt>
                <c:pt idx="5366">
                  <c:v>42395.166666667217</c:v>
                </c:pt>
                <c:pt idx="5367">
                  <c:v>42395.187500000553</c:v>
                </c:pt>
                <c:pt idx="5368">
                  <c:v>42395.208333333889</c:v>
                </c:pt>
                <c:pt idx="5369">
                  <c:v>42395.229166667224</c:v>
                </c:pt>
                <c:pt idx="5370">
                  <c:v>42395.25000000056</c:v>
                </c:pt>
                <c:pt idx="5371">
                  <c:v>42395.270833333896</c:v>
                </c:pt>
                <c:pt idx="5372">
                  <c:v>42395.291666667232</c:v>
                </c:pt>
                <c:pt idx="5373">
                  <c:v>42395.312500000568</c:v>
                </c:pt>
                <c:pt idx="5374">
                  <c:v>42395.333333333903</c:v>
                </c:pt>
                <c:pt idx="5375">
                  <c:v>42395.354166667239</c:v>
                </c:pt>
                <c:pt idx="5376">
                  <c:v>42395.375000000575</c:v>
                </c:pt>
                <c:pt idx="5377">
                  <c:v>42395.395833333911</c:v>
                </c:pt>
                <c:pt idx="5378">
                  <c:v>42395.416666667246</c:v>
                </c:pt>
                <c:pt idx="5379">
                  <c:v>42395.437500000582</c:v>
                </c:pt>
                <c:pt idx="5380">
                  <c:v>42395.458333333918</c:v>
                </c:pt>
                <c:pt idx="5381">
                  <c:v>42395.479166667254</c:v>
                </c:pt>
                <c:pt idx="5382">
                  <c:v>42395.500000000589</c:v>
                </c:pt>
                <c:pt idx="5383">
                  <c:v>42395.520833333925</c:v>
                </c:pt>
                <c:pt idx="5384">
                  <c:v>42395.541666667261</c:v>
                </c:pt>
                <c:pt idx="5385">
                  <c:v>42395.562500000597</c:v>
                </c:pt>
                <c:pt idx="5386">
                  <c:v>42395.583333333932</c:v>
                </c:pt>
                <c:pt idx="5387">
                  <c:v>42395.604166667268</c:v>
                </c:pt>
                <c:pt idx="5388">
                  <c:v>42395.625000000604</c:v>
                </c:pt>
                <c:pt idx="5389">
                  <c:v>42395.64583333394</c:v>
                </c:pt>
                <c:pt idx="5390">
                  <c:v>42395.666666667275</c:v>
                </c:pt>
                <c:pt idx="5391">
                  <c:v>42395.687500000611</c:v>
                </c:pt>
                <c:pt idx="5392">
                  <c:v>42395.708333333947</c:v>
                </c:pt>
                <c:pt idx="5393">
                  <c:v>42395.729166667283</c:v>
                </c:pt>
                <c:pt idx="5394">
                  <c:v>42395.750000000618</c:v>
                </c:pt>
                <c:pt idx="5395">
                  <c:v>42395.770833333954</c:v>
                </c:pt>
                <c:pt idx="5396">
                  <c:v>42395.79166666729</c:v>
                </c:pt>
                <c:pt idx="5397">
                  <c:v>42395.812500000626</c:v>
                </c:pt>
                <c:pt idx="5398">
                  <c:v>42395.833333333961</c:v>
                </c:pt>
                <c:pt idx="5399">
                  <c:v>42395.854166667297</c:v>
                </c:pt>
                <c:pt idx="5400">
                  <c:v>42395.875000000633</c:v>
                </c:pt>
                <c:pt idx="5401">
                  <c:v>42395.895833333969</c:v>
                </c:pt>
                <c:pt idx="5402">
                  <c:v>42395.916666667305</c:v>
                </c:pt>
                <c:pt idx="5403">
                  <c:v>42395.93750000064</c:v>
                </c:pt>
                <c:pt idx="5404">
                  <c:v>42395.958333333976</c:v>
                </c:pt>
                <c:pt idx="5405">
                  <c:v>42395.979166667312</c:v>
                </c:pt>
                <c:pt idx="5406">
                  <c:v>42396.000000000648</c:v>
                </c:pt>
                <c:pt idx="5407">
                  <c:v>42396.020833333983</c:v>
                </c:pt>
                <c:pt idx="5408">
                  <c:v>42396.041666667319</c:v>
                </c:pt>
                <c:pt idx="5409">
                  <c:v>42396.062500000655</c:v>
                </c:pt>
                <c:pt idx="5410">
                  <c:v>42396.083333333991</c:v>
                </c:pt>
                <c:pt idx="5411">
                  <c:v>42396.104166667326</c:v>
                </c:pt>
                <c:pt idx="5412">
                  <c:v>42396.125000000662</c:v>
                </c:pt>
                <c:pt idx="5413">
                  <c:v>42396.145833333998</c:v>
                </c:pt>
                <c:pt idx="5414">
                  <c:v>42396.166666667334</c:v>
                </c:pt>
                <c:pt idx="5415">
                  <c:v>42396.187500000669</c:v>
                </c:pt>
                <c:pt idx="5416">
                  <c:v>42396.208333334005</c:v>
                </c:pt>
                <c:pt idx="5417">
                  <c:v>42396.229166667341</c:v>
                </c:pt>
                <c:pt idx="5418">
                  <c:v>42396.250000000677</c:v>
                </c:pt>
                <c:pt idx="5419">
                  <c:v>42396.270833334012</c:v>
                </c:pt>
                <c:pt idx="5420">
                  <c:v>42396.291666667348</c:v>
                </c:pt>
                <c:pt idx="5421">
                  <c:v>42396.312500000684</c:v>
                </c:pt>
                <c:pt idx="5422">
                  <c:v>42396.33333333402</c:v>
                </c:pt>
                <c:pt idx="5423">
                  <c:v>42396.354166667355</c:v>
                </c:pt>
                <c:pt idx="5424">
                  <c:v>42396.375000000691</c:v>
                </c:pt>
                <c:pt idx="5425">
                  <c:v>42396.395833334027</c:v>
                </c:pt>
                <c:pt idx="5426">
                  <c:v>42396.416666667363</c:v>
                </c:pt>
                <c:pt idx="5427">
                  <c:v>42396.437500000698</c:v>
                </c:pt>
                <c:pt idx="5428">
                  <c:v>42396.458333334034</c:v>
                </c:pt>
                <c:pt idx="5429">
                  <c:v>42396.47916666737</c:v>
                </c:pt>
                <c:pt idx="5430">
                  <c:v>42396.500000000706</c:v>
                </c:pt>
                <c:pt idx="5431">
                  <c:v>42396.520833334042</c:v>
                </c:pt>
                <c:pt idx="5432">
                  <c:v>42396.541666667377</c:v>
                </c:pt>
                <c:pt idx="5433">
                  <c:v>42396.562500000713</c:v>
                </c:pt>
                <c:pt idx="5434">
                  <c:v>42396.583333334049</c:v>
                </c:pt>
                <c:pt idx="5435">
                  <c:v>42396.604166667385</c:v>
                </c:pt>
                <c:pt idx="5436">
                  <c:v>42396.62500000072</c:v>
                </c:pt>
                <c:pt idx="5437">
                  <c:v>42396.645833334056</c:v>
                </c:pt>
                <c:pt idx="5438">
                  <c:v>42396.666666667392</c:v>
                </c:pt>
                <c:pt idx="5439">
                  <c:v>42396.687500000728</c:v>
                </c:pt>
                <c:pt idx="5440">
                  <c:v>42396.708333334063</c:v>
                </c:pt>
                <c:pt idx="5441">
                  <c:v>42396.729166667399</c:v>
                </c:pt>
                <c:pt idx="5442">
                  <c:v>42396.750000000735</c:v>
                </c:pt>
                <c:pt idx="5443">
                  <c:v>42396.770833334071</c:v>
                </c:pt>
                <c:pt idx="5444">
                  <c:v>42396.791666667406</c:v>
                </c:pt>
                <c:pt idx="5445">
                  <c:v>42396.812500000742</c:v>
                </c:pt>
                <c:pt idx="5446">
                  <c:v>42396.833333334078</c:v>
                </c:pt>
                <c:pt idx="5447">
                  <c:v>42396.854166667414</c:v>
                </c:pt>
                <c:pt idx="5448">
                  <c:v>42396.875000000749</c:v>
                </c:pt>
                <c:pt idx="5449">
                  <c:v>42396.895833334085</c:v>
                </c:pt>
                <c:pt idx="5450">
                  <c:v>42396.916666667421</c:v>
                </c:pt>
                <c:pt idx="5451">
                  <c:v>42396.937500000757</c:v>
                </c:pt>
                <c:pt idx="5452">
                  <c:v>42396.958333334092</c:v>
                </c:pt>
                <c:pt idx="5453">
                  <c:v>42396.979166667428</c:v>
                </c:pt>
                <c:pt idx="5454">
                  <c:v>42397.000000000764</c:v>
                </c:pt>
                <c:pt idx="5455">
                  <c:v>42397.0208333341</c:v>
                </c:pt>
                <c:pt idx="5456">
                  <c:v>42397.041666667435</c:v>
                </c:pt>
                <c:pt idx="5457">
                  <c:v>42397.062500000771</c:v>
                </c:pt>
                <c:pt idx="5458">
                  <c:v>42397.083333334107</c:v>
                </c:pt>
                <c:pt idx="5459">
                  <c:v>42397.104166667443</c:v>
                </c:pt>
                <c:pt idx="5460">
                  <c:v>42397.125000000779</c:v>
                </c:pt>
                <c:pt idx="5461">
                  <c:v>42397.145833334114</c:v>
                </c:pt>
                <c:pt idx="5462">
                  <c:v>42397.16666666745</c:v>
                </c:pt>
                <c:pt idx="5463">
                  <c:v>42397.187500000786</c:v>
                </c:pt>
                <c:pt idx="5464">
                  <c:v>42397.208333334122</c:v>
                </c:pt>
                <c:pt idx="5465">
                  <c:v>42397.229166667457</c:v>
                </c:pt>
                <c:pt idx="5466">
                  <c:v>42397.250000000793</c:v>
                </c:pt>
                <c:pt idx="5467">
                  <c:v>42397.270833334129</c:v>
                </c:pt>
                <c:pt idx="5468">
                  <c:v>42397.291666667465</c:v>
                </c:pt>
                <c:pt idx="5469">
                  <c:v>42397.3125000008</c:v>
                </c:pt>
                <c:pt idx="5470">
                  <c:v>42397.333333334136</c:v>
                </c:pt>
                <c:pt idx="5471">
                  <c:v>42397.354166667472</c:v>
                </c:pt>
                <c:pt idx="5472">
                  <c:v>42397.375000000808</c:v>
                </c:pt>
                <c:pt idx="5473">
                  <c:v>42397.395833334143</c:v>
                </c:pt>
                <c:pt idx="5474">
                  <c:v>42397.416666667479</c:v>
                </c:pt>
                <c:pt idx="5475">
                  <c:v>42397.437500000815</c:v>
                </c:pt>
                <c:pt idx="5476">
                  <c:v>42397.458333334151</c:v>
                </c:pt>
                <c:pt idx="5477">
                  <c:v>42397.479166667486</c:v>
                </c:pt>
                <c:pt idx="5478">
                  <c:v>42397.500000000822</c:v>
                </c:pt>
                <c:pt idx="5479">
                  <c:v>42397.520833334158</c:v>
                </c:pt>
                <c:pt idx="5480">
                  <c:v>42397.541666667494</c:v>
                </c:pt>
                <c:pt idx="5481">
                  <c:v>42397.562500000829</c:v>
                </c:pt>
                <c:pt idx="5482">
                  <c:v>42397.583333334165</c:v>
                </c:pt>
                <c:pt idx="5483">
                  <c:v>42397.604166667501</c:v>
                </c:pt>
                <c:pt idx="5484">
                  <c:v>42397.625000000837</c:v>
                </c:pt>
                <c:pt idx="5485">
                  <c:v>42397.645833334172</c:v>
                </c:pt>
                <c:pt idx="5486">
                  <c:v>42397.666666667508</c:v>
                </c:pt>
                <c:pt idx="5487">
                  <c:v>42397.687500000844</c:v>
                </c:pt>
                <c:pt idx="5488">
                  <c:v>42397.70833333418</c:v>
                </c:pt>
                <c:pt idx="5489">
                  <c:v>42397.729166667516</c:v>
                </c:pt>
                <c:pt idx="5490">
                  <c:v>42397.750000000851</c:v>
                </c:pt>
                <c:pt idx="5491">
                  <c:v>42397.770833334187</c:v>
                </c:pt>
                <c:pt idx="5492">
                  <c:v>42397.791666667523</c:v>
                </c:pt>
                <c:pt idx="5493">
                  <c:v>42397.812500000859</c:v>
                </c:pt>
                <c:pt idx="5494">
                  <c:v>42397.833333334194</c:v>
                </c:pt>
                <c:pt idx="5495">
                  <c:v>42397.85416666753</c:v>
                </c:pt>
                <c:pt idx="5496">
                  <c:v>42397.875000000866</c:v>
                </c:pt>
                <c:pt idx="5497">
                  <c:v>42397.895833334202</c:v>
                </c:pt>
                <c:pt idx="5498">
                  <c:v>42397.916666667537</c:v>
                </c:pt>
                <c:pt idx="5499">
                  <c:v>42397.937500000873</c:v>
                </c:pt>
                <c:pt idx="5500">
                  <c:v>42397.958333334209</c:v>
                </c:pt>
                <c:pt idx="5501">
                  <c:v>42397.979166667545</c:v>
                </c:pt>
                <c:pt idx="5502">
                  <c:v>42398.00000000088</c:v>
                </c:pt>
                <c:pt idx="5503">
                  <c:v>42398.020833334216</c:v>
                </c:pt>
                <c:pt idx="5504">
                  <c:v>42398.041666667552</c:v>
                </c:pt>
                <c:pt idx="5505">
                  <c:v>42398.062500000888</c:v>
                </c:pt>
                <c:pt idx="5506">
                  <c:v>42398.083333334223</c:v>
                </c:pt>
                <c:pt idx="5507">
                  <c:v>42398.104166667559</c:v>
                </c:pt>
                <c:pt idx="5508">
                  <c:v>42398.125000000895</c:v>
                </c:pt>
                <c:pt idx="5509">
                  <c:v>42398.145833334231</c:v>
                </c:pt>
                <c:pt idx="5510">
                  <c:v>42398.166666667566</c:v>
                </c:pt>
                <c:pt idx="5511">
                  <c:v>42398.187500000902</c:v>
                </c:pt>
                <c:pt idx="5512">
                  <c:v>42398.208333334238</c:v>
                </c:pt>
                <c:pt idx="5513">
                  <c:v>42398.229166667574</c:v>
                </c:pt>
                <c:pt idx="5514">
                  <c:v>42398.250000000909</c:v>
                </c:pt>
                <c:pt idx="5515">
                  <c:v>42398.270833334245</c:v>
                </c:pt>
                <c:pt idx="5516">
                  <c:v>42398.291666667581</c:v>
                </c:pt>
                <c:pt idx="5517">
                  <c:v>42398.312500000917</c:v>
                </c:pt>
                <c:pt idx="5518">
                  <c:v>42398.333333334253</c:v>
                </c:pt>
                <c:pt idx="5519">
                  <c:v>42398.354166667588</c:v>
                </c:pt>
                <c:pt idx="5520">
                  <c:v>42398.375000000924</c:v>
                </c:pt>
                <c:pt idx="5521">
                  <c:v>42398.39583333426</c:v>
                </c:pt>
                <c:pt idx="5522">
                  <c:v>42398.416666667596</c:v>
                </c:pt>
                <c:pt idx="5523">
                  <c:v>42398.437500000931</c:v>
                </c:pt>
                <c:pt idx="5524">
                  <c:v>42398.458333334267</c:v>
                </c:pt>
                <c:pt idx="5525">
                  <c:v>42398.479166667603</c:v>
                </c:pt>
                <c:pt idx="5526">
                  <c:v>42398.500000000939</c:v>
                </c:pt>
                <c:pt idx="5527">
                  <c:v>42398.520833334274</c:v>
                </c:pt>
                <c:pt idx="5528">
                  <c:v>42398.54166666761</c:v>
                </c:pt>
                <c:pt idx="5529">
                  <c:v>42398.562500000946</c:v>
                </c:pt>
                <c:pt idx="5530">
                  <c:v>42398.583333334282</c:v>
                </c:pt>
                <c:pt idx="5531">
                  <c:v>42398.604166667617</c:v>
                </c:pt>
                <c:pt idx="5532">
                  <c:v>42398.625000000953</c:v>
                </c:pt>
                <c:pt idx="5533">
                  <c:v>42398.645833334289</c:v>
                </c:pt>
                <c:pt idx="5534">
                  <c:v>42398.666666667625</c:v>
                </c:pt>
                <c:pt idx="5535">
                  <c:v>42398.68750000096</c:v>
                </c:pt>
                <c:pt idx="5536">
                  <c:v>42398.708333334296</c:v>
                </c:pt>
                <c:pt idx="5537">
                  <c:v>42398.729166667632</c:v>
                </c:pt>
                <c:pt idx="5538">
                  <c:v>42398.750000000968</c:v>
                </c:pt>
                <c:pt idx="5539">
                  <c:v>42398.770833334303</c:v>
                </c:pt>
                <c:pt idx="5540">
                  <c:v>42398.791666667639</c:v>
                </c:pt>
                <c:pt idx="5541">
                  <c:v>42398.812500000975</c:v>
                </c:pt>
                <c:pt idx="5542">
                  <c:v>42398.833333334311</c:v>
                </c:pt>
                <c:pt idx="5543">
                  <c:v>42398.854166667646</c:v>
                </c:pt>
                <c:pt idx="5544">
                  <c:v>42398.875000000982</c:v>
                </c:pt>
                <c:pt idx="5545">
                  <c:v>42398.895833334318</c:v>
                </c:pt>
                <c:pt idx="5546">
                  <c:v>42398.916666667654</c:v>
                </c:pt>
                <c:pt idx="5547">
                  <c:v>42398.93750000099</c:v>
                </c:pt>
                <c:pt idx="5548">
                  <c:v>42398.958333334325</c:v>
                </c:pt>
                <c:pt idx="5549">
                  <c:v>42398.979166667661</c:v>
                </c:pt>
                <c:pt idx="5550">
                  <c:v>42399.000000000997</c:v>
                </c:pt>
                <c:pt idx="5551">
                  <c:v>42399.020833334333</c:v>
                </c:pt>
                <c:pt idx="5552">
                  <c:v>42399.041666667668</c:v>
                </c:pt>
                <c:pt idx="5553">
                  <c:v>42399.062500001004</c:v>
                </c:pt>
                <c:pt idx="5554">
                  <c:v>42399.08333333434</c:v>
                </c:pt>
                <c:pt idx="5555">
                  <c:v>42399.104166667676</c:v>
                </c:pt>
                <c:pt idx="5556">
                  <c:v>42399.125000001011</c:v>
                </c:pt>
                <c:pt idx="5557">
                  <c:v>42399.145833334347</c:v>
                </c:pt>
                <c:pt idx="5558">
                  <c:v>42399.166666667683</c:v>
                </c:pt>
                <c:pt idx="5559">
                  <c:v>42399.187500001019</c:v>
                </c:pt>
                <c:pt idx="5560">
                  <c:v>42399.208333334354</c:v>
                </c:pt>
                <c:pt idx="5561">
                  <c:v>42399.22916666769</c:v>
                </c:pt>
                <c:pt idx="5562">
                  <c:v>42399.250000001026</c:v>
                </c:pt>
                <c:pt idx="5563">
                  <c:v>42399.270833334362</c:v>
                </c:pt>
                <c:pt idx="5564">
                  <c:v>42399.291666667697</c:v>
                </c:pt>
                <c:pt idx="5565">
                  <c:v>42399.312500001033</c:v>
                </c:pt>
                <c:pt idx="5566">
                  <c:v>42399.333333334369</c:v>
                </c:pt>
                <c:pt idx="5567">
                  <c:v>42399.354166667705</c:v>
                </c:pt>
                <c:pt idx="5568">
                  <c:v>42399.37500000104</c:v>
                </c:pt>
                <c:pt idx="5569">
                  <c:v>42399.395833334376</c:v>
                </c:pt>
                <c:pt idx="5570">
                  <c:v>42399.416666667712</c:v>
                </c:pt>
                <c:pt idx="5571">
                  <c:v>42399.437500001048</c:v>
                </c:pt>
                <c:pt idx="5572">
                  <c:v>42399.458333334383</c:v>
                </c:pt>
                <c:pt idx="5573">
                  <c:v>42399.479166667719</c:v>
                </c:pt>
                <c:pt idx="5574">
                  <c:v>42399.500000001055</c:v>
                </c:pt>
                <c:pt idx="5575">
                  <c:v>42399.520833334391</c:v>
                </c:pt>
                <c:pt idx="5576">
                  <c:v>42399.541666667727</c:v>
                </c:pt>
                <c:pt idx="5577">
                  <c:v>42399.562500001062</c:v>
                </c:pt>
                <c:pt idx="5578">
                  <c:v>42399.583333334398</c:v>
                </c:pt>
                <c:pt idx="5579">
                  <c:v>42399.604166667734</c:v>
                </c:pt>
                <c:pt idx="5580">
                  <c:v>42399.62500000107</c:v>
                </c:pt>
                <c:pt idx="5581">
                  <c:v>42399.645833334405</c:v>
                </c:pt>
                <c:pt idx="5582">
                  <c:v>42399.666666667741</c:v>
                </c:pt>
                <c:pt idx="5583">
                  <c:v>42399.687500001077</c:v>
                </c:pt>
                <c:pt idx="5584">
                  <c:v>42399.708333334413</c:v>
                </c:pt>
                <c:pt idx="5585">
                  <c:v>42399.729166667748</c:v>
                </c:pt>
                <c:pt idx="5586">
                  <c:v>42399.750000001084</c:v>
                </c:pt>
                <c:pt idx="5587">
                  <c:v>42399.77083333442</c:v>
                </c:pt>
                <c:pt idx="5588">
                  <c:v>42399.791666667756</c:v>
                </c:pt>
                <c:pt idx="5589">
                  <c:v>42399.812500001091</c:v>
                </c:pt>
                <c:pt idx="5590">
                  <c:v>42399.833333334427</c:v>
                </c:pt>
                <c:pt idx="5591">
                  <c:v>42399.854166667763</c:v>
                </c:pt>
                <c:pt idx="5592">
                  <c:v>42399.875000001099</c:v>
                </c:pt>
                <c:pt idx="5593">
                  <c:v>42399.895833334434</c:v>
                </c:pt>
                <c:pt idx="5594">
                  <c:v>42399.91666666777</c:v>
                </c:pt>
                <c:pt idx="5595">
                  <c:v>42399.937500001106</c:v>
                </c:pt>
                <c:pt idx="5596">
                  <c:v>42399.958333334442</c:v>
                </c:pt>
                <c:pt idx="5597">
                  <c:v>42399.979166667777</c:v>
                </c:pt>
                <c:pt idx="5598">
                  <c:v>42400.000000001113</c:v>
                </c:pt>
                <c:pt idx="5599">
                  <c:v>42400.020833334449</c:v>
                </c:pt>
                <c:pt idx="5600">
                  <c:v>42400.041666667785</c:v>
                </c:pt>
                <c:pt idx="5601">
                  <c:v>42400.06250000112</c:v>
                </c:pt>
                <c:pt idx="5602">
                  <c:v>42400.083333334456</c:v>
                </c:pt>
                <c:pt idx="5603">
                  <c:v>42400.104166667792</c:v>
                </c:pt>
                <c:pt idx="5604">
                  <c:v>42400.125000001128</c:v>
                </c:pt>
                <c:pt idx="5605">
                  <c:v>42400.145833334464</c:v>
                </c:pt>
                <c:pt idx="5606">
                  <c:v>42400.166666667799</c:v>
                </c:pt>
                <c:pt idx="5607">
                  <c:v>42400.187500001135</c:v>
                </c:pt>
                <c:pt idx="5608">
                  <c:v>42400.208333334471</c:v>
                </c:pt>
                <c:pt idx="5609">
                  <c:v>42400.229166667807</c:v>
                </c:pt>
                <c:pt idx="5610">
                  <c:v>42400.250000001142</c:v>
                </c:pt>
                <c:pt idx="5611">
                  <c:v>42400.270833334478</c:v>
                </c:pt>
                <c:pt idx="5612">
                  <c:v>42400.291666667814</c:v>
                </c:pt>
                <c:pt idx="5613">
                  <c:v>42400.31250000115</c:v>
                </c:pt>
                <c:pt idx="5614">
                  <c:v>42400.333333334485</c:v>
                </c:pt>
                <c:pt idx="5615">
                  <c:v>42400.354166667821</c:v>
                </c:pt>
                <c:pt idx="5616">
                  <c:v>42400.375000001157</c:v>
                </c:pt>
                <c:pt idx="5617">
                  <c:v>42400.395833334493</c:v>
                </c:pt>
                <c:pt idx="5618">
                  <c:v>42400.416666667828</c:v>
                </c:pt>
                <c:pt idx="5619">
                  <c:v>42400.437500001164</c:v>
                </c:pt>
                <c:pt idx="5620">
                  <c:v>42400.4583333345</c:v>
                </c:pt>
                <c:pt idx="5621">
                  <c:v>42400.479166667836</c:v>
                </c:pt>
                <c:pt idx="5622">
                  <c:v>42400.500000001171</c:v>
                </c:pt>
                <c:pt idx="5623">
                  <c:v>42400.520833334507</c:v>
                </c:pt>
                <c:pt idx="5624">
                  <c:v>42400.541666667843</c:v>
                </c:pt>
                <c:pt idx="5625">
                  <c:v>42400.562500001179</c:v>
                </c:pt>
                <c:pt idx="5626">
                  <c:v>42400.583333334514</c:v>
                </c:pt>
                <c:pt idx="5627">
                  <c:v>42400.60416666785</c:v>
                </c:pt>
                <c:pt idx="5628">
                  <c:v>42400.625000001186</c:v>
                </c:pt>
                <c:pt idx="5629">
                  <c:v>42400.645833334522</c:v>
                </c:pt>
                <c:pt idx="5630">
                  <c:v>42400.666666667857</c:v>
                </c:pt>
                <c:pt idx="5631">
                  <c:v>42400.687500001193</c:v>
                </c:pt>
                <c:pt idx="5632">
                  <c:v>42400.708333334529</c:v>
                </c:pt>
                <c:pt idx="5633">
                  <c:v>42400.729166667865</c:v>
                </c:pt>
                <c:pt idx="5634">
                  <c:v>42400.750000001201</c:v>
                </c:pt>
                <c:pt idx="5635">
                  <c:v>42400.770833334536</c:v>
                </c:pt>
                <c:pt idx="5636">
                  <c:v>42400.791666667872</c:v>
                </c:pt>
                <c:pt idx="5637">
                  <c:v>42400.812500001208</c:v>
                </c:pt>
                <c:pt idx="5638">
                  <c:v>42400.833333334544</c:v>
                </c:pt>
                <c:pt idx="5639">
                  <c:v>42400.854166667879</c:v>
                </c:pt>
                <c:pt idx="5640">
                  <c:v>42400.875000001215</c:v>
                </c:pt>
                <c:pt idx="5641">
                  <c:v>42400.895833334551</c:v>
                </c:pt>
                <c:pt idx="5642">
                  <c:v>42400.916666667887</c:v>
                </c:pt>
                <c:pt idx="5643">
                  <c:v>42400.937500001222</c:v>
                </c:pt>
                <c:pt idx="5644">
                  <c:v>42400.958333334558</c:v>
                </c:pt>
                <c:pt idx="5645">
                  <c:v>42400.979166667894</c:v>
                </c:pt>
                <c:pt idx="5646">
                  <c:v>42401.00000000123</c:v>
                </c:pt>
                <c:pt idx="5647">
                  <c:v>42401.020833334565</c:v>
                </c:pt>
                <c:pt idx="5648">
                  <c:v>42401.041666667901</c:v>
                </c:pt>
                <c:pt idx="5649">
                  <c:v>42401.062500001237</c:v>
                </c:pt>
                <c:pt idx="5650">
                  <c:v>42401.083333334573</c:v>
                </c:pt>
                <c:pt idx="5651">
                  <c:v>42401.104166667908</c:v>
                </c:pt>
                <c:pt idx="5652">
                  <c:v>42401.125000001244</c:v>
                </c:pt>
                <c:pt idx="5653">
                  <c:v>42401.14583333458</c:v>
                </c:pt>
                <c:pt idx="5654">
                  <c:v>42401.166666667916</c:v>
                </c:pt>
                <c:pt idx="5655">
                  <c:v>42401.187500001251</c:v>
                </c:pt>
                <c:pt idx="5656">
                  <c:v>42401.208333334587</c:v>
                </c:pt>
                <c:pt idx="5657">
                  <c:v>42401.229166667923</c:v>
                </c:pt>
                <c:pt idx="5658">
                  <c:v>42401.250000001259</c:v>
                </c:pt>
                <c:pt idx="5659">
                  <c:v>42401.270833334594</c:v>
                </c:pt>
                <c:pt idx="5660">
                  <c:v>42401.29166666793</c:v>
                </c:pt>
                <c:pt idx="5661">
                  <c:v>42401.312500001266</c:v>
                </c:pt>
                <c:pt idx="5662">
                  <c:v>42401.333333334602</c:v>
                </c:pt>
                <c:pt idx="5663">
                  <c:v>42401.354166667938</c:v>
                </c:pt>
                <c:pt idx="5664">
                  <c:v>42401.375000001273</c:v>
                </c:pt>
                <c:pt idx="5665">
                  <c:v>42401.395833334609</c:v>
                </c:pt>
                <c:pt idx="5666">
                  <c:v>42401.416666667945</c:v>
                </c:pt>
                <c:pt idx="5667">
                  <c:v>42401.437500001281</c:v>
                </c:pt>
                <c:pt idx="5668">
                  <c:v>42401.458333334616</c:v>
                </c:pt>
                <c:pt idx="5669">
                  <c:v>42401.479166667952</c:v>
                </c:pt>
                <c:pt idx="5670">
                  <c:v>42401.500000001288</c:v>
                </c:pt>
                <c:pt idx="5671">
                  <c:v>42401.520833334624</c:v>
                </c:pt>
                <c:pt idx="5672">
                  <c:v>42401.541666667959</c:v>
                </c:pt>
                <c:pt idx="5673">
                  <c:v>42401.562500001295</c:v>
                </c:pt>
                <c:pt idx="5674">
                  <c:v>42401.583333334631</c:v>
                </c:pt>
                <c:pt idx="5675">
                  <c:v>42401.604166667967</c:v>
                </c:pt>
                <c:pt idx="5676">
                  <c:v>42401.625000001302</c:v>
                </c:pt>
                <c:pt idx="5677">
                  <c:v>42401.645833334638</c:v>
                </c:pt>
                <c:pt idx="5678">
                  <c:v>42401.666666667974</c:v>
                </c:pt>
                <c:pt idx="5679">
                  <c:v>42401.68750000131</c:v>
                </c:pt>
                <c:pt idx="5680">
                  <c:v>42401.708333334645</c:v>
                </c:pt>
                <c:pt idx="5681">
                  <c:v>42401.729166667981</c:v>
                </c:pt>
                <c:pt idx="5682">
                  <c:v>42401.750000001317</c:v>
                </c:pt>
                <c:pt idx="5683">
                  <c:v>42401.770833334653</c:v>
                </c:pt>
                <c:pt idx="5684">
                  <c:v>42401.791666667988</c:v>
                </c:pt>
                <c:pt idx="5685">
                  <c:v>42401.812500001324</c:v>
                </c:pt>
                <c:pt idx="5686">
                  <c:v>42401.83333333466</c:v>
                </c:pt>
                <c:pt idx="5687">
                  <c:v>42401.854166667996</c:v>
                </c:pt>
                <c:pt idx="5688">
                  <c:v>42401.875000001332</c:v>
                </c:pt>
                <c:pt idx="5689">
                  <c:v>42401.895833334667</c:v>
                </c:pt>
                <c:pt idx="5690">
                  <c:v>42401.916666668003</c:v>
                </c:pt>
                <c:pt idx="5691">
                  <c:v>42401.937500001339</c:v>
                </c:pt>
                <c:pt idx="5692">
                  <c:v>42401.958333334675</c:v>
                </c:pt>
                <c:pt idx="5693">
                  <c:v>42401.97916666801</c:v>
                </c:pt>
                <c:pt idx="5694">
                  <c:v>42402.000000001346</c:v>
                </c:pt>
                <c:pt idx="5695">
                  <c:v>42402.020833334682</c:v>
                </c:pt>
                <c:pt idx="5696">
                  <c:v>42402.041666668018</c:v>
                </c:pt>
                <c:pt idx="5697">
                  <c:v>42402.062500001353</c:v>
                </c:pt>
                <c:pt idx="5698">
                  <c:v>42402.083333334689</c:v>
                </c:pt>
                <c:pt idx="5699">
                  <c:v>42402.104166668025</c:v>
                </c:pt>
                <c:pt idx="5700">
                  <c:v>42402.125000001361</c:v>
                </c:pt>
                <c:pt idx="5701">
                  <c:v>42402.145833334696</c:v>
                </c:pt>
                <c:pt idx="5702">
                  <c:v>42402.166666668032</c:v>
                </c:pt>
                <c:pt idx="5703">
                  <c:v>42402.187500001368</c:v>
                </c:pt>
                <c:pt idx="5704">
                  <c:v>42402.208333334704</c:v>
                </c:pt>
                <c:pt idx="5705">
                  <c:v>42402.229166668039</c:v>
                </c:pt>
                <c:pt idx="5706">
                  <c:v>42402.250000001375</c:v>
                </c:pt>
                <c:pt idx="5707">
                  <c:v>42402.270833334711</c:v>
                </c:pt>
                <c:pt idx="5708">
                  <c:v>42402.291666668047</c:v>
                </c:pt>
                <c:pt idx="5709">
                  <c:v>42402.312500001382</c:v>
                </c:pt>
                <c:pt idx="5710">
                  <c:v>42402.333333334718</c:v>
                </c:pt>
                <c:pt idx="5711">
                  <c:v>42402.354166668054</c:v>
                </c:pt>
                <c:pt idx="5712">
                  <c:v>42402.37500000139</c:v>
                </c:pt>
                <c:pt idx="5713">
                  <c:v>42402.395833334725</c:v>
                </c:pt>
                <c:pt idx="5714">
                  <c:v>42402.416666668061</c:v>
                </c:pt>
                <c:pt idx="5715">
                  <c:v>42402.437500001397</c:v>
                </c:pt>
                <c:pt idx="5716">
                  <c:v>42402.458333334733</c:v>
                </c:pt>
                <c:pt idx="5717">
                  <c:v>42402.479166668069</c:v>
                </c:pt>
                <c:pt idx="5718">
                  <c:v>42402.500000001404</c:v>
                </c:pt>
                <c:pt idx="5719">
                  <c:v>42402.52083333474</c:v>
                </c:pt>
                <c:pt idx="5720">
                  <c:v>42402.541666668076</c:v>
                </c:pt>
                <c:pt idx="5721">
                  <c:v>42402.562500001412</c:v>
                </c:pt>
                <c:pt idx="5722">
                  <c:v>42402.583333334747</c:v>
                </c:pt>
                <c:pt idx="5723">
                  <c:v>42402.604166668083</c:v>
                </c:pt>
                <c:pt idx="5724">
                  <c:v>42402.625000001419</c:v>
                </c:pt>
                <c:pt idx="5725">
                  <c:v>42402.645833334755</c:v>
                </c:pt>
                <c:pt idx="5726">
                  <c:v>42402.66666666809</c:v>
                </c:pt>
                <c:pt idx="5727">
                  <c:v>42402.687500001426</c:v>
                </c:pt>
                <c:pt idx="5728">
                  <c:v>42402.708333334762</c:v>
                </c:pt>
                <c:pt idx="5729">
                  <c:v>42402.729166668098</c:v>
                </c:pt>
                <c:pt idx="5730">
                  <c:v>42402.750000001433</c:v>
                </c:pt>
                <c:pt idx="5731">
                  <c:v>42402.770833334769</c:v>
                </c:pt>
                <c:pt idx="5732">
                  <c:v>42402.791666668105</c:v>
                </c:pt>
                <c:pt idx="5733">
                  <c:v>42402.812500001441</c:v>
                </c:pt>
                <c:pt idx="5734">
                  <c:v>42402.833333334776</c:v>
                </c:pt>
                <c:pt idx="5735">
                  <c:v>42402.854166668112</c:v>
                </c:pt>
                <c:pt idx="5736">
                  <c:v>42402.875000001448</c:v>
                </c:pt>
                <c:pt idx="5737">
                  <c:v>42402.895833334784</c:v>
                </c:pt>
                <c:pt idx="5738">
                  <c:v>42402.916666668119</c:v>
                </c:pt>
                <c:pt idx="5739">
                  <c:v>42402.937500001455</c:v>
                </c:pt>
                <c:pt idx="5740">
                  <c:v>42402.958333334791</c:v>
                </c:pt>
                <c:pt idx="5741">
                  <c:v>42402.979166668127</c:v>
                </c:pt>
                <c:pt idx="5742">
                  <c:v>42403.000000001462</c:v>
                </c:pt>
                <c:pt idx="5743">
                  <c:v>42403.020833334798</c:v>
                </c:pt>
                <c:pt idx="5744">
                  <c:v>42403.041666668134</c:v>
                </c:pt>
                <c:pt idx="5745">
                  <c:v>42403.06250000147</c:v>
                </c:pt>
                <c:pt idx="5746">
                  <c:v>42403.083333334806</c:v>
                </c:pt>
                <c:pt idx="5747">
                  <c:v>42403.104166668141</c:v>
                </c:pt>
                <c:pt idx="5748">
                  <c:v>42403.125000001477</c:v>
                </c:pt>
                <c:pt idx="5749">
                  <c:v>42403.145833334813</c:v>
                </c:pt>
                <c:pt idx="5750">
                  <c:v>42403.166666668149</c:v>
                </c:pt>
                <c:pt idx="5751">
                  <c:v>42403.187500001484</c:v>
                </c:pt>
                <c:pt idx="5752">
                  <c:v>42403.20833333482</c:v>
                </c:pt>
                <c:pt idx="5753">
                  <c:v>42403.229166668156</c:v>
                </c:pt>
                <c:pt idx="5754">
                  <c:v>42403.250000001492</c:v>
                </c:pt>
                <c:pt idx="5755">
                  <c:v>42403.270833334827</c:v>
                </c:pt>
                <c:pt idx="5756">
                  <c:v>42403.291666668163</c:v>
                </c:pt>
                <c:pt idx="5757">
                  <c:v>42403.312500001499</c:v>
                </c:pt>
                <c:pt idx="5758">
                  <c:v>42403.333333334835</c:v>
                </c:pt>
                <c:pt idx="5759">
                  <c:v>42403.35416666817</c:v>
                </c:pt>
                <c:pt idx="5760">
                  <c:v>42403.375000001506</c:v>
                </c:pt>
                <c:pt idx="5761">
                  <c:v>42403.395833334842</c:v>
                </c:pt>
                <c:pt idx="5762">
                  <c:v>42403.416666668178</c:v>
                </c:pt>
                <c:pt idx="5763">
                  <c:v>42403.437500001513</c:v>
                </c:pt>
                <c:pt idx="5764">
                  <c:v>42403.458333334849</c:v>
                </c:pt>
                <c:pt idx="5765">
                  <c:v>42403.479166668185</c:v>
                </c:pt>
                <c:pt idx="5766">
                  <c:v>42403.500000001521</c:v>
                </c:pt>
                <c:pt idx="5767">
                  <c:v>42403.520833334856</c:v>
                </c:pt>
                <c:pt idx="5768">
                  <c:v>42403.541666668192</c:v>
                </c:pt>
                <c:pt idx="5769">
                  <c:v>42403.562500001528</c:v>
                </c:pt>
                <c:pt idx="5770">
                  <c:v>42403.583333334864</c:v>
                </c:pt>
                <c:pt idx="5771">
                  <c:v>42403.604166668199</c:v>
                </c:pt>
                <c:pt idx="5772">
                  <c:v>42403.625000001535</c:v>
                </c:pt>
                <c:pt idx="5773">
                  <c:v>42403.645833334871</c:v>
                </c:pt>
                <c:pt idx="5774">
                  <c:v>42403.666666668207</c:v>
                </c:pt>
                <c:pt idx="5775">
                  <c:v>42403.687500001543</c:v>
                </c:pt>
                <c:pt idx="5776">
                  <c:v>42403.708333334878</c:v>
                </c:pt>
                <c:pt idx="5777">
                  <c:v>42403.729166668214</c:v>
                </c:pt>
                <c:pt idx="5778">
                  <c:v>42403.75000000155</c:v>
                </c:pt>
                <c:pt idx="5779">
                  <c:v>42403.770833334886</c:v>
                </c:pt>
                <c:pt idx="5780">
                  <c:v>42403.791666668221</c:v>
                </c:pt>
                <c:pt idx="5781">
                  <c:v>42403.812500001557</c:v>
                </c:pt>
                <c:pt idx="5782">
                  <c:v>42403.833333334893</c:v>
                </c:pt>
                <c:pt idx="5783">
                  <c:v>42403.854166668229</c:v>
                </c:pt>
                <c:pt idx="5784">
                  <c:v>42403.875000001564</c:v>
                </c:pt>
                <c:pt idx="5785">
                  <c:v>42403.8958333349</c:v>
                </c:pt>
                <c:pt idx="5786">
                  <c:v>42403.916666668236</c:v>
                </c:pt>
                <c:pt idx="5787">
                  <c:v>42403.937500001572</c:v>
                </c:pt>
                <c:pt idx="5788">
                  <c:v>42403.958333334907</c:v>
                </c:pt>
                <c:pt idx="5789">
                  <c:v>42403.979166668243</c:v>
                </c:pt>
                <c:pt idx="5790">
                  <c:v>42404.000000001579</c:v>
                </c:pt>
                <c:pt idx="5791">
                  <c:v>42404.020833334915</c:v>
                </c:pt>
                <c:pt idx="5792">
                  <c:v>42404.04166666825</c:v>
                </c:pt>
                <c:pt idx="5793">
                  <c:v>42404.062500001586</c:v>
                </c:pt>
                <c:pt idx="5794">
                  <c:v>42404.083333334922</c:v>
                </c:pt>
                <c:pt idx="5795">
                  <c:v>42404.104166668258</c:v>
                </c:pt>
                <c:pt idx="5796">
                  <c:v>42404.125000001593</c:v>
                </c:pt>
                <c:pt idx="5797">
                  <c:v>42404.145833334929</c:v>
                </c:pt>
                <c:pt idx="5798">
                  <c:v>42404.166666668265</c:v>
                </c:pt>
                <c:pt idx="5799">
                  <c:v>42404.187500001601</c:v>
                </c:pt>
                <c:pt idx="5800">
                  <c:v>42404.208333334936</c:v>
                </c:pt>
                <c:pt idx="5801">
                  <c:v>42404.229166668272</c:v>
                </c:pt>
                <c:pt idx="5802">
                  <c:v>42404.250000001608</c:v>
                </c:pt>
                <c:pt idx="5803">
                  <c:v>42404.270833334944</c:v>
                </c:pt>
                <c:pt idx="5804">
                  <c:v>42404.29166666828</c:v>
                </c:pt>
                <c:pt idx="5805">
                  <c:v>42404.312500001615</c:v>
                </c:pt>
                <c:pt idx="5806">
                  <c:v>42404.333333334951</c:v>
                </c:pt>
                <c:pt idx="5807">
                  <c:v>42404.354166668287</c:v>
                </c:pt>
                <c:pt idx="5808">
                  <c:v>42404.375000001623</c:v>
                </c:pt>
                <c:pt idx="5809">
                  <c:v>42404.395833334958</c:v>
                </c:pt>
                <c:pt idx="5810">
                  <c:v>42404.416666668294</c:v>
                </c:pt>
                <c:pt idx="5811">
                  <c:v>42404.43750000163</c:v>
                </c:pt>
                <c:pt idx="5812">
                  <c:v>42404.458333334966</c:v>
                </c:pt>
                <c:pt idx="5813">
                  <c:v>42404.479166668301</c:v>
                </c:pt>
                <c:pt idx="5814">
                  <c:v>42404.500000001637</c:v>
                </c:pt>
                <c:pt idx="5815">
                  <c:v>42404.520833334973</c:v>
                </c:pt>
                <c:pt idx="5816">
                  <c:v>42404.541666668309</c:v>
                </c:pt>
                <c:pt idx="5817">
                  <c:v>42404.562500001644</c:v>
                </c:pt>
                <c:pt idx="5818">
                  <c:v>42404.58333333498</c:v>
                </c:pt>
                <c:pt idx="5819">
                  <c:v>42404.604166668316</c:v>
                </c:pt>
                <c:pt idx="5820">
                  <c:v>42404.625000001652</c:v>
                </c:pt>
                <c:pt idx="5821">
                  <c:v>42404.645833334987</c:v>
                </c:pt>
                <c:pt idx="5822">
                  <c:v>42404.666666668323</c:v>
                </c:pt>
                <c:pt idx="5823">
                  <c:v>42404.687500001659</c:v>
                </c:pt>
                <c:pt idx="5824">
                  <c:v>42404.708333334995</c:v>
                </c:pt>
                <c:pt idx="5825">
                  <c:v>42404.72916666833</c:v>
                </c:pt>
                <c:pt idx="5826">
                  <c:v>42404.750000001666</c:v>
                </c:pt>
                <c:pt idx="5827">
                  <c:v>42404.770833335002</c:v>
                </c:pt>
                <c:pt idx="5828">
                  <c:v>42404.791666668338</c:v>
                </c:pt>
                <c:pt idx="5829">
                  <c:v>42404.812500001673</c:v>
                </c:pt>
                <c:pt idx="5830">
                  <c:v>42404.833333335009</c:v>
                </c:pt>
                <c:pt idx="5831">
                  <c:v>42404.854166668345</c:v>
                </c:pt>
                <c:pt idx="5832">
                  <c:v>42404.875000001681</c:v>
                </c:pt>
                <c:pt idx="5833">
                  <c:v>42404.895833335017</c:v>
                </c:pt>
                <c:pt idx="5834">
                  <c:v>42404.916666668352</c:v>
                </c:pt>
                <c:pt idx="5835">
                  <c:v>42404.937500001688</c:v>
                </c:pt>
                <c:pt idx="5836">
                  <c:v>42404.958333335024</c:v>
                </c:pt>
                <c:pt idx="5837">
                  <c:v>42404.97916666836</c:v>
                </c:pt>
                <c:pt idx="5838">
                  <c:v>42405.000000001695</c:v>
                </c:pt>
                <c:pt idx="5839">
                  <c:v>42405.020833335031</c:v>
                </c:pt>
                <c:pt idx="5840">
                  <c:v>42405.041666668367</c:v>
                </c:pt>
                <c:pt idx="5841">
                  <c:v>42405.062500001703</c:v>
                </c:pt>
                <c:pt idx="5842">
                  <c:v>42405.083333335038</c:v>
                </c:pt>
                <c:pt idx="5843">
                  <c:v>42405.104166668374</c:v>
                </c:pt>
                <c:pt idx="5844">
                  <c:v>42405.12500000171</c:v>
                </c:pt>
                <c:pt idx="5845">
                  <c:v>42405.145833335046</c:v>
                </c:pt>
                <c:pt idx="5846">
                  <c:v>42405.166666668381</c:v>
                </c:pt>
                <c:pt idx="5847">
                  <c:v>42405.187500001717</c:v>
                </c:pt>
                <c:pt idx="5848">
                  <c:v>42405.208333335053</c:v>
                </c:pt>
                <c:pt idx="5849">
                  <c:v>42405.229166668389</c:v>
                </c:pt>
                <c:pt idx="5850">
                  <c:v>42405.250000001724</c:v>
                </c:pt>
                <c:pt idx="5851">
                  <c:v>42405.27083333506</c:v>
                </c:pt>
                <c:pt idx="5852">
                  <c:v>42405.291666668396</c:v>
                </c:pt>
                <c:pt idx="5853">
                  <c:v>42405.312500001732</c:v>
                </c:pt>
                <c:pt idx="5854">
                  <c:v>42405.333333335067</c:v>
                </c:pt>
                <c:pt idx="5855">
                  <c:v>42405.354166668403</c:v>
                </c:pt>
                <c:pt idx="5856">
                  <c:v>42405.375000001739</c:v>
                </c:pt>
                <c:pt idx="5857">
                  <c:v>42405.395833335075</c:v>
                </c:pt>
                <c:pt idx="5858">
                  <c:v>42405.41666666841</c:v>
                </c:pt>
                <c:pt idx="5859">
                  <c:v>42405.437500001746</c:v>
                </c:pt>
                <c:pt idx="5860">
                  <c:v>42405.458333335082</c:v>
                </c:pt>
                <c:pt idx="5861">
                  <c:v>42405.479166668418</c:v>
                </c:pt>
                <c:pt idx="5862">
                  <c:v>42405.500000001754</c:v>
                </c:pt>
                <c:pt idx="5863">
                  <c:v>42405.520833335089</c:v>
                </c:pt>
                <c:pt idx="5864">
                  <c:v>42405.541666668425</c:v>
                </c:pt>
                <c:pt idx="5865">
                  <c:v>42405.562500001761</c:v>
                </c:pt>
                <c:pt idx="5866">
                  <c:v>42405.583333335097</c:v>
                </c:pt>
                <c:pt idx="5867">
                  <c:v>42405.604166668432</c:v>
                </c:pt>
                <c:pt idx="5868">
                  <c:v>42405.625000001768</c:v>
                </c:pt>
                <c:pt idx="5869">
                  <c:v>42405.645833335104</c:v>
                </c:pt>
                <c:pt idx="5870">
                  <c:v>42405.66666666844</c:v>
                </c:pt>
                <c:pt idx="5871">
                  <c:v>42405.687500001775</c:v>
                </c:pt>
                <c:pt idx="5872">
                  <c:v>42405.708333335111</c:v>
                </c:pt>
                <c:pt idx="5873">
                  <c:v>42405.729166668447</c:v>
                </c:pt>
                <c:pt idx="5874">
                  <c:v>42405.750000001783</c:v>
                </c:pt>
                <c:pt idx="5875">
                  <c:v>42405.770833335118</c:v>
                </c:pt>
                <c:pt idx="5876">
                  <c:v>42405.791666668454</c:v>
                </c:pt>
                <c:pt idx="5877">
                  <c:v>42405.81250000179</c:v>
                </c:pt>
                <c:pt idx="5878">
                  <c:v>42405.833333335126</c:v>
                </c:pt>
                <c:pt idx="5879">
                  <c:v>42405.854166668461</c:v>
                </c:pt>
                <c:pt idx="5880">
                  <c:v>42405.875000001797</c:v>
                </c:pt>
                <c:pt idx="5881">
                  <c:v>42405.895833335133</c:v>
                </c:pt>
                <c:pt idx="5882">
                  <c:v>42405.916666668469</c:v>
                </c:pt>
                <c:pt idx="5883">
                  <c:v>42405.937500001804</c:v>
                </c:pt>
                <c:pt idx="5884">
                  <c:v>42405.95833333514</c:v>
                </c:pt>
                <c:pt idx="5885">
                  <c:v>42405.979166668476</c:v>
                </c:pt>
                <c:pt idx="5886">
                  <c:v>42406.000000001812</c:v>
                </c:pt>
                <c:pt idx="5887">
                  <c:v>42406.020833335147</c:v>
                </c:pt>
                <c:pt idx="5888">
                  <c:v>42406.041666668483</c:v>
                </c:pt>
                <c:pt idx="5889">
                  <c:v>42406.062500001819</c:v>
                </c:pt>
                <c:pt idx="5890">
                  <c:v>42406.083333335155</c:v>
                </c:pt>
                <c:pt idx="5891">
                  <c:v>42406.104166668491</c:v>
                </c:pt>
                <c:pt idx="5892">
                  <c:v>42406.125000001826</c:v>
                </c:pt>
                <c:pt idx="5893">
                  <c:v>42406.145833335162</c:v>
                </c:pt>
                <c:pt idx="5894">
                  <c:v>42406.166666668498</c:v>
                </c:pt>
                <c:pt idx="5895">
                  <c:v>42406.187500001834</c:v>
                </c:pt>
                <c:pt idx="5896">
                  <c:v>42406.208333335169</c:v>
                </c:pt>
                <c:pt idx="5897">
                  <c:v>42406.229166668505</c:v>
                </c:pt>
                <c:pt idx="5898">
                  <c:v>42406.250000001841</c:v>
                </c:pt>
                <c:pt idx="5899">
                  <c:v>42406.270833335177</c:v>
                </c:pt>
                <c:pt idx="5900">
                  <c:v>42406.291666668512</c:v>
                </c:pt>
                <c:pt idx="5901">
                  <c:v>42406.312500001848</c:v>
                </c:pt>
                <c:pt idx="5902">
                  <c:v>42406.333333335184</c:v>
                </c:pt>
                <c:pt idx="5903">
                  <c:v>42406.35416666852</c:v>
                </c:pt>
                <c:pt idx="5904">
                  <c:v>42406.375000001855</c:v>
                </c:pt>
                <c:pt idx="5905">
                  <c:v>42406.395833335191</c:v>
                </c:pt>
                <c:pt idx="5906">
                  <c:v>42406.416666668527</c:v>
                </c:pt>
                <c:pt idx="5907">
                  <c:v>42406.437500001863</c:v>
                </c:pt>
                <c:pt idx="5908">
                  <c:v>42406.458333335198</c:v>
                </c:pt>
                <c:pt idx="5909">
                  <c:v>42406.479166668534</c:v>
                </c:pt>
                <c:pt idx="5910">
                  <c:v>42406.50000000187</c:v>
                </c:pt>
                <c:pt idx="5911">
                  <c:v>42406.520833335206</c:v>
                </c:pt>
                <c:pt idx="5912">
                  <c:v>42406.541666668541</c:v>
                </c:pt>
                <c:pt idx="5913">
                  <c:v>42406.562500001877</c:v>
                </c:pt>
                <c:pt idx="5914">
                  <c:v>42406.583333335213</c:v>
                </c:pt>
                <c:pt idx="5915">
                  <c:v>42406.604166668549</c:v>
                </c:pt>
                <c:pt idx="5916">
                  <c:v>42406.625000001884</c:v>
                </c:pt>
                <c:pt idx="5917">
                  <c:v>42406.64583333522</c:v>
                </c:pt>
                <c:pt idx="5918">
                  <c:v>42406.666666668556</c:v>
                </c:pt>
                <c:pt idx="5919">
                  <c:v>42406.687500001892</c:v>
                </c:pt>
                <c:pt idx="5920">
                  <c:v>42406.708333335228</c:v>
                </c:pt>
                <c:pt idx="5921">
                  <c:v>42406.729166668563</c:v>
                </c:pt>
                <c:pt idx="5922">
                  <c:v>42406.750000001899</c:v>
                </c:pt>
                <c:pt idx="5923">
                  <c:v>42406.770833335235</c:v>
                </c:pt>
                <c:pt idx="5924">
                  <c:v>42406.791666668571</c:v>
                </c:pt>
                <c:pt idx="5925">
                  <c:v>42406.812500001906</c:v>
                </c:pt>
                <c:pt idx="5926">
                  <c:v>42406.833333335242</c:v>
                </c:pt>
                <c:pt idx="5927">
                  <c:v>42406.854166668578</c:v>
                </c:pt>
                <c:pt idx="5928">
                  <c:v>42406.875000001914</c:v>
                </c:pt>
                <c:pt idx="5929">
                  <c:v>42406.895833335249</c:v>
                </c:pt>
                <c:pt idx="5930">
                  <c:v>42406.916666668585</c:v>
                </c:pt>
                <c:pt idx="5931">
                  <c:v>42406.937500001921</c:v>
                </c:pt>
                <c:pt idx="5932">
                  <c:v>42406.958333335257</c:v>
                </c:pt>
                <c:pt idx="5933">
                  <c:v>42406.979166668592</c:v>
                </c:pt>
                <c:pt idx="5934">
                  <c:v>42407.000000001928</c:v>
                </c:pt>
                <c:pt idx="5935">
                  <c:v>42407.020833335264</c:v>
                </c:pt>
                <c:pt idx="5936">
                  <c:v>42407.0416666686</c:v>
                </c:pt>
                <c:pt idx="5937">
                  <c:v>42407.062500001935</c:v>
                </c:pt>
                <c:pt idx="5938">
                  <c:v>42407.083333335271</c:v>
                </c:pt>
                <c:pt idx="5939">
                  <c:v>42407.104166668607</c:v>
                </c:pt>
                <c:pt idx="5940">
                  <c:v>42407.125000001943</c:v>
                </c:pt>
                <c:pt idx="5941">
                  <c:v>42407.145833335278</c:v>
                </c:pt>
                <c:pt idx="5942">
                  <c:v>42407.166666668614</c:v>
                </c:pt>
                <c:pt idx="5943">
                  <c:v>42407.18750000195</c:v>
                </c:pt>
                <c:pt idx="5944">
                  <c:v>42407.208333335286</c:v>
                </c:pt>
                <c:pt idx="5945">
                  <c:v>42407.229166668621</c:v>
                </c:pt>
                <c:pt idx="5946">
                  <c:v>42407.250000001957</c:v>
                </c:pt>
                <c:pt idx="5947">
                  <c:v>42407.270833335293</c:v>
                </c:pt>
                <c:pt idx="5948">
                  <c:v>42407.291666668629</c:v>
                </c:pt>
                <c:pt idx="5949">
                  <c:v>42407.312500001965</c:v>
                </c:pt>
                <c:pt idx="5950">
                  <c:v>42407.3333333353</c:v>
                </c:pt>
                <c:pt idx="5951">
                  <c:v>42407.354166668636</c:v>
                </c:pt>
                <c:pt idx="5952">
                  <c:v>42407.375000001972</c:v>
                </c:pt>
                <c:pt idx="5953">
                  <c:v>42407.395833335308</c:v>
                </c:pt>
                <c:pt idx="5954">
                  <c:v>42407.416666668643</c:v>
                </c:pt>
                <c:pt idx="5955">
                  <c:v>42407.437500001979</c:v>
                </c:pt>
                <c:pt idx="5956">
                  <c:v>42407.458333335315</c:v>
                </c:pt>
                <c:pt idx="5957">
                  <c:v>42407.479166668651</c:v>
                </c:pt>
                <c:pt idx="5958">
                  <c:v>42407.500000001986</c:v>
                </c:pt>
                <c:pt idx="5959">
                  <c:v>42407.520833335322</c:v>
                </c:pt>
                <c:pt idx="5960">
                  <c:v>42407.541666668658</c:v>
                </c:pt>
                <c:pt idx="5961">
                  <c:v>42407.562500001994</c:v>
                </c:pt>
                <c:pt idx="5962">
                  <c:v>42407.583333335329</c:v>
                </c:pt>
                <c:pt idx="5963">
                  <c:v>42407.604166668665</c:v>
                </c:pt>
                <c:pt idx="5964">
                  <c:v>42407.625000002001</c:v>
                </c:pt>
                <c:pt idx="5965">
                  <c:v>42407.645833335337</c:v>
                </c:pt>
                <c:pt idx="5966">
                  <c:v>42407.666666668672</c:v>
                </c:pt>
                <c:pt idx="5967">
                  <c:v>42407.687500002008</c:v>
                </c:pt>
                <c:pt idx="5968">
                  <c:v>42407.708333335344</c:v>
                </c:pt>
                <c:pt idx="5969">
                  <c:v>42407.72916666868</c:v>
                </c:pt>
                <c:pt idx="5970">
                  <c:v>42407.750000002015</c:v>
                </c:pt>
                <c:pt idx="5971">
                  <c:v>42407.770833335351</c:v>
                </c:pt>
                <c:pt idx="5972">
                  <c:v>42407.791666668687</c:v>
                </c:pt>
                <c:pt idx="5973">
                  <c:v>42407.812500002023</c:v>
                </c:pt>
                <c:pt idx="5974">
                  <c:v>42407.833333335358</c:v>
                </c:pt>
                <c:pt idx="5975">
                  <c:v>42407.854166668694</c:v>
                </c:pt>
                <c:pt idx="5976">
                  <c:v>42407.87500000203</c:v>
                </c:pt>
                <c:pt idx="5977">
                  <c:v>42407.895833335366</c:v>
                </c:pt>
                <c:pt idx="5978">
                  <c:v>42407.916666668702</c:v>
                </c:pt>
                <c:pt idx="5979">
                  <c:v>42407.937500002037</c:v>
                </c:pt>
                <c:pt idx="5980">
                  <c:v>42407.958333335373</c:v>
                </c:pt>
                <c:pt idx="5981">
                  <c:v>42407.979166668709</c:v>
                </c:pt>
                <c:pt idx="5982">
                  <c:v>42408.000000002045</c:v>
                </c:pt>
                <c:pt idx="5983">
                  <c:v>42408.02083333538</c:v>
                </c:pt>
                <c:pt idx="5984">
                  <c:v>42408.041666668716</c:v>
                </c:pt>
                <c:pt idx="5985">
                  <c:v>42408.062500002052</c:v>
                </c:pt>
                <c:pt idx="5986">
                  <c:v>42408.083333335388</c:v>
                </c:pt>
                <c:pt idx="5987">
                  <c:v>42408.104166668723</c:v>
                </c:pt>
                <c:pt idx="5988">
                  <c:v>42408.125000002059</c:v>
                </c:pt>
                <c:pt idx="5989">
                  <c:v>42408.145833335395</c:v>
                </c:pt>
                <c:pt idx="5990">
                  <c:v>42408.166666668731</c:v>
                </c:pt>
                <c:pt idx="5991">
                  <c:v>42408.187500002066</c:v>
                </c:pt>
                <c:pt idx="5992">
                  <c:v>42408.208333335402</c:v>
                </c:pt>
                <c:pt idx="5993">
                  <c:v>42408.229166668738</c:v>
                </c:pt>
                <c:pt idx="5994">
                  <c:v>42408.250000002074</c:v>
                </c:pt>
                <c:pt idx="5995">
                  <c:v>42408.270833335409</c:v>
                </c:pt>
                <c:pt idx="5996">
                  <c:v>42408.291666668745</c:v>
                </c:pt>
                <c:pt idx="5997">
                  <c:v>42408.312500002081</c:v>
                </c:pt>
                <c:pt idx="5998">
                  <c:v>42408.333333335417</c:v>
                </c:pt>
                <c:pt idx="5999">
                  <c:v>42408.354166668752</c:v>
                </c:pt>
                <c:pt idx="6000">
                  <c:v>42408.375000002088</c:v>
                </c:pt>
                <c:pt idx="6001">
                  <c:v>42408.395833335424</c:v>
                </c:pt>
                <c:pt idx="6002">
                  <c:v>42408.41666666876</c:v>
                </c:pt>
                <c:pt idx="6003">
                  <c:v>42408.437500002095</c:v>
                </c:pt>
                <c:pt idx="6004">
                  <c:v>42408.458333335431</c:v>
                </c:pt>
                <c:pt idx="6005">
                  <c:v>42408.479166668767</c:v>
                </c:pt>
                <c:pt idx="6006">
                  <c:v>42408.500000002103</c:v>
                </c:pt>
                <c:pt idx="6007">
                  <c:v>42408.520833335439</c:v>
                </c:pt>
                <c:pt idx="6008">
                  <c:v>42408.541666668774</c:v>
                </c:pt>
                <c:pt idx="6009">
                  <c:v>42408.56250000211</c:v>
                </c:pt>
                <c:pt idx="6010">
                  <c:v>42408.583333335446</c:v>
                </c:pt>
                <c:pt idx="6011">
                  <c:v>42408.604166668782</c:v>
                </c:pt>
                <c:pt idx="6012">
                  <c:v>42408.625000002117</c:v>
                </c:pt>
                <c:pt idx="6013">
                  <c:v>42408.645833335453</c:v>
                </c:pt>
                <c:pt idx="6014">
                  <c:v>42408.666666668789</c:v>
                </c:pt>
                <c:pt idx="6015">
                  <c:v>42408.687500002125</c:v>
                </c:pt>
                <c:pt idx="6016">
                  <c:v>42408.70833333546</c:v>
                </c:pt>
                <c:pt idx="6017">
                  <c:v>42408.729166668796</c:v>
                </c:pt>
                <c:pt idx="6018">
                  <c:v>42408.750000002132</c:v>
                </c:pt>
                <c:pt idx="6019">
                  <c:v>42408.770833335468</c:v>
                </c:pt>
                <c:pt idx="6020">
                  <c:v>42408.791666668803</c:v>
                </c:pt>
                <c:pt idx="6021">
                  <c:v>42408.812500002139</c:v>
                </c:pt>
                <c:pt idx="6022">
                  <c:v>42408.833333335475</c:v>
                </c:pt>
                <c:pt idx="6023">
                  <c:v>42408.854166668811</c:v>
                </c:pt>
                <c:pt idx="6024">
                  <c:v>42408.875000002146</c:v>
                </c:pt>
                <c:pt idx="6025">
                  <c:v>42408.895833335482</c:v>
                </c:pt>
                <c:pt idx="6026">
                  <c:v>42408.916666668818</c:v>
                </c:pt>
                <c:pt idx="6027">
                  <c:v>42408.937500002154</c:v>
                </c:pt>
                <c:pt idx="6028">
                  <c:v>42408.958333335489</c:v>
                </c:pt>
                <c:pt idx="6029">
                  <c:v>42408.979166668825</c:v>
                </c:pt>
                <c:pt idx="6030">
                  <c:v>42409.000000002161</c:v>
                </c:pt>
                <c:pt idx="6031">
                  <c:v>42409.020833335497</c:v>
                </c:pt>
                <c:pt idx="6032">
                  <c:v>42409.041666668832</c:v>
                </c:pt>
                <c:pt idx="6033">
                  <c:v>42409.062500002168</c:v>
                </c:pt>
                <c:pt idx="6034">
                  <c:v>42409.083333335504</c:v>
                </c:pt>
                <c:pt idx="6035">
                  <c:v>42409.10416666884</c:v>
                </c:pt>
                <c:pt idx="6036">
                  <c:v>42409.125000002176</c:v>
                </c:pt>
                <c:pt idx="6037">
                  <c:v>42409.145833335511</c:v>
                </c:pt>
                <c:pt idx="6038">
                  <c:v>42409.166666668847</c:v>
                </c:pt>
                <c:pt idx="6039">
                  <c:v>42409.187500002183</c:v>
                </c:pt>
                <c:pt idx="6040">
                  <c:v>42409.208333335519</c:v>
                </c:pt>
                <c:pt idx="6041">
                  <c:v>42409.229166668854</c:v>
                </c:pt>
                <c:pt idx="6042">
                  <c:v>42409.25000000219</c:v>
                </c:pt>
                <c:pt idx="6043">
                  <c:v>42409.270833335526</c:v>
                </c:pt>
                <c:pt idx="6044">
                  <c:v>42409.291666668862</c:v>
                </c:pt>
                <c:pt idx="6045">
                  <c:v>42409.312500002197</c:v>
                </c:pt>
                <c:pt idx="6046">
                  <c:v>42409.333333335533</c:v>
                </c:pt>
                <c:pt idx="6047">
                  <c:v>42409.354166668869</c:v>
                </c:pt>
                <c:pt idx="6048">
                  <c:v>42409.375000002205</c:v>
                </c:pt>
                <c:pt idx="6049">
                  <c:v>42409.39583333554</c:v>
                </c:pt>
                <c:pt idx="6050">
                  <c:v>42409.416666668876</c:v>
                </c:pt>
                <c:pt idx="6051">
                  <c:v>42409.437500002212</c:v>
                </c:pt>
                <c:pt idx="6052">
                  <c:v>42409.458333335548</c:v>
                </c:pt>
                <c:pt idx="6053">
                  <c:v>42409.479166668883</c:v>
                </c:pt>
                <c:pt idx="6054">
                  <c:v>42409.500000002219</c:v>
                </c:pt>
                <c:pt idx="6055">
                  <c:v>42409.520833335555</c:v>
                </c:pt>
                <c:pt idx="6056">
                  <c:v>42409.541666668891</c:v>
                </c:pt>
                <c:pt idx="6057">
                  <c:v>42409.562500002226</c:v>
                </c:pt>
                <c:pt idx="6058">
                  <c:v>42409.583333335562</c:v>
                </c:pt>
                <c:pt idx="6059">
                  <c:v>42409.604166668898</c:v>
                </c:pt>
                <c:pt idx="6060">
                  <c:v>42409.625000002234</c:v>
                </c:pt>
                <c:pt idx="6061">
                  <c:v>42409.645833335569</c:v>
                </c:pt>
                <c:pt idx="6062">
                  <c:v>42409.666666668905</c:v>
                </c:pt>
                <c:pt idx="6063">
                  <c:v>42409.687500002241</c:v>
                </c:pt>
                <c:pt idx="6064">
                  <c:v>42409.708333335577</c:v>
                </c:pt>
                <c:pt idx="6065">
                  <c:v>42409.729166668913</c:v>
                </c:pt>
                <c:pt idx="6066">
                  <c:v>42409.750000002248</c:v>
                </c:pt>
                <c:pt idx="6067">
                  <c:v>42409.770833335584</c:v>
                </c:pt>
                <c:pt idx="6068">
                  <c:v>42409.79166666892</c:v>
                </c:pt>
                <c:pt idx="6069">
                  <c:v>42409.812500002256</c:v>
                </c:pt>
                <c:pt idx="6070">
                  <c:v>42409.833333335591</c:v>
                </c:pt>
                <c:pt idx="6071">
                  <c:v>42409.854166668927</c:v>
                </c:pt>
                <c:pt idx="6072">
                  <c:v>42409.875000002263</c:v>
                </c:pt>
                <c:pt idx="6073">
                  <c:v>42409.895833335599</c:v>
                </c:pt>
                <c:pt idx="6074">
                  <c:v>42409.916666668934</c:v>
                </c:pt>
                <c:pt idx="6075">
                  <c:v>42409.93750000227</c:v>
                </c:pt>
                <c:pt idx="6076">
                  <c:v>42409.958333335606</c:v>
                </c:pt>
                <c:pt idx="6077">
                  <c:v>42409.979166668942</c:v>
                </c:pt>
                <c:pt idx="6078">
                  <c:v>42410.000000002277</c:v>
                </c:pt>
                <c:pt idx="6079">
                  <c:v>42410.020833335613</c:v>
                </c:pt>
                <c:pt idx="6080">
                  <c:v>42410.041666668949</c:v>
                </c:pt>
                <c:pt idx="6081">
                  <c:v>42410.062500002285</c:v>
                </c:pt>
                <c:pt idx="6082">
                  <c:v>42410.08333333562</c:v>
                </c:pt>
                <c:pt idx="6083">
                  <c:v>42410.104166668956</c:v>
                </c:pt>
                <c:pt idx="6084">
                  <c:v>42410.125000002292</c:v>
                </c:pt>
                <c:pt idx="6085">
                  <c:v>42410.145833335628</c:v>
                </c:pt>
                <c:pt idx="6086">
                  <c:v>42410.166666668963</c:v>
                </c:pt>
                <c:pt idx="6087">
                  <c:v>42410.187500002299</c:v>
                </c:pt>
                <c:pt idx="6088">
                  <c:v>42410.208333335635</c:v>
                </c:pt>
                <c:pt idx="6089">
                  <c:v>42410.229166668971</c:v>
                </c:pt>
                <c:pt idx="6090">
                  <c:v>42410.250000002306</c:v>
                </c:pt>
                <c:pt idx="6091">
                  <c:v>42410.270833335642</c:v>
                </c:pt>
                <c:pt idx="6092">
                  <c:v>42410.291666668978</c:v>
                </c:pt>
                <c:pt idx="6093">
                  <c:v>42410.312500002314</c:v>
                </c:pt>
                <c:pt idx="6094">
                  <c:v>42410.33333333565</c:v>
                </c:pt>
                <c:pt idx="6095">
                  <c:v>42410.354166668985</c:v>
                </c:pt>
                <c:pt idx="6096">
                  <c:v>42410.375000002321</c:v>
                </c:pt>
                <c:pt idx="6097">
                  <c:v>42410.395833335657</c:v>
                </c:pt>
                <c:pt idx="6098">
                  <c:v>42410.416666668993</c:v>
                </c:pt>
                <c:pt idx="6099">
                  <c:v>42410.437500002328</c:v>
                </c:pt>
                <c:pt idx="6100">
                  <c:v>42410.458333335664</c:v>
                </c:pt>
                <c:pt idx="6101">
                  <c:v>42410.479166669</c:v>
                </c:pt>
                <c:pt idx="6102">
                  <c:v>42410.500000002336</c:v>
                </c:pt>
                <c:pt idx="6103">
                  <c:v>42410.520833335671</c:v>
                </c:pt>
                <c:pt idx="6104">
                  <c:v>42410.541666669007</c:v>
                </c:pt>
                <c:pt idx="6105">
                  <c:v>42410.562500002343</c:v>
                </c:pt>
                <c:pt idx="6106">
                  <c:v>42410.583333335679</c:v>
                </c:pt>
                <c:pt idx="6107">
                  <c:v>42410.604166669014</c:v>
                </c:pt>
                <c:pt idx="6108">
                  <c:v>42410.62500000235</c:v>
                </c:pt>
                <c:pt idx="6109">
                  <c:v>42410.645833335686</c:v>
                </c:pt>
                <c:pt idx="6110">
                  <c:v>42410.666666669022</c:v>
                </c:pt>
                <c:pt idx="6111">
                  <c:v>42410.687500002357</c:v>
                </c:pt>
                <c:pt idx="6112">
                  <c:v>42410.708333335693</c:v>
                </c:pt>
                <c:pt idx="6113">
                  <c:v>42410.729166669029</c:v>
                </c:pt>
                <c:pt idx="6114">
                  <c:v>42410.750000002365</c:v>
                </c:pt>
                <c:pt idx="6115">
                  <c:v>42410.7708333357</c:v>
                </c:pt>
                <c:pt idx="6116">
                  <c:v>42410.791666669036</c:v>
                </c:pt>
                <c:pt idx="6117">
                  <c:v>42410.812500002372</c:v>
                </c:pt>
                <c:pt idx="6118">
                  <c:v>42410.833333335708</c:v>
                </c:pt>
                <c:pt idx="6119">
                  <c:v>42410.854166669043</c:v>
                </c:pt>
                <c:pt idx="6120">
                  <c:v>42410.875000002379</c:v>
                </c:pt>
                <c:pt idx="6121">
                  <c:v>42410.895833335715</c:v>
                </c:pt>
                <c:pt idx="6122">
                  <c:v>42410.916666669051</c:v>
                </c:pt>
                <c:pt idx="6123">
                  <c:v>42410.937500002387</c:v>
                </c:pt>
                <c:pt idx="6124">
                  <c:v>42410.958333335722</c:v>
                </c:pt>
                <c:pt idx="6125">
                  <c:v>42410.979166669058</c:v>
                </c:pt>
                <c:pt idx="6126">
                  <c:v>42411.000000002394</c:v>
                </c:pt>
                <c:pt idx="6127">
                  <c:v>42411.02083333573</c:v>
                </c:pt>
                <c:pt idx="6128">
                  <c:v>42411.041666669065</c:v>
                </c:pt>
                <c:pt idx="6129">
                  <c:v>42411.062500002401</c:v>
                </c:pt>
                <c:pt idx="6130">
                  <c:v>42411.083333335737</c:v>
                </c:pt>
                <c:pt idx="6131">
                  <c:v>42411.104166669073</c:v>
                </c:pt>
                <c:pt idx="6132">
                  <c:v>42411.125000002408</c:v>
                </c:pt>
                <c:pt idx="6133">
                  <c:v>42411.145833335744</c:v>
                </c:pt>
                <c:pt idx="6134">
                  <c:v>42411.16666666908</c:v>
                </c:pt>
                <c:pt idx="6135">
                  <c:v>42411.187500002416</c:v>
                </c:pt>
                <c:pt idx="6136">
                  <c:v>42411.208333335751</c:v>
                </c:pt>
                <c:pt idx="6137">
                  <c:v>42411.229166669087</c:v>
                </c:pt>
                <c:pt idx="6138">
                  <c:v>42411.250000002423</c:v>
                </c:pt>
                <c:pt idx="6139">
                  <c:v>42411.270833335759</c:v>
                </c:pt>
                <c:pt idx="6140">
                  <c:v>42411.291666669094</c:v>
                </c:pt>
                <c:pt idx="6141">
                  <c:v>42411.31250000243</c:v>
                </c:pt>
                <c:pt idx="6142">
                  <c:v>42411.333333335766</c:v>
                </c:pt>
                <c:pt idx="6143">
                  <c:v>42411.354166669102</c:v>
                </c:pt>
                <c:pt idx="6144">
                  <c:v>42411.375000002437</c:v>
                </c:pt>
                <c:pt idx="6145">
                  <c:v>42411.395833335773</c:v>
                </c:pt>
                <c:pt idx="6146">
                  <c:v>42411.416666669109</c:v>
                </c:pt>
                <c:pt idx="6147">
                  <c:v>42411.437500002445</c:v>
                </c:pt>
                <c:pt idx="6148">
                  <c:v>42411.45833333578</c:v>
                </c:pt>
                <c:pt idx="6149">
                  <c:v>42411.479166669116</c:v>
                </c:pt>
                <c:pt idx="6150">
                  <c:v>42411.500000002452</c:v>
                </c:pt>
                <c:pt idx="6151">
                  <c:v>42411.520833335788</c:v>
                </c:pt>
                <c:pt idx="6152">
                  <c:v>42411.541666669124</c:v>
                </c:pt>
                <c:pt idx="6153">
                  <c:v>42411.562500002459</c:v>
                </c:pt>
                <c:pt idx="6154">
                  <c:v>42411.583333335795</c:v>
                </c:pt>
                <c:pt idx="6155">
                  <c:v>42411.604166669131</c:v>
                </c:pt>
                <c:pt idx="6156">
                  <c:v>42411.625000002467</c:v>
                </c:pt>
                <c:pt idx="6157">
                  <c:v>42411.645833335802</c:v>
                </c:pt>
                <c:pt idx="6158">
                  <c:v>42411.666666669138</c:v>
                </c:pt>
                <c:pt idx="6159">
                  <c:v>42411.687500002474</c:v>
                </c:pt>
                <c:pt idx="6160">
                  <c:v>42411.70833333581</c:v>
                </c:pt>
                <c:pt idx="6161">
                  <c:v>42411.729166669145</c:v>
                </c:pt>
                <c:pt idx="6162">
                  <c:v>42411.750000002481</c:v>
                </c:pt>
                <c:pt idx="6163">
                  <c:v>42411.770833335817</c:v>
                </c:pt>
                <c:pt idx="6164">
                  <c:v>42411.791666669153</c:v>
                </c:pt>
                <c:pt idx="6165">
                  <c:v>42411.812500002488</c:v>
                </c:pt>
                <c:pt idx="6166">
                  <c:v>42411.833333335824</c:v>
                </c:pt>
                <c:pt idx="6167">
                  <c:v>42411.85416666916</c:v>
                </c:pt>
                <c:pt idx="6168">
                  <c:v>42411.875000002496</c:v>
                </c:pt>
                <c:pt idx="6169">
                  <c:v>42411.895833335831</c:v>
                </c:pt>
                <c:pt idx="6170">
                  <c:v>42411.916666669167</c:v>
                </c:pt>
                <c:pt idx="6171">
                  <c:v>42411.937500002503</c:v>
                </c:pt>
                <c:pt idx="6172">
                  <c:v>42411.958333335839</c:v>
                </c:pt>
                <c:pt idx="6173">
                  <c:v>42411.979166669174</c:v>
                </c:pt>
                <c:pt idx="6174">
                  <c:v>42412.00000000251</c:v>
                </c:pt>
                <c:pt idx="6175">
                  <c:v>42412.020833335846</c:v>
                </c:pt>
                <c:pt idx="6176">
                  <c:v>42412.041666669182</c:v>
                </c:pt>
                <c:pt idx="6177">
                  <c:v>42412.062500002517</c:v>
                </c:pt>
                <c:pt idx="6178">
                  <c:v>42412.083333335853</c:v>
                </c:pt>
                <c:pt idx="6179">
                  <c:v>42412.104166669189</c:v>
                </c:pt>
                <c:pt idx="6180">
                  <c:v>42412.125000002525</c:v>
                </c:pt>
                <c:pt idx="6181">
                  <c:v>42412.145833335861</c:v>
                </c:pt>
                <c:pt idx="6182">
                  <c:v>42412.166666669196</c:v>
                </c:pt>
                <c:pt idx="6183">
                  <c:v>42412.187500002532</c:v>
                </c:pt>
                <c:pt idx="6184">
                  <c:v>42412.208333335868</c:v>
                </c:pt>
                <c:pt idx="6185">
                  <c:v>42412.229166669204</c:v>
                </c:pt>
                <c:pt idx="6186">
                  <c:v>42412.250000002539</c:v>
                </c:pt>
                <c:pt idx="6187">
                  <c:v>42412.270833335875</c:v>
                </c:pt>
                <c:pt idx="6188">
                  <c:v>42412.291666669211</c:v>
                </c:pt>
                <c:pt idx="6189">
                  <c:v>42412.312500002547</c:v>
                </c:pt>
                <c:pt idx="6190">
                  <c:v>42412.333333335882</c:v>
                </c:pt>
                <c:pt idx="6191">
                  <c:v>42412.354166669218</c:v>
                </c:pt>
                <c:pt idx="6192">
                  <c:v>42412.375000002554</c:v>
                </c:pt>
                <c:pt idx="6193">
                  <c:v>42412.39583333589</c:v>
                </c:pt>
                <c:pt idx="6194">
                  <c:v>42412.416666669225</c:v>
                </c:pt>
                <c:pt idx="6195">
                  <c:v>42412.437500002561</c:v>
                </c:pt>
                <c:pt idx="6196">
                  <c:v>42412.458333335897</c:v>
                </c:pt>
                <c:pt idx="6197">
                  <c:v>42412.479166669233</c:v>
                </c:pt>
                <c:pt idx="6198">
                  <c:v>42412.500000002568</c:v>
                </c:pt>
                <c:pt idx="6199">
                  <c:v>42412.520833335904</c:v>
                </c:pt>
                <c:pt idx="6200">
                  <c:v>42412.54166666924</c:v>
                </c:pt>
                <c:pt idx="6201">
                  <c:v>42412.562500002576</c:v>
                </c:pt>
                <c:pt idx="6202">
                  <c:v>42412.583333335911</c:v>
                </c:pt>
                <c:pt idx="6203">
                  <c:v>42412.604166669247</c:v>
                </c:pt>
                <c:pt idx="6204">
                  <c:v>42412.625000002583</c:v>
                </c:pt>
                <c:pt idx="6205">
                  <c:v>42412.645833335919</c:v>
                </c:pt>
                <c:pt idx="6206">
                  <c:v>42412.666666669254</c:v>
                </c:pt>
                <c:pt idx="6207">
                  <c:v>42412.68750000259</c:v>
                </c:pt>
                <c:pt idx="6208">
                  <c:v>42412.708333335926</c:v>
                </c:pt>
                <c:pt idx="6209">
                  <c:v>42412.729166669262</c:v>
                </c:pt>
                <c:pt idx="6210">
                  <c:v>42412.750000002598</c:v>
                </c:pt>
                <c:pt idx="6211">
                  <c:v>42412.770833335933</c:v>
                </c:pt>
                <c:pt idx="6212">
                  <c:v>42412.791666669269</c:v>
                </c:pt>
                <c:pt idx="6213">
                  <c:v>42412.812500002605</c:v>
                </c:pt>
                <c:pt idx="6214">
                  <c:v>42412.833333335941</c:v>
                </c:pt>
                <c:pt idx="6215">
                  <c:v>42412.854166669276</c:v>
                </c:pt>
                <c:pt idx="6216">
                  <c:v>42412.875000002612</c:v>
                </c:pt>
                <c:pt idx="6217">
                  <c:v>42412.895833335948</c:v>
                </c:pt>
                <c:pt idx="6218">
                  <c:v>42412.916666669284</c:v>
                </c:pt>
                <c:pt idx="6219">
                  <c:v>42412.937500002619</c:v>
                </c:pt>
                <c:pt idx="6220">
                  <c:v>42412.958333335955</c:v>
                </c:pt>
                <c:pt idx="6221">
                  <c:v>42412.979166669291</c:v>
                </c:pt>
                <c:pt idx="6222">
                  <c:v>42413.000000002627</c:v>
                </c:pt>
                <c:pt idx="6223">
                  <c:v>42413.020833335962</c:v>
                </c:pt>
                <c:pt idx="6224">
                  <c:v>42413.041666669298</c:v>
                </c:pt>
                <c:pt idx="6225">
                  <c:v>42413.062500002634</c:v>
                </c:pt>
                <c:pt idx="6226">
                  <c:v>42413.08333333597</c:v>
                </c:pt>
                <c:pt idx="6227">
                  <c:v>42413.104166669305</c:v>
                </c:pt>
                <c:pt idx="6228">
                  <c:v>42413.125000002641</c:v>
                </c:pt>
                <c:pt idx="6229">
                  <c:v>42413.145833335977</c:v>
                </c:pt>
                <c:pt idx="6230">
                  <c:v>42413.166666669313</c:v>
                </c:pt>
                <c:pt idx="6231">
                  <c:v>42413.187500002648</c:v>
                </c:pt>
                <c:pt idx="6232">
                  <c:v>42413.208333335984</c:v>
                </c:pt>
                <c:pt idx="6233">
                  <c:v>42413.22916666932</c:v>
                </c:pt>
                <c:pt idx="6234">
                  <c:v>42413.250000002656</c:v>
                </c:pt>
                <c:pt idx="6235">
                  <c:v>42413.270833335991</c:v>
                </c:pt>
                <c:pt idx="6236">
                  <c:v>42413.291666669327</c:v>
                </c:pt>
                <c:pt idx="6237">
                  <c:v>42413.312500002663</c:v>
                </c:pt>
                <c:pt idx="6238">
                  <c:v>42413.333333335999</c:v>
                </c:pt>
                <c:pt idx="6239">
                  <c:v>42413.354166669335</c:v>
                </c:pt>
                <c:pt idx="6240">
                  <c:v>42413.37500000267</c:v>
                </c:pt>
                <c:pt idx="6241">
                  <c:v>42413.395833336006</c:v>
                </c:pt>
                <c:pt idx="6242">
                  <c:v>42413.416666669342</c:v>
                </c:pt>
                <c:pt idx="6243">
                  <c:v>42413.437500002678</c:v>
                </c:pt>
                <c:pt idx="6244">
                  <c:v>42413.458333336013</c:v>
                </c:pt>
                <c:pt idx="6245">
                  <c:v>42413.479166669349</c:v>
                </c:pt>
                <c:pt idx="6246">
                  <c:v>42413.500000002685</c:v>
                </c:pt>
                <c:pt idx="6247">
                  <c:v>42413.520833336021</c:v>
                </c:pt>
                <c:pt idx="6248">
                  <c:v>42413.541666669356</c:v>
                </c:pt>
                <c:pt idx="6249">
                  <c:v>42413.562500002692</c:v>
                </c:pt>
                <c:pt idx="6250">
                  <c:v>42413.583333336028</c:v>
                </c:pt>
                <c:pt idx="6251">
                  <c:v>42413.604166669364</c:v>
                </c:pt>
                <c:pt idx="6252">
                  <c:v>42413.625000002699</c:v>
                </c:pt>
                <c:pt idx="6253">
                  <c:v>42413.645833336035</c:v>
                </c:pt>
                <c:pt idx="6254">
                  <c:v>42413.666666669371</c:v>
                </c:pt>
                <c:pt idx="6255">
                  <c:v>42413.687500002707</c:v>
                </c:pt>
                <c:pt idx="6256">
                  <c:v>42413.708333336042</c:v>
                </c:pt>
                <c:pt idx="6257">
                  <c:v>42413.729166669378</c:v>
                </c:pt>
                <c:pt idx="6258">
                  <c:v>42413.750000002714</c:v>
                </c:pt>
                <c:pt idx="6259">
                  <c:v>42413.77083333605</c:v>
                </c:pt>
                <c:pt idx="6260">
                  <c:v>42413.791666669385</c:v>
                </c:pt>
                <c:pt idx="6261">
                  <c:v>42413.812500002721</c:v>
                </c:pt>
                <c:pt idx="6262">
                  <c:v>42413.833333336057</c:v>
                </c:pt>
                <c:pt idx="6263">
                  <c:v>42413.854166669393</c:v>
                </c:pt>
                <c:pt idx="6264">
                  <c:v>42413.875000002728</c:v>
                </c:pt>
                <c:pt idx="6265">
                  <c:v>42413.895833336064</c:v>
                </c:pt>
                <c:pt idx="6266">
                  <c:v>42413.9166666694</c:v>
                </c:pt>
                <c:pt idx="6267">
                  <c:v>42413.937500002736</c:v>
                </c:pt>
                <c:pt idx="6268">
                  <c:v>42413.958333336072</c:v>
                </c:pt>
                <c:pt idx="6269">
                  <c:v>42413.979166669407</c:v>
                </c:pt>
                <c:pt idx="6270">
                  <c:v>42414.000000002743</c:v>
                </c:pt>
                <c:pt idx="6271">
                  <c:v>42414.020833336079</c:v>
                </c:pt>
                <c:pt idx="6272">
                  <c:v>42414.041666669415</c:v>
                </c:pt>
                <c:pt idx="6273">
                  <c:v>42414.06250000275</c:v>
                </c:pt>
                <c:pt idx="6274">
                  <c:v>42414.083333336086</c:v>
                </c:pt>
                <c:pt idx="6275">
                  <c:v>42414.104166669422</c:v>
                </c:pt>
                <c:pt idx="6276">
                  <c:v>42414.125000002758</c:v>
                </c:pt>
                <c:pt idx="6277">
                  <c:v>42414.145833336093</c:v>
                </c:pt>
                <c:pt idx="6278">
                  <c:v>42414.166666669429</c:v>
                </c:pt>
                <c:pt idx="6279">
                  <c:v>42414.187500002765</c:v>
                </c:pt>
                <c:pt idx="6280">
                  <c:v>42414.208333336101</c:v>
                </c:pt>
                <c:pt idx="6281">
                  <c:v>42414.229166669436</c:v>
                </c:pt>
                <c:pt idx="6282">
                  <c:v>42414.250000002772</c:v>
                </c:pt>
                <c:pt idx="6283">
                  <c:v>42414.270833336108</c:v>
                </c:pt>
                <c:pt idx="6284">
                  <c:v>42414.291666669444</c:v>
                </c:pt>
                <c:pt idx="6285">
                  <c:v>42414.312500002779</c:v>
                </c:pt>
                <c:pt idx="6286">
                  <c:v>42414.333333336115</c:v>
                </c:pt>
                <c:pt idx="6287">
                  <c:v>42414.354166669451</c:v>
                </c:pt>
                <c:pt idx="6288">
                  <c:v>42414.375000002787</c:v>
                </c:pt>
                <c:pt idx="6289">
                  <c:v>42414.395833336122</c:v>
                </c:pt>
                <c:pt idx="6290">
                  <c:v>42414.416666669458</c:v>
                </c:pt>
                <c:pt idx="6291">
                  <c:v>42414.437500002794</c:v>
                </c:pt>
                <c:pt idx="6292">
                  <c:v>42414.45833333613</c:v>
                </c:pt>
                <c:pt idx="6293">
                  <c:v>42414.479166669465</c:v>
                </c:pt>
                <c:pt idx="6294">
                  <c:v>42414.500000002801</c:v>
                </c:pt>
                <c:pt idx="6295">
                  <c:v>42414.520833336137</c:v>
                </c:pt>
                <c:pt idx="6296">
                  <c:v>42414.541666669473</c:v>
                </c:pt>
                <c:pt idx="6297">
                  <c:v>42414.562500002809</c:v>
                </c:pt>
                <c:pt idx="6298">
                  <c:v>42414.583333336144</c:v>
                </c:pt>
                <c:pt idx="6299">
                  <c:v>42414.60416666948</c:v>
                </c:pt>
                <c:pt idx="6300">
                  <c:v>42414.625000002816</c:v>
                </c:pt>
                <c:pt idx="6301">
                  <c:v>42414.645833336152</c:v>
                </c:pt>
                <c:pt idx="6302">
                  <c:v>42414.666666669487</c:v>
                </c:pt>
                <c:pt idx="6303">
                  <c:v>42414.687500002823</c:v>
                </c:pt>
                <c:pt idx="6304">
                  <c:v>42414.708333336159</c:v>
                </c:pt>
                <c:pt idx="6305">
                  <c:v>42414.729166669495</c:v>
                </c:pt>
                <c:pt idx="6306">
                  <c:v>42414.75000000283</c:v>
                </c:pt>
                <c:pt idx="6307">
                  <c:v>42414.770833336166</c:v>
                </c:pt>
                <c:pt idx="6308">
                  <c:v>42414.791666669502</c:v>
                </c:pt>
                <c:pt idx="6309">
                  <c:v>42414.812500002838</c:v>
                </c:pt>
                <c:pt idx="6310">
                  <c:v>42414.833333336173</c:v>
                </c:pt>
                <c:pt idx="6311">
                  <c:v>42414.854166669509</c:v>
                </c:pt>
                <c:pt idx="6312">
                  <c:v>42414.875000002845</c:v>
                </c:pt>
                <c:pt idx="6313">
                  <c:v>42414.895833336181</c:v>
                </c:pt>
                <c:pt idx="6314">
                  <c:v>42414.916666669516</c:v>
                </c:pt>
                <c:pt idx="6315">
                  <c:v>42414.937500002852</c:v>
                </c:pt>
                <c:pt idx="6316">
                  <c:v>42414.958333336188</c:v>
                </c:pt>
                <c:pt idx="6317">
                  <c:v>42414.979166669524</c:v>
                </c:pt>
                <c:pt idx="6318">
                  <c:v>42415.000000002859</c:v>
                </c:pt>
                <c:pt idx="6319">
                  <c:v>42415.020833336195</c:v>
                </c:pt>
                <c:pt idx="6320">
                  <c:v>42415.041666669531</c:v>
                </c:pt>
                <c:pt idx="6321">
                  <c:v>42415.062500002867</c:v>
                </c:pt>
                <c:pt idx="6322">
                  <c:v>42415.083333336202</c:v>
                </c:pt>
                <c:pt idx="6323">
                  <c:v>42415.104166669538</c:v>
                </c:pt>
                <c:pt idx="6324">
                  <c:v>42415.125000002874</c:v>
                </c:pt>
                <c:pt idx="6325">
                  <c:v>42415.14583333621</c:v>
                </c:pt>
                <c:pt idx="6326">
                  <c:v>42415.166666669546</c:v>
                </c:pt>
                <c:pt idx="6327">
                  <c:v>42415.187500002881</c:v>
                </c:pt>
                <c:pt idx="6328">
                  <c:v>42415.208333336217</c:v>
                </c:pt>
                <c:pt idx="6329">
                  <c:v>42415.229166669553</c:v>
                </c:pt>
                <c:pt idx="6330">
                  <c:v>42415.250000002889</c:v>
                </c:pt>
                <c:pt idx="6331">
                  <c:v>42415.270833336224</c:v>
                </c:pt>
                <c:pt idx="6332">
                  <c:v>42415.29166666956</c:v>
                </c:pt>
                <c:pt idx="6333">
                  <c:v>42415.312500002896</c:v>
                </c:pt>
                <c:pt idx="6334">
                  <c:v>42415.333333336232</c:v>
                </c:pt>
                <c:pt idx="6335">
                  <c:v>42415.354166669567</c:v>
                </c:pt>
                <c:pt idx="6336">
                  <c:v>42415.375000002903</c:v>
                </c:pt>
                <c:pt idx="6337">
                  <c:v>42415.395833336239</c:v>
                </c:pt>
                <c:pt idx="6338">
                  <c:v>42415.416666669575</c:v>
                </c:pt>
                <c:pt idx="6339">
                  <c:v>42415.43750000291</c:v>
                </c:pt>
                <c:pt idx="6340">
                  <c:v>42415.458333336246</c:v>
                </c:pt>
                <c:pt idx="6341">
                  <c:v>42415.479166669582</c:v>
                </c:pt>
                <c:pt idx="6342">
                  <c:v>42415.500000002918</c:v>
                </c:pt>
                <c:pt idx="6343">
                  <c:v>42415.520833336253</c:v>
                </c:pt>
                <c:pt idx="6344">
                  <c:v>42415.541666669589</c:v>
                </c:pt>
                <c:pt idx="6345">
                  <c:v>42415.562500002925</c:v>
                </c:pt>
                <c:pt idx="6346">
                  <c:v>42415.583333336261</c:v>
                </c:pt>
                <c:pt idx="6347">
                  <c:v>42415.604166669596</c:v>
                </c:pt>
                <c:pt idx="6348">
                  <c:v>42415.625000002932</c:v>
                </c:pt>
                <c:pt idx="6349">
                  <c:v>42415.645833336268</c:v>
                </c:pt>
                <c:pt idx="6350">
                  <c:v>42415.666666669604</c:v>
                </c:pt>
                <c:pt idx="6351">
                  <c:v>42415.687500002939</c:v>
                </c:pt>
                <c:pt idx="6352">
                  <c:v>42415.708333336275</c:v>
                </c:pt>
                <c:pt idx="6353">
                  <c:v>42415.729166669611</c:v>
                </c:pt>
                <c:pt idx="6354">
                  <c:v>42415.750000002947</c:v>
                </c:pt>
                <c:pt idx="6355">
                  <c:v>42415.770833336283</c:v>
                </c:pt>
                <c:pt idx="6356">
                  <c:v>42415.791666669618</c:v>
                </c:pt>
                <c:pt idx="6357">
                  <c:v>42415.812500002954</c:v>
                </c:pt>
                <c:pt idx="6358">
                  <c:v>42415.83333333629</c:v>
                </c:pt>
                <c:pt idx="6359">
                  <c:v>42415.854166669626</c:v>
                </c:pt>
                <c:pt idx="6360">
                  <c:v>42415.875000002961</c:v>
                </c:pt>
                <c:pt idx="6361">
                  <c:v>42415.895833336297</c:v>
                </c:pt>
                <c:pt idx="6362">
                  <c:v>42415.916666669633</c:v>
                </c:pt>
                <c:pt idx="6363">
                  <c:v>42415.937500002969</c:v>
                </c:pt>
                <c:pt idx="6364">
                  <c:v>42415.958333336304</c:v>
                </c:pt>
                <c:pt idx="6365">
                  <c:v>42415.97916666964</c:v>
                </c:pt>
                <c:pt idx="6366">
                  <c:v>42416.000000002976</c:v>
                </c:pt>
                <c:pt idx="6367">
                  <c:v>42416.020833336312</c:v>
                </c:pt>
                <c:pt idx="6368">
                  <c:v>42416.041666669647</c:v>
                </c:pt>
                <c:pt idx="6369">
                  <c:v>42416.062500002983</c:v>
                </c:pt>
                <c:pt idx="6370">
                  <c:v>42416.083333336319</c:v>
                </c:pt>
                <c:pt idx="6371">
                  <c:v>42416.104166669655</c:v>
                </c:pt>
                <c:pt idx="6372">
                  <c:v>42416.12500000299</c:v>
                </c:pt>
                <c:pt idx="6373">
                  <c:v>42416.145833336326</c:v>
                </c:pt>
                <c:pt idx="6374">
                  <c:v>42416.166666669662</c:v>
                </c:pt>
                <c:pt idx="6375">
                  <c:v>42416.187500002998</c:v>
                </c:pt>
                <c:pt idx="6376">
                  <c:v>42416.208333336333</c:v>
                </c:pt>
                <c:pt idx="6377">
                  <c:v>42416.229166669669</c:v>
                </c:pt>
                <c:pt idx="6378">
                  <c:v>42416.250000003005</c:v>
                </c:pt>
                <c:pt idx="6379">
                  <c:v>42416.270833336341</c:v>
                </c:pt>
                <c:pt idx="6380">
                  <c:v>42416.291666669676</c:v>
                </c:pt>
                <c:pt idx="6381">
                  <c:v>42416.312500003012</c:v>
                </c:pt>
                <c:pt idx="6382">
                  <c:v>42416.333333336348</c:v>
                </c:pt>
                <c:pt idx="6383">
                  <c:v>42416.354166669684</c:v>
                </c:pt>
                <c:pt idx="6384">
                  <c:v>42416.37500000302</c:v>
                </c:pt>
                <c:pt idx="6385">
                  <c:v>42416.395833336355</c:v>
                </c:pt>
                <c:pt idx="6386">
                  <c:v>42416.416666669691</c:v>
                </c:pt>
                <c:pt idx="6387">
                  <c:v>42416.437500003027</c:v>
                </c:pt>
                <c:pt idx="6388">
                  <c:v>42416.458333336363</c:v>
                </c:pt>
                <c:pt idx="6389">
                  <c:v>42416.479166669698</c:v>
                </c:pt>
                <c:pt idx="6390">
                  <c:v>42416.500000003034</c:v>
                </c:pt>
                <c:pt idx="6391">
                  <c:v>42416.52083333637</c:v>
                </c:pt>
                <c:pt idx="6392">
                  <c:v>42416.541666669706</c:v>
                </c:pt>
                <c:pt idx="6393">
                  <c:v>42416.562500003041</c:v>
                </c:pt>
                <c:pt idx="6394">
                  <c:v>42416.583333336377</c:v>
                </c:pt>
                <c:pt idx="6395">
                  <c:v>42416.604166669713</c:v>
                </c:pt>
                <c:pt idx="6396">
                  <c:v>42416.625000003049</c:v>
                </c:pt>
                <c:pt idx="6397">
                  <c:v>42416.645833336384</c:v>
                </c:pt>
                <c:pt idx="6398">
                  <c:v>42416.66666666972</c:v>
                </c:pt>
                <c:pt idx="6399">
                  <c:v>42416.687500003056</c:v>
                </c:pt>
                <c:pt idx="6400">
                  <c:v>42416.708333336392</c:v>
                </c:pt>
                <c:pt idx="6401">
                  <c:v>42416.729166669727</c:v>
                </c:pt>
                <c:pt idx="6402">
                  <c:v>42416.750000003063</c:v>
                </c:pt>
                <c:pt idx="6403">
                  <c:v>42416.770833336399</c:v>
                </c:pt>
                <c:pt idx="6404">
                  <c:v>42416.791666669735</c:v>
                </c:pt>
                <c:pt idx="6405">
                  <c:v>42416.81250000307</c:v>
                </c:pt>
                <c:pt idx="6406">
                  <c:v>42416.833333336406</c:v>
                </c:pt>
                <c:pt idx="6407">
                  <c:v>42416.854166669742</c:v>
                </c:pt>
                <c:pt idx="6408">
                  <c:v>42416.875000003078</c:v>
                </c:pt>
                <c:pt idx="6409">
                  <c:v>42416.895833336413</c:v>
                </c:pt>
                <c:pt idx="6410">
                  <c:v>42416.916666669749</c:v>
                </c:pt>
                <c:pt idx="6411">
                  <c:v>42416.937500003085</c:v>
                </c:pt>
                <c:pt idx="6412">
                  <c:v>42416.958333336421</c:v>
                </c:pt>
                <c:pt idx="6413">
                  <c:v>42416.979166669757</c:v>
                </c:pt>
                <c:pt idx="6414">
                  <c:v>42417.000000003092</c:v>
                </c:pt>
                <c:pt idx="6415">
                  <c:v>42417.020833336428</c:v>
                </c:pt>
                <c:pt idx="6416">
                  <c:v>42417.041666669764</c:v>
                </c:pt>
                <c:pt idx="6417">
                  <c:v>42417.0625000031</c:v>
                </c:pt>
                <c:pt idx="6418">
                  <c:v>42417.083333336435</c:v>
                </c:pt>
                <c:pt idx="6419">
                  <c:v>42417.104166669771</c:v>
                </c:pt>
                <c:pt idx="6420">
                  <c:v>42417.125000003107</c:v>
                </c:pt>
                <c:pt idx="6421">
                  <c:v>42417.145833336443</c:v>
                </c:pt>
                <c:pt idx="6422">
                  <c:v>42417.166666669778</c:v>
                </c:pt>
                <c:pt idx="6423">
                  <c:v>42417.187500003114</c:v>
                </c:pt>
                <c:pt idx="6424">
                  <c:v>42417.20833333645</c:v>
                </c:pt>
                <c:pt idx="6425">
                  <c:v>42417.229166669786</c:v>
                </c:pt>
                <c:pt idx="6426">
                  <c:v>42417.250000003121</c:v>
                </c:pt>
                <c:pt idx="6427">
                  <c:v>42417.270833336457</c:v>
                </c:pt>
                <c:pt idx="6428">
                  <c:v>42417.291666669793</c:v>
                </c:pt>
                <c:pt idx="6429">
                  <c:v>42417.312500003129</c:v>
                </c:pt>
                <c:pt idx="6430">
                  <c:v>42417.333333336464</c:v>
                </c:pt>
                <c:pt idx="6431">
                  <c:v>42417.3541666698</c:v>
                </c:pt>
                <c:pt idx="6432">
                  <c:v>42417.375000003136</c:v>
                </c:pt>
                <c:pt idx="6433">
                  <c:v>42417.395833336472</c:v>
                </c:pt>
                <c:pt idx="6434">
                  <c:v>42417.416666669807</c:v>
                </c:pt>
                <c:pt idx="6435">
                  <c:v>42417.437500003143</c:v>
                </c:pt>
                <c:pt idx="6436">
                  <c:v>42417.458333336479</c:v>
                </c:pt>
                <c:pt idx="6437">
                  <c:v>42417.479166669815</c:v>
                </c:pt>
                <c:pt idx="6438">
                  <c:v>42417.50000000315</c:v>
                </c:pt>
                <c:pt idx="6439">
                  <c:v>42417.520833336486</c:v>
                </c:pt>
                <c:pt idx="6440">
                  <c:v>42417.541666669822</c:v>
                </c:pt>
                <c:pt idx="6441">
                  <c:v>42417.562500003158</c:v>
                </c:pt>
                <c:pt idx="6442">
                  <c:v>42417.583333336494</c:v>
                </c:pt>
                <c:pt idx="6443">
                  <c:v>42417.604166669829</c:v>
                </c:pt>
                <c:pt idx="6444">
                  <c:v>42417.625000003165</c:v>
                </c:pt>
                <c:pt idx="6445">
                  <c:v>42417.645833336501</c:v>
                </c:pt>
                <c:pt idx="6446">
                  <c:v>42417.666666669837</c:v>
                </c:pt>
                <c:pt idx="6447">
                  <c:v>42417.687500003172</c:v>
                </c:pt>
                <c:pt idx="6448">
                  <c:v>42417.708333336508</c:v>
                </c:pt>
                <c:pt idx="6449">
                  <c:v>42417.729166669844</c:v>
                </c:pt>
                <c:pt idx="6450">
                  <c:v>42417.75000000318</c:v>
                </c:pt>
                <c:pt idx="6451">
                  <c:v>42417.770833336515</c:v>
                </c:pt>
                <c:pt idx="6452">
                  <c:v>42417.791666669851</c:v>
                </c:pt>
                <c:pt idx="6453">
                  <c:v>42417.812500003187</c:v>
                </c:pt>
                <c:pt idx="6454">
                  <c:v>42417.833333336523</c:v>
                </c:pt>
                <c:pt idx="6455">
                  <c:v>42417.854166669858</c:v>
                </c:pt>
                <c:pt idx="6456">
                  <c:v>42417.875000003194</c:v>
                </c:pt>
                <c:pt idx="6457">
                  <c:v>42417.89583333653</c:v>
                </c:pt>
                <c:pt idx="6458">
                  <c:v>42417.916666669866</c:v>
                </c:pt>
                <c:pt idx="6459">
                  <c:v>42417.937500003201</c:v>
                </c:pt>
                <c:pt idx="6460">
                  <c:v>42417.958333336537</c:v>
                </c:pt>
                <c:pt idx="6461">
                  <c:v>42417.979166669873</c:v>
                </c:pt>
                <c:pt idx="6462">
                  <c:v>42418.000000003209</c:v>
                </c:pt>
                <c:pt idx="6463">
                  <c:v>42418.020833336544</c:v>
                </c:pt>
                <c:pt idx="6464">
                  <c:v>42418.04166666988</c:v>
                </c:pt>
                <c:pt idx="6465">
                  <c:v>42418.062500003216</c:v>
                </c:pt>
                <c:pt idx="6466">
                  <c:v>42418.083333336552</c:v>
                </c:pt>
                <c:pt idx="6467">
                  <c:v>42418.104166669887</c:v>
                </c:pt>
                <c:pt idx="6468">
                  <c:v>42418.125000003223</c:v>
                </c:pt>
                <c:pt idx="6469">
                  <c:v>42418.145833336559</c:v>
                </c:pt>
                <c:pt idx="6470">
                  <c:v>42418.166666669895</c:v>
                </c:pt>
                <c:pt idx="6471">
                  <c:v>42418.187500003231</c:v>
                </c:pt>
                <c:pt idx="6472">
                  <c:v>42418.208333336566</c:v>
                </c:pt>
                <c:pt idx="6473">
                  <c:v>42418.229166669902</c:v>
                </c:pt>
                <c:pt idx="6474">
                  <c:v>42418.250000003238</c:v>
                </c:pt>
                <c:pt idx="6475">
                  <c:v>42418.270833336574</c:v>
                </c:pt>
                <c:pt idx="6476">
                  <c:v>42418.291666669909</c:v>
                </c:pt>
                <c:pt idx="6477">
                  <c:v>42418.312500003245</c:v>
                </c:pt>
                <c:pt idx="6478">
                  <c:v>42418.333333336581</c:v>
                </c:pt>
                <c:pt idx="6479">
                  <c:v>42418.354166669917</c:v>
                </c:pt>
                <c:pt idx="6480">
                  <c:v>42418.375000003252</c:v>
                </c:pt>
                <c:pt idx="6481">
                  <c:v>42418.395833336588</c:v>
                </c:pt>
                <c:pt idx="6482">
                  <c:v>42418.416666669924</c:v>
                </c:pt>
                <c:pt idx="6483">
                  <c:v>42418.43750000326</c:v>
                </c:pt>
                <c:pt idx="6484">
                  <c:v>42418.458333336595</c:v>
                </c:pt>
                <c:pt idx="6485">
                  <c:v>42418.479166669931</c:v>
                </c:pt>
                <c:pt idx="6486">
                  <c:v>42418.500000003267</c:v>
                </c:pt>
                <c:pt idx="6487">
                  <c:v>42418.520833336603</c:v>
                </c:pt>
                <c:pt idx="6488">
                  <c:v>42418.541666669938</c:v>
                </c:pt>
                <c:pt idx="6489">
                  <c:v>42418.562500003274</c:v>
                </c:pt>
                <c:pt idx="6490">
                  <c:v>42418.58333333661</c:v>
                </c:pt>
                <c:pt idx="6491">
                  <c:v>42418.604166669946</c:v>
                </c:pt>
                <c:pt idx="6492">
                  <c:v>42418.625000003281</c:v>
                </c:pt>
                <c:pt idx="6493">
                  <c:v>42418.645833336617</c:v>
                </c:pt>
                <c:pt idx="6494">
                  <c:v>42418.666666669953</c:v>
                </c:pt>
                <c:pt idx="6495">
                  <c:v>42418.687500003289</c:v>
                </c:pt>
                <c:pt idx="6496">
                  <c:v>42418.708333336624</c:v>
                </c:pt>
                <c:pt idx="6497">
                  <c:v>42418.72916666996</c:v>
                </c:pt>
                <c:pt idx="6498">
                  <c:v>42418.750000003296</c:v>
                </c:pt>
                <c:pt idx="6499">
                  <c:v>42418.770833336632</c:v>
                </c:pt>
                <c:pt idx="6500">
                  <c:v>42418.791666669968</c:v>
                </c:pt>
                <c:pt idx="6501">
                  <c:v>42418.812500003303</c:v>
                </c:pt>
                <c:pt idx="6502">
                  <c:v>42418.833333336639</c:v>
                </c:pt>
                <c:pt idx="6503">
                  <c:v>42418.854166669975</c:v>
                </c:pt>
                <c:pt idx="6504">
                  <c:v>42418.875000003311</c:v>
                </c:pt>
                <c:pt idx="6505">
                  <c:v>42418.895833336646</c:v>
                </c:pt>
                <c:pt idx="6506">
                  <c:v>42418.916666669982</c:v>
                </c:pt>
                <c:pt idx="6507">
                  <c:v>42418.937500003318</c:v>
                </c:pt>
                <c:pt idx="6508">
                  <c:v>42418.958333336654</c:v>
                </c:pt>
                <c:pt idx="6509">
                  <c:v>42418.979166669989</c:v>
                </c:pt>
                <c:pt idx="6510">
                  <c:v>42419.000000003325</c:v>
                </c:pt>
                <c:pt idx="6511">
                  <c:v>42419.020833336661</c:v>
                </c:pt>
                <c:pt idx="6512">
                  <c:v>42419.041666669997</c:v>
                </c:pt>
                <c:pt idx="6513">
                  <c:v>42419.062500003332</c:v>
                </c:pt>
                <c:pt idx="6514">
                  <c:v>42419.083333336668</c:v>
                </c:pt>
                <c:pt idx="6515">
                  <c:v>42419.104166670004</c:v>
                </c:pt>
                <c:pt idx="6516">
                  <c:v>42419.12500000334</c:v>
                </c:pt>
                <c:pt idx="6517">
                  <c:v>42419.145833336675</c:v>
                </c:pt>
                <c:pt idx="6518">
                  <c:v>42419.166666670011</c:v>
                </c:pt>
                <c:pt idx="6519">
                  <c:v>42419.187500003347</c:v>
                </c:pt>
                <c:pt idx="6520">
                  <c:v>42419.208333336683</c:v>
                </c:pt>
                <c:pt idx="6521">
                  <c:v>42419.229166670018</c:v>
                </c:pt>
                <c:pt idx="6522">
                  <c:v>42419.250000003354</c:v>
                </c:pt>
                <c:pt idx="6523">
                  <c:v>42419.27083333669</c:v>
                </c:pt>
                <c:pt idx="6524">
                  <c:v>42419.291666670026</c:v>
                </c:pt>
                <c:pt idx="6525">
                  <c:v>42419.312500003361</c:v>
                </c:pt>
                <c:pt idx="6526">
                  <c:v>42419.333333336697</c:v>
                </c:pt>
                <c:pt idx="6527">
                  <c:v>42419.354166670033</c:v>
                </c:pt>
                <c:pt idx="6528">
                  <c:v>42419.375000003369</c:v>
                </c:pt>
                <c:pt idx="6529">
                  <c:v>42419.395833336705</c:v>
                </c:pt>
                <c:pt idx="6530">
                  <c:v>42419.41666667004</c:v>
                </c:pt>
                <c:pt idx="6531">
                  <c:v>42419.437500003376</c:v>
                </c:pt>
                <c:pt idx="6532">
                  <c:v>42419.458333336712</c:v>
                </c:pt>
                <c:pt idx="6533">
                  <c:v>42419.479166670048</c:v>
                </c:pt>
                <c:pt idx="6534">
                  <c:v>42419.500000003383</c:v>
                </c:pt>
                <c:pt idx="6535">
                  <c:v>42419.520833336719</c:v>
                </c:pt>
                <c:pt idx="6536">
                  <c:v>42419.541666670055</c:v>
                </c:pt>
                <c:pt idx="6537">
                  <c:v>42419.562500003391</c:v>
                </c:pt>
                <c:pt idx="6538">
                  <c:v>42419.583333336726</c:v>
                </c:pt>
                <c:pt idx="6539">
                  <c:v>42419.604166670062</c:v>
                </c:pt>
                <c:pt idx="6540">
                  <c:v>42419.625000003398</c:v>
                </c:pt>
                <c:pt idx="6541">
                  <c:v>42419.645833336734</c:v>
                </c:pt>
                <c:pt idx="6542">
                  <c:v>42419.666666670069</c:v>
                </c:pt>
                <c:pt idx="6543">
                  <c:v>42419.687500003405</c:v>
                </c:pt>
                <c:pt idx="6544">
                  <c:v>42419.708333336741</c:v>
                </c:pt>
                <c:pt idx="6545">
                  <c:v>42419.729166670077</c:v>
                </c:pt>
                <c:pt idx="6546">
                  <c:v>42419.750000003412</c:v>
                </c:pt>
                <c:pt idx="6547">
                  <c:v>42419.770833336748</c:v>
                </c:pt>
                <c:pt idx="6548">
                  <c:v>42419.791666670084</c:v>
                </c:pt>
                <c:pt idx="6549">
                  <c:v>42419.81250000342</c:v>
                </c:pt>
                <c:pt idx="6550">
                  <c:v>42419.833333336755</c:v>
                </c:pt>
                <c:pt idx="6551">
                  <c:v>42419.854166670091</c:v>
                </c:pt>
                <c:pt idx="6552">
                  <c:v>42419.875000003427</c:v>
                </c:pt>
                <c:pt idx="6553">
                  <c:v>42419.895833336763</c:v>
                </c:pt>
                <c:pt idx="6554">
                  <c:v>42419.916666670098</c:v>
                </c:pt>
                <c:pt idx="6555">
                  <c:v>42419.937500003434</c:v>
                </c:pt>
                <c:pt idx="6556">
                  <c:v>42419.95833333677</c:v>
                </c:pt>
                <c:pt idx="6557">
                  <c:v>42419.979166670106</c:v>
                </c:pt>
                <c:pt idx="6558">
                  <c:v>42420.000000003442</c:v>
                </c:pt>
                <c:pt idx="6559">
                  <c:v>42420.020833336777</c:v>
                </c:pt>
                <c:pt idx="6560">
                  <c:v>42420.041666670113</c:v>
                </c:pt>
                <c:pt idx="6561">
                  <c:v>42420.062500003449</c:v>
                </c:pt>
                <c:pt idx="6562">
                  <c:v>42420.083333336785</c:v>
                </c:pt>
                <c:pt idx="6563">
                  <c:v>42420.10416667012</c:v>
                </c:pt>
                <c:pt idx="6564">
                  <c:v>42420.125000003456</c:v>
                </c:pt>
                <c:pt idx="6565">
                  <c:v>42420.145833336792</c:v>
                </c:pt>
                <c:pt idx="6566">
                  <c:v>42420.166666670128</c:v>
                </c:pt>
                <c:pt idx="6567">
                  <c:v>42420.187500003463</c:v>
                </c:pt>
                <c:pt idx="6568">
                  <c:v>42420.208333336799</c:v>
                </c:pt>
                <c:pt idx="6569">
                  <c:v>42420.229166670135</c:v>
                </c:pt>
                <c:pt idx="6570">
                  <c:v>42420.250000003471</c:v>
                </c:pt>
                <c:pt idx="6571">
                  <c:v>42420.270833336806</c:v>
                </c:pt>
                <c:pt idx="6572">
                  <c:v>42420.291666670142</c:v>
                </c:pt>
                <c:pt idx="6573">
                  <c:v>42420.312500003478</c:v>
                </c:pt>
                <c:pt idx="6574">
                  <c:v>42420.333333336814</c:v>
                </c:pt>
                <c:pt idx="6575">
                  <c:v>42420.354166670149</c:v>
                </c:pt>
                <c:pt idx="6576">
                  <c:v>42420.375000003485</c:v>
                </c:pt>
                <c:pt idx="6577">
                  <c:v>42420.395833336821</c:v>
                </c:pt>
                <c:pt idx="6578">
                  <c:v>42420.416666670157</c:v>
                </c:pt>
                <c:pt idx="6579">
                  <c:v>42420.437500003492</c:v>
                </c:pt>
                <c:pt idx="6580">
                  <c:v>42420.458333336828</c:v>
                </c:pt>
                <c:pt idx="6581">
                  <c:v>42420.479166670164</c:v>
                </c:pt>
                <c:pt idx="6582">
                  <c:v>42420.5000000035</c:v>
                </c:pt>
                <c:pt idx="6583">
                  <c:v>42420.520833336835</c:v>
                </c:pt>
                <c:pt idx="6584">
                  <c:v>42420.541666670171</c:v>
                </c:pt>
                <c:pt idx="6585">
                  <c:v>42420.562500003507</c:v>
                </c:pt>
                <c:pt idx="6586">
                  <c:v>42420.583333336843</c:v>
                </c:pt>
                <c:pt idx="6587">
                  <c:v>42420.604166670179</c:v>
                </c:pt>
                <c:pt idx="6588">
                  <c:v>42420.625000003514</c:v>
                </c:pt>
                <c:pt idx="6589">
                  <c:v>42420.64583333685</c:v>
                </c:pt>
                <c:pt idx="6590">
                  <c:v>42420.666666670186</c:v>
                </c:pt>
                <c:pt idx="6591">
                  <c:v>42420.687500003522</c:v>
                </c:pt>
                <c:pt idx="6592">
                  <c:v>42420.708333336857</c:v>
                </c:pt>
                <c:pt idx="6593">
                  <c:v>42420.729166670193</c:v>
                </c:pt>
                <c:pt idx="6594">
                  <c:v>42420.750000003529</c:v>
                </c:pt>
                <c:pt idx="6595">
                  <c:v>42420.770833336865</c:v>
                </c:pt>
                <c:pt idx="6596">
                  <c:v>42420.7916666702</c:v>
                </c:pt>
                <c:pt idx="6597">
                  <c:v>42420.812500003536</c:v>
                </c:pt>
                <c:pt idx="6598">
                  <c:v>42420.833333336872</c:v>
                </c:pt>
                <c:pt idx="6599">
                  <c:v>42420.854166670208</c:v>
                </c:pt>
                <c:pt idx="6600">
                  <c:v>42420.875000003543</c:v>
                </c:pt>
                <c:pt idx="6601">
                  <c:v>42420.895833336879</c:v>
                </c:pt>
                <c:pt idx="6602">
                  <c:v>42420.916666670215</c:v>
                </c:pt>
                <c:pt idx="6603">
                  <c:v>42420.937500003551</c:v>
                </c:pt>
                <c:pt idx="6604">
                  <c:v>42420.958333336886</c:v>
                </c:pt>
                <c:pt idx="6605">
                  <c:v>42420.979166670222</c:v>
                </c:pt>
                <c:pt idx="6606">
                  <c:v>42421.000000003558</c:v>
                </c:pt>
                <c:pt idx="6607">
                  <c:v>42421.020833336894</c:v>
                </c:pt>
                <c:pt idx="6608">
                  <c:v>42421.041666670229</c:v>
                </c:pt>
                <c:pt idx="6609">
                  <c:v>42421.062500003565</c:v>
                </c:pt>
                <c:pt idx="6610">
                  <c:v>42421.083333336901</c:v>
                </c:pt>
                <c:pt idx="6611">
                  <c:v>42421.104166670237</c:v>
                </c:pt>
                <c:pt idx="6612">
                  <c:v>42421.125000003572</c:v>
                </c:pt>
                <c:pt idx="6613">
                  <c:v>42421.145833336908</c:v>
                </c:pt>
                <c:pt idx="6614">
                  <c:v>42421.166666670244</c:v>
                </c:pt>
                <c:pt idx="6615">
                  <c:v>42421.18750000358</c:v>
                </c:pt>
                <c:pt idx="6616">
                  <c:v>42421.208333336916</c:v>
                </c:pt>
                <c:pt idx="6617">
                  <c:v>42421.229166670251</c:v>
                </c:pt>
                <c:pt idx="6618">
                  <c:v>42421.250000003587</c:v>
                </c:pt>
                <c:pt idx="6619">
                  <c:v>42421.270833336923</c:v>
                </c:pt>
                <c:pt idx="6620">
                  <c:v>42421.291666670259</c:v>
                </c:pt>
                <c:pt idx="6621">
                  <c:v>42421.312500003594</c:v>
                </c:pt>
                <c:pt idx="6622">
                  <c:v>42421.33333333693</c:v>
                </c:pt>
                <c:pt idx="6623">
                  <c:v>42421.354166670266</c:v>
                </c:pt>
                <c:pt idx="6624">
                  <c:v>42421.375000003602</c:v>
                </c:pt>
                <c:pt idx="6625">
                  <c:v>42421.395833336937</c:v>
                </c:pt>
                <c:pt idx="6626">
                  <c:v>42421.416666670273</c:v>
                </c:pt>
                <c:pt idx="6627">
                  <c:v>42421.437500003609</c:v>
                </c:pt>
                <c:pt idx="6628">
                  <c:v>42421.458333336945</c:v>
                </c:pt>
                <c:pt idx="6629">
                  <c:v>42421.47916667028</c:v>
                </c:pt>
                <c:pt idx="6630">
                  <c:v>42421.500000003616</c:v>
                </c:pt>
                <c:pt idx="6631">
                  <c:v>42421.520833336952</c:v>
                </c:pt>
                <c:pt idx="6632">
                  <c:v>42421.541666670288</c:v>
                </c:pt>
                <c:pt idx="6633">
                  <c:v>42421.562500003623</c:v>
                </c:pt>
                <c:pt idx="6634">
                  <c:v>42421.583333336959</c:v>
                </c:pt>
                <c:pt idx="6635">
                  <c:v>42421.604166670295</c:v>
                </c:pt>
                <c:pt idx="6636">
                  <c:v>42421.625000003631</c:v>
                </c:pt>
                <c:pt idx="6637">
                  <c:v>42421.645833336966</c:v>
                </c:pt>
                <c:pt idx="6638">
                  <c:v>42421.666666670302</c:v>
                </c:pt>
                <c:pt idx="6639">
                  <c:v>42421.687500003638</c:v>
                </c:pt>
                <c:pt idx="6640">
                  <c:v>42421.708333336974</c:v>
                </c:pt>
                <c:pt idx="6641">
                  <c:v>42421.729166670309</c:v>
                </c:pt>
                <c:pt idx="6642">
                  <c:v>42421.750000003645</c:v>
                </c:pt>
                <c:pt idx="6643">
                  <c:v>42421.770833336981</c:v>
                </c:pt>
                <c:pt idx="6644">
                  <c:v>42421.791666670317</c:v>
                </c:pt>
                <c:pt idx="6645">
                  <c:v>42421.812500003653</c:v>
                </c:pt>
                <c:pt idx="6646">
                  <c:v>42421.833333336988</c:v>
                </c:pt>
                <c:pt idx="6647">
                  <c:v>42421.854166670324</c:v>
                </c:pt>
                <c:pt idx="6648">
                  <c:v>42421.87500000366</c:v>
                </c:pt>
                <c:pt idx="6649">
                  <c:v>42421.895833336996</c:v>
                </c:pt>
                <c:pt idx="6650">
                  <c:v>42421.916666670331</c:v>
                </c:pt>
                <c:pt idx="6651">
                  <c:v>42421.937500003667</c:v>
                </c:pt>
                <c:pt idx="6652">
                  <c:v>42421.958333337003</c:v>
                </c:pt>
                <c:pt idx="6653">
                  <c:v>42421.979166670339</c:v>
                </c:pt>
                <c:pt idx="6654">
                  <c:v>42422.000000003674</c:v>
                </c:pt>
                <c:pt idx="6655">
                  <c:v>42422.02083333701</c:v>
                </c:pt>
                <c:pt idx="6656">
                  <c:v>42422.041666670346</c:v>
                </c:pt>
                <c:pt idx="6657">
                  <c:v>42422.062500003682</c:v>
                </c:pt>
                <c:pt idx="6658">
                  <c:v>42422.083333337017</c:v>
                </c:pt>
                <c:pt idx="6659">
                  <c:v>42422.104166670353</c:v>
                </c:pt>
                <c:pt idx="6660">
                  <c:v>42422.125000003689</c:v>
                </c:pt>
                <c:pt idx="6661">
                  <c:v>42422.145833337025</c:v>
                </c:pt>
                <c:pt idx="6662">
                  <c:v>42422.16666667036</c:v>
                </c:pt>
                <c:pt idx="6663">
                  <c:v>42422.187500003696</c:v>
                </c:pt>
                <c:pt idx="6664">
                  <c:v>42422.208333337032</c:v>
                </c:pt>
                <c:pt idx="6665">
                  <c:v>42422.229166670368</c:v>
                </c:pt>
                <c:pt idx="6666">
                  <c:v>42422.250000003703</c:v>
                </c:pt>
                <c:pt idx="6667">
                  <c:v>42422.270833337039</c:v>
                </c:pt>
                <c:pt idx="6668">
                  <c:v>42422.291666670375</c:v>
                </c:pt>
                <c:pt idx="6669">
                  <c:v>42422.312500003711</c:v>
                </c:pt>
                <c:pt idx="6670">
                  <c:v>42422.333333337046</c:v>
                </c:pt>
                <c:pt idx="6671">
                  <c:v>42422.354166670382</c:v>
                </c:pt>
                <c:pt idx="6672">
                  <c:v>42422.375000003718</c:v>
                </c:pt>
                <c:pt idx="6673">
                  <c:v>42422.395833337054</c:v>
                </c:pt>
                <c:pt idx="6674">
                  <c:v>42422.41666667039</c:v>
                </c:pt>
                <c:pt idx="6675">
                  <c:v>42422.437500003725</c:v>
                </c:pt>
                <c:pt idx="6676">
                  <c:v>42422.458333337061</c:v>
                </c:pt>
                <c:pt idx="6677">
                  <c:v>42422.479166670397</c:v>
                </c:pt>
                <c:pt idx="6678">
                  <c:v>42422.500000003733</c:v>
                </c:pt>
                <c:pt idx="6679">
                  <c:v>42422.520833337068</c:v>
                </c:pt>
                <c:pt idx="6680">
                  <c:v>42422.541666670404</c:v>
                </c:pt>
                <c:pt idx="6681">
                  <c:v>42422.56250000374</c:v>
                </c:pt>
                <c:pt idx="6682">
                  <c:v>42422.583333337076</c:v>
                </c:pt>
                <c:pt idx="6683">
                  <c:v>42422.604166670411</c:v>
                </c:pt>
                <c:pt idx="6684">
                  <c:v>42422.625000003747</c:v>
                </c:pt>
                <c:pt idx="6685">
                  <c:v>42422.645833337083</c:v>
                </c:pt>
                <c:pt idx="6686">
                  <c:v>42422.666666670419</c:v>
                </c:pt>
                <c:pt idx="6687">
                  <c:v>42422.687500003754</c:v>
                </c:pt>
                <c:pt idx="6688">
                  <c:v>42422.70833333709</c:v>
                </c:pt>
                <c:pt idx="6689">
                  <c:v>42422.729166670426</c:v>
                </c:pt>
                <c:pt idx="6690">
                  <c:v>42422.750000003762</c:v>
                </c:pt>
                <c:pt idx="6691">
                  <c:v>42422.770833337097</c:v>
                </c:pt>
                <c:pt idx="6692">
                  <c:v>42422.791666670433</c:v>
                </c:pt>
                <c:pt idx="6693">
                  <c:v>42422.812500003769</c:v>
                </c:pt>
                <c:pt idx="6694">
                  <c:v>42422.833333337105</c:v>
                </c:pt>
                <c:pt idx="6695">
                  <c:v>42422.85416667044</c:v>
                </c:pt>
                <c:pt idx="6696">
                  <c:v>42422.875000003776</c:v>
                </c:pt>
                <c:pt idx="6697">
                  <c:v>42422.895833337112</c:v>
                </c:pt>
                <c:pt idx="6698">
                  <c:v>42422.916666670448</c:v>
                </c:pt>
                <c:pt idx="6699">
                  <c:v>42422.937500003783</c:v>
                </c:pt>
                <c:pt idx="6700">
                  <c:v>42422.958333337119</c:v>
                </c:pt>
                <c:pt idx="6701">
                  <c:v>42422.979166670455</c:v>
                </c:pt>
                <c:pt idx="6702">
                  <c:v>42423.000000003791</c:v>
                </c:pt>
                <c:pt idx="6703">
                  <c:v>42423.020833337127</c:v>
                </c:pt>
                <c:pt idx="6704">
                  <c:v>42423.041666670462</c:v>
                </c:pt>
                <c:pt idx="6705">
                  <c:v>42423.062500003798</c:v>
                </c:pt>
                <c:pt idx="6706">
                  <c:v>42423.083333337134</c:v>
                </c:pt>
                <c:pt idx="6707">
                  <c:v>42423.10416667047</c:v>
                </c:pt>
                <c:pt idx="6708">
                  <c:v>42423.125000003805</c:v>
                </c:pt>
                <c:pt idx="6709">
                  <c:v>42423.145833337141</c:v>
                </c:pt>
                <c:pt idx="6710">
                  <c:v>42423.166666670477</c:v>
                </c:pt>
                <c:pt idx="6711">
                  <c:v>42423.187500003813</c:v>
                </c:pt>
                <c:pt idx="6712">
                  <c:v>42423.208333337148</c:v>
                </c:pt>
                <c:pt idx="6713">
                  <c:v>42423.229166670484</c:v>
                </c:pt>
                <c:pt idx="6714">
                  <c:v>42423.25000000382</c:v>
                </c:pt>
                <c:pt idx="6715">
                  <c:v>42423.270833337156</c:v>
                </c:pt>
                <c:pt idx="6716">
                  <c:v>42423.291666670491</c:v>
                </c:pt>
                <c:pt idx="6717">
                  <c:v>42423.312500003827</c:v>
                </c:pt>
                <c:pt idx="6718">
                  <c:v>42423.333333337163</c:v>
                </c:pt>
                <c:pt idx="6719">
                  <c:v>42423.354166670499</c:v>
                </c:pt>
                <c:pt idx="6720">
                  <c:v>42423.375000003834</c:v>
                </c:pt>
                <c:pt idx="6721">
                  <c:v>42423.39583333717</c:v>
                </c:pt>
                <c:pt idx="6722">
                  <c:v>42423.416666670506</c:v>
                </c:pt>
                <c:pt idx="6723">
                  <c:v>42423.437500003842</c:v>
                </c:pt>
                <c:pt idx="6724">
                  <c:v>42423.458333337177</c:v>
                </c:pt>
                <c:pt idx="6725">
                  <c:v>42423.479166670513</c:v>
                </c:pt>
                <c:pt idx="6726">
                  <c:v>42423.500000003849</c:v>
                </c:pt>
                <c:pt idx="6727">
                  <c:v>42423.520833337185</c:v>
                </c:pt>
                <c:pt idx="6728">
                  <c:v>42423.54166667052</c:v>
                </c:pt>
                <c:pt idx="6729">
                  <c:v>42423.562500003856</c:v>
                </c:pt>
                <c:pt idx="6730">
                  <c:v>42423.583333337192</c:v>
                </c:pt>
                <c:pt idx="6731">
                  <c:v>42423.604166670528</c:v>
                </c:pt>
                <c:pt idx="6732">
                  <c:v>42423.625000003864</c:v>
                </c:pt>
                <c:pt idx="6733">
                  <c:v>42423.645833337199</c:v>
                </c:pt>
                <c:pt idx="6734">
                  <c:v>42423.666666670535</c:v>
                </c:pt>
                <c:pt idx="6735">
                  <c:v>42423.687500003871</c:v>
                </c:pt>
                <c:pt idx="6736">
                  <c:v>42423.708333337207</c:v>
                </c:pt>
                <c:pt idx="6737">
                  <c:v>42423.729166670542</c:v>
                </c:pt>
                <c:pt idx="6738">
                  <c:v>42423.750000003878</c:v>
                </c:pt>
                <c:pt idx="6739">
                  <c:v>42423.770833337214</c:v>
                </c:pt>
                <c:pt idx="6740">
                  <c:v>42423.79166667055</c:v>
                </c:pt>
                <c:pt idx="6741">
                  <c:v>42423.812500003885</c:v>
                </c:pt>
                <c:pt idx="6742">
                  <c:v>42423.833333337221</c:v>
                </c:pt>
                <c:pt idx="6743">
                  <c:v>42423.854166670557</c:v>
                </c:pt>
                <c:pt idx="6744">
                  <c:v>42423.875000003893</c:v>
                </c:pt>
                <c:pt idx="6745">
                  <c:v>42423.895833337228</c:v>
                </c:pt>
                <c:pt idx="6746">
                  <c:v>42423.916666670564</c:v>
                </c:pt>
                <c:pt idx="6747">
                  <c:v>42423.9375000039</c:v>
                </c:pt>
                <c:pt idx="6748">
                  <c:v>42423.958333337236</c:v>
                </c:pt>
                <c:pt idx="6749">
                  <c:v>42423.979166670571</c:v>
                </c:pt>
                <c:pt idx="6750">
                  <c:v>42424.000000003907</c:v>
                </c:pt>
                <c:pt idx="6751">
                  <c:v>42424.020833337243</c:v>
                </c:pt>
                <c:pt idx="6752">
                  <c:v>42424.041666670579</c:v>
                </c:pt>
                <c:pt idx="6753">
                  <c:v>42424.062500003914</c:v>
                </c:pt>
                <c:pt idx="6754">
                  <c:v>42424.08333333725</c:v>
                </c:pt>
                <c:pt idx="6755">
                  <c:v>42424.104166670586</c:v>
                </c:pt>
                <c:pt idx="6756">
                  <c:v>42424.125000003922</c:v>
                </c:pt>
                <c:pt idx="6757">
                  <c:v>42424.145833337257</c:v>
                </c:pt>
                <c:pt idx="6758">
                  <c:v>42424.166666670593</c:v>
                </c:pt>
                <c:pt idx="6759">
                  <c:v>42424.187500003929</c:v>
                </c:pt>
                <c:pt idx="6760">
                  <c:v>42424.208333337265</c:v>
                </c:pt>
                <c:pt idx="6761">
                  <c:v>42424.229166670601</c:v>
                </c:pt>
                <c:pt idx="6762">
                  <c:v>42424.250000003936</c:v>
                </c:pt>
                <c:pt idx="6763">
                  <c:v>42424.270833337272</c:v>
                </c:pt>
                <c:pt idx="6764">
                  <c:v>42424.291666670608</c:v>
                </c:pt>
                <c:pt idx="6765">
                  <c:v>42424.312500003944</c:v>
                </c:pt>
                <c:pt idx="6766">
                  <c:v>42424.333333337279</c:v>
                </c:pt>
                <c:pt idx="6767">
                  <c:v>42424.354166670615</c:v>
                </c:pt>
                <c:pt idx="6768">
                  <c:v>42424.375000003951</c:v>
                </c:pt>
                <c:pt idx="6769">
                  <c:v>42424.395833337287</c:v>
                </c:pt>
                <c:pt idx="6770">
                  <c:v>42424.416666670622</c:v>
                </c:pt>
                <c:pt idx="6771">
                  <c:v>42424.437500003958</c:v>
                </c:pt>
                <c:pt idx="6772">
                  <c:v>42424.458333337294</c:v>
                </c:pt>
                <c:pt idx="6773">
                  <c:v>42424.47916667063</c:v>
                </c:pt>
                <c:pt idx="6774">
                  <c:v>42424.500000003965</c:v>
                </c:pt>
                <c:pt idx="6775">
                  <c:v>42424.520833337301</c:v>
                </c:pt>
                <c:pt idx="6776">
                  <c:v>42424.541666670637</c:v>
                </c:pt>
                <c:pt idx="6777">
                  <c:v>42424.562500003973</c:v>
                </c:pt>
                <c:pt idx="6778">
                  <c:v>42424.583333337308</c:v>
                </c:pt>
                <c:pt idx="6779">
                  <c:v>42424.604166670644</c:v>
                </c:pt>
                <c:pt idx="6780">
                  <c:v>42424.62500000398</c:v>
                </c:pt>
                <c:pt idx="6781">
                  <c:v>42424.645833337316</c:v>
                </c:pt>
                <c:pt idx="6782">
                  <c:v>42424.666666670651</c:v>
                </c:pt>
                <c:pt idx="6783">
                  <c:v>42424.687500003987</c:v>
                </c:pt>
                <c:pt idx="6784">
                  <c:v>42424.708333337323</c:v>
                </c:pt>
                <c:pt idx="6785">
                  <c:v>42424.729166670659</c:v>
                </c:pt>
                <c:pt idx="6786">
                  <c:v>42424.750000003995</c:v>
                </c:pt>
                <c:pt idx="6787">
                  <c:v>42424.77083333733</c:v>
                </c:pt>
                <c:pt idx="6788">
                  <c:v>42424.791666670666</c:v>
                </c:pt>
                <c:pt idx="6789">
                  <c:v>42424.812500004002</c:v>
                </c:pt>
                <c:pt idx="6790">
                  <c:v>42424.833333337338</c:v>
                </c:pt>
                <c:pt idx="6791">
                  <c:v>42424.854166670673</c:v>
                </c:pt>
                <c:pt idx="6792">
                  <c:v>42424.875000004009</c:v>
                </c:pt>
                <c:pt idx="6793">
                  <c:v>42424.895833337345</c:v>
                </c:pt>
                <c:pt idx="6794">
                  <c:v>42424.916666670681</c:v>
                </c:pt>
                <c:pt idx="6795">
                  <c:v>42424.937500004016</c:v>
                </c:pt>
                <c:pt idx="6796">
                  <c:v>42424.958333337352</c:v>
                </c:pt>
                <c:pt idx="6797">
                  <c:v>42424.979166670688</c:v>
                </c:pt>
                <c:pt idx="6798">
                  <c:v>42425.000000004024</c:v>
                </c:pt>
                <c:pt idx="6799">
                  <c:v>42425.020833337359</c:v>
                </c:pt>
                <c:pt idx="6800">
                  <c:v>42425.041666670695</c:v>
                </c:pt>
                <c:pt idx="6801">
                  <c:v>42425.062500004031</c:v>
                </c:pt>
                <c:pt idx="6802">
                  <c:v>42425.083333337367</c:v>
                </c:pt>
                <c:pt idx="6803">
                  <c:v>42425.104166670702</c:v>
                </c:pt>
                <c:pt idx="6804">
                  <c:v>42425.125000004038</c:v>
                </c:pt>
                <c:pt idx="6805">
                  <c:v>42425.145833337374</c:v>
                </c:pt>
                <c:pt idx="6806">
                  <c:v>42425.16666667071</c:v>
                </c:pt>
                <c:pt idx="6807">
                  <c:v>42425.187500004045</c:v>
                </c:pt>
                <c:pt idx="6808">
                  <c:v>42425.208333337381</c:v>
                </c:pt>
                <c:pt idx="6809">
                  <c:v>42425.229166670717</c:v>
                </c:pt>
                <c:pt idx="6810">
                  <c:v>42425.250000004053</c:v>
                </c:pt>
                <c:pt idx="6811">
                  <c:v>42425.270833337388</c:v>
                </c:pt>
                <c:pt idx="6812">
                  <c:v>42425.291666670724</c:v>
                </c:pt>
                <c:pt idx="6813">
                  <c:v>42425.31250000406</c:v>
                </c:pt>
                <c:pt idx="6814">
                  <c:v>42425.333333337396</c:v>
                </c:pt>
                <c:pt idx="6815">
                  <c:v>42425.354166670732</c:v>
                </c:pt>
                <c:pt idx="6816">
                  <c:v>42425.375000004067</c:v>
                </c:pt>
                <c:pt idx="6817">
                  <c:v>42425.395833337403</c:v>
                </c:pt>
                <c:pt idx="6818">
                  <c:v>42425.416666670739</c:v>
                </c:pt>
                <c:pt idx="6819">
                  <c:v>42425.437500004075</c:v>
                </c:pt>
                <c:pt idx="6820">
                  <c:v>42425.45833333741</c:v>
                </c:pt>
                <c:pt idx="6821">
                  <c:v>42425.479166670746</c:v>
                </c:pt>
                <c:pt idx="6822">
                  <c:v>42425.500000004082</c:v>
                </c:pt>
                <c:pt idx="6823">
                  <c:v>42425.520833337418</c:v>
                </c:pt>
                <c:pt idx="6824">
                  <c:v>42425.541666670753</c:v>
                </c:pt>
                <c:pt idx="6825">
                  <c:v>42425.562500004089</c:v>
                </c:pt>
                <c:pt idx="6826">
                  <c:v>42425.583333337425</c:v>
                </c:pt>
                <c:pt idx="6827">
                  <c:v>42425.604166670761</c:v>
                </c:pt>
                <c:pt idx="6828">
                  <c:v>42425.625000004096</c:v>
                </c:pt>
                <c:pt idx="6829">
                  <c:v>42425.645833337432</c:v>
                </c:pt>
                <c:pt idx="6830">
                  <c:v>42425.666666670768</c:v>
                </c:pt>
                <c:pt idx="6831">
                  <c:v>42425.687500004104</c:v>
                </c:pt>
                <c:pt idx="6832">
                  <c:v>42425.708333337439</c:v>
                </c:pt>
                <c:pt idx="6833">
                  <c:v>42425.729166670775</c:v>
                </c:pt>
                <c:pt idx="6834">
                  <c:v>42425.750000004111</c:v>
                </c:pt>
                <c:pt idx="6835">
                  <c:v>42425.770833337447</c:v>
                </c:pt>
                <c:pt idx="6836">
                  <c:v>42425.791666670782</c:v>
                </c:pt>
                <c:pt idx="6837">
                  <c:v>42425.812500004118</c:v>
                </c:pt>
                <c:pt idx="6838">
                  <c:v>42425.833333337454</c:v>
                </c:pt>
                <c:pt idx="6839">
                  <c:v>42425.85416667079</c:v>
                </c:pt>
                <c:pt idx="6840">
                  <c:v>42425.875000004125</c:v>
                </c:pt>
                <c:pt idx="6841">
                  <c:v>42425.895833337461</c:v>
                </c:pt>
                <c:pt idx="6842">
                  <c:v>42425.916666670797</c:v>
                </c:pt>
                <c:pt idx="6843">
                  <c:v>42425.937500004133</c:v>
                </c:pt>
                <c:pt idx="6844">
                  <c:v>42425.958333337469</c:v>
                </c:pt>
                <c:pt idx="6845">
                  <c:v>42425.979166670804</c:v>
                </c:pt>
                <c:pt idx="6846">
                  <c:v>42426.00000000414</c:v>
                </c:pt>
                <c:pt idx="6847">
                  <c:v>42426.020833337476</c:v>
                </c:pt>
                <c:pt idx="6848">
                  <c:v>42426.041666670812</c:v>
                </c:pt>
                <c:pt idx="6849">
                  <c:v>42426.062500004147</c:v>
                </c:pt>
                <c:pt idx="6850">
                  <c:v>42426.083333337483</c:v>
                </c:pt>
                <c:pt idx="6851">
                  <c:v>42426.104166670819</c:v>
                </c:pt>
                <c:pt idx="6852">
                  <c:v>42426.125000004155</c:v>
                </c:pt>
                <c:pt idx="6853">
                  <c:v>42426.14583333749</c:v>
                </c:pt>
                <c:pt idx="6854">
                  <c:v>42426.166666670826</c:v>
                </c:pt>
                <c:pt idx="6855">
                  <c:v>42426.187500004162</c:v>
                </c:pt>
                <c:pt idx="6856">
                  <c:v>42426.208333337498</c:v>
                </c:pt>
                <c:pt idx="6857">
                  <c:v>42426.229166670833</c:v>
                </c:pt>
                <c:pt idx="6858">
                  <c:v>42426.250000004169</c:v>
                </c:pt>
                <c:pt idx="6859">
                  <c:v>42426.270833337505</c:v>
                </c:pt>
                <c:pt idx="6860">
                  <c:v>42426.291666670841</c:v>
                </c:pt>
                <c:pt idx="6861">
                  <c:v>42426.312500004176</c:v>
                </c:pt>
                <c:pt idx="6862">
                  <c:v>42426.333333337512</c:v>
                </c:pt>
                <c:pt idx="6863">
                  <c:v>42426.354166670848</c:v>
                </c:pt>
                <c:pt idx="6864">
                  <c:v>42426.375000004184</c:v>
                </c:pt>
                <c:pt idx="6865">
                  <c:v>42426.395833337519</c:v>
                </c:pt>
                <c:pt idx="6866">
                  <c:v>42426.416666670855</c:v>
                </c:pt>
                <c:pt idx="6867">
                  <c:v>42426.437500004191</c:v>
                </c:pt>
                <c:pt idx="6868">
                  <c:v>42426.458333337527</c:v>
                </c:pt>
                <c:pt idx="6869">
                  <c:v>42426.479166670862</c:v>
                </c:pt>
                <c:pt idx="6870">
                  <c:v>42426.500000004198</c:v>
                </c:pt>
                <c:pt idx="6871">
                  <c:v>42426.520833337534</c:v>
                </c:pt>
                <c:pt idx="6872">
                  <c:v>42426.54166667087</c:v>
                </c:pt>
                <c:pt idx="6873">
                  <c:v>42426.562500004206</c:v>
                </c:pt>
                <c:pt idx="6874">
                  <c:v>42426.583333337541</c:v>
                </c:pt>
                <c:pt idx="6875">
                  <c:v>42426.604166670877</c:v>
                </c:pt>
                <c:pt idx="6876">
                  <c:v>42426.625000004213</c:v>
                </c:pt>
                <c:pt idx="6877">
                  <c:v>42426.645833337549</c:v>
                </c:pt>
                <c:pt idx="6878">
                  <c:v>42426.666666670884</c:v>
                </c:pt>
                <c:pt idx="6879">
                  <c:v>42426.68750000422</c:v>
                </c:pt>
                <c:pt idx="6880">
                  <c:v>42426.708333337556</c:v>
                </c:pt>
                <c:pt idx="6881">
                  <c:v>42426.729166670892</c:v>
                </c:pt>
                <c:pt idx="6882">
                  <c:v>42426.750000004227</c:v>
                </c:pt>
                <c:pt idx="6883">
                  <c:v>42426.770833337563</c:v>
                </c:pt>
                <c:pt idx="6884">
                  <c:v>42426.791666670899</c:v>
                </c:pt>
                <c:pt idx="6885">
                  <c:v>42426.812500004235</c:v>
                </c:pt>
                <c:pt idx="6886">
                  <c:v>42426.83333333757</c:v>
                </c:pt>
                <c:pt idx="6887">
                  <c:v>42426.854166670906</c:v>
                </c:pt>
                <c:pt idx="6888">
                  <c:v>42426.875000004242</c:v>
                </c:pt>
                <c:pt idx="6889">
                  <c:v>42426.895833337578</c:v>
                </c:pt>
                <c:pt idx="6890">
                  <c:v>42426.916666670913</c:v>
                </c:pt>
                <c:pt idx="6891">
                  <c:v>42426.937500004249</c:v>
                </c:pt>
                <c:pt idx="6892">
                  <c:v>42426.958333337585</c:v>
                </c:pt>
                <c:pt idx="6893">
                  <c:v>42426.979166670921</c:v>
                </c:pt>
                <c:pt idx="6894">
                  <c:v>42427.000000004256</c:v>
                </c:pt>
                <c:pt idx="6895">
                  <c:v>42427.020833337592</c:v>
                </c:pt>
                <c:pt idx="6896">
                  <c:v>42427.041666670928</c:v>
                </c:pt>
                <c:pt idx="6897">
                  <c:v>42427.062500004264</c:v>
                </c:pt>
                <c:pt idx="6898">
                  <c:v>42427.083333337599</c:v>
                </c:pt>
                <c:pt idx="6899">
                  <c:v>42427.104166670935</c:v>
                </c:pt>
                <c:pt idx="6900">
                  <c:v>42427.125000004271</c:v>
                </c:pt>
                <c:pt idx="6901">
                  <c:v>42427.145833337607</c:v>
                </c:pt>
                <c:pt idx="6902">
                  <c:v>42427.166666670943</c:v>
                </c:pt>
                <c:pt idx="6903">
                  <c:v>42427.187500004278</c:v>
                </c:pt>
                <c:pt idx="6904">
                  <c:v>42427.208333337614</c:v>
                </c:pt>
                <c:pt idx="6905">
                  <c:v>42427.22916667095</c:v>
                </c:pt>
                <c:pt idx="6906">
                  <c:v>42427.250000004286</c:v>
                </c:pt>
                <c:pt idx="6907">
                  <c:v>42427.270833337621</c:v>
                </c:pt>
                <c:pt idx="6908">
                  <c:v>42427.291666670957</c:v>
                </c:pt>
                <c:pt idx="6909">
                  <c:v>42427.312500004293</c:v>
                </c:pt>
                <c:pt idx="6910">
                  <c:v>42427.333333337629</c:v>
                </c:pt>
                <c:pt idx="6911">
                  <c:v>42427.354166670964</c:v>
                </c:pt>
                <c:pt idx="6912">
                  <c:v>42427.3750000043</c:v>
                </c:pt>
                <c:pt idx="6913">
                  <c:v>42427.395833337636</c:v>
                </c:pt>
                <c:pt idx="6914">
                  <c:v>42427.416666670972</c:v>
                </c:pt>
                <c:pt idx="6915">
                  <c:v>42427.437500004307</c:v>
                </c:pt>
                <c:pt idx="6916">
                  <c:v>42427.458333337643</c:v>
                </c:pt>
                <c:pt idx="6917">
                  <c:v>42427.479166670979</c:v>
                </c:pt>
                <c:pt idx="6918">
                  <c:v>42427.500000004315</c:v>
                </c:pt>
                <c:pt idx="6919">
                  <c:v>42427.52083333765</c:v>
                </c:pt>
                <c:pt idx="6920">
                  <c:v>42427.541666670986</c:v>
                </c:pt>
                <c:pt idx="6921">
                  <c:v>42427.562500004322</c:v>
                </c:pt>
                <c:pt idx="6922">
                  <c:v>42427.583333337658</c:v>
                </c:pt>
                <c:pt idx="6923">
                  <c:v>42427.604166670993</c:v>
                </c:pt>
                <c:pt idx="6924">
                  <c:v>42427.625000004329</c:v>
                </c:pt>
                <c:pt idx="6925">
                  <c:v>42427.645833337665</c:v>
                </c:pt>
                <c:pt idx="6926">
                  <c:v>42427.666666671001</c:v>
                </c:pt>
                <c:pt idx="6927">
                  <c:v>42427.687500004336</c:v>
                </c:pt>
                <c:pt idx="6928">
                  <c:v>42427.708333337672</c:v>
                </c:pt>
                <c:pt idx="6929">
                  <c:v>42427.729166671008</c:v>
                </c:pt>
                <c:pt idx="6930">
                  <c:v>42427.750000004344</c:v>
                </c:pt>
                <c:pt idx="6931">
                  <c:v>42427.77083333768</c:v>
                </c:pt>
                <c:pt idx="6932">
                  <c:v>42427.791666671015</c:v>
                </c:pt>
                <c:pt idx="6933">
                  <c:v>42427.812500004351</c:v>
                </c:pt>
                <c:pt idx="6934">
                  <c:v>42427.833333337687</c:v>
                </c:pt>
                <c:pt idx="6935">
                  <c:v>42427.854166671023</c:v>
                </c:pt>
                <c:pt idx="6936">
                  <c:v>42427.875000004358</c:v>
                </c:pt>
                <c:pt idx="6937">
                  <c:v>42427.895833337694</c:v>
                </c:pt>
                <c:pt idx="6938">
                  <c:v>42427.91666667103</c:v>
                </c:pt>
                <c:pt idx="6939">
                  <c:v>42427.937500004366</c:v>
                </c:pt>
                <c:pt idx="6940">
                  <c:v>42427.958333337701</c:v>
                </c:pt>
                <c:pt idx="6941">
                  <c:v>42427.979166671037</c:v>
                </c:pt>
                <c:pt idx="6942">
                  <c:v>42428.000000004373</c:v>
                </c:pt>
                <c:pt idx="6943">
                  <c:v>42428.020833337709</c:v>
                </c:pt>
                <c:pt idx="6944">
                  <c:v>42428.041666671044</c:v>
                </c:pt>
                <c:pt idx="6945">
                  <c:v>42428.06250000438</c:v>
                </c:pt>
                <c:pt idx="6946">
                  <c:v>42428.083333337716</c:v>
                </c:pt>
                <c:pt idx="6947">
                  <c:v>42428.104166671052</c:v>
                </c:pt>
                <c:pt idx="6948">
                  <c:v>42428.125000004387</c:v>
                </c:pt>
                <c:pt idx="6949">
                  <c:v>42428.145833337723</c:v>
                </c:pt>
                <c:pt idx="6950">
                  <c:v>42428.166666671059</c:v>
                </c:pt>
                <c:pt idx="6951">
                  <c:v>42428.187500004395</c:v>
                </c:pt>
                <c:pt idx="6952">
                  <c:v>42428.20833333773</c:v>
                </c:pt>
                <c:pt idx="6953">
                  <c:v>42428.229166671066</c:v>
                </c:pt>
                <c:pt idx="6954">
                  <c:v>42428.250000004402</c:v>
                </c:pt>
                <c:pt idx="6955">
                  <c:v>42428.270833337738</c:v>
                </c:pt>
                <c:pt idx="6956">
                  <c:v>42428.291666671073</c:v>
                </c:pt>
                <c:pt idx="6957">
                  <c:v>42428.312500004409</c:v>
                </c:pt>
                <c:pt idx="6958">
                  <c:v>42428.333333337745</c:v>
                </c:pt>
                <c:pt idx="6959">
                  <c:v>42428.354166671081</c:v>
                </c:pt>
                <c:pt idx="6960">
                  <c:v>42428.375000004417</c:v>
                </c:pt>
                <c:pt idx="6961">
                  <c:v>42428.395833337752</c:v>
                </c:pt>
                <c:pt idx="6962">
                  <c:v>42428.416666671088</c:v>
                </c:pt>
                <c:pt idx="6963">
                  <c:v>42428.437500004424</c:v>
                </c:pt>
                <c:pt idx="6964">
                  <c:v>42428.45833333776</c:v>
                </c:pt>
                <c:pt idx="6965">
                  <c:v>42428.479166671095</c:v>
                </c:pt>
                <c:pt idx="6966">
                  <c:v>42428.500000004431</c:v>
                </c:pt>
                <c:pt idx="6967">
                  <c:v>42428.520833337767</c:v>
                </c:pt>
                <c:pt idx="6968">
                  <c:v>42428.541666671103</c:v>
                </c:pt>
                <c:pt idx="6969">
                  <c:v>42428.562500004438</c:v>
                </c:pt>
                <c:pt idx="6970">
                  <c:v>42428.583333337774</c:v>
                </c:pt>
                <c:pt idx="6971">
                  <c:v>42428.60416667111</c:v>
                </c:pt>
                <c:pt idx="6972">
                  <c:v>42428.625000004446</c:v>
                </c:pt>
                <c:pt idx="6973">
                  <c:v>42428.645833337781</c:v>
                </c:pt>
                <c:pt idx="6974">
                  <c:v>42428.666666671117</c:v>
                </c:pt>
                <c:pt idx="6975">
                  <c:v>42428.687500004453</c:v>
                </c:pt>
                <c:pt idx="6976">
                  <c:v>42428.708333337789</c:v>
                </c:pt>
                <c:pt idx="6977">
                  <c:v>42428.729166671124</c:v>
                </c:pt>
                <c:pt idx="6978">
                  <c:v>42428.75000000446</c:v>
                </c:pt>
                <c:pt idx="6979">
                  <c:v>42428.770833337796</c:v>
                </c:pt>
                <c:pt idx="6980">
                  <c:v>42428.791666671132</c:v>
                </c:pt>
                <c:pt idx="6981">
                  <c:v>42428.812500004467</c:v>
                </c:pt>
                <c:pt idx="6982">
                  <c:v>42428.833333337803</c:v>
                </c:pt>
                <c:pt idx="6983">
                  <c:v>42428.854166671139</c:v>
                </c:pt>
                <c:pt idx="6984">
                  <c:v>42428.875000004475</c:v>
                </c:pt>
                <c:pt idx="6985">
                  <c:v>42428.89583333781</c:v>
                </c:pt>
                <c:pt idx="6986">
                  <c:v>42428.916666671146</c:v>
                </c:pt>
                <c:pt idx="6987">
                  <c:v>42428.937500004482</c:v>
                </c:pt>
                <c:pt idx="6988">
                  <c:v>42428.958333337818</c:v>
                </c:pt>
                <c:pt idx="6989">
                  <c:v>42428.979166671154</c:v>
                </c:pt>
                <c:pt idx="6990">
                  <c:v>42429.000000004489</c:v>
                </c:pt>
                <c:pt idx="6991">
                  <c:v>42429.020833337825</c:v>
                </c:pt>
                <c:pt idx="6992">
                  <c:v>42429.041666671161</c:v>
                </c:pt>
                <c:pt idx="6993">
                  <c:v>42429.062500004497</c:v>
                </c:pt>
                <c:pt idx="6994">
                  <c:v>42429.083333337832</c:v>
                </c:pt>
                <c:pt idx="6995">
                  <c:v>42429.104166671168</c:v>
                </c:pt>
                <c:pt idx="6996">
                  <c:v>42429.125000004504</c:v>
                </c:pt>
                <c:pt idx="6997">
                  <c:v>42429.14583333784</c:v>
                </c:pt>
                <c:pt idx="6998">
                  <c:v>42429.166666671175</c:v>
                </c:pt>
                <c:pt idx="6999">
                  <c:v>42429.187500004511</c:v>
                </c:pt>
                <c:pt idx="7000">
                  <c:v>42429.208333337847</c:v>
                </c:pt>
                <c:pt idx="7001">
                  <c:v>42429.229166671183</c:v>
                </c:pt>
                <c:pt idx="7002">
                  <c:v>42429.250000004518</c:v>
                </c:pt>
                <c:pt idx="7003">
                  <c:v>42429.270833337854</c:v>
                </c:pt>
                <c:pt idx="7004">
                  <c:v>42429.29166667119</c:v>
                </c:pt>
                <c:pt idx="7005">
                  <c:v>42429.312500004526</c:v>
                </c:pt>
                <c:pt idx="7006">
                  <c:v>42429.333333337861</c:v>
                </c:pt>
                <c:pt idx="7007">
                  <c:v>42429.354166671197</c:v>
                </c:pt>
                <c:pt idx="7008">
                  <c:v>42429.375000004533</c:v>
                </c:pt>
                <c:pt idx="7009">
                  <c:v>42429.395833337869</c:v>
                </c:pt>
                <c:pt idx="7010">
                  <c:v>42429.416666671204</c:v>
                </c:pt>
                <c:pt idx="7011">
                  <c:v>42429.43750000454</c:v>
                </c:pt>
                <c:pt idx="7012">
                  <c:v>42429.458333337876</c:v>
                </c:pt>
                <c:pt idx="7013">
                  <c:v>42429.479166671212</c:v>
                </c:pt>
                <c:pt idx="7014">
                  <c:v>42429.500000004547</c:v>
                </c:pt>
                <c:pt idx="7015">
                  <c:v>42429.520833337883</c:v>
                </c:pt>
                <c:pt idx="7016">
                  <c:v>42429.541666671219</c:v>
                </c:pt>
                <c:pt idx="7017">
                  <c:v>42429.562500004555</c:v>
                </c:pt>
                <c:pt idx="7018">
                  <c:v>42429.583333337891</c:v>
                </c:pt>
                <c:pt idx="7019">
                  <c:v>42429.604166671226</c:v>
                </c:pt>
                <c:pt idx="7020">
                  <c:v>42429.625000004562</c:v>
                </c:pt>
                <c:pt idx="7021">
                  <c:v>42429.645833337898</c:v>
                </c:pt>
                <c:pt idx="7022">
                  <c:v>42429.666666671234</c:v>
                </c:pt>
                <c:pt idx="7023">
                  <c:v>42429.687500004569</c:v>
                </c:pt>
                <c:pt idx="7024">
                  <c:v>42429.708333337905</c:v>
                </c:pt>
                <c:pt idx="7025">
                  <c:v>42429.729166671241</c:v>
                </c:pt>
                <c:pt idx="7026">
                  <c:v>42429.750000004577</c:v>
                </c:pt>
                <c:pt idx="7027">
                  <c:v>42429.770833337912</c:v>
                </c:pt>
                <c:pt idx="7028">
                  <c:v>42429.791666671248</c:v>
                </c:pt>
                <c:pt idx="7029">
                  <c:v>42429.812500004584</c:v>
                </c:pt>
                <c:pt idx="7030">
                  <c:v>42429.83333333792</c:v>
                </c:pt>
                <c:pt idx="7031">
                  <c:v>42429.854166671255</c:v>
                </c:pt>
                <c:pt idx="7032">
                  <c:v>42429.875000004591</c:v>
                </c:pt>
                <c:pt idx="7033">
                  <c:v>42429.895833337927</c:v>
                </c:pt>
                <c:pt idx="7034">
                  <c:v>42429.916666671263</c:v>
                </c:pt>
                <c:pt idx="7035">
                  <c:v>42429.937500004598</c:v>
                </c:pt>
                <c:pt idx="7036">
                  <c:v>42429.958333337934</c:v>
                </c:pt>
                <c:pt idx="7037">
                  <c:v>42429.97916667127</c:v>
                </c:pt>
                <c:pt idx="7038">
                  <c:v>42430.000000004606</c:v>
                </c:pt>
                <c:pt idx="7039">
                  <c:v>42430.020833337941</c:v>
                </c:pt>
                <c:pt idx="7040">
                  <c:v>42430.041666671277</c:v>
                </c:pt>
                <c:pt idx="7041">
                  <c:v>42430.062500004613</c:v>
                </c:pt>
                <c:pt idx="7042">
                  <c:v>42430.083333337949</c:v>
                </c:pt>
                <c:pt idx="7043">
                  <c:v>42430.104166671284</c:v>
                </c:pt>
                <c:pt idx="7044">
                  <c:v>42430.12500000462</c:v>
                </c:pt>
                <c:pt idx="7045">
                  <c:v>42430.145833337956</c:v>
                </c:pt>
                <c:pt idx="7046">
                  <c:v>42430.166666671292</c:v>
                </c:pt>
                <c:pt idx="7047">
                  <c:v>42430.187500004628</c:v>
                </c:pt>
                <c:pt idx="7048">
                  <c:v>42430.208333337963</c:v>
                </c:pt>
                <c:pt idx="7049">
                  <c:v>42430.229166671299</c:v>
                </c:pt>
                <c:pt idx="7050">
                  <c:v>42430.250000004635</c:v>
                </c:pt>
                <c:pt idx="7051">
                  <c:v>42430.270833337971</c:v>
                </c:pt>
                <c:pt idx="7052">
                  <c:v>42430.291666671306</c:v>
                </c:pt>
                <c:pt idx="7053">
                  <c:v>42430.312500004642</c:v>
                </c:pt>
                <c:pt idx="7054">
                  <c:v>42430.333333337978</c:v>
                </c:pt>
                <c:pt idx="7055">
                  <c:v>42430.354166671314</c:v>
                </c:pt>
                <c:pt idx="7056">
                  <c:v>42430.375000004649</c:v>
                </c:pt>
                <c:pt idx="7057">
                  <c:v>42430.395833337985</c:v>
                </c:pt>
                <c:pt idx="7058">
                  <c:v>42430.416666671321</c:v>
                </c:pt>
                <c:pt idx="7059">
                  <c:v>42430.437500004657</c:v>
                </c:pt>
                <c:pt idx="7060">
                  <c:v>42430.458333337992</c:v>
                </c:pt>
                <c:pt idx="7061">
                  <c:v>42430.479166671328</c:v>
                </c:pt>
                <c:pt idx="7062">
                  <c:v>42430.500000004664</c:v>
                </c:pt>
                <c:pt idx="7063">
                  <c:v>42430.520833338</c:v>
                </c:pt>
                <c:pt idx="7064">
                  <c:v>42430.541666671335</c:v>
                </c:pt>
                <c:pt idx="7065">
                  <c:v>42430.562500004671</c:v>
                </c:pt>
                <c:pt idx="7066">
                  <c:v>42430.583333338007</c:v>
                </c:pt>
                <c:pt idx="7067">
                  <c:v>42430.604166671343</c:v>
                </c:pt>
                <c:pt idx="7068">
                  <c:v>42430.625000004678</c:v>
                </c:pt>
                <c:pt idx="7069">
                  <c:v>42430.645833338014</c:v>
                </c:pt>
                <c:pt idx="7070">
                  <c:v>42430.66666667135</c:v>
                </c:pt>
                <c:pt idx="7071">
                  <c:v>42430.687500004686</c:v>
                </c:pt>
                <c:pt idx="7072">
                  <c:v>42430.708333338021</c:v>
                </c:pt>
                <c:pt idx="7073">
                  <c:v>42430.729166671357</c:v>
                </c:pt>
                <c:pt idx="7074">
                  <c:v>42430.750000004693</c:v>
                </c:pt>
                <c:pt idx="7075">
                  <c:v>42430.770833338029</c:v>
                </c:pt>
                <c:pt idx="7076">
                  <c:v>42430.791666671365</c:v>
                </c:pt>
                <c:pt idx="7077">
                  <c:v>42430.8125000047</c:v>
                </c:pt>
                <c:pt idx="7078">
                  <c:v>42430.833333338036</c:v>
                </c:pt>
                <c:pt idx="7079">
                  <c:v>42430.854166671372</c:v>
                </c:pt>
                <c:pt idx="7080">
                  <c:v>42430.875000004708</c:v>
                </c:pt>
                <c:pt idx="7081">
                  <c:v>42430.895833338043</c:v>
                </c:pt>
                <c:pt idx="7082">
                  <c:v>42430.916666671379</c:v>
                </c:pt>
                <c:pt idx="7083">
                  <c:v>42430.937500004715</c:v>
                </c:pt>
                <c:pt idx="7084">
                  <c:v>42430.958333338051</c:v>
                </c:pt>
                <c:pt idx="7085">
                  <c:v>42430.979166671386</c:v>
                </c:pt>
                <c:pt idx="7086">
                  <c:v>42431.000000004722</c:v>
                </c:pt>
                <c:pt idx="7087">
                  <c:v>42431.020833338058</c:v>
                </c:pt>
                <c:pt idx="7088">
                  <c:v>42431.041666671394</c:v>
                </c:pt>
                <c:pt idx="7089">
                  <c:v>42431.062500004729</c:v>
                </c:pt>
                <c:pt idx="7090">
                  <c:v>42431.083333338065</c:v>
                </c:pt>
                <c:pt idx="7091">
                  <c:v>42431.104166671401</c:v>
                </c:pt>
                <c:pt idx="7092">
                  <c:v>42431.125000004737</c:v>
                </c:pt>
                <c:pt idx="7093">
                  <c:v>42431.145833338072</c:v>
                </c:pt>
                <c:pt idx="7094">
                  <c:v>42431.166666671408</c:v>
                </c:pt>
                <c:pt idx="7095">
                  <c:v>42431.187500004744</c:v>
                </c:pt>
                <c:pt idx="7096">
                  <c:v>42431.20833333808</c:v>
                </c:pt>
                <c:pt idx="7097">
                  <c:v>42431.229166671415</c:v>
                </c:pt>
                <c:pt idx="7098">
                  <c:v>42431.250000004751</c:v>
                </c:pt>
                <c:pt idx="7099">
                  <c:v>42431.270833338087</c:v>
                </c:pt>
                <c:pt idx="7100">
                  <c:v>42431.291666671423</c:v>
                </c:pt>
                <c:pt idx="7101">
                  <c:v>42431.312500004758</c:v>
                </c:pt>
                <c:pt idx="7102">
                  <c:v>42431.333333338094</c:v>
                </c:pt>
                <c:pt idx="7103">
                  <c:v>42431.35416667143</c:v>
                </c:pt>
                <c:pt idx="7104">
                  <c:v>42431.375000004766</c:v>
                </c:pt>
                <c:pt idx="7105">
                  <c:v>42431.395833338102</c:v>
                </c:pt>
                <c:pt idx="7106">
                  <c:v>42431.416666671437</c:v>
                </c:pt>
                <c:pt idx="7107">
                  <c:v>42431.437500004773</c:v>
                </c:pt>
                <c:pt idx="7108">
                  <c:v>42431.458333338109</c:v>
                </c:pt>
                <c:pt idx="7109">
                  <c:v>42431.479166671445</c:v>
                </c:pt>
                <c:pt idx="7110">
                  <c:v>42431.50000000478</c:v>
                </c:pt>
                <c:pt idx="7111">
                  <c:v>42431.520833338116</c:v>
                </c:pt>
                <c:pt idx="7112">
                  <c:v>42431.541666671452</c:v>
                </c:pt>
                <c:pt idx="7113">
                  <c:v>42431.562500004788</c:v>
                </c:pt>
                <c:pt idx="7114">
                  <c:v>42431.583333338123</c:v>
                </c:pt>
                <c:pt idx="7115">
                  <c:v>42431.604166671459</c:v>
                </c:pt>
                <c:pt idx="7116">
                  <c:v>42431.625000004795</c:v>
                </c:pt>
                <c:pt idx="7117">
                  <c:v>42431.645833338131</c:v>
                </c:pt>
                <c:pt idx="7118">
                  <c:v>42431.666666671466</c:v>
                </c:pt>
                <c:pt idx="7119">
                  <c:v>42431.687500004802</c:v>
                </c:pt>
                <c:pt idx="7120">
                  <c:v>42431.708333338138</c:v>
                </c:pt>
                <c:pt idx="7121">
                  <c:v>42431.729166671474</c:v>
                </c:pt>
                <c:pt idx="7122">
                  <c:v>42431.750000004809</c:v>
                </c:pt>
                <c:pt idx="7123">
                  <c:v>42431.770833338145</c:v>
                </c:pt>
                <c:pt idx="7124">
                  <c:v>42431.791666671481</c:v>
                </c:pt>
                <c:pt idx="7125">
                  <c:v>42431.812500004817</c:v>
                </c:pt>
                <c:pt idx="7126">
                  <c:v>42431.833333338152</c:v>
                </c:pt>
                <c:pt idx="7127">
                  <c:v>42431.854166671488</c:v>
                </c:pt>
                <c:pt idx="7128">
                  <c:v>42431.875000004824</c:v>
                </c:pt>
                <c:pt idx="7129">
                  <c:v>42431.89583333816</c:v>
                </c:pt>
                <c:pt idx="7130">
                  <c:v>42431.916666671495</c:v>
                </c:pt>
                <c:pt idx="7131">
                  <c:v>42431.937500004831</c:v>
                </c:pt>
                <c:pt idx="7132">
                  <c:v>42431.958333338167</c:v>
                </c:pt>
                <c:pt idx="7133">
                  <c:v>42431.979166671503</c:v>
                </c:pt>
                <c:pt idx="7134">
                  <c:v>42432.000000004839</c:v>
                </c:pt>
                <c:pt idx="7135">
                  <c:v>42432.020833338174</c:v>
                </c:pt>
                <c:pt idx="7136">
                  <c:v>42432.04166667151</c:v>
                </c:pt>
                <c:pt idx="7137">
                  <c:v>42432.062500004846</c:v>
                </c:pt>
                <c:pt idx="7138">
                  <c:v>42432.083333338182</c:v>
                </c:pt>
                <c:pt idx="7139">
                  <c:v>42432.104166671517</c:v>
                </c:pt>
                <c:pt idx="7140">
                  <c:v>42432.125000004853</c:v>
                </c:pt>
                <c:pt idx="7141">
                  <c:v>42432.145833338189</c:v>
                </c:pt>
                <c:pt idx="7142">
                  <c:v>42432.166666671525</c:v>
                </c:pt>
                <c:pt idx="7143">
                  <c:v>42432.18750000486</c:v>
                </c:pt>
                <c:pt idx="7144">
                  <c:v>42432.208333338196</c:v>
                </c:pt>
                <c:pt idx="7145">
                  <c:v>42432.229166671532</c:v>
                </c:pt>
                <c:pt idx="7146">
                  <c:v>42432.250000004868</c:v>
                </c:pt>
                <c:pt idx="7147">
                  <c:v>42432.270833338203</c:v>
                </c:pt>
                <c:pt idx="7148">
                  <c:v>42432.291666671539</c:v>
                </c:pt>
                <c:pt idx="7149">
                  <c:v>42432.312500004875</c:v>
                </c:pt>
                <c:pt idx="7150">
                  <c:v>42432.333333338211</c:v>
                </c:pt>
                <c:pt idx="7151">
                  <c:v>42432.354166671546</c:v>
                </c:pt>
                <c:pt idx="7152">
                  <c:v>42432.375000004882</c:v>
                </c:pt>
                <c:pt idx="7153">
                  <c:v>42432.395833338218</c:v>
                </c:pt>
                <c:pt idx="7154">
                  <c:v>42432.416666671554</c:v>
                </c:pt>
                <c:pt idx="7155">
                  <c:v>42432.437500004889</c:v>
                </c:pt>
                <c:pt idx="7156">
                  <c:v>42432.458333338225</c:v>
                </c:pt>
                <c:pt idx="7157">
                  <c:v>42432.479166671561</c:v>
                </c:pt>
                <c:pt idx="7158">
                  <c:v>42432.500000004897</c:v>
                </c:pt>
                <c:pt idx="7159">
                  <c:v>42432.520833338232</c:v>
                </c:pt>
                <c:pt idx="7160">
                  <c:v>42432.541666671568</c:v>
                </c:pt>
                <c:pt idx="7161">
                  <c:v>42432.562500004904</c:v>
                </c:pt>
                <c:pt idx="7162">
                  <c:v>42432.58333333824</c:v>
                </c:pt>
                <c:pt idx="7163">
                  <c:v>42432.604166671576</c:v>
                </c:pt>
                <c:pt idx="7164">
                  <c:v>42432.625000004911</c:v>
                </c:pt>
                <c:pt idx="7165">
                  <c:v>42432.645833338247</c:v>
                </c:pt>
                <c:pt idx="7166">
                  <c:v>42432.666666671583</c:v>
                </c:pt>
                <c:pt idx="7167">
                  <c:v>42432.687500004919</c:v>
                </c:pt>
                <c:pt idx="7168">
                  <c:v>42432.708333338254</c:v>
                </c:pt>
                <c:pt idx="7169">
                  <c:v>42432.72916667159</c:v>
                </c:pt>
                <c:pt idx="7170">
                  <c:v>42432.750000004926</c:v>
                </c:pt>
                <c:pt idx="7171">
                  <c:v>42432.770833338262</c:v>
                </c:pt>
                <c:pt idx="7172">
                  <c:v>42432.791666671597</c:v>
                </c:pt>
                <c:pt idx="7173">
                  <c:v>42432.812500004933</c:v>
                </c:pt>
                <c:pt idx="7174">
                  <c:v>42432.833333338269</c:v>
                </c:pt>
                <c:pt idx="7175">
                  <c:v>42432.854166671605</c:v>
                </c:pt>
                <c:pt idx="7176">
                  <c:v>42432.87500000494</c:v>
                </c:pt>
                <c:pt idx="7177">
                  <c:v>42432.895833338276</c:v>
                </c:pt>
                <c:pt idx="7178">
                  <c:v>42432.916666671612</c:v>
                </c:pt>
                <c:pt idx="7179">
                  <c:v>42432.937500004948</c:v>
                </c:pt>
                <c:pt idx="7180">
                  <c:v>42432.958333338283</c:v>
                </c:pt>
                <c:pt idx="7181">
                  <c:v>42432.979166671619</c:v>
                </c:pt>
                <c:pt idx="7182">
                  <c:v>42433.000000004955</c:v>
                </c:pt>
                <c:pt idx="7183">
                  <c:v>42433.020833338291</c:v>
                </c:pt>
                <c:pt idx="7184">
                  <c:v>42433.041666671626</c:v>
                </c:pt>
                <c:pt idx="7185">
                  <c:v>42433.062500004962</c:v>
                </c:pt>
                <c:pt idx="7186">
                  <c:v>42433.083333338298</c:v>
                </c:pt>
                <c:pt idx="7187">
                  <c:v>42433.104166671634</c:v>
                </c:pt>
                <c:pt idx="7188">
                  <c:v>42433.125000004969</c:v>
                </c:pt>
                <c:pt idx="7189">
                  <c:v>42433.145833338305</c:v>
                </c:pt>
                <c:pt idx="7190">
                  <c:v>42433.166666671641</c:v>
                </c:pt>
                <c:pt idx="7191">
                  <c:v>42433.187500004977</c:v>
                </c:pt>
                <c:pt idx="7192">
                  <c:v>42433.208333338313</c:v>
                </c:pt>
                <c:pt idx="7193">
                  <c:v>42433.229166671648</c:v>
                </c:pt>
                <c:pt idx="7194">
                  <c:v>42433.250000004984</c:v>
                </c:pt>
                <c:pt idx="7195">
                  <c:v>42433.27083333832</c:v>
                </c:pt>
                <c:pt idx="7196">
                  <c:v>42433.291666671656</c:v>
                </c:pt>
                <c:pt idx="7197">
                  <c:v>42433.312500004991</c:v>
                </c:pt>
                <c:pt idx="7198">
                  <c:v>42433.333333338327</c:v>
                </c:pt>
                <c:pt idx="7199">
                  <c:v>42433.354166671663</c:v>
                </c:pt>
                <c:pt idx="7200">
                  <c:v>42433.375000004999</c:v>
                </c:pt>
                <c:pt idx="7201">
                  <c:v>42433.395833338334</c:v>
                </c:pt>
                <c:pt idx="7202">
                  <c:v>42433.41666667167</c:v>
                </c:pt>
                <c:pt idx="7203">
                  <c:v>42433.437500005006</c:v>
                </c:pt>
                <c:pt idx="7204">
                  <c:v>42433.458333338342</c:v>
                </c:pt>
                <c:pt idx="7205">
                  <c:v>42433.479166671677</c:v>
                </c:pt>
                <c:pt idx="7206">
                  <c:v>42433.500000005013</c:v>
                </c:pt>
                <c:pt idx="7207">
                  <c:v>42433.520833338349</c:v>
                </c:pt>
                <c:pt idx="7208">
                  <c:v>42433.541666671685</c:v>
                </c:pt>
                <c:pt idx="7209">
                  <c:v>42433.56250000502</c:v>
                </c:pt>
                <c:pt idx="7210">
                  <c:v>42433.583333338356</c:v>
                </c:pt>
                <c:pt idx="7211">
                  <c:v>42433.604166671692</c:v>
                </c:pt>
                <c:pt idx="7212">
                  <c:v>42433.625000005028</c:v>
                </c:pt>
                <c:pt idx="7213">
                  <c:v>42433.645833338363</c:v>
                </c:pt>
                <c:pt idx="7214">
                  <c:v>42433.666666671699</c:v>
                </c:pt>
                <c:pt idx="7215">
                  <c:v>42433.687500005035</c:v>
                </c:pt>
                <c:pt idx="7216">
                  <c:v>42433.708333338371</c:v>
                </c:pt>
                <c:pt idx="7217">
                  <c:v>42433.729166671706</c:v>
                </c:pt>
                <c:pt idx="7218">
                  <c:v>42433.750000005042</c:v>
                </c:pt>
                <c:pt idx="7219">
                  <c:v>42433.770833338378</c:v>
                </c:pt>
                <c:pt idx="7220">
                  <c:v>42433.791666671714</c:v>
                </c:pt>
                <c:pt idx="7221">
                  <c:v>42433.81250000505</c:v>
                </c:pt>
                <c:pt idx="7222">
                  <c:v>42433.833333338385</c:v>
                </c:pt>
                <c:pt idx="7223">
                  <c:v>42433.854166671721</c:v>
                </c:pt>
                <c:pt idx="7224">
                  <c:v>42433.875000005057</c:v>
                </c:pt>
                <c:pt idx="7225">
                  <c:v>42433.895833338393</c:v>
                </c:pt>
                <c:pt idx="7226">
                  <c:v>42433.916666671728</c:v>
                </c:pt>
                <c:pt idx="7227">
                  <c:v>42433.937500005064</c:v>
                </c:pt>
                <c:pt idx="7228">
                  <c:v>42433.9583333384</c:v>
                </c:pt>
                <c:pt idx="7229">
                  <c:v>42433.979166671736</c:v>
                </c:pt>
                <c:pt idx="7230">
                  <c:v>42434.000000005071</c:v>
                </c:pt>
                <c:pt idx="7231">
                  <c:v>42434.020833338407</c:v>
                </c:pt>
                <c:pt idx="7232">
                  <c:v>42434.041666671743</c:v>
                </c:pt>
                <c:pt idx="7233">
                  <c:v>42434.062500005079</c:v>
                </c:pt>
                <c:pt idx="7234">
                  <c:v>42434.083333338414</c:v>
                </c:pt>
                <c:pt idx="7235">
                  <c:v>42434.10416667175</c:v>
                </c:pt>
                <c:pt idx="7236">
                  <c:v>42434.125000005086</c:v>
                </c:pt>
                <c:pt idx="7237">
                  <c:v>42434.145833338422</c:v>
                </c:pt>
                <c:pt idx="7238">
                  <c:v>42434.166666671757</c:v>
                </c:pt>
                <c:pt idx="7239">
                  <c:v>42434.187500005093</c:v>
                </c:pt>
                <c:pt idx="7240">
                  <c:v>42434.208333338429</c:v>
                </c:pt>
                <c:pt idx="7241">
                  <c:v>42434.229166671765</c:v>
                </c:pt>
                <c:pt idx="7242">
                  <c:v>42434.2500000051</c:v>
                </c:pt>
                <c:pt idx="7243">
                  <c:v>42434.270833338436</c:v>
                </c:pt>
                <c:pt idx="7244">
                  <c:v>42434.291666671772</c:v>
                </c:pt>
                <c:pt idx="7245">
                  <c:v>42434.312500005108</c:v>
                </c:pt>
                <c:pt idx="7246">
                  <c:v>42434.333333338443</c:v>
                </c:pt>
                <c:pt idx="7247">
                  <c:v>42434.354166671779</c:v>
                </c:pt>
                <c:pt idx="7248">
                  <c:v>42434.375000005115</c:v>
                </c:pt>
                <c:pt idx="7249">
                  <c:v>42434.395833338451</c:v>
                </c:pt>
                <c:pt idx="7250">
                  <c:v>42434.416666671787</c:v>
                </c:pt>
                <c:pt idx="7251">
                  <c:v>42434.437500005122</c:v>
                </c:pt>
                <c:pt idx="7252">
                  <c:v>42434.458333338458</c:v>
                </c:pt>
                <c:pt idx="7253">
                  <c:v>42434.479166671794</c:v>
                </c:pt>
                <c:pt idx="7254">
                  <c:v>42434.50000000513</c:v>
                </c:pt>
                <c:pt idx="7255">
                  <c:v>42434.520833338465</c:v>
                </c:pt>
                <c:pt idx="7256">
                  <c:v>42434.541666671801</c:v>
                </c:pt>
                <c:pt idx="7257">
                  <c:v>42434.562500005137</c:v>
                </c:pt>
                <c:pt idx="7258">
                  <c:v>42434.583333338473</c:v>
                </c:pt>
                <c:pt idx="7259">
                  <c:v>42434.604166671808</c:v>
                </c:pt>
                <c:pt idx="7260">
                  <c:v>42434.625000005144</c:v>
                </c:pt>
                <c:pt idx="7261">
                  <c:v>42434.64583333848</c:v>
                </c:pt>
                <c:pt idx="7262">
                  <c:v>42434.666666671816</c:v>
                </c:pt>
                <c:pt idx="7263">
                  <c:v>42434.687500005151</c:v>
                </c:pt>
                <c:pt idx="7264">
                  <c:v>42434.708333338487</c:v>
                </c:pt>
                <c:pt idx="7265">
                  <c:v>42434.729166671823</c:v>
                </c:pt>
                <c:pt idx="7266">
                  <c:v>42434.750000005159</c:v>
                </c:pt>
                <c:pt idx="7267">
                  <c:v>42434.770833338494</c:v>
                </c:pt>
                <c:pt idx="7268">
                  <c:v>42434.79166667183</c:v>
                </c:pt>
                <c:pt idx="7269">
                  <c:v>42434.812500005166</c:v>
                </c:pt>
                <c:pt idx="7270">
                  <c:v>42434.833333338502</c:v>
                </c:pt>
                <c:pt idx="7271">
                  <c:v>42434.854166671837</c:v>
                </c:pt>
                <c:pt idx="7272">
                  <c:v>42434.875000005173</c:v>
                </c:pt>
                <c:pt idx="7273">
                  <c:v>42434.895833338509</c:v>
                </c:pt>
                <c:pt idx="7274">
                  <c:v>42434.916666671845</c:v>
                </c:pt>
                <c:pt idx="7275">
                  <c:v>42434.93750000518</c:v>
                </c:pt>
                <c:pt idx="7276">
                  <c:v>42434.958333338516</c:v>
                </c:pt>
                <c:pt idx="7277">
                  <c:v>42434.979166671852</c:v>
                </c:pt>
                <c:pt idx="7278">
                  <c:v>42435.000000005188</c:v>
                </c:pt>
                <c:pt idx="7279">
                  <c:v>42435.020833338524</c:v>
                </c:pt>
                <c:pt idx="7280">
                  <c:v>42435.041666671859</c:v>
                </c:pt>
                <c:pt idx="7281">
                  <c:v>42435.062500005195</c:v>
                </c:pt>
                <c:pt idx="7282">
                  <c:v>42435.083333338531</c:v>
                </c:pt>
                <c:pt idx="7283">
                  <c:v>42435.104166671867</c:v>
                </c:pt>
                <c:pt idx="7284">
                  <c:v>42435.125000005202</c:v>
                </c:pt>
                <c:pt idx="7285">
                  <c:v>42435.145833338538</c:v>
                </c:pt>
                <c:pt idx="7286">
                  <c:v>42435.166666671874</c:v>
                </c:pt>
                <c:pt idx="7287">
                  <c:v>42435.18750000521</c:v>
                </c:pt>
                <c:pt idx="7288">
                  <c:v>42435.208333338545</c:v>
                </c:pt>
                <c:pt idx="7289">
                  <c:v>42435.229166671881</c:v>
                </c:pt>
                <c:pt idx="7290">
                  <c:v>42435.250000005217</c:v>
                </c:pt>
                <c:pt idx="7291">
                  <c:v>42435.270833338553</c:v>
                </c:pt>
                <c:pt idx="7292">
                  <c:v>42435.291666671888</c:v>
                </c:pt>
                <c:pt idx="7293">
                  <c:v>42435.312500005224</c:v>
                </c:pt>
                <c:pt idx="7294">
                  <c:v>42435.33333333856</c:v>
                </c:pt>
                <c:pt idx="7295">
                  <c:v>42435.354166671896</c:v>
                </c:pt>
                <c:pt idx="7296">
                  <c:v>42435.375000005231</c:v>
                </c:pt>
                <c:pt idx="7297">
                  <c:v>42435.395833338567</c:v>
                </c:pt>
                <c:pt idx="7298">
                  <c:v>42435.416666671903</c:v>
                </c:pt>
                <c:pt idx="7299">
                  <c:v>42435.437500005239</c:v>
                </c:pt>
                <c:pt idx="7300">
                  <c:v>42435.458333338574</c:v>
                </c:pt>
                <c:pt idx="7301">
                  <c:v>42435.47916667191</c:v>
                </c:pt>
                <c:pt idx="7302">
                  <c:v>42435.500000005246</c:v>
                </c:pt>
                <c:pt idx="7303">
                  <c:v>42435.520833338582</c:v>
                </c:pt>
                <c:pt idx="7304">
                  <c:v>42435.541666671917</c:v>
                </c:pt>
                <c:pt idx="7305">
                  <c:v>42435.562500005253</c:v>
                </c:pt>
                <c:pt idx="7306">
                  <c:v>42435.583333338589</c:v>
                </c:pt>
                <c:pt idx="7307">
                  <c:v>42435.604166671925</c:v>
                </c:pt>
                <c:pt idx="7308">
                  <c:v>42435.625000005261</c:v>
                </c:pt>
                <c:pt idx="7309">
                  <c:v>42435.645833338596</c:v>
                </c:pt>
                <c:pt idx="7310">
                  <c:v>42435.666666671932</c:v>
                </c:pt>
                <c:pt idx="7311">
                  <c:v>42435.687500005268</c:v>
                </c:pt>
                <c:pt idx="7312">
                  <c:v>42435.708333338604</c:v>
                </c:pt>
                <c:pt idx="7313">
                  <c:v>42435.729166671939</c:v>
                </c:pt>
                <c:pt idx="7314">
                  <c:v>42435.750000005275</c:v>
                </c:pt>
                <c:pt idx="7315">
                  <c:v>42435.770833338611</c:v>
                </c:pt>
                <c:pt idx="7316">
                  <c:v>42435.791666671947</c:v>
                </c:pt>
                <c:pt idx="7317">
                  <c:v>42435.812500005282</c:v>
                </c:pt>
                <c:pt idx="7318">
                  <c:v>42435.833333338618</c:v>
                </c:pt>
                <c:pt idx="7319">
                  <c:v>42435.854166671954</c:v>
                </c:pt>
                <c:pt idx="7320">
                  <c:v>42435.87500000529</c:v>
                </c:pt>
                <c:pt idx="7321">
                  <c:v>42435.895833338625</c:v>
                </c:pt>
                <c:pt idx="7322">
                  <c:v>42435.916666671961</c:v>
                </c:pt>
                <c:pt idx="7323">
                  <c:v>42435.937500005297</c:v>
                </c:pt>
                <c:pt idx="7324">
                  <c:v>42435.958333338633</c:v>
                </c:pt>
                <c:pt idx="7325">
                  <c:v>42435.979166671968</c:v>
                </c:pt>
                <c:pt idx="7326">
                  <c:v>42436.000000005304</c:v>
                </c:pt>
                <c:pt idx="7327">
                  <c:v>42436.02083333864</c:v>
                </c:pt>
                <c:pt idx="7328">
                  <c:v>42436.041666671976</c:v>
                </c:pt>
                <c:pt idx="7329">
                  <c:v>42436.062500005311</c:v>
                </c:pt>
                <c:pt idx="7330">
                  <c:v>42436.083333338647</c:v>
                </c:pt>
                <c:pt idx="7331">
                  <c:v>42436.104166671983</c:v>
                </c:pt>
                <c:pt idx="7332">
                  <c:v>42436.125000005319</c:v>
                </c:pt>
                <c:pt idx="7333">
                  <c:v>42436.145833338654</c:v>
                </c:pt>
                <c:pt idx="7334">
                  <c:v>42436.16666667199</c:v>
                </c:pt>
                <c:pt idx="7335">
                  <c:v>42436.187500005326</c:v>
                </c:pt>
                <c:pt idx="7336">
                  <c:v>42436.208333338662</c:v>
                </c:pt>
                <c:pt idx="7337">
                  <c:v>42436.229166671998</c:v>
                </c:pt>
                <c:pt idx="7338">
                  <c:v>42436.250000005333</c:v>
                </c:pt>
                <c:pt idx="7339">
                  <c:v>42436.270833338669</c:v>
                </c:pt>
                <c:pt idx="7340">
                  <c:v>42436.291666672005</c:v>
                </c:pt>
                <c:pt idx="7341">
                  <c:v>42436.312500005341</c:v>
                </c:pt>
                <c:pt idx="7342">
                  <c:v>42436.333333338676</c:v>
                </c:pt>
                <c:pt idx="7343">
                  <c:v>42436.354166672012</c:v>
                </c:pt>
                <c:pt idx="7344">
                  <c:v>42436.375000005348</c:v>
                </c:pt>
                <c:pt idx="7345">
                  <c:v>42436.395833338684</c:v>
                </c:pt>
                <c:pt idx="7346">
                  <c:v>42436.416666666664</c:v>
                </c:pt>
                <c:pt idx="7347">
                  <c:v>42436.4375</c:v>
                </c:pt>
                <c:pt idx="7348">
                  <c:v>42436.458333333336</c:v>
                </c:pt>
                <c:pt idx="7349">
                  <c:v>42436.479166666672</c:v>
                </c:pt>
                <c:pt idx="7350">
                  <c:v>42436.500000000007</c:v>
                </c:pt>
                <c:pt idx="7351">
                  <c:v>42436.520833333343</c:v>
                </c:pt>
                <c:pt idx="7352">
                  <c:v>42436.541666666679</c:v>
                </c:pt>
                <c:pt idx="7353">
                  <c:v>42436.562500000015</c:v>
                </c:pt>
                <c:pt idx="7354">
                  <c:v>42436.58333333335</c:v>
                </c:pt>
                <c:pt idx="7355">
                  <c:v>42436.604166666686</c:v>
                </c:pt>
                <c:pt idx="7356">
                  <c:v>42436.625000000022</c:v>
                </c:pt>
                <c:pt idx="7357">
                  <c:v>42436.645833333358</c:v>
                </c:pt>
                <c:pt idx="7358">
                  <c:v>42436.666666666693</c:v>
                </c:pt>
                <c:pt idx="7359">
                  <c:v>42436.687500000029</c:v>
                </c:pt>
                <c:pt idx="7360">
                  <c:v>42436.708333333365</c:v>
                </c:pt>
                <c:pt idx="7361">
                  <c:v>42436.729166666701</c:v>
                </c:pt>
                <c:pt idx="7362">
                  <c:v>42436.750000000036</c:v>
                </c:pt>
                <c:pt idx="7363">
                  <c:v>42436.770833333372</c:v>
                </c:pt>
                <c:pt idx="7364">
                  <c:v>42436.791666666708</c:v>
                </c:pt>
                <c:pt idx="7365">
                  <c:v>42436.812500000044</c:v>
                </c:pt>
                <c:pt idx="7366">
                  <c:v>42436.833333333379</c:v>
                </c:pt>
                <c:pt idx="7367">
                  <c:v>42436.854166666715</c:v>
                </c:pt>
                <c:pt idx="7368">
                  <c:v>42436.875000000051</c:v>
                </c:pt>
                <c:pt idx="7369">
                  <c:v>42436.895833333387</c:v>
                </c:pt>
                <c:pt idx="7370">
                  <c:v>42436.916666666722</c:v>
                </c:pt>
                <c:pt idx="7371">
                  <c:v>42436.937500000058</c:v>
                </c:pt>
                <c:pt idx="7372">
                  <c:v>42436.958333333394</c:v>
                </c:pt>
                <c:pt idx="7373">
                  <c:v>42436.97916666673</c:v>
                </c:pt>
                <c:pt idx="7374">
                  <c:v>42437.000000000065</c:v>
                </c:pt>
                <c:pt idx="7375">
                  <c:v>42437.020833333401</c:v>
                </c:pt>
                <c:pt idx="7376">
                  <c:v>42437.041666666737</c:v>
                </c:pt>
                <c:pt idx="7377">
                  <c:v>42437.062500000073</c:v>
                </c:pt>
                <c:pt idx="7378">
                  <c:v>42437.083333333409</c:v>
                </c:pt>
                <c:pt idx="7379">
                  <c:v>42437.104166666744</c:v>
                </c:pt>
                <c:pt idx="7380">
                  <c:v>42437.12500000008</c:v>
                </c:pt>
                <c:pt idx="7381">
                  <c:v>42437.145833333416</c:v>
                </c:pt>
                <c:pt idx="7382">
                  <c:v>42437.166666666752</c:v>
                </c:pt>
                <c:pt idx="7383">
                  <c:v>42437.187500000087</c:v>
                </c:pt>
                <c:pt idx="7384">
                  <c:v>42437.208333333423</c:v>
                </c:pt>
                <c:pt idx="7385">
                  <c:v>42437.229166666759</c:v>
                </c:pt>
                <c:pt idx="7386">
                  <c:v>42437.250000000095</c:v>
                </c:pt>
                <c:pt idx="7387">
                  <c:v>42437.27083333343</c:v>
                </c:pt>
                <c:pt idx="7388">
                  <c:v>42437.291666666766</c:v>
                </c:pt>
                <c:pt idx="7389">
                  <c:v>42437.312500000102</c:v>
                </c:pt>
                <c:pt idx="7390">
                  <c:v>42437.333333333438</c:v>
                </c:pt>
                <c:pt idx="7391">
                  <c:v>42437.354166666773</c:v>
                </c:pt>
                <c:pt idx="7392">
                  <c:v>42437.375000000109</c:v>
                </c:pt>
                <c:pt idx="7393">
                  <c:v>42437.395833333445</c:v>
                </c:pt>
                <c:pt idx="7394">
                  <c:v>42437.416666666781</c:v>
                </c:pt>
                <c:pt idx="7395">
                  <c:v>42437.437500000116</c:v>
                </c:pt>
                <c:pt idx="7396">
                  <c:v>42437.458333333452</c:v>
                </c:pt>
                <c:pt idx="7397">
                  <c:v>42437.479166666788</c:v>
                </c:pt>
                <c:pt idx="7398">
                  <c:v>42437.500000000124</c:v>
                </c:pt>
                <c:pt idx="7399">
                  <c:v>42437.520833333459</c:v>
                </c:pt>
                <c:pt idx="7400">
                  <c:v>42437.541666666795</c:v>
                </c:pt>
                <c:pt idx="7401">
                  <c:v>42437.562500000131</c:v>
                </c:pt>
                <c:pt idx="7402">
                  <c:v>42437.583333333467</c:v>
                </c:pt>
                <c:pt idx="7403">
                  <c:v>42437.604166666802</c:v>
                </c:pt>
                <c:pt idx="7404">
                  <c:v>42437.625000000138</c:v>
                </c:pt>
                <c:pt idx="7405">
                  <c:v>42437.645833333474</c:v>
                </c:pt>
                <c:pt idx="7406">
                  <c:v>42437.66666666681</c:v>
                </c:pt>
                <c:pt idx="7407">
                  <c:v>42437.687500000146</c:v>
                </c:pt>
                <c:pt idx="7408">
                  <c:v>42437.708333333481</c:v>
                </c:pt>
                <c:pt idx="7409">
                  <c:v>42437.729166666817</c:v>
                </c:pt>
                <c:pt idx="7410">
                  <c:v>42437.750000000153</c:v>
                </c:pt>
                <c:pt idx="7411">
                  <c:v>42437.770833333489</c:v>
                </c:pt>
                <c:pt idx="7412">
                  <c:v>42437.791666666824</c:v>
                </c:pt>
                <c:pt idx="7413">
                  <c:v>42437.81250000016</c:v>
                </c:pt>
                <c:pt idx="7414">
                  <c:v>42437.833333333496</c:v>
                </c:pt>
                <c:pt idx="7415">
                  <c:v>42437.854166666832</c:v>
                </c:pt>
                <c:pt idx="7416">
                  <c:v>42437.875000000167</c:v>
                </c:pt>
                <c:pt idx="7417">
                  <c:v>42437.895833333503</c:v>
                </c:pt>
                <c:pt idx="7418">
                  <c:v>42437.916666666839</c:v>
                </c:pt>
                <c:pt idx="7419">
                  <c:v>42437.937500000175</c:v>
                </c:pt>
                <c:pt idx="7420">
                  <c:v>42437.95833333351</c:v>
                </c:pt>
                <c:pt idx="7421">
                  <c:v>42437.979166666846</c:v>
                </c:pt>
                <c:pt idx="7422">
                  <c:v>42438.000000000182</c:v>
                </c:pt>
                <c:pt idx="7423">
                  <c:v>42438.020833333518</c:v>
                </c:pt>
                <c:pt idx="7424">
                  <c:v>42438.041666666853</c:v>
                </c:pt>
                <c:pt idx="7425">
                  <c:v>42438.062500000189</c:v>
                </c:pt>
                <c:pt idx="7426">
                  <c:v>42438.083333333525</c:v>
                </c:pt>
                <c:pt idx="7427">
                  <c:v>42438.104166666861</c:v>
                </c:pt>
                <c:pt idx="7428">
                  <c:v>42438.125000000196</c:v>
                </c:pt>
                <c:pt idx="7429">
                  <c:v>42438.145833333532</c:v>
                </c:pt>
                <c:pt idx="7430">
                  <c:v>42438.166666666868</c:v>
                </c:pt>
                <c:pt idx="7431">
                  <c:v>42438.187500000204</c:v>
                </c:pt>
                <c:pt idx="7432">
                  <c:v>42438.208333333539</c:v>
                </c:pt>
                <c:pt idx="7433">
                  <c:v>42438.229166666875</c:v>
                </c:pt>
                <c:pt idx="7434">
                  <c:v>42438.250000000211</c:v>
                </c:pt>
                <c:pt idx="7435">
                  <c:v>42438.270833333547</c:v>
                </c:pt>
                <c:pt idx="7436">
                  <c:v>42438.291666666883</c:v>
                </c:pt>
                <c:pt idx="7437">
                  <c:v>42438.312500000218</c:v>
                </c:pt>
                <c:pt idx="7438">
                  <c:v>42438.333333333554</c:v>
                </c:pt>
                <c:pt idx="7439">
                  <c:v>42438.35416666689</c:v>
                </c:pt>
                <c:pt idx="7440">
                  <c:v>42438.375000000226</c:v>
                </c:pt>
                <c:pt idx="7441">
                  <c:v>42438.395833333561</c:v>
                </c:pt>
                <c:pt idx="7442">
                  <c:v>42438.416666666897</c:v>
                </c:pt>
                <c:pt idx="7443">
                  <c:v>42438.437500000233</c:v>
                </c:pt>
                <c:pt idx="7444">
                  <c:v>42438.458333333569</c:v>
                </c:pt>
                <c:pt idx="7445">
                  <c:v>42438.479166666904</c:v>
                </c:pt>
                <c:pt idx="7446">
                  <c:v>42438.50000000024</c:v>
                </c:pt>
                <c:pt idx="7447">
                  <c:v>42438.520833333576</c:v>
                </c:pt>
                <c:pt idx="7448">
                  <c:v>42438.541666666912</c:v>
                </c:pt>
                <c:pt idx="7449">
                  <c:v>42438.562500000247</c:v>
                </c:pt>
                <c:pt idx="7450">
                  <c:v>42438.583333333583</c:v>
                </c:pt>
                <c:pt idx="7451">
                  <c:v>42438.604166666919</c:v>
                </c:pt>
                <c:pt idx="7452">
                  <c:v>42438.625000000255</c:v>
                </c:pt>
                <c:pt idx="7453">
                  <c:v>42438.64583333359</c:v>
                </c:pt>
                <c:pt idx="7454">
                  <c:v>42438.666666666926</c:v>
                </c:pt>
                <c:pt idx="7455">
                  <c:v>42438.687500000262</c:v>
                </c:pt>
                <c:pt idx="7456">
                  <c:v>42438.708333333598</c:v>
                </c:pt>
                <c:pt idx="7457">
                  <c:v>42438.729166666933</c:v>
                </c:pt>
                <c:pt idx="7458">
                  <c:v>42438.750000000269</c:v>
                </c:pt>
                <c:pt idx="7459">
                  <c:v>42438.770833333605</c:v>
                </c:pt>
                <c:pt idx="7460">
                  <c:v>42438.791666666941</c:v>
                </c:pt>
                <c:pt idx="7461">
                  <c:v>42438.812500000276</c:v>
                </c:pt>
                <c:pt idx="7462">
                  <c:v>42438.833333333612</c:v>
                </c:pt>
                <c:pt idx="7463">
                  <c:v>42438.854166666948</c:v>
                </c:pt>
                <c:pt idx="7464">
                  <c:v>42438.875000000284</c:v>
                </c:pt>
                <c:pt idx="7465">
                  <c:v>42438.89583333362</c:v>
                </c:pt>
                <c:pt idx="7466">
                  <c:v>42438.916666666955</c:v>
                </c:pt>
                <c:pt idx="7467">
                  <c:v>42438.937500000291</c:v>
                </c:pt>
                <c:pt idx="7468">
                  <c:v>42438.958333333627</c:v>
                </c:pt>
                <c:pt idx="7469">
                  <c:v>42438.979166666963</c:v>
                </c:pt>
                <c:pt idx="7470">
                  <c:v>42439.000000000298</c:v>
                </c:pt>
                <c:pt idx="7471">
                  <c:v>42439.020833333634</c:v>
                </c:pt>
                <c:pt idx="7472">
                  <c:v>42439.04166666697</c:v>
                </c:pt>
                <c:pt idx="7473">
                  <c:v>42439.062500000306</c:v>
                </c:pt>
                <c:pt idx="7474">
                  <c:v>42439.083333333641</c:v>
                </c:pt>
                <c:pt idx="7475">
                  <c:v>42439.104166666977</c:v>
                </c:pt>
                <c:pt idx="7476">
                  <c:v>42439.125000000313</c:v>
                </c:pt>
                <c:pt idx="7477">
                  <c:v>42439.145833333649</c:v>
                </c:pt>
                <c:pt idx="7478">
                  <c:v>42439.166666666984</c:v>
                </c:pt>
                <c:pt idx="7479">
                  <c:v>42439.18750000032</c:v>
                </c:pt>
                <c:pt idx="7480">
                  <c:v>42439.208333333656</c:v>
                </c:pt>
                <c:pt idx="7481">
                  <c:v>42439.229166666992</c:v>
                </c:pt>
                <c:pt idx="7482">
                  <c:v>42439.250000000327</c:v>
                </c:pt>
                <c:pt idx="7483">
                  <c:v>42439.270833333663</c:v>
                </c:pt>
                <c:pt idx="7484">
                  <c:v>42439.291666666999</c:v>
                </c:pt>
                <c:pt idx="7485">
                  <c:v>42439.312500000335</c:v>
                </c:pt>
                <c:pt idx="7486">
                  <c:v>42439.33333333367</c:v>
                </c:pt>
                <c:pt idx="7487">
                  <c:v>42439.354166667006</c:v>
                </c:pt>
                <c:pt idx="7488">
                  <c:v>42439.375000000342</c:v>
                </c:pt>
                <c:pt idx="7489">
                  <c:v>42439.395833333678</c:v>
                </c:pt>
                <c:pt idx="7490">
                  <c:v>42439.416666667013</c:v>
                </c:pt>
                <c:pt idx="7491">
                  <c:v>42439.437500000349</c:v>
                </c:pt>
                <c:pt idx="7492">
                  <c:v>42439.458333333685</c:v>
                </c:pt>
                <c:pt idx="7493">
                  <c:v>42439.479166667021</c:v>
                </c:pt>
                <c:pt idx="7494">
                  <c:v>42439.500000000357</c:v>
                </c:pt>
                <c:pt idx="7495">
                  <c:v>42439.520833333692</c:v>
                </c:pt>
                <c:pt idx="7496">
                  <c:v>42439.541666667028</c:v>
                </c:pt>
                <c:pt idx="7497">
                  <c:v>42439.562500000364</c:v>
                </c:pt>
                <c:pt idx="7498">
                  <c:v>42439.5833333337</c:v>
                </c:pt>
                <c:pt idx="7499">
                  <c:v>42439.604166667035</c:v>
                </c:pt>
                <c:pt idx="7500">
                  <c:v>42439.625000000371</c:v>
                </c:pt>
                <c:pt idx="7501">
                  <c:v>42439.645833333707</c:v>
                </c:pt>
                <c:pt idx="7502">
                  <c:v>42439.666666667043</c:v>
                </c:pt>
                <c:pt idx="7503">
                  <c:v>42439.687500000378</c:v>
                </c:pt>
                <c:pt idx="7504">
                  <c:v>42439.708333333714</c:v>
                </c:pt>
                <c:pt idx="7505">
                  <c:v>42439.72916666705</c:v>
                </c:pt>
                <c:pt idx="7506">
                  <c:v>42439.750000000386</c:v>
                </c:pt>
                <c:pt idx="7507">
                  <c:v>42439.770833333721</c:v>
                </c:pt>
                <c:pt idx="7508">
                  <c:v>42439.791666667057</c:v>
                </c:pt>
                <c:pt idx="7509">
                  <c:v>42439.812500000393</c:v>
                </c:pt>
                <c:pt idx="7510">
                  <c:v>42439.833333333729</c:v>
                </c:pt>
                <c:pt idx="7511">
                  <c:v>42439.854166667064</c:v>
                </c:pt>
                <c:pt idx="7512">
                  <c:v>42439.8750000004</c:v>
                </c:pt>
                <c:pt idx="7513">
                  <c:v>42439.895833333736</c:v>
                </c:pt>
                <c:pt idx="7514">
                  <c:v>42439.916666667072</c:v>
                </c:pt>
                <c:pt idx="7515">
                  <c:v>42439.937500000407</c:v>
                </c:pt>
                <c:pt idx="7516">
                  <c:v>42439.958333333743</c:v>
                </c:pt>
                <c:pt idx="7517">
                  <c:v>42439.979166667079</c:v>
                </c:pt>
                <c:pt idx="7518">
                  <c:v>42440.000000000415</c:v>
                </c:pt>
                <c:pt idx="7519">
                  <c:v>42440.02083333375</c:v>
                </c:pt>
                <c:pt idx="7520">
                  <c:v>42440.041666667086</c:v>
                </c:pt>
                <c:pt idx="7521">
                  <c:v>42440.062500000422</c:v>
                </c:pt>
                <c:pt idx="7522">
                  <c:v>42440.083333333758</c:v>
                </c:pt>
                <c:pt idx="7523">
                  <c:v>42440.104166667094</c:v>
                </c:pt>
                <c:pt idx="7524">
                  <c:v>42440.125000000429</c:v>
                </c:pt>
                <c:pt idx="7525">
                  <c:v>42440.145833333765</c:v>
                </c:pt>
                <c:pt idx="7526">
                  <c:v>42440.166666667101</c:v>
                </c:pt>
                <c:pt idx="7527">
                  <c:v>42440.187500000437</c:v>
                </c:pt>
                <c:pt idx="7528">
                  <c:v>42440.208333333772</c:v>
                </c:pt>
                <c:pt idx="7529">
                  <c:v>42440.229166667108</c:v>
                </c:pt>
                <c:pt idx="7530">
                  <c:v>42440.250000000444</c:v>
                </c:pt>
                <c:pt idx="7531">
                  <c:v>42440.27083333378</c:v>
                </c:pt>
                <c:pt idx="7532">
                  <c:v>42440.291666667115</c:v>
                </c:pt>
                <c:pt idx="7533">
                  <c:v>42440.312500000451</c:v>
                </c:pt>
                <c:pt idx="7534">
                  <c:v>42440.333333333787</c:v>
                </c:pt>
                <c:pt idx="7535">
                  <c:v>42440.354166667123</c:v>
                </c:pt>
                <c:pt idx="7536">
                  <c:v>42440.375000000458</c:v>
                </c:pt>
                <c:pt idx="7537">
                  <c:v>42440.395833333794</c:v>
                </c:pt>
                <c:pt idx="7538">
                  <c:v>42440.41666666713</c:v>
                </c:pt>
                <c:pt idx="7539">
                  <c:v>42440.437500000466</c:v>
                </c:pt>
                <c:pt idx="7540">
                  <c:v>42440.458333333801</c:v>
                </c:pt>
                <c:pt idx="7541">
                  <c:v>42440.479166667137</c:v>
                </c:pt>
                <c:pt idx="7542">
                  <c:v>42440.500000000473</c:v>
                </c:pt>
                <c:pt idx="7543">
                  <c:v>42440.520833333809</c:v>
                </c:pt>
                <c:pt idx="7544">
                  <c:v>42440.541666667144</c:v>
                </c:pt>
                <c:pt idx="7545">
                  <c:v>42440.56250000048</c:v>
                </c:pt>
                <c:pt idx="7546">
                  <c:v>42440.583333333816</c:v>
                </c:pt>
                <c:pt idx="7547">
                  <c:v>42440.604166667152</c:v>
                </c:pt>
                <c:pt idx="7548">
                  <c:v>42440.625000000487</c:v>
                </c:pt>
                <c:pt idx="7549">
                  <c:v>42440.645833333823</c:v>
                </c:pt>
                <c:pt idx="7550">
                  <c:v>42440.666666667159</c:v>
                </c:pt>
                <c:pt idx="7551">
                  <c:v>42440.687500000495</c:v>
                </c:pt>
                <c:pt idx="7552">
                  <c:v>42440.708333333831</c:v>
                </c:pt>
                <c:pt idx="7553">
                  <c:v>42440.729166667166</c:v>
                </c:pt>
                <c:pt idx="7554">
                  <c:v>42440.750000000502</c:v>
                </c:pt>
                <c:pt idx="7555">
                  <c:v>42440.770833333838</c:v>
                </c:pt>
                <c:pt idx="7556">
                  <c:v>42440.791666667174</c:v>
                </c:pt>
                <c:pt idx="7557">
                  <c:v>42440.812500000509</c:v>
                </c:pt>
                <c:pt idx="7558">
                  <c:v>42440.833333333845</c:v>
                </c:pt>
                <c:pt idx="7559">
                  <c:v>42440.854166667181</c:v>
                </c:pt>
                <c:pt idx="7560">
                  <c:v>42440.875000000517</c:v>
                </c:pt>
                <c:pt idx="7561">
                  <c:v>42440.895833333852</c:v>
                </c:pt>
                <c:pt idx="7562">
                  <c:v>42440.916666667188</c:v>
                </c:pt>
                <c:pt idx="7563">
                  <c:v>42440.937500000524</c:v>
                </c:pt>
                <c:pt idx="7564">
                  <c:v>42440.95833333386</c:v>
                </c:pt>
                <c:pt idx="7565">
                  <c:v>42440.979166667195</c:v>
                </c:pt>
                <c:pt idx="7566">
                  <c:v>42441.000000000531</c:v>
                </c:pt>
                <c:pt idx="7567">
                  <c:v>42441.020833333867</c:v>
                </c:pt>
                <c:pt idx="7568">
                  <c:v>42441.041666667203</c:v>
                </c:pt>
                <c:pt idx="7569">
                  <c:v>42441.062500000538</c:v>
                </c:pt>
                <c:pt idx="7570">
                  <c:v>42441.083333333874</c:v>
                </c:pt>
                <c:pt idx="7571">
                  <c:v>42441.10416666721</c:v>
                </c:pt>
                <c:pt idx="7572">
                  <c:v>42441.125000000546</c:v>
                </c:pt>
                <c:pt idx="7573">
                  <c:v>42441.145833333881</c:v>
                </c:pt>
                <c:pt idx="7574">
                  <c:v>42441.166666667217</c:v>
                </c:pt>
                <c:pt idx="7575">
                  <c:v>42441.187500000553</c:v>
                </c:pt>
                <c:pt idx="7576">
                  <c:v>42441.208333333889</c:v>
                </c:pt>
                <c:pt idx="7577">
                  <c:v>42441.229166667224</c:v>
                </c:pt>
                <c:pt idx="7578">
                  <c:v>42441.25000000056</c:v>
                </c:pt>
                <c:pt idx="7579">
                  <c:v>42441.270833333896</c:v>
                </c:pt>
                <c:pt idx="7580">
                  <c:v>42441.291666667232</c:v>
                </c:pt>
                <c:pt idx="7581">
                  <c:v>42441.312500000568</c:v>
                </c:pt>
                <c:pt idx="7582">
                  <c:v>42441.333333333903</c:v>
                </c:pt>
                <c:pt idx="7583">
                  <c:v>42441.354166667239</c:v>
                </c:pt>
                <c:pt idx="7584">
                  <c:v>42441.375000000575</c:v>
                </c:pt>
                <c:pt idx="7585">
                  <c:v>42441.395833333911</c:v>
                </c:pt>
                <c:pt idx="7586">
                  <c:v>42441.416666667246</c:v>
                </c:pt>
                <c:pt idx="7587">
                  <c:v>42441.437500000582</c:v>
                </c:pt>
                <c:pt idx="7588">
                  <c:v>42441.458333333918</c:v>
                </c:pt>
                <c:pt idx="7589">
                  <c:v>42441.479166667254</c:v>
                </c:pt>
                <c:pt idx="7590">
                  <c:v>42441.500000000589</c:v>
                </c:pt>
                <c:pt idx="7591">
                  <c:v>42441.520833333925</c:v>
                </c:pt>
                <c:pt idx="7592">
                  <c:v>42441.541666667261</c:v>
                </c:pt>
                <c:pt idx="7593">
                  <c:v>42441.562500000597</c:v>
                </c:pt>
                <c:pt idx="7594">
                  <c:v>42441.583333333932</c:v>
                </c:pt>
                <c:pt idx="7595">
                  <c:v>42441.604166667268</c:v>
                </c:pt>
                <c:pt idx="7596">
                  <c:v>42441.625000000604</c:v>
                </c:pt>
                <c:pt idx="7597">
                  <c:v>42441.64583333394</c:v>
                </c:pt>
                <c:pt idx="7598">
                  <c:v>42441.666666667275</c:v>
                </c:pt>
                <c:pt idx="7599">
                  <c:v>42441.687500000611</c:v>
                </c:pt>
                <c:pt idx="7600">
                  <c:v>42441.708333333947</c:v>
                </c:pt>
                <c:pt idx="7601">
                  <c:v>42441.729166667283</c:v>
                </c:pt>
                <c:pt idx="7602">
                  <c:v>42441.750000000618</c:v>
                </c:pt>
                <c:pt idx="7603">
                  <c:v>42441.770833333954</c:v>
                </c:pt>
                <c:pt idx="7604">
                  <c:v>42441.79166666729</c:v>
                </c:pt>
                <c:pt idx="7605">
                  <c:v>42441.812500000626</c:v>
                </c:pt>
                <c:pt idx="7606">
                  <c:v>42441.833333333961</c:v>
                </c:pt>
                <c:pt idx="7607">
                  <c:v>42441.854166667297</c:v>
                </c:pt>
                <c:pt idx="7608">
                  <c:v>42441.875000000633</c:v>
                </c:pt>
                <c:pt idx="7609">
                  <c:v>42441.895833333969</c:v>
                </c:pt>
                <c:pt idx="7610">
                  <c:v>42441.916666667305</c:v>
                </c:pt>
                <c:pt idx="7611">
                  <c:v>42441.93750000064</c:v>
                </c:pt>
                <c:pt idx="7612">
                  <c:v>42441.958333333976</c:v>
                </c:pt>
                <c:pt idx="7613">
                  <c:v>42441.979166667312</c:v>
                </c:pt>
                <c:pt idx="7614">
                  <c:v>42442.000000000648</c:v>
                </c:pt>
                <c:pt idx="7615">
                  <c:v>42442.020833333983</c:v>
                </c:pt>
                <c:pt idx="7616">
                  <c:v>42442.041666667319</c:v>
                </c:pt>
                <c:pt idx="7617">
                  <c:v>42442.062500000655</c:v>
                </c:pt>
                <c:pt idx="7618">
                  <c:v>42442.125</c:v>
                </c:pt>
                <c:pt idx="7619">
                  <c:v>42442.145833333336</c:v>
                </c:pt>
                <c:pt idx="7620">
                  <c:v>42442.166666666664</c:v>
                </c:pt>
                <c:pt idx="7621">
                  <c:v>42442.1875</c:v>
                </c:pt>
                <c:pt idx="7622">
                  <c:v>42442.208333333336</c:v>
                </c:pt>
                <c:pt idx="7623">
                  <c:v>42442.229166666664</c:v>
                </c:pt>
                <c:pt idx="7624">
                  <c:v>42442.25</c:v>
                </c:pt>
                <c:pt idx="7625">
                  <c:v>42442.270833333336</c:v>
                </c:pt>
                <c:pt idx="7626">
                  <c:v>42442.291666666664</c:v>
                </c:pt>
                <c:pt idx="7627">
                  <c:v>42442.3125</c:v>
                </c:pt>
                <c:pt idx="7628">
                  <c:v>42442.333333333336</c:v>
                </c:pt>
                <c:pt idx="7629">
                  <c:v>42442.354166666664</c:v>
                </c:pt>
                <c:pt idx="7630">
                  <c:v>42442.375</c:v>
                </c:pt>
                <c:pt idx="7631">
                  <c:v>42442.395833333336</c:v>
                </c:pt>
                <c:pt idx="7632">
                  <c:v>42442.416666666664</c:v>
                </c:pt>
                <c:pt idx="7633">
                  <c:v>42442.4375</c:v>
                </c:pt>
                <c:pt idx="7634">
                  <c:v>42442.458333333336</c:v>
                </c:pt>
                <c:pt idx="7635">
                  <c:v>42442.479166666664</c:v>
                </c:pt>
                <c:pt idx="7636">
                  <c:v>42442.5</c:v>
                </c:pt>
                <c:pt idx="7637">
                  <c:v>42442.520833333336</c:v>
                </c:pt>
                <c:pt idx="7638">
                  <c:v>42442.541666666664</c:v>
                </c:pt>
                <c:pt idx="7639">
                  <c:v>42442.5625</c:v>
                </c:pt>
                <c:pt idx="7640">
                  <c:v>42442.583333333336</c:v>
                </c:pt>
                <c:pt idx="7641">
                  <c:v>42442.604166666664</c:v>
                </c:pt>
                <c:pt idx="7642">
                  <c:v>42442.625</c:v>
                </c:pt>
                <c:pt idx="7643">
                  <c:v>42442.645833333336</c:v>
                </c:pt>
                <c:pt idx="7644">
                  <c:v>42442.666666666664</c:v>
                </c:pt>
                <c:pt idx="7645">
                  <c:v>42442.6875</c:v>
                </c:pt>
                <c:pt idx="7646">
                  <c:v>42442.708333333336</c:v>
                </c:pt>
                <c:pt idx="7647">
                  <c:v>42442.729166666664</c:v>
                </c:pt>
                <c:pt idx="7648">
                  <c:v>42442.75</c:v>
                </c:pt>
                <c:pt idx="7649">
                  <c:v>42442.770833333336</c:v>
                </c:pt>
                <c:pt idx="7650">
                  <c:v>42442.791666666664</c:v>
                </c:pt>
                <c:pt idx="7651">
                  <c:v>42442.8125</c:v>
                </c:pt>
                <c:pt idx="7652">
                  <c:v>42442.833333333336</c:v>
                </c:pt>
                <c:pt idx="7653">
                  <c:v>42442.854166666664</c:v>
                </c:pt>
                <c:pt idx="7654">
                  <c:v>42442.875</c:v>
                </c:pt>
                <c:pt idx="7655">
                  <c:v>42442.895833333336</c:v>
                </c:pt>
                <c:pt idx="7656">
                  <c:v>42442.916666666664</c:v>
                </c:pt>
                <c:pt idx="7657">
                  <c:v>42442.9375</c:v>
                </c:pt>
                <c:pt idx="7658">
                  <c:v>42442.958333333336</c:v>
                </c:pt>
                <c:pt idx="7659">
                  <c:v>42442.979166666664</c:v>
                </c:pt>
                <c:pt idx="7660">
                  <c:v>42443</c:v>
                </c:pt>
                <c:pt idx="7661">
                  <c:v>42443.020833333336</c:v>
                </c:pt>
                <c:pt idx="7662">
                  <c:v>42443.041666666664</c:v>
                </c:pt>
                <c:pt idx="7663">
                  <c:v>42443.0625</c:v>
                </c:pt>
                <c:pt idx="7664">
                  <c:v>42443.083333333336</c:v>
                </c:pt>
                <c:pt idx="7665">
                  <c:v>42443.104166666664</c:v>
                </c:pt>
                <c:pt idx="7666">
                  <c:v>42443.125</c:v>
                </c:pt>
                <c:pt idx="7667">
                  <c:v>42443.145833333336</c:v>
                </c:pt>
                <c:pt idx="7668">
                  <c:v>42443.166666666664</c:v>
                </c:pt>
                <c:pt idx="7669">
                  <c:v>42443.1875</c:v>
                </c:pt>
                <c:pt idx="7670">
                  <c:v>42443.208333333336</c:v>
                </c:pt>
                <c:pt idx="7671">
                  <c:v>42443.229166666664</c:v>
                </c:pt>
                <c:pt idx="7672">
                  <c:v>42443.25</c:v>
                </c:pt>
                <c:pt idx="7673">
                  <c:v>42443.270833333336</c:v>
                </c:pt>
                <c:pt idx="7674">
                  <c:v>42443.291666666664</c:v>
                </c:pt>
                <c:pt idx="7675">
                  <c:v>42443.3125</c:v>
                </c:pt>
                <c:pt idx="7676">
                  <c:v>42443.333333333336</c:v>
                </c:pt>
                <c:pt idx="7677">
                  <c:v>42443.354166666664</c:v>
                </c:pt>
                <c:pt idx="7678">
                  <c:v>42443.375</c:v>
                </c:pt>
                <c:pt idx="7679">
                  <c:v>42443.395833333336</c:v>
                </c:pt>
                <c:pt idx="7680">
                  <c:v>42443.416666666664</c:v>
                </c:pt>
                <c:pt idx="7681">
                  <c:v>42443.4375</c:v>
                </c:pt>
                <c:pt idx="7682">
                  <c:v>42443.458333333336</c:v>
                </c:pt>
                <c:pt idx="7683">
                  <c:v>42443.479166666664</c:v>
                </c:pt>
                <c:pt idx="7684">
                  <c:v>42443.5</c:v>
                </c:pt>
                <c:pt idx="7685">
                  <c:v>42443.520833333336</c:v>
                </c:pt>
                <c:pt idx="7686">
                  <c:v>42443.541666666664</c:v>
                </c:pt>
                <c:pt idx="7687">
                  <c:v>42443.5625</c:v>
                </c:pt>
                <c:pt idx="7688">
                  <c:v>42443.583333333336</c:v>
                </c:pt>
                <c:pt idx="7689">
                  <c:v>42443.604166666664</c:v>
                </c:pt>
                <c:pt idx="7690">
                  <c:v>42443.625</c:v>
                </c:pt>
                <c:pt idx="7691">
                  <c:v>42443.645833333336</c:v>
                </c:pt>
                <c:pt idx="7692">
                  <c:v>42443.666666666664</c:v>
                </c:pt>
                <c:pt idx="7693">
                  <c:v>42443.6875</c:v>
                </c:pt>
                <c:pt idx="7694">
                  <c:v>42443.708333333336</c:v>
                </c:pt>
                <c:pt idx="7695">
                  <c:v>42443.729166666664</c:v>
                </c:pt>
                <c:pt idx="7696">
                  <c:v>42443.75</c:v>
                </c:pt>
                <c:pt idx="7697">
                  <c:v>42443.770833333336</c:v>
                </c:pt>
                <c:pt idx="7698">
                  <c:v>42443.791666666664</c:v>
                </c:pt>
                <c:pt idx="7699">
                  <c:v>42443.8125</c:v>
                </c:pt>
                <c:pt idx="7700">
                  <c:v>42443.833333333336</c:v>
                </c:pt>
                <c:pt idx="7701">
                  <c:v>42443.854166666664</c:v>
                </c:pt>
                <c:pt idx="7702">
                  <c:v>42443.875</c:v>
                </c:pt>
                <c:pt idx="7703">
                  <c:v>42443.895833333336</c:v>
                </c:pt>
                <c:pt idx="7704">
                  <c:v>42443.916666666664</c:v>
                </c:pt>
                <c:pt idx="7705">
                  <c:v>42443.9375</c:v>
                </c:pt>
                <c:pt idx="7706">
                  <c:v>42443.958333333336</c:v>
                </c:pt>
                <c:pt idx="7707">
                  <c:v>42443.979166666664</c:v>
                </c:pt>
                <c:pt idx="7708">
                  <c:v>42444</c:v>
                </c:pt>
                <c:pt idx="7709">
                  <c:v>42444.020833333336</c:v>
                </c:pt>
                <c:pt idx="7710">
                  <c:v>42444.041666666664</c:v>
                </c:pt>
                <c:pt idx="7711">
                  <c:v>42444.0625</c:v>
                </c:pt>
                <c:pt idx="7712">
                  <c:v>42444.083333333336</c:v>
                </c:pt>
                <c:pt idx="7713">
                  <c:v>42444.104166666664</c:v>
                </c:pt>
                <c:pt idx="7714">
                  <c:v>42444.125</c:v>
                </c:pt>
                <c:pt idx="7715">
                  <c:v>42444.145833333336</c:v>
                </c:pt>
                <c:pt idx="7716">
                  <c:v>42444.166666666664</c:v>
                </c:pt>
                <c:pt idx="7717">
                  <c:v>42444.1875</c:v>
                </c:pt>
                <c:pt idx="7718">
                  <c:v>42444.208333333336</c:v>
                </c:pt>
                <c:pt idx="7719">
                  <c:v>42444.229166666664</c:v>
                </c:pt>
                <c:pt idx="7720">
                  <c:v>42444.25</c:v>
                </c:pt>
                <c:pt idx="7721">
                  <c:v>42444.270833333336</c:v>
                </c:pt>
                <c:pt idx="7722">
                  <c:v>42444.291666666664</c:v>
                </c:pt>
                <c:pt idx="7723">
                  <c:v>42444.3125</c:v>
                </c:pt>
                <c:pt idx="7724">
                  <c:v>42444.333333333336</c:v>
                </c:pt>
                <c:pt idx="7725">
                  <c:v>42444.354166666664</c:v>
                </c:pt>
                <c:pt idx="7726">
                  <c:v>42444.375</c:v>
                </c:pt>
                <c:pt idx="7727">
                  <c:v>42444.395833333336</c:v>
                </c:pt>
                <c:pt idx="7728">
                  <c:v>42444.416666666664</c:v>
                </c:pt>
                <c:pt idx="7729">
                  <c:v>42444.4375</c:v>
                </c:pt>
                <c:pt idx="7730">
                  <c:v>42444.458333333336</c:v>
                </c:pt>
                <c:pt idx="7731">
                  <c:v>42444.479166666664</c:v>
                </c:pt>
                <c:pt idx="7732">
                  <c:v>42444.5</c:v>
                </c:pt>
                <c:pt idx="7733">
                  <c:v>42444.520833333336</c:v>
                </c:pt>
                <c:pt idx="7734">
                  <c:v>42444.541666666664</c:v>
                </c:pt>
                <c:pt idx="7735">
                  <c:v>42444.5625</c:v>
                </c:pt>
                <c:pt idx="7736">
                  <c:v>42444.583333333336</c:v>
                </c:pt>
                <c:pt idx="7737">
                  <c:v>42444.604166666664</c:v>
                </c:pt>
                <c:pt idx="7738">
                  <c:v>42444.625</c:v>
                </c:pt>
                <c:pt idx="7739">
                  <c:v>42444.645833333336</c:v>
                </c:pt>
                <c:pt idx="7740">
                  <c:v>42444.666666666664</c:v>
                </c:pt>
                <c:pt idx="7741">
                  <c:v>42444.6875</c:v>
                </c:pt>
                <c:pt idx="7742">
                  <c:v>42444.708333333336</c:v>
                </c:pt>
                <c:pt idx="7743">
                  <c:v>42444.729166666664</c:v>
                </c:pt>
                <c:pt idx="7744">
                  <c:v>42444.75</c:v>
                </c:pt>
                <c:pt idx="7745">
                  <c:v>42444.770833333336</c:v>
                </c:pt>
                <c:pt idx="7746">
                  <c:v>42444.791666666664</c:v>
                </c:pt>
                <c:pt idx="7747">
                  <c:v>42444.8125</c:v>
                </c:pt>
                <c:pt idx="7748">
                  <c:v>42444.833333333336</c:v>
                </c:pt>
                <c:pt idx="7749">
                  <c:v>42444.854166666664</c:v>
                </c:pt>
                <c:pt idx="7750">
                  <c:v>42444.875</c:v>
                </c:pt>
                <c:pt idx="7751">
                  <c:v>42444.895833333336</c:v>
                </c:pt>
                <c:pt idx="7752">
                  <c:v>42444.916666666664</c:v>
                </c:pt>
                <c:pt idx="7753">
                  <c:v>42444.9375</c:v>
                </c:pt>
                <c:pt idx="7754">
                  <c:v>42444.958333333336</c:v>
                </c:pt>
                <c:pt idx="7755">
                  <c:v>42444.979166666664</c:v>
                </c:pt>
                <c:pt idx="7756">
                  <c:v>42445</c:v>
                </c:pt>
                <c:pt idx="7757">
                  <c:v>42445.020833333336</c:v>
                </c:pt>
                <c:pt idx="7758">
                  <c:v>42445.041666666664</c:v>
                </c:pt>
                <c:pt idx="7759">
                  <c:v>42445.0625</c:v>
                </c:pt>
                <c:pt idx="7760">
                  <c:v>42445.083333333336</c:v>
                </c:pt>
                <c:pt idx="7761">
                  <c:v>42445.104166666664</c:v>
                </c:pt>
                <c:pt idx="7762">
                  <c:v>42445.125</c:v>
                </c:pt>
                <c:pt idx="7763">
                  <c:v>42445.145833333336</c:v>
                </c:pt>
                <c:pt idx="7764">
                  <c:v>42445.166666666664</c:v>
                </c:pt>
                <c:pt idx="7765">
                  <c:v>42445.1875</c:v>
                </c:pt>
                <c:pt idx="7766">
                  <c:v>42445.208333333336</c:v>
                </c:pt>
                <c:pt idx="7767">
                  <c:v>42445.229166666664</c:v>
                </c:pt>
                <c:pt idx="7768">
                  <c:v>42445.25</c:v>
                </c:pt>
                <c:pt idx="7769">
                  <c:v>42445.270833333336</c:v>
                </c:pt>
                <c:pt idx="7770">
                  <c:v>42445.291666666664</c:v>
                </c:pt>
                <c:pt idx="7771">
                  <c:v>42445.3125</c:v>
                </c:pt>
                <c:pt idx="7772">
                  <c:v>42445.333333333336</c:v>
                </c:pt>
                <c:pt idx="7773">
                  <c:v>42445.354166666664</c:v>
                </c:pt>
                <c:pt idx="7774">
                  <c:v>42445.375</c:v>
                </c:pt>
                <c:pt idx="7775">
                  <c:v>42445.395833333336</c:v>
                </c:pt>
                <c:pt idx="7776">
                  <c:v>42445.416666666664</c:v>
                </c:pt>
                <c:pt idx="7777">
                  <c:v>42445.4375</c:v>
                </c:pt>
                <c:pt idx="7778">
                  <c:v>42445.458333333336</c:v>
                </c:pt>
                <c:pt idx="7779">
                  <c:v>42445.479166666664</c:v>
                </c:pt>
                <c:pt idx="7780">
                  <c:v>42445.5</c:v>
                </c:pt>
                <c:pt idx="7781">
                  <c:v>42445.520833333336</c:v>
                </c:pt>
                <c:pt idx="7782">
                  <c:v>42445.541666666664</c:v>
                </c:pt>
                <c:pt idx="7783">
                  <c:v>42445.5625</c:v>
                </c:pt>
                <c:pt idx="7784">
                  <c:v>42445.583333333336</c:v>
                </c:pt>
                <c:pt idx="7785">
                  <c:v>42445.604166666664</c:v>
                </c:pt>
                <c:pt idx="7786">
                  <c:v>42445.625</c:v>
                </c:pt>
                <c:pt idx="7787">
                  <c:v>42445.645833333336</c:v>
                </c:pt>
                <c:pt idx="7788">
                  <c:v>42445.666666666664</c:v>
                </c:pt>
                <c:pt idx="7789">
                  <c:v>42445.6875</c:v>
                </c:pt>
                <c:pt idx="7790">
                  <c:v>42445.708333333336</c:v>
                </c:pt>
                <c:pt idx="7791">
                  <c:v>42445.729166666664</c:v>
                </c:pt>
                <c:pt idx="7792">
                  <c:v>42445.75</c:v>
                </c:pt>
                <c:pt idx="7793">
                  <c:v>42445.770833333336</c:v>
                </c:pt>
                <c:pt idx="7794">
                  <c:v>42445.791666666664</c:v>
                </c:pt>
                <c:pt idx="7795">
                  <c:v>42445.8125</c:v>
                </c:pt>
                <c:pt idx="7796">
                  <c:v>42445.833333333336</c:v>
                </c:pt>
                <c:pt idx="7797">
                  <c:v>42445.854166666664</c:v>
                </c:pt>
                <c:pt idx="7798">
                  <c:v>42445.875</c:v>
                </c:pt>
                <c:pt idx="7799">
                  <c:v>42445.895833333336</c:v>
                </c:pt>
                <c:pt idx="7800">
                  <c:v>42445.916666666664</c:v>
                </c:pt>
                <c:pt idx="7801">
                  <c:v>42445.9375</c:v>
                </c:pt>
                <c:pt idx="7802">
                  <c:v>42445.958333333336</c:v>
                </c:pt>
                <c:pt idx="7803">
                  <c:v>42445.979166666664</c:v>
                </c:pt>
                <c:pt idx="7804">
                  <c:v>42446</c:v>
                </c:pt>
                <c:pt idx="7805">
                  <c:v>42446.020833333336</c:v>
                </c:pt>
                <c:pt idx="7806">
                  <c:v>42446.041666666664</c:v>
                </c:pt>
                <c:pt idx="7807">
                  <c:v>42446.0625</c:v>
                </c:pt>
                <c:pt idx="7808">
                  <c:v>42446.083333333336</c:v>
                </c:pt>
                <c:pt idx="7809">
                  <c:v>42446.104166666664</c:v>
                </c:pt>
                <c:pt idx="7810">
                  <c:v>42446.125</c:v>
                </c:pt>
                <c:pt idx="7811">
                  <c:v>42446.145833333336</c:v>
                </c:pt>
                <c:pt idx="7812">
                  <c:v>42446.166666666664</c:v>
                </c:pt>
                <c:pt idx="7813">
                  <c:v>42446.1875</c:v>
                </c:pt>
                <c:pt idx="7814">
                  <c:v>42446.208333333336</c:v>
                </c:pt>
                <c:pt idx="7815">
                  <c:v>42446.229166666664</c:v>
                </c:pt>
                <c:pt idx="7816">
                  <c:v>42446.25</c:v>
                </c:pt>
                <c:pt idx="7817">
                  <c:v>42446.270833333336</c:v>
                </c:pt>
                <c:pt idx="7818">
                  <c:v>42446.291666666664</c:v>
                </c:pt>
                <c:pt idx="7819">
                  <c:v>42446.3125</c:v>
                </c:pt>
                <c:pt idx="7820">
                  <c:v>42446.333333333336</c:v>
                </c:pt>
                <c:pt idx="7821">
                  <c:v>42446.354166666664</c:v>
                </c:pt>
                <c:pt idx="7822">
                  <c:v>42446.375</c:v>
                </c:pt>
                <c:pt idx="7823">
                  <c:v>42446.395833333336</c:v>
                </c:pt>
                <c:pt idx="7824">
                  <c:v>42446.416666666664</c:v>
                </c:pt>
                <c:pt idx="7825">
                  <c:v>42446.4375</c:v>
                </c:pt>
                <c:pt idx="7826">
                  <c:v>42446.458333333336</c:v>
                </c:pt>
                <c:pt idx="7827">
                  <c:v>42446.479166666664</c:v>
                </c:pt>
                <c:pt idx="7828">
                  <c:v>42446.5</c:v>
                </c:pt>
                <c:pt idx="7829">
                  <c:v>42446.520833333336</c:v>
                </c:pt>
                <c:pt idx="7830">
                  <c:v>42446.541666666664</c:v>
                </c:pt>
                <c:pt idx="7831">
                  <c:v>42446.5625</c:v>
                </c:pt>
                <c:pt idx="7832">
                  <c:v>42446.583333333336</c:v>
                </c:pt>
                <c:pt idx="7833">
                  <c:v>42446.604166666664</c:v>
                </c:pt>
                <c:pt idx="7834">
                  <c:v>42446.625</c:v>
                </c:pt>
                <c:pt idx="7835">
                  <c:v>42446.645833333336</c:v>
                </c:pt>
                <c:pt idx="7836">
                  <c:v>42446.666666666664</c:v>
                </c:pt>
                <c:pt idx="7837">
                  <c:v>42446.6875</c:v>
                </c:pt>
                <c:pt idx="7838">
                  <c:v>42446.708333333336</c:v>
                </c:pt>
                <c:pt idx="7839">
                  <c:v>42446.729166666664</c:v>
                </c:pt>
                <c:pt idx="7840">
                  <c:v>42446.75</c:v>
                </c:pt>
                <c:pt idx="7841">
                  <c:v>42446.770833333336</c:v>
                </c:pt>
                <c:pt idx="7842">
                  <c:v>42446.791666666664</c:v>
                </c:pt>
                <c:pt idx="7843">
                  <c:v>42446.8125</c:v>
                </c:pt>
                <c:pt idx="7844">
                  <c:v>42446.833333333336</c:v>
                </c:pt>
                <c:pt idx="7845">
                  <c:v>42446.854166666664</c:v>
                </c:pt>
                <c:pt idx="7846">
                  <c:v>42446.875</c:v>
                </c:pt>
                <c:pt idx="7847">
                  <c:v>42446.895833333336</c:v>
                </c:pt>
                <c:pt idx="7848">
                  <c:v>42446.916666666664</c:v>
                </c:pt>
                <c:pt idx="7849">
                  <c:v>42446.9375</c:v>
                </c:pt>
                <c:pt idx="7850">
                  <c:v>42446.958333333336</c:v>
                </c:pt>
                <c:pt idx="7851">
                  <c:v>42446.979166666664</c:v>
                </c:pt>
                <c:pt idx="7852">
                  <c:v>42447</c:v>
                </c:pt>
                <c:pt idx="7853">
                  <c:v>42447.020833333336</c:v>
                </c:pt>
                <c:pt idx="7854">
                  <c:v>42447.041666666664</c:v>
                </c:pt>
                <c:pt idx="7855">
                  <c:v>42447.0625</c:v>
                </c:pt>
                <c:pt idx="7856">
                  <c:v>42447.083333333336</c:v>
                </c:pt>
                <c:pt idx="7857">
                  <c:v>42447.104166666664</c:v>
                </c:pt>
                <c:pt idx="7858">
                  <c:v>42447.125</c:v>
                </c:pt>
                <c:pt idx="7859">
                  <c:v>42447.145833333336</c:v>
                </c:pt>
                <c:pt idx="7860">
                  <c:v>42447.166666666664</c:v>
                </c:pt>
                <c:pt idx="7861">
                  <c:v>42447.1875</c:v>
                </c:pt>
                <c:pt idx="7862">
                  <c:v>42447.208333333336</c:v>
                </c:pt>
                <c:pt idx="7863">
                  <c:v>42447.229166666664</c:v>
                </c:pt>
                <c:pt idx="7864">
                  <c:v>42447.25</c:v>
                </c:pt>
                <c:pt idx="7865">
                  <c:v>42447.270833333336</c:v>
                </c:pt>
                <c:pt idx="7866">
                  <c:v>42447.291666666664</c:v>
                </c:pt>
                <c:pt idx="7867">
                  <c:v>42447.3125</c:v>
                </c:pt>
                <c:pt idx="7868">
                  <c:v>42447.333333333336</c:v>
                </c:pt>
                <c:pt idx="7869">
                  <c:v>42447.354166666664</c:v>
                </c:pt>
                <c:pt idx="7870">
                  <c:v>42447.375</c:v>
                </c:pt>
                <c:pt idx="7871">
                  <c:v>42447.395833333336</c:v>
                </c:pt>
                <c:pt idx="7872">
                  <c:v>42447.416666666664</c:v>
                </c:pt>
                <c:pt idx="7873">
                  <c:v>42447.4375</c:v>
                </c:pt>
                <c:pt idx="7874">
                  <c:v>42447.458333333336</c:v>
                </c:pt>
                <c:pt idx="7875">
                  <c:v>42447.479166666664</c:v>
                </c:pt>
                <c:pt idx="7876">
                  <c:v>42447.5</c:v>
                </c:pt>
                <c:pt idx="7877">
                  <c:v>42447.520833333336</c:v>
                </c:pt>
                <c:pt idx="7878">
                  <c:v>42447.541666666664</c:v>
                </c:pt>
                <c:pt idx="7879">
                  <c:v>42447.5625</c:v>
                </c:pt>
                <c:pt idx="7880">
                  <c:v>42447.583333333336</c:v>
                </c:pt>
                <c:pt idx="7881">
                  <c:v>42447.604166666664</c:v>
                </c:pt>
                <c:pt idx="7882">
                  <c:v>42447.625</c:v>
                </c:pt>
                <c:pt idx="7883">
                  <c:v>42447.645833333336</c:v>
                </c:pt>
                <c:pt idx="7884">
                  <c:v>42447.666666666664</c:v>
                </c:pt>
                <c:pt idx="7885">
                  <c:v>42447.6875</c:v>
                </c:pt>
                <c:pt idx="7886">
                  <c:v>42447.708333333336</c:v>
                </c:pt>
                <c:pt idx="7887">
                  <c:v>42447.729166666664</c:v>
                </c:pt>
                <c:pt idx="7888">
                  <c:v>42447.75</c:v>
                </c:pt>
                <c:pt idx="7889">
                  <c:v>42447.770833333336</c:v>
                </c:pt>
                <c:pt idx="7890">
                  <c:v>42447.791666666664</c:v>
                </c:pt>
                <c:pt idx="7891">
                  <c:v>42447.8125</c:v>
                </c:pt>
                <c:pt idx="7892">
                  <c:v>42447.833333333336</c:v>
                </c:pt>
                <c:pt idx="7893">
                  <c:v>42447.854166666664</c:v>
                </c:pt>
                <c:pt idx="7894">
                  <c:v>42447.875</c:v>
                </c:pt>
                <c:pt idx="7895">
                  <c:v>42447.895833333336</c:v>
                </c:pt>
                <c:pt idx="7896">
                  <c:v>42447.916666666664</c:v>
                </c:pt>
                <c:pt idx="7897">
                  <c:v>42447.9375</c:v>
                </c:pt>
                <c:pt idx="7898">
                  <c:v>42447.958333333336</c:v>
                </c:pt>
                <c:pt idx="7899">
                  <c:v>42447.979166666664</c:v>
                </c:pt>
                <c:pt idx="7900">
                  <c:v>42448</c:v>
                </c:pt>
                <c:pt idx="7901">
                  <c:v>42448.020833333336</c:v>
                </c:pt>
                <c:pt idx="7902">
                  <c:v>42448.041666666664</c:v>
                </c:pt>
                <c:pt idx="7903">
                  <c:v>42448.0625</c:v>
                </c:pt>
                <c:pt idx="7904">
                  <c:v>42448.083333333336</c:v>
                </c:pt>
                <c:pt idx="7905">
                  <c:v>42448.104166666664</c:v>
                </c:pt>
                <c:pt idx="7906">
                  <c:v>42448.125</c:v>
                </c:pt>
                <c:pt idx="7907">
                  <c:v>42448.145833333336</c:v>
                </c:pt>
                <c:pt idx="7908">
                  <c:v>42448.166666666664</c:v>
                </c:pt>
                <c:pt idx="7909">
                  <c:v>42448.1875</c:v>
                </c:pt>
                <c:pt idx="7910">
                  <c:v>42448.208333333336</c:v>
                </c:pt>
                <c:pt idx="7911">
                  <c:v>42448.229166666664</c:v>
                </c:pt>
                <c:pt idx="7912">
                  <c:v>42448.25</c:v>
                </c:pt>
                <c:pt idx="7913">
                  <c:v>42448.270833333336</c:v>
                </c:pt>
                <c:pt idx="7914">
                  <c:v>42448.291666666664</c:v>
                </c:pt>
                <c:pt idx="7915">
                  <c:v>42448.3125</c:v>
                </c:pt>
                <c:pt idx="7916">
                  <c:v>42448.333333333336</c:v>
                </c:pt>
                <c:pt idx="7917">
                  <c:v>42448.354166666664</c:v>
                </c:pt>
                <c:pt idx="7918">
                  <c:v>42448.375</c:v>
                </c:pt>
                <c:pt idx="7919">
                  <c:v>42448.395833333336</c:v>
                </c:pt>
                <c:pt idx="7920">
                  <c:v>42448.416666666664</c:v>
                </c:pt>
                <c:pt idx="7921">
                  <c:v>42448.4375</c:v>
                </c:pt>
                <c:pt idx="7922">
                  <c:v>42448.458333333336</c:v>
                </c:pt>
                <c:pt idx="7923">
                  <c:v>42448.479166666664</c:v>
                </c:pt>
                <c:pt idx="7924">
                  <c:v>42448.5</c:v>
                </c:pt>
                <c:pt idx="7925">
                  <c:v>42448.520833333336</c:v>
                </c:pt>
                <c:pt idx="7926">
                  <c:v>42448.541666666664</c:v>
                </c:pt>
                <c:pt idx="7927">
                  <c:v>42448.5625</c:v>
                </c:pt>
                <c:pt idx="7928">
                  <c:v>42448.583333333336</c:v>
                </c:pt>
                <c:pt idx="7929">
                  <c:v>42448.604166666664</c:v>
                </c:pt>
                <c:pt idx="7930">
                  <c:v>42448.625</c:v>
                </c:pt>
                <c:pt idx="7931">
                  <c:v>42448.645833333336</c:v>
                </c:pt>
                <c:pt idx="7932">
                  <c:v>42448.666666666664</c:v>
                </c:pt>
                <c:pt idx="7933">
                  <c:v>42448.6875</c:v>
                </c:pt>
                <c:pt idx="7934">
                  <c:v>42448.708333333336</c:v>
                </c:pt>
                <c:pt idx="7935">
                  <c:v>42448.729166666664</c:v>
                </c:pt>
                <c:pt idx="7936">
                  <c:v>42448.75</c:v>
                </c:pt>
                <c:pt idx="7937">
                  <c:v>42448.770833333336</c:v>
                </c:pt>
                <c:pt idx="7938">
                  <c:v>42448.791666666664</c:v>
                </c:pt>
                <c:pt idx="7939">
                  <c:v>42448.8125</c:v>
                </c:pt>
                <c:pt idx="7940">
                  <c:v>42448.833333333336</c:v>
                </c:pt>
                <c:pt idx="7941">
                  <c:v>42448.854166666664</c:v>
                </c:pt>
                <c:pt idx="7942">
                  <c:v>42448.875</c:v>
                </c:pt>
                <c:pt idx="7943">
                  <c:v>42448.895833333336</c:v>
                </c:pt>
                <c:pt idx="7944">
                  <c:v>42448.916666666664</c:v>
                </c:pt>
                <c:pt idx="7945">
                  <c:v>42448.9375</c:v>
                </c:pt>
                <c:pt idx="7946">
                  <c:v>42448.958333333336</c:v>
                </c:pt>
                <c:pt idx="7947">
                  <c:v>42448.979166666664</c:v>
                </c:pt>
                <c:pt idx="7948">
                  <c:v>42449</c:v>
                </c:pt>
                <c:pt idx="7949">
                  <c:v>42449.020833333336</c:v>
                </c:pt>
                <c:pt idx="7950">
                  <c:v>42449.041666666664</c:v>
                </c:pt>
                <c:pt idx="7951">
                  <c:v>42449.0625</c:v>
                </c:pt>
                <c:pt idx="7952">
                  <c:v>42449.083333333336</c:v>
                </c:pt>
                <c:pt idx="7953">
                  <c:v>42449.104166666664</c:v>
                </c:pt>
                <c:pt idx="7954">
                  <c:v>42449.125</c:v>
                </c:pt>
                <c:pt idx="7955">
                  <c:v>42449.145833333336</c:v>
                </c:pt>
                <c:pt idx="7956">
                  <c:v>42449.166666666664</c:v>
                </c:pt>
                <c:pt idx="7957">
                  <c:v>42449.1875</c:v>
                </c:pt>
                <c:pt idx="7958">
                  <c:v>42449.208333333336</c:v>
                </c:pt>
                <c:pt idx="7959">
                  <c:v>42449.229166666664</c:v>
                </c:pt>
                <c:pt idx="7960">
                  <c:v>42449.25</c:v>
                </c:pt>
                <c:pt idx="7961">
                  <c:v>42449.270833333336</c:v>
                </c:pt>
                <c:pt idx="7962">
                  <c:v>42449.291666666664</c:v>
                </c:pt>
                <c:pt idx="7963">
                  <c:v>42449.3125</c:v>
                </c:pt>
                <c:pt idx="7964">
                  <c:v>42449.333333333336</c:v>
                </c:pt>
                <c:pt idx="7965">
                  <c:v>42449.354166666664</c:v>
                </c:pt>
                <c:pt idx="7966">
                  <c:v>42449.375</c:v>
                </c:pt>
                <c:pt idx="7967">
                  <c:v>42449.395833333336</c:v>
                </c:pt>
                <c:pt idx="7968">
                  <c:v>42449.416666666664</c:v>
                </c:pt>
                <c:pt idx="7969">
                  <c:v>42449.4375</c:v>
                </c:pt>
                <c:pt idx="7970">
                  <c:v>42449.458333333336</c:v>
                </c:pt>
                <c:pt idx="7971">
                  <c:v>42449.479166666664</c:v>
                </c:pt>
                <c:pt idx="7972">
                  <c:v>42449.5</c:v>
                </c:pt>
                <c:pt idx="7973">
                  <c:v>42449.520833333336</c:v>
                </c:pt>
                <c:pt idx="7974">
                  <c:v>42449.541666666664</c:v>
                </c:pt>
                <c:pt idx="7975">
                  <c:v>42449.5625</c:v>
                </c:pt>
                <c:pt idx="7976">
                  <c:v>42449.583333333336</c:v>
                </c:pt>
                <c:pt idx="7977">
                  <c:v>42449.604166666664</c:v>
                </c:pt>
                <c:pt idx="7978">
                  <c:v>42449.625</c:v>
                </c:pt>
                <c:pt idx="7979">
                  <c:v>42449.645833333336</c:v>
                </c:pt>
                <c:pt idx="7980">
                  <c:v>42449.666666666664</c:v>
                </c:pt>
                <c:pt idx="7981">
                  <c:v>42449.6875</c:v>
                </c:pt>
                <c:pt idx="7982">
                  <c:v>42449.708333333336</c:v>
                </c:pt>
                <c:pt idx="7983">
                  <c:v>42449.729166666664</c:v>
                </c:pt>
                <c:pt idx="7984">
                  <c:v>42449.75</c:v>
                </c:pt>
                <c:pt idx="7985">
                  <c:v>42449.770833333336</c:v>
                </c:pt>
                <c:pt idx="7986">
                  <c:v>42449.791666666664</c:v>
                </c:pt>
                <c:pt idx="7987">
                  <c:v>42449.8125</c:v>
                </c:pt>
                <c:pt idx="7988">
                  <c:v>42449.833333333336</c:v>
                </c:pt>
                <c:pt idx="7989">
                  <c:v>42449.854166666664</c:v>
                </c:pt>
                <c:pt idx="7990">
                  <c:v>42449.875</c:v>
                </c:pt>
                <c:pt idx="7991">
                  <c:v>42449.895833333336</c:v>
                </c:pt>
                <c:pt idx="7992">
                  <c:v>42449.916666666664</c:v>
                </c:pt>
                <c:pt idx="7993">
                  <c:v>42449.9375</c:v>
                </c:pt>
                <c:pt idx="7994">
                  <c:v>42449.958333333336</c:v>
                </c:pt>
                <c:pt idx="7995">
                  <c:v>42449.979166666664</c:v>
                </c:pt>
                <c:pt idx="7996">
                  <c:v>42450</c:v>
                </c:pt>
                <c:pt idx="7997">
                  <c:v>42450.020833333336</c:v>
                </c:pt>
                <c:pt idx="7998">
                  <c:v>42450.041666666664</c:v>
                </c:pt>
                <c:pt idx="7999">
                  <c:v>42450.0625</c:v>
                </c:pt>
                <c:pt idx="8000">
                  <c:v>42450.083333333336</c:v>
                </c:pt>
                <c:pt idx="8001">
                  <c:v>42450.104166666664</c:v>
                </c:pt>
                <c:pt idx="8002">
                  <c:v>42450.125</c:v>
                </c:pt>
                <c:pt idx="8003">
                  <c:v>42450.145833333336</c:v>
                </c:pt>
                <c:pt idx="8004">
                  <c:v>42450.166666666664</c:v>
                </c:pt>
                <c:pt idx="8005">
                  <c:v>42450.1875</c:v>
                </c:pt>
                <c:pt idx="8006">
                  <c:v>42450.208333333336</c:v>
                </c:pt>
                <c:pt idx="8007">
                  <c:v>42450.229166666664</c:v>
                </c:pt>
                <c:pt idx="8008">
                  <c:v>42450.25</c:v>
                </c:pt>
                <c:pt idx="8009">
                  <c:v>42450.270833333336</c:v>
                </c:pt>
                <c:pt idx="8010">
                  <c:v>42450.291666666664</c:v>
                </c:pt>
                <c:pt idx="8011">
                  <c:v>42450.3125</c:v>
                </c:pt>
                <c:pt idx="8012">
                  <c:v>42450.333333333336</c:v>
                </c:pt>
                <c:pt idx="8013">
                  <c:v>42450.354166666664</c:v>
                </c:pt>
                <c:pt idx="8014">
                  <c:v>42450.375</c:v>
                </c:pt>
                <c:pt idx="8015">
                  <c:v>42450.395833333336</c:v>
                </c:pt>
                <c:pt idx="8016">
                  <c:v>42450.416666666664</c:v>
                </c:pt>
                <c:pt idx="8017">
                  <c:v>42450.4375</c:v>
                </c:pt>
                <c:pt idx="8018">
                  <c:v>42450.458333333336</c:v>
                </c:pt>
                <c:pt idx="8019">
                  <c:v>42450.479166666664</c:v>
                </c:pt>
                <c:pt idx="8020">
                  <c:v>42450.5</c:v>
                </c:pt>
                <c:pt idx="8021">
                  <c:v>42450.520833333336</c:v>
                </c:pt>
                <c:pt idx="8022">
                  <c:v>42450.541666666664</c:v>
                </c:pt>
                <c:pt idx="8023">
                  <c:v>42450.5625</c:v>
                </c:pt>
                <c:pt idx="8024">
                  <c:v>42450.583333333336</c:v>
                </c:pt>
                <c:pt idx="8025">
                  <c:v>42450.604166666664</c:v>
                </c:pt>
                <c:pt idx="8026">
                  <c:v>42450.625</c:v>
                </c:pt>
                <c:pt idx="8027">
                  <c:v>42450.645833333336</c:v>
                </c:pt>
                <c:pt idx="8028">
                  <c:v>42450.666666666664</c:v>
                </c:pt>
                <c:pt idx="8029">
                  <c:v>42450.6875</c:v>
                </c:pt>
                <c:pt idx="8030">
                  <c:v>42450.708333333336</c:v>
                </c:pt>
                <c:pt idx="8031">
                  <c:v>42450.729166666664</c:v>
                </c:pt>
                <c:pt idx="8032">
                  <c:v>42450.75</c:v>
                </c:pt>
                <c:pt idx="8033">
                  <c:v>42450.770833333336</c:v>
                </c:pt>
                <c:pt idx="8034">
                  <c:v>42450.791666666664</c:v>
                </c:pt>
                <c:pt idx="8035">
                  <c:v>42450.8125</c:v>
                </c:pt>
                <c:pt idx="8036">
                  <c:v>42450.833333333336</c:v>
                </c:pt>
                <c:pt idx="8037">
                  <c:v>42450.854166666664</c:v>
                </c:pt>
                <c:pt idx="8038">
                  <c:v>42450.875</c:v>
                </c:pt>
                <c:pt idx="8039">
                  <c:v>42450.895833333336</c:v>
                </c:pt>
                <c:pt idx="8040">
                  <c:v>42450.916666666664</c:v>
                </c:pt>
                <c:pt idx="8041">
                  <c:v>42450.9375</c:v>
                </c:pt>
                <c:pt idx="8042">
                  <c:v>42450.958333333336</c:v>
                </c:pt>
                <c:pt idx="8043">
                  <c:v>42450.979166666664</c:v>
                </c:pt>
                <c:pt idx="8044">
                  <c:v>42451</c:v>
                </c:pt>
                <c:pt idx="8045">
                  <c:v>42451.020833333336</c:v>
                </c:pt>
                <c:pt idx="8046">
                  <c:v>42451.041666666664</c:v>
                </c:pt>
                <c:pt idx="8047">
                  <c:v>42451.0625</c:v>
                </c:pt>
                <c:pt idx="8048">
                  <c:v>42451.083333333336</c:v>
                </c:pt>
                <c:pt idx="8049">
                  <c:v>42451.104166666664</c:v>
                </c:pt>
                <c:pt idx="8050">
                  <c:v>42451.125</c:v>
                </c:pt>
                <c:pt idx="8051">
                  <c:v>42451.145833333336</c:v>
                </c:pt>
                <c:pt idx="8052">
                  <c:v>42451.166666666664</c:v>
                </c:pt>
                <c:pt idx="8053">
                  <c:v>42451.1875</c:v>
                </c:pt>
                <c:pt idx="8054">
                  <c:v>42451.208333333336</c:v>
                </c:pt>
                <c:pt idx="8055">
                  <c:v>42451.229166666664</c:v>
                </c:pt>
                <c:pt idx="8056">
                  <c:v>42451.25</c:v>
                </c:pt>
                <c:pt idx="8057">
                  <c:v>42451.270833333336</c:v>
                </c:pt>
                <c:pt idx="8058">
                  <c:v>42451.291666666664</c:v>
                </c:pt>
                <c:pt idx="8059">
                  <c:v>42451.3125</c:v>
                </c:pt>
                <c:pt idx="8060">
                  <c:v>42451.333333333336</c:v>
                </c:pt>
                <c:pt idx="8061">
                  <c:v>42451.354166666664</c:v>
                </c:pt>
                <c:pt idx="8062">
                  <c:v>42451.375</c:v>
                </c:pt>
                <c:pt idx="8063">
                  <c:v>42451.395833333336</c:v>
                </c:pt>
                <c:pt idx="8064">
                  <c:v>42451.416666666664</c:v>
                </c:pt>
                <c:pt idx="8065">
                  <c:v>42451.4375</c:v>
                </c:pt>
                <c:pt idx="8066">
                  <c:v>42451.458333333336</c:v>
                </c:pt>
                <c:pt idx="8067">
                  <c:v>42451.479166666664</c:v>
                </c:pt>
                <c:pt idx="8068">
                  <c:v>42451.5</c:v>
                </c:pt>
                <c:pt idx="8069">
                  <c:v>42451.520833333336</c:v>
                </c:pt>
                <c:pt idx="8070">
                  <c:v>42451.541666666664</c:v>
                </c:pt>
                <c:pt idx="8071">
                  <c:v>42451.5625</c:v>
                </c:pt>
                <c:pt idx="8072">
                  <c:v>42451.583333333336</c:v>
                </c:pt>
                <c:pt idx="8073">
                  <c:v>42451.604166666664</c:v>
                </c:pt>
                <c:pt idx="8074">
                  <c:v>42451.625</c:v>
                </c:pt>
                <c:pt idx="8075">
                  <c:v>42451.645833333336</c:v>
                </c:pt>
                <c:pt idx="8076">
                  <c:v>42451.666666666664</c:v>
                </c:pt>
                <c:pt idx="8077">
                  <c:v>42451.6875</c:v>
                </c:pt>
                <c:pt idx="8078">
                  <c:v>42451.708333333336</c:v>
                </c:pt>
                <c:pt idx="8079">
                  <c:v>42451.729166666664</c:v>
                </c:pt>
                <c:pt idx="8080">
                  <c:v>42451.75</c:v>
                </c:pt>
                <c:pt idx="8081">
                  <c:v>42451.770833333336</c:v>
                </c:pt>
                <c:pt idx="8082">
                  <c:v>42451.791666666664</c:v>
                </c:pt>
                <c:pt idx="8083">
                  <c:v>42451.8125</c:v>
                </c:pt>
                <c:pt idx="8084">
                  <c:v>42451.833333333336</c:v>
                </c:pt>
                <c:pt idx="8085">
                  <c:v>42451.854166666664</c:v>
                </c:pt>
                <c:pt idx="8086">
                  <c:v>42451.875</c:v>
                </c:pt>
                <c:pt idx="8087">
                  <c:v>42451.895833333336</c:v>
                </c:pt>
                <c:pt idx="8088">
                  <c:v>42451.916666666664</c:v>
                </c:pt>
                <c:pt idx="8089">
                  <c:v>42451.9375</c:v>
                </c:pt>
                <c:pt idx="8090">
                  <c:v>42451.958333333336</c:v>
                </c:pt>
                <c:pt idx="8091">
                  <c:v>42451.979166666664</c:v>
                </c:pt>
                <c:pt idx="8092">
                  <c:v>42452</c:v>
                </c:pt>
                <c:pt idx="8093">
                  <c:v>42452.020833333336</c:v>
                </c:pt>
                <c:pt idx="8094">
                  <c:v>42452.041666666664</c:v>
                </c:pt>
                <c:pt idx="8095">
                  <c:v>42452.0625</c:v>
                </c:pt>
                <c:pt idx="8096">
                  <c:v>42452.083333333336</c:v>
                </c:pt>
                <c:pt idx="8097">
                  <c:v>42452.104166666664</c:v>
                </c:pt>
                <c:pt idx="8098">
                  <c:v>42452.125</c:v>
                </c:pt>
                <c:pt idx="8099">
                  <c:v>42452.145833333336</c:v>
                </c:pt>
                <c:pt idx="8100">
                  <c:v>42452.166666666664</c:v>
                </c:pt>
                <c:pt idx="8101">
                  <c:v>42452.1875</c:v>
                </c:pt>
                <c:pt idx="8102">
                  <c:v>42452.208333333336</c:v>
                </c:pt>
                <c:pt idx="8103">
                  <c:v>42452.229166666664</c:v>
                </c:pt>
                <c:pt idx="8104">
                  <c:v>42452.25</c:v>
                </c:pt>
                <c:pt idx="8105">
                  <c:v>42452.270833333336</c:v>
                </c:pt>
                <c:pt idx="8106">
                  <c:v>42452.291666666664</c:v>
                </c:pt>
                <c:pt idx="8107">
                  <c:v>42452.3125</c:v>
                </c:pt>
                <c:pt idx="8108">
                  <c:v>42452.333333333336</c:v>
                </c:pt>
                <c:pt idx="8109">
                  <c:v>42452.354166666664</c:v>
                </c:pt>
                <c:pt idx="8110">
                  <c:v>42452.375</c:v>
                </c:pt>
                <c:pt idx="8111">
                  <c:v>42452.395833333336</c:v>
                </c:pt>
                <c:pt idx="8112">
                  <c:v>42452.416666666664</c:v>
                </c:pt>
                <c:pt idx="8113">
                  <c:v>42452.4375</c:v>
                </c:pt>
                <c:pt idx="8114">
                  <c:v>42452.458333333336</c:v>
                </c:pt>
                <c:pt idx="8115">
                  <c:v>42452.479166666664</c:v>
                </c:pt>
                <c:pt idx="8116">
                  <c:v>42452.5</c:v>
                </c:pt>
                <c:pt idx="8117">
                  <c:v>42452.520833333336</c:v>
                </c:pt>
                <c:pt idx="8118">
                  <c:v>42452.541666666664</c:v>
                </c:pt>
                <c:pt idx="8119">
                  <c:v>42452.5625</c:v>
                </c:pt>
                <c:pt idx="8120">
                  <c:v>42452.583333333336</c:v>
                </c:pt>
                <c:pt idx="8121">
                  <c:v>42452.604166666664</c:v>
                </c:pt>
                <c:pt idx="8122">
                  <c:v>42452.625</c:v>
                </c:pt>
                <c:pt idx="8123">
                  <c:v>42452.645833333336</c:v>
                </c:pt>
                <c:pt idx="8124">
                  <c:v>42452.666666666664</c:v>
                </c:pt>
                <c:pt idx="8125">
                  <c:v>42452.6875</c:v>
                </c:pt>
                <c:pt idx="8126">
                  <c:v>42452.708333333336</c:v>
                </c:pt>
                <c:pt idx="8127">
                  <c:v>42452.729166666664</c:v>
                </c:pt>
                <c:pt idx="8128">
                  <c:v>42452.75</c:v>
                </c:pt>
                <c:pt idx="8129">
                  <c:v>42452.770833333336</c:v>
                </c:pt>
                <c:pt idx="8130">
                  <c:v>42452.791666666664</c:v>
                </c:pt>
                <c:pt idx="8131">
                  <c:v>42452.8125</c:v>
                </c:pt>
                <c:pt idx="8132">
                  <c:v>42452.833333333336</c:v>
                </c:pt>
                <c:pt idx="8133">
                  <c:v>42452.854166666664</c:v>
                </c:pt>
                <c:pt idx="8134">
                  <c:v>42452.875</c:v>
                </c:pt>
                <c:pt idx="8135">
                  <c:v>42452.895833333336</c:v>
                </c:pt>
                <c:pt idx="8136">
                  <c:v>42452.916666666664</c:v>
                </c:pt>
                <c:pt idx="8137">
                  <c:v>42452.9375</c:v>
                </c:pt>
                <c:pt idx="8138">
                  <c:v>42452.958333333336</c:v>
                </c:pt>
                <c:pt idx="8139">
                  <c:v>42452.979166666664</c:v>
                </c:pt>
                <c:pt idx="8140">
                  <c:v>42453</c:v>
                </c:pt>
                <c:pt idx="8141">
                  <c:v>42453.020833333336</c:v>
                </c:pt>
                <c:pt idx="8142">
                  <c:v>42453.041666666664</c:v>
                </c:pt>
                <c:pt idx="8143">
                  <c:v>42453.0625</c:v>
                </c:pt>
                <c:pt idx="8144">
                  <c:v>42453.083333333336</c:v>
                </c:pt>
                <c:pt idx="8145">
                  <c:v>42453.104166666664</c:v>
                </c:pt>
                <c:pt idx="8146">
                  <c:v>42453.125</c:v>
                </c:pt>
                <c:pt idx="8147">
                  <c:v>42453.145833333336</c:v>
                </c:pt>
                <c:pt idx="8148">
                  <c:v>42453.166666666664</c:v>
                </c:pt>
                <c:pt idx="8149">
                  <c:v>42453.1875</c:v>
                </c:pt>
                <c:pt idx="8150">
                  <c:v>42453.208333333336</c:v>
                </c:pt>
                <c:pt idx="8151">
                  <c:v>42453.229166666664</c:v>
                </c:pt>
                <c:pt idx="8152">
                  <c:v>42453.25</c:v>
                </c:pt>
                <c:pt idx="8153">
                  <c:v>42453.270833333336</c:v>
                </c:pt>
                <c:pt idx="8154">
                  <c:v>42453.291666666664</c:v>
                </c:pt>
                <c:pt idx="8155">
                  <c:v>42453.3125</c:v>
                </c:pt>
                <c:pt idx="8156">
                  <c:v>42453.333333333336</c:v>
                </c:pt>
                <c:pt idx="8157">
                  <c:v>42453.354166666664</c:v>
                </c:pt>
                <c:pt idx="8158">
                  <c:v>42453.375</c:v>
                </c:pt>
                <c:pt idx="8159">
                  <c:v>42453.395833333336</c:v>
                </c:pt>
                <c:pt idx="8160">
                  <c:v>42453.416666666664</c:v>
                </c:pt>
                <c:pt idx="8161">
                  <c:v>42453.4375</c:v>
                </c:pt>
                <c:pt idx="8162">
                  <c:v>42453.458333333336</c:v>
                </c:pt>
                <c:pt idx="8163">
                  <c:v>42453.479166666664</c:v>
                </c:pt>
                <c:pt idx="8164">
                  <c:v>42453.5</c:v>
                </c:pt>
                <c:pt idx="8165">
                  <c:v>42453.520833333336</c:v>
                </c:pt>
                <c:pt idx="8166">
                  <c:v>42453.541666666664</c:v>
                </c:pt>
                <c:pt idx="8167">
                  <c:v>42453.5625</c:v>
                </c:pt>
                <c:pt idx="8168">
                  <c:v>42453.583333333336</c:v>
                </c:pt>
                <c:pt idx="8169">
                  <c:v>42453.604166666664</c:v>
                </c:pt>
                <c:pt idx="8170">
                  <c:v>42453.625</c:v>
                </c:pt>
                <c:pt idx="8171">
                  <c:v>42453.645833333336</c:v>
                </c:pt>
                <c:pt idx="8172">
                  <c:v>42453.666666666664</c:v>
                </c:pt>
                <c:pt idx="8173">
                  <c:v>42453.6875</c:v>
                </c:pt>
                <c:pt idx="8174">
                  <c:v>42453.708333333336</c:v>
                </c:pt>
                <c:pt idx="8175">
                  <c:v>42453.729166666664</c:v>
                </c:pt>
                <c:pt idx="8176">
                  <c:v>42453.75</c:v>
                </c:pt>
                <c:pt idx="8177">
                  <c:v>42453.770833333336</c:v>
                </c:pt>
                <c:pt idx="8178">
                  <c:v>42453.791666666664</c:v>
                </c:pt>
                <c:pt idx="8179">
                  <c:v>42453.8125</c:v>
                </c:pt>
                <c:pt idx="8180">
                  <c:v>42453.833333333336</c:v>
                </c:pt>
                <c:pt idx="8181">
                  <c:v>42453.854166666664</c:v>
                </c:pt>
                <c:pt idx="8182">
                  <c:v>42453.875</c:v>
                </c:pt>
                <c:pt idx="8183">
                  <c:v>42453.895833333336</c:v>
                </c:pt>
                <c:pt idx="8184">
                  <c:v>42453.916666666664</c:v>
                </c:pt>
                <c:pt idx="8185">
                  <c:v>42453.9375</c:v>
                </c:pt>
                <c:pt idx="8186">
                  <c:v>42453.958333333336</c:v>
                </c:pt>
                <c:pt idx="8187">
                  <c:v>42453.979166666664</c:v>
                </c:pt>
                <c:pt idx="8188">
                  <c:v>42454</c:v>
                </c:pt>
                <c:pt idx="8189">
                  <c:v>42454.020833333336</c:v>
                </c:pt>
                <c:pt idx="8190">
                  <c:v>42454.041666666664</c:v>
                </c:pt>
                <c:pt idx="8191">
                  <c:v>42454.0625</c:v>
                </c:pt>
                <c:pt idx="8192">
                  <c:v>42454.083333333336</c:v>
                </c:pt>
                <c:pt idx="8193">
                  <c:v>42454.104166666664</c:v>
                </c:pt>
                <c:pt idx="8194">
                  <c:v>42454.125</c:v>
                </c:pt>
                <c:pt idx="8195">
                  <c:v>42454.145833333336</c:v>
                </c:pt>
                <c:pt idx="8196">
                  <c:v>42454.166666666664</c:v>
                </c:pt>
                <c:pt idx="8197">
                  <c:v>42454.1875</c:v>
                </c:pt>
                <c:pt idx="8198">
                  <c:v>42454.208333333336</c:v>
                </c:pt>
                <c:pt idx="8199">
                  <c:v>42454.229166666664</c:v>
                </c:pt>
                <c:pt idx="8200">
                  <c:v>42454.25</c:v>
                </c:pt>
                <c:pt idx="8201">
                  <c:v>42454.270833333336</c:v>
                </c:pt>
                <c:pt idx="8202">
                  <c:v>42454.291666666664</c:v>
                </c:pt>
                <c:pt idx="8203">
                  <c:v>42454.3125</c:v>
                </c:pt>
                <c:pt idx="8204">
                  <c:v>42454.333333333336</c:v>
                </c:pt>
                <c:pt idx="8205">
                  <c:v>42454.354166666664</c:v>
                </c:pt>
                <c:pt idx="8206">
                  <c:v>42454.375</c:v>
                </c:pt>
                <c:pt idx="8207">
                  <c:v>42454.395833333336</c:v>
                </c:pt>
                <c:pt idx="8208">
                  <c:v>42454.416666666664</c:v>
                </c:pt>
                <c:pt idx="8209">
                  <c:v>42454.4375</c:v>
                </c:pt>
                <c:pt idx="8210">
                  <c:v>42454.458333333336</c:v>
                </c:pt>
                <c:pt idx="8211">
                  <c:v>42454.479166666664</c:v>
                </c:pt>
                <c:pt idx="8212">
                  <c:v>42454.5</c:v>
                </c:pt>
                <c:pt idx="8213">
                  <c:v>42454.520833333336</c:v>
                </c:pt>
                <c:pt idx="8214">
                  <c:v>42454.541666666664</c:v>
                </c:pt>
                <c:pt idx="8215">
                  <c:v>42454.5625</c:v>
                </c:pt>
                <c:pt idx="8216">
                  <c:v>42454.583333333336</c:v>
                </c:pt>
                <c:pt idx="8217">
                  <c:v>42454.604166666664</c:v>
                </c:pt>
                <c:pt idx="8218">
                  <c:v>42454.625</c:v>
                </c:pt>
                <c:pt idx="8219">
                  <c:v>42454.645833333336</c:v>
                </c:pt>
                <c:pt idx="8220">
                  <c:v>42454.666666666664</c:v>
                </c:pt>
                <c:pt idx="8221">
                  <c:v>42454.6875</c:v>
                </c:pt>
                <c:pt idx="8222">
                  <c:v>42454.708333333336</c:v>
                </c:pt>
                <c:pt idx="8223">
                  <c:v>42454.729166666664</c:v>
                </c:pt>
                <c:pt idx="8224">
                  <c:v>42454.75</c:v>
                </c:pt>
                <c:pt idx="8225">
                  <c:v>42454.770833333336</c:v>
                </c:pt>
                <c:pt idx="8226">
                  <c:v>42454.791666666664</c:v>
                </c:pt>
                <c:pt idx="8227">
                  <c:v>42454.8125</c:v>
                </c:pt>
                <c:pt idx="8228">
                  <c:v>42454.833333333336</c:v>
                </c:pt>
                <c:pt idx="8229">
                  <c:v>42454.854166666664</c:v>
                </c:pt>
                <c:pt idx="8230">
                  <c:v>42454.875</c:v>
                </c:pt>
                <c:pt idx="8231">
                  <c:v>42454.895833333336</c:v>
                </c:pt>
                <c:pt idx="8232">
                  <c:v>42454.916666666664</c:v>
                </c:pt>
                <c:pt idx="8233">
                  <c:v>42454.9375</c:v>
                </c:pt>
                <c:pt idx="8234">
                  <c:v>42454.958333333336</c:v>
                </c:pt>
                <c:pt idx="8235">
                  <c:v>42454.979166666664</c:v>
                </c:pt>
                <c:pt idx="8236">
                  <c:v>42455</c:v>
                </c:pt>
                <c:pt idx="8237">
                  <c:v>42455.020833333336</c:v>
                </c:pt>
                <c:pt idx="8238">
                  <c:v>42455.041666666664</c:v>
                </c:pt>
                <c:pt idx="8239">
                  <c:v>42455.0625</c:v>
                </c:pt>
                <c:pt idx="8240">
                  <c:v>42455.083333333336</c:v>
                </c:pt>
                <c:pt idx="8241">
                  <c:v>42455.104166666664</c:v>
                </c:pt>
                <c:pt idx="8242">
                  <c:v>42455.125</c:v>
                </c:pt>
                <c:pt idx="8243">
                  <c:v>42455.145833333336</c:v>
                </c:pt>
                <c:pt idx="8244">
                  <c:v>42455.166666666664</c:v>
                </c:pt>
                <c:pt idx="8245">
                  <c:v>42455.1875</c:v>
                </c:pt>
                <c:pt idx="8246">
                  <c:v>42455.208333333336</c:v>
                </c:pt>
                <c:pt idx="8247">
                  <c:v>42455.229166666664</c:v>
                </c:pt>
                <c:pt idx="8248">
                  <c:v>42455.25</c:v>
                </c:pt>
                <c:pt idx="8249">
                  <c:v>42455.270833333336</c:v>
                </c:pt>
                <c:pt idx="8250">
                  <c:v>42455.291666666664</c:v>
                </c:pt>
                <c:pt idx="8251">
                  <c:v>42455.3125</c:v>
                </c:pt>
                <c:pt idx="8252">
                  <c:v>42455.333333333336</c:v>
                </c:pt>
                <c:pt idx="8253">
                  <c:v>42455.354166666664</c:v>
                </c:pt>
                <c:pt idx="8254">
                  <c:v>42455.375</c:v>
                </c:pt>
                <c:pt idx="8255">
                  <c:v>42455.395833333336</c:v>
                </c:pt>
                <c:pt idx="8256">
                  <c:v>42455.416666666664</c:v>
                </c:pt>
                <c:pt idx="8257">
                  <c:v>42455.4375</c:v>
                </c:pt>
                <c:pt idx="8258">
                  <c:v>42455.458333333336</c:v>
                </c:pt>
                <c:pt idx="8259">
                  <c:v>42455.479166666664</c:v>
                </c:pt>
                <c:pt idx="8260">
                  <c:v>42455.5</c:v>
                </c:pt>
                <c:pt idx="8261">
                  <c:v>42455.520833333336</c:v>
                </c:pt>
                <c:pt idx="8262">
                  <c:v>42455.541666666664</c:v>
                </c:pt>
                <c:pt idx="8263">
                  <c:v>42455.5625</c:v>
                </c:pt>
                <c:pt idx="8264">
                  <c:v>42455.583333333336</c:v>
                </c:pt>
                <c:pt idx="8265">
                  <c:v>42455.604166666664</c:v>
                </c:pt>
                <c:pt idx="8266">
                  <c:v>42455.625</c:v>
                </c:pt>
                <c:pt idx="8267">
                  <c:v>42455.645833333336</c:v>
                </c:pt>
                <c:pt idx="8268">
                  <c:v>42455.666666666664</c:v>
                </c:pt>
                <c:pt idx="8269">
                  <c:v>42455.6875</c:v>
                </c:pt>
                <c:pt idx="8270">
                  <c:v>42455.708333333336</c:v>
                </c:pt>
                <c:pt idx="8271">
                  <c:v>42455.729166666664</c:v>
                </c:pt>
                <c:pt idx="8272">
                  <c:v>42455.75</c:v>
                </c:pt>
                <c:pt idx="8273">
                  <c:v>42455.770833333336</c:v>
                </c:pt>
                <c:pt idx="8274">
                  <c:v>42455.791666666664</c:v>
                </c:pt>
                <c:pt idx="8275">
                  <c:v>42455.8125</c:v>
                </c:pt>
                <c:pt idx="8276">
                  <c:v>42455.833333333336</c:v>
                </c:pt>
                <c:pt idx="8277">
                  <c:v>42455.854166666664</c:v>
                </c:pt>
                <c:pt idx="8278">
                  <c:v>42455.875</c:v>
                </c:pt>
                <c:pt idx="8279">
                  <c:v>42455.895833333336</c:v>
                </c:pt>
                <c:pt idx="8280">
                  <c:v>42455.916666666664</c:v>
                </c:pt>
                <c:pt idx="8281">
                  <c:v>42455.9375</c:v>
                </c:pt>
                <c:pt idx="8282">
                  <c:v>42455.958333333336</c:v>
                </c:pt>
                <c:pt idx="8283">
                  <c:v>42455.979166666664</c:v>
                </c:pt>
                <c:pt idx="8284">
                  <c:v>42456</c:v>
                </c:pt>
                <c:pt idx="8285">
                  <c:v>42456.020833333336</c:v>
                </c:pt>
                <c:pt idx="8286">
                  <c:v>42456.041666666664</c:v>
                </c:pt>
                <c:pt idx="8287">
                  <c:v>42456.0625</c:v>
                </c:pt>
                <c:pt idx="8288">
                  <c:v>42456.083333333336</c:v>
                </c:pt>
                <c:pt idx="8289">
                  <c:v>42456.104166666664</c:v>
                </c:pt>
                <c:pt idx="8290">
                  <c:v>42456.125</c:v>
                </c:pt>
                <c:pt idx="8291">
                  <c:v>42456.145833333336</c:v>
                </c:pt>
                <c:pt idx="8292">
                  <c:v>42456.166666666664</c:v>
                </c:pt>
                <c:pt idx="8293">
                  <c:v>42456.1875</c:v>
                </c:pt>
                <c:pt idx="8294">
                  <c:v>42456.208333333336</c:v>
                </c:pt>
                <c:pt idx="8295">
                  <c:v>42456.229166666664</c:v>
                </c:pt>
                <c:pt idx="8296">
                  <c:v>42456.25</c:v>
                </c:pt>
                <c:pt idx="8297">
                  <c:v>42456.270833333336</c:v>
                </c:pt>
                <c:pt idx="8298">
                  <c:v>42456.291666666664</c:v>
                </c:pt>
                <c:pt idx="8299">
                  <c:v>42456.3125</c:v>
                </c:pt>
                <c:pt idx="8300">
                  <c:v>42456.333333333336</c:v>
                </c:pt>
                <c:pt idx="8301">
                  <c:v>42456.354166666664</c:v>
                </c:pt>
                <c:pt idx="8302">
                  <c:v>42456.375</c:v>
                </c:pt>
                <c:pt idx="8303">
                  <c:v>42456.395833333336</c:v>
                </c:pt>
                <c:pt idx="8304">
                  <c:v>42456.416666666664</c:v>
                </c:pt>
                <c:pt idx="8305">
                  <c:v>42456.4375</c:v>
                </c:pt>
                <c:pt idx="8306">
                  <c:v>42456.458333333336</c:v>
                </c:pt>
                <c:pt idx="8307">
                  <c:v>42456.479166666664</c:v>
                </c:pt>
                <c:pt idx="8308">
                  <c:v>42456.5</c:v>
                </c:pt>
                <c:pt idx="8309">
                  <c:v>42456.520833333336</c:v>
                </c:pt>
                <c:pt idx="8310">
                  <c:v>42456.541666666664</c:v>
                </c:pt>
                <c:pt idx="8311">
                  <c:v>42456.5625</c:v>
                </c:pt>
                <c:pt idx="8312">
                  <c:v>42456.583333333336</c:v>
                </c:pt>
                <c:pt idx="8313">
                  <c:v>42456.604166666664</c:v>
                </c:pt>
                <c:pt idx="8314">
                  <c:v>42456.625</c:v>
                </c:pt>
                <c:pt idx="8315">
                  <c:v>42456.645833333336</c:v>
                </c:pt>
                <c:pt idx="8316">
                  <c:v>42456.666666666664</c:v>
                </c:pt>
                <c:pt idx="8317">
                  <c:v>42456.6875</c:v>
                </c:pt>
                <c:pt idx="8318">
                  <c:v>42456.708333333336</c:v>
                </c:pt>
                <c:pt idx="8319">
                  <c:v>42456.729166666664</c:v>
                </c:pt>
                <c:pt idx="8320">
                  <c:v>42456.75</c:v>
                </c:pt>
                <c:pt idx="8321">
                  <c:v>42456.770833333336</c:v>
                </c:pt>
                <c:pt idx="8322">
                  <c:v>42456.791666666664</c:v>
                </c:pt>
                <c:pt idx="8323">
                  <c:v>42456.8125</c:v>
                </c:pt>
                <c:pt idx="8324">
                  <c:v>42456.833333333336</c:v>
                </c:pt>
                <c:pt idx="8325">
                  <c:v>42456.854166666664</c:v>
                </c:pt>
                <c:pt idx="8326">
                  <c:v>42456.875</c:v>
                </c:pt>
                <c:pt idx="8327">
                  <c:v>42456.895833333336</c:v>
                </c:pt>
                <c:pt idx="8328">
                  <c:v>42456.916666666664</c:v>
                </c:pt>
                <c:pt idx="8329">
                  <c:v>42456.9375</c:v>
                </c:pt>
                <c:pt idx="8330">
                  <c:v>42456.958333333336</c:v>
                </c:pt>
                <c:pt idx="8331">
                  <c:v>42456.979166666664</c:v>
                </c:pt>
                <c:pt idx="8332">
                  <c:v>42457</c:v>
                </c:pt>
                <c:pt idx="8333">
                  <c:v>42457.020833333336</c:v>
                </c:pt>
                <c:pt idx="8334">
                  <c:v>42457.041666666664</c:v>
                </c:pt>
                <c:pt idx="8335">
                  <c:v>42457.0625</c:v>
                </c:pt>
                <c:pt idx="8336">
                  <c:v>42457.083333333336</c:v>
                </c:pt>
                <c:pt idx="8337">
                  <c:v>42457.104166666664</c:v>
                </c:pt>
                <c:pt idx="8338">
                  <c:v>42457.125</c:v>
                </c:pt>
                <c:pt idx="8339">
                  <c:v>42457.145833333336</c:v>
                </c:pt>
                <c:pt idx="8340">
                  <c:v>42457.166666666664</c:v>
                </c:pt>
                <c:pt idx="8341">
                  <c:v>42457.1875</c:v>
                </c:pt>
                <c:pt idx="8342">
                  <c:v>42457.208333333336</c:v>
                </c:pt>
                <c:pt idx="8343">
                  <c:v>42457.229166666664</c:v>
                </c:pt>
                <c:pt idx="8344">
                  <c:v>42457.25</c:v>
                </c:pt>
                <c:pt idx="8345">
                  <c:v>42457.270833333336</c:v>
                </c:pt>
                <c:pt idx="8346">
                  <c:v>42457.291666666664</c:v>
                </c:pt>
                <c:pt idx="8347">
                  <c:v>42457.3125</c:v>
                </c:pt>
                <c:pt idx="8348">
                  <c:v>42457.333333333336</c:v>
                </c:pt>
                <c:pt idx="8349">
                  <c:v>42457.354166666664</c:v>
                </c:pt>
                <c:pt idx="8350">
                  <c:v>42457.375</c:v>
                </c:pt>
                <c:pt idx="8351">
                  <c:v>42457.395833333336</c:v>
                </c:pt>
                <c:pt idx="8352">
                  <c:v>42457.416666666664</c:v>
                </c:pt>
                <c:pt idx="8353">
                  <c:v>42457.4375</c:v>
                </c:pt>
                <c:pt idx="8354">
                  <c:v>42457.458333333336</c:v>
                </c:pt>
                <c:pt idx="8355">
                  <c:v>42457.479166666664</c:v>
                </c:pt>
                <c:pt idx="8356">
                  <c:v>42457.5</c:v>
                </c:pt>
                <c:pt idx="8357">
                  <c:v>42457.520833333336</c:v>
                </c:pt>
                <c:pt idx="8358">
                  <c:v>42457.541666666664</c:v>
                </c:pt>
                <c:pt idx="8359">
                  <c:v>42457.5625</c:v>
                </c:pt>
                <c:pt idx="8360">
                  <c:v>42457.583333333336</c:v>
                </c:pt>
                <c:pt idx="8361">
                  <c:v>42457.604166666664</c:v>
                </c:pt>
                <c:pt idx="8362">
                  <c:v>42457.625</c:v>
                </c:pt>
                <c:pt idx="8363">
                  <c:v>42457.645833333336</c:v>
                </c:pt>
                <c:pt idx="8364">
                  <c:v>42457.666666666664</c:v>
                </c:pt>
                <c:pt idx="8365">
                  <c:v>42457.6875</c:v>
                </c:pt>
                <c:pt idx="8366">
                  <c:v>42457.708333333336</c:v>
                </c:pt>
                <c:pt idx="8367">
                  <c:v>42457.729166666664</c:v>
                </c:pt>
                <c:pt idx="8368">
                  <c:v>42457.75</c:v>
                </c:pt>
                <c:pt idx="8369">
                  <c:v>42457.770833333336</c:v>
                </c:pt>
                <c:pt idx="8370">
                  <c:v>42457.791666666664</c:v>
                </c:pt>
                <c:pt idx="8371">
                  <c:v>42457.8125</c:v>
                </c:pt>
                <c:pt idx="8372">
                  <c:v>42457.833333333336</c:v>
                </c:pt>
                <c:pt idx="8373">
                  <c:v>42457.854166666664</c:v>
                </c:pt>
                <c:pt idx="8374">
                  <c:v>42457.875</c:v>
                </c:pt>
                <c:pt idx="8375">
                  <c:v>42457.895833333336</c:v>
                </c:pt>
                <c:pt idx="8376">
                  <c:v>42457.916666666664</c:v>
                </c:pt>
                <c:pt idx="8377">
                  <c:v>42457.9375</c:v>
                </c:pt>
                <c:pt idx="8378">
                  <c:v>42457.958333333336</c:v>
                </c:pt>
                <c:pt idx="8379">
                  <c:v>42457.979166666664</c:v>
                </c:pt>
                <c:pt idx="8380">
                  <c:v>42458</c:v>
                </c:pt>
                <c:pt idx="8381">
                  <c:v>42458.020833333336</c:v>
                </c:pt>
                <c:pt idx="8382">
                  <c:v>42458.041666666664</c:v>
                </c:pt>
                <c:pt idx="8383">
                  <c:v>42458.0625</c:v>
                </c:pt>
                <c:pt idx="8384">
                  <c:v>42458.083333333336</c:v>
                </c:pt>
                <c:pt idx="8385">
                  <c:v>42458.104166666664</c:v>
                </c:pt>
                <c:pt idx="8386">
                  <c:v>42458.125</c:v>
                </c:pt>
                <c:pt idx="8387">
                  <c:v>42458.145833333336</c:v>
                </c:pt>
                <c:pt idx="8388">
                  <c:v>42458.166666666664</c:v>
                </c:pt>
                <c:pt idx="8389">
                  <c:v>42458.1875</c:v>
                </c:pt>
                <c:pt idx="8390">
                  <c:v>42458.208333333336</c:v>
                </c:pt>
                <c:pt idx="8391">
                  <c:v>42458.229166666664</c:v>
                </c:pt>
                <c:pt idx="8392">
                  <c:v>42458.25</c:v>
                </c:pt>
                <c:pt idx="8393">
                  <c:v>42458.270833333336</c:v>
                </c:pt>
                <c:pt idx="8394">
                  <c:v>42458.291666666664</c:v>
                </c:pt>
                <c:pt idx="8395">
                  <c:v>42458.3125</c:v>
                </c:pt>
                <c:pt idx="8396">
                  <c:v>42458.333333333336</c:v>
                </c:pt>
                <c:pt idx="8397">
                  <c:v>42458.354166666664</c:v>
                </c:pt>
                <c:pt idx="8398">
                  <c:v>42458.375</c:v>
                </c:pt>
                <c:pt idx="8399">
                  <c:v>42458.395833333336</c:v>
                </c:pt>
                <c:pt idx="8400">
                  <c:v>42458.416666666664</c:v>
                </c:pt>
                <c:pt idx="8401">
                  <c:v>42458.4375</c:v>
                </c:pt>
                <c:pt idx="8402">
                  <c:v>42458.458333333336</c:v>
                </c:pt>
                <c:pt idx="8403">
                  <c:v>42458.479166666664</c:v>
                </c:pt>
                <c:pt idx="8404">
                  <c:v>42458.5</c:v>
                </c:pt>
                <c:pt idx="8405">
                  <c:v>42458.520833333336</c:v>
                </c:pt>
                <c:pt idx="8406">
                  <c:v>42458.541666666664</c:v>
                </c:pt>
                <c:pt idx="8407">
                  <c:v>42458.5625</c:v>
                </c:pt>
                <c:pt idx="8408">
                  <c:v>42458.583333333336</c:v>
                </c:pt>
                <c:pt idx="8409">
                  <c:v>42458.604166666664</c:v>
                </c:pt>
                <c:pt idx="8410">
                  <c:v>42458.625</c:v>
                </c:pt>
                <c:pt idx="8411">
                  <c:v>42458.645833333336</c:v>
                </c:pt>
                <c:pt idx="8412">
                  <c:v>42458.666666666664</c:v>
                </c:pt>
                <c:pt idx="8413">
                  <c:v>42458.6875</c:v>
                </c:pt>
                <c:pt idx="8414">
                  <c:v>42458.708333333336</c:v>
                </c:pt>
                <c:pt idx="8415">
                  <c:v>42458.729166666664</c:v>
                </c:pt>
                <c:pt idx="8416">
                  <c:v>42458.75</c:v>
                </c:pt>
                <c:pt idx="8417">
                  <c:v>42458.770833333336</c:v>
                </c:pt>
                <c:pt idx="8418">
                  <c:v>42458.791666666664</c:v>
                </c:pt>
                <c:pt idx="8419">
                  <c:v>42458.8125</c:v>
                </c:pt>
                <c:pt idx="8420">
                  <c:v>42458.833333333336</c:v>
                </c:pt>
                <c:pt idx="8421">
                  <c:v>42458.854166666664</c:v>
                </c:pt>
                <c:pt idx="8422">
                  <c:v>42458.875</c:v>
                </c:pt>
                <c:pt idx="8423">
                  <c:v>42458.895833333336</c:v>
                </c:pt>
                <c:pt idx="8424">
                  <c:v>42458.916666666664</c:v>
                </c:pt>
                <c:pt idx="8425">
                  <c:v>42458.9375</c:v>
                </c:pt>
                <c:pt idx="8426">
                  <c:v>42458.958333333336</c:v>
                </c:pt>
                <c:pt idx="8427">
                  <c:v>42458.979166666664</c:v>
                </c:pt>
                <c:pt idx="8428">
                  <c:v>42459</c:v>
                </c:pt>
                <c:pt idx="8429">
                  <c:v>42459.020833333336</c:v>
                </c:pt>
                <c:pt idx="8430">
                  <c:v>42459.041666666664</c:v>
                </c:pt>
                <c:pt idx="8431">
                  <c:v>42459.0625</c:v>
                </c:pt>
                <c:pt idx="8432">
                  <c:v>42459.083333333336</c:v>
                </c:pt>
                <c:pt idx="8433">
                  <c:v>42459.104166666664</c:v>
                </c:pt>
                <c:pt idx="8434">
                  <c:v>42459.125</c:v>
                </c:pt>
                <c:pt idx="8435">
                  <c:v>42459.145833333336</c:v>
                </c:pt>
                <c:pt idx="8436">
                  <c:v>42459.166666666664</c:v>
                </c:pt>
                <c:pt idx="8437">
                  <c:v>42459.1875</c:v>
                </c:pt>
                <c:pt idx="8438">
                  <c:v>42459.208333333336</c:v>
                </c:pt>
                <c:pt idx="8439">
                  <c:v>42459.229166666664</c:v>
                </c:pt>
                <c:pt idx="8440">
                  <c:v>42459.25</c:v>
                </c:pt>
                <c:pt idx="8441">
                  <c:v>42459.270833333336</c:v>
                </c:pt>
                <c:pt idx="8442">
                  <c:v>42459.291666666664</c:v>
                </c:pt>
                <c:pt idx="8443">
                  <c:v>42459.3125</c:v>
                </c:pt>
                <c:pt idx="8444">
                  <c:v>42459.333333333336</c:v>
                </c:pt>
                <c:pt idx="8445">
                  <c:v>42459.354166666664</c:v>
                </c:pt>
                <c:pt idx="8446">
                  <c:v>42459.375</c:v>
                </c:pt>
                <c:pt idx="8447">
                  <c:v>42459.395833333336</c:v>
                </c:pt>
                <c:pt idx="8448">
                  <c:v>42459.416666666664</c:v>
                </c:pt>
                <c:pt idx="8449">
                  <c:v>42459.4375</c:v>
                </c:pt>
                <c:pt idx="8450">
                  <c:v>42459.458333333336</c:v>
                </c:pt>
                <c:pt idx="8451">
                  <c:v>42459.479166666664</c:v>
                </c:pt>
                <c:pt idx="8452">
                  <c:v>42459.5</c:v>
                </c:pt>
                <c:pt idx="8453">
                  <c:v>42459.520833333336</c:v>
                </c:pt>
                <c:pt idx="8454">
                  <c:v>42459.541666666664</c:v>
                </c:pt>
                <c:pt idx="8455">
                  <c:v>42459.5625</c:v>
                </c:pt>
                <c:pt idx="8456">
                  <c:v>42459.583333333336</c:v>
                </c:pt>
                <c:pt idx="8457">
                  <c:v>42459.604166666664</c:v>
                </c:pt>
                <c:pt idx="8458">
                  <c:v>42459.625</c:v>
                </c:pt>
                <c:pt idx="8459">
                  <c:v>42459.645833333336</c:v>
                </c:pt>
                <c:pt idx="8460">
                  <c:v>42459.666666666664</c:v>
                </c:pt>
                <c:pt idx="8461">
                  <c:v>42459.6875</c:v>
                </c:pt>
                <c:pt idx="8462">
                  <c:v>42459.708333333336</c:v>
                </c:pt>
                <c:pt idx="8463">
                  <c:v>42459.729166666664</c:v>
                </c:pt>
                <c:pt idx="8464">
                  <c:v>42459.75</c:v>
                </c:pt>
                <c:pt idx="8465">
                  <c:v>42459.770833333336</c:v>
                </c:pt>
                <c:pt idx="8466">
                  <c:v>42459.791666666664</c:v>
                </c:pt>
                <c:pt idx="8467">
                  <c:v>42459.8125</c:v>
                </c:pt>
                <c:pt idx="8468">
                  <c:v>42459.833333333336</c:v>
                </c:pt>
                <c:pt idx="8469">
                  <c:v>42459.854166666664</c:v>
                </c:pt>
                <c:pt idx="8470">
                  <c:v>42459.875</c:v>
                </c:pt>
                <c:pt idx="8471">
                  <c:v>42459.895833333336</c:v>
                </c:pt>
                <c:pt idx="8472">
                  <c:v>42459.916666666664</c:v>
                </c:pt>
                <c:pt idx="8473">
                  <c:v>42459.9375</c:v>
                </c:pt>
                <c:pt idx="8474">
                  <c:v>42459.958333333336</c:v>
                </c:pt>
                <c:pt idx="8475">
                  <c:v>42459.979166666664</c:v>
                </c:pt>
                <c:pt idx="8476">
                  <c:v>42460</c:v>
                </c:pt>
                <c:pt idx="8477">
                  <c:v>42460.020833333336</c:v>
                </c:pt>
                <c:pt idx="8478">
                  <c:v>42460.041666666664</c:v>
                </c:pt>
                <c:pt idx="8479">
                  <c:v>42460.0625</c:v>
                </c:pt>
                <c:pt idx="8480">
                  <c:v>42460.083333333336</c:v>
                </c:pt>
                <c:pt idx="8481">
                  <c:v>42460.104166666664</c:v>
                </c:pt>
                <c:pt idx="8482">
                  <c:v>42460.125</c:v>
                </c:pt>
                <c:pt idx="8483">
                  <c:v>42460.145833333336</c:v>
                </c:pt>
                <c:pt idx="8484">
                  <c:v>42460.166666666664</c:v>
                </c:pt>
                <c:pt idx="8485">
                  <c:v>42460.1875</c:v>
                </c:pt>
                <c:pt idx="8486">
                  <c:v>42460.208333333336</c:v>
                </c:pt>
                <c:pt idx="8487">
                  <c:v>42460.229166666664</c:v>
                </c:pt>
                <c:pt idx="8488">
                  <c:v>42460.25</c:v>
                </c:pt>
                <c:pt idx="8489">
                  <c:v>42460.270833333336</c:v>
                </c:pt>
                <c:pt idx="8490">
                  <c:v>42460.291666666664</c:v>
                </c:pt>
                <c:pt idx="8491">
                  <c:v>42460.3125</c:v>
                </c:pt>
                <c:pt idx="8492">
                  <c:v>42460.333333333336</c:v>
                </c:pt>
                <c:pt idx="8493">
                  <c:v>42460.354166666664</c:v>
                </c:pt>
                <c:pt idx="8494">
                  <c:v>42460.375</c:v>
                </c:pt>
                <c:pt idx="8495">
                  <c:v>42460.395833333336</c:v>
                </c:pt>
                <c:pt idx="8496">
                  <c:v>42460.416666666664</c:v>
                </c:pt>
                <c:pt idx="8497">
                  <c:v>42460.4375</c:v>
                </c:pt>
                <c:pt idx="8498">
                  <c:v>42460.458333333336</c:v>
                </c:pt>
                <c:pt idx="8499">
                  <c:v>42460.479166666664</c:v>
                </c:pt>
                <c:pt idx="8500">
                  <c:v>42460.5</c:v>
                </c:pt>
                <c:pt idx="8501">
                  <c:v>42460.520833333336</c:v>
                </c:pt>
                <c:pt idx="8502">
                  <c:v>42460.541666666664</c:v>
                </c:pt>
                <c:pt idx="8503">
                  <c:v>42460.5625</c:v>
                </c:pt>
                <c:pt idx="8504">
                  <c:v>42460.583333333336</c:v>
                </c:pt>
                <c:pt idx="8505">
                  <c:v>42460.604166666664</c:v>
                </c:pt>
                <c:pt idx="8506">
                  <c:v>42460.625</c:v>
                </c:pt>
                <c:pt idx="8507">
                  <c:v>42460.645833333336</c:v>
                </c:pt>
                <c:pt idx="8508">
                  <c:v>42460.666666666664</c:v>
                </c:pt>
                <c:pt idx="8509">
                  <c:v>42460.6875</c:v>
                </c:pt>
                <c:pt idx="8510">
                  <c:v>42460.708333333336</c:v>
                </c:pt>
                <c:pt idx="8511">
                  <c:v>42460.729166666664</c:v>
                </c:pt>
                <c:pt idx="8512">
                  <c:v>42460.75</c:v>
                </c:pt>
                <c:pt idx="8513">
                  <c:v>42460.770833333336</c:v>
                </c:pt>
                <c:pt idx="8514">
                  <c:v>42460.791666666664</c:v>
                </c:pt>
                <c:pt idx="8515">
                  <c:v>42460.8125</c:v>
                </c:pt>
                <c:pt idx="8516">
                  <c:v>42460.833333333336</c:v>
                </c:pt>
                <c:pt idx="8517">
                  <c:v>42460.854166666664</c:v>
                </c:pt>
                <c:pt idx="8518">
                  <c:v>42460.875</c:v>
                </c:pt>
                <c:pt idx="8519">
                  <c:v>42460.895833333336</c:v>
                </c:pt>
                <c:pt idx="8520">
                  <c:v>42460.916666666664</c:v>
                </c:pt>
                <c:pt idx="8521">
                  <c:v>42460.9375</c:v>
                </c:pt>
                <c:pt idx="8522">
                  <c:v>42460.958333333336</c:v>
                </c:pt>
                <c:pt idx="8523">
                  <c:v>42460.979166666664</c:v>
                </c:pt>
                <c:pt idx="8524">
                  <c:v>42461</c:v>
                </c:pt>
                <c:pt idx="8525">
                  <c:v>42461.020833333336</c:v>
                </c:pt>
                <c:pt idx="8526">
                  <c:v>42461.041666666664</c:v>
                </c:pt>
                <c:pt idx="8527">
                  <c:v>42461.0625</c:v>
                </c:pt>
                <c:pt idx="8528">
                  <c:v>42461.083333333336</c:v>
                </c:pt>
                <c:pt idx="8529">
                  <c:v>42461.104166666664</c:v>
                </c:pt>
                <c:pt idx="8530">
                  <c:v>42461.125</c:v>
                </c:pt>
                <c:pt idx="8531">
                  <c:v>42461.145833333336</c:v>
                </c:pt>
                <c:pt idx="8532">
                  <c:v>42461.166666666664</c:v>
                </c:pt>
                <c:pt idx="8533">
                  <c:v>42461.1875</c:v>
                </c:pt>
                <c:pt idx="8534">
                  <c:v>42461.208333333336</c:v>
                </c:pt>
                <c:pt idx="8535">
                  <c:v>42461.229166666664</c:v>
                </c:pt>
                <c:pt idx="8536">
                  <c:v>42461.25</c:v>
                </c:pt>
                <c:pt idx="8537">
                  <c:v>42461.270833333336</c:v>
                </c:pt>
                <c:pt idx="8538">
                  <c:v>42461.291666666664</c:v>
                </c:pt>
                <c:pt idx="8539">
                  <c:v>42461.3125</c:v>
                </c:pt>
                <c:pt idx="8540">
                  <c:v>42461.333333333336</c:v>
                </c:pt>
                <c:pt idx="8541">
                  <c:v>42461.354166666664</c:v>
                </c:pt>
                <c:pt idx="8542">
                  <c:v>42461.375</c:v>
                </c:pt>
                <c:pt idx="8543">
                  <c:v>42461.395833333336</c:v>
                </c:pt>
                <c:pt idx="8544">
                  <c:v>42461.416666666664</c:v>
                </c:pt>
                <c:pt idx="8545">
                  <c:v>42461.4375</c:v>
                </c:pt>
                <c:pt idx="8546">
                  <c:v>42461.458333333336</c:v>
                </c:pt>
                <c:pt idx="8547">
                  <c:v>42461.479166666664</c:v>
                </c:pt>
                <c:pt idx="8548">
                  <c:v>42461.5</c:v>
                </c:pt>
                <c:pt idx="8549">
                  <c:v>42461.520833333336</c:v>
                </c:pt>
                <c:pt idx="8550">
                  <c:v>42461.541666666664</c:v>
                </c:pt>
                <c:pt idx="8551">
                  <c:v>42461.5625</c:v>
                </c:pt>
                <c:pt idx="8552">
                  <c:v>42461.583333333336</c:v>
                </c:pt>
                <c:pt idx="8553">
                  <c:v>42461.604166666664</c:v>
                </c:pt>
                <c:pt idx="8554">
                  <c:v>42461.625</c:v>
                </c:pt>
                <c:pt idx="8555">
                  <c:v>42461.645833333336</c:v>
                </c:pt>
                <c:pt idx="8556">
                  <c:v>42461.666666666664</c:v>
                </c:pt>
                <c:pt idx="8557">
                  <c:v>42461.6875</c:v>
                </c:pt>
                <c:pt idx="8558">
                  <c:v>42461.708333333336</c:v>
                </c:pt>
                <c:pt idx="8559">
                  <c:v>42461.729166666664</c:v>
                </c:pt>
                <c:pt idx="8560">
                  <c:v>42461.75</c:v>
                </c:pt>
                <c:pt idx="8561">
                  <c:v>42461.770833333336</c:v>
                </c:pt>
                <c:pt idx="8562">
                  <c:v>42461.791666666664</c:v>
                </c:pt>
                <c:pt idx="8563">
                  <c:v>42461.8125</c:v>
                </c:pt>
                <c:pt idx="8564">
                  <c:v>42461.833333333336</c:v>
                </c:pt>
                <c:pt idx="8565">
                  <c:v>42461.854166666664</c:v>
                </c:pt>
                <c:pt idx="8566">
                  <c:v>42461.875</c:v>
                </c:pt>
                <c:pt idx="8567">
                  <c:v>42461.895833333336</c:v>
                </c:pt>
                <c:pt idx="8568">
                  <c:v>42461.916666666664</c:v>
                </c:pt>
                <c:pt idx="8569">
                  <c:v>42461.9375</c:v>
                </c:pt>
                <c:pt idx="8570">
                  <c:v>42461.958333333336</c:v>
                </c:pt>
                <c:pt idx="8571">
                  <c:v>42461.979166666664</c:v>
                </c:pt>
                <c:pt idx="8572">
                  <c:v>42462</c:v>
                </c:pt>
                <c:pt idx="8573">
                  <c:v>42462.020833333336</c:v>
                </c:pt>
                <c:pt idx="8574">
                  <c:v>42462.041666666664</c:v>
                </c:pt>
                <c:pt idx="8575">
                  <c:v>42462.0625</c:v>
                </c:pt>
                <c:pt idx="8576">
                  <c:v>42462.083333333336</c:v>
                </c:pt>
                <c:pt idx="8577">
                  <c:v>42462.104166666664</c:v>
                </c:pt>
                <c:pt idx="8578">
                  <c:v>42462.125</c:v>
                </c:pt>
                <c:pt idx="8579">
                  <c:v>42462.145833333336</c:v>
                </c:pt>
                <c:pt idx="8580">
                  <c:v>42462.166666666664</c:v>
                </c:pt>
                <c:pt idx="8581">
                  <c:v>42462.1875</c:v>
                </c:pt>
                <c:pt idx="8582">
                  <c:v>42462.208333333336</c:v>
                </c:pt>
                <c:pt idx="8583">
                  <c:v>42462.229166666664</c:v>
                </c:pt>
                <c:pt idx="8584">
                  <c:v>42462.25</c:v>
                </c:pt>
                <c:pt idx="8585">
                  <c:v>42462.270833333336</c:v>
                </c:pt>
                <c:pt idx="8586">
                  <c:v>42462.291666666664</c:v>
                </c:pt>
                <c:pt idx="8587">
                  <c:v>42462.3125</c:v>
                </c:pt>
                <c:pt idx="8588">
                  <c:v>42462.333333333336</c:v>
                </c:pt>
                <c:pt idx="8589">
                  <c:v>42462.354166666664</c:v>
                </c:pt>
                <c:pt idx="8590">
                  <c:v>42462.375</c:v>
                </c:pt>
                <c:pt idx="8591">
                  <c:v>42462.395833333336</c:v>
                </c:pt>
                <c:pt idx="8592">
                  <c:v>42462.416666666664</c:v>
                </c:pt>
                <c:pt idx="8593">
                  <c:v>42462.4375</c:v>
                </c:pt>
                <c:pt idx="8594">
                  <c:v>42462.458333333336</c:v>
                </c:pt>
                <c:pt idx="8595">
                  <c:v>42462.479166666664</c:v>
                </c:pt>
                <c:pt idx="8596">
                  <c:v>42462.5</c:v>
                </c:pt>
                <c:pt idx="8597">
                  <c:v>42462.520833333336</c:v>
                </c:pt>
                <c:pt idx="8598">
                  <c:v>42462.541666666664</c:v>
                </c:pt>
                <c:pt idx="8599">
                  <c:v>42462.5625</c:v>
                </c:pt>
                <c:pt idx="8600">
                  <c:v>42462.583333333336</c:v>
                </c:pt>
                <c:pt idx="8601">
                  <c:v>42462.604166666664</c:v>
                </c:pt>
                <c:pt idx="8602">
                  <c:v>42462.625</c:v>
                </c:pt>
                <c:pt idx="8603">
                  <c:v>42462.645833333336</c:v>
                </c:pt>
                <c:pt idx="8604">
                  <c:v>42462.666666666664</c:v>
                </c:pt>
                <c:pt idx="8605">
                  <c:v>42462.6875</c:v>
                </c:pt>
                <c:pt idx="8606">
                  <c:v>42462.708333333336</c:v>
                </c:pt>
                <c:pt idx="8607">
                  <c:v>42462.729166666664</c:v>
                </c:pt>
                <c:pt idx="8608">
                  <c:v>42462.75</c:v>
                </c:pt>
                <c:pt idx="8609">
                  <c:v>42462.770833333336</c:v>
                </c:pt>
                <c:pt idx="8610">
                  <c:v>42462.791666666664</c:v>
                </c:pt>
                <c:pt idx="8611">
                  <c:v>42462.8125</c:v>
                </c:pt>
                <c:pt idx="8612">
                  <c:v>42462.833333333336</c:v>
                </c:pt>
                <c:pt idx="8613">
                  <c:v>42462.854166666664</c:v>
                </c:pt>
                <c:pt idx="8614">
                  <c:v>42462.875</c:v>
                </c:pt>
                <c:pt idx="8615">
                  <c:v>42462.895833333336</c:v>
                </c:pt>
                <c:pt idx="8616">
                  <c:v>42462.916666666664</c:v>
                </c:pt>
                <c:pt idx="8617">
                  <c:v>42462.9375</c:v>
                </c:pt>
                <c:pt idx="8618">
                  <c:v>42462.958333333336</c:v>
                </c:pt>
                <c:pt idx="8619">
                  <c:v>42462.979166666664</c:v>
                </c:pt>
                <c:pt idx="8620">
                  <c:v>42463</c:v>
                </c:pt>
                <c:pt idx="8621">
                  <c:v>42463.020833333336</c:v>
                </c:pt>
                <c:pt idx="8622">
                  <c:v>42463.041666666664</c:v>
                </c:pt>
                <c:pt idx="8623">
                  <c:v>42463.0625</c:v>
                </c:pt>
                <c:pt idx="8624">
                  <c:v>42463.083333333336</c:v>
                </c:pt>
                <c:pt idx="8625">
                  <c:v>42463.104166666664</c:v>
                </c:pt>
                <c:pt idx="8626">
                  <c:v>42463.125</c:v>
                </c:pt>
                <c:pt idx="8627">
                  <c:v>42463.145833333336</c:v>
                </c:pt>
                <c:pt idx="8628">
                  <c:v>42463.166666666664</c:v>
                </c:pt>
                <c:pt idx="8629">
                  <c:v>42463.1875</c:v>
                </c:pt>
                <c:pt idx="8630">
                  <c:v>42463.208333333336</c:v>
                </c:pt>
                <c:pt idx="8631">
                  <c:v>42463.229166666664</c:v>
                </c:pt>
                <c:pt idx="8632">
                  <c:v>42463.25</c:v>
                </c:pt>
                <c:pt idx="8633">
                  <c:v>42463.270833333336</c:v>
                </c:pt>
                <c:pt idx="8634">
                  <c:v>42463.291666666664</c:v>
                </c:pt>
                <c:pt idx="8635">
                  <c:v>42463.3125</c:v>
                </c:pt>
                <c:pt idx="8636">
                  <c:v>42463.333333333336</c:v>
                </c:pt>
                <c:pt idx="8637">
                  <c:v>42463.354166666664</c:v>
                </c:pt>
                <c:pt idx="8638">
                  <c:v>42463.375</c:v>
                </c:pt>
                <c:pt idx="8639">
                  <c:v>42463.395833333336</c:v>
                </c:pt>
                <c:pt idx="8640">
                  <c:v>42463.416666666664</c:v>
                </c:pt>
                <c:pt idx="8641">
                  <c:v>42463.4375</c:v>
                </c:pt>
                <c:pt idx="8642">
                  <c:v>42463.458333333336</c:v>
                </c:pt>
                <c:pt idx="8643">
                  <c:v>42463.479166666664</c:v>
                </c:pt>
                <c:pt idx="8644">
                  <c:v>42463.5</c:v>
                </c:pt>
                <c:pt idx="8645">
                  <c:v>42463.520833333336</c:v>
                </c:pt>
                <c:pt idx="8646">
                  <c:v>42463.541666666664</c:v>
                </c:pt>
                <c:pt idx="8647">
                  <c:v>42463.5625</c:v>
                </c:pt>
                <c:pt idx="8648">
                  <c:v>42463.583333333336</c:v>
                </c:pt>
                <c:pt idx="8649">
                  <c:v>42463.604166666664</c:v>
                </c:pt>
                <c:pt idx="8650">
                  <c:v>42463.625</c:v>
                </c:pt>
                <c:pt idx="8651">
                  <c:v>42463.645833333336</c:v>
                </c:pt>
                <c:pt idx="8652">
                  <c:v>42463.666666666664</c:v>
                </c:pt>
                <c:pt idx="8653">
                  <c:v>42463.6875</c:v>
                </c:pt>
                <c:pt idx="8654">
                  <c:v>42463.708333333336</c:v>
                </c:pt>
                <c:pt idx="8655">
                  <c:v>42463.729166666664</c:v>
                </c:pt>
                <c:pt idx="8656">
                  <c:v>42463.75</c:v>
                </c:pt>
                <c:pt idx="8657">
                  <c:v>42463.770833333336</c:v>
                </c:pt>
                <c:pt idx="8658">
                  <c:v>42463.791666666664</c:v>
                </c:pt>
                <c:pt idx="8659">
                  <c:v>42463.8125</c:v>
                </c:pt>
                <c:pt idx="8660">
                  <c:v>42463.833333333336</c:v>
                </c:pt>
                <c:pt idx="8661">
                  <c:v>42463.854166666664</c:v>
                </c:pt>
                <c:pt idx="8662">
                  <c:v>42463.875</c:v>
                </c:pt>
                <c:pt idx="8663">
                  <c:v>42463.895833333336</c:v>
                </c:pt>
                <c:pt idx="8664">
                  <c:v>42463.916666666664</c:v>
                </c:pt>
                <c:pt idx="8665">
                  <c:v>42463.9375</c:v>
                </c:pt>
                <c:pt idx="8666">
                  <c:v>42463.958333333336</c:v>
                </c:pt>
                <c:pt idx="8667">
                  <c:v>42463.979166666664</c:v>
                </c:pt>
                <c:pt idx="8668">
                  <c:v>42464</c:v>
                </c:pt>
                <c:pt idx="8669">
                  <c:v>42464.020833333336</c:v>
                </c:pt>
                <c:pt idx="8670">
                  <c:v>42464.041666666664</c:v>
                </c:pt>
                <c:pt idx="8671">
                  <c:v>42464.0625</c:v>
                </c:pt>
                <c:pt idx="8672">
                  <c:v>42464.083333333336</c:v>
                </c:pt>
                <c:pt idx="8673">
                  <c:v>42464.104166666664</c:v>
                </c:pt>
                <c:pt idx="8674">
                  <c:v>42464.125</c:v>
                </c:pt>
                <c:pt idx="8675">
                  <c:v>42464.145833333336</c:v>
                </c:pt>
                <c:pt idx="8676">
                  <c:v>42464.166666666664</c:v>
                </c:pt>
                <c:pt idx="8677">
                  <c:v>42464.1875</c:v>
                </c:pt>
                <c:pt idx="8678">
                  <c:v>42464.208333333336</c:v>
                </c:pt>
                <c:pt idx="8679">
                  <c:v>42464.229166666664</c:v>
                </c:pt>
                <c:pt idx="8680">
                  <c:v>42464.25</c:v>
                </c:pt>
                <c:pt idx="8681">
                  <c:v>42464.270833333336</c:v>
                </c:pt>
                <c:pt idx="8682">
                  <c:v>42464.291666666664</c:v>
                </c:pt>
                <c:pt idx="8683">
                  <c:v>42464.3125</c:v>
                </c:pt>
                <c:pt idx="8684">
                  <c:v>42464.333333333336</c:v>
                </c:pt>
                <c:pt idx="8685">
                  <c:v>42464.354166666664</c:v>
                </c:pt>
                <c:pt idx="8686">
                  <c:v>42464.375</c:v>
                </c:pt>
                <c:pt idx="8687">
                  <c:v>42464.395833333336</c:v>
                </c:pt>
                <c:pt idx="8688">
                  <c:v>42464.416666666664</c:v>
                </c:pt>
                <c:pt idx="8689">
                  <c:v>42464.4375</c:v>
                </c:pt>
                <c:pt idx="8690">
                  <c:v>42464.458333333336</c:v>
                </c:pt>
                <c:pt idx="8691">
                  <c:v>42464.479166666664</c:v>
                </c:pt>
                <c:pt idx="8692">
                  <c:v>42464.5</c:v>
                </c:pt>
                <c:pt idx="8693">
                  <c:v>42464.520833333336</c:v>
                </c:pt>
                <c:pt idx="8694">
                  <c:v>42464.541666666664</c:v>
                </c:pt>
                <c:pt idx="8695">
                  <c:v>42464.5625</c:v>
                </c:pt>
                <c:pt idx="8696">
                  <c:v>42464.583333333336</c:v>
                </c:pt>
                <c:pt idx="8697">
                  <c:v>42464.604166666664</c:v>
                </c:pt>
                <c:pt idx="8698">
                  <c:v>42464.625</c:v>
                </c:pt>
                <c:pt idx="8699">
                  <c:v>42464.645833333336</c:v>
                </c:pt>
                <c:pt idx="8700">
                  <c:v>42464.666666666664</c:v>
                </c:pt>
                <c:pt idx="8701">
                  <c:v>42464.6875</c:v>
                </c:pt>
                <c:pt idx="8702">
                  <c:v>42464.708333333336</c:v>
                </c:pt>
                <c:pt idx="8703">
                  <c:v>42464.729166666664</c:v>
                </c:pt>
                <c:pt idx="8704">
                  <c:v>42464.75</c:v>
                </c:pt>
                <c:pt idx="8705">
                  <c:v>42464.770833333336</c:v>
                </c:pt>
                <c:pt idx="8706">
                  <c:v>42464.791666666664</c:v>
                </c:pt>
                <c:pt idx="8707">
                  <c:v>42464.8125</c:v>
                </c:pt>
                <c:pt idx="8708">
                  <c:v>42464.833333333336</c:v>
                </c:pt>
                <c:pt idx="8709">
                  <c:v>42464.854166666664</c:v>
                </c:pt>
                <c:pt idx="8710">
                  <c:v>42464.875</c:v>
                </c:pt>
                <c:pt idx="8711">
                  <c:v>42464.895833333336</c:v>
                </c:pt>
                <c:pt idx="8712">
                  <c:v>42464.916666666664</c:v>
                </c:pt>
                <c:pt idx="8713">
                  <c:v>42464.9375</c:v>
                </c:pt>
                <c:pt idx="8714">
                  <c:v>42464.958333333336</c:v>
                </c:pt>
                <c:pt idx="8715">
                  <c:v>42464.979166666664</c:v>
                </c:pt>
                <c:pt idx="8716">
                  <c:v>42465</c:v>
                </c:pt>
                <c:pt idx="8717">
                  <c:v>42465.020833333336</c:v>
                </c:pt>
                <c:pt idx="8718">
                  <c:v>42465.041666666664</c:v>
                </c:pt>
                <c:pt idx="8719">
                  <c:v>42465.0625</c:v>
                </c:pt>
                <c:pt idx="8720">
                  <c:v>42465.083333333336</c:v>
                </c:pt>
                <c:pt idx="8721">
                  <c:v>42465.104166666664</c:v>
                </c:pt>
                <c:pt idx="8722">
                  <c:v>42465.125</c:v>
                </c:pt>
                <c:pt idx="8723">
                  <c:v>42465.145833333336</c:v>
                </c:pt>
                <c:pt idx="8724">
                  <c:v>42465.166666666664</c:v>
                </c:pt>
                <c:pt idx="8725">
                  <c:v>42465.1875</c:v>
                </c:pt>
                <c:pt idx="8726">
                  <c:v>42465.208333333336</c:v>
                </c:pt>
                <c:pt idx="8727">
                  <c:v>42465.229166666664</c:v>
                </c:pt>
                <c:pt idx="8728">
                  <c:v>42465.25</c:v>
                </c:pt>
                <c:pt idx="8729">
                  <c:v>42465.270833333336</c:v>
                </c:pt>
                <c:pt idx="8730">
                  <c:v>42465.291666666664</c:v>
                </c:pt>
                <c:pt idx="8731">
                  <c:v>42465.3125</c:v>
                </c:pt>
                <c:pt idx="8732">
                  <c:v>42465.333333333336</c:v>
                </c:pt>
                <c:pt idx="8733">
                  <c:v>42465.354166666664</c:v>
                </c:pt>
                <c:pt idx="8734">
                  <c:v>42465.375</c:v>
                </c:pt>
                <c:pt idx="8735">
                  <c:v>42465.395833333336</c:v>
                </c:pt>
                <c:pt idx="8736">
                  <c:v>42465.416666666664</c:v>
                </c:pt>
                <c:pt idx="8737">
                  <c:v>42465.4375</c:v>
                </c:pt>
                <c:pt idx="8738">
                  <c:v>42465.458333333336</c:v>
                </c:pt>
                <c:pt idx="8739">
                  <c:v>42465.479166666664</c:v>
                </c:pt>
                <c:pt idx="8740">
                  <c:v>42465.5</c:v>
                </c:pt>
                <c:pt idx="8741">
                  <c:v>42465.520833333336</c:v>
                </c:pt>
                <c:pt idx="8742">
                  <c:v>42465.541666666664</c:v>
                </c:pt>
                <c:pt idx="8743">
                  <c:v>42465.5625</c:v>
                </c:pt>
                <c:pt idx="8744">
                  <c:v>42465.583333333336</c:v>
                </c:pt>
                <c:pt idx="8745">
                  <c:v>42465.604166666664</c:v>
                </c:pt>
                <c:pt idx="8746">
                  <c:v>42465.625</c:v>
                </c:pt>
                <c:pt idx="8747">
                  <c:v>42465.645833333336</c:v>
                </c:pt>
                <c:pt idx="8748">
                  <c:v>42465.666666666664</c:v>
                </c:pt>
                <c:pt idx="8749">
                  <c:v>42465.6875</c:v>
                </c:pt>
                <c:pt idx="8750">
                  <c:v>42465.708333333336</c:v>
                </c:pt>
                <c:pt idx="8751">
                  <c:v>42465.729166666664</c:v>
                </c:pt>
                <c:pt idx="8752">
                  <c:v>42465.75</c:v>
                </c:pt>
                <c:pt idx="8753">
                  <c:v>42465.770833333336</c:v>
                </c:pt>
                <c:pt idx="8754">
                  <c:v>42465.791666666664</c:v>
                </c:pt>
                <c:pt idx="8755">
                  <c:v>42465.8125</c:v>
                </c:pt>
                <c:pt idx="8756">
                  <c:v>42465.833333333336</c:v>
                </c:pt>
                <c:pt idx="8757">
                  <c:v>42465.854166666664</c:v>
                </c:pt>
                <c:pt idx="8758">
                  <c:v>42465.875</c:v>
                </c:pt>
                <c:pt idx="8759">
                  <c:v>42465.895833333336</c:v>
                </c:pt>
                <c:pt idx="8760">
                  <c:v>42465.916666666664</c:v>
                </c:pt>
                <c:pt idx="8761">
                  <c:v>42465.9375</c:v>
                </c:pt>
                <c:pt idx="8762">
                  <c:v>42465.958333333336</c:v>
                </c:pt>
                <c:pt idx="8763">
                  <c:v>42465.979166666664</c:v>
                </c:pt>
                <c:pt idx="8764">
                  <c:v>42466</c:v>
                </c:pt>
                <c:pt idx="8765">
                  <c:v>42466.020833333336</c:v>
                </c:pt>
                <c:pt idx="8766">
                  <c:v>42466.041666666664</c:v>
                </c:pt>
                <c:pt idx="8767">
                  <c:v>42466.0625</c:v>
                </c:pt>
                <c:pt idx="8768">
                  <c:v>42466.083333333336</c:v>
                </c:pt>
                <c:pt idx="8769">
                  <c:v>42466.104166666664</c:v>
                </c:pt>
                <c:pt idx="8770">
                  <c:v>42466.125</c:v>
                </c:pt>
                <c:pt idx="8771">
                  <c:v>42466.145833333336</c:v>
                </c:pt>
                <c:pt idx="8772">
                  <c:v>42466.166666666664</c:v>
                </c:pt>
                <c:pt idx="8773">
                  <c:v>42466.1875</c:v>
                </c:pt>
                <c:pt idx="8774">
                  <c:v>42466.208333333336</c:v>
                </c:pt>
                <c:pt idx="8775">
                  <c:v>42466.229166666664</c:v>
                </c:pt>
                <c:pt idx="8776">
                  <c:v>42466.25</c:v>
                </c:pt>
                <c:pt idx="8777">
                  <c:v>42466.270833333336</c:v>
                </c:pt>
                <c:pt idx="8778">
                  <c:v>42466.291666666664</c:v>
                </c:pt>
                <c:pt idx="8779">
                  <c:v>42466.3125</c:v>
                </c:pt>
                <c:pt idx="8780">
                  <c:v>42466.333333333336</c:v>
                </c:pt>
                <c:pt idx="8781">
                  <c:v>42466.354166666664</c:v>
                </c:pt>
                <c:pt idx="8782">
                  <c:v>42466.375</c:v>
                </c:pt>
                <c:pt idx="8783">
                  <c:v>42466.395833333336</c:v>
                </c:pt>
                <c:pt idx="8784">
                  <c:v>42466.416666666664</c:v>
                </c:pt>
                <c:pt idx="8785">
                  <c:v>42466.4375</c:v>
                </c:pt>
                <c:pt idx="8786">
                  <c:v>42466.458333333336</c:v>
                </c:pt>
                <c:pt idx="8787">
                  <c:v>42466.479166666664</c:v>
                </c:pt>
                <c:pt idx="8788">
                  <c:v>42466.5</c:v>
                </c:pt>
                <c:pt idx="8789">
                  <c:v>42466.520833333336</c:v>
                </c:pt>
                <c:pt idx="8790">
                  <c:v>42466.541666666664</c:v>
                </c:pt>
                <c:pt idx="8791">
                  <c:v>42466.5625</c:v>
                </c:pt>
                <c:pt idx="8792">
                  <c:v>42466.583333333336</c:v>
                </c:pt>
                <c:pt idx="8793">
                  <c:v>42466.604166666664</c:v>
                </c:pt>
                <c:pt idx="8794">
                  <c:v>42466.625</c:v>
                </c:pt>
                <c:pt idx="8795">
                  <c:v>42466.645833333336</c:v>
                </c:pt>
                <c:pt idx="8796">
                  <c:v>42466.666666666664</c:v>
                </c:pt>
                <c:pt idx="8797">
                  <c:v>42466.6875</c:v>
                </c:pt>
                <c:pt idx="8798">
                  <c:v>42466.708333333336</c:v>
                </c:pt>
                <c:pt idx="8799">
                  <c:v>42466.729166666664</c:v>
                </c:pt>
                <c:pt idx="8800">
                  <c:v>42466.75</c:v>
                </c:pt>
                <c:pt idx="8801">
                  <c:v>42466.770833333336</c:v>
                </c:pt>
                <c:pt idx="8802">
                  <c:v>42466.791666666664</c:v>
                </c:pt>
                <c:pt idx="8803">
                  <c:v>42466.8125</c:v>
                </c:pt>
                <c:pt idx="8804">
                  <c:v>42466.833333333336</c:v>
                </c:pt>
                <c:pt idx="8805">
                  <c:v>42466.854166666664</c:v>
                </c:pt>
                <c:pt idx="8806">
                  <c:v>42466.875</c:v>
                </c:pt>
                <c:pt idx="8807">
                  <c:v>42466.895833333336</c:v>
                </c:pt>
                <c:pt idx="8808">
                  <c:v>42466.916666666664</c:v>
                </c:pt>
                <c:pt idx="8809">
                  <c:v>42466.9375</c:v>
                </c:pt>
                <c:pt idx="8810">
                  <c:v>42466.958333333336</c:v>
                </c:pt>
                <c:pt idx="8811">
                  <c:v>42466.979166666664</c:v>
                </c:pt>
                <c:pt idx="8812">
                  <c:v>42467</c:v>
                </c:pt>
                <c:pt idx="8813">
                  <c:v>42467.020833333336</c:v>
                </c:pt>
                <c:pt idx="8814">
                  <c:v>42467.041666666664</c:v>
                </c:pt>
                <c:pt idx="8815">
                  <c:v>42467.0625</c:v>
                </c:pt>
                <c:pt idx="8816">
                  <c:v>42467.083333333336</c:v>
                </c:pt>
                <c:pt idx="8817">
                  <c:v>42467.104166666664</c:v>
                </c:pt>
                <c:pt idx="8818">
                  <c:v>42467.125</c:v>
                </c:pt>
                <c:pt idx="8819">
                  <c:v>42467.145833333336</c:v>
                </c:pt>
                <c:pt idx="8820">
                  <c:v>42467.166666666664</c:v>
                </c:pt>
                <c:pt idx="8821">
                  <c:v>42467.1875</c:v>
                </c:pt>
                <c:pt idx="8822">
                  <c:v>42467.208333333336</c:v>
                </c:pt>
                <c:pt idx="8823">
                  <c:v>42467.229166666664</c:v>
                </c:pt>
                <c:pt idx="8824">
                  <c:v>42467.25</c:v>
                </c:pt>
                <c:pt idx="8825">
                  <c:v>42467.270833333336</c:v>
                </c:pt>
                <c:pt idx="8826">
                  <c:v>42467.291666666664</c:v>
                </c:pt>
                <c:pt idx="8827">
                  <c:v>42467.3125</c:v>
                </c:pt>
                <c:pt idx="8828">
                  <c:v>42467.333333333336</c:v>
                </c:pt>
                <c:pt idx="8829">
                  <c:v>42467.354166666664</c:v>
                </c:pt>
                <c:pt idx="8830">
                  <c:v>42467.375</c:v>
                </c:pt>
                <c:pt idx="8831">
                  <c:v>42467.395833333336</c:v>
                </c:pt>
                <c:pt idx="8832">
                  <c:v>42467.416666666664</c:v>
                </c:pt>
                <c:pt idx="8833">
                  <c:v>42467.4375</c:v>
                </c:pt>
                <c:pt idx="8834">
                  <c:v>42467.458333333336</c:v>
                </c:pt>
                <c:pt idx="8835">
                  <c:v>42467.479166666664</c:v>
                </c:pt>
                <c:pt idx="8836">
                  <c:v>42467.5</c:v>
                </c:pt>
                <c:pt idx="8837">
                  <c:v>42467.520833333336</c:v>
                </c:pt>
                <c:pt idx="8838">
                  <c:v>42467.541666666664</c:v>
                </c:pt>
                <c:pt idx="8839">
                  <c:v>42467.5625</c:v>
                </c:pt>
                <c:pt idx="8840">
                  <c:v>42467.583333333336</c:v>
                </c:pt>
                <c:pt idx="8841">
                  <c:v>42467.604166666664</c:v>
                </c:pt>
                <c:pt idx="8842">
                  <c:v>42467.625</c:v>
                </c:pt>
                <c:pt idx="8843">
                  <c:v>42467.645833333336</c:v>
                </c:pt>
                <c:pt idx="8844">
                  <c:v>42467.666666666664</c:v>
                </c:pt>
                <c:pt idx="8845">
                  <c:v>42467.6875</c:v>
                </c:pt>
                <c:pt idx="8846">
                  <c:v>42467.708333333336</c:v>
                </c:pt>
                <c:pt idx="8847">
                  <c:v>42467.729166666664</c:v>
                </c:pt>
                <c:pt idx="8848">
                  <c:v>42467.75</c:v>
                </c:pt>
                <c:pt idx="8849">
                  <c:v>42467.770833333336</c:v>
                </c:pt>
                <c:pt idx="8850">
                  <c:v>42467.791666666664</c:v>
                </c:pt>
                <c:pt idx="8851">
                  <c:v>42467.8125</c:v>
                </c:pt>
                <c:pt idx="8852">
                  <c:v>42467.833333333336</c:v>
                </c:pt>
                <c:pt idx="8853">
                  <c:v>42467.854166666664</c:v>
                </c:pt>
                <c:pt idx="8854">
                  <c:v>42467.875</c:v>
                </c:pt>
                <c:pt idx="8855">
                  <c:v>42467.895833333336</c:v>
                </c:pt>
                <c:pt idx="8856">
                  <c:v>42467.916666666664</c:v>
                </c:pt>
                <c:pt idx="8857">
                  <c:v>42467.9375</c:v>
                </c:pt>
                <c:pt idx="8858">
                  <c:v>42467.958333333336</c:v>
                </c:pt>
                <c:pt idx="8859">
                  <c:v>42467.979166666664</c:v>
                </c:pt>
                <c:pt idx="8860">
                  <c:v>42468</c:v>
                </c:pt>
                <c:pt idx="8861">
                  <c:v>42468.020833333336</c:v>
                </c:pt>
                <c:pt idx="8862">
                  <c:v>42468.041666666664</c:v>
                </c:pt>
                <c:pt idx="8863">
                  <c:v>42468.0625</c:v>
                </c:pt>
                <c:pt idx="8864">
                  <c:v>42468.083333333336</c:v>
                </c:pt>
                <c:pt idx="8865">
                  <c:v>42468.104166666664</c:v>
                </c:pt>
                <c:pt idx="8866">
                  <c:v>42468.125</c:v>
                </c:pt>
                <c:pt idx="8867">
                  <c:v>42468.145833333336</c:v>
                </c:pt>
                <c:pt idx="8868">
                  <c:v>42468.166666666664</c:v>
                </c:pt>
                <c:pt idx="8869">
                  <c:v>42468.1875</c:v>
                </c:pt>
                <c:pt idx="8870">
                  <c:v>42468.208333333336</c:v>
                </c:pt>
                <c:pt idx="8871">
                  <c:v>42468.229166666664</c:v>
                </c:pt>
                <c:pt idx="8872">
                  <c:v>42468.25</c:v>
                </c:pt>
                <c:pt idx="8873">
                  <c:v>42468.270833333336</c:v>
                </c:pt>
                <c:pt idx="8874">
                  <c:v>42468.291666666664</c:v>
                </c:pt>
                <c:pt idx="8875">
                  <c:v>42468.3125</c:v>
                </c:pt>
                <c:pt idx="8876">
                  <c:v>42468.333333333336</c:v>
                </c:pt>
                <c:pt idx="8877">
                  <c:v>42468.354166666664</c:v>
                </c:pt>
                <c:pt idx="8878">
                  <c:v>42468.375</c:v>
                </c:pt>
                <c:pt idx="8879">
                  <c:v>42468.395833333336</c:v>
                </c:pt>
                <c:pt idx="8880">
                  <c:v>42468.416666666664</c:v>
                </c:pt>
                <c:pt idx="8881">
                  <c:v>42468.4375</c:v>
                </c:pt>
                <c:pt idx="8882">
                  <c:v>42468.458333333336</c:v>
                </c:pt>
                <c:pt idx="8883">
                  <c:v>42468.479166666664</c:v>
                </c:pt>
                <c:pt idx="8884">
                  <c:v>42468.5</c:v>
                </c:pt>
                <c:pt idx="8885">
                  <c:v>42468.520833333336</c:v>
                </c:pt>
                <c:pt idx="8886">
                  <c:v>42468.541666666664</c:v>
                </c:pt>
                <c:pt idx="8887">
                  <c:v>42468.5625</c:v>
                </c:pt>
                <c:pt idx="8888">
                  <c:v>42468.583333333336</c:v>
                </c:pt>
                <c:pt idx="8889">
                  <c:v>42468.604166666664</c:v>
                </c:pt>
                <c:pt idx="8890">
                  <c:v>42468.625</c:v>
                </c:pt>
                <c:pt idx="8891">
                  <c:v>42468.645833333336</c:v>
                </c:pt>
                <c:pt idx="8892">
                  <c:v>42468.666666666664</c:v>
                </c:pt>
                <c:pt idx="8893">
                  <c:v>42468.6875</c:v>
                </c:pt>
                <c:pt idx="8894">
                  <c:v>42468.708333333336</c:v>
                </c:pt>
                <c:pt idx="8895">
                  <c:v>42468.729166666664</c:v>
                </c:pt>
                <c:pt idx="8896">
                  <c:v>42468.75</c:v>
                </c:pt>
                <c:pt idx="8897">
                  <c:v>42468.770833333336</c:v>
                </c:pt>
                <c:pt idx="8898">
                  <c:v>42468.791666666664</c:v>
                </c:pt>
                <c:pt idx="8899">
                  <c:v>42468.8125</c:v>
                </c:pt>
                <c:pt idx="8900">
                  <c:v>42468.833333333336</c:v>
                </c:pt>
                <c:pt idx="8901">
                  <c:v>42468.854166666664</c:v>
                </c:pt>
                <c:pt idx="8902">
                  <c:v>42468.875</c:v>
                </c:pt>
                <c:pt idx="8903">
                  <c:v>42468.895833333336</c:v>
                </c:pt>
                <c:pt idx="8904">
                  <c:v>42468.916666666664</c:v>
                </c:pt>
                <c:pt idx="8905">
                  <c:v>42468.9375</c:v>
                </c:pt>
                <c:pt idx="8906">
                  <c:v>42468.958333333336</c:v>
                </c:pt>
                <c:pt idx="8907">
                  <c:v>42468.979166666664</c:v>
                </c:pt>
                <c:pt idx="8908">
                  <c:v>42469</c:v>
                </c:pt>
                <c:pt idx="8909">
                  <c:v>42469.020833333336</c:v>
                </c:pt>
                <c:pt idx="8910">
                  <c:v>42469.041666666664</c:v>
                </c:pt>
                <c:pt idx="8911">
                  <c:v>42469.0625</c:v>
                </c:pt>
                <c:pt idx="8912">
                  <c:v>42469.083333333336</c:v>
                </c:pt>
                <c:pt idx="8913">
                  <c:v>42469.104166666664</c:v>
                </c:pt>
                <c:pt idx="8914">
                  <c:v>42469.125</c:v>
                </c:pt>
                <c:pt idx="8915">
                  <c:v>42469.145833333336</c:v>
                </c:pt>
                <c:pt idx="8916">
                  <c:v>42469.166666666664</c:v>
                </c:pt>
                <c:pt idx="8917">
                  <c:v>42469.1875</c:v>
                </c:pt>
                <c:pt idx="8918">
                  <c:v>42469.208333333336</c:v>
                </c:pt>
                <c:pt idx="8919">
                  <c:v>42469.229166666664</c:v>
                </c:pt>
                <c:pt idx="8920">
                  <c:v>42469.25</c:v>
                </c:pt>
                <c:pt idx="8921">
                  <c:v>42469.270833333336</c:v>
                </c:pt>
                <c:pt idx="8922">
                  <c:v>42469.291666666664</c:v>
                </c:pt>
                <c:pt idx="8923">
                  <c:v>42469.3125</c:v>
                </c:pt>
                <c:pt idx="8924">
                  <c:v>42469.333333333336</c:v>
                </c:pt>
                <c:pt idx="8925">
                  <c:v>42469.354166666664</c:v>
                </c:pt>
                <c:pt idx="8926">
                  <c:v>42469.375</c:v>
                </c:pt>
                <c:pt idx="8927">
                  <c:v>42469.395833333336</c:v>
                </c:pt>
                <c:pt idx="8928">
                  <c:v>42469.416666666664</c:v>
                </c:pt>
                <c:pt idx="8929">
                  <c:v>42469.4375</c:v>
                </c:pt>
                <c:pt idx="8930">
                  <c:v>42469.458333333336</c:v>
                </c:pt>
                <c:pt idx="8931">
                  <c:v>42469.479166666664</c:v>
                </c:pt>
                <c:pt idx="8932">
                  <c:v>42469.5</c:v>
                </c:pt>
                <c:pt idx="8933">
                  <c:v>42469.520833333336</c:v>
                </c:pt>
                <c:pt idx="8934">
                  <c:v>42469.541666666664</c:v>
                </c:pt>
                <c:pt idx="8935">
                  <c:v>42469.5625</c:v>
                </c:pt>
                <c:pt idx="8936">
                  <c:v>42469.583333333336</c:v>
                </c:pt>
                <c:pt idx="8937">
                  <c:v>42469.604166666664</c:v>
                </c:pt>
                <c:pt idx="8938">
                  <c:v>42469.625</c:v>
                </c:pt>
                <c:pt idx="8939">
                  <c:v>42469.645833333336</c:v>
                </c:pt>
                <c:pt idx="8940">
                  <c:v>42469.666666666664</c:v>
                </c:pt>
                <c:pt idx="8941">
                  <c:v>42469.6875</c:v>
                </c:pt>
                <c:pt idx="8942">
                  <c:v>42469.708333333336</c:v>
                </c:pt>
                <c:pt idx="8943">
                  <c:v>42469.729166666664</c:v>
                </c:pt>
                <c:pt idx="8944">
                  <c:v>42469.75</c:v>
                </c:pt>
                <c:pt idx="8945">
                  <c:v>42469.770833333336</c:v>
                </c:pt>
                <c:pt idx="8946">
                  <c:v>42469.791666666664</c:v>
                </c:pt>
                <c:pt idx="8947">
                  <c:v>42469.8125</c:v>
                </c:pt>
                <c:pt idx="8948">
                  <c:v>42469.833333333336</c:v>
                </c:pt>
                <c:pt idx="8949">
                  <c:v>42469.854166666664</c:v>
                </c:pt>
                <c:pt idx="8950">
                  <c:v>42469.875</c:v>
                </c:pt>
                <c:pt idx="8951">
                  <c:v>42469.895833333336</c:v>
                </c:pt>
                <c:pt idx="8952">
                  <c:v>42469.916666666664</c:v>
                </c:pt>
                <c:pt idx="8953">
                  <c:v>42469.9375</c:v>
                </c:pt>
                <c:pt idx="8954">
                  <c:v>42469.958333333336</c:v>
                </c:pt>
                <c:pt idx="8955">
                  <c:v>42469.979166666664</c:v>
                </c:pt>
                <c:pt idx="8956">
                  <c:v>42470</c:v>
                </c:pt>
                <c:pt idx="8957">
                  <c:v>42470.020833333336</c:v>
                </c:pt>
                <c:pt idx="8958">
                  <c:v>42470.041666666664</c:v>
                </c:pt>
                <c:pt idx="8959">
                  <c:v>42470.0625</c:v>
                </c:pt>
                <c:pt idx="8960">
                  <c:v>42470.083333333336</c:v>
                </c:pt>
                <c:pt idx="8961">
                  <c:v>42470.104166666664</c:v>
                </c:pt>
                <c:pt idx="8962">
                  <c:v>42470.125</c:v>
                </c:pt>
                <c:pt idx="8963">
                  <c:v>42470.145833333336</c:v>
                </c:pt>
                <c:pt idx="8964">
                  <c:v>42470.166666666664</c:v>
                </c:pt>
                <c:pt idx="8965">
                  <c:v>42470.1875</c:v>
                </c:pt>
                <c:pt idx="8966">
                  <c:v>42470.208333333336</c:v>
                </c:pt>
                <c:pt idx="8967">
                  <c:v>42470.229166666664</c:v>
                </c:pt>
                <c:pt idx="8968">
                  <c:v>42470.25</c:v>
                </c:pt>
                <c:pt idx="8969">
                  <c:v>42470.270833333336</c:v>
                </c:pt>
                <c:pt idx="8970">
                  <c:v>42470.291666666664</c:v>
                </c:pt>
                <c:pt idx="8971">
                  <c:v>42470.3125</c:v>
                </c:pt>
                <c:pt idx="8972">
                  <c:v>42470.333333333336</c:v>
                </c:pt>
                <c:pt idx="8973">
                  <c:v>42470.354166666664</c:v>
                </c:pt>
                <c:pt idx="8974">
                  <c:v>42470.375</c:v>
                </c:pt>
                <c:pt idx="8975">
                  <c:v>42470.395833333336</c:v>
                </c:pt>
                <c:pt idx="8976">
                  <c:v>42470.416666666664</c:v>
                </c:pt>
                <c:pt idx="8977">
                  <c:v>42470.4375</c:v>
                </c:pt>
                <c:pt idx="8978">
                  <c:v>42470.458333333336</c:v>
                </c:pt>
                <c:pt idx="8979">
                  <c:v>42470.479166666664</c:v>
                </c:pt>
                <c:pt idx="8980">
                  <c:v>42470.5</c:v>
                </c:pt>
                <c:pt idx="8981">
                  <c:v>42470.520833333336</c:v>
                </c:pt>
                <c:pt idx="8982">
                  <c:v>42470.541666666664</c:v>
                </c:pt>
                <c:pt idx="8983">
                  <c:v>42470.5625</c:v>
                </c:pt>
                <c:pt idx="8984">
                  <c:v>42470.583333333336</c:v>
                </c:pt>
                <c:pt idx="8985">
                  <c:v>42470.604166666664</c:v>
                </c:pt>
                <c:pt idx="8986">
                  <c:v>42470.625</c:v>
                </c:pt>
                <c:pt idx="8987">
                  <c:v>42470.645833333336</c:v>
                </c:pt>
                <c:pt idx="8988">
                  <c:v>42470.666666666664</c:v>
                </c:pt>
                <c:pt idx="8989">
                  <c:v>42470.6875</c:v>
                </c:pt>
                <c:pt idx="8990">
                  <c:v>42470.708333333336</c:v>
                </c:pt>
                <c:pt idx="8991">
                  <c:v>42470.729166666664</c:v>
                </c:pt>
                <c:pt idx="8992">
                  <c:v>42470.75</c:v>
                </c:pt>
                <c:pt idx="8993">
                  <c:v>42470.770833333336</c:v>
                </c:pt>
                <c:pt idx="8994">
                  <c:v>42470.791666666664</c:v>
                </c:pt>
                <c:pt idx="8995">
                  <c:v>42470.8125</c:v>
                </c:pt>
                <c:pt idx="8996">
                  <c:v>42470.833333333336</c:v>
                </c:pt>
                <c:pt idx="8997">
                  <c:v>42470.854166666664</c:v>
                </c:pt>
                <c:pt idx="8998">
                  <c:v>42470.875</c:v>
                </c:pt>
                <c:pt idx="8999">
                  <c:v>42470.895833333336</c:v>
                </c:pt>
                <c:pt idx="9000">
                  <c:v>42470.916666666664</c:v>
                </c:pt>
                <c:pt idx="9001">
                  <c:v>42470.9375</c:v>
                </c:pt>
                <c:pt idx="9002">
                  <c:v>42470.958333333336</c:v>
                </c:pt>
                <c:pt idx="9003">
                  <c:v>42470.979166666664</c:v>
                </c:pt>
                <c:pt idx="9004">
                  <c:v>42471</c:v>
                </c:pt>
                <c:pt idx="9005">
                  <c:v>42471.020833333336</c:v>
                </c:pt>
                <c:pt idx="9006">
                  <c:v>42471.041666666664</c:v>
                </c:pt>
                <c:pt idx="9007">
                  <c:v>42471.0625</c:v>
                </c:pt>
                <c:pt idx="9008">
                  <c:v>42471.083333333336</c:v>
                </c:pt>
                <c:pt idx="9009">
                  <c:v>42471.104166666664</c:v>
                </c:pt>
                <c:pt idx="9010">
                  <c:v>42471.125</c:v>
                </c:pt>
                <c:pt idx="9011">
                  <c:v>42471.145833333336</c:v>
                </c:pt>
                <c:pt idx="9012">
                  <c:v>42471.166666666664</c:v>
                </c:pt>
                <c:pt idx="9013">
                  <c:v>42471.1875</c:v>
                </c:pt>
                <c:pt idx="9014">
                  <c:v>42471.208333333336</c:v>
                </c:pt>
                <c:pt idx="9015">
                  <c:v>42471.229166666664</c:v>
                </c:pt>
                <c:pt idx="9016">
                  <c:v>42471.25</c:v>
                </c:pt>
                <c:pt idx="9017">
                  <c:v>42471.270833333336</c:v>
                </c:pt>
                <c:pt idx="9018">
                  <c:v>42471.291666666664</c:v>
                </c:pt>
                <c:pt idx="9019">
                  <c:v>42471.3125</c:v>
                </c:pt>
                <c:pt idx="9020">
                  <c:v>42471.333333333336</c:v>
                </c:pt>
                <c:pt idx="9021">
                  <c:v>42471.354166666664</c:v>
                </c:pt>
                <c:pt idx="9022">
                  <c:v>42471.375</c:v>
                </c:pt>
                <c:pt idx="9023">
                  <c:v>42471.395833333336</c:v>
                </c:pt>
                <c:pt idx="9024">
                  <c:v>42471.416666666664</c:v>
                </c:pt>
                <c:pt idx="9025">
                  <c:v>42471.4375</c:v>
                </c:pt>
                <c:pt idx="9026">
                  <c:v>42471.458333333336</c:v>
                </c:pt>
                <c:pt idx="9027">
                  <c:v>42471.479166666664</c:v>
                </c:pt>
                <c:pt idx="9028">
                  <c:v>42471.5</c:v>
                </c:pt>
                <c:pt idx="9029">
                  <c:v>42471.520833333336</c:v>
                </c:pt>
                <c:pt idx="9030">
                  <c:v>42471.541666666664</c:v>
                </c:pt>
                <c:pt idx="9031">
                  <c:v>42471.5625</c:v>
                </c:pt>
                <c:pt idx="9032">
                  <c:v>42471.583333333336</c:v>
                </c:pt>
                <c:pt idx="9033">
                  <c:v>42471.604166666664</c:v>
                </c:pt>
                <c:pt idx="9034">
                  <c:v>42471.625</c:v>
                </c:pt>
                <c:pt idx="9035">
                  <c:v>42471.645833333336</c:v>
                </c:pt>
                <c:pt idx="9036">
                  <c:v>42471.666666666664</c:v>
                </c:pt>
                <c:pt idx="9037">
                  <c:v>42471.6875</c:v>
                </c:pt>
                <c:pt idx="9038">
                  <c:v>42471.708333333336</c:v>
                </c:pt>
                <c:pt idx="9039">
                  <c:v>42471.729166666664</c:v>
                </c:pt>
                <c:pt idx="9040">
                  <c:v>42471.75</c:v>
                </c:pt>
                <c:pt idx="9041">
                  <c:v>42471.770833333336</c:v>
                </c:pt>
                <c:pt idx="9042">
                  <c:v>42471.791666666664</c:v>
                </c:pt>
                <c:pt idx="9043">
                  <c:v>42471.8125</c:v>
                </c:pt>
                <c:pt idx="9044">
                  <c:v>42471.833333333336</c:v>
                </c:pt>
                <c:pt idx="9045">
                  <c:v>42471.854166666664</c:v>
                </c:pt>
                <c:pt idx="9046">
                  <c:v>42471.875</c:v>
                </c:pt>
                <c:pt idx="9047">
                  <c:v>42471.895833333336</c:v>
                </c:pt>
                <c:pt idx="9048">
                  <c:v>42471.916666666664</c:v>
                </c:pt>
                <c:pt idx="9049">
                  <c:v>42471.9375</c:v>
                </c:pt>
                <c:pt idx="9050">
                  <c:v>42471.958333333336</c:v>
                </c:pt>
                <c:pt idx="9051">
                  <c:v>42471.979166666664</c:v>
                </c:pt>
                <c:pt idx="9052">
                  <c:v>42472</c:v>
                </c:pt>
                <c:pt idx="9053">
                  <c:v>42472.020833333336</c:v>
                </c:pt>
                <c:pt idx="9054">
                  <c:v>42472.041666666664</c:v>
                </c:pt>
                <c:pt idx="9055">
                  <c:v>42472.0625</c:v>
                </c:pt>
                <c:pt idx="9056">
                  <c:v>42472.083333333336</c:v>
                </c:pt>
                <c:pt idx="9057">
                  <c:v>42472.104166666664</c:v>
                </c:pt>
                <c:pt idx="9058">
                  <c:v>42472.125</c:v>
                </c:pt>
                <c:pt idx="9059">
                  <c:v>42472.145833333336</c:v>
                </c:pt>
                <c:pt idx="9060">
                  <c:v>42472.166666666664</c:v>
                </c:pt>
                <c:pt idx="9061">
                  <c:v>42472.1875</c:v>
                </c:pt>
                <c:pt idx="9062">
                  <c:v>42472.208333333336</c:v>
                </c:pt>
                <c:pt idx="9063">
                  <c:v>42472.229166666664</c:v>
                </c:pt>
                <c:pt idx="9064">
                  <c:v>42472.25</c:v>
                </c:pt>
                <c:pt idx="9065">
                  <c:v>42472.270833333336</c:v>
                </c:pt>
                <c:pt idx="9066">
                  <c:v>42472.291666666664</c:v>
                </c:pt>
                <c:pt idx="9067">
                  <c:v>42472.3125</c:v>
                </c:pt>
                <c:pt idx="9068">
                  <c:v>42472.333333333336</c:v>
                </c:pt>
                <c:pt idx="9069">
                  <c:v>42472.354166666664</c:v>
                </c:pt>
                <c:pt idx="9070">
                  <c:v>42472.375</c:v>
                </c:pt>
                <c:pt idx="9071">
                  <c:v>42472.395833333336</c:v>
                </c:pt>
                <c:pt idx="9072">
                  <c:v>42472.416666666664</c:v>
                </c:pt>
                <c:pt idx="9073">
                  <c:v>42472.4375</c:v>
                </c:pt>
                <c:pt idx="9074">
                  <c:v>42472.458333333336</c:v>
                </c:pt>
                <c:pt idx="9075">
                  <c:v>42472.479166666664</c:v>
                </c:pt>
                <c:pt idx="9076">
                  <c:v>42472.5</c:v>
                </c:pt>
                <c:pt idx="9077">
                  <c:v>42472.520833333336</c:v>
                </c:pt>
                <c:pt idx="9078">
                  <c:v>42472.541666666664</c:v>
                </c:pt>
                <c:pt idx="9079">
                  <c:v>42472.5625</c:v>
                </c:pt>
                <c:pt idx="9080">
                  <c:v>42472.583333333336</c:v>
                </c:pt>
                <c:pt idx="9081">
                  <c:v>42472.604166666664</c:v>
                </c:pt>
                <c:pt idx="9082">
                  <c:v>42472.625</c:v>
                </c:pt>
                <c:pt idx="9083">
                  <c:v>42472.645833333336</c:v>
                </c:pt>
                <c:pt idx="9084">
                  <c:v>42472.666666666664</c:v>
                </c:pt>
                <c:pt idx="9085">
                  <c:v>42472.6875</c:v>
                </c:pt>
                <c:pt idx="9086">
                  <c:v>42472.708333333336</c:v>
                </c:pt>
                <c:pt idx="9087">
                  <c:v>42472.729166666664</c:v>
                </c:pt>
                <c:pt idx="9088">
                  <c:v>42472.75</c:v>
                </c:pt>
                <c:pt idx="9089">
                  <c:v>42472.770833333336</c:v>
                </c:pt>
                <c:pt idx="9090">
                  <c:v>42472.791666666664</c:v>
                </c:pt>
                <c:pt idx="9091">
                  <c:v>42472.8125</c:v>
                </c:pt>
                <c:pt idx="9092">
                  <c:v>42472.833333333336</c:v>
                </c:pt>
                <c:pt idx="9093">
                  <c:v>42472.854166666664</c:v>
                </c:pt>
                <c:pt idx="9094">
                  <c:v>42472.875</c:v>
                </c:pt>
                <c:pt idx="9095">
                  <c:v>42472.895833333336</c:v>
                </c:pt>
                <c:pt idx="9096">
                  <c:v>42472.916666666664</c:v>
                </c:pt>
                <c:pt idx="9097">
                  <c:v>42472.9375</c:v>
                </c:pt>
                <c:pt idx="9098">
                  <c:v>42472.958333333336</c:v>
                </c:pt>
                <c:pt idx="9099">
                  <c:v>42472.979166666664</c:v>
                </c:pt>
                <c:pt idx="9100">
                  <c:v>42473</c:v>
                </c:pt>
                <c:pt idx="9101">
                  <c:v>42473.020833333336</c:v>
                </c:pt>
                <c:pt idx="9102">
                  <c:v>42473.041666666664</c:v>
                </c:pt>
                <c:pt idx="9103">
                  <c:v>42473.0625</c:v>
                </c:pt>
                <c:pt idx="9104">
                  <c:v>42473.083333333336</c:v>
                </c:pt>
                <c:pt idx="9105">
                  <c:v>42473.104166666664</c:v>
                </c:pt>
                <c:pt idx="9106">
                  <c:v>42473.125</c:v>
                </c:pt>
                <c:pt idx="9107">
                  <c:v>42473.145833333336</c:v>
                </c:pt>
                <c:pt idx="9108">
                  <c:v>42473.166666666664</c:v>
                </c:pt>
                <c:pt idx="9109">
                  <c:v>42473.1875</c:v>
                </c:pt>
                <c:pt idx="9110">
                  <c:v>42473.208333333336</c:v>
                </c:pt>
                <c:pt idx="9111">
                  <c:v>42473.229166666664</c:v>
                </c:pt>
                <c:pt idx="9112">
                  <c:v>42473.25</c:v>
                </c:pt>
                <c:pt idx="9113">
                  <c:v>42473.270833333336</c:v>
                </c:pt>
                <c:pt idx="9114">
                  <c:v>42473.291666666664</c:v>
                </c:pt>
                <c:pt idx="9115">
                  <c:v>42473.3125</c:v>
                </c:pt>
                <c:pt idx="9116">
                  <c:v>42473.333333333336</c:v>
                </c:pt>
                <c:pt idx="9117">
                  <c:v>42473.354166666664</c:v>
                </c:pt>
                <c:pt idx="9118">
                  <c:v>42473.375</c:v>
                </c:pt>
                <c:pt idx="9119">
                  <c:v>42473.395833333336</c:v>
                </c:pt>
                <c:pt idx="9120">
                  <c:v>42473.416666666664</c:v>
                </c:pt>
                <c:pt idx="9121">
                  <c:v>42473.4375</c:v>
                </c:pt>
                <c:pt idx="9122">
                  <c:v>42473.458333333336</c:v>
                </c:pt>
                <c:pt idx="9123">
                  <c:v>42473.479166666664</c:v>
                </c:pt>
                <c:pt idx="9124">
                  <c:v>42473.5</c:v>
                </c:pt>
                <c:pt idx="9125">
                  <c:v>42473.520833333336</c:v>
                </c:pt>
                <c:pt idx="9126">
                  <c:v>42473.541666666664</c:v>
                </c:pt>
                <c:pt idx="9127">
                  <c:v>42473.5625</c:v>
                </c:pt>
                <c:pt idx="9128">
                  <c:v>42473.583333333336</c:v>
                </c:pt>
                <c:pt idx="9129">
                  <c:v>42473.604166666664</c:v>
                </c:pt>
                <c:pt idx="9130">
                  <c:v>42473.625</c:v>
                </c:pt>
                <c:pt idx="9131">
                  <c:v>42473.645833333336</c:v>
                </c:pt>
                <c:pt idx="9132">
                  <c:v>42473.666666666664</c:v>
                </c:pt>
                <c:pt idx="9133">
                  <c:v>42473.6875</c:v>
                </c:pt>
                <c:pt idx="9134">
                  <c:v>42473.708333333336</c:v>
                </c:pt>
                <c:pt idx="9135">
                  <c:v>42473.729166666664</c:v>
                </c:pt>
                <c:pt idx="9136">
                  <c:v>42473.75</c:v>
                </c:pt>
                <c:pt idx="9137">
                  <c:v>42473.770833333336</c:v>
                </c:pt>
                <c:pt idx="9138">
                  <c:v>42473.791666666664</c:v>
                </c:pt>
                <c:pt idx="9139">
                  <c:v>42473.8125</c:v>
                </c:pt>
                <c:pt idx="9140">
                  <c:v>42473.833333333336</c:v>
                </c:pt>
                <c:pt idx="9141">
                  <c:v>42473.854166666664</c:v>
                </c:pt>
                <c:pt idx="9142">
                  <c:v>42473.875</c:v>
                </c:pt>
                <c:pt idx="9143">
                  <c:v>42473.895833333336</c:v>
                </c:pt>
                <c:pt idx="9144">
                  <c:v>42473.916666666664</c:v>
                </c:pt>
                <c:pt idx="9145">
                  <c:v>42473.9375</c:v>
                </c:pt>
                <c:pt idx="9146">
                  <c:v>42473.958333333336</c:v>
                </c:pt>
                <c:pt idx="9147">
                  <c:v>42473.979166666664</c:v>
                </c:pt>
                <c:pt idx="9148">
                  <c:v>42474</c:v>
                </c:pt>
                <c:pt idx="9149">
                  <c:v>42474.020833333336</c:v>
                </c:pt>
                <c:pt idx="9150">
                  <c:v>42474.041666666664</c:v>
                </c:pt>
                <c:pt idx="9151">
                  <c:v>42474.0625</c:v>
                </c:pt>
                <c:pt idx="9152">
                  <c:v>42474.083333333336</c:v>
                </c:pt>
                <c:pt idx="9153">
                  <c:v>42474.104166666664</c:v>
                </c:pt>
                <c:pt idx="9154">
                  <c:v>42474.125</c:v>
                </c:pt>
                <c:pt idx="9155">
                  <c:v>42474.145833333336</c:v>
                </c:pt>
                <c:pt idx="9156">
                  <c:v>42474.166666666664</c:v>
                </c:pt>
                <c:pt idx="9157">
                  <c:v>42474.1875</c:v>
                </c:pt>
                <c:pt idx="9158">
                  <c:v>42474.208333333336</c:v>
                </c:pt>
                <c:pt idx="9159">
                  <c:v>42474.229166666664</c:v>
                </c:pt>
                <c:pt idx="9160">
                  <c:v>42474.25</c:v>
                </c:pt>
                <c:pt idx="9161">
                  <c:v>42474.270833333336</c:v>
                </c:pt>
                <c:pt idx="9162">
                  <c:v>42474.291666666664</c:v>
                </c:pt>
                <c:pt idx="9163">
                  <c:v>42474.3125</c:v>
                </c:pt>
                <c:pt idx="9164">
                  <c:v>42474.333333333336</c:v>
                </c:pt>
                <c:pt idx="9165">
                  <c:v>42474.354166666664</c:v>
                </c:pt>
                <c:pt idx="9166">
                  <c:v>42474.375</c:v>
                </c:pt>
                <c:pt idx="9167">
                  <c:v>42474.395833333336</c:v>
                </c:pt>
                <c:pt idx="9168">
                  <c:v>42474.416666666664</c:v>
                </c:pt>
                <c:pt idx="9169">
                  <c:v>42474.4375</c:v>
                </c:pt>
                <c:pt idx="9170">
                  <c:v>42474.458333333336</c:v>
                </c:pt>
                <c:pt idx="9171">
                  <c:v>42474.479166666664</c:v>
                </c:pt>
                <c:pt idx="9172">
                  <c:v>42474.5</c:v>
                </c:pt>
                <c:pt idx="9173">
                  <c:v>42474.520833333336</c:v>
                </c:pt>
                <c:pt idx="9174">
                  <c:v>42474.541666666664</c:v>
                </c:pt>
                <c:pt idx="9175">
                  <c:v>42474.5625</c:v>
                </c:pt>
                <c:pt idx="9176">
                  <c:v>42474.583333333336</c:v>
                </c:pt>
                <c:pt idx="9177">
                  <c:v>42474.604166666664</c:v>
                </c:pt>
                <c:pt idx="9178">
                  <c:v>42474.625</c:v>
                </c:pt>
                <c:pt idx="9179">
                  <c:v>42474.645833333336</c:v>
                </c:pt>
                <c:pt idx="9180">
                  <c:v>42474.666666666664</c:v>
                </c:pt>
                <c:pt idx="9181">
                  <c:v>42474.6875</c:v>
                </c:pt>
                <c:pt idx="9182">
                  <c:v>42474.708333333336</c:v>
                </c:pt>
                <c:pt idx="9183">
                  <c:v>42474.729166666664</c:v>
                </c:pt>
                <c:pt idx="9184">
                  <c:v>42474.75</c:v>
                </c:pt>
                <c:pt idx="9185">
                  <c:v>42474.770833333336</c:v>
                </c:pt>
                <c:pt idx="9186">
                  <c:v>42474.791666666664</c:v>
                </c:pt>
                <c:pt idx="9187">
                  <c:v>42474.8125</c:v>
                </c:pt>
                <c:pt idx="9188">
                  <c:v>42474.833333333336</c:v>
                </c:pt>
                <c:pt idx="9189">
                  <c:v>42474.854166666664</c:v>
                </c:pt>
                <c:pt idx="9190">
                  <c:v>42474.875</c:v>
                </c:pt>
                <c:pt idx="9191">
                  <c:v>42474.895833333336</c:v>
                </c:pt>
                <c:pt idx="9192">
                  <c:v>42474.916666666664</c:v>
                </c:pt>
                <c:pt idx="9193">
                  <c:v>42474.9375</c:v>
                </c:pt>
                <c:pt idx="9194">
                  <c:v>42474.958333333336</c:v>
                </c:pt>
                <c:pt idx="9195">
                  <c:v>42474.979166666664</c:v>
                </c:pt>
                <c:pt idx="9196">
                  <c:v>42475</c:v>
                </c:pt>
                <c:pt idx="9197">
                  <c:v>42475.020833333336</c:v>
                </c:pt>
                <c:pt idx="9198">
                  <c:v>42475.041666666664</c:v>
                </c:pt>
                <c:pt idx="9199">
                  <c:v>42475.0625</c:v>
                </c:pt>
                <c:pt idx="9200">
                  <c:v>42475.083333333336</c:v>
                </c:pt>
                <c:pt idx="9201">
                  <c:v>42475.104166666664</c:v>
                </c:pt>
                <c:pt idx="9202">
                  <c:v>42475.125</c:v>
                </c:pt>
                <c:pt idx="9203">
                  <c:v>42475.145833333336</c:v>
                </c:pt>
                <c:pt idx="9204">
                  <c:v>42475.166666666664</c:v>
                </c:pt>
                <c:pt idx="9205">
                  <c:v>42475.1875</c:v>
                </c:pt>
                <c:pt idx="9206">
                  <c:v>42475.208333333336</c:v>
                </c:pt>
                <c:pt idx="9207">
                  <c:v>42475.229166666664</c:v>
                </c:pt>
                <c:pt idx="9208">
                  <c:v>42475.25</c:v>
                </c:pt>
                <c:pt idx="9209">
                  <c:v>42475.270833333336</c:v>
                </c:pt>
                <c:pt idx="9210">
                  <c:v>42475.291666666664</c:v>
                </c:pt>
                <c:pt idx="9211">
                  <c:v>42475.3125</c:v>
                </c:pt>
                <c:pt idx="9212">
                  <c:v>42475.333333333336</c:v>
                </c:pt>
                <c:pt idx="9213">
                  <c:v>42475.354166666664</c:v>
                </c:pt>
                <c:pt idx="9214">
                  <c:v>42475.375</c:v>
                </c:pt>
                <c:pt idx="9215">
                  <c:v>42475.395833333336</c:v>
                </c:pt>
                <c:pt idx="9216">
                  <c:v>42475.416666666664</c:v>
                </c:pt>
                <c:pt idx="9217">
                  <c:v>42475.4375</c:v>
                </c:pt>
                <c:pt idx="9218">
                  <c:v>42475.458333333336</c:v>
                </c:pt>
                <c:pt idx="9219">
                  <c:v>42475.479166666664</c:v>
                </c:pt>
                <c:pt idx="9220">
                  <c:v>42475.5</c:v>
                </c:pt>
                <c:pt idx="9221">
                  <c:v>42475.520833333336</c:v>
                </c:pt>
                <c:pt idx="9222">
                  <c:v>42475.541666666664</c:v>
                </c:pt>
                <c:pt idx="9223">
                  <c:v>42475.5625</c:v>
                </c:pt>
                <c:pt idx="9224">
                  <c:v>42475.583333333336</c:v>
                </c:pt>
                <c:pt idx="9225">
                  <c:v>42475.604166666664</c:v>
                </c:pt>
                <c:pt idx="9226">
                  <c:v>42475.625</c:v>
                </c:pt>
                <c:pt idx="9227">
                  <c:v>42475.645833333336</c:v>
                </c:pt>
                <c:pt idx="9228">
                  <c:v>42475.666666666664</c:v>
                </c:pt>
                <c:pt idx="9229">
                  <c:v>42475.6875</c:v>
                </c:pt>
                <c:pt idx="9230">
                  <c:v>42475.708333333336</c:v>
                </c:pt>
                <c:pt idx="9231">
                  <c:v>42475.729166666664</c:v>
                </c:pt>
                <c:pt idx="9232">
                  <c:v>42475.75</c:v>
                </c:pt>
                <c:pt idx="9233">
                  <c:v>42475.770833333336</c:v>
                </c:pt>
                <c:pt idx="9234">
                  <c:v>42475.791666666664</c:v>
                </c:pt>
                <c:pt idx="9235">
                  <c:v>42475.8125</c:v>
                </c:pt>
                <c:pt idx="9236">
                  <c:v>42475.833333333336</c:v>
                </c:pt>
                <c:pt idx="9237">
                  <c:v>42475.854166666664</c:v>
                </c:pt>
                <c:pt idx="9238">
                  <c:v>42475.875</c:v>
                </c:pt>
                <c:pt idx="9239">
                  <c:v>42475.895833333336</c:v>
                </c:pt>
                <c:pt idx="9240">
                  <c:v>42475.916666666664</c:v>
                </c:pt>
                <c:pt idx="9241">
                  <c:v>42475.9375</c:v>
                </c:pt>
                <c:pt idx="9242">
                  <c:v>42475.958333333336</c:v>
                </c:pt>
                <c:pt idx="9243">
                  <c:v>42475.979166666664</c:v>
                </c:pt>
                <c:pt idx="9244">
                  <c:v>42476</c:v>
                </c:pt>
                <c:pt idx="9245">
                  <c:v>42476.020833333336</c:v>
                </c:pt>
                <c:pt idx="9246">
                  <c:v>42476.041666666664</c:v>
                </c:pt>
                <c:pt idx="9247">
                  <c:v>42476.0625</c:v>
                </c:pt>
                <c:pt idx="9248">
                  <c:v>42476.083333333336</c:v>
                </c:pt>
                <c:pt idx="9249">
                  <c:v>42476.104166666664</c:v>
                </c:pt>
                <c:pt idx="9250">
                  <c:v>42476.125</c:v>
                </c:pt>
                <c:pt idx="9251">
                  <c:v>42476.145833333336</c:v>
                </c:pt>
                <c:pt idx="9252">
                  <c:v>42476.166666666664</c:v>
                </c:pt>
                <c:pt idx="9253">
                  <c:v>42476.1875</c:v>
                </c:pt>
                <c:pt idx="9254">
                  <c:v>42476.208333333336</c:v>
                </c:pt>
                <c:pt idx="9255">
                  <c:v>42476.229166666664</c:v>
                </c:pt>
                <c:pt idx="9256">
                  <c:v>42476.25</c:v>
                </c:pt>
                <c:pt idx="9257">
                  <c:v>42476.270833333336</c:v>
                </c:pt>
                <c:pt idx="9258">
                  <c:v>42476.291666666664</c:v>
                </c:pt>
                <c:pt idx="9259">
                  <c:v>42476.3125</c:v>
                </c:pt>
                <c:pt idx="9260">
                  <c:v>42476.333333333336</c:v>
                </c:pt>
                <c:pt idx="9261">
                  <c:v>42476.354166666664</c:v>
                </c:pt>
                <c:pt idx="9262">
                  <c:v>42476.375</c:v>
                </c:pt>
                <c:pt idx="9263">
                  <c:v>42476.395833333336</c:v>
                </c:pt>
                <c:pt idx="9264">
                  <c:v>42476.416666666664</c:v>
                </c:pt>
                <c:pt idx="9265">
                  <c:v>42476.4375</c:v>
                </c:pt>
                <c:pt idx="9266">
                  <c:v>42476.458333333336</c:v>
                </c:pt>
                <c:pt idx="9267">
                  <c:v>42476.479166666664</c:v>
                </c:pt>
                <c:pt idx="9268">
                  <c:v>42476.5</c:v>
                </c:pt>
                <c:pt idx="9269">
                  <c:v>42476.520833333336</c:v>
                </c:pt>
                <c:pt idx="9270">
                  <c:v>42476.541666666664</c:v>
                </c:pt>
                <c:pt idx="9271">
                  <c:v>42476.5625</c:v>
                </c:pt>
                <c:pt idx="9272">
                  <c:v>42476.583333333336</c:v>
                </c:pt>
                <c:pt idx="9273">
                  <c:v>42476.604166666664</c:v>
                </c:pt>
                <c:pt idx="9274">
                  <c:v>42476.625</c:v>
                </c:pt>
                <c:pt idx="9275">
                  <c:v>42476.645833333336</c:v>
                </c:pt>
                <c:pt idx="9276">
                  <c:v>42476.666666666664</c:v>
                </c:pt>
                <c:pt idx="9277">
                  <c:v>42476.6875</c:v>
                </c:pt>
                <c:pt idx="9278">
                  <c:v>42476.708333333336</c:v>
                </c:pt>
                <c:pt idx="9279">
                  <c:v>42476.729166666664</c:v>
                </c:pt>
                <c:pt idx="9280">
                  <c:v>42476.75</c:v>
                </c:pt>
                <c:pt idx="9281">
                  <c:v>42476.770833333336</c:v>
                </c:pt>
                <c:pt idx="9282">
                  <c:v>42476.791666666664</c:v>
                </c:pt>
                <c:pt idx="9283">
                  <c:v>42476.8125</c:v>
                </c:pt>
                <c:pt idx="9284">
                  <c:v>42476.833333333336</c:v>
                </c:pt>
                <c:pt idx="9285">
                  <c:v>42476.854166666664</c:v>
                </c:pt>
                <c:pt idx="9286">
                  <c:v>42476.875</c:v>
                </c:pt>
                <c:pt idx="9287">
                  <c:v>42476.895833333336</c:v>
                </c:pt>
                <c:pt idx="9288">
                  <c:v>42476.916666666664</c:v>
                </c:pt>
                <c:pt idx="9289">
                  <c:v>42476.9375</c:v>
                </c:pt>
                <c:pt idx="9290">
                  <c:v>42476.958333333336</c:v>
                </c:pt>
                <c:pt idx="9291">
                  <c:v>42476.979166666664</c:v>
                </c:pt>
                <c:pt idx="9292">
                  <c:v>42477</c:v>
                </c:pt>
                <c:pt idx="9293">
                  <c:v>42477.020833333336</c:v>
                </c:pt>
                <c:pt idx="9294">
                  <c:v>42477.041666666664</c:v>
                </c:pt>
                <c:pt idx="9295">
                  <c:v>42477.0625</c:v>
                </c:pt>
                <c:pt idx="9296">
                  <c:v>42477.083333333336</c:v>
                </c:pt>
                <c:pt idx="9297">
                  <c:v>42477.104166666664</c:v>
                </c:pt>
                <c:pt idx="9298">
                  <c:v>42477.125</c:v>
                </c:pt>
                <c:pt idx="9299">
                  <c:v>42477.145833333336</c:v>
                </c:pt>
                <c:pt idx="9300">
                  <c:v>42477.166666666664</c:v>
                </c:pt>
                <c:pt idx="9301">
                  <c:v>42477.1875</c:v>
                </c:pt>
                <c:pt idx="9302">
                  <c:v>42477.208333333336</c:v>
                </c:pt>
                <c:pt idx="9303">
                  <c:v>42477.229166666664</c:v>
                </c:pt>
                <c:pt idx="9304">
                  <c:v>42477.25</c:v>
                </c:pt>
                <c:pt idx="9305">
                  <c:v>42477.270833333336</c:v>
                </c:pt>
                <c:pt idx="9306">
                  <c:v>42477.291666666664</c:v>
                </c:pt>
                <c:pt idx="9307">
                  <c:v>42477.3125</c:v>
                </c:pt>
                <c:pt idx="9308">
                  <c:v>42477.333333333336</c:v>
                </c:pt>
                <c:pt idx="9309">
                  <c:v>42477.354166666664</c:v>
                </c:pt>
                <c:pt idx="9310">
                  <c:v>42477.375</c:v>
                </c:pt>
                <c:pt idx="9311">
                  <c:v>42477.395833333336</c:v>
                </c:pt>
                <c:pt idx="9312">
                  <c:v>42477.416666666664</c:v>
                </c:pt>
                <c:pt idx="9313">
                  <c:v>42477.4375</c:v>
                </c:pt>
                <c:pt idx="9314">
                  <c:v>42477.458333333336</c:v>
                </c:pt>
                <c:pt idx="9315">
                  <c:v>42477.479166666664</c:v>
                </c:pt>
                <c:pt idx="9316">
                  <c:v>42477.5</c:v>
                </c:pt>
                <c:pt idx="9317">
                  <c:v>42477.520833333336</c:v>
                </c:pt>
                <c:pt idx="9318">
                  <c:v>42477.541666666664</c:v>
                </c:pt>
                <c:pt idx="9319">
                  <c:v>42477.5625</c:v>
                </c:pt>
                <c:pt idx="9320">
                  <c:v>42477.583333333336</c:v>
                </c:pt>
                <c:pt idx="9321">
                  <c:v>42477.604166666664</c:v>
                </c:pt>
                <c:pt idx="9322">
                  <c:v>42477.625</c:v>
                </c:pt>
                <c:pt idx="9323">
                  <c:v>42477.645833333336</c:v>
                </c:pt>
                <c:pt idx="9324">
                  <c:v>42477.666666666664</c:v>
                </c:pt>
                <c:pt idx="9325">
                  <c:v>42477.6875</c:v>
                </c:pt>
                <c:pt idx="9326">
                  <c:v>42477.708333333336</c:v>
                </c:pt>
                <c:pt idx="9327">
                  <c:v>42477.729166666664</c:v>
                </c:pt>
                <c:pt idx="9328">
                  <c:v>42477.75</c:v>
                </c:pt>
                <c:pt idx="9329">
                  <c:v>42477.770833333336</c:v>
                </c:pt>
                <c:pt idx="9330">
                  <c:v>42477.791666666664</c:v>
                </c:pt>
                <c:pt idx="9331">
                  <c:v>42477.8125</c:v>
                </c:pt>
                <c:pt idx="9332">
                  <c:v>42477.833333333336</c:v>
                </c:pt>
                <c:pt idx="9333">
                  <c:v>42477.854166666664</c:v>
                </c:pt>
                <c:pt idx="9334">
                  <c:v>42477.875</c:v>
                </c:pt>
                <c:pt idx="9335">
                  <c:v>42477.895833333336</c:v>
                </c:pt>
                <c:pt idx="9336">
                  <c:v>42477.916666666664</c:v>
                </c:pt>
                <c:pt idx="9337">
                  <c:v>42477.9375</c:v>
                </c:pt>
                <c:pt idx="9338">
                  <c:v>42477.958333333336</c:v>
                </c:pt>
                <c:pt idx="9339">
                  <c:v>42477.979166666664</c:v>
                </c:pt>
                <c:pt idx="9340">
                  <c:v>42478</c:v>
                </c:pt>
                <c:pt idx="9341">
                  <c:v>42478.020833333336</c:v>
                </c:pt>
                <c:pt idx="9342">
                  <c:v>42478.041666666664</c:v>
                </c:pt>
                <c:pt idx="9343">
                  <c:v>42478.0625</c:v>
                </c:pt>
                <c:pt idx="9344">
                  <c:v>42478.083333333336</c:v>
                </c:pt>
                <c:pt idx="9345">
                  <c:v>42478.104166666664</c:v>
                </c:pt>
                <c:pt idx="9346">
                  <c:v>42478.125</c:v>
                </c:pt>
                <c:pt idx="9347">
                  <c:v>42478.145833333336</c:v>
                </c:pt>
                <c:pt idx="9348">
                  <c:v>42478.166666666664</c:v>
                </c:pt>
                <c:pt idx="9349">
                  <c:v>42478.1875</c:v>
                </c:pt>
                <c:pt idx="9350">
                  <c:v>42478.208333333336</c:v>
                </c:pt>
                <c:pt idx="9351">
                  <c:v>42478.229166666664</c:v>
                </c:pt>
                <c:pt idx="9352">
                  <c:v>42478.25</c:v>
                </c:pt>
                <c:pt idx="9353">
                  <c:v>42478.270833333336</c:v>
                </c:pt>
                <c:pt idx="9354">
                  <c:v>42478.291666666664</c:v>
                </c:pt>
                <c:pt idx="9355">
                  <c:v>42478.3125</c:v>
                </c:pt>
                <c:pt idx="9356">
                  <c:v>42478.333333333336</c:v>
                </c:pt>
                <c:pt idx="9357">
                  <c:v>42478.354166666664</c:v>
                </c:pt>
                <c:pt idx="9358">
                  <c:v>42478.375</c:v>
                </c:pt>
                <c:pt idx="9359">
                  <c:v>42478.395833333336</c:v>
                </c:pt>
                <c:pt idx="9360">
                  <c:v>42478.416666666664</c:v>
                </c:pt>
                <c:pt idx="9361">
                  <c:v>42478.4375</c:v>
                </c:pt>
                <c:pt idx="9362">
                  <c:v>42478.458333333336</c:v>
                </c:pt>
                <c:pt idx="9363">
                  <c:v>42478.479166666664</c:v>
                </c:pt>
                <c:pt idx="9364">
                  <c:v>42478.5</c:v>
                </c:pt>
                <c:pt idx="9365">
                  <c:v>42478.520833333336</c:v>
                </c:pt>
                <c:pt idx="9366">
                  <c:v>42478.541666666664</c:v>
                </c:pt>
                <c:pt idx="9367">
                  <c:v>42478.5625</c:v>
                </c:pt>
                <c:pt idx="9368">
                  <c:v>42478.583333333336</c:v>
                </c:pt>
                <c:pt idx="9369">
                  <c:v>42478.604166666664</c:v>
                </c:pt>
                <c:pt idx="9370">
                  <c:v>42478.625</c:v>
                </c:pt>
                <c:pt idx="9371">
                  <c:v>42478.645833333336</c:v>
                </c:pt>
                <c:pt idx="9372">
                  <c:v>42478.666666666664</c:v>
                </c:pt>
                <c:pt idx="9373">
                  <c:v>42478.6875</c:v>
                </c:pt>
                <c:pt idx="9374">
                  <c:v>42478.708333333336</c:v>
                </c:pt>
                <c:pt idx="9375">
                  <c:v>42478.729166666664</c:v>
                </c:pt>
                <c:pt idx="9376">
                  <c:v>42478.75</c:v>
                </c:pt>
                <c:pt idx="9377">
                  <c:v>42478.770833333336</c:v>
                </c:pt>
                <c:pt idx="9378">
                  <c:v>42478.791666666664</c:v>
                </c:pt>
                <c:pt idx="9379">
                  <c:v>42478.8125</c:v>
                </c:pt>
                <c:pt idx="9380">
                  <c:v>42478.833333333336</c:v>
                </c:pt>
                <c:pt idx="9381">
                  <c:v>42478.854166666664</c:v>
                </c:pt>
                <c:pt idx="9382">
                  <c:v>42478.875</c:v>
                </c:pt>
                <c:pt idx="9383">
                  <c:v>42478.895833333336</c:v>
                </c:pt>
                <c:pt idx="9384">
                  <c:v>42478.916666666664</c:v>
                </c:pt>
                <c:pt idx="9385">
                  <c:v>42478.9375</c:v>
                </c:pt>
                <c:pt idx="9386">
                  <c:v>42478.958333333336</c:v>
                </c:pt>
                <c:pt idx="9387">
                  <c:v>42478.979166666664</c:v>
                </c:pt>
                <c:pt idx="9388">
                  <c:v>42479</c:v>
                </c:pt>
                <c:pt idx="9389">
                  <c:v>42479.020833333336</c:v>
                </c:pt>
                <c:pt idx="9390">
                  <c:v>42479.041666666664</c:v>
                </c:pt>
                <c:pt idx="9391">
                  <c:v>42479.0625</c:v>
                </c:pt>
                <c:pt idx="9392">
                  <c:v>42479.083333333336</c:v>
                </c:pt>
                <c:pt idx="9393">
                  <c:v>42479.104166666664</c:v>
                </c:pt>
                <c:pt idx="9394">
                  <c:v>42479.125</c:v>
                </c:pt>
                <c:pt idx="9395">
                  <c:v>42479.145833333336</c:v>
                </c:pt>
                <c:pt idx="9396">
                  <c:v>42479.166666666664</c:v>
                </c:pt>
                <c:pt idx="9397">
                  <c:v>42479.1875</c:v>
                </c:pt>
                <c:pt idx="9398">
                  <c:v>42479.208333333336</c:v>
                </c:pt>
                <c:pt idx="9399">
                  <c:v>42479.229166666664</c:v>
                </c:pt>
                <c:pt idx="9400">
                  <c:v>42479.25</c:v>
                </c:pt>
                <c:pt idx="9401">
                  <c:v>42479.270833333336</c:v>
                </c:pt>
                <c:pt idx="9402">
                  <c:v>42479.291666666664</c:v>
                </c:pt>
                <c:pt idx="9403">
                  <c:v>42479.3125</c:v>
                </c:pt>
                <c:pt idx="9404">
                  <c:v>42479.333333333336</c:v>
                </c:pt>
                <c:pt idx="9405">
                  <c:v>42479.354166666664</c:v>
                </c:pt>
                <c:pt idx="9406">
                  <c:v>42479.375</c:v>
                </c:pt>
                <c:pt idx="9407">
                  <c:v>42479.395833333336</c:v>
                </c:pt>
                <c:pt idx="9408">
                  <c:v>42479.416666666664</c:v>
                </c:pt>
                <c:pt idx="9409">
                  <c:v>42479.4375</c:v>
                </c:pt>
                <c:pt idx="9410">
                  <c:v>42479.458333333336</c:v>
                </c:pt>
                <c:pt idx="9411">
                  <c:v>42479.479166666664</c:v>
                </c:pt>
                <c:pt idx="9412">
                  <c:v>42479.5</c:v>
                </c:pt>
                <c:pt idx="9413">
                  <c:v>42479.520833333336</c:v>
                </c:pt>
                <c:pt idx="9414">
                  <c:v>42479.541666666664</c:v>
                </c:pt>
                <c:pt idx="9415">
                  <c:v>42479.5625</c:v>
                </c:pt>
                <c:pt idx="9416">
                  <c:v>42479.583333333336</c:v>
                </c:pt>
                <c:pt idx="9417">
                  <c:v>42479.604166666664</c:v>
                </c:pt>
                <c:pt idx="9418">
                  <c:v>42479.625</c:v>
                </c:pt>
                <c:pt idx="9419">
                  <c:v>42479.645833333336</c:v>
                </c:pt>
                <c:pt idx="9420">
                  <c:v>42479.666666666664</c:v>
                </c:pt>
                <c:pt idx="9421">
                  <c:v>42479.6875</c:v>
                </c:pt>
                <c:pt idx="9422">
                  <c:v>42479.708333333336</c:v>
                </c:pt>
                <c:pt idx="9423">
                  <c:v>42479.729166666664</c:v>
                </c:pt>
                <c:pt idx="9424">
                  <c:v>42479.75</c:v>
                </c:pt>
                <c:pt idx="9425">
                  <c:v>42479.770833333336</c:v>
                </c:pt>
                <c:pt idx="9426">
                  <c:v>42479.791666666664</c:v>
                </c:pt>
                <c:pt idx="9427">
                  <c:v>42479.8125</c:v>
                </c:pt>
                <c:pt idx="9428">
                  <c:v>42479.833333333336</c:v>
                </c:pt>
                <c:pt idx="9429">
                  <c:v>42479.854166666664</c:v>
                </c:pt>
                <c:pt idx="9430">
                  <c:v>42479.875</c:v>
                </c:pt>
                <c:pt idx="9431">
                  <c:v>42479.895833333336</c:v>
                </c:pt>
                <c:pt idx="9432">
                  <c:v>42479.916666666664</c:v>
                </c:pt>
                <c:pt idx="9433">
                  <c:v>42479.9375</c:v>
                </c:pt>
                <c:pt idx="9434">
                  <c:v>42479.958333333336</c:v>
                </c:pt>
                <c:pt idx="9435">
                  <c:v>42479.979166666664</c:v>
                </c:pt>
                <c:pt idx="9436">
                  <c:v>42480</c:v>
                </c:pt>
                <c:pt idx="9437">
                  <c:v>42480.020833333336</c:v>
                </c:pt>
                <c:pt idx="9438">
                  <c:v>42480.041666666664</c:v>
                </c:pt>
                <c:pt idx="9439">
                  <c:v>42480.0625</c:v>
                </c:pt>
                <c:pt idx="9440">
                  <c:v>42480.083333333336</c:v>
                </c:pt>
                <c:pt idx="9441">
                  <c:v>42480.104166666664</c:v>
                </c:pt>
                <c:pt idx="9442">
                  <c:v>42480.125</c:v>
                </c:pt>
                <c:pt idx="9443">
                  <c:v>42480.145833333336</c:v>
                </c:pt>
                <c:pt idx="9444">
                  <c:v>42480.166666666664</c:v>
                </c:pt>
                <c:pt idx="9445">
                  <c:v>42480.1875</c:v>
                </c:pt>
                <c:pt idx="9446">
                  <c:v>42480.208333333336</c:v>
                </c:pt>
                <c:pt idx="9447">
                  <c:v>42480.229166666664</c:v>
                </c:pt>
                <c:pt idx="9448">
                  <c:v>42480.25</c:v>
                </c:pt>
                <c:pt idx="9449">
                  <c:v>42480.270833333336</c:v>
                </c:pt>
                <c:pt idx="9450">
                  <c:v>42480.291666666664</c:v>
                </c:pt>
                <c:pt idx="9451">
                  <c:v>42480.3125</c:v>
                </c:pt>
                <c:pt idx="9452">
                  <c:v>42480.333333333336</c:v>
                </c:pt>
                <c:pt idx="9453">
                  <c:v>42480.354166666664</c:v>
                </c:pt>
                <c:pt idx="9454">
                  <c:v>42480.375</c:v>
                </c:pt>
                <c:pt idx="9455">
                  <c:v>42480.395833333336</c:v>
                </c:pt>
                <c:pt idx="9456">
                  <c:v>42480.416666666664</c:v>
                </c:pt>
                <c:pt idx="9457">
                  <c:v>42480.4375</c:v>
                </c:pt>
                <c:pt idx="9458">
                  <c:v>42480.458333333336</c:v>
                </c:pt>
                <c:pt idx="9459">
                  <c:v>42480.479166666664</c:v>
                </c:pt>
                <c:pt idx="9460">
                  <c:v>42480.5</c:v>
                </c:pt>
                <c:pt idx="9461">
                  <c:v>42480.520833333336</c:v>
                </c:pt>
                <c:pt idx="9462">
                  <c:v>42480.541666666664</c:v>
                </c:pt>
                <c:pt idx="9463">
                  <c:v>42480.5625</c:v>
                </c:pt>
                <c:pt idx="9464">
                  <c:v>42480.583333333336</c:v>
                </c:pt>
                <c:pt idx="9465">
                  <c:v>42480.604166666664</c:v>
                </c:pt>
                <c:pt idx="9466">
                  <c:v>42480.625</c:v>
                </c:pt>
                <c:pt idx="9467">
                  <c:v>42480.645833333336</c:v>
                </c:pt>
                <c:pt idx="9468">
                  <c:v>42480.666666666664</c:v>
                </c:pt>
                <c:pt idx="9469">
                  <c:v>42480.6875</c:v>
                </c:pt>
                <c:pt idx="9470">
                  <c:v>42480.708333333336</c:v>
                </c:pt>
                <c:pt idx="9471">
                  <c:v>42480.729166666664</c:v>
                </c:pt>
                <c:pt idx="9472">
                  <c:v>42480.75</c:v>
                </c:pt>
                <c:pt idx="9473">
                  <c:v>42480.770833333336</c:v>
                </c:pt>
                <c:pt idx="9474">
                  <c:v>42480.791666666664</c:v>
                </c:pt>
                <c:pt idx="9475">
                  <c:v>42480.8125</c:v>
                </c:pt>
                <c:pt idx="9476">
                  <c:v>42480.833333333336</c:v>
                </c:pt>
                <c:pt idx="9477">
                  <c:v>42480.854166666664</c:v>
                </c:pt>
                <c:pt idx="9478">
                  <c:v>42480.875</c:v>
                </c:pt>
                <c:pt idx="9479">
                  <c:v>42480.895833333336</c:v>
                </c:pt>
                <c:pt idx="9480">
                  <c:v>42480.916666666664</c:v>
                </c:pt>
                <c:pt idx="9481">
                  <c:v>42480.9375</c:v>
                </c:pt>
                <c:pt idx="9482">
                  <c:v>42480.958333333336</c:v>
                </c:pt>
                <c:pt idx="9483">
                  <c:v>42480.979166666664</c:v>
                </c:pt>
                <c:pt idx="9484">
                  <c:v>42481</c:v>
                </c:pt>
                <c:pt idx="9485">
                  <c:v>42481.020833333336</c:v>
                </c:pt>
                <c:pt idx="9486">
                  <c:v>42481.041666666664</c:v>
                </c:pt>
                <c:pt idx="9487">
                  <c:v>42481.0625</c:v>
                </c:pt>
                <c:pt idx="9488">
                  <c:v>42481.083333333336</c:v>
                </c:pt>
                <c:pt idx="9489">
                  <c:v>42481.104166666664</c:v>
                </c:pt>
                <c:pt idx="9490">
                  <c:v>42481.125</c:v>
                </c:pt>
                <c:pt idx="9491">
                  <c:v>42481.145833333336</c:v>
                </c:pt>
                <c:pt idx="9492">
                  <c:v>42481.166666666664</c:v>
                </c:pt>
                <c:pt idx="9493">
                  <c:v>42481.1875</c:v>
                </c:pt>
                <c:pt idx="9494">
                  <c:v>42481.208333333336</c:v>
                </c:pt>
                <c:pt idx="9495">
                  <c:v>42481.229166666664</c:v>
                </c:pt>
                <c:pt idx="9496">
                  <c:v>42481.25</c:v>
                </c:pt>
                <c:pt idx="9497">
                  <c:v>42481.270833333336</c:v>
                </c:pt>
                <c:pt idx="9498">
                  <c:v>42481.291666666664</c:v>
                </c:pt>
                <c:pt idx="9499">
                  <c:v>42481.3125</c:v>
                </c:pt>
                <c:pt idx="9500">
                  <c:v>42481.333333333336</c:v>
                </c:pt>
                <c:pt idx="9501">
                  <c:v>42481.354166666664</c:v>
                </c:pt>
                <c:pt idx="9502">
                  <c:v>42481.375</c:v>
                </c:pt>
                <c:pt idx="9503">
                  <c:v>42481.395833333336</c:v>
                </c:pt>
                <c:pt idx="9504">
                  <c:v>42481.416666666664</c:v>
                </c:pt>
                <c:pt idx="9505">
                  <c:v>42481.4375</c:v>
                </c:pt>
                <c:pt idx="9506">
                  <c:v>42481.458333333336</c:v>
                </c:pt>
                <c:pt idx="9507">
                  <c:v>42481.479166666664</c:v>
                </c:pt>
                <c:pt idx="9508">
                  <c:v>42481.5</c:v>
                </c:pt>
                <c:pt idx="9509">
                  <c:v>42481.520833333336</c:v>
                </c:pt>
                <c:pt idx="9510">
                  <c:v>42481.541666666664</c:v>
                </c:pt>
                <c:pt idx="9511">
                  <c:v>42481.5625</c:v>
                </c:pt>
                <c:pt idx="9512">
                  <c:v>42481.583333333336</c:v>
                </c:pt>
                <c:pt idx="9513">
                  <c:v>42481.604166666664</c:v>
                </c:pt>
                <c:pt idx="9514">
                  <c:v>42481.625</c:v>
                </c:pt>
                <c:pt idx="9515">
                  <c:v>42481.645833333336</c:v>
                </c:pt>
                <c:pt idx="9516">
                  <c:v>42481.666666666664</c:v>
                </c:pt>
                <c:pt idx="9517">
                  <c:v>42481.6875</c:v>
                </c:pt>
                <c:pt idx="9518">
                  <c:v>42481.708333333336</c:v>
                </c:pt>
                <c:pt idx="9519">
                  <c:v>42481.729166666664</c:v>
                </c:pt>
                <c:pt idx="9520">
                  <c:v>42481.75</c:v>
                </c:pt>
                <c:pt idx="9521">
                  <c:v>42481.770833333336</c:v>
                </c:pt>
                <c:pt idx="9522">
                  <c:v>42481.791666666664</c:v>
                </c:pt>
                <c:pt idx="9523">
                  <c:v>42481.8125</c:v>
                </c:pt>
                <c:pt idx="9524">
                  <c:v>42481.833333333336</c:v>
                </c:pt>
                <c:pt idx="9525">
                  <c:v>42481.854166666664</c:v>
                </c:pt>
                <c:pt idx="9526">
                  <c:v>42481.875</c:v>
                </c:pt>
                <c:pt idx="9527">
                  <c:v>42481.895833333336</c:v>
                </c:pt>
                <c:pt idx="9528">
                  <c:v>42481.916666666664</c:v>
                </c:pt>
                <c:pt idx="9529">
                  <c:v>42481.9375</c:v>
                </c:pt>
                <c:pt idx="9530">
                  <c:v>42481.958333333336</c:v>
                </c:pt>
                <c:pt idx="9531">
                  <c:v>42481.979166666664</c:v>
                </c:pt>
                <c:pt idx="9532">
                  <c:v>42482</c:v>
                </c:pt>
                <c:pt idx="9533">
                  <c:v>42482.020833333336</c:v>
                </c:pt>
                <c:pt idx="9534">
                  <c:v>42482.041666666664</c:v>
                </c:pt>
                <c:pt idx="9535">
                  <c:v>42482.0625</c:v>
                </c:pt>
                <c:pt idx="9536">
                  <c:v>42482.083333333336</c:v>
                </c:pt>
                <c:pt idx="9537">
                  <c:v>42482.104166666664</c:v>
                </c:pt>
                <c:pt idx="9538">
                  <c:v>42482.125</c:v>
                </c:pt>
                <c:pt idx="9539">
                  <c:v>42482.145833333336</c:v>
                </c:pt>
                <c:pt idx="9540">
                  <c:v>42482.166666666664</c:v>
                </c:pt>
                <c:pt idx="9541">
                  <c:v>42482.1875</c:v>
                </c:pt>
                <c:pt idx="9542">
                  <c:v>42482.208333333336</c:v>
                </c:pt>
                <c:pt idx="9543">
                  <c:v>42482.229166666664</c:v>
                </c:pt>
                <c:pt idx="9544">
                  <c:v>42482.25</c:v>
                </c:pt>
                <c:pt idx="9545">
                  <c:v>42482.270833333336</c:v>
                </c:pt>
                <c:pt idx="9546">
                  <c:v>42482.291666666664</c:v>
                </c:pt>
                <c:pt idx="9547">
                  <c:v>42482.3125</c:v>
                </c:pt>
                <c:pt idx="9548">
                  <c:v>42482.333333333336</c:v>
                </c:pt>
                <c:pt idx="9549">
                  <c:v>42482.354166666664</c:v>
                </c:pt>
                <c:pt idx="9550">
                  <c:v>42482.375</c:v>
                </c:pt>
                <c:pt idx="9551">
                  <c:v>42482.395833333336</c:v>
                </c:pt>
                <c:pt idx="9552">
                  <c:v>42482.416666666664</c:v>
                </c:pt>
                <c:pt idx="9553">
                  <c:v>42482.4375</c:v>
                </c:pt>
                <c:pt idx="9554">
                  <c:v>42482.458333333336</c:v>
                </c:pt>
                <c:pt idx="9555">
                  <c:v>42482.479166666664</c:v>
                </c:pt>
                <c:pt idx="9556">
                  <c:v>42482.5</c:v>
                </c:pt>
                <c:pt idx="9557">
                  <c:v>42482.520833333336</c:v>
                </c:pt>
                <c:pt idx="9558">
                  <c:v>42482.541666666664</c:v>
                </c:pt>
                <c:pt idx="9559">
                  <c:v>42482.5625</c:v>
                </c:pt>
                <c:pt idx="9560">
                  <c:v>42482.583333333336</c:v>
                </c:pt>
                <c:pt idx="9561">
                  <c:v>42482.604166666664</c:v>
                </c:pt>
                <c:pt idx="9562">
                  <c:v>42482.625</c:v>
                </c:pt>
                <c:pt idx="9563">
                  <c:v>42482.645833333336</c:v>
                </c:pt>
                <c:pt idx="9564">
                  <c:v>42482.666666666664</c:v>
                </c:pt>
                <c:pt idx="9565">
                  <c:v>42482.6875</c:v>
                </c:pt>
                <c:pt idx="9566">
                  <c:v>42482.708333333336</c:v>
                </c:pt>
                <c:pt idx="9567">
                  <c:v>42482.729166666664</c:v>
                </c:pt>
                <c:pt idx="9568">
                  <c:v>42482.75</c:v>
                </c:pt>
                <c:pt idx="9569">
                  <c:v>42482.770833333336</c:v>
                </c:pt>
                <c:pt idx="9570">
                  <c:v>42482.791666666664</c:v>
                </c:pt>
                <c:pt idx="9571">
                  <c:v>42482.8125</c:v>
                </c:pt>
                <c:pt idx="9572">
                  <c:v>42482.833333333336</c:v>
                </c:pt>
                <c:pt idx="9573">
                  <c:v>42482.854166666664</c:v>
                </c:pt>
                <c:pt idx="9574">
                  <c:v>42482.875</c:v>
                </c:pt>
                <c:pt idx="9575">
                  <c:v>42482.895833333336</c:v>
                </c:pt>
                <c:pt idx="9576">
                  <c:v>42482.916666666664</c:v>
                </c:pt>
                <c:pt idx="9577">
                  <c:v>42482.9375</c:v>
                </c:pt>
                <c:pt idx="9578">
                  <c:v>42482.958333333336</c:v>
                </c:pt>
                <c:pt idx="9579">
                  <c:v>42482.979166666664</c:v>
                </c:pt>
                <c:pt idx="9580">
                  <c:v>42483</c:v>
                </c:pt>
                <c:pt idx="9581">
                  <c:v>42483.020833333336</c:v>
                </c:pt>
                <c:pt idx="9582">
                  <c:v>42483.041666666664</c:v>
                </c:pt>
                <c:pt idx="9583">
                  <c:v>42483.0625</c:v>
                </c:pt>
                <c:pt idx="9584">
                  <c:v>42483.083333333336</c:v>
                </c:pt>
                <c:pt idx="9585">
                  <c:v>42483.104166666664</c:v>
                </c:pt>
                <c:pt idx="9586">
                  <c:v>42483.125</c:v>
                </c:pt>
                <c:pt idx="9587">
                  <c:v>42483.145833333336</c:v>
                </c:pt>
                <c:pt idx="9588">
                  <c:v>42483.166666666664</c:v>
                </c:pt>
                <c:pt idx="9589">
                  <c:v>42483.1875</c:v>
                </c:pt>
                <c:pt idx="9590">
                  <c:v>42483.208333333336</c:v>
                </c:pt>
                <c:pt idx="9591">
                  <c:v>42483.229166666664</c:v>
                </c:pt>
                <c:pt idx="9592">
                  <c:v>42483.25</c:v>
                </c:pt>
                <c:pt idx="9593">
                  <c:v>42483.270833333336</c:v>
                </c:pt>
                <c:pt idx="9594">
                  <c:v>42483.291666666664</c:v>
                </c:pt>
                <c:pt idx="9595">
                  <c:v>42483.3125</c:v>
                </c:pt>
                <c:pt idx="9596">
                  <c:v>42483.333333333336</c:v>
                </c:pt>
                <c:pt idx="9597">
                  <c:v>42483.354166666664</c:v>
                </c:pt>
                <c:pt idx="9598">
                  <c:v>42483.375</c:v>
                </c:pt>
                <c:pt idx="9599">
                  <c:v>42483.395833333336</c:v>
                </c:pt>
                <c:pt idx="9600">
                  <c:v>42483.416666666664</c:v>
                </c:pt>
                <c:pt idx="9601">
                  <c:v>42483.4375</c:v>
                </c:pt>
                <c:pt idx="9602">
                  <c:v>42483.458333333336</c:v>
                </c:pt>
                <c:pt idx="9603">
                  <c:v>42483.479166666664</c:v>
                </c:pt>
                <c:pt idx="9604">
                  <c:v>42483.5</c:v>
                </c:pt>
                <c:pt idx="9605">
                  <c:v>42483.520833333336</c:v>
                </c:pt>
                <c:pt idx="9606">
                  <c:v>42483.541666666664</c:v>
                </c:pt>
                <c:pt idx="9607">
                  <c:v>42483.5625</c:v>
                </c:pt>
                <c:pt idx="9608">
                  <c:v>42483.583333333336</c:v>
                </c:pt>
                <c:pt idx="9609">
                  <c:v>42483.604166666664</c:v>
                </c:pt>
                <c:pt idx="9610">
                  <c:v>42483.625</c:v>
                </c:pt>
                <c:pt idx="9611">
                  <c:v>42483.645833333336</c:v>
                </c:pt>
                <c:pt idx="9612">
                  <c:v>42483.666666666664</c:v>
                </c:pt>
                <c:pt idx="9613">
                  <c:v>42483.6875</c:v>
                </c:pt>
                <c:pt idx="9614">
                  <c:v>42483.708333333336</c:v>
                </c:pt>
                <c:pt idx="9615">
                  <c:v>42483.729166666664</c:v>
                </c:pt>
                <c:pt idx="9616">
                  <c:v>42483.75</c:v>
                </c:pt>
                <c:pt idx="9617">
                  <c:v>42483.770833333336</c:v>
                </c:pt>
                <c:pt idx="9618">
                  <c:v>42483.791666666664</c:v>
                </c:pt>
                <c:pt idx="9619">
                  <c:v>42483.8125</c:v>
                </c:pt>
                <c:pt idx="9620">
                  <c:v>42483.833333333336</c:v>
                </c:pt>
                <c:pt idx="9621">
                  <c:v>42483.854166666664</c:v>
                </c:pt>
                <c:pt idx="9622">
                  <c:v>42483.875</c:v>
                </c:pt>
                <c:pt idx="9623">
                  <c:v>42483.895833333336</c:v>
                </c:pt>
                <c:pt idx="9624">
                  <c:v>42483.916666666664</c:v>
                </c:pt>
                <c:pt idx="9625">
                  <c:v>42483.9375</c:v>
                </c:pt>
                <c:pt idx="9626">
                  <c:v>42483.958333333336</c:v>
                </c:pt>
                <c:pt idx="9627">
                  <c:v>42483.979166666664</c:v>
                </c:pt>
                <c:pt idx="9628">
                  <c:v>42484</c:v>
                </c:pt>
                <c:pt idx="9629">
                  <c:v>42484.020833333336</c:v>
                </c:pt>
                <c:pt idx="9630">
                  <c:v>42484.041666666664</c:v>
                </c:pt>
                <c:pt idx="9631">
                  <c:v>42484.0625</c:v>
                </c:pt>
                <c:pt idx="9632">
                  <c:v>42484.083333333336</c:v>
                </c:pt>
                <c:pt idx="9633">
                  <c:v>42484.104166666664</c:v>
                </c:pt>
                <c:pt idx="9634">
                  <c:v>42484.125</c:v>
                </c:pt>
                <c:pt idx="9635">
                  <c:v>42484.145833333336</c:v>
                </c:pt>
                <c:pt idx="9636">
                  <c:v>42484.166666666664</c:v>
                </c:pt>
                <c:pt idx="9637">
                  <c:v>42484.1875</c:v>
                </c:pt>
                <c:pt idx="9638">
                  <c:v>42484.208333333336</c:v>
                </c:pt>
                <c:pt idx="9639">
                  <c:v>42484.229166666664</c:v>
                </c:pt>
                <c:pt idx="9640">
                  <c:v>42484.25</c:v>
                </c:pt>
                <c:pt idx="9641">
                  <c:v>42484.270833333336</c:v>
                </c:pt>
                <c:pt idx="9642">
                  <c:v>42484.291666666664</c:v>
                </c:pt>
                <c:pt idx="9643">
                  <c:v>42484.3125</c:v>
                </c:pt>
                <c:pt idx="9644">
                  <c:v>42484.333333333336</c:v>
                </c:pt>
                <c:pt idx="9645">
                  <c:v>42484.354166666664</c:v>
                </c:pt>
                <c:pt idx="9646">
                  <c:v>42484.375</c:v>
                </c:pt>
                <c:pt idx="9647">
                  <c:v>42484.395833333336</c:v>
                </c:pt>
                <c:pt idx="9648">
                  <c:v>42484.416666666664</c:v>
                </c:pt>
                <c:pt idx="9649">
                  <c:v>42484.4375</c:v>
                </c:pt>
                <c:pt idx="9650">
                  <c:v>42484.458333333336</c:v>
                </c:pt>
                <c:pt idx="9651">
                  <c:v>42484.479166666664</c:v>
                </c:pt>
                <c:pt idx="9652">
                  <c:v>42484.5</c:v>
                </c:pt>
                <c:pt idx="9653">
                  <c:v>42484.520833333336</c:v>
                </c:pt>
                <c:pt idx="9654">
                  <c:v>42484.541666666664</c:v>
                </c:pt>
                <c:pt idx="9655">
                  <c:v>42484.5625</c:v>
                </c:pt>
                <c:pt idx="9656">
                  <c:v>42484.583333333336</c:v>
                </c:pt>
                <c:pt idx="9657">
                  <c:v>42484.604166666664</c:v>
                </c:pt>
                <c:pt idx="9658">
                  <c:v>42484.625</c:v>
                </c:pt>
                <c:pt idx="9659">
                  <c:v>42484.645833333336</c:v>
                </c:pt>
                <c:pt idx="9660">
                  <c:v>42484.666666666664</c:v>
                </c:pt>
                <c:pt idx="9661">
                  <c:v>42484.6875</c:v>
                </c:pt>
                <c:pt idx="9662">
                  <c:v>42484.708333333336</c:v>
                </c:pt>
                <c:pt idx="9663">
                  <c:v>42484.729166666664</c:v>
                </c:pt>
                <c:pt idx="9664">
                  <c:v>42484.75</c:v>
                </c:pt>
                <c:pt idx="9665">
                  <c:v>42484.770833333336</c:v>
                </c:pt>
                <c:pt idx="9666">
                  <c:v>42484.791666666664</c:v>
                </c:pt>
                <c:pt idx="9667">
                  <c:v>42484.8125</c:v>
                </c:pt>
                <c:pt idx="9668">
                  <c:v>42484.833333333336</c:v>
                </c:pt>
                <c:pt idx="9669">
                  <c:v>42484.854166666664</c:v>
                </c:pt>
                <c:pt idx="9670">
                  <c:v>42484.875</c:v>
                </c:pt>
                <c:pt idx="9671">
                  <c:v>42484.895833333336</c:v>
                </c:pt>
                <c:pt idx="9672">
                  <c:v>42484.916666666664</c:v>
                </c:pt>
                <c:pt idx="9673">
                  <c:v>42484.9375</c:v>
                </c:pt>
                <c:pt idx="9674">
                  <c:v>42484.958333333336</c:v>
                </c:pt>
                <c:pt idx="9675">
                  <c:v>42484.979166666664</c:v>
                </c:pt>
                <c:pt idx="9676">
                  <c:v>42485</c:v>
                </c:pt>
                <c:pt idx="9677">
                  <c:v>42485.020833333336</c:v>
                </c:pt>
                <c:pt idx="9678">
                  <c:v>42485.041666666664</c:v>
                </c:pt>
                <c:pt idx="9679">
                  <c:v>42485.0625</c:v>
                </c:pt>
                <c:pt idx="9680">
                  <c:v>42485.083333333336</c:v>
                </c:pt>
                <c:pt idx="9681">
                  <c:v>42485.104166666664</c:v>
                </c:pt>
                <c:pt idx="9682">
                  <c:v>42485.125</c:v>
                </c:pt>
                <c:pt idx="9683">
                  <c:v>42485.145833333336</c:v>
                </c:pt>
                <c:pt idx="9684">
                  <c:v>42485.166666666664</c:v>
                </c:pt>
                <c:pt idx="9685">
                  <c:v>42485.1875</c:v>
                </c:pt>
                <c:pt idx="9686">
                  <c:v>42485.208333333336</c:v>
                </c:pt>
                <c:pt idx="9687">
                  <c:v>42485.229166666664</c:v>
                </c:pt>
                <c:pt idx="9688">
                  <c:v>42485.25</c:v>
                </c:pt>
                <c:pt idx="9689">
                  <c:v>42485.270833333336</c:v>
                </c:pt>
                <c:pt idx="9690">
                  <c:v>42485.291666666664</c:v>
                </c:pt>
                <c:pt idx="9691">
                  <c:v>42485.3125</c:v>
                </c:pt>
                <c:pt idx="9692">
                  <c:v>42485.333333333336</c:v>
                </c:pt>
                <c:pt idx="9693">
                  <c:v>42485.354166666664</c:v>
                </c:pt>
                <c:pt idx="9694">
                  <c:v>42485.375</c:v>
                </c:pt>
                <c:pt idx="9695">
                  <c:v>42485.395833333336</c:v>
                </c:pt>
                <c:pt idx="9696">
                  <c:v>42485.416666666664</c:v>
                </c:pt>
                <c:pt idx="9697">
                  <c:v>42485.4375</c:v>
                </c:pt>
                <c:pt idx="9698">
                  <c:v>42485.458333333336</c:v>
                </c:pt>
                <c:pt idx="9699">
                  <c:v>42485.479166666664</c:v>
                </c:pt>
                <c:pt idx="9700">
                  <c:v>42485.5</c:v>
                </c:pt>
                <c:pt idx="9701">
                  <c:v>42485.520833333336</c:v>
                </c:pt>
                <c:pt idx="9702">
                  <c:v>42485.541666666664</c:v>
                </c:pt>
                <c:pt idx="9703">
                  <c:v>42485.5625</c:v>
                </c:pt>
                <c:pt idx="9704">
                  <c:v>42485.583333333336</c:v>
                </c:pt>
                <c:pt idx="9705">
                  <c:v>42485.604166666664</c:v>
                </c:pt>
                <c:pt idx="9706">
                  <c:v>42485.625</c:v>
                </c:pt>
                <c:pt idx="9707">
                  <c:v>42485.645833333336</c:v>
                </c:pt>
                <c:pt idx="9708">
                  <c:v>42485.666666666664</c:v>
                </c:pt>
                <c:pt idx="9709">
                  <c:v>42485.6875</c:v>
                </c:pt>
                <c:pt idx="9710">
                  <c:v>42485.708333333336</c:v>
                </c:pt>
                <c:pt idx="9711">
                  <c:v>42485.729166666664</c:v>
                </c:pt>
                <c:pt idx="9712">
                  <c:v>42485.75</c:v>
                </c:pt>
                <c:pt idx="9713">
                  <c:v>42485.770833333336</c:v>
                </c:pt>
                <c:pt idx="9714">
                  <c:v>42485.791666666664</c:v>
                </c:pt>
                <c:pt idx="9715">
                  <c:v>42485.8125</c:v>
                </c:pt>
                <c:pt idx="9716">
                  <c:v>42485.833333333336</c:v>
                </c:pt>
                <c:pt idx="9717">
                  <c:v>42485.854166666664</c:v>
                </c:pt>
                <c:pt idx="9718">
                  <c:v>42485.875</c:v>
                </c:pt>
                <c:pt idx="9719">
                  <c:v>42485.895833333336</c:v>
                </c:pt>
                <c:pt idx="9720">
                  <c:v>42485.916666666664</c:v>
                </c:pt>
                <c:pt idx="9721">
                  <c:v>42485.9375</c:v>
                </c:pt>
                <c:pt idx="9722">
                  <c:v>42485.958333333336</c:v>
                </c:pt>
                <c:pt idx="9723">
                  <c:v>42485.979166666664</c:v>
                </c:pt>
                <c:pt idx="9724">
                  <c:v>42486</c:v>
                </c:pt>
                <c:pt idx="9725">
                  <c:v>42486.020833333336</c:v>
                </c:pt>
                <c:pt idx="9726">
                  <c:v>42486.041666666664</c:v>
                </c:pt>
                <c:pt idx="9727">
                  <c:v>42486.0625</c:v>
                </c:pt>
                <c:pt idx="9728">
                  <c:v>42486.083333333336</c:v>
                </c:pt>
                <c:pt idx="9729">
                  <c:v>42486.104166666664</c:v>
                </c:pt>
                <c:pt idx="9730">
                  <c:v>42486.125</c:v>
                </c:pt>
                <c:pt idx="9731">
                  <c:v>42486.145833333336</c:v>
                </c:pt>
                <c:pt idx="9732">
                  <c:v>42486.166666666664</c:v>
                </c:pt>
                <c:pt idx="9733">
                  <c:v>42486.1875</c:v>
                </c:pt>
                <c:pt idx="9734">
                  <c:v>42486.208333333336</c:v>
                </c:pt>
                <c:pt idx="9735">
                  <c:v>42486.229166666664</c:v>
                </c:pt>
                <c:pt idx="9736">
                  <c:v>42486.25</c:v>
                </c:pt>
                <c:pt idx="9737">
                  <c:v>42486.270833333336</c:v>
                </c:pt>
                <c:pt idx="9738">
                  <c:v>42486.291666666664</c:v>
                </c:pt>
                <c:pt idx="9739">
                  <c:v>42486.3125</c:v>
                </c:pt>
                <c:pt idx="9740">
                  <c:v>42486.333333333336</c:v>
                </c:pt>
                <c:pt idx="9741">
                  <c:v>42486.354166666664</c:v>
                </c:pt>
                <c:pt idx="9742">
                  <c:v>42486.375</c:v>
                </c:pt>
                <c:pt idx="9743">
                  <c:v>42486.395833333336</c:v>
                </c:pt>
                <c:pt idx="9744">
                  <c:v>42486.416666666664</c:v>
                </c:pt>
                <c:pt idx="9745">
                  <c:v>42486.4375</c:v>
                </c:pt>
                <c:pt idx="9746">
                  <c:v>42486.458333333336</c:v>
                </c:pt>
                <c:pt idx="9747">
                  <c:v>42486.479166666664</c:v>
                </c:pt>
                <c:pt idx="9748">
                  <c:v>42486.5</c:v>
                </c:pt>
                <c:pt idx="9749">
                  <c:v>42486.520833333336</c:v>
                </c:pt>
                <c:pt idx="9750">
                  <c:v>42486.541666666664</c:v>
                </c:pt>
                <c:pt idx="9751">
                  <c:v>42486.5625</c:v>
                </c:pt>
                <c:pt idx="9752">
                  <c:v>42486.583333333336</c:v>
                </c:pt>
                <c:pt idx="9753">
                  <c:v>42486.604166666664</c:v>
                </c:pt>
                <c:pt idx="9754">
                  <c:v>42486.625</c:v>
                </c:pt>
                <c:pt idx="9755">
                  <c:v>42486.645833333336</c:v>
                </c:pt>
                <c:pt idx="9756">
                  <c:v>42486.666666666664</c:v>
                </c:pt>
                <c:pt idx="9757">
                  <c:v>42486.6875</c:v>
                </c:pt>
                <c:pt idx="9758">
                  <c:v>42486.708333333336</c:v>
                </c:pt>
                <c:pt idx="9759">
                  <c:v>42486.729166666664</c:v>
                </c:pt>
                <c:pt idx="9760">
                  <c:v>42486.75</c:v>
                </c:pt>
                <c:pt idx="9761">
                  <c:v>42486.770833333336</c:v>
                </c:pt>
                <c:pt idx="9762">
                  <c:v>42486.791666666664</c:v>
                </c:pt>
                <c:pt idx="9763">
                  <c:v>42486.8125</c:v>
                </c:pt>
                <c:pt idx="9764">
                  <c:v>42486.833333333336</c:v>
                </c:pt>
                <c:pt idx="9765">
                  <c:v>42486.854166666664</c:v>
                </c:pt>
                <c:pt idx="9766">
                  <c:v>42486.875</c:v>
                </c:pt>
                <c:pt idx="9767">
                  <c:v>42486.895833333336</c:v>
                </c:pt>
                <c:pt idx="9768">
                  <c:v>42486.916666666664</c:v>
                </c:pt>
                <c:pt idx="9769">
                  <c:v>42486.9375</c:v>
                </c:pt>
                <c:pt idx="9770">
                  <c:v>42486.958333333336</c:v>
                </c:pt>
                <c:pt idx="9771">
                  <c:v>42486.979166666664</c:v>
                </c:pt>
                <c:pt idx="9772">
                  <c:v>42487</c:v>
                </c:pt>
                <c:pt idx="9773">
                  <c:v>42487.020833333336</c:v>
                </c:pt>
                <c:pt idx="9774">
                  <c:v>42487.041666666664</c:v>
                </c:pt>
                <c:pt idx="9775">
                  <c:v>42487.0625</c:v>
                </c:pt>
                <c:pt idx="9776">
                  <c:v>42487.083333333336</c:v>
                </c:pt>
                <c:pt idx="9777">
                  <c:v>42487.104166666664</c:v>
                </c:pt>
                <c:pt idx="9778">
                  <c:v>42487.125</c:v>
                </c:pt>
                <c:pt idx="9779">
                  <c:v>42487.145833333336</c:v>
                </c:pt>
                <c:pt idx="9780">
                  <c:v>42487.166666666664</c:v>
                </c:pt>
                <c:pt idx="9781">
                  <c:v>42487.1875</c:v>
                </c:pt>
                <c:pt idx="9782">
                  <c:v>42487.208333333336</c:v>
                </c:pt>
                <c:pt idx="9783">
                  <c:v>42487.229166666664</c:v>
                </c:pt>
                <c:pt idx="9784">
                  <c:v>42487.25</c:v>
                </c:pt>
                <c:pt idx="9785">
                  <c:v>42487.270833333336</c:v>
                </c:pt>
                <c:pt idx="9786">
                  <c:v>42487.291666666664</c:v>
                </c:pt>
                <c:pt idx="9787">
                  <c:v>42487.3125</c:v>
                </c:pt>
                <c:pt idx="9788">
                  <c:v>42487.333333333336</c:v>
                </c:pt>
                <c:pt idx="9789">
                  <c:v>42487.354166666664</c:v>
                </c:pt>
                <c:pt idx="9790">
                  <c:v>42487.375</c:v>
                </c:pt>
                <c:pt idx="9791">
                  <c:v>42487.395833333336</c:v>
                </c:pt>
                <c:pt idx="9792">
                  <c:v>42487.416666666664</c:v>
                </c:pt>
                <c:pt idx="9793">
                  <c:v>42487.4375</c:v>
                </c:pt>
                <c:pt idx="9794">
                  <c:v>42487.458333333336</c:v>
                </c:pt>
                <c:pt idx="9795">
                  <c:v>42487.479166666664</c:v>
                </c:pt>
                <c:pt idx="9796">
                  <c:v>42487.5</c:v>
                </c:pt>
                <c:pt idx="9797">
                  <c:v>42487.520833333336</c:v>
                </c:pt>
                <c:pt idx="9798">
                  <c:v>42487.541666666664</c:v>
                </c:pt>
                <c:pt idx="9799">
                  <c:v>42487.5625</c:v>
                </c:pt>
                <c:pt idx="9800">
                  <c:v>42487.583333333336</c:v>
                </c:pt>
                <c:pt idx="9801">
                  <c:v>42487.604166666664</c:v>
                </c:pt>
                <c:pt idx="9802">
                  <c:v>42487.625</c:v>
                </c:pt>
                <c:pt idx="9803">
                  <c:v>42487.645833333336</c:v>
                </c:pt>
                <c:pt idx="9804">
                  <c:v>42487.666666666664</c:v>
                </c:pt>
                <c:pt idx="9805">
                  <c:v>42487.6875</c:v>
                </c:pt>
                <c:pt idx="9806">
                  <c:v>42487.708333333336</c:v>
                </c:pt>
                <c:pt idx="9807">
                  <c:v>42487.729166666664</c:v>
                </c:pt>
                <c:pt idx="9808">
                  <c:v>42487.75</c:v>
                </c:pt>
                <c:pt idx="9809">
                  <c:v>42487.770833333336</c:v>
                </c:pt>
                <c:pt idx="9810">
                  <c:v>42487.791666666664</c:v>
                </c:pt>
                <c:pt idx="9811">
                  <c:v>42487.8125</c:v>
                </c:pt>
                <c:pt idx="9812">
                  <c:v>42487.833333333336</c:v>
                </c:pt>
                <c:pt idx="9813">
                  <c:v>42487.854166666664</c:v>
                </c:pt>
                <c:pt idx="9814">
                  <c:v>42487.875</c:v>
                </c:pt>
                <c:pt idx="9815">
                  <c:v>42487.895833333336</c:v>
                </c:pt>
                <c:pt idx="9816">
                  <c:v>42487.916666666664</c:v>
                </c:pt>
                <c:pt idx="9817">
                  <c:v>42487.9375</c:v>
                </c:pt>
                <c:pt idx="9818">
                  <c:v>42487.958333333336</c:v>
                </c:pt>
                <c:pt idx="9819">
                  <c:v>42487.979166666664</c:v>
                </c:pt>
                <c:pt idx="9820">
                  <c:v>42488</c:v>
                </c:pt>
                <c:pt idx="9821">
                  <c:v>42488.020833333336</c:v>
                </c:pt>
                <c:pt idx="9822">
                  <c:v>42488.041666666664</c:v>
                </c:pt>
                <c:pt idx="9823">
                  <c:v>42488.0625</c:v>
                </c:pt>
                <c:pt idx="9824">
                  <c:v>42488.083333333336</c:v>
                </c:pt>
                <c:pt idx="9825">
                  <c:v>42488.104166666664</c:v>
                </c:pt>
                <c:pt idx="9826">
                  <c:v>42488.125</c:v>
                </c:pt>
                <c:pt idx="9827">
                  <c:v>42488.145833333336</c:v>
                </c:pt>
                <c:pt idx="9828">
                  <c:v>42488.166666666664</c:v>
                </c:pt>
                <c:pt idx="9829">
                  <c:v>42488.1875</c:v>
                </c:pt>
                <c:pt idx="9830">
                  <c:v>42488.208333333336</c:v>
                </c:pt>
                <c:pt idx="9831">
                  <c:v>42488.229166666664</c:v>
                </c:pt>
                <c:pt idx="9832">
                  <c:v>42488.25</c:v>
                </c:pt>
                <c:pt idx="9833">
                  <c:v>42488.270833333336</c:v>
                </c:pt>
                <c:pt idx="9834">
                  <c:v>42488.291666666664</c:v>
                </c:pt>
                <c:pt idx="9835">
                  <c:v>42488.3125</c:v>
                </c:pt>
                <c:pt idx="9836">
                  <c:v>42488.333333333336</c:v>
                </c:pt>
                <c:pt idx="9837">
                  <c:v>42488.354166666664</c:v>
                </c:pt>
                <c:pt idx="9838">
                  <c:v>42488.375</c:v>
                </c:pt>
                <c:pt idx="9839">
                  <c:v>42488.395833333336</c:v>
                </c:pt>
                <c:pt idx="9840">
                  <c:v>42488.416666666664</c:v>
                </c:pt>
                <c:pt idx="9841">
                  <c:v>42488.4375</c:v>
                </c:pt>
                <c:pt idx="9842">
                  <c:v>42488.458333333336</c:v>
                </c:pt>
                <c:pt idx="9843">
                  <c:v>42488.479166666664</c:v>
                </c:pt>
                <c:pt idx="9844">
                  <c:v>42488.5</c:v>
                </c:pt>
                <c:pt idx="9845">
                  <c:v>42488.520833333336</c:v>
                </c:pt>
                <c:pt idx="9846">
                  <c:v>42488.541666666664</c:v>
                </c:pt>
                <c:pt idx="9847">
                  <c:v>42488.5625</c:v>
                </c:pt>
                <c:pt idx="9848">
                  <c:v>42488.583333333336</c:v>
                </c:pt>
                <c:pt idx="9849">
                  <c:v>42488.604166666664</c:v>
                </c:pt>
                <c:pt idx="9850">
                  <c:v>42488.625</c:v>
                </c:pt>
                <c:pt idx="9851">
                  <c:v>42488.645833333336</c:v>
                </c:pt>
                <c:pt idx="9852">
                  <c:v>42488.666666666664</c:v>
                </c:pt>
                <c:pt idx="9853">
                  <c:v>42488.6875</c:v>
                </c:pt>
                <c:pt idx="9854">
                  <c:v>42488.708333333336</c:v>
                </c:pt>
                <c:pt idx="9855">
                  <c:v>42488.729166666664</c:v>
                </c:pt>
                <c:pt idx="9856">
                  <c:v>42488.75</c:v>
                </c:pt>
                <c:pt idx="9857">
                  <c:v>42488.770833333336</c:v>
                </c:pt>
                <c:pt idx="9858">
                  <c:v>42488.791666666664</c:v>
                </c:pt>
                <c:pt idx="9859">
                  <c:v>42488.8125</c:v>
                </c:pt>
                <c:pt idx="9860">
                  <c:v>42488.833333333336</c:v>
                </c:pt>
                <c:pt idx="9861">
                  <c:v>42488.854166666664</c:v>
                </c:pt>
                <c:pt idx="9862">
                  <c:v>42488.875</c:v>
                </c:pt>
                <c:pt idx="9863">
                  <c:v>42488.895833333336</c:v>
                </c:pt>
                <c:pt idx="9864">
                  <c:v>42488.916666666664</c:v>
                </c:pt>
                <c:pt idx="9865">
                  <c:v>42488.9375</c:v>
                </c:pt>
                <c:pt idx="9866">
                  <c:v>42488.958333333336</c:v>
                </c:pt>
                <c:pt idx="9867">
                  <c:v>42488.979166666664</c:v>
                </c:pt>
                <c:pt idx="9868">
                  <c:v>42489</c:v>
                </c:pt>
                <c:pt idx="9869">
                  <c:v>42489.020833333336</c:v>
                </c:pt>
                <c:pt idx="9870">
                  <c:v>42489.041666666664</c:v>
                </c:pt>
                <c:pt idx="9871">
                  <c:v>42489.0625</c:v>
                </c:pt>
                <c:pt idx="9872">
                  <c:v>42489.083333333336</c:v>
                </c:pt>
                <c:pt idx="9873">
                  <c:v>42489.104166666664</c:v>
                </c:pt>
                <c:pt idx="9874">
                  <c:v>42489.125</c:v>
                </c:pt>
                <c:pt idx="9875">
                  <c:v>42489.145833333336</c:v>
                </c:pt>
                <c:pt idx="9876">
                  <c:v>42489.166666666664</c:v>
                </c:pt>
                <c:pt idx="9877">
                  <c:v>42489.1875</c:v>
                </c:pt>
                <c:pt idx="9878">
                  <c:v>42489.208333333336</c:v>
                </c:pt>
                <c:pt idx="9879">
                  <c:v>42489.229166666664</c:v>
                </c:pt>
                <c:pt idx="9880">
                  <c:v>42489.25</c:v>
                </c:pt>
                <c:pt idx="9881">
                  <c:v>42489.270833333336</c:v>
                </c:pt>
                <c:pt idx="9882">
                  <c:v>42489.291666666664</c:v>
                </c:pt>
                <c:pt idx="9883">
                  <c:v>42489.3125</c:v>
                </c:pt>
                <c:pt idx="9884">
                  <c:v>42489.333333333336</c:v>
                </c:pt>
                <c:pt idx="9885">
                  <c:v>42489.354166666664</c:v>
                </c:pt>
                <c:pt idx="9886">
                  <c:v>42489.375</c:v>
                </c:pt>
                <c:pt idx="9887">
                  <c:v>42489.395833333336</c:v>
                </c:pt>
                <c:pt idx="9888">
                  <c:v>42489.416666666664</c:v>
                </c:pt>
                <c:pt idx="9889">
                  <c:v>42489.4375</c:v>
                </c:pt>
                <c:pt idx="9890">
                  <c:v>42489.458333333336</c:v>
                </c:pt>
                <c:pt idx="9891">
                  <c:v>42489.479166666664</c:v>
                </c:pt>
                <c:pt idx="9892">
                  <c:v>42489.5</c:v>
                </c:pt>
                <c:pt idx="9893">
                  <c:v>42489.520833333336</c:v>
                </c:pt>
                <c:pt idx="9894">
                  <c:v>42489.541666666664</c:v>
                </c:pt>
                <c:pt idx="9895">
                  <c:v>42489.5625</c:v>
                </c:pt>
                <c:pt idx="9896">
                  <c:v>42489.583333333336</c:v>
                </c:pt>
                <c:pt idx="9897">
                  <c:v>42489.604166666664</c:v>
                </c:pt>
                <c:pt idx="9898">
                  <c:v>42489.625</c:v>
                </c:pt>
                <c:pt idx="9899">
                  <c:v>42489.645833333336</c:v>
                </c:pt>
                <c:pt idx="9900">
                  <c:v>42489.666666666664</c:v>
                </c:pt>
                <c:pt idx="9901">
                  <c:v>42489.6875</c:v>
                </c:pt>
                <c:pt idx="9902">
                  <c:v>42489.708333333336</c:v>
                </c:pt>
                <c:pt idx="9903">
                  <c:v>42489.729166666664</c:v>
                </c:pt>
                <c:pt idx="9904">
                  <c:v>42489.75</c:v>
                </c:pt>
                <c:pt idx="9905">
                  <c:v>42489.770833333336</c:v>
                </c:pt>
                <c:pt idx="9906">
                  <c:v>42489.791666666664</c:v>
                </c:pt>
                <c:pt idx="9907">
                  <c:v>42489.8125</c:v>
                </c:pt>
                <c:pt idx="9908">
                  <c:v>42489.833333333336</c:v>
                </c:pt>
                <c:pt idx="9909">
                  <c:v>42489.854166666664</c:v>
                </c:pt>
                <c:pt idx="9910">
                  <c:v>42489.875</c:v>
                </c:pt>
                <c:pt idx="9911">
                  <c:v>42489.895833333336</c:v>
                </c:pt>
                <c:pt idx="9912">
                  <c:v>42489.916666666664</c:v>
                </c:pt>
                <c:pt idx="9913">
                  <c:v>42489.9375</c:v>
                </c:pt>
                <c:pt idx="9914">
                  <c:v>42489.958333333336</c:v>
                </c:pt>
                <c:pt idx="9915">
                  <c:v>42489.979166666664</c:v>
                </c:pt>
                <c:pt idx="9916">
                  <c:v>42490</c:v>
                </c:pt>
                <c:pt idx="9917">
                  <c:v>42490.020833333336</c:v>
                </c:pt>
                <c:pt idx="9918">
                  <c:v>42490.041666666664</c:v>
                </c:pt>
                <c:pt idx="9919">
                  <c:v>42490.0625</c:v>
                </c:pt>
                <c:pt idx="9920">
                  <c:v>42490.083333333336</c:v>
                </c:pt>
                <c:pt idx="9921">
                  <c:v>42490.104166666664</c:v>
                </c:pt>
                <c:pt idx="9922">
                  <c:v>42490.125</c:v>
                </c:pt>
                <c:pt idx="9923">
                  <c:v>42490.145833333336</c:v>
                </c:pt>
                <c:pt idx="9924">
                  <c:v>42490.166666666664</c:v>
                </c:pt>
                <c:pt idx="9925">
                  <c:v>42490.1875</c:v>
                </c:pt>
                <c:pt idx="9926">
                  <c:v>42490.208333333336</c:v>
                </c:pt>
                <c:pt idx="9927">
                  <c:v>42490.229166666664</c:v>
                </c:pt>
                <c:pt idx="9928">
                  <c:v>42490.25</c:v>
                </c:pt>
                <c:pt idx="9929">
                  <c:v>42490.270833333336</c:v>
                </c:pt>
                <c:pt idx="9930">
                  <c:v>42490.291666666664</c:v>
                </c:pt>
                <c:pt idx="9931">
                  <c:v>42490.3125</c:v>
                </c:pt>
                <c:pt idx="9932">
                  <c:v>42490.333333333336</c:v>
                </c:pt>
                <c:pt idx="9933">
                  <c:v>42490.354166666664</c:v>
                </c:pt>
                <c:pt idx="9934">
                  <c:v>42490.375</c:v>
                </c:pt>
                <c:pt idx="9935">
                  <c:v>42490.395833333336</c:v>
                </c:pt>
                <c:pt idx="9936">
                  <c:v>42490.416666666664</c:v>
                </c:pt>
                <c:pt idx="9937">
                  <c:v>42490.4375</c:v>
                </c:pt>
                <c:pt idx="9938">
                  <c:v>42490.458333333336</c:v>
                </c:pt>
                <c:pt idx="9939">
                  <c:v>42490.479166666664</c:v>
                </c:pt>
                <c:pt idx="9940">
                  <c:v>42490.5</c:v>
                </c:pt>
                <c:pt idx="9941">
                  <c:v>42490.520833333336</c:v>
                </c:pt>
                <c:pt idx="9942">
                  <c:v>42490.541666666664</c:v>
                </c:pt>
                <c:pt idx="9943">
                  <c:v>42490.5625</c:v>
                </c:pt>
                <c:pt idx="9944">
                  <c:v>42490.583333333336</c:v>
                </c:pt>
                <c:pt idx="9945">
                  <c:v>42490.604166666664</c:v>
                </c:pt>
                <c:pt idx="9946">
                  <c:v>42490.625</c:v>
                </c:pt>
                <c:pt idx="9947">
                  <c:v>42490.645833333336</c:v>
                </c:pt>
                <c:pt idx="9948">
                  <c:v>42490.666666666664</c:v>
                </c:pt>
                <c:pt idx="9949">
                  <c:v>42490.6875</c:v>
                </c:pt>
                <c:pt idx="9950">
                  <c:v>42490.708333333336</c:v>
                </c:pt>
                <c:pt idx="9951">
                  <c:v>42490.729166666664</c:v>
                </c:pt>
                <c:pt idx="9952">
                  <c:v>42490.75</c:v>
                </c:pt>
                <c:pt idx="9953">
                  <c:v>42490.770833333336</c:v>
                </c:pt>
                <c:pt idx="9954">
                  <c:v>42490.791666666664</c:v>
                </c:pt>
                <c:pt idx="9955">
                  <c:v>42490.8125</c:v>
                </c:pt>
                <c:pt idx="9956">
                  <c:v>42490.833333333336</c:v>
                </c:pt>
                <c:pt idx="9957">
                  <c:v>42490.854166666664</c:v>
                </c:pt>
                <c:pt idx="9958">
                  <c:v>42490.875</c:v>
                </c:pt>
                <c:pt idx="9959">
                  <c:v>42490.895833333336</c:v>
                </c:pt>
                <c:pt idx="9960">
                  <c:v>42490.916666666664</c:v>
                </c:pt>
                <c:pt idx="9961">
                  <c:v>42490.9375</c:v>
                </c:pt>
                <c:pt idx="9962">
                  <c:v>42490.958333333336</c:v>
                </c:pt>
                <c:pt idx="9963">
                  <c:v>42490.979166666664</c:v>
                </c:pt>
                <c:pt idx="9964">
                  <c:v>42491</c:v>
                </c:pt>
                <c:pt idx="9965">
                  <c:v>42491.020833333336</c:v>
                </c:pt>
                <c:pt idx="9966">
                  <c:v>42491.041666666664</c:v>
                </c:pt>
                <c:pt idx="9967">
                  <c:v>42491.0625</c:v>
                </c:pt>
                <c:pt idx="9968">
                  <c:v>42491.083333333336</c:v>
                </c:pt>
                <c:pt idx="9969">
                  <c:v>42491.104166666664</c:v>
                </c:pt>
                <c:pt idx="9970">
                  <c:v>42491.125</c:v>
                </c:pt>
                <c:pt idx="9971">
                  <c:v>42491.145833333336</c:v>
                </c:pt>
                <c:pt idx="9972">
                  <c:v>42491.166666666664</c:v>
                </c:pt>
                <c:pt idx="9973">
                  <c:v>42491.1875</c:v>
                </c:pt>
                <c:pt idx="9974">
                  <c:v>42491.208333333336</c:v>
                </c:pt>
                <c:pt idx="9975">
                  <c:v>42491.229166666664</c:v>
                </c:pt>
                <c:pt idx="9976">
                  <c:v>42491.25</c:v>
                </c:pt>
                <c:pt idx="9977">
                  <c:v>42491.270833333336</c:v>
                </c:pt>
                <c:pt idx="9978">
                  <c:v>42491.291666666664</c:v>
                </c:pt>
                <c:pt idx="9979">
                  <c:v>42491.3125</c:v>
                </c:pt>
                <c:pt idx="9980">
                  <c:v>42491.333333333336</c:v>
                </c:pt>
                <c:pt idx="9981">
                  <c:v>42491.354166666664</c:v>
                </c:pt>
                <c:pt idx="9982">
                  <c:v>42491.375</c:v>
                </c:pt>
                <c:pt idx="9983">
                  <c:v>42491.395833333336</c:v>
                </c:pt>
                <c:pt idx="9984">
                  <c:v>42491.416666666664</c:v>
                </c:pt>
                <c:pt idx="9985">
                  <c:v>42491.4375</c:v>
                </c:pt>
                <c:pt idx="9986">
                  <c:v>42491.458333333336</c:v>
                </c:pt>
                <c:pt idx="9987">
                  <c:v>42491.479166666664</c:v>
                </c:pt>
                <c:pt idx="9988">
                  <c:v>42491.5</c:v>
                </c:pt>
                <c:pt idx="9989">
                  <c:v>42491.520833333336</c:v>
                </c:pt>
                <c:pt idx="9990">
                  <c:v>42491.541666666664</c:v>
                </c:pt>
                <c:pt idx="9991">
                  <c:v>42491.5625</c:v>
                </c:pt>
                <c:pt idx="9992">
                  <c:v>42491.583333333336</c:v>
                </c:pt>
                <c:pt idx="9993">
                  <c:v>42491.604166666664</c:v>
                </c:pt>
                <c:pt idx="9994">
                  <c:v>42491.625</c:v>
                </c:pt>
                <c:pt idx="9995">
                  <c:v>42491.645833333336</c:v>
                </c:pt>
                <c:pt idx="9996">
                  <c:v>42491.666666666664</c:v>
                </c:pt>
                <c:pt idx="9997">
                  <c:v>42491.6875</c:v>
                </c:pt>
                <c:pt idx="9998">
                  <c:v>42491.708333333336</c:v>
                </c:pt>
                <c:pt idx="9999">
                  <c:v>42491.729166666664</c:v>
                </c:pt>
                <c:pt idx="10000">
                  <c:v>42491.75</c:v>
                </c:pt>
                <c:pt idx="10001">
                  <c:v>42491.770833333336</c:v>
                </c:pt>
                <c:pt idx="10002">
                  <c:v>42491.791666666664</c:v>
                </c:pt>
                <c:pt idx="10003">
                  <c:v>42491.8125</c:v>
                </c:pt>
                <c:pt idx="10004">
                  <c:v>42491.833333333336</c:v>
                </c:pt>
                <c:pt idx="10005">
                  <c:v>42491.854166666664</c:v>
                </c:pt>
                <c:pt idx="10006">
                  <c:v>42491.875</c:v>
                </c:pt>
                <c:pt idx="10007">
                  <c:v>42491.895833333336</c:v>
                </c:pt>
                <c:pt idx="10008">
                  <c:v>42491.916666666664</c:v>
                </c:pt>
                <c:pt idx="10009">
                  <c:v>42491.9375</c:v>
                </c:pt>
                <c:pt idx="10010">
                  <c:v>42491.958333333336</c:v>
                </c:pt>
                <c:pt idx="10011">
                  <c:v>42491.979166666664</c:v>
                </c:pt>
                <c:pt idx="10012">
                  <c:v>42492</c:v>
                </c:pt>
                <c:pt idx="10013">
                  <c:v>42492.020833333336</c:v>
                </c:pt>
                <c:pt idx="10014">
                  <c:v>42492.041666666664</c:v>
                </c:pt>
                <c:pt idx="10015">
                  <c:v>42492.0625</c:v>
                </c:pt>
                <c:pt idx="10016">
                  <c:v>42492.083333333336</c:v>
                </c:pt>
                <c:pt idx="10017">
                  <c:v>42492.104166666664</c:v>
                </c:pt>
                <c:pt idx="10018">
                  <c:v>42492.125</c:v>
                </c:pt>
                <c:pt idx="10019">
                  <c:v>42492.145833333336</c:v>
                </c:pt>
                <c:pt idx="10020">
                  <c:v>42492.166666666664</c:v>
                </c:pt>
                <c:pt idx="10021">
                  <c:v>42492.1875</c:v>
                </c:pt>
                <c:pt idx="10022">
                  <c:v>42492.208333333336</c:v>
                </c:pt>
                <c:pt idx="10023">
                  <c:v>42492.229166666664</c:v>
                </c:pt>
                <c:pt idx="10024">
                  <c:v>42492.25</c:v>
                </c:pt>
                <c:pt idx="10025">
                  <c:v>42492.270833333336</c:v>
                </c:pt>
                <c:pt idx="10026">
                  <c:v>42492.291666666664</c:v>
                </c:pt>
                <c:pt idx="10027">
                  <c:v>42492.3125</c:v>
                </c:pt>
                <c:pt idx="10028">
                  <c:v>42492.333333333336</c:v>
                </c:pt>
                <c:pt idx="10029">
                  <c:v>42492.354166666664</c:v>
                </c:pt>
                <c:pt idx="10030">
                  <c:v>42492.375</c:v>
                </c:pt>
                <c:pt idx="10031">
                  <c:v>42492.395833333336</c:v>
                </c:pt>
                <c:pt idx="10032">
                  <c:v>42492.416666666664</c:v>
                </c:pt>
                <c:pt idx="10033">
                  <c:v>42492.4375</c:v>
                </c:pt>
                <c:pt idx="10034">
                  <c:v>42492.458333333336</c:v>
                </c:pt>
                <c:pt idx="10035">
                  <c:v>42492.479166666664</c:v>
                </c:pt>
                <c:pt idx="10036">
                  <c:v>42492.5</c:v>
                </c:pt>
                <c:pt idx="10037">
                  <c:v>42492.520833333336</c:v>
                </c:pt>
                <c:pt idx="10038">
                  <c:v>42492.541666666664</c:v>
                </c:pt>
                <c:pt idx="10039">
                  <c:v>42492.5625</c:v>
                </c:pt>
                <c:pt idx="10040">
                  <c:v>42492.583333333336</c:v>
                </c:pt>
                <c:pt idx="10041">
                  <c:v>42492.604166666664</c:v>
                </c:pt>
                <c:pt idx="10042">
                  <c:v>42492.625</c:v>
                </c:pt>
                <c:pt idx="10043">
                  <c:v>42492.645833333336</c:v>
                </c:pt>
                <c:pt idx="10044">
                  <c:v>42492.666666666664</c:v>
                </c:pt>
                <c:pt idx="10045">
                  <c:v>42492.6875</c:v>
                </c:pt>
                <c:pt idx="10046">
                  <c:v>42492.708333333336</c:v>
                </c:pt>
                <c:pt idx="10047">
                  <c:v>42492.729166666664</c:v>
                </c:pt>
                <c:pt idx="10048">
                  <c:v>42492.75</c:v>
                </c:pt>
                <c:pt idx="10049">
                  <c:v>42492.770833333336</c:v>
                </c:pt>
                <c:pt idx="10050">
                  <c:v>42492.791666666664</c:v>
                </c:pt>
                <c:pt idx="10051">
                  <c:v>42492.8125</c:v>
                </c:pt>
                <c:pt idx="10052">
                  <c:v>42492.833333333336</c:v>
                </c:pt>
                <c:pt idx="10053">
                  <c:v>42492.854166666664</c:v>
                </c:pt>
                <c:pt idx="10054">
                  <c:v>42492.875</c:v>
                </c:pt>
                <c:pt idx="10055">
                  <c:v>42492.895833333336</c:v>
                </c:pt>
                <c:pt idx="10056">
                  <c:v>42492.916666666664</c:v>
                </c:pt>
                <c:pt idx="10057">
                  <c:v>42492.9375</c:v>
                </c:pt>
                <c:pt idx="10058">
                  <c:v>42492.958333333336</c:v>
                </c:pt>
                <c:pt idx="10059">
                  <c:v>42492.979166666664</c:v>
                </c:pt>
                <c:pt idx="10060">
                  <c:v>42493</c:v>
                </c:pt>
                <c:pt idx="10061">
                  <c:v>42493.020833333336</c:v>
                </c:pt>
                <c:pt idx="10062">
                  <c:v>42493.041666666664</c:v>
                </c:pt>
                <c:pt idx="10063">
                  <c:v>42493.0625</c:v>
                </c:pt>
                <c:pt idx="10064">
                  <c:v>42493.083333333336</c:v>
                </c:pt>
                <c:pt idx="10065">
                  <c:v>42493.104166666664</c:v>
                </c:pt>
                <c:pt idx="10066">
                  <c:v>42493.125</c:v>
                </c:pt>
                <c:pt idx="10067">
                  <c:v>42493.145833333336</c:v>
                </c:pt>
                <c:pt idx="10068">
                  <c:v>42493.166666666664</c:v>
                </c:pt>
                <c:pt idx="10069">
                  <c:v>42493.1875</c:v>
                </c:pt>
                <c:pt idx="10070">
                  <c:v>42493.208333333336</c:v>
                </c:pt>
                <c:pt idx="10071">
                  <c:v>42493.229166666664</c:v>
                </c:pt>
                <c:pt idx="10072">
                  <c:v>42493.25</c:v>
                </c:pt>
                <c:pt idx="10073">
                  <c:v>42493.270833333336</c:v>
                </c:pt>
                <c:pt idx="10074">
                  <c:v>42493.291666666664</c:v>
                </c:pt>
                <c:pt idx="10075">
                  <c:v>42493.3125</c:v>
                </c:pt>
                <c:pt idx="10076">
                  <c:v>42493.333333333336</c:v>
                </c:pt>
                <c:pt idx="10077">
                  <c:v>42493.354166666664</c:v>
                </c:pt>
                <c:pt idx="10078">
                  <c:v>42493.375</c:v>
                </c:pt>
                <c:pt idx="10079">
                  <c:v>42493.395833333336</c:v>
                </c:pt>
                <c:pt idx="10080">
                  <c:v>42493.416666666664</c:v>
                </c:pt>
                <c:pt idx="10081">
                  <c:v>42493.4375</c:v>
                </c:pt>
                <c:pt idx="10082">
                  <c:v>42493.458333333336</c:v>
                </c:pt>
                <c:pt idx="10083">
                  <c:v>42493.479166666664</c:v>
                </c:pt>
                <c:pt idx="10084">
                  <c:v>42493.5</c:v>
                </c:pt>
                <c:pt idx="10085">
                  <c:v>42493.520833333336</c:v>
                </c:pt>
                <c:pt idx="10086">
                  <c:v>42493.541666666664</c:v>
                </c:pt>
                <c:pt idx="10087">
                  <c:v>42493.5625</c:v>
                </c:pt>
                <c:pt idx="10088">
                  <c:v>42493.583333333336</c:v>
                </c:pt>
                <c:pt idx="10089">
                  <c:v>42493.604166666664</c:v>
                </c:pt>
                <c:pt idx="10090">
                  <c:v>42493.625</c:v>
                </c:pt>
                <c:pt idx="10091">
                  <c:v>42493.645833333336</c:v>
                </c:pt>
                <c:pt idx="10092">
                  <c:v>42493.666666666664</c:v>
                </c:pt>
                <c:pt idx="10093">
                  <c:v>42493.6875</c:v>
                </c:pt>
                <c:pt idx="10094">
                  <c:v>42493.708333333336</c:v>
                </c:pt>
                <c:pt idx="10095">
                  <c:v>42493.729166666664</c:v>
                </c:pt>
                <c:pt idx="10096">
                  <c:v>42493.75</c:v>
                </c:pt>
                <c:pt idx="10097">
                  <c:v>42493.770833333336</c:v>
                </c:pt>
                <c:pt idx="10098">
                  <c:v>42493.791666666664</c:v>
                </c:pt>
                <c:pt idx="10099">
                  <c:v>42493.8125</c:v>
                </c:pt>
                <c:pt idx="10100">
                  <c:v>42493.833333333336</c:v>
                </c:pt>
                <c:pt idx="10101">
                  <c:v>42493.854166666664</c:v>
                </c:pt>
                <c:pt idx="10102">
                  <c:v>42493.875</c:v>
                </c:pt>
                <c:pt idx="10103">
                  <c:v>42493.895833333336</c:v>
                </c:pt>
                <c:pt idx="10104">
                  <c:v>42493.916666666664</c:v>
                </c:pt>
                <c:pt idx="10105">
                  <c:v>42493.9375</c:v>
                </c:pt>
                <c:pt idx="10106">
                  <c:v>42493.958333333336</c:v>
                </c:pt>
                <c:pt idx="10107">
                  <c:v>42493.979166666664</c:v>
                </c:pt>
                <c:pt idx="10108">
                  <c:v>42494</c:v>
                </c:pt>
                <c:pt idx="10109">
                  <c:v>42494.020833333336</c:v>
                </c:pt>
                <c:pt idx="10110">
                  <c:v>42494.041666666664</c:v>
                </c:pt>
                <c:pt idx="10111">
                  <c:v>42494.0625</c:v>
                </c:pt>
                <c:pt idx="10112">
                  <c:v>42494.083333333336</c:v>
                </c:pt>
                <c:pt idx="10113">
                  <c:v>42494.104166666664</c:v>
                </c:pt>
                <c:pt idx="10114">
                  <c:v>42494.125</c:v>
                </c:pt>
                <c:pt idx="10115">
                  <c:v>42494.145833333336</c:v>
                </c:pt>
                <c:pt idx="10116">
                  <c:v>42494.166666666664</c:v>
                </c:pt>
                <c:pt idx="10117">
                  <c:v>42494.1875</c:v>
                </c:pt>
                <c:pt idx="10118">
                  <c:v>42494.208333333336</c:v>
                </c:pt>
                <c:pt idx="10119">
                  <c:v>42494.229166666664</c:v>
                </c:pt>
                <c:pt idx="10120">
                  <c:v>42494.25</c:v>
                </c:pt>
                <c:pt idx="10121">
                  <c:v>42494.270833333336</c:v>
                </c:pt>
                <c:pt idx="10122">
                  <c:v>42494.291666666664</c:v>
                </c:pt>
                <c:pt idx="10123">
                  <c:v>42494.3125</c:v>
                </c:pt>
                <c:pt idx="10124">
                  <c:v>42494.333333333336</c:v>
                </c:pt>
                <c:pt idx="10125">
                  <c:v>42494.354166666664</c:v>
                </c:pt>
                <c:pt idx="10126">
                  <c:v>42494.375</c:v>
                </c:pt>
                <c:pt idx="10127">
                  <c:v>42494.395833333336</c:v>
                </c:pt>
                <c:pt idx="10128">
                  <c:v>42494.416666666664</c:v>
                </c:pt>
                <c:pt idx="10129">
                  <c:v>42494.4375</c:v>
                </c:pt>
                <c:pt idx="10130">
                  <c:v>42494.458333333336</c:v>
                </c:pt>
                <c:pt idx="10131">
                  <c:v>42494.479166666664</c:v>
                </c:pt>
                <c:pt idx="10132">
                  <c:v>42494.5</c:v>
                </c:pt>
                <c:pt idx="10133">
                  <c:v>42494.520833333336</c:v>
                </c:pt>
                <c:pt idx="10134">
                  <c:v>42494.541666666664</c:v>
                </c:pt>
                <c:pt idx="10135">
                  <c:v>42494.5625</c:v>
                </c:pt>
                <c:pt idx="10136">
                  <c:v>42494.583333333336</c:v>
                </c:pt>
                <c:pt idx="10137">
                  <c:v>42494.604166666664</c:v>
                </c:pt>
                <c:pt idx="10138">
                  <c:v>42494.625</c:v>
                </c:pt>
                <c:pt idx="10139">
                  <c:v>42494.645833333336</c:v>
                </c:pt>
                <c:pt idx="10140">
                  <c:v>42494.666666666664</c:v>
                </c:pt>
                <c:pt idx="10141">
                  <c:v>42494.6875</c:v>
                </c:pt>
                <c:pt idx="10142">
                  <c:v>42494.708333333336</c:v>
                </c:pt>
                <c:pt idx="10143">
                  <c:v>42494.729166666664</c:v>
                </c:pt>
                <c:pt idx="10144">
                  <c:v>42494.75</c:v>
                </c:pt>
                <c:pt idx="10145">
                  <c:v>42494.770833333336</c:v>
                </c:pt>
                <c:pt idx="10146">
                  <c:v>42494.791666666664</c:v>
                </c:pt>
                <c:pt idx="10147">
                  <c:v>42494.8125</c:v>
                </c:pt>
                <c:pt idx="10148">
                  <c:v>42494.833333333336</c:v>
                </c:pt>
                <c:pt idx="10149">
                  <c:v>42494.854166666664</c:v>
                </c:pt>
                <c:pt idx="10150">
                  <c:v>42494.875</c:v>
                </c:pt>
                <c:pt idx="10151">
                  <c:v>42494.895833333336</c:v>
                </c:pt>
                <c:pt idx="10152">
                  <c:v>42494.916666666664</c:v>
                </c:pt>
                <c:pt idx="10153">
                  <c:v>42494.9375</c:v>
                </c:pt>
                <c:pt idx="10154">
                  <c:v>42494.958333333336</c:v>
                </c:pt>
                <c:pt idx="10155">
                  <c:v>42494.979166666664</c:v>
                </c:pt>
                <c:pt idx="10156">
                  <c:v>42495</c:v>
                </c:pt>
                <c:pt idx="10157">
                  <c:v>42495.020833333336</c:v>
                </c:pt>
                <c:pt idx="10158">
                  <c:v>42495.041666666664</c:v>
                </c:pt>
                <c:pt idx="10159">
                  <c:v>42495.0625</c:v>
                </c:pt>
                <c:pt idx="10160">
                  <c:v>42495.083333333336</c:v>
                </c:pt>
                <c:pt idx="10161">
                  <c:v>42495.104166666664</c:v>
                </c:pt>
                <c:pt idx="10162">
                  <c:v>42495.125</c:v>
                </c:pt>
                <c:pt idx="10163">
                  <c:v>42495.145833333336</c:v>
                </c:pt>
                <c:pt idx="10164">
                  <c:v>42495.166666666664</c:v>
                </c:pt>
                <c:pt idx="10165">
                  <c:v>42495.1875</c:v>
                </c:pt>
                <c:pt idx="10166">
                  <c:v>42495.208333333336</c:v>
                </c:pt>
                <c:pt idx="10167">
                  <c:v>42495.229166666664</c:v>
                </c:pt>
                <c:pt idx="10168">
                  <c:v>42495.25</c:v>
                </c:pt>
                <c:pt idx="10169">
                  <c:v>42495.270833333336</c:v>
                </c:pt>
                <c:pt idx="10170">
                  <c:v>42495.291666666664</c:v>
                </c:pt>
                <c:pt idx="10171">
                  <c:v>42495.3125</c:v>
                </c:pt>
                <c:pt idx="10172">
                  <c:v>42495.333333333336</c:v>
                </c:pt>
                <c:pt idx="10173">
                  <c:v>42495.354166666664</c:v>
                </c:pt>
                <c:pt idx="10174">
                  <c:v>42495.375</c:v>
                </c:pt>
                <c:pt idx="10175">
                  <c:v>42495.395833333336</c:v>
                </c:pt>
                <c:pt idx="10176">
                  <c:v>42495.416666666664</c:v>
                </c:pt>
                <c:pt idx="10177">
                  <c:v>42495.4375</c:v>
                </c:pt>
                <c:pt idx="10178">
                  <c:v>42495.458333333336</c:v>
                </c:pt>
                <c:pt idx="10179">
                  <c:v>42495.479166666664</c:v>
                </c:pt>
                <c:pt idx="10180">
                  <c:v>42495.5</c:v>
                </c:pt>
                <c:pt idx="10181">
                  <c:v>42495.520833333336</c:v>
                </c:pt>
                <c:pt idx="10182">
                  <c:v>42495.541666666664</c:v>
                </c:pt>
                <c:pt idx="10183">
                  <c:v>42495.5625</c:v>
                </c:pt>
                <c:pt idx="10184">
                  <c:v>42495.583333333336</c:v>
                </c:pt>
                <c:pt idx="10185">
                  <c:v>42495.604166666664</c:v>
                </c:pt>
                <c:pt idx="10186">
                  <c:v>42495.625</c:v>
                </c:pt>
                <c:pt idx="10187">
                  <c:v>42495.645833333336</c:v>
                </c:pt>
                <c:pt idx="10188">
                  <c:v>42495.666666666664</c:v>
                </c:pt>
                <c:pt idx="10189">
                  <c:v>42495.6875</c:v>
                </c:pt>
                <c:pt idx="10190">
                  <c:v>42495.708333333336</c:v>
                </c:pt>
                <c:pt idx="10191">
                  <c:v>42495.729166666664</c:v>
                </c:pt>
                <c:pt idx="10192">
                  <c:v>42495.75</c:v>
                </c:pt>
                <c:pt idx="10193">
                  <c:v>42495.770833333336</c:v>
                </c:pt>
                <c:pt idx="10194">
                  <c:v>42495.791666666664</c:v>
                </c:pt>
                <c:pt idx="10195">
                  <c:v>42495.8125</c:v>
                </c:pt>
                <c:pt idx="10196">
                  <c:v>42495.833333333336</c:v>
                </c:pt>
                <c:pt idx="10197">
                  <c:v>42495.854166666664</c:v>
                </c:pt>
                <c:pt idx="10198">
                  <c:v>42495.875</c:v>
                </c:pt>
                <c:pt idx="10199">
                  <c:v>42495.895833333336</c:v>
                </c:pt>
                <c:pt idx="10200">
                  <c:v>42495.916666666664</c:v>
                </c:pt>
                <c:pt idx="10201">
                  <c:v>42495.9375</c:v>
                </c:pt>
                <c:pt idx="10202">
                  <c:v>42495.958333333336</c:v>
                </c:pt>
                <c:pt idx="10203">
                  <c:v>42495.979166666664</c:v>
                </c:pt>
                <c:pt idx="10204">
                  <c:v>42496</c:v>
                </c:pt>
                <c:pt idx="10205">
                  <c:v>42496.020833333336</c:v>
                </c:pt>
                <c:pt idx="10206">
                  <c:v>42496.041666666664</c:v>
                </c:pt>
                <c:pt idx="10207">
                  <c:v>42496.0625</c:v>
                </c:pt>
                <c:pt idx="10208">
                  <c:v>42496.083333333336</c:v>
                </c:pt>
                <c:pt idx="10209">
                  <c:v>42496.104166666664</c:v>
                </c:pt>
                <c:pt idx="10210">
                  <c:v>42496.125</c:v>
                </c:pt>
                <c:pt idx="10211">
                  <c:v>42496.145833333336</c:v>
                </c:pt>
                <c:pt idx="10212">
                  <c:v>42496.166666666664</c:v>
                </c:pt>
                <c:pt idx="10213">
                  <c:v>42496.1875</c:v>
                </c:pt>
                <c:pt idx="10214">
                  <c:v>42496.208333333336</c:v>
                </c:pt>
                <c:pt idx="10215">
                  <c:v>42496.229166666664</c:v>
                </c:pt>
                <c:pt idx="10216">
                  <c:v>42496.25</c:v>
                </c:pt>
                <c:pt idx="10217">
                  <c:v>42496.270833333336</c:v>
                </c:pt>
                <c:pt idx="10218">
                  <c:v>42496.291666666664</c:v>
                </c:pt>
                <c:pt idx="10219">
                  <c:v>42496.3125</c:v>
                </c:pt>
                <c:pt idx="10220">
                  <c:v>42496.333333333336</c:v>
                </c:pt>
                <c:pt idx="10221">
                  <c:v>42496.354166666664</c:v>
                </c:pt>
                <c:pt idx="10222">
                  <c:v>42496.375</c:v>
                </c:pt>
                <c:pt idx="10223">
                  <c:v>42496.395833333336</c:v>
                </c:pt>
                <c:pt idx="10224">
                  <c:v>42496.416666666664</c:v>
                </c:pt>
                <c:pt idx="10225">
                  <c:v>42496.4375</c:v>
                </c:pt>
                <c:pt idx="10226">
                  <c:v>42496.458333333336</c:v>
                </c:pt>
                <c:pt idx="10227">
                  <c:v>42496.479166666664</c:v>
                </c:pt>
                <c:pt idx="10228">
                  <c:v>42496.5</c:v>
                </c:pt>
                <c:pt idx="10229">
                  <c:v>42496.520833333336</c:v>
                </c:pt>
                <c:pt idx="10230">
                  <c:v>42496.541666666664</c:v>
                </c:pt>
                <c:pt idx="10231">
                  <c:v>42496.5625</c:v>
                </c:pt>
                <c:pt idx="10232">
                  <c:v>42496.583333333336</c:v>
                </c:pt>
                <c:pt idx="10233">
                  <c:v>42496.604166666664</c:v>
                </c:pt>
                <c:pt idx="10234">
                  <c:v>42496.625</c:v>
                </c:pt>
                <c:pt idx="10235">
                  <c:v>42496.645833333336</c:v>
                </c:pt>
                <c:pt idx="10236">
                  <c:v>42496.666666666664</c:v>
                </c:pt>
                <c:pt idx="10237">
                  <c:v>42496.6875</c:v>
                </c:pt>
                <c:pt idx="10238">
                  <c:v>42496.708333333336</c:v>
                </c:pt>
                <c:pt idx="10239">
                  <c:v>42496.729166666664</c:v>
                </c:pt>
                <c:pt idx="10240">
                  <c:v>42496.75</c:v>
                </c:pt>
                <c:pt idx="10241">
                  <c:v>42496.770833333336</c:v>
                </c:pt>
                <c:pt idx="10242">
                  <c:v>42496.791666666664</c:v>
                </c:pt>
                <c:pt idx="10243">
                  <c:v>42496.8125</c:v>
                </c:pt>
                <c:pt idx="10244">
                  <c:v>42496.833333333336</c:v>
                </c:pt>
                <c:pt idx="10245">
                  <c:v>42496.854166666664</c:v>
                </c:pt>
                <c:pt idx="10246">
                  <c:v>42496.875</c:v>
                </c:pt>
                <c:pt idx="10247">
                  <c:v>42496.895833333336</c:v>
                </c:pt>
                <c:pt idx="10248">
                  <c:v>42496.916666666664</c:v>
                </c:pt>
                <c:pt idx="10249">
                  <c:v>42496.9375</c:v>
                </c:pt>
                <c:pt idx="10250">
                  <c:v>42496.958333333336</c:v>
                </c:pt>
                <c:pt idx="10251">
                  <c:v>42496.979166666664</c:v>
                </c:pt>
                <c:pt idx="10252">
                  <c:v>42497</c:v>
                </c:pt>
                <c:pt idx="10253">
                  <c:v>42497.020833333336</c:v>
                </c:pt>
                <c:pt idx="10254">
                  <c:v>42497.041666666664</c:v>
                </c:pt>
                <c:pt idx="10255">
                  <c:v>42497.0625</c:v>
                </c:pt>
                <c:pt idx="10256">
                  <c:v>42497.083333333336</c:v>
                </c:pt>
                <c:pt idx="10257">
                  <c:v>42497.104166666664</c:v>
                </c:pt>
                <c:pt idx="10258">
                  <c:v>42497.125</c:v>
                </c:pt>
                <c:pt idx="10259">
                  <c:v>42497.145833333336</c:v>
                </c:pt>
                <c:pt idx="10260">
                  <c:v>42497.166666666664</c:v>
                </c:pt>
                <c:pt idx="10261">
                  <c:v>42497.1875</c:v>
                </c:pt>
                <c:pt idx="10262">
                  <c:v>42497.208333333336</c:v>
                </c:pt>
                <c:pt idx="10263">
                  <c:v>42497.229166666664</c:v>
                </c:pt>
                <c:pt idx="10264">
                  <c:v>42497.25</c:v>
                </c:pt>
                <c:pt idx="10265">
                  <c:v>42497.270833333336</c:v>
                </c:pt>
                <c:pt idx="10266">
                  <c:v>42497.291666666664</c:v>
                </c:pt>
                <c:pt idx="10267">
                  <c:v>42497.3125</c:v>
                </c:pt>
                <c:pt idx="10268">
                  <c:v>42497.333333333336</c:v>
                </c:pt>
                <c:pt idx="10269">
                  <c:v>42497.354166666664</c:v>
                </c:pt>
                <c:pt idx="10270">
                  <c:v>42497.375</c:v>
                </c:pt>
                <c:pt idx="10271">
                  <c:v>42497.395833333336</c:v>
                </c:pt>
                <c:pt idx="10272">
                  <c:v>42497.416666666664</c:v>
                </c:pt>
                <c:pt idx="10273">
                  <c:v>42497.4375</c:v>
                </c:pt>
                <c:pt idx="10274">
                  <c:v>42497.458333333336</c:v>
                </c:pt>
                <c:pt idx="10275">
                  <c:v>42497.479166666664</c:v>
                </c:pt>
                <c:pt idx="10276">
                  <c:v>42497.5</c:v>
                </c:pt>
                <c:pt idx="10277">
                  <c:v>42497.520833333336</c:v>
                </c:pt>
                <c:pt idx="10278">
                  <c:v>42497.541666666664</c:v>
                </c:pt>
                <c:pt idx="10279">
                  <c:v>42497.5625</c:v>
                </c:pt>
                <c:pt idx="10280">
                  <c:v>42497.583333333336</c:v>
                </c:pt>
                <c:pt idx="10281">
                  <c:v>42497.604166666664</c:v>
                </c:pt>
                <c:pt idx="10282">
                  <c:v>42497.625</c:v>
                </c:pt>
                <c:pt idx="10283">
                  <c:v>42497.645833333336</c:v>
                </c:pt>
                <c:pt idx="10284">
                  <c:v>42497.666666666664</c:v>
                </c:pt>
                <c:pt idx="10285">
                  <c:v>42497.6875</c:v>
                </c:pt>
                <c:pt idx="10286">
                  <c:v>42497.708333333336</c:v>
                </c:pt>
                <c:pt idx="10287">
                  <c:v>42497.729166666664</c:v>
                </c:pt>
                <c:pt idx="10288">
                  <c:v>42497.75</c:v>
                </c:pt>
                <c:pt idx="10289">
                  <c:v>42497.770833333336</c:v>
                </c:pt>
                <c:pt idx="10290">
                  <c:v>42497.791666666664</c:v>
                </c:pt>
                <c:pt idx="10291">
                  <c:v>42497.8125</c:v>
                </c:pt>
                <c:pt idx="10292">
                  <c:v>42497.833333333336</c:v>
                </c:pt>
                <c:pt idx="10293">
                  <c:v>42497.854166666664</c:v>
                </c:pt>
                <c:pt idx="10294">
                  <c:v>42497.875</c:v>
                </c:pt>
                <c:pt idx="10295">
                  <c:v>42497.895833333336</c:v>
                </c:pt>
                <c:pt idx="10296">
                  <c:v>42497.916666666664</c:v>
                </c:pt>
                <c:pt idx="10297">
                  <c:v>42497.9375</c:v>
                </c:pt>
                <c:pt idx="10298">
                  <c:v>42497.958333333336</c:v>
                </c:pt>
                <c:pt idx="10299">
                  <c:v>42497.979166666664</c:v>
                </c:pt>
                <c:pt idx="10300">
                  <c:v>42498</c:v>
                </c:pt>
                <c:pt idx="10301">
                  <c:v>42498.020833333336</c:v>
                </c:pt>
                <c:pt idx="10302">
                  <c:v>42498.041666666664</c:v>
                </c:pt>
                <c:pt idx="10303">
                  <c:v>42498.0625</c:v>
                </c:pt>
                <c:pt idx="10304">
                  <c:v>42498.083333333336</c:v>
                </c:pt>
                <c:pt idx="10305">
                  <c:v>42498.104166666664</c:v>
                </c:pt>
                <c:pt idx="10306">
                  <c:v>42498.125</c:v>
                </c:pt>
                <c:pt idx="10307">
                  <c:v>42498.145833333336</c:v>
                </c:pt>
                <c:pt idx="10308">
                  <c:v>42498.166666666664</c:v>
                </c:pt>
                <c:pt idx="10309">
                  <c:v>42498.1875</c:v>
                </c:pt>
                <c:pt idx="10310">
                  <c:v>42498.208333333336</c:v>
                </c:pt>
                <c:pt idx="10311">
                  <c:v>42498.229166666664</c:v>
                </c:pt>
                <c:pt idx="10312">
                  <c:v>42498.25</c:v>
                </c:pt>
                <c:pt idx="10313">
                  <c:v>42498.270833333336</c:v>
                </c:pt>
                <c:pt idx="10314">
                  <c:v>42498.291666666664</c:v>
                </c:pt>
                <c:pt idx="10315">
                  <c:v>42498.3125</c:v>
                </c:pt>
                <c:pt idx="10316">
                  <c:v>42498.333333333336</c:v>
                </c:pt>
                <c:pt idx="10317">
                  <c:v>42498.354166666664</c:v>
                </c:pt>
                <c:pt idx="10318">
                  <c:v>42498.375</c:v>
                </c:pt>
                <c:pt idx="10319">
                  <c:v>42498.395833333336</c:v>
                </c:pt>
                <c:pt idx="10320">
                  <c:v>42498.416666666664</c:v>
                </c:pt>
                <c:pt idx="10321">
                  <c:v>42498.4375</c:v>
                </c:pt>
                <c:pt idx="10322">
                  <c:v>42498.458333333336</c:v>
                </c:pt>
                <c:pt idx="10323">
                  <c:v>42498.479166666664</c:v>
                </c:pt>
                <c:pt idx="10324">
                  <c:v>42498.5</c:v>
                </c:pt>
                <c:pt idx="10325">
                  <c:v>42498.520833333336</c:v>
                </c:pt>
                <c:pt idx="10326">
                  <c:v>42498.541666666664</c:v>
                </c:pt>
                <c:pt idx="10327">
                  <c:v>42498.5625</c:v>
                </c:pt>
                <c:pt idx="10328">
                  <c:v>42498.583333333336</c:v>
                </c:pt>
                <c:pt idx="10329">
                  <c:v>42498.604166666664</c:v>
                </c:pt>
                <c:pt idx="10330">
                  <c:v>42498.625</c:v>
                </c:pt>
                <c:pt idx="10331">
                  <c:v>42498.645833333336</c:v>
                </c:pt>
                <c:pt idx="10332">
                  <c:v>42498.666666666664</c:v>
                </c:pt>
                <c:pt idx="10333">
                  <c:v>42498.6875</c:v>
                </c:pt>
                <c:pt idx="10334">
                  <c:v>42498.708333333336</c:v>
                </c:pt>
                <c:pt idx="10335">
                  <c:v>42498.729166666664</c:v>
                </c:pt>
                <c:pt idx="10336">
                  <c:v>42498.75</c:v>
                </c:pt>
                <c:pt idx="10337">
                  <c:v>42498.770833333336</c:v>
                </c:pt>
                <c:pt idx="10338">
                  <c:v>42498.791666666664</c:v>
                </c:pt>
                <c:pt idx="10339">
                  <c:v>42498.8125</c:v>
                </c:pt>
                <c:pt idx="10340">
                  <c:v>42498.833333333336</c:v>
                </c:pt>
                <c:pt idx="10341">
                  <c:v>42498.854166666664</c:v>
                </c:pt>
                <c:pt idx="10342">
                  <c:v>42498.875</c:v>
                </c:pt>
                <c:pt idx="10343">
                  <c:v>42498.895833333336</c:v>
                </c:pt>
                <c:pt idx="10344">
                  <c:v>42498.916666666664</c:v>
                </c:pt>
                <c:pt idx="10345">
                  <c:v>42498.9375</c:v>
                </c:pt>
                <c:pt idx="10346">
                  <c:v>42498.958333333336</c:v>
                </c:pt>
                <c:pt idx="10347">
                  <c:v>42498.979166666664</c:v>
                </c:pt>
                <c:pt idx="10348">
                  <c:v>42499</c:v>
                </c:pt>
                <c:pt idx="10349">
                  <c:v>42499.020833333336</c:v>
                </c:pt>
                <c:pt idx="10350">
                  <c:v>42499.041666666664</c:v>
                </c:pt>
                <c:pt idx="10351">
                  <c:v>42499.0625</c:v>
                </c:pt>
                <c:pt idx="10352">
                  <c:v>42499.083333333336</c:v>
                </c:pt>
                <c:pt idx="10353">
                  <c:v>42499.104166666664</c:v>
                </c:pt>
                <c:pt idx="10354">
                  <c:v>42499.125</c:v>
                </c:pt>
                <c:pt idx="10355">
                  <c:v>42499.145833333336</c:v>
                </c:pt>
                <c:pt idx="10356">
                  <c:v>42499.166666666664</c:v>
                </c:pt>
                <c:pt idx="10357">
                  <c:v>42499.1875</c:v>
                </c:pt>
                <c:pt idx="10358">
                  <c:v>42499.208333333336</c:v>
                </c:pt>
                <c:pt idx="10359">
                  <c:v>42499.229166666664</c:v>
                </c:pt>
                <c:pt idx="10360">
                  <c:v>42499.25</c:v>
                </c:pt>
                <c:pt idx="10361">
                  <c:v>42499.270833333336</c:v>
                </c:pt>
                <c:pt idx="10362">
                  <c:v>42499.291666666664</c:v>
                </c:pt>
                <c:pt idx="10363">
                  <c:v>42499.3125</c:v>
                </c:pt>
                <c:pt idx="10364">
                  <c:v>42499.333333333336</c:v>
                </c:pt>
                <c:pt idx="10365">
                  <c:v>42499.354166666664</c:v>
                </c:pt>
                <c:pt idx="10366">
                  <c:v>42499.375</c:v>
                </c:pt>
                <c:pt idx="10367">
                  <c:v>42499.395833333336</c:v>
                </c:pt>
                <c:pt idx="10368">
                  <c:v>42499.416666666664</c:v>
                </c:pt>
                <c:pt idx="10369">
                  <c:v>42499.4375</c:v>
                </c:pt>
                <c:pt idx="10370">
                  <c:v>42499.458333333336</c:v>
                </c:pt>
                <c:pt idx="10371">
                  <c:v>42499.479166666664</c:v>
                </c:pt>
                <c:pt idx="10372">
                  <c:v>42499.5</c:v>
                </c:pt>
                <c:pt idx="10373">
                  <c:v>42499.520833333336</c:v>
                </c:pt>
                <c:pt idx="10374">
                  <c:v>42499.541666666664</c:v>
                </c:pt>
                <c:pt idx="10375">
                  <c:v>42499.5625</c:v>
                </c:pt>
                <c:pt idx="10376">
                  <c:v>42499.583333333336</c:v>
                </c:pt>
                <c:pt idx="10377">
                  <c:v>42499.604166666664</c:v>
                </c:pt>
                <c:pt idx="10378">
                  <c:v>42499.625</c:v>
                </c:pt>
                <c:pt idx="10379">
                  <c:v>42499.645833333336</c:v>
                </c:pt>
                <c:pt idx="10380">
                  <c:v>42499.666666666664</c:v>
                </c:pt>
                <c:pt idx="10381">
                  <c:v>42499.6875</c:v>
                </c:pt>
                <c:pt idx="10382">
                  <c:v>42499.708333333336</c:v>
                </c:pt>
                <c:pt idx="10383">
                  <c:v>42499.729166666664</c:v>
                </c:pt>
                <c:pt idx="10384">
                  <c:v>42499.75</c:v>
                </c:pt>
                <c:pt idx="10385">
                  <c:v>42499.770833333336</c:v>
                </c:pt>
                <c:pt idx="10386">
                  <c:v>42499.791666666664</c:v>
                </c:pt>
                <c:pt idx="10387">
                  <c:v>42499.8125</c:v>
                </c:pt>
                <c:pt idx="10388">
                  <c:v>42499.833333333336</c:v>
                </c:pt>
                <c:pt idx="10389">
                  <c:v>42499.854166666664</c:v>
                </c:pt>
                <c:pt idx="10390">
                  <c:v>42499.875</c:v>
                </c:pt>
                <c:pt idx="10391">
                  <c:v>42499.895833333336</c:v>
                </c:pt>
                <c:pt idx="10392">
                  <c:v>42499.916666666664</c:v>
                </c:pt>
                <c:pt idx="10393">
                  <c:v>42499.9375</c:v>
                </c:pt>
                <c:pt idx="10394">
                  <c:v>42499.958333333336</c:v>
                </c:pt>
                <c:pt idx="10395">
                  <c:v>42499.979166666664</c:v>
                </c:pt>
                <c:pt idx="10396">
                  <c:v>42500</c:v>
                </c:pt>
                <c:pt idx="10397">
                  <c:v>42500.020833333336</c:v>
                </c:pt>
                <c:pt idx="10398">
                  <c:v>42500.041666666664</c:v>
                </c:pt>
                <c:pt idx="10399">
                  <c:v>42500.0625</c:v>
                </c:pt>
                <c:pt idx="10400">
                  <c:v>42500.083333333336</c:v>
                </c:pt>
                <c:pt idx="10401">
                  <c:v>42500.104166666664</c:v>
                </c:pt>
                <c:pt idx="10402">
                  <c:v>42500.125</c:v>
                </c:pt>
                <c:pt idx="10403">
                  <c:v>42500.145833333336</c:v>
                </c:pt>
                <c:pt idx="10404">
                  <c:v>42500.166666666664</c:v>
                </c:pt>
                <c:pt idx="10405">
                  <c:v>42500.1875</c:v>
                </c:pt>
                <c:pt idx="10406">
                  <c:v>42500.208333333336</c:v>
                </c:pt>
                <c:pt idx="10407">
                  <c:v>42500.229166666664</c:v>
                </c:pt>
                <c:pt idx="10408">
                  <c:v>42500.25</c:v>
                </c:pt>
                <c:pt idx="10409">
                  <c:v>42500.270833333336</c:v>
                </c:pt>
                <c:pt idx="10410">
                  <c:v>42500.291666666664</c:v>
                </c:pt>
                <c:pt idx="10411">
                  <c:v>42500.3125</c:v>
                </c:pt>
                <c:pt idx="10412">
                  <c:v>42500.333333333336</c:v>
                </c:pt>
                <c:pt idx="10413">
                  <c:v>42500.354166666664</c:v>
                </c:pt>
                <c:pt idx="10414">
                  <c:v>42500.375</c:v>
                </c:pt>
                <c:pt idx="10415">
                  <c:v>42500.395833333336</c:v>
                </c:pt>
                <c:pt idx="10416">
                  <c:v>42500.416666666664</c:v>
                </c:pt>
                <c:pt idx="10417">
                  <c:v>42500.4375</c:v>
                </c:pt>
                <c:pt idx="10418">
                  <c:v>42500.458333333336</c:v>
                </c:pt>
                <c:pt idx="10419">
                  <c:v>42500.479166666664</c:v>
                </c:pt>
                <c:pt idx="10420">
                  <c:v>42500.5</c:v>
                </c:pt>
                <c:pt idx="10421">
                  <c:v>42500.520833333336</c:v>
                </c:pt>
                <c:pt idx="10422">
                  <c:v>42500.541666666664</c:v>
                </c:pt>
                <c:pt idx="10423">
                  <c:v>42500.5625</c:v>
                </c:pt>
                <c:pt idx="10424">
                  <c:v>42500.583333333336</c:v>
                </c:pt>
                <c:pt idx="10425">
                  <c:v>42500.604166666664</c:v>
                </c:pt>
                <c:pt idx="10426">
                  <c:v>42500.625</c:v>
                </c:pt>
                <c:pt idx="10427">
                  <c:v>42500.645833333336</c:v>
                </c:pt>
                <c:pt idx="10428">
                  <c:v>42500.666666666664</c:v>
                </c:pt>
                <c:pt idx="10429">
                  <c:v>42500.6875</c:v>
                </c:pt>
                <c:pt idx="10430">
                  <c:v>42500.708333333336</c:v>
                </c:pt>
                <c:pt idx="10431">
                  <c:v>42500.729166666664</c:v>
                </c:pt>
                <c:pt idx="10432">
                  <c:v>42500.75</c:v>
                </c:pt>
                <c:pt idx="10433">
                  <c:v>42500.770833333336</c:v>
                </c:pt>
                <c:pt idx="10434">
                  <c:v>42500.791666666664</c:v>
                </c:pt>
                <c:pt idx="10435">
                  <c:v>42500.8125</c:v>
                </c:pt>
                <c:pt idx="10436">
                  <c:v>42500.833333333336</c:v>
                </c:pt>
                <c:pt idx="10437">
                  <c:v>42500.854166666664</c:v>
                </c:pt>
                <c:pt idx="10438">
                  <c:v>42500.875</c:v>
                </c:pt>
                <c:pt idx="10439">
                  <c:v>42500.895833333336</c:v>
                </c:pt>
                <c:pt idx="10440">
                  <c:v>42500.916666666664</c:v>
                </c:pt>
                <c:pt idx="10441">
                  <c:v>42500.9375</c:v>
                </c:pt>
                <c:pt idx="10442">
                  <c:v>42500.958333333336</c:v>
                </c:pt>
                <c:pt idx="10443">
                  <c:v>42500.979166666664</c:v>
                </c:pt>
                <c:pt idx="10444">
                  <c:v>42501</c:v>
                </c:pt>
                <c:pt idx="10445">
                  <c:v>42501.020833333336</c:v>
                </c:pt>
                <c:pt idx="10446">
                  <c:v>42501.041666666664</c:v>
                </c:pt>
                <c:pt idx="10447">
                  <c:v>42501.0625</c:v>
                </c:pt>
                <c:pt idx="10448">
                  <c:v>42501.083333333336</c:v>
                </c:pt>
                <c:pt idx="10449">
                  <c:v>42501.104166666664</c:v>
                </c:pt>
                <c:pt idx="10450">
                  <c:v>42501.125</c:v>
                </c:pt>
                <c:pt idx="10451">
                  <c:v>42501.145833333336</c:v>
                </c:pt>
                <c:pt idx="10452">
                  <c:v>42501.166666666664</c:v>
                </c:pt>
                <c:pt idx="10453">
                  <c:v>42501.1875</c:v>
                </c:pt>
                <c:pt idx="10454">
                  <c:v>42501.208333333336</c:v>
                </c:pt>
                <c:pt idx="10455">
                  <c:v>42501.229166666664</c:v>
                </c:pt>
                <c:pt idx="10456">
                  <c:v>42501.25</c:v>
                </c:pt>
                <c:pt idx="10457">
                  <c:v>42501.270833333336</c:v>
                </c:pt>
                <c:pt idx="10458">
                  <c:v>42501.291666666664</c:v>
                </c:pt>
                <c:pt idx="10459">
                  <c:v>42501.3125</c:v>
                </c:pt>
                <c:pt idx="10460">
                  <c:v>42501.333333333336</c:v>
                </c:pt>
                <c:pt idx="10461">
                  <c:v>42501.354166666664</c:v>
                </c:pt>
                <c:pt idx="10462">
                  <c:v>42501.375</c:v>
                </c:pt>
                <c:pt idx="10463">
                  <c:v>42501.395833333336</c:v>
                </c:pt>
                <c:pt idx="10464">
                  <c:v>42501.416666666664</c:v>
                </c:pt>
                <c:pt idx="10465">
                  <c:v>42501.4375</c:v>
                </c:pt>
                <c:pt idx="10466">
                  <c:v>42501.458333333336</c:v>
                </c:pt>
                <c:pt idx="10467">
                  <c:v>42501.479166666664</c:v>
                </c:pt>
                <c:pt idx="10468">
                  <c:v>42501.5</c:v>
                </c:pt>
                <c:pt idx="10469">
                  <c:v>42501.520833333336</c:v>
                </c:pt>
                <c:pt idx="10470">
                  <c:v>42501.541666666664</c:v>
                </c:pt>
                <c:pt idx="10471">
                  <c:v>42501.5625</c:v>
                </c:pt>
                <c:pt idx="10472">
                  <c:v>42501.583333333336</c:v>
                </c:pt>
                <c:pt idx="10473">
                  <c:v>42501.604166666664</c:v>
                </c:pt>
                <c:pt idx="10474">
                  <c:v>42501.625</c:v>
                </c:pt>
                <c:pt idx="10475">
                  <c:v>42501.645833333336</c:v>
                </c:pt>
                <c:pt idx="10476">
                  <c:v>42501.666666666664</c:v>
                </c:pt>
                <c:pt idx="10477">
                  <c:v>42501.6875</c:v>
                </c:pt>
                <c:pt idx="10478">
                  <c:v>42501.708333333336</c:v>
                </c:pt>
                <c:pt idx="10479">
                  <c:v>42501.729166666664</c:v>
                </c:pt>
                <c:pt idx="10480">
                  <c:v>42501.75</c:v>
                </c:pt>
                <c:pt idx="10481">
                  <c:v>42501.770833333336</c:v>
                </c:pt>
                <c:pt idx="10482">
                  <c:v>42501.791666666664</c:v>
                </c:pt>
                <c:pt idx="10483">
                  <c:v>42501.8125</c:v>
                </c:pt>
                <c:pt idx="10484">
                  <c:v>42501.833333333336</c:v>
                </c:pt>
                <c:pt idx="10485">
                  <c:v>42501.854166666664</c:v>
                </c:pt>
                <c:pt idx="10486">
                  <c:v>42501.875</c:v>
                </c:pt>
                <c:pt idx="10487">
                  <c:v>42501.895833333336</c:v>
                </c:pt>
                <c:pt idx="10488">
                  <c:v>42501.916666666664</c:v>
                </c:pt>
                <c:pt idx="10489">
                  <c:v>42501.9375</c:v>
                </c:pt>
                <c:pt idx="10490">
                  <c:v>42501.958333333336</c:v>
                </c:pt>
                <c:pt idx="10491">
                  <c:v>42501.979166666664</c:v>
                </c:pt>
                <c:pt idx="10492">
                  <c:v>42502</c:v>
                </c:pt>
                <c:pt idx="10493">
                  <c:v>42502.020833333336</c:v>
                </c:pt>
                <c:pt idx="10494">
                  <c:v>42502.041666666664</c:v>
                </c:pt>
                <c:pt idx="10495">
                  <c:v>42502.0625</c:v>
                </c:pt>
                <c:pt idx="10496">
                  <c:v>42502.083333333336</c:v>
                </c:pt>
                <c:pt idx="10497">
                  <c:v>42502.104166666664</c:v>
                </c:pt>
                <c:pt idx="10498">
                  <c:v>42502.125</c:v>
                </c:pt>
                <c:pt idx="10499">
                  <c:v>42502.145833333336</c:v>
                </c:pt>
                <c:pt idx="10500">
                  <c:v>42502.166666666664</c:v>
                </c:pt>
                <c:pt idx="10501">
                  <c:v>42502.1875</c:v>
                </c:pt>
                <c:pt idx="10502">
                  <c:v>42502.208333333336</c:v>
                </c:pt>
                <c:pt idx="10503">
                  <c:v>42502.229166666664</c:v>
                </c:pt>
                <c:pt idx="10504">
                  <c:v>42502.25</c:v>
                </c:pt>
                <c:pt idx="10505">
                  <c:v>42502.270833333336</c:v>
                </c:pt>
                <c:pt idx="10506">
                  <c:v>42502.291666666664</c:v>
                </c:pt>
                <c:pt idx="10507">
                  <c:v>42502.3125</c:v>
                </c:pt>
                <c:pt idx="10508">
                  <c:v>42502.333333333336</c:v>
                </c:pt>
                <c:pt idx="10509">
                  <c:v>42502.354166666664</c:v>
                </c:pt>
                <c:pt idx="10510">
                  <c:v>42502.375</c:v>
                </c:pt>
                <c:pt idx="10511">
                  <c:v>42502.395833333336</c:v>
                </c:pt>
                <c:pt idx="10512">
                  <c:v>42502.416666666664</c:v>
                </c:pt>
                <c:pt idx="10513">
                  <c:v>42502.4375</c:v>
                </c:pt>
                <c:pt idx="10514">
                  <c:v>42502.458333333336</c:v>
                </c:pt>
                <c:pt idx="10515">
                  <c:v>42502.479166666664</c:v>
                </c:pt>
                <c:pt idx="10516">
                  <c:v>42502.5</c:v>
                </c:pt>
                <c:pt idx="10517">
                  <c:v>42502.520833333336</c:v>
                </c:pt>
                <c:pt idx="10518">
                  <c:v>42502.541666666664</c:v>
                </c:pt>
                <c:pt idx="10519">
                  <c:v>42502.5625</c:v>
                </c:pt>
                <c:pt idx="10520">
                  <c:v>42502.583333333336</c:v>
                </c:pt>
                <c:pt idx="10521">
                  <c:v>42502.604166666664</c:v>
                </c:pt>
                <c:pt idx="10522">
                  <c:v>42502.625</c:v>
                </c:pt>
                <c:pt idx="10523">
                  <c:v>42502.645833333336</c:v>
                </c:pt>
                <c:pt idx="10524">
                  <c:v>42502.666666666664</c:v>
                </c:pt>
                <c:pt idx="10525">
                  <c:v>42502.6875</c:v>
                </c:pt>
                <c:pt idx="10526">
                  <c:v>42502.708333333336</c:v>
                </c:pt>
                <c:pt idx="10527">
                  <c:v>42502.729166666664</c:v>
                </c:pt>
                <c:pt idx="10528">
                  <c:v>42502.75</c:v>
                </c:pt>
                <c:pt idx="10529">
                  <c:v>42502.770833333336</c:v>
                </c:pt>
                <c:pt idx="10530">
                  <c:v>42502.791666666664</c:v>
                </c:pt>
                <c:pt idx="10531">
                  <c:v>42502.8125</c:v>
                </c:pt>
                <c:pt idx="10532">
                  <c:v>42502.833333333336</c:v>
                </c:pt>
                <c:pt idx="10533">
                  <c:v>42502.854166666664</c:v>
                </c:pt>
                <c:pt idx="10534">
                  <c:v>42502.875</c:v>
                </c:pt>
                <c:pt idx="10535">
                  <c:v>42502.895833333336</c:v>
                </c:pt>
                <c:pt idx="10536">
                  <c:v>42502.916666666664</c:v>
                </c:pt>
                <c:pt idx="10537">
                  <c:v>42502.9375</c:v>
                </c:pt>
                <c:pt idx="10538">
                  <c:v>42502.958333333336</c:v>
                </c:pt>
                <c:pt idx="10539">
                  <c:v>42502.979166666664</c:v>
                </c:pt>
                <c:pt idx="10540">
                  <c:v>42503</c:v>
                </c:pt>
                <c:pt idx="10541">
                  <c:v>42503.020833333336</c:v>
                </c:pt>
                <c:pt idx="10542">
                  <c:v>42503.041666666664</c:v>
                </c:pt>
                <c:pt idx="10543">
                  <c:v>42503.0625</c:v>
                </c:pt>
                <c:pt idx="10544">
                  <c:v>42503.083333333336</c:v>
                </c:pt>
                <c:pt idx="10545">
                  <c:v>42503.104166666664</c:v>
                </c:pt>
                <c:pt idx="10546">
                  <c:v>42503.125</c:v>
                </c:pt>
                <c:pt idx="10547">
                  <c:v>42503.145833333336</c:v>
                </c:pt>
                <c:pt idx="10548">
                  <c:v>42503.166666666664</c:v>
                </c:pt>
                <c:pt idx="10549">
                  <c:v>42503.1875</c:v>
                </c:pt>
                <c:pt idx="10550">
                  <c:v>42503.208333333336</c:v>
                </c:pt>
                <c:pt idx="10551">
                  <c:v>42503.229166666664</c:v>
                </c:pt>
                <c:pt idx="10552">
                  <c:v>42503.25</c:v>
                </c:pt>
                <c:pt idx="10553">
                  <c:v>42503.270833333336</c:v>
                </c:pt>
                <c:pt idx="10554">
                  <c:v>42503.291666666664</c:v>
                </c:pt>
                <c:pt idx="10555">
                  <c:v>42503.3125</c:v>
                </c:pt>
                <c:pt idx="10556">
                  <c:v>42503.333333333336</c:v>
                </c:pt>
                <c:pt idx="10557">
                  <c:v>42503.354166666664</c:v>
                </c:pt>
                <c:pt idx="10558">
                  <c:v>42503.375</c:v>
                </c:pt>
                <c:pt idx="10559">
                  <c:v>42503.395833333336</c:v>
                </c:pt>
                <c:pt idx="10560">
                  <c:v>42503.416666666664</c:v>
                </c:pt>
                <c:pt idx="10561">
                  <c:v>42503.4375</c:v>
                </c:pt>
                <c:pt idx="10562">
                  <c:v>42503.458333333336</c:v>
                </c:pt>
                <c:pt idx="10563">
                  <c:v>42503.479166666664</c:v>
                </c:pt>
                <c:pt idx="10564">
                  <c:v>42503.5</c:v>
                </c:pt>
                <c:pt idx="10565">
                  <c:v>42503.520833333336</c:v>
                </c:pt>
                <c:pt idx="10566">
                  <c:v>42503.541666666664</c:v>
                </c:pt>
                <c:pt idx="10567">
                  <c:v>42503.5625</c:v>
                </c:pt>
                <c:pt idx="10568">
                  <c:v>42503.583333333336</c:v>
                </c:pt>
                <c:pt idx="10569">
                  <c:v>42503.604166666664</c:v>
                </c:pt>
                <c:pt idx="10570">
                  <c:v>42503.625</c:v>
                </c:pt>
                <c:pt idx="10571">
                  <c:v>42503.645833333336</c:v>
                </c:pt>
                <c:pt idx="10572">
                  <c:v>42503.666666666664</c:v>
                </c:pt>
                <c:pt idx="10573">
                  <c:v>42503.6875</c:v>
                </c:pt>
                <c:pt idx="10574">
                  <c:v>42503.708333333336</c:v>
                </c:pt>
                <c:pt idx="10575">
                  <c:v>42503.729166666664</c:v>
                </c:pt>
                <c:pt idx="10576">
                  <c:v>42503.75</c:v>
                </c:pt>
                <c:pt idx="10577">
                  <c:v>42503.770833333336</c:v>
                </c:pt>
                <c:pt idx="10578">
                  <c:v>42503.791666666664</c:v>
                </c:pt>
                <c:pt idx="10579">
                  <c:v>42503.8125</c:v>
                </c:pt>
                <c:pt idx="10580">
                  <c:v>42503.833333333336</c:v>
                </c:pt>
                <c:pt idx="10581">
                  <c:v>42503.854166666664</c:v>
                </c:pt>
                <c:pt idx="10582">
                  <c:v>42503.875</c:v>
                </c:pt>
                <c:pt idx="10583">
                  <c:v>42503.895833333336</c:v>
                </c:pt>
                <c:pt idx="10584">
                  <c:v>42503.916666666664</c:v>
                </c:pt>
                <c:pt idx="10585">
                  <c:v>42503.9375</c:v>
                </c:pt>
                <c:pt idx="10586">
                  <c:v>42503.958333333336</c:v>
                </c:pt>
                <c:pt idx="10587">
                  <c:v>42503.979166666664</c:v>
                </c:pt>
                <c:pt idx="10588">
                  <c:v>42504</c:v>
                </c:pt>
                <c:pt idx="10589">
                  <c:v>42504.020833333336</c:v>
                </c:pt>
                <c:pt idx="10590">
                  <c:v>42504.041666666664</c:v>
                </c:pt>
                <c:pt idx="10591">
                  <c:v>42504.0625</c:v>
                </c:pt>
                <c:pt idx="10592">
                  <c:v>42504.083333333336</c:v>
                </c:pt>
                <c:pt idx="10593">
                  <c:v>42504.104166666664</c:v>
                </c:pt>
                <c:pt idx="10594">
                  <c:v>42504.125</c:v>
                </c:pt>
                <c:pt idx="10595">
                  <c:v>42504.145833333336</c:v>
                </c:pt>
                <c:pt idx="10596">
                  <c:v>42504.166666666664</c:v>
                </c:pt>
                <c:pt idx="10597">
                  <c:v>42504.1875</c:v>
                </c:pt>
                <c:pt idx="10598">
                  <c:v>42504.208333333336</c:v>
                </c:pt>
                <c:pt idx="10599">
                  <c:v>42504.229166666664</c:v>
                </c:pt>
                <c:pt idx="10600">
                  <c:v>42504.25</c:v>
                </c:pt>
                <c:pt idx="10601">
                  <c:v>42504.270833333336</c:v>
                </c:pt>
                <c:pt idx="10602">
                  <c:v>42504.291666666664</c:v>
                </c:pt>
                <c:pt idx="10603">
                  <c:v>42504.3125</c:v>
                </c:pt>
                <c:pt idx="10604">
                  <c:v>42504.333333333336</c:v>
                </c:pt>
                <c:pt idx="10605">
                  <c:v>42504.354166666664</c:v>
                </c:pt>
                <c:pt idx="10606">
                  <c:v>42504.375</c:v>
                </c:pt>
                <c:pt idx="10607">
                  <c:v>42504.395833333336</c:v>
                </c:pt>
                <c:pt idx="10608">
                  <c:v>42504.416666666664</c:v>
                </c:pt>
                <c:pt idx="10609">
                  <c:v>42504.4375</c:v>
                </c:pt>
                <c:pt idx="10610">
                  <c:v>42504.458333333336</c:v>
                </c:pt>
                <c:pt idx="10611">
                  <c:v>42504.479166666664</c:v>
                </c:pt>
                <c:pt idx="10612">
                  <c:v>42504.5</c:v>
                </c:pt>
                <c:pt idx="10613">
                  <c:v>42504.520833333336</c:v>
                </c:pt>
                <c:pt idx="10614">
                  <c:v>42504.541666666664</c:v>
                </c:pt>
                <c:pt idx="10615">
                  <c:v>42504.5625</c:v>
                </c:pt>
                <c:pt idx="10616">
                  <c:v>42504.583333333336</c:v>
                </c:pt>
                <c:pt idx="10617">
                  <c:v>42504.604166666664</c:v>
                </c:pt>
                <c:pt idx="10618">
                  <c:v>42504.625</c:v>
                </c:pt>
                <c:pt idx="10619">
                  <c:v>42504.645833333336</c:v>
                </c:pt>
                <c:pt idx="10620">
                  <c:v>42504.666666666664</c:v>
                </c:pt>
                <c:pt idx="10621">
                  <c:v>42504.6875</c:v>
                </c:pt>
                <c:pt idx="10622">
                  <c:v>42504.708333333336</c:v>
                </c:pt>
                <c:pt idx="10623">
                  <c:v>42504.729166666664</c:v>
                </c:pt>
                <c:pt idx="10624">
                  <c:v>42504.75</c:v>
                </c:pt>
                <c:pt idx="10625">
                  <c:v>42504.770833333336</c:v>
                </c:pt>
                <c:pt idx="10626">
                  <c:v>42504.791666666664</c:v>
                </c:pt>
                <c:pt idx="10627">
                  <c:v>42504.8125</c:v>
                </c:pt>
                <c:pt idx="10628">
                  <c:v>42504.833333333336</c:v>
                </c:pt>
                <c:pt idx="10629">
                  <c:v>42504.854166666664</c:v>
                </c:pt>
                <c:pt idx="10630">
                  <c:v>42504.875</c:v>
                </c:pt>
                <c:pt idx="10631">
                  <c:v>42504.895833333336</c:v>
                </c:pt>
                <c:pt idx="10632">
                  <c:v>42504.916666666664</c:v>
                </c:pt>
                <c:pt idx="10633">
                  <c:v>42504.9375</c:v>
                </c:pt>
                <c:pt idx="10634">
                  <c:v>42504.958333333336</c:v>
                </c:pt>
                <c:pt idx="10635">
                  <c:v>42504.979166666664</c:v>
                </c:pt>
                <c:pt idx="10636">
                  <c:v>42505</c:v>
                </c:pt>
                <c:pt idx="10637">
                  <c:v>42505.020833333336</c:v>
                </c:pt>
                <c:pt idx="10638">
                  <c:v>42505.041666666664</c:v>
                </c:pt>
                <c:pt idx="10639">
                  <c:v>42505.0625</c:v>
                </c:pt>
                <c:pt idx="10640">
                  <c:v>42505.083333333336</c:v>
                </c:pt>
                <c:pt idx="10641">
                  <c:v>42505.104166666664</c:v>
                </c:pt>
                <c:pt idx="10642">
                  <c:v>42505.125</c:v>
                </c:pt>
                <c:pt idx="10643">
                  <c:v>42505.145833333336</c:v>
                </c:pt>
                <c:pt idx="10644">
                  <c:v>42505.166666666664</c:v>
                </c:pt>
                <c:pt idx="10645">
                  <c:v>42505.1875</c:v>
                </c:pt>
                <c:pt idx="10646">
                  <c:v>42505.208333333336</c:v>
                </c:pt>
                <c:pt idx="10647">
                  <c:v>42505.229166666664</c:v>
                </c:pt>
                <c:pt idx="10648">
                  <c:v>42505.25</c:v>
                </c:pt>
                <c:pt idx="10649">
                  <c:v>42505.270833333336</c:v>
                </c:pt>
                <c:pt idx="10650">
                  <c:v>42505.291666666664</c:v>
                </c:pt>
                <c:pt idx="10651">
                  <c:v>42505.3125</c:v>
                </c:pt>
                <c:pt idx="10652">
                  <c:v>42505.333333333336</c:v>
                </c:pt>
                <c:pt idx="10653">
                  <c:v>42505.354166666664</c:v>
                </c:pt>
                <c:pt idx="10654">
                  <c:v>42505.375</c:v>
                </c:pt>
                <c:pt idx="10655">
                  <c:v>42505.395833333336</c:v>
                </c:pt>
                <c:pt idx="10656">
                  <c:v>42505.416666666664</c:v>
                </c:pt>
                <c:pt idx="10657">
                  <c:v>42505.4375</c:v>
                </c:pt>
                <c:pt idx="10658">
                  <c:v>42505.458333333336</c:v>
                </c:pt>
                <c:pt idx="10659">
                  <c:v>42505.479166666664</c:v>
                </c:pt>
                <c:pt idx="10660">
                  <c:v>42505.5</c:v>
                </c:pt>
                <c:pt idx="10661">
                  <c:v>42505.520833333336</c:v>
                </c:pt>
                <c:pt idx="10662">
                  <c:v>42505.541666666664</c:v>
                </c:pt>
                <c:pt idx="10663">
                  <c:v>42505.5625</c:v>
                </c:pt>
                <c:pt idx="10664">
                  <c:v>42505.583333333336</c:v>
                </c:pt>
                <c:pt idx="10665">
                  <c:v>42505.604166666664</c:v>
                </c:pt>
                <c:pt idx="10666">
                  <c:v>42505.625</c:v>
                </c:pt>
                <c:pt idx="10667">
                  <c:v>42505.645833333336</c:v>
                </c:pt>
                <c:pt idx="10668">
                  <c:v>42505.666666666664</c:v>
                </c:pt>
                <c:pt idx="10669">
                  <c:v>42505.6875</c:v>
                </c:pt>
                <c:pt idx="10670">
                  <c:v>42505.708333333336</c:v>
                </c:pt>
                <c:pt idx="10671">
                  <c:v>42505.729166666664</c:v>
                </c:pt>
                <c:pt idx="10672">
                  <c:v>42505.75</c:v>
                </c:pt>
                <c:pt idx="10673">
                  <c:v>42505.770833333336</c:v>
                </c:pt>
                <c:pt idx="10674">
                  <c:v>42505.791666666664</c:v>
                </c:pt>
                <c:pt idx="10675">
                  <c:v>42505.8125</c:v>
                </c:pt>
                <c:pt idx="10676">
                  <c:v>42505.833333333336</c:v>
                </c:pt>
                <c:pt idx="10677">
                  <c:v>42505.854166666664</c:v>
                </c:pt>
                <c:pt idx="10678">
                  <c:v>42505.875</c:v>
                </c:pt>
                <c:pt idx="10679">
                  <c:v>42505.895833333336</c:v>
                </c:pt>
                <c:pt idx="10680">
                  <c:v>42505.916666666664</c:v>
                </c:pt>
                <c:pt idx="10681">
                  <c:v>42505.9375</c:v>
                </c:pt>
                <c:pt idx="10682">
                  <c:v>42505.958333333336</c:v>
                </c:pt>
                <c:pt idx="10683">
                  <c:v>42505.979166666664</c:v>
                </c:pt>
                <c:pt idx="10684">
                  <c:v>42506</c:v>
                </c:pt>
                <c:pt idx="10685">
                  <c:v>42506.020833333336</c:v>
                </c:pt>
                <c:pt idx="10686">
                  <c:v>42506.041666666664</c:v>
                </c:pt>
                <c:pt idx="10687">
                  <c:v>42506.0625</c:v>
                </c:pt>
                <c:pt idx="10688">
                  <c:v>42506.083333333336</c:v>
                </c:pt>
                <c:pt idx="10689">
                  <c:v>42506.104166666664</c:v>
                </c:pt>
                <c:pt idx="10690">
                  <c:v>42506.125</c:v>
                </c:pt>
                <c:pt idx="10691">
                  <c:v>42506.145833333336</c:v>
                </c:pt>
                <c:pt idx="10692">
                  <c:v>42506.166666666664</c:v>
                </c:pt>
                <c:pt idx="10693">
                  <c:v>42506.1875</c:v>
                </c:pt>
                <c:pt idx="10694">
                  <c:v>42506.208333333336</c:v>
                </c:pt>
                <c:pt idx="10695">
                  <c:v>42506.229166666664</c:v>
                </c:pt>
                <c:pt idx="10696">
                  <c:v>42506.25</c:v>
                </c:pt>
                <c:pt idx="10697">
                  <c:v>42506.270833333336</c:v>
                </c:pt>
                <c:pt idx="10698">
                  <c:v>42506.291666666664</c:v>
                </c:pt>
                <c:pt idx="10699">
                  <c:v>42506.3125</c:v>
                </c:pt>
                <c:pt idx="10700">
                  <c:v>42506.333333333336</c:v>
                </c:pt>
                <c:pt idx="10701">
                  <c:v>42506.354166666664</c:v>
                </c:pt>
                <c:pt idx="10702">
                  <c:v>42506.375</c:v>
                </c:pt>
                <c:pt idx="10703">
                  <c:v>42506.395833333336</c:v>
                </c:pt>
                <c:pt idx="10704">
                  <c:v>42506.416666666664</c:v>
                </c:pt>
                <c:pt idx="10705">
                  <c:v>42506.4375</c:v>
                </c:pt>
                <c:pt idx="10706">
                  <c:v>42506.458333333336</c:v>
                </c:pt>
                <c:pt idx="10707">
                  <c:v>42506.479166666664</c:v>
                </c:pt>
                <c:pt idx="10708">
                  <c:v>42506.5</c:v>
                </c:pt>
                <c:pt idx="10709">
                  <c:v>42506.520833333336</c:v>
                </c:pt>
                <c:pt idx="10710">
                  <c:v>42506.541666666664</c:v>
                </c:pt>
                <c:pt idx="10711">
                  <c:v>42506.5625</c:v>
                </c:pt>
                <c:pt idx="10712">
                  <c:v>42506.583333333336</c:v>
                </c:pt>
                <c:pt idx="10713">
                  <c:v>42506.604166666664</c:v>
                </c:pt>
                <c:pt idx="10714">
                  <c:v>42506.625</c:v>
                </c:pt>
                <c:pt idx="10715">
                  <c:v>42506.645833333336</c:v>
                </c:pt>
                <c:pt idx="10716">
                  <c:v>42506.666666666664</c:v>
                </c:pt>
                <c:pt idx="10717">
                  <c:v>42506.6875</c:v>
                </c:pt>
                <c:pt idx="10718">
                  <c:v>42506.708333333336</c:v>
                </c:pt>
                <c:pt idx="10719">
                  <c:v>42506.729166666664</c:v>
                </c:pt>
                <c:pt idx="10720">
                  <c:v>42506.75</c:v>
                </c:pt>
                <c:pt idx="10721">
                  <c:v>42506.770833333336</c:v>
                </c:pt>
                <c:pt idx="10722">
                  <c:v>42506.791666666664</c:v>
                </c:pt>
                <c:pt idx="10723">
                  <c:v>42506.8125</c:v>
                </c:pt>
                <c:pt idx="10724">
                  <c:v>42506.833333333336</c:v>
                </c:pt>
                <c:pt idx="10725">
                  <c:v>42506.854166666664</c:v>
                </c:pt>
                <c:pt idx="10726">
                  <c:v>42506.875</c:v>
                </c:pt>
                <c:pt idx="10727">
                  <c:v>42506.895833333336</c:v>
                </c:pt>
                <c:pt idx="10728">
                  <c:v>42506.916666666664</c:v>
                </c:pt>
                <c:pt idx="10729">
                  <c:v>42506.9375</c:v>
                </c:pt>
                <c:pt idx="10730">
                  <c:v>42506.958333333336</c:v>
                </c:pt>
                <c:pt idx="10731">
                  <c:v>42506.979166666664</c:v>
                </c:pt>
                <c:pt idx="10732">
                  <c:v>42507</c:v>
                </c:pt>
                <c:pt idx="10733">
                  <c:v>42507.020833333336</c:v>
                </c:pt>
                <c:pt idx="10734">
                  <c:v>42507.041666666664</c:v>
                </c:pt>
                <c:pt idx="10735">
                  <c:v>42507.0625</c:v>
                </c:pt>
                <c:pt idx="10736">
                  <c:v>42507.083333333336</c:v>
                </c:pt>
                <c:pt idx="10737">
                  <c:v>42507.104166666664</c:v>
                </c:pt>
                <c:pt idx="10738">
                  <c:v>42507.125</c:v>
                </c:pt>
                <c:pt idx="10739">
                  <c:v>42507.145833333336</c:v>
                </c:pt>
                <c:pt idx="10740">
                  <c:v>42507.166666666664</c:v>
                </c:pt>
                <c:pt idx="10741">
                  <c:v>42507.1875</c:v>
                </c:pt>
                <c:pt idx="10742">
                  <c:v>42507.208333333336</c:v>
                </c:pt>
                <c:pt idx="10743">
                  <c:v>42507.229166666664</c:v>
                </c:pt>
                <c:pt idx="10744">
                  <c:v>42507.25</c:v>
                </c:pt>
                <c:pt idx="10745">
                  <c:v>42507.270833333336</c:v>
                </c:pt>
                <c:pt idx="10746">
                  <c:v>42507.291666666664</c:v>
                </c:pt>
                <c:pt idx="10747">
                  <c:v>42507.3125</c:v>
                </c:pt>
                <c:pt idx="10748">
                  <c:v>42507.333333333336</c:v>
                </c:pt>
                <c:pt idx="10749">
                  <c:v>42507.354166666664</c:v>
                </c:pt>
                <c:pt idx="10750">
                  <c:v>42507.375</c:v>
                </c:pt>
                <c:pt idx="10751">
                  <c:v>42507.395833333336</c:v>
                </c:pt>
                <c:pt idx="10752">
                  <c:v>42507.416666666664</c:v>
                </c:pt>
                <c:pt idx="10753">
                  <c:v>42507.4375</c:v>
                </c:pt>
                <c:pt idx="10754">
                  <c:v>42507.458333333336</c:v>
                </c:pt>
                <c:pt idx="10755">
                  <c:v>42507.479166666664</c:v>
                </c:pt>
                <c:pt idx="10756">
                  <c:v>42507.5</c:v>
                </c:pt>
                <c:pt idx="10757">
                  <c:v>42507.520833333336</c:v>
                </c:pt>
                <c:pt idx="10758">
                  <c:v>42507.541666666664</c:v>
                </c:pt>
                <c:pt idx="10759">
                  <c:v>42507.5625</c:v>
                </c:pt>
                <c:pt idx="10760">
                  <c:v>42507.583333333336</c:v>
                </c:pt>
                <c:pt idx="10761">
                  <c:v>42507.604166666664</c:v>
                </c:pt>
                <c:pt idx="10762">
                  <c:v>42507.625</c:v>
                </c:pt>
                <c:pt idx="10763">
                  <c:v>42507.645833333336</c:v>
                </c:pt>
                <c:pt idx="10764">
                  <c:v>42507.666666666664</c:v>
                </c:pt>
                <c:pt idx="10765">
                  <c:v>42507.6875</c:v>
                </c:pt>
                <c:pt idx="10766">
                  <c:v>42507.708333333336</c:v>
                </c:pt>
                <c:pt idx="10767">
                  <c:v>42507.729166666664</c:v>
                </c:pt>
                <c:pt idx="10768">
                  <c:v>42507.75</c:v>
                </c:pt>
                <c:pt idx="10769">
                  <c:v>42507.770833333336</c:v>
                </c:pt>
                <c:pt idx="10770">
                  <c:v>42507.791666666664</c:v>
                </c:pt>
                <c:pt idx="10771">
                  <c:v>42507.8125</c:v>
                </c:pt>
                <c:pt idx="10772">
                  <c:v>42507.833333333336</c:v>
                </c:pt>
                <c:pt idx="10773">
                  <c:v>42507.854166666664</c:v>
                </c:pt>
                <c:pt idx="10774">
                  <c:v>42507.875</c:v>
                </c:pt>
                <c:pt idx="10775">
                  <c:v>42507.895833333336</c:v>
                </c:pt>
                <c:pt idx="10776">
                  <c:v>42507.916666666664</c:v>
                </c:pt>
                <c:pt idx="10777">
                  <c:v>42507.9375</c:v>
                </c:pt>
                <c:pt idx="10778">
                  <c:v>42507.958333333336</c:v>
                </c:pt>
                <c:pt idx="10779">
                  <c:v>42507.979166666664</c:v>
                </c:pt>
                <c:pt idx="10780">
                  <c:v>42508</c:v>
                </c:pt>
                <c:pt idx="10781">
                  <c:v>42508.020833333336</c:v>
                </c:pt>
                <c:pt idx="10782">
                  <c:v>42508.041666666664</c:v>
                </c:pt>
                <c:pt idx="10783">
                  <c:v>42508.0625</c:v>
                </c:pt>
                <c:pt idx="10784">
                  <c:v>42508.083333333336</c:v>
                </c:pt>
                <c:pt idx="10785">
                  <c:v>42508.104166666664</c:v>
                </c:pt>
                <c:pt idx="10786">
                  <c:v>42508.125</c:v>
                </c:pt>
                <c:pt idx="10787">
                  <c:v>42508.145833333336</c:v>
                </c:pt>
                <c:pt idx="10788">
                  <c:v>42508.166666666664</c:v>
                </c:pt>
                <c:pt idx="10789">
                  <c:v>42508.1875</c:v>
                </c:pt>
                <c:pt idx="10790">
                  <c:v>42508.208333333336</c:v>
                </c:pt>
                <c:pt idx="10791">
                  <c:v>42508.229166666664</c:v>
                </c:pt>
                <c:pt idx="10792">
                  <c:v>42508.25</c:v>
                </c:pt>
                <c:pt idx="10793">
                  <c:v>42508.270833333336</c:v>
                </c:pt>
                <c:pt idx="10794">
                  <c:v>42508.291666666664</c:v>
                </c:pt>
                <c:pt idx="10795">
                  <c:v>42508.3125</c:v>
                </c:pt>
                <c:pt idx="10796">
                  <c:v>42508.333333333336</c:v>
                </c:pt>
                <c:pt idx="10797">
                  <c:v>42508.354166666664</c:v>
                </c:pt>
                <c:pt idx="10798">
                  <c:v>42508.375</c:v>
                </c:pt>
                <c:pt idx="10799">
                  <c:v>42508.395833333336</c:v>
                </c:pt>
                <c:pt idx="10800">
                  <c:v>42508.416666666664</c:v>
                </c:pt>
                <c:pt idx="10801">
                  <c:v>42508.4375</c:v>
                </c:pt>
                <c:pt idx="10802">
                  <c:v>42508.458333333336</c:v>
                </c:pt>
                <c:pt idx="10803">
                  <c:v>42508.479166666664</c:v>
                </c:pt>
                <c:pt idx="10804">
                  <c:v>42508.5</c:v>
                </c:pt>
                <c:pt idx="10805">
                  <c:v>42508.520833333336</c:v>
                </c:pt>
                <c:pt idx="10806">
                  <c:v>42508.541666666664</c:v>
                </c:pt>
                <c:pt idx="10807">
                  <c:v>42508.5625</c:v>
                </c:pt>
                <c:pt idx="10808">
                  <c:v>42508.583333333336</c:v>
                </c:pt>
                <c:pt idx="10809">
                  <c:v>42508.604166666664</c:v>
                </c:pt>
                <c:pt idx="10810">
                  <c:v>42508.625</c:v>
                </c:pt>
                <c:pt idx="10811">
                  <c:v>42508.645833333336</c:v>
                </c:pt>
                <c:pt idx="10812">
                  <c:v>42508.666666666664</c:v>
                </c:pt>
                <c:pt idx="10813">
                  <c:v>42508.6875</c:v>
                </c:pt>
                <c:pt idx="10814">
                  <c:v>42508.708333333336</c:v>
                </c:pt>
                <c:pt idx="10815">
                  <c:v>42508.729166666664</c:v>
                </c:pt>
                <c:pt idx="10816">
                  <c:v>42508.75</c:v>
                </c:pt>
                <c:pt idx="10817">
                  <c:v>42508.770833333336</c:v>
                </c:pt>
                <c:pt idx="10818">
                  <c:v>42508.791666666664</c:v>
                </c:pt>
                <c:pt idx="10819">
                  <c:v>42508.8125</c:v>
                </c:pt>
                <c:pt idx="10820">
                  <c:v>42508.833333333336</c:v>
                </c:pt>
                <c:pt idx="10821">
                  <c:v>42508.854166666664</c:v>
                </c:pt>
                <c:pt idx="10822">
                  <c:v>42508.875</c:v>
                </c:pt>
                <c:pt idx="10823">
                  <c:v>42508.895833333336</c:v>
                </c:pt>
                <c:pt idx="10824">
                  <c:v>42508.916666666664</c:v>
                </c:pt>
                <c:pt idx="10825">
                  <c:v>42508.9375</c:v>
                </c:pt>
                <c:pt idx="10826">
                  <c:v>42508.958333333336</c:v>
                </c:pt>
                <c:pt idx="10827">
                  <c:v>42508.979166666664</c:v>
                </c:pt>
                <c:pt idx="10828">
                  <c:v>42509</c:v>
                </c:pt>
                <c:pt idx="10829">
                  <c:v>42509.020833333336</c:v>
                </c:pt>
                <c:pt idx="10830">
                  <c:v>42509.041666666664</c:v>
                </c:pt>
                <c:pt idx="10831">
                  <c:v>42509.0625</c:v>
                </c:pt>
                <c:pt idx="10832">
                  <c:v>42509.083333333336</c:v>
                </c:pt>
                <c:pt idx="10833">
                  <c:v>42509.104166666664</c:v>
                </c:pt>
                <c:pt idx="10834">
                  <c:v>42509.125</c:v>
                </c:pt>
                <c:pt idx="10835">
                  <c:v>42509.145833333336</c:v>
                </c:pt>
                <c:pt idx="10836">
                  <c:v>42509.166666666664</c:v>
                </c:pt>
                <c:pt idx="10837">
                  <c:v>42509.1875</c:v>
                </c:pt>
                <c:pt idx="10838">
                  <c:v>42509.208333333336</c:v>
                </c:pt>
                <c:pt idx="10839">
                  <c:v>42509.229166666664</c:v>
                </c:pt>
                <c:pt idx="10840">
                  <c:v>42509.25</c:v>
                </c:pt>
                <c:pt idx="10841">
                  <c:v>42509.270833333336</c:v>
                </c:pt>
                <c:pt idx="10842">
                  <c:v>42509.291666666664</c:v>
                </c:pt>
                <c:pt idx="10843">
                  <c:v>42509.3125</c:v>
                </c:pt>
                <c:pt idx="10844">
                  <c:v>42509.333333333336</c:v>
                </c:pt>
                <c:pt idx="10845">
                  <c:v>42509.354166666664</c:v>
                </c:pt>
                <c:pt idx="10846">
                  <c:v>42509.375</c:v>
                </c:pt>
                <c:pt idx="10847">
                  <c:v>42509.395833333336</c:v>
                </c:pt>
                <c:pt idx="10848">
                  <c:v>42509.416666666664</c:v>
                </c:pt>
                <c:pt idx="10849">
                  <c:v>42509.4375</c:v>
                </c:pt>
                <c:pt idx="10850">
                  <c:v>42509.458333333336</c:v>
                </c:pt>
                <c:pt idx="10851">
                  <c:v>42509.479166666664</c:v>
                </c:pt>
                <c:pt idx="10852">
                  <c:v>42509.5</c:v>
                </c:pt>
                <c:pt idx="10853">
                  <c:v>42509.520833333336</c:v>
                </c:pt>
                <c:pt idx="10854">
                  <c:v>42509.541666666664</c:v>
                </c:pt>
                <c:pt idx="10855">
                  <c:v>42509.5625</c:v>
                </c:pt>
                <c:pt idx="10856">
                  <c:v>42509.583333333336</c:v>
                </c:pt>
                <c:pt idx="10857">
                  <c:v>42509.604166666664</c:v>
                </c:pt>
                <c:pt idx="10858">
                  <c:v>42509.625</c:v>
                </c:pt>
                <c:pt idx="10859">
                  <c:v>42509.645833333336</c:v>
                </c:pt>
                <c:pt idx="10860">
                  <c:v>42509.666666666664</c:v>
                </c:pt>
                <c:pt idx="10861">
                  <c:v>42509.6875</c:v>
                </c:pt>
                <c:pt idx="10862">
                  <c:v>42509.708333333336</c:v>
                </c:pt>
                <c:pt idx="10863">
                  <c:v>42509.729166666664</c:v>
                </c:pt>
                <c:pt idx="10864">
                  <c:v>42509.75</c:v>
                </c:pt>
                <c:pt idx="10865">
                  <c:v>42509.770833333336</c:v>
                </c:pt>
                <c:pt idx="10866">
                  <c:v>42509.791666666664</c:v>
                </c:pt>
                <c:pt idx="10867">
                  <c:v>42509.8125</c:v>
                </c:pt>
                <c:pt idx="10868">
                  <c:v>42509.833333333336</c:v>
                </c:pt>
                <c:pt idx="10869">
                  <c:v>42509.854166666664</c:v>
                </c:pt>
                <c:pt idx="10870">
                  <c:v>42509.875</c:v>
                </c:pt>
                <c:pt idx="10871">
                  <c:v>42509.895833333336</c:v>
                </c:pt>
                <c:pt idx="10872">
                  <c:v>42509.916666666664</c:v>
                </c:pt>
                <c:pt idx="10873">
                  <c:v>42509.9375</c:v>
                </c:pt>
                <c:pt idx="10874">
                  <c:v>42509.958333333336</c:v>
                </c:pt>
                <c:pt idx="10875">
                  <c:v>42509.979166666664</c:v>
                </c:pt>
                <c:pt idx="10876">
                  <c:v>42510</c:v>
                </c:pt>
                <c:pt idx="10877">
                  <c:v>42510.020833333336</c:v>
                </c:pt>
                <c:pt idx="10878">
                  <c:v>42510.041666666664</c:v>
                </c:pt>
                <c:pt idx="10879">
                  <c:v>42510.0625</c:v>
                </c:pt>
                <c:pt idx="10880">
                  <c:v>42510.083333333336</c:v>
                </c:pt>
                <c:pt idx="10881">
                  <c:v>42510.104166666664</c:v>
                </c:pt>
                <c:pt idx="10882">
                  <c:v>42510.125</c:v>
                </c:pt>
                <c:pt idx="10883">
                  <c:v>42510.145833333336</c:v>
                </c:pt>
                <c:pt idx="10884">
                  <c:v>42510.166666666664</c:v>
                </c:pt>
                <c:pt idx="10885">
                  <c:v>42510.1875</c:v>
                </c:pt>
                <c:pt idx="10886">
                  <c:v>42510.208333333336</c:v>
                </c:pt>
                <c:pt idx="10887">
                  <c:v>42510.229166666664</c:v>
                </c:pt>
                <c:pt idx="10888">
                  <c:v>42510.25</c:v>
                </c:pt>
                <c:pt idx="10889">
                  <c:v>42510.270833333336</c:v>
                </c:pt>
                <c:pt idx="10890">
                  <c:v>42510.291666666664</c:v>
                </c:pt>
                <c:pt idx="10891">
                  <c:v>42510.3125</c:v>
                </c:pt>
                <c:pt idx="10892">
                  <c:v>42510.333333333336</c:v>
                </c:pt>
                <c:pt idx="10893">
                  <c:v>42510.354166666664</c:v>
                </c:pt>
                <c:pt idx="10894">
                  <c:v>42510.375</c:v>
                </c:pt>
                <c:pt idx="10895">
                  <c:v>42510.395833333336</c:v>
                </c:pt>
                <c:pt idx="10896">
                  <c:v>42510.416666666664</c:v>
                </c:pt>
                <c:pt idx="10897">
                  <c:v>42510.4375</c:v>
                </c:pt>
                <c:pt idx="10898">
                  <c:v>42510.458333333336</c:v>
                </c:pt>
                <c:pt idx="10899">
                  <c:v>42510.479166666664</c:v>
                </c:pt>
                <c:pt idx="10900">
                  <c:v>42510.5</c:v>
                </c:pt>
                <c:pt idx="10901">
                  <c:v>42510.520833333336</c:v>
                </c:pt>
                <c:pt idx="10902">
                  <c:v>42510.541666666664</c:v>
                </c:pt>
                <c:pt idx="10903">
                  <c:v>42510.5625</c:v>
                </c:pt>
                <c:pt idx="10904">
                  <c:v>42510.583333333336</c:v>
                </c:pt>
                <c:pt idx="10905">
                  <c:v>42510.604166666664</c:v>
                </c:pt>
                <c:pt idx="10906">
                  <c:v>42510.625</c:v>
                </c:pt>
                <c:pt idx="10907">
                  <c:v>42510.645833333336</c:v>
                </c:pt>
                <c:pt idx="10908">
                  <c:v>42510.666666666664</c:v>
                </c:pt>
                <c:pt idx="10909">
                  <c:v>42510.6875</c:v>
                </c:pt>
                <c:pt idx="10910">
                  <c:v>42510.708333333336</c:v>
                </c:pt>
                <c:pt idx="10911">
                  <c:v>42510.729166666664</c:v>
                </c:pt>
                <c:pt idx="10912">
                  <c:v>42510.75</c:v>
                </c:pt>
                <c:pt idx="10913">
                  <c:v>42510.770833333336</c:v>
                </c:pt>
                <c:pt idx="10914">
                  <c:v>42510.791666666664</c:v>
                </c:pt>
                <c:pt idx="10915">
                  <c:v>42510.8125</c:v>
                </c:pt>
                <c:pt idx="10916">
                  <c:v>42510.833333333336</c:v>
                </c:pt>
                <c:pt idx="10917">
                  <c:v>42510.854166666664</c:v>
                </c:pt>
                <c:pt idx="10918">
                  <c:v>42510.875</c:v>
                </c:pt>
                <c:pt idx="10919">
                  <c:v>42510.895833333336</c:v>
                </c:pt>
                <c:pt idx="10920">
                  <c:v>42510.916666666664</c:v>
                </c:pt>
                <c:pt idx="10921">
                  <c:v>42510.9375</c:v>
                </c:pt>
                <c:pt idx="10922">
                  <c:v>42510.958333333336</c:v>
                </c:pt>
                <c:pt idx="10923">
                  <c:v>42510.979166666664</c:v>
                </c:pt>
                <c:pt idx="10924">
                  <c:v>42511</c:v>
                </c:pt>
                <c:pt idx="10925">
                  <c:v>42511.020833333336</c:v>
                </c:pt>
                <c:pt idx="10926">
                  <c:v>42511.041666666664</c:v>
                </c:pt>
                <c:pt idx="10927">
                  <c:v>42511.0625</c:v>
                </c:pt>
                <c:pt idx="10928">
                  <c:v>42511.083333333336</c:v>
                </c:pt>
                <c:pt idx="10929">
                  <c:v>42511.104166666664</c:v>
                </c:pt>
                <c:pt idx="10930">
                  <c:v>42511.125</c:v>
                </c:pt>
                <c:pt idx="10931">
                  <c:v>42511.145833333336</c:v>
                </c:pt>
                <c:pt idx="10932">
                  <c:v>42511.166666666664</c:v>
                </c:pt>
                <c:pt idx="10933">
                  <c:v>42511.1875</c:v>
                </c:pt>
                <c:pt idx="10934">
                  <c:v>42511.208333333336</c:v>
                </c:pt>
                <c:pt idx="10935">
                  <c:v>42511.229166666664</c:v>
                </c:pt>
                <c:pt idx="10936">
                  <c:v>42511.25</c:v>
                </c:pt>
                <c:pt idx="10937">
                  <c:v>42511.270833333336</c:v>
                </c:pt>
                <c:pt idx="10938">
                  <c:v>42511.291666666664</c:v>
                </c:pt>
                <c:pt idx="10939">
                  <c:v>42511.3125</c:v>
                </c:pt>
                <c:pt idx="10940">
                  <c:v>42511.333333333336</c:v>
                </c:pt>
                <c:pt idx="10941">
                  <c:v>42511.354166666664</c:v>
                </c:pt>
                <c:pt idx="10942">
                  <c:v>42511.375</c:v>
                </c:pt>
                <c:pt idx="10943">
                  <c:v>42511.395833333336</c:v>
                </c:pt>
                <c:pt idx="10944">
                  <c:v>42511.416666666664</c:v>
                </c:pt>
                <c:pt idx="10945">
                  <c:v>42511.4375</c:v>
                </c:pt>
                <c:pt idx="10946">
                  <c:v>42511.458333333336</c:v>
                </c:pt>
                <c:pt idx="10947">
                  <c:v>42511.479166666664</c:v>
                </c:pt>
                <c:pt idx="10948">
                  <c:v>42511.5</c:v>
                </c:pt>
                <c:pt idx="10949">
                  <c:v>42511.520833333336</c:v>
                </c:pt>
                <c:pt idx="10950">
                  <c:v>42511.541666666664</c:v>
                </c:pt>
                <c:pt idx="10951">
                  <c:v>42511.5625</c:v>
                </c:pt>
                <c:pt idx="10952">
                  <c:v>42511.583333333336</c:v>
                </c:pt>
                <c:pt idx="10953">
                  <c:v>42511.604166666664</c:v>
                </c:pt>
                <c:pt idx="10954">
                  <c:v>42511.625</c:v>
                </c:pt>
                <c:pt idx="10955">
                  <c:v>42511.645833333336</c:v>
                </c:pt>
                <c:pt idx="10956">
                  <c:v>42511.666666666664</c:v>
                </c:pt>
                <c:pt idx="10957">
                  <c:v>42511.6875</c:v>
                </c:pt>
                <c:pt idx="10958">
                  <c:v>42511.708333333336</c:v>
                </c:pt>
                <c:pt idx="10959">
                  <c:v>42511.729166666664</c:v>
                </c:pt>
                <c:pt idx="10960">
                  <c:v>42511.75</c:v>
                </c:pt>
                <c:pt idx="10961">
                  <c:v>42511.770833333336</c:v>
                </c:pt>
                <c:pt idx="10962">
                  <c:v>42511.791666666664</c:v>
                </c:pt>
                <c:pt idx="10963">
                  <c:v>42511.8125</c:v>
                </c:pt>
                <c:pt idx="10964">
                  <c:v>42511.833333333336</c:v>
                </c:pt>
                <c:pt idx="10965">
                  <c:v>42511.854166666664</c:v>
                </c:pt>
                <c:pt idx="10966">
                  <c:v>42511.875</c:v>
                </c:pt>
                <c:pt idx="10967">
                  <c:v>42511.895833333336</c:v>
                </c:pt>
                <c:pt idx="10968">
                  <c:v>42511.916666666664</c:v>
                </c:pt>
                <c:pt idx="10969">
                  <c:v>42511.9375</c:v>
                </c:pt>
                <c:pt idx="10970">
                  <c:v>42511.958333333336</c:v>
                </c:pt>
                <c:pt idx="10971">
                  <c:v>42511.979166666664</c:v>
                </c:pt>
                <c:pt idx="10972">
                  <c:v>42512</c:v>
                </c:pt>
                <c:pt idx="10973">
                  <c:v>42512.020833333336</c:v>
                </c:pt>
                <c:pt idx="10974">
                  <c:v>42512.041666666664</c:v>
                </c:pt>
                <c:pt idx="10975">
                  <c:v>42512.0625</c:v>
                </c:pt>
                <c:pt idx="10976">
                  <c:v>42512.083333333336</c:v>
                </c:pt>
                <c:pt idx="10977">
                  <c:v>42512.104166666664</c:v>
                </c:pt>
                <c:pt idx="10978">
                  <c:v>42512.125</c:v>
                </c:pt>
                <c:pt idx="10979">
                  <c:v>42512.145833333336</c:v>
                </c:pt>
                <c:pt idx="10980">
                  <c:v>42512.166666666664</c:v>
                </c:pt>
                <c:pt idx="10981">
                  <c:v>42512.1875</c:v>
                </c:pt>
                <c:pt idx="10982">
                  <c:v>42512.208333333336</c:v>
                </c:pt>
                <c:pt idx="10983">
                  <c:v>42512.229166666664</c:v>
                </c:pt>
                <c:pt idx="10984">
                  <c:v>42512.25</c:v>
                </c:pt>
                <c:pt idx="10985">
                  <c:v>42512.270833333336</c:v>
                </c:pt>
                <c:pt idx="10986">
                  <c:v>42512.291666666664</c:v>
                </c:pt>
                <c:pt idx="10987">
                  <c:v>42512.3125</c:v>
                </c:pt>
                <c:pt idx="10988">
                  <c:v>42512.333333333336</c:v>
                </c:pt>
                <c:pt idx="10989">
                  <c:v>42512.354166666664</c:v>
                </c:pt>
                <c:pt idx="10990">
                  <c:v>42512.375</c:v>
                </c:pt>
                <c:pt idx="10991">
                  <c:v>42512.395833333336</c:v>
                </c:pt>
                <c:pt idx="10992">
                  <c:v>42512.416666666664</c:v>
                </c:pt>
                <c:pt idx="10993">
                  <c:v>42512.4375</c:v>
                </c:pt>
                <c:pt idx="10994">
                  <c:v>42512.458333333336</c:v>
                </c:pt>
                <c:pt idx="10995">
                  <c:v>42512.479166666664</c:v>
                </c:pt>
                <c:pt idx="10996">
                  <c:v>42512.5</c:v>
                </c:pt>
                <c:pt idx="10997">
                  <c:v>42512.520833333336</c:v>
                </c:pt>
                <c:pt idx="10998">
                  <c:v>42512.541666666664</c:v>
                </c:pt>
                <c:pt idx="10999">
                  <c:v>42512.5625</c:v>
                </c:pt>
                <c:pt idx="11000">
                  <c:v>42512.583333333336</c:v>
                </c:pt>
                <c:pt idx="11001">
                  <c:v>42512.604166666664</c:v>
                </c:pt>
                <c:pt idx="11002">
                  <c:v>42512.625</c:v>
                </c:pt>
                <c:pt idx="11003">
                  <c:v>42512.645833333336</c:v>
                </c:pt>
                <c:pt idx="11004">
                  <c:v>42512.666666666664</c:v>
                </c:pt>
                <c:pt idx="11005">
                  <c:v>42512.6875</c:v>
                </c:pt>
                <c:pt idx="11006">
                  <c:v>42512.708333333336</c:v>
                </c:pt>
                <c:pt idx="11007">
                  <c:v>42512.729166666664</c:v>
                </c:pt>
                <c:pt idx="11008">
                  <c:v>42512.75</c:v>
                </c:pt>
                <c:pt idx="11009">
                  <c:v>42512.770833333336</c:v>
                </c:pt>
                <c:pt idx="11010">
                  <c:v>42512.791666666664</c:v>
                </c:pt>
                <c:pt idx="11011">
                  <c:v>42512.8125</c:v>
                </c:pt>
                <c:pt idx="11012">
                  <c:v>42512.833333333336</c:v>
                </c:pt>
                <c:pt idx="11013">
                  <c:v>42512.854166666664</c:v>
                </c:pt>
                <c:pt idx="11014">
                  <c:v>42512.875</c:v>
                </c:pt>
                <c:pt idx="11015">
                  <c:v>42512.895833333336</c:v>
                </c:pt>
                <c:pt idx="11016">
                  <c:v>42512.916666666664</c:v>
                </c:pt>
                <c:pt idx="11017">
                  <c:v>42512.9375</c:v>
                </c:pt>
                <c:pt idx="11018">
                  <c:v>42512.958333333336</c:v>
                </c:pt>
                <c:pt idx="11019">
                  <c:v>42512.979166666664</c:v>
                </c:pt>
                <c:pt idx="11020">
                  <c:v>42513</c:v>
                </c:pt>
                <c:pt idx="11021">
                  <c:v>42513.020833333336</c:v>
                </c:pt>
                <c:pt idx="11022">
                  <c:v>42513.041666666664</c:v>
                </c:pt>
                <c:pt idx="11023">
                  <c:v>42513.0625</c:v>
                </c:pt>
                <c:pt idx="11024">
                  <c:v>42513.083333333336</c:v>
                </c:pt>
                <c:pt idx="11025">
                  <c:v>42513.104166666664</c:v>
                </c:pt>
                <c:pt idx="11026">
                  <c:v>42513.125</c:v>
                </c:pt>
                <c:pt idx="11027">
                  <c:v>42513.145833333336</c:v>
                </c:pt>
                <c:pt idx="11028">
                  <c:v>42513.166666666664</c:v>
                </c:pt>
                <c:pt idx="11029">
                  <c:v>42513.1875</c:v>
                </c:pt>
                <c:pt idx="11030">
                  <c:v>42513.208333333336</c:v>
                </c:pt>
                <c:pt idx="11031">
                  <c:v>42513.229166666664</c:v>
                </c:pt>
                <c:pt idx="11032">
                  <c:v>42513.25</c:v>
                </c:pt>
                <c:pt idx="11033">
                  <c:v>42513.270833333336</c:v>
                </c:pt>
                <c:pt idx="11034">
                  <c:v>42513.291666666664</c:v>
                </c:pt>
                <c:pt idx="11035">
                  <c:v>42513.3125</c:v>
                </c:pt>
                <c:pt idx="11036">
                  <c:v>42513.333333333336</c:v>
                </c:pt>
                <c:pt idx="11037">
                  <c:v>42513.354166666664</c:v>
                </c:pt>
                <c:pt idx="11038">
                  <c:v>42513.375</c:v>
                </c:pt>
                <c:pt idx="11039">
                  <c:v>42513.395833333336</c:v>
                </c:pt>
                <c:pt idx="11040">
                  <c:v>42513.416666666664</c:v>
                </c:pt>
                <c:pt idx="11041">
                  <c:v>42513.4375</c:v>
                </c:pt>
                <c:pt idx="11042">
                  <c:v>42513.458333333336</c:v>
                </c:pt>
                <c:pt idx="11043">
                  <c:v>42513.479166666664</c:v>
                </c:pt>
                <c:pt idx="11044">
                  <c:v>42513.5</c:v>
                </c:pt>
                <c:pt idx="11045">
                  <c:v>42513.520833333336</c:v>
                </c:pt>
                <c:pt idx="11046">
                  <c:v>42513.541666666664</c:v>
                </c:pt>
                <c:pt idx="11047">
                  <c:v>42513.5625</c:v>
                </c:pt>
                <c:pt idx="11048">
                  <c:v>42513.583333333336</c:v>
                </c:pt>
                <c:pt idx="11049">
                  <c:v>42513.604166666664</c:v>
                </c:pt>
                <c:pt idx="11050">
                  <c:v>42513.625</c:v>
                </c:pt>
                <c:pt idx="11051">
                  <c:v>42513.645833333336</c:v>
                </c:pt>
                <c:pt idx="11052">
                  <c:v>42513.666666666664</c:v>
                </c:pt>
                <c:pt idx="11053">
                  <c:v>42513.6875</c:v>
                </c:pt>
                <c:pt idx="11054">
                  <c:v>42513.708333333336</c:v>
                </c:pt>
                <c:pt idx="11055">
                  <c:v>42513.729166666664</c:v>
                </c:pt>
                <c:pt idx="11056">
                  <c:v>42513.75</c:v>
                </c:pt>
                <c:pt idx="11057">
                  <c:v>42513.770833333336</c:v>
                </c:pt>
                <c:pt idx="11058">
                  <c:v>42513.791666666664</c:v>
                </c:pt>
                <c:pt idx="11059">
                  <c:v>42513.8125</c:v>
                </c:pt>
                <c:pt idx="11060">
                  <c:v>42513.833333333336</c:v>
                </c:pt>
                <c:pt idx="11061">
                  <c:v>42513.854166666664</c:v>
                </c:pt>
                <c:pt idx="11062">
                  <c:v>42513.875</c:v>
                </c:pt>
                <c:pt idx="11063">
                  <c:v>42513.895833333336</c:v>
                </c:pt>
                <c:pt idx="11064">
                  <c:v>42513.916666666664</c:v>
                </c:pt>
                <c:pt idx="11065">
                  <c:v>42513.9375</c:v>
                </c:pt>
                <c:pt idx="11066">
                  <c:v>42513.958333333336</c:v>
                </c:pt>
                <c:pt idx="11067">
                  <c:v>42513.979166666664</c:v>
                </c:pt>
                <c:pt idx="11068">
                  <c:v>42514</c:v>
                </c:pt>
                <c:pt idx="11069">
                  <c:v>42514.020833333336</c:v>
                </c:pt>
                <c:pt idx="11070">
                  <c:v>42514.041666666664</c:v>
                </c:pt>
                <c:pt idx="11071">
                  <c:v>42514.0625</c:v>
                </c:pt>
                <c:pt idx="11072">
                  <c:v>42514.083333333336</c:v>
                </c:pt>
                <c:pt idx="11073">
                  <c:v>42514.104166666664</c:v>
                </c:pt>
                <c:pt idx="11074">
                  <c:v>42514.125</c:v>
                </c:pt>
                <c:pt idx="11075">
                  <c:v>42514.145833333336</c:v>
                </c:pt>
                <c:pt idx="11076">
                  <c:v>42514.166666666664</c:v>
                </c:pt>
                <c:pt idx="11077">
                  <c:v>42514.1875</c:v>
                </c:pt>
                <c:pt idx="11078">
                  <c:v>42514.208333333336</c:v>
                </c:pt>
                <c:pt idx="11079">
                  <c:v>42514.229166666664</c:v>
                </c:pt>
                <c:pt idx="11080">
                  <c:v>42514.25</c:v>
                </c:pt>
                <c:pt idx="11081">
                  <c:v>42514.270833333336</c:v>
                </c:pt>
                <c:pt idx="11082">
                  <c:v>42514.291666666664</c:v>
                </c:pt>
                <c:pt idx="11083">
                  <c:v>42514.3125</c:v>
                </c:pt>
                <c:pt idx="11084">
                  <c:v>42514.333333333336</c:v>
                </c:pt>
                <c:pt idx="11085">
                  <c:v>42514.354166666664</c:v>
                </c:pt>
                <c:pt idx="11086">
                  <c:v>42514.375</c:v>
                </c:pt>
                <c:pt idx="11087">
                  <c:v>42514.395833333336</c:v>
                </c:pt>
                <c:pt idx="11088">
                  <c:v>42514.416666666664</c:v>
                </c:pt>
                <c:pt idx="11089">
                  <c:v>42514.4375</c:v>
                </c:pt>
                <c:pt idx="11090">
                  <c:v>42514.458333333336</c:v>
                </c:pt>
                <c:pt idx="11091">
                  <c:v>42514.479166666664</c:v>
                </c:pt>
                <c:pt idx="11092">
                  <c:v>42514.5</c:v>
                </c:pt>
                <c:pt idx="11093">
                  <c:v>42514.520833333336</c:v>
                </c:pt>
                <c:pt idx="11094">
                  <c:v>42514.541666666664</c:v>
                </c:pt>
                <c:pt idx="11095">
                  <c:v>42514.5625</c:v>
                </c:pt>
                <c:pt idx="11096">
                  <c:v>42514.583333333336</c:v>
                </c:pt>
                <c:pt idx="11097">
                  <c:v>42514.604166666664</c:v>
                </c:pt>
                <c:pt idx="11098">
                  <c:v>42514.625</c:v>
                </c:pt>
                <c:pt idx="11099">
                  <c:v>42514.645833333336</c:v>
                </c:pt>
                <c:pt idx="11100">
                  <c:v>42514.666666666664</c:v>
                </c:pt>
                <c:pt idx="11101">
                  <c:v>42514.6875</c:v>
                </c:pt>
                <c:pt idx="11102">
                  <c:v>42514.708333333336</c:v>
                </c:pt>
                <c:pt idx="11103">
                  <c:v>42514.729166666664</c:v>
                </c:pt>
                <c:pt idx="11104">
                  <c:v>42514.75</c:v>
                </c:pt>
                <c:pt idx="11105">
                  <c:v>42514.770833333336</c:v>
                </c:pt>
                <c:pt idx="11106">
                  <c:v>42514.791666666664</c:v>
                </c:pt>
                <c:pt idx="11107">
                  <c:v>42514.8125</c:v>
                </c:pt>
                <c:pt idx="11108">
                  <c:v>42514.833333333336</c:v>
                </c:pt>
                <c:pt idx="11109">
                  <c:v>42514.854166666664</c:v>
                </c:pt>
                <c:pt idx="11110">
                  <c:v>42514.875</c:v>
                </c:pt>
                <c:pt idx="11111">
                  <c:v>42514.895833333336</c:v>
                </c:pt>
                <c:pt idx="11112">
                  <c:v>42514.916666666664</c:v>
                </c:pt>
                <c:pt idx="11113">
                  <c:v>42514.9375</c:v>
                </c:pt>
                <c:pt idx="11114">
                  <c:v>42514.958333333336</c:v>
                </c:pt>
                <c:pt idx="11115">
                  <c:v>42514.979166666664</c:v>
                </c:pt>
                <c:pt idx="11116">
                  <c:v>42515</c:v>
                </c:pt>
                <c:pt idx="11117">
                  <c:v>42515.020833333336</c:v>
                </c:pt>
                <c:pt idx="11118">
                  <c:v>42515.041666666664</c:v>
                </c:pt>
                <c:pt idx="11119">
                  <c:v>42515.0625</c:v>
                </c:pt>
                <c:pt idx="11120">
                  <c:v>42515.083333333336</c:v>
                </c:pt>
                <c:pt idx="11121">
                  <c:v>42515.104166666664</c:v>
                </c:pt>
                <c:pt idx="11122">
                  <c:v>42515.125</c:v>
                </c:pt>
                <c:pt idx="11123">
                  <c:v>42515.145833333336</c:v>
                </c:pt>
                <c:pt idx="11124">
                  <c:v>42515.166666666664</c:v>
                </c:pt>
                <c:pt idx="11125">
                  <c:v>42515.1875</c:v>
                </c:pt>
                <c:pt idx="11126">
                  <c:v>42515.208333333336</c:v>
                </c:pt>
                <c:pt idx="11127">
                  <c:v>42515.229166666664</c:v>
                </c:pt>
                <c:pt idx="11128">
                  <c:v>42515.25</c:v>
                </c:pt>
                <c:pt idx="11129">
                  <c:v>42515.270833333336</c:v>
                </c:pt>
                <c:pt idx="11130">
                  <c:v>42515.291666666664</c:v>
                </c:pt>
                <c:pt idx="11131">
                  <c:v>42515.3125</c:v>
                </c:pt>
                <c:pt idx="11132">
                  <c:v>42515.333333333336</c:v>
                </c:pt>
                <c:pt idx="11133">
                  <c:v>42515.354166666664</c:v>
                </c:pt>
                <c:pt idx="11134">
                  <c:v>42515.375</c:v>
                </c:pt>
                <c:pt idx="11135">
                  <c:v>42515.395833333336</c:v>
                </c:pt>
                <c:pt idx="11136">
                  <c:v>42515.416666666664</c:v>
                </c:pt>
                <c:pt idx="11137">
                  <c:v>42515.4375</c:v>
                </c:pt>
                <c:pt idx="11138">
                  <c:v>42515.458333333336</c:v>
                </c:pt>
                <c:pt idx="11139">
                  <c:v>42515.479166666664</c:v>
                </c:pt>
                <c:pt idx="11140">
                  <c:v>42515.5</c:v>
                </c:pt>
                <c:pt idx="11141">
                  <c:v>42515.520833333336</c:v>
                </c:pt>
                <c:pt idx="11142">
                  <c:v>42515.541666666664</c:v>
                </c:pt>
                <c:pt idx="11143">
                  <c:v>42515.5625</c:v>
                </c:pt>
                <c:pt idx="11144">
                  <c:v>42515.583333333336</c:v>
                </c:pt>
                <c:pt idx="11145">
                  <c:v>42515.604166666664</c:v>
                </c:pt>
                <c:pt idx="11146">
                  <c:v>42515.625</c:v>
                </c:pt>
                <c:pt idx="11147">
                  <c:v>42515.645833333336</c:v>
                </c:pt>
                <c:pt idx="11148">
                  <c:v>42515.666666666664</c:v>
                </c:pt>
                <c:pt idx="11149">
                  <c:v>42515.6875</c:v>
                </c:pt>
                <c:pt idx="11150">
                  <c:v>42515.708333333336</c:v>
                </c:pt>
                <c:pt idx="11151">
                  <c:v>42515.729166666664</c:v>
                </c:pt>
                <c:pt idx="11152">
                  <c:v>42515.75</c:v>
                </c:pt>
                <c:pt idx="11153">
                  <c:v>42515.770833333336</c:v>
                </c:pt>
                <c:pt idx="11154">
                  <c:v>42515.791666666664</c:v>
                </c:pt>
                <c:pt idx="11155">
                  <c:v>42515.8125</c:v>
                </c:pt>
                <c:pt idx="11156">
                  <c:v>42515.833333333336</c:v>
                </c:pt>
                <c:pt idx="11157">
                  <c:v>42515.854166666664</c:v>
                </c:pt>
                <c:pt idx="11158">
                  <c:v>42515.875</c:v>
                </c:pt>
                <c:pt idx="11159">
                  <c:v>42515.895833333336</c:v>
                </c:pt>
                <c:pt idx="11160">
                  <c:v>42515.916666666664</c:v>
                </c:pt>
                <c:pt idx="11161">
                  <c:v>42515.9375</c:v>
                </c:pt>
                <c:pt idx="11162">
                  <c:v>42515.958333333336</c:v>
                </c:pt>
                <c:pt idx="11163">
                  <c:v>42515.979166666664</c:v>
                </c:pt>
                <c:pt idx="11164">
                  <c:v>42516</c:v>
                </c:pt>
                <c:pt idx="11165">
                  <c:v>42516.020833333336</c:v>
                </c:pt>
                <c:pt idx="11166">
                  <c:v>42516.041666666664</c:v>
                </c:pt>
                <c:pt idx="11167">
                  <c:v>42516.0625</c:v>
                </c:pt>
                <c:pt idx="11168">
                  <c:v>42516.083333333336</c:v>
                </c:pt>
                <c:pt idx="11169">
                  <c:v>42516.104166666664</c:v>
                </c:pt>
                <c:pt idx="11170">
                  <c:v>42516.125</c:v>
                </c:pt>
                <c:pt idx="11171">
                  <c:v>42516.145833333336</c:v>
                </c:pt>
                <c:pt idx="11172">
                  <c:v>42516.166666666664</c:v>
                </c:pt>
                <c:pt idx="11173">
                  <c:v>42516.1875</c:v>
                </c:pt>
                <c:pt idx="11174">
                  <c:v>42516.208333333336</c:v>
                </c:pt>
                <c:pt idx="11175">
                  <c:v>42516.229166666664</c:v>
                </c:pt>
                <c:pt idx="11176">
                  <c:v>42516.25</c:v>
                </c:pt>
                <c:pt idx="11177">
                  <c:v>42516.270833333336</c:v>
                </c:pt>
                <c:pt idx="11178">
                  <c:v>42516.291666666664</c:v>
                </c:pt>
                <c:pt idx="11179">
                  <c:v>42516.3125</c:v>
                </c:pt>
                <c:pt idx="11180">
                  <c:v>42516.333333333336</c:v>
                </c:pt>
                <c:pt idx="11181">
                  <c:v>42516.354166666664</c:v>
                </c:pt>
                <c:pt idx="11182">
                  <c:v>42516.375</c:v>
                </c:pt>
                <c:pt idx="11183">
                  <c:v>42516.395833333336</c:v>
                </c:pt>
                <c:pt idx="11184">
                  <c:v>42516.416666666664</c:v>
                </c:pt>
                <c:pt idx="11185">
                  <c:v>42516.4375</c:v>
                </c:pt>
                <c:pt idx="11186">
                  <c:v>42516.458333333336</c:v>
                </c:pt>
                <c:pt idx="11187">
                  <c:v>42516.479166666664</c:v>
                </c:pt>
                <c:pt idx="11188">
                  <c:v>42516.5</c:v>
                </c:pt>
                <c:pt idx="11189">
                  <c:v>42516.520833333336</c:v>
                </c:pt>
                <c:pt idx="11190">
                  <c:v>42516.541666666664</c:v>
                </c:pt>
                <c:pt idx="11191">
                  <c:v>42516.5625</c:v>
                </c:pt>
                <c:pt idx="11192">
                  <c:v>42516.583333333336</c:v>
                </c:pt>
                <c:pt idx="11193">
                  <c:v>42516.604166666664</c:v>
                </c:pt>
                <c:pt idx="11194">
                  <c:v>42516.625</c:v>
                </c:pt>
                <c:pt idx="11195">
                  <c:v>42516.645833333336</c:v>
                </c:pt>
                <c:pt idx="11196">
                  <c:v>42516.666666666664</c:v>
                </c:pt>
                <c:pt idx="11197">
                  <c:v>42516.6875</c:v>
                </c:pt>
                <c:pt idx="11198">
                  <c:v>42516.708333333336</c:v>
                </c:pt>
                <c:pt idx="11199">
                  <c:v>42516.729166666664</c:v>
                </c:pt>
                <c:pt idx="11200">
                  <c:v>42516.75</c:v>
                </c:pt>
                <c:pt idx="11201">
                  <c:v>42516.770833333336</c:v>
                </c:pt>
                <c:pt idx="11202">
                  <c:v>42516.791666666664</c:v>
                </c:pt>
                <c:pt idx="11203">
                  <c:v>42516.8125</c:v>
                </c:pt>
                <c:pt idx="11204">
                  <c:v>42516.833333333336</c:v>
                </c:pt>
                <c:pt idx="11205">
                  <c:v>42516.854166666664</c:v>
                </c:pt>
                <c:pt idx="11206">
                  <c:v>42516.875</c:v>
                </c:pt>
                <c:pt idx="11207">
                  <c:v>42516.895833333336</c:v>
                </c:pt>
                <c:pt idx="11208">
                  <c:v>42516.916666666664</c:v>
                </c:pt>
                <c:pt idx="11209">
                  <c:v>42516.9375</c:v>
                </c:pt>
                <c:pt idx="11210">
                  <c:v>42516.958333333336</c:v>
                </c:pt>
                <c:pt idx="11211">
                  <c:v>42516.979166666664</c:v>
                </c:pt>
                <c:pt idx="11212">
                  <c:v>42517</c:v>
                </c:pt>
                <c:pt idx="11213">
                  <c:v>42517.020833333336</c:v>
                </c:pt>
                <c:pt idx="11214">
                  <c:v>42517.041666666664</c:v>
                </c:pt>
                <c:pt idx="11215">
                  <c:v>42517.0625</c:v>
                </c:pt>
                <c:pt idx="11216">
                  <c:v>42517.083333333336</c:v>
                </c:pt>
                <c:pt idx="11217">
                  <c:v>42517.104166666664</c:v>
                </c:pt>
                <c:pt idx="11218">
                  <c:v>42517.125</c:v>
                </c:pt>
                <c:pt idx="11219">
                  <c:v>42517.145833333336</c:v>
                </c:pt>
                <c:pt idx="11220">
                  <c:v>42517.166666666664</c:v>
                </c:pt>
                <c:pt idx="11221">
                  <c:v>42517.1875</c:v>
                </c:pt>
                <c:pt idx="11222">
                  <c:v>42517.208333333336</c:v>
                </c:pt>
                <c:pt idx="11223">
                  <c:v>42517.229166666664</c:v>
                </c:pt>
                <c:pt idx="11224">
                  <c:v>42517.25</c:v>
                </c:pt>
                <c:pt idx="11225">
                  <c:v>42517.270833333336</c:v>
                </c:pt>
                <c:pt idx="11226">
                  <c:v>42517.291666666664</c:v>
                </c:pt>
                <c:pt idx="11227">
                  <c:v>42517.3125</c:v>
                </c:pt>
                <c:pt idx="11228">
                  <c:v>42517.333333333336</c:v>
                </c:pt>
                <c:pt idx="11229">
                  <c:v>42517.354166666664</c:v>
                </c:pt>
                <c:pt idx="11230">
                  <c:v>42517.375</c:v>
                </c:pt>
                <c:pt idx="11231">
                  <c:v>42517.395833333336</c:v>
                </c:pt>
                <c:pt idx="11232">
                  <c:v>42517.416666666664</c:v>
                </c:pt>
                <c:pt idx="11233">
                  <c:v>42517.4375</c:v>
                </c:pt>
                <c:pt idx="11234">
                  <c:v>42517.458333333336</c:v>
                </c:pt>
                <c:pt idx="11235">
                  <c:v>42517.479166666664</c:v>
                </c:pt>
                <c:pt idx="11236">
                  <c:v>42517.5</c:v>
                </c:pt>
                <c:pt idx="11237">
                  <c:v>42517.520833333336</c:v>
                </c:pt>
                <c:pt idx="11238">
                  <c:v>42517.541666666664</c:v>
                </c:pt>
                <c:pt idx="11239">
                  <c:v>42517.5625</c:v>
                </c:pt>
                <c:pt idx="11240">
                  <c:v>42517.583333333336</c:v>
                </c:pt>
                <c:pt idx="11241">
                  <c:v>42517.604166666664</c:v>
                </c:pt>
                <c:pt idx="11242">
                  <c:v>42517.625</c:v>
                </c:pt>
                <c:pt idx="11243">
                  <c:v>42517.645833333336</c:v>
                </c:pt>
                <c:pt idx="11244">
                  <c:v>42517.666666666664</c:v>
                </c:pt>
                <c:pt idx="11245">
                  <c:v>42517.6875</c:v>
                </c:pt>
                <c:pt idx="11246">
                  <c:v>42517.708333333336</c:v>
                </c:pt>
                <c:pt idx="11247">
                  <c:v>42517.729166666664</c:v>
                </c:pt>
                <c:pt idx="11248">
                  <c:v>42517.75</c:v>
                </c:pt>
                <c:pt idx="11249">
                  <c:v>42517.770833333336</c:v>
                </c:pt>
                <c:pt idx="11250">
                  <c:v>42517.791666666664</c:v>
                </c:pt>
                <c:pt idx="11251">
                  <c:v>42517.8125</c:v>
                </c:pt>
                <c:pt idx="11252">
                  <c:v>42517.833333333336</c:v>
                </c:pt>
                <c:pt idx="11253">
                  <c:v>42517.854166666664</c:v>
                </c:pt>
                <c:pt idx="11254">
                  <c:v>42517.875</c:v>
                </c:pt>
                <c:pt idx="11255">
                  <c:v>42517.895833333336</c:v>
                </c:pt>
                <c:pt idx="11256">
                  <c:v>42517.916666666664</c:v>
                </c:pt>
                <c:pt idx="11257">
                  <c:v>42517.9375</c:v>
                </c:pt>
                <c:pt idx="11258">
                  <c:v>42517.958333333336</c:v>
                </c:pt>
                <c:pt idx="11259">
                  <c:v>42517.979166666664</c:v>
                </c:pt>
                <c:pt idx="11260">
                  <c:v>42518</c:v>
                </c:pt>
                <c:pt idx="11261">
                  <c:v>42518.020833333336</c:v>
                </c:pt>
                <c:pt idx="11262">
                  <c:v>42518.041666666664</c:v>
                </c:pt>
                <c:pt idx="11263">
                  <c:v>42518.0625</c:v>
                </c:pt>
                <c:pt idx="11264">
                  <c:v>42518.083333333336</c:v>
                </c:pt>
                <c:pt idx="11265">
                  <c:v>42518.104166666664</c:v>
                </c:pt>
                <c:pt idx="11266">
                  <c:v>42518.125</c:v>
                </c:pt>
                <c:pt idx="11267">
                  <c:v>42518.145833333336</c:v>
                </c:pt>
                <c:pt idx="11268">
                  <c:v>42518.166666666664</c:v>
                </c:pt>
                <c:pt idx="11269">
                  <c:v>42518.1875</c:v>
                </c:pt>
                <c:pt idx="11270">
                  <c:v>42518.208333333336</c:v>
                </c:pt>
                <c:pt idx="11271">
                  <c:v>42518.229166666664</c:v>
                </c:pt>
                <c:pt idx="11272">
                  <c:v>42518.25</c:v>
                </c:pt>
                <c:pt idx="11273">
                  <c:v>42518.270833333336</c:v>
                </c:pt>
                <c:pt idx="11274">
                  <c:v>42518.291666666664</c:v>
                </c:pt>
                <c:pt idx="11275">
                  <c:v>42518.3125</c:v>
                </c:pt>
                <c:pt idx="11276">
                  <c:v>42518.333333333336</c:v>
                </c:pt>
                <c:pt idx="11277">
                  <c:v>42518.354166666664</c:v>
                </c:pt>
                <c:pt idx="11278">
                  <c:v>42518.375</c:v>
                </c:pt>
                <c:pt idx="11279">
                  <c:v>42518.395833333336</c:v>
                </c:pt>
                <c:pt idx="11280">
                  <c:v>42518.416666666664</c:v>
                </c:pt>
                <c:pt idx="11281">
                  <c:v>42518.4375</c:v>
                </c:pt>
                <c:pt idx="11282">
                  <c:v>42518.458333333336</c:v>
                </c:pt>
                <c:pt idx="11283">
                  <c:v>42518.479166666664</c:v>
                </c:pt>
                <c:pt idx="11284">
                  <c:v>42518.5</c:v>
                </c:pt>
                <c:pt idx="11285">
                  <c:v>42518.520833333336</c:v>
                </c:pt>
                <c:pt idx="11286">
                  <c:v>42518.541666666664</c:v>
                </c:pt>
                <c:pt idx="11287">
                  <c:v>42518.5625</c:v>
                </c:pt>
                <c:pt idx="11288">
                  <c:v>42518.583333333336</c:v>
                </c:pt>
                <c:pt idx="11289">
                  <c:v>42518.604166666664</c:v>
                </c:pt>
                <c:pt idx="11290">
                  <c:v>42518.625</c:v>
                </c:pt>
                <c:pt idx="11291">
                  <c:v>42518.645833333336</c:v>
                </c:pt>
                <c:pt idx="11292">
                  <c:v>42518.666666666664</c:v>
                </c:pt>
                <c:pt idx="11293">
                  <c:v>42518.6875</c:v>
                </c:pt>
                <c:pt idx="11294">
                  <c:v>42518.708333333336</c:v>
                </c:pt>
                <c:pt idx="11295">
                  <c:v>42518.729166666664</c:v>
                </c:pt>
                <c:pt idx="11296">
                  <c:v>42518.75</c:v>
                </c:pt>
                <c:pt idx="11297">
                  <c:v>42518.770833333336</c:v>
                </c:pt>
                <c:pt idx="11298">
                  <c:v>42518.791666666664</c:v>
                </c:pt>
                <c:pt idx="11299">
                  <c:v>42518.8125</c:v>
                </c:pt>
                <c:pt idx="11300">
                  <c:v>42518.833333333336</c:v>
                </c:pt>
                <c:pt idx="11301">
                  <c:v>42518.854166666664</c:v>
                </c:pt>
                <c:pt idx="11302">
                  <c:v>42518.875</c:v>
                </c:pt>
                <c:pt idx="11303">
                  <c:v>42518.895833333336</c:v>
                </c:pt>
                <c:pt idx="11304">
                  <c:v>42518.916666666664</c:v>
                </c:pt>
                <c:pt idx="11305">
                  <c:v>42518.9375</c:v>
                </c:pt>
                <c:pt idx="11306">
                  <c:v>42518.958333333336</c:v>
                </c:pt>
                <c:pt idx="11307">
                  <c:v>42518.979166666664</c:v>
                </c:pt>
                <c:pt idx="11308">
                  <c:v>42519</c:v>
                </c:pt>
                <c:pt idx="11309">
                  <c:v>42519.020833333336</c:v>
                </c:pt>
                <c:pt idx="11310">
                  <c:v>42519.041666666664</c:v>
                </c:pt>
                <c:pt idx="11311">
                  <c:v>42519.0625</c:v>
                </c:pt>
                <c:pt idx="11312">
                  <c:v>42519.083333333336</c:v>
                </c:pt>
                <c:pt idx="11313">
                  <c:v>42519.104166666664</c:v>
                </c:pt>
                <c:pt idx="11314">
                  <c:v>42519.125</c:v>
                </c:pt>
                <c:pt idx="11315">
                  <c:v>42519.145833333336</c:v>
                </c:pt>
                <c:pt idx="11316">
                  <c:v>42519.166666666664</c:v>
                </c:pt>
                <c:pt idx="11317">
                  <c:v>42519.1875</c:v>
                </c:pt>
                <c:pt idx="11318">
                  <c:v>42519.208333333336</c:v>
                </c:pt>
                <c:pt idx="11319">
                  <c:v>42519.229166666664</c:v>
                </c:pt>
                <c:pt idx="11320">
                  <c:v>42519.25</c:v>
                </c:pt>
                <c:pt idx="11321">
                  <c:v>42519.270833333336</c:v>
                </c:pt>
                <c:pt idx="11322">
                  <c:v>42519.291666666664</c:v>
                </c:pt>
                <c:pt idx="11323">
                  <c:v>42519.3125</c:v>
                </c:pt>
                <c:pt idx="11324">
                  <c:v>42519.333333333336</c:v>
                </c:pt>
                <c:pt idx="11325">
                  <c:v>42519.354166666664</c:v>
                </c:pt>
                <c:pt idx="11326">
                  <c:v>42519.375</c:v>
                </c:pt>
                <c:pt idx="11327">
                  <c:v>42519.395833333336</c:v>
                </c:pt>
                <c:pt idx="11328">
                  <c:v>42519.416666666664</c:v>
                </c:pt>
                <c:pt idx="11329">
                  <c:v>42519.4375</c:v>
                </c:pt>
                <c:pt idx="11330">
                  <c:v>42519.458333333336</c:v>
                </c:pt>
                <c:pt idx="11331">
                  <c:v>42519.479166666664</c:v>
                </c:pt>
                <c:pt idx="11332">
                  <c:v>42519.5</c:v>
                </c:pt>
                <c:pt idx="11333">
                  <c:v>42519.520833333336</c:v>
                </c:pt>
                <c:pt idx="11334">
                  <c:v>42519.541666666664</c:v>
                </c:pt>
                <c:pt idx="11335">
                  <c:v>42519.5625</c:v>
                </c:pt>
                <c:pt idx="11336">
                  <c:v>42519.583333333336</c:v>
                </c:pt>
                <c:pt idx="11337">
                  <c:v>42519.604166666664</c:v>
                </c:pt>
                <c:pt idx="11338">
                  <c:v>42519.625</c:v>
                </c:pt>
                <c:pt idx="11339">
                  <c:v>42519.645833333336</c:v>
                </c:pt>
                <c:pt idx="11340">
                  <c:v>42519.666666666664</c:v>
                </c:pt>
                <c:pt idx="11341">
                  <c:v>42519.6875</c:v>
                </c:pt>
                <c:pt idx="11342">
                  <c:v>42519.708333333336</c:v>
                </c:pt>
                <c:pt idx="11343">
                  <c:v>42519.729166666664</c:v>
                </c:pt>
                <c:pt idx="11344">
                  <c:v>42519.75</c:v>
                </c:pt>
                <c:pt idx="11345">
                  <c:v>42519.770833333336</c:v>
                </c:pt>
                <c:pt idx="11346">
                  <c:v>42519.791666666664</c:v>
                </c:pt>
                <c:pt idx="11347">
                  <c:v>42519.8125</c:v>
                </c:pt>
                <c:pt idx="11348">
                  <c:v>42519.833333333336</c:v>
                </c:pt>
                <c:pt idx="11349">
                  <c:v>42519.854166666664</c:v>
                </c:pt>
                <c:pt idx="11350">
                  <c:v>42519.875</c:v>
                </c:pt>
                <c:pt idx="11351">
                  <c:v>42519.895833333336</c:v>
                </c:pt>
                <c:pt idx="11352">
                  <c:v>42519.916666666664</c:v>
                </c:pt>
                <c:pt idx="11353">
                  <c:v>42519.9375</c:v>
                </c:pt>
                <c:pt idx="11354">
                  <c:v>42519.958333333336</c:v>
                </c:pt>
                <c:pt idx="11355">
                  <c:v>42519.979166666664</c:v>
                </c:pt>
                <c:pt idx="11356">
                  <c:v>42520</c:v>
                </c:pt>
                <c:pt idx="11357">
                  <c:v>42520.020833333336</c:v>
                </c:pt>
                <c:pt idx="11358">
                  <c:v>42520.041666666664</c:v>
                </c:pt>
                <c:pt idx="11359">
                  <c:v>42520.0625</c:v>
                </c:pt>
                <c:pt idx="11360">
                  <c:v>42520.083333333336</c:v>
                </c:pt>
                <c:pt idx="11361">
                  <c:v>42520.104166666664</c:v>
                </c:pt>
                <c:pt idx="11362">
                  <c:v>42520.125</c:v>
                </c:pt>
                <c:pt idx="11363">
                  <c:v>42520.145833333336</c:v>
                </c:pt>
                <c:pt idx="11364">
                  <c:v>42520.166666666664</c:v>
                </c:pt>
                <c:pt idx="11365">
                  <c:v>42520.1875</c:v>
                </c:pt>
                <c:pt idx="11366">
                  <c:v>42520.208333333336</c:v>
                </c:pt>
                <c:pt idx="11367">
                  <c:v>42520.229166666664</c:v>
                </c:pt>
                <c:pt idx="11368">
                  <c:v>42520.25</c:v>
                </c:pt>
                <c:pt idx="11369">
                  <c:v>42520.270833333336</c:v>
                </c:pt>
                <c:pt idx="11370">
                  <c:v>42520.291666666664</c:v>
                </c:pt>
                <c:pt idx="11371">
                  <c:v>42520.3125</c:v>
                </c:pt>
                <c:pt idx="11372">
                  <c:v>42520.333333333336</c:v>
                </c:pt>
                <c:pt idx="11373">
                  <c:v>42520.354166666664</c:v>
                </c:pt>
                <c:pt idx="11374">
                  <c:v>42520.375</c:v>
                </c:pt>
                <c:pt idx="11375">
                  <c:v>42520.395833333336</c:v>
                </c:pt>
                <c:pt idx="11376">
                  <c:v>42520.416666666664</c:v>
                </c:pt>
                <c:pt idx="11377">
                  <c:v>42520.4375</c:v>
                </c:pt>
                <c:pt idx="11378">
                  <c:v>42520.458333333336</c:v>
                </c:pt>
                <c:pt idx="11379">
                  <c:v>42520.479166666664</c:v>
                </c:pt>
                <c:pt idx="11380">
                  <c:v>42520.5</c:v>
                </c:pt>
                <c:pt idx="11381">
                  <c:v>42520.520833333336</c:v>
                </c:pt>
                <c:pt idx="11382">
                  <c:v>42520.541666666664</c:v>
                </c:pt>
                <c:pt idx="11383">
                  <c:v>42520.5625</c:v>
                </c:pt>
                <c:pt idx="11384">
                  <c:v>42520.583333333336</c:v>
                </c:pt>
                <c:pt idx="11385">
                  <c:v>42520.604166666664</c:v>
                </c:pt>
                <c:pt idx="11386">
                  <c:v>42520.625</c:v>
                </c:pt>
                <c:pt idx="11387">
                  <c:v>42520.645833333336</c:v>
                </c:pt>
                <c:pt idx="11388">
                  <c:v>42520.666666666664</c:v>
                </c:pt>
                <c:pt idx="11389">
                  <c:v>42520.6875</c:v>
                </c:pt>
                <c:pt idx="11390">
                  <c:v>42520.708333333336</c:v>
                </c:pt>
                <c:pt idx="11391">
                  <c:v>42520.729166666664</c:v>
                </c:pt>
                <c:pt idx="11392">
                  <c:v>42520.75</c:v>
                </c:pt>
                <c:pt idx="11393">
                  <c:v>42520.770833333336</c:v>
                </c:pt>
                <c:pt idx="11394">
                  <c:v>42520.791666666664</c:v>
                </c:pt>
                <c:pt idx="11395">
                  <c:v>42520.8125</c:v>
                </c:pt>
                <c:pt idx="11396">
                  <c:v>42520.833333333336</c:v>
                </c:pt>
                <c:pt idx="11397">
                  <c:v>42520.854166666664</c:v>
                </c:pt>
                <c:pt idx="11398">
                  <c:v>42520.875</c:v>
                </c:pt>
                <c:pt idx="11399">
                  <c:v>42520.895833333336</c:v>
                </c:pt>
                <c:pt idx="11400">
                  <c:v>42520.916666666664</c:v>
                </c:pt>
                <c:pt idx="11401">
                  <c:v>42520.9375</c:v>
                </c:pt>
                <c:pt idx="11402">
                  <c:v>42520.958333333336</c:v>
                </c:pt>
                <c:pt idx="11403">
                  <c:v>42520.979166666664</c:v>
                </c:pt>
                <c:pt idx="11404">
                  <c:v>42521</c:v>
                </c:pt>
                <c:pt idx="11405">
                  <c:v>42521.020833333336</c:v>
                </c:pt>
                <c:pt idx="11406">
                  <c:v>42521.041666666664</c:v>
                </c:pt>
                <c:pt idx="11407">
                  <c:v>42521.0625</c:v>
                </c:pt>
                <c:pt idx="11408">
                  <c:v>42521.083333333336</c:v>
                </c:pt>
                <c:pt idx="11409">
                  <c:v>42521.104166666664</c:v>
                </c:pt>
                <c:pt idx="11410">
                  <c:v>42521.125</c:v>
                </c:pt>
                <c:pt idx="11411">
                  <c:v>42521.145833333336</c:v>
                </c:pt>
                <c:pt idx="11412">
                  <c:v>42521.166666666664</c:v>
                </c:pt>
                <c:pt idx="11413">
                  <c:v>42521.1875</c:v>
                </c:pt>
                <c:pt idx="11414">
                  <c:v>42521.208333333336</c:v>
                </c:pt>
                <c:pt idx="11415">
                  <c:v>42521.229166666664</c:v>
                </c:pt>
                <c:pt idx="11416">
                  <c:v>42521.25</c:v>
                </c:pt>
                <c:pt idx="11417">
                  <c:v>42521.270833333336</c:v>
                </c:pt>
                <c:pt idx="11418">
                  <c:v>42521.291666666664</c:v>
                </c:pt>
                <c:pt idx="11419">
                  <c:v>42521.3125</c:v>
                </c:pt>
                <c:pt idx="11420">
                  <c:v>42521.333333333336</c:v>
                </c:pt>
                <c:pt idx="11421">
                  <c:v>42521.354166666664</c:v>
                </c:pt>
                <c:pt idx="11422">
                  <c:v>42521.375</c:v>
                </c:pt>
                <c:pt idx="11423">
                  <c:v>42521.395833333336</c:v>
                </c:pt>
                <c:pt idx="11424">
                  <c:v>42521.416666666664</c:v>
                </c:pt>
                <c:pt idx="11425">
                  <c:v>42521.4375</c:v>
                </c:pt>
                <c:pt idx="11426">
                  <c:v>42521.458333333336</c:v>
                </c:pt>
                <c:pt idx="11427">
                  <c:v>42521.479166666664</c:v>
                </c:pt>
                <c:pt idx="11428">
                  <c:v>42521.5</c:v>
                </c:pt>
                <c:pt idx="11429">
                  <c:v>42521.520833333336</c:v>
                </c:pt>
                <c:pt idx="11430">
                  <c:v>42521.541666666664</c:v>
                </c:pt>
                <c:pt idx="11431">
                  <c:v>42521.5625</c:v>
                </c:pt>
                <c:pt idx="11432">
                  <c:v>42521.583333333336</c:v>
                </c:pt>
                <c:pt idx="11433">
                  <c:v>42521.604166666664</c:v>
                </c:pt>
                <c:pt idx="11434">
                  <c:v>42521.625</c:v>
                </c:pt>
                <c:pt idx="11435">
                  <c:v>42521.645833333336</c:v>
                </c:pt>
                <c:pt idx="11436">
                  <c:v>42521.666666666664</c:v>
                </c:pt>
                <c:pt idx="11437">
                  <c:v>42521.6875</c:v>
                </c:pt>
                <c:pt idx="11438">
                  <c:v>42521.708333333336</c:v>
                </c:pt>
                <c:pt idx="11439">
                  <c:v>42521.729166666664</c:v>
                </c:pt>
                <c:pt idx="11440">
                  <c:v>42521.75</c:v>
                </c:pt>
                <c:pt idx="11441">
                  <c:v>42521.770833333336</c:v>
                </c:pt>
                <c:pt idx="11442">
                  <c:v>42521.791666666664</c:v>
                </c:pt>
                <c:pt idx="11443">
                  <c:v>42521.8125</c:v>
                </c:pt>
                <c:pt idx="11444">
                  <c:v>42521.833333333336</c:v>
                </c:pt>
                <c:pt idx="11445">
                  <c:v>42521.854166666664</c:v>
                </c:pt>
                <c:pt idx="11446">
                  <c:v>42521.875</c:v>
                </c:pt>
                <c:pt idx="11447">
                  <c:v>42521.895833333336</c:v>
                </c:pt>
                <c:pt idx="11448">
                  <c:v>42521.916666666664</c:v>
                </c:pt>
                <c:pt idx="11449">
                  <c:v>42521.9375</c:v>
                </c:pt>
                <c:pt idx="11450">
                  <c:v>42521.958333333336</c:v>
                </c:pt>
                <c:pt idx="11451">
                  <c:v>42521.979166666664</c:v>
                </c:pt>
                <c:pt idx="11452">
                  <c:v>42522</c:v>
                </c:pt>
                <c:pt idx="11453">
                  <c:v>42522.020833333336</c:v>
                </c:pt>
                <c:pt idx="11454">
                  <c:v>42522.041666666664</c:v>
                </c:pt>
                <c:pt idx="11455">
                  <c:v>42522.0625</c:v>
                </c:pt>
                <c:pt idx="11456">
                  <c:v>42522.083333333336</c:v>
                </c:pt>
                <c:pt idx="11457">
                  <c:v>42522.104166666664</c:v>
                </c:pt>
                <c:pt idx="11458">
                  <c:v>42522.125</c:v>
                </c:pt>
                <c:pt idx="11459">
                  <c:v>42522.145833333336</c:v>
                </c:pt>
                <c:pt idx="11460">
                  <c:v>42522.166666666664</c:v>
                </c:pt>
                <c:pt idx="11461">
                  <c:v>42522.1875</c:v>
                </c:pt>
                <c:pt idx="11462">
                  <c:v>42522.208333333336</c:v>
                </c:pt>
                <c:pt idx="11463">
                  <c:v>42522.229166666664</c:v>
                </c:pt>
                <c:pt idx="11464">
                  <c:v>42522.25</c:v>
                </c:pt>
                <c:pt idx="11465">
                  <c:v>42522.270833333336</c:v>
                </c:pt>
                <c:pt idx="11466">
                  <c:v>42522.291666666664</c:v>
                </c:pt>
                <c:pt idx="11467">
                  <c:v>42522.3125</c:v>
                </c:pt>
                <c:pt idx="11468">
                  <c:v>42522.333333333336</c:v>
                </c:pt>
                <c:pt idx="11469">
                  <c:v>42522.354166666664</c:v>
                </c:pt>
                <c:pt idx="11470">
                  <c:v>42522.375</c:v>
                </c:pt>
                <c:pt idx="11471">
                  <c:v>42522.395833333336</c:v>
                </c:pt>
                <c:pt idx="11472">
                  <c:v>42522.416666666664</c:v>
                </c:pt>
                <c:pt idx="11473">
                  <c:v>42522.4375</c:v>
                </c:pt>
                <c:pt idx="11474">
                  <c:v>42522.458333333336</c:v>
                </c:pt>
                <c:pt idx="11475">
                  <c:v>42522.479166666664</c:v>
                </c:pt>
                <c:pt idx="11476">
                  <c:v>42522.5</c:v>
                </c:pt>
                <c:pt idx="11477">
                  <c:v>42522.520833333336</c:v>
                </c:pt>
                <c:pt idx="11478">
                  <c:v>42522.541666666664</c:v>
                </c:pt>
                <c:pt idx="11479">
                  <c:v>42522.5625</c:v>
                </c:pt>
                <c:pt idx="11480">
                  <c:v>42522.583333333336</c:v>
                </c:pt>
                <c:pt idx="11481">
                  <c:v>42522.604166666664</c:v>
                </c:pt>
                <c:pt idx="11482">
                  <c:v>42522.625</c:v>
                </c:pt>
                <c:pt idx="11483">
                  <c:v>42522.645833333336</c:v>
                </c:pt>
                <c:pt idx="11484">
                  <c:v>42522.666666666664</c:v>
                </c:pt>
                <c:pt idx="11485">
                  <c:v>42522.6875</c:v>
                </c:pt>
                <c:pt idx="11486">
                  <c:v>42522.708333333336</c:v>
                </c:pt>
                <c:pt idx="11487">
                  <c:v>42522.729166666664</c:v>
                </c:pt>
                <c:pt idx="11488">
                  <c:v>42522.75</c:v>
                </c:pt>
                <c:pt idx="11489">
                  <c:v>42522.770833333336</c:v>
                </c:pt>
                <c:pt idx="11490">
                  <c:v>42522.791666666664</c:v>
                </c:pt>
                <c:pt idx="11491">
                  <c:v>42522.8125</c:v>
                </c:pt>
                <c:pt idx="11492">
                  <c:v>42522.833333333336</c:v>
                </c:pt>
                <c:pt idx="11493">
                  <c:v>42522.854166666664</c:v>
                </c:pt>
                <c:pt idx="11494">
                  <c:v>42522.875</c:v>
                </c:pt>
                <c:pt idx="11495">
                  <c:v>42522.895833333336</c:v>
                </c:pt>
                <c:pt idx="11496">
                  <c:v>42522.916666666664</c:v>
                </c:pt>
                <c:pt idx="11497">
                  <c:v>42522.9375</c:v>
                </c:pt>
                <c:pt idx="11498">
                  <c:v>42522.958333333336</c:v>
                </c:pt>
                <c:pt idx="11499">
                  <c:v>42522.979166666664</c:v>
                </c:pt>
                <c:pt idx="11500">
                  <c:v>42523</c:v>
                </c:pt>
                <c:pt idx="11501">
                  <c:v>42523.020833333336</c:v>
                </c:pt>
                <c:pt idx="11502">
                  <c:v>42523.041666666664</c:v>
                </c:pt>
                <c:pt idx="11503">
                  <c:v>42523.0625</c:v>
                </c:pt>
                <c:pt idx="11504">
                  <c:v>42523.083333333336</c:v>
                </c:pt>
                <c:pt idx="11505">
                  <c:v>42523.104166666664</c:v>
                </c:pt>
                <c:pt idx="11506">
                  <c:v>42523.125</c:v>
                </c:pt>
                <c:pt idx="11507">
                  <c:v>42523.145833333336</c:v>
                </c:pt>
                <c:pt idx="11508">
                  <c:v>42523.166666666664</c:v>
                </c:pt>
                <c:pt idx="11509">
                  <c:v>42523.1875</c:v>
                </c:pt>
                <c:pt idx="11510">
                  <c:v>42523.208333333336</c:v>
                </c:pt>
                <c:pt idx="11511">
                  <c:v>42523.229166666664</c:v>
                </c:pt>
                <c:pt idx="11512">
                  <c:v>42523.25</c:v>
                </c:pt>
                <c:pt idx="11513">
                  <c:v>42523.270833333336</c:v>
                </c:pt>
                <c:pt idx="11514">
                  <c:v>42523.291666666664</c:v>
                </c:pt>
                <c:pt idx="11515">
                  <c:v>42523.3125</c:v>
                </c:pt>
                <c:pt idx="11516">
                  <c:v>42523.333333333336</c:v>
                </c:pt>
                <c:pt idx="11517">
                  <c:v>42523.354166666664</c:v>
                </c:pt>
                <c:pt idx="11518">
                  <c:v>42523.375</c:v>
                </c:pt>
                <c:pt idx="11519">
                  <c:v>42523.395833333336</c:v>
                </c:pt>
                <c:pt idx="11520">
                  <c:v>42523.416666666664</c:v>
                </c:pt>
                <c:pt idx="11521">
                  <c:v>42523.4375</c:v>
                </c:pt>
                <c:pt idx="11522">
                  <c:v>42523.458333333336</c:v>
                </c:pt>
                <c:pt idx="11523">
                  <c:v>42523.479166666664</c:v>
                </c:pt>
                <c:pt idx="11524">
                  <c:v>42523.5</c:v>
                </c:pt>
                <c:pt idx="11525">
                  <c:v>42523.520833333336</c:v>
                </c:pt>
                <c:pt idx="11526">
                  <c:v>42523.541666666664</c:v>
                </c:pt>
                <c:pt idx="11527">
                  <c:v>42523.5625</c:v>
                </c:pt>
                <c:pt idx="11528">
                  <c:v>42523.583333333336</c:v>
                </c:pt>
                <c:pt idx="11529">
                  <c:v>42523.604166666664</c:v>
                </c:pt>
                <c:pt idx="11530">
                  <c:v>42523.625</c:v>
                </c:pt>
                <c:pt idx="11531">
                  <c:v>42523.645833333336</c:v>
                </c:pt>
                <c:pt idx="11532">
                  <c:v>42523.666666666664</c:v>
                </c:pt>
                <c:pt idx="11533">
                  <c:v>42523.6875</c:v>
                </c:pt>
                <c:pt idx="11534">
                  <c:v>42523.708333333336</c:v>
                </c:pt>
                <c:pt idx="11535">
                  <c:v>42523.729166666664</c:v>
                </c:pt>
                <c:pt idx="11536">
                  <c:v>42523.75</c:v>
                </c:pt>
                <c:pt idx="11537">
                  <c:v>42523.770833333336</c:v>
                </c:pt>
                <c:pt idx="11538">
                  <c:v>42523.791666666664</c:v>
                </c:pt>
                <c:pt idx="11539">
                  <c:v>42523.8125</c:v>
                </c:pt>
                <c:pt idx="11540">
                  <c:v>42523.833333333336</c:v>
                </c:pt>
                <c:pt idx="11541">
                  <c:v>42523.854166666664</c:v>
                </c:pt>
                <c:pt idx="11542">
                  <c:v>42523.875</c:v>
                </c:pt>
                <c:pt idx="11543">
                  <c:v>42523.895833333336</c:v>
                </c:pt>
                <c:pt idx="11544">
                  <c:v>42523.916666666664</c:v>
                </c:pt>
                <c:pt idx="11545">
                  <c:v>42523.9375</c:v>
                </c:pt>
                <c:pt idx="11546">
                  <c:v>42523.958333333336</c:v>
                </c:pt>
                <c:pt idx="11547">
                  <c:v>42523.979166666664</c:v>
                </c:pt>
                <c:pt idx="11548">
                  <c:v>42524</c:v>
                </c:pt>
                <c:pt idx="11549">
                  <c:v>42524.020833333336</c:v>
                </c:pt>
                <c:pt idx="11550">
                  <c:v>42524.041666666664</c:v>
                </c:pt>
                <c:pt idx="11551">
                  <c:v>42524.0625</c:v>
                </c:pt>
                <c:pt idx="11552">
                  <c:v>42524.083333333336</c:v>
                </c:pt>
                <c:pt idx="11553">
                  <c:v>42524.104166666664</c:v>
                </c:pt>
                <c:pt idx="11554">
                  <c:v>42524.125</c:v>
                </c:pt>
                <c:pt idx="11555">
                  <c:v>42524.145833333336</c:v>
                </c:pt>
                <c:pt idx="11556">
                  <c:v>42524.166666666664</c:v>
                </c:pt>
                <c:pt idx="11557">
                  <c:v>42524.1875</c:v>
                </c:pt>
                <c:pt idx="11558">
                  <c:v>42524.208333333336</c:v>
                </c:pt>
                <c:pt idx="11559">
                  <c:v>42524.229166666664</c:v>
                </c:pt>
                <c:pt idx="11560">
                  <c:v>42524.25</c:v>
                </c:pt>
                <c:pt idx="11561">
                  <c:v>42524.270833333336</c:v>
                </c:pt>
                <c:pt idx="11562">
                  <c:v>42524.291666666664</c:v>
                </c:pt>
                <c:pt idx="11563">
                  <c:v>42524.3125</c:v>
                </c:pt>
                <c:pt idx="11564">
                  <c:v>42524.333333333336</c:v>
                </c:pt>
                <c:pt idx="11565">
                  <c:v>42524.354166666664</c:v>
                </c:pt>
                <c:pt idx="11566">
                  <c:v>42524.375</c:v>
                </c:pt>
                <c:pt idx="11567">
                  <c:v>42524.395833333336</c:v>
                </c:pt>
                <c:pt idx="11568">
                  <c:v>42524.416666666664</c:v>
                </c:pt>
                <c:pt idx="11569">
                  <c:v>42524.4375</c:v>
                </c:pt>
                <c:pt idx="11570">
                  <c:v>42524.458333333336</c:v>
                </c:pt>
                <c:pt idx="11571">
                  <c:v>42524.479166666664</c:v>
                </c:pt>
                <c:pt idx="11572">
                  <c:v>42524.5</c:v>
                </c:pt>
                <c:pt idx="11573">
                  <c:v>42524.520833333336</c:v>
                </c:pt>
                <c:pt idx="11574">
                  <c:v>42524.541666666664</c:v>
                </c:pt>
                <c:pt idx="11575">
                  <c:v>42524.5625</c:v>
                </c:pt>
                <c:pt idx="11576">
                  <c:v>42524.583333333336</c:v>
                </c:pt>
                <c:pt idx="11577">
                  <c:v>42524.604166666664</c:v>
                </c:pt>
                <c:pt idx="11578">
                  <c:v>42524.625</c:v>
                </c:pt>
                <c:pt idx="11579">
                  <c:v>42524.645833333336</c:v>
                </c:pt>
                <c:pt idx="11580">
                  <c:v>42524.666666666664</c:v>
                </c:pt>
                <c:pt idx="11581">
                  <c:v>42524.6875</c:v>
                </c:pt>
                <c:pt idx="11582">
                  <c:v>42524.708333333336</c:v>
                </c:pt>
                <c:pt idx="11583">
                  <c:v>42524.729166666664</c:v>
                </c:pt>
                <c:pt idx="11584">
                  <c:v>42524.75</c:v>
                </c:pt>
                <c:pt idx="11585">
                  <c:v>42524.770833333336</c:v>
                </c:pt>
                <c:pt idx="11586">
                  <c:v>42524.791666666664</c:v>
                </c:pt>
                <c:pt idx="11587">
                  <c:v>42524.8125</c:v>
                </c:pt>
                <c:pt idx="11588">
                  <c:v>42524.833333333336</c:v>
                </c:pt>
                <c:pt idx="11589">
                  <c:v>42524.854166666664</c:v>
                </c:pt>
                <c:pt idx="11590">
                  <c:v>42524.875</c:v>
                </c:pt>
                <c:pt idx="11591">
                  <c:v>42524.895833333336</c:v>
                </c:pt>
                <c:pt idx="11592">
                  <c:v>42524.916666666664</c:v>
                </c:pt>
                <c:pt idx="11593">
                  <c:v>42524.9375</c:v>
                </c:pt>
                <c:pt idx="11594">
                  <c:v>42524.958333333336</c:v>
                </c:pt>
                <c:pt idx="11595">
                  <c:v>42524.979166666664</c:v>
                </c:pt>
                <c:pt idx="11596">
                  <c:v>42525</c:v>
                </c:pt>
                <c:pt idx="11597">
                  <c:v>42525.020833333336</c:v>
                </c:pt>
                <c:pt idx="11598">
                  <c:v>42525.041666666664</c:v>
                </c:pt>
                <c:pt idx="11599">
                  <c:v>42525.0625</c:v>
                </c:pt>
                <c:pt idx="11600">
                  <c:v>42525.083333333336</c:v>
                </c:pt>
                <c:pt idx="11601">
                  <c:v>42525.104166666664</c:v>
                </c:pt>
                <c:pt idx="11602">
                  <c:v>42525.125</c:v>
                </c:pt>
                <c:pt idx="11603">
                  <c:v>42525.145833333336</c:v>
                </c:pt>
                <c:pt idx="11604">
                  <c:v>42525.166666666664</c:v>
                </c:pt>
                <c:pt idx="11605">
                  <c:v>42525.1875</c:v>
                </c:pt>
                <c:pt idx="11606">
                  <c:v>42525.208333333336</c:v>
                </c:pt>
                <c:pt idx="11607">
                  <c:v>42525.229166666664</c:v>
                </c:pt>
                <c:pt idx="11608">
                  <c:v>42525.25</c:v>
                </c:pt>
                <c:pt idx="11609">
                  <c:v>42525.270833333336</c:v>
                </c:pt>
                <c:pt idx="11610">
                  <c:v>42525.291666666664</c:v>
                </c:pt>
                <c:pt idx="11611">
                  <c:v>42525.3125</c:v>
                </c:pt>
                <c:pt idx="11612">
                  <c:v>42525.333333333336</c:v>
                </c:pt>
                <c:pt idx="11613">
                  <c:v>42525.354166666664</c:v>
                </c:pt>
                <c:pt idx="11614">
                  <c:v>42525.375</c:v>
                </c:pt>
                <c:pt idx="11615">
                  <c:v>42525.395833333336</c:v>
                </c:pt>
                <c:pt idx="11616">
                  <c:v>42525.416666666664</c:v>
                </c:pt>
                <c:pt idx="11617">
                  <c:v>42525.4375</c:v>
                </c:pt>
                <c:pt idx="11618">
                  <c:v>42525.458333333336</c:v>
                </c:pt>
                <c:pt idx="11619">
                  <c:v>42525.479166666664</c:v>
                </c:pt>
                <c:pt idx="11620">
                  <c:v>42525.5</c:v>
                </c:pt>
                <c:pt idx="11621">
                  <c:v>42525.520833333336</c:v>
                </c:pt>
                <c:pt idx="11622">
                  <c:v>42525.541666666664</c:v>
                </c:pt>
                <c:pt idx="11623">
                  <c:v>42525.5625</c:v>
                </c:pt>
                <c:pt idx="11624">
                  <c:v>42525.583333333336</c:v>
                </c:pt>
                <c:pt idx="11625">
                  <c:v>42525.604166666664</c:v>
                </c:pt>
                <c:pt idx="11626">
                  <c:v>42525.625</c:v>
                </c:pt>
                <c:pt idx="11627">
                  <c:v>42525.645833333336</c:v>
                </c:pt>
                <c:pt idx="11628">
                  <c:v>42525.666666666664</c:v>
                </c:pt>
                <c:pt idx="11629">
                  <c:v>42525.6875</c:v>
                </c:pt>
                <c:pt idx="11630">
                  <c:v>42525.708333333336</c:v>
                </c:pt>
                <c:pt idx="11631">
                  <c:v>42525.729166666664</c:v>
                </c:pt>
                <c:pt idx="11632">
                  <c:v>42525.75</c:v>
                </c:pt>
                <c:pt idx="11633">
                  <c:v>42525.770833333336</c:v>
                </c:pt>
                <c:pt idx="11634">
                  <c:v>42525.791666666664</c:v>
                </c:pt>
                <c:pt idx="11635">
                  <c:v>42525.8125</c:v>
                </c:pt>
                <c:pt idx="11636">
                  <c:v>42525.833333333336</c:v>
                </c:pt>
                <c:pt idx="11637">
                  <c:v>42525.854166666664</c:v>
                </c:pt>
                <c:pt idx="11638">
                  <c:v>42525.875</c:v>
                </c:pt>
                <c:pt idx="11639">
                  <c:v>42525.895833333336</c:v>
                </c:pt>
                <c:pt idx="11640">
                  <c:v>42525.916666666664</c:v>
                </c:pt>
                <c:pt idx="11641">
                  <c:v>42525.9375</c:v>
                </c:pt>
                <c:pt idx="11642">
                  <c:v>42525.958333333336</c:v>
                </c:pt>
                <c:pt idx="11643">
                  <c:v>42525.979166666664</c:v>
                </c:pt>
                <c:pt idx="11644">
                  <c:v>42526</c:v>
                </c:pt>
                <c:pt idx="11645">
                  <c:v>42526.020833333336</c:v>
                </c:pt>
                <c:pt idx="11646">
                  <c:v>42526.041666666664</c:v>
                </c:pt>
                <c:pt idx="11647">
                  <c:v>42526.0625</c:v>
                </c:pt>
                <c:pt idx="11648">
                  <c:v>42526.083333333336</c:v>
                </c:pt>
                <c:pt idx="11649">
                  <c:v>42526.104166666664</c:v>
                </c:pt>
                <c:pt idx="11650">
                  <c:v>42526.125</c:v>
                </c:pt>
                <c:pt idx="11651">
                  <c:v>42526.145833333336</c:v>
                </c:pt>
                <c:pt idx="11652">
                  <c:v>42526.166666666664</c:v>
                </c:pt>
                <c:pt idx="11653">
                  <c:v>42526.1875</c:v>
                </c:pt>
                <c:pt idx="11654">
                  <c:v>42526.208333333336</c:v>
                </c:pt>
                <c:pt idx="11655">
                  <c:v>42526.229166666664</c:v>
                </c:pt>
                <c:pt idx="11656">
                  <c:v>42526.25</c:v>
                </c:pt>
                <c:pt idx="11657">
                  <c:v>42526.270833333336</c:v>
                </c:pt>
                <c:pt idx="11658">
                  <c:v>42526.291666666664</c:v>
                </c:pt>
                <c:pt idx="11659">
                  <c:v>42526.3125</c:v>
                </c:pt>
                <c:pt idx="11660">
                  <c:v>42526.333333333336</c:v>
                </c:pt>
                <c:pt idx="11661">
                  <c:v>42526.354166666664</c:v>
                </c:pt>
                <c:pt idx="11662">
                  <c:v>42526.375</c:v>
                </c:pt>
                <c:pt idx="11663">
                  <c:v>42526.395833333336</c:v>
                </c:pt>
                <c:pt idx="11664">
                  <c:v>42526.416666666664</c:v>
                </c:pt>
                <c:pt idx="11665">
                  <c:v>42526.4375</c:v>
                </c:pt>
                <c:pt idx="11666">
                  <c:v>42526.458333333336</c:v>
                </c:pt>
                <c:pt idx="11667">
                  <c:v>42526.479166666664</c:v>
                </c:pt>
                <c:pt idx="11668">
                  <c:v>42526.5</c:v>
                </c:pt>
                <c:pt idx="11669">
                  <c:v>42526.520833333336</c:v>
                </c:pt>
                <c:pt idx="11670">
                  <c:v>42526.541666666664</c:v>
                </c:pt>
                <c:pt idx="11671">
                  <c:v>42526.5625</c:v>
                </c:pt>
                <c:pt idx="11672">
                  <c:v>42526.583333333336</c:v>
                </c:pt>
                <c:pt idx="11673">
                  <c:v>42526.604166666664</c:v>
                </c:pt>
                <c:pt idx="11674">
                  <c:v>42526.625</c:v>
                </c:pt>
                <c:pt idx="11675">
                  <c:v>42526.645833333336</c:v>
                </c:pt>
                <c:pt idx="11676">
                  <c:v>42526.666666666664</c:v>
                </c:pt>
                <c:pt idx="11677">
                  <c:v>42526.6875</c:v>
                </c:pt>
                <c:pt idx="11678">
                  <c:v>42526.708333333336</c:v>
                </c:pt>
                <c:pt idx="11679">
                  <c:v>42526.729166666664</c:v>
                </c:pt>
                <c:pt idx="11680">
                  <c:v>42526.75</c:v>
                </c:pt>
                <c:pt idx="11681">
                  <c:v>42526.770833333336</c:v>
                </c:pt>
                <c:pt idx="11682">
                  <c:v>42526.791666666664</c:v>
                </c:pt>
                <c:pt idx="11683">
                  <c:v>42526.8125</c:v>
                </c:pt>
                <c:pt idx="11684">
                  <c:v>42526.833333333336</c:v>
                </c:pt>
                <c:pt idx="11685">
                  <c:v>42526.854166666664</c:v>
                </c:pt>
                <c:pt idx="11686">
                  <c:v>42526.875</c:v>
                </c:pt>
                <c:pt idx="11687">
                  <c:v>42526.895833333336</c:v>
                </c:pt>
                <c:pt idx="11688">
                  <c:v>42526.916666666664</c:v>
                </c:pt>
                <c:pt idx="11689">
                  <c:v>42526.9375</c:v>
                </c:pt>
                <c:pt idx="11690">
                  <c:v>42526.958333333336</c:v>
                </c:pt>
                <c:pt idx="11691">
                  <c:v>42526.979166666664</c:v>
                </c:pt>
                <c:pt idx="11692">
                  <c:v>42527</c:v>
                </c:pt>
                <c:pt idx="11693">
                  <c:v>42527.020833333336</c:v>
                </c:pt>
                <c:pt idx="11694">
                  <c:v>42527.041666666664</c:v>
                </c:pt>
                <c:pt idx="11695">
                  <c:v>42527.0625</c:v>
                </c:pt>
                <c:pt idx="11696">
                  <c:v>42527.083333333336</c:v>
                </c:pt>
                <c:pt idx="11697">
                  <c:v>42527.104166666664</c:v>
                </c:pt>
                <c:pt idx="11698">
                  <c:v>42527.125</c:v>
                </c:pt>
                <c:pt idx="11699">
                  <c:v>42527.145833333336</c:v>
                </c:pt>
                <c:pt idx="11700">
                  <c:v>42527.166666666664</c:v>
                </c:pt>
                <c:pt idx="11701">
                  <c:v>42527.1875</c:v>
                </c:pt>
                <c:pt idx="11702">
                  <c:v>42527.208333333336</c:v>
                </c:pt>
                <c:pt idx="11703">
                  <c:v>42527.229166666664</c:v>
                </c:pt>
                <c:pt idx="11704">
                  <c:v>42527.25</c:v>
                </c:pt>
                <c:pt idx="11705">
                  <c:v>42527.270833333336</c:v>
                </c:pt>
                <c:pt idx="11706">
                  <c:v>42527.291666666664</c:v>
                </c:pt>
                <c:pt idx="11707">
                  <c:v>42527.3125</c:v>
                </c:pt>
                <c:pt idx="11708">
                  <c:v>42527.333333333336</c:v>
                </c:pt>
                <c:pt idx="11709">
                  <c:v>42527.354166666664</c:v>
                </c:pt>
                <c:pt idx="11710">
                  <c:v>42527.375</c:v>
                </c:pt>
                <c:pt idx="11711">
                  <c:v>42527.395833333336</c:v>
                </c:pt>
                <c:pt idx="11712">
                  <c:v>42527.416666666664</c:v>
                </c:pt>
                <c:pt idx="11713">
                  <c:v>42527.4375</c:v>
                </c:pt>
                <c:pt idx="11714">
                  <c:v>42527.458333333336</c:v>
                </c:pt>
                <c:pt idx="11715">
                  <c:v>42527.479166666664</c:v>
                </c:pt>
                <c:pt idx="11716">
                  <c:v>42527.5</c:v>
                </c:pt>
                <c:pt idx="11717">
                  <c:v>42527.520833333336</c:v>
                </c:pt>
                <c:pt idx="11718">
                  <c:v>42527.541666666664</c:v>
                </c:pt>
                <c:pt idx="11719">
                  <c:v>42527.5625</c:v>
                </c:pt>
                <c:pt idx="11720">
                  <c:v>42527.583333333336</c:v>
                </c:pt>
                <c:pt idx="11721">
                  <c:v>42527.604166666664</c:v>
                </c:pt>
                <c:pt idx="11722">
                  <c:v>42527.625</c:v>
                </c:pt>
                <c:pt idx="11723">
                  <c:v>42527.645833333336</c:v>
                </c:pt>
                <c:pt idx="11724">
                  <c:v>42527.666666666664</c:v>
                </c:pt>
                <c:pt idx="11725">
                  <c:v>42527.6875</c:v>
                </c:pt>
                <c:pt idx="11726">
                  <c:v>42527.708333333336</c:v>
                </c:pt>
                <c:pt idx="11727">
                  <c:v>42527.729166666664</c:v>
                </c:pt>
                <c:pt idx="11728">
                  <c:v>42527.75</c:v>
                </c:pt>
                <c:pt idx="11729">
                  <c:v>42527.770833333336</c:v>
                </c:pt>
                <c:pt idx="11730">
                  <c:v>42527.791666666664</c:v>
                </c:pt>
                <c:pt idx="11731">
                  <c:v>42527.8125</c:v>
                </c:pt>
                <c:pt idx="11732">
                  <c:v>42527.833333333336</c:v>
                </c:pt>
                <c:pt idx="11733">
                  <c:v>42527.854166666664</c:v>
                </c:pt>
                <c:pt idx="11734">
                  <c:v>42527.875</c:v>
                </c:pt>
                <c:pt idx="11735">
                  <c:v>42527.895833333336</c:v>
                </c:pt>
                <c:pt idx="11736">
                  <c:v>42527.916666666664</c:v>
                </c:pt>
                <c:pt idx="11737">
                  <c:v>42527.9375</c:v>
                </c:pt>
                <c:pt idx="11738">
                  <c:v>42527.958333333336</c:v>
                </c:pt>
                <c:pt idx="11739">
                  <c:v>42527.979166666664</c:v>
                </c:pt>
                <c:pt idx="11740">
                  <c:v>42528</c:v>
                </c:pt>
                <c:pt idx="11741">
                  <c:v>42528.020833333336</c:v>
                </c:pt>
                <c:pt idx="11742">
                  <c:v>42528.041666666664</c:v>
                </c:pt>
                <c:pt idx="11743">
                  <c:v>42528.0625</c:v>
                </c:pt>
                <c:pt idx="11744">
                  <c:v>42528.083333333336</c:v>
                </c:pt>
                <c:pt idx="11745">
                  <c:v>42528.104166666664</c:v>
                </c:pt>
                <c:pt idx="11746">
                  <c:v>42528.125</c:v>
                </c:pt>
                <c:pt idx="11747">
                  <c:v>42528.145833333336</c:v>
                </c:pt>
                <c:pt idx="11748">
                  <c:v>42528.166666666664</c:v>
                </c:pt>
                <c:pt idx="11749">
                  <c:v>42528.1875</c:v>
                </c:pt>
                <c:pt idx="11750">
                  <c:v>42528.208333333336</c:v>
                </c:pt>
                <c:pt idx="11751">
                  <c:v>42528.229166666664</c:v>
                </c:pt>
                <c:pt idx="11752">
                  <c:v>42528.25</c:v>
                </c:pt>
                <c:pt idx="11753">
                  <c:v>42528.270833333336</c:v>
                </c:pt>
                <c:pt idx="11754">
                  <c:v>42528.291666666664</c:v>
                </c:pt>
                <c:pt idx="11755">
                  <c:v>42528.3125</c:v>
                </c:pt>
                <c:pt idx="11756">
                  <c:v>42528.333333333336</c:v>
                </c:pt>
                <c:pt idx="11757">
                  <c:v>42528.354166666664</c:v>
                </c:pt>
                <c:pt idx="11758">
                  <c:v>42528.375</c:v>
                </c:pt>
                <c:pt idx="11759">
                  <c:v>42528.395833333336</c:v>
                </c:pt>
                <c:pt idx="11760">
                  <c:v>42528.416666666664</c:v>
                </c:pt>
                <c:pt idx="11761">
                  <c:v>42528.4375</c:v>
                </c:pt>
                <c:pt idx="11762">
                  <c:v>42528.458333333336</c:v>
                </c:pt>
                <c:pt idx="11763">
                  <c:v>42528.479166666664</c:v>
                </c:pt>
                <c:pt idx="11764">
                  <c:v>42528.5</c:v>
                </c:pt>
                <c:pt idx="11765">
                  <c:v>42528.520833333336</c:v>
                </c:pt>
                <c:pt idx="11766">
                  <c:v>42528.541666666664</c:v>
                </c:pt>
                <c:pt idx="11767">
                  <c:v>42528.5625</c:v>
                </c:pt>
                <c:pt idx="11768">
                  <c:v>42528.583333333336</c:v>
                </c:pt>
                <c:pt idx="11769">
                  <c:v>42528.604166666664</c:v>
                </c:pt>
                <c:pt idx="11770">
                  <c:v>42528.625</c:v>
                </c:pt>
                <c:pt idx="11771">
                  <c:v>42528.645833333336</c:v>
                </c:pt>
                <c:pt idx="11772">
                  <c:v>42528.666666666664</c:v>
                </c:pt>
                <c:pt idx="11773">
                  <c:v>42528.6875</c:v>
                </c:pt>
                <c:pt idx="11774">
                  <c:v>42528.708333333336</c:v>
                </c:pt>
                <c:pt idx="11775">
                  <c:v>42528.729166666664</c:v>
                </c:pt>
                <c:pt idx="11776">
                  <c:v>42528.75</c:v>
                </c:pt>
                <c:pt idx="11777">
                  <c:v>42528.770833333336</c:v>
                </c:pt>
                <c:pt idx="11778">
                  <c:v>42528.791666666664</c:v>
                </c:pt>
                <c:pt idx="11779">
                  <c:v>42528.8125</c:v>
                </c:pt>
                <c:pt idx="11780">
                  <c:v>42528.833333333336</c:v>
                </c:pt>
                <c:pt idx="11781">
                  <c:v>42528.854166666664</c:v>
                </c:pt>
                <c:pt idx="11782">
                  <c:v>42528.875</c:v>
                </c:pt>
                <c:pt idx="11783">
                  <c:v>42528.895833333336</c:v>
                </c:pt>
                <c:pt idx="11784">
                  <c:v>42528.916666666664</c:v>
                </c:pt>
                <c:pt idx="11785">
                  <c:v>42528.9375</c:v>
                </c:pt>
                <c:pt idx="11786">
                  <c:v>42528.958333333336</c:v>
                </c:pt>
                <c:pt idx="11787">
                  <c:v>42528.979166666664</c:v>
                </c:pt>
                <c:pt idx="11788">
                  <c:v>42529</c:v>
                </c:pt>
                <c:pt idx="11789">
                  <c:v>42529.020833333336</c:v>
                </c:pt>
                <c:pt idx="11790">
                  <c:v>42529.041666666664</c:v>
                </c:pt>
                <c:pt idx="11791">
                  <c:v>42529.0625</c:v>
                </c:pt>
                <c:pt idx="11792">
                  <c:v>42529.083333333336</c:v>
                </c:pt>
                <c:pt idx="11793">
                  <c:v>42529.104166666664</c:v>
                </c:pt>
                <c:pt idx="11794">
                  <c:v>42529.125</c:v>
                </c:pt>
                <c:pt idx="11795">
                  <c:v>42529.145833333336</c:v>
                </c:pt>
                <c:pt idx="11796">
                  <c:v>42529.166666666664</c:v>
                </c:pt>
                <c:pt idx="11797">
                  <c:v>42529.1875</c:v>
                </c:pt>
                <c:pt idx="11798">
                  <c:v>42529.208333333336</c:v>
                </c:pt>
                <c:pt idx="11799">
                  <c:v>42529.229166666664</c:v>
                </c:pt>
                <c:pt idx="11800">
                  <c:v>42529.25</c:v>
                </c:pt>
                <c:pt idx="11801">
                  <c:v>42529.270833333336</c:v>
                </c:pt>
                <c:pt idx="11802">
                  <c:v>42529.291666666664</c:v>
                </c:pt>
                <c:pt idx="11803">
                  <c:v>42529.3125</c:v>
                </c:pt>
                <c:pt idx="11804">
                  <c:v>42529.333333333336</c:v>
                </c:pt>
                <c:pt idx="11805">
                  <c:v>42529.354166666664</c:v>
                </c:pt>
                <c:pt idx="11806">
                  <c:v>42529.375</c:v>
                </c:pt>
                <c:pt idx="11807">
                  <c:v>42529.395833333336</c:v>
                </c:pt>
                <c:pt idx="11808">
                  <c:v>42529.416666666664</c:v>
                </c:pt>
                <c:pt idx="11809">
                  <c:v>42529.4375</c:v>
                </c:pt>
                <c:pt idx="11810">
                  <c:v>42529.458333333336</c:v>
                </c:pt>
                <c:pt idx="11811">
                  <c:v>42529.479166666664</c:v>
                </c:pt>
                <c:pt idx="11812">
                  <c:v>42529.5</c:v>
                </c:pt>
                <c:pt idx="11813">
                  <c:v>42529.520833333336</c:v>
                </c:pt>
                <c:pt idx="11814">
                  <c:v>42529.541666666664</c:v>
                </c:pt>
                <c:pt idx="11815">
                  <c:v>42529.5625</c:v>
                </c:pt>
                <c:pt idx="11816">
                  <c:v>42529.583333333336</c:v>
                </c:pt>
                <c:pt idx="11817">
                  <c:v>42529.604166666664</c:v>
                </c:pt>
                <c:pt idx="11818">
                  <c:v>42529.625</c:v>
                </c:pt>
                <c:pt idx="11819">
                  <c:v>42529.645833333336</c:v>
                </c:pt>
                <c:pt idx="11820">
                  <c:v>42529.666666666664</c:v>
                </c:pt>
                <c:pt idx="11821">
                  <c:v>42529.6875</c:v>
                </c:pt>
                <c:pt idx="11822">
                  <c:v>42529.708333333336</c:v>
                </c:pt>
                <c:pt idx="11823">
                  <c:v>42529.729166666664</c:v>
                </c:pt>
                <c:pt idx="11824">
                  <c:v>42529.75</c:v>
                </c:pt>
                <c:pt idx="11825">
                  <c:v>42529.770833333336</c:v>
                </c:pt>
                <c:pt idx="11826">
                  <c:v>42529.791666666664</c:v>
                </c:pt>
                <c:pt idx="11827">
                  <c:v>42529.8125</c:v>
                </c:pt>
                <c:pt idx="11828">
                  <c:v>42529.833333333336</c:v>
                </c:pt>
                <c:pt idx="11829">
                  <c:v>42529.854166666664</c:v>
                </c:pt>
                <c:pt idx="11830">
                  <c:v>42529.875</c:v>
                </c:pt>
                <c:pt idx="11831">
                  <c:v>42529.895833333336</c:v>
                </c:pt>
                <c:pt idx="11832">
                  <c:v>42529.916666666664</c:v>
                </c:pt>
                <c:pt idx="11833">
                  <c:v>42529.9375</c:v>
                </c:pt>
                <c:pt idx="11834">
                  <c:v>42529.958333333336</c:v>
                </c:pt>
                <c:pt idx="11835">
                  <c:v>42529.979166666664</c:v>
                </c:pt>
                <c:pt idx="11836">
                  <c:v>42530</c:v>
                </c:pt>
                <c:pt idx="11837">
                  <c:v>42530.020833333336</c:v>
                </c:pt>
                <c:pt idx="11838">
                  <c:v>42530.041666666664</c:v>
                </c:pt>
                <c:pt idx="11839">
                  <c:v>42530.0625</c:v>
                </c:pt>
                <c:pt idx="11840">
                  <c:v>42530.083333333336</c:v>
                </c:pt>
                <c:pt idx="11841">
                  <c:v>42530.104166666664</c:v>
                </c:pt>
                <c:pt idx="11842">
                  <c:v>42530.125</c:v>
                </c:pt>
                <c:pt idx="11843">
                  <c:v>42530.145833333336</c:v>
                </c:pt>
                <c:pt idx="11844">
                  <c:v>42530.166666666664</c:v>
                </c:pt>
                <c:pt idx="11845">
                  <c:v>42530.1875</c:v>
                </c:pt>
                <c:pt idx="11846">
                  <c:v>42530.208333333336</c:v>
                </c:pt>
                <c:pt idx="11847">
                  <c:v>42530.229166666664</c:v>
                </c:pt>
                <c:pt idx="11848">
                  <c:v>42530.25</c:v>
                </c:pt>
                <c:pt idx="11849">
                  <c:v>42530.270833333336</c:v>
                </c:pt>
                <c:pt idx="11850">
                  <c:v>42530.291666666664</c:v>
                </c:pt>
                <c:pt idx="11851">
                  <c:v>42530.3125</c:v>
                </c:pt>
                <c:pt idx="11852">
                  <c:v>42530.333333333336</c:v>
                </c:pt>
                <c:pt idx="11853">
                  <c:v>42530.354166666664</c:v>
                </c:pt>
                <c:pt idx="11854">
                  <c:v>42530.375</c:v>
                </c:pt>
                <c:pt idx="11855">
                  <c:v>42530.395833333336</c:v>
                </c:pt>
                <c:pt idx="11856">
                  <c:v>42530.416666666664</c:v>
                </c:pt>
                <c:pt idx="11857">
                  <c:v>42530.4375</c:v>
                </c:pt>
                <c:pt idx="11858">
                  <c:v>42530.458333333336</c:v>
                </c:pt>
                <c:pt idx="11859">
                  <c:v>42530.479166666664</c:v>
                </c:pt>
                <c:pt idx="11860">
                  <c:v>42530.5</c:v>
                </c:pt>
                <c:pt idx="11861">
                  <c:v>42530.520833333336</c:v>
                </c:pt>
                <c:pt idx="11862">
                  <c:v>42530.541666666664</c:v>
                </c:pt>
                <c:pt idx="11863">
                  <c:v>42530.5625</c:v>
                </c:pt>
                <c:pt idx="11864">
                  <c:v>42530.583333333336</c:v>
                </c:pt>
                <c:pt idx="11865">
                  <c:v>42530.604166666664</c:v>
                </c:pt>
                <c:pt idx="11866">
                  <c:v>42530.625</c:v>
                </c:pt>
                <c:pt idx="11867">
                  <c:v>42530.645833333336</c:v>
                </c:pt>
                <c:pt idx="11868">
                  <c:v>42530.666666666664</c:v>
                </c:pt>
                <c:pt idx="11869">
                  <c:v>42530.6875</c:v>
                </c:pt>
                <c:pt idx="11870">
                  <c:v>42530.708333333336</c:v>
                </c:pt>
                <c:pt idx="11871">
                  <c:v>42530.729166666664</c:v>
                </c:pt>
                <c:pt idx="11872">
                  <c:v>42530.75</c:v>
                </c:pt>
                <c:pt idx="11873">
                  <c:v>42530.770833333336</c:v>
                </c:pt>
                <c:pt idx="11874">
                  <c:v>42530.791666666664</c:v>
                </c:pt>
                <c:pt idx="11875">
                  <c:v>42530.8125</c:v>
                </c:pt>
                <c:pt idx="11876">
                  <c:v>42530.833333333336</c:v>
                </c:pt>
                <c:pt idx="11877">
                  <c:v>42530.854166666664</c:v>
                </c:pt>
                <c:pt idx="11878">
                  <c:v>42530.875</c:v>
                </c:pt>
                <c:pt idx="11879">
                  <c:v>42530.895833333336</c:v>
                </c:pt>
                <c:pt idx="11880">
                  <c:v>42530.916666666664</c:v>
                </c:pt>
                <c:pt idx="11881">
                  <c:v>42530.9375</c:v>
                </c:pt>
                <c:pt idx="11882">
                  <c:v>42530.958333333336</c:v>
                </c:pt>
                <c:pt idx="11883">
                  <c:v>42530.979166666664</c:v>
                </c:pt>
                <c:pt idx="11884">
                  <c:v>42531</c:v>
                </c:pt>
                <c:pt idx="11885">
                  <c:v>42531.020833333336</c:v>
                </c:pt>
                <c:pt idx="11886">
                  <c:v>42531.041666666664</c:v>
                </c:pt>
                <c:pt idx="11887">
                  <c:v>42531.0625</c:v>
                </c:pt>
                <c:pt idx="11888">
                  <c:v>42531.083333333336</c:v>
                </c:pt>
                <c:pt idx="11889">
                  <c:v>42531.104166666664</c:v>
                </c:pt>
                <c:pt idx="11890">
                  <c:v>42531.125</c:v>
                </c:pt>
                <c:pt idx="11891">
                  <c:v>42531.145833333336</c:v>
                </c:pt>
                <c:pt idx="11892">
                  <c:v>42531.166666666664</c:v>
                </c:pt>
                <c:pt idx="11893">
                  <c:v>42531.1875</c:v>
                </c:pt>
                <c:pt idx="11894">
                  <c:v>42531.208333333336</c:v>
                </c:pt>
                <c:pt idx="11895">
                  <c:v>42531.229166666664</c:v>
                </c:pt>
                <c:pt idx="11896">
                  <c:v>42531.25</c:v>
                </c:pt>
                <c:pt idx="11897">
                  <c:v>42531.270833333336</c:v>
                </c:pt>
                <c:pt idx="11898">
                  <c:v>42531.291666666664</c:v>
                </c:pt>
                <c:pt idx="11899">
                  <c:v>42531.3125</c:v>
                </c:pt>
                <c:pt idx="11900">
                  <c:v>42531.333333333336</c:v>
                </c:pt>
                <c:pt idx="11901">
                  <c:v>42531.354166666664</c:v>
                </c:pt>
                <c:pt idx="11902">
                  <c:v>42531.375</c:v>
                </c:pt>
                <c:pt idx="11903">
                  <c:v>42531.395833333336</c:v>
                </c:pt>
                <c:pt idx="11904">
                  <c:v>42531.416666666664</c:v>
                </c:pt>
                <c:pt idx="11905">
                  <c:v>42531.4375</c:v>
                </c:pt>
                <c:pt idx="11906">
                  <c:v>42531.458333333336</c:v>
                </c:pt>
                <c:pt idx="11907">
                  <c:v>42531.479166666664</c:v>
                </c:pt>
                <c:pt idx="11908">
                  <c:v>42531.5</c:v>
                </c:pt>
                <c:pt idx="11909">
                  <c:v>42531.520833333336</c:v>
                </c:pt>
                <c:pt idx="11910">
                  <c:v>42531.541666666664</c:v>
                </c:pt>
                <c:pt idx="11911">
                  <c:v>42531.5625</c:v>
                </c:pt>
                <c:pt idx="11912">
                  <c:v>42531.583333333336</c:v>
                </c:pt>
                <c:pt idx="11913">
                  <c:v>42531.604166666664</c:v>
                </c:pt>
                <c:pt idx="11914">
                  <c:v>42531.625</c:v>
                </c:pt>
                <c:pt idx="11915">
                  <c:v>42531.645833333336</c:v>
                </c:pt>
                <c:pt idx="11916">
                  <c:v>42531.666666666664</c:v>
                </c:pt>
                <c:pt idx="11917">
                  <c:v>42531.6875</c:v>
                </c:pt>
                <c:pt idx="11918">
                  <c:v>42531.708333333336</c:v>
                </c:pt>
                <c:pt idx="11919">
                  <c:v>42531.729166666664</c:v>
                </c:pt>
                <c:pt idx="11920">
                  <c:v>42531.75</c:v>
                </c:pt>
                <c:pt idx="11921">
                  <c:v>42531.770833333336</c:v>
                </c:pt>
                <c:pt idx="11922">
                  <c:v>42531.791666666664</c:v>
                </c:pt>
                <c:pt idx="11923">
                  <c:v>42531.8125</c:v>
                </c:pt>
                <c:pt idx="11924">
                  <c:v>42531.833333333336</c:v>
                </c:pt>
                <c:pt idx="11925">
                  <c:v>42531.854166666664</c:v>
                </c:pt>
                <c:pt idx="11926">
                  <c:v>42531.875</c:v>
                </c:pt>
                <c:pt idx="11927">
                  <c:v>42531.895833333336</c:v>
                </c:pt>
                <c:pt idx="11928">
                  <c:v>42531.916666666664</c:v>
                </c:pt>
                <c:pt idx="11929">
                  <c:v>42531.9375</c:v>
                </c:pt>
                <c:pt idx="11930">
                  <c:v>42531.958333333336</c:v>
                </c:pt>
                <c:pt idx="11931">
                  <c:v>42531.979166666664</c:v>
                </c:pt>
                <c:pt idx="11932">
                  <c:v>42532</c:v>
                </c:pt>
                <c:pt idx="11933">
                  <c:v>42532.020833333336</c:v>
                </c:pt>
                <c:pt idx="11934">
                  <c:v>42532.041666666664</c:v>
                </c:pt>
                <c:pt idx="11935">
                  <c:v>42532.0625</c:v>
                </c:pt>
                <c:pt idx="11936">
                  <c:v>42532.083333333336</c:v>
                </c:pt>
                <c:pt idx="11937">
                  <c:v>42532.104166666664</c:v>
                </c:pt>
                <c:pt idx="11938">
                  <c:v>42532.125</c:v>
                </c:pt>
                <c:pt idx="11939">
                  <c:v>42532.145833333336</c:v>
                </c:pt>
                <c:pt idx="11940">
                  <c:v>42532.166666666664</c:v>
                </c:pt>
                <c:pt idx="11941">
                  <c:v>42532.1875</c:v>
                </c:pt>
                <c:pt idx="11942">
                  <c:v>42532.208333333336</c:v>
                </c:pt>
                <c:pt idx="11943">
                  <c:v>42532.229166666664</c:v>
                </c:pt>
                <c:pt idx="11944">
                  <c:v>42532.25</c:v>
                </c:pt>
                <c:pt idx="11945">
                  <c:v>42532.270833333336</c:v>
                </c:pt>
                <c:pt idx="11946">
                  <c:v>42532.291666666664</c:v>
                </c:pt>
                <c:pt idx="11947">
                  <c:v>42532.3125</c:v>
                </c:pt>
                <c:pt idx="11948">
                  <c:v>42532.333333333336</c:v>
                </c:pt>
                <c:pt idx="11949">
                  <c:v>42532.354166666664</c:v>
                </c:pt>
                <c:pt idx="11950">
                  <c:v>42532.375</c:v>
                </c:pt>
                <c:pt idx="11951">
                  <c:v>42532.395833333336</c:v>
                </c:pt>
                <c:pt idx="11952">
                  <c:v>42532.416666666664</c:v>
                </c:pt>
                <c:pt idx="11953">
                  <c:v>42532.4375</c:v>
                </c:pt>
                <c:pt idx="11954">
                  <c:v>42532.458333333336</c:v>
                </c:pt>
                <c:pt idx="11955">
                  <c:v>42532.479166666664</c:v>
                </c:pt>
                <c:pt idx="11956">
                  <c:v>42532.5</c:v>
                </c:pt>
                <c:pt idx="11957">
                  <c:v>42532.520833333336</c:v>
                </c:pt>
                <c:pt idx="11958">
                  <c:v>42532.541666666664</c:v>
                </c:pt>
                <c:pt idx="11959">
                  <c:v>42532.5625</c:v>
                </c:pt>
                <c:pt idx="11960">
                  <c:v>42532.583333333336</c:v>
                </c:pt>
                <c:pt idx="11961">
                  <c:v>42532.604166666664</c:v>
                </c:pt>
                <c:pt idx="11962">
                  <c:v>42532.625</c:v>
                </c:pt>
                <c:pt idx="11963">
                  <c:v>42532.645833333336</c:v>
                </c:pt>
                <c:pt idx="11964">
                  <c:v>42532.666666666664</c:v>
                </c:pt>
                <c:pt idx="11965">
                  <c:v>42532.6875</c:v>
                </c:pt>
                <c:pt idx="11966">
                  <c:v>42532.708333333336</c:v>
                </c:pt>
                <c:pt idx="11967">
                  <c:v>42532.729166666664</c:v>
                </c:pt>
                <c:pt idx="11968">
                  <c:v>42532.75</c:v>
                </c:pt>
                <c:pt idx="11969">
                  <c:v>42532.770833333336</c:v>
                </c:pt>
                <c:pt idx="11970">
                  <c:v>42532.791666666664</c:v>
                </c:pt>
                <c:pt idx="11971">
                  <c:v>42532.8125</c:v>
                </c:pt>
                <c:pt idx="11972">
                  <c:v>42532.833333333336</c:v>
                </c:pt>
                <c:pt idx="11973">
                  <c:v>42532.854166666664</c:v>
                </c:pt>
                <c:pt idx="11974">
                  <c:v>42532.875</c:v>
                </c:pt>
                <c:pt idx="11975">
                  <c:v>42532.895833333336</c:v>
                </c:pt>
                <c:pt idx="11976">
                  <c:v>42532.916666666664</c:v>
                </c:pt>
                <c:pt idx="11977">
                  <c:v>42532.9375</c:v>
                </c:pt>
                <c:pt idx="11978">
                  <c:v>42532.958333333336</c:v>
                </c:pt>
                <c:pt idx="11979">
                  <c:v>42532.979166666664</c:v>
                </c:pt>
                <c:pt idx="11980">
                  <c:v>42533</c:v>
                </c:pt>
                <c:pt idx="11981">
                  <c:v>42533.020833333336</c:v>
                </c:pt>
                <c:pt idx="11982">
                  <c:v>42533.041666666664</c:v>
                </c:pt>
                <c:pt idx="11983">
                  <c:v>42533.0625</c:v>
                </c:pt>
                <c:pt idx="11984">
                  <c:v>42533.083333333336</c:v>
                </c:pt>
                <c:pt idx="11985">
                  <c:v>42533.104166666664</c:v>
                </c:pt>
                <c:pt idx="11986">
                  <c:v>42533.125</c:v>
                </c:pt>
                <c:pt idx="11987">
                  <c:v>42533.145833333336</c:v>
                </c:pt>
                <c:pt idx="11988">
                  <c:v>42533.166666666664</c:v>
                </c:pt>
                <c:pt idx="11989">
                  <c:v>42533.1875</c:v>
                </c:pt>
                <c:pt idx="11990">
                  <c:v>42533.208333333336</c:v>
                </c:pt>
                <c:pt idx="11991">
                  <c:v>42533.229166666664</c:v>
                </c:pt>
                <c:pt idx="11992">
                  <c:v>42533.25</c:v>
                </c:pt>
                <c:pt idx="11993">
                  <c:v>42533.270833333336</c:v>
                </c:pt>
                <c:pt idx="11994">
                  <c:v>42533.291666666664</c:v>
                </c:pt>
                <c:pt idx="11995">
                  <c:v>42533.3125</c:v>
                </c:pt>
                <c:pt idx="11996">
                  <c:v>42533.333333333336</c:v>
                </c:pt>
                <c:pt idx="11997">
                  <c:v>42533.354166666664</c:v>
                </c:pt>
                <c:pt idx="11998">
                  <c:v>42533.375</c:v>
                </c:pt>
                <c:pt idx="11999">
                  <c:v>42533.395833333336</c:v>
                </c:pt>
                <c:pt idx="12000">
                  <c:v>42533.416666666664</c:v>
                </c:pt>
                <c:pt idx="12001">
                  <c:v>42533.4375</c:v>
                </c:pt>
                <c:pt idx="12002">
                  <c:v>42533.458333333336</c:v>
                </c:pt>
                <c:pt idx="12003">
                  <c:v>42533.479166666664</c:v>
                </c:pt>
                <c:pt idx="12004">
                  <c:v>42533.5</c:v>
                </c:pt>
                <c:pt idx="12005">
                  <c:v>42533.520833333336</c:v>
                </c:pt>
                <c:pt idx="12006">
                  <c:v>42533.541666666664</c:v>
                </c:pt>
                <c:pt idx="12007">
                  <c:v>42533.5625</c:v>
                </c:pt>
                <c:pt idx="12008">
                  <c:v>42533.583333333336</c:v>
                </c:pt>
                <c:pt idx="12009">
                  <c:v>42533.604166666664</c:v>
                </c:pt>
                <c:pt idx="12010">
                  <c:v>42533.625</c:v>
                </c:pt>
                <c:pt idx="12011">
                  <c:v>42533.645833333336</c:v>
                </c:pt>
                <c:pt idx="12012">
                  <c:v>42533.666666666664</c:v>
                </c:pt>
                <c:pt idx="12013">
                  <c:v>42533.6875</c:v>
                </c:pt>
                <c:pt idx="12014">
                  <c:v>42533.708333333336</c:v>
                </c:pt>
                <c:pt idx="12015">
                  <c:v>42533.729166666664</c:v>
                </c:pt>
                <c:pt idx="12016">
                  <c:v>42533.75</c:v>
                </c:pt>
                <c:pt idx="12017">
                  <c:v>42533.770833333336</c:v>
                </c:pt>
                <c:pt idx="12018">
                  <c:v>42533.791666666664</c:v>
                </c:pt>
                <c:pt idx="12019">
                  <c:v>42533.8125</c:v>
                </c:pt>
                <c:pt idx="12020">
                  <c:v>42533.833333333336</c:v>
                </c:pt>
                <c:pt idx="12021">
                  <c:v>42533.854166666664</c:v>
                </c:pt>
                <c:pt idx="12022">
                  <c:v>42533.875</c:v>
                </c:pt>
                <c:pt idx="12023">
                  <c:v>42533.895833333336</c:v>
                </c:pt>
                <c:pt idx="12024">
                  <c:v>42533.916666666664</c:v>
                </c:pt>
                <c:pt idx="12025">
                  <c:v>42533.9375</c:v>
                </c:pt>
                <c:pt idx="12026">
                  <c:v>42533.958333333336</c:v>
                </c:pt>
                <c:pt idx="12027">
                  <c:v>42533.979166666664</c:v>
                </c:pt>
                <c:pt idx="12028">
                  <c:v>42534</c:v>
                </c:pt>
                <c:pt idx="12029">
                  <c:v>42534.020833333336</c:v>
                </c:pt>
                <c:pt idx="12030">
                  <c:v>42534.041666666664</c:v>
                </c:pt>
                <c:pt idx="12031">
                  <c:v>42534.0625</c:v>
                </c:pt>
                <c:pt idx="12032">
                  <c:v>42534.083333333336</c:v>
                </c:pt>
                <c:pt idx="12033">
                  <c:v>42534.104166666664</c:v>
                </c:pt>
                <c:pt idx="12034">
                  <c:v>42534.125</c:v>
                </c:pt>
                <c:pt idx="12035">
                  <c:v>42534.145833333336</c:v>
                </c:pt>
                <c:pt idx="12036">
                  <c:v>42534.166666666664</c:v>
                </c:pt>
                <c:pt idx="12037">
                  <c:v>42534.1875</c:v>
                </c:pt>
                <c:pt idx="12038">
                  <c:v>42534.208333333336</c:v>
                </c:pt>
                <c:pt idx="12039">
                  <c:v>42534.229166666664</c:v>
                </c:pt>
                <c:pt idx="12040">
                  <c:v>42534.25</c:v>
                </c:pt>
                <c:pt idx="12041">
                  <c:v>42534.270833333336</c:v>
                </c:pt>
                <c:pt idx="12042">
                  <c:v>42534.291666666664</c:v>
                </c:pt>
                <c:pt idx="12043">
                  <c:v>42534.3125</c:v>
                </c:pt>
                <c:pt idx="12044">
                  <c:v>42534.333333333336</c:v>
                </c:pt>
                <c:pt idx="12045">
                  <c:v>42534.354166666664</c:v>
                </c:pt>
                <c:pt idx="12046">
                  <c:v>42534.375</c:v>
                </c:pt>
                <c:pt idx="12047">
                  <c:v>42534.395833333336</c:v>
                </c:pt>
                <c:pt idx="12048">
                  <c:v>42534.416666666664</c:v>
                </c:pt>
                <c:pt idx="12049">
                  <c:v>42534.4375</c:v>
                </c:pt>
                <c:pt idx="12050">
                  <c:v>42534.458333333336</c:v>
                </c:pt>
                <c:pt idx="12051">
                  <c:v>42534.479166666664</c:v>
                </c:pt>
                <c:pt idx="12052">
                  <c:v>42534.5</c:v>
                </c:pt>
                <c:pt idx="12053">
                  <c:v>42534.520833333336</c:v>
                </c:pt>
                <c:pt idx="12054">
                  <c:v>42534.541666666664</c:v>
                </c:pt>
                <c:pt idx="12055">
                  <c:v>42534.5625</c:v>
                </c:pt>
                <c:pt idx="12056">
                  <c:v>42534.583333333336</c:v>
                </c:pt>
                <c:pt idx="12057">
                  <c:v>42534.604166666664</c:v>
                </c:pt>
                <c:pt idx="12058">
                  <c:v>42534.625</c:v>
                </c:pt>
                <c:pt idx="12059">
                  <c:v>42534.645833333336</c:v>
                </c:pt>
                <c:pt idx="12060">
                  <c:v>42534.666666666664</c:v>
                </c:pt>
                <c:pt idx="12061">
                  <c:v>42534.6875</c:v>
                </c:pt>
                <c:pt idx="12062">
                  <c:v>42534.708333333336</c:v>
                </c:pt>
                <c:pt idx="12063">
                  <c:v>42534.729166666664</c:v>
                </c:pt>
                <c:pt idx="12064">
                  <c:v>42534.75</c:v>
                </c:pt>
                <c:pt idx="12065">
                  <c:v>42534.770833333336</c:v>
                </c:pt>
                <c:pt idx="12066">
                  <c:v>42534.791666666664</c:v>
                </c:pt>
                <c:pt idx="12067">
                  <c:v>42534.8125</c:v>
                </c:pt>
                <c:pt idx="12068">
                  <c:v>42534.833333333336</c:v>
                </c:pt>
                <c:pt idx="12069">
                  <c:v>42534.854166666664</c:v>
                </c:pt>
                <c:pt idx="12070">
                  <c:v>42534.875</c:v>
                </c:pt>
                <c:pt idx="12071">
                  <c:v>42534.895833333336</c:v>
                </c:pt>
                <c:pt idx="12072">
                  <c:v>42534.916666666664</c:v>
                </c:pt>
                <c:pt idx="12073">
                  <c:v>42534.9375</c:v>
                </c:pt>
                <c:pt idx="12074">
                  <c:v>42534.958333333336</c:v>
                </c:pt>
                <c:pt idx="12075">
                  <c:v>42534.979166666664</c:v>
                </c:pt>
                <c:pt idx="12076">
                  <c:v>42535</c:v>
                </c:pt>
                <c:pt idx="12077">
                  <c:v>42535.020833333336</c:v>
                </c:pt>
                <c:pt idx="12078">
                  <c:v>42535.041666666664</c:v>
                </c:pt>
                <c:pt idx="12079">
                  <c:v>42535.0625</c:v>
                </c:pt>
                <c:pt idx="12080">
                  <c:v>42535.083333333336</c:v>
                </c:pt>
                <c:pt idx="12081">
                  <c:v>42535.104166666664</c:v>
                </c:pt>
                <c:pt idx="12082">
                  <c:v>42535.125</c:v>
                </c:pt>
                <c:pt idx="12083">
                  <c:v>42535.145833333336</c:v>
                </c:pt>
                <c:pt idx="12084">
                  <c:v>42535.166666666664</c:v>
                </c:pt>
                <c:pt idx="12085">
                  <c:v>42535.1875</c:v>
                </c:pt>
                <c:pt idx="12086">
                  <c:v>42535.208333333336</c:v>
                </c:pt>
                <c:pt idx="12087">
                  <c:v>42535.229166666664</c:v>
                </c:pt>
                <c:pt idx="12088">
                  <c:v>42535.25</c:v>
                </c:pt>
                <c:pt idx="12089">
                  <c:v>42535.270833333336</c:v>
                </c:pt>
                <c:pt idx="12090">
                  <c:v>42535.291666666664</c:v>
                </c:pt>
                <c:pt idx="12091">
                  <c:v>42535.3125</c:v>
                </c:pt>
                <c:pt idx="12092">
                  <c:v>42535.333333333336</c:v>
                </c:pt>
                <c:pt idx="12093">
                  <c:v>42535.354166666664</c:v>
                </c:pt>
                <c:pt idx="12094">
                  <c:v>42535.375</c:v>
                </c:pt>
                <c:pt idx="12095">
                  <c:v>42535.395833333336</c:v>
                </c:pt>
                <c:pt idx="12096">
                  <c:v>42535.416666666664</c:v>
                </c:pt>
                <c:pt idx="12097">
                  <c:v>42535.4375</c:v>
                </c:pt>
                <c:pt idx="12098">
                  <c:v>42535.458333333336</c:v>
                </c:pt>
                <c:pt idx="12099">
                  <c:v>42535.479166666664</c:v>
                </c:pt>
                <c:pt idx="12100">
                  <c:v>42535.5</c:v>
                </c:pt>
                <c:pt idx="12101">
                  <c:v>42535.520833333336</c:v>
                </c:pt>
                <c:pt idx="12102">
                  <c:v>42535.541666666664</c:v>
                </c:pt>
                <c:pt idx="12103">
                  <c:v>42535.5625</c:v>
                </c:pt>
                <c:pt idx="12104">
                  <c:v>42535.583333333336</c:v>
                </c:pt>
                <c:pt idx="12105">
                  <c:v>42535.604166666664</c:v>
                </c:pt>
                <c:pt idx="12106">
                  <c:v>42535.625</c:v>
                </c:pt>
                <c:pt idx="12107">
                  <c:v>42535.645833333336</c:v>
                </c:pt>
                <c:pt idx="12108">
                  <c:v>42535.666666666664</c:v>
                </c:pt>
                <c:pt idx="12109">
                  <c:v>42535.6875</c:v>
                </c:pt>
                <c:pt idx="12110">
                  <c:v>42535.708333333336</c:v>
                </c:pt>
                <c:pt idx="12111">
                  <c:v>42535.729166666664</c:v>
                </c:pt>
                <c:pt idx="12112">
                  <c:v>42535.75</c:v>
                </c:pt>
                <c:pt idx="12113">
                  <c:v>42535.770833333336</c:v>
                </c:pt>
                <c:pt idx="12114">
                  <c:v>42535.791666666664</c:v>
                </c:pt>
                <c:pt idx="12115">
                  <c:v>42535.8125</c:v>
                </c:pt>
                <c:pt idx="12116">
                  <c:v>42535.833333333336</c:v>
                </c:pt>
                <c:pt idx="12117">
                  <c:v>42535.854166666664</c:v>
                </c:pt>
                <c:pt idx="12118">
                  <c:v>42535.875</c:v>
                </c:pt>
                <c:pt idx="12119">
                  <c:v>42535.895833333336</c:v>
                </c:pt>
                <c:pt idx="12120">
                  <c:v>42535.916666666664</c:v>
                </c:pt>
                <c:pt idx="12121">
                  <c:v>42535.9375</c:v>
                </c:pt>
                <c:pt idx="12122">
                  <c:v>42535.958333333336</c:v>
                </c:pt>
                <c:pt idx="12123">
                  <c:v>42535.979166666664</c:v>
                </c:pt>
                <c:pt idx="12124">
                  <c:v>42536</c:v>
                </c:pt>
                <c:pt idx="12125">
                  <c:v>42536.020833333336</c:v>
                </c:pt>
                <c:pt idx="12126">
                  <c:v>42536.041666666664</c:v>
                </c:pt>
                <c:pt idx="12127">
                  <c:v>42536.0625</c:v>
                </c:pt>
                <c:pt idx="12128">
                  <c:v>42536.083333333336</c:v>
                </c:pt>
                <c:pt idx="12129">
                  <c:v>42536.104166666664</c:v>
                </c:pt>
                <c:pt idx="12130">
                  <c:v>42536.125</c:v>
                </c:pt>
                <c:pt idx="12131">
                  <c:v>42536.145833333336</c:v>
                </c:pt>
                <c:pt idx="12132">
                  <c:v>42536.166666666664</c:v>
                </c:pt>
                <c:pt idx="12133">
                  <c:v>42536.1875</c:v>
                </c:pt>
                <c:pt idx="12134">
                  <c:v>42536.208333333336</c:v>
                </c:pt>
                <c:pt idx="12135">
                  <c:v>42536.229166666664</c:v>
                </c:pt>
                <c:pt idx="12136">
                  <c:v>42536.25</c:v>
                </c:pt>
                <c:pt idx="12137">
                  <c:v>42536.270833333336</c:v>
                </c:pt>
                <c:pt idx="12138">
                  <c:v>42536.291666666664</c:v>
                </c:pt>
                <c:pt idx="12139">
                  <c:v>42536.3125</c:v>
                </c:pt>
                <c:pt idx="12140">
                  <c:v>42536.333333333336</c:v>
                </c:pt>
                <c:pt idx="12141">
                  <c:v>42536.354166666664</c:v>
                </c:pt>
                <c:pt idx="12142">
                  <c:v>42536.375</c:v>
                </c:pt>
                <c:pt idx="12143">
                  <c:v>42536.395833333336</c:v>
                </c:pt>
                <c:pt idx="12144">
                  <c:v>42536.416666666664</c:v>
                </c:pt>
                <c:pt idx="12145">
                  <c:v>42536.4375</c:v>
                </c:pt>
                <c:pt idx="12146">
                  <c:v>42536.458333333336</c:v>
                </c:pt>
                <c:pt idx="12147">
                  <c:v>42536.479166666664</c:v>
                </c:pt>
                <c:pt idx="12148">
                  <c:v>42536.5</c:v>
                </c:pt>
                <c:pt idx="12149">
                  <c:v>42536.520833333336</c:v>
                </c:pt>
                <c:pt idx="12150">
                  <c:v>42536.541666666664</c:v>
                </c:pt>
                <c:pt idx="12151">
                  <c:v>42536.5625</c:v>
                </c:pt>
                <c:pt idx="12152">
                  <c:v>42536.583333333336</c:v>
                </c:pt>
                <c:pt idx="12153">
                  <c:v>42536.604166666664</c:v>
                </c:pt>
                <c:pt idx="12154">
                  <c:v>42536.625</c:v>
                </c:pt>
                <c:pt idx="12155">
                  <c:v>42536.645833333336</c:v>
                </c:pt>
                <c:pt idx="12156">
                  <c:v>42536.666666666664</c:v>
                </c:pt>
                <c:pt idx="12157">
                  <c:v>42536.6875</c:v>
                </c:pt>
                <c:pt idx="12158">
                  <c:v>42536.708333333336</c:v>
                </c:pt>
                <c:pt idx="12159">
                  <c:v>42536.729166666664</c:v>
                </c:pt>
                <c:pt idx="12160">
                  <c:v>42536.75</c:v>
                </c:pt>
                <c:pt idx="12161">
                  <c:v>42536.770833333336</c:v>
                </c:pt>
                <c:pt idx="12162">
                  <c:v>42536.791666666664</c:v>
                </c:pt>
                <c:pt idx="12163">
                  <c:v>42536.8125</c:v>
                </c:pt>
                <c:pt idx="12164">
                  <c:v>42536.833333333336</c:v>
                </c:pt>
                <c:pt idx="12165">
                  <c:v>42536.854166666664</c:v>
                </c:pt>
                <c:pt idx="12166">
                  <c:v>42536.875</c:v>
                </c:pt>
                <c:pt idx="12167">
                  <c:v>42536.895833333336</c:v>
                </c:pt>
                <c:pt idx="12168">
                  <c:v>42536.916666666664</c:v>
                </c:pt>
                <c:pt idx="12169">
                  <c:v>42536.9375</c:v>
                </c:pt>
                <c:pt idx="12170">
                  <c:v>42536.958333333336</c:v>
                </c:pt>
                <c:pt idx="12171">
                  <c:v>42536.979166666664</c:v>
                </c:pt>
                <c:pt idx="12172">
                  <c:v>42537</c:v>
                </c:pt>
                <c:pt idx="12173">
                  <c:v>42537.020833333336</c:v>
                </c:pt>
                <c:pt idx="12174">
                  <c:v>42537.041666666664</c:v>
                </c:pt>
                <c:pt idx="12175">
                  <c:v>42537.0625</c:v>
                </c:pt>
                <c:pt idx="12176">
                  <c:v>42537.083333333336</c:v>
                </c:pt>
                <c:pt idx="12177">
                  <c:v>42537.104166666664</c:v>
                </c:pt>
                <c:pt idx="12178">
                  <c:v>42537.125</c:v>
                </c:pt>
                <c:pt idx="12179">
                  <c:v>42537.145833333336</c:v>
                </c:pt>
                <c:pt idx="12180">
                  <c:v>42537.166666666664</c:v>
                </c:pt>
                <c:pt idx="12181">
                  <c:v>42537.1875</c:v>
                </c:pt>
                <c:pt idx="12182">
                  <c:v>42537.208333333336</c:v>
                </c:pt>
                <c:pt idx="12183">
                  <c:v>42537.229166666664</c:v>
                </c:pt>
                <c:pt idx="12184">
                  <c:v>42537.25</c:v>
                </c:pt>
                <c:pt idx="12185">
                  <c:v>42537.270833333336</c:v>
                </c:pt>
                <c:pt idx="12186">
                  <c:v>42537.291666666664</c:v>
                </c:pt>
                <c:pt idx="12187">
                  <c:v>42537.3125</c:v>
                </c:pt>
                <c:pt idx="12188">
                  <c:v>42537.333333333336</c:v>
                </c:pt>
                <c:pt idx="12189">
                  <c:v>42537.354166666664</c:v>
                </c:pt>
                <c:pt idx="12190">
                  <c:v>42537.375</c:v>
                </c:pt>
                <c:pt idx="12191">
                  <c:v>42537.395833333336</c:v>
                </c:pt>
                <c:pt idx="12192">
                  <c:v>42537.416666666664</c:v>
                </c:pt>
                <c:pt idx="12193">
                  <c:v>42537.4375</c:v>
                </c:pt>
                <c:pt idx="12194">
                  <c:v>42537.458333333336</c:v>
                </c:pt>
                <c:pt idx="12195">
                  <c:v>42537.479166666664</c:v>
                </c:pt>
                <c:pt idx="12196">
                  <c:v>42537.5</c:v>
                </c:pt>
                <c:pt idx="12197">
                  <c:v>42537.520833333336</c:v>
                </c:pt>
                <c:pt idx="12198">
                  <c:v>42537.541666666664</c:v>
                </c:pt>
                <c:pt idx="12199">
                  <c:v>42537.5625</c:v>
                </c:pt>
                <c:pt idx="12200">
                  <c:v>42537.583333333336</c:v>
                </c:pt>
                <c:pt idx="12201">
                  <c:v>42537.604166666664</c:v>
                </c:pt>
                <c:pt idx="12202">
                  <c:v>42537.625</c:v>
                </c:pt>
                <c:pt idx="12203">
                  <c:v>42537.645833333336</c:v>
                </c:pt>
                <c:pt idx="12204">
                  <c:v>42537.666666666664</c:v>
                </c:pt>
                <c:pt idx="12205">
                  <c:v>42537.6875</c:v>
                </c:pt>
                <c:pt idx="12206">
                  <c:v>42537.708333333336</c:v>
                </c:pt>
                <c:pt idx="12207">
                  <c:v>42537.729166666664</c:v>
                </c:pt>
                <c:pt idx="12208">
                  <c:v>42537.75</c:v>
                </c:pt>
                <c:pt idx="12209">
                  <c:v>42537.770833333336</c:v>
                </c:pt>
                <c:pt idx="12210">
                  <c:v>42537.791666666664</c:v>
                </c:pt>
                <c:pt idx="12211">
                  <c:v>42537.8125</c:v>
                </c:pt>
                <c:pt idx="12212">
                  <c:v>42537.833333333336</c:v>
                </c:pt>
                <c:pt idx="12213">
                  <c:v>42537.854166666664</c:v>
                </c:pt>
                <c:pt idx="12214">
                  <c:v>42537.875</c:v>
                </c:pt>
                <c:pt idx="12215">
                  <c:v>42537.895833333336</c:v>
                </c:pt>
                <c:pt idx="12216">
                  <c:v>42537.916666666664</c:v>
                </c:pt>
                <c:pt idx="12217">
                  <c:v>42537.9375</c:v>
                </c:pt>
                <c:pt idx="12218">
                  <c:v>42537.958333333336</c:v>
                </c:pt>
                <c:pt idx="12219">
                  <c:v>42537.979166666664</c:v>
                </c:pt>
                <c:pt idx="12220">
                  <c:v>42538</c:v>
                </c:pt>
                <c:pt idx="12221">
                  <c:v>42538.020833333336</c:v>
                </c:pt>
                <c:pt idx="12222">
                  <c:v>42538.041666666664</c:v>
                </c:pt>
                <c:pt idx="12223">
                  <c:v>42538.0625</c:v>
                </c:pt>
                <c:pt idx="12224">
                  <c:v>42538.083333333336</c:v>
                </c:pt>
                <c:pt idx="12225">
                  <c:v>42538.104166666664</c:v>
                </c:pt>
                <c:pt idx="12226">
                  <c:v>42538.125</c:v>
                </c:pt>
                <c:pt idx="12227">
                  <c:v>42538.145833333336</c:v>
                </c:pt>
                <c:pt idx="12228">
                  <c:v>42538.166666666664</c:v>
                </c:pt>
                <c:pt idx="12229">
                  <c:v>42538.1875</c:v>
                </c:pt>
                <c:pt idx="12230">
                  <c:v>42538.208333333336</c:v>
                </c:pt>
                <c:pt idx="12231">
                  <c:v>42538.229166666664</c:v>
                </c:pt>
                <c:pt idx="12232">
                  <c:v>42538.25</c:v>
                </c:pt>
                <c:pt idx="12233">
                  <c:v>42538.270833333336</c:v>
                </c:pt>
                <c:pt idx="12234">
                  <c:v>42538.291666666664</c:v>
                </c:pt>
                <c:pt idx="12235">
                  <c:v>42538.3125</c:v>
                </c:pt>
                <c:pt idx="12236">
                  <c:v>42538.333333333336</c:v>
                </c:pt>
                <c:pt idx="12237">
                  <c:v>42538.354166666664</c:v>
                </c:pt>
                <c:pt idx="12238">
                  <c:v>42538.375</c:v>
                </c:pt>
                <c:pt idx="12239">
                  <c:v>42538.395833333336</c:v>
                </c:pt>
                <c:pt idx="12240">
                  <c:v>42538.416666666664</c:v>
                </c:pt>
                <c:pt idx="12241">
                  <c:v>42538.4375</c:v>
                </c:pt>
                <c:pt idx="12242">
                  <c:v>42538.458333333336</c:v>
                </c:pt>
                <c:pt idx="12243">
                  <c:v>42538.479166666664</c:v>
                </c:pt>
                <c:pt idx="12244">
                  <c:v>42538.5</c:v>
                </c:pt>
                <c:pt idx="12245">
                  <c:v>42538.520833333336</c:v>
                </c:pt>
                <c:pt idx="12246">
                  <c:v>42538.541666666664</c:v>
                </c:pt>
                <c:pt idx="12247">
                  <c:v>42538.5625</c:v>
                </c:pt>
                <c:pt idx="12248">
                  <c:v>42538.583333333336</c:v>
                </c:pt>
                <c:pt idx="12249">
                  <c:v>42538.604166666664</c:v>
                </c:pt>
                <c:pt idx="12250">
                  <c:v>42538.625</c:v>
                </c:pt>
                <c:pt idx="12251">
                  <c:v>42538.645833333336</c:v>
                </c:pt>
                <c:pt idx="12252">
                  <c:v>42538.666666666664</c:v>
                </c:pt>
                <c:pt idx="12253">
                  <c:v>42538.6875</c:v>
                </c:pt>
                <c:pt idx="12254">
                  <c:v>42538.708333333336</c:v>
                </c:pt>
                <c:pt idx="12255">
                  <c:v>42538.729166666664</c:v>
                </c:pt>
                <c:pt idx="12256">
                  <c:v>42538.75</c:v>
                </c:pt>
                <c:pt idx="12257">
                  <c:v>42538.770833333336</c:v>
                </c:pt>
                <c:pt idx="12258">
                  <c:v>42538.791666666664</c:v>
                </c:pt>
                <c:pt idx="12259">
                  <c:v>42538.8125</c:v>
                </c:pt>
                <c:pt idx="12260">
                  <c:v>42538.833333333336</c:v>
                </c:pt>
                <c:pt idx="12261">
                  <c:v>42538.854166666664</c:v>
                </c:pt>
                <c:pt idx="12262">
                  <c:v>42538.875</c:v>
                </c:pt>
                <c:pt idx="12263">
                  <c:v>42538.895833333336</c:v>
                </c:pt>
                <c:pt idx="12264">
                  <c:v>42538.916666666664</c:v>
                </c:pt>
                <c:pt idx="12265">
                  <c:v>42538.9375</c:v>
                </c:pt>
                <c:pt idx="12266">
                  <c:v>42538.958333333336</c:v>
                </c:pt>
                <c:pt idx="12267">
                  <c:v>42538.979166666664</c:v>
                </c:pt>
                <c:pt idx="12268">
                  <c:v>42539</c:v>
                </c:pt>
                <c:pt idx="12269">
                  <c:v>42539.020833333336</c:v>
                </c:pt>
                <c:pt idx="12270">
                  <c:v>42539.041666666664</c:v>
                </c:pt>
                <c:pt idx="12271">
                  <c:v>42539.0625</c:v>
                </c:pt>
                <c:pt idx="12272">
                  <c:v>42539.083333333336</c:v>
                </c:pt>
                <c:pt idx="12273">
                  <c:v>42539.104166666664</c:v>
                </c:pt>
                <c:pt idx="12274">
                  <c:v>42539.125</c:v>
                </c:pt>
                <c:pt idx="12275">
                  <c:v>42539.145833333336</c:v>
                </c:pt>
                <c:pt idx="12276">
                  <c:v>42539.166666666664</c:v>
                </c:pt>
                <c:pt idx="12277">
                  <c:v>42539.1875</c:v>
                </c:pt>
                <c:pt idx="12278">
                  <c:v>42539.208333333336</c:v>
                </c:pt>
                <c:pt idx="12279">
                  <c:v>42539.229166666664</c:v>
                </c:pt>
                <c:pt idx="12280">
                  <c:v>42539.25</c:v>
                </c:pt>
                <c:pt idx="12281">
                  <c:v>42539.270833333336</c:v>
                </c:pt>
                <c:pt idx="12282">
                  <c:v>42539.291666666664</c:v>
                </c:pt>
                <c:pt idx="12283">
                  <c:v>42539.3125</c:v>
                </c:pt>
                <c:pt idx="12284">
                  <c:v>42539.333333333336</c:v>
                </c:pt>
                <c:pt idx="12285">
                  <c:v>42539.354166666664</c:v>
                </c:pt>
                <c:pt idx="12286">
                  <c:v>42539.375</c:v>
                </c:pt>
                <c:pt idx="12287">
                  <c:v>42539.395833333336</c:v>
                </c:pt>
                <c:pt idx="12288">
                  <c:v>42539.416666666664</c:v>
                </c:pt>
                <c:pt idx="12289">
                  <c:v>42539.4375</c:v>
                </c:pt>
                <c:pt idx="12290">
                  <c:v>42539.458333333336</c:v>
                </c:pt>
                <c:pt idx="12291">
                  <c:v>42539.479166666664</c:v>
                </c:pt>
                <c:pt idx="12292">
                  <c:v>42539.5</c:v>
                </c:pt>
                <c:pt idx="12293">
                  <c:v>42539.520833333336</c:v>
                </c:pt>
                <c:pt idx="12294">
                  <c:v>42539.541666666664</c:v>
                </c:pt>
                <c:pt idx="12295">
                  <c:v>42539.5625</c:v>
                </c:pt>
                <c:pt idx="12296">
                  <c:v>42539.583333333336</c:v>
                </c:pt>
                <c:pt idx="12297">
                  <c:v>42539.604166666664</c:v>
                </c:pt>
                <c:pt idx="12298">
                  <c:v>42539.625</c:v>
                </c:pt>
                <c:pt idx="12299">
                  <c:v>42539.645833333336</c:v>
                </c:pt>
                <c:pt idx="12300">
                  <c:v>42539.666666666664</c:v>
                </c:pt>
                <c:pt idx="12301">
                  <c:v>42539.6875</c:v>
                </c:pt>
                <c:pt idx="12302">
                  <c:v>42539.708333333336</c:v>
                </c:pt>
                <c:pt idx="12303">
                  <c:v>42539.729166666664</c:v>
                </c:pt>
                <c:pt idx="12304">
                  <c:v>42539.75</c:v>
                </c:pt>
                <c:pt idx="12305">
                  <c:v>42539.770833333336</c:v>
                </c:pt>
                <c:pt idx="12306">
                  <c:v>42539.791666666664</c:v>
                </c:pt>
                <c:pt idx="12307">
                  <c:v>42539.8125</c:v>
                </c:pt>
                <c:pt idx="12308">
                  <c:v>42539.833333333336</c:v>
                </c:pt>
                <c:pt idx="12309">
                  <c:v>42539.854166666664</c:v>
                </c:pt>
                <c:pt idx="12310">
                  <c:v>42539.875</c:v>
                </c:pt>
                <c:pt idx="12311">
                  <c:v>42539.895833333336</c:v>
                </c:pt>
                <c:pt idx="12312">
                  <c:v>42539.916666666664</c:v>
                </c:pt>
                <c:pt idx="12313">
                  <c:v>42539.9375</c:v>
                </c:pt>
                <c:pt idx="12314">
                  <c:v>42539.958333333336</c:v>
                </c:pt>
                <c:pt idx="12315">
                  <c:v>42539.979166666664</c:v>
                </c:pt>
                <c:pt idx="12316">
                  <c:v>42540</c:v>
                </c:pt>
                <c:pt idx="12317">
                  <c:v>42540.020833333336</c:v>
                </c:pt>
                <c:pt idx="12318">
                  <c:v>42540.041666666664</c:v>
                </c:pt>
                <c:pt idx="12319">
                  <c:v>42540.0625</c:v>
                </c:pt>
                <c:pt idx="12320">
                  <c:v>42540.083333333336</c:v>
                </c:pt>
                <c:pt idx="12321">
                  <c:v>42540.104166666664</c:v>
                </c:pt>
                <c:pt idx="12322">
                  <c:v>42540.125</c:v>
                </c:pt>
                <c:pt idx="12323">
                  <c:v>42540.145833333336</c:v>
                </c:pt>
                <c:pt idx="12324">
                  <c:v>42540.166666666664</c:v>
                </c:pt>
                <c:pt idx="12325">
                  <c:v>42540.1875</c:v>
                </c:pt>
                <c:pt idx="12326">
                  <c:v>42540.208333333336</c:v>
                </c:pt>
                <c:pt idx="12327">
                  <c:v>42540.229166666664</c:v>
                </c:pt>
                <c:pt idx="12328">
                  <c:v>42540.25</c:v>
                </c:pt>
                <c:pt idx="12329">
                  <c:v>42540.270833333336</c:v>
                </c:pt>
                <c:pt idx="12330">
                  <c:v>42540.291666666664</c:v>
                </c:pt>
                <c:pt idx="12331">
                  <c:v>42540.3125</c:v>
                </c:pt>
                <c:pt idx="12332">
                  <c:v>42540.333333333336</c:v>
                </c:pt>
                <c:pt idx="12333">
                  <c:v>42540.354166666664</c:v>
                </c:pt>
                <c:pt idx="12334">
                  <c:v>42540.375</c:v>
                </c:pt>
                <c:pt idx="12335">
                  <c:v>42540.395833333336</c:v>
                </c:pt>
                <c:pt idx="12336">
                  <c:v>42540.416666666664</c:v>
                </c:pt>
                <c:pt idx="12337">
                  <c:v>42540.4375</c:v>
                </c:pt>
                <c:pt idx="12338">
                  <c:v>42540.458333333336</c:v>
                </c:pt>
                <c:pt idx="12339">
                  <c:v>42540.479166666664</c:v>
                </c:pt>
                <c:pt idx="12340">
                  <c:v>42540.5</c:v>
                </c:pt>
                <c:pt idx="12341">
                  <c:v>42540.520833333336</c:v>
                </c:pt>
                <c:pt idx="12342">
                  <c:v>42540.541666666664</c:v>
                </c:pt>
                <c:pt idx="12343">
                  <c:v>42540.5625</c:v>
                </c:pt>
                <c:pt idx="12344">
                  <c:v>42540.583333333336</c:v>
                </c:pt>
                <c:pt idx="12345">
                  <c:v>42540.604166666664</c:v>
                </c:pt>
                <c:pt idx="12346">
                  <c:v>42540.625</c:v>
                </c:pt>
                <c:pt idx="12347">
                  <c:v>42540.645833333336</c:v>
                </c:pt>
                <c:pt idx="12348">
                  <c:v>42540.666666666664</c:v>
                </c:pt>
                <c:pt idx="12349">
                  <c:v>42540.6875</c:v>
                </c:pt>
                <c:pt idx="12350">
                  <c:v>42540.708333333336</c:v>
                </c:pt>
                <c:pt idx="12351">
                  <c:v>42540.729166666664</c:v>
                </c:pt>
                <c:pt idx="12352">
                  <c:v>42540.75</c:v>
                </c:pt>
                <c:pt idx="12353">
                  <c:v>42540.770833333336</c:v>
                </c:pt>
                <c:pt idx="12354">
                  <c:v>42540.791666666664</c:v>
                </c:pt>
                <c:pt idx="12355">
                  <c:v>42540.8125</c:v>
                </c:pt>
                <c:pt idx="12356">
                  <c:v>42540.833333333336</c:v>
                </c:pt>
                <c:pt idx="12357">
                  <c:v>42540.854166666664</c:v>
                </c:pt>
                <c:pt idx="12358">
                  <c:v>42540.875</c:v>
                </c:pt>
                <c:pt idx="12359">
                  <c:v>42540.895833333336</c:v>
                </c:pt>
                <c:pt idx="12360">
                  <c:v>42540.916666666664</c:v>
                </c:pt>
                <c:pt idx="12361">
                  <c:v>42540.9375</c:v>
                </c:pt>
                <c:pt idx="12362">
                  <c:v>42540.958333333336</c:v>
                </c:pt>
                <c:pt idx="12363">
                  <c:v>42540.979166666664</c:v>
                </c:pt>
                <c:pt idx="12364">
                  <c:v>42541</c:v>
                </c:pt>
                <c:pt idx="12365">
                  <c:v>42541.020833333336</c:v>
                </c:pt>
                <c:pt idx="12366">
                  <c:v>42541.041666666664</c:v>
                </c:pt>
                <c:pt idx="12367">
                  <c:v>42541.0625</c:v>
                </c:pt>
                <c:pt idx="12368">
                  <c:v>42541.083333333336</c:v>
                </c:pt>
                <c:pt idx="12369">
                  <c:v>42541.104166666664</c:v>
                </c:pt>
                <c:pt idx="12370">
                  <c:v>42541.125</c:v>
                </c:pt>
                <c:pt idx="12371">
                  <c:v>42541.145833333336</c:v>
                </c:pt>
                <c:pt idx="12372">
                  <c:v>42541.166666666664</c:v>
                </c:pt>
                <c:pt idx="12373">
                  <c:v>42541.1875</c:v>
                </c:pt>
                <c:pt idx="12374">
                  <c:v>42541.208333333336</c:v>
                </c:pt>
                <c:pt idx="12375">
                  <c:v>42541.229166666664</c:v>
                </c:pt>
                <c:pt idx="12376">
                  <c:v>42541.25</c:v>
                </c:pt>
                <c:pt idx="12377">
                  <c:v>42541.270833333336</c:v>
                </c:pt>
                <c:pt idx="12378">
                  <c:v>42541.291666666664</c:v>
                </c:pt>
                <c:pt idx="12379">
                  <c:v>42541.3125</c:v>
                </c:pt>
                <c:pt idx="12380">
                  <c:v>42541.333333333336</c:v>
                </c:pt>
                <c:pt idx="12381">
                  <c:v>42541.354166666664</c:v>
                </c:pt>
                <c:pt idx="12382">
                  <c:v>42541.375</c:v>
                </c:pt>
                <c:pt idx="12383">
                  <c:v>42541.395833333336</c:v>
                </c:pt>
                <c:pt idx="12384">
                  <c:v>42541.416666666664</c:v>
                </c:pt>
                <c:pt idx="12385">
                  <c:v>42541.4375</c:v>
                </c:pt>
                <c:pt idx="12386">
                  <c:v>42541.458333333336</c:v>
                </c:pt>
                <c:pt idx="12387">
                  <c:v>42541.479166666664</c:v>
                </c:pt>
                <c:pt idx="12388">
                  <c:v>42541.5</c:v>
                </c:pt>
                <c:pt idx="12389">
                  <c:v>42541.520833333336</c:v>
                </c:pt>
                <c:pt idx="12390">
                  <c:v>42541.541666666664</c:v>
                </c:pt>
                <c:pt idx="12391">
                  <c:v>42541.5625</c:v>
                </c:pt>
                <c:pt idx="12392">
                  <c:v>42541.583333333336</c:v>
                </c:pt>
                <c:pt idx="12393">
                  <c:v>42541.604166666664</c:v>
                </c:pt>
                <c:pt idx="12394">
                  <c:v>42541.625</c:v>
                </c:pt>
                <c:pt idx="12395">
                  <c:v>42541.645833333336</c:v>
                </c:pt>
                <c:pt idx="12396">
                  <c:v>42541.666666666664</c:v>
                </c:pt>
                <c:pt idx="12397">
                  <c:v>42541.6875</c:v>
                </c:pt>
                <c:pt idx="12398">
                  <c:v>42541.708333333336</c:v>
                </c:pt>
                <c:pt idx="12399">
                  <c:v>42541.729166666664</c:v>
                </c:pt>
                <c:pt idx="12400">
                  <c:v>42541.75</c:v>
                </c:pt>
                <c:pt idx="12401">
                  <c:v>42541.770833333336</c:v>
                </c:pt>
                <c:pt idx="12402">
                  <c:v>42541.791666666664</c:v>
                </c:pt>
                <c:pt idx="12403">
                  <c:v>42541.8125</c:v>
                </c:pt>
                <c:pt idx="12404">
                  <c:v>42541.833333333336</c:v>
                </c:pt>
                <c:pt idx="12405">
                  <c:v>42541.854166666664</c:v>
                </c:pt>
                <c:pt idx="12406">
                  <c:v>42541.875</c:v>
                </c:pt>
                <c:pt idx="12407">
                  <c:v>42541.895833333336</c:v>
                </c:pt>
                <c:pt idx="12408">
                  <c:v>42541.916666666664</c:v>
                </c:pt>
                <c:pt idx="12409">
                  <c:v>42541.9375</c:v>
                </c:pt>
                <c:pt idx="12410">
                  <c:v>42541.958333333336</c:v>
                </c:pt>
                <c:pt idx="12411">
                  <c:v>42541.979166666664</c:v>
                </c:pt>
                <c:pt idx="12412">
                  <c:v>42542</c:v>
                </c:pt>
                <c:pt idx="12413">
                  <c:v>42542.020833333336</c:v>
                </c:pt>
                <c:pt idx="12414">
                  <c:v>42542.041666666664</c:v>
                </c:pt>
                <c:pt idx="12415">
                  <c:v>42542.0625</c:v>
                </c:pt>
                <c:pt idx="12416">
                  <c:v>42542.083333333336</c:v>
                </c:pt>
                <c:pt idx="12417">
                  <c:v>42542.104166666664</c:v>
                </c:pt>
                <c:pt idx="12418">
                  <c:v>42542.125</c:v>
                </c:pt>
                <c:pt idx="12419">
                  <c:v>42542.145833333336</c:v>
                </c:pt>
                <c:pt idx="12420">
                  <c:v>42542.166666666664</c:v>
                </c:pt>
                <c:pt idx="12421">
                  <c:v>42542.1875</c:v>
                </c:pt>
                <c:pt idx="12422">
                  <c:v>42542.208333333336</c:v>
                </c:pt>
                <c:pt idx="12423">
                  <c:v>42542.229166666664</c:v>
                </c:pt>
                <c:pt idx="12424">
                  <c:v>42542.25</c:v>
                </c:pt>
                <c:pt idx="12425">
                  <c:v>42542.270833333336</c:v>
                </c:pt>
                <c:pt idx="12426">
                  <c:v>42542.291666666664</c:v>
                </c:pt>
                <c:pt idx="12427">
                  <c:v>42542.3125</c:v>
                </c:pt>
                <c:pt idx="12428">
                  <c:v>42542.333333333336</c:v>
                </c:pt>
                <c:pt idx="12429">
                  <c:v>42542.354166666664</c:v>
                </c:pt>
                <c:pt idx="12430">
                  <c:v>42542.375</c:v>
                </c:pt>
                <c:pt idx="12431">
                  <c:v>42542.395833333336</c:v>
                </c:pt>
                <c:pt idx="12432">
                  <c:v>42542.416666666664</c:v>
                </c:pt>
                <c:pt idx="12433">
                  <c:v>42542.4375</c:v>
                </c:pt>
                <c:pt idx="12434">
                  <c:v>42542.458333333336</c:v>
                </c:pt>
                <c:pt idx="12435">
                  <c:v>42542.479166666664</c:v>
                </c:pt>
                <c:pt idx="12436">
                  <c:v>42542.5</c:v>
                </c:pt>
                <c:pt idx="12437">
                  <c:v>42542.520833333336</c:v>
                </c:pt>
                <c:pt idx="12438">
                  <c:v>42542.541666666664</c:v>
                </c:pt>
                <c:pt idx="12439">
                  <c:v>42542.5625</c:v>
                </c:pt>
                <c:pt idx="12440">
                  <c:v>42542.583333333336</c:v>
                </c:pt>
                <c:pt idx="12441">
                  <c:v>42542.604166666664</c:v>
                </c:pt>
                <c:pt idx="12442">
                  <c:v>42542.625</c:v>
                </c:pt>
                <c:pt idx="12443">
                  <c:v>42542.645833333336</c:v>
                </c:pt>
                <c:pt idx="12444">
                  <c:v>42542.666666666664</c:v>
                </c:pt>
                <c:pt idx="12445">
                  <c:v>42542.6875</c:v>
                </c:pt>
                <c:pt idx="12446">
                  <c:v>42542.708333333336</c:v>
                </c:pt>
                <c:pt idx="12447">
                  <c:v>42542.729166666664</c:v>
                </c:pt>
                <c:pt idx="12448">
                  <c:v>42542.75</c:v>
                </c:pt>
                <c:pt idx="12449">
                  <c:v>42542.770833333336</c:v>
                </c:pt>
                <c:pt idx="12450">
                  <c:v>42542.791666666664</c:v>
                </c:pt>
                <c:pt idx="12451">
                  <c:v>42542.8125</c:v>
                </c:pt>
                <c:pt idx="12452">
                  <c:v>42542.833333333336</c:v>
                </c:pt>
                <c:pt idx="12453">
                  <c:v>42542.854166666664</c:v>
                </c:pt>
                <c:pt idx="12454">
                  <c:v>42542.875</c:v>
                </c:pt>
                <c:pt idx="12455">
                  <c:v>42542.895833333336</c:v>
                </c:pt>
                <c:pt idx="12456">
                  <c:v>42542.916666666664</c:v>
                </c:pt>
                <c:pt idx="12457">
                  <c:v>42542.9375</c:v>
                </c:pt>
                <c:pt idx="12458">
                  <c:v>42542.958333333336</c:v>
                </c:pt>
                <c:pt idx="12459">
                  <c:v>42542.979166666664</c:v>
                </c:pt>
                <c:pt idx="12460">
                  <c:v>42543</c:v>
                </c:pt>
                <c:pt idx="12461">
                  <c:v>42543.020833333336</c:v>
                </c:pt>
                <c:pt idx="12462">
                  <c:v>42543.041666666664</c:v>
                </c:pt>
                <c:pt idx="12463">
                  <c:v>42543.0625</c:v>
                </c:pt>
                <c:pt idx="12464">
                  <c:v>42543.083333333336</c:v>
                </c:pt>
                <c:pt idx="12465">
                  <c:v>42543.104166666664</c:v>
                </c:pt>
                <c:pt idx="12466">
                  <c:v>42543.125</c:v>
                </c:pt>
                <c:pt idx="12467">
                  <c:v>42543.145833333336</c:v>
                </c:pt>
                <c:pt idx="12468">
                  <c:v>42543.166666666664</c:v>
                </c:pt>
                <c:pt idx="12469">
                  <c:v>42543.1875</c:v>
                </c:pt>
                <c:pt idx="12470">
                  <c:v>42543.208333333336</c:v>
                </c:pt>
                <c:pt idx="12471">
                  <c:v>42543.229166666664</c:v>
                </c:pt>
                <c:pt idx="12472">
                  <c:v>42543.25</c:v>
                </c:pt>
                <c:pt idx="12473">
                  <c:v>42543.270833333336</c:v>
                </c:pt>
                <c:pt idx="12474">
                  <c:v>42543.291666666664</c:v>
                </c:pt>
                <c:pt idx="12475">
                  <c:v>42543.3125</c:v>
                </c:pt>
                <c:pt idx="12476">
                  <c:v>42543.333333333336</c:v>
                </c:pt>
                <c:pt idx="12477">
                  <c:v>42543.354166666664</c:v>
                </c:pt>
                <c:pt idx="12478">
                  <c:v>42543.375</c:v>
                </c:pt>
                <c:pt idx="12479">
                  <c:v>42543.395833333336</c:v>
                </c:pt>
                <c:pt idx="12480">
                  <c:v>42543.416666666664</c:v>
                </c:pt>
                <c:pt idx="12481">
                  <c:v>42543.4375</c:v>
                </c:pt>
                <c:pt idx="12482">
                  <c:v>42543.458333333336</c:v>
                </c:pt>
                <c:pt idx="12483">
                  <c:v>42543.479166666664</c:v>
                </c:pt>
                <c:pt idx="12484">
                  <c:v>42543.5</c:v>
                </c:pt>
                <c:pt idx="12485">
                  <c:v>42543.520833333336</c:v>
                </c:pt>
                <c:pt idx="12486">
                  <c:v>42543.541666666664</c:v>
                </c:pt>
                <c:pt idx="12487">
                  <c:v>42543.5625</c:v>
                </c:pt>
                <c:pt idx="12488">
                  <c:v>42543.583333333336</c:v>
                </c:pt>
                <c:pt idx="12489">
                  <c:v>42543.604166666664</c:v>
                </c:pt>
                <c:pt idx="12490">
                  <c:v>42543.625</c:v>
                </c:pt>
                <c:pt idx="12491">
                  <c:v>42543.645833333336</c:v>
                </c:pt>
                <c:pt idx="12492">
                  <c:v>42543.666666666664</c:v>
                </c:pt>
                <c:pt idx="12493">
                  <c:v>42543.6875</c:v>
                </c:pt>
                <c:pt idx="12494">
                  <c:v>42543.708333333336</c:v>
                </c:pt>
                <c:pt idx="12495">
                  <c:v>42543.729166666664</c:v>
                </c:pt>
                <c:pt idx="12496">
                  <c:v>42543.75</c:v>
                </c:pt>
                <c:pt idx="12497">
                  <c:v>42543.770833333336</c:v>
                </c:pt>
                <c:pt idx="12498">
                  <c:v>42543.791666666664</c:v>
                </c:pt>
                <c:pt idx="12499">
                  <c:v>42543.8125</c:v>
                </c:pt>
                <c:pt idx="12500">
                  <c:v>42543.833333333336</c:v>
                </c:pt>
                <c:pt idx="12501">
                  <c:v>42543.854166666664</c:v>
                </c:pt>
                <c:pt idx="12502">
                  <c:v>42543.875</c:v>
                </c:pt>
                <c:pt idx="12503">
                  <c:v>42543.895833333336</c:v>
                </c:pt>
                <c:pt idx="12504">
                  <c:v>42543.916666666664</c:v>
                </c:pt>
                <c:pt idx="12505">
                  <c:v>42543.9375</c:v>
                </c:pt>
                <c:pt idx="12506">
                  <c:v>42543.958333333336</c:v>
                </c:pt>
                <c:pt idx="12507">
                  <c:v>42543.979166666664</c:v>
                </c:pt>
                <c:pt idx="12508">
                  <c:v>42544</c:v>
                </c:pt>
                <c:pt idx="12509">
                  <c:v>42544.020833333336</c:v>
                </c:pt>
                <c:pt idx="12510">
                  <c:v>42544.041666666664</c:v>
                </c:pt>
                <c:pt idx="12511">
                  <c:v>42544.0625</c:v>
                </c:pt>
                <c:pt idx="12512">
                  <c:v>42544.083333333336</c:v>
                </c:pt>
                <c:pt idx="12513">
                  <c:v>42544.104166666664</c:v>
                </c:pt>
                <c:pt idx="12514">
                  <c:v>42544.125</c:v>
                </c:pt>
                <c:pt idx="12515">
                  <c:v>42544.145833333336</c:v>
                </c:pt>
                <c:pt idx="12516">
                  <c:v>42544.166666666664</c:v>
                </c:pt>
                <c:pt idx="12517">
                  <c:v>42544.1875</c:v>
                </c:pt>
                <c:pt idx="12518">
                  <c:v>42544.208333333336</c:v>
                </c:pt>
                <c:pt idx="12519">
                  <c:v>42544.229166666664</c:v>
                </c:pt>
                <c:pt idx="12520">
                  <c:v>42544.25</c:v>
                </c:pt>
                <c:pt idx="12521">
                  <c:v>42544.270833333336</c:v>
                </c:pt>
                <c:pt idx="12522">
                  <c:v>42544.291666666664</c:v>
                </c:pt>
                <c:pt idx="12523">
                  <c:v>42544.3125</c:v>
                </c:pt>
                <c:pt idx="12524">
                  <c:v>42544.333333333336</c:v>
                </c:pt>
                <c:pt idx="12525">
                  <c:v>42544.354166666664</c:v>
                </c:pt>
                <c:pt idx="12526">
                  <c:v>42544.375</c:v>
                </c:pt>
                <c:pt idx="12527">
                  <c:v>42544.395833333336</c:v>
                </c:pt>
                <c:pt idx="12528">
                  <c:v>42544.416666666664</c:v>
                </c:pt>
                <c:pt idx="12529">
                  <c:v>42544.4375</c:v>
                </c:pt>
                <c:pt idx="12530">
                  <c:v>42544.458333333336</c:v>
                </c:pt>
                <c:pt idx="12531">
                  <c:v>42544.479166666664</c:v>
                </c:pt>
                <c:pt idx="12532">
                  <c:v>42544.5</c:v>
                </c:pt>
                <c:pt idx="12533">
                  <c:v>42544.520833333336</c:v>
                </c:pt>
                <c:pt idx="12534">
                  <c:v>42544.541666666664</c:v>
                </c:pt>
                <c:pt idx="12535">
                  <c:v>42544.5625</c:v>
                </c:pt>
                <c:pt idx="12536">
                  <c:v>42544.583333333336</c:v>
                </c:pt>
                <c:pt idx="12537">
                  <c:v>42544.604166666664</c:v>
                </c:pt>
                <c:pt idx="12538">
                  <c:v>42544.625</c:v>
                </c:pt>
                <c:pt idx="12539">
                  <c:v>42544.645833333336</c:v>
                </c:pt>
                <c:pt idx="12540">
                  <c:v>42544.666666666664</c:v>
                </c:pt>
                <c:pt idx="12541">
                  <c:v>42544.6875</c:v>
                </c:pt>
                <c:pt idx="12542">
                  <c:v>42544.708333333336</c:v>
                </c:pt>
                <c:pt idx="12543">
                  <c:v>42544.729166666664</c:v>
                </c:pt>
                <c:pt idx="12544">
                  <c:v>42544.75</c:v>
                </c:pt>
                <c:pt idx="12545">
                  <c:v>42544.770833333336</c:v>
                </c:pt>
                <c:pt idx="12546">
                  <c:v>42544.791666666664</c:v>
                </c:pt>
                <c:pt idx="12547">
                  <c:v>42544.8125</c:v>
                </c:pt>
                <c:pt idx="12548">
                  <c:v>42544.833333333336</c:v>
                </c:pt>
                <c:pt idx="12549">
                  <c:v>42544.854166666664</c:v>
                </c:pt>
                <c:pt idx="12550">
                  <c:v>42544.875</c:v>
                </c:pt>
                <c:pt idx="12551">
                  <c:v>42544.895833333336</c:v>
                </c:pt>
                <c:pt idx="12552">
                  <c:v>42544.916666666664</c:v>
                </c:pt>
                <c:pt idx="12553">
                  <c:v>42544.9375</c:v>
                </c:pt>
                <c:pt idx="12554">
                  <c:v>42544.958333333336</c:v>
                </c:pt>
                <c:pt idx="12555">
                  <c:v>42544.979166666664</c:v>
                </c:pt>
                <c:pt idx="12556">
                  <c:v>42545</c:v>
                </c:pt>
                <c:pt idx="12557">
                  <c:v>42545.020833333336</c:v>
                </c:pt>
                <c:pt idx="12558">
                  <c:v>42545.041666666664</c:v>
                </c:pt>
                <c:pt idx="12559">
                  <c:v>42545.0625</c:v>
                </c:pt>
                <c:pt idx="12560">
                  <c:v>42545.083333333336</c:v>
                </c:pt>
                <c:pt idx="12561">
                  <c:v>42545.104166666664</c:v>
                </c:pt>
                <c:pt idx="12562">
                  <c:v>42545.125</c:v>
                </c:pt>
                <c:pt idx="12563">
                  <c:v>42545.145833333336</c:v>
                </c:pt>
                <c:pt idx="12564">
                  <c:v>42545.166666666664</c:v>
                </c:pt>
                <c:pt idx="12565">
                  <c:v>42545.1875</c:v>
                </c:pt>
                <c:pt idx="12566">
                  <c:v>42545.208333333336</c:v>
                </c:pt>
                <c:pt idx="12567">
                  <c:v>42545.229166666664</c:v>
                </c:pt>
                <c:pt idx="12568">
                  <c:v>42545.25</c:v>
                </c:pt>
                <c:pt idx="12569">
                  <c:v>42545.270833333336</c:v>
                </c:pt>
                <c:pt idx="12570">
                  <c:v>42545.291666666664</c:v>
                </c:pt>
                <c:pt idx="12571">
                  <c:v>42545.3125</c:v>
                </c:pt>
                <c:pt idx="12572">
                  <c:v>42545.333333333336</c:v>
                </c:pt>
                <c:pt idx="12573">
                  <c:v>42545.354166666664</c:v>
                </c:pt>
                <c:pt idx="12574">
                  <c:v>42545.375</c:v>
                </c:pt>
                <c:pt idx="12575">
                  <c:v>42545.395833333336</c:v>
                </c:pt>
                <c:pt idx="12576">
                  <c:v>42545.416666666664</c:v>
                </c:pt>
                <c:pt idx="12577">
                  <c:v>42545.4375</c:v>
                </c:pt>
                <c:pt idx="12578">
                  <c:v>42545.458333333336</c:v>
                </c:pt>
                <c:pt idx="12579">
                  <c:v>42545.479166666664</c:v>
                </c:pt>
                <c:pt idx="12580">
                  <c:v>42545.5</c:v>
                </c:pt>
                <c:pt idx="12581">
                  <c:v>42545.520833333336</c:v>
                </c:pt>
                <c:pt idx="12582">
                  <c:v>42545.541666666664</c:v>
                </c:pt>
                <c:pt idx="12583">
                  <c:v>42545.5625</c:v>
                </c:pt>
                <c:pt idx="12584">
                  <c:v>42545.583333333336</c:v>
                </c:pt>
                <c:pt idx="12585">
                  <c:v>42545.604166666664</c:v>
                </c:pt>
                <c:pt idx="12586">
                  <c:v>42545.625</c:v>
                </c:pt>
                <c:pt idx="12587">
                  <c:v>42545.645833333336</c:v>
                </c:pt>
                <c:pt idx="12588">
                  <c:v>42545.666666666664</c:v>
                </c:pt>
                <c:pt idx="12589">
                  <c:v>42545.6875</c:v>
                </c:pt>
                <c:pt idx="12590">
                  <c:v>42545.708333333336</c:v>
                </c:pt>
                <c:pt idx="12591">
                  <c:v>42545.729166666664</c:v>
                </c:pt>
                <c:pt idx="12592">
                  <c:v>42545.75</c:v>
                </c:pt>
                <c:pt idx="12593">
                  <c:v>42545.770833333336</c:v>
                </c:pt>
                <c:pt idx="12594">
                  <c:v>42545.791666666664</c:v>
                </c:pt>
                <c:pt idx="12595">
                  <c:v>42545.8125</c:v>
                </c:pt>
                <c:pt idx="12596">
                  <c:v>42545.833333333336</c:v>
                </c:pt>
                <c:pt idx="12597">
                  <c:v>42545.854166666664</c:v>
                </c:pt>
                <c:pt idx="12598">
                  <c:v>42545.875</c:v>
                </c:pt>
                <c:pt idx="12599">
                  <c:v>42545.895833333336</c:v>
                </c:pt>
                <c:pt idx="12600">
                  <c:v>42545.916666666664</c:v>
                </c:pt>
                <c:pt idx="12601">
                  <c:v>42545.9375</c:v>
                </c:pt>
                <c:pt idx="12602">
                  <c:v>42545.958333333336</c:v>
                </c:pt>
                <c:pt idx="12603">
                  <c:v>42545.979166666664</c:v>
                </c:pt>
                <c:pt idx="12604">
                  <c:v>42546</c:v>
                </c:pt>
                <c:pt idx="12605">
                  <c:v>42546.020833333336</c:v>
                </c:pt>
                <c:pt idx="12606">
                  <c:v>42546.041666666664</c:v>
                </c:pt>
                <c:pt idx="12607">
                  <c:v>42546.0625</c:v>
                </c:pt>
                <c:pt idx="12608">
                  <c:v>42546.083333333336</c:v>
                </c:pt>
                <c:pt idx="12609">
                  <c:v>42546.104166666664</c:v>
                </c:pt>
                <c:pt idx="12610">
                  <c:v>42546.125</c:v>
                </c:pt>
                <c:pt idx="12611">
                  <c:v>42546.145833333336</c:v>
                </c:pt>
                <c:pt idx="12612">
                  <c:v>42546.166666666664</c:v>
                </c:pt>
                <c:pt idx="12613">
                  <c:v>42546.1875</c:v>
                </c:pt>
                <c:pt idx="12614">
                  <c:v>42546.208333333336</c:v>
                </c:pt>
                <c:pt idx="12615">
                  <c:v>42546.229166666664</c:v>
                </c:pt>
                <c:pt idx="12616">
                  <c:v>42546.25</c:v>
                </c:pt>
                <c:pt idx="12617">
                  <c:v>42546.270833333336</c:v>
                </c:pt>
                <c:pt idx="12618">
                  <c:v>42546.291666666664</c:v>
                </c:pt>
                <c:pt idx="12619">
                  <c:v>42546.3125</c:v>
                </c:pt>
                <c:pt idx="12620">
                  <c:v>42546.333333333336</c:v>
                </c:pt>
                <c:pt idx="12621">
                  <c:v>42546.354166666664</c:v>
                </c:pt>
                <c:pt idx="12622">
                  <c:v>42546.375</c:v>
                </c:pt>
                <c:pt idx="12623">
                  <c:v>42546.395833333336</c:v>
                </c:pt>
                <c:pt idx="12624">
                  <c:v>42546.416666666664</c:v>
                </c:pt>
                <c:pt idx="12625">
                  <c:v>42546.4375</c:v>
                </c:pt>
                <c:pt idx="12626">
                  <c:v>42546.458333333336</c:v>
                </c:pt>
                <c:pt idx="12627">
                  <c:v>42546.479166666664</c:v>
                </c:pt>
                <c:pt idx="12628">
                  <c:v>42546.5</c:v>
                </c:pt>
                <c:pt idx="12629">
                  <c:v>42546.520833333336</c:v>
                </c:pt>
                <c:pt idx="12630">
                  <c:v>42546.541666666664</c:v>
                </c:pt>
                <c:pt idx="12631">
                  <c:v>42546.5625</c:v>
                </c:pt>
                <c:pt idx="12632">
                  <c:v>42546.583333333336</c:v>
                </c:pt>
                <c:pt idx="12633">
                  <c:v>42546.604166666664</c:v>
                </c:pt>
                <c:pt idx="12634">
                  <c:v>42546.625</c:v>
                </c:pt>
                <c:pt idx="12635">
                  <c:v>42546.645833333336</c:v>
                </c:pt>
                <c:pt idx="12636">
                  <c:v>42546.666666666664</c:v>
                </c:pt>
                <c:pt idx="12637">
                  <c:v>42546.6875</c:v>
                </c:pt>
                <c:pt idx="12638">
                  <c:v>42546.708333333336</c:v>
                </c:pt>
                <c:pt idx="12639">
                  <c:v>42546.729166666664</c:v>
                </c:pt>
                <c:pt idx="12640">
                  <c:v>42546.75</c:v>
                </c:pt>
                <c:pt idx="12641">
                  <c:v>42546.770833333336</c:v>
                </c:pt>
                <c:pt idx="12642">
                  <c:v>42546.791666666664</c:v>
                </c:pt>
                <c:pt idx="12643">
                  <c:v>42546.8125</c:v>
                </c:pt>
                <c:pt idx="12644">
                  <c:v>42546.833333333336</c:v>
                </c:pt>
                <c:pt idx="12645">
                  <c:v>42546.854166666664</c:v>
                </c:pt>
                <c:pt idx="12646">
                  <c:v>42546.875</c:v>
                </c:pt>
                <c:pt idx="12647">
                  <c:v>42546.895833333336</c:v>
                </c:pt>
                <c:pt idx="12648">
                  <c:v>42546.916666666664</c:v>
                </c:pt>
                <c:pt idx="12649">
                  <c:v>42546.9375</c:v>
                </c:pt>
                <c:pt idx="12650">
                  <c:v>42546.958333333336</c:v>
                </c:pt>
                <c:pt idx="12651">
                  <c:v>42546.979166666664</c:v>
                </c:pt>
                <c:pt idx="12652">
                  <c:v>42547</c:v>
                </c:pt>
                <c:pt idx="12653">
                  <c:v>42547.020833333336</c:v>
                </c:pt>
                <c:pt idx="12654">
                  <c:v>42547.041666666664</c:v>
                </c:pt>
                <c:pt idx="12655">
                  <c:v>42547.0625</c:v>
                </c:pt>
                <c:pt idx="12656">
                  <c:v>42547.083333333336</c:v>
                </c:pt>
                <c:pt idx="12657">
                  <c:v>42547.104166666664</c:v>
                </c:pt>
                <c:pt idx="12658">
                  <c:v>42547.125</c:v>
                </c:pt>
                <c:pt idx="12659">
                  <c:v>42547.145833333336</c:v>
                </c:pt>
                <c:pt idx="12660">
                  <c:v>42547.166666666664</c:v>
                </c:pt>
                <c:pt idx="12661">
                  <c:v>42547.1875</c:v>
                </c:pt>
                <c:pt idx="12662">
                  <c:v>42547.208333333336</c:v>
                </c:pt>
                <c:pt idx="12663">
                  <c:v>42547.229166666664</c:v>
                </c:pt>
                <c:pt idx="12664">
                  <c:v>42547.25</c:v>
                </c:pt>
                <c:pt idx="12665">
                  <c:v>42547.270833333336</c:v>
                </c:pt>
                <c:pt idx="12666">
                  <c:v>42547.291666666664</c:v>
                </c:pt>
                <c:pt idx="12667">
                  <c:v>42547.3125</c:v>
                </c:pt>
                <c:pt idx="12668">
                  <c:v>42547.333333333336</c:v>
                </c:pt>
                <c:pt idx="12669">
                  <c:v>42547.354166666664</c:v>
                </c:pt>
                <c:pt idx="12670">
                  <c:v>42547.375</c:v>
                </c:pt>
                <c:pt idx="12671">
                  <c:v>42547.395833333336</c:v>
                </c:pt>
                <c:pt idx="12672">
                  <c:v>42547.416666666664</c:v>
                </c:pt>
                <c:pt idx="12673">
                  <c:v>42547.4375</c:v>
                </c:pt>
                <c:pt idx="12674">
                  <c:v>42547.458333333336</c:v>
                </c:pt>
                <c:pt idx="12675">
                  <c:v>42547.479166666664</c:v>
                </c:pt>
                <c:pt idx="12676">
                  <c:v>42547.5</c:v>
                </c:pt>
                <c:pt idx="12677">
                  <c:v>42547.520833333336</c:v>
                </c:pt>
                <c:pt idx="12678">
                  <c:v>42547.541666666664</c:v>
                </c:pt>
                <c:pt idx="12679">
                  <c:v>42547.5625</c:v>
                </c:pt>
                <c:pt idx="12680">
                  <c:v>42547.583333333336</c:v>
                </c:pt>
                <c:pt idx="12681">
                  <c:v>42547.604166666664</c:v>
                </c:pt>
                <c:pt idx="12682">
                  <c:v>42547.625</c:v>
                </c:pt>
                <c:pt idx="12683">
                  <c:v>42547.645833333336</c:v>
                </c:pt>
                <c:pt idx="12684">
                  <c:v>42547.666666666664</c:v>
                </c:pt>
                <c:pt idx="12685">
                  <c:v>42547.6875</c:v>
                </c:pt>
                <c:pt idx="12686">
                  <c:v>42547.708333333336</c:v>
                </c:pt>
                <c:pt idx="12687">
                  <c:v>42547.729166666664</c:v>
                </c:pt>
                <c:pt idx="12688">
                  <c:v>42547.75</c:v>
                </c:pt>
                <c:pt idx="12689">
                  <c:v>42547.770833333336</c:v>
                </c:pt>
                <c:pt idx="12690">
                  <c:v>42547.791666666664</c:v>
                </c:pt>
                <c:pt idx="12691">
                  <c:v>42547.8125</c:v>
                </c:pt>
                <c:pt idx="12692">
                  <c:v>42547.833333333336</c:v>
                </c:pt>
                <c:pt idx="12693">
                  <c:v>42547.854166666664</c:v>
                </c:pt>
                <c:pt idx="12694">
                  <c:v>42547.875</c:v>
                </c:pt>
                <c:pt idx="12695">
                  <c:v>42547.895833333336</c:v>
                </c:pt>
                <c:pt idx="12696">
                  <c:v>42547.916666666664</c:v>
                </c:pt>
                <c:pt idx="12697">
                  <c:v>42547.9375</c:v>
                </c:pt>
                <c:pt idx="12698">
                  <c:v>42547.958333333336</c:v>
                </c:pt>
                <c:pt idx="12699">
                  <c:v>42547.979166666664</c:v>
                </c:pt>
                <c:pt idx="12700">
                  <c:v>42548</c:v>
                </c:pt>
                <c:pt idx="12701">
                  <c:v>42548.020833333336</c:v>
                </c:pt>
                <c:pt idx="12702">
                  <c:v>42548.041666666664</c:v>
                </c:pt>
                <c:pt idx="12703">
                  <c:v>42548.0625</c:v>
                </c:pt>
                <c:pt idx="12704">
                  <c:v>42548.083333333336</c:v>
                </c:pt>
                <c:pt idx="12705">
                  <c:v>42548.104166666664</c:v>
                </c:pt>
                <c:pt idx="12706">
                  <c:v>42548.125</c:v>
                </c:pt>
                <c:pt idx="12707">
                  <c:v>42548.145833333336</c:v>
                </c:pt>
                <c:pt idx="12708">
                  <c:v>42548.166666666664</c:v>
                </c:pt>
                <c:pt idx="12709">
                  <c:v>42548.1875</c:v>
                </c:pt>
                <c:pt idx="12710">
                  <c:v>42548.208333333336</c:v>
                </c:pt>
                <c:pt idx="12711">
                  <c:v>42548.229166666664</c:v>
                </c:pt>
                <c:pt idx="12712">
                  <c:v>42548.25</c:v>
                </c:pt>
                <c:pt idx="12713">
                  <c:v>42548.270833333336</c:v>
                </c:pt>
                <c:pt idx="12714">
                  <c:v>42548.291666666664</c:v>
                </c:pt>
                <c:pt idx="12715">
                  <c:v>42548.3125</c:v>
                </c:pt>
                <c:pt idx="12716">
                  <c:v>42548.333333333336</c:v>
                </c:pt>
                <c:pt idx="12717">
                  <c:v>42548.354166666664</c:v>
                </c:pt>
                <c:pt idx="12718">
                  <c:v>42548.375</c:v>
                </c:pt>
                <c:pt idx="12719">
                  <c:v>42548.395833333336</c:v>
                </c:pt>
                <c:pt idx="12720">
                  <c:v>42548.416666666664</c:v>
                </c:pt>
                <c:pt idx="12721">
                  <c:v>42548.4375</c:v>
                </c:pt>
                <c:pt idx="12722">
                  <c:v>42548.458333333336</c:v>
                </c:pt>
                <c:pt idx="12723">
                  <c:v>42548.479166666664</c:v>
                </c:pt>
                <c:pt idx="12724">
                  <c:v>42548.5</c:v>
                </c:pt>
                <c:pt idx="12725">
                  <c:v>42548.520833333336</c:v>
                </c:pt>
                <c:pt idx="12726">
                  <c:v>42548.541666666664</c:v>
                </c:pt>
                <c:pt idx="12727">
                  <c:v>42548.5625</c:v>
                </c:pt>
                <c:pt idx="12728">
                  <c:v>42548.583333333336</c:v>
                </c:pt>
                <c:pt idx="12729">
                  <c:v>42548.604166666664</c:v>
                </c:pt>
                <c:pt idx="12730">
                  <c:v>42548.625</c:v>
                </c:pt>
                <c:pt idx="12731">
                  <c:v>42548.645833333336</c:v>
                </c:pt>
                <c:pt idx="12732">
                  <c:v>42548.666666666664</c:v>
                </c:pt>
                <c:pt idx="12733">
                  <c:v>42548.6875</c:v>
                </c:pt>
                <c:pt idx="12734">
                  <c:v>42548.708333333336</c:v>
                </c:pt>
                <c:pt idx="12735">
                  <c:v>42548.729166666664</c:v>
                </c:pt>
                <c:pt idx="12736">
                  <c:v>42548.75</c:v>
                </c:pt>
                <c:pt idx="12737">
                  <c:v>42548.770833333336</c:v>
                </c:pt>
                <c:pt idx="12738">
                  <c:v>42548.791666666664</c:v>
                </c:pt>
                <c:pt idx="12739">
                  <c:v>42548.8125</c:v>
                </c:pt>
                <c:pt idx="12740">
                  <c:v>42548.833333333336</c:v>
                </c:pt>
                <c:pt idx="12741">
                  <c:v>42548.854166666664</c:v>
                </c:pt>
                <c:pt idx="12742">
                  <c:v>42548.875</c:v>
                </c:pt>
                <c:pt idx="12743">
                  <c:v>42548.895833333336</c:v>
                </c:pt>
                <c:pt idx="12744">
                  <c:v>42548.916666666664</c:v>
                </c:pt>
                <c:pt idx="12745">
                  <c:v>42548.9375</c:v>
                </c:pt>
                <c:pt idx="12746">
                  <c:v>42548.958333333336</c:v>
                </c:pt>
                <c:pt idx="12747">
                  <c:v>42548.979166666664</c:v>
                </c:pt>
                <c:pt idx="12748">
                  <c:v>42549</c:v>
                </c:pt>
                <c:pt idx="12749">
                  <c:v>42549.020833333336</c:v>
                </c:pt>
                <c:pt idx="12750">
                  <c:v>42549.041666666664</c:v>
                </c:pt>
                <c:pt idx="12751">
                  <c:v>42549.0625</c:v>
                </c:pt>
                <c:pt idx="12752">
                  <c:v>42549.083333333336</c:v>
                </c:pt>
                <c:pt idx="12753">
                  <c:v>42549.104166666664</c:v>
                </c:pt>
                <c:pt idx="12754">
                  <c:v>42549.125</c:v>
                </c:pt>
                <c:pt idx="12755">
                  <c:v>42549.145833333336</c:v>
                </c:pt>
                <c:pt idx="12756">
                  <c:v>42549.166666666664</c:v>
                </c:pt>
                <c:pt idx="12757">
                  <c:v>42549.1875</c:v>
                </c:pt>
                <c:pt idx="12758">
                  <c:v>42549.208333333336</c:v>
                </c:pt>
                <c:pt idx="12759">
                  <c:v>42549.229166666664</c:v>
                </c:pt>
                <c:pt idx="12760">
                  <c:v>42549.25</c:v>
                </c:pt>
                <c:pt idx="12761">
                  <c:v>42549.270833333336</c:v>
                </c:pt>
                <c:pt idx="12762">
                  <c:v>42549.291666666664</c:v>
                </c:pt>
                <c:pt idx="12763">
                  <c:v>42549.3125</c:v>
                </c:pt>
                <c:pt idx="12764">
                  <c:v>42549.333333333336</c:v>
                </c:pt>
                <c:pt idx="12765">
                  <c:v>42549.354166666664</c:v>
                </c:pt>
                <c:pt idx="12766">
                  <c:v>42549.375</c:v>
                </c:pt>
                <c:pt idx="12767">
                  <c:v>42549.395833333336</c:v>
                </c:pt>
                <c:pt idx="12768">
                  <c:v>42549.416666666664</c:v>
                </c:pt>
                <c:pt idx="12769">
                  <c:v>42549.4375</c:v>
                </c:pt>
                <c:pt idx="12770">
                  <c:v>42549.458333333336</c:v>
                </c:pt>
                <c:pt idx="12771">
                  <c:v>42549.479166666664</c:v>
                </c:pt>
                <c:pt idx="12772">
                  <c:v>42549.5</c:v>
                </c:pt>
                <c:pt idx="12773">
                  <c:v>42549.520833333336</c:v>
                </c:pt>
                <c:pt idx="12774">
                  <c:v>42549.541666666664</c:v>
                </c:pt>
                <c:pt idx="12775">
                  <c:v>42549.5625</c:v>
                </c:pt>
                <c:pt idx="12776">
                  <c:v>42549.583333333336</c:v>
                </c:pt>
                <c:pt idx="12777">
                  <c:v>42549.604166666664</c:v>
                </c:pt>
                <c:pt idx="12778">
                  <c:v>42549.625</c:v>
                </c:pt>
                <c:pt idx="12779">
                  <c:v>42549.645833333336</c:v>
                </c:pt>
                <c:pt idx="12780">
                  <c:v>42549.666666666664</c:v>
                </c:pt>
                <c:pt idx="12781">
                  <c:v>42549.6875</c:v>
                </c:pt>
                <c:pt idx="12782">
                  <c:v>42549.708333333336</c:v>
                </c:pt>
                <c:pt idx="12783">
                  <c:v>42549.729166666664</c:v>
                </c:pt>
                <c:pt idx="12784">
                  <c:v>42549.75</c:v>
                </c:pt>
                <c:pt idx="12785">
                  <c:v>42549.770833333336</c:v>
                </c:pt>
                <c:pt idx="12786">
                  <c:v>42549.791666666664</c:v>
                </c:pt>
                <c:pt idx="12787">
                  <c:v>42549.8125</c:v>
                </c:pt>
                <c:pt idx="12788">
                  <c:v>42549.833333333336</c:v>
                </c:pt>
                <c:pt idx="12789">
                  <c:v>42549.854166666664</c:v>
                </c:pt>
                <c:pt idx="12790">
                  <c:v>42549.875</c:v>
                </c:pt>
                <c:pt idx="12791">
                  <c:v>42549.895833333336</c:v>
                </c:pt>
                <c:pt idx="12792">
                  <c:v>42549.916666666664</c:v>
                </c:pt>
                <c:pt idx="12793">
                  <c:v>42549.9375</c:v>
                </c:pt>
                <c:pt idx="12794">
                  <c:v>42549.958333333336</c:v>
                </c:pt>
                <c:pt idx="12795">
                  <c:v>42549.979166666664</c:v>
                </c:pt>
                <c:pt idx="12796">
                  <c:v>42550</c:v>
                </c:pt>
                <c:pt idx="12797">
                  <c:v>42550.020833333336</c:v>
                </c:pt>
                <c:pt idx="12798">
                  <c:v>42550.041666666664</c:v>
                </c:pt>
                <c:pt idx="12799">
                  <c:v>42550.0625</c:v>
                </c:pt>
                <c:pt idx="12800">
                  <c:v>42550.083333333336</c:v>
                </c:pt>
                <c:pt idx="12801">
                  <c:v>42550.104166666664</c:v>
                </c:pt>
                <c:pt idx="12802">
                  <c:v>42550.125</c:v>
                </c:pt>
                <c:pt idx="12803">
                  <c:v>42550.145833333336</c:v>
                </c:pt>
                <c:pt idx="12804">
                  <c:v>42550.166666666664</c:v>
                </c:pt>
                <c:pt idx="12805">
                  <c:v>42550.1875</c:v>
                </c:pt>
                <c:pt idx="12806">
                  <c:v>42550.208333333336</c:v>
                </c:pt>
                <c:pt idx="12807">
                  <c:v>42550.229166666664</c:v>
                </c:pt>
                <c:pt idx="12808">
                  <c:v>42550.25</c:v>
                </c:pt>
                <c:pt idx="12809">
                  <c:v>42550.270833333336</c:v>
                </c:pt>
                <c:pt idx="12810">
                  <c:v>42550.291666666664</c:v>
                </c:pt>
                <c:pt idx="12811">
                  <c:v>42550.3125</c:v>
                </c:pt>
                <c:pt idx="12812">
                  <c:v>42550.333333333336</c:v>
                </c:pt>
                <c:pt idx="12813">
                  <c:v>42550.354166666664</c:v>
                </c:pt>
                <c:pt idx="12814">
                  <c:v>42550.375</c:v>
                </c:pt>
                <c:pt idx="12815">
                  <c:v>42550.395833333336</c:v>
                </c:pt>
                <c:pt idx="12816">
                  <c:v>42550.416666666664</c:v>
                </c:pt>
                <c:pt idx="12817">
                  <c:v>42550.4375</c:v>
                </c:pt>
                <c:pt idx="12818">
                  <c:v>42550.458333333336</c:v>
                </c:pt>
                <c:pt idx="12819">
                  <c:v>42550.479166666664</c:v>
                </c:pt>
                <c:pt idx="12820">
                  <c:v>42550.5</c:v>
                </c:pt>
                <c:pt idx="12821">
                  <c:v>42550.520833333336</c:v>
                </c:pt>
                <c:pt idx="12822">
                  <c:v>42550.541666666664</c:v>
                </c:pt>
                <c:pt idx="12823">
                  <c:v>42550.5625</c:v>
                </c:pt>
                <c:pt idx="12824">
                  <c:v>42550.583333333336</c:v>
                </c:pt>
                <c:pt idx="12825">
                  <c:v>42550.604166666664</c:v>
                </c:pt>
                <c:pt idx="12826">
                  <c:v>42550.625</c:v>
                </c:pt>
                <c:pt idx="12827">
                  <c:v>42550.645833333336</c:v>
                </c:pt>
                <c:pt idx="12828">
                  <c:v>42550.666666666664</c:v>
                </c:pt>
                <c:pt idx="12829">
                  <c:v>42550.6875</c:v>
                </c:pt>
                <c:pt idx="12830">
                  <c:v>42550.708333333336</c:v>
                </c:pt>
                <c:pt idx="12831">
                  <c:v>42550.729166666664</c:v>
                </c:pt>
                <c:pt idx="12832">
                  <c:v>42550.75</c:v>
                </c:pt>
                <c:pt idx="12833">
                  <c:v>42550.770833333336</c:v>
                </c:pt>
                <c:pt idx="12834">
                  <c:v>42550.791666666664</c:v>
                </c:pt>
                <c:pt idx="12835">
                  <c:v>42550.8125</c:v>
                </c:pt>
                <c:pt idx="12836">
                  <c:v>42550.833333333336</c:v>
                </c:pt>
                <c:pt idx="12837">
                  <c:v>42550.854166666664</c:v>
                </c:pt>
                <c:pt idx="12838">
                  <c:v>42550.875</c:v>
                </c:pt>
                <c:pt idx="12839">
                  <c:v>42550.895833333336</c:v>
                </c:pt>
                <c:pt idx="12840">
                  <c:v>42550.916666666664</c:v>
                </c:pt>
                <c:pt idx="12841">
                  <c:v>42550.9375</c:v>
                </c:pt>
                <c:pt idx="12842">
                  <c:v>42550.958333333336</c:v>
                </c:pt>
                <c:pt idx="12843">
                  <c:v>42550.979166666664</c:v>
                </c:pt>
                <c:pt idx="12844">
                  <c:v>42551</c:v>
                </c:pt>
                <c:pt idx="12845">
                  <c:v>42551.020833333336</c:v>
                </c:pt>
                <c:pt idx="12846">
                  <c:v>42551.041666666664</c:v>
                </c:pt>
                <c:pt idx="12847">
                  <c:v>42551.0625</c:v>
                </c:pt>
                <c:pt idx="12848">
                  <c:v>42551.083333333336</c:v>
                </c:pt>
                <c:pt idx="12849">
                  <c:v>42551.104166666664</c:v>
                </c:pt>
                <c:pt idx="12850">
                  <c:v>42551.125</c:v>
                </c:pt>
                <c:pt idx="12851">
                  <c:v>42551.145833333336</c:v>
                </c:pt>
                <c:pt idx="12852">
                  <c:v>42551.166666666664</c:v>
                </c:pt>
                <c:pt idx="12853">
                  <c:v>42551.1875</c:v>
                </c:pt>
                <c:pt idx="12854">
                  <c:v>42551.208333333336</c:v>
                </c:pt>
                <c:pt idx="12855">
                  <c:v>42551.229166666664</c:v>
                </c:pt>
                <c:pt idx="12856">
                  <c:v>42551.25</c:v>
                </c:pt>
                <c:pt idx="12857">
                  <c:v>42551.270833333336</c:v>
                </c:pt>
                <c:pt idx="12858">
                  <c:v>42551.291666666664</c:v>
                </c:pt>
                <c:pt idx="12859">
                  <c:v>42551.3125</c:v>
                </c:pt>
                <c:pt idx="12860">
                  <c:v>42551.333333333336</c:v>
                </c:pt>
                <c:pt idx="12861">
                  <c:v>42551.354166666664</c:v>
                </c:pt>
                <c:pt idx="12862">
                  <c:v>42551.375</c:v>
                </c:pt>
                <c:pt idx="12863">
                  <c:v>42551.395833333336</c:v>
                </c:pt>
                <c:pt idx="12864">
                  <c:v>42551.416666666664</c:v>
                </c:pt>
                <c:pt idx="12865">
                  <c:v>42551.4375</c:v>
                </c:pt>
                <c:pt idx="12866">
                  <c:v>42551.458333333336</c:v>
                </c:pt>
                <c:pt idx="12867">
                  <c:v>42551.479166666664</c:v>
                </c:pt>
                <c:pt idx="12868">
                  <c:v>42551.5</c:v>
                </c:pt>
                <c:pt idx="12869">
                  <c:v>42551.520833333336</c:v>
                </c:pt>
                <c:pt idx="12870">
                  <c:v>42551.541666666664</c:v>
                </c:pt>
                <c:pt idx="12871">
                  <c:v>42551.5625</c:v>
                </c:pt>
                <c:pt idx="12872">
                  <c:v>42551.583333333336</c:v>
                </c:pt>
                <c:pt idx="12873">
                  <c:v>42551.604166666664</c:v>
                </c:pt>
                <c:pt idx="12874">
                  <c:v>42551.625</c:v>
                </c:pt>
                <c:pt idx="12875">
                  <c:v>42551.645833333336</c:v>
                </c:pt>
                <c:pt idx="12876">
                  <c:v>42551.666666666664</c:v>
                </c:pt>
                <c:pt idx="12877">
                  <c:v>42551.6875</c:v>
                </c:pt>
                <c:pt idx="12878">
                  <c:v>42551.708333333336</c:v>
                </c:pt>
                <c:pt idx="12879">
                  <c:v>42551.729166666664</c:v>
                </c:pt>
                <c:pt idx="12880">
                  <c:v>42551.75</c:v>
                </c:pt>
                <c:pt idx="12881">
                  <c:v>42551.770833333336</c:v>
                </c:pt>
                <c:pt idx="12882">
                  <c:v>42551.791666666664</c:v>
                </c:pt>
                <c:pt idx="12883">
                  <c:v>42551.8125</c:v>
                </c:pt>
                <c:pt idx="12884">
                  <c:v>42551.833333333336</c:v>
                </c:pt>
                <c:pt idx="12885">
                  <c:v>42551.854166666664</c:v>
                </c:pt>
                <c:pt idx="12886">
                  <c:v>42551.875</c:v>
                </c:pt>
                <c:pt idx="12887">
                  <c:v>42551.895833333336</c:v>
                </c:pt>
                <c:pt idx="12888">
                  <c:v>42551.916666666664</c:v>
                </c:pt>
                <c:pt idx="12889">
                  <c:v>42551.9375</c:v>
                </c:pt>
                <c:pt idx="12890">
                  <c:v>42551.958333333336</c:v>
                </c:pt>
                <c:pt idx="12891">
                  <c:v>42551.979166666664</c:v>
                </c:pt>
                <c:pt idx="12892">
                  <c:v>42552</c:v>
                </c:pt>
                <c:pt idx="12893">
                  <c:v>42552.020833333336</c:v>
                </c:pt>
                <c:pt idx="12894">
                  <c:v>42552.041666666664</c:v>
                </c:pt>
                <c:pt idx="12895">
                  <c:v>42552.0625</c:v>
                </c:pt>
                <c:pt idx="12896">
                  <c:v>42552.083333333336</c:v>
                </c:pt>
                <c:pt idx="12897">
                  <c:v>42552.104166666664</c:v>
                </c:pt>
                <c:pt idx="12898">
                  <c:v>42552.125</c:v>
                </c:pt>
                <c:pt idx="12899">
                  <c:v>42552.145833333336</c:v>
                </c:pt>
                <c:pt idx="12900">
                  <c:v>42552.166666666664</c:v>
                </c:pt>
                <c:pt idx="12901">
                  <c:v>42552.1875</c:v>
                </c:pt>
                <c:pt idx="12902">
                  <c:v>42552.208333333336</c:v>
                </c:pt>
                <c:pt idx="12903">
                  <c:v>42552.229166666664</c:v>
                </c:pt>
                <c:pt idx="12904">
                  <c:v>42552.25</c:v>
                </c:pt>
                <c:pt idx="12905">
                  <c:v>42552.270833333336</c:v>
                </c:pt>
                <c:pt idx="12906">
                  <c:v>42552.291666666664</c:v>
                </c:pt>
                <c:pt idx="12907">
                  <c:v>42552.3125</c:v>
                </c:pt>
                <c:pt idx="12908">
                  <c:v>42552.333333333336</c:v>
                </c:pt>
                <c:pt idx="12909">
                  <c:v>42552.354166666664</c:v>
                </c:pt>
                <c:pt idx="12910">
                  <c:v>42552.375</c:v>
                </c:pt>
                <c:pt idx="12911">
                  <c:v>42552.395833333336</c:v>
                </c:pt>
                <c:pt idx="12912">
                  <c:v>42552.416666666664</c:v>
                </c:pt>
                <c:pt idx="12913">
                  <c:v>42552.4375</c:v>
                </c:pt>
                <c:pt idx="12914">
                  <c:v>42552.458333333336</c:v>
                </c:pt>
                <c:pt idx="12915">
                  <c:v>42552.479166666664</c:v>
                </c:pt>
                <c:pt idx="12916">
                  <c:v>42552.5</c:v>
                </c:pt>
                <c:pt idx="12917">
                  <c:v>42552.520833333336</c:v>
                </c:pt>
                <c:pt idx="12918">
                  <c:v>42552.541666666664</c:v>
                </c:pt>
                <c:pt idx="12919">
                  <c:v>42552.5625</c:v>
                </c:pt>
                <c:pt idx="12920">
                  <c:v>42552.583333333336</c:v>
                </c:pt>
                <c:pt idx="12921">
                  <c:v>42552.604166666664</c:v>
                </c:pt>
                <c:pt idx="12922">
                  <c:v>42552.625</c:v>
                </c:pt>
                <c:pt idx="12923">
                  <c:v>42552.645833333336</c:v>
                </c:pt>
                <c:pt idx="12924">
                  <c:v>42552.666666666664</c:v>
                </c:pt>
                <c:pt idx="12925">
                  <c:v>42552.6875</c:v>
                </c:pt>
                <c:pt idx="12926">
                  <c:v>42552.708333333336</c:v>
                </c:pt>
                <c:pt idx="12927">
                  <c:v>42552.729166666664</c:v>
                </c:pt>
                <c:pt idx="12928">
                  <c:v>42552.75</c:v>
                </c:pt>
                <c:pt idx="12929">
                  <c:v>42552.770833333336</c:v>
                </c:pt>
                <c:pt idx="12930">
                  <c:v>42552.791666666664</c:v>
                </c:pt>
                <c:pt idx="12931">
                  <c:v>42552.8125</c:v>
                </c:pt>
                <c:pt idx="12932">
                  <c:v>42552.833333333336</c:v>
                </c:pt>
                <c:pt idx="12933">
                  <c:v>42552.854166666664</c:v>
                </c:pt>
                <c:pt idx="12934">
                  <c:v>42552.875</c:v>
                </c:pt>
                <c:pt idx="12935">
                  <c:v>42552.895833333336</c:v>
                </c:pt>
                <c:pt idx="12936">
                  <c:v>42552.916666666664</c:v>
                </c:pt>
                <c:pt idx="12937">
                  <c:v>42552.9375</c:v>
                </c:pt>
                <c:pt idx="12938">
                  <c:v>42552.958333333336</c:v>
                </c:pt>
                <c:pt idx="12939">
                  <c:v>42552.979166666664</c:v>
                </c:pt>
                <c:pt idx="12940">
                  <c:v>42553</c:v>
                </c:pt>
                <c:pt idx="12941">
                  <c:v>42553.020833333336</c:v>
                </c:pt>
                <c:pt idx="12942">
                  <c:v>42553.041666666664</c:v>
                </c:pt>
                <c:pt idx="12943">
                  <c:v>42553.0625</c:v>
                </c:pt>
                <c:pt idx="12944">
                  <c:v>42553.083333333336</c:v>
                </c:pt>
                <c:pt idx="12945">
                  <c:v>42553.104166666664</c:v>
                </c:pt>
                <c:pt idx="12946">
                  <c:v>42553.125</c:v>
                </c:pt>
                <c:pt idx="12947">
                  <c:v>42553.145833333336</c:v>
                </c:pt>
                <c:pt idx="12948">
                  <c:v>42553.166666666664</c:v>
                </c:pt>
                <c:pt idx="12949">
                  <c:v>42553.1875</c:v>
                </c:pt>
                <c:pt idx="12950">
                  <c:v>42553.208333333336</c:v>
                </c:pt>
                <c:pt idx="12951">
                  <c:v>42553.229166666664</c:v>
                </c:pt>
                <c:pt idx="12952">
                  <c:v>42553.25</c:v>
                </c:pt>
                <c:pt idx="12953">
                  <c:v>42553.270833333336</c:v>
                </c:pt>
                <c:pt idx="12954">
                  <c:v>42553.291666666664</c:v>
                </c:pt>
                <c:pt idx="12955">
                  <c:v>42553.3125</c:v>
                </c:pt>
                <c:pt idx="12956">
                  <c:v>42553.333333333336</c:v>
                </c:pt>
                <c:pt idx="12957">
                  <c:v>42553.354166666664</c:v>
                </c:pt>
                <c:pt idx="12958">
                  <c:v>42553.375</c:v>
                </c:pt>
                <c:pt idx="12959">
                  <c:v>42553.395833333336</c:v>
                </c:pt>
                <c:pt idx="12960">
                  <c:v>42553.416666666664</c:v>
                </c:pt>
                <c:pt idx="12961">
                  <c:v>42553.4375</c:v>
                </c:pt>
                <c:pt idx="12962">
                  <c:v>42553.458333333336</c:v>
                </c:pt>
                <c:pt idx="12963">
                  <c:v>42553.479166666664</c:v>
                </c:pt>
                <c:pt idx="12964">
                  <c:v>42553.5</c:v>
                </c:pt>
                <c:pt idx="12965">
                  <c:v>42553.520833333336</c:v>
                </c:pt>
                <c:pt idx="12966">
                  <c:v>42553.541666666664</c:v>
                </c:pt>
                <c:pt idx="12967">
                  <c:v>42553.5625</c:v>
                </c:pt>
                <c:pt idx="12968">
                  <c:v>42553.583333333336</c:v>
                </c:pt>
                <c:pt idx="12969">
                  <c:v>42553.604166666664</c:v>
                </c:pt>
                <c:pt idx="12970">
                  <c:v>42553.625</c:v>
                </c:pt>
                <c:pt idx="12971">
                  <c:v>42553.645833333336</c:v>
                </c:pt>
                <c:pt idx="12972">
                  <c:v>42553.666666666664</c:v>
                </c:pt>
                <c:pt idx="12973">
                  <c:v>42553.6875</c:v>
                </c:pt>
                <c:pt idx="12974">
                  <c:v>42553.708333333336</c:v>
                </c:pt>
                <c:pt idx="12975">
                  <c:v>42553.729166666664</c:v>
                </c:pt>
                <c:pt idx="12976">
                  <c:v>42553.75</c:v>
                </c:pt>
                <c:pt idx="12977">
                  <c:v>42553.770833333336</c:v>
                </c:pt>
                <c:pt idx="12978">
                  <c:v>42553.791666666664</c:v>
                </c:pt>
                <c:pt idx="12979">
                  <c:v>42553.8125</c:v>
                </c:pt>
                <c:pt idx="12980">
                  <c:v>42553.833333333336</c:v>
                </c:pt>
                <c:pt idx="12981">
                  <c:v>42553.854166666664</c:v>
                </c:pt>
                <c:pt idx="12982">
                  <c:v>42553.875</c:v>
                </c:pt>
                <c:pt idx="12983">
                  <c:v>42553.895833333336</c:v>
                </c:pt>
                <c:pt idx="12984">
                  <c:v>42553.916666666664</c:v>
                </c:pt>
                <c:pt idx="12985">
                  <c:v>42553.9375</c:v>
                </c:pt>
                <c:pt idx="12986">
                  <c:v>42553.958333333336</c:v>
                </c:pt>
                <c:pt idx="12987">
                  <c:v>42553.979166666664</c:v>
                </c:pt>
                <c:pt idx="12988">
                  <c:v>42554</c:v>
                </c:pt>
                <c:pt idx="12989">
                  <c:v>42554.020833333336</c:v>
                </c:pt>
                <c:pt idx="12990">
                  <c:v>42554.041666666664</c:v>
                </c:pt>
                <c:pt idx="12991">
                  <c:v>42554.0625</c:v>
                </c:pt>
                <c:pt idx="12992">
                  <c:v>42554.083333333336</c:v>
                </c:pt>
                <c:pt idx="12993">
                  <c:v>42554.104166666664</c:v>
                </c:pt>
                <c:pt idx="12994">
                  <c:v>42554.125</c:v>
                </c:pt>
                <c:pt idx="12995">
                  <c:v>42554.145833333336</c:v>
                </c:pt>
                <c:pt idx="12996">
                  <c:v>42554.166666666664</c:v>
                </c:pt>
                <c:pt idx="12997">
                  <c:v>42554.1875</c:v>
                </c:pt>
                <c:pt idx="12998">
                  <c:v>42554.208333333336</c:v>
                </c:pt>
                <c:pt idx="12999">
                  <c:v>42554.229166666664</c:v>
                </c:pt>
                <c:pt idx="13000">
                  <c:v>42554.25</c:v>
                </c:pt>
                <c:pt idx="13001">
                  <c:v>42554.270833333336</c:v>
                </c:pt>
                <c:pt idx="13002">
                  <c:v>42554.291666666664</c:v>
                </c:pt>
                <c:pt idx="13003">
                  <c:v>42554.3125</c:v>
                </c:pt>
                <c:pt idx="13004">
                  <c:v>42554.333333333336</c:v>
                </c:pt>
                <c:pt idx="13005">
                  <c:v>42554.354166666664</c:v>
                </c:pt>
                <c:pt idx="13006">
                  <c:v>42554.375</c:v>
                </c:pt>
                <c:pt idx="13007">
                  <c:v>42554.395833333336</c:v>
                </c:pt>
                <c:pt idx="13008">
                  <c:v>42554.416666666664</c:v>
                </c:pt>
                <c:pt idx="13009">
                  <c:v>42554.4375</c:v>
                </c:pt>
                <c:pt idx="13010">
                  <c:v>42554.458333333336</c:v>
                </c:pt>
                <c:pt idx="13011">
                  <c:v>42554.479166666664</c:v>
                </c:pt>
                <c:pt idx="13012">
                  <c:v>42554.5</c:v>
                </c:pt>
                <c:pt idx="13013">
                  <c:v>42554.520833333336</c:v>
                </c:pt>
                <c:pt idx="13014">
                  <c:v>42554.541666666664</c:v>
                </c:pt>
                <c:pt idx="13015">
                  <c:v>42554.5625</c:v>
                </c:pt>
                <c:pt idx="13016">
                  <c:v>42554.583333333336</c:v>
                </c:pt>
                <c:pt idx="13017">
                  <c:v>42554.604166666664</c:v>
                </c:pt>
                <c:pt idx="13018">
                  <c:v>42554.625</c:v>
                </c:pt>
                <c:pt idx="13019">
                  <c:v>42554.645833333336</c:v>
                </c:pt>
                <c:pt idx="13020">
                  <c:v>42554.666666666664</c:v>
                </c:pt>
                <c:pt idx="13021">
                  <c:v>42554.6875</c:v>
                </c:pt>
                <c:pt idx="13022">
                  <c:v>42554.708333333336</c:v>
                </c:pt>
                <c:pt idx="13023">
                  <c:v>42554.729166666664</c:v>
                </c:pt>
                <c:pt idx="13024">
                  <c:v>42554.75</c:v>
                </c:pt>
                <c:pt idx="13025">
                  <c:v>42554.770833333336</c:v>
                </c:pt>
                <c:pt idx="13026">
                  <c:v>42554.791666666664</c:v>
                </c:pt>
                <c:pt idx="13027">
                  <c:v>42554.8125</c:v>
                </c:pt>
                <c:pt idx="13028">
                  <c:v>42554.833333333336</c:v>
                </c:pt>
                <c:pt idx="13029">
                  <c:v>42554.854166666664</c:v>
                </c:pt>
                <c:pt idx="13030">
                  <c:v>42554.875</c:v>
                </c:pt>
                <c:pt idx="13031">
                  <c:v>42554.895833333336</c:v>
                </c:pt>
                <c:pt idx="13032">
                  <c:v>42554.916666666664</c:v>
                </c:pt>
                <c:pt idx="13033">
                  <c:v>42554.9375</c:v>
                </c:pt>
                <c:pt idx="13034">
                  <c:v>42554.958333333336</c:v>
                </c:pt>
                <c:pt idx="13035">
                  <c:v>42554.979166666664</c:v>
                </c:pt>
                <c:pt idx="13036">
                  <c:v>42555</c:v>
                </c:pt>
                <c:pt idx="13037">
                  <c:v>42555.020833333336</c:v>
                </c:pt>
                <c:pt idx="13038">
                  <c:v>42555.041666666664</c:v>
                </c:pt>
                <c:pt idx="13039">
                  <c:v>42555.0625</c:v>
                </c:pt>
                <c:pt idx="13040">
                  <c:v>42555.083333333336</c:v>
                </c:pt>
                <c:pt idx="13041">
                  <c:v>42555.104166666664</c:v>
                </c:pt>
                <c:pt idx="13042">
                  <c:v>42555.125</c:v>
                </c:pt>
                <c:pt idx="13043">
                  <c:v>42555.145833333336</c:v>
                </c:pt>
                <c:pt idx="13044">
                  <c:v>42555.166666666664</c:v>
                </c:pt>
                <c:pt idx="13045">
                  <c:v>42555.1875</c:v>
                </c:pt>
                <c:pt idx="13046">
                  <c:v>42555.208333333336</c:v>
                </c:pt>
                <c:pt idx="13047">
                  <c:v>42555.229166666664</c:v>
                </c:pt>
                <c:pt idx="13048">
                  <c:v>42555.25</c:v>
                </c:pt>
                <c:pt idx="13049">
                  <c:v>42555.270833333336</c:v>
                </c:pt>
                <c:pt idx="13050">
                  <c:v>42555.291666666664</c:v>
                </c:pt>
                <c:pt idx="13051">
                  <c:v>42555.3125</c:v>
                </c:pt>
                <c:pt idx="13052">
                  <c:v>42555.333333333336</c:v>
                </c:pt>
                <c:pt idx="13053">
                  <c:v>42555.354166666664</c:v>
                </c:pt>
                <c:pt idx="13054">
                  <c:v>42555.375</c:v>
                </c:pt>
                <c:pt idx="13055">
                  <c:v>42555.395833333336</c:v>
                </c:pt>
                <c:pt idx="13056">
                  <c:v>42555.416666666664</c:v>
                </c:pt>
                <c:pt idx="13057">
                  <c:v>42555.4375</c:v>
                </c:pt>
                <c:pt idx="13058">
                  <c:v>42555.458333333336</c:v>
                </c:pt>
                <c:pt idx="13059">
                  <c:v>42555.479166666664</c:v>
                </c:pt>
                <c:pt idx="13060">
                  <c:v>42555.5</c:v>
                </c:pt>
                <c:pt idx="13061">
                  <c:v>42555.520833333336</c:v>
                </c:pt>
                <c:pt idx="13062">
                  <c:v>42555.541666666664</c:v>
                </c:pt>
                <c:pt idx="13063">
                  <c:v>42555.5625</c:v>
                </c:pt>
                <c:pt idx="13064">
                  <c:v>42555.583333333336</c:v>
                </c:pt>
                <c:pt idx="13065">
                  <c:v>42555.604166666664</c:v>
                </c:pt>
                <c:pt idx="13066">
                  <c:v>42555.625</c:v>
                </c:pt>
                <c:pt idx="13067">
                  <c:v>42555.645833333336</c:v>
                </c:pt>
                <c:pt idx="13068">
                  <c:v>42555.666666666664</c:v>
                </c:pt>
                <c:pt idx="13069">
                  <c:v>42555.6875</c:v>
                </c:pt>
                <c:pt idx="13070">
                  <c:v>42555.708333333336</c:v>
                </c:pt>
                <c:pt idx="13071">
                  <c:v>42555.729166666664</c:v>
                </c:pt>
                <c:pt idx="13072">
                  <c:v>42555.75</c:v>
                </c:pt>
                <c:pt idx="13073">
                  <c:v>42555.770833333336</c:v>
                </c:pt>
                <c:pt idx="13074">
                  <c:v>42555.791666666664</c:v>
                </c:pt>
                <c:pt idx="13075">
                  <c:v>42555.8125</c:v>
                </c:pt>
                <c:pt idx="13076">
                  <c:v>42555.833333333336</c:v>
                </c:pt>
                <c:pt idx="13077">
                  <c:v>42555.854166666664</c:v>
                </c:pt>
                <c:pt idx="13078">
                  <c:v>42555.875</c:v>
                </c:pt>
                <c:pt idx="13079">
                  <c:v>42555.895833333336</c:v>
                </c:pt>
                <c:pt idx="13080">
                  <c:v>42555.916666666664</c:v>
                </c:pt>
                <c:pt idx="13081">
                  <c:v>42555.9375</c:v>
                </c:pt>
                <c:pt idx="13082">
                  <c:v>42555.958333333336</c:v>
                </c:pt>
                <c:pt idx="13083">
                  <c:v>42555.979166666664</c:v>
                </c:pt>
                <c:pt idx="13084">
                  <c:v>42556</c:v>
                </c:pt>
                <c:pt idx="13085">
                  <c:v>42556.020833333336</c:v>
                </c:pt>
                <c:pt idx="13086">
                  <c:v>42556.041666666664</c:v>
                </c:pt>
                <c:pt idx="13087">
                  <c:v>42556.0625</c:v>
                </c:pt>
                <c:pt idx="13088">
                  <c:v>42556.083333333336</c:v>
                </c:pt>
                <c:pt idx="13089">
                  <c:v>42556.104166666664</c:v>
                </c:pt>
                <c:pt idx="13090">
                  <c:v>42556.125</c:v>
                </c:pt>
                <c:pt idx="13091">
                  <c:v>42556.145833333336</c:v>
                </c:pt>
                <c:pt idx="13092">
                  <c:v>42556.166666666664</c:v>
                </c:pt>
                <c:pt idx="13093">
                  <c:v>42556.1875</c:v>
                </c:pt>
                <c:pt idx="13094">
                  <c:v>42556.208333333336</c:v>
                </c:pt>
                <c:pt idx="13095">
                  <c:v>42556.229166666664</c:v>
                </c:pt>
                <c:pt idx="13096">
                  <c:v>42556.25</c:v>
                </c:pt>
                <c:pt idx="13097">
                  <c:v>42556.270833333336</c:v>
                </c:pt>
                <c:pt idx="13098">
                  <c:v>42556.291666666664</c:v>
                </c:pt>
                <c:pt idx="13099">
                  <c:v>42556.3125</c:v>
                </c:pt>
                <c:pt idx="13100">
                  <c:v>42556.333333333336</c:v>
                </c:pt>
                <c:pt idx="13101">
                  <c:v>42556.354166666664</c:v>
                </c:pt>
                <c:pt idx="13102">
                  <c:v>42556.375</c:v>
                </c:pt>
                <c:pt idx="13103">
                  <c:v>42556.395833333336</c:v>
                </c:pt>
                <c:pt idx="13104">
                  <c:v>42556.416666666664</c:v>
                </c:pt>
                <c:pt idx="13105">
                  <c:v>42556.4375</c:v>
                </c:pt>
                <c:pt idx="13106">
                  <c:v>42556.458333333336</c:v>
                </c:pt>
                <c:pt idx="13107">
                  <c:v>42556.479166666664</c:v>
                </c:pt>
                <c:pt idx="13108">
                  <c:v>42556.5</c:v>
                </c:pt>
                <c:pt idx="13109">
                  <c:v>42556.520833333336</c:v>
                </c:pt>
                <c:pt idx="13110">
                  <c:v>42556.541666666664</c:v>
                </c:pt>
                <c:pt idx="13111">
                  <c:v>42556.5625</c:v>
                </c:pt>
                <c:pt idx="13112">
                  <c:v>42556.583333333336</c:v>
                </c:pt>
                <c:pt idx="13113">
                  <c:v>42556.604166666664</c:v>
                </c:pt>
                <c:pt idx="13114">
                  <c:v>42556.625</c:v>
                </c:pt>
                <c:pt idx="13115">
                  <c:v>42556.645833333336</c:v>
                </c:pt>
                <c:pt idx="13116">
                  <c:v>42556.666666666664</c:v>
                </c:pt>
                <c:pt idx="13117">
                  <c:v>42556.6875</c:v>
                </c:pt>
                <c:pt idx="13118">
                  <c:v>42556.708333333336</c:v>
                </c:pt>
                <c:pt idx="13119">
                  <c:v>42556.729166666664</c:v>
                </c:pt>
                <c:pt idx="13120">
                  <c:v>42556.75</c:v>
                </c:pt>
                <c:pt idx="13121">
                  <c:v>42556.770833333336</c:v>
                </c:pt>
                <c:pt idx="13122">
                  <c:v>42556.791666666664</c:v>
                </c:pt>
                <c:pt idx="13123">
                  <c:v>42556.8125</c:v>
                </c:pt>
                <c:pt idx="13124">
                  <c:v>42556.833333333336</c:v>
                </c:pt>
                <c:pt idx="13125">
                  <c:v>42556.854166666664</c:v>
                </c:pt>
                <c:pt idx="13126">
                  <c:v>42556.875</c:v>
                </c:pt>
                <c:pt idx="13127">
                  <c:v>42556.895833333336</c:v>
                </c:pt>
                <c:pt idx="13128">
                  <c:v>42556.916666666664</c:v>
                </c:pt>
                <c:pt idx="13129">
                  <c:v>42556.9375</c:v>
                </c:pt>
                <c:pt idx="13130">
                  <c:v>42556.958333333336</c:v>
                </c:pt>
                <c:pt idx="13131">
                  <c:v>42556.979166666664</c:v>
                </c:pt>
                <c:pt idx="13132">
                  <c:v>42557</c:v>
                </c:pt>
                <c:pt idx="13133">
                  <c:v>42557.020833333336</c:v>
                </c:pt>
                <c:pt idx="13134">
                  <c:v>42557.041666666664</c:v>
                </c:pt>
                <c:pt idx="13135">
                  <c:v>42557.0625</c:v>
                </c:pt>
                <c:pt idx="13136">
                  <c:v>42557.083333333336</c:v>
                </c:pt>
                <c:pt idx="13137">
                  <c:v>42557.104166666664</c:v>
                </c:pt>
                <c:pt idx="13138">
                  <c:v>42557.125</c:v>
                </c:pt>
                <c:pt idx="13139">
                  <c:v>42557.145833333336</c:v>
                </c:pt>
                <c:pt idx="13140">
                  <c:v>42557.166666666664</c:v>
                </c:pt>
                <c:pt idx="13141">
                  <c:v>42557.1875</c:v>
                </c:pt>
                <c:pt idx="13142">
                  <c:v>42557.208333333336</c:v>
                </c:pt>
                <c:pt idx="13143">
                  <c:v>42557.229166666664</c:v>
                </c:pt>
                <c:pt idx="13144">
                  <c:v>42557.25</c:v>
                </c:pt>
                <c:pt idx="13145">
                  <c:v>42557.270833333336</c:v>
                </c:pt>
                <c:pt idx="13146">
                  <c:v>42557.291666666664</c:v>
                </c:pt>
                <c:pt idx="13147">
                  <c:v>42557.3125</c:v>
                </c:pt>
                <c:pt idx="13148">
                  <c:v>42557.333333333336</c:v>
                </c:pt>
                <c:pt idx="13149">
                  <c:v>42557.354166666664</c:v>
                </c:pt>
                <c:pt idx="13150">
                  <c:v>42557.375</c:v>
                </c:pt>
                <c:pt idx="13151">
                  <c:v>42557.395833333336</c:v>
                </c:pt>
                <c:pt idx="13152">
                  <c:v>42557.416666666664</c:v>
                </c:pt>
                <c:pt idx="13153">
                  <c:v>42557.4375</c:v>
                </c:pt>
                <c:pt idx="13154">
                  <c:v>42557.458333333336</c:v>
                </c:pt>
                <c:pt idx="13155">
                  <c:v>42557.479166666664</c:v>
                </c:pt>
                <c:pt idx="13156">
                  <c:v>42557.5</c:v>
                </c:pt>
                <c:pt idx="13157">
                  <c:v>42557.520833333336</c:v>
                </c:pt>
                <c:pt idx="13158">
                  <c:v>42557.541666666664</c:v>
                </c:pt>
                <c:pt idx="13159">
                  <c:v>42557.5625</c:v>
                </c:pt>
                <c:pt idx="13160">
                  <c:v>42557.583333333336</c:v>
                </c:pt>
                <c:pt idx="13161">
                  <c:v>42557.604166666664</c:v>
                </c:pt>
                <c:pt idx="13162">
                  <c:v>42557.625</c:v>
                </c:pt>
                <c:pt idx="13163">
                  <c:v>42557.645833333336</c:v>
                </c:pt>
                <c:pt idx="13164">
                  <c:v>42557.666666666664</c:v>
                </c:pt>
                <c:pt idx="13165">
                  <c:v>42557.6875</c:v>
                </c:pt>
                <c:pt idx="13166">
                  <c:v>42557.708333333336</c:v>
                </c:pt>
                <c:pt idx="13167">
                  <c:v>42557.729166666664</c:v>
                </c:pt>
                <c:pt idx="13168">
                  <c:v>42557.75</c:v>
                </c:pt>
                <c:pt idx="13169">
                  <c:v>42557.770833333336</c:v>
                </c:pt>
                <c:pt idx="13170">
                  <c:v>42557.791666666664</c:v>
                </c:pt>
                <c:pt idx="13171">
                  <c:v>42557.8125</c:v>
                </c:pt>
                <c:pt idx="13172">
                  <c:v>42557.833333333336</c:v>
                </c:pt>
                <c:pt idx="13173">
                  <c:v>42557.854166666664</c:v>
                </c:pt>
                <c:pt idx="13174">
                  <c:v>42557.875</c:v>
                </c:pt>
                <c:pt idx="13175">
                  <c:v>42557.895833333336</c:v>
                </c:pt>
                <c:pt idx="13176">
                  <c:v>42557.916666666664</c:v>
                </c:pt>
                <c:pt idx="13177">
                  <c:v>42557.9375</c:v>
                </c:pt>
                <c:pt idx="13178">
                  <c:v>42557.958333333336</c:v>
                </c:pt>
                <c:pt idx="13179">
                  <c:v>42557.979166666664</c:v>
                </c:pt>
                <c:pt idx="13180">
                  <c:v>42558</c:v>
                </c:pt>
                <c:pt idx="13181">
                  <c:v>42558.020833333336</c:v>
                </c:pt>
                <c:pt idx="13182">
                  <c:v>42558.041666666664</c:v>
                </c:pt>
                <c:pt idx="13183">
                  <c:v>42558.0625</c:v>
                </c:pt>
                <c:pt idx="13184">
                  <c:v>42558.083333333336</c:v>
                </c:pt>
                <c:pt idx="13185">
                  <c:v>42558.104166666664</c:v>
                </c:pt>
                <c:pt idx="13186">
                  <c:v>42558.125</c:v>
                </c:pt>
                <c:pt idx="13187">
                  <c:v>42558.145833333336</c:v>
                </c:pt>
                <c:pt idx="13188">
                  <c:v>42558.166666666664</c:v>
                </c:pt>
                <c:pt idx="13189">
                  <c:v>42558.1875</c:v>
                </c:pt>
                <c:pt idx="13190">
                  <c:v>42558.208333333336</c:v>
                </c:pt>
                <c:pt idx="13191">
                  <c:v>42558.229166666664</c:v>
                </c:pt>
                <c:pt idx="13192">
                  <c:v>42558.25</c:v>
                </c:pt>
                <c:pt idx="13193">
                  <c:v>42558.270833333336</c:v>
                </c:pt>
                <c:pt idx="13194">
                  <c:v>42558.291666666664</c:v>
                </c:pt>
                <c:pt idx="13195">
                  <c:v>42558.3125</c:v>
                </c:pt>
                <c:pt idx="13196">
                  <c:v>42558.333333333336</c:v>
                </c:pt>
                <c:pt idx="13197">
                  <c:v>42558.354166666664</c:v>
                </c:pt>
                <c:pt idx="13198">
                  <c:v>42558.375</c:v>
                </c:pt>
                <c:pt idx="13199">
                  <c:v>42558.395833333336</c:v>
                </c:pt>
                <c:pt idx="13200">
                  <c:v>42558.416666666664</c:v>
                </c:pt>
                <c:pt idx="13201">
                  <c:v>42558.4375</c:v>
                </c:pt>
                <c:pt idx="13202">
                  <c:v>42558.458333333336</c:v>
                </c:pt>
                <c:pt idx="13203">
                  <c:v>42558.479166666664</c:v>
                </c:pt>
                <c:pt idx="13204">
                  <c:v>42558.5</c:v>
                </c:pt>
                <c:pt idx="13205">
                  <c:v>42558.520833333336</c:v>
                </c:pt>
                <c:pt idx="13206">
                  <c:v>42558.541666666664</c:v>
                </c:pt>
                <c:pt idx="13207">
                  <c:v>42558.5625</c:v>
                </c:pt>
                <c:pt idx="13208">
                  <c:v>42558.583333333336</c:v>
                </c:pt>
                <c:pt idx="13209">
                  <c:v>42558.604166666664</c:v>
                </c:pt>
                <c:pt idx="13210">
                  <c:v>42558.625</c:v>
                </c:pt>
                <c:pt idx="13211">
                  <c:v>42558.645833333336</c:v>
                </c:pt>
                <c:pt idx="13212">
                  <c:v>42558.666666666664</c:v>
                </c:pt>
                <c:pt idx="13213">
                  <c:v>42558.6875</c:v>
                </c:pt>
                <c:pt idx="13214">
                  <c:v>42558.708333333336</c:v>
                </c:pt>
                <c:pt idx="13215">
                  <c:v>42558.729166666664</c:v>
                </c:pt>
                <c:pt idx="13216">
                  <c:v>42558.75</c:v>
                </c:pt>
                <c:pt idx="13217">
                  <c:v>42558.770833333336</c:v>
                </c:pt>
                <c:pt idx="13218">
                  <c:v>42558.791666666664</c:v>
                </c:pt>
                <c:pt idx="13219">
                  <c:v>42558.8125</c:v>
                </c:pt>
                <c:pt idx="13220">
                  <c:v>42558.833333333336</c:v>
                </c:pt>
                <c:pt idx="13221">
                  <c:v>42558.854166666664</c:v>
                </c:pt>
                <c:pt idx="13222">
                  <c:v>42558.875</c:v>
                </c:pt>
                <c:pt idx="13223">
                  <c:v>42558.895833333336</c:v>
                </c:pt>
                <c:pt idx="13224">
                  <c:v>42558.916666666664</c:v>
                </c:pt>
                <c:pt idx="13225">
                  <c:v>42558.9375</c:v>
                </c:pt>
                <c:pt idx="13226">
                  <c:v>42558.958333333336</c:v>
                </c:pt>
                <c:pt idx="13227">
                  <c:v>42558.979166666664</c:v>
                </c:pt>
                <c:pt idx="13228">
                  <c:v>42559</c:v>
                </c:pt>
                <c:pt idx="13229">
                  <c:v>42559.020833333336</c:v>
                </c:pt>
                <c:pt idx="13230">
                  <c:v>42559.041666666664</c:v>
                </c:pt>
                <c:pt idx="13231">
                  <c:v>42559.0625</c:v>
                </c:pt>
                <c:pt idx="13232">
                  <c:v>42559.083333333336</c:v>
                </c:pt>
                <c:pt idx="13233">
                  <c:v>42559.104166666664</c:v>
                </c:pt>
                <c:pt idx="13234">
                  <c:v>42559.125</c:v>
                </c:pt>
                <c:pt idx="13235">
                  <c:v>42559.145833333336</c:v>
                </c:pt>
                <c:pt idx="13236">
                  <c:v>42559.166666666664</c:v>
                </c:pt>
                <c:pt idx="13237">
                  <c:v>42559.1875</c:v>
                </c:pt>
                <c:pt idx="13238">
                  <c:v>42559.208333333336</c:v>
                </c:pt>
                <c:pt idx="13239">
                  <c:v>42559.229166666664</c:v>
                </c:pt>
                <c:pt idx="13240">
                  <c:v>42559.25</c:v>
                </c:pt>
                <c:pt idx="13241">
                  <c:v>42559.270833333336</c:v>
                </c:pt>
                <c:pt idx="13242">
                  <c:v>42559.291666666664</c:v>
                </c:pt>
                <c:pt idx="13243">
                  <c:v>42559.3125</c:v>
                </c:pt>
                <c:pt idx="13244">
                  <c:v>42559.333333333336</c:v>
                </c:pt>
                <c:pt idx="13245">
                  <c:v>42559.354166666664</c:v>
                </c:pt>
                <c:pt idx="13246">
                  <c:v>42559.375</c:v>
                </c:pt>
                <c:pt idx="13247">
                  <c:v>42559.395833333336</c:v>
                </c:pt>
                <c:pt idx="13248">
                  <c:v>42559.416666666664</c:v>
                </c:pt>
                <c:pt idx="13249">
                  <c:v>42559.4375</c:v>
                </c:pt>
                <c:pt idx="13250">
                  <c:v>42559.458333333336</c:v>
                </c:pt>
                <c:pt idx="13251">
                  <c:v>42559.479166666664</c:v>
                </c:pt>
                <c:pt idx="13252">
                  <c:v>42559.5</c:v>
                </c:pt>
                <c:pt idx="13253">
                  <c:v>42559.520833333336</c:v>
                </c:pt>
                <c:pt idx="13254">
                  <c:v>42559.541666666664</c:v>
                </c:pt>
                <c:pt idx="13255">
                  <c:v>42559.5625</c:v>
                </c:pt>
                <c:pt idx="13256">
                  <c:v>42559.583333333336</c:v>
                </c:pt>
                <c:pt idx="13257">
                  <c:v>42559.604166666664</c:v>
                </c:pt>
                <c:pt idx="13258">
                  <c:v>42559.625</c:v>
                </c:pt>
                <c:pt idx="13259">
                  <c:v>42559.645833333336</c:v>
                </c:pt>
                <c:pt idx="13260">
                  <c:v>42559.666666666664</c:v>
                </c:pt>
                <c:pt idx="13261">
                  <c:v>42559.6875</c:v>
                </c:pt>
                <c:pt idx="13262">
                  <c:v>42559.708333333336</c:v>
                </c:pt>
                <c:pt idx="13263">
                  <c:v>42559.729166666664</c:v>
                </c:pt>
                <c:pt idx="13264">
                  <c:v>42559.75</c:v>
                </c:pt>
                <c:pt idx="13265">
                  <c:v>42559.770833333336</c:v>
                </c:pt>
                <c:pt idx="13266">
                  <c:v>42559.791666666664</c:v>
                </c:pt>
                <c:pt idx="13267">
                  <c:v>42559.8125</c:v>
                </c:pt>
                <c:pt idx="13268">
                  <c:v>42559.833333333336</c:v>
                </c:pt>
                <c:pt idx="13269">
                  <c:v>42559.854166666664</c:v>
                </c:pt>
                <c:pt idx="13270">
                  <c:v>42559.875</c:v>
                </c:pt>
                <c:pt idx="13271">
                  <c:v>42559.895833333336</c:v>
                </c:pt>
                <c:pt idx="13272">
                  <c:v>42559.916666666664</c:v>
                </c:pt>
                <c:pt idx="13273">
                  <c:v>42559.9375</c:v>
                </c:pt>
                <c:pt idx="13274">
                  <c:v>42559.958333333336</c:v>
                </c:pt>
                <c:pt idx="13275">
                  <c:v>42559.979166666664</c:v>
                </c:pt>
                <c:pt idx="13276">
                  <c:v>42560</c:v>
                </c:pt>
                <c:pt idx="13277">
                  <c:v>42560.020833333336</c:v>
                </c:pt>
                <c:pt idx="13278">
                  <c:v>42560.041666666664</c:v>
                </c:pt>
                <c:pt idx="13279">
                  <c:v>42560.0625</c:v>
                </c:pt>
                <c:pt idx="13280">
                  <c:v>42560.083333333336</c:v>
                </c:pt>
                <c:pt idx="13281">
                  <c:v>42560.104166666664</c:v>
                </c:pt>
                <c:pt idx="13282">
                  <c:v>42560.125</c:v>
                </c:pt>
                <c:pt idx="13283">
                  <c:v>42560.145833333336</c:v>
                </c:pt>
                <c:pt idx="13284">
                  <c:v>42560.166666666664</c:v>
                </c:pt>
                <c:pt idx="13285">
                  <c:v>42560.1875</c:v>
                </c:pt>
                <c:pt idx="13286">
                  <c:v>42560.208333333336</c:v>
                </c:pt>
                <c:pt idx="13287">
                  <c:v>42560.229166666664</c:v>
                </c:pt>
                <c:pt idx="13288">
                  <c:v>42560.25</c:v>
                </c:pt>
                <c:pt idx="13289">
                  <c:v>42560.270833333336</c:v>
                </c:pt>
                <c:pt idx="13290">
                  <c:v>42560.291666666664</c:v>
                </c:pt>
                <c:pt idx="13291">
                  <c:v>42560.3125</c:v>
                </c:pt>
                <c:pt idx="13292">
                  <c:v>42560.333333333336</c:v>
                </c:pt>
                <c:pt idx="13293">
                  <c:v>42560.354166666664</c:v>
                </c:pt>
                <c:pt idx="13294">
                  <c:v>42560.375</c:v>
                </c:pt>
                <c:pt idx="13295">
                  <c:v>42560.395833333336</c:v>
                </c:pt>
                <c:pt idx="13296">
                  <c:v>42560.416666666664</c:v>
                </c:pt>
                <c:pt idx="13297">
                  <c:v>42560.4375</c:v>
                </c:pt>
                <c:pt idx="13298">
                  <c:v>42560.458333333336</c:v>
                </c:pt>
                <c:pt idx="13299">
                  <c:v>42560.479166666664</c:v>
                </c:pt>
                <c:pt idx="13300">
                  <c:v>42560.5</c:v>
                </c:pt>
                <c:pt idx="13301">
                  <c:v>42560.520833333336</c:v>
                </c:pt>
                <c:pt idx="13302">
                  <c:v>42560.541666666664</c:v>
                </c:pt>
                <c:pt idx="13303">
                  <c:v>42560.5625</c:v>
                </c:pt>
                <c:pt idx="13304">
                  <c:v>42560.583333333336</c:v>
                </c:pt>
                <c:pt idx="13305">
                  <c:v>42560.604166666664</c:v>
                </c:pt>
                <c:pt idx="13306">
                  <c:v>42560.625</c:v>
                </c:pt>
                <c:pt idx="13307">
                  <c:v>42560.645833333336</c:v>
                </c:pt>
                <c:pt idx="13308">
                  <c:v>42560.666666666664</c:v>
                </c:pt>
                <c:pt idx="13309">
                  <c:v>42560.6875</c:v>
                </c:pt>
                <c:pt idx="13310">
                  <c:v>42560.708333333336</c:v>
                </c:pt>
                <c:pt idx="13311">
                  <c:v>42560.729166666664</c:v>
                </c:pt>
                <c:pt idx="13312">
                  <c:v>42560.75</c:v>
                </c:pt>
                <c:pt idx="13313">
                  <c:v>42560.770833333336</c:v>
                </c:pt>
                <c:pt idx="13314">
                  <c:v>42560.791666666664</c:v>
                </c:pt>
                <c:pt idx="13315">
                  <c:v>42560.8125</c:v>
                </c:pt>
                <c:pt idx="13316">
                  <c:v>42560.833333333336</c:v>
                </c:pt>
                <c:pt idx="13317">
                  <c:v>42560.854166666664</c:v>
                </c:pt>
                <c:pt idx="13318">
                  <c:v>42560.875</c:v>
                </c:pt>
                <c:pt idx="13319">
                  <c:v>42560.895833333336</c:v>
                </c:pt>
                <c:pt idx="13320">
                  <c:v>42560.916666666664</c:v>
                </c:pt>
                <c:pt idx="13321">
                  <c:v>42560.9375</c:v>
                </c:pt>
                <c:pt idx="13322">
                  <c:v>42560.958333333336</c:v>
                </c:pt>
                <c:pt idx="13323">
                  <c:v>42560.979166666664</c:v>
                </c:pt>
                <c:pt idx="13324">
                  <c:v>42561</c:v>
                </c:pt>
                <c:pt idx="13325">
                  <c:v>42561.020833333336</c:v>
                </c:pt>
                <c:pt idx="13326">
                  <c:v>42561.041666666664</c:v>
                </c:pt>
                <c:pt idx="13327">
                  <c:v>42561.0625</c:v>
                </c:pt>
                <c:pt idx="13328">
                  <c:v>42561.083333333336</c:v>
                </c:pt>
                <c:pt idx="13329">
                  <c:v>42561.104166666664</c:v>
                </c:pt>
                <c:pt idx="13330">
                  <c:v>42561.125</c:v>
                </c:pt>
                <c:pt idx="13331">
                  <c:v>42561.145833333336</c:v>
                </c:pt>
                <c:pt idx="13332">
                  <c:v>42561.166666666664</c:v>
                </c:pt>
                <c:pt idx="13333">
                  <c:v>42561.1875</c:v>
                </c:pt>
                <c:pt idx="13334">
                  <c:v>42561.208333333336</c:v>
                </c:pt>
                <c:pt idx="13335">
                  <c:v>42561.229166666664</c:v>
                </c:pt>
                <c:pt idx="13336">
                  <c:v>42561.25</c:v>
                </c:pt>
                <c:pt idx="13337">
                  <c:v>42561.270833333336</c:v>
                </c:pt>
                <c:pt idx="13338">
                  <c:v>42561.291666666664</c:v>
                </c:pt>
                <c:pt idx="13339">
                  <c:v>42561.3125</c:v>
                </c:pt>
                <c:pt idx="13340">
                  <c:v>42561.333333333336</c:v>
                </c:pt>
                <c:pt idx="13341">
                  <c:v>42561.354166666664</c:v>
                </c:pt>
                <c:pt idx="13342">
                  <c:v>42561.375</c:v>
                </c:pt>
                <c:pt idx="13343">
                  <c:v>42561.395833333336</c:v>
                </c:pt>
                <c:pt idx="13344">
                  <c:v>42561.416666666664</c:v>
                </c:pt>
                <c:pt idx="13345">
                  <c:v>42561.4375</c:v>
                </c:pt>
                <c:pt idx="13346">
                  <c:v>42561.458333333336</c:v>
                </c:pt>
                <c:pt idx="13347">
                  <c:v>42561.479166666664</c:v>
                </c:pt>
                <c:pt idx="13348">
                  <c:v>42561.5</c:v>
                </c:pt>
                <c:pt idx="13349">
                  <c:v>42561.520833333336</c:v>
                </c:pt>
                <c:pt idx="13350">
                  <c:v>42561.541666666664</c:v>
                </c:pt>
                <c:pt idx="13351">
                  <c:v>42561.5625</c:v>
                </c:pt>
                <c:pt idx="13352">
                  <c:v>42561.583333333336</c:v>
                </c:pt>
                <c:pt idx="13353">
                  <c:v>42561.604166666664</c:v>
                </c:pt>
                <c:pt idx="13354">
                  <c:v>42561.625</c:v>
                </c:pt>
                <c:pt idx="13355">
                  <c:v>42561.645833333336</c:v>
                </c:pt>
                <c:pt idx="13356">
                  <c:v>42561.666666666664</c:v>
                </c:pt>
                <c:pt idx="13357">
                  <c:v>42561.6875</c:v>
                </c:pt>
                <c:pt idx="13358">
                  <c:v>42561.708333333336</c:v>
                </c:pt>
                <c:pt idx="13359">
                  <c:v>42561.729166666664</c:v>
                </c:pt>
                <c:pt idx="13360">
                  <c:v>42561.75</c:v>
                </c:pt>
                <c:pt idx="13361">
                  <c:v>42561.770833333336</c:v>
                </c:pt>
                <c:pt idx="13362">
                  <c:v>42561.791666666664</c:v>
                </c:pt>
                <c:pt idx="13363">
                  <c:v>42561.8125</c:v>
                </c:pt>
                <c:pt idx="13364">
                  <c:v>42561.833333333336</c:v>
                </c:pt>
                <c:pt idx="13365">
                  <c:v>42561.854166666664</c:v>
                </c:pt>
                <c:pt idx="13366">
                  <c:v>42561.875</c:v>
                </c:pt>
                <c:pt idx="13367">
                  <c:v>42561.895833333336</c:v>
                </c:pt>
                <c:pt idx="13368">
                  <c:v>42561.916666666664</c:v>
                </c:pt>
                <c:pt idx="13369">
                  <c:v>42561.9375</c:v>
                </c:pt>
                <c:pt idx="13370">
                  <c:v>42561.958333333336</c:v>
                </c:pt>
                <c:pt idx="13371">
                  <c:v>42561.979166666664</c:v>
                </c:pt>
                <c:pt idx="13372">
                  <c:v>42562</c:v>
                </c:pt>
                <c:pt idx="13373">
                  <c:v>42562.020833333336</c:v>
                </c:pt>
                <c:pt idx="13374">
                  <c:v>42562.041666666664</c:v>
                </c:pt>
                <c:pt idx="13375">
                  <c:v>42562.0625</c:v>
                </c:pt>
                <c:pt idx="13376">
                  <c:v>42562.083333333336</c:v>
                </c:pt>
                <c:pt idx="13377">
                  <c:v>42562.104166666664</c:v>
                </c:pt>
                <c:pt idx="13378">
                  <c:v>42562.125</c:v>
                </c:pt>
                <c:pt idx="13379">
                  <c:v>42562.145833333336</c:v>
                </c:pt>
                <c:pt idx="13380">
                  <c:v>42562.166666666664</c:v>
                </c:pt>
                <c:pt idx="13381">
                  <c:v>42562.1875</c:v>
                </c:pt>
                <c:pt idx="13382">
                  <c:v>42562.208333333336</c:v>
                </c:pt>
                <c:pt idx="13383">
                  <c:v>42562.229166666664</c:v>
                </c:pt>
                <c:pt idx="13384">
                  <c:v>42562.25</c:v>
                </c:pt>
                <c:pt idx="13385">
                  <c:v>42562.270833333336</c:v>
                </c:pt>
                <c:pt idx="13386">
                  <c:v>42562.291666666664</c:v>
                </c:pt>
                <c:pt idx="13387">
                  <c:v>42562.3125</c:v>
                </c:pt>
                <c:pt idx="13388">
                  <c:v>42562.333333333336</c:v>
                </c:pt>
                <c:pt idx="13389">
                  <c:v>42562.354166666664</c:v>
                </c:pt>
                <c:pt idx="13390">
                  <c:v>42562.375</c:v>
                </c:pt>
                <c:pt idx="13391">
                  <c:v>42562.395833333336</c:v>
                </c:pt>
                <c:pt idx="13392">
                  <c:v>42562.416666666664</c:v>
                </c:pt>
                <c:pt idx="13393">
                  <c:v>42562.4375</c:v>
                </c:pt>
                <c:pt idx="13394">
                  <c:v>42562.458333333336</c:v>
                </c:pt>
                <c:pt idx="13395">
                  <c:v>42562.479166666664</c:v>
                </c:pt>
                <c:pt idx="13396">
                  <c:v>42562.5</c:v>
                </c:pt>
                <c:pt idx="13397">
                  <c:v>42562.520833333336</c:v>
                </c:pt>
                <c:pt idx="13398">
                  <c:v>42562.541666666664</c:v>
                </c:pt>
                <c:pt idx="13399">
                  <c:v>42562.5625</c:v>
                </c:pt>
                <c:pt idx="13400">
                  <c:v>42562.583333333336</c:v>
                </c:pt>
                <c:pt idx="13401">
                  <c:v>42562.604166666664</c:v>
                </c:pt>
                <c:pt idx="13402">
                  <c:v>42562.625</c:v>
                </c:pt>
                <c:pt idx="13403">
                  <c:v>42562.645833333336</c:v>
                </c:pt>
                <c:pt idx="13404">
                  <c:v>42562.666666666664</c:v>
                </c:pt>
                <c:pt idx="13405">
                  <c:v>42562.6875</c:v>
                </c:pt>
                <c:pt idx="13406">
                  <c:v>42562.708333333336</c:v>
                </c:pt>
                <c:pt idx="13407">
                  <c:v>42562.729166666664</c:v>
                </c:pt>
                <c:pt idx="13408">
                  <c:v>42562.75</c:v>
                </c:pt>
                <c:pt idx="13409">
                  <c:v>42562.770833333336</c:v>
                </c:pt>
                <c:pt idx="13410">
                  <c:v>42562.791666666664</c:v>
                </c:pt>
                <c:pt idx="13411">
                  <c:v>42562.8125</c:v>
                </c:pt>
                <c:pt idx="13412">
                  <c:v>42562.833333333336</c:v>
                </c:pt>
                <c:pt idx="13413">
                  <c:v>42562.854166666664</c:v>
                </c:pt>
                <c:pt idx="13414">
                  <c:v>42562.875</c:v>
                </c:pt>
                <c:pt idx="13415">
                  <c:v>42562.895833333336</c:v>
                </c:pt>
                <c:pt idx="13416">
                  <c:v>42562.916666666664</c:v>
                </c:pt>
                <c:pt idx="13417">
                  <c:v>42562.9375</c:v>
                </c:pt>
                <c:pt idx="13418">
                  <c:v>42562.958333333336</c:v>
                </c:pt>
                <c:pt idx="13419">
                  <c:v>42562.979166666664</c:v>
                </c:pt>
                <c:pt idx="13420">
                  <c:v>42563</c:v>
                </c:pt>
                <c:pt idx="13421">
                  <c:v>42563.020833333336</c:v>
                </c:pt>
                <c:pt idx="13422">
                  <c:v>42563.041666666664</c:v>
                </c:pt>
                <c:pt idx="13423">
                  <c:v>42563.0625</c:v>
                </c:pt>
                <c:pt idx="13424">
                  <c:v>42563.083333333336</c:v>
                </c:pt>
                <c:pt idx="13425">
                  <c:v>42563.104166666664</c:v>
                </c:pt>
                <c:pt idx="13426">
                  <c:v>42563.125</c:v>
                </c:pt>
                <c:pt idx="13427">
                  <c:v>42563.145833333336</c:v>
                </c:pt>
                <c:pt idx="13428">
                  <c:v>42563.166666666664</c:v>
                </c:pt>
                <c:pt idx="13429">
                  <c:v>42563.1875</c:v>
                </c:pt>
                <c:pt idx="13430">
                  <c:v>42563.208333333336</c:v>
                </c:pt>
                <c:pt idx="13431">
                  <c:v>42563.229166666664</c:v>
                </c:pt>
                <c:pt idx="13432">
                  <c:v>42563.25</c:v>
                </c:pt>
                <c:pt idx="13433">
                  <c:v>42563.270833333336</c:v>
                </c:pt>
                <c:pt idx="13434">
                  <c:v>42563.291666666664</c:v>
                </c:pt>
                <c:pt idx="13435">
                  <c:v>42563.3125</c:v>
                </c:pt>
                <c:pt idx="13436">
                  <c:v>42563.333333333336</c:v>
                </c:pt>
                <c:pt idx="13437">
                  <c:v>42563.354166666664</c:v>
                </c:pt>
                <c:pt idx="13438">
                  <c:v>42563.375</c:v>
                </c:pt>
                <c:pt idx="13439">
                  <c:v>42563.395833333336</c:v>
                </c:pt>
                <c:pt idx="13440">
                  <c:v>42563.416666666664</c:v>
                </c:pt>
                <c:pt idx="13441">
                  <c:v>42563.4375</c:v>
                </c:pt>
                <c:pt idx="13442">
                  <c:v>42563.458333333336</c:v>
                </c:pt>
                <c:pt idx="13443">
                  <c:v>42563.479166666664</c:v>
                </c:pt>
                <c:pt idx="13444">
                  <c:v>42563.5</c:v>
                </c:pt>
                <c:pt idx="13445">
                  <c:v>42563.520833333336</c:v>
                </c:pt>
                <c:pt idx="13446">
                  <c:v>42563.541666666664</c:v>
                </c:pt>
                <c:pt idx="13447">
                  <c:v>42563.5625</c:v>
                </c:pt>
                <c:pt idx="13448">
                  <c:v>42563.583333333336</c:v>
                </c:pt>
                <c:pt idx="13449">
                  <c:v>42563.604166666664</c:v>
                </c:pt>
                <c:pt idx="13450">
                  <c:v>42563.625</c:v>
                </c:pt>
                <c:pt idx="13451">
                  <c:v>42563.645833333336</c:v>
                </c:pt>
                <c:pt idx="13452">
                  <c:v>42563.666666666664</c:v>
                </c:pt>
                <c:pt idx="13453">
                  <c:v>42563.6875</c:v>
                </c:pt>
                <c:pt idx="13454">
                  <c:v>42563.708333333336</c:v>
                </c:pt>
                <c:pt idx="13455">
                  <c:v>42563.729166666664</c:v>
                </c:pt>
                <c:pt idx="13456">
                  <c:v>42563.75</c:v>
                </c:pt>
                <c:pt idx="13457">
                  <c:v>42563.770833333336</c:v>
                </c:pt>
                <c:pt idx="13458">
                  <c:v>42563.791666666664</c:v>
                </c:pt>
                <c:pt idx="13459">
                  <c:v>42563.8125</c:v>
                </c:pt>
                <c:pt idx="13460">
                  <c:v>42563.833333333336</c:v>
                </c:pt>
                <c:pt idx="13461">
                  <c:v>42563.854166666664</c:v>
                </c:pt>
                <c:pt idx="13462">
                  <c:v>42563.875</c:v>
                </c:pt>
                <c:pt idx="13463">
                  <c:v>42563.895833333336</c:v>
                </c:pt>
                <c:pt idx="13464">
                  <c:v>42563.916666666664</c:v>
                </c:pt>
                <c:pt idx="13465">
                  <c:v>42563.9375</c:v>
                </c:pt>
                <c:pt idx="13466">
                  <c:v>42563.958333333336</c:v>
                </c:pt>
                <c:pt idx="13467">
                  <c:v>42563.979166666664</c:v>
                </c:pt>
                <c:pt idx="13468">
                  <c:v>42564</c:v>
                </c:pt>
                <c:pt idx="13469">
                  <c:v>42564.020833333336</c:v>
                </c:pt>
                <c:pt idx="13470">
                  <c:v>42564.041666666664</c:v>
                </c:pt>
                <c:pt idx="13471">
                  <c:v>42564.0625</c:v>
                </c:pt>
                <c:pt idx="13472">
                  <c:v>42564.083333333336</c:v>
                </c:pt>
                <c:pt idx="13473">
                  <c:v>42564.104166666664</c:v>
                </c:pt>
                <c:pt idx="13474">
                  <c:v>42564.125</c:v>
                </c:pt>
                <c:pt idx="13475">
                  <c:v>42564.145833333336</c:v>
                </c:pt>
                <c:pt idx="13476">
                  <c:v>42564.166666666664</c:v>
                </c:pt>
                <c:pt idx="13477">
                  <c:v>42564.1875</c:v>
                </c:pt>
                <c:pt idx="13478">
                  <c:v>42564.208333333336</c:v>
                </c:pt>
                <c:pt idx="13479">
                  <c:v>42564.229166666664</c:v>
                </c:pt>
                <c:pt idx="13480">
                  <c:v>42564.25</c:v>
                </c:pt>
                <c:pt idx="13481">
                  <c:v>42564.270833333336</c:v>
                </c:pt>
                <c:pt idx="13482">
                  <c:v>42564.291666666664</c:v>
                </c:pt>
                <c:pt idx="13483">
                  <c:v>42564.3125</c:v>
                </c:pt>
                <c:pt idx="13484">
                  <c:v>42564.333333333336</c:v>
                </c:pt>
                <c:pt idx="13485">
                  <c:v>42564.354166666664</c:v>
                </c:pt>
                <c:pt idx="13486">
                  <c:v>42564.375</c:v>
                </c:pt>
                <c:pt idx="13487">
                  <c:v>42564.395833333336</c:v>
                </c:pt>
                <c:pt idx="13488">
                  <c:v>42564.416666666664</c:v>
                </c:pt>
                <c:pt idx="13489">
                  <c:v>42564.4375</c:v>
                </c:pt>
                <c:pt idx="13490">
                  <c:v>42564.458333333336</c:v>
                </c:pt>
                <c:pt idx="13491">
                  <c:v>42564.479166666664</c:v>
                </c:pt>
                <c:pt idx="13492">
                  <c:v>42564.5</c:v>
                </c:pt>
                <c:pt idx="13493">
                  <c:v>42564.520833333336</c:v>
                </c:pt>
                <c:pt idx="13494">
                  <c:v>42564.541666666664</c:v>
                </c:pt>
                <c:pt idx="13495">
                  <c:v>42564.5625</c:v>
                </c:pt>
                <c:pt idx="13496">
                  <c:v>42564.583333333336</c:v>
                </c:pt>
                <c:pt idx="13497">
                  <c:v>42564.604166666664</c:v>
                </c:pt>
                <c:pt idx="13498">
                  <c:v>42564.625</c:v>
                </c:pt>
                <c:pt idx="13499">
                  <c:v>42564.645833333336</c:v>
                </c:pt>
                <c:pt idx="13500">
                  <c:v>42564.666666666664</c:v>
                </c:pt>
                <c:pt idx="13501">
                  <c:v>42564.6875</c:v>
                </c:pt>
                <c:pt idx="13502">
                  <c:v>42564.708333333336</c:v>
                </c:pt>
                <c:pt idx="13503">
                  <c:v>42564.729166666664</c:v>
                </c:pt>
                <c:pt idx="13504">
                  <c:v>42564.75</c:v>
                </c:pt>
                <c:pt idx="13505">
                  <c:v>42564.770833333336</c:v>
                </c:pt>
                <c:pt idx="13506">
                  <c:v>42564.791666666664</c:v>
                </c:pt>
                <c:pt idx="13507">
                  <c:v>42564.8125</c:v>
                </c:pt>
                <c:pt idx="13508">
                  <c:v>42564.833333333336</c:v>
                </c:pt>
                <c:pt idx="13509">
                  <c:v>42564.854166666664</c:v>
                </c:pt>
                <c:pt idx="13510">
                  <c:v>42564.875</c:v>
                </c:pt>
                <c:pt idx="13511">
                  <c:v>42564.895833333336</c:v>
                </c:pt>
                <c:pt idx="13512">
                  <c:v>42564.916666666664</c:v>
                </c:pt>
                <c:pt idx="13513">
                  <c:v>42564.9375</c:v>
                </c:pt>
                <c:pt idx="13514">
                  <c:v>42564.958333333336</c:v>
                </c:pt>
                <c:pt idx="13515">
                  <c:v>42564.979166666664</c:v>
                </c:pt>
                <c:pt idx="13516">
                  <c:v>42565</c:v>
                </c:pt>
                <c:pt idx="13517">
                  <c:v>42565.020833333336</c:v>
                </c:pt>
                <c:pt idx="13518">
                  <c:v>42565.041666666664</c:v>
                </c:pt>
                <c:pt idx="13519">
                  <c:v>42565.0625</c:v>
                </c:pt>
                <c:pt idx="13520">
                  <c:v>42565.083333333336</c:v>
                </c:pt>
                <c:pt idx="13521">
                  <c:v>42565.104166666664</c:v>
                </c:pt>
                <c:pt idx="13522">
                  <c:v>42565.125</c:v>
                </c:pt>
                <c:pt idx="13523">
                  <c:v>42565.145833333336</c:v>
                </c:pt>
                <c:pt idx="13524">
                  <c:v>42565.166666666664</c:v>
                </c:pt>
                <c:pt idx="13525">
                  <c:v>42565.1875</c:v>
                </c:pt>
                <c:pt idx="13526">
                  <c:v>42565.208333333336</c:v>
                </c:pt>
                <c:pt idx="13527">
                  <c:v>42565.229166666664</c:v>
                </c:pt>
                <c:pt idx="13528">
                  <c:v>42565.25</c:v>
                </c:pt>
                <c:pt idx="13529">
                  <c:v>42565.270833333336</c:v>
                </c:pt>
                <c:pt idx="13530">
                  <c:v>42565.291666666664</c:v>
                </c:pt>
                <c:pt idx="13531">
                  <c:v>42565.3125</c:v>
                </c:pt>
                <c:pt idx="13532">
                  <c:v>42565.333333333336</c:v>
                </c:pt>
                <c:pt idx="13533">
                  <c:v>42565.354166666664</c:v>
                </c:pt>
                <c:pt idx="13534">
                  <c:v>42565.375</c:v>
                </c:pt>
                <c:pt idx="13535">
                  <c:v>42565.395833333336</c:v>
                </c:pt>
                <c:pt idx="13536">
                  <c:v>42565.416666666664</c:v>
                </c:pt>
                <c:pt idx="13537">
                  <c:v>42565.4375</c:v>
                </c:pt>
                <c:pt idx="13538">
                  <c:v>42565.458333333336</c:v>
                </c:pt>
                <c:pt idx="13539">
                  <c:v>42565.479166666664</c:v>
                </c:pt>
                <c:pt idx="13540">
                  <c:v>42565.5</c:v>
                </c:pt>
                <c:pt idx="13541">
                  <c:v>42565.520833333336</c:v>
                </c:pt>
                <c:pt idx="13542">
                  <c:v>42565.541666666664</c:v>
                </c:pt>
                <c:pt idx="13543">
                  <c:v>42565.5625</c:v>
                </c:pt>
                <c:pt idx="13544">
                  <c:v>42565.583333333336</c:v>
                </c:pt>
                <c:pt idx="13545">
                  <c:v>42565.604166666664</c:v>
                </c:pt>
                <c:pt idx="13546">
                  <c:v>42565.625</c:v>
                </c:pt>
                <c:pt idx="13547">
                  <c:v>42565.645833333336</c:v>
                </c:pt>
                <c:pt idx="13548">
                  <c:v>42565.666666666664</c:v>
                </c:pt>
                <c:pt idx="13549">
                  <c:v>42565.6875</c:v>
                </c:pt>
                <c:pt idx="13550">
                  <c:v>42565.708333333336</c:v>
                </c:pt>
                <c:pt idx="13551">
                  <c:v>42565.729166666664</c:v>
                </c:pt>
                <c:pt idx="13552">
                  <c:v>42565.75</c:v>
                </c:pt>
                <c:pt idx="13553">
                  <c:v>42565.770833333336</c:v>
                </c:pt>
                <c:pt idx="13554">
                  <c:v>42565.791666666664</c:v>
                </c:pt>
                <c:pt idx="13555">
                  <c:v>42565.8125</c:v>
                </c:pt>
                <c:pt idx="13556">
                  <c:v>42565.833333333336</c:v>
                </c:pt>
                <c:pt idx="13557">
                  <c:v>42565.854166666664</c:v>
                </c:pt>
                <c:pt idx="13558">
                  <c:v>42565.875</c:v>
                </c:pt>
                <c:pt idx="13559">
                  <c:v>42565.895833333336</c:v>
                </c:pt>
                <c:pt idx="13560">
                  <c:v>42565.916666666664</c:v>
                </c:pt>
                <c:pt idx="13561">
                  <c:v>42565.9375</c:v>
                </c:pt>
                <c:pt idx="13562">
                  <c:v>42565.958333333336</c:v>
                </c:pt>
                <c:pt idx="13563">
                  <c:v>42565.979166666664</c:v>
                </c:pt>
                <c:pt idx="13564">
                  <c:v>42566</c:v>
                </c:pt>
                <c:pt idx="13565">
                  <c:v>42566.020833333336</c:v>
                </c:pt>
                <c:pt idx="13566">
                  <c:v>42566.041666666664</c:v>
                </c:pt>
                <c:pt idx="13567">
                  <c:v>42566.0625</c:v>
                </c:pt>
                <c:pt idx="13568">
                  <c:v>42566.083333333336</c:v>
                </c:pt>
                <c:pt idx="13569">
                  <c:v>42566.104166666664</c:v>
                </c:pt>
                <c:pt idx="13570">
                  <c:v>42566.125</c:v>
                </c:pt>
                <c:pt idx="13571">
                  <c:v>42566.145833333336</c:v>
                </c:pt>
                <c:pt idx="13572">
                  <c:v>42566.166666666664</c:v>
                </c:pt>
                <c:pt idx="13573">
                  <c:v>42566.1875</c:v>
                </c:pt>
                <c:pt idx="13574">
                  <c:v>42566.208333333336</c:v>
                </c:pt>
                <c:pt idx="13575">
                  <c:v>42566.229166666664</c:v>
                </c:pt>
                <c:pt idx="13576">
                  <c:v>42566.25</c:v>
                </c:pt>
                <c:pt idx="13577">
                  <c:v>42566.270833333336</c:v>
                </c:pt>
                <c:pt idx="13578">
                  <c:v>42566.291666666664</c:v>
                </c:pt>
                <c:pt idx="13579">
                  <c:v>42566.3125</c:v>
                </c:pt>
                <c:pt idx="13580">
                  <c:v>42566.333333333336</c:v>
                </c:pt>
                <c:pt idx="13581">
                  <c:v>42566.354166666664</c:v>
                </c:pt>
                <c:pt idx="13582">
                  <c:v>42566.375</c:v>
                </c:pt>
                <c:pt idx="13583">
                  <c:v>42566.395833333336</c:v>
                </c:pt>
                <c:pt idx="13584">
                  <c:v>42566.416666666664</c:v>
                </c:pt>
                <c:pt idx="13585">
                  <c:v>42566.4375</c:v>
                </c:pt>
                <c:pt idx="13586">
                  <c:v>42566.458333333336</c:v>
                </c:pt>
                <c:pt idx="13587">
                  <c:v>42566.479166666664</c:v>
                </c:pt>
                <c:pt idx="13588">
                  <c:v>42566.5</c:v>
                </c:pt>
                <c:pt idx="13589">
                  <c:v>42566.520833333336</c:v>
                </c:pt>
                <c:pt idx="13590">
                  <c:v>42566.541666666664</c:v>
                </c:pt>
                <c:pt idx="13591">
                  <c:v>42566.5625</c:v>
                </c:pt>
                <c:pt idx="13592">
                  <c:v>42566.583333333336</c:v>
                </c:pt>
                <c:pt idx="13593">
                  <c:v>42566.604166666664</c:v>
                </c:pt>
                <c:pt idx="13594">
                  <c:v>42566.625</c:v>
                </c:pt>
                <c:pt idx="13595">
                  <c:v>42566.645833333336</c:v>
                </c:pt>
                <c:pt idx="13596">
                  <c:v>42566.666666666664</c:v>
                </c:pt>
                <c:pt idx="13597">
                  <c:v>42566.6875</c:v>
                </c:pt>
                <c:pt idx="13598">
                  <c:v>42566.708333333336</c:v>
                </c:pt>
                <c:pt idx="13599">
                  <c:v>42566.729166666664</c:v>
                </c:pt>
                <c:pt idx="13600">
                  <c:v>42566.75</c:v>
                </c:pt>
                <c:pt idx="13601">
                  <c:v>42566.770833333336</c:v>
                </c:pt>
                <c:pt idx="13602">
                  <c:v>42566.791666666664</c:v>
                </c:pt>
                <c:pt idx="13603">
                  <c:v>42566.8125</c:v>
                </c:pt>
                <c:pt idx="13604">
                  <c:v>42566.833333333336</c:v>
                </c:pt>
                <c:pt idx="13605">
                  <c:v>42566.854166666664</c:v>
                </c:pt>
                <c:pt idx="13606">
                  <c:v>42566.875</c:v>
                </c:pt>
                <c:pt idx="13607">
                  <c:v>42566.895833333336</c:v>
                </c:pt>
                <c:pt idx="13608">
                  <c:v>42566.916666666664</c:v>
                </c:pt>
                <c:pt idx="13609">
                  <c:v>42566.9375</c:v>
                </c:pt>
                <c:pt idx="13610">
                  <c:v>42566.958333333336</c:v>
                </c:pt>
                <c:pt idx="13611">
                  <c:v>42566.979166666664</c:v>
                </c:pt>
                <c:pt idx="13612">
                  <c:v>42567</c:v>
                </c:pt>
                <c:pt idx="13613">
                  <c:v>42567.020833333336</c:v>
                </c:pt>
                <c:pt idx="13614">
                  <c:v>42567.041666666664</c:v>
                </c:pt>
                <c:pt idx="13615">
                  <c:v>42567.0625</c:v>
                </c:pt>
                <c:pt idx="13616">
                  <c:v>42567.083333333336</c:v>
                </c:pt>
                <c:pt idx="13617">
                  <c:v>42567.104166666664</c:v>
                </c:pt>
                <c:pt idx="13618">
                  <c:v>42567.125</c:v>
                </c:pt>
                <c:pt idx="13619">
                  <c:v>42567.145833333336</c:v>
                </c:pt>
                <c:pt idx="13620">
                  <c:v>42567.166666666664</c:v>
                </c:pt>
                <c:pt idx="13621">
                  <c:v>42567.1875</c:v>
                </c:pt>
                <c:pt idx="13622">
                  <c:v>42567.208333333336</c:v>
                </c:pt>
                <c:pt idx="13623">
                  <c:v>42567.229166666664</c:v>
                </c:pt>
                <c:pt idx="13624">
                  <c:v>42567.25</c:v>
                </c:pt>
                <c:pt idx="13625">
                  <c:v>42567.270833333336</c:v>
                </c:pt>
                <c:pt idx="13626">
                  <c:v>42567.291666666664</c:v>
                </c:pt>
                <c:pt idx="13627">
                  <c:v>42567.3125</c:v>
                </c:pt>
                <c:pt idx="13628">
                  <c:v>42567.333333333336</c:v>
                </c:pt>
                <c:pt idx="13629">
                  <c:v>42567.354166666664</c:v>
                </c:pt>
                <c:pt idx="13630">
                  <c:v>42567.375</c:v>
                </c:pt>
                <c:pt idx="13631">
                  <c:v>42567.395833333336</c:v>
                </c:pt>
                <c:pt idx="13632">
                  <c:v>42567.416666666664</c:v>
                </c:pt>
                <c:pt idx="13633">
                  <c:v>42567.4375</c:v>
                </c:pt>
                <c:pt idx="13634">
                  <c:v>42567.458333333336</c:v>
                </c:pt>
                <c:pt idx="13635">
                  <c:v>42567.479166666664</c:v>
                </c:pt>
                <c:pt idx="13636">
                  <c:v>42567.5</c:v>
                </c:pt>
                <c:pt idx="13637">
                  <c:v>42567.520833333336</c:v>
                </c:pt>
                <c:pt idx="13638">
                  <c:v>42567.541666666664</c:v>
                </c:pt>
                <c:pt idx="13639">
                  <c:v>42567.5625</c:v>
                </c:pt>
                <c:pt idx="13640">
                  <c:v>42567.583333333336</c:v>
                </c:pt>
                <c:pt idx="13641">
                  <c:v>42567.604166666664</c:v>
                </c:pt>
                <c:pt idx="13642">
                  <c:v>42567.625</c:v>
                </c:pt>
                <c:pt idx="13643">
                  <c:v>42567.645833333336</c:v>
                </c:pt>
                <c:pt idx="13644">
                  <c:v>42567.666666666664</c:v>
                </c:pt>
                <c:pt idx="13645">
                  <c:v>42567.6875</c:v>
                </c:pt>
                <c:pt idx="13646">
                  <c:v>42567.708333333336</c:v>
                </c:pt>
                <c:pt idx="13647">
                  <c:v>42567.729166666664</c:v>
                </c:pt>
                <c:pt idx="13648">
                  <c:v>42567.75</c:v>
                </c:pt>
                <c:pt idx="13649">
                  <c:v>42567.770833333336</c:v>
                </c:pt>
                <c:pt idx="13650">
                  <c:v>42567.791666666664</c:v>
                </c:pt>
                <c:pt idx="13651">
                  <c:v>42567.8125</c:v>
                </c:pt>
                <c:pt idx="13652">
                  <c:v>42567.833333333336</c:v>
                </c:pt>
                <c:pt idx="13653">
                  <c:v>42567.854166666664</c:v>
                </c:pt>
                <c:pt idx="13654">
                  <c:v>42567.875</c:v>
                </c:pt>
                <c:pt idx="13655">
                  <c:v>42567.895833333336</c:v>
                </c:pt>
                <c:pt idx="13656">
                  <c:v>42567.916666666664</c:v>
                </c:pt>
                <c:pt idx="13657">
                  <c:v>42567.9375</c:v>
                </c:pt>
                <c:pt idx="13658">
                  <c:v>42567.958333333336</c:v>
                </c:pt>
                <c:pt idx="13659">
                  <c:v>42567.979166666664</c:v>
                </c:pt>
                <c:pt idx="13660">
                  <c:v>42568</c:v>
                </c:pt>
                <c:pt idx="13661">
                  <c:v>42568.020833333336</c:v>
                </c:pt>
                <c:pt idx="13662">
                  <c:v>42568.041666666664</c:v>
                </c:pt>
                <c:pt idx="13663">
                  <c:v>42568.0625</c:v>
                </c:pt>
                <c:pt idx="13664">
                  <c:v>42568.083333333336</c:v>
                </c:pt>
                <c:pt idx="13665">
                  <c:v>42568.104166666664</c:v>
                </c:pt>
                <c:pt idx="13666">
                  <c:v>42568.125</c:v>
                </c:pt>
                <c:pt idx="13667">
                  <c:v>42568.145833333336</c:v>
                </c:pt>
                <c:pt idx="13668">
                  <c:v>42568.166666666664</c:v>
                </c:pt>
                <c:pt idx="13669">
                  <c:v>42568.1875</c:v>
                </c:pt>
                <c:pt idx="13670">
                  <c:v>42568.208333333336</c:v>
                </c:pt>
                <c:pt idx="13671">
                  <c:v>42568.229166666664</c:v>
                </c:pt>
                <c:pt idx="13672">
                  <c:v>42568.25</c:v>
                </c:pt>
                <c:pt idx="13673">
                  <c:v>42568.270833333336</c:v>
                </c:pt>
                <c:pt idx="13674">
                  <c:v>42568.291666666664</c:v>
                </c:pt>
                <c:pt idx="13675">
                  <c:v>42568.3125</c:v>
                </c:pt>
                <c:pt idx="13676">
                  <c:v>42568.333333333336</c:v>
                </c:pt>
                <c:pt idx="13677">
                  <c:v>42568.354166666664</c:v>
                </c:pt>
                <c:pt idx="13678">
                  <c:v>42568.375</c:v>
                </c:pt>
                <c:pt idx="13679">
                  <c:v>42568.395833333336</c:v>
                </c:pt>
                <c:pt idx="13680">
                  <c:v>42568.416666666664</c:v>
                </c:pt>
                <c:pt idx="13681">
                  <c:v>42568.4375</c:v>
                </c:pt>
                <c:pt idx="13682">
                  <c:v>42568.458333333336</c:v>
                </c:pt>
                <c:pt idx="13683">
                  <c:v>42568.479166666664</c:v>
                </c:pt>
                <c:pt idx="13684">
                  <c:v>42568.5</c:v>
                </c:pt>
                <c:pt idx="13685">
                  <c:v>42568.520833333336</c:v>
                </c:pt>
                <c:pt idx="13686">
                  <c:v>42568.541666666664</c:v>
                </c:pt>
                <c:pt idx="13687">
                  <c:v>42568.5625</c:v>
                </c:pt>
                <c:pt idx="13688">
                  <c:v>42568.583333333336</c:v>
                </c:pt>
                <c:pt idx="13689">
                  <c:v>42568.604166666664</c:v>
                </c:pt>
                <c:pt idx="13690">
                  <c:v>42568.625</c:v>
                </c:pt>
                <c:pt idx="13691">
                  <c:v>42568.645833333336</c:v>
                </c:pt>
                <c:pt idx="13692">
                  <c:v>42568.666666666664</c:v>
                </c:pt>
                <c:pt idx="13693">
                  <c:v>42568.6875</c:v>
                </c:pt>
                <c:pt idx="13694">
                  <c:v>42568.708333333336</c:v>
                </c:pt>
                <c:pt idx="13695">
                  <c:v>42568.729166666664</c:v>
                </c:pt>
                <c:pt idx="13696">
                  <c:v>42568.75</c:v>
                </c:pt>
                <c:pt idx="13697">
                  <c:v>42568.770833333336</c:v>
                </c:pt>
                <c:pt idx="13698">
                  <c:v>42568.791666666664</c:v>
                </c:pt>
                <c:pt idx="13699">
                  <c:v>42568.8125</c:v>
                </c:pt>
                <c:pt idx="13700">
                  <c:v>42568.833333333336</c:v>
                </c:pt>
                <c:pt idx="13701">
                  <c:v>42568.854166666664</c:v>
                </c:pt>
                <c:pt idx="13702">
                  <c:v>42568.875</c:v>
                </c:pt>
                <c:pt idx="13703">
                  <c:v>42568.895833333336</c:v>
                </c:pt>
                <c:pt idx="13704">
                  <c:v>42568.916666666664</c:v>
                </c:pt>
                <c:pt idx="13705">
                  <c:v>42568.9375</c:v>
                </c:pt>
                <c:pt idx="13706">
                  <c:v>42568.958333333336</c:v>
                </c:pt>
                <c:pt idx="13707">
                  <c:v>42568.979166666664</c:v>
                </c:pt>
                <c:pt idx="13708">
                  <c:v>42569</c:v>
                </c:pt>
                <c:pt idx="13709">
                  <c:v>42569.020833333336</c:v>
                </c:pt>
                <c:pt idx="13710">
                  <c:v>42569.041666666664</c:v>
                </c:pt>
                <c:pt idx="13711">
                  <c:v>42569.0625</c:v>
                </c:pt>
                <c:pt idx="13712">
                  <c:v>42569.083333333336</c:v>
                </c:pt>
                <c:pt idx="13713">
                  <c:v>42569.104166666664</c:v>
                </c:pt>
                <c:pt idx="13714">
                  <c:v>42569.125</c:v>
                </c:pt>
                <c:pt idx="13715">
                  <c:v>42569.145833333336</c:v>
                </c:pt>
                <c:pt idx="13716">
                  <c:v>42569.166666666664</c:v>
                </c:pt>
                <c:pt idx="13717">
                  <c:v>42569.1875</c:v>
                </c:pt>
                <c:pt idx="13718">
                  <c:v>42569.208333333336</c:v>
                </c:pt>
                <c:pt idx="13719">
                  <c:v>42569.229166666664</c:v>
                </c:pt>
                <c:pt idx="13720">
                  <c:v>42569.25</c:v>
                </c:pt>
                <c:pt idx="13721">
                  <c:v>42569.270833333336</c:v>
                </c:pt>
                <c:pt idx="13722">
                  <c:v>42569.291666666664</c:v>
                </c:pt>
                <c:pt idx="13723">
                  <c:v>42569.3125</c:v>
                </c:pt>
                <c:pt idx="13724">
                  <c:v>42569.333333333336</c:v>
                </c:pt>
                <c:pt idx="13725">
                  <c:v>42569.354166666664</c:v>
                </c:pt>
                <c:pt idx="13726">
                  <c:v>42569.375</c:v>
                </c:pt>
                <c:pt idx="13727">
                  <c:v>42569.395833333336</c:v>
                </c:pt>
                <c:pt idx="13728">
                  <c:v>42569.416666666664</c:v>
                </c:pt>
                <c:pt idx="13729">
                  <c:v>42569.4375</c:v>
                </c:pt>
                <c:pt idx="13730">
                  <c:v>42569.458333333336</c:v>
                </c:pt>
                <c:pt idx="13731">
                  <c:v>42569.479166666664</c:v>
                </c:pt>
                <c:pt idx="13732">
                  <c:v>42569.5</c:v>
                </c:pt>
                <c:pt idx="13733">
                  <c:v>42569.520833333336</c:v>
                </c:pt>
                <c:pt idx="13734">
                  <c:v>42569.541666666664</c:v>
                </c:pt>
                <c:pt idx="13735">
                  <c:v>42569.5625</c:v>
                </c:pt>
                <c:pt idx="13736">
                  <c:v>42569.583333333336</c:v>
                </c:pt>
                <c:pt idx="13737">
                  <c:v>42569.604166666664</c:v>
                </c:pt>
                <c:pt idx="13738">
                  <c:v>42569.625</c:v>
                </c:pt>
                <c:pt idx="13739">
                  <c:v>42569.645833333336</c:v>
                </c:pt>
                <c:pt idx="13740">
                  <c:v>42569.666666666664</c:v>
                </c:pt>
                <c:pt idx="13741">
                  <c:v>42569.6875</c:v>
                </c:pt>
                <c:pt idx="13742">
                  <c:v>42569.708333333336</c:v>
                </c:pt>
                <c:pt idx="13743">
                  <c:v>42569.729166666664</c:v>
                </c:pt>
                <c:pt idx="13744">
                  <c:v>42569.75</c:v>
                </c:pt>
                <c:pt idx="13745">
                  <c:v>42569.770833333336</c:v>
                </c:pt>
                <c:pt idx="13746">
                  <c:v>42569.791666666664</c:v>
                </c:pt>
                <c:pt idx="13747">
                  <c:v>42569.8125</c:v>
                </c:pt>
                <c:pt idx="13748">
                  <c:v>42569.833333333336</c:v>
                </c:pt>
                <c:pt idx="13749">
                  <c:v>42569.854166666664</c:v>
                </c:pt>
                <c:pt idx="13750">
                  <c:v>42569.875</c:v>
                </c:pt>
                <c:pt idx="13751">
                  <c:v>42569.895833333336</c:v>
                </c:pt>
                <c:pt idx="13752">
                  <c:v>42569.916666666664</c:v>
                </c:pt>
                <c:pt idx="13753">
                  <c:v>42569.9375</c:v>
                </c:pt>
                <c:pt idx="13754">
                  <c:v>42569.958333333336</c:v>
                </c:pt>
                <c:pt idx="13755">
                  <c:v>42569.979166666664</c:v>
                </c:pt>
                <c:pt idx="13756">
                  <c:v>42570</c:v>
                </c:pt>
                <c:pt idx="13757">
                  <c:v>42570.020833333336</c:v>
                </c:pt>
                <c:pt idx="13758">
                  <c:v>42570.041666666664</c:v>
                </c:pt>
                <c:pt idx="13759">
                  <c:v>42570.0625</c:v>
                </c:pt>
                <c:pt idx="13760">
                  <c:v>42570.083333333336</c:v>
                </c:pt>
                <c:pt idx="13761">
                  <c:v>42570.104166666664</c:v>
                </c:pt>
                <c:pt idx="13762">
                  <c:v>42570.125</c:v>
                </c:pt>
                <c:pt idx="13763">
                  <c:v>42570.145833333336</c:v>
                </c:pt>
                <c:pt idx="13764">
                  <c:v>42570.166666666664</c:v>
                </c:pt>
                <c:pt idx="13765">
                  <c:v>42570.1875</c:v>
                </c:pt>
                <c:pt idx="13766">
                  <c:v>42570.208333333336</c:v>
                </c:pt>
                <c:pt idx="13767">
                  <c:v>42570.229166666664</c:v>
                </c:pt>
                <c:pt idx="13768">
                  <c:v>42570.25</c:v>
                </c:pt>
                <c:pt idx="13769">
                  <c:v>42570.270833333336</c:v>
                </c:pt>
                <c:pt idx="13770">
                  <c:v>42570.291666666664</c:v>
                </c:pt>
                <c:pt idx="13771">
                  <c:v>42570.3125</c:v>
                </c:pt>
                <c:pt idx="13772">
                  <c:v>42570.333333333336</c:v>
                </c:pt>
                <c:pt idx="13773">
                  <c:v>42570.354166666664</c:v>
                </c:pt>
                <c:pt idx="13774">
                  <c:v>42570.375</c:v>
                </c:pt>
                <c:pt idx="13775">
                  <c:v>42570.395833333336</c:v>
                </c:pt>
                <c:pt idx="13776">
                  <c:v>42570.416666666664</c:v>
                </c:pt>
                <c:pt idx="13777">
                  <c:v>42570.4375</c:v>
                </c:pt>
                <c:pt idx="13778">
                  <c:v>42570.458333333336</c:v>
                </c:pt>
                <c:pt idx="13779">
                  <c:v>42570.479166666664</c:v>
                </c:pt>
                <c:pt idx="13780">
                  <c:v>42570.5</c:v>
                </c:pt>
                <c:pt idx="13781">
                  <c:v>42570.520833333336</c:v>
                </c:pt>
                <c:pt idx="13782">
                  <c:v>42570.541666666664</c:v>
                </c:pt>
                <c:pt idx="13783">
                  <c:v>42570.5625</c:v>
                </c:pt>
                <c:pt idx="13784">
                  <c:v>42570.583333333336</c:v>
                </c:pt>
                <c:pt idx="13785">
                  <c:v>42570.604166666664</c:v>
                </c:pt>
                <c:pt idx="13786">
                  <c:v>42570.625</c:v>
                </c:pt>
                <c:pt idx="13787">
                  <c:v>42570.645833333336</c:v>
                </c:pt>
                <c:pt idx="13788">
                  <c:v>42570.666666666664</c:v>
                </c:pt>
                <c:pt idx="13789">
                  <c:v>42570.6875</c:v>
                </c:pt>
                <c:pt idx="13790">
                  <c:v>42570.708333333336</c:v>
                </c:pt>
                <c:pt idx="13791">
                  <c:v>42570.729166666664</c:v>
                </c:pt>
                <c:pt idx="13792">
                  <c:v>42570.75</c:v>
                </c:pt>
                <c:pt idx="13793">
                  <c:v>42570.770833333336</c:v>
                </c:pt>
                <c:pt idx="13794">
                  <c:v>42570.791666666664</c:v>
                </c:pt>
                <c:pt idx="13795">
                  <c:v>42570.8125</c:v>
                </c:pt>
                <c:pt idx="13796">
                  <c:v>42570.833333333336</c:v>
                </c:pt>
                <c:pt idx="13797">
                  <c:v>42570.854166666664</c:v>
                </c:pt>
                <c:pt idx="13798">
                  <c:v>42570.875</c:v>
                </c:pt>
                <c:pt idx="13799">
                  <c:v>42570.895833333336</c:v>
                </c:pt>
                <c:pt idx="13800">
                  <c:v>42570.916666666664</c:v>
                </c:pt>
                <c:pt idx="13801">
                  <c:v>42570.9375</c:v>
                </c:pt>
                <c:pt idx="13802">
                  <c:v>42570.958333333336</c:v>
                </c:pt>
                <c:pt idx="13803">
                  <c:v>42570.979166666664</c:v>
                </c:pt>
                <c:pt idx="13804">
                  <c:v>42571</c:v>
                </c:pt>
                <c:pt idx="13805">
                  <c:v>42571.020833333336</c:v>
                </c:pt>
                <c:pt idx="13806">
                  <c:v>42571.041666666664</c:v>
                </c:pt>
                <c:pt idx="13807">
                  <c:v>42571.0625</c:v>
                </c:pt>
                <c:pt idx="13808">
                  <c:v>42571.083333333336</c:v>
                </c:pt>
                <c:pt idx="13809">
                  <c:v>42571.104166666664</c:v>
                </c:pt>
                <c:pt idx="13810">
                  <c:v>42571.125</c:v>
                </c:pt>
                <c:pt idx="13811">
                  <c:v>42571.145833333336</c:v>
                </c:pt>
                <c:pt idx="13812">
                  <c:v>42571.166666666664</c:v>
                </c:pt>
                <c:pt idx="13813">
                  <c:v>42571.1875</c:v>
                </c:pt>
                <c:pt idx="13814">
                  <c:v>42571.208333333336</c:v>
                </c:pt>
                <c:pt idx="13815">
                  <c:v>42571.229166666664</c:v>
                </c:pt>
                <c:pt idx="13816">
                  <c:v>42571.25</c:v>
                </c:pt>
                <c:pt idx="13817">
                  <c:v>42571.270833333336</c:v>
                </c:pt>
                <c:pt idx="13818">
                  <c:v>42571.291666666664</c:v>
                </c:pt>
                <c:pt idx="13819">
                  <c:v>42571.3125</c:v>
                </c:pt>
                <c:pt idx="13820">
                  <c:v>42571.333333333336</c:v>
                </c:pt>
                <c:pt idx="13821">
                  <c:v>42571.354166666664</c:v>
                </c:pt>
                <c:pt idx="13822">
                  <c:v>42571.375</c:v>
                </c:pt>
                <c:pt idx="13823">
                  <c:v>42571.395833333336</c:v>
                </c:pt>
                <c:pt idx="13824">
                  <c:v>42571.416666666664</c:v>
                </c:pt>
                <c:pt idx="13825">
                  <c:v>42571.4375</c:v>
                </c:pt>
                <c:pt idx="13826">
                  <c:v>42571.458333333336</c:v>
                </c:pt>
                <c:pt idx="13827">
                  <c:v>42571.479166666664</c:v>
                </c:pt>
                <c:pt idx="13828">
                  <c:v>42571.5</c:v>
                </c:pt>
                <c:pt idx="13829">
                  <c:v>42571.520833333336</c:v>
                </c:pt>
                <c:pt idx="13830">
                  <c:v>42571.541666666664</c:v>
                </c:pt>
                <c:pt idx="13831">
                  <c:v>42571.5625</c:v>
                </c:pt>
                <c:pt idx="13832">
                  <c:v>42571.583333333336</c:v>
                </c:pt>
                <c:pt idx="13833">
                  <c:v>42571.604166666664</c:v>
                </c:pt>
                <c:pt idx="13834">
                  <c:v>42571.625</c:v>
                </c:pt>
                <c:pt idx="13835">
                  <c:v>42571.645833333336</c:v>
                </c:pt>
                <c:pt idx="13836">
                  <c:v>42571.666666666664</c:v>
                </c:pt>
                <c:pt idx="13837">
                  <c:v>42571.6875</c:v>
                </c:pt>
                <c:pt idx="13838">
                  <c:v>42571.708333333336</c:v>
                </c:pt>
                <c:pt idx="13839">
                  <c:v>42571.729166666664</c:v>
                </c:pt>
                <c:pt idx="13840">
                  <c:v>42571.75</c:v>
                </c:pt>
                <c:pt idx="13841">
                  <c:v>42571.770833333336</c:v>
                </c:pt>
                <c:pt idx="13842">
                  <c:v>42571.791666666664</c:v>
                </c:pt>
                <c:pt idx="13843">
                  <c:v>42571.8125</c:v>
                </c:pt>
                <c:pt idx="13844">
                  <c:v>42571.833333333336</c:v>
                </c:pt>
                <c:pt idx="13845">
                  <c:v>42571.854166666664</c:v>
                </c:pt>
                <c:pt idx="13846">
                  <c:v>42571.875</c:v>
                </c:pt>
                <c:pt idx="13847">
                  <c:v>42571.895833333336</c:v>
                </c:pt>
                <c:pt idx="13848">
                  <c:v>42571.916666666664</c:v>
                </c:pt>
                <c:pt idx="13849">
                  <c:v>42571.9375</c:v>
                </c:pt>
                <c:pt idx="13850">
                  <c:v>42571.958333333336</c:v>
                </c:pt>
                <c:pt idx="13851">
                  <c:v>42571.979166666664</c:v>
                </c:pt>
                <c:pt idx="13852">
                  <c:v>42572</c:v>
                </c:pt>
                <c:pt idx="13853">
                  <c:v>42572.020833333336</c:v>
                </c:pt>
                <c:pt idx="13854">
                  <c:v>42572.041666666664</c:v>
                </c:pt>
                <c:pt idx="13855">
                  <c:v>42572.0625</c:v>
                </c:pt>
                <c:pt idx="13856">
                  <c:v>42572.083333333336</c:v>
                </c:pt>
                <c:pt idx="13857">
                  <c:v>42572.104166666664</c:v>
                </c:pt>
                <c:pt idx="13858">
                  <c:v>42572.125</c:v>
                </c:pt>
                <c:pt idx="13859">
                  <c:v>42572.145833333336</c:v>
                </c:pt>
                <c:pt idx="13860">
                  <c:v>42572.166666666664</c:v>
                </c:pt>
                <c:pt idx="13861">
                  <c:v>42572.1875</c:v>
                </c:pt>
                <c:pt idx="13862">
                  <c:v>42572.208333333336</c:v>
                </c:pt>
                <c:pt idx="13863">
                  <c:v>42572.229166666664</c:v>
                </c:pt>
                <c:pt idx="13864">
                  <c:v>42572.25</c:v>
                </c:pt>
                <c:pt idx="13865">
                  <c:v>42572.270833333336</c:v>
                </c:pt>
                <c:pt idx="13866">
                  <c:v>42572.291666666664</c:v>
                </c:pt>
                <c:pt idx="13867">
                  <c:v>42572.3125</c:v>
                </c:pt>
                <c:pt idx="13868">
                  <c:v>42572.333333333336</c:v>
                </c:pt>
                <c:pt idx="13869">
                  <c:v>42572.354166666664</c:v>
                </c:pt>
                <c:pt idx="13870">
                  <c:v>42572.375</c:v>
                </c:pt>
                <c:pt idx="13871">
                  <c:v>42572.395833333336</c:v>
                </c:pt>
                <c:pt idx="13872">
                  <c:v>42572.416666666664</c:v>
                </c:pt>
                <c:pt idx="13873">
                  <c:v>42572.4375</c:v>
                </c:pt>
                <c:pt idx="13874">
                  <c:v>42572.458333333336</c:v>
                </c:pt>
                <c:pt idx="13875">
                  <c:v>42572.479166666664</c:v>
                </c:pt>
                <c:pt idx="13876">
                  <c:v>42572.5</c:v>
                </c:pt>
                <c:pt idx="13877">
                  <c:v>42572.520833333336</c:v>
                </c:pt>
                <c:pt idx="13878">
                  <c:v>42572.541666666664</c:v>
                </c:pt>
                <c:pt idx="13879">
                  <c:v>42572.5625</c:v>
                </c:pt>
                <c:pt idx="13880">
                  <c:v>42572.583333333336</c:v>
                </c:pt>
                <c:pt idx="13881">
                  <c:v>42572.604166666664</c:v>
                </c:pt>
                <c:pt idx="13882">
                  <c:v>42572.625</c:v>
                </c:pt>
                <c:pt idx="13883">
                  <c:v>42572.645833333336</c:v>
                </c:pt>
                <c:pt idx="13884">
                  <c:v>42572.666666666664</c:v>
                </c:pt>
                <c:pt idx="13885">
                  <c:v>42572.6875</c:v>
                </c:pt>
                <c:pt idx="13886">
                  <c:v>42572.708333333336</c:v>
                </c:pt>
                <c:pt idx="13887">
                  <c:v>42572.729166666664</c:v>
                </c:pt>
                <c:pt idx="13888">
                  <c:v>42572.75</c:v>
                </c:pt>
                <c:pt idx="13889">
                  <c:v>42572.770833333336</c:v>
                </c:pt>
                <c:pt idx="13890">
                  <c:v>42572.791666666664</c:v>
                </c:pt>
                <c:pt idx="13891">
                  <c:v>42572.8125</c:v>
                </c:pt>
                <c:pt idx="13892">
                  <c:v>42572.833333333336</c:v>
                </c:pt>
                <c:pt idx="13893">
                  <c:v>42572.854166666664</c:v>
                </c:pt>
                <c:pt idx="13894">
                  <c:v>42572.875</c:v>
                </c:pt>
                <c:pt idx="13895">
                  <c:v>42572.895833333336</c:v>
                </c:pt>
                <c:pt idx="13896">
                  <c:v>42572.916666666664</c:v>
                </c:pt>
                <c:pt idx="13897">
                  <c:v>42572.9375</c:v>
                </c:pt>
                <c:pt idx="13898">
                  <c:v>42572.958333333336</c:v>
                </c:pt>
                <c:pt idx="13899">
                  <c:v>42572.979166666664</c:v>
                </c:pt>
                <c:pt idx="13900">
                  <c:v>42573</c:v>
                </c:pt>
                <c:pt idx="13901">
                  <c:v>42573.020833333336</c:v>
                </c:pt>
                <c:pt idx="13902">
                  <c:v>42573.041666666664</c:v>
                </c:pt>
                <c:pt idx="13903">
                  <c:v>42573.0625</c:v>
                </c:pt>
                <c:pt idx="13904">
                  <c:v>42573.083333333336</c:v>
                </c:pt>
                <c:pt idx="13905">
                  <c:v>42573.104166666664</c:v>
                </c:pt>
                <c:pt idx="13906">
                  <c:v>42573.125</c:v>
                </c:pt>
                <c:pt idx="13907">
                  <c:v>42573.145833333336</c:v>
                </c:pt>
                <c:pt idx="13908">
                  <c:v>42573.166666666664</c:v>
                </c:pt>
                <c:pt idx="13909">
                  <c:v>42573.1875</c:v>
                </c:pt>
                <c:pt idx="13910">
                  <c:v>42573.208333333336</c:v>
                </c:pt>
                <c:pt idx="13911">
                  <c:v>42573.229166666664</c:v>
                </c:pt>
                <c:pt idx="13912">
                  <c:v>42573.25</c:v>
                </c:pt>
                <c:pt idx="13913">
                  <c:v>42573.270833333336</c:v>
                </c:pt>
                <c:pt idx="13914">
                  <c:v>42573.291666666664</c:v>
                </c:pt>
                <c:pt idx="13915">
                  <c:v>42573.3125</c:v>
                </c:pt>
                <c:pt idx="13916">
                  <c:v>42573.333333333336</c:v>
                </c:pt>
                <c:pt idx="13917">
                  <c:v>42573.354166666664</c:v>
                </c:pt>
                <c:pt idx="13918">
                  <c:v>42573.375</c:v>
                </c:pt>
                <c:pt idx="13919">
                  <c:v>42573.395833333336</c:v>
                </c:pt>
                <c:pt idx="13920">
                  <c:v>42573.416666666664</c:v>
                </c:pt>
                <c:pt idx="13921">
                  <c:v>42573.4375</c:v>
                </c:pt>
                <c:pt idx="13922">
                  <c:v>42573.458333333336</c:v>
                </c:pt>
                <c:pt idx="13923">
                  <c:v>42573.479166666664</c:v>
                </c:pt>
                <c:pt idx="13924">
                  <c:v>42573.5</c:v>
                </c:pt>
                <c:pt idx="13925">
                  <c:v>42573.520833333336</c:v>
                </c:pt>
                <c:pt idx="13926">
                  <c:v>42573.541666666664</c:v>
                </c:pt>
                <c:pt idx="13927">
                  <c:v>42573.5625</c:v>
                </c:pt>
                <c:pt idx="13928">
                  <c:v>42573.583333333336</c:v>
                </c:pt>
                <c:pt idx="13929">
                  <c:v>42573.604166666664</c:v>
                </c:pt>
                <c:pt idx="13930">
                  <c:v>42573.625</c:v>
                </c:pt>
                <c:pt idx="13931">
                  <c:v>42573.645833333336</c:v>
                </c:pt>
                <c:pt idx="13932">
                  <c:v>42573.666666666664</c:v>
                </c:pt>
                <c:pt idx="13933">
                  <c:v>42573.6875</c:v>
                </c:pt>
                <c:pt idx="13934">
                  <c:v>42573.708333333336</c:v>
                </c:pt>
                <c:pt idx="13935">
                  <c:v>42573.729166666664</c:v>
                </c:pt>
                <c:pt idx="13936">
                  <c:v>42573.75</c:v>
                </c:pt>
                <c:pt idx="13937">
                  <c:v>42573.770833333336</c:v>
                </c:pt>
                <c:pt idx="13938">
                  <c:v>42573.791666666664</c:v>
                </c:pt>
                <c:pt idx="13939">
                  <c:v>42573.8125</c:v>
                </c:pt>
                <c:pt idx="13940">
                  <c:v>42573.833333333336</c:v>
                </c:pt>
                <c:pt idx="13941">
                  <c:v>42573.854166666664</c:v>
                </c:pt>
                <c:pt idx="13942">
                  <c:v>42573.875</c:v>
                </c:pt>
                <c:pt idx="13943">
                  <c:v>42573.895833333336</c:v>
                </c:pt>
                <c:pt idx="13944">
                  <c:v>42573.916666666664</c:v>
                </c:pt>
                <c:pt idx="13945">
                  <c:v>42573.9375</c:v>
                </c:pt>
                <c:pt idx="13946">
                  <c:v>42573.958333333336</c:v>
                </c:pt>
                <c:pt idx="13947">
                  <c:v>42573.979166666664</c:v>
                </c:pt>
                <c:pt idx="13948">
                  <c:v>42574</c:v>
                </c:pt>
                <c:pt idx="13949">
                  <c:v>42574.020833333336</c:v>
                </c:pt>
                <c:pt idx="13950">
                  <c:v>42574.041666666664</c:v>
                </c:pt>
                <c:pt idx="13951">
                  <c:v>42574.0625</c:v>
                </c:pt>
                <c:pt idx="13952">
                  <c:v>42574.083333333336</c:v>
                </c:pt>
                <c:pt idx="13953">
                  <c:v>42574.104166666664</c:v>
                </c:pt>
                <c:pt idx="13954">
                  <c:v>42574.125</c:v>
                </c:pt>
                <c:pt idx="13955">
                  <c:v>42574.145833333336</c:v>
                </c:pt>
                <c:pt idx="13956">
                  <c:v>42574.166666666664</c:v>
                </c:pt>
                <c:pt idx="13957">
                  <c:v>42574.1875</c:v>
                </c:pt>
                <c:pt idx="13958">
                  <c:v>42574.208333333336</c:v>
                </c:pt>
                <c:pt idx="13959">
                  <c:v>42574.229166666664</c:v>
                </c:pt>
                <c:pt idx="13960">
                  <c:v>42574.25</c:v>
                </c:pt>
                <c:pt idx="13961">
                  <c:v>42574.270833333336</c:v>
                </c:pt>
                <c:pt idx="13962">
                  <c:v>42574.291666666664</c:v>
                </c:pt>
                <c:pt idx="13963">
                  <c:v>42574.3125</c:v>
                </c:pt>
                <c:pt idx="13964">
                  <c:v>42574.333333333336</c:v>
                </c:pt>
                <c:pt idx="13965">
                  <c:v>42574.354166666664</c:v>
                </c:pt>
                <c:pt idx="13966">
                  <c:v>42574.375</c:v>
                </c:pt>
                <c:pt idx="13967">
                  <c:v>42574.395833333336</c:v>
                </c:pt>
                <c:pt idx="13968">
                  <c:v>42574.416666666664</c:v>
                </c:pt>
                <c:pt idx="13969">
                  <c:v>42574.4375</c:v>
                </c:pt>
                <c:pt idx="13970">
                  <c:v>42574.458333333336</c:v>
                </c:pt>
                <c:pt idx="13971">
                  <c:v>42574.479166666664</c:v>
                </c:pt>
                <c:pt idx="13972">
                  <c:v>42574.5</c:v>
                </c:pt>
                <c:pt idx="13973">
                  <c:v>42574.520833333336</c:v>
                </c:pt>
                <c:pt idx="13974">
                  <c:v>42574.541666666664</c:v>
                </c:pt>
                <c:pt idx="13975">
                  <c:v>42574.5625</c:v>
                </c:pt>
                <c:pt idx="13976">
                  <c:v>42574.583333333336</c:v>
                </c:pt>
                <c:pt idx="13977">
                  <c:v>42574.604166666664</c:v>
                </c:pt>
                <c:pt idx="13978">
                  <c:v>42574.625</c:v>
                </c:pt>
                <c:pt idx="13979">
                  <c:v>42574.645833333336</c:v>
                </c:pt>
                <c:pt idx="13980">
                  <c:v>42574.666666666664</c:v>
                </c:pt>
                <c:pt idx="13981">
                  <c:v>42574.6875</c:v>
                </c:pt>
                <c:pt idx="13982">
                  <c:v>42574.708333333336</c:v>
                </c:pt>
                <c:pt idx="13983">
                  <c:v>42574.729166666664</c:v>
                </c:pt>
                <c:pt idx="13984">
                  <c:v>42574.75</c:v>
                </c:pt>
                <c:pt idx="13985">
                  <c:v>42574.770833333336</c:v>
                </c:pt>
                <c:pt idx="13986">
                  <c:v>42574.791666666664</c:v>
                </c:pt>
                <c:pt idx="13987">
                  <c:v>42574.8125</c:v>
                </c:pt>
                <c:pt idx="13988">
                  <c:v>42574.833333333336</c:v>
                </c:pt>
                <c:pt idx="13989">
                  <c:v>42574.854166666664</c:v>
                </c:pt>
                <c:pt idx="13990">
                  <c:v>42574.875</c:v>
                </c:pt>
                <c:pt idx="13991">
                  <c:v>42574.895833333336</c:v>
                </c:pt>
                <c:pt idx="13992">
                  <c:v>42574.916666666664</c:v>
                </c:pt>
                <c:pt idx="13993">
                  <c:v>42574.9375</c:v>
                </c:pt>
                <c:pt idx="13994">
                  <c:v>42574.958333333336</c:v>
                </c:pt>
                <c:pt idx="13995">
                  <c:v>42574.979166666664</c:v>
                </c:pt>
                <c:pt idx="13996">
                  <c:v>42575</c:v>
                </c:pt>
                <c:pt idx="13997">
                  <c:v>42575.020833333336</c:v>
                </c:pt>
                <c:pt idx="13998">
                  <c:v>42575.041666666664</c:v>
                </c:pt>
                <c:pt idx="13999">
                  <c:v>42575.0625</c:v>
                </c:pt>
                <c:pt idx="14000">
                  <c:v>42575.083333333336</c:v>
                </c:pt>
                <c:pt idx="14001">
                  <c:v>42575.104166666664</c:v>
                </c:pt>
                <c:pt idx="14002">
                  <c:v>42575.125</c:v>
                </c:pt>
                <c:pt idx="14003">
                  <c:v>42575.145833333336</c:v>
                </c:pt>
                <c:pt idx="14004">
                  <c:v>42575.166666666664</c:v>
                </c:pt>
                <c:pt idx="14005">
                  <c:v>42575.1875</c:v>
                </c:pt>
                <c:pt idx="14006">
                  <c:v>42575.208333333336</c:v>
                </c:pt>
                <c:pt idx="14007">
                  <c:v>42575.229166666664</c:v>
                </c:pt>
                <c:pt idx="14008">
                  <c:v>42575.25</c:v>
                </c:pt>
                <c:pt idx="14009">
                  <c:v>42575.270833333336</c:v>
                </c:pt>
                <c:pt idx="14010">
                  <c:v>42575.291666666664</c:v>
                </c:pt>
                <c:pt idx="14011">
                  <c:v>42575.3125</c:v>
                </c:pt>
                <c:pt idx="14012">
                  <c:v>42575.333333333336</c:v>
                </c:pt>
                <c:pt idx="14013">
                  <c:v>42575.354166666664</c:v>
                </c:pt>
                <c:pt idx="14014">
                  <c:v>42575.375</c:v>
                </c:pt>
                <c:pt idx="14015">
                  <c:v>42575.395833333336</c:v>
                </c:pt>
                <c:pt idx="14016">
                  <c:v>42575.416666666664</c:v>
                </c:pt>
                <c:pt idx="14017">
                  <c:v>42575.4375</c:v>
                </c:pt>
                <c:pt idx="14018">
                  <c:v>42575.458333333336</c:v>
                </c:pt>
                <c:pt idx="14019">
                  <c:v>42575.479166666664</c:v>
                </c:pt>
                <c:pt idx="14020">
                  <c:v>42575.5</c:v>
                </c:pt>
                <c:pt idx="14021">
                  <c:v>42575.520833333336</c:v>
                </c:pt>
                <c:pt idx="14022">
                  <c:v>42575.541666666664</c:v>
                </c:pt>
                <c:pt idx="14023">
                  <c:v>42575.5625</c:v>
                </c:pt>
                <c:pt idx="14024">
                  <c:v>42575.583333333336</c:v>
                </c:pt>
                <c:pt idx="14025">
                  <c:v>42575.604166666664</c:v>
                </c:pt>
                <c:pt idx="14026">
                  <c:v>42575.625</c:v>
                </c:pt>
                <c:pt idx="14027">
                  <c:v>42575.645833333336</c:v>
                </c:pt>
                <c:pt idx="14028">
                  <c:v>42575.666666666664</c:v>
                </c:pt>
                <c:pt idx="14029">
                  <c:v>42575.6875</c:v>
                </c:pt>
                <c:pt idx="14030">
                  <c:v>42575.708333333336</c:v>
                </c:pt>
                <c:pt idx="14031">
                  <c:v>42575.729166666664</c:v>
                </c:pt>
                <c:pt idx="14032">
                  <c:v>42575.75</c:v>
                </c:pt>
                <c:pt idx="14033">
                  <c:v>42575.770833333336</c:v>
                </c:pt>
                <c:pt idx="14034">
                  <c:v>42575.791666666664</c:v>
                </c:pt>
                <c:pt idx="14035">
                  <c:v>42575.8125</c:v>
                </c:pt>
                <c:pt idx="14036">
                  <c:v>42575.833333333336</c:v>
                </c:pt>
                <c:pt idx="14037">
                  <c:v>42575.854166666664</c:v>
                </c:pt>
                <c:pt idx="14038">
                  <c:v>42575.875</c:v>
                </c:pt>
                <c:pt idx="14039">
                  <c:v>42575.895833333336</c:v>
                </c:pt>
                <c:pt idx="14040">
                  <c:v>42575.916666666664</c:v>
                </c:pt>
                <c:pt idx="14041">
                  <c:v>42575.9375</c:v>
                </c:pt>
                <c:pt idx="14042">
                  <c:v>42575.958333333336</c:v>
                </c:pt>
                <c:pt idx="14043">
                  <c:v>42575.979166666664</c:v>
                </c:pt>
                <c:pt idx="14044">
                  <c:v>42576</c:v>
                </c:pt>
                <c:pt idx="14045">
                  <c:v>42576.020833333336</c:v>
                </c:pt>
                <c:pt idx="14046">
                  <c:v>42576.041666666664</c:v>
                </c:pt>
                <c:pt idx="14047">
                  <c:v>42576.0625</c:v>
                </c:pt>
                <c:pt idx="14048">
                  <c:v>42576.083333333336</c:v>
                </c:pt>
                <c:pt idx="14049">
                  <c:v>42576.104166666664</c:v>
                </c:pt>
                <c:pt idx="14050">
                  <c:v>42576.125</c:v>
                </c:pt>
                <c:pt idx="14051">
                  <c:v>42576.145833333336</c:v>
                </c:pt>
                <c:pt idx="14052">
                  <c:v>42576.166666666664</c:v>
                </c:pt>
                <c:pt idx="14053">
                  <c:v>42576.1875</c:v>
                </c:pt>
                <c:pt idx="14054">
                  <c:v>42576.208333333336</c:v>
                </c:pt>
                <c:pt idx="14055">
                  <c:v>42576.229166666664</c:v>
                </c:pt>
                <c:pt idx="14056">
                  <c:v>42576.25</c:v>
                </c:pt>
                <c:pt idx="14057">
                  <c:v>42576.270833333336</c:v>
                </c:pt>
                <c:pt idx="14058">
                  <c:v>42576.291666666664</c:v>
                </c:pt>
                <c:pt idx="14059">
                  <c:v>42576.3125</c:v>
                </c:pt>
                <c:pt idx="14060">
                  <c:v>42576.333333333336</c:v>
                </c:pt>
                <c:pt idx="14061">
                  <c:v>42576.354166666664</c:v>
                </c:pt>
                <c:pt idx="14062">
                  <c:v>42576.375</c:v>
                </c:pt>
                <c:pt idx="14063">
                  <c:v>42576.395833333336</c:v>
                </c:pt>
                <c:pt idx="14064">
                  <c:v>42576.416666666664</c:v>
                </c:pt>
                <c:pt idx="14065">
                  <c:v>42576.4375</c:v>
                </c:pt>
                <c:pt idx="14066">
                  <c:v>42576.458333333336</c:v>
                </c:pt>
                <c:pt idx="14067">
                  <c:v>42576.479166666664</c:v>
                </c:pt>
                <c:pt idx="14068">
                  <c:v>42576.5</c:v>
                </c:pt>
                <c:pt idx="14069">
                  <c:v>42576.520833333336</c:v>
                </c:pt>
                <c:pt idx="14070">
                  <c:v>42576.541666666664</c:v>
                </c:pt>
                <c:pt idx="14071">
                  <c:v>42576.5625</c:v>
                </c:pt>
                <c:pt idx="14072">
                  <c:v>42576.583333333336</c:v>
                </c:pt>
                <c:pt idx="14073">
                  <c:v>42576.604166666664</c:v>
                </c:pt>
                <c:pt idx="14074">
                  <c:v>42576.625</c:v>
                </c:pt>
                <c:pt idx="14075">
                  <c:v>42576.645833333336</c:v>
                </c:pt>
                <c:pt idx="14076">
                  <c:v>42576.666666666664</c:v>
                </c:pt>
                <c:pt idx="14077">
                  <c:v>42576.6875</c:v>
                </c:pt>
                <c:pt idx="14078">
                  <c:v>42576.708333333336</c:v>
                </c:pt>
                <c:pt idx="14079">
                  <c:v>42576.729166666664</c:v>
                </c:pt>
                <c:pt idx="14080">
                  <c:v>42576.75</c:v>
                </c:pt>
                <c:pt idx="14081">
                  <c:v>42576.770833333336</c:v>
                </c:pt>
                <c:pt idx="14082">
                  <c:v>42576.791666666664</c:v>
                </c:pt>
                <c:pt idx="14083">
                  <c:v>42576.8125</c:v>
                </c:pt>
                <c:pt idx="14084">
                  <c:v>42576.833333333336</c:v>
                </c:pt>
                <c:pt idx="14085">
                  <c:v>42576.854166666664</c:v>
                </c:pt>
                <c:pt idx="14086">
                  <c:v>42576.875</c:v>
                </c:pt>
                <c:pt idx="14087">
                  <c:v>42576.895833333336</c:v>
                </c:pt>
                <c:pt idx="14088">
                  <c:v>42576.916666666664</c:v>
                </c:pt>
                <c:pt idx="14089">
                  <c:v>42576.9375</c:v>
                </c:pt>
                <c:pt idx="14090">
                  <c:v>42576.958333333336</c:v>
                </c:pt>
                <c:pt idx="14091">
                  <c:v>42576.979166666664</c:v>
                </c:pt>
                <c:pt idx="14092">
                  <c:v>42577</c:v>
                </c:pt>
                <c:pt idx="14093">
                  <c:v>42577.020833333336</c:v>
                </c:pt>
                <c:pt idx="14094">
                  <c:v>42577.041666666664</c:v>
                </c:pt>
                <c:pt idx="14095">
                  <c:v>42577.0625</c:v>
                </c:pt>
                <c:pt idx="14096">
                  <c:v>42577.083333333336</c:v>
                </c:pt>
                <c:pt idx="14097">
                  <c:v>42577.104166666664</c:v>
                </c:pt>
                <c:pt idx="14098">
                  <c:v>42577.125</c:v>
                </c:pt>
                <c:pt idx="14099">
                  <c:v>42577.145833333336</c:v>
                </c:pt>
                <c:pt idx="14100">
                  <c:v>42577.166666666664</c:v>
                </c:pt>
                <c:pt idx="14101">
                  <c:v>42577.1875</c:v>
                </c:pt>
                <c:pt idx="14102">
                  <c:v>42577.208333333336</c:v>
                </c:pt>
                <c:pt idx="14103">
                  <c:v>42577.229166666664</c:v>
                </c:pt>
                <c:pt idx="14104">
                  <c:v>42577.25</c:v>
                </c:pt>
                <c:pt idx="14105">
                  <c:v>42577.270833333336</c:v>
                </c:pt>
                <c:pt idx="14106">
                  <c:v>42577.291666666664</c:v>
                </c:pt>
                <c:pt idx="14107">
                  <c:v>42577.3125</c:v>
                </c:pt>
                <c:pt idx="14108">
                  <c:v>42577.333333333336</c:v>
                </c:pt>
                <c:pt idx="14109">
                  <c:v>42577.354166666664</c:v>
                </c:pt>
                <c:pt idx="14110">
                  <c:v>42577.375</c:v>
                </c:pt>
                <c:pt idx="14111">
                  <c:v>42577.395833333336</c:v>
                </c:pt>
                <c:pt idx="14112">
                  <c:v>42577.416666666664</c:v>
                </c:pt>
                <c:pt idx="14113">
                  <c:v>42577.4375</c:v>
                </c:pt>
                <c:pt idx="14114">
                  <c:v>42577.458333333336</c:v>
                </c:pt>
                <c:pt idx="14115">
                  <c:v>42577.479166666664</c:v>
                </c:pt>
                <c:pt idx="14116">
                  <c:v>42577.5</c:v>
                </c:pt>
                <c:pt idx="14117">
                  <c:v>42577.520833333336</c:v>
                </c:pt>
                <c:pt idx="14118">
                  <c:v>42577.541666666664</c:v>
                </c:pt>
                <c:pt idx="14119">
                  <c:v>42577.5625</c:v>
                </c:pt>
                <c:pt idx="14120">
                  <c:v>42577.583333333336</c:v>
                </c:pt>
                <c:pt idx="14121">
                  <c:v>42577.604166666664</c:v>
                </c:pt>
                <c:pt idx="14122">
                  <c:v>42577.625</c:v>
                </c:pt>
                <c:pt idx="14123">
                  <c:v>42577.645833333336</c:v>
                </c:pt>
                <c:pt idx="14124">
                  <c:v>42577.666666666664</c:v>
                </c:pt>
                <c:pt idx="14125">
                  <c:v>42577.6875</c:v>
                </c:pt>
                <c:pt idx="14126">
                  <c:v>42577.708333333336</c:v>
                </c:pt>
                <c:pt idx="14127">
                  <c:v>42577.729166666664</c:v>
                </c:pt>
                <c:pt idx="14128">
                  <c:v>42577.75</c:v>
                </c:pt>
                <c:pt idx="14129">
                  <c:v>42577.770833333336</c:v>
                </c:pt>
                <c:pt idx="14130">
                  <c:v>42577.791666666664</c:v>
                </c:pt>
                <c:pt idx="14131">
                  <c:v>42577.8125</c:v>
                </c:pt>
                <c:pt idx="14132">
                  <c:v>42577.833333333336</c:v>
                </c:pt>
                <c:pt idx="14133">
                  <c:v>42577.854166666664</c:v>
                </c:pt>
                <c:pt idx="14134">
                  <c:v>42577.875</c:v>
                </c:pt>
                <c:pt idx="14135">
                  <c:v>42577.895833333336</c:v>
                </c:pt>
                <c:pt idx="14136">
                  <c:v>42577.916666666664</c:v>
                </c:pt>
                <c:pt idx="14137">
                  <c:v>42577.9375</c:v>
                </c:pt>
                <c:pt idx="14138">
                  <c:v>42577.958333333336</c:v>
                </c:pt>
                <c:pt idx="14139">
                  <c:v>42577.979166666664</c:v>
                </c:pt>
                <c:pt idx="14140">
                  <c:v>42578</c:v>
                </c:pt>
                <c:pt idx="14141">
                  <c:v>42578.020833333336</c:v>
                </c:pt>
                <c:pt idx="14142">
                  <c:v>42578.041666666664</c:v>
                </c:pt>
                <c:pt idx="14143">
                  <c:v>42578.0625</c:v>
                </c:pt>
                <c:pt idx="14144">
                  <c:v>42578.083333333336</c:v>
                </c:pt>
                <c:pt idx="14145">
                  <c:v>42578.104166666664</c:v>
                </c:pt>
                <c:pt idx="14146">
                  <c:v>42578.125</c:v>
                </c:pt>
                <c:pt idx="14147">
                  <c:v>42578.145833333336</c:v>
                </c:pt>
                <c:pt idx="14148">
                  <c:v>42578.166666666664</c:v>
                </c:pt>
                <c:pt idx="14149">
                  <c:v>42578.1875</c:v>
                </c:pt>
                <c:pt idx="14150">
                  <c:v>42578.208333333336</c:v>
                </c:pt>
                <c:pt idx="14151">
                  <c:v>42578.229166666664</c:v>
                </c:pt>
                <c:pt idx="14152">
                  <c:v>42578.25</c:v>
                </c:pt>
                <c:pt idx="14153">
                  <c:v>42578.270833333336</c:v>
                </c:pt>
                <c:pt idx="14154">
                  <c:v>42578.291666666664</c:v>
                </c:pt>
                <c:pt idx="14155">
                  <c:v>42578.3125</c:v>
                </c:pt>
                <c:pt idx="14156">
                  <c:v>42578.333333333336</c:v>
                </c:pt>
                <c:pt idx="14157">
                  <c:v>42578.354166666664</c:v>
                </c:pt>
                <c:pt idx="14158">
                  <c:v>42578.375</c:v>
                </c:pt>
                <c:pt idx="14159">
                  <c:v>42578.395833333336</c:v>
                </c:pt>
                <c:pt idx="14160">
                  <c:v>42578.416666666664</c:v>
                </c:pt>
                <c:pt idx="14161">
                  <c:v>42578.4375</c:v>
                </c:pt>
                <c:pt idx="14162">
                  <c:v>42578.458333333336</c:v>
                </c:pt>
                <c:pt idx="14163">
                  <c:v>42578.479166666664</c:v>
                </c:pt>
                <c:pt idx="14164">
                  <c:v>42578.5</c:v>
                </c:pt>
                <c:pt idx="14165">
                  <c:v>42578.520833333336</c:v>
                </c:pt>
                <c:pt idx="14166">
                  <c:v>42578.541666666664</c:v>
                </c:pt>
                <c:pt idx="14167">
                  <c:v>42578.5625</c:v>
                </c:pt>
                <c:pt idx="14168">
                  <c:v>42578.583333333336</c:v>
                </c:pt>
                <c:pt idx="14169">
                  <c:v>42578.604166666664</c:v>
                </c:pt>
                <c:pt idx="14170">
                  <c:v>42578.625</c:v>
                </c:pt>
                <c:pt idx="14171">
                  <c:v>42578.645833333336</c:v>
                </c:pt>
                <c:pt idx="14172">
                  <c:v>42578.666666666664</c:v>
                </c:pt>
                <c:pt idx="14173">
                  <c:v>42578.6875</c:v>
                </c:pt>
                <c:pt idx="14174">
                  <c:v>42578.708333333336</c:v>
                </c:pt>
                <c:pt idx="14175">
                  <c:v>42578.729166666664</c:v>
                </c:pt>
                <c:pt idx="14176">
                  <c:v>42578.75</c:v>
                </c:pt>
                <c:pt idx="14177">
                  <c:v>42578.770833333336</c:v>
                </c:pt>
                <c:pt idx="14178">
                  <c:v>42578.791666666664</c:v>
                </c:pt>
                <c:pt idx="14179">
                  <c:v>42578.8125</c:v>
                </c:pt>
                <c:pt idx="14180">
                  <c:v>42578.833333333336</c:v>
                </c:pt>
                <c:pt idx="14181">
                  <c:v>42578.854166666664</c:v>
                </c:pt>
                <c:pt idx="14182">
                  <c:v>42578.875</c:v>
                </c:pt>
                <c:pt idx="14183">
                  <c:v>42578.895833333336</c:v>
                </c:pt>
                <c:pt idx="14184">
                  <c:v>42578.916666666664</c:v>
                </c:pt>
                <c:pt idx="14185">
                  <c:v>42578.9375</c:v>
                </c:pt>
                <c:pt idx="14186">
                  <c:v>42578.958333333336</c:v>
                </c:pt>
                <c:pt idx="14187">
                  <c:v>42578.979166666664</c:v>
                </c:pt>
                <c:pt idx="14188">
                  <c:v>42579</c:v>
                </c:pt>
                <c:pt idx="14189">
                  <c:v>42579.020833333336</c:v>
                </c:pt>
                <c:pt idx="14190">
                  <c:v>42579.041666666664</c:v>
                </c:pt>
                <c:pt idx="14191">
                  <c:v>42579.0625</c:v>
                </c:pt>
                <c:pt idx="14192">
                  <c:v>42579.083333333336</c:v>
                </c:pt>
                <c:pt idx="14193">
                  <c:v>42579.104166666664</c:v>
                </c:pt>
                <c:pt idx="14194">
                  <c:v>42579.125</c:v>
                </c:pt>
                <c:pt idx="14195">
                  <c:v>42579.145833333336</c:v>
                </c:pt>
                <c:pt idx="14196">
                  <c:v>42579.166666666664</c:v>
                </c:pt>
                <c:pt idx="14197">
                  <c:v>42579.1875</c:v>
                </c:pt>
                <c:pt idx="14198">
                  <c:v>42579.208333333336</c:v>
                </c:pt>
                <c:pt idx="14199">
                  <c:v>42579.229166666664</c:v>
                </c:pt>
                <c:pt idx="14200">
                  <c:v>42579.25</c:v>
                </c:pt>
                <c:pt idx="14201">
                  <c:v>42579.270833333336</c:v>
                </c:pt>
                <c:pt idx="14202">
                  <c:v>42579.291666666664</c:v>
                </c:pt>
                <c:pt idx="14203">
                  <c:v>42579.3125</c:v>
                </c:pt>
                <c:pt idx="14204">
                  <c:v>42579.333333333336</c:v>
                </c:pt>
                <c:pt idx="14205">
                  <c:v>42579.354166666664</c:v>
                </c:pt>
                <c:pt idx="14206">
                  <c:v>42579.375</c:v>
                </c:pt>
                <c:pt idx="14207">
                  <c:v>42579.395833333336</c:v>
                </c:pt>
                <c:pt idx="14208">
                  <c:v>42579.416666666664</c:v>
                </c:pt>
                <c:pt idx="14209">
                  <c:v>42579.4375</c:v>
                </c:pt>
                <c:pt idx="14210">
                  <c:v>42579.458333333336</c:v>
                </c:pt>
                <c:pt idx="14211">
                  <c:v>42579.479166666664</c:v>
                </c:pt>
                <c:pt idx="14212">
                  <c:v>42579.5</c:v>
                </c:pt>
                <c:pt idx="14213">
                  <c:v>42579.520833333336</c:v>
                </c:pt>
                <c:pt idx="14214">
                  <c:v>42579.541666666664</c:v>
                </c:pt>
                <c:pt idx="14215">
                  <c:v>42579.5625</c:v>
                </c:pt>
                <c:pt idx="14216">
                  <c:v>42579.583333333336</c:v>
                </c:pt>
                <c:pt idx="14217">
                  <c:v>42579.604166666664</c:v>
                </c:pt>
                <c:pt idx="14218">
                  <c:v>42579.625</c:v>
                </c:pt>
                <c:pt idx="14219">
                  <c:v>42579.645833333336</c:v>
                </c:pt>
                <c:pt idx="14220">
                  <c:v>42579.666666666664</c:v>
                </c:pt>
                <c:pt idx="14221">
                  <c:v>42579.6875</c:v>
                </c:pt>
                <c:pt idx="14222">
                  <c:v>42579.708333333336</c:v>
                </c:pt>
                <c:pt idx="14223">
                  <c:v>42579.729166666664</c:v>
                </c:pt>
                <c:pt idx="14224">
                  <c:v>42579.75</c:v>
                </c:pt>
                <c:pt idx="14225">
                  <c:v>42579.770833333336</c:v>
                </c:pt>
                <c:pt idx="14226">
                  <c:v>42579.791666666664</c:v>
                </c:pt>
                <c:pt idx="14227">
                  <c:v>42579.8125</c:v>
                </c:pt>
                <c:pt idx="14228">
                  <c:v>42579.833333333336</c:v>
                </c:pt>
                <c:pt idx="14229">
                  <c:v>42579.854166666664</c:v>
                </c:pt>
                <c:pt idx="14230">
                  <c:v>42579.875</c:v>
                </c:pt>
                <c:pt idx="14231">
                  <c:v>42579.895833333336</c:v>
                </c:pt>
                <c:pt idx="14232">
                  <c:v>42579.916666666664</c:v>
                </c:pt>
                <c:pt idx="14233">
                  <c:v>42579.9375</c:v>
                </c:pt>
                <c:pt idx="14234">
                  <c:v>42579.958333333336</c:v>
                </c:pt>
                <c:pt idx="14235">
                  <c:v>42579.979166666664</c:v>
                </c:pt>
                <c:pt idx="14236">
                  <c:v>42580</c:v>
                </c:pt>
                <c:pt idx="14237">
                  <c:v>42580.020833333336</c:v>
                </c:pt>
                <c:pt idx="14238">
                  <c:v>42580.041666666664</c:v>
                </c:pt>
                <c:pt idx="14239">
                  <c:v>42580.0625</c:v>
                </c:pt>
                <c:pt idx="14240">
                  <c:v>42580.083333333336</c:v>
                </c:pt>
                <c:pt idx="14241">
                  <c:v>42580.104166666664</c:v>
                </c:pt>
                <c:pt idx="14242">
                  <c:v>42580.125</c:v>
                </c:pt>
                <c:pt idx="14243">
                  <c:v>42580.145833333336</c:v>
                </c:pt>
                <c:pt idx="14244">
                  <c:v>42580.166666666664</c:v>
                </c:pt>
                <c:pt idx="14245">
                  <c:v>42580.1875</c:v>
                </c:pt>
                <c:pt idx="14246">
                  <c:v>42580.208333333336</c:v>
                </c:pt>
                <c:pt idx="14247">
                  <c:v>42580.229166666664</c:v>
                </c:pt>
                <c:pt idx="14248">
                  <c:v>42580.25</c:v>
                </c:pt>
                <c:pt idx="14249">
                  <c:v>42580.270833333336</c:v>
                </c:pt>
                <c:pt idx="14250">
                  <c:v>42580.291666666664</c:v>
                </c:pt>
                <c:pt idx="14251">
                  <c:v>42580.3125</c:v>
                </c:pt>
                <c:pt idx="14252">
                  <c:v>42580.333333333336</c:v>
                </c:pt>
                <c:pt idx="14253">
                  <c:v>42580.354166666664</c:v>
                </c:pt>
                <c:pt idx="14254">
                  <c:v>42580.375</c:v>
                </c:pt>
                <c:pt idx="14255">
                  <c:v>42580.395833333336</c:v>
                </c:pt>
                <c:pt idx="14256">
                  <c:v>42580.416666666664</c:v>
                </c:pt>
                <c:pt idx="14257">
                  <c:v>42580.4375</c:v>
                </c:pt>
                <c:pt idx="14258">
                  <c:v>42580.458333333336</c:v>
                </c:pt>
                <c:pt idx="14259">
                  <c:v>42580.479166666664</c:v>
                </c:pt>
                <c:pt idx="14260">
                  <c:v>42580.5</c:v>
                </c:pt>
                <c:pt idx="14261">
                  <c:v>42580.520833333336</c:v>
                </c:pt>
                <c:pt idx="14262">
                  <c:v>42580.541666666664</c:v>
                </c:pt>
                <c:pt idx="14263">
                  <c:v>42580.5625</c:v>
                </c:pt>
                <c:pt idx="14264">
                  <c:v>42580.583333333336</c:v>
                </c:pt>
                <c:pt idx="14265">
                  <c:v>42580.604166666664</c:v>
                </c:pt>
                <c:pt idx="14266">
                  <c:v>42580.625</c:v>
                </c:pt>
                <c:pt idx="14267">
                  <c:v>42580.645833333336</c:v>
                </c:pt>
                <c:pt idx="14268">
                  <c:v>42580.666666666664</c:v>
                </c:pt>
                <c:pt idx="14269">
                  <c:v>42580.6875</c:v>
                </c:pt>
                <c:pt idx="14270">
                  <c:v>42580.708333333336</c:v>
                </c:pt>
                <c:pt idx="14271">
                  <c:v>42580.729166666664</c:v>
                </c:pt>
                <c:pt idx="14272">
                  <c:v>42580.75</c:v>
                </c:pt>
                <c:pt idx="14273">
                  <c:v>42580.770833333336</c:v>
                </c:pt>
                <c:pt idx="14274">
                  <c:v>42580.791666666664</c:v>
                </c:pt>
                <c:pt idx="14275">
                  <c:v>42580.8125</c:v>
                </c:pt>
                <c:pt idx="14276">
                  <c:v>42580.833333333336</c:v>
                </c:pt>
                <c:pt idx="14277">
                  <c:v>42580.854166666664</c:v>
                </c:pt>
                <c:pt idx="14278">
                  <c:v>42580.875</c:v>
                </c:pt>
                <c:pt idx="14279">
                  <c:v>42580.895833333336</c:v>
                </c:pt>
                <c:pt idx="14280">
                  <c:v>42580.916666666664</c:v>
                </c:pt>
                <c:pt idx="14281">
                  <c:v>42580.9375</c:v>
                </c:pt>
                <c:pt idx="14282">
                  <c:v>42580.958333333336</c:v>
                </c:pt>
                <c:pt idx="14283">
                  <c:v>42580.979166666664</c:v>
                </c:pt>
                <c:pt idx="14284">
                  <c:v>42581</c:v>
                </c:pt>
                <c:pt idx="14285">
                  <c:v>42581.020833333336</c:v>
                </c:pt>
                <c:pt idx="14286">
                  <c:v>42581.041666666664</c:v>
                </c:pt>
                <c:pt idx="14287">
                  <c:v>42581.0625</c:v>
                </c:pt>
                <c:pt idx="14288">
                  <c:v>42581.083333333336</c:v>
                </c:pt>
                <c:pt idx="14289">
                  <c:v>42581.104166666664</c:v>
                </c:pt>
                <c:pt idx="14290">
                  <c:v>42581.125</c:v>
                </c:pt>
                <c:pt idx="14291">
                  <c:v>42581.145833333336</c:v>
                </c:pt>
                <c:pt idx="14292">
                  <c:v>42581.166666666664</c:v>
                </c:pt>
                <c:pt idx="14293">
                  <c:v>42581.1875</c:v>
                </c:pt>
                <c:pt idx="14294">
                  <c:v>42581.208333333336</c:v>
                </c:pt>
                <c:pt idx="14295">
                  <c:v>42581.229166666664</c:v>
                </c:pt>
                <c:pt idx="14296">
                  <c:v>42581.25</c:v>
                </c:pt>
                <c:pt idx="14297">
                  <c:v>42581.270833333336</c:v>
                </c:pt>
                <c:pt idx="14298">
                  <c:v>42581.291666666664</c:v>
                </c:pt>
                <c:pt idx="14299">
                  <c:v>42581.3125</c:v>
                </c:pt>
                <c:pt idx="14300">
                  <c:v>42581.333333333336</c:v>
                </c:pt>
                <c:pt idx="14301">
                  <c:v>42581.354166666664</c:v>
                </c:pt>
                <c:pt idx="14302">
                  <c:v>42581.375</c:v>
                </c:pt>
                <c:pt idx="14303">
                  <c:v>42581.395833333336</c:v>
                </c:pt>
                <c:pt idx="14304">
                  <c:v>42581.416666666664</c:v>
                </c:pt>
                <c:pt idx="14305">
                  <c:v>42581.4375</c:v>
                </c:pt>
                <c:pt idx="14306">
                  <c:v>42581.458333333336</c:v>
                </c:pt>
                <c:pt idx="14307">
                  <c:v>42581.479166666664</c:v>
                </c:pt>
                <c:pt idx="14308">
                  <c:v>42581.5</c:v>
                </c:pt>
                <c:pt idx="14309">
                  <c:v>42581.520833333336</c:v>
                </c:pt>
                <c:pt idx="14310">
                  <c:v>42581.541666666664</c:v>
                </c:pt>
                <c:pt idx="14311">
                  <c:v>42581.5625</c:v>
                </c:pt>
                <c:pt idx="14312">
                  <c:v>42581.583333333336</c:v>
                </c:pt>
                <c:pt idx="14313">
                  <c:v>42581.604166666664</c:v>
                </c:pt>
                <c:pt idx="14314">
                  <c:v>42581.625</c:v>
                </c:pt>
                <c:pt idx="14315">
                  <c:v>42581.645833333336</c:v>
                </c:pt>
                <c:pt idx="14316">
                  <c:v>42581.666666666664</c:v>
                </c:pt>
                <c:pt idx="14317">
                  <c:v>42581.6875</c:v>
                </c:pt>
                <c:pt idx="14318">
                  <c:v>42581.708333333336</c:v>
                </c:pt>
                <c:pt idx="14319">
                  <c:v>42581.729166666664</c:v>
                </c:pt>
                <c:pt idx="14320">
                  <c:v>42581.75</c:v>
                </c:pt>
                <c:pt idx="14321">
                  <c:v>42581.770833333336</c:v>
                </c:pt>
                <c:pt idx="14322">
                  <c:v>42581.791666666664</c:v>
                </c:pt>
                <c:pt idx="14323">
                  <c:v>42581.8125</c:v>
                </c:pt>
                <c:pt idx="14324">
                  <c:v>42581.833333333336</c:v>
                </c:pt>
                <c:pt idx="14325">
                  <c:v>42581.854166666664</c:v>
                </c:pt>
                <c:pt idx="14326">
                  <c:v>42581.875</c:v>
                </c:pt>
                <c:pt idx="14327">
                  <c:v>42581.895833333336</c:v>
                </c:pt>
                <c:pt idx="14328">
                  <c:v>42581.916666666664</c:v>
                </c:pt>
                <c:pt idx="14329">
                  <c:v>42581.9375</c:v>
                </c:pt>
                <c:pt idx="14330">
                  <c:v>42581.958333333336</c:v>
                </c:pt>
                <c:pt idx="14331">
                  <c:v>42581.979166666664</c:v>
                </c:pt>
                <c:pt idx="14332">
                  <c:v>42582</c:v>
                </c:pt>
                <c:pt idx="14333">
                  <c:v>42582.020833333336</c:v>
                </c:pt>
                <c:pt idx="14334">
                  <c:v>42582.041666666664</c:v>
                </c:pt>
                <c:pt idx="14335">
                  <c:v>42582.0625</c:v>
                </c:pt>
                <c:pt idx="14336">
                  <c:v>42582.083333333336</c:v>
                </c:pt>
                <c:pt idx="14337">
                  <c:v>42582.104166666664</c:v>
                </c:pt>
                <c:pt idx="14338">
                  <c:v>42582.125</c:v>
                </c:pt>
                <c:pt idx="14339">
                  <c:v>42582.145833333336</c:v>
                </c:pt>
                <c:pt idx="14340">
                  <c:v>42582.166666666664</c:v>
                </c:pt>
                <c:pt idx="14341">
                  <c:v>42582.1875</c:v>
                </c:pt>
                <c:pt idx="14342">
                  <c:v>42582.208333333336</c:v>
                </c:pt>
                <c:pt idx="14343">
                  <c:v>42582.229166666664</c:v>
                </c:pt>
                <c:pt idx="14344">
                  <c:v>42582.25</c:v>
                </c:pt>
                <c:pt idx="14345">
                  <c:v>42582.270833333336</c:v>
                </c:pt>
                <c:pt idx="14346">
                  <c:v>42582.291666666664</c:v>
                </c:pt>
                <c:pt idx="14347">
                  <c:v>42582.3125</c:v>
                </c:pt>
                <c:pt idx="14348">
                  <c:v>42582.333333333336</c:v>
                </c:pt>
                <c:pt idx="14349">
                  <c:v>42582.354166666664</c:v>
                </c:pt>
                <c:pt idx="14350">
                  <c:v>42582.375</c:v>
                </c:pt>
                <c:pt idx="14351">
                  <c:v>42582.395833333336</c:v>
                </c:pt>
                <c:pt idx="14352">
                  <c:v>42582.416666666664</c:v>
                </c:pt>
                <c:pt idx="14353">
                  <c:v>42582.4375</c:v>
                </c:pt>
                <c:pt idx="14354">
                  <c:v>42582.458333333336</c:v>
                </c:pt>
                <c:pt idx="14355">
                  <c:v>42582.479166666664</c:v>
                </c:pt>
                <c:pt idx="14356">
                  <c:v>42582.5</c:v>
                </c:pt>
                <c:pt idx="14357">
                  <c:v>42582.520833333336</c:v>
                </c:pt>
                <c:pt idx="14358">
                  <c:v>42582.541666666664</c:v>
                </c:pt>
                <c:pt idx="14359">
                  <c:v>42582.5625</c:v>
                </c:pt>
                <c:pt idx="14360">
                  <c:v>42582.583333333336</c:v>
                </c:pt>
                <c:pt idx="14361">
                  <c:v>42582.604166666664</c:v>
                </c:pt>
                <c:pt idx="14362">
                  <c:v>42582.625</c:v>
                </c:pt>
                <c:pt idx="14363">
                  <c:v>42582.645833333336</c:v>
                </c:pt>
                <c:pt idx="14364">
                  <c:v>42582.666666666664</c:v>
                </c:pt>
                <c:pt idx="14365">
                  <c:v>42582.6875</c:v>
                </c:pt>
                <c:pt idx="14366">
                  <c:v>42582.708333333336</c:v>
                </c:pt>
                <c:pt idx="14367">
                  <c:v>42582.729166666664</c:v>
                </c:pt>
                <c:pt idx="14368">
                  <c:v>42582.75</c:v>
                </c:pt>
                <c:pt idx="14369">
                  <c:v>42582.770833333336</c:v>
                </c:pt>
                <c:pt idx="14370">
                  <c:v>42582.791666666664</c:v>
                </c:pt>
                <c:pt idx="14371">
                  <c:v>42582.8125</c:v>
                </c:pt>
                <c:pt idx="14372">
                  <c:v>42582.833333333336</c:v>
                </c:pt>
                <c:pt idx="14373">
                  <c:v>42582.854166666664</c:v>
                </c:pt>
                <c:pt idx="14374">
                  <c:v>42582.875</c:v>
                </c:pt>
                <c:pt idx="14375">
                  <c:v>42582.895833333336</c:v>
                </c:pt>
                <c:pt idx="14376">
                  <c:v>42582.916666666664</c:v>
                </c:pt>
                <c:pt idx="14377">
                  <c:v>42582.9375</c:v>
                </c:pt>
                <c:pt idx="14378">
                  <c:v>42582.958333333336</c:v>
                </c:pt>
                <c:pt idx="14379">
                  <c:v>42582.979166666664</c:v>
                </c:pt>
                <c:pt idx="14380">
                  <c:v>42583</c:v>
                </c:pt>
                <c:pt idx="14381">
                  <c:v>42583.020833333336</c:v>
                </c:pt>
                <c:pt idx="14382">
                  <c:v>42583.041666666664</c:v>
                </c:pt>
                <c:pt idx="14383">
                  <c:v>42583.0625</c:v>
                </c:pt>
                <c:pt idx="14384">
                  <c:v>42583.083333333336</c:v>
                </c:pt>
                <c:pt idx="14385">
                  <c:v>42583.104166666664</c:v>
                </c:pt>
                <c:pt idx="14386">
                  <c:v>42583.125</c:v>
                </c:pt>
                <c:pt idx="14387">
                  <c:v>42583.145833333336</c:v>
                </c:pt>
                <c:pt idx="14388">
                  <c:v>42583.166666666664</c:v>
                </c:pt>
                <c:pt idx="14389">
                  <c:v>42583.1875</c:v>
                </c:pt>
                <c:pt idx="14390">
                  <c:v>42583.208333333336</c:v>
                </c:pt>
                <c:pt idx="14391">
                  <c:v>42583.229166666664</c:v>
                </c:pt>
                <c:pt idx="14392">
                  <c:v>42583.25</c:v>
                </c:pt>
                <c:pt idx="14393">
                  <c:v>42583.270833333336</c:v>
                </c:pt>
                <c:pt idx="14394">
                  <c:v>42583.291666666664</c:v>
                </c:pt>
                <c:pt idx="14395">
                  <c:v>42583.3125</c:v>
                </c:pt>
                <c:pt idx="14396">
                  <c:v>42583.333333333336</c:v>
                </c:pt>
                <c:pt idx="14397">
                  <c:v>42583.354166666664</c:v>
                </c:pt>
                <c:pt idx="14398">
                  <c:v>42583.375</c:v>
                </c:pt>
                <c:pt idx="14399">
                  <c:v>42583.395833333336</c:v>
                </c:pt>
                <c:pt idx="14400">
                  <c:v>42583.416666666664</c:v>
                </c:pt>
                <c:pt idx="14401">
                  <c:v>42583.4375</c:v>
                </c:pt>
                <c:pt idx="14402">
                  <c:v>42583.458333333336</c:v>
                </c:pt>
                <c:pt idx="14403">
                  <c:v>42583.479166666664</c:v>
                </c:pt>
                <c:pt idx="14404">
                  <c:v>42583.5</c:v>
                </c:pt>
                <c:pt idx="14405">
                  <c:v>42583.520833333336</c:v>
                </c:pt>
                <c:pt idx="14406">
                  <c:v>42583.541666666664</c:v>
                </c:pt>
                <c:pt idx="14407">
                  <c:v>42583.5625</c:v>
                </c:pt>
                <c:pt idx="14408">
                  <c:v>42583.583333333336</c:v>
                </c:pt>
                <c:pt idx="14409">
                  <c:v>42583.604166666664</c:v>
                </c:pt>
                <c:pt idx="14410">
                  <c:v>42583.625</c:v>
                </c:pt>
                <c:pt idx="14411">
                  <c:v>42583.645833333336</c:v>
                </c:pt>
                <c:pt idx="14412">
                  <c:v>42583.666666666664</c:v>
                </c:pt>
                <c:pt idx="14413">
                  <c:v>42583.6875</c:v>
                </c:pt>
                <c:pt idx="14414">
                  <c:v>42583.708333333336</c:v>
                </c:pt>
                <c:pt idx="14415">
                  <c:v>42583.729166666664</c:v>
                </c:pt>
                <c:pt idx="14416">
                  <c:v>42583.75</c:v>
                </c:pt>
                <c:pt idx="14417">
                  <c:v>42583.770833333336</c:v>
                </c:pt>
                <c:pt idx="14418">
                  <c:v>42583.791666666664</c:v>
                </c:pt>
                <c:pt idx="14419">
                  <c:v>42583.8125</c:v>
                </c:pt>
                <c:pt idx="14420">
                  <c:v>42583.833333333336</c:v>
                </c:pt>
                <c:pt idx="14421">
                  <c:v>42583.854166666664</c:v>
                </c:pt>
                <c:pt idx="14422">
                  <c:v>42583.875</c:v>
                </c:pt>
                <c:pt idx="14423">
                  <c:v>42583.895833333336</c:v>
                </c:pt>
                <c:pt idx="14424">
                  <c:v>42583.916666666664</c:v>
                </c:pt>
                <c:pt idx="14425">
                  <c:v>42583.9375</c:v>
                </c:pt>
                <c:pt idx="14426">
                  <c:v>42583.958333333336</c:v>
                </c:pt>
                <c:pt idx="14427">
                  <c:v>42583.979166666664</c:v>
                </c:pt>
                <c:pt idx="14428">
                  <c:v>42584</c:v>
                </c:pt>
                <c:pt idx="14429">
                  <c:v>42584.020833333336</c:v>
                </c:pt>
                <c:pt idx="14430">
                  <c:v>42584.041666666664</c:v>
                </c:pt>
                <c:pt idx="14431">
                  <c:v>42584.0625</c:v>
                </c:pt>
                <c:pt idx="14432">
                  <c:v>42584.083333333336</c:v>
                </c:pt>
                <c:pt idx="14433">
                  <c:v>42584.104166666664</c:v>
                </c:pt>
                <c:pt idx="14434">
                  <c:v>42584.125</c:v>
                </c:pt>
                <c:pt idx="14435">
                  <c:v>42584.145833333336</c:v>
                </c:pt>
                <c:pt idx="14436">
                  <c:v>42584.166666666664</c:v>
                </c:pt>
                <c:pt idx="14437">
                  <c:v>42584.1875</c:v>
                </c:pt>
                <c:pt idx="14438">
                  <c:v>42584.208333333336</c:v>
                </c:pt>
                <c:pt idx="14439">
                  <c:v>42584.229166666664</c:v>
                </c:pt>
                <c:pt idx="14440">
                  <c:v>42584.25</c:v>
                </c:pt>
                <c:pt idx="14441">
                  <c:v>42584.270833333336</c:v>
                </c:pt>
                <c:pt idx="14442">
                  <c:v>42584.291666666664</c:v>
                </c:pt>
                <c:pt idx="14443">
                  <c:v>42584.3125</c:v>
                </c:pt>
                <c:pt idx="14444">
                  <c:v>42584.333333333336</c:v>
                </c:pt>
                <c:pt idx="14445">
                  <c:v>42584.354166666664</c:v>
                </c:pt>
                <c:pt idx="14446">
                  <c:v>42584.375</c:v>
                </c:pt>
                <c:pt idx="14447">
                  <c:v>42584.395833333336</c:v>
                </c:pt>
                <c:pt idx="14448">
                  <c:v>42584.416666666664</c:v>
                </c:pt>
                <c:pt idx="14449">
                  <c:v>42584.4375</c:v>
                </c:pt>
                <c:pt idx="14450">
                  <c:v>42584.458333333336</c:v>
                </c:pt>
                <c:pt idx="14451">
                  <c:v>42584.479166666664</c:v>
                </c:pt>
                <c:pt idx="14452">
                  <c:v>42584.5</c:v>
                </c:pt>
                <c:pt idx="14453">
                  <c:v>42584.520833333336</c:v>
                </c:pt>
                <c:pt idx="14454">
                  <c:v>42584.541666666664</c:v>
                </c:pt>
                <c:pt idx="14455">
                  <c:v>42584.5625</c:v>
                </c:pt>
                <c:pt idx="14456">
                  <c:v>42584.583333333336</c:v>
                </c:pt>
                <c:pt idx="14457">
                  <c:v>42584.604166666664</c:v>
                </c:pt>
                <c:pt idx="14458">
                  <c:v>42584.625</c:v>
                </c:pt>
                <c:pt idx="14459">
                  <c:v>42584.645833333336</c:v>
                </c:pt>
                <c:pt idx="14460">
                  <c:v>42584.666666666664</c:v>
                </c:pt>
                <c:pt idx="14461">
                  <c:v>42584.6875</c:v>
                </c:pt>
                <c:pt idx="14462">
                  <c:v>42584.708333333336</c:v>
                </c:pt>
                <c:pt idx="14463">
                  <c:v>42584.729166666664</c:v>
                </c:pt>
                <c:pt idx="14464">
                  <c:v>42584.75</c:v>
                </c:pt>
                <c:pt idx="14465">
                  <c:v>42584.770833333336</c:v>
                </c:pt>
                <c:pt idx="14466">
                  <c:v>42584.791666666664</c:v>
                </c:pt>
                <c:pt idx="14467">
                  <c:v>42584.8125</c:v>
                </c:pt>
                <c:pt idx="14468">
                  <c:v>42584.833333333336</c:v>
                </c:pt>
                <c:pt idx="14469">
                  <c:v>42584.854166666664</c:v>
                </c:pt>
                <c:pt idx="14470">
                  <c:v>42584.875</c:v>
                </c:pt>
                <c:pt idx="14471">
                  <c:v>42584.895833333336</c:v>
                </c:pt>
                <c:pt idx="14472">
                  <c:v>42584.916666666664</c:v>
                </c:pt>
                <c:pt idx="14473">
                  <c:v>42584.9375</c:v>
                </c:pt>
                <c:pt idx="14474">
                  <c:v>42584.958333333336</c:v>
                </c:pt>
                <c:pt idx="14475">
                  <c:v>42584.979166666664</c:v>
                </c:pt>
                <c:pt idx="14476">
                  <c:v>42585</c:v>
                </c:pt>
                <c:pt idx="14477">
                  <c:v>42585.020833333336</c:v>
                </c:pt>
                <c:pt idx="14478">
                  <c:v>42585.041666666664</c:v>
                </c:pt>
                <c:pt idx="14479">
                  <c:v>42585.0625</c:v>
                </c:pt>
                <c:pt idx="14480">
                  <c:v>42585.083333333336</c:v>
                </c:pt>
                <c:pt idx="14481">
                  <c:v>42585.104166666664</c:v>
                </c:pt>
                <c:pt idx="14482">
                  <c:v>42585.125</c:v>
                </c:pt>
                <c:pt idx="14483">
                  <c:v>42585.145833333336</c:v>
                </c:pt>
                <c:pt idx="14484">
                  <c:v>42585.166666666664</c:v>
                </c:pt>
                <c:pt idx="14485">
                  <c:v>42585.1875</c:v>
                </c:pt>
                <c:pt idx="14486">
                  <c:v>42585.208333333336</c:v>
                </c:pt>
                <c:pt idx="14487">
                  <c:v>42585.229166666664</c:v>
                </c:pt>
                <c:pt idx="14488">
                  <c:v>42585.25</c:v>
                </c:pt>
                <c:pt idx="14489">
                  <c:v>42585.270833333336</c:v>
                </c:pt>
                <c:pt idx="14490">
                  <c:v>42585.291666666664</c:v>
                </c:pt>
                <c:pt idx="14491">
                  <c:v>42585.3125</c:v>
                </c:pt>
                <c:pt idx="14492">
                  <c:v>42585.333333333336</c:v>
                </c:pt>
                <c:pt idx="14493">
                  <c:v>42585.354166666664</c:v>
                </c:pt>
                <c:pt idx="14494">
                  <c:v>42585.375</c:v>
                </c:pt>
                <c:pt idx="14495">
                  <c:v>42585.395833333336</c:v>
                </c:pt>
                <c:pt idx="14496">
                  <c:v>42585.416666666664</c:v>
                </c:pt>
                <c:pt idx="14497">
                  <c:v>42585.4375</c:v>
                </c:pt>
                <c:pt idx="14498">
                  <c:v>42585.458333333336</c:v>
                </c:pt>
                <c:pt idx="14499">
                  <c:v>42585.479166666664</c:v>
                </c:pt>
                <c:pt idx="14500">
                  <c:v>42585.5</c:v>
                </c:pt>
                <c:pt idx="14501">
                  <c:v>42585.520833333336</c:v>
                </c:pt>
                <c:pt idx="14502">
                  <c:v>42585.541666666664</c:v>
                </c:pt>
                <c:pt idx="14503">
                  <c:v>42585.5625</c:v>
                </c:pt>
                <c:pt idx="14504">
                  <c:v>42585.583333333336</c:v>
                </c:pt>
                <c:pt idx="14505">
                  <c:v>42585.604166666664</c:v>
                </c:pt>
                <c:pt idx="14506">
                  <c:v>42585.625</c:v>
                </c:pt>
                <c:pt idx="14507">
                  <c:v>42585.645833333336</c:v>
                </c:pt>
                <c:pt idx="14508">
                  <c:v>42585.666666666664</c:v>
                </c:pt>
                <c:pt idx="14509">
                  <c:v>42585.6875</c:v>
                </c:pt>
                <c:pt idx="14510">
                  <c:v>42585.708333333336</c:v>
                </c:pt>
                <c:pt idx="14511">
                  <c:v>42585.729166666664</c:v>
                </c:pt>
                <c:pt idx="14512">
                  <c:v>42585.75</c:v>
                </c:pt>
                <c:pt idx="14513">
                  <c:v>42585.770833333336</c:v>
                </c:pt>
                <c:pt idx="14514">
                  <c:v>42585.791666666664</c:v>
                </c:pt>
                <c:pt idx="14515">
                  <c:v>42585.8125</c:v>
                </c:pt>
                <c:pt idx="14516">
                  <c:v>42585.833333333336</c:v>
                </c:pt>
                <c:pt idx="14517">
                  <c:v>42585.854166666664</c:v>
                </c:pt>
                <c:pt idx="14518">
                  <c:v>42585.875</c:v>
                </c:pt>
                <c:pt idx="14519">
                  <c:v>42585.895833333336</c:v>
                </c:pt>
                <c:pt idx="14520">
                  <c:v>42585.916666666664</c:v>
                </c:pt>
                <c:pt idx="14521">
                  <c:v>42585.9375</c:v>
                </c:pt>
                <c:pt idx="14522">
                  <c:v>42585.958333333336</c:v>
                </c:pt>
                <c:pt idx="14523">
                  <c:v>42585.979166666664</c:v>
                </c:pt>
                <c:pt idx="14524">
                  <c:v>42586</c:v>
                </c:pt>
                <c:pt idx="14525">
                  <c:v>42586.020833333336</c:v>
                </c:pt>
                <c:pt idx="14526">
                  <c:v>42586.041666666664</c:v>
                </c:pt>
                <c:pt idx="14527">
                  <c:v>42586.0625</c:v>
                </c:pt>
                <c:pt idx="14528">
                  <c:v>42586.083333333336</c:v>
                </c:pt>
                <c:pt idx="14529">
                  <c:v>42586.104166666664</c:v>
                </c:pt>
                <c:pt idx="14530">
                  <c:v>42586.125</c:v>
                </c:pt>
                <c:pt idx="14531">
                  <c:v>42586.145833333336</c:v>
                </c:pt>
                <c:pt idx="14532">
                  <c:v>42586.166666666664</c:v>
                </c:pt>
                <c:pt idx="14533">
                  <c:v>42586.1875</c:v>
                </c:pt>
                <c:pt idx="14534">
                  <c:v>42586.208333333336</c:v>
                </c:pt>
                <c:pt idx="14535">
                  <c:v>42586.229166666664</c:v>
                </c:pt>
                <c:pt idx="14536">
                  <c:v>42586.25</c:v>
                </c:pt>
                <c:pt idx="14537">
                  <c:v>42586.270833333336</c:v>
                </c:pt>
                <c:pt idx="14538">
                  <c:v>42586.291666666664</c:v>
                </c:pt>
                <c:pt idx="14539">
                  <c:v>42586.3125</c:v>
                </c:pt>
                <c:pt idx="14540">
                  <c:v>42586.333333333336</c:v>
                </c:pt>
                <c:pt idx="14541">
                  <c:v>42586.354166666664</c:v>
                </c:pt>
                <c:pt idx="14542">
                  <c:v>42586.375</c:v>
                </c:pt>
                <c:pt idx="14543">
                  <c:v>42586.395833333336</c:v>
                </c:pt>
                <c:pt idx="14544">
                  <c:v>42586.416666666664</c:v>
                </c:pt>
                <c:pt idx="14545">
                  <c:v>42586.4375</c:v>
                </c:pt>
                <c:pt idx="14546">
                  <c:v>42586.458333333336</c:v>
                </c:pt>
                <c:pt idx="14547">
                  <c:v>42586.479166666664</c:v>
                </c:pt>
                <c:pt idx="14548">
                  <c:v>42586.5</c:v>
                </c:pt>
                <c:pt idx="14549">
                  <c:v>42586.520833333336</c:v>
                </c:pt>
                <c:pt idx="14550">
                  <c:v>42586.541666666664</c:v>
                </c:pt>
                <c:pt idx="14551">
                  <c:v>42586.5625</c:v>
                </c:pt>
                <c:pt idx="14552">
                  <c:v>42586.583333333336</c:v>
                </c:pt>
                <c:pt idx="14553">
                  <c:v>42586.604166666664</c:v>
                </c:pt>
                <c:pt idx="14554">
                  <c:v>42586.625</c:v>
                </c:pt>
                <c:pt idx="14555">
                  <c:v>42586.645833333336</c:v>
                </c:pt>
                <c:pt idx="14556">
                  <c:v>42586.666666666664</c:v>
                </c:pt>
                <c:pt idx="14557">
                  <c:v>42586.6875</c:v>
                </c:pt>
                <c:pt idx="14558">
                  <c:v>42586.708333333336</c:v>
                </c:pt>
                <c:pt idx="14559">
                  <c:v>42586.729166666664</c:v>
                </c:pt>
                <c:pt idx="14560">
                  <c:v>42586.75</c:v>
                </c:pt>
                <c:pt idx="14561">
                  <c:v>42586.770833333336</c:v>
                </c:pt>
                <c:pt idx="14562">
                  <c:v>42586.791666666664</c:v>
                </c:pt>
                <c:pt idx="14563">
                  <c:v>42586.8125</c:v>
                </c:pt>
                <c:pt idx="14564">
                  <c:v>42586.833333333336</c:v>
                </c:pt>
                <c:pt idx="14565">
                  <c:v>42586.854166666664</c:v>
                </c:pt>
                <c:pt idx="14566">
                  <c:v>42586.875</c:v>
                </c:pt>
                <c:pt idx="14567">
                  <c:v>42586.895833333336</c:v>
                </c:pt>
                <c:pt idx="14568">
                  <c:v>42586.916666666664</c:v>
                </c:pt>
                <c:pt idx="14569">
                  <c:v>42586.9375</c:v>
                </c:pt>
                <c:pt idx="14570">
                  <c:v>42586.958333333336</c:v>
                </c:pt>
                <c:pt idx="14571">
                  <c:v>42586.979166666664</c:v>
                </c:pt>
                <c:pt idx="14572">
                  <c:v>42587</c:v>
                </c:pt>
                <c:pt idx="14573">
                  <c:v>42587.020833333336</c:v>
                </c:pt>
                <c:pt idx="14574">
                  <c:v>42587.041666666664</c:v>
                </c:pt>
                <c:pt idx="14575">
                  <c:v>42587.0625</c:v>
                </c:pt>
                <c:pt idx="14576">
                  <c:v>42587.083333333336</c:v>
                </c:pt>
                <c:pt idx="14577">
                  <c:v>42587.104166666664</c:v>
                </c:pt>
                <c:pt idx="14578">
                  <c:v>42587.125</c:v>
                </c:pt>
                <c:pt idx="14579">
                  <c:v>42587.145833333336</c:v>
                </c:pt>
                <c:pt idx="14580">
                  <c:v>42587.166666666664</c:v>
                </c:pt>
                <c:pt idx="14581">
                  <c:v>42587.1875</c:v>
                </c:pt>
                <c:pt idx="14582">
                  <c:v>42587.208333333336</c:v>
                </c:pt>
                <c:pt idx="14583">
                  <c:v>42587.229166666664</c:v>
                </c:pt>
                <c:pt idx="14584">
                  <c:v>42587.25</c:v>
                </c:pt>
                <c:pt idx="14585">
                  <c:v>42587.270833333336</c:v>
                </c:pt>
                <c:pt idx="14586">
                  <c:v>42587.291666666664</c:v>
                </c:pt>
                <c:pt idx="14587">
                  <c:v>42587.3125</c:v>
                </c:pt>
                <c:pt idx="14588">
                  <c:v>42587.333333333336</c:v>
                </c:pt>
                <c:pt idx="14589">
                  <c:v>42587.354166666664</c:v>
                </c:pt>
                <c:pt idx="14590">
                  <c:v>42587.375</c:v>
                </c:pt>
                <c:pt idx="14591">
                  <c:v>42587.395833333336</c:v>
                </c:pt>
                <c:pt idx="14592">
                  <c:v>42587.416666666664</c:v>
                </c:pt>
                <c:pt idx="14593">
                  <c:v>42587.4375</c:v>
                </c:pt>
                <c:pt idx="14594">
                  <c:v>42587.458333333336</c:v>
                </c:pt>
                <c:pt idx="14595">
                  <c:v>42587.479166666664</c:v>
                </c:pt>
                <c:pt idx="14596">
                  <c:v>42587.5</c:v>
                </c:pt>
                <c:pt idx="14597">
                  <c:v>42587.520833333336</c:v>
                </c:pt>
                <c:pt idx="14598">
                  <c:v>42587.541666666664</c:v>
                </c:pt>
                <c:pt idx="14599">
                  <c:v>42587.5625</c:v>
                </c:pt>
                <c:pt idx="14600">
                  <c:v>42587.583333333336</c:v>
                </c:pt>
                <c:pt idx="14601">
                  <c:v>42587.604166666664</c:v>
                </c:pt>
                <c:pt idx="14602">
                  <c:v>42587.625</c:v>
                </c:pt>
                <c:pt idx="14603">
                  <c:v>42587.645833333336</c:v>
                </c:pt>
                <c:pt idx="14604">
                  <c:v>42587.666666666664</c:v>
                </c:pt>
                <c:pt idx="14605">
                  <c:v>42587.6875</c:v>
                </c:pt>
                <c:pt idx="14606">
                  <c:v>42587.708333333336</c:v>
                </c:pt>
                <c:pt idx="14607">
                  <c:v>42587.729166666664</c:v>
                </c:pt>
                <c:pt idx="14608">
                  <c:v>42587.75</c:v>
                </c:pt>
                <c:pt idx="14609">
                  <c:v>42587.770833333336</c:v>
                </c:pt>
                <c:pt idx="14610">
                  <c:v>42587.791666666664</c:v>
                </c:pt>
                <c:pt idx="14611">
                  <c:v>42587.8125</c:v>
                </c:pt>
                <c:pt idx="14612">
                  <c:v>42587.833333333336</c:v>
                </c:pt>
                <c:pt idx="14613">
                  <c:v>42587.854166666664</c:v>
                </c:pt>
                <c:pt idx="14614">
                  <c:v>42587.875</c:v>
                </c:pt>
                <c:pt idx="14615">
                  <c:v>42587.895833333336</c:v>
                </c:pt>
                <c:pt idx="14616">
                  <c:v>42587.916666666664</c:v>
                </c:pt>
                <c:pt idx="14617">
                  <c:v>42587.9375</c:v>
                </c:pt>
                <c:pt idx="14618">
                  <c:v>42587.958333333336</c:v>
                </c:pt>
                <c:pt idx="14619">
                  <c:v>42587.979166666664</c:v>
                </c:pt>
                <c:pt idx="14620">
                  <c:v>42588</c:v>
                </c:pt>
                <c:pt idx="14621">
                  <c:v>42588.020833333336</c:v>
                </c:pt>
                <c:pt idx="14622">
                  <c:v>42588.041666666664</c:v>
                </c:pt>
                <c:pt idx="14623">
                  <c:v>42588.0625</c:v>
                </c:pt>
                <c:pt idx="14624">
                  <c:v>42588.083333333336</c:v>
                </c:pt>
                <c:pt idx="14625">
                  <c:v>42588.104166666664</c:v>
                </c:pt>
                <c:pt idx="14626">
                  <c:v>42588.125</c:v>
                </c:pt>
                <c:pt idx="14627">
                  <c:v>42588.145833333336</c:v>
                </c:pt>
                <c:pt idx="14628">
                  <c:v>42588.166666666664</c:v>
                </c:pt>
                <c:pt idx="14629">
                  <c:v>42588.1875</c:v>
                </c:pt>
                <c:pt idx="14630">
                  <c:v>42588.208333333336</c:v>
                </c:pt>
                <c:pt idx="14631">
                  <c:v>42588.229166666664</c:v>
                </c:pt>
                <c:pt idx="14632">
                  <c:v>42588.25</c:v>
                </c:pt>
                <c:pt idx="14633">
                  <c:v>42588.270833333336</c:v>
                </c:pt>
                <c:pt idx="14634">
                  <c:v>42588.291666666664</c:v>
                </c:pt>
                <c:pt idx="14635">
                  <c:v>42588.3125</c:v>
                </c:pt>
                <c:pt idx="14636">
                  <c:v>42588.333333333336</c:v>
                </c:pt>
                <c:pt idx="14637">
                  <c:v>42588.354166666664</c:v>
                </c:pt>
                <c:pt idx="14638">
                  <c:v>42588.375</c:v>
                </c:pt>
                <c:pt idx="14639">
                  <c:v>42588.395833333336</c:v>
                </c:pt>
                <c:pt idx="14640">
                  <c:v>42588.416666666664</c:v>
                </c:pt>
                <c:pt idx="14641">
                  <c:v>42588.4375</c:v>
                </c:pt>
                <c:pt idx="14642">
                  <c:v>42588.458333333336</c:v>
                </c:pt>
                <c:pt idx="14643">
                  <c:v>42588.479166666664</c:v>
                </c:pt>
                <c:pt idx="14644">
                  <c:v>42588.5</c:v>
                </c:pt>
                <c:pt idx="14645">
                  <c:v>42588.520833333336</c:v>
                </c:pt>
                <c:pt idx="14646">
                  <c:v>42588.541666666664</c:v>
                </c:pt>
                <c:pt idx="14647">
                  <c:v>42588.5625</c:v>
                </c:pt>
                <c:pt idx="14648">
                  <c:v>42588.583333333336</c:v>
                </c:pt>
                <c:pt idx="14649">
                  <c:v>42588.604166666664</c:v>
                </c:pt>
                <c:pt idx="14650">
                  <c:v>42588.625</c:v>
                </c:pt>
                <c:pt idx="14651">
                  <c:v>42588.645833333336</c:v>
                </c:pt>
                <c:pt idx="14652">
                  <c:v>42588.666666666664</c:v>
                </c:pt>
                <c:pt idx="14653">
                  <c:v>42588.6875</c:v>
                </c:pt>
                <c:pt idx="14654">
                  <c:v>42588.708333333336</c:v>
                </c:pt>
                <c:pt idx="14655">
                  <c:v>42588.729166666664</c:v>
                </c:pt>
                <c:pt idx="14656">
                  <c:v>42588.75</c:v>
                </c:pt>
                <c:pt idx="14657">
                  <c:v>42588.770833333336</c:v>
                </c:pt>
                <c:pt idx="14658">
                  <c:v>42588.791666666664</c:v>
                </c:pt>
                <c:pt idx="14659">
                  <c:v>42588.8125</c:v>
                </c:pt>
                <c:pt idx="14660">
                  <c:v>42588.833333333336</c:v>
                </c:pt>
                <c:pt idx="14661">
                  <c:v>42588.854166666664</c:v>
                </c:pt>
                <c:pt idx="14662">
                  <c:v>42588.875</c:v>
                </c:pt>
                <c:pt idx="14663">
                  <c:v>42588.895833333336</c:v>
                </c:pt>
                <c:pt idx="14664">
                  <c:v>42588.916666666664</c:v>
                </c:pt>
                <c:pt idx="14665">
                  <c:v>42588.9375</c:v>
                </c:pt>
                <c:pt idx="14666">
                  <c:v>42588.958333333336</c:v>
                </c:pt>
                <c:pt idx="14667">
                  <c:v>42588.979166666664</c:v>
                </c:pt>
                <c:pt idx="14668">
                  <c:v>42589</c:v>
                </c:pt>
                <c:pt idx="14669">
                  <c:v>42589.020833333336</c:v>
                </c:pt>
                <c:pt idx="14670">
                  <c:v>42589.041666666664</c:v>
                </c:pt>
                <c:pt idx="14671">
                  <c:v>42589.0625</c:v>
                </c:pt>
                <c:pt idx="14672">
                  <c:v>42589.083333333336</c:v>
                </c:pt>
                <c:pt idx="14673">
                  <c:v>42589.104166666664</c:v>
                </c:pt>
                <c:pt idx="14674">
                  <c:v>42589.125</c:v>
                </c:pt>
                <c:pt idx="14675">
                  <c:v>42589.145833333336</c:v>
                </c:pt>
                <c:pt idx="14676">
                  <c:v>42589.166666666664</c:v>
                </c:pt>
                <c:pt idx="14677">
                  <c:v>42589.1875</c:v>
                </c:pt>
                <c:pt idx="14678">
                  <c:v>42589.208333333336</c:v>
                </c:pt>
                <c:pt idx="14679">
                  <c:v>42589.229166666664</c:v>
                </c:pt>
                <c:pt idx="14680">
                  <c:v>42589.25</c:v>
                </c:pt>
                <c:pt idx="14681">
                  <c:v>42589.270833333336</c:v>
                </c:pt>
                <c:pt idx="14682">
                  <c:v>42589.291666666664</c:v>
                </c:pt>
                <c:pt idx="14683">
                  <c:v>42589.3125</c:v>
                </c:pt>
                <c:pt idx="14684">
                  <c:v>42589.333333333336</c:v>
                </c:pt>
                <c:pt idx="14685">
                  <c:v>42589.354166666664</c:v>
                </c:pt>
                <c:pt idx="14686">
                  <c:v>42589.375</c:v>
                </c:pt>
                <c:pt idx="14687">
                  <c:v>42589.395833333336</c:v>
                </c:pt>
                <c:pt idx="14688">
                  <c:v>42589.416666666664</c:v>
                </c:pt>
                <c:pt idx="14689">
                  <c:v>42589.4375</c:v>
                </c:pt>
                <c:pt idx="14690">
                  <c:v>42589.458333333336</c:v>
                </c:pt>
                <c:pt idx="14691">
                  <c:v>42589.479166666664</c:v>
                </c:pt>
                <c:pt idx="14692">
                  <c:v>42589.5</c:v>
                </c:pt>
                <c:pt idx="14693">
                  <c:v>42589.520833333336</c:v>
                </c:pt>
                <c:pt idx="14694">
                  <c:v>42589.541666666664</c:v>
                </c:pt>
                <c:pt idx="14695">
                  <c:v>42589.5625</c:v>
                </c:pt>
                <c:pt idx="14696">
                  <c:v>42589.583333333336</c:v>
                </c:pt>
                <c:pt idx="14697">
                  <c:v>42589.604166666664</c:v>
                </c:pt>
                <c:pt idx="14698">
                  <c:v>42589.625</c:v>
                </c:pt>
                <c:pt idx="14699">
                  <c:v>42589.645833333336</c:v>
                </c:pt>
                <c:pt idx="14700">
                  <c:v>42589.666666666664</c:v>
                </c:pt>
                <c:pt idx="14701">
                  <c:v>42589.6875</c:v>
                </c:pt>
                <c:pt idx="14702">
                  <c:v>42589.708333333336</c:v>
                </c:pt>
                <c:pt idx="14703">
                  <c:v>42589.729166666664</c:v>
                </c:pt>
                <c:pt idx="14704">
                  <c:v>42589.75</c:v>
                </c:pt>
                <c:pt idx="14705">
                  <c:v>42589.770833333336</c:v>
                </c:pt>
                <c:pt idx="14706">
                  <c:v>42589.791666666664</c:v>
                </c:pt>
                <c:pt idx="14707">
                  <c:v>42589.8125</c:v>
                </c:pt>
                <c:pt idx="14708">
                  <c:v>42589.833333333336</c:v>
                </c:pt>
                <c:pt idx="14709">
                  <c:v>42589.854166666664</c:v>
                </c:pt>
                <c:pt idx="14710">
                  <c:v>42589.875</c:v>
                </c:pt>
                <c:pt idx="14711">
                  <c:v>42589.895833333336</c:v>
                </c:pt>
                <c:pt idx="14712">
                  <c:v>42589.916666666664</c:v>
                </c:pt>
                <c:pt idx="14713">
                  <c:v>42589.9375</c:v>
                </c:pt>
                <c:pt idx="14714">
                  <c:v>42589.958333333336</c:v>
                </c:pt>
                <c:pt idx="14715">
                  <c:v>42589.979166666664</c:v>
                </c:pt>
                <c:pt idx="14716">
                  <c:v>42590</c:v>
                </c:pt>
                <c:pt idx="14717">
                  <c:v>42590.020833333336</c:v>
                </c:pt>
                <c:pt idx="14718">
                  <c:v>42590.041666666664</c:v>
                </c:pt>
                <c:pt idx="14719">
                  <c:v>42590.0625</c:v>
                </c:pt>
                <c:pt idx="14720">
                  <c:v>42590.083333333336</c:v>
                </c:pt>
                <c:pt idx="14721">
                  <c:v>42590.104166666664</c:v>
                </c:pt>
                <c:pt idx="14722">
                  <c:v>42590.125</c:v>
                </c:pt>
                <c:pt idx="14723">
                  <c:v>42590.145833333336</c:v>
                </c:pt>
                <c:pt idx="14724">
                  <c:v>42590.166666666664</c:v>
                </c:pt>
                <c:pt idx="14725">
                  <c:v>42590.1875</c:v>
                </c:pt>
                <c:pt idx="14726">
                  <c:v>42590.208333333336</c:v>
                </c:pt>
                <c:pt idx="14727">
                  <c:v>42590.229166666664</c:v>
                </c:pt>
                <c:pt idx="14728">
                  <c:v>42590.25</c:v>
                </c:pt>
                <c:pt idx="14729">
                  <c:v>42590.270833333336</c:v>
                </c:pt>
                <c:pt idx="14730">
                  <c:v>42590.291666666664</c:v>
                </c:pt>
                <c:pt idx="14731">
                  <c:v>42590.3125</c:v>
                </c:pt>
                <c:pt idx="14732">
                  <c:v>42590.333333333336</c:v>
                </c:pt>
                <c:pt idx="14733">
                  <c:v>42590.354166666664</c:v>
                </c:pt>
                <c:pt idx="14734">
                  <c:v>42590.375</c:v>
                </c:pt>
                <c:pt idx="14735">
                  <c:v>42590.395833333336</c:v>
                </c:pt>
                <c:pt idx="14736">
                  <c:v>42590.416666666664</c:v>
                </c:pt>
                <c:pt idx="14737">
                  <c:v>42590.4375</c:v>
                </c:pt>
                <c:pt idx="14738">
                  <c:v>42590.458333333336</c:v>
                </c:pt>
                <c:pt idx="14739">
                  <c:v>42590.479166666664</c:v>
                </c:pt>
                <c:pt idx="14740">
                  <c:v>42590.5</c:v>
                </c:pt>
                <c:pt idx="14741">
                  <c:v>42590.520833333336</c:v>
                </c:pt>
                <c:pt idx="14742">
                  <c:v>42590.541666666664</c:v>
                </c:pt>
                <c:pt idx="14743">
                  <c:v>42590.5625</c:v>
                </c:pt>
                <c:pt idx="14744">
                  <c:v>42590.583333333336</c:v>
                </c:pt>
                <c:pt idx="14745">
                  <c:v>42590.604166666664</c:v>
                </c:pt>
                <c:pt idx="14746">
                  <c:v>42590.625</c:v>
                </c:pt>
                <c:pt idx="14747">
                  <c:v>42590.645833333336</c:v>
                </c:pt>
                <c:pt idx="14748">
                  <c:v>42590.666666666664</c:v>
                </c:pt>
                <c:pt idx="14749">
                  <c:v>42590.6875</c:v>
                </c:pt>
                <c:pt idx="14750">
                  <c:v>42590.708333333336</c:v>
                </c:pt>
                <c:pt idx="14751">
                  <c:v>42590.729166666664</c:v>
                </c:pt>
                <c:pt idx="14752">
                  <c:v>42590.75</c:v>
                </c:pt>
                <c:pt idx="14753">
                  <c:v>42590.770833333336</c:v>
                </c:pt>
                <c:pt idx="14754">
                  <c:v>42590.791666666664</c:v>
                </c:pt>
                <c:pt idx="14755">
                  <c:v>42590.8125</c:v>
                </c:pt>
                <c:pt idx="14756">
                  <c:v>42590.833333333336</c:v>
                </c:pt>
                <c:pt idx="14757">
                  <c:v>42590.854166666664</c:v>
                </c:pt>
                <c:pt idx="14758">
                  <c:v>42590.875</c:v>
                </c:pt>
                <c:pt idx="14759">
                  <c:v>42590.895833333336</c:v>
                </c:pt>
                <c:pt idx="14760">
                  <c:v>42590.916666666664</c:v>
                </c:pt>
                <c:pt idx="14761">
                  <c:v>42590.9375</c:v>
                </c:pt>
                <c:pt idx="14762">
                  <c:v>42590.958333333336</c:v>
                </c:pt>
                <c:pt idx="14763">
                  <c:v>42590.979166666664</c:v>
                </c:pt>
                <c:pt idx="14764">
                  <c:v>42591</c:v>
                </c:pt>
                <c:pt idx="14765">
                  <c:v>42591.020833333336</c:v>
                </c:pt>
                <c:pt idx="14766">
                  <c:v>42591.041666666664</c:v>
                </c:pt>
                <c:pt idx="14767">
                  <c:v>42591.0625</c:v>
                </c:pt>
                <c:pt idx="14768">
                  <c:v>42591.083333333336</c:v>
                </c:pt>
                <c:pt idx="14769">
                  <c:v>42591.104166666664</c:v>
                </c:pt>
                <c:pt idx="14770">
                  <c:v>42591.125</c:v>
                </c:pt>
                <c:pt idx="14771">
                  <c:v>42591.145833333336</c:v>
                </c:pt>
                <c:pt idx="14772">
                  <c:v>42591.166666666664</c:v>
                </c:pt>
                <c:pt idx="14773">
                  <c:v>42591.1875</c:v>
                </c:pt>
                <c:pt idx="14774">
                  <c:v>42591.208333333336</c:v>
                </c:pt>
                <c:pt idx="14775">
                  <c:v>42591.229166666664</c:v>
                </c:pt>
                <c:pt idx="14776">
                  <c:v>42591.25</c:v>
                </c:pt>
                <c:pt idx="14777">
                  <c:v>42591.270833333336</c:v>
                </c:pt>
                <c:pt idx="14778">
                  <c:v>42591.291666666664</c:v>
                </c:pt>
                <c:pt idx="14779">
                  <c:v>42591.3125</c:v>
                </c:pt>
                <c:pt idx="14780">
                  <c:v>42591.333333333336</c:v>
                </c:pt>
                <c:pt idx="14781">
                  <c:v>42591.354166666664</c:v>
                </c:pt>
                <c:pt idx="14782">
                  <c:v>42591.375</c:v>
                </c:pt>
                <c:pt idx="14783">
                  <c:v>42591.395833333336</c:v>
                </c:pt>
                <c:pt idx="14784">
                  <c:v>42591.416666666664</c:v>
                </c:pt>
                <c:pt idx="14785">
                  <c:v>42591.4375</c:v>
                </c:pt>
                <c:pt idx="14786">
                  <c:v>42591.458333333336</c:v>
                </c:pt>
                <c:pt idx="14787">
                  <c:v>42591.479166666664</c:v>
                </c:pt>
                <c:pt idx="14788">
                  <c:v>42591.5</c:v>
                </c:pt>
                <c:pt idx="14789">
                  <c:v>42591.520833333336</c:v>
                </c:pt>
                <c:pt idx="14790">
                  <c:v>42591.541666666664</c:v>
                </c:pt>
                <c:pt idx="14791">
                  <c:v>42591.5625</c:v>
                </c:pt>
                <c:pt idx="14792">
                  <c:v>42591.583333333336</c:v>
                </c:pt>
                <c:pt idx="14793">
                  <c:v>42591.604166666664</c:v>
                </c:pt>
                <c:pt idx="14794">
                  <c:v>42591.625</c:v>
                </c:pt>
                <c:pt idx="14795">
                  <c:v>42591.645833333336</c:v>
                </c:pt>
                <c:pt idx="14796">
                  <c:v>42591.666666666664</c:v>
                </c:pt>
                <c:pt idx="14797">
                  <c:v>42591.6875</c:v>
                </c:pt>
                <c:pt idx="14798">
                  <c:v>42591.708333333336</c:v>
                </c:pt>
                <c:pt idx="14799">
                  <c:v>42591.729166666664</c:v>
                </c:pt>
                <c:pt idx="14800">
                  <c:v>42591.75</c:v>
                </c:pt>
                <c:pt idx="14801">
                  <c:v>42591.770833333336</c:v>
                </c:pt>
                <c:pt idx="14802">
                  <c:v>42591.791666666664</c:v>
                </c:pt>
                <c:pt idx="14803">
                  <c:v>42591.8125</c:v>
                </c:pt>
                <c:pt idx="14804">
                  <c:v>42591.833333333336</c:v>
                </c:pt>
                <c:pt idx="14805">
                  <c:v>42591.854166666664</c:v>
                </c:pt>
                <c:pt idx="14806">
                  <c:v>42591.875</c:v>
                </c:pt>
                <c:pt idx="14807">
                  <c:v>42591.895833333336</c:v>
                </c:pt>
                <c:pt idx="14808">
                  <c:v>42591.916666666664</c:v>
                </c:pt>
                <c:pt idx="14809">
                  <c:v>42591.9375</c:v>
                </c:pt>
                <c:pt idx="14810">
                  <c:v>42591.958333333336</c:v>
                </c:pt>
                <c:pt idx="14811">
                  <c:v>42591.979166666664</c:v>
                </c:pt>
                <c:pt idx="14812">
                  <c:v>42592</c:v>
                </c:pt>
                <c:pt idx="14813">
                  <c:v>42592.020833333336</c:v>
                </c:pt>
                <c:pt idx="14814">
                  <c:v>42592.041666666664</c:v>
                </c:pt>
                <c:pt idx="14815">
                  <c:v>42592.0625</c:v>
                </c:pt>
                <c:pt idx="14816">
                  <c:v>42592.083333333336</c:v>
                </c:pt>
                <c:pt idx="14817">
                  <c:v>42592.104166666664</c:v>
                </c:pt>
                <c:pt idx="14818">
                  <c:v>42592.125</c:v>
                </c:pt>
                <c:pt idx="14819">
                  <c:v>42592.145833333336</c:v>
                </c:pt>
                <c:pt idx="14820">
                  <c:v>42592.166666666664</c:v>
                </c:pt>
                <c:pt idx="14821">
                  <c:v>42592.1875</c:v>
                </c:pt>
                <c:pt idx="14822">
                  <c:v>42592.208333333336</c:v>
                </c:pt>
                <c:pt idx="14823">
                  <c:v>42592.229166666664</c:v>
                </c:pt>
                <c:pt idx="14824">
                  <c:v>42592.25</c:v>
                </c:pt>
                <c:pt idx="14825">
                  <c:v>42592.270833333336</c:v>
                </c:pt>
                <c:pt idx="14826">
                  <c:v>42592.291666666664</c:v>
                </c:pt>
                <c:pt idx="14827">
                  <c:v>42592.3125</c:v>
                </c:pt>
                <c:pt idx="14828">
                  <c:v>42592.333333333336</c:v>
                </c:pt>
                <c:pt idx="14829">
                  <c:v>42592.354166666664</c:v>
                </c:pt>
                <c:pt idx="14830">
                  <c:v>42592.375</c:v>
                </c:pt>
                <c:pt idx="14831">
                  <c:v>42592.395833333336</c:v>
                </c:pt>
                <c:pt idx="14832">
                  <c:v>42592.416666666664</c:v>
                </c:pt>
                <c:pt idx="14833">
                  <c:v>42592.4375</c:v>
                </c:pt>
                <c:pt idx="14834">
                  <c:v>42592.458333333336</c:v>
                </c:pt>
                <c:pt idx="14835">
                  <c:v>42592.479166666664</c:v>
                </c:pt>
                <c:pt idx="14836">
                  <c:v>42592.5</c:v>
                </c:pt>
                <c:pt idx="14837">
                  <c:v>42592.520833333336</c:v>
                </c:pt>
                <c:pt idx="14838">
                  <c:v>42592.541666666664</c:v>
                </c:pt>
                <c:pt idx="14839">
                  <c:v>42592.5625</c:v>
                </c:pt>
                <c:pt idx="14840">
                  <c:v>42592.583333333336</c:v>
                </c:pt>
                <c:pt idx="14841">
                  <c:v>42592.604166666664</c:v>
                </c:pt>
                <c:pt idx="14842">
                  <c:v>42592.625</c:v>
                </c:pt>
                <c:pt idx="14843">
                  <c:v>42592.645833333336</c:v>
                </c:pt>
                <c:pt idx="14844">
                  <c:v>42592.666666666664</c:v>
                </c:pt>
                <c:pt idx="14845">
                  <c:v>42592.6875</c:v>
                </c:pt>
                <c:pt idx="14846">
                  <c:v>42592.708333333336</c:v>
                </c:pt>
                <c:pt idx="14847">
                  <c:v>42592.729166666664</c:v>
                </c:pt>
                <c:pt idx="14848">
                  <c:v>42592.75</c:v>
                </c:pt>
                <c:pt idx="14849">
                  <c:v>42592.770833333336</c:v>
                </c:pt>
                <c:pt idx="14850">
                  <c:v>42592.791666666664</c:v>
                </c:pt>
                <c:pt idx="14851">
                  <c:v>42592.8125</c:v>
                </c:pt>
                <c:pt idx="14852">
                  <c:v>42592.833333333336</c:v>
                </c:pt>
                <c:pt idx="14853">
                  <c:v>42592.854166666664</c:v>
                </c:pt>
                <c:pt idx="14854">
                  <c:v>42592.875</c:v>
                </c:pt>
                <c:pt idx="14855">
                  <c:v>42592.895833333336</c:v>
                </c:pt>
                <c:pt idx="14856">
                  <c:v>42592.916666666664</c:v>
                </c:pt>
                <c:pt idx="14857">
                  <c:v>42592.9375</c:v>
                </c:pt>
                <c:pt idx="14858">
                  <c:v>42592.958333333336</c:v>
                </c:pt>
                <c:pt idx="14859">
                  <c:v>42592.979166666664</c:v>
                </c:pt>
                <c:pt idx="14860">
                  <c:v>42593</c:v>
                </c:pt>
                <c:pt idx="14861">
                  <c:v>42593.020833333336</c:v>
                </c:pt>
                <c:pt idx="14862">
                  <c:v>42593.041666666664</c:v>
                </c:pt>
                <c:pt idx="14863">
                  <c:v>42593.0625</c:v>
                </c:pt>
                <c:pt idx="14864">
                  <c:v>42593.083333333336</c:v>
                </c:pt>
                <c:pt idx="14865">
                  <c:v>42593.104166666664</c:v>
                </c:pt>
                <c:pt idx="14866">
                  <c:v>42593.125</c:v>
                </c:pt>
                <c:pt idx="14867">
                  <c:v>42593.145833333336</c:v>
                </c:pt>
                <c:pt idx="14868">
                  <c:v>42593.166666666664</c:v>
                </c:pt>
                <c:pt idx="14869">
                  <c:v>42593.1875</c:v>
                </c:pt>
                <c:pt idx="14870">
                  <c:v>42593.208333333336</c:v>
                </c:pt>
                <c:pt idx="14871">
                  <c:v>42593.229166666664</c:v>
                </c:pt>
                <c:pt idx="14872">
                  <c:v>42593.25</c:v>
                </c:pt>
                <c:pt idx="14873">
                  <c:v>42593.270833333336</c:v>
                </c:pt>
                <c:pt idx="14874">
                  <c:v>42593.291666666664</c:v>
                </c:pt>
                <c:pt idx="14875">
                  <c:v>42593.3125</c:v>
                </c:pt>
                <c:pt idx="14876">
                  <c:v>42593.333333333336</c:v>
                </c:pt>
                <c:pt idx="14877">
                  <c:v>42593.354166666664</c:v>
                </c:pt>
                <c:pt idx="14878">
                  <c:v>42593.375</c:v>
                </c:pt>
                <c:pt idx="14879">
                  <c:v>42593.395833333336</c:v>
                </c:pt>
                <c:pt idx="14880">
                  <c:v>42593.416666666664</c:v>
                </c:pt>
                <c:pt idx="14881">
                  <c:v>42593.4375</c:v>
                </c:pt>
                <c:pt idx="14882">
                  <c:v>42593.458333333336</c:v>
                </c:pt>
                <c:pt idx="14883">
                  <c:v>42593.479166666664</c:v>
                </c:pt>
                <c:pt idx="14884">
                  <c:v>42593.5</c:v>
                </c:pt>
                <c:pt idx="14885">
                  <c:v>42593.520833333336</c:v>
                </c:pt>
                <c:pt idx="14886">
                  <c:v>42593.541666666664</c:v>
                </c:pt>
                <c:pt idx="14887">
                  <c:v>42593.5625</c:v>
                </c:pt>
                <c:pt idx="14888">
                  <c:v>42593.583333333336</c:v>
                </c:pt>
                <c:pt idx="14889">
                  <c:v>42593.604166666664</c:v>
                </c:pt>
                <c:pt idx="14890">
                  <c:v>42593.625</c:v>
                </c:pt>
                <c:pt idx="14891">
                  <c:v>42593.645833333336</c:v>
                </c:pt>
                <c:pt idx="14892">
                  <c:v>42593.666666666664</c:v>
                </c:pt>
                <c:pt idx="14893">
                  <c:v>42593.6875</c:v>
                </c:pt>
                <c:pt idx="14894">
                  <c:v>42593.708333333336</c:v>
                </c:pt>
                <c:pt idx="14895">
                  <c:v>42593.729166666664</c:v>
                </c:pt>
                <c:pt idx="14896">
                  <c:v>42593.75</c:v>
                </c:pt>
                <c:pt idx="14897">
                  <c:v>42593.770833333336</c:v>
                </c:pt>
                <c:pt idx="14898">
                  <c:v>42593.791666666664</c:v>
                </c:pt>
                <c:pt idx="14899">
                  <c:v>42593.8125</c:v>
                </c:pt>
                <c:pt idx="14900">
                  <c:v>42593.833333333336</c:v>
                </c:pt>
                <c:pt idx="14901">
                  <c:v>42593.854166666664</c:v>
                </c:pt>
                <c:pt idx="14902">
                  <c:v>42593.875</c:v>
                </c:pt>
                <c:pt idx="14903">
                  <c:v>42593.895833333336</c:v>
                </c:pt>
                <c:pt idx="14904">
                  <c:v>42593.916666666664</c:v>
                </c:pt>
                <c:pt idx="14905">
                  <c:v>42593.9375</c:v>
                </c:pt>
                <c:pt idx="14906">
                  <c:v>42593.958333333336</c:v>
                </c:pt>
                <c:pt idx="14907">
                  <c:v>42593.979166666664</c:v>
                </c:pt>
                <c:pt idx="14908">
                  <c:v>42594</c:v>
                </c:pt>
                <c:pt idx="14909">
                  <c:v>42594.020833333336</c:v>
                </c:pt>
                <c:pt idx="14910">
                  <c:v>42594.041666666664</c:v>
                </c:pt>
                <c:pt idx="14911">
                  <c:v>42594.0625</c:v>
                </c:pt>
                <c:pt idx="14912">
                  <c:v>42594.083333333336</c:v>
                </c:pt>
                <c:pt idx="14913">
                  <c:v>42594.104166666664</c:v>
                </c:pt>
                <c:pt idx="14914">
                  <c:v>42594.125</c:v>
                </c:pt>
                <c:pt idx="14915">
                  <c:v>42594.145833333336</c:v>
                </c:pt>
                <c:pt idx="14916">
                  <c:v>42594.166666666664</c:v>
                </c:pt>
                <c:pt idx="14917">
                  <c:v>42594.1875</c:v>
                </c:pt>
                <c:pt idx="14918">
                  <c:v>42594.208333333336</c:v>
                </c:pt>
                <c:pt idx="14919">
                  <c:v>42594.229166666664</c:v>
                </c:pt>
                <c:pt idx="14920">
                  <c:v>42594.25</c:v>
                </c:pt>
                <c:pt idx="14921">
                  <c:v>42594.270833333336</c:v>
                </c:pt>
                <c:pt idx="14922">
                  <c:v>42594.291666666664</c:v>
                </c:pt>
                <c:pt idx="14923">
                  <c:v>42594.3125</c:v>
                </c:pt>
                <c:pt idx="14924">
                  <c:v>42594.333333333336</c:v>
                </c:pt>
                <c:pt idx="14925">
                  <c:v>42594.354166666664</c:v>
                </c:pt>
                <c:pt idx="14926">
                  <c:v>42594.375</c:v>
                </c:pt>
                <c:pt idx="14927">
                  <c:v>42594.395833333336</c:v>
                </c:pt>
                <c:pt idx="14928">
                  <c:v>42594.416666666664</c:v>
                </c:pt>
                <c:pt idx="14929">
                  <c:v>42594.4375</c:v>
                </c:pt>
                <c:pt idx="14930">
                  <c:v>42594.458333333336</c:v>
                </c:pt>
                <c:pt idx="14931">
                  <c:v>42594.479166666664</c:v>
                </c:pt>
                <c:pt idx="14932">
                  <c:v>42594.5</c:v>
                </c:pt>
                <c:pt idx="14933">
                  <c:v>42594.520833333336</c:v>
                </c:pt>
                <c:pt idx="14934">
                  <c:v>42594.541666666664</c:v>
                </c:pt>
                <c:pt idx="14935">
                  <c:v>42594.5625</c:v>
                </c:pt>
                <c:pt idx="14936">
                  <c:v>42594.583333333336</c:v>
                </c:pt>
                <c:pt idx="14937">
                  <c:v>42594.604166666664</c:v>
                </c:pt>
                <c:pt idx="14938">
                  <c:v>42594.625</c:v>
                </c:pt>
                <c:pt idx="14939">
                  <c:v>42594.645833333336</c:v>
                </c:pt>
                <c:pt idx="14940">
                  <c:v>42594.666666666664</c:v>
                </c:pt>
                <c:pt idx="14941">
                  <c:v>42594.6875</c:v>
                </c:pt>
                <c:pt idx="14942">
                  <c:v>42594.708333333336</c:v>
                </c:pt>
                <c:pt idx="14943">
                  <c:v>42594.729166666664</c:v>
                </c:pt>
                <c:pt idx="14944">
                  <c:v>42594.75</c:v>
                </c:pt>
                <c:pt idx="14945">
                  <c:v>42594.770833333336</c:v>
                </c:pt>
                <c:pt idx="14946">
                  <c:v>42594.791666666664</c:v>
                </c:pt>
                <c:pt idx="14947">
                  <c:v>42594.8125</c:v>
                </c:pt>
                <c:pt idx="14948">
                  <c:v>42594.833333333336</c:v>
                </c:pt>
                <c:pt idx="14949">
                  <c:v>42594.854166666664</c:v>
                </c:pt>
                <c:pt idx="14950">
                  <c:v>42594.875</c:v>
                </c:pt>
                <c:pt idx="14951">
                  <c:v>42594.895833333336</c:v>
                </c:pt>
                <c:pt idx="14952">
                  <c:v>42594.916666666664</c:v>
                </c:pt>
                <c:pt idx="14953">
                  <c:v>42594.9375</c:v>
                </c:pt>
                <c:pt idx="14954">
                  <c:v>42594.958333333336</c:v>
                </c:pt>
                <c:pt idx="14955">
                  <c:v>42594.979166666664</c:v>
                </c:pt>
                <c:pt idx="14956">
                  <c:v>42595</c:v>
                </c:pt>
                <c:pt idx="14957">
                  <c:v>42595.020833333336</c:v>
                </c:pt>
                <c:pt idx="14958">
                  <c:v>42595.041666666664</c:v>
                </c:pt>
                <c:pt idx="14959">
                  <c:v>42595.0625</c:v>
                </c:pt>
                <c:pt idx="14960">
                  <c:v>42595.083333333336</c:v>
                </c:pt>
                <c:pt idx="14961">
                  <c:v>42595.104166666664</c:v>
                </c:pt>
                <c:pt idx="14962">
                  <c:v>42595.125</c:v>
                </c:pt>
                <c:pt idx="14963">
                  <c:v>42595.145833333336</c:v>
                </c:pt>
                <c:pt idx="14964">
                  <c:v>42595.166666666664</c:v>
                </c:pt>
                <c:pt idx="14965">
                  <c:v>42595.1875</c:v>
                </c:pt>
                <c:pt idx="14966">
                  <c:v>42595.208333333336</c:v>
                </c:pt>
                <c:pt idx="14967">
                  <c:v>42595.229166666664</c:v>
                </c:pt>
                <c:pt idx="14968">
                  <c:v>42595.25</c:v>
                </c:pt>
                <c:pt idx="14969">
                  <c:v>42595.270833333336</c:v>
                </c:pt>
                <c:pt idx="14970">
                  <c:v>42595.291666666664</c:v>
                </c:pt>
                <c:pt idx="14971">
                  <c:v>42595.3125</c:v>
                </c:pt>
                <c:pt idx="14972">
                  <c:v>42595.333333333336</c:v>
                </c:pt>
                <c:pt idx="14973">
                  <c:v>42595.354166666664</c:v>
                </c:pt>
                <c:pt idx="14974">
                  <c:v>42595.375</c:v>
                </c:pt>
                <c:pt idx="14975">
                  <c:v>42595.395833333336</c:v>
                </c:pt>
                <c:pt idx="14976">
                  <c:v>42595.416666666664</c:v>
                </c:pt>
                <c:pt idx="14977">
                  <c:v>42595.4375</c:v>
                </c:pt>
                <c:pt idx="14978">
                  <c:v>42595.458333333336</c:v>
                </c:pt>
                <c:pt idx="14979">
                  <c:v>42595.479166666664</c:v>
                </c:pt>
                <c:pt idx="14980">
                  <c:v>42595.5</c:v>
                </c:pt>
                <c:pt idx="14981">
                  <c:v>42595.520833333336</c:v>
                </c:pt>
                <c:pt idx="14982">
                  <c:v>42595.541666666664</c:v>
                </c:pt>
                <c:pt idx="14983">
                  <c:v>42595.5625</c:v>
                </c:pt>
                <c:pt idx="14984">
                  <c:v>42595.583333333336</c:v>
                </c:pt>
                <c:pt idx="14985">
                  <c:v>42595.604166666664</c:v>
                </c:pt>
                <c:pt idx="14986">
                  <c:v>42595.625</c:v>
                </c:pt>
                <c:pt idx="14987">
                  <c:v>42595.645833333336</c:v>
                </c:pt>
                <c:pt idx="14988">
                  <c:v>42595.666666666664</c:v>
                </c:pt>
                <c:pt idx="14989">
                  <c:v>42595.6875</c:v>
                </c:pt>
                <c:pt idx="14990">
                  <c:v>42595.708333333336</c:v>
                </c:pt>
                <c:pt idx="14991">
                  <c:v>42595.729166666664</c:v>
                </c:pt>
                <c:pt idx="14992">
                  <c:v>42595.75</c:v>
                </c:pt>
                <c:pt idx="14993">
                  <c:v>42595.770833333336</c:v>
                </c:pt>
                <c:pt idx="14994">
                  <c:v>42595.791666666664</c:v>
                </c:pt>
                <c:pt idx="14995">
                  <c:v>42595.8125</c:v>
                </c:pt>
                <c:pt idx="14996">
                  <c:v>42595.833333333336</c:v>
                </c:pt>
                <c:pt idx="14997">
                  <c:v>42595.854166666664</c:v>
                </c:pt>
                <c:pt idx="14998">
                  <c:v>42595.875</c:v>
                </c:pt>
                <c:pt idx="14999">
                  <c:v>42595.895833333336</c:v>
                </c:pt>
                <c:pt idx="15000">
                  <c:v>42595.916666666664</c:v>
                </c:pt>
                <c:pt idx="15001">
                  <c:v>42595.9375</c:v>
                </c:pt>
                <c:pt idx="15002">
                  <c:v>42595.958333333336</c:v>
                </c:pt>
                <c:pt idx="15003">
                  <c:v>42595.979166666664</c:v>
                </c:pt>
                <c:pt idx="15004">
                  <c:v>42596</c:v>
                </c:pt>
                <c:pt idx="15005">
                  <c:v>42596.020833333336</c:v>
                </c:pt>
                <c:pt idx="15006">
                  <c:v>42596.041666666664</c:v>
                </c:pt>
                <c:pt idx="15007">
                  <c:v>42596.0625</c:v>
                </c:pt>
                <c:pt idx="15008">
                  <c:v>42596.083333333336</c:v>
                </c:pt>
                <c:pt idx="15009">
                  <c:v>42596.104166666664</c:v>
                </c:pt>
                <c:pt idx="15010">
                  <c:v>42596.125</c:v>
                </c:pt>
                <c:pt idx="15011">
                  <c:v>42596.145833333336</c:v>
                </c:pt>
                <c:pt idx="15012">
                  <c:v>42596.166666666664</c:v>
                </c:pt>
                <c:pt idx="15013">
                  <c:v>42596.1875</c:v>
                </c:pt>
                <c:pt idx="15014">
                  <c:v>42596.208333333336</c:v>
                </c:pt>
                <c:pt idx="15015">
                  <c:v>42596.229166666664</c:v>
                </c:pt>
                <c:pt idx="15016">
                  <c:v>42596.25</c:v>
                </c:pt>
                <c:pt idx="15017">
                  <c:v>42596.270833333336</c:v>
                </c:pt>
                <c:pt idx="15018">
                  <c:v>42596.291666666664</c:v>
                </c:pt>
                <c:pt idx="15019">
                  <c:v>42596.3125</c:v>
                </c:pt>
                <c:pt idx="15020">
                  <c:v>42596.333333333336</c:v>
                </c:pt>
                <c:pt idx="15021">
                  <c:v>42596.354166666664</c:v>
                </c:pt>
                <c:pt idx="15022">
                  <c:v>42596.375</c:v>
                </c:pt>
                <c:pt idx="15023">
                  <c:v>42596.395833333336</c:v>
                </c:pt>
                <c:pt idx="15024">
                  <c:v>42596.416666666664</c:v>
                </c:pt>
                <c:pt idx="15025">
                  <c:v>42596.4375</c:v>
                </c:pt>
                <c:pt idx="15026">
                  <c:v>42596.458333333336</c:v>
                </c:pt>
                <c:pt idx="15027">
                  <c:v>42596.479166666664</c:v>
                </c:pt>
                <c:pt idx="15028">
                  <c:v>42596.5</c:v>
                </c:pt>
                <c:pt idx="15029">
                  <c:v>42596.520833333336</c:v>
                </c:pt>
                <c:pt idx="15030">
                  <c:v>42596.541666666664</c:v>
                </c:pt>
                <c:pt idx="15031">
                  <c:v>42596.5625</c:v>
                </c:pt>
                <c:pt idx="15032">
                  <c:v>42596.583333333336</c:v>
                </c:pt>
                <c:pt idx="15033">
                  <c:v>42596.604166666664</c:v>
                </c:pt>
                <c:pt idx="15034">
                  <c:v>42596.625</c:v>
                </c:pt>
                <c:pt idx="15035">
                  <c:v>42596.645833333336</c:v>
                </c:pt>
                <c:pt idx="15036">
                  <c:v>42596.666666666664</c:v>
                </c:pt>
                <c:pt idx="15037">
                  <c:v>42596.6875</c:v>
                </c:pt>
                <c:pt idx="15038">
                  <c:v>42596.708333333336</c:v>
                </c:pt>
                <c:pt idx="15039">
                  <c:v>42596.729166666664</c:v>
                </c:pt>
                <c:pt idx="15040">
                  <c:v>42596.75</c:v>
                </c:pt>
                <c:pt idx="15041">
                  <c:v>42596.770833333336</c:v>
                </c:pt>
                <c:pt idx="15042">
                  <c:v>42596.791666666664</c:v>
                </c:pt>
                <c:pt idx="15043">
                  <c:v>42596.8125</c:v>
                </c:pt>
                <c:pt idx="15044">
                  <c:v>42596.833333333336</c:v>
                </c:pt>
                <c:pt idx="15045">
                  <c:v>42596.854166666664</c:v>
                </c:pt>
                <c:pt idx="15046">
                  <c:v>42596.875</c:v>
                </c:pt>
                <c:pt idx="15047">
                  <c:v>42596.895833333336</c:v>
                </c:pt>
                <c:pt idx="15048">
                  <c:v>42596.916666666664</c:v>
                </c:pt>
                <c:pt idx="15049">
                  <c:v>42596.9375</c:v>
                </c:pt>
                <c:pt idx="15050">
                  <c:v>42596.958333333336</c:v>
                </c:pt>
                <c:pt idx="15051">
                  <c:v>42596.979166666664</c:v>
                </c:pt>
                <c:pt idx="15052">
                  <c:v>42597</c:v>
                </c:pt>
                <c:pt idx="15053">
                  <c:v>42597.020833333336</c:v>
                </c:pt>
                <c:pt idx="15054">
                  <c:v>42597.041666666664</c:v>
                </c:pt>
                <c:pt idx="15055">
                  <c:v>42597.0625</c:v>
                </c:pt>
                <c:pt idx="15056">
                  <c:v>42597.083333333336</c:v>
                </c:pt>
                <c:pt idx="15057">
                  <c:v>42597.104166666664</c:v>
                </c:pt>
                <c:pt idx="15058">
                  <c:v>42597.125</c:v>
                </c:pt>
                <c:pt idx="15059">
                  <c:v>42597.145833333336</c:v>
                </c:pt>
                <c:pt idx="15060">
                  <c:v>42597.166666666664</c:v>
                </c:pt>
                <c:pt idx="15061">
                  <c:v>42597.1875</c:v>
                </c:pt>
                <c:pt idx="15062">
                  <c:v>42597.208333333336</c:v>
                </c:pt>
                <c:pt idx="15063">
                  <c:v>42597.229166666664</c:v>
                </c:pt>
                <c:pt idx="15064">
                  <c:v>42597.25</c:v>
                </c:pt>
                <c:pt idx="15065">
                  <c:v>42597.270833333336</c:v>
                </c:pt>
                <c:pt idx="15066">
                  <c:v>42597.291666666664</c:v>
                </c:pt>
                <c:pt idx="15067">
                  <c:v>42597.3125</c:v>
                </c:pt>
                <c:pt idx="15068">
                  <c:v>42597.333333333336</c:v>
                </c:pt>
                <c:pt idx="15069">
                  <c:v>42597.354166666664</c:v>
                </c:pt>
                <c:pt idx="15070">
                  <c:v>42597.375</c:v>
                </c:pt>
                <c:pt idx="15071">
                  <c:v>42597.395833333336</c:v>
                </c:pt>
                <c:pt idx="15072">
                  <c:v>42597.416666666664</c:v>
                </c:pt>
                <c:pt idx="15073">
                  <c:v>42597.4375</c:v>
                </c:pt>
                <c:pt idx="15074">
                  <c:v>42597.458333333336</c:v>
                </c:pt>
                <c:pt idx="15075">
                  <c:v>42597.479166666664</c:v>
                </c:pt>
                <c:pt idx="15076">
                  <c:v>42597.5</c:v>
                </c:pt>
                <c:pt idx="15077">
                  <c:v>42597.520833333336</c:v>
                </c:pt>
                <c:pt idx="15078">
                  <c:v>42597.541666666664</c:v>
                </c:pt>
                <c:pt idx="15079">
                  <c:v>42597.5625</c:v>
                </c:pt>
                <c:pt idx="15080">
                  <c:v>42597.583333333336</c:v>
                </c:pt>
                <c:pt idx="15081">
                  <c:v>42597.604166666664</c:v>
                </c:pt>
                <c:pt idx="15082">
                  <c:v>42597.625</c:v>
                </c:pt>
                <c:pt idx="15083">
                  <c:v>42597.645833333336</c:v>
                </c:pt>
                <c:pt idx="15084">
                  <c:v>42597.666666666664</c:v>
                </c:pt>
                <c:pt idx="15085">
                  <c:v>42597.6875</c:v>
                </c:pt>
                <c:pt idx="15086">
                  <c:v>42597.708333333336</c:v>
                </c:pt>
                <c:pt idx="15087">
                  <c:v>42597.729166666664</c:v>
                </c:pt>
                <c:pt idx="15088">
                  <c:v>42597.75</c:v>
                </c:pt>
                <c:pt idx="15089">
                  <c:v>42597.770833333336</c:v>
                </c:pt>
                <c:pt idx="15090">
                  <c:v>42597.791666666664</c:v>
                </c:pt>
                <c:pt idx="15091">
                  <c:v>42597.8125</c:v>
                </c:pt>
                <c:pt idx="15092">
                  <c:v>42597.833333333336</c:v>
                </c:pt>
                <c:pt idx="15093">
                  <c:v>42597.854166666664</c:v>
                </c:pt>
                <c:pt idx="15094">
                  <c:v>42597.875</c:v>
                </c:pt>
                <c:pt idx="15095">
                  <c:v>42597.895833333336</c:v>
                </c:pt>
                <c:pt idx="15096">
                  <c:v>42597.916666666664</c:v>
                </c:pt>
                <c:pt idx="15097">
                  <c:v>42597.9375</c:v>
                </c:pt>
                <c:pt idx="15098">
                  <c:v>42597.958333333336</c:v>
                </c:pt>
                <c:pt idx="15099">
                  <c:v>42597.979166666664</c:v>
                </c:pt>
                <c:pt idx="15100">
                  <c:v>42598</c:v>
                </c:pt>
                <c:pt idx="15101">
                  <c:v>42598.020833333336</c:v>
                </c:pt>
                <c:pt idx="15102">
                  <c:v>42598.041666666664</c:v>
                </c:pt>
                <c:pt idx="15103">
                  <c:v>42598.0625</c:v>
                </c:pt>
                <c:pt idx="15104">
                  <c:v>42598.083333333336</c:v>
                </c:pt>
                <c:pt idx="15105">
                  <c:v>42598.104166666664</c:v>
                </c:pt>
                <c:pt idx="15106">
                  <c:v>42598.125</c:v>
                </c:pt>
                <c:pt idx="15107">
                  <c:v>42598.145833333336</c:v>
                </c:pt>
                <c:pt idx="15108">
                  <c:v>42598.166666666664</c:v>
                </c:pt>
                <c:pt idx="15109">
                  <c:v>42598.1875</c:v>
                </c:pt>
                <c:pt idx="15110">
                  <c:v>42598.208333333336</c:v>
                </c:pt>
                <c:pt idx="15111">
                  <c:v>42598.229166666664</c:v>
                </c:pt>
                <c:pt idx="15112">
                  <c:v>42598.25</c:v>
                </c:pt>
                <c:pt idx="15113">
                  <c:v>42598.270833333336</c:v>
                </c:pt>
                <c:pt idx="15114">
                  <c:v>42598.291666666664</c:v>
                </c:pt>
                <c:pt idx="15115">
                  <c:v>42598.3125</c:v>
                </c:pt>
                <c:pt idx="15116">
                  <c:v>42598.333333333336</c:v>
                </c:pt>
                <c:pt idx="15117">
                  <c:v>42598.354166666664</c:v>
                </c:pt>
                <c:pt idx="15118">
                  <c:v>42598.375</c:v>
                </c:pt>
                <c:pt idx="15119">
                  <c:v>42598.395833333336</c:v>
                </c:pt>
                <c:pt idx="15120">
                  <c:v>42598.416666666664</c:v>
                </c:pt>
                <c:pt idx="15121">
                  <c:v>42598.4375</c:v>
                </c:pt>
                <c:pt idx="15122">
                  <c:v>42598.458333333336</c:v>
                </c:pt>
                <c:pt idx="15123">
                  <c:v>42598.479166666664</c:v>
                </c:pt>
                <c:pt idx="15124">
                  <c:v>42598.5</c:v>
                </c:pt>
                <c:pt idx="15125">
                  <c:v>42598.520833333336</c:v>
                </c:pt>
                <c:pt idx="15126">
                  <c:v>42598.541666666664</c:v>
                </c:pt>
                <c:pt idx="15127">
                  <c:v>42598.5625</c:v>
                </c:pt>
                <c:pt idx="15128">
                  <c:v>42598.583333333336</c:v>
                </c:pt>
                <c:pt idx="15129">
                  <c:v>42598.604166666664</c:v>
                </c:pt>
                <c:pt idx="15130">
                  <c:v>42598.625</c:v>
                </c:pt>
                <c:pt idx="15131">
                  <c:v>42598.645833333336</c:v>
                </c:pt>
                <c:pt idx="15132">
                  <c:v>42598.666666666664</c:v>
                </c:pt>
                <c:pt idx="15133">
                  <c:v>42598.6875</c:v>
                </c:pt>
                <c:pt idx="15134">
                  <c:v>42598.708333333336</c:v>
                </c:pt>
                <c:pt idx="15135">
                  <c:v>42598.729166666664</c:v>
                </c:pt>
                <c:pt idx="15136">
                  <c:v>42598.75</c:v>
                </c:pt>
                <c:pt idx="15137">
                  <c:v>42598.770833333336</c:v>
                </c:pt>
                <c:pt idx="15138">
                  <c:v>42598.791666666664</c:v>
                </c:pt>
                <c:pt idx="15139">
                  <c:v>42598.8125</c:v>
                </c:pt>
                <c:pt idx="15140">
                  <c:v>42598.833333333336</c:v>
                </c:pt>
                <c:pt idx="15141">
                  <c:v>42598.854166666664</c:v>
                </c:pt>
                <c:pt idx="15142">
                  <c:v>42598.875</c:v>
                </c:pt>
                <c:pt idx="15143">
                  <c:v>42598.895833333336</c:v>
                </c:pt>
                <c:pt idx="15144">
                  <c:v>42598.916666666664</c:v>
                </c:pt>
                <c:pt idx="15145">
                  <c:v>42598.9375</c:v>
                </c:pt>
                <c:pt idx="15146">
                  <c:v>42598.958333333336</c:v>
                </c:pt>
                <c:pt idx="15147">
                  <c:v>42598.979166666664</c:v>
                </c:pt>
                <c:pt idx="15148">
                  <c:v>42599</c:v>
                </c:pt>
                <c:pt idx="15149">
                  <c:v>42599.020833333336</c:v>
                </c:pt>
                <c:pt idx="15150">
                  <c:v>42599.041666666664</c:v>
                </c:pt>
                <c:pt idx="15151">
                  <c:v>42599.0625</c:v>
                </c:pt>
                <c:pt idx="15152">
                  <c:v>42599.083333333336</c:v>
                </c:pt>
                <c:pt idx="15153">
                  <c:v>42599.104166666664</c:v>
                </c:pt>
                <c:pt idx="15154">
                  <c:v>42599.125</c:v>
                </c:pt>
                <c:pt idx="15155">
                  <c:v>42599.145833333336</c:v>
                </c:pt>
                <c:pt idx="15156">
                  <c:v>42599.166666666664</c:v>
                </c:pt>
                <c:pt idx="15157">
                  <c:v>42599.1875</c:v>
                </c:pt>
                <c:pt idx="15158">
                  <c:v>42599.208333333336</c:v>
                </c:pt>
                <c:pt idx="15159">
                  <c:v>42599.229166666664</c:v>
                </c:pt>
                <c:pt idx="15160">
                  <c:v>42599.25</c:v>
                </c:pt>
                <c:pt idx="15161">
                  <c:v>42599.270833333336</c:v>
                </c:pt>
                <c:pt idx="15162">
                  <c:v>42599.291666666664</c:v>
                </c:pt>
                <c:pt idx="15163">
                  <c:v>42599.3125</c:v>
                </c:pt>
                <c:pt idx="15164">
                  <c:v>42599.333333333336</c:v>
                </c:pt>
                <c:pt idx="15165">
                  <c:v>42599.354166666664</c:v>
                </c:pt>
                <c:pt idx="15166">
                  <c:v>42599.375</c:v>
                </c:pt>
                <c:pt idx="15167">
                  <c:v>42599.395833333336</c:v>
                </c:pt>
                <c:pt idx="15168">
                  <c:v>42599.416666666664</c:v>
                </c:pt>
                <c:pt idx="15169">
                  <c:v>42599.4375</c:v>
                </c:pt>
                <c:pt idx="15170">
                  <c:v>42599.458333333336</c:v>
                </c:pt>
                <c:pt idx="15171">
                  <c:v>42599.479166666664</c:v>
                </c:pt>
                <c:pt idx="15172">
                  <c:v>42599.5</c:v>
                </c:pt>
                <c:pt idx="15173">
                  <c:v>42599.520833333336</c:v>
                </c:pt>
                <c:pt idx="15174">
                  <c:v>42599.541666666664</c:v>
                </c:pt>
                <c:pt idx="15175">
                  <c:v>42599.5625</c:v>
                </c:pt>
                <c:pt idx="15176">
                  <c:v>42599.583333333336</c:v>
                </c:pt>
                <c:pt idx="15177">
                  <c:v>42599.604166666664</c:v>
                </c:pt>
                <c:pt idx="15178">
                  <c:v>42599.625</c:v>
                </c:pt>
                <c:pt idx="15179">
                  <c:v>42599.645833333336</c:v>
                </c:pt>
                <c:pt idx="15180">
                  <c:v>42599.666666666664</c:v>
                </c:pt>
                <c:pt idx="15181">
                  <c:v>42599.6875</c:v>
                </c:pt>
                <c:pt idx="15182">
                  <c:v>42599.708333333336</c:v>
                </c:pt>
                <c:pt idx="15183">
                  <c:v>42599.729166666664</c:v>
                </c:pt>
                <c:pt idx="15184">
                  <c:v>42599.75</c:v>
                </c:pt>
                <c:pt idx="15185">
                  <c:v>42599.770833333336</c:v>
                </c:pt>
                <c:pt idx="15186">
                  <c:v>42599.791666666664</c:v>
                </c:pt>
                <c:pt idx="15187">
                  <c:v>42599.8125</c:v>
                </c:pt>
                <c:pt idx="15188">
                  <c:v>42599.833333333336</c:v>
                </c:pt>
                <c:pt idx="15189">
                  <c:v>42599.854166666664</c:v>
                </c:pt>
                <c:pt idx="15190">
                  <c:v>42599.875</c:v>
                </c:pt>
                <c:pt idx="15191">
                  <c:v>42599.895833333336</c:v>
                </c:pt>
                <c:pt idx="15192">
                  <c:v>42599.916666666664</c:v>
                </c:pt>
                <c:pt idx="15193">
                  <c:v>42599.9375</c:v>
                </c:pt>
                <c:pt idx="15194">
                  <c:v>42599.958333333336</c:v>
                </c:pt>
                <c:pt idx="15195">
                  <c:v>42599.979166666664</c:v>
                </c:pt>
                <c:pt idx="15196">
                  <c:v>42600</c:v>
                </c:pt>
                <c:pt idx="15197">
                  <c:v>42600.020833333336</c:v>
                </c:pt>
                <c:pt idx="15198">
                  <c:v>42600.041666666664</c:v>
                </c:pt>
                <c:pt idx="15199">
                  <c:v>42600.0625</c:v>
                </c:pt>
                <c:pt idx="15200">
                  <c:v>42600.083333333336</c:v>
                </c:pt>
                <c:pt idx="15201">
                  <c:v>42600.104166666664</c:v>
                </c:pt>
                <c:pt idx="15202">
                  <c:v>42600.125</c:v>
                </c:pt>
                <c:pt idx="15203">
                  <c:v>42600.145833333336</c:v>
                </c:pt>
                <c:pt idx="15204">
                  <c:v>42600.166666666664</c:v>
                </c:pt>
                <c:pt idx="15205">
                  <c:v>42600.1875</c:v>
                </c:pt>
                <c:pt idx="15206">
                  <c:v>42600.208333333336</c:v>
                </c:pt>
                <c:pt idx="15207">
                  <c:v>42600.229166666664</c:v>
                </c:pt>
                <c:pt idx="15208">
                  <c:v>42600.25</c:v>
                </c:pt>
                <c:pt idx="15209">
                  <c:v>42600.270833333336</c:v>
                </c:pt>
                <c:pt idx="15210">
                  <c:v>42600.291666666664</c:v>
                </c:pt>
                <c:pt idx="15211">
                  <c:v>42600.3125</c:v>
                </c:pt>
                <c:pt idx="15212">
                  <c:v>42600.333333333336</c:v>
                </c:pt>
                <c:pt idx="15213">
                  <c:v>42600.354166666664</c:v>
                </c:pt>
                <c:pt idx="15214">
                  <c:v>42600.375</c:v>
                </c:pt>
                <c:pt idx="15215">
                  <c:v>42600.395833333336</c:v>
                </c:pt>
                <c:pt idx="15216">
                  <c:v>42600.416666666664</c:v>
                </c:pt>
                <c:pt idx="15217">
                  <c:v>42600.4375</c:v>
                </c:pt>
                <c:pt idx="15218">
                  <c:v>42600.458333333336</c:v>
                </c:pt>
                <c:pt idx="15219">
                  <c:v>42600.479166666664</c:v>
                </c:pt>
                <c:pt idx="15220">
                  <c:v>42600.5</c:v>
                </c:pt>
                <c:pt idx="15221">
                  <c:v>42600.520833333336</c:v>
                </c:pt>
                <c:pt idx="15222">
                  <c:v>42600.541666666664</c:v>
                </c:pt>
                <c:pt idx="15223">
                  <c:v>42600.5625</c:v>
                </c:pt>
                <c:pt idx="15224">
                  <c:v>42600.583333333336</c:v>
                </c:pt>
                <c:pt idx="15225">
                  <c:v>42600.604166666664</c:v>
                </c:pt>
                <c:pt idx="15226">
                  <c:v>42600.625</c:v>
                </c:pt>
                <c:pt idx="15227">
                  <c:v>42600.645833333336</c:v>
                </c:pt>
                <c:pt idx="15228">
                  <c:v>42600.666666666664</c:v>
                </c:pt>
                <c:pt idx="15229">
                  <c:v>42600.6875</c:v>
                </c:pt>
                <c:pt idx="15230">
                  <c:v>42600.708333333336</c:v>
                </c:pt>
                <c:pt idx="15231">
                  <c:v>42600.729166666664</c:v>
                </c:pt>
                <c:pt idx="15232">
                  <c:v>42600.75</c:v>
                </c:pt>
                <c:pt idx="15233">
                  <c:v>42600.770833333336</c:v>
                </c:pt>
                <c:pt idx="15234">
                  <c:v>42600.791666666664</c:v>
                </c:pt>
                <c:pt idx="15235">
                  <c:v>42600.8125</c:v>
                </c:pt>
                <c:pt idx="15236">
                  <c:v>42600.833333333336</c:v>
                </c:pt>
                <c:pt idx="15237">
                  <c:v>42600.854166666664</c:v>
                </c:pt>
                <c:pt idx="15238">
                  <c:v>42600.875</c:v>
                </c:pt>
                <c:pt idx="15239">
                  <c:v>42600.895833333336</c:v>
                </c:pt>
                <c:pt idx="15240">
                  <c:v>42600.916666666664</c:v>
                </c:pt>
                <c:pt idx="15241">
                  <c:v>42600.9375</c:v>
                </c:pt>
                <c:pt idx="15242">
                  <c:v>42600.958333333336</c:v>
                </c:pt>
                <c:pt idx="15243">
                  <c:v>42600.979166666664</c:v>
                </c:pt>
                <c:pt idx="15244">
                  <c:v>42601</c:v>
                </c:pt>
                <c:pt idx="15245">
                  <c:v>42601.020833333336</c:v>
                </c:pt>
                <c:pt idx="15246">
                  <c:v>42601.041666666664</c:v>
                </c:pt>
                <c:pt idx="15247">
                  <c:v>42601.0625</c:v>
                </c:pt>
                <c:pt idx="15248">
                  <c:v>42601.083333333336</c:v>
                </c:pt>
                <c:pt idx="15249">
                  <c:v>42601.104166666664</c:v>
                </c:pt>
                <c:pt idx="15250">
                  <c:v>42601.125</c:v>
                </c:pt>
                <c:pt idx="15251">
                  <c:v>42601.145833333336</c:v>
                </c:pt>
                <c:pt idx="15252">
                  <c:v>42601.166666666664</c:v>
                </c:pt>
                <c:pt idx="15253">
                  <c:v>42601.1875</c:v>
                </c:pt>
                <c:pt idx="15254">
                  <c:v>42601.208333333336</c:v>
                </c:pt>
                <c:pt idx="15255">
                  <c:v>42601.229166666664</c:v>
                </c:pt>
                <c:pt idx="15256">
                  <c:v>42601.25</c:v>
                </c:pt>
                <c:pt idx="15257">
                  <c:v>42601.270833333336</c:v>
                </c:pt>
                <c:pt idx="15258">
                  <c:v>42601.291666666664</c:v>
                </c:pt>
                <c:pt idx="15259">
                  <c:v>42601.3125</c:v>
                </c:pt>
                <c:pt idx="15260">
                  <c:v>42601.333333333336</c:v>
                </c:pt>
                <c:pt idx="15261">
                  <c:v>42601.354166666664</c:v>
                </c:pt>
                <c:pt idx="15262">
                  <c:v>42601.375</c:v>
                </c:pt>
                <c:pt idx="15263">
                  <c:v>42601.395833333336</c:v>
                </c:pt>
                <c:pt idx="15264">
                  <c:v>42601.416666666664</c:v>
                </c:pt>
                <c:pt idx="15265">
                  <c:v>42601.4375</c:v>
                </c:pt>
                <c:pt idx="15266">
                  <c:v>42601.458333333336</c:v>
                </c:pt>
                <c:pt idx="15267">
                  <c:v>42601.479166666664</c:v>
                </c:pt>
                <c:pt idx="15268">
                  <c:v>42601.5</c:v>
                </c:pt>
                <c:pt idx="15269">
                  <c:v>42601.520833333336</c:v>
                </c:pt>
                <c:pt idx="15270">
                  <c:v>42601.541666666664</c:v>
                </c:pt>
                <c:pt idx="15271">
                  <c:v>42601.5625</c:v>
                </c:pt>
                <c:pt idx="15272">
                  <c:v>42601.583333333336</c:v>
                </c:pt>
                <c:pt idx="15273">
                  <c:v>42601.604166666664</c:v>
                </c:pt>
                <c:pt idx="15274">
                  <c:v>42601.625</c:v>
                </c:pt>
                <c:pt idx="15275">
                  <c:v>42601.645833333336</c:v>
                </c:pt>
                <c:pt idx="15276">
                  <c:v>42601.666666666664</c:v>
                </c:pt>
                <c:pt idx="15277">
                  <c:v>42601.6875</c:v>
                </c:pt>
                <c:pt idx="15278">
                  <c:v>42601.708333333336</c:v>
                </c:pt>
                <c:pt idx="15279">
                  <c:v>42601.729166666664</c:v>
                </c:pt>
                <c:pt idx="15280">
                  <c:v>42601.75</c:v>
                </c:pt>
                <c:pt idx="15281">
                  <c:v>42601.770833333336</c:v>
                </c:pt>
                <c:pt idx="15282">
                  <c:v>42601.791666666664</c:v>
                </c:pt>
                <c:pt idx="15283">
                  <c:v>42601.8125</c:v>
                </c:pt>
                <c:pt idx="15284">
                  <c:v>42601.833333333336</c:v>
                </c:pt>
                <c:pt idx="15285">
                  <c:v>42601.854166666664</c:v>
                </c:pt>
                <c:pt idx="15286">
                  <c:v>42601.875</c:v>
                </c:pt>
                <c:pt idx="15287">
                  <c:v>42601.895833333336</c:v>
                </c:pt>
                <c:pt idx="15288">
                  <c:v>42601.916666666664</c:v>
                </c:pt>
                <c:pt idx="15289">
                  <c:v>42601.9375</c:v>
                </c:pt>
                <c:pt idx="15290">
                  <c:v>42601.958333333336</c:v>
                </c:pt>
                <c:pt idx="15291">
                  <c:v>42601.979166666664</c:v>
                </c:pt>
                <c:pt idx="15292">
                  <c:v>42602</c:v>
                </c:pt>
                <c:pt idx="15293">
                  <c:v>42602.020833333336</c:v>
                </c:pt>
                <c:pt idx="15294">
                  <c:v>42602.041666666664</c:v>
                </c:pt>
                <c:pt idx="15295">
                  <c:v>42602.0625</c:v>
                </c:pt>
                <c:pt idx="15296">
                  <c:v>42602.083333333336</c:v>
                </c:pt>
                <c:pt idx="15297">
                  <c:v>42602.104166666664</c:v>
                </c:pt>
                <c:pt idx="15298">
                  <c:v>42602.125</c:v>
                </c:pt>
                <c:pt idx="15299">
                  <c:v>42602.145833333336</c:v>
                </c:pt>
                <c:pt idx="15300">
                  <c:v>42602.166666666664</c:v>
                </c:pt>
                <c:pt idx="15301">
                  <c:v>42602.1875</c:v>
                </c:pt>
                <c:pt idx="15302">
                  <c:v>42602.208333333336</c:v>
                </c:pt>
                <c:pt idx="15303">
                  <c:v>42602.229166666664</c:v>
                </c:pt>
                <c:pt idx="15304">
                  <c:v>42602.25</c:v>
                </c:pt>
                <c:pt idx="15305">
                  <c:v>42602.270833333336</c:v>
                </c:pt>
                <c:pt idx="15306">
                  <c:v>42602.291666666664</c:v>
                </c:pt>
                <c:pt idx="15307">
                  <c:v>42602.3125</c:v>
                </c:pt>
                <c:pt idx="15308">
                  <c:v>42602.333333333336</c:v>
                </c:pt>
                <c:pt idx="15309">
                  <c:v>42602.354166666664</c:v>
                </c:pt>
                <c:pt idx="15310">
                  <c:v>42602.375</c:v>
                </c:pt>
                <c:pt idx="15311">
                  <c:v>42602.395833333336</c:v>
                </c:pt>
                <c:pt idx="15312">
                  <c:v>42602.416666666664</c:v>
                </c:pt>
                <c:pt idx="15313">
                  <c:v>42602.4375</c:v>
                </c:pt>
                <c:pt idx="15314">
                  <c:v>42602.458333333336</c:v>
                </c:pt>
                <c:pt idx="15315">
                  <c:v>42602.479166666664</c:v>
                </c:pt>
                <c:pt idx="15316">
                  <c:v>42602.5</c:v>
                </c:pt>
                <c:pt idx="15317">
                  <c:v>42602.520833333336</c:v>
                </c:pt>
                <c:pt idx="15318">
                  <c:v>42602.541666666664</c:v>
                </c:pt>
                <c:pt idx="15319">
                  <c:v>42602.5625</c:v>
                </c:pt>
                <c:pt idx="15320">
                  <c:v>42602.583333333336</c:v>
                </c:pt>
                <c:pt idx="15321">
                  <c:v>42602.604166666664</c:v>
                </c:pt>
                <c:pt idx="15322">
                  <c:v>42602.625</c:v>
                </c:pt>
                <c:pt idx="15323">
                  <c:v>42602.645833333336</c:v>
                </c:pt>
                <c:pt idx="15324">
                  <c:v>42602.666666666664</c:v>
                </c:pt>
                <c:pt idx="15325">
                  <c:v>42602.6875</c:v>
                </c:pt>
                <c:pt idx="15326">
                  <c:v>42602.708333333336</c:v>
                </c:pt>
                <c:pt idx="15327">
                  <c:v>42602.729166666664</c:v>
                </c:pt>
                <c:pt idx="15328">
                  <c:v>42602.75</c:v>
                </c:pt>
                <c:pt idx="15329">
                  <c:v>42602.770833333336</c:v>
                </c:pt>
                <c:pt idx="15330">
                  <c:v>42602.791666666664</c:v>
                </c:pt>
                <c:pt idx="15331">
                  <c:v>42602.8125</c:v>
                </c:pt>
                <c:pt idx="15332">
                  <c:v>42602.833333333336</c:v>
                </c:pt>
                <c:pt idx="15333">
                  <c:v>42602.854166666664</c:v>
                </c:pt>
                <c:pt idx="15334">
                  <c:v>42602.875</c:v>
                </c:pt>
                <c:pt idx="15335">
                  <c:v>42602.895833333336</c:v>
                </c:pt>
                <c:pt idx="15336">
                  <c:v>42602.916666666664</c:v>
                </c:pt>
                <c:pt idx="15337">
                  <c:v>42602.9375</c:v>
                </c:pt>
                <c:pt idx="15338">
                  <c:v>42602.958333333336</c:v>
                </c:pt>
                <c:pt idx="15339">
                  <c:v>42602.979166666664</c:v>
                </c:pt>
                <c:pt idx="15340">
                  <c:v>42603</c:v>
                </c:pt>
                <c:pt idx="15341">
                  <c:v>42603.020833333336</c:v>
                </c:pt>
                <c:pt idx="15342">
                  <c:v>42603.041666666664</c:v>
                </c:pt>
                <c:pt idx="15343">
                  <c:v>42603.0625</c:v>
                </c:pt>
                <c:pt idx="15344">
                  <c:v>42603.083333333336</c:v>
                </c:pt>
                <c:pt idx="15345">
                  <c:v>42603.104166666664</c:v>
                </c:pt>
                <c:pt idx="15346">
                  <c:v>42603.125</c:v>
                </c:pt>
                <c:pt idx="15347">
                  <c:v>42603.145833333336</c:v>
                </c:pt>
                <c:pt idx="15348">
                  <c:v>42603.166666666664</c:v>
                </c:pt>
                <c:pt idx="15349">
                  <c:v>42603.1875</c:v>
                </c:pt>
                <c:pt idx="15350">
                  <c:v>42603.208333333336</c:v>
                </c:pt>
                <c:pt idx="15351">
                  <c:v>42603.229166666664</c:v>
                </c:pt>
                <c:pt idx="15352">
                  <c:v>42603.25</c:v>
                </c:pt>
                <c:pt idx="15353">
                  <c:v>42603.270833333336</c:v>
                </c:pt>
                <c:pt idx="15354">
                  <c:v>42603.291666666664</c:v>
                </c:pt>
                <c:pt idx="15355">
                  <c:v>42603.3125</c:v>
                </c:pt>
                <c:pt idx="15356">
                  <c:v>42603.333333333336</c:v>
                </c:pt>
                <c:pt idx="15357">
                  <c:v>42603.354166666664</c:v>
                </c:pt>
                <c:pt idx="15358">
                  <c:v>42603.375</c:v>
                </c:pt>
                <c:pt idx="15359">
                  <c:v>42603.395833333336</c:v>
                </c:pt>
                <c:pt idx="15360">
                  <c:v>42603.416666666664</c:v>
                </c:pt>
                <c:pt idx="15361">
                  <c:v>42603.4375</c:v>
                </c:pt>
                <c:pt idx="15362">
                  <c:v>42603.458333333336</c:v>
                </c:pt>
                <c:pt idx="15363">
                  <c:v>42603.479166666664</c:v>
                </c:pt>
                <c:pt idx="15364">
                  <c:v>42603.5</c:v>
                </c:pt>
                <c:pt idx="15365">
                  <c:v>42603.520833333336</c:v>
                </c:pt>
                <c:pt idx="15366">
                  <c:v>42603.541666666664</c:v>
                </c:pt>
                <c:pt idx="15367">
                  <c:v>42603.5625</c:v>
                </c:pt>
                <c:pt idx="15368">
                  <c:v>42603.583333333336</c:v>
                </c:pt>
                <c:pt idx="15369">
                  <c:v>42603.604166666664</c:v>
                </c:pt>
                <c:pt idx="15370">
                  <c:v>42603.625</c:v>
                </c:pt>
                <c:pt idx="15371">
                  <c:v>42603.645833333336</c:v>
                </c:pt>
                <c:pt idx="15372">
                  <c:v>42603.666666666664</c:v>
                </c:pt>
                <c:pt idx="15373">
                  <c:v>42603.6875</c:v>
                </c:pt>
                <c:pt idx="15374">
                  <c:v>42603.708333333336</c:v>
                </c:pt>
                <c:pt idx="15375">
                  <c:v>42603.729166666664</c:v>
                </c:pt>
                <c:pt idx="15376">
                  <c:v>42603.75</c:v>
                </c:pt>
                <c:pt idx="15377">
                  <c:v>42603.770833333336</c:v>
                </c:pt>
                <c:pt idx="15378">
                  <c:v>42603.791666666664</c:v>
                </c:pt>
                <c:pt idx="15379">
                  <c:v>42603.8125</c:v>
                </c:pt>
                <c:pt idx="15380">
                  <c:v>42603.833333333336</c:v>
                </c:pt>
                <c:pt idx="15381">
                  <c:v>42603.854166666664</c:v>
                </c:pt>
                <c:pt idx="15382">
                  <c:v>42603.875</c:v>
                </c:pt>
                <c:pt idx="15383">
                  <c:v>42603.895833333336</c:v>
                </c:pt>
                <c:pt idx="15384">
                  <c:v>42603.916666666664</c:v>
                </c:pt>
                <c:pt idx="15385">
                  <c:v>42603.9375</c:v>
                </c:pt>
                <c:pt idx="15386">
                  <c:v>42603.958333333336</c:v>
                </c:pt>
                <c:pt idx="15387">
                  <c:v>42603.979166666664</c:v>
                </c:pt>
                <c:pt idx="15388">
                  <c:v>42604</c:v>
                </c:pt>
                <c:pt idx="15389">
                  <c:v>42604.020833333336</c:v>
                </c:pt>
                <c:pt idx="15390">
                  <c:v>42604.041666666664</c:v>
                </c:pt>
                <c:pt idx="15391">
                  <c:v>42604.0625</c:v>
                </c:pt>
                <c:pt idx="15392">
                  <c:v>42604.083333333336</c:v>
                </c:pt>
                <c:pt idx="15393">
                  <c:v>42604.104166666664</c:v>
                </c:pt>
                <c:pt idx="15394">
                  <c:v>42604.125</c:v>
                </c:pt>
                <c:pt idx="15395">
                  <c:v>42604.145833333336</c:v>
                </c:pt>
                <c:pt idx="15396">
                  <c:v>42604.166666666664</c:v>
                </c:pt>
                <c:pt idx="15397">
                  <c:v>42604.1875</c:v>
                </c:pt>
                <c:pt idx="15398">
                  <c:v>42604.208333333336</c:v>
                </c:pt>
                <c:pt idx="15399">
                  <c:v>42604.229166666664</c:v>
                </c:pt>
                <c:pt idx="15400">
                  <c:v>42604.25</c:v>
                </c:pt>
                <c:pt idx="15401">
                  <c:v>42604.270833333336</c:v>
                </c:pt>
                <c:pt idx="15402">
                  <c:v>42604.291666666664</c:v>
                </c:pt>
                <c:pt idx="15403">
                  <c:v>42604.3125</c:v>
                </c:pt>
                <c:pt idx="15404">
                  <c:v>42604.333333333336</c:v>
                </c:pt>
                <c:pt idx="15405">
                  <c:v>42604.354166666664</c:v>
                </c:pt>
                <c:pt idx="15406">
                  <c:v>42604.375</c:v>
                </c:pt>
                <c:pt idx="15407">
                  <c:v>42604.395833333336</c:v>
                </c:pt>
                <c:pt idx="15408">
                  <c:v>42604.416666666664</c:v>
                </c:pt>
                <c:pt idx="15409">
                  <c:v>42604.4375</c:v>
                </c:pt>
                <c:pt idx="15410">
                  <c:v>42604.458333333336</c:v>
                </c:pt>
                <c:pt idx="15411">
                  <c:v>42604.479166666664</c:v>
                </c:pt>
                <c:pt idx="15412">
                  <c:v>42604.5</c:v>
                </c:pt>
                <c:pt idx="15413">
                  <c:v>42604.520833333336</c:v>
                </c:pt>
                <c:pt idx="15414">
                  <c:v>42604.541666666664</c:v>
                </c:pt>
                <c:pt idx="15415">
                  <c:v>42604.5625</c:v>
                </c:pt>
                <c:pt idx="15416">
                  <c:v>42604.583333333336</c:v>
                </c:pt>
                <c:pt idx="15417">
                  <c:v>42604.604166666664</c:v>
                </c:pt>
                <c:pt idx="15418">
                  <c:v>42604.625</c:v>
                </c:pt>
                <c:pt idx="15419">
                  <c:v>42604.645833333336</c:v>
                </c:pt>
                <c:pt idx="15420">
                  <c:v>42604.666666666664</c:v>
                </c:pt>
                <c:pt idx="15421">
                  <c:v>42604.6875</c:v>
                </c:pt>
                <c:pt idx="15422">
                  <c:v>42604.708333333336</c:v>
                </c:pt>
                <c:pt idx="15423">
                  <c:v>42604.729166666664</c:v>
                </c:pt>
                <c:pt idx="15424">
                  <c:v>42604.75</c:v>
                </c:pt>
                <c:pt idx="15425">
                  <c:v>42604.770833333336</c:v>
                </c:pt>
                <c:pt idx="15426">
                  <c:v>42604.791666666664</c:v>
                </c:pt>
                <c:pt idx="15427">
                  <c:v>42604.8125</c:v>
                </c:pt>
                <c:pt idx="15428">
                  <c:v>42604.833333333336</c:v>
                </c:pt>
                <c:pt idx="15429">
                  <c:v>42604.854166666664</c:v>
                </c:pt>
                <c:pt idx="15430">
                  <c:v>42604.875</c:v>
                </c:pt>
                <c:pt idx="15431">
                  <c:v>42604.895833333336</c:v>
                </c:pt>
                <c:pt idx="15432">
                  <c:v>42604.916666666664</c:v>
                </c:pt>
                <c:pt idx="15433">
                  <c:v>42604.9375</c:v>
                </c:pt>
                <c:pt idx="15434">
                  <c:v>42604.958333333336</c:v>
                </c:pt>
                <c:pt idx="15435">
                  <c:v>42604.979166666664</c:v>
                </c:pt>
                <c:pt idx="15436">
                  <c:v>42605</c:v>
                </c:pt>
                <c:pt idx="15437">
                  <c:v>42605.020833333336</c:v>
                </c:pt>
                <c:pt idx="15438">
                  <c:v>42605.041666666664</c:v>
                </c:pt>
                <c:pt idx="15439">
                  <c:v>42605.0625</c:v>
                </c:pt>
                <c:pt idx="15440">
                  <c:v>42605.083333333336</c:v>
                </c:pt>
                <c:pt idx="15441">
                  <c:v>42605.104166666664</c:v>
                </c:pt>
                <c:pt idx="15442">
                  <c:v>42605.125</c:v>
                </c:pt>
                <c:pt idx="15443">
                  <c:v>42605.145833333336</c:v>
                </c:pt>
                <c:pt idx="15444">
                  <c:v>42605.166666666664</c:v>
                </c:pt>
                <c:pt idx="15445">
                  <c:v>42605.1875</c:v>
                </c:pt>
                <c:pt idx="15446">
                  <c:v>42605.208333333336</c:v>
                </c:pt>
                <c:pt idx="15447">
                  <c:v>42605.229166666664</c:v>
                </c:pt>
                <c:pt idx="15448">
                  <c:v>42605.25</c:v>
                </c:pt>
                <c:pt idx="15449">
                  <c:v>42605.270833333336</c:v>
                </c:pt>
                <c:pt idx="15450">
                  <c:v>42605.291666666664</c:v>
                </c:pt>
                <c:pt idx="15451">
                  <c:v>42605.3125</c:v>
                </c:pt>
                <c:pt idx="15452">
                  <c:v>42605.333333333336</c:v>
                </c:pt>
                <c:pt idx="15453">
                  <c:v>42605.354166666664</c:v>
                </c:pt>
                <c:pt idx="15454">
                  <c:v>42605.375</c:v>
                </c:pt>
                <c:pt idx="15455">
                  <c:v>42605.395833333336</c:v>
                </c:pt>
                <c:pt idx="15456">
                  <c:v>42605.416666666664</c:v>
                </c:pt>
                <c:pt idx="15457">
                  <c:v>42605.4375</c:v>
                </c:pt>
                <c:pt idx="15458">
                  <c:v>42605.458333333336</c:v>
                </c:pt>
                <c:pt idx="15459">
                  <c:v>42605.479166666664</c:v>
                </c:pt>
                <c:pt idx="15460">
                  <c:v>42605.5</c:v>
                </c:pt>
                <c:pt idx="15461">
                  <c:v>42605.520833333336</c:v>
                </c:pt>
                <c:pt idx="15462">
                  <c:v>42605.541666666664</c:v>
                </c:pt>
                <c:pt idx="15463">
                  <c:v>42605.5625</c:v>
                </c:pt>
                <c:pt idx="15464">
                  <c:v>42605.583333333336</c:v>
                </c:pt>
                <c:pt idx="15465">
                  <c:v>42605.604166666664</c:v>
                </c:pt>
                <c:pt idx="15466">
                  <c:v>42605.625</c:v>
                </c:pt>
                <c:pt idx="15467">
                  <c:v>42605.645833333336</c:v>
                </c:pt>
                <c:pt idx="15468">
                  <c:v>42605.666666666664</c:v>
                </c:pt>
                <c:pt idx="15469">
                  <c:v>42605.6875</c:v>
                </c:pt>
                <c:pt idx="15470">
                  <c:v>42605.708333333336</c:v>
                </c:pt>
                <c:pt idx="15471">
                  <c:v>42605.729166666664</c:v>
                </c:pt>
                <c:pt idx="15472">
                  <c:v>42605.75</c:v>
                </c:pt>
                <c:pt idx="15473">
                  <c:v>42605.770833333336</c:v>
                </c:pt>
                <c:pt idx="15474">
                  <c:v>42605.791666666664</c:v>
                </c:pt>
                <c:pt idx="15475">
                  <c:v>42605.8125</c:v>
                </c:pt>
                <c:pt idx="15476">
                  <c:v>42605.833333333336</c:v>
                </c:pt>
                <c:pt idx="15477">
                  <c:v>42605.854166666664</c:v>
                </c:pt>
                <c:pt idx="15478">
                  <c:v>42605.875</c:v>
                </c:pt>
                <c:pt idx="15479">
                  <c:v>42605.895833333336</c:v>
                </c:pt>
                <c:pt idx="15480">
                  <c:v>42605.916666666664</c:v>
                </c:pt>
                <c:pt idx="15481">
                  <c:v>42605.9375</c:v>
                </c:pt>
                <c:pt idx="15482">
                  <c:v>42605.958333333336</c:v>
                </c:pt>
                <c:pt idx="15483">
                  <c:v>42605.979166666664</c:v>
                </c:pt>
                <c:pt idx="15484">
                  <c:v>42606</c:v>
                </c:pt>
                <c:pt idx="15485">
                  <c:v>42606.020833333336</c:v>
                </c:pt>
                <c:pt idx="15486">
                  <c:v>42606.041666666664</c:v>
                </c:pt>
                <c:pt idx="15487">
                  <c:v>42606.0625</c:v>
                </c:pt>
                <c:pt idx="15488">
                  <c:v>42606.083333333336</c:v>
                </c:pt>
                <c:pt idx="15489">
                  <c:v>42606.104166666664</c:v>
                </c:pt>
                <c:pt idx="15490">
                  <c:v>42606.125</c:v>
                </c:pt>
                <c:pt idx="15491">
                  <c:v>42606.145833333336</c:v>
                </c:pt>
                <c:pt idx="15492">
                  <c:v>42606.166666666664</c:v>
                </c:pt>
                <c:pt idx="15493">
                  <c:v>42606.1875</c:v>
                </c:pt>
                <c:pt idx="15494">
                  <c:v>42606.208333333336</c:v>
                </c:pt>
                <c:pt idx="15495">
                  <c:v>42606.229166666664</c:v>
                </c:pt>
                <c:pt idx="15496">
                  <c:v>42606.25</c:v>
                </c:pt>
                <c:pt idx="15497">
                  <c:v>42606.270833333336</c:v>
                </c:pt>
                <c:pt idx="15498">
                  <c:v>42606.291666666664</c:v>
                </c:pt>
                <c:pt idx="15499">
                  <c:v>42606.3125</c:v>
                </c:pt>
                <c:pt idx="15500">
                  <c:v>42606.333333333336</c:v>
                </c:pt>
                <c:pt idx="15501">
                  <c:v>42606.354166666664</c:v>
                </c:pt>
                <c:pt idx="15502">
                  <c:v>42606.375</c:v>
                </c:pt>
                <c:pt idx="15503">
                  <c:v>42606.395833333336</c:v>
                </c:pt>
                <c:pt idx="15504">
                  <c:v>42606.416666666664</c:v>
                </c:pt>
                <c:pt idx="15505">
                  <c:v>42606.4375</c:v>
                </c:pt>
                <c:pt idx="15506">
                  <c:v>42606.458333333336</c:v>
                </c:pt>
                <c:pt idx="15507">
                  <c:v>42606.479166666664</c:v>
                </c:pt>
                <c:pt idx="15508">
                  <c:v>42606.5</c:v>
                </c:pt>
                <c:pt idx="15509">
                  <c:v>42606.520833333336</c:v>
                </c:pt>
                <c:pt idx="15510">
                  <c:v>42606.541666666664</c:v>
                </c:pt>
                <c:pt idx="15511">
                  <c:v>42606.5625</c:v>
                </c:pt>
                <c:pt idx="15512">
                  <c:v>42606.583333333336</c:v>
                </c:pt>
                <c:pt idx="15513">
                  <c:v>42606.604166666664</c:v>
                </c:pt>
                <c:pt idx="15514">
                  <c:v>42606.625</c:v>
                </c:pt>
                <c:pt idx="15515">
                  <c:v>42606.645833333336</c:v>
                </c:pt>
                <c:pt idx="15516">
                  <c:v>42606.666666666664</c:v>
                </c:pt>
                <c:pt idx="15517">
                  <c:v>42606.6875</c:v>
                </c:pt>
                <c:pt idx="15518">
                  <c:v>42606.708333333336</c:v>
                </c:pt>
                <c:pt idx="15519">
                  <c:v>42606.729166666664</c:v>
                </c:pt>
                <c:pt idx="15520">
                  <c:v>42606.75</c:v>
                </c:pt>
                <c:pt idx="15521">
                  <c:v>42606.770833333336</c:v>
                </c:pt>
                <c:pt idx="15522">
                  <c:v>42606.791666666664</c:v>
                </c:pt>
                <c:pt idx="15523">
                  <c:v>42606.8125</c:v>
                </c:pt>
                <c:pt idx="15524">
                  <c:v>42606.833333333336</c:v>
                </c:pt>
                <c:pt idx="15525">
                  <c:v>42606.854166666664</c:v>
                </c:pt>
                <c:pt idx="15526">
                  <c:v>42606.875</c:v>
                </c:pt>
                <c:pt idx="15527">
                  <c:v>42606.895833333336</c:v>
                </c:pt>
                <c:pt idx="15528">
                  <c:v>42606.916666666664</c:v>
                </c:pt>
                <c:pt idx="15529">
                  <c:v>42606.9375</c:v>
                </c:pt>
                <c:pt idx="15530">
                  <c:v>42606.958333333336</c:v>
                </c:pt>
                <c:pt idx="15531">
                  <c:v>42606.979166666664</c:v>
                </c:pt>
                <c:pt idx="15532">
                  <c:v>42607</c:v>
                </c:pt>
                <c:pt idx="15533">
                  <c:v>42607.020833333336</c:v>
                </c:pt>
                <c:pt idx="15534">
                  <c:v>42607.041666666664</c:v>
                </c:pt>
                <c:pt idx="15535">
                  <c:v>42607.0625</c:v>
                </c:pt>
                <c:pt idx="15536">
                  <c:v>42607.083333333336</c:v>
                </c:pt>
                <c:pt idx="15537">
                  <c:v>42607.104166666664</c:v>
                </c:pt>
                <c:pt idx="15538">
                  <c:v>42607.125</c:v>
                </c:pt>
                <c:pt idx="15539">
                  <c:v>42607.145833333336</c:v>
                </c:pt>
                <c:pt idx="15540">
                  <c:v>42607.166666666664</c:v>
                </c:pt>
                <c:pt idx="15541">
                  <c:v>42607.1875</c:v>
                </c:pt>
                <c:pt idx="15542">
                  <c:v>42607.208333333336</c:v>
                </c:pt>
                <c:pt idx="15543">
                  <c:v>42607.229166666664</c:v>
                </c:pt>
                <c:pt idx="15544">
                  <c:v>42607.25</c:v>
                </c:pt>
                <c:pt idx="15545">
                  <c:v>42607.270833333336</c:v>
                </c:pt>
                <c:pt idx="15546">
                  <c:v>42607.291666666664</c:v>
                </c:pt>
                <c:pt idx="15547">
                  <c:v>42607.3125</c:v>
                </c:pt>
                <c:pt idx="15548">
                  <c:v>42607.333333333336</c:v>
                </c:pt>
                <c:pt idx="15549">
                  <c:v>42607.354166666664</c:v>
                </c:pt>
                <c:pt idx="15550">
                  <c:v>42607.375</c:v>
                </c:pt>
                <c:pt idx="15551">
                  <c:v>42607.395833333336</c:v>
                </c:pt>
                <c:pt idx="15552">
                  <c:v>42607.416666666664</c:v>
                </c:pt>
                <c:pt idx="15553">
                  <c:v>42607.4375</c:v>
                </c:pt>
                <c:pt idx="15554">
                  <c:v>42607.458333333336</c:v>
                </c:pt>
                <c:pt idx="15555">
                  <c:v>42607.479166666664</c:v>
                </c:pt>
                <c:pt idx="15556">
                  <c:v>42607.5</c:v>
                </c:pt>
                <c:pt idx="15557">
                  <c:v>42607.520833333336</c:v>
                </c:pt>
                <c:pt idx="15558">
                  <c:v>42607.541666666664</c:v>
                </c:pt>
                <c:pt idx="15559">
                  <c:v>42607.5625</c:v>
                </c:pt>
                <c:pt idx="15560">
                  <c:v>42607.583333333336</c:v>
                </c:pt>
                <c:pt idx="15561">
                  <c:v>42607.604166666664</c:v>
                </c:pt>
                <c:pt idx="15562">
                  <c:v>42607.625</c:v>
                </c:pt>
                <c:pt idx="15563">
                  <c:v>42607.645833333336</c:v>
                </c:pt>
                <c:pt idx="15564">
                  <c:v>42607.666666666664</c:v>
                </c:pt>
                <c:pt idx="15565">
                  <c:v>42607.6875</c:v>
                </c:pt>
                <c:pt idx="15566">
                  <c:v>42607.708333333336</c:v>
                </c:pt>
                <c:pt idx="15567">
                  <c:v>42607.729166666664</c:v>
                </c:pt>
                <c:pt idx="15568">
                  <c:v>42607.75</c:v>
                </c:pt>
                <c:pt idx="15569">
                  <c:v>42607.770833333336</c:v>
                </c:pt>
                <c:pt idx="15570">
                  <c:v>42607.791666666664</c:v>
                </c:pt>
                <c:pt idx="15571">
                  <c:v>42607.8125</c:v>
                </c:pt>
                <c:pt idx="15572">
                  <c:v>42607.833333333336</c:v>
                </c:pt>
                <c:pt idx="15573">
                  <c:v>42607.854166666664</c:v>
                </c:pt>
                <c:pt idx="15574">
                  <c:v>42607.875</c:v>
                </c:pt>
                <c:pt idx="15575">
                  <c:v>42607.895833333336</c:v>
                </c:pt>
                <c:pt idx="15576">
                  <c:v>42607.916666666664</c:v>
                </c:pt>
                <c:pt idx="15577">
                  <c:v>42607.9375</c:v>
                </c:pt>
                <c:pt idx="15578">
                  <c:v>42607.958333333336</c:v>
                </c:pt>
                <c:pt idx="15579">
                  <c:v>42607.979166666664</c:v>
                </c:pt>
                <c:pt idx="15580">
                  <c:v>42608</c:v>
                </c:pt>
                <c:pt idx="15581">
                  <c:v>42608.020833333336</c:v>
                </c:pt>
                <c:pt idx="15582">
                  <c:v>42608.041666666664</c:v>
                </c:pt>
                <c:pt idx="15583">
                  <c:v>42608.0625</c:v>
                </c:pt>
                <c:pt idx="15584">
                  <c:v>42608.083333333336</c:v>
                </c:pt>
                <c:pt idx="15585">
                  <c:v>42608.104166666664</c:v>
                </c:pt>
                <c:pt idx="15586">
                  <c:v>42608.125</c:v>
                </c:pt>
                <c:pt idx="15587">
                  <c:v>42608.145833333336</c:v>
                </c:pt>
                <c:pt idx="15588">
                  <c:v>42608.166666666664</c:v>
                </c:pt>
                <c:pt idx="15589">
                  <c:v>42608.1875</c:v>
                </c:pt>
                <c:pt idx="15590">
                  <c:v>42608.208333333336</c:v>
                </c:pt>
                <c:pt idx="15591">
                  <c:v>42608.229166666664</c:v>
                </c:pt>
                <c:pt idx="15592">
                  <c:v>42608.25</c:v>
                </c:pt>
                <c:pt idx="15593">
                  <c:v>42608.270833333336</c:v>
                </c:pt>
                <c:pt idx="15594">
                  <c:v>42608.291666666664</c:v>
                </c:pt>
                <c:pt idx="15595">
                  <c:v>42608.3125</c:v>
                </c:pt>
                <c:pt idx="15596">
                  <c:v>42608.333333333336</c:v>
                </c:pt>
                <c:pt idx="15597">
                  <c:v>42608.354166666664</c:v>
                </c:pt>
                <c:pt idx="15598">
                  <c:v>42608.375</c:v>
                </c:pt>
                <c:pt idx="15599">
                  <c:v>42608.395833333336</c:v>
                </c:pt>
                <c:pt idx="15600">
                  <c:v>42608.416666666664</c:v>
                </c:pt>
                <c:pt idx="15601">
                  <c:v>42608.4375</c:v>
                </c:pt>
                <c:pt idx="15602">
                  <c:v>42608.458333333336</c:v>
                </c:pt>
                <c:pt idx="15603">
                  <c:v>42608.479166666664</c:v>
                </c:pt>
                <c:pt idx="15604">
                  <c:v>42608.5</c:v>
                </c:pt>
                <c:pt idx="15605">
                  <c:v>42608.520833333336</c:v>
                </c:pt>
                <c:pt idx="15606">
                  <c:v>42608.541666666664</c:v>
                </c:pt>
                <c:pt idx="15607">
                  <c:v>42608.5625</c:v>
                </c:pt>
                <c:pt idx="15608">
                  <c:v>42608.583333333336</c:v>
                </c:pt>
                <c:pt idx="15609">
                  <c:v>42608.604166666664</c:v>
                </c:pt>
                <c:pt idx="15610">
                  <c:v>42608.625</c:v>
                </c:pt>
                <c:pt idx="15611">
                  <c:v>42608.645833333336</c:v>
                </c:pt>
                <c:pt idx="15612">
                  <c:v>42608.666666666664</c:v>
                </c:pt>
                <c:pt idx="15613">
                  <c:v>42608.6875</c:v>
                </c:pt>
                <c:pt idx="15614">
                  <c:v>42608.708333333336</c:v>
                </c:pt>
                <c:pt idx="15615">
                  <c:v>42608.729166666664</c:v>
                </c:pt>
                <c:pt idx="15616">
                  <c:v>42608.75</c:v>
                </c:pt>
                <c:pt idx="15617">
                  <c:v>42608.770833333336</c:v>
                </c:pt>
                <c:pt idx="15618">
                  <c:v>42608.791666666664</c:v>
                </c:pt>
                <c:pt idx="15619">
                  <c:v>42608.8125</c:v>
                </c:pt>
                <c:pt idx="15620">
                  <c:v>42608.833333333336</c:v>
                </c:pt>
                <c:pt idx="15621">
                  <c:v>42608.854166666664</c:v>
                </c:pt>
                <c:pt idx="15622">
                  <c:v>42608.875</c:v>
                </c:pt>
                <c:pt idx="15623">
                  <c:v>42608.895833333336</c:v>
                </c:pt>
                <c:pt idx="15624">
                  <c:v>42608.916666666664</c:v>
                </c:pt>
                <c:pt idx="15625">
                  <c:v>42608.9375</c:v>
                </c:pt>
                <c:pt idx="15626">
                  <c:v>42608.958333333336</c:v>
                </c:pt>
                <c:pt idx="15627">
                  <c:v>42608.979166666664</c:v>
                </c:pt>
                <c:pt idx="15628">
                  <c:v>42609</c:v>
                </c:pt>
                <c:pt idx="15629">
                  <c:v>42609.020833333336</c:v>
                </c:pt>
                <c:pt idx="15630">
                  <c:v>42609.041666666664</c:v>
                </c:pt>
                <c:pt idx="15631">
                  <c:v>42609.0625</c:v>
                </c:pt>
                <c:pt idx="15632">
                  <c:v>42609.083333333336</c:v>
                </c:pt>
                <c:pt idx="15633">
                  <c:v>42609.104166666664</c:v>
                </c:pt>
                <c:pt idx="15634">
                  <c:v>42609.125</c:v>
                </c:pt>
                <c:pt idx="15635">
                  <c:v>42609.145833333336</c:v>
                </c:pt>
                <c:pt idx="15636">
                  <c:v>42609.166666666664</c:v>
                </c:pt>
                <c:pt idx="15637">
                  <c:v>42609.1875</c:v>
                </c:pt>
                <c:pt idx="15638">
                  <c:v>42609.208333333336</c:v>
                </c:pt>
                <c:pt idx="15639">
                  <c:v>42609.229166666664</c:v>
                </c:pt>
                <c:pt idx="15640">
                  <c:v>42609.25</c:v>
                </c:pt>
                <c:pt idx="15641">
                  <c:v>42609.270833333336</c:v>
                </c:pt>
                <c:pt idx="15642">
                  <c:v>42609.291666666664</c:v>
                </c:pt>
                <c:pt idx="15643">
                  <c:v>42609.3125</c:v>
                </c:pt>
                <c:pt idx="15644">
                  <c:v>42609.333333333336</c:v>
                </c:pt>
                <c:pt idx="15645">
                  <c:v>42609.354166666664</c:v>
                </c:pt>
                <c:pt idx="15646">
                  <c:v>42609.375</c:v>
                </c:pt>
                <c:pt idx="15647">
                  <c:v>42609.395833333336</c:v>
                </c:pt>
                <c:pt idx="15648">
                  <c:v>42609.416666666664</c:v>
                </c:pt>
                <c:pt idx="15649">
                  <c:v>42609.4375</c:v>
                </c:pt>
                <c:pt idx="15650">
                  <c:v>42609.458333333336</c:v>
                </c:pt>
                <c:pt idx="15651">
                  <c:v>42609.479166666664</c:v>
                </c:pt>
                <c:pt idx="15652">
                  <c:v>42609.5</c:v>
                </c:pt>
                <c:pt idx="15653">
                  <c:v>42609.520833333336</c:v>
                </c:pt>
                <c:pt idx="15654">
                  <c:v>42609.541666666664</c:v>
                </c:pt>
                <c:pt idx="15655">
                  <c:v>42609.5625</c:v>
                </c:pt>
                <c:pt idx="15656">
                  <c:v>42609.583333333336</c:v>
                </c:pt>
                <c:pt idx="15657">
                  <c:v>42609.604166666664</c:v>
                </c:pt>
                <c:pt idx="15658">
                  <c:v>42609.625</c:v>
                </c:pt>
                <c:pt idx="15659">
                  <c:v>42609.645833333336</c:v>
                </c:pt>
                <c:pt idx="15660">
                  <c:v>42609.666666666664</c:v>
                </c:pt>
                <c:pt idx="15661">
                  <c:v>42609.6875</c:v>
                </c:pt>
                <c:pt idx="15662">
                  <c:v>42609.708333333336</c:v>
                </c:pt>
                <c:pt idx="15663">
                  <c:v>42609.729166666664</c:v>
                </c:pt>
                <c:pt idx="15664">
                  <c:v>42609.75</c:v>
                </c:pt>
                <c:pt idx="15665">
                  <c:v>42609.770833333336</c:v>
                </c:pt>
                <c:pt idx="15666">
                  <c:v>42609.791666666664</c:v>
                </c:pt>
                <c:pt idx="15667">
                  <c:v>42609.8125</c:v>
                </c:pt>
                <c:pt idx="15668">
                  <c:v>42609.833333333336</c:v>
                </c:pt>
                <c:pt idx="15669">
                  <c:v>42609.854166666664</c:v>
                </c:pt>
                <c:pt idx="15670">
                  <c:v>42609.875</c:v>
                </c:pt>
                <c:pt idx="15671">
                  <c:v>42609.895833333336</c:v>
                </c:pt>
                <c:pt idx="15672">
                  <c:v>42609.916666666664</c:v>
                </c:pt>
                <c:pt idx="15673">
                  <c:v>42609.9375</c:v>
                </c:pt>
                <c:pt idx="15674">
                  <c:v>42609.958333333336</c:v>
                </c:pt>
                <c:pt idx="15675">
                  <c:v>42609.979166666664</c:v>
                </c:pt>
                <c:pt idx="15676">
                  <c:v>42610</c:v>
                </c:pt>
                <c:pt idx="15677">
                  <c:v>42610.020833333336</c:v>
                </c:pt>
                <c:pt idx="15678">
                  <c:v>42610.041666666664</c:v>
                </c:pt>
                <c:pt idx="15679">
                  <c:v>42610.0625</c:v>
                </c:pt>
                <c:pt idx="15680">
                  <c:v>42610.083333333336</c:v>
                </c:pt>
                <c:pt idx="15681">
                  <c:v>42610.104166666664</c:v>
                </c:pt>
                <c:pt idx="15682">
                  <c:v>42610.125</c:v>
                </c:pt>
                <c:pt idx="15683">
                  <c:v>42610.145833333336</c:v>
                </c:pt>
                <c:pt idx="15684">
                  <c:v>42610.166666666664</c:v>
                </c:pt>
                <c:pt idx="15685">
                  <c:v>42610.1875</c:v>
                </c:pt>
                <c:pt idx="15686">
                  <c:v>42610.208333333336</c:v>
                </c:pt>
                <c:pt idx="15687">
                  <c:v>42610.229166666664</c:v>
                </c:pt>
                <c:pt idx="15688">
                  <c:v>42610.25</c:v>
                </c:pt>
                <c:pt idx="15689">
                  <c:v>42610.270833333336</c:v>
                </c:pt>
                <c:pt idx="15690">
                  <c:v>42610.291666666664</c:v>
                </c:pt>
                <c:pt idx="15691">
                  <c:v>42610.3125</c:v>
                </c:pt>
                <c:pt idx="15692">
                  <c:v>42610.333333333336</c:v>
                </c:pt>
                <c:pt idx="15693">
                  <c:v>42610.354166666664</c:v>
                </c:pt>
                <c:pt idx="15694">
                  <c:v>42610.375</c:v>
                </c:pt>
                <c:pt idx="15695">
                  <c:v>42610.395833333336</c:v>
                </c:pt>
                <c:pt idx="15696">
                  <c:v>42610.416666666664</c:v>
                </c:pt>
                <c:pt idx="15697">
                  <c:v>42610.4375</c:v>
                </c:pt>
                <c:pt idx="15698">
                  <c:v>42610.458333333336</c:v>
                </c:pt>
                <c:pt idx="15699">
                  <c:v>42610.479166666664</c:v>
                </c:pt>
                <c:pt idx="15700">
                  <c:v>42610.5</c:v>
                </c:pt>
                <c:pt idx="15701">
                  <c:v>42610.520833333336</c:v>
                </c:pt>
                <c:pt idx="15702">
                  <c:v>42610.541666666664</c:v>
                </c:pt>
                <c:pt idx="15703">
                  <c:v>42610.5625</c:v>
                </c:pt>
                <c:pt idx="15704">
                  <c:v>42610.583333333336</c:v>
                </c:pt>
                <c:pt idx="15705">
                  <c:v>42610.604166666664</c:v>
                </c:pt>
                <c:pt idx="15706">
                  <c:v>42610.625</c:v>
                </c:pt>
                <c:pt idx="15707">
                  <c:v>42610.645833333336</c:v>
                </c:pt>
                <c:pt idx="15708">
                  <c:v>42610.666666666664</c:v>
                </c:pt>
                <c:pt idx="15709">
                  <c:v>42610.6875</c:v>
                </c:pt>
                <c:pt idx="15710">
                  <c:v>42610.708333333336</c:v>
                </c:pt>
                <c:pt idx="15711">
                  <c:v>42610.729166666664</c:v>
                </c:pt>
                <c:pt idx="15712">
                  <c:v>42610.75</c:v>
                </c:pt>
                <c:pt idx="15713">
                  <c:v>42610.770833333336</c:v>
                </c:pt>
                <c:pt idx="15714">
                  <c:v>42610.791666666664</c:v>
                </c:pt>
                <c:pt idx="15715">
                  <c:v>42610.8125</c:v>
                </c:pt>
                <c:pt idx="15716">
                  <c:v>42610.833333333336</c:v>
                </c:pt>
                <c:pt idx="15717">
                  <c:v>42610.854166666664</c:v>
                </c:pt>
                <c:pt idx="15718">
                  <c:v>42610.875</c:v>
                </c:pt>
                <c:pt idx="15719">
                  <c:v>42610.895833333336</c:v>
                </c:pt>
                <c:pt idx="15720">
                  <c:v>42610.916666666664</c:v>
                </c:pt>
                <c:pt idx="15721">
                  <c:v>42610.9375</c:v>
                </c:pt>
                <c:pt idx="15722">
                  <c:v>42610.958333333336</c:v>
                </c:pt>
                <c:pt idx="15723">
                  <c:v>42610.979166666664</c:v>
                </c:pt>
                <c:pt idx="15724">
                  <c:v>42611</c:v>
                </c:pt>
                <c:pt idx="15725">
                  <c:v>42611.020833333336</c:v>
                </c:pt>
                <c:pt idx="15726">
                  <c:v>42611.041666666664</c:v>
                </c:pt>
                <c:pt idx="15727">
                  <c:v>42611.0625</c:v>
                </c:pt>
                <c:pt idx="15728">
                  <c:v>42611.083333333336</c:v>
                </c:pt>
                <c:pt idx="15729">
                  <c:v>42611.104166666664</c:v>
                </c:pt>
                <c:pt idx="15730">
                  <c:v>42611.125</c:v>
                </c:pt>
                <c:pt idx="15731">
                  <c:v>42611.145833333336</c:v>
                </c:pt>
                <c:pt idx="15732">
                  <c:v>42611.166666666664</c:v>
                </c:pt>
                <c:pt idx="15733">
                  <c:v>42611.1875</c:v>
                </c:pt>
                <c:pt idx="15734">
                  <c:v>42611.208333333336</c:v>
                </c:pt>
                <c:pt idx="15735">
                  <c:v>42611.229166666664</c:v>
                </c:pt>
                <c:pt idx="15736">
                  <c:v>42611.25</c:v>
                </c:pt>
                <c:pt idx="15737">
                  <c:v>42611.270833333336</c:v>
                </c:pt>
                <c:pt idx="15738">
                  <c:v>42611.291666666664</c:v>
                </c:pt>
                <c:pt idx="15739">
                  <c:v>42611.3125</c:v>
                </c:pt>
                <c:pt idx="15740">
                  <c:v>42611.333333333336</c:v>
                </c:pt>
                <c:pt idx="15741">
                  <c:v>42611.354166666664</c:v>
                </c:pt>
                <c:pt idx="15742">
                  <c:v>42611.375</c:v>
                </c:pt>
                <c:pt idx="15743">
                  <c:v>42611.395833333336</c:v>
                </c:pt>
                <c:pt idx="15744">
                  <c:v>42611.416666666664</c:v>
                </c:pt>
                <c:pt idx="15745">
                  <c:v>42611.4375</c:v>
                </c:pt>
                <c:pt idx="15746">
                  <c:v>42611.458333333336</c:v>
                </c:pt>
                <c:pt idx="15747">
                  <c:v>42611.479166666664</c:v>
                </c:pt>
                <c:pt idx="15748">
                  <c:v>42611.5</c:v>
                </c:pt>
                <c:pt idx="15749">
                  <c:v>42611.520833333336</c:v>
                </c:pt>
                <c:pt idx="15750">
                  <c:v>42611.541666666664</c:v>
                </c:pt>
                <c:pt idx="15751">
                  <c:v>42611.5625</c:v>
                </c:pt>
                <c:pt idx="15752">
                  <c:v>42611.583333333336</c:v>
                </c:pt>
                <c:pt idx="15753">
                  <c:v>42611.604166666664</c:v>
                </c:pt>
                <c:pt idx="15754">
                  <c:v>42611.625</c:v>
                </c:pt>
                <c:pt idx="15755">
                  <c:v>42611.645833333336</c:v>
                </c:pt>
                <c:pt idx="15756">
                  <c:v>42611.666666666664</c:v>
                </c:pt>
                <c:pt idx="15757">
                  <c:v>42611.6875</c:v>
                </c:pt>
                <c:pt idx="15758">
                  <c:v>42611.708333333336</c:v>
                </c:pt>
                <c:pt idx="15759">
                  <c:v>42611.729166666664</c:v>
                </c:pt>
                <c:pt idx="15760">
                  <c:v>42611.75</c:v>
                </c:pt>
                <c:pt idx="15761">
                  <c:v>42611.770833333336</c:v>
                </c:pt>
                <c:pt idx="15762">
                  <c:v>42611.791666666664</c:v>
                </c:pt>
                <c:pt idx="15763">
                  <c:v>42611.8125</c:v>
                </c:pt>
                <c:pt idx="15764">
                  <c:v>42611.833333333336</c:v>
                </c:pt>
                <c:pt idx="15765">
                  <c:v>42611.854166666664</c:v>
                </c:pt>
                <c:pt idx="15766">
                  <c:v>42611.875</c:v>
                </c:pt>
                <c:pt idx="15767">
                  <c:v>42611.895833333336</c:v>
                </c:pt>
                <c:pt idx="15768">
                  <c:v>42611.916666666664</c:v>
                </c:pt>
                <c:pt idx="15769">
                  <c:v>42611.9375</c:v>
                </c:pt>
                <c:pt idx="15770">
                  <c:v>42611.958333333336</c:v>
                </c:pt>
                <c:pt idx="15771">
                  <c:v>42611.979166666664</c:v>
                </c:pt>
                <c:pt idx="15772">
                  <c:v>42612</c:v>
                </c:pt>
                <c:pt idx="15773">
                  <c:v>42612.020833333336</c:v>
                </c:pt>
                <c:pt idx="15774">
                  <c:v>42612.041666666664</c:v>
                </c:pt>
                <c:pt idx="15775">
                  <c:v>42612.0625</c:v>
                </c:pt>
                <c:pt idx="15776">
                  <c:v>42612.083333333336</c:v>
                </c:pt>
                <c:pt idx="15777">
                  <c:v>42612.104166666664</c:v>
                </c:pt>
                <c:pt idx="15778">
                  <c:v>42612.125</c:v>
                </c:pt>
                <c:pt idx="15779">
                  <c:v>42612.145833333336</c:v>
                </c:pt>
                <c:pt idx="15780">
                  <c:v>42612.166666666664</c:v>
                </c:pt>
                <c:pt idx="15781">
                  <c:v>42612.1875</c:v>
                </c:pt>
                <c:pt idx="15782">
                  <c:v>42612.208333333336</c:v>
                </c:pt>
                <c:pt idx="15783">
                  <c:v>42612.229166666664</c:v>
                </c:pt>
                <c:pt idx="15784">
                  <c:v>42612.25</c:v>
                </c:pt>
                <c:pt idx="15785">
                  <c:v>42612.270833333336</c:v>
                </c:pt>
                <c:pt idx="15786">
                  <c:v>42612.291666666664</c:v>
                </c:pt>
                <c:pt idx="15787">
                  <c:v>42612.3125</c:v>
                </c:pt>
                <c:pt idx="15788">
                  <c:v>42612.333333333336</c:v>
                </c:pt>
                <c:pt idx="15789">
                  <c:v>42612.354166666664</c:v>
                </c:pt>
                <c:pt idx="15790">
                  <c:v>42612.375</c:v>
                </c:pt>
                <c:pt idx="15791">
                  <c:v>42612.395833333336</c:v>
                </c:pt>
                <c:pt idx="15792">
                  <c:v>42612.416666666664</c:v>
                </c:pt>
                <c:pt idx="15793">
                  <c:v>42612.4375</c:v>
                </c:pt>
                <c:pt idx="15794">
                  <c:v>42612.458333333336</c:v>
                </c:pt>
                <c:pt idx="15795">
                  <c:v>42612.479166666664</c:v>
                </c:pt>
                <c:pt idx="15796">
                  <c:v>42612.5</c:v>
                </c:pt>
                <c:pt idx="15797">
                  <c:v>42612.520833333336</c:v>
                </c:pt>
                <c:pt idx="15798">
                  <c:v>42612.541666666664</c:v>
                </c:pt>
                <c:pt idx="15799">
                  <c:v>42612.5625</c:v>
                </c:pt>
                <c:pt idx="15800">
                  <c:v>42612.583333333336</c:v>
                </c:pt>
                <c:pt idx="15801">
                  <c:v>42612.604166666664</c:v>
                </c:pt>
                <c:pt idx="15802">
                  <c:v>42612.625</c:v>
                </c:pt>
                <c:pt idx="15803">
                  <c:v>42612.645833333336</c:v>
                </c:pt>
                <c:pt idx="15804">
                  <c:v>42612.666666666664</c:v>
                </c:pt>
                <c:pt idx="15805">
                  <c:v>42612.6875</c:v>
                </c:pt>
                <c:pt idx="15806">
                  <c:v>42612.708333333336</c:v>
                </c:pt>
                <c:pt idx="15807">
                  <c:v>42612.729166666664</c:v>
                </c:pt>
                <c:pt idx="15808">
                  <c:v>42612.75</c:v>
                </c:pt>
                <c:pt idx="15809">
                  <c:v>42612.770833333336</c:v>
                </c:pt>
                <c:pt idx="15810">
                  <c:v>42612.791666666664</c:v>
                </c:pt>
                <c:pt idx="15811">
                  <c:v>42612.8125</c:v>
                </c:pt>
                <c:pt idx="15812">
                  <c:v>42612.833333333336</c:v>
                </c:pt>
                <c:pt idx="15813">
                  <c:v>42612.854166666664</c:v>
                </c:pt>
                <c:pt idx="15814">
                  <c:v>42612.875</c:v>
                </c:pt>
                <c:pt idx="15815">
                  <c:v>42612.895833333336</c:v>
                </c:pt>
                <c:pt idx="15816">
                  <c:v>42612.916666666664</c:v>
                </c:pt>
                <c:pt idx="15817">
                  <c:v>42612.9375</c:v>
                </c:pt>
                <c:pt idx="15818">
                  <c:v>42612.958333333336</c:v>
                </c:pt>
                <c:pt idx="15819">
                  <c:v>42612.979166666664</c:v>
                </c:pt>
                <c:pt idx="15820">
                  <c:v>42613</c:v>
                </c:pt>
                <c:pt idx="15821">
                  <c:v>42613.020833333336</c:v>
                </c:pt>
                <c:pt idx="15822">
                  <c:v>42613.041666666664</c:v>
                </c:pt>
                <c:pt idx="15823">
                  <c:v>42613.0625</c:v>
                </c:pt>
                <c:pt idx="15824">
                  <c:v>42613.083333333336</c:v>
                </c:pt>
                <c:pt idx="15825">
                  <c:v>42613.104166666664</c:v>
                </c:pt>
                <c:pt idx="15826">
                  <c:v>42613.125</c:v>
                </c:pt>
                <c:pt idx="15827">
                  <c:v>42613.145833333336</c:v>
                </c:pt>
                <c:pt idx="15828">
                  <c:v>42613.166666666664</c:v>
                </c:pt>
                <c:pt idx="15829">
                  <c:v>42613.1875</c:v>
                </c:pt>
                <c:pt idx="15830">
                  <c:v>42613.208333333336</c:v>
                </c:pt>
                <c:pt idx="15831">
                  <c:v>42613.229166666664</c:v>
                </c:pt>
                <c:pt idx="15832">
                  <c:v>42613.25</c:v>
                </c:pt>
                <c:pt idx="15833">
                  <c:v>42613.270833333336</c:v>
                </c:pt>
                <c:pt idx="15834">
                  <c:v>42613.291666666664</c:v>
                </c:pt>
                <c:pt idx="15835">
                  <c:v>42613.3125</c:v>
                </c:pt>
                <c:pt idx="15836">
                  <c:v>42613.333333333336</c:v>
                </c:pt>
                <c:pt idx="15837">
                  <c:v>42613.354166666664</c:v>
                </c:pt>
                <c:pt idx="15838">
                  <c:v>42613.375</c:v>
                </c:pt>
                <c:pt idx="15839">
                  <c:v>42613.395833333336</c:v>
                </c:pt>
                <c:pt idx="15840">
                  <c:v>42613.416666666664</c:v>
                </c:pt>
                <c:pt idx="15841">
                  <c:v>42613.4375</c:v>
                </c:pt>
                <c:pt idx="15842">
                  <c:v>42613.458333333336</c:v>
                </c:pt>
                <c:pt idx="15843">
                  <c:v>42613.479166666664</c:v>
                </c:pt>
                <c:pt idx="15844">
                  <c:v>42613.5</c:v>
                </c:pt>
                <c:pt idx="15845">
                  <c:v>42613.520833333336</c:v>
                </c:pt>
                <c:pt idx="15846">
                  <c:v>42613.541666666664</c:v>
                </c:pt>
                <c:pt idx="15847">
                  <c:v>42613.5625</c:v>
                </c:pt>
                <c:pt idx="15848">
                  <c:v>42613.583333333336</c:v>
                </c:pt>
                <c:pt idx="15849">
                  <c:v>42613.604166666664</c:v>
                </c:pt>
                <c:pt idx="15850">
                  <c:v>42613.625</c:v>
                </c:pt>
                <c:pt idx="15851">
                  <c:v>42613.645833333336</c:v>
                </c:pt>
                <c:pt idx="15852">
                  <c:v>42613.666666666664</c:v>
                </c:pt>
                <c:pt idx="15853">
                  <c:v>42613.6875</c:v>
                </c:pt>
                <c:pt idx="15854">
                  <c:v>42613.708333333336</c:v>
                </c:pt>
                <c:pt idx="15855">
                  <c:v>42613.729166666664</c:v>
                </c:pt>
                <c:pt idx="15856">
                  <c:v>42613.75</c:v>
                </c:pt>
                <c:pt idx="15857">
                  <c:v>42613.770833333336</c:v>
                </c:pt>
                <c:pt idx="15858">
                  <c:v>42613.791666666664</c:v>
                </c:pt>
                <c:pt idx="15859">
                  <c:v>42613.8125</c:v>
                </c:pt>
                <c:pt idx="15860">
                  <c:v>42613.833333333336</c:v>
                </c:pt>
                <c:pt idx="15861">
                  <c:v>42613.854166666664</c:v>
                </c:pt>
                <c:pt idx="15862">
                  <c:v>42613.875</c:v>
                </c:pt>
                <c:pt idx="15863">
                  <c:v>42613.895833333336</c:v>
                </c:pt>
                <c:pt idx="15864">
                  <c:v>42613.916666666664</c:v>
                </c:pt>
                <c:pt idx="15865">
                  <c:v>42613.9375</c:v>
                </c:pt>
                <c:pt idx="15866">
                  <c:v>42613.958333333336</c:v>
                </c:pt>
                <c:pt idx="15867">
                  <c:v>42613.979166666664</c:v>
                </c:pt>
                <c:pt idx="15868">
                  <c:v>42614</c:v>
                </c:pt>
                <c:pt idx="15869">
                  <c:v>42614.020833333336</c:v>
                </c:pt>
                <c:pt idx="15870">
                  <c:v>42614.041666666664</c:v>
                </c:pt>
                <c:pt idx="15871">
                  <c:v>42614.0625</c:v>
                </c:pt>
                <c:pt idx="15872">
                  <c:v>42614.083333333336</c:v>
                </c:pt>
                <c:pt idx="15873">
                  <c:v>42614.104166666664</c:v>
                </c:pt>
                <c:pt idx="15874">
                  <c:v>42614.125</c:v>
                </c:pt>
                <c:pt idx="15875">
                  <c:v>42614.145833333336</c:v>
                </c:pt>
                <c:pt idx="15876">
                  <c:v>42614.166666666664</c:v>
                </c:pt>
                <c:pt idx="15877">
                  <c:v>42614.1875</c:v>
                </c:pt>
                <c:pt idx="15878">
                  <c:v>42614.208333333336</c:v>
                </c:pt>
                <c:pt idx="15879">
                  <c:v>42614.229166666664</c:v>
                </c:pt>
                <c:pt idx="15880">
                  <c:v>42614.25</c:v>
                </c:pt>
                <c:pt idx="15881">
                  <c:v>42614.270833333336</c:v>
                </c:pt>
                <c:pt idx="15882">
                  <c:v>42614.291666666664</c:v>
                </c:pt>
                <c:pt idx="15883">
                  <c:v>42614.3125</c:v>
                </c:pt>
                <c:pt idx="15884">
                  <c:v>42614.333333333336</c:v>
                </c:pt>
                <c:pt idx="15885">
                  <c:v>42614.354166666664</c:v>
                </c:pt>
                <c:pt idx="15886">
                  <c:v>42614.375</c:v>
                </c:pt>
                <c:pt idx="15887">
                  <c:v>42614.395833333336</c:v>
                </c:pt>
                <c:pt idx="15888">
                  <c:v>42614.416666666664</c:v>
                </c:pt>
                <c:pt idx="15889">
                  <c:v>42614.4375</c:v>
                </c:pt>
                <c:pt idx="15890">
                  <c:v>42614.458333333336</c:v>
                </c:pt>
                <c:pt idx="15891">
                  <c:v>42614.479166666664</c:v>
                </c:pt>
                <c:pt idx="15892">
                  <c:v>42614.5</c:v>
                </c:pt>
                <c:pt idx="15893">
                  <c:v>42614.520833333336</c:v>
                </c:pt>
                <c:pt idx="15894">
                  <c:v>42614.541666666664</c:v>
                </c:pt>
                <c:pt idx="15895">
                  <c:v>42614.5625</c:v>
                </c:pt>
                <c:pt idx="15896">
                  <c:v>42614.583333333336</c:v>
                </c:pt>
                <c:pt idx="15897">
                  <c:v>42614.604166666664</c:v>
                </c:pt>
                <c:pt idx="15898">
                  <c:v>42614.625</c:v>
                </c:pt>
                <c:pt idx="15899">
                  <c:v>42614.645833333336</c:v>
                </c:pt>
                <c:pt idx="15900">
                  <c:v>42614.666666666664</c:v>
                </c:pt>
                <c:pt idx="15901">
                  <c:v>42614.6875</c:v>
                </c:pt>
                <c:pt idx="15902">
                  <c:v>42614.708333333336</c:v>
                </c:pt>
                <c:pt idx="15903">
                  <c:v>42614.729166666664</c:v>
                </c:pt>
                <c:pt idx="15904">
                  <c:v>42614.75</c:v>
                </c:pt>
                <c:pt idx="15905">
                  <c:v>42614.770833333336</c:v>
                </c:pt>
                <c:pt idx="15906">
                  <c:v>42614.791666666664</c:v>
                </c:pt>
                <c:pt idx="15907">
                  <c:v>42614.8125</c:v>
                </c:pt>
                <c:pt idx="15908">
                  <c:v>42614.833333333336</c:v>
                </c:pt>
                <c:pt idx="15909">
                  <c:v>42614.854166666664</c:v>
                </c:pt>
                <c:pt idx="15910">
                  <c:v>42614.875</c:v>
                </c:pt>
                <c:pt idx="15911">
                  <c:v>42614.895833333336</c:v>
                </c:pt>
                <c:pt idx="15912">
                  <c:v>42614.916666666664</c:v>
                </c:pt>
                <c:pt idx="15913">
                  <c:v>42614.9375</c:v>
                </c:pt>
                <c:pt idx="15914">
                  <c:v>42614.958333333336</c:v>
                </c:pt>
                <c:pt idx="15915">
                  <c:v>42614.979166666664</c:v>
                </c:pt>
                <c:pt idx="15916">
                  <c:v>42615</c:v>
                </c:pt>
                <c:pt idx="15917">
                  <c:v>42615.020833333336</c:v>
                </c:pt>
                <c:pt idx="15918">
                  <c:v>42615.041666666664</c:v>
                </c:pt>
                <c:pt idx="15919">
                  <c:v>42615.0625</c:v>
                </c:pt>
                <c:pt idx="15920">
                  <c:v>42615.083333333336</c:v>
                </c:pt>
                <c:pt idx="15921">
                  <c:v>42615.104166666664</c:v>
                </c:pt>
                <c:pt idx="15922">
                  <c:v>42615.125</c:v>
                </c:pt>
                <c:pt idx="15923">
                  <c:v>42615.145833333336</c:v>
                </c:pt>
                <c:pt idx="15924">
                  <c:v>42615.166666666664</c:v>
                </c:pt>
                <c:pt idx="15925">
                  <c:v>42615.1875</c:v>
                </c:pt>
                <c:pt idx="15926">
                  <c:v>42615.208333333336</c:v>
                </c:pt>
                <c:pt idx="15927">
                  <c:v>42615.229166666664</c:v>
                </c:pt>
                <c:pt idx="15928">
                  <c:v>42615.25</c:v>
                </c:pt>
                <c:pt idx="15929">
                  <c:v>42615.270833333336</c:v>
                </c:pt>
                <c:pt idx="15930">
                  <c:v>42615.291666666664</c:v>
                </c:pt>
                <c:pt idx="15931">
                  <c:v>42615.3125</c:v>
                </c:pt>
                <c:pt idx="15932">
                  <c:v>42615.333333333336</c:v>
                </c:pt>
                <c:pt idx="15933">
                  <c:v>42615.354166666664</c:v>
                </c:pt>
                <c:pt idx="15934">
                  <c:v>42615.375</c:v>
                </c:pt>
                <c:pt idx="15935">
                  <c:v>42615.395833333336</c:v>
                </c:pt>
                <c:pt idx="15936">
                  <c:v>42615.416666666664</c:v>
                </c:pt>
                <c:pt idx="15937">
                  <c:v>42615.4375</c:v>
                </c:pt>
                <c:pt idx="15938">
                  <c:v>42615.458333333336</c:v>
                </c:pt>
                <c:pt idx="15939">
                  <c:v>42615.479166666664</c:v>
                </c:pt>
                <c:pt idx="15940">
                  <c:v>42615.5</c:v>
                </c:pt>
                <c:pt idx="15941">
                  <c:v>42615.520833333336</c:v>
                </c:pt>
                <c:pt idx="15942">
                  <c:v>42615.541666666664</c:v>
                </c:pt>
                <c:pt idx="15943">
                  <c:v>42615.5625</c:v>
                </c:pt>
                <c:pt idx="15944">
                  <c:v>42615.583333333336</c:v>
                </c:pt>
                <c:pt idx="15945">
                  <c:v>42615.604166666664</c:v>
                </c:pt>
                <c:pt idx="15946">
                  <c:v>42615.625</c:v>
                </c:pt>
                <c:pt idx="15947">
                  <c:v>42615.645833333336</c:v>
                </c:pt>
                <c:pt idx="15948">
                  <c:v>42615.666666666664</c:v>
                </c:pt>
                <c:pt idx="15949">
                  <c:v>42615.6875</c:v>
                </c:pt>
                <c:pt idx="15950">
                  <c:v>42615.708333333336</c:v>
                </c:pt>
                <c:pt idx="15951">
                  <c:v>42615.729166666664</c:v>
                </c:pt>
                <c:pt idx="15952">
                  <c:v>42615.75</c:v>
                </c:pt>
                <c:pt idx="15953">
                  <c:v>42615.770833333336</c:v>
                </c:pt>
                <c:pt idx="15954">
                  <c:v>42615.791666666664</c:v>
                </c:pt>
                <c:pt idx="15955">
                  <c:v>42615.8125</c:v>
                </c:pt>
                <c:pt idx="15956">
                  <c:v>42615.833333333336</c:v>
                </c:pt>
                <c:pt idx="15957">
                  <c:v>42615.854166666664</c:v>
                </c:pt>
                <c:pt idx="15958">
                  <c:v>42615.875</c:v>
                </c:pt>
                <c:pt idx="15959">
                  <c:v>42615.895833333336</c:v>
                </c:pt>
                <c:pt idx="15960">
                  <c:v>42615.916666666664</c:v>
                </c:pt>
                <c:pt idx="15961">
                  <c:v>42615.9375</c:v>
                </c:pt>
                <c:pt idx="15962">
                  <c:v>42615.958333333336</c:v>
                </c:pt>
                <c:pt idx="15963">
                  <c:v>42615.979166666664</c:v>
                </c:pt>
                <c:pt idx="15964">
                  <c:v>42616</c:v>
                </c:pt>
                <c:pt idx="15965">
                  <c:v>42616.020833333336</c:v>
                </c:pt>
                <c:pt idx="15966">
                  <c:v>42616.041666666664</c:v>
                </c:pt>
                <c:pt idx="15967">
                  <c:v>42616.0625</c:v>
                </c:pt>
                <c:pt idx="15968">
                  <c:v>42616.083333333336</c:v>
                </c:pt>
                <c:pt idx="15969">
                  <c:v>42616.104166666664</c:v>
                </c:pt>
                <c:pt idx="15970">
                  <c:v>42616.125</c:v>
                </c:pt>
                <c:pt idx="15971">
                  <c:v>42616.145833333336</c:v>
                </c:pt>
                <c:pt idx="15972">
                  <c:v>42616.166666666664</c:v>
                </c:pt>
                <c:pt idx="15973">
                  <c:v>42616.1875</c:v>
                </c:pt>
                <c:pt idx="15974">
                  <c:v>42616.208333333336</c:v>
                </c:pt>
                <c:pt idx="15975">
                  <c:v>42616.229166666664</c:v>
                </c:pt>
                <c:pt idx="15976">
                  <c:v>42616.25</c:v>
                </c:pt>
                <c:pt idx="15977">
                  <c:v>42616.270833333336</c:v>
                </c:pt>
                <c:pt idx="15978">
                  <c:v>42616.291666666664</c:v>
                </c:pt>
                <c:pt idx="15979">
                  <c:v>42616.3125</c:v>
                </c:pt>
                <c:pt idx="15980">
                  <c:v>42616.333333333336</c:v>
                </c:pt>
                <c:pt idx="15981">
                  <c:v>42616.354166666664</c:v>
                </c:pt>
                <c:pt idx="15982">
                  <c:v>42616.375</c:v>
                </c:pt>
                <c:pt idx="15983">
                  <c:v>42616.395833333336</c:v>
                </c:pt>
                <c:pt idx="15984">
                  <c:v>42616.416666666664</c:v>
                </c:pt>
                <c:pt idx="15985">
                  <c:v>42616.4375</c:v>
                </c:pt>
                <c:pt idx="15986">
                  <c:v>42616.458333333336</c:v>
                </c:pt>
                <c:pt idx="15987">
                  <c:v>42616.479166666664</c:v>
                </c:pt>
                <c:pt idx="15988">
                  <c:v>42616.5</c:v>
                </c:pt>
                <c:pt idx="15989">
                  <c:v>42616.520833333336</c:v>
                </c:pt>
                <c:pt idx="15990">
                  <c:v>42616.541666666664</c:v>
                </c:pt>
                <c:pt idx="15991">
                  <c:v>42616.5625</c:v>
                </c:pt>
                <c:pt idx="15992">
                  <c:v>42616.583333333336</c:v>
                </c:pt>
                <c:pt idx="15993">
                  <c:v>42616.604166666664</c:v>
                </c:pt>
                <c:pt idx="15994">
                  <c:v>42616.625</c:v>
                </c:pt>
                <c:pt idx="15995">
                  <c:v>42616.645833333336</c:v>
                </c:pt>
                <c:pt idx="15996">
                  <c:v>42616.666666666664</c:v>
                </c:pt>
                <c:pt idx="15997">
                  <c:v>42616.6875</c:v>
                </c:pt>
                <c:pt idx="15998">
                  <c:v>42616.708333333336</c:v>
                </c:pt>
                <c:pt idx="15999">
                  <c:v>42616.729166666664</c:v>
                </c:pt>
                <c:pt idx="16000">
                  <c:v>42616.75</c:v>
                </c:pt>
                <c:pt idx="16001">
                  <c:v>42616.770833333336</c:v>
                </c:pt>
                <c:pt idx="16002">
                  <c:v>42616.791666666664</c:v>
                </c:pt>
                <c:pt idx="16003">
                  <c:v>42616.8125</c:v>
                </c:pt>
                <c:pt idx="16004">
                  <c:v>42616.833333333336</c:v>
                </c:pt>
                <c:pt idx="16005">
                  <c:v>42616.854166666664</c:v>
                </c:pt>
                <c:pt idx="16006">
                  <c:v>42616.875</c:v>
                </c:pt>
                <c:pt idx="16007">
                  <c:v>42616.895833333336</c:v>
                </c:pt>
                <c:pt idx="16008">
                  <c:v>42616.916666666664</c:v>
                </c:pt>
                <c:pt idx="16009">
                  <c:v>42616.9375</c:v>
                </c:pt>
                <c:pt idx="16010">
                  <c:v>42616.958333333336</c:v>
                </c:pt>
                <c:pt idx="16011">
                  <c:v>42616.979166666664</c:v>
                </c:pt>
                <c:pt idx="16012">
                  <c:v>42617</c:v>
                </c:pt>
                <c:pt idx="16013">
                  <c:v>42617.020833333336</c:v>
                </c:pt>
                <c:pt idx="16014">
                  <c:v>42617.041666666664</c:v>
                </c:pt>
                <c:pt idx="16015">
                  <c:v>42617.0625</c:v>
                </c:pt>
                <c:pt idx="16016">
                  <c:v>42617.083333333336</c:v>
                </c:pt>
                <c:pt idx="16017">
                  <c:v>42617.104166666664</c:v>
                </c:pt>
                <c:pt idx="16018">
                  <c:v>42617.125</c:v>
                </c:pt>
                <c:pt idx="16019">
                  <c:v>42617.145833333336</c:v>
                </c:pt>
                <c:pt idx="16020">
                  <c:v>42617.166666666664</c:v>
                </c:pt>
                <c:pt idx="16021">
                  <c:v>42617.1875</c:v>
                </c:pt>
                <c:pt idx="16022">
                  <c:v>42617.208333333336</c:v>
                </c:pt>
                <c:pt idx="16023">
                  <c:v>42617.229166666664</c:v>
                </c:pt>
                <c:pt idx="16024">
                  <c:v>42617.25</c:v>
                </c:pt>
                <c:pt idx="16025">
                  <c:v>42617.270833333336</c:v>
                </c:pt>
                <c:pt idx="16026">
                  <c:v>42617.291666666664</c:v>
                </c:pt>
                <c:pt idx="16027">
                  <c:v>42617.3125</c:v>
                </c:pt>
                <c:pt idx="16028">
                  <c:v>42617.333333333336</c:v>
                </c:pt>
                <c:pt idx="16029">
                  <c:v>42617.354166666664</c:v>
                </c:pt>
                <c:pt idx="16030">
                  <c:v>42617.375</c:v>
                </c:pt>
                <c:pt idx="16031">
                  <c:v>42617.395833333336</c:v>
                </c:pt>
                <c:pt idx="16032">
                  <c:v>42617.416666666664</c:v>
                </c:pt>
                <c:pt idx="16033">
                  <c:v>42617.4375</c:v>
                </c:pt>
                <c:pt idx="16034">
                  <c:v>42617.458333333336</c:v>
                </c:pt>
                <c:pt idx="16035">
                  <c:v>42617.479166666664</c:v>
                </c:pt>
                <c:pt idx="16036">
                  <c:v>42617.5</c:v>
                </c:pt>
                <c:pt idx="16037">
                  <c:v>42617.520833333336</c:v>
                </c:pt>
                <c:pt idx="16038">
                  <c:v>42617.541666666664</c:v>
                </c:pt>
                <c:pt idx="16039">
                  <c:v>42617.5625</c:v>
                </c:pt>
                <c:pt idx="16040">
                  <c:v>42617.583333333336</c:v>
                </c:pt>
                <c:pt idx="16041">
                  <c:v>42617.604166666664</c:v>
                </c:pt>
                <c:pt idx="16042">
                  <c:v>42617.625</c:v>
                </c:pt>
                <c:pt idx="16043">
                  <c:v>42617.645833333336</c:v>
                </c:pt>
                <c:pt idx="16044">
                  <c:v>42617.666666666664</c:v>
                </c:pt>
                <c:pt idx="16045">
                  <c:v>42617.6875</c:v>
                </c:pt>
                <c:pt idx="16046">
                  <c:v>42617.708333333336</c:v>
                </c:pt>
                <c:pt idx="16047">
                  <c:v>42617.729166666664</c:v>
                </c:pt>
                <c:pt idx="16048">
                  <c:v>42617.75</c:v>
                </c:pt>
                <c:pt idx="16049">
                  <c:v>42617.770833333336</c:v>
                </c:pt>
                <c:pt idx="16050">
                  <c:v>42617.791666666664</c:v>
                </c:pt>
                <c:pt idx="16051">
                  <c:v>42617.8125</c:v>
                </c:pt>
                <c:pt idx="16052">
                  <c:v>42617.833333333336</c:v>
                </c:pt>
                <c:pt idx="16053">
                  <c:v>42617.854166666664</c:v>
                </c:pt>
                <c:pt idx="16054">
                  <c:v>42617.875</c:v>
                </c:pt>
                <c:pt idx="16055">
                  <c:v>42617.895833333336</c:v>
                </c:pt>
                <c:pt idx="16056">
                  <c:v>42617.916666666664</c:v>
                </c:pt>
                <c:pt idx="16057">
                  <c:v>42617.9375</c:v>
                </c:pt>
                <c:pt idx="16058">
                  <c:v>42617.958333333336</c:v>
                </c:pt>
                <c:pt idx="16059">
                  <c:v>42617.979166666664</c:v>
                </c:pt>
                <c:pt idx="16060">
                  <c:v>42618</c:v>
                </c:pt>
                <c:pt idx="16061">
                  <c:v>42618.020833333336</c:v>
                </c:pt>
                <c:pt idx="16062">
                  <c:v>42618.041666666664</c:v>
                </c:pt>
                <c:pt idx="16063">
                  <c:v>42618.0625</c:v>
                </c:pt>
                <c:pt idx="16064">
                  <c:v>42618.083333333336</c:v>
                </c:pt>
                <c:pt idx="16065">
                  <c:v>42618.104166666664</c:v>
                </c:pt>
                <c:pt idx="16066">
                  <c:v>42618.125</c:v>
                </c:pt>
                <c:pt idx="16067">
                  <c:v>42618.145833333336</c:v>
                </c:pt>
                <c:pt idx="16068">
                  <c:v>42618.166666666664</c:v>
                </c:pt>
                <c:pt idx="16069">
                  <c:v>42618.1875</c:v>
                </c:pt>
                <c:pt idx="16070">
                  <c:v>42618.208333333336</c:v>
                </c:pt>
                <c:pt idx="16071">
                  <c:v>42618.229166666664</c:v>
                </c:pt>
                <c:pt idx="16072">
                  <c:v>42618.25</c:v>
                </c:pt>
                <c:pt idx="16073">
                  <c:v>42618.270833333336</c:v>
                </c:pt>
                <c:pt idx="16074">
                  <c:v>42618.291666666664</c:v>
                </c:pt>
                <c:pt idx="16075">
                  <c:v>42618.3125</c:v>
                </c:pt>
                <c:pt idx="16076">
                  <c:v>42618.333333333336</c:v>
                </c:pt>
                <c:pt idx="16077">
                  <c:v>42618.354166666664</c:v>
                </c:pt>
                <c:pt idx="16078">
                  <c:v>42618.375</c:v>
                </c:pt>
                <c:pt idx="16079">
                  <c:v>42618.395833333336</c:v>
                </c:pt>
                <c:pt idx="16080">
                  <c:v>42618.416666666664</c:v>
                </c:pt>
                <c:pt idx="16081">
                  <c:v>42618.4375</c:v>
                </c:pt>
                <c:pt idx="16082">
                  <c:v>42618.458333333336</c:v>
                </c:pt>
                <c:pt idx="16083">
                  <c:v>42618.479166666664</c:v>
                </c:pt>
                <c:pt idx="16084">
                  <c:v>42618.5</c:v>
                </c:pt>
                <c:pt idx="16085">
                  <c:v>42618.520833333336</c:v>
                </c:pt>
                <c:pt idx="16086">
                  <c:v>42618.541666666664</c:v>
                </c:pt>
                <c:pt idx="16087">
                  <c:v>42618.5625</c:v>
                </c:pt>
                <c:pt idx="16088">
                  <c:v>42618.583333333336</c:v>
                </c:pt>
                <c:pt idx="16089">
                  <c:v>42618.604166666664</c:v>
                </c:pt>
                <c:pt idx="16090">
                  <c:v>42618.625</c:v>
                </c:pt>
                <c:pt idx="16091">
                  <c:v>42618.645833333336</c:v>
                </c:pt>
                <c:pt idx="16092">
                  <c:v>42618.666666666664</c:v>
                </c:pt>
                <c:pt idx="16093">
                  <c:v>42618.6875</c:v>
                </c:pt>
                <c:pt idx="16094">
                  <c:v>42618.708333333336</c:v>
                </c:pt>
                <c:pt idx="16095">
                  <c:v>42618.729166666664</c:v>
                </c:pt>
                <c:pt idx="16096">
                  <c:v>42618.75</c:v>
                </c:pt>
                <c:pt idx="16097">
                  <c:v>42618.770833333336</c:v>
                </c:pt>
                <c:pt idx="16098">
                  <c:v>42618.791666666664</c:v>
                </c:pt>
                <c:pt idx="16099">
                  <c:v>42618.8125</c:v>
                </c:pt>
                <c:pt idx="16100">
                  <c:v>42618.833333333336</c:v>
                </c:pt>
                <c:pt idx="16101">
                  <c:v>42618.854166666664</c:v>
                </c:pt>
                <c:pt idx="16102">
                  <c:v>42618.875</c:v>
                </c:pt>
                <c:pt idx="16103">
                  <c:v>42618.895833333336</c:v>
                </c:pt>
                <c:pt idx="16104">
                  <c:v>42618.916666666664</c:v>
                </c:pt>
                <c:pt idx="16105">
                  <c:v>42618.9375</c:v>
                </c:pt>
                <c:pt idx="16106">
                  <c:v>42618.958333333336</c:v>
                </c:pt>
                <c:pt idx="16107">
                  <c:v>42618.979166666664</c:v>
                </c:pt>
                <c:pt idx="16108">
                  <c:v>42619</c:v>
                </c:pt>
                <c:pt idx="16109">
                  <c:v>42619.020833333336</c:v>
                </c:pt>
                <c:pt idx="16110">
                  <c:v>42619.041666666664</c:v>
                </c:pt>
                <c:pt idx="16111">
                  <c:v>42619.0625</c:v>
                </c:pt>
                <c:pt idx="16112">
                  <c:v>42619.083333333336</c:v>
                </c:pt>
                <c:pt idx="16113">
                  <c:v>42619.104166666664</c:v>
                </c:pt>
                <c:pt idx="16114">
                  <c:v>42619.125</c:v>
                </c:pt>
                <c:pt idx="16115">
                  <c:v>42619.145833333336</c:v>
                </c:pt>
                <c:pt idx="16116">
                  <c:v>42619.166666666664</c:v>
                </c:pt>
                <c:pt idx="16117">
                  <c:v>42619.1875</c:v>
                </c:pt>
                <c:pt idx="16118">
                  <c:v>42619.208333333336</c:v>
                </c:pt>
                <c:pt idx="16119">
                  <c:v>42619.229166666664</c:v>
                </c:pt>
                <c:pt idx="16120">
                  <c:v>42619.25</c:v>
                </c:pt>
                <c:pt idx="16121">
                  <c:v>42619.270833333336</c:v>
                </c:pt>
                <c:pt idx="16122">
                  <c:v>42619.291666666664</c:v>
                </c:pt>
                <c:pt idx="16123">
                  <c:v>42619.3125</c:v>
                </c:pt>
                <c:pt idx="16124">
                  <c:v>42619.333333333336</c:v>
                </c:pt>
                <c:pt idx="16125">
                  <c:v>42619.354166666664</c:v>
                </c:pt>
                <c:pt idx="16126">
                  <c:v>42619.375</c:v>
                </c:pt>
                <c:pt idx="16127">
                  <c:v>42619.395833333336</c:v>
                </c:pt>
                <c:pt idx="16128">
                  <c:v>42619.416666666664</c:v>
                </c:pt>
                <c:pt idx="16129">
                  <c:v>42619.4375</c:v>
                </c:pt>
                <c:pt idx="16130">
                  <c:v>42619.458333333336</c:v>
                </c:pt>
                <c:pt idx="16131">
                  <c:v>42619.479166666664</c:v>
                </c:pt>
                <c:pt idx="16132">
                  <c:v>42619.5</c:v>
                </c:pt>
                <c:pt idx="16133">
                  <c:v>42619.520833333336</c:v>
                </c:pt>
                <c:pt idx="16134">
                  <c:v>42619.541666666664</c:v>
                </c:pt>
                <c:pt idx="16135">
                  <c:v>42619.5625</c:v>
                </c:pt>
                <c:pt idx="16136">
                  <c:v>42619.583333333336</c:v>
                </c:pt>
                <c:pt idx="16137">
                  <c:v>42619.604166666664</c:v>
                </c:pt>
                <c:pt idx="16138">
                  <c:v>42619.625</c:v>
                </c:pt>
                <c:pt idx="16139">
                  <c:v>42619.645833333336</c:v>
                </c:pt>
                <c:pt idx="16140">
                  <c:v>42619.666666666664</c:v>
                </c:pt>
                <c:pt idx="16141">
                  <c:v>42619.6875</c:v>
                </c:pt>
                <c:pt idx="16142">
                  <c:v>42619.708333333336</c:v>
                </c:pt>
                <c:pt idx="16143">
                  <c:v>42619.729166666664</c:v>
                </c:pt>
                <c:pt idx="16144">
                  <c:v>42619.75</c:v>
                </c:pt>
                <c:pt idx="16145">
                  <c:v>42619.770833333336</c:v>
                </c:pt>
                <c:pt idx="16146">
                  <c:v>42619.791666666664</c:v>
                </c:pt>
                <c:pt idx="16147">
                  <c:v>42619.8125</c:v>
                </c:pt>
                <c:pt idx="16148">
                  <c:v>42619.833333333336</c:v>
                </c:pt>
                <c:pt idx="16149">
                  <c:v>42619.854166666664</c:v>
                </c:pt>
                <c:pt idx="16150">
                  <c:v>42619.875</c:v>
                </c:pt>
                <c:pt idx="16151">
                  <c:v>42619.895833333336</c:v>
                </c:pt>
                <c:pt idx="16152">
                  <c:v>42619.916666666664</c:v>
                </c:pt>
                <c:pt idx="16153">
                  <c:v>42619.9375</c:v>
                </c:pt>
                <c:pt idx="16154">
                  <c:v>42619.958333333336</c:v>
                </c:pt>
                <c:pt idx="16155">
                  <c:v>42619.979166666664</c:v>
                </c:pt>
                <c:pt idx="16156">
                  <c:v>42620</c:v>
                </c:pt>
                <c:pt idx="16157">
                  <c:v>42620.020833333336</c:v>
                </c:pt>
                <c:pt idx="16158">
                  <c:v>42620.041666666664</c:v>
                </c:pt>
                <c:pt idx="16159">
                  <c:v>42620.0625</c:v>
                </c:pt>
                <c:pt idx="16160">
                  <c:v>42620.083333333336</c:v>
                </c:pt>
                <c:pt idx="16161">
                  <c:v>42620.104166666664</c:v>
                </c:pt>
                <c:pt idx="16162">
                  <c:v>42620.125</c:v>
                </c:pt>
                <c:pt idx="16163">
                  <c:v>42620.145833333336</c:v>
                </c:pt>
                <c:pt idx="16164">
                  <c:v>42620.166666666664</c:v>
                </c:pt>
                <c:pt idx="16165">
                  <c:v>42620.1875</c:v>
                </c:pt>
                <c:pt idx="16166">
                  <c:v>42620.208333333336</c:v>
                </c:pt>
                <c:pt idx="16167">
                  <c:v>42620.229166666664</c:v>
                </c:pt>
                <c:pt idx="16168">
                  <c:v>42620.25</c:v>
                </c:pt>
                <c:pt idx="16169">
                  <c:v>42620.270833333336</c:v>
                </c:pt>
                <c:pt idx="16170">
                  <c:v>42620.291666666664</c:v>
                </c:pt>
                <c:pt idx="16171">
                  <c:v>42620.3125</c:v>
                </c:pt>
                <c:pt idx="16172">
                  <c:v>42620.333333333336</c:v>
                </c:pt>
                <c:pt idx="16173">
                  <c:v>42620.354166666664</c:v>
                </c:pt>
                <c:pt idx="16174">
                  <c:v>42620.375</c:v>
                </c:pt>
                <c:pt idx="16175">
                  <c:v>42620.395833333336</c:v>
                </c:pt>
                <c:pt idx="16176">
                  <c:v>42620.416666666664</c:v>
                </c:pt>
                <c:pt idx="16177">
                  <c:v>42620.4375</c:v>
                </c:pt>
                <c:pt idx="16178">
                  <c:v>42620.458333333336</c:v>
                </c:pt>
                <c:pt idx="16179">
                  <c:v>42620.479166666664</c:v>
                </c:pt>
                <c:pt idx="16180">
                  <c:v>42620.5</c:v>
                </c:pt>
                <c:pt idx="16181">
                  <c:v>42620.520833333336</c:v>
                </c:pt>
                <c:pt idx="16182">
                  <c:v>42620.541666666664</c:v>
                </c:pt>
                <c:pt idx="16183">
                  <c:v>42620.562500347223</c:v>
                </c:pt>
              </c:numCache>
            </c:numRef>
          </c:cat>
          <c:val>
            <c:numRef>
              <c:f>'Sites 1-4 Cl'!$F$3:$F$16186</c:f>
              <c:numCache>
                <c:formatCode>General</c:formatCode>
                <c:ptCount val="16184"/>
                <c:pt idx="2" formatCode="0.00">
                  <c:v>97.314507537688471</c:v>
                </c:pt>
                <c:pt idx="3" formatCode="0.00">
                  <c:v>88.222140355531991</c:v>
                </c:pt>
                <c:pt idx="4" formatCode="0.00">
                  <c:v>88.012670184696589</c:v>
                </c:pt>
                <c:pt idx="5" formatCode="0.00">
                  <c:v>87.910953830010527</c:v>
                </c:pt>
                <c:pt idx="6" formatCode="0.00">
                  <c:v>87.810404799165397</c:v>
                </c:pt>
                <c:pt idx="7" formatCode="0.00">
                  <c:v>87.901946549039991</c:v>
                </c:pt>
                <c:pt idx="8" formatCode="0.00">
                  <c:v>87.888806868060968</c:v>
                </c:pt>
                <c:pt idx="9" formatCode="0.00">
                  <c:v>88.009841155234668</c:v>
                </c:pt>
                <c:pt idx="10" formatCode="0.00">
                  <c:v>87.817378531073487</c:v>
                </c:pt>
                <c:pt idx="11" formatCode="0.00">
                  <c:v>87.770042253521126</c:v>
                </c:pt>
                <c:pt idx="12" formatCode="0.00">
                  <c:v>87.721739108149677</c:v>
                </c:pt>
                <c:pt idx="13" formatCode="0.00">
                  <c:v>87.828270304893692</c:v>
                </c:pt>
                <c:pt idx="14" formatCode="0.00">
                  <c:v>87.865707210674884</c:v>
                </c:pt>
                <c:pt idx="15" formatCode="0.00">
                  <c:v>87.979028769586463</c:v>
                </c:pt>
                <c:pt idx="16" formatCode="0.00">
                  <c:v>87.961765749550025</c:v>
                </c:pt>
                <c:pt idx="17" formatCode="0.00">
                  <c:v>88.030645543534277</c:v>
                </c:pt>
                <c:pt idx="18" formatCode="0.00">
                  <c:v>87.964935483870988</c:v>
                </c:pt>
                <c:pt idx="19" formatCode="0.00">
                  <c:v>87.985509702457961</c:v>
                </c:pt>
                <c:pt idx="20" formatCode="0.00">
                  <c:v>88.141728923476023</c:v>
                </c:pt>
                <c:pt idx="21" formatCode="0.00">
                  <c:v>88.047944141335421</c:v>
                </c:pt>
                <c:pt idx="22" formatCode="0.00">
                  <c:v>87.964211568525272</c:v>
                </c:pt>
                <c:pt idx="23" formatCode="0.00">
                  <c:v>88.002496346555361</c:v>
                </c:pt>
                <c:pt idx="24" formatCode="0.00">
                  <c:v>87.918260403035859</c:v>
                </c:pt>
                <c:pt idx="25" formatCode="0.00">
                  <c:v>88.093602883355203</c:v>
                </c:pt>
                <c:pt idx="26" formatCode="0.00">
                  <c:v>87.893252100840343</c:v>
                </c:pt>
                <c:pt idx="27" formatCode="0.00">
                  <c:v>87.931726985796971</c:v>
                </c:pt>
                <c:pt idx="28" formatCode="0.00">
                  <c:v>88.019778099499874</c:v>
                </c:pt>
                <c:pt idx="29" formatCode="0.00">
                  <c:v>87.97032349841939</c:v>
                </c:pt>
                <c:pt idx="30" formatCode="0.00">
                  <c:v>87.892612546125491</c:v>
                </c:pt>
                <c:pt idx="31" formatCode="0.00">
                  <c:v>87.906639482713132</c:v>
                </c:pt>
                <c:pt idx="32" formatCode="0.00">
                  <c:v>87.963092421441786</c:v>
                </c:pt>
                <c:pt idx="33" formatCode="0.00">
                  <c:v>87.945328839545354</c:v>
                </c:pt>
                <c:pt idx="34" formatCode="0.00">
                  <c:v>87.839084082496043</c:v>
                </c:pt>
                <c:pt idx="35" formatCode="0.00">
                  <c:v>87.839084082496043</c:v>
                </c:pt>
                <c:pt idx="36" formatCode="0.00">
                  <c:v>87.839084082496043</c:v>
                </c:pt>
                <c:pt idx="37" formatCode="0.00">
                  <c:v>87.761015873015879</c:v>
                </c:pt>
                <c:pt idx="38" formatCode="0.00">
                  <c:v>87.817526204340922</c:v>
                </c:pt>
                <c:pt idx="39" formatCode="0.00">
                  <c:v>87.743005296610193</c:v>
                </c:pt>
                <c:pt idx="40" formatCode="0.00">
                  <c:v>87.781567639257304</c:v>
                </c:pt>
                <c:pt idx="41" formatCode="0.00">
                  <c:v>87.809895728309911</c:v>
                </c:pt>
                <c:pt idx="42" formatCode="0.00">
                  <c:v>87.685090860786403</c:v>
                </c:pt>
                <c:pt idx="43" formatCode="0.00">
                  <c:v>87.770178941770823</c:v>
                </c:pt>
                <c:pt idx="44" formatCode="0.00">
                  <c:v>87.802228723404255</c:v>
                </c:pt>
                <c:pt idx="45" formatCode="0.00">
                  <c:v>87.770178941770823</c:v>
                </c:pt>
                <c:pt idx="46" formatCode="0.00">
                  <c:v>87.781567639257304</c:v>
                </c:pt>
                <c:pt idx="47" formatCode="0.00">
                  <c:v>87.718956154252524</c:v>
                </c:pt>
                <c:pt idx="48" formatCode="0.00">
                  <c:v>87.650444181770439</c:v>
                </c:pt>
                <c:pt idx="49" formatCode="0.00">
                  <c:v>87.656276762402101</c:v>
                </c:pt>
                <c:pt idx="50" formatCode="0.00">
                  <c:v>87.48442857142858</c:v>
                </c:pt>
                <c:pt idx="51" formatCode="0.00">
                  <c:v>87.526785106931214</c:v>
                </c:pt>
                <c:pt idx="52" formatCode="0.00">
                  <c:v>87.488262753140233</c:v>
                </c:pt>
                <c:pt idx="53" formatCode="0.00">
                  <c:v>87.401782542113324</c:v>
                </c:pt>
                <c:pt idx="54" formatCode="0.00">
                  <c:v>87.464273885350323</c:v>
                </c:pt>
                <c:pt idx="55" formatCode="0.00">
                  <c:v>87.435906091370569</c:v>
                </c:pt>
                <c:pt idx="56" formatCode="0.00">
                  <c:v>87.391270256540523</c:v>
                </c:pt>
                <c:pt idx="57" formatCode="0.00">
                  <c:v>87.38191171993914</c:v>
                </c:pt>
                <c:pt idx="58" formatCode="0.00">
                  <c:v>87.38191171993914</c:v>
                </c:pt>
                <c:pt idx="59" formatCode="0.00">
                  <c:v>87.493446927374293</c:v>
                </c:pt>
                <c:pt idx="60" formatCode="0.00">
                  <c:v>87.605208947636029</c:v>
                </c:pt>
                <c:pt idx="61" formatCode="0.00">
                  <c:v>87.485384830745758</c:v>
                </c:pt>
                <c:pt idx="62" formatCode="0.00">
                  <c:v>87.65523808309969</c:v>
                </c:pt>
                <c:pt idx="63" formatCode="0.00">
                  <c:v>87.664990811638589</c:v>
                </c:pt>
                <c:pt idx="64" formatCode="0.00">
                  <c:v>87.316876562101513</c:v>
                </c:pt>
                <c:pt idx="65" formatCode="0.00">
                  <c:v>87.334656050955417</c:v>
                </c:pt>
                <c:pt idx="66" formatCode="0.00">
                  <c:v>87.382971995926695</c:v>
                </c:pt>
                <c:pt idx="67" formatCode="0.00">
                  <c:v>87.427716357161046</c:v>
                </c:pt>
                <c:pt idx="68" formatCode="0.00">
                  <c:v>87.493446927374293</c:v>
                </c:pt>
                <c:pt idx="69" formatCode="0.00">
                  <c:v>87.545911392405088</c:v>
                </c:pt>
                <c:pt idx="70" formatCode="0.00">
                  <c:v>87.452173825164238</c:v>
                </c:pt>
                <c:pt idx="71" formatCode="0.00">
                  <c:v>87.442788039364132</c:v>
                </c:pt>
                <c:pt idx="72" formatCode="0.00">
                  <c:v>87.358814422592047</c:v>
                </c:pt>
                <c:pt idx="73" formatCode="0.00">
                  <c:v>87.433425907258083</c:v>
                </c:pt>
                <c:pt idx="74" formatCode="0.00">
                  <c:v>87.48114404432134</c:v>
                </c:pt>
                <c:pt idx="75" formatCode="0.00">
                  <c:v>87.397310518369423</c:v>
                </c:pt>
                <c:pt idx="76" formatCode="0.00">
                  <c:v>87.582423464249771</c:v>
                </c:pt>
                <c:pt idx="77" formatCode="0.00">
                  <c:v>87.591963952609035</c:v>
                </c:pt>
                <c:pt idx="78" formatCode="0.00">
                  <c:v>87.631909366321651</c:v>
                </c:pt>
                <c:pt idx="79" formatCode="0.00">
                  <c:v>87.593761447002308</c:v>
                </c:pt>
                <c:pt idx="80" formatCode="0.00">
                  <c:v>87.772576357179105</c:v>
                </c:pt>
                <c:pt idx="81" formatCode="0.00">
                  <c:v>87.76516120010173</c:v>
                </c:pt>
                <c:pt idx="82" formatCode="0.00">
                  <c:v>87.672663865546227</c:v>
                </c:pt>
                <c:pt idx="83" formatCode="0.00">
                  <c:v>87.740359693877551</c:v>
                </c:pt>
                <c:pt idx="84" formatCode="0.00">
                  <c:v>87.702033742331309</c:v>
                </c:pt>
                <c:pt idx="85" formatCode="0.00">
                  <c:v>87.71187381622731</c:v>
                </c:pt>
                <c:pt idx="86" formatCode="0.00">
                  <c:v>87.752618046654717</c:v>
                </c:pt>
                <c:pt idx="87" formatCode="0.00">
                  <c:v>87.686728813559355</c:v>
                </c:pt>
                <c:pt idx="88" formatCode="0.00">
                  <c:v>87.78249305198149</c:v>
                </c:pt>
                <c:pt idx="89" formatCode="0.00">
                  <c:v>87.743917998968556</c:v>
                </c:pt>
                <c:pt idx="90" formatCode="0.00">
                  <c:v>87.812599586670132</c:v>
                </c:pt>
                <c:pt idx="91" formatCode="0.00">
                  <c:v>87.777496505306772</c:v>
                </c:pt>
                <c:pt idx="92" formatCode="0.00">
                  <c:v>87.711003112033225</c:v>
                </c:pt>
                <c:pt idx="93" formatCode="0.00">
                  <c:v>87.825370197300131</c:v>
                </c:pt>
                <c:pt idx="94" formatCode="0.00">
                  <c:v>87.738680933852166</c:v>
                </c:pt>
                <c:pt idx="95" formatCode="0.00">
                  <c:v>87.853879689521349</c:v>
                </c:pt>
                <c:pt idx="96" formatCode="0.00">
                  <c:v>87.688902061855671</c:v>
                </c:pt>
                <c:pt idx="97" formatCode="0.00">
                  <c:v>87.648036026762753</c:v>
                </c:pt>
                <c:pt idx="98" formatCode="0.00">
                  <c:v>87.601080574801131</c:v>
                </c:pt>
                <c:pt idx="99" formatCode="0.00">
                  <c:v>87.608942140296989</c:v>
                </c:pt>
                <c:pt idx="100" formatCode="0.00">
                  <c:v>87.486818646232464</c:v>
                </c:pt>
                <c:pt idx="101" formatCode="0.00">
                  <c:v>87.607068877551015</c:v>
                </c:pt>
                <c:pt idx="102" formatCode="0.00">
                  <c:v>87.645510183299407</c:v>
                </c:pt>
                <c:pt idx="103" formatCode="0.00">
                  <c:v>87.52049301498603</c:v>
                </c:pt>
                <c:pt idx="104" formatCode="0.00">
                  <c:v>87.52049301498603</c:v>
                </c:pt>
                <c:pt idx="105" formatCode="0.00">
                  <c:v>87.493446927374293</c:v>
                </c:pt>
                <c:pt idx="106" formatCode="0.00">
                  <c:v>87.551046239837419</c:v>
                </c:pt>
                <c:pt idx="107" formatCode="0.00">
                  <c:v>87.502956775998001</c:v>
                </c:pt>
                <c:pt idx="108" formatCode="0.00">
                  <c:v>87.560634189773623</c:v>
                </c:pt>
                <c:pt idx="109" formatCode="0.00">
                  <c:v>87.512490835030576</c:v>
                </c:pt>
                <c:pt idx="110" formatCode="0.00">
                  <c:v>87.543112044817946</c:v>
                </c:pt>
                <c:pt idx="111" formatCode="0.00">
                  <c:v>87.502956775998001</c:v>
                </c:pt>
                <c:pt idx="112" formatCode="0.00">
                  <c:v>87.493446927374293</c:v>
                </c:pt>
                <c:pt idx="113" formatCode="0.00">
                  <c:v>87.518947861300958</c:v>
                </c:pt>
                <c:pt idx="114" formatCode="0.00">
                  <c:v>87.442788039364132</c:v>
                </c:pt>
                <c:pt idx="115" formatCode="0.00">
                  <c:v>87.460252331736854</c:v>
                </c:pt>
                <c:pt idx="116" formatCode="0.00">
                  <c:v>87.433425907258083</c:v>
                </c:pt>
                <c:pt idx="117" formatCode="0.00">
                  <c:v>87.574632601564474</c:v>
                </c:pt>
                <c:pt idx="118" formatCode="0.00">
                  <c:v>87.536388116308473</c:v>
                </c:pt>
                <c:pt idx="119" formatCode="0.00">
                  <c:v>87.558944233206617</c:v>
                </c:pt>
                <c:pt idx="120" formatCode="0.00">
                  <c:v>87.605208947636029</c:v>
                </c:pt>
                <c:pt idx="121" formatCode="0.00">
                  <c:v>87.78492199847058</c:v>
                </c:pt>
                <c:pt idx="122" formatCode="0.00">
                  <c:v>87.571985173824146</c:v>
                </c:pt>
                <c:pt idx="123" formatCode="0.00">
                  <c:v>87.74271070148491</c:v>
                </c:pt>
                <c:pt idx="124" formatCode="0.00">
                  <c:v>87.618678031274044</c:v>
                </c:pt>
                <c:pt idx="125" formatCode="0.00">
                  <c:v>87.789957637997475</c:v>
                </c:pt>
                <c:pt idx="126" formatCode="0.00">
                  <c:v>87.583446956075036</c:v>
                </c:pt>
                <c:pt idx="127" formatCode="0.00">
                  <c:v>87.696594754435608</c:v>
                </c:pt>
                <c:pt idx="128" formatCode="0.00">
                  <c:v>87.593182613168722</c:v>
                </c:pt>
                <c:pt idx="129" formatCode="0.00">
                  <c:v>87.648036026762753</c:v>
                </c:pt>
                <c:pt idx="130" formatCode="0.00">
                  <c:v>87.630400824317377</c:v>
                </c:pt>
                <c:pt idx="131" formatCode="0.00">
                  <c:v>87.612729241877275</c:v>
                </c:pt>
                <c:pt idx="132" formatCode="0.00">
                  <c:v>87.612729241877275</c:v>
                </c:pt>
                <c:pt idx="133" formatCode="0.00">
                  <c:v>87.536477812177509</c:v>
                </c:pt>
                <c:pt idx="134" formatCode="0.00">
                  <c:v>87.491182287632355</c:v>
                </c:pt>
                <c:pt idx="135" formatCode="0.00">
                  <c:v>87.653625000000019</c:v>
                </c:pt>
                <c:pt idx="136" formatCode="0.00">
                  <c:v>87.469771775652632</c:v>
                </c:pt>
                <c:pt idx="137" formatCode="0.00">
                  <c:v>87.546195556703722</c:v>
                </c:pt>
                <c:pt idx="138" formatCode="0.00">
                  <c:v>87.653625000000019</c:v>
                </c:pt>
                <c:pt idx="139" formatCode="0.00">
                  <c:v>87.536477812177509</c:v>
                </c:pt>
                <c:pt idx="140" formatCode="0.00">
                  <c:v>87.481540484785981</c:v>
                </c:pt>
                <c:pt idx="141" formatCode="0.00">
                  <c:v>87.544531531531547</c:v>
                </c:pt>
                <c:pt idx="142" formatCode="0.00">
                  <c:v>87.525195121951242</c:v>
                </c:pt>
                <c:pt idx="143" formatCode="0.00">
                  <c:v>87.375676056338037</c:v>
                </c:pt>
                <c:pt idx="144" formatCode="0.00">
                  <c:v>87.343994897959192</c:v>
                </c:pt>
                <c:pt idx="145" formatCode="0.00">
                  <c:v>87.343071174377258</c:v>
                </c:pt>
                <c:pt idx="146" formatCode="0.00">
                  <c:v>87.12917312072895</c:v>
                </c:pt>
                <c:pt idx="147" formatCode="0.00">
                  <c:v>87.173534274193571</c:v>
                </c:pt>
                <c:pt idx="148" formatCode="0.00">
                  <c:v>86.922919537339723</c:v>
                </c:pt>
                <c:pt idx="149" formatCode="0.00">
                  <c:v>86.962184441656234</c:v>
                </c:pt>
                <c:pt idx="150" formatCode="0.00">
                  <c:v>86.739584022038585</c:v>
                </c:pt>
                <c:pt idx="151" formatCode="0.00">
                  <c:v>86.767181228157767</c:v>
                </c:pt>
                <c:pt idx="152" formatCode="0.00">
                  <c:v>86.894840796019921</c:v>
                </c:pt>
                <c:pt idx="153" formatCode="0.00">
                  <c:v>86.825251984126993</c:v>
                </c:pt>
                <c:pt idx="154" formatCode="0.00">
                  <c:v>86.743173482032248</c:v>
                </c:pt>
                <c:pt idx="155" formatCode="0.00">
                  <c:v>86.613681536555163</c:v>
                </c:pt>
                <c:pt idx="156" formatCode="0.00">
                  <c:v>86.105936802974</c:v>
                </c:pt>
                <c:pt idx="157" formatCode="0.00">
                  <c:v>85.976444857496915</c:v>
                </c:pt>
                <c:pt idx="158" formatCode="0.00">
                  <c:v>86.028497148524693</c:v>
                </c:pt>
                <c:pt idx="159" formatCode="0.00">
                  <c:v>86.057952876984132</c:v>
                </c:pt>
                <c:pt idx="160" formatCode="0.00">
                  <c:v>86.028497148524693</c:v>
                </c:pt>
                <c:pt idx="161" formatCode="0.00">
                  <c:v>85.776203570543032</c:v>
                </c:pt>
                <c:pt idx="162" formatCode="0.00">
                  <c:v>85.358444416934873</c:v>
                </c:pt>
                <c:pt idx="163" formatCode="0.00">
                  <c:v>84.996737323769494</c:v>
                </c:pt>
                <c:pt idx="164" formatCode="0.00">
                  <c:v>84.686980222496928</c:v>
                </c:pt>
                <c:pt idx="165" formatCode="0.00">
                  <c:v>84.561207663782469</c:v>
                </c:pt>
                <c:pt idx="166" formatCode="0.00">
                  <c:v>84.561207663782469</c:v>
                </c:pt>
                <c:pt idx="167" formatCode="0.00">
                  <c:v>84.796407572383075</c:v>
                </c:pt>
                <c:pt idx="168" formatCode="0.00">
                  <c:v>84.828055762081789</c:v>
                </c:pt>
                <c:pt idx="169" formatCode="0.00">
                  <c:v>84.808274125527191</c:v>
                </c:pt>
                <c:pt idx="170" formatCode="0.00">
                  <c:v>84.94401092896176</c:v>
                </c:pt>
                <c:pt idx="171" formatCode="0.00">
                  <c:v>85.157785963165765</c:v>
                </c:pt>
                <c:pt idx="172" formatCode="0.00">
                  <c:v>85.037420632942954</c:v>
                </c:pt>
                <c:pt idx="173" formatCode="0.00">
                  <c:v>85.125047440699134</c:v>
                </c:pt>
                <c:pt idx="174" formatCode="0.00">
                  <c:v>85.226067469275165</c:v>
                </c:pt>
                <c:pt idx="175" formatCode="0.00">
                  <c:v>85.078022704339062</c:v>
                </c:pt>
                <c:pt idx="176" formatCode="0.00">
                  <c:v>85.236187119675478</c:v>
                </c:pt>
                <c:pt idx="177" formatCode="0.00">
                  <c:v>85.538171624713982</c:v>
                </c:pt>
                <c:pt idx="178" formatCode="0.00">
                  <c:v>85.704876750700294</c:v>
                </c:pt>
                <c:pt idx="179" formatCode="0.00">
                  <c:v>86.219100051046468</c:v>
                </c:pt>
                <c:pt idx="180" formatCode="0.00">
                  <c:v>86.177641943734031</c:v>
                </c:pt>
                <c:pt idx="181" formatCode="0.00">
                  <c:v>86.373299769408163</c:v>
                </c:pt>
                <c:pt idx="182" formatCode="0.00">
                  <c:v>86.393169535062952</c:v>
                </c:pt>
                <c:pt idx="183" formatCode="0.00">
                  <c:v>86.455614513638707</c:v>
                </c:pt>
                <c:pt idx="184" formatCode="0.00">
                  <c:v>86.332827364081439</c:v>
                </c:pt>
                <c:pt idx="185" formatCode="0.00">
                  <c:v>86.349153448721282</c:v>
                </c:pt>
                <c:pt idx="186" formatCode="0.00">
                  <c:v>86.338284826514766</c:v>
                </c:pt>
                <c:pt idx="187" formatCode="0.00">
                  <c:v>86.382059984419655</c:v>
                </c:pt>
                <c:pt idx="188" formatCode="0.00">
                  <c:v>86.421322496749042</c:v>
                </c:pt>
                <c:pt idx="189" formatCode="0.00">
                  <c:v>86.371211868818335</c:v>
                </c:pt>
                <c:pt idx="190" formatCode="0.00">
                  <c:v>86.36294801143751</c:v>
                </c:pt>
                <c:pt idx="191" formatCode="0.00">
                  <c:v>86.404699092088222</c:v>
                </c:pt>
                <c:pt idx="192" formatCode="0.00">
                  <c:v>86.013323498964809</c:v>
                </c:pt>
                <c:pt idx="193" formatCode="0.00">
                  <c:v>86.217727460604507</c:v>
                </c:pt>
                <c:pt idx="194" formatCode="0.00">
                  <c:v>86.179043332473569</c:v>
                </c:pt>
                <c:pt idx="195" formatCode="0.00">
                  <c:v>86.220850707850715</c:v>
                </c:pt>
                <c:pt idx="196" formatCode="0.00">
                  <c:v>86.120426885582361</c:v>
                </c:pt>
                <c:pt idx="197" formatCode="0.00">
                  <c:v>86.177641943734031</c:v>
                </c:pt>
                <c:pt idx="198" formatCode="0.00">
                  <c:v>86.001842132109161</c:v>
                </c:pt>
                <c:pt idx="199" formatCode="0.00">
                  <c:v>86.020961783439503</c:v>
                </c:pt>
                <c:pt idx="200" formatCode="0.00">
                  <c:v>85.918071355759437</c:v>
                </c:pt>
                <c:pt idx="201" formatCode="0.00">
                  <c:v>85.898841836734704</c:v>
                </c:pt>
                <c:pt idx="202" formatCode="0.00">
                  <c:v>85.955891781521203</c:v>
                </c:pt>
                <c:pt idx="203" formatCode="0.00">
                  <c:v>85.913895140664977</c:v>
                </c:pt>
                <c:pt idx="204" formatCode="0.00">
                  <c:v>85.959460630931005</c:v>
                </c:pt>
                <c:pt idx="205" formatCode="0.00">
                  <c:v>85.94776863753215</c:v>
                </c:pt>
                <c:pt idx="206" formatCode="0.00">
                  <c:v>85.982425849639554</c:v>
                </c:pt>
                <c:pt idx="207" formatCode="0.00">
                  <c:v>85.963064432989697</c:v>
                </c:pt>
                <c:pt idx="208" formatCode="0.00">
                  <c:v>85.808859133126958</c:v>
                </c:pt>
                <c:pt idx="209" formatCode="0.00">
                  <c:v>85.684919400671674</c:v>
                </c:pt>
                <c:pt idx="210" formatCode="0.00">
                  <c:v>85.634574457083787</c:v>
                </c:pt>
                <c:pt idx="211" formatCode="0.00">
                  <c:v>85.614772774327136</c:v>
                </c:pt>
                <c:pt idx="212" formatCode="0.00">
                  <c:v>86.051880248833612</c:v>
                </c:pt>
                <c:pt idx="213" formatCode="0.00">
                  <c:v>85.954913291796487</c:v>
                </c:pt>
                <c:pt idx="214" formatCode="0.00">
                  <c:v>85.674722612542297</c:v>
                </c:pt>
                <c:pt idx="215" formatCode="0.00">
                  <c:v>85.709377378160056</c:v>
                </c:pt>
                <c:pt idx="216" formatCode="0.00">
                  <c:v>85.775075718015671</c:v>
                </c:pt>
                <c:pt idx="217" formatCode="0.00">
                  <c:v>85.790159685863884</c:v>
                </c:pt>
                <c:pt idx="218" formatCode="0.00">
                  <c:v>85.903592243186594</c:v>
                </c:pt>
                <c:pt idx="219" formatCode="0.00">
                  <c:v>85.832834602257819</c:v>
                </c:pt>
                <c:pt idx="220" formatCode="0.00">
                  <c:v>85.734272679463587</c:v>
                </c:pt>
                <c:pt idx="221" formatCode="0.00">
                  <c:v>85.934628029504765</c:v>
                </c:pt>
                <c:pt idx="222" formatCode="0.00">
                  <c:v>85.828217391304364</c:v>
                </c:pt>
                <c:pt idx="223" formatCode="0.00">
                  <c:v>85.887110203005562</c:v>
                </c:pt>
                <c:pt idx="224" formatCode="0.00">
                  <c:v>85.835889182058054</c:v>
                </c:pt>
                <c:pt idx="225" formatCode="0.00">
                  <c:v>85.922559017692109</c:v>
                </c:pt>
                <c:pt idx="226" formatCode="0.00">
                  <c:v>85.843581241743735</c:v>
                </c:pt>
                <c:pt idx="227" formatCode="0.00">
                  <c:v>85.85129365079365</c:v>
                </c:pt>
                <c:pt idx="228" formatCode="0.00">
                  <c:v>85.886807631160593</c:v>
                </c:pt>
                <c:pt idx="229" formatCode="0.00">
                  <c:v>85.902412858661009</c:v>
                </c:pt>
                <c:pt idx="230" formatCode="0.00">
                  <c:v>85.862241214057534</c:v>
                </c:pt>
                <c:pt idx="231" formatCode="0.00">
                  <c:v>85.870038123167177</c:v>
                </c:pt>
                <c:pt idx="232" formatCode="0.00">
                  <c:v>85.846199893247942</c:v>
                </c:pt>
                <c:pt idx="233" formatCode="0.00">
                  <c:v>85.857668626402997</c:v>
                </c:pt>
                <c:pt idx="234" formatCode="0.00">
                  <c:v>85.949730048205694</c:v>
                </c:pt>
                <c:pt idx="235" formatCode="0.00">
                  <c:v>85.821259587020663</c:v>
                </c:pt>
                <c:pt idx="236" formatCode="0.00">
                  <c:v>85.800919463087254</c:v>
                </c:pt>
                <c:pt idx="237" formatCode="0.00">
                  <c:v>85.769105743424603</c:v>
                </c:pt>
                <c:pt idx="238" formatCode="0.00">
                  <c:v>85.841556121082277</c:v>
                </c:pt>
                <c:pt idx="239" formatCode="0.00">
                  <c:v>85.913735294117657</c:v>
                </c:pt>
                <c:pt idx="240" formatCode="0.00">
                  <c:v>85.710424606351751</c:v>
                </c:pt>
                <c:pt idx="241" formatCode="0.00">
                  <c:v>85.754677762982709</c:v>
                </c:pt>
                <c:pt idx="242" formatCode="0.00">
                  <c:v>85.728185676392584</c:v>
                </c:pt>
                <c:pt idx="243" formatCode="0.00">
                  <c:v>85.398386441572171</c:v>
                </c:pt>
                <c:pt idx="244" formatCode="0.00">
                  <c:v>85.455949054621854</c:v>
                </c:pt>
                <c:pt idx="245" formatCode="0.00">
                  <c:v>85.676964435146445</c:v>
                </c:pt>
                <c:pt idx="246" formatCode="0.00">
                  <c:v>85.604045359749762</c:v>
                </c:pt>
                <c:pt idx="247" formatCode="0.00">
                  <c:v>85.4465886782654</c:v>
                </c:pt>
                <c:pt idx="248" formatCode="0.00">
                  <c:v>85.530067494181552</c:v>
                </c:pt>
                <c:pt idx="249" formatCode="0.00">
                  <c:v>85.438483870967758</c:v>
                </c:pt>
                <c:pt idx="250" formatCode="0.00">
                  <c:v>85.549941358822025</c:v>
                </c:pt>
                <c:pt idx="251" formatCode="0.00">
                  <c:v>85.607533471181199</c:v>
                </c:pt>
                <c:pt idx="252" formatCode="0.00">
                  <c:v>85.549941358822025</c:v>
                </c:pt>
                <c:pt idx="253" formatCode="0.00">
                  <c:v>85.488889633831903</c:v>
                </c:pt>
                <c:pt idx="254" formatCode="0.00">
                  <c:v>85.444409102597078</c:v>
                </c:pt>
                <c:pt idx="255" formatCode="0.00">
                  <c:v>85.618144983320519</c:v>
                </c:pt>
                <c:pt idx="256" formatCode="0.00">
                  <c:v>85.409716913643365</c:v>
                </c:pt>
                <c:pt idx="257" formatCode="0.00">
                  <c:v>85.242910714285713</c:v>
                </c:pt>
                <c:pt idx="258" formatCode="0.00">
                  <c:v>85.372693877551015</c:v>
                </c:pt>
                <c:pt idx="259" formatCode="0.00">
                  <c:v>85.25612802239759</c:v>
                </c:pt>
                <c:pt idx="260" formatCode="0.00">
                  <c:v>85.385613896665845</c:v>
                </c:pt>
                <c:pt idx="261" formatCode="0.00">
                  <c:v>85.050114845938396</c:v>
                </c:pt>
                <c:pt idx="262" formatCode="0.00">
                  <c:v>85.083071410354506</c:v>
                </c:pt>
                <c:pt idx="263" formatCode="0.00">
                  <c:v>85.139690482265891</c:v>
                </c:pt>
                <c:pt idx="264" formatCode="0.00">
                  <c:v>85.119641123882516</c:v>
                </c:pt>
                <c:pt idx="265" formatCode="0.00">
                  <c:v>85.229632574789065</c:v>
                </c:pt>
                <c:pt idx="266" formatCode="0.00">
                  <c:v>85.313153531218035</c:v>
                </c:pt>
                <c:pt idx="267" formatCode="0.00">
                  <c:v>85.396802816901413</c:v>
                </c:pt>
                <c:pt idx="268" formatCode="0.00">
                  <c:v>85.430478840728384</c:v>
                </c:pt>
                <c:pt idx="269" formatCode="0.00">
                  <c:v>85.27647881899874</c:v>
                </c:pt>
                <c:pt idx="270" formatCode="0.00">
                  <c:v>85.283244215938325</c:v>
                </c:pt>
                <c:pt idx="271" formatCode="0.00">
                  <c:v>85.263193000514676</c:v>
                </c:pt>
                <c:pt idx="272" formatCode="0.00">
                  <c:v>85.374154044307062</c:v>
                </c:pt>
                <c:pt idx="273" formatCode="0.00">
                  <c:v>85.276738390092888</c:v>
                </c:pt>
                <c:pt idx="274" formatCode="0.00">
                  <c:v>84.885707310772432</c:v>
                </c:pt>
                <c:pt idx="275" formatCode="0.00">
                  <c:v>85.320891332470893</c:v>
                </c:pt>
                <c:pt idx="276" formatCode="0.00">
                  <c:v>85.192404145077717</c:v>
                </c:pt>
                <c:pt idx="277" formatCode="0.00">
                  <c:v>85.22972288531399</c:v>
                </c:pt>
                <c:pt idx="278" formatCode="0.00">
                  <c:v>85.290683909539922</c:v>
                </c:pt>
                <c:pt idx="279" formatCode="0.00">
                  <c:v>85.328282478521231</c:v>
                </c:pt>
                <c:pt idx="280" formatCode="0.00">
                  <c:v>85.38963015127807</c:v>
                </c:pt>
                <c:pt idx="281" formatCode="0.00">
                  <c:v>85.34912127548354</c:v>
                </c:pt>
                <c:pt idx="282" formatCode="0.00">
                  <c:v>85.414348520555137</c:v>
                </c:pt>
                <c:pt idx="283" formatCode="0.00">
                  <c:v>85.390457404980353</c:v>
                </c:pt>
                <c:pt idx="284" formatCode="0.00">
                  <c:v>85.455949054621854</c:v>
                </c:pt>
                <c:pt idx="285" formatCode="0.00">
                  <c:v>85.435647213459532</c:v>
                </c:pt>
                <c:pt idx="286" formatCode="0.00">
                  <c:v>85.349748095613364</c:v>
                </c:pt>
                <c:pt idx="287" formatCode="0.00">
                  <c:v>85.342748163693614</c:v>
                </c:pt>
                <c:pt idx="288" formatCode="0.00">
                  <c:v>85.311780487804896</c:v>
                </c:pt>
                <c:pt idx="289" formatCode="0.00">
                  <c:v>85.414348520555137</c:v>
                </c:pt>
                <c:pt idx="290" formatCode="0.00">
                  <c:v>85.335210636079282</c:v>
                </c:pt>
                <c:pt idx="291" formatCode="0.00">
                  <c:v>85.290683909539922</c:v>
                </c:pt>
                <c:pt idx="292" formatCode="0.00">
                  <c:v>85.087565949727917</c:v>
                </c:pt>
                <c:pt idx="293" formatCode="0.00">
                  <c:v>85.152111340738855</c:v>
                </c:pt>
                <c:pt idx="294" formatCode="0.00">
                  <c:v>85.320415036045333</c:v>
                </c:pt>
                <c:pt idx="295" formatCode="0.00">
                  <c:v>85.35351834744678</c:v>
                </c:pt>
                <c:pt idx="296" formatCode="0.00">
                  <c:v>85.783780051150913</c:v>
                </c:pt>
                <c:pt idx="297" formatCode="0.00">
                  <c:v>85.036417559979611</c:v>
                </c:pt>
                <c:pt idx="298" formatCode="0.00">
                  <c:v>84.979836734693876</c:v>
                </c:pt>
                <c:pt idx="299" formatCode="0.00">
                  <c:v>85.030015039510587</c:v>
                </c:pt>
                <c:pt idx="300" formatCode="0.00">
                  <c:v>85.365866242038223</c:v>
                </c:pt>
                <c:pt idx="301" formatCode="0.00">
                  <c:v>85.461931569575199</c:v>
                </c:pt>
                <c:pt idx="302" formatCode="0.00">
                  <c:v>84.993656655637579</c:v>
                </c:pt>
                <c:pt idx="303" formatCode="0.00">
                  <c:v>85.050114845938396</c:v>
                </c:pt>
                <c:pt idx="304" formatCode="0.00">
                  <c:v>85.027459665144605</c:v>
                </c:pt>
                <c:pt idx="305" formatCode="0.00">
                  <c:v>85.236187119675478</c:v>
                </c:pt>
                <c:pt idx="306" formatCode="0.00">
                  <c:v>85.45389759797726</c:v>
                </c:pt>
                <c:pt idx="307" formatCode="0.00">
                  <c:v>85.466519172552992</c:v>
                </c:pt>
                <c:pt idx="308" formatCode="0.00">
                  <c:v>85.40358171745153</c:v>
                </c:pt>
                <c:pt idx="309" formatCode="0.00">
                  <c:v>85.396802816901413</c:v>
                </c:pt>
                <c:pt idx="310" formatCode="0.00">
                  <c:v>85.465360030128068</c:v>
                </c:pt>
                <c:pt idx="311" formatCode="0.00">
                  <c:v>85.350424849699422</c:v>
                </c:pt>
                <c:pt idx="312" formatCode="0.00">
                  <c:v>85.363162459385151</c:v>
                </c:pt>
                <c:pt idx="313" formatCode="0.00">
                  <c:v>85.421173436331955</c:v>
                </c:pt>
                <c:pt idx="314" formatCode="0.00">
                  <c:v>85.13187285394379</c:v>
                </c:pt>
                <c:pt idx="315" formatCode="0.00">
                  <c:v>85.13187285394379</c:v>
                </c:pt>
                <c:pt idx="316" formatCode="0.00">
                  <c:v>84.861503740648388</c:v>
                </c:pt>
                <c:pt idx="317" formatCode="0.00">
                  <c:v>84.974822044488889</c:v>
                </c:pt>
                <c:pt idx="318" formatCode="0.00">
                  <c:v>85.016759398496248</c:v>
                </c:pt>
                <c:pt idx="319" formatCode="0.00">
                  <c:v>85.029331658291454</c:v>
                </c:pt>
                <c:pt idx="320" formatCode="0.00">
                  <c:v>85.065277302466058</c:v>
                </c:pt>
                <c:pt idx="321" formatCode="0.00">
                  <c:v>85.078022704339062</c:v>
                </c:pt>
                <c:pt idx="322" formatCode="0.00">
                  <c:v>85.008451099317668</c:v>
                </c:pt>
                <c:pt idx="323" formatCode="0.00">
                  <c:v>84.918537252914362</c:v>
                </c:pt>
                <c:pt idx="324" formatCode="0.00">
                  <c:v>85.007413407821218</c:v>
                </c:pt>
                <c:pt idx="325" formatCode="0.00">
                  <c:v>84.993656655637579</c:v>
                </c:pt>
                <c:pt idx="326" formatCode="0.00">
                  <c:v>85.109619897959192</c:v>
                </c:pt>
                <c:pt idx="327" formatCode="0.00">
                  <c:v>85.443335209826003</c:v>
                </c:pt>
                <c:pt idx="328" formatCode="0.00">
                  <c:v>85.222969207082386</c:v>
                </c:pt>
                <c:pt idx="329" formatCode="0.00">
                  <c:v>85.209566358024702</c:v>
                </c:pt>
                <c:pt idx="330" formatCode="0.00">
                  <c:v>85.159074646074657</c:v>
                </c:pt>
                <c:pt idx="331" formatCode="0.00">
                  <c:v>85.313591411673968</c:v>
                </c:pt>
                <c:pt idx="332" formatCode="0.00">
                  <c:v>85.27647881899874</c:v>
                </c:pt>
                <c:pt idx="333" formatCode="0.00">
                  <c:v>85.269506761929065</c:v>
                </c:pt>
                <c:pt idx="334" formatCode="0.00">
                  <c:v>85.166543307086641</c:v>
                </c:pt>
                <c:pt idx="335" formatCode="0.00">
                  <c:v>85.097261838440119</c:v>
                </c:pt>
                <c:pt idx="336" formatCode="0.00">
                  <c:v>84.899960363544565</c:v>
                </c:pt>
                <c:pt idx="337" formatCode="0.00">
                  <c:v>84.89379929399901</c:v>
                </c:pt>
                <c:pt idx="338" formatCode="0.00">
                  <c:v>84.858040281973828</c:v>
                </c:pt>
                <c:pt idx="339" formatCode="0.00">
                  <c:v>84.851948956499882</c:v>
                </c:pt>
                <c:pt idx="340" formatCode="0.00">
                  <c:v>84.915293807971921</c:v>
                </c:pt>
                <c:pt idx="341" formatCode="0.00">
                  <c:v>84.818284857571228</c:v>
                </c:pt>
                <c:pt idx="342" formatCode="0.00">
                  <c:v>84.77451070184172</c:v>
                </c:pt>
                <c:pt idx="343" formatCode="0.00">
                  <c:v>84.529891891891921</c:v>
                </c:pt>
                <c:pt idx="344" formatCode="0.00">
                  <c:v>84.597899902343769</c:v>
                </c:pt>
                <c:pt idx="345" formatCode="0.00">
                  <c:v>84.611964677222929</c:v>
                </c:pt>
                <c:pt idx="346" formatCode="0.00">
                  <c:v>84.600788578371819</c:v>
                </c:pt>
                <c:pt idx="347" formatCode="0.00">
                  <c:v>84.513181906378875</c:v>
                </c:pt>
                <c:pt idx="348" formatCode="0.00">
                  <c:v>84.477259796806976</c:v>
                </c:pt>
                <c:pt idx="349" formatCode="0.00">
                  <c:v>84.678879932219814</c:v>
                </c:pt>
                <c:pt idx="350" formatCode="0.00">
                  <c:v>84.541626880155277</c:v>
                </c:pt>
                <c:pt idx="351" formatCode="0.00">
                  <c:v>84.479240875912396</c:v>
                </c:pt>
                <c:pt idx="352" formatCode="0.00">
                  <c:v>84.394617467675062</c:v>
                </c:pt>
                <c:pt idx="353" formatCode="0.00">
                  <c:v>84.425228194478379</c:v>
                </c:pt>
                <c:pt idx="354" formatCode="0.00">
                  <c:v>84.405333088774796</c:v>
                </c:pt>
                <c:pt idx="355" formatCode="0.00">
                  <c:v>84.320074546346262</c:v>
                </c:pt>
                <c:pt idx="356" formatCode="0.00">
                  <c:v>84.19194801373223</c:v>
                </c:pt>
                <c:pt idx="357" formatCode="0.00">
                  <c:v>84.464739343459101</c:v>
                </c:pt>
                <c:pt idx="358" formatCode="0.00">
                  <c:v>84.439402155278003</c:v>
                </c:pt>
                <c:pt idx="359" formatCode="0.00">
                  <c:v>84.464739343459101</c:v>
                </c:pt>
                <c:pt idx="360" formatCode="0.00">
                  <c:v>84.311432525104109</c:v>
                </c:pt>
                <c:pt idx="361" formatCode="0.00">
                  <c:v>84.291377053199326</c:v>
                </c:pt>
                <c:pt idx="362" formatCode="0.00">
                  <c:v>84.296627884143362</c:v>
                </c:pt>
                <c:pt idx="363" formatCode="0.00">
                  <c:v>84.305270828213338</c:v>
                </c:pt>
                <c:pt idx="364" formatCode="0.00">
                  <c:v>84.370160463396601</c:v>
                </c:pt>
                <c:pt idx="365" formatCode="0.00">
                  <c:v>84.221117443868764</c:v>
                </c:pt>
                <c:pt idx="366" formatCode="0.00">
                  <c:v>84.206001978239385</c:v>
                </c:pt>
                <c:pt idx="367" formatCode="0.00">
                  <c:v>84.231525847143217</c:v>
                </c:pt>
                <c:pt idx="368" formatCode="0.00">
                  <c:v>84.211192621936135</c:v>
                </c:pt>
                <c:pt idx="369" formatCode="0.00">
                  <c:v>84.115839077609749</c:v>
                </c:pt>
                <c:pt idx="370" formatCode="0.00">
                  <c:v>84.226841948310167</c:v>
                </c:pt>
                <c:pt idx="371" formatCode="0.00">
                  <c:v>84.025182993535566</c:v>
                </c:pt>
                <c:pt idx="372" formatCode="0.00">
                  <c:v>84.211630136986315</c:v>
                </c:pt>
                <c:pt idx="373" formatCode="0.00">
                  <c:v>83.983852017937238</c:v>
                </c:pt>
                <c:pt idx="374" formatCode="0.00">
                  <c:v>83.963124688279308</c:v>
                </c:pt>
                <c:pt idx="375" formatCode="0.00">
                  <c:v>84.019495128653517</c:v>
                </c:pt>
                <c:pt idx="376" formatCode="0.00">
                  <c:v>84.027944972486253</c:v>
                </c:pt>
                <c:pt idx="377" formatCode="0.00">
                  <c:v>83.90211845730029</c:v>
                </c:pt>
                <c:pt idx="378" formatCode="0.00">
                  <c:v>83.91044232698097</c:v>
                </c:pt>
                <c:pt idx="379" formatCode="0.00">
                  <c:v>83.915334923424567</c:v>
                </c:pt>
                <c:pt idx="380" formatCode="0.00">
                  <c:v>83.76306282985675</c:v>
                </c:pt>
                <c:pt idx="381" formatCode="0.00">
                  <c:v>83.818192356047291</c:v>
                </c:pt>
                <c:pt idx="382" formatCode="0.00">
                  <c:v>83.844048792756567</c:v>
                </c:pt>
                <c:pt idx="383" formatCode="0.00">
                  <c:v>83.865072864321604</c:v>
                </c:pt>
                <c:pt idx="384" formatCode="0.00">
                  <c:v>83.784152397690207</c:v>
                </c:pt>
                <c:pt idx="385" formatCode="0.00">
                  <c:v>83.753661820005021</c:v>
                </c:pt>
                <c:pt idx="386" formatCode="0.00">
                  <c:v>83.774707988980737</c:v>
                </c:pt>
                <c:pt idx="387" formatCode="0.00">
                  <c:v>83.882735858460023</c:v>
                </c:pt>
                <c:pt idx="388" formatCode="0.00">
                  <c:v>84.049202185792353</c:v>
                </c:pt>
                <c:pt idx="389" formatCode="0.00">
                  <c:v>84.030817371937644</c:v>
                </c:pt>
                <c:pt idx="390" formatCode="0.00">
                  <c:v>84.18711924119242</c:v>
                </c:pt>
                <c:pt idx="391" formatCode="0.00">
                  <c:v>84.002731923266111</c:v>
                </c:pt>
                <c:pt idx="392" formatCode="0.00">
                  <c:v>83.834839784419415</c:v>
                </c:pt>
                <c:pt idx="393" formatCode="0.00">
                  <c:v>83.834839784419415</c:v>
                </c:pt>
                <c:pt idx="394" formatCode="0.00">
                  <c:v>83.798389530597234</c:v>
                </c:pt>
                <c:pt idx="395" formatCode="0.00">
                  <c:v>83.482189055952674</c:v>
                </c:pt>
                <c:pt idx="396" formatCode="0.00">
                  <c:v>83.507452662721889</c:v>
                </c:pt>
                <c:pt idx="397" formatCode="0.00">
                  <c:v>83.444379821958478</c:v>
                </c:pt>
                <c:pt idx="398" formatCode="0.00">
                  <c:v>83.377521329365095</c:v>
                </c:pt>
                <c:pt idx="399" formatCode="0.00">
                  <c:v>83.410540983606566</c:v>
                </c:pt>
                <c:pt idx="400" formatCode="0.00">
                  <c:v>83.360439721600798</c:v>
                </c:pt>
                <c:pt idx="401" formatCode="0.00">
                  <c:v>83.385886623570372</c:v>
                </c:pt>
                <c:pt idx="402" formatCode="0.00">
                  <c:v>83.385886623570372</c:v>
                </c:pt>
                <c:pt idx="403" formatCode="0.00">
                  <c:v>83.465724558347858</c:v>
                </c:pt>
                <c:pt idx="404" formatCode="0.00">
                  <c:v>83.498983055071037</c:v>
                </c:pt>
                <c:pt idx="405" formatCode="0.00">
                  <c:v>83.634783662253312</c:v>
                </c:pt>
                <c:pt idx="406" formatCode="0.00">
                  <c:v>83.537706029522155</c:v>
                </c:pt>
                <c:pt idx="407" formatCode="0.00">
                  <c:v>83.495138380546507</c:v>
                </c:pt>
                <c:pt idx="408" formatCode="0.00">
                  <c:v>83.580194172318514</c:v>
                </c:pt>
                <c:pt idx="409" formatCode="0.00">
                  <c:v>83.691436555891258</c:v>
                </c:pt>
                <c:pt idx="410" formatCode="0.00">
                  <c:v>83.777253279515662</c:v>
                </c:pt>
                <c:pt idx="411" formatCode="0.00">
                  <c:v>83.632152970922903</c:v>
                </c:pt>
                <c:pt idx="412" formatCode="0.00">
                  <c:v>83.507936708860768</c:v>
                </c:pt>
                <c:pt idx="413" formatCode="0.00">
                  <c:v>83.461313039066482</c:v>
                </c:pt>
                <c:pt idx="414" formatCode="0.00">
                  <c:v>83.362466463414648</c:v>
                </c:pt>
                <c:pt idx="415" formatCode="0.00">
                  <c:v>83.366726787077084</c:v>
                </c:pt>
                <c:pt idx="416" formatCode="0.00">
                  <c:v>83.267458598726122</c:v>
                </c:pt>
                <c:pt idx="417" formatCode="0.00">
                  <c:v>83.297021406727836</c:v>
                </c:pt>
                <c:pt idx="418" formatCode="0.00">
                  <c:v>83.245529966845197</c:v>
                </c:pt>
                <c:pt idx="419" formatCode="0.00">
                  <c:v>83.271609693877551</c:v>
                </c:pt>
                <c:pt idx="420" formatCode="0.00">
                  <c:v>83.305411854879935</c:v>
                </c:pt>
                <c:pt idx="421" formatCode="0.00">
                  <c:v>83.2579436763953</c:v>
                </c:pt>
                <c:pt idx="422" formatCode="0.00">
                  <c:v>83.262102794155354</c:v>
                </c:pt>
                <c:pt idx="423" formatCode="0.00">
                  <c:v>83.322322033898331</c:v>
                </c:pt>
                <c:pt idx="424" formatCode="0.00">
                  <c:v>83.356428497942375</c:v>
                </c:pt>
                <c:pt idx="425" formatCode="0.00">
                  <c:v>83.38709840288513</c:v>
                </c:pt>
                <c:pt idx="426" formatCode="0.00">
                  <c:v>83.39144983234462</c:v>
                </c:pt>
                <c:pt idx="427" formatCode="0.00">
                  <c:v>83.395812500000019</c:v>
                </c:pt>
                <c:pt idx="428" formatCode="0.00">
                  <c:v>83.343705608684431</c:v>
                </c:pt>
                <c:pt idx="429" formatCode="0.00">
                  <c:v>83.343705608684431</c:v>
                </c:pt>
                <c:pt idx="430" formatCode="0.00">
                  <c:v>83.256680680938885</c:v>
                </c:pt>
                <c:pt idx="431" formatCode="0.00">
                  <c:v>83.222040637860076</c:v>
                </c:pt>
                <c:pt idx="432" formatCode="0.00">
                  <c:v>83.191672316384199</c:v>
                </c:pt>
                <c:pt idx="433" formatCode="0.00">
                  <c:v>83.075836279784795</c:v>
                </c:pt>
                <c:pt idx="434" formatCode="0.00">
                  <c:v>82.990115827154199</c:v>
                </c:pt>
                <c:pt idx="435" formatCode="0.00">
                  <c:v>82.878752551020412</c:v>
                </c:pt>
                <c:pt idx="436" formatCode="0.00">
                  <c:v>82.952775910364153</c:v>
                </c:pt>
                <c:pt idx="437" formatCode="0.00">
                  <c:v>82.897385339781138</c:v>
                </c:pt>
                <c:pt idx="438" formatCode="0.00">
                  <c:v>82.845548969727801</c:v>
                </c:pt>
                <c:pt idx="439" formatCode="0.00">
                  <c:v>82.690170868347337</c:v>
                </c:pt>
                <c:pt idx="440" formatCode="0.00">
                  <c:v>82.767899465512869</c:v>
                </c:pt>
                <c:pt idx="441" formatCode="0.00">
                  <c:v>82.764398068124066</c:v>
                </c:pt>
                <c:pt idx="442" formatCode="0.00">
                  <c:v>82.663050479555778</c:v>
                </c:pt>
                <c:pt idx="443" formatCode="0.00">
                  <c:v>82.673958904109625</c:v>
                </c:pt>
                <c:pt idx="444" formatCode="0.00">
                  <c:v>82.620098458478381</c:v>
                </c:pt>
                <c:pt idx="445" formatCode="0.00">
                  <c:v>82.566180914512927</c:v>
                </c:pt>
                <c:pt idx="446" formatCode="0.00">
                  <c:v>82.699364767355092</c:v>
                </c:pt>
                <c:pt idx="447" formatCode="0.00">
                  <c:v>82.620098458478381</c:v>
                </c:pt>
                <c:pt idx="448" formatCode="0.00">
                  <c:v>82.721302261993543</c:v>
                </c:pt>
                <c:pt idx="449" formatCode="0.00">
                  <c:v>82.822455765407568</c:v>
                </c:pt>
                <c:pt idx="450" formatCode="0.00">
                  <c:v>82.775325697211173</c:v>
                </c:pt>
                <c:pt idx="451" formatCode="0.00">
                  <c:v>82.763687156421796</c:v>
                </c:pt>
                <c:pt idx="452" formatCode="0.00">
                  <c:v>82.748519057171521</c:v>
                </c:pt>
                <c:pt idx="453" formatCode="0.00">
                  <c:v>82.813554016620515</c:v>
                </c:pt>
                <c:pt idx="454" formatCode="0.00">
                  <c:v>82.743550644102058</c:v>
                </c:pt>
                <c:pt idx="455" formatCode="0.00">
                  <c:v>82.724708860759492</c:v>
                </c:pt>
                <c:pt idx="456" formatCode="0.00">
                  <c:v>82.864205583756359</c:v>
                </c:pt>
                <c:pt idx="457" formatCode="0.00">
                  <c:v>82.767899465512869</c:v>
                </c:pt>
                <c:pt idx="458" formatCode="0.00">
                  <c:v>82.774929063536632</c:v>
                </c:pt>
                <c:pt idx="459" formatCode="0.00">
                  <c:v>82.860034006647922</c:v>
                </c:pt>
                <c:pt idx="460" formatCode="0.00">
                  <c:v>82.759478873239445</c:v>
                </c:pt>
                <c:pt idx="461" formatCode="0.00">
                  <c:v>82.844857839363627</c:v>
                </c:pt>
                <c:pt idx="462" formatCode="0.00">
                  <c:v>82.956801440329215</c:v>
                </c:pt>
                <c:pt idx="463" formatCode="0.00">
                  <c:v>82.882041484153575</c:v>
                </c:pt>
                <c:pt idx="464" formatCode="0.00">
                  <c:v>82.915580645161299</c:v>
                </c:pt>
                <c:pt idx="465" formatCode="0.00">
                  <c:v>82.863142045454566</c:v>
                </c:pt>
                <c:pt idx="466" formatCode="0.00">
                  <c:v>82.866827256271023</c:v>
                </c:pt>
                <c:pt idx="467" formatCode="0.00">
                  <c:v>82.949464803312623</c:v>
                </c:pt>
                <c:pt idx="468" formatCode="0.00">
                  <c:v>82.870522009321604</c:v>
                </c:pt>
                <c:pt idx="469" formatCode="0.00">
                  <c:v>82.870522009321604</c:v>
                </c:pt>
                <c:pt idx="470" formatCode="0.00">
                  <c:v>82.791497409326453</c:v>
                </c:pt>
                <c:pt idx="471" formatCode="0.00">
                  <c:v>82.663129701686145</c:v>
                </c:pt>
                <c:pt idx="472" formatCode="0.00">
                  <c:v>82.802285714285716</c:v>
                </c:pt>
                <c:pt idx="473" formatCode="0.00">
                  <c:v>82.881663893943355</c:v>
                </c:pt>
                <c:pt idx="474" formatCode="0.00">
                  <c:v>82.881663893943355</c:v>
                </c:pt>
                <c:pt idx="475" formatCode="0.00">
                  <c:v>82.726505074160812</c:v>
                </c:pt>
                <c:pt idx="476" formatCode="0.00">
                  <c:v>82.911725949037972</c:v>
                </c:pt>
                <c:pt idx="477" formatCode="0.00">
                  <c:v>82.828731358794499</c:v>
                </c:pt>
                <c:pt idx="478" formatCode="0.00">
                  <c:v>82.772283303038179</c:v>
                </c:pt>
                <c:pt idx="479" formatCode="0.00">
                  <c:v>82.689504929942942</c:v>
                </c:pt>
                <c:pt idx="480" formatCode="0.00">
                  <c:v>82.524334196891218</c:v>
                </c:pt>
                <c:pt idx="481" formatCode="0.00">
                  <c:v>82.596806818181832</c:v>
                </c:pt>
                <c:pt idx="482" formatCode="0.00">
                  <c:v>82.646054123711352</c:v>
                </c:pt>
                <c:pt idx="483" formatCode="0.00">
                  <c:v>82.612974266598059</c:v>
                </c:pt>
                <c:pt idx="484" formatCode="0.00">
                  <c:v>82.754486068111476</c:v>
                </c:pt>
                <c:pt idx="485" formatCode="0.00">
                  <c:v>82.518161290322595</c:v>
                </c:pt>
                <c:pt idx="486" formatCode="0.00">
                  <c:v>82.482055584148227</c:v>
                </c:pt>
                <c:pt idx="487" formatCode="0.00">
                  <c:v>82.423223478037528</c:v>
                </c:pt>
                <c:pt idx="488" formatCode="0.00">
                  <c:v>82.423223478037528</c:v>
                </c:pt>
                <c:pt idx="489" formatCode="0.00">
                  <c:v>82.272333161688991</c:v>
                </c:pt>
                <c:pt idx="490" formatCode="0.00">
                  <c:v>81.983360824742277</c:v>
                </c:pt>
                <c:pt idx="491" formatCode="0.00">
                  <c:v>81.724190168175937</c:v>
                </c:pt>
                <c:pt idx="492" formatCode="0.00">
                  <c:v>81.435069502074697</c:v>
                </c:pt>
                <c:pt idx="493" formatCode="0.00">
                  <c:v>81.356920498830874</c:v>
                </c:pt>
                <c:pt idx="494" formatCode="0.00">
                  <c:v>81.332570871261382</c:v>
                </c:pt>
                <c:pt idx="495" formatCode="0.00">
                  <c:v>81.384779859484794</c:v>
                </c:pt>
                <c:pt idx="496" formatCode="0.00">
                  <c:v>81.172138245248661</c:v>
                </c:pt>
                <c:pt idx="497" formatCode="0.00">
                  <c:v>81.309858706986461</c:v>
                </c:pt>
                <c:pt idx="498" formatCode="0.00">
                  <c:v>81.20131592689296</c:v>
                </c:pt>
                <c:pt idx="499" formatCode="0.00">
                  <c:v>81.232665271966553</c:v>
                </c:pt>
                <c:pt idx="500" formatCode="0.00">
                  <c:v>81.286775216138352</c:v>
                </c:pt>
                <c:pt idx="501" formatCode="0.00">
                  <c:v>81.128722528193038</c:v>
                </c:pt>
                <c:pt idx="502" formatCode="0.00">
                  <c:v>81.022850275807727</c:v>
                </c:pt>
                <c:pt idx="503" formatCode="0.00">
                  <c:v>81.157989479221499</c:v>
                </c:pt>
                <c:pt idx="504" formatCode="0.00">
                  <c:v>80.995556608741452</c:v>
                </c:pt>
                <c:pt idx="505" formatCode="0.00">
                  <c:v>81.104591987348471</c:v>
                </c:pt>
                <c:pt idx="506" formatCode="0.00">
                  <c:v>81.162524689728031</c:v>
                </c:pt>
                <c:pt idx="507" formatCode="0.00">
                  <c:v>81.164044420941337</c:v>
                </c:pt>
                <c:pt idx="508" formatCode="0.00">
                  <c:v>81.110376788553282</c:v>
                </c:pt>
                <c:pt idx="509" formatCode="0.00">
                  <c:v>81.11183258158664</c:v>
                </c:pt>
                <c:pt idx="510" formatCode="0.00">
                  <c:v>81.196794203669256</c:v>
                </c:pt>
                <c:pt idx="511" formatCode="0.00">
                  <c:v>81.171703752994432</c:v>
                </c:pt>
                <c:pt idx="512" formatCode="0.00">
                  <c:v>81.091000000000022</c:v>
                </c:pt>
                <c:pt idx="513" formatCode="0.00">
                  <c:v>81.151108614232214</c:v>
                </c:pt>
                <c:pt idx="514" formatCode="0.00">
                  <c:v>81.206312784776216</c:v>
                </c:pt>
                <c:pt idx="515" formatCode="0.00">
                  <c:v>81.072795753829624</c:v>
                </c:pt>
                <c:pt idx="516" formatCode="0.00">
                  <c:v>81.153532544378706</c:v>
                </c:pt>
                <c:pt idx="517" formatCode="0.00">
                  <c:v>81.128105008077554</c:v>
                </c:pt>
                <c:pt idx="518" formatCode="0.00">
                  <c:v>81.212744004311517</c:v>
                </c:pt>
                <c:pt idx="519" formatCode="0.00">
                  <c:v>81.187332344213644</c:v>
                </c:pt>
                <c:pt idx="520" formatCode="0.00">
                  <c:v>81.104093117408922</c:v>
                </c:pt>
                <c:pt idx="521" formatCode="0.00">
                  <c:v>81.104093117408922</c:v>
                </c:pt>
                <c:pt idx="522" formatCode="0.00">
                  <c:v>81.046382789317505</c:v>
                </c:pt>
                <c:pt idx="523" formatCode="0.00">
                  <c:v>81.01940507011868</c:v>
                </c:pt>
                <c:pt idx="524" formatCode="0.00">
                  <c:v>81.018049824939411</c:v>
                </c:pt>
                <c:pt idx="525" formatCode="0.00">
                  <c:v>80.933613562970962</c:v>
                </c:pt>
                <c:pt idx="526" formatCode="0.00">
                  <c:v>80.962932795698947</c:v>
                </c:pt>
                <c:pt idx="527" formatCode="0.00">
                  <c:v>80.956699731903498</c:v>
                </c:pt>
                <c:pt idx="528" formatCode="0.00">
                  <c:v>81.012665148674003</c:v>
                </c:pt>
                <c:pt idx="529" formatCode="0.00">
                  <c:v>80.8752257891921</c:v>
                </c:pt>
                <c:pt idx="530" formatCode="0.00">
                  <c:v>80.926240790176195</c:v>
                </c:pt>
                <c:pt idx="531" formatCode="0.00">
                  <c:v>80.954078561917456</c:v>
                </c:pt>
                <c:pt idx="532" formatCode="0.00">
                  <c:v>80.842968119022316</c:v>
                </c:pt>
                <c:pt idx="533" formatCode="0.00">
                  <c:v>80.837125596184435</c:v>
                </c:pt>
                <c:pt idx="534" formatCode="0.00">
                  <c:v>80.916592181722137</c:v>
                </c:pt>
                <c:pt idx="535" formatCode="0.00">
                  <c:v>80.836405376910946</c:v>
                </c:pt>
                <c:pt idx="536" formatCode="0.00">
                  <c:v>80.671552631578962</c:v>
                </c:pt>
                <c:pt idx="537" formatCode="0.00">
                  <c:v>80.698687928307876</c:v>
                </c:pt>
                <c:pt idx="538" formatCode="0.00">
                  <c:v>80.837491950382685</c:v>
                </c:pt>
                <c:pt idx="539" formatCode="0.00">
                  <c:v>80.756852459016415</c:v>
                </c:pt>
                <c:pt idx="540" formatCode="0.00">
                  <c:v>80.593134992059305</c:v>
                </c:pt>
                <c:pt idx="541" formatCode="0.00">
                  <c:v>80.703236136906355</c:v>
                </c:pt>
                <c:pt idx="542" formatCode="0.00">
                  <c:v>80.487314612722926</c:v>
                </c:pt>
                <c:pt idx="543" formatCode="0.00">
                  <c:v>80.733517609391683</c:v>
                </c:pt>
                <c:pt idx="544" formatCode="0.00">
                  <c:v>80.735445157838427</c:v>
                </c:pt>
                <c:pt idx="545" formatCode="0.00">
                  <c:v>80.764140327341039</c:v>
                </c:pt>
                <c:pt idx="546" formatCode="0.00">
                  <c:v>80.79670559741659</c:v>
                </c:pt>
                <c:pt idx="547" formatCode="0.00">
                  <c:v>80.796166711699556</c:v>
                </c:pt>
                <c:pt idx="548" formatCode="0.00">
                  <c:v>80.938595238095246</c:v>
                </c:pt>
                <c:pt idx="549" formatCode="0.00">
                  <c:v>80.771261105092108</c:v>
                </c:pt>
                <c:pt idx="550" formatCode="0.00">
                  <c:v>80.745239696312382</c:v>
                </c:pt>
                <c:pt idx="551" formatCode="0.00">
                  <c:v>80.773320478001096</c:v>
                </c:pt>
                <c:pt idx="552" formatCode="0.00">
                  <c:v>80.886740811325907</c:v>
                </c:pt>
                <c:pt idx="553" formatCode="0.00">
                  <c:v>80.80472357279433</c:v>
                </c:pt>
                <c:pt idx="554" formatCode="0.00">
                  <c:v>81.030793594306076</c:v>
                </c:pt>
                <c:pt idx="555" formatCode="0.00">
                  <c:v>80.974934156378623</c:v>
                </c:pt>
                <c:pt idx="556" formatCode="0.00">
                  <c:v>80.89393604172389</c:v>
                </c:pt>
                <c:pt idx="557" formatCode="0.00">
                  <c:v>80.950087458745884</c:v>
                </c:pt>
                <c:pt idx="558" formatCode="0.00">
                  <c:v>81.010244419950425</c:v>
                </c:pt>
                <c:pt idx="559" formatCode="0.00">
                  <c:v>81.039221363510919</c:v>
                </c:pt>
                <c:pt idx="560" formatCode="0.00">
                  <c:v>80.928905315614657</c:v>
                </c:pt>
                <c:pt idx="561" formatCode="0.00">
                  <c:v>80.955377117467393</c:v>
                </c:pt>
                <c:pt idx="562" formatCode="0.00">
                  <c:v>80.903607580824996</c:v>
                </c:pt>
                <c:pt idx="563" formatCode="0.00">
                  <c:v>81.164091214325694</c:v>
                </c:pt>
                <c:pt idx="564" formatCode="0.00">
                  <c:v>81.139227208976166</c:v>
                </c:pt>
                <c:pt idx="565" formatCode="0.00">
                  <c:v>81.051699690402501</c:v>
                </c:pt>
                <c:pt idx="566" formatCode="0.00">
                  <c:v>81.054631385831215</c:v>
                </c:pt>
                <c:pt idx="567" formatCode="0.00">
                  <c:v>81.085904869762203</c:v>
                </c:pt>
                <c:pt idx="568" formatCode="0.00">
                  <c:v>81.145812500000019</c:v>
                </c:pt>
                <c:pt idx="569" formatCode="0.00">
                  <c:v>81.268998286203967</c:v>
                </c:pt>
                <c:pt idx="570" formatCode="0.00">
                  <c:v>81.391548895899064</c:v>
                </c:pt>
                <c:pt idx="571" formatCode="0.00">
                  <c:v>81.125359550561825</c:v>
                </c:pt>
                <c:pt idx="572" formatCode="0.00">
                  <c:v>81.310395079594798</c:v>
                </c:pt>
                <c:pt idx="573" formatCode="0.00">
                  <c:v>81.428699361578651</c:v>
                </c:pt>
                <c:pt idx="574" formatCode="0.00">
                  <c:v>81.370453596287717</c:v>
                </c:pt>
                <c:pt idx="575" formatCode="0.00">
                  <c:v>81.366528050896491</c:v>
                </c:pt>
                <c:pt idx="576" formatCode="0.00">
                  <c:v>81.244828670320175</c:v>
                </c:pt>
                <c:pt idx="577" formatCode="0.00">
                  <c:v>81.188736143187072</c:v>
                </c:pt>
                <c:pt idx="578" formatCode="0.00">
                  <c:v>81.098087972310367</c:v>
                </c:pt>
                <c:pt idx="579" formatCode="0.00">
                  <c:v>81.156525179856118</c:v>
                </c:pt>
                <c:pt idx="580" formatCode="0.00">
                  <c:v>81.303172166427544</c:v>
                </c:pt>
                <c:pt idx="581" formatCode="0.00">
                  <c:v>81.20954088050317</c:v>
                </c:pt>
                <c:pt idx="582" formatCode="0.00">
                  <c:v>81.412315459212792</c:v>
                </c:pt>
                <c:pt idx="583" formatCode="0.00">
                  <c:v>81.056641782571674</c:v>
                </c:pt>
                <c:pt idx="584" formatCode="0.00">
                  <c:v>81.287011299435051</c:v>
                </c:pt>
                <c:pt idx="585" formatCode="0.00">
                  <c:v>81.168325443786983</c:v>
                </c:pt>
                <c:pt idx="586" formatCode="0.00">
                  <c:v>81.166700056274635</c:v>
                </c:pt>
                <c:pt idx="587" formatCode="0.00">
                  <c:v>81.110370641169865</c:v>
                </c:pt>
                <c:pt idx="588" formatCode="0.00">
                  <c:v>80.935336238403167</c:v>
                </c:pt>
                <c:pt idx="589" formatCode="0.00">
                  <c:v>80.876534046145196</c:v>
                </c:pt>
                <c:pt idx="590" formatCode="0.00">
                  <c:v>81.026402934537245</c:v>
                </c:pt>
                <c:pt idx="591" formatCode="0.00">
                  <c:v>81.114246105919023</c:v>
                </c:pt>
                <c:pt idx="592" formatCode="0.00">
                  <c:v>81.174267405512936</c:v>
                </c:pt>
                <c:pt idx="593" formatCode="0.00">
                  <c:v>81.149039886039901</c:v>
                </c:pt>
                <c:pt idx="594" formatCode="0.00">
                  <c:v>81.239947308132898</c:v>
                </c:pt>
                <c:pt idx="595" formatCode="0.00">
                  <c:v>81.183666858292625</c:v>
                </c:pt>
                <c:pt idx="596" formatCode="0.00">
                  <c:v>81.24660774119009</c:v>
                </c:pt>
                <c:pt idx="597" formatCode="0.00">
                  <c:v>81.308289855072488</c:v>
                </c:pt>
                <c:pt idx="598" formatCode="0.00">
                  <c:v>81.222424083769653</c:v>
                </c:pt>
                <c:pt idx="599" formatCode="0.00">
                  <c:v>81.286608277470151</c:v>
                </c:pt>
                <c:pt idx="600" formatCode="0.00">
                  <c:v>81.468409356725175</c:v>
                </c:pt>
                <c:pt idx="601" formatCode="0.00">
                  <c:v>81.40976143024622</c:v>
                </c:pt>
                <c:pt idx="602" formatCode="0.00">
                  <c:v>81.409825396825411</c:v>
                </c:pt>
                <c:pt idx="603" formatCode="0.00">
                  <c:v>81.53429384025938</c:v>
                </c:pt>
                <c:pt idx="604" formatCode="0.00">
                  <c:v>81.475333825701625</c:v>
                </c:pt>
                <c:pt idx="605" formatCode="0.00">
                  <c:v>81.449907582938394</c:v>
                </c:pt>
                <c:pt idx="606" formatCode="0.00">
                  <c:v>81.541503562945394</c:v>
                </c:pt>
                <c:pt idx="607" formatCode="0.00">
                  <c:v>81.512032450133987</c:v>
                </c:pt>
                <c:pt idx="608" formatCode="0.00">
                  <c:v>81.608344673231898</c:v>
                </c:pt>
                <c:pt idx="609" formatCode="0.00">
                  <c:v>81.392524379300056</c:v>
                </c:pt>
                <c:pt idx="610" formatCode="0.00">
                  <c:v>81.428792628109093</c:v>
                </c:pt>
                <c:pt idx="611" formatCode="0.00">
                  <c:v>81.364456893962185</c:v>
                </c:pt>
                <c:pt idx="612" formatCode="0.00">
                  <c:v>81.400827264520018</c:v>
                </c:pt>
                <c:pt idx="613" formatCode="0.00">
                  <c:v>81.305898069963817</c:v>
                </c:pt>
                <c:pt idx="614" formatCode="0.00">
                  <c:v>82.491990326481272</c:v>
                </c:pt>
                <c:pt idx="615" formatCode="0.00">
                  <c:v>81.246878292461389</c:v>
                </c:pt>
                <c:pt idx="616" formatCode="0.00">
                  <c:v>81.248748938750765</c:v>
                </c:pt>
                <c:pt idx="617" formatCode="0.00">
                  <c:v>81.250625265715172</c:v>
                </c:pt>
                <c:pt idx="618" formatCode="0.00">
                  <c:v>81.27881989656224</c:v>
                </c:pt>
                <c:pt idx="619" formatCode="0.00">
                  <c:v>81.311308442548039</c:v>
                </c:pt>
                <c:pt idx="620" formatCode="0.00">
                  <c:v>81.282682636557851</c:v>
                </c:pt>
                <c:pt idx="621" formatCode="0.00">
                  <c:v>81.31328998779</c:v>
                </c:pt>
                <c:pt idx="622" formatCode="0.00">
                  <c:v>81.311308442548039</c:v>
                </c:pt>
                <c:pt idx="623" formatCode="0.00">
                  <c:v>81.217849498327794</c:v>
                </c:pt>
                <c:pt idx="624" formatCode="0.00">
                  <c:v>81.058399515738515</c:v>
                </c:pt>
                <c:pt idx="625" formatCode="0.00">
                  <c:v>81.151762855414404</c:v>
                </c:pt>
                <c:pt idx="626" formatCode="0.00">
                  <c:v>81.119808574879258</c:v>
                </c:pt>
                <c:pt idx="627" formatCode="0.00">
                  <c:v>81.309808832425901</c:v>
                </c:pt>
                <c:pt idx="628" formatCode="0.00">
                  <c:v>81.305898069963817</c:v>
                </c:pt>
                <c:pt idx="629" formatCode="0.00">
                  <c:v>81.338301204819302</c:v>
                </c:pt>
                <c:pt idx="630" formatCode="0.00">
                  <c:v>81.394590772917937</c:v>
                </c:pt>
                <c:pt idx="631" formatCode="0.00">
                  <c:v>81.148064351990442</c:v>
                </c:pt>
                <c:pt idx="632" formatCode="0.00">
                  <c:v>80.963029832935575</c:v>
                </c:pt>
                <c:pt idx="633" formatCode="0.00">
                  <c:v>80.930484388938453</c:v>
                </c:pt>
                <c:pt idx="634" formatCode="0.00">
                  <c:v>80.960068403908807</c:v>
                </c:pt>
                <c:pt idx="635" formatCode="0.00">
                  <c:v>81.02038552437223</c:v>
                </c:pt>
                <c:pt idx="636" formatCode="0.00">
                  <c:v>80.775360211889364</c:v>
                </c:pt>
                <c:pt idx="637" formatCode="0.00">
                  <c:v>80.803564373897729</c:v>
                </c:pt>
                <c:pt idx="638" formatCode="0.00">
                  <c:v>80.833330796252937</c:v>
                </c:pt>
                <c:pt idx="639" formatCode="0.00">
                  <c:v>80.711540145985396</c:v>
                </c:pt>
                <c:pt idx="640" formatCode="0.00">
                  <c:v>80.624289381563614</c:v>
                </c:pt>
                <c:pt idx="641" formatCode="0.00">
                  <c:v>80.624289381563614</c:v>
                </c:pt>
                <c:pt idx="642" formatCode="0.00">
                  <c:v>80.711540145985396</c:v>
                </c:pt>
                <c:pt idx="643" formatCode="0.00">
                  <c:v>80.592074182242996</c:v>
                </c:pt>
                <c:pt idx="644" formatCode="0.00">
                  <c:v>80.592074182242996</c:v>
                </c:pt>
                <c:pt idx="645" formatCode="0.00">
                  <c:v>80.472538416593636</c:v>
                </c:pt>
                <c:pt idx="646" formatCode="0.00">
                  <c:v>80.381971061093253</c:v>
                </c:pt>
                <c:pt idx="647" formatCode="0.00">
                  <c:v>80.323911481156898</c:v>
                </c:pt>
                <c:pt idx="648" formatCode="0.00">
                  <c:v>80.290891355140189</c:v>
                </c:pt>
                <c:pt idx="649" formatCode="0.00">
                  <c:v>80.261905109489064</c:v>
                </c:pt>
                <c:pt idx="650" formatCode="0.00">
                  <c:v>80.203983367376722</c:v>
                </c:pt>
                <c:pt idx="651" formatCode="0.00">
                  <c:v>80.142119276757086</c:v>
                </c:pt>
                <c:pt idx="652" formatCode="0.00">
                  <c:v>80.203705128205144</c:v>
                </c:pt>
                <c:pt idx="653" formatCode="0.00">
                  <c:v>80.232295692665886</c:v>
                </c:pt>
                <c:pt idx="654" formatCode="0.00">
                  <c:v>80.203427698574345</c:v>
                </c:pt>
                <c:pt idx="655" formatCode="0.00">
                  <c:v>80.174576497963955</c:v>
                </c:pt>
                <c:pt idx="656" formatCode="0.00">
                  <c:v>80.203151074956438</c:v>
                </c:pt>
                <c:pt idx="657" formatCode="0.00">
                  <c:v>80.112782293178526</c:v>
                </c:pt>
                <c:pt idx="658" formatCode="0.00">
                  <c:v>80.174107888631099</c:v>
                </c:pt>
                <c:pt idx="659" formatCode="0.00">
                  <c:v>79.993864018556124</c:v>
                </c:pt>
                <c:pt idx="660" formatCode="0.00">
                  <c:v>80.174107888631099</c:v>
                </c:pt>
                <c:pt idx="661" formatCode="0.00">
                  <c:v>79.993864018556124</c:v>
                </c:pt>
                <c:pt idx="662" formatCode="0.00">
                  <c:v>79.993864018556124</c:v>
                </c:pt>
                <c:pt idx="663" formatCode="0.00">
                  <c:v>80.145357204986965</c:v>
                </c:pt>
                <c:pt idx="664" formatCode="0.00">
                  <c:v>79.9651739130435</c:v>
                </c:pt>
                <c:pt idx="665" formatCode="0.00">
                  <c:v>80.083921472037105</c:v>
                </c:pt>
                <c:pt idx="666" formatCode="0.00">
                  <c:v>80.026538951636283</c:v>
                </c:pt>
                <c:pt idx="667" formatCode="0.00">
                  <c:v>80.026538951636283</c:v>
                </c:pt>
                <c:pt idx="668" formatCode="0.00">
                  <c:v>79.907995660977733</c:v>
                </c:pt>
                <c:pt idx="669" formatCode="0.00">
                  <c:v>79.997894478172896</c:v>
                </c:pt>
                <c:pt idx="670" formatCode="0.00">
                  <c:v>79.879589662142664</c:v>
                </c:pt>
                <c:pt idx="671" formatCode="0.00">
                  <c:v>79.818835734870333</c:v>
                </c:pt>
                <c:pt idx="672" formatCode="0.00">
                  <c:v>79.823071942446049</c:v>
                </c:pt>
                <c:pt idx="673" formatCode="0.00">
                  <c:v>79.941109738580892</c:v>
                </c:pt>
                <c:pt idx="674" formatCode="0.00">
                  <c:v>79.823888252149018</c:v>
                </c:pt>
                <c:pt idx="675" formatCode="0.00">
                  <c:v>79.884855345911959</c:v>
                </c:pt>
                <c:pt idx="676" formatCode="0.00">
                  <c:v>79.913271273557982</c:v>
                </c:pt>
                <c:pt idx="677" formatCode="0.00">
                  <c:v>79.796513976041084</c:v>
                </c:pt>
                <c:pt idx="678" formatCode="0.00">
                  <c:v>79.829145092460891</c:v>
                </c:pt>
                <c:pt idx="679" formatCode="0.00">
                  <c:v>79.657356211003986</c:v>
                </c:pt>
                <c:pt idx="680" formatCode="0.00">
                  <c:v>79.291499580888527</c:v>
                </c:pt>
                <c:pt idx="681" formatCode="0.00">
                  <c:v>79.32377309517166</c:v>
                </c:pt>
                <c:pt idx="682" formatCode="0.00">
                  <c:v>79.325691344280557</c:v>
                </c:pt>
                <c:pt idx="683" formatCode="0.00">
                  <c:v>79.24092279922246</c:v>
                </c:pt>
                <c:pt idx="684" formatCode="0.00">
                  <c:v>79.269241331484054</c:v>
                </c:pt>
                <c:pt idx="685" formatCode="0.00">
                  <c:v>79.274080332409994</c:v>
                </c:pt>
                <c:pt idx="686" formatCode="0.00">
                  <c:v>79.156530063729591</c:v>
                </c:pt>
                <c:pt idx="687" formatCode="0.00">
                  <c:v>79.300319644839092</c:v>
                </c:pt>
                <c:pt idx="688" formatCode="0.00">
                  <c:v>79.299329535982224</c:v>
                </c:pt>
                <c:pt idx="689" formatCode="0.00">
                  <c:v>79.065964922049005</c:v>
                </c:pt>
                <c:pt idx="690" formatCode="0.00">
                  <c:v>79.179109253065789</c:v>
                </c:pt>
                <c:pt idx="691" formatCode="0.00">
                  <c:v>79.177945576332689</c:v>
                </c:pt>
                <c:pt idx="692" formatCode="0.00">
                  <c:v>79.176778647288998</c:v>
                </c:pt>
                <c:pt idx="693" formatCode="0.00">
                  <c:v>79.148142697257995</c:v>
                </c:pt>
                <c:pt idx="694" formatCode="0.00">
                  <c:v>79.230586110333277</c:v>
                </c:pt>
                <c:pt idx="695" formatCode="0.00">
                  <c:v>79.201954303336151</c:v>
                </c:pt>
                <c:pt idx="696" formatCode="0.00">
                  <c:v>79.169399101880458</c:v>
                </c:pt>
                <c:pt idx="697" formatCode="0.00">
                  <c:v>79.228388935692237</c:v>
                </c:pt>
                <c:pt idx="698" formatCode="0.00">
                  <c:v>79.255977528089915</c:v>
                </c:pt>
                <c:pt idx="699" formatCode="0.00">
                  <c:v>79.11307022471911</c:v>
                </c:pt>
                <c:pt idx="700" formatCode="0.00">
                  <c:v>79.228388935692237</c:v>
                </c:pt>
                <c:pt idx="701" formatCode="0.00">
                  <c:v>79.169399101880458</c:v>
                </c:pt>
                <c:pt idx="702" formatCode="0.00">
                  <c:v>79.169399101880458</c:v>
                </c:pt>
                <c:pt idx="703" formatCode="0.00">
                  <c:v>79.169399101880458</c:v>
                </c:pt>
                <c:pt idx="704" formatCode="0.00">
                  <c:v>79.169399101880458</c:v>
                </c:pt>
                <c:pt idx="705" formatCode="0.00">
                  <c:v>79.228388935692237</c:v>
                </c:pt>
                <c:pt idx="706" formatCode="0.00">
                  <c:v>79.168213603147862</c:v>
                </c:pt>
                <c:pt idx="707" formatCode="0.00">
                  <c:v>79.168213603147862</c:v>
                </c:pt>
                <c:pt idx="708" formatCode="0.00">
                  <c:v>79.19967416362104</c:v>
                </c:pt>
                <c:pt idx="709" formatCode="0.00">
                  <c:v>79.19967416362104</c:v>
                </c:pt>
                <c:pt idx="710" formatCode="0.00">
                  <c:v>79.19967416362104</c:v>
                </c:pt>
                <c:pt idx="711" formatCode="0.00">
                  <c:v>83.079118605958413</c:v>
                </c:pt>
                <c:pt idx="712" formatCode="0.00">
                  <c:v>79.19967416362104</c:v>
                </c:pt>
                <c:pt idx="713" formatCode="0.00">
                  <c:v>79.19967416362104</c:v>
                </c:pt>
                <c:pt idx="714" formatCode="0.00">
                  <c:v>79.19967416362104</c:v>
                </c:pt>
                <c:pt idx="715" formatCode="0.00">
                  <c:v>79.19967416362104</c:v>
                </c:pt>
                <c:pt idx="716" formatCode="0.00">
                  <c:v>79.45805340078698</c:v>
                </c:pt>
                <c:pt idx="717" formatCode="0.00">
                  <c:v>79.11307022471911</c:v>
                </c:pt>
                <c:pt idx="718" formatCode="0.00">
                  <c:v>79.200815833801272</c:v>
                </c:pt>
                <c:pt idx="719" formatCode="0.00">
                  <c:v>79.000531521434596</c:v>
                </c:pt>
                <c:pt idx="720" formatCode="0.00">
                  <c:v>79.033221102714819</c:v>
                </c:pt>
                <c:pt idx="721" formatCode="0.00">
                  <c:v>79.063321049692931</c:v>
                </c:pt>
                <c:pt idx="722" formatCode="0.00">
                  <c:v>79.03867492346231</c:v>
                </c:pt>
                <c:pt idx="723" formatCode="0.00">
                  <c:v>79.128117891816927</c:v>
                </c:pt>
                <c:pt idx="724" formatCode="0.00">
                  <c:v>79.016942999446599</c:v>
                </c:pt>
                <c:pt idx="725" formatCode="0.00">
                  <c:v>78.93483622828785</c:v>
                </c:pt>
                <c:pt idx="726" formatCode="0.00">
                  <c:v>78.910883452446413</c:v>
                </c:pt>
                <c:pt idx="727" formatCode="0.00">
                  <c:v>78.776139885026041</c:v>
                </c:pt>
                <c:pt idx="728" formatCode="0.00">
                  <c:v>78.699511183851598</c:v>
                </c:pt>
                <c:pt idx="729" formatCode="0.00">
                  <c:v>78.814876529779724</c:v>
                </c:pt>
                <c:pt idx="730" formatCode="0.00">
                  <c:v>78.706638090070555</c:v>
                </c:pt>
                <c:pt idx="731" formatCode="0.00">
                  <c:v>78.734883468834695</c:v>
                </c:pt>
                <c:pt idx="732" formatCode="0.00">
                  <c:v>78.734883468834695</c:v>
                </c:pt>
                <c:pt idx="733" formatCode="0.00">
                  <c:v>78.818126118795774</c:v>
                </c:pt>
                <c:pt idx="734" formatCode="0.00">
                  <c:v>78.788285481239825</c:v>
                </c:pt>
                <c:pt idx="735" formatCode="0.00">
                  <c:v>78.75455083128918</c:v>
                </c:pt>
                <c:pt idx="736" formatCode="0.00">
                  <c:v>78.692157549234139</c:v>
                </c:pt>
                <c:pt idx="737" formatCode="0.00">
                  <c:v>78.858679012345689</c:v>
                </c:pt>
                <c:pt idx="738" formatCode="0.00">
                  <c:v>78.742430379746864</c:v>
                </c:pt>
                <c:pt idx="739" formatCode="0.00">
                  <c:v>78.90632045266355</c:v>
                </c:pt>
                <c:pt idx="740" formatCode="0.00">
                  <c:v>78.904791044776132</c:v>
                </c:pt>
                <c:pt idx="741" formatCode="0.00">
                  <c:v>78.876171001660225</c:v>
                </c:pt>
                <c:pt idx="742" formatCode="0.00">
                  <c:v>78.729819063452496</c:v>
                </c:pt>
                <c:pt idx="743" formatCode="0.00">
                  <c:v>78.670029950083205</c:v>
                </c:pt>
                <c:pt idx="744" formatCode="0.00">
                  <c:v>78.728038845726985</c:v>
                </c:pt>
                <c:pt idx="745" formatCode="0.00">
                  <c:v>78.782294836202126</c:v>
                </c:pt>
                <c:pt idx="746" formatCode="0.00">
                  <c:v>78.813263815606788</c:v>
                </c:pt>
                <c:pt idx="747" formatCode="0.00">
                  <c:v>78.86761239233121</c:v>
                </c:pt>
                <c:pt idx="748" formatCode="0.00">
                  <c:v>78.86761239233121</c:v>
                </c:pt>
                <c:pt idx="749" formatCode="0.00">
                  <c:v>78.780584097859332</c:v>
                </c:pt>
                <c:pt idx="750" formatCode="0.00">
                  <c:v>78.726253681578228</c:v>
                </c:pt>
                <c:pt idx="751" formatCode="0.00">
                  <c:v>78.780584097859332</c:v>
                </c:pt>
                <c:pt idx="752" formatCode="0.00">
                  <c:v>78.639146788990814</c:v>
                </c:pt>
                <c:pt idx="753" formatCode="0.00">
                  <c:v>78.553972222222242</c:v>
                </c:pt>
                <c:pt idx="754" formatCode="0.00">
                  <c:v>78.699111111111122</c:v>
                </c:pt>
                <c:pt idx="755" formatCode="0.00">
                  <c:v>78.813263815606788</c:v>
                </c:pt>
                <c:pt idx="756" formatCode="0.00">
                  <c:v>79.068594114380915</c:v>
                </c:pt>
                <c:pt idx="757" formatCode="0.00">
                  <c:v>79.155341842397362</c:v>
                </c:pt>
                <c:pt idx="758" formatCode="0.00">
                  <c:v>78.956011647254599</c:v>
                </c:pt>
                <c:pt idx="759" formatCode="0.00">
                  <c:v>78.901719512195143</c:v>
                </c:pt>
                <c:pt idx="760" formatCode="0.00">
                  <c:v>79.015563036852328</c:v>
                </c:pt>
                <c:pt idx="761" formatCode="0.00">
                  <c:v>79.129343490304734</c:v>
                </c:pt>
                <c:pt idx="762" formatCode="0.00">
                  <c:v>79.075015503876003</c:v>
                </c:pt>
                <c:pt idx="763" formatCode="0.00">
                  <c:v>79.044068364240246</c:v>
                </c:pt>
                <c:pt idx="764" formatCode="0.00">
                  <c:v>78.931855405031797</c:v>
                </c:pt>
                <c:pt idx="765" formatCode="0.00">
                  <c:v>79.018319148936172</c:v>
                </c:pt>
                <c:pt idx="766" formatCode="0.00">
                  <c:v>78.90632045266355</c:v>
                </c:pt>
                <c:pt idx="767" formatCode="0.00">
                  <c:v>78.994060606060629</c:v>
                </c:pt>
                <c:pt idx="768" formatCode="0.00">
                  <c:v>79.13920357634116</c:v>
                </c:pt>
                <c:pt idx="769" formatCode="0.00">
                  <c:v>78.943052169137857</c:v>
                </c:pt>
                <c:pt idx="770" formatCode="0.00">
                  <c:v>79.08528915662653</c:v>
                </c:pt>
                <c:pt idx="771" formatCode="0.00">
                  <c:v>79.058442102381633</c:v>
                </c:pt>
                <c:pt idx="772" formatCode="0.00">
                  <c:v>79.198825587752864</c:v>
                </c:pt>
                <c:pt idx="773" formatCode="0.00">
                  <c:v>79.288920873124169</c:v>
                </c:pt>
                <c:pt idx="774" formatCode="0.00">
                  <c:v>79.205894092022888</c:v>
                </c:pt>
                <c:pt idx="775" formatCode="0.00">
                  <c:v>79.12322819885901</c:v>
                </c:pt>
                <c:pt idx="776" formatCode="0.00">
                  <c:v>79.235809872525095</c:v>
                </c:pt>
                <c:pt idx="777" formatCode="0.00">
                  <c:v>78.846243023570878</c:v>
                </c:pt>
                <c:pt idx="778" formatCode="0.00">
                  <c:v>78.989190476190487</c:v>
                </c:pt>
                <c:pt idx="779" formatCode="0.00">
                  <c:v>79.184803190051383</c:v>
                </c:pt>
                <c:pt idx="780" formatCode="0.00">
                  <c:v>79.269214536611742</c:v>
                </c:pt>
                <c:pt idx="781" formatCode="0.00">
                  <c:v>79.490923305428055</c:v>
                </c:pt>
                <c:pt idx="782" formatCode="0.00">
                  <c:v>79.99073279352227</c:v>
                </c:pt>
                <c:pt idx="783" formatCode="0.00">
                  <c:v>80.21552225519288</c:v>
                </c:pt>
                <c:pt idx="784" formatCode="0.00">
                  <c:v>80.185060409924489</c:v>
                </c:pt>
                <c:pt idx="785" formatCode="0.00">
                  <c:v>79.796674568965528</c:v>
                </c:pt>
                <c:pt idx="786" formatCode="0.00">
                  <c:v>79.660568511552938</c:v>
                </c:pt>
                <c:pt idx="787" formatCode="0.00">
                  <c:v>80.184597633136107</c:v>
                </c:pt>
                <c:pt idx="788" formatCode="0.00">
                  <c:v>80.214706072004319</c:v>
                </c:pt>
                <c:pt idx="789" formatCode="0.00">
                  <c:v>80.240753953363722</c:v>
                </c:pt>
                <c:pt idx="790" formatCode="0.00">
                  <c:v>80.487443251945265</c:v>
                </c:pt>
                <c:pt idx="791" formatCode="0.00">
                  <c:v>80.54312048192773</c:v>
                </c:pt>
                <c:pt idx="792" formatCode="0.00">
                  <c:v>80.708774271195523</c:v>
                </c:pt>
                <c:pt idx="793" formatCode="0.00">
                  <c:v>80.816000000000017</c:v>
                </c:pt>
                <c:pt idx="794" formatCode="0.00">
                  <c:v>81.008664354322306</c:v>
                </c:pt>
                <c:pt idx="795" formatCode="0.00">
                  <c:v>80.129865869853916</c:v>
                </c:pt>
                <c:pt idx="796" formatCode="0.00">
                  <c:v>79.773615711252646</c:v>
                </c:pt>
                <c:pt idx="797" formatCode="0.00">
                  <c:v>79.063943145589818</c:v>
                </c:pt>
                <c:pt idx="798" formatCode="0.00">
                  <c:v>78.951982147615269</c:v>
                </c:pt>
                <c:pt idx="799" formatCode="0.00">
                  <c:v>79.083826645264864</c:v>
                </c:pt>
                <c:pt idx="800" formatCode="0.00">
                  <c:v>79.136488309594228</c:v>
                </c:pt>
                <c:pt idx="801" formatCode="0.00">
                  <c:v>79.159423751686916</c:v>
                </c:pt>
                <c:pt idx="802" formatCode="0.00">
                  <c:v>79.183682187330831</c:v>
                </c:pt>
                <c:pt idx="803" formatCode="0.00">
                  <c:v>79.06995085528105</c:v>
                </c:pt>
                <c:pt idx="804" formatCode="0.00">
                  <c:v>79.063639803974965</c:v>
                </c:pt>
                <c:pt idx="805" formatCode="0.00">
                  <c:v>79.007542974079129</c:v>
                </c:pt>
                <c:pt idx="806" formatCode="0.00">
                  <c:v>78.947440798468705</c:v>
                </c:pt>
                <c:pt idx="807" formatCode="0.00">
                  <c:v>79.030265004110731</c:v>
                </c:pt>
                <c:pt idx="808" formatCode="0.00">
                  <c:v>78.772744715893523</c:v>
                </c:pt>
                <c:pt idx="809" formatCode="0.00">
                  <c:v>78.882427627958194</c:v>
                </c:pt>
                <c:pt idx="810" formatCode="0.00">
                  <c:v>79.104687379177037</c:v>
                </c:pt>
                <c:pt idx="811" formatCode="0.00">
                  <c:v>79.157714997232986</c:v>
                </c:pt>
                <c:pt idx="812" formatCode="0.00">
                  <c:v>79.30130701025216</c:v>
                </c:pt>
                <c:pt idx="813" formatCode="0.00">
                  <c:v>79.098372636262511</c:v>
                </c:pt>
                <c:pt idx="814" formatCode="0.00">
                  <c:v>79.211427060133644</c:v>
                </c:pt>
                <c:pt idx="815" formatCode="0.00">
                  <c:v>79.379564417177917</c:v>
                </c:pt>
                <c:pt idx="816" formatCode="0.00">
                  <c:v>79.406156424581013</c:v>
                </c:pt>
                <c:pt idx="817" formatCode="0.00">
                  <c:v>79.375117382757679</c:v>
                </c:pt>
                <c:pt idx="818" formatCode="0.00">
                  <c:v>79.374220472440953</c:v>
                </c:pt>
                <c:pt idx="819" formatCode="0.00">
                  <c:v>79.489595445600244</c:v>
                </c:pt>
                <c:pt idx="820" formatCode="0.00">
                  <c:v>79.550815126050438</c:v>
                </c:pt>
                <c:pt idx="821" formatCode="0.00">
                  <c:v>79.721787370773967</c:v>
                </c:pt>
                <c:pt idx="822" formatCode="0.00">
                  <c:v>80.013764101139216</c:v>
                </c:pt>
                <c:pt idx="823" formatCode="0.00">
                  <c:v>80.441660739094203</c:v>
                </c:pt>
                <c:pt idx="824" formatCode="0.00">
                  <c:v>80.182913721124436</c:v>
                </c:pt>
                <c:pt idx="825" formatCode="0.00">
                  <c:v>80.242294478527612</c:v>
                </c:pt>
                <c:pt idx="826" formatCode="0.00">
                  <c:v>81.162483095836834</c:v>
                </c:pt>
                <c:pt idx="827" formatCode="0.00">
                  <c:v>80.298464465584786</c:v>
                </c:pt>
                <c:pt idx="828" formatCode="0.00">
                  <c:v>80.675436904094241</c:v>
                </c:pt>
                <c:pt idx="829" formatCode="0.00">
                  <c:v>80.590236916150829</c:v>
                </c:pt>
                <c:pt idx="830" formatCode="0.00">
                  <c:v>80.181907444098513</c:v>
                </c:pt>
                <c:pt idx="831" formatCode="0.00">
                  <c:v>80.062260733579762</c:v>
                </c:pt>
                <c:pt idx="832" formatCode="0.00">
                  <c:v>80.005946708463966</c:v>
                </c:pt>
                <c:pt idx="833" formatCode="0.00">
                  <c:v>80.208303550973682</c:v>
                </c:pt>
                <c:pt idx="834" formatCode="0.00">
                  <c:v>80.501783433994845</c:v>
                </c:pt>
                <c:pt idx="835" formatCode="0.00">
                  <c:v>79.936831506058866</c:v>
                </c:pt>
                <c:pt idx="836" formatCode="0.00">
                  <c:v>79.875221256878092</c:v>
                </c:pt>
                <c:pt idx="837" formatCode="0.00">
                  <c:v>79.932282185411253</c:v>
                </c:pt>
                <c:pt idx="838" formatCode="0.00">
                  <c:v>79.932046925094753</c:v>
                </c:pt>
                <c:pt idx="839" formatCode="0.00">
                  <c:v>80.022640666082395</c:v>
                </c:pt>
                <c:pt idx="840" formatCode="0.00">
                  <c:v>80.080622950819688</c:v>
                </c:pt>
                <c:pt idx="841" formatCode="0.00">
                  <c:v>80.109774193548404</c:v>
                </c:pt>
                <c:pt idx="842" formatCode="0.00">
                  <c:v>80.07687827109676</c:v>
                </c:pt>
                <c:pt idx="843" formatCode="0.00">
                  <c:v>80.014623376623405</c:v>
                </c:pt>
                <c:pt idx="844" formatCode="0.00">
                  <c:v>80.106703703703715</c:v>
                </c:pt>
                <c:pt idx="845" formatCode="0.00">
                  <c:v>80.044036531036539</c:v>
                </c:pt>
                <c:pt idx="846" formatCode="0.00">
                  <c:v>80.132707811568295</c:v>
                </c:pt>
                <c:pt idx="847" formatCode="0.00">
                  <c:v>79.976869811884171</c:v>
                </c:pt>
                <c:pt idx="848" formatCode="0.00">
                  <c:v>79.820277628032372</c:v>
                </c:pt>
                <c:pt idx="849" formatCode="0.00">
                  <c:v>79.56979771908766</c:v>
                </c:pt>
                <c:pt idx="850" formatCode="0.00">
                  <c:v>79.87454657823335</c:v>
                </c:pt>
                <c:pt idx="851" formatCode="0.00">
                  <c:v>79.72072946859906</c:v>
                </c:pt>
                <c:pt idx="852" formatCode="0.00">
                  <c:v>79.904031457955242</c:v>
                </c:pt>
                <c:pt idx="853" formatCode="0.00">
                  <c:v>79.899356730477066</c:v>
                </c:pt>
                <c:pt idx="854" formatCode="0.00">
                  <c:v>79.834580871154444</c:v>
                </c:pt>
                <c:pt idx="855" formatCode="0.00">
                  <c:v>79.73934310134311</c:v>
                </c:pt>
                <c:pt idx="856" formatCode="0.00">
                  <c:v>79.799326093606624</c:v>
                </c:pt>
                <c:pt idx="857" formatCode="0.00">
                  <c:v>80.649761992619943</c:v>
                </c:pt>
                <c:pt idx="858" formatCode="0.00">
                  <c:v>80.58852243392748</c:v>
                </c:pt>
                <c:pt idx="859" formatCode="0.00">
                  <c:v>79.858857714813681</c:v>
                </c:pt>
                <c:pt idx="860" formatCode="0.00">
                  <c:v>79.728341959334585</c:v>
                </c:pt>
                <c:pt idx="861" formatCode="0.00">
                  <c:v>79.823900400863408</c:v>
                </c:pt>
                <c:pt idx="862" formatCode="0.00">
                  <c:v>79.631786662550198</c:v>
                </c:pt>
                <c:pt idx="863" formatCode="0.00">
                  <c:v>79.662243360098856</c:v>
                </c:pt>
                <c:pt idx="864" formatCode="0.00">
                  <c:v>79.823315496442959</c:v>
                </c:pt>
                <c:pt idx="865" formatCode="0.00">
                  <c:v>80.107242050015458</c:v>
                </c:pt>
                <c:pt idx="866" formatCode="0.00">
                  <c:v>80.176207257072591</c:v>
                </c:pt>
                <c:pt idx="867" formatCode="0.00">
                  <c:v>79.864010101010123</c:v>
                </c:pt>
                <c:pt idx="868" formatCode="0.00">
                  <c:v>79.993704697986601</c:v>
                </c:pt>
                <c:pt idx="869" formatCode="0.00">
                  <c:v>79.839298208320699</c:v>
                </c:pt>
                <c:pt idx="870" formatCode="0.00">
                  <c:v>79.655932808716713</c:v>
                </c:pt>
                <c:pt idx="871" formatCode="0.00">
                  <c:v>79.72072946859906</c:v>
                </c:pt>
                <c:pt idx="872" formatCode="0.00">
                  <c:v>79.785556390977447</c:v>
                </c:pt>
                <c:pt idx="873" formatCode="0.00">
                  <c:v>80.125515042117939</c:v>
                </c:pt>
                <c:pt idx="874" formatCode="0.00">
                  <c:v>80.159259014423085</c:v>
                </c:pt>
                <c:pt idx="875" formatCode="0.00">
                  <c:v>80.562174174174203</c:v>
                </c:pt>
                <c:pt idx="876" formatCode="0.00">
                  <c:v>80.747928014397132</c:v>
                </c:pt>
                <c:pt idx="877" formatCode="0.00">
                  <c:v>80.899193471099153</c:v>
                </c:pt>
                <c:pt idx="878" formatCode="0.00">
                  <c:v>80.931860305115194</c:v>
                </c:pt>
                <c:pt idx="879" formatCode="0.00">
                  <c:v>81.056669752164836</c:v>
                </c:pt>
                <c:pt idx="880" formatCode="0.00">
                  <c:v>81.114804892601441</c:v>
                </c:pt>
                <c:pt idx="881" formatCode="0.00">
                  <c:v>80.86955737704919</c:v>
                </c:pt>
                <c:pt idx="882" formatCode="0.00">
                  <c:v>80.8980104197678</c:v>
                </c:pt>
                <c:pt idx="883" formatCode="0.00">
                  <c:v>80.868282738095246</c:v>
                </c:pt>
                <c:pt idx="884" formatCode="0.00">
                  <c:v>80.74546135552913</c:v>
                </c:pt>
                <c:pt idx="885" formatCode="0.00">
                  <c:v>81.084258907363434</c:v>
                </c:pt>
                <c:pt idx="886" formatCode="0.00">
                  <c:v>81.142041827350951</c:v>
                </c:pt>
                <c:pt idx="887" formatCode="0.00">
                  <c:v>81.388407648977179</c:v>
                </c:pt>
                <c:pt idx="888" formatCode="0.00">
                  <c:v>81.449907582938394</c:v>
                </c:pt>
                <c:pt idx="889" formatCode="0.00">
                  <c:v>81.326979289940851</c:v>
                </c:pt>
                <c:pt idx="890" formatCode="0.00">
                  <c:v>81.172393491124282</c:v>
                </c:pt>
                <c:pt idx="891" formatCode="0.00">
                  <c:v>81.414020106445903</c:v>
                </c:pt>
                <c:pt idx="892" formatCode="0.00">
                  <c:v>81.934344165435746</c:v>
                </c:pt>
                <c:pt idx="893" formatCode="0.00">
                  <c:v>81.900477849970471</c:v>
                </c:pt>
                <c:pt idx="894" formatCode="0.00">
                  <c:v>80.501870872641533</c:v>
                </c:pt>
                <c:pt idx="895" formatCode="0.00">
                  <c:v>80.351885613207557</c:v>
                </c:pt>
                <c:pt idx="896" formatCode="0.00">
                  <c:v>80.318555555555577</c:v>
                </c:pt>
                <c:pt idx="897" formatCode="0.00">
                  <c:v>79.652543446244479</c:v>
                </c:pt>
                <c:pt idx="898" formatCode="0.00">
                  <c:v>80.260054491899865</c:v>
                </c:pt>
                <c:pt idx="899" formatCode="0.00">
                  <c:v>81.715458051221674</c:v>
                </c:pt>
                <c:pt idx="900" formatCode="0.00">
                  <c:v>82.780000294377402</c:v>
                </c:pt>
                <c:pt idx="901" formatCode="0.00">
                  <c:v>82.746004708652166</c:v>
                </c:pt>
                <c:pt idx="902" formatCode="0.00">
                  <c:v>83.62626860841425</c:v>
                </c:pt>
                <c:pt idx="903" formatCode="0.00">
                  <c:v>83.715513966480472</c:v>
                </c:pt>
                <c:pt idx="904" formatCode="0.00">
                  <c:v>84.138000000000019</c:v>
                </c:pt>
                <c:pt idx="905" formatCode="0.00">
                  <c:v>83.049071113723201</c:v>
                </c:pt>
                <c:pt idx="906" formatCode="0.00">
                  <c:v>84.047140969162996</c:v>
                </c:pt>
                <c:pt idx="907" formatCode="0.00">
                  <c:v>85.4653914319249</c:v>
                </c:pt>
                <c:pt idx="908" formatCode="0.00">
                  <c:v>86.101420898150877</c:v>
                </c:pt>
                <c:pt idx="909" formatCode="0.00">
                  <c:v>86.320635829662251</c:v>
                </c:pt>
                <c:pt idx="910" formatCode="0.00">
                  <c:v>85.833537287140331</c:v>
                </c:pt>
                <c:pt idx="911" formatCode="0.00">
                  <c:v>85.706548387096802</c:v>
                </c:pt>
                <c:pt idx="912" formatCode="0.00">
                  <c:v>85.974155086484927</c:v>
                </c:pt>
                <c:pt idx="913" formatCode="0.00">
                  <c:v>85.974155086484927</c:v>
                </c:pt>
                <c:pt idx="914" formatCode="0.00">
                  <c:v>85.641150644783139</c:v>
                </c:pt>
                <c:pt idx="915" formatCode="0.00">
                  <c:v>84.639281112737919</c:v>
                </c:pt>
                <c:pt idx="916" formatCode="0.00">
                  <c:v>84.154100702576116</c:v>
                </c:pt>
                <c:pt idx="917" formatCode="0.00">
                  <c:v>83.326938246431709</c:v>
                </c:pt>
                <c:pt idx="918" formatCode="0.00">
                  <c:v>83.208512820512837</c:v>
                </c:pt>
                <c:pt idx="919" formatCode="0.00">
                  <c:v>84.24585880302152</c:v>
                </c:pt>
                <c:pt idx="920" formatCode="0.00">
                  <c:v>85.913028977108098</c:v>
                </c:pt>
                <c:pt idx="921" formatCode="0.00">
                  <c:v>87.18383574320417</c:v>
                </c:pt>
                <c:pt idx="922" formatCode="0.00">
                  <c:v>88.333655311778301</c:v>
                </c:pt>
                <c:pt idx="923" formatCode="0.00">
                  <c:v>88.120977495672264</c:v>
                </c:pt>
                <c:pt idx="924" formatCode="0.00">
                  <c:v>88.503268166089981</c:v>
                </c:pt>
                <c:pt idx="925" formatCode="0.00">
                  <c:v>88.012856073690287</c:v>
                </c:pt>
                <c:pt idx="926" formatCode="0.00">
                  <c:v>88.132424460431679</c:v>
                </c:pt>
                <c:pt idx="927" formatCode="0.00">
                  <c:v>87.970614942528755</c:v>
                </c:pt>
                <c:pt idx="928" formatCode="0.00">
                  <c:v>87.824422413793116</c:v>
                </c:pt>
                <c:pt idx="929" formatCode="0.00">
                  <c:v>86.011928571428584</c:v>
                </c:pt>
                <c:pt idx="930" formatCode="0.00">
                  <c:v>87.526308528906725</c:v>
                </c:pt>
                <c:pt idx="931" formatCode="0.00">
                  <c:v>87.802040114613206</c:v>
                </c:pt>
                <c:pt idx="932" formatCode="0.00">
                  <c:v>87.315917620137299</c:v>
                </c:pt>
                <c:pt idx="933" formatCode="0.00">
                  <c:v>86.865613538988882</c:v>
                </c:pt>
                <c:pt idx="934" formatCode="0.00">
                  <c:v>87.295087849401028</c:v>
                </c:pt>
                <c:pt idx="935" formatCode="0.00">
                  <c:v>86.910335423197509</c:v>
                </c:pt>
                <c:pt idx="936" formatCode="0.00">
                  <c:v>82.570904411764715</c:v>
                </c:pt>
                <c:pt idx="937" formatCode="0.00">
                  <c:v>82.509965848151282</c:v>
                </c:pt>
                <c:pt idx="938" formatCode="0.00">
                  <c:v>81.168325443786983</c:v>
                </c:pt>
                <c:pt idx="939" formatCode="0.00">
                  <c:v>80.587985891647861</c:v>
                </c:pt>
                <c:pt idx="940" formatCode="0.00">
                  <c:v>79.950005090497754</c:v>
                </c:pt>
                <c:pt idx="941" formatCode="0.00">
                  <c:v>80.238397050482135</c:v>
                </c:pt>
                <c:pt idx="942" formatCode="0.00">
                  <c:v>80.648698038100662</c:v>
                </c:pt>
                <c:pt idx="943" formatCode="0.00">
                  <c:v>79.796513976041084</c:v>
                </c:pt>
                <c:pt idx="944" formatCode="0.00">
                  <c:v>79.795894736842101</c:v>
                </c:pt>
                <c:pt idx="945" formatCode="0.00">
                  <c:v>79.494758115484075</c:v>
                </c:pt>
                <c:pt idx="946" formatCode="0.00">
                  <c:v>79.285058823529425</c:v>
                </c:pt>
                <c:pt idx="947" formatCode="0.00">
                  <c:v>79.130578916883891</c:v>
                </c:pt>
                <c:pt idx="948" formatCode="0.00">
                  <c:v>78.917796511627941</c:v>
                </c:pt>
                <c:pt idx="949" formatCode="0.00">
                  <c:v>79.3012258535162</c:v>
                </c:pt>
                <c:pt idx="950" formatCode="0.00">
                  <c:v>79.144960726846449</c:v>
                </c:pt>
                <c:pt idx="951" formatCode="0.00">
                  <c:v>79.075297734627853</c:v>
                </c:pt>
                <c:pt idx="952" formatCode="0.00">
                  <c:v>78.887815361890688</c:v>
                </c:pt>
                <c:pt idx="953" formatCode="0.00">
                  <c:v>79.004693859388922</c:v>
                </c:pt>
                <c:pt idx="954" formatCode="0.00">
                  <c:v>79.211496576362023</c:v>
                </c:pt>
                <c:pt idx="955" formatCode="0.00">
                  <c:v>79.330638266068775</c:v>
                </c:pt>
                <c:pt idx="956" formatCode="0.00">
                  <c:v>79.72661044417768</c:v>
                </c:pt>
                <c:pt idx="957" formatCode="0.00">
                  <c:v>79.814973485989782</c:v>
                </c:pt>
                <c:pt idx="958" formatCode="0.00">
                  <c:v>79.780371601208472</c:v>
                </c:pt>
                <c:pt idx="959" formatCode="0.00">
                  <c:v>79.72028757181738</c:v>
                </c:pt>
                <c:pt idx="960" formatCode="0.00">
                  <c:v>79.373581289736606</c:v>
                </c:pt>
                <c:pt idx="961" formatCode="0.00">
                  <c:v>79.214182534869622</c:v>
                </c:pt>
                <c:pt idx="962" formatCode="0.00">
                  <c:v>79.154666666666699</c:v>
                </c:pt>
                <c:pt idx="963" formatCode="0.00">
                  <c:v>79.091058752271366</c:v>
                </c:pt>
                <c:pt idx="964" formatCode="0.00">
                  <c:v>78.909009673518767</c:v>
                </c:pt>
                <c:pt idx="965" formatCode="0.00">
                  <c:v>79.006599397590392</c:v>
                </c:pt>
                <c:pt idx="966" formatCode="0.00">
                  <c:v>79.265547198082118</c:v>
                </c:pt>
                <c:pt idx="967" formatCode="0.00">
                  <c:v>79.268892004773292</c:v>
                </c:pt>
                <c:pt idx="968" formatCode="0.00">
                  <c:v>79.004693859388922</c:v>
                </c:pt>
                <c:pt idx="969" formatCode="0.00">
                  <c:v>78.822446254071664</c:v>
                </c:pt>
                <c:pt idx="970" formatCode="0.00">
                  <c:v>78.677725825471711</c:v>
                </c:pt>
                <c:pt idx="971" formatCode="0.00">
                  <c:v>78.868042634519284</c:v>
                </c:pt>
                <c:pt idx="972" formatCode="0.00">
                  <c:v>79.321866705813278</c:v>
                </c:pt>
                <c:pt idx="973" formatCode="0.00">
                  <c:v>79.59569738773115</c:v>
                </c:pt>
                <c:pt idx="974" formatCode="0.00">
                  <c:v>79.413454812206581</c:v>
                </c:pt>
                <c:pt idx="975" formatCode="0.00">
                  <c:v>79.475272460364067</c:v>
                </c:pt>
                <c:pt idx="976" formatCode="0.00">
                  <c:v>79.807052863436141</c:v>
                </c:pt>
                <c:pt idx="977" formatCode="0.00">
                  <c:v>80.471198648251558</c:v>
                </c:pt>
                <c:pt idx="978" formatCode="0.00">
                  <c:v>80.80472799528998</c:v>
                </c:pt>
                <c:pt idx="979" formatCode="0.00">
                  <c:v>80.866028064992619</c:v>
                </c:pt>
                <c:pt idx="980" formatCode="0.00">
                  <c:v>80.500692763938346</c:v>
                </c:pt>
                <c:pt idx="981" formatCode="0.00">
                  <c:v>80.103029761904764</c:v>
                </c:pt>
                <c:pt idx="982" formatCode="0.00">
                  <c:v>80.06970950388525</c:v>
                </c:pt>
                <c:pt idx="983" formatCode="0.00">
                  <c:v>80.438614877024605</c:v>
                </c:pt>
                <c:pt idx="984" formatCode="0.00">
                  <c:v>80.405857142857144</c:v>
                </c:pt>
                <c:pt idx="985" formatCode="0.00">
                  <c:v>80.061929433051887</c:v>
                </c:pt>
                <c:pt idx="986" formatCode="0.00">
                  <c:v>80.122034503631966</c:v>
                </c:pt>
                <c:pt idx="987" formatCode="0.00">
                  <c:v>79.963743776563462</c:v>
                </c:pt>
                <c:pt idx="988" formatCode="0.00">
                  <c:v>79.301432267884323</c:v>
                </c:pt>
                <c:pt idx="989" formatCode="0.00">
                  <c:v>79.452892802450236</c:v>
                </c:pt>
                <c:pt idx="990" formatCode="0.00">
                  <c:v>79.291757668711668</c:v>
                </c:pt>
                <c:pt idx="991" formatCode="0.00">
                  <c:v>79.380339082229767</c:v>
                </c:pt>
                <c:pt idx="992" formatCode="0.00">
                  <c:v>79.306976463301368</c:v>
                </c:pt>
                <c:pt idx="993" formatCode="0.00">
                  <c:v>79.342724713888046</c:v>
                </c:pt>
                <c:pt idx="994" formatCode="0.00">
                  <c:v>79.529061452513972</c:v>
                </c:pt>
                <c:pt idx="995" formatCode="0.00">
                  <c:v>79.813575785869929</c:v>
                </c:pt>
                <c:pt idx="996" formatCode="0.00">
                  <c:v>80.134916952856713</c:v>
                </c:pt>
                <c:pt idx="997" formatCode="0.00">
                  <c:v>80.033683171419639</c:v>
                </c:pt>
                <c:pt idx="998" formatCode="0.00">
                  <c:v>78.83109613572104</c:v>
                </c:pt>
                <c:pt idx="999" formatCode="0.00">
                  <c:v>79.281746061751747</c:v>
                </c:pt>
                <c:pt idx="1000" formatCode="0.00">
                  <c:v>79.501675958188173</c:v>
                </c:pt>
                <c:pt idx="1001" formatCode="0.00">
                  <c:v>79.525436224489823</c:v>
                </c:pt>
                <c:pt idx="1002" formatCode="0.00">
                  <c:v>79.525436224489823</c:v>
                </c:pt>
                <c:pt idx="1003" formatCode="0.00">
                  <c:v>79.588303126994276</c:v>
                </c:pt>
                <c:pt idx="1004" formatCode="0.00">
                  <c:v>79.65067188999042</c:v>
                </c:pt>
                <c:pt idx="1005" formatCode="0.00">
                  <c:v>79.744535003211311</c:v>
                </c:pt>
                <c:pt idx="1006" formatCode="0.00">
                  <c:v>79.444978798586575</c:v>
                </c:pt>
                <c:pt idx="1007" formatCode="0.00">
                  <c:v>79.412404953361232</c:v>
                </c:pt>
                <c:pt idx="1008" formatCode="0.00">
                  <c:v>79.444978798586575</c:v>
                </c:pt>
                <c:pt idx="1009" formatCode="0.00">
                  <c:v>79.513481386392826</c:v>
                </c:pt>
                <c:pt idx="1010" formatCode="0.00">
                  <c:v>79.282724182168081</c:v>
                </c:pt>
                <c:pt idx="1011" formatCode="0.00">
                  <c:v>79.451200448286912</c:v>
                </c:pt>
                <c:pt idx="1012" formatCode="0.00">
                  <c:v>79.425970644543725</c:v>
                </c:pt>
                <c:pt idx="1013" formatCode="0.00">
                  <c:v>79.39654531001591</c:v>
                </c:pt>
                <c:pt idx="1014" formatCode="0.00">
                  <c:v>79.53288276299115</c:v>
                </c:pt>
                <c:pt idx="1015" formatCode="0.00">
                  <c:v>79.601021491782575</c:v>
                </c:pt>
                <c:pt idx="1016" formatCode="0.00">
                  <c:v>79.509222851746955</c:v>
                </c:pt>
                <c:pt idx="1017" formatCode="0.00">
                  <c:v>79.356515037593979</c:v>
                </c:pt>
                <c:pt idx="1018" formatCode="0.00">
                  <c:v>79.32892892768082</c:v>
                </c:pt>
                <c:pt idx="1019" formatCode="0.00">
                  <c:v>79.52981127982649</c:v>
                </c:pt>
                <c:pt idx="1020" formatCode="0.00">
                  <c:v>79.401699161751012</c:v>
                </c:pt>
                <c:pt idx="1021" formatCode="0.00">
                  <c:v>79.372157111868631</c:v>
                </c:pt>
                <c:pt idx="1022" formatCode="0.00">
                  <c:v>79.43919783616694</c:v>
                </c:pt>
                <c:pt idx="1023" formatCode="0.00">
                  <c:v>79.536288093769286</c:v>
                </c:pt>
                <c:pt idx="1024" formatCode="0.00">
                  <c:v>79.380339082229767</c:v>
                </c:pt>
                <c:pt idx="1025" formatCode="0.00">
                  <c:v>79.285307692307711</c:v>
                </c:pt>
                <c:pt idx="1026" formatCode="0.00">
                  <c:v>79.320851874615869</c:v>
                </c:pt>
                <c:pt idx="1027" formatCode="0.00">
                  <c:v>79.386503223825628</c:v>
                </c:pt>
                <c:pt idx="1028" formatCode="0.00">
                  <c:v>79.417630481447418</c:v>
                </c:pt>
                <c:pt idx="1029" formatCode="0.00">
                  <c:v>79.452892802450236</c:v>
                </c:pt>
                <c:pt idx="1030" formatCode="0.00">
                  <c:v>79.293963302752317</c:v>
                </c:pt>
                <c:pt idx="1031" formatCode="0.00">
                  <c:v>79.269257631257631</c:v>
                </c:pt>
                <c:pt idx="1032" formatCode="0.00">
                  <c:v>79.364510067114111</c:v>
                </c:pt>
                <c:pt idx="1033" formatCode="0.00">
                  <c:v>79.364510067114111</c:v>
                </c:pt>
                <c:pt idx="1034" formatCode="0.00">
                  <c:v>79.20511409395975</c:v>
                </c:pt>
                <c:pt idx="1035" formatCode="0.00">
                  <c:v>79.014298106291989</c:v>
                </c:pt>
                <c:pt idx="1036" formatCode="0.00">
                  <c:v>79.168399204649774</c:v>
                </c:pt>
                <c:pt idx="1037" formatCode="0.00">
                  <c:v>79.358318237454128</c:v>
                </c:pt>
                <c:pt idx="1038" formatCode="0.00">
                  <c:v>79.924562021439513</c:v>
                </c:pt>
                <c:pt idx="1039" formatCode="0.00">
                  <c:v>80.240760736196322</c:v>
                </c:pt>
                <c:pt idx="1040" formatCode="0.00">
                  <c:v>79.889689189189198</c:v>
                </c:pt>
                <c:pt idx="1041" formatCode="0.00">
                  <c:v>79.798341118623227</c:v>
                </c:pt>
                <c:pt idx="1042" formatCode="0.00">
                  <c:v>79.541256852479222</c:v>
                </c:pt>
                <c:pt idx="1043" formatCode="0.00">
                  <c:v>79.379363355953117</c:v>
                </c:pt>
                <c:pt idx="1044" formatCode="0.00">
                  <c:v>79.31231972789115</c:v>
                </c:pt>
                <c:pt idx="1045" formatCode="0.00">
                  <c:v>79.395513235752119</c:v>
                </c:pt>
                <c:pt idx="1046" formatCode="0.00">
                  <c:v>79.365890892135553</c:v>
                </c:pt>
                <c:pt idx="1047" formatCode="0.00">
                  <c:v>78.525098033093968</c:v>
                </c:pt>
                <c:pt idx="1048" formatCode="0.00">
                  <c:v>79.455091278524549</c:v>
                </c:pt>
                <c:pt idx="1049" formatCode="0.00">
                  <c:v>79.455091278524549</c:v>
                </c:pt>
                <c:pt idx="1050" formatCode="0.00">
                  <c:v>79.515117979290892</c:v>
                </c:pt>
                <c:pt idx="1051" formatCode="0.00">
                  <c:v>79.900401574803155</c:v>
                </c:pt>
                <c:pt idx="1052" formatCode="0.00">
                  <c:v>79.698937994305624</c:v>
                </c:pt>
                <c:pt idx="1053" formatCode="0.00">
                  <c:v>79.667728020240347</c:v>
                </c:pt>
                <c:pt idx="1054" formatCode="0.00">
                  <c:v>79.373707517372083</c:v>
                </c:pt>
                <c:pt idx="1055" formatCode="0.00">
                  <c:v>79.442032766225594</c:v>
                </c:pt>
                <c:pt idx="1056" formatCode="0.00">
                  <c:v>79.442032766225594</c:v>
                </c:pt>
                <c:pt idx="1057" formatCode="0.00">
                  <c:v>79.477387015442801</c:v>
                </c:pt>
                <c:pt idx="1058" formatCode="0.00">
                  <c:v>79.349087503934541</c:v>
                </c:pt>
                <c:pt idx="1059" formatCode="0.00">
                  <c:v>79.351170693442128</c:v>
                </c:pt>
                <c:pt idx="1060" formatCode="0.00">
                  <c:v>79.327861067748984</c:v>
                </c:pt>
                <c:pt idx="1061" formatCode="0.00">
                  <c:v>79.468791266646051</c:v>
                </c:pt>
                <c:pt idx="1062" formatCode="0.00">
                  <c:v>79.62634778569219</c:v>
                </c:pt>
                <c:pt idx="1063" formatCode="0.00">
                  <c:v>79.691227808814418</c:v>
                </c:pt>
                <c:pt idx="1064" formatCode="0.00">
                  <c:v>79.915089783281758</c:v>
                </c:pt>
                <c:pt idx="1065" formatCode="0.00">
                  <c:v>80.107387755102039</c:v>
                </c:pt>
                <c:pt idx="1066" formatCode="0.00">
                  <c:v>80.268557270762599</c:v>
                </c:pt>
                <c:pt idx="1067" formatCode="0.00">
                  <c:v>80.525496143165711</c:v>
                </c:pt>
                <c:pt idx="1068" formatCode="0.00">
                  <c:v>81.001849584743184</c:v>
                </c:pt>
                <c:pt idx="1069" formatCode="0.00">
                  <c:v>80.937568965517258</c:v>
                </c:pt>
                <c:pt idx="1070" formatCode="0.00">
                  <c:v>81.001849584743184</c:v>
                </c:pt>
                <c:pt idx="1071" formatCode="0.00">
                  <c:v>81.286257599017517</c:v>
                </c:pt>
                <c:pt idx="1072" formatCode="0.00">
                  <c:v>82.958465686274522</c:v>
                </c:pt>
                <c:pt idx="1073" formatCode="0.00">
                  <c:v>83.39793883792052</c:v>
                </c:pt>
                <c:pt idx="1074" formatCode="0.00">
                  <c:v>83.490842298288527</c:v>
                </c:pt>
                <c:pt idx="1075" formatCode="0.00">
                  <c:v>83.553519877675868</c:v>
                </c:pt>
                <c:pt idx="1076" formatCode="0.00">
                  <c:v>83.073213414634154</c:v>
                </c:pt>
                <c:pt idx="1077" formatCode="0.00">
                  <c:v>82.980281879194649</c:v>
                </c:pt>
                <c:pt idx="1078" formatCode="0.00">
                  <c:v>82.661644532439865</c:v>
                </c:pt>
                <c:pt idx="1079" formatCode="0.00">
                  <c:v>82.758814307458152</c:v>
                </c:pt>
                <c:pt idx="1080" formatCode="0.00">
                  <c:v>82.754641337386047</c:v>
                </c:pt>
                <c:pt idx="1081" formatCode="0.00">
                  <c:v>83.089271186440683</c:v>
                </c:pt>
                <c:pt idx="1082" formatCode="0.00">
                  <c:v>83.181405928614652</c:v>
                </c:pt>
                <c:pt idx="1083" formatCode="0.00">
                  <c:v>82.768799939740916</c:v>
                </c:pt>
                <c:pt idx="1084" formatCode="0.00">
                  <c:v>82.768799939740916</c:v>
                </c:pt>
                <c:pt idx="1085" formatCode="0.00">
                  <c:v>81.244023102310251</c:v>
                </c:pt>
                <c:pt idx="1086" formatCode="0.00">
                  <c:v>80.562174174174203</c:v>
                </c:pt>
                <c:pt idx="1087" formatCode="0.00">
                  <c:v>80.036109243697496</c:v>
                </c:pt>
                <c:pt idx="1088" formatCode="0.00">
                  <c:v>79.883617320946968</c:v>
                </c:pt>
                <c:pt idx="1089" formatCode="0.00">
                  <c:v>79.604739000299332</c:v>
                </c:pt>
                <c:pt idx="1090" formatCode="0.00">
                  <c:v>79.575238180730096</c:v>
                </c:pt>
                <c:pt idx="1091" formatCode="0.00">
                  <c:v>79.211496576362023</c:v>
                </c:pt>
                <c:pt idx="1092" formatCode="0.00">
                  <c:v>79.061454221165278</c:v>
                </c:pt>
                <c:pt idx="1093" formatCode="0.00">
                  <c:v>78.281067846607684</c:v>
                </c:pt>
                <c:pt idx="1094" formatCode="0.00">
                  <c:v>77.306853290808931</c:v>
                </c:pt>
                <c:pt idx="1095" formatCode="0.00">
                  <c:v>69.071510638297895</c:v>
                </c:pt>
                <c:pt idx="1096" formatCode="0.00">
                  <c:v>68.743200054809535</c:v>
                </c:pt>
                <c:pt idx="1097" formatCode="0.00">
                  <c:v>69.107749794913872</c:v>
                </c:pt>
                <c:pt idx="1098" formatCode="0.00">
                  <c:v>70.346652268999449</c:v>
                </c:pt>
                <c:pt idx="1099" formatCode="0.00">
                  <c:v>70.756537414966004</c:v>
                </c:pt>
                <c:pt idx="1100" formatCode="0.00">
                  <c:v>70.984444112047868</c:v>
                </c:pt>
                <c:pt idx="1101" formatCode="0.00">
                  <c:v>71.429098226466593</c:v>
                </c:pt>
                <c:pt idx="1102" formatCode="0.00">
                  <c:v>72.002782016348789</c:v>
                </c:pt>
                <c:pt idx="1103" formatCode="0.00">
                  <c:v>72.347994538503571</c:v>
                </c:pt>
                <c:pt idx="1104" formatCode="0.00">
                  <c:v>71.730919153554012</c:v>
                </c:pt>
                <c:pt idx="1105" formatCode="0.00">
                  <c:v>72.343996460658872</c:v>
                </c:pt>
                <c:pt idx="1106" formatCode="0.00">
                  <c:v>72.708265870862746</c:v>
                </c:pt>
                <c:pt idx="1107" formatCode="0.00">
                  <c:v>72.68833081285446</c:v>
                </c:pt>
                <c:pt idx="1108" formatCode="0.00">
                  <c:v>72.879424535916073</c:v>
                </c:pt>
                <c:pt idx="1109" formatCode="0.00">
                  <c:v>72.655169962586882</c:v>
                </c:pt>
                <c:pt idx="1110" formatCode="0.00">
                  <c:v>73.042121025915066</c:v>
                </c:pt>
                <c:pt idx="1111" formatCode="0.00">
                  <c:v>72.827868804664732</c:v>
                </c:pt>
                <c:pt idx="1112" formatCode="0.00">
                  <c:v>72.938344462109171</c:v>
                </c:pt>
                <c:pt idx="1113" formatCode="0.00">
                  <c:v>72.747157244280842</c:v>
                </c:pt>
                <c:pt idx="1114" formatCode="0.00">
                  <c:v>72.951467593807422</c:v>
                </c:pt>
                <c:pt idx="1115" formatCode="0.00">
                  <c:v>73.060809548793301</c:v>
                </c:pt>
                <c:pt idx="1116" formatCode="0.00">
                  <c:v>73.069916426512989</c:v>
                </c:pt>
                <c:pt idx="1117" formatCode="0.00">
                  <c:v>72.879514360313323</c:v>
                </c:pt>
                <c:pt idx="1118" formatCode="0.00">
                  <c:v>72.997620418848172</c:v>
                </c:pt>
                <c:pt idx="1119" formatCode="0.00">
                  <c:v>73.121781127129765</c:v>
                </c:pt>
                <c:pt idx="1120" formatCode="0.00">
                  <c:v>73.179951604418747</c:v>
                </c:pt>
                <c:pt idx="1121" formatCode="0.00">
                  <c:v>77.850885985748235</c:v>
                </c:pt>
                <c:pt idx="1122" formatCode="0.00">
                  <c:v>76.320870370370386</c:v>
                </c:pt>
                <c:pt idx="1123" formatCode="0.00">
                  <c:v>87.118259671436164</c:v>
                </c:pt>
                <c:pt idx="1124" formatCode="0.00">
                  <c:v>85.271362091850293</c:v>
                </c:pt>
                <c:pt idx="1125" formatCode="0.00">
                  <c:v>84.736383018365729</c:v>
                </c:pt>
                <c:pt idx="1126" formatCode="0.00">
                  <c:v>84.359774193548404</c:v>
                </c:pt>
                <c:pt idx="1127" formatCode="0.00">
                  <c:v>83.264401494927924</c:v>
                </c:pt>
                <c:pt idx="1128" formatCode="0.00">
                  <c:v>81.808332976731748</c:v>
                </c:pt>
                <c:pt idx="1129" formatCode="0.00">
                  <c:v>84.410788203753356</c:v>
                </c:pt>
                <c:pt idx="1130" formatCode="0.00">
                  <c:v>73.116584854994628</c:v>
                </c:pt>
                <c:pt idx="1131" formatCode="0.00">
                  <c:v>73.268917159763333</c:v>
                </c:pt>
                <c:pt idx="1132" formatCode="0.00">
                  <c:v>73.396854026393754</c:v>
                </c:pt>
                <c:pt idx="1133" formatCode="0.00">
                  <c:v>73.387932578209288</c:v>
                </c:pt>
                <c:pt idx="1134" formatCode="0.00">
                  <c:v>73.520088846880924</c:v>
                </c:pt>
                <c:pt idx="1135" formatCode="0.00">
                  <c:v>73.370017306652258</c:v>
                </c:pt>
                <c:pt idx="1136" formatCode="0.00">
                  <c:v>73.273227580601471</c:v>
                </c:pt>
                <c:pt idx="1137" formatCode="0.00">
                  <c:v>73.405837764514402</c:v>
                </c:pt>
                <c:pt idx="1138" formatCode="0.00">
                  <c:v>73.535072806302651</c:v>
                </c:pt>
                <c:pt idx="1139" formatCode="0.00">
                  <c:v>73.501101713353279</c:v>
                </c:pt>
                <c:pt idx="1140" formatCode="0.00">
                  <c:v>73.542632152588567</c:v>
                </c:pt>
                <c:pt idx="1141" formatCode="0.00">
                  <c:v>73.533804911323344</c:v>
                </c:pt>
                <c:pt idx="1142" formatCode="0.00">
                  <c:v>73.470673402512318</c:v>
                </c:pt>
                <c:pt idx="1143" formatCode="0.00">
                  <c:v>73.600845228329234</c:v>
                </c:pt>
                <c:pt idx="1144" formatCode="0.00">
                  <c:v>73.566722967424056</c:v>
                </c:pt>
                <c:pt idx="1145" formatCode="0.00">
                  <c:v>73.557887609649143</c:v>
                </c:pt>
                <c:pt idx="1146" formatCode="0.00">
                  <c:v>73.688679385122185</c:v>
                </c:pt>
                <c:pt idx="1147" formatCode="0.00">
                  <c:v>73.823610225398568</c:v>
                </c:pt>
                <c:pt idx="1148" formatCode="0.00">
                  <c:v>73.645773802971945</c:v>
                </c:pt>
                <c:pt idx="1149" formatCode="0.00">
                  <c:v>73.637001102232034</c:v>
                </c:pt>
                <c:pt idx="1150" formatCode="0.00">
                  <c:v>73.71363430777717</c:v>
                </c:pt>
                <c:pt idx="1151" formatCode="0.00">
                  <c:v>74.134030102181725</c:v>
                </c:pt>
                <c:pt idx="1152" formatCode="0.00">
                  <c:v>73.7599604863222</c:v>
                </c:pt>
                <c:pt idx="1153" formatCode="0.00">
                  <c:v>73.679344561016038</c:v>
                </c:pt>
                <c:pt idx="1154" formatCode="0.00">
                  <c:v>73.71363430777717</c:v>
                </c:pt>
                <c:pt idx="1155" formatCode="0.00">
                  <c:v>73.777191237255465</c:v>
                </c:pt>
                <c:pt idx="1156" formatCode="0.00">
                  <c:v>73.840643171806178</c:v>
                </c:pt>
                <c:pt idx="1157" formatCode="0.00">
                  <c:v>73.637001102232034</c:v>
                </c:pt>
                <c:pt idx="1158" formatCode="0.00">
                  <c:v>73.972401709401723</c:v>
                </c:pt>
                <c:pt idx="1159" formatCode="0.00">
                  <c:v>73.900537993920992</c:v>
                </c:pt>
                <c:pt idx="1160" formatCode="0.00">
                  <c:v>74.488643509548865</c:v>
                </c:pt>
                <c:pt idx="1161" formatCode="0.00">
                  <c:v>74.195164634146352</c:v>
                </c:pt>
                <c:pt idx="1162" formatCode="0.00">
                  <c:v>74.204896024464844</c:v>
                </c:pt>
                <c:pt idx="1163" formatCode="0.00">
                  <c:v>74.274702424073581</c:v>
                </c:pt>
                <c:pt idx="1164" formatCode="0.00">
                  <c:v>74.412483816964297</c:v>
                </c:pt>
                <c:pt idx="1165" formatCode="0.00">
                  <c:v>74.232622905027952</c:v>
                </c:pt>
                <c:pt idx="1166" formatCode="0.00">
                  <c:v>74.288572945779777</c:v>
                </c:pt>
                <c:pt idx="1167" formatCode="0.00">
                  <c:v>74.340740492170028</c:v>
                </c:pt>
                <c:pt idx="1168" formatCode="0.00">
                  <c:v>74.194627516778539</c:v>
                </c:pt>
                <c:pt idx="1169" formatCode="0.00">
                  <c:v>74.052359619686811</c:v>
                </c:pt>
                <c:pt idx="1170" formatCode="0.00">
                  <c:v>74.00035326998325</c:v>
                </c:pt>
                <c:pt idx="1171" formatCode="0.00">
                  <c:v>73.828381391450137</c:v>
                </c:pt>
                <c:pt idx="1172" formatCode="0.00">
                  <c:v>73.828381391450137</c:v>
                </c:pt>
                <c:pt idx="1173" formatCode="0.00">
                  <c:v>73.793769230769243</c:v>
                </c:pt>
                <c:pt idx="1174" formatCode="0.00">
                  <c:v>73.901546625595088</c:v>
                </c:pt>
                <c:pt idx="1175" formatCode="0.00">
                  <c:v>73.953599607733281</c:v>
                </c:pt>
                <c:pt idx="1176" formatCode="0.00">
                  <c:v>73.889121704991595</c:v>
                </c:pt>
                <c:pt idx="1177" formatCode="0.00">
                  <c:v>73.854451431779921</c:v>
                </c:pt>
                <c:pt idx="1178" formatCode="0.00">
                  <c:v>73.988822322181633</c:v>
                </c:pt>
                <c:pt idx="1179" formatCode="0.00">
                  <c:v>73.954176470588251</c:v>
                </c:pt>
                <c:pt idx="1180" formatCode="0.00">
                  <c:v>73.94563810597522</c:v>
                </c:pt>
                <c:pt idx="1181" formatCode="0.00">
                  <c:v>73.998053581500301</c:v>
                </c:pt>
                <c:pt idx="1182" formatCode="0.00">
                  <c:v>73.989560293702368</c:v>
                </c:pt>
                <c:pt idx="1183" formatCode="0.00">
                  <c:v>74.098595137121848</c:v>
                </c:pt>
                <c:pt idx="1184" formatCode="0.00">
                  <c:v>74.090222536806365</c:v>
                </c:pt>
                <c:pt idx="1185" formatCode="0.00">
                  <c:v>74.051548752834478</c:v>
                </c:pt>
                <c:pt idx="1186" formatCode="0.00">
                  <c:v>74.453692395005689</c:v>
                </c:pt>
                <c:pt idx="1187" formatCode="0.00">
                  <c:v>74.419250000000019</c:v>
                </c:pt>
                <c:pt idx="1188" formatCode="0.00">
                  <c:v>73.969258890469419</c:v>
                </c:pt>
                <c:pt idx="1189" formatCode="0.00">
                  <c:v>73.934176303047593</c:v>
                </c:pt>
                <c:pt idx="1190" formatCode="0.00">
                  <c:v>73.895092956943273</c:v>
                </c:pt>
                <c:pt idx="1191" formatCode="0.00">
                  <c:v>73.978539383561667</c:v>
                </c:pt>
                <c:pt idx="1192" formatCode="0.00">
                  <c:v>74.145861635220143</c:v>
                </c:pt>
                <c:pt idx="1193" formatCode="0.00">
                  <c:v>74.106875214653712</c:v>
                </c:pt>
                <c:pt idx="1194" formatCode="0.00">
                  <c:v>74.014503436426139</c:v>
                </c:pt>
                <c:pt idx="1195" formatCode="0.00">
                  <c:v>74.005902208201903</c:v>
                </c:pt>
                <c:pt idx="1196" formatCode="0.00">
                  <c:v>73.820565317255259</c:v>
                </c:pt>
                <c:pt idx="1197" formatCode="0.00">
                  <c:v>73.988625539257995</c:v>
                </c:pt>
                <c:pt idx="1198" formatCode="0.00">
                  <c:v>73.93122362747917</c:v>
                </c:pt>
                <c:pt idx="1199" formatCode="0.00">
                  <c:v>74.023988221775383</c:v>
                </c:pt>
                <c:pt idx="1200" formatCode="0.00">
                  <c:v>73.970579672695962</c:v>
                </c:pt>
                <c:pt idx="1201" formatCode="0.00">
                  <c:v>73.860003154574144</c:v>
                </c:pt>
                <c:pt idx="1202" formatCode="0.00">
                  <c:v>73.987878328084747</c:v>
                </c:pt>
                <c:pt idx="1203" formatCode="0.00">
                  <c:v>73.842153605015696</c:v>
                </c:pt>
                <c:pt idx="1204" formatCode="0.00">
                  <c:v>73.763141723356014</c:v>
                </c:pt>
                <c:pt idx="1205" formatCode="0.00">
                  <c:v>73.880771509167872</c:v>
                </c:pt>
                <c:pt idx="1206" formatCode="0.00">
                  <c:v>74.200148876404526</c:v>
                </c:pt>
                <c:pt idx="1207" formatCode="0.00">
                  <c:v>73.901546625595088</c:v>
                </c:pt>
                <c:pt idx="1208" formatCode="0.00">
                  <c:v>73.875318840579709</c:v>
                </c:pt>
                <c:pt idx="1209" formatCode="0.00">
                  <c:v>73.836958333333357</c:v>
                </c:pt>
                <c:pt idx="1210" formatCode="0.00">
                  <c:v>73.742634247714065</c:v>
                </c:pt>
                <c:pt idx="1211" formatCode="0.00">
                  <c:v>73.704935929301314</c:v>
                </c:pt>
                <c:pt idx="1212" formatCode="0.00">
                  <c:v>73.79418962186034</c:v>
                </c:pt>
                <c:pt idx="1213" formatCode="0.00">
                  <c:v>73.79418962186034</c:v>
                </c:pt>
                <c:pt idx="1214" formatCode="0.00">
                  <c:v>73.819805632247395</c:v>
                </c:pt>
                <c:pt idx="1215" formatCode="0.00">
                  <c:v>73.900537993920992</c:v>
                </c:pt>
                <c:pt idx="1216" formatCode="0.00">
                  <c:v>73.955701133536095</c:v>
                </c:pt>
                <c:pt idx="1217" formatCode="0.00">
                  <c:v>73.89208135030438</c:v>
                </c:pt>
                <c:pt idx="1218" formatCode="0.00">
                  <c:v>73.71313850415514</c:v>
                </c:pt>
                <c:pt idx="1219" formatCode="0.00">
                  <c:v>73.704400832177541</c:v>
                </c:pt>
                <c:pt idx="1220" formatCode="0.00">
                  <c:v>73.695638888888894</c:v>
                </c:pt>
                <c:pt idx="1221" formatCode="0.00">
                  <c:v>73.802557842046724</c:v>
                </c:pt>
                <c:pt idx="1222" formatCode="0.00">
                  <c:v>73.622618596881978</c:v>
                </c:pt>
                <c:pt idx="1223" formatCode="0.00">
                  <c:v>73.729694537346717</c:v>
                </c:pt>
                <c:pt idx="1224" formatCode="0.00">
                  <c:v>73.639533742331281</c:v>
                </c:pt>
                <c:pt idx="1225" formatCode="0.00">
                  <c:v>73.720926318727336</c:v>
                </c:pt>
                <c:pt idx="1226" formatCode="0.00">
                  <c:v>73.656505586592189</c:v>
                </c:pt>
                <c:pt idx="1227" formatCode="0.00">
                  <c:v>73.686232746577275</c:v>
                </c:pt>
                <c:pt idx="1228" formatCode="0.00">
                  <c:v>73.763978747203581</c:v>
                </c:pt>
                <c:pt idx="1229" formatCode="0.00">
                  <c:v>73.677381645215476</c:v>
                </c:pt>
                <c:pt idx="1230" formatCode="0.00">
                  <c:v>73.703316260845256</c:v>
                </c:pt>
                <c:pt idx="1231" formatCode="0.00">
                  <c:v>73.755229067488116</c:v>
                </c:pt>
                <c:pt idx="1232" formatCode="0.00">
                  <c:v>73.785058823529425</c:v>
                </c:pt>
                <c:pt idx="1233" formatCode="0.00">
                  <c:v>73.811052675819568</c:v>
                </c:pt>
                <c:pt idx="1234" formatCode="0.00">
                  <c:v>73.746454851374097</c:v>
                </c:pt>
                <c:pt idx="1235" formatCode="0.00">
                  <c:v>73.77246704067322</c:v>
                </c:pt>
                <c:pt idx="1236" formatCode="0.00">
                  <c:v>73.681748245860234</c:v>
                </c:pt>
                <c:pt idx="1237" formatCode="0.00">
                  <c:v>73.737655995506898</c:v>
                </c:pt>
                <c:pt idx="1238" formatCode="0.00">
                  <c:v>73.620794943820243</c:v>
                </c:pt>
                <c:pt idx="1239" formatCode="0.00">
                  <c:v>73.702766657295484</c:v>
                </c:pt>
                <c:pt idx="1240" formatCode="0.00">
                  <c:v>73.728832395950505</c:v>
                </c:pt>
                <c:pt idx="1241" formatCode="0.00">
                  <c:v>73.690012950450466</c:v>
                </c:pt>
                <c:pt idx="1242" formatCode="0.00">
                  <c:v>73.746098591549313</c:v>
                </c:pt>
                <c:pt idx="1243" formatCode="0.00">
                  <c:v>73.746098591549313</c:v>
                </c:pt>
                <c:pt idx="1244" formatCode="0.00">
                  <c:v>73.854582064297801</c:v>
                </c:pt>
                <c:pt idx="1245" formatCode="0.00">
                  <c:v>73.854582064297801</c:v>
                </c:pt>
                <c:pt idx="1246" formatCode="0.00">
                  <c:v>73.854582064297801</c:v>
                </c:pt>
                <c:pt idx="1247" formatCode="0.00">
                  <c:v>73.77222795153564</c:v>
                </c:pt>
                <c:pt idx="1248" formatCode="0.00">
                  <c:v>73.746098591549313</c:v>
                </c:pt>
                <c:pt idx="1249" formatCode="0.00">
                  <c:v>73.690012950450466</c:v>
                </c:pt>
                <c:pt idx="1250" formatCode="0.00">
                  <c:v>73.810987616099084</c:v>
                </c:pt>
                <c:pt idx="1251" formatCode="0.00">
                  <c:v>73.781007878446843</c:v>
                </c:pt>
                <c:pt idx="1252" formatCode="0.00">
                  <c:v>73.728832395950505</c:v>
                </c:pt>
                <c:pt idx="1253" formatCode="0.00">
                  <c:v>73.737655995506898</c:v>
                </c:pt>
                <c:pt idx="1254" formatCode="0.00">
                  <c:v>73.638700280112062</c:v>
                </c:pt>
                <c:pt idx="1255" formatCode="0.00">
                  <c:v>73.656505586592189</c:v>
                </c:pt>
                <c:pt idx="1256" formatCode="0.00">
                  <c:v>73.613710900473947</c:v>
                </c:pt>
                <c:pt idx="1257" formatCode="0.00">
                  <c:v>73.622618596881978</c:v>
                </c:pt>
                <c:pt idx="1258" formatCode="0.00">
                  <c:v>73.506734335839624</c:v>
                </c:pt>
                <c:pt idx="1259" formatCode="0.00">
                  <c:v>73.480984409799575</c:v>
                </c:pt>
                <c:pt idx="1260" formatCode="0.00">
                  <c:v>73.622618596881978</c:v>
                </c:pt>
                <c:pt idx="1261" formatCode="0.00">
                  <c:v>73.506734335839624</c:v>
                </c:pt>
                <c:pt idx="1262" formatCode="0.00">
                  <c:v>73.506734335839624</c:v>
                </c:pt>
                <c:pt idx="1263" formatCode="0.00">
                  <c:v>73.558277235998901</c:v>
                </c:pt>
                <c:pt idx="1264" formatCode="0.00">
                  <c:v>73.587902452619858</c:v>
                </c:pt>
                <c:pt idx="1265" formatCode="0.00">
                  <c:v>73.497662576687119</c:v>
                </c:pt>
                <c:pt idx="1266" formatCode="0.00">
                  <c:v>73.604778336125094</c:v>
                </c:pt>
                <c:pt idx="1267" formatCode="0.00">
                  <c:v>73.540242246437572</c:v>
                </c:pt>
                <c:pt idx="1268" formatCode="0.00">
                  <c:v>73.621710850111853</c:v>
                </c:pt>
                <c:pt idx="1269" formatCode="0.00">
                  <c:v>73.5311869054281</c:v>
                </c:pt>
                <c:pt idx="1270" formatCode="0.00">
                  <c:v>73.638700280112062</c:v>
                </c:pt>
                <c:pt idx="1271" formatCode="0.00">
                  <c:v>73.573975609756104</c:v>
                </c:pt>
                <c:pt idx="1272" formatCode="0.00">
                  <c:v>73.681748245860234</c:v>
                </c:pt>
                <c:pt idx="1273" formatCode="0.00">
                  <c:v>73.594788823364254</c:v>
                </c:pt>
                <c:pt idx="1274" formatCode="0.00">
                  <c:v>73.620794943820243</c:v>
                </c:pt>
                <c:pt idx="1275" formatCode="0.00">
                  <c:v>73.702766657295484</c:v>
                </c:pt>
                <c:pt idx="1276" formatCode="0.00">
                  <c:v>73.781007878446843</c:v>
                </c:pt>
                <c:pt idx="1277" formatCode="0.00">
                  <c:v>73.690012950450466</c:v>
                </c:pt>
                <c:pt idx="1278" formatCode="0.00">
                  <c:v>73.77222795153564</c:v>
                </c:pt>
                <c:pt idx="1279" formatCode="0.00">
                  <c:v>73.446356840620609</c:v>
                </c:pt>
                <c:pt idx="1280" formatCode="0.00">
                  <c:v>73.472438487584668</c:v>
                </c:pt>
                <c:pt idx="1281" formatCode="0.00">
                  <c:v>73.619870767494376</c:v>
                </c:pt>
                <c:pt idx="1282" formatCode="0.00">
                  <c:v>73.472438487584668</c:v>
                </c:pt>
                <c:pt idx="1283" formatCode="0.00">
                  <c:v>73.554654899745856</c:v>
                </c:pt>
                <c:pt idx="1284" formatCode="0.00">
                  <c:v>73.5807966101695</c:v>
                </c:pt>
                <c:pt idx="1285" formatCode="0.00">
                  <c:v>73.545522624434398</c:v>
                </c:pt>
                <c:pt idx="1286" formatCode="0.00">
                  <c:v>73.506275764439437</c:v>
                </c:pt>
                <c:pt idx="1287" formatCode="0.00">
                  <c:v>73.536364485981338</c:v>
                </c:pt>
                <c:pt idx="1288" formatCode="0.00">
                  <c:v>73.641296002268234</c:v>
                </c:pt>
                <c:pt idx="1289" formatCode="0.00">
                  <c:v>73.750368719841063</c:v>
                </c:pt>
                <c:pt idx="1290" formatCode="0.00">
                  <c:v>73.750368719841063</c:v>
                </c:pt>
                <c:pt idx="1291" formatCode="0.00">
                  <c:v>73.688781250000019</c:v>
                </c:pt>
                <c:pt idx="1292" formatCode="0.00">
                  <c:v>73.715117078715565</c:v>
                </c:pt>
                <c:pt idx="1293" formatCode="0.00">
                  <c:v>73.623179129940311</c:v>
                </c:pt>
                <c:pt idx="1294" formatCode="0.00">
                  <c:v>73.85093397837224</c:v>
                </c:pt>
                <c:pt idx="1295" formatCode="0.00">
                  <c:v>73.679785206258885</c:v>
                </c:pt>
                <c:pt idx="1296" formatCode="0.00">
                  <c:v>73.623179129940311</c:v>
                </c:pt>
                <c:pt idx="1297" formatCode="0.00">
                  <c:v>73.632250425894384</c:v>
                </c:pt>
                <c:pt idx="1298" formatCode="0.00">
                  <c:v>73.615040816326541</c:v>
                </c:pt>
                <c:pt idx="1299" formatCode="0.00">
                  <c:v>73.624095386357226</c:v>
                </c:pt>
                <c:pt idx="1300" formatCode="0.00">
                  <c:v>73.437081920903978</c:v>
                </c:pt>
                <c:pt idx="1301" formatCode="0.00">
                  <c:v>73.498534857465444</c:v>
                </c:pt>
                <c:pt idx="1302" formatCode="0.00">
                  <c:v>73.446356840620609</c:v>
                </c:pt>
                <c:pt idx="1303" formatCode="0.00">
                  <c:v>73.498534857465444</c:v>
                </c:pt>
                <c:pt idx="1304" formatCode="0.00">
                  <c:v>73.446356840620609</c:v>
                </c:pt>
                <c:pt idx="1305" formatCode="0.00">
                  <c:v>73.407097712510605</c:v>
                </c:pt>
                <c:pt idx="1306" formatCode="0.00">
                  <c:v>73.407097712510605</c:v>
                </c:pt>
                <c:pt idx="1307" formatCode="0.00">
                  <c:v>73.446356840620609</c:v>
                </c:pt>
                <c:pt idx="1308" formatCode="0.00">
                  <c:v>73.563761421319811</c:v>
                </c:pt>
                <c:pt idx="1309" formatCode="0.00">
                  <c:v>73.472438487584668</c:v>
                </c:pt>
                <c:pt idx="1310" formatCode="0.00">
                  <c:v>73.446356840620609</c:v>
                </c:pt>
                <c:pt idx="1311" formatCode="0.00">
                  <c:v>73.455605633802818</c:v>
                </c:pt>
                <c:pt idx="1312" formatCode="0.00">
                  <c:v>73.431348752453047</c:v>
                </c:pt>
                <c:pt idx="1313" formatCode="0.00">
                  <c:v>73.475597874720364</c:v>
                </c:pt>
                <c:pt idx="1314" formatCode="0.00">
                  <c:v>73.46274874371862</c:v>
                </c:pt>
                <c:pt idx="1315" formatCode="0.00">
                  <c:v>73.433108847334651</c:v>
                </c:pt>
                <c:pt idx="1316" formatCode="0.00">
                  <c:v>73.433108847334651</c:v>
                </c:pt>
                <c:pt idx="1317" formatCode="0.00">
                  <c:v>73.46274874371862</c:v>
                </c:pt>
                <c:pt idx="1318" formatCode="0.00">
                  <c:v>73.540242246437572</c:v>
                </c:pt>
                <c:pt idx="1319" formatCode="0.00">
                  <c:v>73.475597874720364</c:v>
                </c:pt>
                <c:pt idx="1320" formatCode="0.00">
                  <c:v>73.5311869054281</c:v>
                </c:pt>
                <c:pt idx="1321" formatCode="0.00">
                  <c:v>73.496193277310951</c:v>
                </c:pt>
                <c:pt idx="1322" formatCode="0.00">
                  <c:v>73.431348752453047</c:v>
                </c:pt>
                <c:pt idx="1323" formatCode="0.00">
                  <c:v>73.564937113980932</c:v>
                </c:pt>
                <c:pt idx="1324" formatCode="0.00">
                  <c:v>73.581897637795279</c:v>
                </c:pt>
                <c:pt idx="1325" formatCode="0.00">
                  <c:v>73.403554617117138</c:v>
                </c:pt>
                <c:pt idx="1326" formatCode="0.00">
                  <c:v>73.446356840620609</c:v>
                </c:pt>
                <c:pt idx="1327" formatCode="0.00">
                  <c:v>73.437081920903978</c:v>
                </c:pt>
                <c:pt idx="1328" formatCode="0.00">
                  <c:v>73.427780763790693</c:v>
                </c:pt>
                <c:pt idx="1329" formatCode="0.00">
                  <c:v>73.497051601927978</c:v>
                </c:pt>
                <c:pt idx="1330" formatCode="0.00">
                  <c:v>73.540343750000019</c:v>
                </c:pt>
                <c:pt idx="1331" formatCode="0.00">
                  <c:v>73.679785206258885</c:v>
                </c:pt>
                <c:pt idx="1332" formatCode="0.00">
                  <c:v>73.640456565081209</c:v>
                </c:pt>
                <c:pt idx="1333" formatCode="0.00">
                  <c:v>73.604958939264336</c:v>
                </c:pt>
                <c:pt idx="1334" formatCode="0.00">
                  <c:v>73.657793152639087</c:v>
                </c:pt>
                <c:pt idx="1335" formatCode="0.00">
                  <c:v>73.701679245283032</c:v>
                </c:pt>
                <c:pt idx="1336" formatCode="0.00">
                  <c:v>73.61311441647598</c:v>
                </c:pt>
                <c:pt idx="1337" formatCode="0.00">
                  <c:v>73.573495418098545</c:v>
                </c:pt>
                <c:pt idx="1338" formatCode="0.00">
                  <c:v>73.657024075666399</c:v>
                </c:pt>
                <c:pt idx="1339" formatCode="0.00">
                  <c:v>73.710160883280778</c:v>
                </c:pt>
                <c:pt idx="1340" formatCode="0.00">
                  <c:v>73.674498708010347</c:v>
                </c:pt>
                <c:pt idx="1341" formatCode="0.00">
                  <c:v>73.60818678160922</c:v>
                </c:pt>
                <c:pt idx="1342" formatCode="0.00">
                  <c:v>73.581586613042248</c:v>
                </c:pt>
                <c:pt idx="1343" formatCode="0.00">
                  <c:v>73.647902411021832</c:v>
                </c:pt>
                <c:pt idx="1344" formatCode="0.00">
                  <c:v>73.537727637614694</c:v>
                </c:pt>
                <c:pt idx="1345" formatCode="0.00">
                  <c:v>73.354071428571459</c:v>
                </c:pt>
                <c:pt idx="1346" formatCode="0.00">
                  <c:v>73.604958939264336</c:v>
                </c:pt>
                <c:pt idx="1348" formatCode="0.00">
                  <c:v>73.126070249090418</c:v>
                </c:pt>
                <c:pt idx="1349" formatCode="0.00">
                  <c:v>73.013069676700113</c:v>
                </c:pt>
                <c:pt idx="1350" formatCode="0.00">
                  <c:v>73.030179274037152</c:v>
                </c:pt>
                <c:pt idx="1351" formatCode="0.00">
                  <c:v>73.004519580805294</c:v>
                </c:pt>
                <c:pt idx="1352" formatCode="0.00">
                  <c:v>72.961428961748652</c:v>
                </c:pt>
                <c:pt idx="1353" formatCode="0.00">
                  <c:v>73.094176791065124</c:v>
                </c:pt>
                <c:pt idx="1354" formatCode="0.00">
                  <c:v>72.919131564699526</c:v>
                </c:pt>
                <c:pt idx="1355" formatCode="0.00">
                  <c:v>72.961056300268112</c:v>
                </c:pt>
                <c:pt idx="1356" formatCode="0.00">
                  <c:v>72.961056300268112</c:v>
                </c:pt>
                <c:pt idx="1357" formatCode="0.00">
                  <c:v>73.042846804014815</c:v>
                </c:pt>
                <c:pt idx="1358" formatCode="0.00">
                  <c:v>73.085463768115957</c:v>
                </c:pt>
                <c:pt idx="1359" formatCode="0.00">
                  <c:v>73.273666666666685</c:v>
                </c:pt>
                <c:pt idx="1360" formatCode="0.00">
                  <c:v>73.199996779388101</c:v>
                </c:pt>
                <c:pt idx="1361" formatCode="0.00">
                  <c:v>73.219317204301092</c:v>
                </c:pt>
                <c:pt idx="1362" formatCode="0.00">
                  <c:v>73.253198711063391</c:v>
                </c:pt>
                <c:pt idx="1363" formatCode="0.00">
                  <c:v>73.293737153618508</c:v>
                </c:pt>
                <c:pt idx="1364" formatCode="0.00">
                  <c:v>73.104209829867685</c:v>
                </c:pt>
                <c:pt idx="1365" formatCode="0.00">
                  <c:v>73.23906455112558</c:v>
                </c:pt>
                <c:pt idx="1366" formatCode="0.00">
                  <c:v>73.236508580768188</c:v>
                </c:pt>
                <c:pt idx="1367" formatCode="0.00">
                  <c:v>73.356963397978703</c:v>
                </c:pt>
                <c:pt idx="1368" formatCode="0.00">
                  <c:v>73.199387291153116</c:v>
                </c:pt>
                <c:pt idx="1369" formatCode="0.00">
                  <c:v>73.265950864671993</c:v>
                </c:pt>
                <c:pt idx="1370" formatCode="0.00">
                  <c:v>73.361995597138147</c:v>
                </c:pt>
                <c:pt idx="1371" formatCode="0.00">
                  <c:v>73.318172413793107</c:v>
                </c:pt>
                <c:pt idx="1372" formatCode="0.00">
                  <c:v>73.321384061981206</c:v>
                </c:pt>
                <c:pt idx="1373" formatCode="0.00">
                  <c:v>73.456890274314233</c:v>
                </c:pt>
                <c:pt idx="1374" formatCode="0.00">
                  <c:v>73.302816870144298</c:v>
                </c:pt>
                <c:pt idx="1375" formatCode="0.00">
                  <c:v>73.293494581828298</c:v>
                </c:pt>
                <c:pt idx="1376" formatCode="0.00">
                  <c:v>73.33552227171495</c:v>
                </c:pt>
                <c:pt idx="1377" formatCode="0.00">
                  <c:v>73.326214385280181</c:v>
                </c:pt>
                <c:pt idx="1378" formatCode="0.00">
                  <c:v>73.252103101424993</c:v>
                </c:pt>
                <c:pt idx="1379" formatCode="0.00">
                  <c:v>73.207327731092448</c:v>
                </c:pt>
                <c:pt idx="1380" formatCode="0.00">
                  <c:v>73.39617429132754</c:v>
                </c:pt>
                <c:pt idx="1381" formatCode="0.00">
                  <c:v>73.265951925780158</c:v>
                </c:pt>
                <c:pt idx="1382" formatCode="0.00">
                  <c:v>73.364324689966182</c:v>
                </c:pt>
                <c:pt idx="1383" formatCode="0.00">
                  <c:v>73.211348856900941</c:v>
                </c:pt>
                <c:pt idx="1384" formatCode="0.00">
                  <c:v>73.397756787330323</c:v>
                </c:pt>
                <c:pt idx="1385" formatCode="0.00">
                  <c:v>73.414558073654405</c:v>
                </c:pt>
                <c:pt idx="1386" formatCode="0.00">
                  <c:v>73.313241271643491</c:v>
                </c:pt>
                <c:pt idx="1387" formatCode="0.00">
                  <c:v>73.452241046048897</c:v>
                </c:pt>
                <c:pt idx="1388" formatCode="0.00">
                  <c:v>73.438989183034451</c:v>
                </c:pt>
                <c:pt idx="1389" formatCode="0.00">
                  <c:v>73.521903133903152</c:v>
                </c:pt>
                <c:pt idx="1390" formatCode="0.00">
                  <c:v>73.346736827114796</c:v>
                </c:pt>
                <c:pt idx="1391" formatCode="0.00">
                  <c:v>73.41268696642004</c:v>
                </c:pt>
                <c:pt idx="1392" formatCode="0.00">
                  <c:v>73.422065075305497</c:v>
                </c:pt>
                <c:pt idx="1393" formatCode="0.00">
                  <c:v>73.244308411214973</c:v>
                </c:pt>
                <c:pt idx="1394" formatCode="0.00">
                  <c:v>73.319442497880786</c:v>
                </c:pt>
                <c:pt idx="1395" formatCode="0.00">
                  <c:v>73.165112676056339</c:v>
                </c:pt>
                <c:pt idx="1396" formatCode="0.00">
                  <c:v>73.044949105145406</c:v>
                </c:pt>
                <c:pt idx="1397" formatCode="0.00">
                  <c:v>73.016676470588251</c:v>
                </c:pt>
                <c:pt idx="1398" formatCode="0.00">
                  <c:v>73.215529021558893</c:v>
                </c:pt>
                <c:pt idx="1399" formatCode="0.00">
                  <c:v>73.204827314689126</c:v>
                </c:pt>
                <c:pt idx="1400" formatCode="0.00">
                  <c:v>72.995123727905735</c:v>
                </c:pt>
                <c:pt idx="1401" formatCode="0.00">
                  <c:v>73.00233333333334</c:v>
                </c:pt>
                <c:pt idx="1402" formatCode="0.00">
                  <c:v>73.094447963800903</c:v>
                </c:pt>
                <c:pt idx="1403" formatCode="0.00">
                  <c:v>72.997620418848172</c:v>
                </c:pt>
                <c:pt idx="1404" formatCode="0.00">
                  <c:v>73.211947778643804</c:v>
                </c:pt>
                <c:pt idx="1405" formatCode="0.00">
                  <c:v>73.076198233307352</c:v>
                </c:pt>
                <c:pt idx="1406" formatCode="0.00">
                  <c:v>73.039965265082273</c:v>
                </c:pt>
                <c:pt idx="1407" formatCode="0.00">
                  <c:v>72.999883733192732</c:v>
                </c:pt>
                <c:pt idx="1408" formatCode="0.00">
                  <c:v>73.147154460719051</c:v>
                </c:pt>
                <c:pt idx="1409" formatCode="0.00">
                  <c:v>73.097450402144787</c:v>
                </c:pt>
                <c:pt idx="1410" formatCode="0.00">
                  <c:v>73.172458367016986</c:v>
                </c:pt>
                <c:pt idx="1411" formatCode="0.00">
                  <c:v>73.232442942130888</c:v>
                </c:pt>
                <c:pt idx="1412" formatCode="0.00">
                  <c:v>73.135392305608249</c:v>
                </c:pt>
                <c:pt idx="1413" formatCode="0.00">
                  <c:v>73.32480234141029</c:v>
                </c:pt>
                <c:pt idx="1414" formatCode="0.00">
                  <c:v>73.331746586564748</c:v>
                </c:pt>
                <c:pt idx="1415" formatCode="0.00">
                  <c:v>73.199387291153116</c:v>
                </c:pt>
                <c:pt idx="1416" formatCode="0.00">
                  <c:v>73.265950864671993</c:v>
                </c:pt>
                <c:pt idx="1417" formatCode="0.00">
                  <c:v>73.192848693259975</c:v>
                </c:pt>
                <c:pt idx="1418" formatCode="0.00">
                  <c:v>73.212641774593564</c:v>
                </c:pt>
                <c:pt idx="1419" formatCode="0.00">
                  <c:v>73.109907785753748</c:v>
                </c:pt>
                <c:pt idx="1420" formatCode="0.00">
                  <c:v>73.244821951893854</c:v>
                </c:pt>
                <c:pt idx="1421" formatCode="0.00">
                  <c:v>73.235452934662263</c:v>
                </c:pt>
                <c:pt idx="1422" formatCode="0.00">
                  <c:v>73.196689024390253</c:v>
                </c:pt>
                <c:pt idx="1423" formatCode="0.00">
                  <c:v>73.21281954469741</c:v>
                </c:pt>
                <c:pt idx="1424" formatCode="0.00">
                  <c:v>73.152135871075316</c:v>
                </c:pt>
                <c:pt idx="1425" formatCode="0.00">
                  <c:v>73.258479833101546</c:v>
                </c:pt>
                <c:pt idx="1426" formatCode="0.00">
                  <c:v>73.193888084632533</c:v>
                </c:pt>
                <c:pt idx="1427" formatCode="0.00">
                  <c:v>73.326214385280181</c:v>
                </c:pt>
                <c:pt idx="1428" formatCode="0.00">
                  <c:v>73.265371651785728</c:v>
                </c:pt>
                <c:pt idx="1429" formatCode="0.00">
                  <c:v>73.281725544997215</c:v>
                </c:pt>
                <c:pt idx="1430" formatCode="0.00">
                  <c:v>73.388839395635159</c:v>
                </c:pt>
                <c:pt idx="1431" formatCode="0.00">
                  <c:v>73.233159708601875</c:v>
                </c:pt>
                <c:pt idx="1432" formatCode="0.00">
                  <c:v>73.314598429613028</c:v>
                </c:pt>
                <c:pt idx="1433" formatCode="0.00">
                  <c:v>73.422110050533433</c:v>
                </c:pt>
                <c:pt idx="1434" formatCode="0.00">
                  <c:v>73.331117977528109</c:v>
                </c:pt>
                <c:pt idx="1435" formatCode="0.00">
                  <c:v>73.438829583802033</c:v>
                </c:pt>
                <c:pt idx="1436" formatCode="0.00">
                  <c:v>73.412845375316294</c:v>
                </c:pt>
                <c:pt idx="1437" formatCode="0.00">
                  <c:v>73.383011242270953</c:v>
                </c:pt>
                <c:pt idx="1438" formatCode="0.00">
                  <c:v>73.448060376298812</c:v>
                </c:pt>
                <c:pt idx="1439" formatCode="0.00">
                  <c:v>73.340489481065916</c:v>
                </c:pt>
                <c:pt idx="1440" formatCode="0.00">
                  <c:v>73.207327731092448</c:v>
                </c:pt>
                <c:pt idx="1441" formatCode="0.00">
                  <c:v>73.578936366173608</c:v>
                </c:pt>
                <c:pt idx="1442" formatCode="0.00">
                  <c:v>73.392714364947309</c:v>
                </c:pt>
                <c:pt idx="1443" formatCode="0.00">
                  <c:v>73.318172413793107</c:v>
                </c:pt>
                <c:pt idx="1444" formatCode="0.00">
                  <c:v>73.275198464912293</c:v>
                </c:pt>
                <c:pt idx="1445" formatCode="0.00">
                  <c:v>73.23906455112558</c:v>
                </c:pt>
                <c:pt idx="1446" formatCode="0.00">
                  <c:v>73.322270721205612</c:v>
                </c:pt>
                <c:pt idx="1447" formatCode="0.00">
                  <c:v>73.273666666666685</c:v>
                </c:pt>
                <c:pt idx="1448" formatCode="0.00">
                  <c:v>73.34842216358841</c:v>
                </c:pt>
                <c:pt idx="1449" formatCode="0.00">
                  <c:v>73.423268209308461</c:v>
                </c:pt>
                <c:pt idx="1450" formatCode="0.00">
                  <c:v>73.541222630611713</c:v>
                </c:pt>
                <c:pt idx="1451" formatCode="0.00">
                  <c:v>73.51950702758981</c:v>
                </c:pt>
                <c:pt idx="1452" formatCode="0.00">
                  <c:v>73.429645293665047</c:v>
                </c:pt>
                <c:pt idx="1453" formatCode="0.00">
                  <c:v>73.586415765069574</c:v>
                </c:pt>
                <c:pt idx="1454" formatCode="0.00">
                  <c:v>73.677888146052979</c:v>
                </c:pt>
                <c:pt idx="1455" formatCode="0.00">
                  <c:v>73.634134020618561</c:v>
                </c:pt>
                <c:pt idx="1456" formatCode="0.00">
                  <c:v>73.66908841778698</c:v>
                </c:pt>
                <c:pt idx="1457" formatCode="0.00">
                  <c:v>73.760202706219118</c:v>
                </c:pt>
                <c:pt idx="1458" formatCode="0.00">
                  <c:v>74.038091719077585</c:v>
                </c:pt>
                <c:pt idx="1459" formatCode="0.00">
                  <c:v>73.957641916798323</c:v>
                </c:pt>
                <c:pt idx="1460" formatCode="0.00">
                  <c:v>74.100536308423571</c:v>
                </c:pt>
                <c:pt idx="1461" formatCode="0.00">
                  <c:v>74.007378306878309</c:v>
                </c:pt>
                <c:pt idx="1462" formatCode="0.00">
                  <c:v>74.11857768924304</c:v>
                </c:pt>
                <c:pt idx="1463" formatCode="0.00">
                  <c:v>74.036518469306415</c:v>
                </c:pt>
                <c:pt idx="1464" formatCode="0.00">
                  <c:v>73.934091053889063</c:v>
                </c:pt>
                <c:pt idx="1465" formatCode="0.00">
                  <c:v>73.929997092254837</c:v>
                </c:pt>
                <c:pt idx="1466" formatCode="0.00">
                  <c:v>73.929120576671053</c:v>
                </c:pt>
                <c:pt idx="1467" formatCode="0.00">
                  <c:v>74.167355812122821</c:v>
                </c:pt>
                <c:pt idx="1468" formatCode="0.00">
                  <c:v>74.167355812122821</c:v>
                </c:pt>
                <c:pt idx="1469" formatCode="0.00">
                  <c:v>74.167355812122821</c:v>
                </c:pt>
                <c:pt idx="1470" formatCode="0.00">
                  <c:v>74.208649316508954</c:v>
                </c:pt>
                <c:pt idx="1471" formatCode="0.00">
                  <c:v>74.125123613312212</c:v>
                </c:pt>
                <c:pt idx="1472" formatCode="0.00">
                  <c:v>74.297313725490213</c:v>
                </c:pt>
                <c:pt idx="1473" formatCode="0.00">
                  <c:v>74.310568429444615</c:v>
                </c:pt>
                <c:pt idx="1474" formatCode="0.00">
                  <c:v>74.385007978723422</c:v>
                </c:pt>
                <c:pt idx="1475" formatCode="0.00">
                  <c:v>74.352656549520788</c:v>
                </c:pt>
                <c:pt idx="1476" formatCode="0.00">
                  <c:v>74.327812350279473</c:v>
                </c:pt>
                <c:pt idx="1477" formatCode="0.00">
                  <c:v>74.455830490405134</c:v>
                </c:pt>
                <c:pt idx="1478" formatCode="0.00">
                  <c:v>74.416018968741668</c:v>
                </c:pt>
                <c:pt idx="1479" formatCode="0.00">
                  <c:v>74.297385871019557</c:v>
                </c:pt>
                <c:pt idx="1480" formatCode="0.00">
                  <c:v>74.314728759045835</c:v>
                </c:pt>
                <c:pt idx="1481" formatCode="0.00">
                  <c:v>74.303391841116493</c:v>
                </c:pt>
                <c:pt idx="1482" formatCode="0.00">
                  <c:v>74.270657173562626</c:v>
                </c:pt>
                <c:pt idx="1483" formatCode="0.00">
                  <c:v>74.324491935483877</c:v>
                </c:pt>
                <c:pt idx="1484" formatCode="0.00">
                  <c:v>74.403503093892922</c:v>
                </c:pt>
                <c:pt idx="1485" formatCode="0.00">
                  <c:v>74.332127516778527</c:v>
                </c:pt>
                <c:pt idx="1486" formatCode="0.00">
                  <c:v>74.451086303939974</c:v>
                </c:pt>
                <c:pt idx="1487" formatCode="0.00">
                  <c:v>74.387399038461567</c:v>
                </c:pt>
                <c:pt idx="1488" formatCode="0.00">
                  <c:v>74.385007978723422</c:v>
                </c:pt>
                <c:pt idx="1489" formatCode="0.00">
                  <c:v>74.418423280423283</c:v>
                </c:pt>
                <c:pt idx="1490" formatCode="0.00">
                  <c:v>74.444249999999997</c:v>
                </c:pt>
                <c:pt idx="1491" formatCode="0.00">
                  <c:v>74.484241830065358</c:v>
                </c:pt>
                <c:pt idx="1492" formatCode="0.00">
                  <c:v>74.49145953002612</c:v>
                </c:pt>
                <c:pt idx="1493" formatCode="0.00">
                  <c:v>74.412259547934539</c:v>
                </c:pt>
                <c:pt idx="1494" formatCode="0.00">
                  <c:v>74.399010362694312</c:v>
                </c:pt>
                <c:pt idx="1495" formatCode="0.00">
                  <c:v>74.230329545454566</c:v>
                </c:pt>
                <c:pt idx="1496" formatCode="0.00">
                  <c:v>74.396642930856572</c:v>
                </c:pt>
                <c:pt idx="1497" formatCode="0.00">
                  <c:v>74.296827319587635</c:v>
                </c:pt>
                <c:pt idx="1498" formatCode="0.00">
                  <c:v>74.394294964028802</c:v>
                </c:pt>
                <c:pt idx="1499" formatCode="0.00">
                  <c:v>74.258266120777904</c:v>
                </c:pt>
                <c:pt idx="1500" formatCode="0.00">
                  <c:v>74.47787867177523</c:v>
                </c:pt>
                <c:pt idx="1501" formatCode="0.00">
                  <c:v>74.190668539325856</c:v>
                </c:pt>
                <c:pt idx="1502" formatCode="0.00">
                  <c:v>74.34792975734355</c:v>
                </c:pt>
                <c:pt idx="1503" formatCode="0.00">
                  <c:v>74.217980842911899</c:v>
                </c:pt>
                <c:pt idx="1504" formatCode="0.00">
                  <c:v>74.190668539325856</c:v>
                </c:pt>
                <c:pt idx="1505" formatCode="0.00">
                  <c:v>74.34792975734355</c:v>
                </c:pt>
                <c:pt idx="1506" formatCode="0.00">
                  <c:v>74.28945705521474</c:v>
                </c:pt>
                <c:pt idx="1507" formatCode="0.00">
                  <c:v>74.28945705521474</c:v>
                </c:pt>
                <c:pt idx="1508" formatCode="0.00">
                  <c:v>74.423020449897749</c:v>
                </c:pt>
                <c:pt idx="1509" formatCode="0.00">
                  <c:v>74.34792975734355</c:v>
                </c:pt>
                <c:pt idx="1510" formatCode="0.00">
                  <c:v>74.402803471158776</c:v>
                </c:pt>
                <c:pt idx="1511" formatCode="0.00">
                  <c:v>74.34792975734355</c:v>
                </c:pt>
                <c:pt idx="1512" formatCode="0.00">
                  <c:v>74.30953097798259</c:v>
                </c:pt>
                <c:pt idx="1513" formatCode="0.00">
                  <c:v>74.379821226172098</c:v>
                </c:pt>
                <c:pt idx="1514" formatCode="0.00">
                  <c:v>74.496664772727286</c:v>
                </c:pt>
                <c:pt idx="1515" formatCode="0.00">
                  <c:v>74.510874806800643</c:v>
                </c:pt>
                <c:pt idx="1516" formatCode="0.00">
                  <c:v>74.435136422136424</c:v>
                </c:pt>
                <c:pt idx="1517" formatCode="0.00">
                  <c:v>74.47967096441468</c:v>
                </c:pt>
                <c:pt idx="1518" formatCode="0.00">
                  <c:v>74.298778985507241</c:v>
                </c:pt>
                <c:pt idx="1519" formatCode="0.00">
                  <c:v>74.492291093222562</c:v>
                </c:pt>
                <c:pt idx="1520" formatCode="0.00">
                  <c:v>74.512999999999991</c:v>
                </c:pt>
                <c:pt idx="1521" formatCode="0.00">
                  <c:v>74.715111024237714</c:v>
                </c:pt>
                <c:pt idx="1522" formatCode="0.00">
                  <c:v>74.785199007573794</c:v>
                </c:pt>
                <c:pt idx="1523" formatCode="0.00">
                  <c:v>74.886856209150338</c:v>
                </c:pt>
                <c:pt idx="1524" formatCode="0.00">
                  <c:v>75.041541503011274</c:v>
                </c:pt>
                <c:pt idx="1525" formatCode="0.00">
                  <c:v>74.922651193286157</c:v>
                </c:pt>
                <c:pt idx="1526" formatCode="0.00">
                  <c:v>74.94424507486211</c:v>
                </c:pt>
                <c:pt idx="1527" formatCode="0.00">
                  <c:v>74.800151499210955</c:v>
                </c:pt>
                <c:pt idx="1528" formatCode="0.00">
                  <c:v>74.768595050026349</c:v>
                </c:pt>
                <c:pt idx="1529" formatCode="0.00">
                  <c:v>74.846333333333362</c:v>
                </c:pt>
                <c:pt idx="1530" formatCode="0.00">
                  <c:v>74.846333333333362</c:v>
                </c:pt>
                <c:pt idx="1531" formatCode="0.00">
                  <c:v>74.895810440284762</c:v>
                </c:pt>
                <c:pt idx="1532" formatCode="0.00">
                  <c:v>74.998550277117985</c:v>
                </c:pt>
                <c:pt idx="1533" formatCode="0.00">
                  <c:v>75.076655573164302</c:v>
                </c:pt>
                <c:pt idx="1534" formatCode="0.00">
                  <c:v>74.96709511228535</c:v>
                </c:pt>
                <c:pt idx="1535" formatCode="0.00">
                  <c:v>74.942278922345494</c:v>
                </c:pt>
                <c:pt idx="1536" formatCode="0.00">
                  <c:v>74.96709511228535</c:v>
                </c:pt>
                <c:pt idx="1537" formatCode="0.00">
                  <c:v>74.948966763386991</c:v>
                </c:pt>
                <c:pt idx="1538" formatCode="0.00">
                  <c:v>74.9556369863014</c:v>
                </c:pt>
                <c:pt idx="1539" formatCode="0.00">
                  <c:v>74.800151499210955</c:v>
                </c:pt>
                <c:pt idx="1540" formatCode="0.00">
                  <c:v>74.877832850750195</c:v>
                </c:pt>
                <c:pt idx="1541" formatCode="0.00">
                  <c:v>74.9556369863014</c:v>
                </c:pt>
                <c:pt idx="1542" formatCode="0.00">
                  <c:v>74.832682959048896</c:v>
                </c:pt>
                <c:pt idx="1543" formatCode="0.00">
                  <c:v>74.765647603918467</c:v>
                </c:pt>
                <c:pt idx="1544" formatCode="0.00">
                  <c:v>74.794582446808533</c:v>
                </c:pt>
                <c:pt idx="1545" formatCode="0.00">
                  <c:v>74.933545212765964</c:v>
                </c:pt>
                <c:pt idx="1546" formatCode="0.00">
                  <c:v>75.063582627118649</c:v>
                </c:pt>
                <c:pt idx="1547" formatCode="0.00">
                  <c:v>74.935573393282212</c:v>
                </c:pt>
                <c:pt idx="1548" formatCode="0.00">
                  <c:v>74.960420634920638</c:v>
                </c:pt>
                <c:pt idx="1549" formatCode="0.00">
                  <c:v>75.045258064516148</c:v>
                </c:pt>
                <c:pt idx="1550" formatCode="0.00">
                  <c:v>75.070127743983079</c:v>
                </c:pt>
                <c:pt idx="1551" formatCode="0.00">
                  <c:v>75.070127743983079</c:v>
                </c:pt>
                <c:pt idx="1552" formatCode="0.00">
                  <c:v>75.010154579142409</c:v>
                </c:pt>
                <c:pt idx="1553" formatCode="0.00">
                  <c:v>75.113423953365128</c:v>
                </c:pt>
                <c:pt idx="1554" formatCode="0.00">
                  <c:v>75.142008746355714</c:v>
                </c:pt>
                <c:pt idx="1555" formatCode="0.00">
                  <c:v>75.0819655172414</c:v>
                </c:pt>
                <c:pt idx="1556" formatCode="0.00">
                  <c:v>75.239222104144531</c:v>
                </c:pt>
                <c:pt idx="1557" formatCode="0.00">
                  <c:v>75.043842860941254</c:v>
                </c:pt>
                <c:pt idx="1558" formatCode="0.00">
                  <c:v>74.958530726256996</c:v>
                </c:pt>
                <c:pt idx="1559" formatCode="0.00">
                  <c:v>75.062267643142476</c:v>
                </c:pt>
                <c:pt idx="1560" formatCode="0.00">
                  <c:v>75.141131663113043</c:v>
                </c:pt>
                <c:pt idx="1561" formatCode="0.00">
                  <c:v>75.105849519743884</c:v>
                </c:pt>
                <c:pt idx="1562" formatCode="0.00">
                  <c:v>75.074164529914555</c:v>
                </c:pt>
                <c:pt idx="1563" formatCode="0.00">
                  <c:v>75.178441176470599</c:v>
                </c:pt>
                <c:pt idx="1564" formatCode="0.00">
                  <c:v>75.257715012041757</c:v>
                </c:pt>
                <c:pt idx="1565" formatCode="0.00">
                  <c:v>75.140244706513016</c:v>
                </c:pt>
                <c:pt idx="1566" formatCode="0.00">
                  <c:v>75.158973154362442</c:v>
                </c:pt>
                <c:pt idx="1567" formatCode="0.00">
                  <c:v>75.263873421123364</c:v>
                </c:pt>
                <c:pt idx="1568" formatCode="0.00">
                  <c:v>75.17125255788909</c:v>
                </c:pt>
                <c:pt idx="1569" formatCode="0.00">
                  <c:v>75.301891884605027</c:v>
                </c:pt>
                <c:pt idx="1570" formatCode="0.00">
                  <c:v>75.183604914933866</c:v>
                </c:pt>
                <c:pt idx="1571" formatCode="0.00">
                  <c:v>75.318367766360197</c:v>
                </c:pt>
                <c:pt idx="1572" formatCode="0.00">
                  <c:v>75.145038440714671</c:v>
                </c:pt>
                <c:pt idx="1573" formatCode="0.00">
                  <c:v>75.301909978308032</c:v>
                </c:pt>
                <c:pt idx="1574" formatCode="0.00">
                  <c:v>75.29551425468371</c:v>
                </c:pt>
                <c:pt idx="1575" formatCode="0.00">
                  <c:v>75.289101141924974</c:v>
                </c:pt>
                <c:pt idx="1576" formatCode="0.00">
                  <c:v>75.337775265595226</c:v>
                </c:pt>
                <c:pt idx="1577" formatCode="0.00">
                  <c:v>75.357133697135069</c:v>
                </c:pt>
                <c:pt idx="1578" formatCode="0.00">
                  <c:v>75.208013661202202</c:v>
                </c:pt>
                <c:pt idx="1579" formatCode="0.00">
                  <c:v>75.451509997261041</c:v>
                </c:pt>
                <c:pt idx="1580" formatCode="0.00">
                  <c:v>75.276092953112155</c:v>
                </c:pt>
                <c:pt idx="1581" formatCode="0.00">
                  <c:v>75.24371644249247</c:v>
                </c:pt>
                <c:pt idx="1582" formatCode="0.00">
                  <c:v>75.269589785831982</c:v>
                </c:pt>
                <c:pt idx="1583" formatCode="0.00">
                  <c:v>75.269589785831982</c:v>
                </c:pt>
                <c:pt idx="1584" formatCode="0.00">
                  <c:v>75.464923076923085</c:v>
                </c:pt>
                <c:pt idx="1585" formatCode="0.00">
                  <c:v>75.464923076923085</c:v>
                </c:pt>
                <c:pt idx="1586" formatCode="0.00">
                  <c:v>75.558859610638891</c:v>
                </c:pt>
                <c:pt idx="1587" formatCode="0.00">
                  <c:v>75.451509997261041</c:v>
                </c:pt>
                <c:pt idx="1588" formatCode="0.00">
                  <c:v>75.590855382087113</c:v>
                </c:pt>
                <c:pt idx="1589" formatCode="0.00">
                  <c:v>75.503271307207456</c:v>
                </c:pt>
                <c:pt idx="1590" formatCode="0.00">
                  <c:v>75.558859610638891</c:v>
                </c:pt>
                <c:pt idx="1591" formatCode="0.00">
                  <c:v>75.748233516483538</c:v>
                </c:pt>
                <c:pt idx="1592" formatCode="0.00">
                  <c:v>75.692434376716108</c:v>
                </c:pt>
                <c:pt idx="1593" formatCode="0.00">
                  <c:v>76.089173483392841</c:v>
                </c:pt>
                <c:pt idx="1594" formatCode="0.00">
                  <c:v>75.748233516483538</c:v>
                </c:pt>
                <c:pt idx="1595" formatCode="0.00">
                  <c:v>75.981124485878809</c:v>
                </c:pt>
                <c:pt idx="1596" formatCode="0.00">
                  <c:v>76.012657628047137</c:v>
                </c:pt>
                <c:pt idx="1597" formatCode="0.00">
                  <c:v>75.986644578313275</c:v>
                </c:pt>
                <c:pt idx="1598" formatCode="0.00">
                  <c:v>75.925304741024959</c:v>
                </c:pt>
                <c:pt idx="1599" formatCode="0.00">
                  <c:v>75.925304741024959</c:v>
                </c:pt>
                <c:pt idx="1600" formatCode="0.00">
                  <c:v>75.811862390350882</c:v>
                </c:pt>
                <c:pt idx="1601" formatCode="0.00">
                  <c:v>75.925304741024959</c:v>
                </c:pt>
                <c:pt idx="1602" formatCode="0.00">
                  <c:v>75.785882981638821</c:v>
                </c:pt>
                <c:pt idx="1603" formatCode="0.00">
                  <c:v>75.955091557017553</c:v>
                </c:pt>
                <c:pt idx="1604" formatCode="0.00">
                  <c:v>75.893658436214011</c:v>
                </c:pt>
                <c:pt idx="1605" formatCode="0.00">
                  <c:v>76.027766483516501</c:v>
                </c:pt>
                <c:pt idx="1606" formatCode="0.00">
                  <c:v>75.856234323432375</c:v>
                </c:pt>
                <c:pt idx="1607" formatCode="0.00">
                  <c:v>75.964473017621174</c:v>
                </c:pt>
                <c:pt idx="1608" formatCode="0.00">
                  <c:v>76.016787878787909</c:v>
                </c:pt>
                <c:pt idx="1609" formatCode="0.00">
                  <c:v>75.840978488692784</c:v>
                </c:pt>
                <c:pt idx="1610" formatCode="0.00">
                  <c:v>75.835217619442162</c:v>
                </c:pt>
                <c:pt idx="1611" formatCode="0.00">
                  <c:v>75.855669432918404</c:v>
                </c:pt>
                <c:pt idx="1612" formatCode="0.00">
                  <c:v>75.938249169435252</c:v>
                </c:pt>
                <c:pt idx="1613" formatCode="0.00">
                  <c:v>75.958923460898504</c:v>
                </c:pt>
                <c:pt idx="1614" formatCode="0.00">
                  <c:v>75.953294362677056</c:v>
                </c:pt>
                <c:pt idx="1615" formatCode="0.00">
                  <c:v>75.921256880733949</c:v>
                </c:pt>
                <c:pt idx="1616" formatCode="0.00">
                  <c:v>75.915561247216047</c:v>
                </c:pt>
                <c:pt idx="1617" formatCode="0.00">
                  <c:v>75.909849735154722</c:v>
                </c:pt>
                <c:pt idx="1618" formatCode="0.00">
                  <c:v>76.046151870463447</c:v>
                </c:pt>
                <c:pt idx="1619" formatCode="0.00">
                  <c:v>76.156236444941328</c:v>
                </c:pt>
                <c:pt idx="1620" formatCode="0.00">
                  <c:v>75.862216344808289</c:v>
                </c:pt>
                <c:pt idx="1621" formatCode="0.00">
                  <c:v>75.972372373213801</c:v>
                </c:pt>
                <c:pt idx="1622" formatCode="0.00">
                  <c:v>75.993353634577616</c:v>
                </c:pt>
                <c:pt idx="1623" formatCode="0.00">
                  <c:v>76.130692523889834</c:v>
                </c:pt>
                <c:pt idx="1624" formatCode="0.00">
                  <c:v>76.152006193693722</c:v>
                </c:pt>
                <c:pt idx="1625" formatCode="0.00">
                  <c:v>76.173391990975759</c:v>
                </c:pt>
                <c:pt idx="1626" formatCode="0.00">
                  <c:v>76.230974040632063</c:v>
                </c:pt>
                <c:pt idx="1627" formatCode="0.00">
                  <c:v>76.1356321741589</c:v>
                </c:pt>
                <c:pt idx="1628" formatCode="0.00">
                  <c:v>76.045531824611047</c:v>
                </c:pt>
                <c:pt idx="1629" formatCode="0.00">
                  <c:v>76.099328898952749</c:v>
                </c:pt>
                <c:pt idx="1630" formatCode="0.00">
                  <c:v>76.099328898952749</c:v>
                </c:pt>
                <c:pt idx="1631" formatCode="0.00">
                  <c:v>76.19873446327685</c:v>
                </c:pt>
                <c:pt idx="1632" formatCode="0.00">
                  <c:v>76.204114245416093</c:v>
                </c:pt>
                <c:pt idx="1633" formatCode="0.00">
                  <c:v>76.209478873239462</c:v>
                </c:pt>
                <c:pt idx="1634" formatCode="0.00">
                  <c:v>76.130692523889834</c:v>
                </c:pt>
                <c:pt idx="1635" formatCode="0.00">
                  <c:v>76.266567431449374</c:v>
                </c:pt>
                <c:pt idx="1636" formatCode="0.00">
                  <c:v>76.172337600890657</c:v>
                </c:pt>
                <c:pt idx="1637" formatCode="0.00">
                  <c:v>76.058259812050864</c:v>
                </c:pt>
                <c:pt idx="1638" formatCode="0.00">
                  <c:v>76.166026134800575</c:v>
                </c:pt>
                <c:pt idx="1639" formatCode="0.00">
                  <c:v>76.237780701754389</c:v>
                </c:pt>
                <c:pt idx="1640" formatCode="0.00">
                  <c:v>76.187076607387155</c:v>
                </c:pt>
                <c:pt idx="1641" formatCode="0.00">
                  <c:v>76.413259775772502</c:v>
                </c:pt>
                <c:pt idx="1642" formatCode="0.00">
                  <c:v>76.279247951938856</c:v>
                </c:pt>
                <c:pt idx="1643" formatCode="0.00">
                  <c:v>76.544241491968421</c:v>
                </c:pt>
                <c:pt idx="1644" formatCode="0.00">
                  <c:v>76.6612739874966</c:v>
                </c:pt>
                <c:pt idx="1645" formatCode="0.00">
                  <c:v>76.833662503394009</c:v>
                </c:pt>
                <c:pt idx="1646" formatCode="0.00">
                  <c:v>76.94574972855591</c:v>
                </c:pt>
                <c:pt idx="1647" formatCode="0.00">
                  <c:v>76.747515077424637</c:v>
                </c:pt>
                <c:pt idx="1648" formatCode="0.00">
                  <c:v>76.85539869458799</c:v>
                </c:pt>
                <c:pt idx="1649" formatCode="0.00">
                  <c:v>76.933209866448635</c:v>
                </c:pt>
                <c:pt idx="1650" formatCode="0.00">
                  <c:v>76.981391589295484</c:v>
                </c:pt>
                <c:pt idx="1651" formatCode="0.00">
                  <c:v>77.086090610457177</c:v>
                </c:pt>
                <c:pt idx="1652" formatCode="0.00">
                  <c:v>77.021573388203024</c:v>
                </c:pt>
                <c:pt idx="1653" formatCode="0.00">
                  <c:v>76.934179219351307</c:v>
                </c:pt>
                <c:pt idx="1654" formatCode="0.00">
                  <c:v>77.039453568476176</c:v>
                </c:pt>
                <c:pt idx="1655" formatCode="0.00">
                  <c:v>77.114905550952798</c:v>
                </c:pt>
                <c:pt idx="1656" formatCode="0.00">
                  <c:v>77.04988070855245</c:v>
                </c:pt>
                <c:pt idx="1657" formatCode="0.00">
                  <c:v>77.129504854368932</c:v>
                </c:pt>
                <c:pt idx="1658" formatCode="0.00">
                  <c:v>77.408340751043127</c:v>
                </c:pt>
                <c:pt idx="1659" formatCode="0.00">
                  <c:v>77.370361963190192</c:v>
                </c:pt>
                <c:pt idx="1660" formatCode="0.00">
                  <c:v>77.30527221911683</c:v>
                </c:pt>
                <c:pt idx="1661" formatCode="0.00">
                  <c:v>77.182049621530695</c:v>
                </c:pt>
                <c:pt idx="1662" formatCode="0.00">
                  <c:v>77.317118639302791</c:v>
                </c:pt>
                <c:pt idx="1663" formatCode="0.00">
                  <c:v>77.313323761261287</c:v>
                </c:pt>
                <c:pt idx="1664" formatCode="0.00">
                  <c:v>77.189325437112259</c:v>
                </c:pt>
                <c:pt idx="1665" formatCode="0.00">
                  <c:v>77.24357360836396</c:v>
                </c:pt>
                <c:pt idx="1666" formatCode="0.00">
                  <c:v>77.119000566091145</c:v>
                </c:pt>
                <c:pt idx="1667" formatCode="0.00">
                  <c:v>77.263000000000019</c:v>
                </c:pt>
                <c:pt idx="1668" formatCode="0.00">
                  <c:v>77.173309132161094</c:v>
                </c:pt>
                <c:pt idx="1669" formatCode="0.00">
                  <c:v>77.110785977859791</c:v>
                </c:pt>
                <c:pt idx="1670" formatCode="0.00">
                  <c:v>77.223926399545334</c:v>
                </c:pt>
                <c:pt idx="1671" formatCode="0.00">
                  <c:v>77.282547910150711</c:v>
                </c:pt>
                <c:pt idx="1672" formatCode="0.00">
                  <c:v>77.102524622829506</c:v>
                </c:pt>
                <c:pt idx="1673" formatCode="0.00">
                  <c:v>77.215978056426351</c:v>
                </c:pt>
                <c:pt idx="1674" formatCode="0.00">
                  <c:v>77.153188248716489</c:v>
                </c:pt>
                <c:pt idx="1675" formatCode="0.00">
                  <c:v>77.121652198743604</c:v>
                </c:pt>
                <c:pt idx="1676" formatCode="0.00">
                  <c:v>77.086113207547186</c:v>
                </c:pt>
                <c:pt idx="1677" formatCode="0.00">
                  <c:v>77.086113207547186</c:v>
                </c:pt>
                <c:pt idx="1678" formatCode="0.00">
                  <c:v>77.211986872146142</c:v>
                </c:pt>
                <c:pt idx="1679" formatCode="0.00">
                  <c:v>77.196593750000019</c:v>
                </c:pt>
                <c:pt idx="1680" formatCode="0.00">
                  <c:v>77.033249221183823</c:v>
                </c:pt>
                <c:pt idx="1681" formatCode="0.00">
                  <c:v>77.095933031929945</c:v>
                </c:pt>
                <c:pt idx="1682" formatCode="0.00">
                  <c:v>77.07294358251059</c:v>
                </c:pt>
                <c:pt idx="1683" formatCode="0.00">
                  <c:v>77.077084507042272</c:v>
                </c:pt>
                <c:pt idx="1684" formatCode="0.00">
                  <c:v>76.995972136222946</c:v>
                </c:pt>
                <c:pt idx="1685" formatCode="0.00">
                  <c:v>77.112113674732711</c:v>
                </c:pt>
                <c:pt idx="1686" formatCode="0.00">
                  <c:v>77.174090806859724</c:v>
                </c:pt>
                <c:pt idx="1687" formatCode="0.00">
                  <c:v>77.089193820224736</c:v>
                </c:pt>
                <c:pt idx="1688" formatCode="0.00">
                  <c:v>77.089193820224736</c:v>
                </c:pt>
                <c:pt idx="1689" formatCode="0.00">
                  <c:v>77.317118639302791</c:v>
                </c:pt>
                <c:pt idx="1690" formatCode="0.00">
                  <c:v>77.255262239729888</c:v>
                </c:pt>
                <c:pt idx="1691" formatCode="0.00">
                  <c:v>77.286219814241505</c:v>
                </c:pt>
                <c:pt idx="1692" formatCode="0.00">
                  <c:v>77.48014608009025</c:v>
                </c:pt>
                <c:pt idx="1693" formatCode="0.00">
                  <c:v>77.795132768361597</c:v>
                </c:pt>
                <c:pt idx="1694" formatCode="0.00">
                  <c:v>77.616860294117657</c:v>
                </c:pt>
                <c:pt idx="1695" formatCode="0.00">
                  <c:v>77.586117214043057</c:v>
                </c:pt>
                <c:pt idx="1696" formatCode="0.00">
                  <c:v>77.843711451247174</c:v>
                </c:pt>
                <c:pt idx="1697" formatCode="0.00">
                  <c:v>77.902534883720932</c:v>
                </c:pt>
                <c:pt idx="1698" formatCode="0.00">
                  <c:v>77.81315607264473</c:v>
                </c:pt>
                <c:pt idx="1699" formatCode="0.00">
                  <c:v>77.988943797899523</c:v>
                </c:pt>
                <c:pt idx="1700" formatCode="0.00">
                  <c:v>77.872028960817715</c:v>
                </c:pt>
                <c:pt idx="1701" formatCode="0.00">
                  <c:v>79.917741624077252</c:v>
                </c:pt>
                <c:pt idx="1702" formatCode="0.00">
                  <c:v>80.592070758738302</c:v>
                </c:pt>
                <c:pt idx="1703" formatCode="0.00">
                  <c:v>80.736643080420592</c:v>
                </c:pt>
                <c:pt idx="1704" formatCode="0.00">
                  <c:v>80.913511654349065</c:v>
                </c:pt>
                <c:pt idx="1705" formatCode="0.00">
                  <c:v>81.235135342621575</c:v>
                </c:pt>
                <c:pt idx="1706" formatCode="0.00">
                  <c:v>81.440809388335708</c:v>
                </c:pt>
                <c:pt idx="1707" formatCode="0.00">
                  <c:v>81.440809388335708</c:v>
                </c:pt>
                <c:pt idx="1708" formatCode="0.00">
                  <c:v>81.646717620267594</c:v>
                </c:pt>
                <c:pt idx="1709" formatCode="0.00">
                  <c:v>79.50310253489036</c:v>
                </c:pt>
                <c:pt idx="1710" formatCode="0.00">
                  <c:v>79.56315673981193</c:v>
                </c:pt>
                <c:pt idx="1711" formatCode="0.00">
                  <c:v>79.712059561128527</c:v>
                </c:pt>
                <c:pt idx="1712" formatCode="0.00">
                  <c:v>80.09065259555048</c:v>
                </c:pt>
                <c:pt idx="1713" formatCode="0.00">
                  <c:v>80.678929834569317</c:v>
                </c:pt>
                <c:pt idx="1714" formatCode="0.00">
                  <c:v>80.122843081312411</c:v>
                </c:pt>
                <c:pt idx="1715" formatCode="0.00">
                  <c:v>80.267992867332381</c:v>
                </c:pt>
                <c:pt idx="1716" formatCode="0.00">
                  <c:v>80.267992867332381</c:v>
                </c:pt>
                <c:pt idx="1717" formatCode="0.00">
                  <c:v>80.296319063926958</c:v>
                </c:pt>
                <c:pt idx="1718" formatCode="0.00">
                  <c:v>80.385322193658979</c:v>
                </c:pt>
                <c:pt idx="1719" formatCode="0.00">
                  <c:v>80.534565267066583</c:v>
                </c:pt>
                <c:pt idx="1720" formatCode="0.00">
                  <c:v>80.769289308176113</c:v>
                </c:pt>
                <c:pt idx="1721" formatCode="0.00">
                  <c:v>80.619918238993733</c:v>
                </c:pt>
                <c:pt idx="1722" formatCode="0.00">
                  <c:v>80.652333714612524</c:v>
                </c:pt>
                <c:pt idx="1723" formatCode="0.00">
                  <c:v>80.680834668192233</c:v>
                </c:pt>
                <c:pt idx="1724" formatCode="0.00">
                  <c:v>80.737885518030922</c:v>
                </c:pt>
                <c:pt idx="1725" formatCode="0.00">
                  <c:v>80.737885518030922</c:v>
                </c:pt>
                <c:pt idx="1726" formatCode="0.00">
                  <c:v>80.592278763594749</c:v>
                </c:pt>
                <c:pt idx="1727" formatCode="0.00">
                  <c:v>80.737885518030922</c:v>
                </c:pt>
                <c:pt idx="1728" formatCode="0.00">
                  <c:v>80.531378146453093</c:v>
                </c:pt>
                <c:pt idx="1729" formatCode="0.00">
                  <c:v>80.531378146453093</c:v>
                </c:pt>
                <c:pt idx="1730" formatCode="0.00">
                  <c:v>80.592278763594749</c:v>
                </c:pt>
                <c:pt idx="1731" formatCode="0.00">
                  <c:v>80.592278763594749</c:v>
                </c:pt>
                <c:pt idx="1732" formatCode="0.00">
                  <c:v>80.620787002576591</c:v>
                </c:pt>
                <c:pt idx="1733" formatCode="0.00">
                  <c:v>80.592278763594749</c:v>
                </c:pt>
                <c:pt idx="1734" formatCode="0.00">
                  <c:v>80.592278763594749</c:v>
                </c:pt>
                <c:pt idx="1735" formatCode="0.00">
                  <c:v>80.592278763594749</c:v>
                </c:pt>
                <c:pt idx="1736" formatCode="0.00">
                  <c:v>80.474477987421395</c:v>
                </c:pt>
                <c:pt idx="1737" formatCode="0.00">
                  <c:v>80.474477987421395</c:v>
                </c:pt>
                <c:pt idx="1738" formatCode="0.00">
                  <c:v>80.531378146453093</c:v>
                </c:pt>
                <c:pt idx="1739" formatCode="0.00">
                  <c:v>80.64931156930129</c:v>
                </c:pt>
                <c:pt idx="1740" formatCode="0.00">
                  <c:v>80.738924333619963</c:v>
                </c:pt>
                <c:pt idx="1741" formatCode="0.00">
                  <c:v>80.710349570200592</c:v>
                </c:pt>
                <c:pt idx="1742" formatCode="0.00">
                  <c:v>80.738924333619963</c:v>
                </c:pt>
                <c:pt idx="1743" formatCode="0.00">
                  <c:v>80.62165825688075</c:v>
                </c:pt>
                <c:pt idx="1744" formatCode="0.00">
                  <c:v>80.800066246056801</c:v>
                </c:pt>
                <c:pt idx="1745" formatCode="0.00">
                  <c:v>80.650223974763421</c:v>
                </c:pt>
                <c:pt idx="1746" formatCode="0.00">
                  <c:v>80.711350071736021</c:v>
                </c:pt>
                <c:pt idx="1747" formatCode="0.00">
                  <c:v>80.739966130884056</c:v>
                </c:pt>
                <c:pt idx="1748" formatCode="0.00">
                  <c:v>80.7685986218777</c:v>
                </c:pt>
                <c:pt idx="1749" formatCode="0.00">
                  <c:v>80.679762424590663</c:v>
                </c:pt>
                <c:pt idx="1750" formatCode="0.00">
                  <c:v>80.858545977011516</c:v>
                </c:pt>
                <c:pt idx="1751" formatCode="0.00">
                  <c:v>80.887245472837037</c:v>
                </c:pt>
                <c:pt idx="1752" formatCode="0.00">
                  <c:v>80.831037974683554</c:v>
                </c:pt>
                <c:pt idx="1753" formatCode="0.00">
                  <c:v>80.831037974683554</c:v>
                </c:pt>
                <c:pt idx="1754" formatCode="0.00">
                  <c:v>80.859762589928053</c:v>
                </c:pt>
                <c:pt idx="1755" formatCode="0.00">
                  <c:v>80.859762589928053</c:v>
                </c:pt>
                <c:pt idx="1756" formatCode="0.00">
                  <c:v>80.888503742084083</c:v>
                </c:pt>
                <c:pt idx="1757" formatCode="0.00">
                  <c:v>80.978787957361007</c:v>
                </c:pt>
                <c:pt idx="1758" formatCode="0.00">
                  <c:v>80.949995967741941</c:v>
                </c:pt>
                <c:pt idx="1759" formatCode="0.00">
                  <c:v>81.007596541786754</c:v>
                </c:pt>
                <c:pt idx="1760" formatCode="0.00">
                  <c:v>81.007596541786754</c:v>
                </c:pt>
                <c:pt idx="1761" formatCode="0.00">
                  <c:v>80.860982708933733</c:v>
                </c:pt>
                <c:pt idx="1762" formatCode="0.00">
                  <c:v>80.918565167243372</c:v>
                </c:pt>
                <c:pt idx="1763" formatCode="0.00">
                  <c:v>80.947381309489487</c:v>
                </c:pt>
                <c:pt idx="1764" formatCode="0.00">
                  <c:v>80.947381309489487</c:v>
                </c:pt>
                <c:pt idx="1765" formatCode="0.00">
                  <c:v>80.980181188690153</c:v>
                </c:pt>
                <c:pt idx="1766" formatCode="0.00">
                  <c:v>79.790048470859787</c:v>
                </c:pt>
                <c:pt idx="1767" formatCode="0.00">
                  <c:v>81.784146073903017</c:v>
                </c:pt>
                <c:pt idx="1768" formatCode="0.00">
                  <c:v>81.066782847242294</c:v>
                </c:pt>
                <c:pt idx="1769" formatCode="0.00">
                  <c:v>81.842361640670163</c:v>
                </c:pt>
                <c:pt idx="1770" formatCode="0.00">
                  <c:v>81.099655112651675</c:v>
                </c:pt>
                <c:pt idx="1771" formatCode="0.00">
                  <c:v>80.948730791450046</c:v>
                </c:pt>
                <c:pt idx="1772" formatCode="0.00">
                  <c:v>80.948730791450046</c:v>
                </c:pt>
                <c:pt idx="1773" formatCode="0.00">
                  <c:v>80.948730791450046</c:v>
                </c:pt>
                <c:pt idx="1774" formatCode="0.00">
                  <c:v>81.066782847242294</c:v>
                </c:pt>
                <c:pt idx="1775" formatCode="0.00">
                  <c:v>81.066782847242294</c:v>
                </c:pt>
                <c:pt idx="1776" formatCode="0.00">
                  <c:v>81.037898960739028</c:v>
                </c:pt>
                <c:pt idx="1777" formatCode="0.00">
                  <c:v>81.037898960739028</c:v>
                </c:pt>
                <c:pt idx="1778" formatCode="0.00">
                  <c:v>81.037898960739028</c:v>
                </c:pt>
                <c:pt idx="1779" formatCode="0.00">
                  <c:v>81.188736143187072</c:v>
                </c:pt>
                <c:pt idx="1780" formatCode="0.00">
                  <c:v>81.098087972310367</c:v>
                </c:pt>
                <c:pt idx="1781" formatCode="0.00">
                  <c:v>81.007596541786754</c:v>
                </c:pt>
                <c:pt idx="1782" formatCode="0.00">
                  <c:v>81.069228373702444</c:v>
                </c:pt>
                <c:pt idx="1783" formatCode="0.00">
                  <c:v>81.069228373702444</c:v>
                </c:pt>
                <c:pt idx="1784" formatCode="0.00">
                  <c:v>80.860982708933733</c:v>
                </c:pt>
                <c:pt idx="1785" formatCode="0.00">
                  <c:v>80.978787957361007</c:v>
                </c:pt>
                <c:pt idx="1786" formatCode="0.00">
                  <c:v>80.978787957361007</c:v>
                </c:pt>
                <c:pt idx="1787" formatCode="0.00">
                  <c:v>81.125359550561825</c:v>
                </c:pt>
                <c:pt idx="1788" formatCode="0.00">
                  <c:v>80.978787957361007</c:v>
                </c:pt>
                <c:pt idx="1789" formatCode="0.00">
                  <c:v>81.125359550561825</c:v>
                </c:pt>
                <c:pt idx="1790" formatCode="0.00">
                  <c:v>80.978787957361007</c:v>
                </c:pt>
                <c:pt idx="1791" formatCode="0.00">
                  <c:v>81.007596541786754</c:v>
                </c:pt>
                <c:pt idx="1792" formatCode="0.00">
                  <c:v>80.860982708933733</c:v>
                </c:pt>
                <c:pt idx="1793" formatCode="0.00">
                  <c:v>81.007596541786754</c:v>
                </c:pt>
                <c:pt idx="1794" formatCode="0.00">
                  <c:v>81.007596541786754</c:v>
                </c:pt>
                <c:pt idx="1795" formatCode="0.00">
                  <c:v>81.007596541786754</c:v>
                </c:pt>
                <c:pt idx="1796" formatCode="0.00">
                  <c:v>81.007596541786754</c:v>
                </c:pt>
                <c:pt idx="1797" formatCode="0.00">
                  <c:v>81.069228373702444</c:v>
                </c:pt>
                <c:pt idx="1798" formatCode="0.00">
                  <c:v>81.069228373702444</c:v>
                </c:pt>
                <c:pt idx="1799" formatCode="0.00">
                  <c:v>81.069228373702444</c:v>
                </c:pt>
                <c:pt idx="1800" formatCode="0.00">
                  <c:v>81.069228373702444</c:v>
                </c:pt>
                <c:pt idx="1801" formatCode="0.00">
                  <c:v>80.978787957361007</c:v>
                </c:pt>
                <c:pt idx="1802" formatCode="0.00">
                  <c:v>80.978787957361007</c:v>
                </c:pt>
                <c:pt idx="1803" formatCode="0.00">
                  <c:v>81.038906735751311</c:v>
                </c:pt>
                <c:pt idx="1804" formatCode="0.00">
                  <c:v>81.038906735751311</c:v>
                </c:pt>
                <c:pt idx="1805" formatCode="0.00">
                  <c:v>81.038906735751311</c:v>
                </c:pt>
                <c:pt idx="1806" formatCode="0.00">
                  <c:v>80.831037974683554</c:v>
                </c:pt>
                <c:pt idx="1807" formatCode="0.00">
                  <c:v>80.888503742084083</c:v>
                </c:pt>
                <c:pt idx="1808" formatCode="0.00">
                  <c:v>80.978787957361007</c:v>
                </c:pt>
                <c:pt idx="1809" formatCode="0.00">
                  <c:v>81.007596541786754</c:v>
                </c:pt>
                <c:pt idx="1810" formatCode="0.00">
                  <c:v>81.188736143187072</c:v>
                </c:pt>
                <c:pt idx="1811" formatCode="0.00">
                  <c:v>81.186460537727683</c:v>
                </c:pt>
                <c:pt idx="1812" formatCode="0.00">
                  <c:v>81.310395079594798</c:v>
                </c:pt>
                <c:pt idx="1813" formatCode="0.00">
                  <c:v>81.221152331306115</c:v>
                </c:pt>
                <c:pt idx="1814" formatCode="0.00">
                  <c:v>81.308289855072488</c:v>
                </c:pt>
                <c:pt idx="1815" formatCode="0.00">
                  <c:v>81.189862858799671</c:v>
                </c:pt>
                <c:pt idx="1816" formatCode="0.00">
                  <c:v>81.222904292343401</c:v>
                </c:pt>
                <c:pt idx="1817" formatCode="0.00">
                  <c:v>81.310169811320762</c:v>
                </c:pt>
                <c:pt idx="1818" formatCode="0.00">
                  <c:v>81.191571428571436</c:v>
                </c:pt>
                <c:pt idx="1819" formatCode="0.00">
                  <c:v>81.131061609997118</c:v>
                </c:pt>
                <c:pt idx="1820" formatCode="0.00">
                  <c:v>80.9224677137871</c:v>
                </c:pt>
                <c:pt idx="1821" formatCode="0.00">
                  <c:v>80.9224677137871</c:v>
                </c:pt>
                <c:pt idx="1822" formatCode="0.00">
                  <c:v>80.9224677137871</c:v>
                </c:pt>
                <c:pt idx="1823" formatCode="0.00">
                  <c:v>81.222424083769653</c:v>
                </c:pt>
                <c:pt idx="1824" formatCode="0.00">
                  <c:v>81.312055232558166</c:v>
                </c:pt>
                <c:pt idx="1825" formatCode="0.00">
                  <c:v>81.281064422518867</c:v>
                </c:pt>
                <c:pt idx="1826" formatCode="0.00">
                  <c:v>81.248391958345394</c:v>
                </c:pt>
                <c:pt idx="1827" formatCode="0.00">
                  <c:v>81.277714368147741</c:v>
                </c:pt>
                <c:pt idx="1828" formatCode="0.00">
                  <c:v>81.391559102674734</c:v>
                </c:pt>
                <c:pt idx="1829" formatCode="0.00">
                  <c:v>81.177576802507858</c:v>
                </c:pt>
                <c:pt idx="1830" formatCode="0.00">
                  <c:v>81.146498583569425</c:v>
                </c:pt>
                <c:pt idx="1831" formatCode="0.00">
                  <c:v>81.145812500000019</c:v>
                </c:pt>
                <c:pt idx="1832" formatCode="0.00">
                  <c:v>81.469157775255397</c:v>
                </c:pt>
                <c:pt idx="1833" formatCode="0.00">
                  <c:v>81.469157775255397</c:v>
                </c:pt>
                <c:pt idx="1834" formatCode="0.00">
                  <c:v>81.469157775255397</c:v>
                </c:pt>
                <c:pt idx="1835" formatCode="0.00">
                  <c:v>81.495568027210894</c:v>
                </c:pt>
                <c:pt idx="1836" formatCode="0.00">
                  <c:v>81.637469289555639</c:v>
                </c:pt>
                <c:pt idx="1837" formatCode="0.00">
                  <c:v>81.725923728813584</c:v>
                </c:pt>
                <c:pt idx="1838" formatCode="0.00">
                  <c:v>81.811346055979669</c:v>
                </c:pt>
                <c:pt idx="1839" formatCode="0.00">
                  <c:v>81.846333333333348</c:v>
                </c:pt>
                <c:pt idx="1840" formatCode="0.00">
                  <c:v>81.874898016997193</c:v>
                </c:pt>
                <c:pt idx="1841" formatCode="0.00">
                  <c:v>81.848933068633002</c:v>
                </c:pt>
                <c:pt idx="1842" formatCode="0.00">
                  <c:v>81.90885109406085</c:v>
                </c:pt>
                <c:pt idx="1843" formatCode="0.00">
                  <c:v>82.027580369843534</c:v>
                </c:pt>
                <c:pt idx="1844" formatCode="0.00">
                  <c:v>82.146580176587889</c:v>
                </c:pt>
                <c:pt idx="1845" formatCode="0.00">
                  <c:v>82.000592698231614</c:v>
                </c:pt>
                <c:pt idx="1846" formatCode="0.00">
                  <c:v>82.119867504283278</c:v>
                </c:pt>
                <c:pt idx="1847" formatCode="0.00">
                  <c:v>82.093974842767309</c:v>
                </c:pt>
                <c:pt idx="1848" formatCode="0.00">
                  <c:v>82.038071633237848</c:v>
                </c:pt>
                <c:pt idx="1849" formatCode="0.00">
                  <c:v>82.040977044476321</c:v>
                </c:pt>
                <c:pt idx="1850" formatCode="0.00">
                  <c:v>82.043890804597709</c:v>
                </c:pt>
                <c:pt idx="1851" formatCode="0.00">
                  <c:v>82.046812949640298</c:v>
                </c:pt>
                <c:pt idx="1852" formatCode="0.00">
                  <c:v>81.987582373271906</c:v>
                </c:pt>
                <c:pt idx="1853" formatCode="0.00">
                  <c:v>82.049743515850153</c:v>
                </c:pt>
                <c:pt idx="1854" formatCode="0.00">
                  <c:v>82.1110363846376</c:v>
                </c:pt>
                <c:pt idx="1855" formatCode="0.00">
                  <c:v>82.022462583068503</c:v>
                </c:pt>
                <c:pt idx="1856" formatCode="0.00">
                  <c:v>82.080866435385971</c:v>
                </c:pt>
                <c:pt idx="1857" formatCode="0.00">
                  <c:v>82.117112366058507</c:v>
                </c:pt>
                <c:pt idx="1858" formatCode="0.00">
                  <c:v>82.086861988982335</c:v>
                </c:pt>
                <c:pt idx="1859" formatCode="0.00">
                  <c:v>82.089872822299668</c:v>
                </c:pt>
                <c:pt idx="1860" formatCode="0.00">
                  <c:v>82.122293193717297</c:v>
                </c:pt>
                <c:pt idx="1861" formatCode="0.00">
                  <c:v>82.125365278182358</c:v>
                </c:pt>
                <c:pt idx="1862" formatCode="0.00">
                  <c:v>82.094948089822125</c:v>
                </c:pt>
                <c:pt idx="1863" formatCode="0.00">
                  <c:v>82.097988317757014</c:v>
                </c:pt>
                <c:pt idx="1864" formatCode="0.00">
                  <c:v>82.071479532163764</c:v>
                </c:pt>
                <c:pt idx="1865" formatCode="0.00">
                  <c:v>82.223468521229876</c:v>
                </c:pt>
                <c:pt idx="1866" formatCode="0.00">
                  <c:v>82.197036939314003</c:v>
                </c:pt>
                <c:pt idx="1867" formatCode="0.00">
                  <c:v>82.319868212503692</c:v>
                </c:pt>
                <c:pt idx="1868" formatCode="0.00">
                  <c:v>82.0765095447871</c:v>
                </c:pt>
                <c:pt idx="1869" formatCode="0.00">
                  <c:v>82.016086419753094</c:v>
                </c:pt>
                <c:pt idx="1870" formatCode="0.00">
                  <c:v>81.986405818395554</c:v>
                </c:pt>
                <c:pt idx="1871" formatCode="0.00">
                  <c:v>82.262263406010618</c:v>
                </c:pt>
                <c:pt idx="1872" formatCode="0.00">
                  <c:v>82.139030017657461</c:v>
                </c:pt>
                <c:pt idx="1873" formatCode="0.00">
                  <c:v>82.142162982611268</c:v>
                </c:pt>
                <c:pt idx="1874" formatCode="0.00">
                  <c:v>82.172846923756268</c:v>
                </c:pt>
                <c:pt idx="1875" formatCode="0.00">
                  <c:v>82.262263406010618</c:v>
                </c:pt>
                <c:pt idx="1876" formatCode="0.00">
                  <c:v>82.26558188256125</c:v>
                </c:pt>
                <c:pt idx="1877" formatCode="0.00">
                  <c:v>82.232440353460973</c:v>
                </c:pt>
                <c:pt idx="1878" formatCode="0.00">
                  <c:v>82.385787610619488</c:v>
                </c:pt>
                <c:pt idx="1879" formatCode="0.00">
                  <c:v>82.262263406010618</c:v>
                </c:pt>
                <c:pt idx="1880" formatCode="0.00">
                  <c:v>83.058454545454552</c:v>
                </c:pt>
                <c:pt idx="1881" formatCode="0.00">
                  <c:v>82.423313238770689</c:v>
                </c:pt>
                <c:pt idx="1882" formatCode="0.00">
                  <c:v>82.483283855706702</c:v>
                </c:pt>
                <c:pt idx="1883" formatCode="0.00">
                  <c:v>82.422810594850574</c:v>
                </c:pt>
                <c:pt idx="1884" formatCode="0.00">
                  <c:v>82.547074074074089</c:v>
                </c:pt>
                <c:pt idx="1885" formatCode="0.00">
                  <c:v>82.580972692193555</c:v>
                </c:pt>
                <c:pt idx="1886" formatCode="0.00">
                  <c:v>82.675581699346409</c:v>
                </c:pt>
                <c:pt idx="1887" formatCode="0.00">
                  <c:v>82.774465157832068</c:v>
                </c:pt>
                <c:pt idx="1888" formatCode="0.00">
                  <c:v>83.021196721311483</c:v>
                </c:pt>
                <c:pt idx="1889" formatCode="0.00">
                  <c:v>83.021196721311483</c:v>
                </c:pt>
                <c:pt idx="1890" formatCode="0.00">
                  <c:v>83.056147208121843</c:v>
                </c:pt>
                <c:pt idx="1891" formatCode="0.00">
                  <c:v>83.182282511210772</c:v>
                </c:pt>
                <c:pt idx="1892" formatCode="0.00">
                  <c:v>83.278110712148418</c:v>
                </c:pt>
                <c:pt idx="1893" formatCode="0.00">
                  <c:v>83.283002996703644</c:v>
                </c:pt>
                <c:pt idx="1894" formatCode="0.00">
                  <c:v>83.283783313325344</c:v>
                </c:pt>
                <c:pt idx="1895" formatCode="0.00">
                  <c:v>83.380077200360489</c:v>
                </c:pt>
                <c:pt idx="1896" formatCode="0.00">
                  <c:v>83.507360902255641</c:v>
                </c:pt>
                <c:pt idx="1897" formatCode="0.00">
                  <c:v>83.324427280939503</c:v>
                </c:pt>
                <c:pt idx="1898" formatCode="0.00">
                  <c:v>83.298574314139302</c:v>
                </c:pt>
                <c:pt idx="1899" formatCode="0.00">
                  <c:v>83.426220645940234</c:v>
                </c:pt>
                <c:pt idx="1900" formatCode="0.00">
                  <c:v>83.427223095526017</c:v>
                </c:pt>
                <c:pt idx="1901" formatCode="0.00">
                  <c:v>83.555372881355936</c:v>
                </c:pt>
                <c:pt idx="1902" formatCode="0.00">
                  <c:v>84.344312518945131</c:v>
                </c:pt>
                <c:pt idx="1903" formatCode="0.00">
                  <c:v>83.535003034901365</c:v>
                </c:pt>
                <c:pt idx="1904" formatCode="0.00">
                  <c:v>83.755939568782281</c:v>
                </c:pt>
                <c:pt idx="1905" formatCode="0.00">
                  <c:v>84.290499240352489</c:v>
                </c:pt>
                <c:pt idx="1906" formatCode="0.00">
                  <c:v>83.79289047763919</c:v>
                </c:pt>
                <c:pt idx="1907" formatCode="0.00">
                  <c:v>83.670726302956453</c:v>
                </c:pt>
                <c:pt idx="1908" formatCode="0.00">
                  <c:v>83.800229173024121</c:v>
                </c:pt>
                <c:pt idx="1909" formatCode="0.00">
                  <c:v>83.930048579285057</c:v>
                </c:pt>
                <c:pt idx="1910" formatCode="0.00">
                  <c:v>84.060185683695352</c:v>
                </c:pt>
                <c:pt idx="1911" formatCode="0.00">
                  <c:v>83.718972434915784</c:v>
                </c:pt>
                <c:pt idx="1912" formatCode="0.00">
                  <c:v>83.720438650306761</c:v>
                </c:pt>
                <c:pt idx="1913" formatCode="0.00">
                  <c:v>83.658839729812726</c:v>
                </c:pt>
                <c:pt idx="1914" formatCode="0.00">
                  <c:v>83.757698832206529</c:v>
                </c:pt>
                <c:pt idx="1915" formatCode="0.00">
                  <c:v>83.888384615384638</c:v>
                </c:pt>
                <c:pt idx="1916" formatCode="0.00">
                  <c:v>83.83098583307671</c:v>
                </c:pt>
                <c:pt idx="1917" formatCode="0.00">
                  <c:v>83.926070283600509</c:v>
                </c:pt>
                <c:pt idx="1918" formatCode="0.00">
                  <c:v>83.76924229346487</c:v>
                </c:pt>
                <c:pt idx="1919" formatCode="0.00">
                  <c:v>83.888384615384638</c:v>
                </c:pt>
                <c:pt idx="1920" formatCode="0.00">
                  <c:v>83.658839729812726</c:v>
                </c:pt>
                <c:pt idx="1921" formatCode="0.00">
                  <c:v>83.81182154882157</c:v>
                </c:pt>
                <c:pt idx="1922" formatCode="0.00">
                  <c:v>83.898613927916927</c:v>
                </c:pt>
                <c:pt idx="1923" formatCode="0.00">
                  <c:v>83.763152299725888</c:v>
                </c:pt>
                <c:pt idx="1924" formatCode="0.00">
                  <c:v>83.755939568782281</c:v>
                </c:pt>
                <c:pt idx="1925" formatCode="0.00">
                  <c:v>83.779883706844345</c:v>
                </c:pt>
                <c:pt idx="1926" formatCode="0.00">
                  <c:v>83.834752265861042</c:v>
                </c:pt>
                <c:pt idx="1927" formatCode="0.00">
                  <c:v>84.048768185934193</c:v>
                </c:pt>
                <c:pt idx="1928" formatCode="0.00">
                  <c:v>84.048768185934193</c:v>
                </c:pt>
                <c:pt idx="1929" formatCode="0.00">
                  <c:v>83.891056142469054</c:v>
                </c:pt>
                <c:pt idx="1930" formatCode="0.00">
                  <c:v>83.951404704463215</c:v>
                </c:pt>
                <c:pt idx="1931" formatCode="0.00">
                  <c:v>83.920371118480574</c:v>
                </c:pt>
                <c:pt idx="1932" formatCode="0.00">
                  <c:v>83.976478915662682</c:v>
                </c:pt>
                <c:pt idx="1933" formatCode="0.00">
                  <c:v>83.945475158084932</c:v>
                </c:pt>
                <c:pt idx="1934" formatCode="0.00">
                  <c:v>83.976478915662682</c:v>
                </c:pt>
                <c:pt idx="1935" formatCode="0.00">
                  <c:v>82.085451749095299</c:v>
                </c:pt>
                <c:pt idx="1936" formatCode="0.00">
                  <c:v>84.233486111111148</c:v>
                </c:pt>
                <c:pt idx="1937" formatCode="0.00">
                  <c:v>84.14630815709971</c:v>
                </c:pt>
                <c:pt idx="1938" formatCode="0.00">
                  <c:v>84.239867251285176</c:v>
                </c:pt>
                <c:pt idx="1939" formatCode="0.00">
                  <c:v>84.337757869249387</c:v>
                </c:pt>
                <c:pt idx="1940" formatCode="0.00">
                  <c:v>84.467166666666699</c:v>
                </c:pt>
                <c:pt idx="1941" formatCode="0.00">
                  <c:v>84.406994540491368</c:v>
                </c:pt>
                <c:pt idx="1942" formatCode="0.00">
                  <c:v>84.505334547662429</c:v>
                </c:pt>
                <c:pt idx="1943" formatCode="0.00">
                  <c:v>84.536762526571536</c:v>
                </c:pt>
                <c:pt idx="1944" formatCode="0.00">
                  <c:v>84.635340425531936</c:v>
                </c:pt>
                <c:pt idx="1945" formatCode="0.00">
                  <c:v>84.734098265895966</c:v>
                </c:pt>
                <c:pt idx="1946" formatCode="0.00">
                  <c:v>84.79724657534247</c:v>
                </c:pt>
                <c:pt idx="1947" formatCode="0.00">
                  <c:v>84.804539634146352</c:v>
                </c:pt>
                <c:pt idx="1948" formatCode="0.00">
                  <c:v>84.620677045177047</c:v>
                </c:pt>
                <c:pt idx="1949" formatCode="0.00">
                  <c:v>84.75153911980442</c:v>
                </c:pt>
                <c:pt idx="1950" formatCode="0.00">
                  <c:v>84.882721542227685</c:v>
                </c:pt>
                <c:pt idx="1951" formatCode="0.00">
                  <c:v>84.698278799019604</c:v>
                </c:pt>
                <c:pt idx="1952" formatCode="0.00">
                  <c:v>84.797881938055809</c:v>
                </c:pt>
                <c:pt idx="1953" formatCode="0.00">
                  <c:v>84.861573181957667</c:v>
                </c:pt>
                <c:pt idx="1954" formatCode="0.00">
                  <c:v>84.8690233558697</c:v>
                </c:pt>
                <c:pt idx="1955" formatCode="0.00">
                  <c:v>84.808370655183055</c:v>
                </c:pt>
                <c:pt idx="1956" formatCode="0.00">
                  <c:v>84.747605911330069</c:v>
                </c:pt>
                <c:pt idx="1957" formatCode="0.00">
                  <c:v>84.916021893308667</c:v>
                </c:pt>
                <c:pt idx="1958" formatCode="0.00">
                  <c:v>84.730196665637564</c:v>
                </c:pt>
                <c:pt idx="1959" formatCode="0.00">
                  <c:v>85.0521156462585</c:v>
                </c:pt>
                <c:pt idx="1960" formatCode="0.00">
                  <c:v>84.733238095238093</c:v>
                </c:pt>
                <c:pt idx="1961" formatCode="0.00">
                  <c:v>84.733238095238093</c:v>
                </c:pt>
                <c:pt idx="1962" formatCode="0.00">
                  <c:v>84.862690880989192</c:v>
                </c:pt>
                <c:pt idx="1963" formatCode="0.00">
                  <c:v>84.794278962001854</c:v>
                </c:pt>
                <c:pt idx="1964" formatCode="0.00">
                  <c:v>84.887266748996623</c:v>
                </c:pt>
                <c:pt idx="1965" formatCode="0.00">
                  <c:v>84.916021893308667</c:v>
                </c:pt>
                <c:pt idx="1966" formatCode="0.00">
                  <c:v>84.808370655183055</c:v>
                </c:pt>
                <c:pt idx="1967" formatCode="0.00">
                  <c:v>84.829717791411056</c:v>
                </c:pt>
                <c:pt idx="1968" formatCode="0.00">
                  <c:v>84.691112572652202</c:v>
                </c:pt>
                <c:pt idx="1969" formatCode="0.00">
                  <c:v>84.719843874121608</c:v>
                </c:pt>
                <c:pt idx="1970" formatCode="0.00">
                  <c:v>84.620677045177047</c:v>
                </c:pt>
                <c:pt idx="1971" formatCode="0.00">
                  <c:v>84.649432926829263</c:v>
                </c:pt>
                <c:pt idx="1972" formatCode="0.00">
                  <c:v>84.79724657534247</c:v>
                </c:pt>
                <c:pt idx="1973" formatCode="0.00">
                  <c:v>84.765662811929403</c:v>
                </c:pt>
                <c:pt idx="1974" formatCode="0.00">
                  <c:v>84.77290551661082</c:v>
                </c:pt>
                <c:pt idx="1975" formatCode="0.00">
                  <c:v>84.875282309807517</c:v>
                </c:pt>
                <c:pt idx="1976" formatCode="0.00">
                  <c:v>85.19036021998167</c:v>
                </c:pt>
                <c:pt idx="1977" formatCode="0.00">
                  <c:v>85.481874273478155</c:v>
                </c:pt>
                <c:pt idx="1978" formatCode="0.00">
                  <c:v>85.614071975497708</c:v>
                </c:pt>
                <c:pt idx="1979" formatCode="0.00">
                  <c:v>85.838314128102994</c:v>
                </c:pt>
                <c:pt idx="1980" formatCode="0.00">
                  <c:v>85.81508652961034</c:v>
                </c:pt>
                <c:pt idx="1981" formatCode="0.00">
                  <c:v>86.04490344403446</c:v>
                </c:pt>
                <c:pt idx="1982" formatCode="0.00">
                  <c:v>86.021851600985244</c:v>
                </c:pt>
                <c:pt idx="1983" formatCode="0.00">
                  <c:v>86.247519408502797</c:v>
                </c:pt>
                <c:pt idx="1984" formatCode="0.00">
                  <c:v>86.187992291088506</c:v>
                </c:pt>
                <c:pt idx="1985" formatCode="0.00">
                  <c:v>86.165053102809523</c:v>
                </c:pt>
                <c:pt idx="1986" formatCode="0.00">
                  <c:v>86.197527486102544</c:v>
                </c:pt>
                <c:pt idx="1987" formatCode="0.00">
                  <c:v>86.230021933889418</c:v>
                </c:pt>
                <c:pt idx="1988" formatCode="0.00">
                  <c:v>86.299321483771266</c:v>
                </c:pt>
                <c:pt idx="1989" formatCode="0.00">
                  <c:v>86.207092174450992</c:v>
                </c:pt>
                <c:pt idx="1990" formatCode="0.00">
                  <c:v>86.147287925696602</c:v>
                </c:pt>
                <c:pt idx="1991" formatCode="0.00">
                  <c:v>86.281908865468083</c:v>
                </c:pt>
                <c:pt idx="1992" formatCode="0.00">
                  <c:v>86.281908865468083</c:v>
                </c:pt>
                <c:pt idx="1993" formatCode="0.00">
                  <c:v>86.254697703289906</c:v>
                </c:pt>
                <c:pt idx="1994" formatCode="0.00">
                  <c:v>86.291640173859065</c:v>
                </c:pt>
                <c:pt idx="1995" formatCode="0.00">
                  <c:v>86.231691733996286</c:v>
                </c:pt>
                <c:pt idx="1996" formatCode="0.00">
                  <c:v>86.459595149253744</c:v>
                </c:pt>
                <c:pt idx="1997" formatCode="0.00">
                  <c:v>86.366920348475418</c:v>
                </c:pt>
                <c:pt idx="1998" formatCode="0.00">
                  <c:v>86.46963344752416</c:v>
                </c:pt>
                <c:pt idx="1999" formatCode="0.00">
                  <c:v>86.671346333853364</c:v>
                </c:pt>
                <c:pt idx="2000" formatCode="0.00">
                  <c:v>86.840734375000011</c:v>
                </c:pt>
                <c:pt idx="2001" formatCode="0.00">
                  <c:v>86.851419405320826</c:v>
                </c:pt>
                <c:pt idx="2002" formatCode="0.00">
                  <c:v>86.824657787527443</c:v>
                </c:pt>
                <c:pt idx="2003" formatCode="0.00">
                  <c:v>86.999346516007549</c:v>
                </c:pt>
                <c:pt idx="2004" formatCode="0.00">
                  <c:v>86.972695160276558</c:v>
                </c:pt>
                <c:pt idx="2005" formatCode="0.00">
                  <c:v>87.143783758262529</c:v>
                </c:pt>
                <c:pt idx="2006" formatCode="0.00">
                  <c:v>86.994636191677188</c:v>
                </c:pt>
                <c:pt idx="2007" formatCode="0.00">
                  <c:v>86.967861111111148</c:v>
                </c:pt>
                <c:pt idx="2008" formatCode="0.00">
                  <c:v>87.173262492093613</c:v>
                </c:pt>
                <c:pt idx="2009" formatCode="0.00">
                  <c:v>87.312081697276781</c:v>
                </c:pt>
                <c:pt idx="2010" formatCode="0.00">
                  <c:v>87.090654516640271</c:v>
                </c:pt>
                <c:pt idx="2011" formatCode="0.00">
                  <c:v>87.195979060913729</c:v>
                </c:pt>
                <c:pt idx="2012" formatCode="0.00">
                  <c:v>87.335268106734446</c:v>
                </c:pt>
                <c:pt idx="2013" formatCode="0.00">
                  <c:v>87.274923688394296</c:v>
                </c:pt>
                <c:pt idx="2014" formatCode="0.00">
                  <c:v>87.474911577608154</c:v>
                </c:pt>
                <c:pt idx="2015" formatCode="0.00">
                  <c:v>87.335268106734446</c:v>
                </c:pt>
                <c:pt idx="2016" formatCode="0.00">
                  <c:v>87.301504287075275</c:v>
                </c:pt>
                <c:pt idx="2017" formatCode="0.00">
                  <c:v>87.489371709483024</c:v>
                </c:pt>
                <c:pt idx="2018" formatCode="0.00">
                  <c:v>87.338506008855148</c:v>
                </c:pt>
                <c:pt idx="2019" formatCode="0.00">
                  <c:v>87.525555274794698</c:v>
                </c:pt>
                <c:pt idx="2020" formatCode="0.00">
                  <c:v>87.573333963453067</c:v>
                </c:pt>
                <c:pt idx="2021" formatCode="0.00">
                  <c:v>87.587379516179723</c:v>
                </c:pt>
                <c:pt idx="2022" formatCode="0.00">
                  <c:v>87.61325101976783</c:v>
                </c:pt>
                <c:pt idx="2023" formatCode="0.00">
                  <c:v>87.520456828885415</c:v>
                </c:pt>
                <c:pt idx="2024" formatCode="0.00">
                  <c:v>87.437655388471185</c:v>
                </c:pt>
                <c:pt idx="2025" formatCode="0.00">
                  <c:v>87.648546875000008</c:v>
                </c:pt>
                <c:pt idx="2026" formatCode="0.00">
                  <c:v>87.513543816034826</c:v>
                </c:pt>
                <c:pt idx="2027" formatCode="0.00">
                  <c:v>87.586142414860689</c:v>
                </c:pt>
                <c:pt idx="2028" formatCode="0.00">
                  <c:v>87.632827053736904</c:v>
                </c:pt>
                <c:pt idx="2029" formatCode="0.00">
                  <c:v>87.632827053736904</c:v>
                </c:pt>
                <c:pt idx="2030" formatCode="0.00">
                  <c:v>87.665764905776967</c:v>
                </c:pt>
                <c:pt idx="2031" formatCode="0.00">
                  <c:v>87.548902197462112</c:v>
                </c:pt>
                <c:pt idx="2032" formatCode="0.00">
                  <c:v>87.788744416873456</c:v>
                </c:pt>
                <c:pt idx="2033" formatCode="0.00">
                  <c:v>87.97122962041071</c:v>
                </c:pt>
                <c:pt idx="2034" formatCode="0.00">
                  <c:v>87.958397815912647</c:v>
                </c:pt>
                <c:pt idx="2035" formatCode="0.00">
                  <c:v>87.857474013775843</c:v>
                </c:pt>
                <c:pt idx="2036" formatCode="0.00">
                  <c:v>88.003973312401897</c:v>
                </c:pt>
                <c:pt idx="2037" formatCode="0.00">
                  <c:v>87.957444444444462</c:v>
                </c:pt>
                <c:pt idx="2038" formatCode="0.00">
                  <c:v>87.91068065635848</c:v>
                </c:pt>
                <c:pt idx="2039" formatCode="0.00">
                  <c:v>87.92316118836915</c:v>
                </c:pt>
                <c:pt idx="2040" formatCode="0.00">
                  <c:v>88.003418118466911</c:v>
                </c:pt>
                <c:pt idx="2041" formatCode="0.00">
                  <c:v>88.177498730964487</c:v>
                </c:pt>
                <c:pt idx="2042" formatCode="0.00">
                  <c:v>88.258627980922114</c:v>
                </c:pt>
                <c:pt idx="2043" formatCode="0.00">
                  <c:v>88.165004454343006</c:v>
                </c:pt>
                <c:pt idx="2044" formatCode="0.00">
                  <c:v>88.344500956022969</c:v>
                </c:pt>
                <c:pt idx="2045" formatCode="0.00">
                  <c:v>88.15682578174858</c:v>
                </c:pt>
                <c:pt idx="2046" formatCode="0.00">
                  <c:v>88.298143769968064</c:v>
                </c:pt>
                <c:pt idx="2047" formatCode="0.00">
                  <c:v>88.439823416506727</c:v>
                </c:pt>
                <c:pt idx="2048" formatCode="0.00">
                  <c:v>88.44891797500803</c:v>
                </c:pt>
                <c:pt idx="2049" formatCode="0.00">
                  <c:v>88.389122514432358</c:v>
                </c:pt>
                <c:pt idx="2050" formatCode="0.00">
                  <c:v>88.531464996788714</c:v>
                </c:pt>
                <c:pt idx="2051" formatCode="0.00">
                  <c:v>88.674173633440518</c:v>
                </c:pt>
                <c:pt idx="2052" formatCode="0.00">
                  <c:v>88.579763191763206</c:v>
                </c:pt>
                <c:pt idx="2053" formatCode="0.00">
                  <c:v>88.593567193039007</c:v>
                </c:pt>
                <c:pt idx="2054" formatCode="0.00">
                  <c:v>88.568259761213298</c:v>
                </c:pt>
                <c:pt idx="2055" formatCode="0.00">
                  <c:v>88.7857934044617</c:v>
                </c:pt>
                <c:pt idx="2056" formatCode="0.00">
                  <c:v>88.795545336787598</c:v>
                </c:pt>
                <c:pt idx="2057" formatCode="0.00">
                  <c:v>88.774835278858632</c:v>
                </c:pt>
                <c:pt idx="2058" formatCode="0.00">
                  <c:v>88.619365703150407</c:v>
                </c:pt>
                <c:pt idx="2059" formatCode="0.00">
                  <c:v>88.798865322055974</c:v>
                </c:pt>
                <c:pt idx="2060" formatCode="0.00">
                  <c:v>88.9834301075269</c:v>
                </c:pt>
                <c:pt idx="2061" formatCode="0.00">
                  <c:v>88.752726027397287</c:v>
                </c:pt>
                <c:pt idx="2062" formatCode="0.00">
                  <c:v>88.862738818152152</c:v>
                </c:pt>
                <c:pt idx="2063" formatCode="0.00">
                  <c:v>88.752726027397287</c:v>
                </c:pt>
                <c:pt idx="2064" formatCode="0.00">
                  <c:v>88.9834301075269</c:v>
                </c:pt>
                <c:pt idx="2065" formatCode="0.00">
                  <c:v>88.728783485045525</c:v>
                </c:pt>
                <c:pt idx="2066" formatCode="0.00">
                  <c:v>88.834914480077757</c:v>
                </c:pt>
                <c:pt idx="2067" formatCode="0.00">
                  <c:v>88.70211290322581</c:v>
                </c:pt>
                <c:pt idx="2068" formatCode="0.00">
                  <c:v>88.804200000000009</c:v>
                </c:pt>
                <c:pt idx="2069" formatCode="0.00">
                  <c:v>88.697993634627636</c:v>
                </c:pt>
                <c:pt idx="2070" formatCode="0.00">
                  <c:v>88.788094996833465</c:v>
                </c:pt>
                <c:pt idx="2071" formatCode="0.00">
                  <c:v>88.832804169298811</c:v>
                </c:pt>
                <c:pt idx="2072" formatCode="0.00">
                  <c:v>88.750945162306976</c:v>
                </c:pt>
                <c:pt idx="2073" formatCode="0.00">
                  <c:v>88.703311418685146</c:v>
                </c:pt>
                <c:pt idx="2074" formatCode="0.00">
                  <c:v>88.597459459459458</c:v>
                </c:pt>
                <c:pt idx="2075" formatCode="0.00">
                  <c:v>88.655857142857158</c:v>
                </c:pt>
                <c:pt idx="2076" formatCode="0.00">
                  <c:v>88.747938813931611</c:v>
                </c:pt>
                <c:pt idx="2077" formatCode="0.00">
                  <c:v>88.76801410216234</c:v>
                </c:pt>
                <c:pt idx="2078" formatCode="0.00">
                  <c:v>88.873727728983724</c:v>
                </c:pt>
                <c:pt idx="2079" formatCode="0.00">
                  <c:v>88.781753923414954</c:v>
                </c:pt>
                <c:pt idx="2080" formatCode="0.00">
                  <c:v>88.757343180389697</c:v>
                </c:pt>
                <c:pt idx="2081" formatCode="0.00">
                  <c:v>88.737197608558859</c:v>
                </c:pt>
                <c:pt idx="2082" formatCode="0.00">
                  <c:v>88.712669187145565</c:v>
                </c:pt>
                <c:pt idx="2083" formatCode="0.00">
                  <c:v>88.891273903439583</c:v>
                </c:pt>
                <c:pt idx="2084" formatCode="0.00">
                  <c:v>88.866870458135864</c:v>
                </c:pt>
                <c:pt idx="2085" formatCode="0.00">
                  <c:v>89.041876582278505</c:v>
                </c:pt>
                <c:pt idx="2086" formatCode="0.00">
                  <c:v>88.983383275261346</c:v>
                </c:pt>
                <c:pt idx="2087" formatCode="0.00">
                  <c:v>88.963364732001267</c:v>
                </c:pt>
                <c:pt idx="2088" formatCode="0.00">
                  <c:v>88.938928866306767</c:v>
                </c:pt>
                <c:pt idx="2089" formatCode="0.00">
                  <c:v>89.080567567567584</c:v>
                </c:pt>
                <c:pt idx="2090" formatCode="0.00">
                  <c:v>88.987467069678658</c:v>
                </c:pt>
                <c:pt idx="2091" formatCode="0.00">
                  <c:v>89.011887829679097</c:v>
                </c:pt>
                <c:pt idx="2092" formatCode="0.00">
                  <c:v>89.011887829679097</c:v>
                </c:pt>
                <c:pt idx="2093" formatCode="0.00">
                  <c:v>88.938928866306767</c:v>
                </c:pt>
                <c:pt idx="2094" formatCode="0.00">
                  <c:v>88.938928866306767</c:v>
                </c:pt>
                <c:pt idx="2095" formatCode="0.00">
                  <c:v>89.036246588384685</c:v>
                </c:pt>
                <c:pt idx="2096" formatCode="0.00">
                  <c:v>88.836207487309665</c:v>
                </c:pt>
                <c:pt idx="2097" formatCode="0.00">
                  <c:v>89.021951204055782</c:v>
                </c:pt>
                <c:pt idx="2098" formatCode="0.00">
                  <c:v>88.983383275261346</c:v>
                </c:pt>
                <c:pt idx="2099" formatCode="0.00">
                  <c:v>88.949193793540232</c:v>
                </c:pt>
                <c:pt idx="2100" formatCode="0.00">
                  <c:v>88.949193793540232</c:v>
                </c:pt>
                <c:pt idx="2101" formatCode="0.00">
                  <c:v>88.880879746835461</c:v>
                </c:pt>
                <c:pt idx="2102" formatCode="0.00">
                  <c:v>88.973547122074649</c:v>
                </c:pt>
                <c:pt idx="2103" formatCode="0.00">
                  <c:v>89.007701043973441</c:v>
                </c:pt>
                <c:pt idx="2104" formatCode="0.00">
                  <c:v>88.973547122074649</c:v>
                </c:pt>
                <c:pt idx="2105" formatCode="0.00">
                  <c:v>88.973547122074649</c:v>
                </c:pt>
                <c:pt idx="2106" formatCode="0.00">
                  <c:v>88.973547122074649</c:v>
                </c:pt>
                <c:pt idx="2107" formatCode="0.00">
                  <c:v>89.1344421252372</c:v>
                </c:pt>
                <c:pt idx="2108" formatCode="0.00">
                  <c:v>89.066097345132746</c:v>
                </c:pt>
                <c:pt idx="2109" formatCode="0.00">
                  <c:v>88.866870458135864</c:v>
                </c:pt>
                <c:pt idx="2110" formatCode="0.00">
                  <c:v>88.925326388888919</c:v>
                </c:pt>
                <c:pt idx="2111" formatCode="0.00">
                  <c:v>88.85290536277607</c:v>
                </c:pt>
                <c:pt idx="2112" formatCode="0.00">
                  <c:v>88.877287964713318</c:v>
                </c:pt>
                <c:pt idx="2113" formatCode="0.00">
                  <c:v>88.863346020761284</c:v>
                </c:pt>
                <c:pt idx="2114" formatCode="0.00">
                  <c:v>88.907571697521206</c:v>
                </c:pt>
                <c:pt idx="2115" formatCode="0.00">
                  <c:v>88.758619524405518</c:v>
                </c:pt>
                <c:pt idx="2116" formatCode="0.00">
                  <c:v>88.802872034956309</c:v>
                </c:pt>
                <c:pt idx="2117" formatCode="0.00">
                  <c:v>88.684232876712343</c:v>
                </c:pt>
                <c:pt idx="2118" formatCode="0.00">
                  <c:v>88.728450310559026</c:v>
                </c:pt>
                <c:pt idx="2119" formatCode="0.00">
                  <c:v>88.581519665531161</c:v>
                </c:pt>
                <c:pt idx="2120" formatCode="0.00">
                  <c:v>88.712135535659172</c:v>
                </c:pt>
                <c:pt idx="2121" formatCode="0.00">
                  <c:v>88.495692307692337</c:v>
                </c:pt>
                <c:pt idx="2122" formatCode="0.00">
                  <c:v>88.519914566687163</c:v>
                </c:pt>
                <c:pt idx="2123" formatCode="0.00">
                  <c:v>88.506863148204985</c:v>
                </c:pt>
                <c:pt idx="2124" formatCode="0.00">
                  <c:v>88.62994785276075</c:v>
                </c:pt>
                <c:pt idx="2125" formatCode="0.00">
                  <c:v>88.667188401350131</c:v>
                </c:pt>
                <c:pt idx="2126" formatCode="0.00">
                  <c:v>88.73329474976974</c:v>
                </c:pt>
                <c:pt idx="2127" formatCode="0.00">
                  <c:v>88.610128378378391</c:v>
                </c:pt>
                <c:pt idx="2128" formatCode="0.00">
                  <c:v>88.643184331797244</c:v>
                </c:pt>
                <c:pt idx="2129" formatCode="0.00">
                  <c:v>88.643184331797244</c:v>
                </c:pt>
                <c:pt idx="2130" formatCode="0.00">
                  <c:v>88.643184331797244</c:v>
                </c:pt>
                <c:pt idx="2131" formatCode="0.00">
                  <c:v>88.746702337023379</c:v>
                </c:pt>
                <c:pt idx="2132" formatCode="0.00">
                  <c:v>88.519914566687163</c:v>
                </c:pt>
                <c:pt idx="2133" formatCode="0.00">
                  <c:v>88.676260602335589</c:v>
                </c:pt>
                <c:pt idx="2134" formatCode="0.00">
                  <c:v>88.643184331797244</c:v>
                </c:pt>
                <c:pt idx="2135" formatCode="0.00">
                  <c:v>88.449655405405423</c:v>
                </c:pt>
                <c:pt idx="2136" formatCode="0.00">
                  <c:v>88.73329474976974</c:v>
                </c:pt>
                <c:pt idx="2137" formatCode="0.00">
                  <c:v>88.62994785276075</c:v>
                </c:pt>
                <c:pt idx="2138" formatCode="0.00">
                  <c:v>88.596946642134341</c:v>
                </c:pt>
                <c:pt idx="2139" formatCode="0.00">
                  <c:v>88.550878787878801</c:v>
                </c:pt>
                <c:pt idx="2140" formatCode="0.00">
                  <c:v>88.550878787878801</c:v>
                </c:pt>
                <c:pt idx="2141" formatCode="0.00">
                  <c:v>88.493851715686276</c:v>
                </c:pt>
                <c:pt idx="2142" formatCode="0.00">
                  <c:v>88.460932618683017</c:v>
                </c:pt>
                <c:pt idx="2143" formatCode="0.00">
                  <c:v>88.042528763769909</c:v>
                </c:pt>
                <c:pt idx="2144" formatCode="0.00">
                  <c:v>87.298485347985363</c:v>
                </c:pt>
                <c:pt idx="2145" formatCode="0.00">
                  <c:v>86.493827754108352</c:v>
                </c:pt>
                <c:pt idx="2146" formatCode="0.00">
                  <c:v>85.412848254931717</c:v>
                </c:pt>
                <c:pt idx="2147" formatCode="0.00">
                  <c:v>84.779666666666685</c:v>
                </c:pt>
                <c:pt idx="2148" formatCode="0.00">
                  <c:v>84.839445655464729</c:v>
                </c:pt>
                <c:pt idx="2149" formatCode="0.00">
                  <c:v>84.587183303085311</c:v>
                </c:pt>
                <c:pt idx="2150" formatCode="0.00">
                  <c:v>84.246267716535456</c:v>
                </c:pt>
                <c:pt idx="2151" formatCode="0.00">
                  <c:v>84.811120642618974</c:v>
                </c:pt>
                <c:pt idx="2152" formatCode="0.00">
                  <c:v>84.863544299969774</c:v>
                </c:pt>
                <c:pt idx="2153" formatCode="0.00">
                  <c:v>84.824877452460001</c:v>
                </c:pt>
                <c:pt idx="2154" formatCode="0.00">
                  <c:v>85.151661822585524</c:v>
                </c:pt>
                <c:pt idx="2155" formatCode="0.00">
                  <c:v>86.020988435788198</c:v>
                </c:pt>
                <c:pt idx="2156" formatCode="0.00">
                  <c:v>86.179996348143646</c:v>
                </c:pt>
                <c:pt idx="2157" formatCode="0.00">
                  <c:v>86.312360146252303</c:v>
                </c:pt>
                <c:pt idx="2158" formatCode="0.00">
                  <c:v>86.828399877899898</c:v>
                </c:pt>
                <c:pt idx="2159" formatCode="0.00">
                  <c:v>87.052630421502769</c:v>
                </c:pt>
                <c:pt idx="2160" formatCode="0.00">
                  <c:v>87.288252525252531</c:v>
                </c:pt>
                <c:pt idx="2161" formatCode="0.00">
                  <c:v>87.919565656565666</c:v>
                </c:pt>
                <c:pt idx="2162" formatCode="0.00">
                  <c:v>88.177905024509812</c:v>
                </c:pt>
                <c:pt idx="2163" formatCode="0.00">
                  <c:v>88.382345965770185</c:v>
                </c:pt>
                <c:pt idx="2164" formatCode="0.00">
                  <c:v>88.983619822031315</c:v>
                </c:pt>
                <c:pt idx="2165" formatCode="0.00">
                  <c:v>89.266834355828237</c:v>
                </c:pt>
                <c:pt idx="2166" formatCode="0.00">
                  <c:v>89.583168711656469</c:v>
                </c:pt>
                <c:pt idx="2167" formatCode="0.00">
                  <c:v>89.583168711656469</c:v>
                </c:pt>
                <c:pt idx="2168" formatCode="0.00">
                  <c:v>89.583168711656469</c:v>
                </c:pt>
                <c:pt idx="2169" formatCode="0.00">
                  <c:v>89.319006742261735</c:v>
                </c:pt>
                <c:pt idx="2170" formatCode="0.00">
                  <c:v>89.266834355828237</c:v>
                </c:pt>
                <c:pt idx="2171" formatCode="0.00">
                  <c:v>89.266834355828237</c:v>
                </c:pt>
                <c:pt idx="2172" formatCode="0.00">
                  <c:v>89.705885617908621</c:v>
                </c:pt>
                <c:pt idx="2173" formatCode="0.00">
                  <c:v>89.639264174072949</c:v>
                </c:pt>
                <c:pt idx="2174" formatCode="0.00">
                  <c:v>89.776807916538857</c:v>
                </c:pt>
                <c:pt idx="2175" formatCode="0.00">
                  <c:v>89.843595640159691</c:v>
                </c:pt>
                <c:pt idx="2176" formatCode="0.00">
                  <c:v>90.037493243243262</c:v>
                </c:pt>
                <c:pt idx="2177" formatCode="0.00">
                  <c:v>90.022122968414592</c:v>
                </c:pt>
                <c:pt idx="2178" formatCode="0.00">
                  <c:v>90.022122968414592</c:v>
                </c:pt>
                <c:pt idx="2179" formatCode="0.00">
                  <c:v>90.111222494636849</c:v>
                </c:pt>
                <c:pt idx="2180" formatCode="0.00">
                  <c:v>90.055561349693249</c:v>
                </c:pt>
                <c:pt idx="2181" formatCode="0.00">
                  <c:v>90.19796621621623</c:v>
                </c:pt>
                <c:pt idx="2182" formatCode="0.00">
                  <c:v>90.336493234932377</c:v>
                </c:pt>
                <c:pt idx="2183" formatCode="0.00">
                  <c:v>90.403769230769257</c:v>
                </c:pt>
                <c:pt idx="2184" formatCode="0.00">
                  <c:v>90.314493226601016</c:v>
                </c:pt>
                <c:pt idx="2185" formatCode="0.00">
                  <c:v>90.19147243609487</c:v>
                </c:pt>
                <c:pt idx="2186" formatCode="0.00">
                  <c:v>90.169259636139373</c:v>
                </c:pt>
                <c:pt idx="2187" formatCode="0.00">
                  <c:v>90.207170265268331</c:v>
                </c:pt>
                <c:pt idx="2188" formatCode="0.00">
                  <c:v>90.308307193578287</c:v>
                </c:pt>
                <c:pt idx="2189" formatCode="0.00">
                  <c:v>90.290434312210223</c:v>
                </c:pt>
                <c:pt idx="2190" formatCode="0.00">
                  <c:v>90.519650170120656</c:v>
                </c:pt>
                <c:pt idx="2191" formatCode="0.00">
                  <c:v>91.779491173738023</c:v>
                </c:pt>
                <c:pt idx="2192" formatCode="0.00">
                  <c:v>90.978933725611668</c:v>
                </c:pt>
                <c:pt idx="2193" formatCode="0.00">
                  <c:v>90.63780620155039</c:v>
                </c:pt>
                <c:pt idx="2194" formatCode="0.00">
                  <c:v>90.74414525139666</c:v>
                </c:pt>
                <c:pt idx="2195" formatCode="0.00">
                  <c:v>90.81657142857145</c:v>
                </c:pt>
                <c:pt idx="2196" formatCode="0.00">
                  <c:v>90.923242461921049</c:v>
                </c:pt>
                <c:pt idx="2197" formatCode="0.00">
                  <c:v>90.935945205479442</c:v>
                </c:pt>
                <c:pt idx="2198" formatCode="0.00">
                  <c:v>90.880170458086681</c:v>
                </c:pt>
                <c:pt idx="2199" formatCode="0.00">
                  <c:v>90.738343320848941</c:v>
                </c:pt>
                <c:pt idx="2200" formatCode="0.00">
                  <c:v>90.716515625000014</c:v>
                </c:pt>
                <c:pt idx="2201" formatCode="0.00">
                  <c:v>90.858118898623303</c:v>
                </c:pt>
                <c:pt idx="2202" formatCode="0.00">
                  <c:v>90.931206011271144</c:v>
                </c:pt>
                <c:pt idx="2203" formatCode="0.00">
                  <c:v>91.000077067669167</c:v>
                </c:pt>
                <c:pt idx="2204" formatCode="0.00">
                  <c:v>91.034544970228794</c:v>
                </c:pt>
                <c:pt idx="2205" formatCode="0.00">
                  <c:v>91.073344827586226</c:v>
                </c:pt>
                <c:pt idx="2206" formatCode="0.00">
                  <c:v>91.034544970228794</c:v>
                </c:pt>
                <c:pt idx="2207" formatCode="0.00">
                  <c:v>91.486840852130328</c:v>
                </c:pt>
                <c:pt idx="2208" formatCode="0.00">
                  <c:v>91.09048904195366</c:v>
                </c:pt>
                <c:pt idx="2209" formatCode="0.00">
                  <c:v>91.236507346045641</c:v>
                </c:pt>
                <c:pt idx="2210" formatCode="0.00">
                  <c:v>91.545147315855189</c:v>
                </c:pt>
                <c:pt idx="2211" formatCode="0.00">
                  <c:v>92.066082191780836</c:v>
                </c:pt>
                <c:pt idx="2212" formatCode="0.00">
                  <c:v>92.313560049782211</c:v>
                </c:pt>
                <c:pt idx="2213" formatCode="0.00">
                  <c:v>92.422161490683251</c:v>
                </c:pt>
                <c:pt idx="2214" formatCode="0.00">
                  <c:v>92.510905027932964</c:v>
                </c:pt>
                <c:pt idx="2215" formatCode="0.00">
                  <c:v>92.526096714197166</c:v>
                </c:pt>
                <c:pt idx="2216" formatCode="0.00">
                  <c:v>93.130678958785268</c:v>
                </c:pt>
                <c:pt idx="2217" formatCode="0.00">
                  <c:v>93.306794490869734</c:v>
                </c:pt>
                <c:pt idx="2218" formatCode="0.00">
                  <c:v>93.683068027210894</c:v>
                </c:pt>
                <c:pt idx="2219" formatCode="0.00">
                  <c:v>94.124282843894903</c:v>
                </c:pt>
                <c:pt idx="2220" formatCode="0.00">
                  <c:v>94.015239036442267</c:v>
                </c:pt>
                <c:pt idx="2221" formatCode="0.00">
                  <c:v>94.211563484708094</c:v>
                </c:pt>
                <c:pt idx="2222" formatCode="0.00">
                  <c:v>94.298736338376074</c:v>
                </c:pt>
                <c:pt idx="2223" formatCode="0.00">
                  <c:v>94.141666255017014</c:v>
                </c:pt>
                <c:pt idx="2224" formatCode="0.00">
                  <c:v>93.892981464318837</c:v>
                </c:pt>
                <c:pt idx="2225" formatCode="0.00">
                  <c:v>93.879532632230152</c:v>
                </c:pt>
                <c:pt idx="2226" formatCode="0.00">
                  <c:v>93.931732568949514</c:v>
                </c:pt>
                <c:pt idx="2227" formatCode="0.00">
                  <c:v>94.11549844816885</c:v>
                </c:pt>
                <c:pt idx="2228" formatCode="0.00">
                  <c:v>94.172592661691567</c:v>
                </c:pt>
                <c:pt idx="2229" formatCode="0.00">
                  <c:v>94.155123287671245</c:v>
                </c:pt>
                <c:pt idx="2230" formatCode="0.00">
                  <c:v>94.947694513715732</c:v>
                </c:pt>
                <c:pt idx="2231" formatCode="0.00">
                  <c:v>95.09422659176029</c:v>
                </c:pt>
                <c:pt idx="2232" formatCode="0.00">
                  <c:v>94.46876742732104</c:v>
                </c:pt>
                <c:pt idx="2233" formatCode="0.00">
                  <c:v>95.10141940532084</c:v>
                </c:pt>
                <c:pt idx="2234" formatCode="0.00">
                  <c:v>94.438650266374211</c:v>
                </c:pt>
                <c:pt idx="2235" formatCode="0.00">
                  <c:v>95.248741146975888</c:v>
                </c:pt>
                <c:pt idx="2236" formatCode="0.00">
                  <c:v>95.236799811735196</c:v>
                </c:pt>
                <c:pt idx="2237" formatCode="0.00">
                  <c:v>94.57253502984608</c:v>
                </c:pt>
                <c:pt idx="2238" formatCode="0.00">
                  <c:v>94.461289391086027</c:v>
                </c:pt>
                <c:pt idx="2239" formatCode="0.00">
                  <c:v>94.244228400879706</c:v>
                </c:pt>
                <c:pt idx="2240" formatCode="0.00">
                  <c:v>94.919938325991211</c:v>
                </c:pt>
                <c:pt idx="2241" formatCode="0.00">
                  <c:v>95.067820415879012</c:v>
                </c:pt>
                <c:pt idx="2242" formatCode="0.00">
                  <c:v>94.814623581336704</c:v>
                </c:pt>
                <c:pt idx="2243" formatCode="0.00">
                  <c:v>94.814623581336704</c:v>
                </c:pt>
                <c:pt idx="2244" formatCode="0.00">
                  <c:v>94.400618296530013</c:v>
                </c:pt>
                <c:pt idx="2245" formatCode="0.00">
                  <c:v>94.400618296530013</c:v>
                </c:pt>
                <c:pt idx="2246" formatCode="0.00">
                  <c:v>94.324790668348058</c:v>
                </c:pt>
                <c:pt idx="2247" formatCode="0.00">
                  <c:v>94.400618296530013</c:v>
                </c:pt>
                <c:pt idx="2248" formatCode="0.00">
                  <c:v>94.436398548438021</c:v>
                </c:pt>
                <c:pt idx="2249" formatCode="0.00">
                  <c:v>94.400618296530013</c:v>
                </c:pt>
                <c:pt idx="2250" formatCode="0.00">
                  <c:v>94.400618296530013</c:v>
                </c:pt>
                <c:pt idx="2251" formatCode="0.00">
                  <c:v>94.601277059009178</c:v>
                </c:pt>
                <c:pt idx="2252" formatCode="0.00">
                  <c:v>94.400618296530013</c:v>
                </c:pt>
                <c:pt idx="2253" formatCode="0.00">
                  <c:v>94.16440290037832</c:v>
                </c:pt>
                <c:pt idx="2254" formatCode="0.00">
                  <c:v>94.289079420107157</c:v>
                </c:pt>
                <c:pt idx="2255" formatCode="0.00">
                  <c:v>94.253390674228115</c:v>
                </c:pt>
                <c:pt idx="2256" formatCode="0.00">
                  <c:v>94.106533668974222</c:v>
                </c:pt>
                <c:pt idx="2257" formatCode="0.00">
                  <c:v>94.266618628067988</c:v>
                </c:pt>
                <c:pt idx="2258" formatCode="0.00">
                  <c:v>94.106533668974222</c:v>
                </c:pt>
                <c:pt idx="2259" formatCode="0.00">
                  <c:v>93.995552656397365</c:v>
                </c:pt>
                <c:pt idx="2260" formatCode="0.00">
                  <c:v>93.960045883092391</c:v>
                </c:pt>
                <c:pt idx="2261" formatCode="0.00">
                  <c:v>93.97360891399876</c:v>
                </c:pt>
                <c:pt idx="2262" formatCode="0.00">
                  <c:v>93.951733939204033</c:v>
                </c:pt>
                <c:pt idx="2263" formatCode="0.00">
                  <c:v>93.951733939204033</c:v>
                </c:pt>
                <c:pt idx="2264" formatCode="0.00">
                  <c:v>93.951733939204033</c:v>
                </c:pt>
                <c:pt idx="2265" formatCode="0.00">
                  <c:v>93.916352130325819</c:v>
                </c:pt>
                <c:pt idx="2266" formatCode="0.00">
                  <c:v>93.827655172413841</c:v>
                </c:pt>
                <c:pt idx="2267" formatCode="0.00">
                  <c:v>93.827655172413841</c:v>
                </c:pt>
                <c:pt idx="2268" formatCode="0.00">
                  <c:v>93.827655172413841</c:v>
                </c:pt>
                <c:pt idx="2269" formatCode="0.00">
                  <c:v>93.898429736511957</c:v>
                </c:pt>
                <c:pt idx="2270" formatCode="0.00">
                  <c:v>93.738846925972425</c:v>
                </c:pt>
                <c:pt idx="2271" formatCode="0.00">
                  <c:v>93.774217445873887</c:v>
                </c:pt>
                <c:pt idx="2272" formatCode="0.00">
                  <c:v>93.813925925925943</c:v>
                </c:pt>
                <c:pt idx="2273" formatCode="0.00">
                  <c:v>93.813925925925943</c:v>
                </c:pt>
                <c:pt idx="2274" formatCode="0.00">
                  <c:v>93.813925925925943</c:v>
                </c:pt>
                <c:pt idx="2275" formatCode="0.00">
                  <c:v>93.849342229199394</c:v>
                </c:pt>
                <c:pt idx="2276" formatCode="0.00">
                  <c:v>93.685291993720583</c:v>
                </c:pt>
                <c:pt idx="2277" formatCode="0.00">
                  <c:v>93.685291993720583</c:v>
                </c:pt>
                <c:pt idx="2278" formatCode="0.00">
                  <c:v>93.685291993720583</c:v>
                </c:pt>
                <c:pt idx="2279" formatCode="0.00">
                  <c:v>93.760408105560813</c:v>
                </c:pt>
                <c:pt idx="2280" formatCode="0.00">
                  <c:v>93.760408105560813</c:v>
                </c:pt>
                <c:pt idx="2281" formatCode="0.00">
                  <c:v>93.795840980515393</c:v>
                </c:pt>
                <c:pt idx="2282" formatCode="0.00">
                  <c:v>93.742238754325285</c:v>
                </c:pt>
                <c:pt idx="2283" formatCode="0.00">
                  <c:v>93.817532577903705</c:v>
                </c:pt>
                <c:pt idx="2284" formatCode="0.00">
                  <c:v>93.763866414618775</c:v>
                </c:pt>
                <c:pt idx="2285" formatCode="0.00">
                  <c:v>93.799400882445639</c:v>
                </c:pt>
                <c:pt idx="2286" formatCode="0.00">
                  <c:v>93.639063662149368</c:v>
                </c:pt>
                <c:pt idx="2287" formatCode="0.00">
                  <c:v>93.839292559899121</c:v>
                </c:pt>
                <c:pt idx="2288" formatCode="0.00">
                  <c:v>93.946101924897448</c:v>
                </c:pt>
                <c:pt idx="2289" formatCode="0.00">
                  <c:v>93.821159722222248</c:v>
                </c:pt>
                <c:pt idx="2290" formatCode="0.00">
                  <c:v>93.968120101137814</c:v>
                </c:pt>
                <c:pt idx="2291" formatCode="0.00">
                  <c:v>93.968120101137814</c:v>
                </c:pt>
                <c:pt idx="2292" formatCode="0.00">
                  <c:v>93.950104430379767</c:v>
                </c:pt>
                <c:pt idx="2293" formatCode="0.00">
                  <c:v>94.061780487804896</c:v>
                </c:pt>
                <c:pt idx="2294" formatCode="0.00">
                  <c:v>94.137801901743273</c:v>
                </c:pt>
                <c:pt idx="2295" formatCode="0.00">
                  <c:v>94.357712607176879</c:v>
                </c:pt>
                <c:pt idx="2296" formatCode="0.00">
                  <c:v>94.672379968203529</c:v>
                </c:pt>
                <c:pt idx="2297" formatCode="0.00">
                  <c:v>94.898393437400458</c:v>
                </c:pt>
                <c:pt idx="2298" formatCode="0.00">
                  <c:v>95.084474154435242</c:v>
                </c:pt>
                <c:pt idx="2299" formatCode="0.00">
                  <c:v>95.067712460063902</c:v>
                </c:pt>
                <c:pt idx="2300" formatCode="0.00">
                  <c:v>95.421800000000005</c:v>
                </c:pt>
                <c:pt idx="2301" formatCode="0.00">
                  <c:v>95.373185778347249</c:v>
                </c:pt>
                <c:pt idx="2302" formatCode="0.00">
                  <c:v>95.266851091142513</c:v>
                </c:pt>
                <c:pt idx="2303" formatCode="0.00">
                  <c:v>95.418125321336774</c:v>
                </c:pt>
                <c:pt idx="2304" formatCode="0.00">
                  <c:v>95.491697749196149</c:v>
                </c:pt>
                <c:pt idx="2305" formatCode="0.00">
                  <c:v>95.532942103570306</c:v>
                </c:pt>
                <c:pt idx="2306" formatCode="0.00">
                  <c:v>95.864640398842099</c:v>
                </c:pt>
                <c:pt idx="2307" formatCode="0.00">
                  <c:v>96.043918727915198</c:v>
                </c:pt>
                <c:pt idx="2308" formatCode="0.00">
                  <c:v>96.211763250883394</c:v>
                </c:pt>
                <c:pt idx="2309" formatCode="0.00">
                  <c:v>96.264123234916582</c:v>
                </c:pt>
                <c:pt idx="2310" formatCode="0.00">
                  <c:v>96.427393453145086</c:v>
                </c:pt>
                <c:pt idx="2311" formatCode="0.00">
                  <c:v>96.595076379974344</c:v>
                </c:pt>
                <c:pt idx="2312" formatCode="0.00">
                  <c:v>97.056471286493448</c:v>
                </c:pt>
                <c:pt idx="2313" formatCode="0.00">
                  <c:v>97.056471286493448</c:v>
                </c:pt>
                <c:pt idx="2314" formatCode="0.00">
                  <c:v>97.261395378690651</c:v>
                </c:pt>
                <c:pt idx="2315" formatCode="0.00">
                  <c:v>97.34999486850549</c:v>
                </c:pt>
                <c:pt idx="2316" formatCode="0.00">
                  <c:v>97.592348523748413</c:v>
                </c:pt>
                <c:pt idx="2317" formatCode="0.00">
                  <c:v>97.578713367609254</c:v>
                </c:pt>
                <c:pt idx="2318" formatCode="0.00">
                  <c:v>97.709113074204936</c:v>
                </c:pt>
                <c:pt idx="2319" formatCode="0.00">
                  <c:v>97.658096463022517</c:v>
                </c:pt>
                <c:pt idx="2320" formatCode="0.00">
                  <c:v>97.850359098228679</c:v>
                </c:pt>
                <c:pt idx="2321" formatCode="0.00">
                  <c:v>97.930096358362889</c:v>
                </c:pt>
                <c:pt idx="2322" formatCode="0.00">
                  <c:v>97.879129032258092</c:v>
                </c:pt>
                <c:pt idx="2323" formatCode="0.00">
                  <c:v>97.636502751699581</c:v>
                </c:pt>
                <c:pt idx="2324" formatCode="0.00">
                  <c:v>97.716514739229041</c:v>
                </c:pt>
                <c:pt idx="2325" formatCode="0.00">
                  <c:v>97.834498054474707</c:v>
                </c:pt>
                <c:pt idx="2326" formatCode="0.00">
                  <c:v>97.821035714285728</c:v>
                </c:pt>
                <c:pt idx="2327" formatCode="0.00">
                  <c:v>97.849991869918711</c:v>
                </c:pt>
                <c:pt idx="2328" formatCode="0.00">
                  <c:v>97.836510257245209</c:v>
                </c:pt>
                <c:pt idx="2329" formatCode="0.00">
                  <c:v>98.074174551386648</c:v>
                </c:pt>
                <c:pt idx="2330" formatCode="0.00">
                  <c:v>98.568537406076473</c:v>
                </c:pt>
                <c:pt idx="2331" formatCode="0.00">
                  <c:v>98.351129496402905</c:v>
                </c:pt>
                <c:pt idx="2332" formatCode="0.00">
                  <c:v>97.701093678349167</c:v>
                </c:pt>
                <c:pt idx="2333" formatCode="0.00">
                  <c:v>98.196912758281428</c:v>
                </c:pt>
                <c:pt idx="2334" formatCode="0.00">
                  <c:v>98.016694581280802</c:v>
                </c:pt>
                <c:pt idx="2335" formatCode="0.00">
                  <c:v>98.175117724432752</c:v>
                </c:pt>
                <c:pt idx="2336" formatCode="0.00">
                  <c:v>97.573546232313277</c:v>
                </c:pt>
                <c:pt idx="2337" formatCode="0.00">
                  <c:v>98.032927536231909</c:v>
                </c:pt>
                <c:pt idx="2338" formatCode="0.00">
                  <c:v>98.191842348284951</c:v>
                </c:pt>
                <c:pt idx="2339" formatCode="0.00">
                  <c:v>98.351177014531046</c:v>
                </c:pt>
                <c:pt idx="2340" formatCode="0.00">
                  <c:v>98.338148809523801</c:v>
                </c:pt>
                <c:pt idx="2341" formatCode="0.00">
                  <c:v>98.247447385837205</c:v>
                </c:pt>
                <c:pt idx="2342" formatCode="0.00">
                  <c:v>98.407383697813174</c:v>
                </c:pt>
                <c:pt idx="2343" formatCode="0.00">
                  <c:v>98.437908728841691</c:v>
                </c:pt>
                <c:pt idx="2344" formatCode="0.00">
                  <c:v>98.385923588039859</c:v>
                </c:pt>
                <c:pt idx="2345" formatCode="0.00">
                  <c:v>98.455576564580568</c:v>
                </c:pt>
                <c:pt idx="2346" formatCode="0.00">
                  <c:v>98.447166666666703</c:v>
                </c:pt>
                <c:pt idx="2347" formatCode="0.00">
                  <c:v>98.525508338892621</c:v>
                </c:pt>
                <c:pt idx="2348" formatCode="0.00">
                  <c:v>98.608544058745011</c:v>
                </c:pt>
                <c:pt idx="2349" formatCode="0.00">
                  <c:v>98.556434680922166</c:v>
                </c:pt>
                <c:pt idx="2350" formatCode="0.00">
                  <c:v>98.556434680922166</c:v>
                </c:pt>
                <c:pt idx="2351" formatCode="0.00">
                  <c:v>98.434144859813102</c:v>
                </c:pt>
                <c:pt idx="2352" formatCode="0.00">
                  <c:v>98.564718385051748</c:v>
                </c:pt>
                <c:pt idx="2353" formatCode="0.00">
                  <c:v>98.61675000000001</c:v>
                </c:pt>
                <c:pt idx="2354" formatCode="0.00">
                  <c:v>98.759672212978373</c:v>
                </c:pt>
                <c:pt idx="2355" formatCode="0.00">
                  <c:v>98.728531561461793</c:v>
                </c:pt>
                <c:pt idx="2356" formatCode="0.00">
                  <c:v>98.702054726368175</c:v>
                </c:pt>
                <c:pt idx="2357" formatCode="0.00">
                  <c:v>98.671112582781475</c:v>
                </c:pt>
                <c:pt idx="2358" formatCode="0.00">
                  <c:v>98.614072607260738</c:v>
                </c:pt>
                <c:pt idx="2359" formatCode="0.00">
                  <c:v>98.737211563731947</c:v>
                </c:pt>
                <c:pt idx="2360" formatCode="0.00">
                  <c:v>98.788270758122778</c:v>
                </c:pt>
                <c:pt idx="2361" formatCode="0.00">
                  <c:v>98.788270758122778</c:v>
                </c:pt>
                <c:pt idx="2362" formatCode="0.00">
                  <c:v>98.955238267148047</c:v>
                </c:pt>
                <c:pt idx="2363" formatCode="0.00">
                  <c:v>99.025167050312405</c:v>
                </c:pt>
                <c:pt idx="2364" formatCode="0.00">
                  <c:v>99.114790995727901</c:v>
                </c:pt>
                <c:pt idx="2365" formatCode="0.00">
                  <c:v>99.375889983579668</c:v>
                </c:pt>
                <c:pt idx="2366" formatCode="0.00">
                  <c:v>99.254879921259871</c:v>
                </c:pt>
                <c:pt idx="2367" formatCode="0.00">
                  <c:v>99.247641918528274</c:v>
                </c:pt>
                <c:pt idx="2368" formatCode="0.00">
                  <c:v>99.446695294504792</c:v>
                </c:pt>
                <c:pt idx="2369" formatCode="0.00">
                  <c:v>99.439688632619436</c:v>
                </c:pt>
                <c:pt idx="2370" formatCode="0.00">
                  <c:v>99.428127020785226</c:v>
                </c:pt>
                <c:pt idx="2371" formatCode="0.00">
                  <c:v>99.54998811096435</c:v>
                </c:pt>
                <c:pt idx="2372" formatCode="0.00">
                  <c:v>99.460207534699293</c:v>
                </c:pt>
                <c:pt idx="2373" formatCode="0.00">
                  <c:v>99.700086092715253</c:v>
                </c:pt>
                <c:pt idx="2374" formatCode="0.00">
                  <c:v>99.610166998011962</c:v>
                </c:pt>
                <c:pt idx="2375" formatCode="0.00">
                  <c:v>100.24807462686569</c:v>
                </c:pt>
                <c:pt idx="2376" formatCode="0.00">
                  <c:v>100.28763503649637</c:v>
                </c:pt>
                <c:pt idx="2377" formatCode="0.00">
                  <c:v>100.450707641196</c:v>
                </c:pt>
                <c:pt idx="2378" formatCode="0.00">
                  <c:v>100.31083693843597</c:v>
                </c:pt>
                <c:pt idx="2379" formatCode="0.00">
                  <c:v>100.51883333333336</c:v>
                </c:pt>
                <c:pt idx="2380" formatCode="0.00">
                  <c:v>100.63845879212549</c:v>
                </c:pt>
                <c:pt idx="2381" formatCode="0.00">
                  <c:v>100.80292649515536</c:v>
                </c:pt>
                <c:pt idx="2382" formatCode="0.00">
                  <c:v>100.71293313273152</c:v>
                </c:pt>
                <c:pt idx="2383" formatCode="0.00">
                  <c:v>100.87783093404757</c:v>
                </c:pt>
                <c:pt idx="2384" formatCode="0.00">
                  <c:v>100.69746195105598</c:v>
                </c:pt>
                <c:pt idx="2385" formatCode="0.00">
                  <c:v>100.73219073203495</c:v>
                </c:pt>
                <c:pt idx="2386" formatCode="0.00">
                  <c:v>100.80733041722748</c:v>
                </c:pt>
                <c:pt idx="2387" formatCode="0.00">
                  <c:v>100.66626929558477</c:v>
                </c:pt>
                <c:pt idx="2388" formatCode="0.00">
                  <c:v>101.00414073574082</c:v>
                </c:pt>
                <c:pt idx="2389" formatCode="0.00">
                  <c:v>99.989081812035195</c:v>
                </c:pt>
                <c:pt idx="2390" formatCode="0.00">
                  <c:v>100.11452284263963</c:v>
                </c:pt>
                <c:pt idx="2391" formatCode="0.00">
                  <c:v>100.28062114537447</c:v>
                </c:pt>
                <c:pt idx="2392" formatCode="0.00">
                  <c:v>100.36150796880298</c:v>
                </c:pt>
                <c:pt idx="2393" formatCode="0.00">
                  <c:v>100.52828013582344</c:v>
                </c:pt>
                <c:pt idx="2394" formatCode="0.00">
                  <c:v>100.52252057123428</c:v>
                </c:pt>
                <c:pt idx="2395" formatCode="0.00">
                  <c:v>100.55276498637606</c:v>
                </c:pt>
                <c:pt idx="2396" formatCode="0.00">
                  <c:v>100.7205375170532</c:v>
                </c:pt>
                <c:pt idx="2397" formatCode="0.00">
                  <c:v>100.71501502732241</c:v>
                </c:pt>
                <c:pt idx="2398" formatCode="0.00">
                  <c:v>101.01641880341883</c:v>
                </c:pt>
                <c:pt idx="2399" formatCode="0.00">
                  <c:v>101.103232637701</c:v>
                </c:pt>
                <c:pt idx="2400" formatCode="0.00">
                  <c:v>101.2217620027435</c:v>
                </c:pt>
                <c:pt idx="2401" formatCode="0.00">
                  <c:v>101.46525486846605</c:v>
                </c:pt>
                <c:pt idx="2402" formatCode="0.00">
                  <c:v>101.6480221767315</c:v>
                </c:pt>
                <c:pt idx="2403" formatCode="0.00">
                  <c:v>101.78914100817441</c:v>
                </c:pt>
                <c:pt idx="2404" formatCode="0.00">
                  <c:v>101.74801872659177</c:v>
                </c:pt>
                <c:pt idx="2405" formatCode="0.00">
                  <c:v>101.79786394557824</c:v>
                </c:pt>
                <c:pt idx="2406" formatCode="0.00">
                  <c:v>101.93829711375214</c:v>
                </c:pt>
                <c:pt idx="2407" formatCode="0.00">
                  <c:v>101.94212851814174</c:v>
                </c:pt>
                <c:pt idx="2408" formatCode="0.00">
                  <c:v>101.73278672985785</c:v>
                </c:pt>
                <c:pt idx="2409" formatCode="0.00">
                  <c:v>101.49691172506741</c:v>
                </c:pt>
                <c:pt idx="2410" formatCode="0.00">
                  <c:v>101.49691172506741</c:v>
                </c:pt>
                <c:pt idx="2411" formatCode="0.00">
                  <c:v>101.04778042239359</c:v>
                </c:pt>
                <c:pt idx="2412" formatCode="0.00">
                  <c:v>101.18284605087018</c:v>
                </c:pt>
                <c:pt idx="2413" formatCode="0.00">
                  <c:v>101.06231461049815</c:v>
                </c:pt>
                <c:pt idx="2414" formatCode="0.00">
                  <c:v>101.22768028121862</c:v>
                </c:pt>
                <c:pt idx="2415" formatCode="0.00">
                  <c:v>101.3035904059041</c:v>
                </c:pt>
                <c:pt idx="2416" formatCode="0.00">
                  <c:v>101.51031182795703</c:v>
                </c:pt>
                <c:pt idx="2417" formatCode="0.00">
                  <c:v>101.5870740740741</c:v>
                </c:pt>
                <c:pt idx="2418" formatCode="0.00">
                  <c:v>101.75431827376941</c:v>
                </c:pt>
                <c:pt idx="2419" formatCode="0.00">
                  <c:v>101.92201417960838</c:v>
                </c:pt>
                <c:pt idx="2420" formatCode="0.00">
                  <c:v>101.87266542750929</c:v>
                </c:pt>
                <c:pt idx="2421" formatCode="0.00">
                  <c:v>101.95060582458518</c:v>
                </c:pt>
                <c:pt idx="2422" formatCode="0.00">
                  <c:v>102.11930722278738</c:v>
                </c:pt>
                <c:pt idx="2423" formatCode="0.00">
                  <c:v>102.42465987780042</c:v>
                </c:pt>
                <c:pt idx="2424" formatCode="0.00">
                  <c:v>102.50714062500002</c:v>
                </c:pt>
                <c:pt idx="2425" formatCode="0.00">
                  <c:v>102.5867746766508</c:v>
                </c:pt>
                <c:pt idx="2426" formatCode="0.00">
                  <c:v>102.49631062670302</c:v>
                </c:pt>
                <c:pt idx="2427" formatCode="0.00">
                  <c:v>102.6252570746676</c:v>
                </c:pt>
                <c:pt idx="2428" formatCode="0.00">
                  <c:v>102.70824053224159</c:v>
                </c:pt>
                <c:pt idx="2429" formatCode="0.00">
                  <c:v>102.96972584499832</c:v>
                </c:pt>
                <c:pt idx="2430" formatCode="0.00">
                  <c:v>103.18982718579237</c:v>
                </c:pt>
                <c:pt idx="2431" formatCode="0.00">
                  <c:v>103.14120512820516</c:v>
                </c:pt>
                <c:pt idx="2432" formatCode="0.00">
                  <c:v>103.2712991101985</c:v>
                </c:pt>
                <c:pt idx="2433" formatCode="0.00">
                  <c:v>103.35974657534248</c:v>
                </c:pt>
                <c:pt idx="2434" formatCode="0.00">
                  <c:v>103.2712991101985</c:v>
                </c:pt>
                <c:pt idx="2435" formatCode="0.00">
                  <c:v>103.35974657534248</c:v>
                </c:pt>
                <c:pt idx="2436" formatCode="0.00">
                  <c:v>103.62266415352983</c:v>
                </c:pt>
                <c:pt idx="2437" formatCode="0.00">
                  <c:v>104.11294861253853</c:v>
                </c:pt>
                <c:pt idx="2438" formatCode="0.00">
                  <c:v>104.11294861253853</c:v>
                </c:pt>
                <c:pt idx="2439" formatCode="0.00">
                  <c:v>104.41877846364885</c:v>
                </c:pt>
                <c:pt idx="2440" formatCode="0.00">
                  <c:v>104.32888881262869</c:v>
                </c:pt>
                <c:pt idx="2441" formatCode="0.00">
                  <c:v>104.95187362637364</c:v>
                </c:pt>
                <c:pt idx="2442" formatCode="0.00">
                  <c:v>105.17394125729992</c:v>
                </c:pt>
                <c:pt idx="2443" formatCode="0.00">
                  <c:v>105.43891955998627</c:v>
                </c:pt>
                <c:pt idx="2444" formatCode="0.00">
                  <c:v>105.70769254551702</c:v>
                </c:pt>
                <c:pt idx="2445" formatCode="0.00">
                  <c:v>103.92694709721746</c:v>
                </c:pt>
                <c:pt idx="2446" formatCode="0.00">
                  <c:v>106.60042700103058</c:v>
                </c:pt>
                <c:pt idx="2447" formatCode="0.00">
                  <c:v>106.91143750000001</c:v>
                </c:pt>
                <c:pt idx="2448" formatCode="0.00">
                  <c:v>107.31488679245285</c:v>
                </c:pt>
                <c:pt idx="2449" formatCode="0.00">
                  <c:v>107.97918150684933</c:v>
                </c:pt>
                <c:pt idx="2450" formatCode="0.00">
                  <c:v>108.1054376920451</c:v>
                </c:pt>
                <c:pt idx="2451" formatCode="0.00">
                  <c:v>107.88035214140042</c:v>
                </c:pt>
                <c:pt idx="2452" formatCode="0.00">
                  <c:v>107.5745462868769</c:v>
                </c:pt>
                <c:pt idx="2453" formatCode="0.00">
                  <c:v>107.66117011182654</c:v>
                </c:pt>
                <c:pt idx="2454" formatCode="0.00">
                  <c:v>107.70079580797841</c:v>
                </c:pt>
                <c:pt idx="2455" formatCode="0.00">
                  <c:v>108.13572880215344</c:v>
                </c:pt>
                <c:pt idx="2456" formatCode="0.00">
                  <c:v>107.82367717063362</c:v>
                </c:pt>
                <c:pt idx="2457" formatCode="0.00">
                  <c:v>107.90953730344599</c:v>
                </c:pt>
                <c:pt idx="2458" formatCode="0.00">
                  <c:v>107.77770588235293</c:v>
                </c:pt>
                <c:pt idx="2459" formatCode="0.00">
                  <c:v>108.12697058823531</c:v>
                </c:pt>
                <c:pt idx="2460" formatCode="0.00">
                  <c:v>108.4290541262947</c:v>
                </c:pt>
                <c:pt idx="2461" formatCode="0.00">
                  <c:v>108.64627205882354</c:v>
                </c:pt>
                <c:pt idx="2462" formatCode="0.00">
                  <c:v>109.29879792572768</c:v>
                </c:pt>
                <c:pt idx="2463" formatCode="0.00">
                  <c:v>109.51659772423028</c:v>
                </c:pt>
                <c:pt idx="2464" formatCode="0.00">
                  <c:v>109.81862060889932</c:v>
                </c:pt>
                <c:pt idx="2465" formatCode="0.00">
                  <c:v>109.86632998661315</c:v>
                </c:pt>
                <c:pt idx="2466" formatCode="0.00">
                  <c:v>110.42963876799467</c:v>
                </c:pt>
                <c:pt idx="2467" formatCode="0.00">
                  <c:v>110.42963876799467</c:v>
                </c:pt>
                <c:pt idx="2468" formatCode="0.00">
                  <c:v>110.69139195979901</c:v>
                </c:pt>
                <c:pt idx="2469" formatCode="0.00">
                  <c:v>111.1332648340597</c:v>
                </c:pt>
                <c:pt idx="2470" formatCode="0.00">
                  <c:v>111.79026510067115</c:v>
                </c:pt>
                <c:pt idx="2471" formatCode="0.00">
                  <c:v>112.31165771812078</c:v>
                </c:pt>
                <c:pt idx="2472" formatCode="0.00">
                  <c:v>112.92619677635997</c:v>
                </c:pt>
                <c:pt idx="2473" formatCode="0.00">
                  <c:v>113.06384033613446</c:v>
                </c:pt>
                <c:pt idx="2474" formatCode="0.00">
                  <c:v>113.19041935483872</c:v>
                </c:pt>
                <c:pt idx="2475" formatCode="0.00">
                  <c:v>113.58610924369748</c:v>
                </c:pt>
                <c:pt idx="2476" formatCode="0.00">
                  <c:v>113.98206523201077</c:v>
                </c:pt>
                <c:pt idx="2477" formatCode="0.00">
                  <c:v>113.76922685964323</c:v>
                </c:pt>
                <c:pt idx="2478" formatCode="0.00">
                  <c:v>113.46670370370373</c:v>
                </c:pt>
                <c:pt idx="2479" formatCode="0.00">
                  <c:v>113.25305729693295</c:v>
                </c:pt>
                <c:pt idx="2480" formatCode="0.00">
                  <c:v>112.86733535762485</c:v>
                </c:pt>
                <c:pt idx="2481" formatCode="0.00">
                  <c:v>112.96100810263337</c:v>
                </c:pt>
                <c:pt idx="2482" formatCode="0.00">
                  <c:v>113.18203073286051</c:v>
                </c:pt>
                <c:pt idx="2483" formatCode="0.00">
                  <c:v>113.30227848954826</c:v>
                </c:pt>
                <c:pt idx="2484" formatCode="0.00">
                  <c:v>113.30227848954826</c:v>
                </c:pt>
                <c:pt idx="2485" formatCode="0.00">
                  <c:v>113.38454649595693</c:v>
                </c:pt>
                <c:pt idx="2486" formatCode="0.00">
                  <c:v>113.23947058823532</c:v>
                </c:pt>
                <c:pt idx="2487" formatCode="0.00">
                  <c:v>113.62339288112827</c:v>
                </c:pt>
                <c:pt idx="2488" formatCode="0.00">
                  <c:v>113.9250510238335</c:v>
                </c:pt>
                <c:pt idx="2489" formatCode="0.00">
                  <c:v>114.00654243542436</c:v>
                </c:pt>
                <c:pt idx="2490" formatCode="0.00">
                  <c:v>114.18181918819189</c:v>
                </c:pt>
                <c:pt idx="2491" formatCode="0.00">
                  <c:v>114.04332841823057</c:v>
                </c:pt>
                <c:pt idx="2492" formatCode="0.00">
                  <c:v>114.21842895442362</c:v>
                </c:pt>
                <c:pt idx="2493" formatCode="0.00">
                  <c:v>114.39352949061663</c:v>
                </c:pt>
                <c:pt idx="2494" formatCode="0.00">
                  <c:v>114.77973920321395</c:v>
                </c:pt>
                <c:pt idx="2495" formatCode="0.00">
                  <c:v>114.70834379172231</c:v>
                </c:pt>
                <c:pt idx="2496" formatCode="0.00">
                  <c:v>114.63338883349954</c:v>
                </c:pt>
                <c:pt idx="2497" formatCode="0.00">
                  <c:v>114.69178436568401</c:v>
                </c:pt>
                <c:pt idx="2498" formatCode="0.00">
                  <c:v>114.66154833388325</c:v>
                </c:pt>
                <c:pt idx="2499" formatCode="0.00">
                  <c:v>115.15128562026985</c:v>
                </c:pt>
                <c:pt idx="2500" formatCode="0.00">
                  <c:v>115.25594619422574</c:v>
                </c:pt>
                <c:pt idx="2501" formatCode="0.00">
                  <c:v>115.27928664495113</c:v>
                </c:pt>
                <c:pt idx="2502" formatCode="0.00">
                  <c:v>115.42617413905134</c:v>
                </c:pt>
                <c:pt idx="2503" formatCode="0.00">
                  <c:v>115.76122179114128</c:v>
                </c:pt>
                <c:pt idx="2504" formatCode="0.00">
                  <c:v>115.91572844688412</c:v>
                </c:pt>
                <c:pt idx="2505" formatCode="0.00">
                  <c:v>116.15117273606188</c:v>
                </c:pt>
                <c:pt idx="2506" formatCode="0.00">
                  <c:v>116.07847236503858</c:v>
                </c:pt>
                <c:pt idx="2507" formatCode="0.00">
                  <c:v>116.35587776708377</c:v>
                </c:pt>
                <c:pt idx="2508" formatCode="0.00">
                  <c:v>116.42166154338778</c:v>
                </c:pt>
                <c:pt idx="2509" formatCode="0.00">
                  <c:v>116.58456580211336</c:v>
                </c:pt>
                <c:pt idx="2510" formatCode="0.00">
                  <c:v>116.7997552850737</c:v>
                </c:pt>
                <c:pt idx="2511" formatCode="0.00">
                  <c:v>116.93036133376083</c:v>
                </c:pt>
                <c:pt idx="2512" formatCode="0.00">
                  <c:v>117.021982996471</c:v>
                </c:pt>
                <c:pt idx="2513" formatCode="0.00">
                  <c:v>117.32521901091843</c:v>
                </c:pt>
                <c:pt idx="2514" formatCode="0.00">
                  <c:v>117.32521901091843</c:v>
                </c:pt>
                <c:pt idx="2515" formatCode="0.00">
                  <c:v>117.49300963391138</c:v>
                </c:pt>
                <c:pt idx="2516" formatCode="0.00">
                  <c:v>117.73636328626444</c:v>
                </c:pt>
                <c:pt idx="2517" formatCode="0.00">
                  <c:v>117.97940474663247</c:v>
                </c:pt>
                <c:pt idx="2518" formatCode="0.00">
                  <c:v>118.31014560615782</c:v>
                </c:pt>
                <c:pt idx="2519" formatCode="0.00">
                  <c:v>118.50859436078179</c:v>
                </c:pt>
                <c:pt idx="2520" formatCode="0.00">
                  <c:v>118.29719282511212</c:v>
                </c:pt>
                <c:pt idx="2521" formatCode="0.00">
                  <c:v>118.62750992953238</c:v>
                </c:pt>
                <c:pt idx="2522" formatCode="0.00">
                  <c:v>118.75075216138328</c:v>
                </c:pt>
                <c:pt idx="2523" formatCode="0.00">
                  <c:v>118.75075216138328</c:v>
                </c:pt>
                <c:pt idx="2524" formatCode="0.00">
                  <c:v>118.65819999999999</c:v>
                </c:pt>
                <c:pt idx="2525" formatCode="0.00">
                  <c:v>118.78131413947537</c:v>
                </c:pt>
                <c:pt idx="2526" formatCode="0.00">
                  <c:v>118.99260000000001</c:v>
                </c:pt>
                <c:pt idx="2527" formatCode="0.00">
                  <c:v>119.15980000000002</c:v>
                </c:pt>
                <c:pt idx="2528" formatCode="0.00">
                  <c:v>119.27835508637239</c:v>
                </c:pt>
                <c:pt idx="2529" formatCode="0.00">
                  <c:v>119.44550159948818</c:v>
                </c:pt>
                <c:pt idx="2530" formatCode="0.00">
                  <c:v>118.97880377117292</c:v>
                </c:pt>
                <c:pt idx="2531" formatCode="0.00">
                  <c:v>119.47536816874404</c:v>
                </c:pt>
                <c:pt idx="2532" formatCode="0.00">
                  <c:v>119.14139565356348</c:v>
                </c:pt>
                <c:pt idx="2533" formatCode="0.00">
                  <c:v>119.14139565356348</c:v>
                </c:pt>
                <c:pt idx="2534" formatCode="0.00">
                  <c:v>118.76339936102238</c:v>
                </c:pt>
                <c:pt idx="2535" formatCode="0.00">
                  <c:v>119.04877131906741</c:v>
                </c:pt>
                <c:pt idx="2536" formatCode="0.00">
                  <c:v>119.2641980830671</c:v>
                </c:pt>
                <c:pt idx="2537" formatCode="0.00">
                  <c:v>117.05939092941554</c:v>
                </c:pt>
                <c:pt idx="2538" formatCode="0.00">
                  <c:v>119.76060383386582</c:v>
                </c:pt>
                <c:pt idx="2539" formatCode="0.00">
                  <c:v>119.76060383386582</c:v>
                </c:pt>
                <c:pt idx="2540" formatCode="0.00">
                  <c:v>119.76060383386582</c:v>
                </c:pt>
                <c:pt idx="2541" formatCode="0.00">
                  <c:v>117.26978913738023</c:v>
                </c:pt>
                <c:pt idx="2542" formatCode="0.00">
                  <c:v>119.54941009262217</c:v>
                </c:pt>
                <c:pt idx="2543" formatCode="0.00">
                  <c:v>119.54941009262217</c:v>
                </c:pt>
                <c:pt idx="2544" formatCode="0.00">
                  <c:v>119.59367092651758</c:v>
                </c:pt>
                <c:pt idx="2545" formatCode="0.00">
                  <c:v>119.59367092651758</c:v>
                </c:pt>
                <c:pt idx="2546" formatCode="0.00">
                  <c:v>119.43113099041534</c:v>
                </c:pt>
                <c:pt idx="2547" formatCode="0.00">
                  <c:v>119.47536816874404</c:v>
                </c:pt>
                <c:pt idx="2548" formatCode="0.00">
                  <c:v>119.23413847137832</c:v>
                </c:pt>
                <c:pt idx="2549" formatCode="0.00">
                  <c:v>119.23413847137832</c:v>
                </c:pt>
                <c:pt idx="2550" formatCode="0.00">
                  <c:v>119.06704541093703</c:v>
                </c:pt>
                <c:pt idx="2551" formatCode="0.00">
                  <c:v>119.32700000000003</c:v>
                </c:pt>
                <c:pt idx="2552" formatCode="0.00">
                  <c:v>119.27835508637239</c:v>
                </c:pt>
                <c:pt idx="2553" formatCode="0.00">
                  <c:v>119.23413847137832</c:v>
                </c:pt>
                <c:pt idx="2554" formatCode="0.00">
                  <c:v>119.09726517571886</c:v>
                </c:pt>
                <c:pt idx="2555" formatCode="0.00">
                  <c:v>119.14139565356348</c:v>
                </c:pt>
                <c:pt idx="2556" formatCode="0.00">
                  <c:v>119.09726517571886</c:v>
                </c:pt>
                <c:pt idx="2557" formatCode="0.00">
                  <c:v>119.14139565356348</c:v>
                </c:pt>
                <c:pt idx="2558" formatCode="0.00">
                  <c:v>119.14139565356348</c:v>
                </c:pt>
                <c:pt idx="2559" formatCode="0.00">
                  <c:v>119.14139565356348</c:v>
                </c:pt>
                <c:pt idx="2560" formatCode="0.00">
                  <c:v>119.30838191115376</c:v>
                </c:pt>
                <c:pt idx="2561" formatCode="0.00">
                  <c:v>119.14139565356348</c:v>
                </c:pt>
                <c:pt idx="2562" formatCode="0.00">
                  <c:v>119.23413847137832</c:v>
                </c:pt>
                <c:pt idx="2563" formatCode="0.00">
                  <c:v>119.44550159948818</c:v>
                </c:pt>
                <c:pt idx="2564" formatCode="0.00">
                  <c:v>119.61264811260398</c:v>
                </c:pt>
                <c:pt idx="2565" formatCode="0.00">
                  <c:v>119.82420000000002</c:v>
                </c:pt>
                <c:pt idx="2566" formatCode="0.00">
                  <c:v>119.65700000000001</c:v>
                </c:pt>
                <c:pt idx="2567" formatCode="0.00">
                  <c:v>119.82420000000002</c:v>
                </c:pt>
                <c:pt idx="2568" formatCode="0.00">
                  <c:v>119.75019180275376</c:v>
                </c:pt>
                <c:pt idx="2569" formatCode="0.00">
                  <c:v>119.75019180275376</c:v>
                </c:pt>
                <c:pt idx="2570" formatCode="0.00">
                  <c:v>119.96199103139017</c:v>
                </c:pt>
                <c:pt idx="2571" formatCode="0.00">
                  <c:v>119.839097404678</c:v>
                </c:pt>
                <c:pt idx="2572" formatCode="0.00">
                  <c:v>119.76500384738699</c:v>
                </c:pt>
                <c:pt idx="2573" formatCode="0.00">
                  <c:v>119.81391404746637</c:v>
                </c:pt>
                <c:pt idx="2574" formatCode="0.00">
                  <c:v>119.70999646643111</c:v>
                </c:pt>
                <c:pt idx="2575" formatCode="0.00">
                  <c:v>119.76943500643503</c:v>
                </c:pt>
                <c:pt idx="2576" formatCode="0.00">
                  <c:v>120.00188172736065</c:v>
                </c:pt>
                <c:pt idx="2577" formatCode="0.00">
                  <c:v>120.02155114553082</c:v>
                </c:pt>
                <c:pt idx="2578" formatCode="0.00">
                  <c:v>120.03682875605818</c:v>
                </c:pt>
                <c:pt idx="2579" formatCode="0.00">
                  <c:v>120.05214590747335</c:v>
                </c:pt>
                <c:pt idx="2580" formatCode="0.00">
                  <c:v>120.02692487046636</c:v>
                </c:pt>
                <c:pt idx="2581" formatCode="0.00">
                  <c:v>120.11701814646796</c:v>
                </c:pt>
                <c:pt idx="2582" formatCode="0.00">
                  <c:v>119.96741271901362</c:v>
                </c:pt>
                <c:pt idx="2583" formatCode="0.00">
                  <c:v>119.93756966547582</c:v>
                </c:pt>
                <c:pt idx="2584" formatCode="0.00">
                  <c:v>120.00250878334421</c:v>
                </c:pt>
                <c:pt idx="2585" formatCode="0.00">
                  <c:v>119.84769055374593</c:v>
                </c:pt>
                <c:pt idx="2586" formatCode="0.00">
                  <c:v>120.03778799739075</c:v>
                </c:pt>
                <c:pt idx="2587" formatCode="0.00">
                  <c:v>119.83727358798564</c:v>
                </c:pt>
                <c:pt idx="2588" formatCode="0.00">
                  <c:v>119.93247076118917</c:v>
                </c:pt>
                <c:pt idx="2589" formatCode="0.00">
                  <c:v>119.94782172064117</c:v>
                </c:pt>
                <c:pt idx="2590" formatCode="0.00">
                  <c:v>119.91771512770137</c:v>
                </c:pt>
                <c:pt idx="2591" formatCode="0.00">
                  <c:v>120.08880222658809</c:v>
                </c:pt>
                <c:pt idx="2592" formatCode="0.00">
                  <c:v>119.96771667212576</c:v>
                </c:pt>
                <c:pt idx="2593" formatCode="0.00">
                  <c:v>120.08880222658809</c:v>
                </c:pt>
                <c:pt idx="2594" formatCode="0.00">
                  <c:v>120.07325179856119</c:v>
                </c:pt>
                <c:pt idx="2595" formatCode="0.00">
                  <c:v>120.22389157413454</c:v>
                </c:pt>
                <c:pt idx="2596" formatCode="0.00">
                  <c:v>120.15833746331924</c:v>
                </c:pt>
                <c:pt idx="2597" formatCode="0.00">
                  <c:v>120.35827687296418</c:v>
                </c:pt>
                <c:pt idx="2598" formatCode="0.00">
                  <c:v>120.18808143322477</c:v>
                </c:pt>
                <c:pt idx="2599" formatCode="0.00">
                  <c:v>120.06765949820792</c:v>
                </c:pt>
                <c:pt idx="2600" formatCode="0.00">
                  <c:v>120.06765949820792</c:v>
                </c:pt>
                <c:pt idx="2601" formatCode="0.00">
                  <c:v>119.01976777560344</c:v>
                </c:pt>
                <c:pt idx="2602" formatCode="0.00">
                  <c:v>120.59456606851552</c:v>
                </c:pt>
                <c:pt idx="2603" formatCode="0.00">
                  <c:v>120.901961463096</c:v>
                </c:pt>
                <c:pt idx="2604" formatCode="0.00">
                  <c:v>120.95215387128391</c:v>
                </c:pt>
                <c:pt idx="2605" formatCode="0.00">
                  <c:v>121.08943884892088</c:v>
                </c:pt>
                <c:pt idx="2606" formatCode="0.00">
                  <c:v>121.11835772623326</c:v>
                </c:pt>
                <c:pt idx="2607" formatCode="0.00">
                  <c:v>121.28905357726234</c:v>
                </c:pt>
                <c:pt idx="2608" formatCode="0.00">
                  <c:v>120.901961463096</c:v>
                </c:pt>
                <c:pt idx="2609" formatCode="0.00">
                  <c:v>120.96883905789994</c:v>
                </c:pt>
                <c:pt idx="2610" formatCode="0.00">
                  <c:v>120.96883905789994</c:v>
                </c:pt>
                <c:pt idx="2611" formatCode="0.00">
                  <c:v>121.11082252783237</c:v>
                </c:pt>
                <c:pt idx="2612" formatCode="0.00">
                  <c:v>121.03593577981653</c:v>
                </c:pt>
                <c:pt idx="2613" formatCode="0.00">
                  <c:v>121.22420406824151</c:v>
                </c:pt>
                <c:pt idx="2614" formatCode="0.00">
                  <c:v>121.41296714848883</c:v>
                </c:pt>
                <c:pt idx="2615" formatCode="0.00">
                  <c:v>121.29191883010188</c:v>
                </c:pt>
                <c:pt idx="2616" formatCode="0.00">
                  <c:v>121.48108160579139</c:v>
                </c:pt>
                <c:pt idx="2617" formatCode="0.00">
                  <c:v>121.45231159420291</c:v>
                </c:pt>
                <c:pt idx="2618" formatCode="0.00">
                  <c:v>121.47432915567285</c:v>
                </c:pt>
                <c:pt idx="2619" formatCode="0.00">
                  <c:v>121.57158085808584</c:v>
                </c:pt>
                <c:pt idx="2620" formatCode="0.00">
                  <c:v>121.54281499834823</c:v>
                </c:pt>
                <c:pt idx="2621" formatCode="0.00">
                  <c:v>121.77987624090008</c:v>
                </c:pt>
                <c:pt idx="2622" formatCode="0.00">
                  <c:v>121.8776523178808</c:v>
                </c:pt>
                <c:pt idx="2623" formatCode="0.00">
                  <c:v>121.8024300861498</c:v>
                </c:pt>
                <c:pt idx="2624" formatCode="0.00">
                  <c:v>121.82048175182481</c:v>
                </c:pt>
                <c:pt idx="2625" formatCode="0.00">
                  <c:v>121.9653414148124</c:v>
                </c:pt>
                <c:pt idx="2626" formatCode="0.00">
                  <c:v>121.9836518124377</c:v>
                </c:pt>
                <c:pt idx="2627" formatCode="0.00">
                  <c:v>122.08205158069887</c:v>
                </c:pt>
                <c:pt idx="2628" formatCode="0.00">
                  <c:v>122.10055414861716</c:v>
                </c:pt>
                <c:pt idx="2629" formatCode="0.00">
                  <c:v>122.10055414861716</c:v>
                </c:pt>
                <c:pt idx="2630" formatCode="0.00">
                  <c:v>122.15216666666669</c:v>
                </c:pt>
                <c:pt idx="2631" formatCode="0.00">
                  <c:v>122.15216666666669</c:v>
                </c:pt>
                <c:pt idx="2632" formatCode="0.00">
                  <c:v>122.24632221480991</c:v>
                </c:pt>
                <c:pt idx="2633" formatCode="0.00">
                  <c:v>122.29803503503507</c:v>
                </c:pt>
                <c:pt idx="2634" formatCode="0.00">
                  <c:v>122.34519292389857</c:v>
                </c:pt>
                <c:pt idx="2635" formatCode="0.00">
                  <c:v>122.4441957247829</c:v>
                </c:pt>
                <c:pt idx="2636" formatCode="0.00">
                  <c:v>122.49144971600401</c:v>
                </c:pt>
                <c:pt idx="2637" formatCode="0.00">
                  <c:v>122.49144971600401</c:v>
                </c:pt>
                <c:pt idx="2638" formatCode="0.00">
                  <c:v>122.53873529411763</c:v>
                </c:pt>
                <c:pt idx="2639" formatCode="0.00">
                  <c:v>122.87983417085431</c:v>
                </c:pt>
                <c:pt idx="2640" formatCode="0.00">
                  <c:v>122.86839052069425</c:v>
                </c:pt>
                <c:pt idx="2641" formatCode="0.00">
                  <c:v>122.84425000000002</c:v>
                </c:pt>
                <c:pt idx="2642" formatCode="0.00">
                  <c:v>122.82475099866846</c:v>
                </c:pt>
                <c:pt idx="2643" formatCode="0.00">
                  <c:v>122.82475099866846</c:v>
                </c:pt>
                <c:pt idx="2644" formatCode="0.00">
                  <c:v>122.77298336106492</c:v>
                </c:pt>
                <c:pt idx="2645" formatCode="0.00">
                  <c:v>122.72582435129743</c:v>
                </c:pt>
                <c:pt idx="2646" formatCode="0.00">
                  <c:v>122.67869670768209</c:v>
                </c:pt>
                <c:pt idx="2647" formatCode="0.00">
                  <c:v>122.73429107202125</c:v>
                </c:pt>
                <c:pt idx="2648" formatCode="0.00">
                  <c:v>122.6207329808328</c:v>
                </c:pt>
                <c:pt idx="2649" formatCode="0.00">
                  <c:v>122.67609366754616</c:v>
                </c:pt>
                <c:pt idx="2650" formatCode="0.00">
                  <c:v>122.62485295087373</c:v>
                </c:pt>
                <c:pt idx="2651" formatCode="0.00">
                  <c:v>122.42925412541257</c:v>
                </c:pt>
                <c:pt idx="2652" formatCode="0.00">
                  <c:v>122.5929702282501</c:v>
                </c:pt>
                <c:pt idx="2653" formatCode="0.00">
                  <c:v>122.88364965197218</c:v>
                </c:pt>
                <c:pt idx="2654" formatCode="0.00">
                  <c:v>122.73429107202125</c:v>
                </c:pt>
                <c:pt idx="2655" formatCode="0.00">
                  <c:v>122.92725722831506</c:v>
                </c:pt>
                <c:pt idx="2656" formatCode="0.00">
                  <c:v>123.02164649151982</c:v>
                </c:pt>
                <c:pt idx="2657" formatCode="0.00">
                  <c:v>122.89964337990688</c:v>
                </c:pt>
                <c:pt idx="2658" formatCode="0.00">
                  <c:v>123.14520593135623</c:v>
                </c:pt>
                <c:pt idx="2659" formatCode="0.00">
                  <c:v>122.99081114447785</c:v>
                </c:pt>
                <c:pt idx="2660" formatCode="0.00">
                  <c:v>123.01057768125625</c:v>
                </c:pt>
                <c:pt idx="2661" formatCode="0.00">
                  <c:v>123.03499732351958</c:v>
                </c:pt>
                <c:pt idx="2662" formatCode="0.00">
                  <c:v>123.05487604690123</c:v>
                </c:pt>
                <c:pt idx="2663" formatCode="0.00">
                  <c:v>123.25469741697421</c:v>
                </c:pt>
                <c:pt idx="2664" formatCode="0.00">
                  <c:v>123.22715379449295</c:v>
                </c:pt>
                <c:pt idx="2665" formatCode="0.00">
                  <c:v>123.24736449226631</c:v>
                </c:pt>
                <c:pt idx="2666" formatCode="0.00">
                  <c:v>123.27225925925924</c:v>
                </c:pt>
                <c:pt idx="2667" formatCode="0.00">
                  <c:v>123.42073508594541</c:v>
                </c:pt>
                <c:pt idx="2668" formatCode="0.00">
                  <c:v>123.39322941970315</c:v>
                </c:pt>
                <c:pt idx="2669" formatCode="0.00">
                  <c:v>123.54212867274572</c:v>
                </c:pt>
                <c:pt idx="2670" formatCode="0.00">
                  <c:v>123.51469033130499</c:v>
                </c:pt>
                <c:pt idx="2671" formatCode="0.00">
                  <c:v>123.48719627749577</c:v>
                </c:pt>
                <c:pt idx="2672" formatCode="0.00">
                  <c:v>123.68497560149106</c:v>
                </c:pt>
                <c:pt idx="2673" formatCode="0.00">
                  <c:v>123.60921905730754</c:v>
                </c:pt>
                <c:pt idx="2674" formatCode="0.00">
                  <c:v>123.45272835314094</c:v>
                </c:pt>
                <c:pt idx="2675" formatCode="0.00">
                  <c:v>123.50578192934785</c:v>
                </c:pt>
                <c:pt idx="2676" formatCode="0.00">
                  <c:v>123.5266054421769</c:v>
                </c:pt>
                <c:pt idx="2677" formatCode="0.00">
                  <c:v>123.62829952348542</c:v>
                </c:pt>
                <c:pt idx="2678" formatCode="0.00">
                  <c:v>123.69796420047734</c:v>
                </c:pt>
                <c:pt idx="2679" formatCode="0.00">
                  <c:v>123.80001808256571</c:v>
                </c:pt>
                <c:pt idx="2680" formatCode="0.00">
                  <c:v>123.77256284153006</c:v>
                </c:pt>
                <c:pt idx="2681" formatCode="0.00">
                  <c:v>123.92368376068379</c:v>
                </c:pt>
                <c:pt idx="2682" formatCode="0.00">
                  <c:v>123.66866199110504</c:v>
                </c:pt>
                <c:pt idx="2683" formatCode="0.00">
                  <c:v>123.81993493150685</c:v>
                </c:pt>
                <c:pt idx="2684" formatCode="0.00">
                  <c:v>123.86885817060636</c:v>
                </c:pt>
                <c:pt idx="2685" formatCode="0.00">
                  <c:v>123.9225270733379</c:v>
                </c:pt>
                <c:pt idx="2686" formatCode="0.00">
                  <c:v>123.86885817060636</c:v>
                </c:pt>
                <c:pt idx="2687" formatCode="0.00">
                  <c:v>123.84741669517621</c:v>
                </c:pt>
                <c:pt idx="2688" formatCode="0.00">
                  <c:v>123.77256284153006</c:v>
                </c:pt>
                <c:pt idx="2689" formatCode="0.00">
                  <c:v>123.80001808256571</c:v>
                </c:pt>
                <c:pt idx="2690" formatCode="0.00">
                  <c:v>123.92952455661666</c:v>
                </c:pt>
                <c:pt idx="2691" formatCode="0.00">
                  <c:v>123.60073424190804</c:v>
                </c:pt>
                <c:pt idx="2692" formatCode="0.00">
                  <c:v>123.70432653061226</c:v>
                </c:pt>
                <c:pt idx="2693" formatCode="0.00">
                  <c:v>123.65580856851412</c:v>
                </c:pt>
                <c:pt idx="2694" formatCode="0.00">
                  <c:v>123.45272835314094</c:v>
                </c:pt>
                <c:pt idx="2695" formatCode="0.00">
                  <c:v>123.58173727087578</c:v>
                </c:pt>
                <c:pt idx="2696" formatCode="0.00">
                  <c:v>123.43204035266191</c:v>
                </c:pt>
                <c:pt idx="2697" formatCode="0.00">
                  <c:v>123.48035074626867</c:v>
                </c:pt>
                <c:pt idx="2698" formatCode="0.00">
                  <c:v>123.58173727087578</c:v>
                </c:pt>
                <c:pt idx="2699" formatCode="0.00">
                  <c:v>123.45272835314094</c:v>
                </c:pt>
                <c:pt idx="2700" formatCode="0.00">
                  <c:v>123.45272835314094</c:v>
                </c:pt>
                <c:pt idx="2701" formatCode="0.00">
                  <c:v>123.50578192934785</c:v>
                </c:pt>
                <c:pt idx="2702" formatCode="0.00">
                  <c:v>123.50578192934785</c:v>
                </c:pt>
                <c:pt idx="2703" formatCode="0.00">
                  <c:v>123.3283023097826</c:v>
                </c:pt>
                <c:pt idx="2704" formatCode="0.00">
                  <c:v>123.60264989802855</c:v>
                </c:pt>
                <c:pt idx="2705" formatCode="0.00">
                  <c:v>123.60264989802855</c:v>
                </c:pt>
                <c:pt idx="2706" formatCode="0.00">
                  <c:v>123.42504962610471</c:v>
                </c:pt>
                <c:pt idx="2707" formatCode="0.00">
                  <c:v>123.42504962610471</c:v>
                </c:pt>
                <c:pt idx="2708" formatCode="0.00">
                  <c:v>123.42504962610471</c:v>
                </c:pt>
                <c:pt idx="2709" formatCode="0.00">
                  <c:v>123.47814790887455</c:v>
                </c:pt>
                <c:pt idx="2710" formatCode="0.00">
                  <c:v>123.42504962610471</c:v>
                </c:pt>
                <c:pt idx="2711" formatCode="0.00">
                  <c:v>123.30048724923495</c:v>
                </c:pt>
                <c:pt idx="2712" formatCode="0.00">
                  <c:v>123.30048724923495</c:v>
                </c:pt>
                <c:pt idx="2713" formatCode="0.00">
                  <c:v>123.30048724923495</c:v>
                </c:pt>
                <c:pt idx="2714" formatCode="0.00">
                  <c:v>123.17584013605446</c:v>
                </c:pt>
                <c:pt idx="2715" formatCode="0.00">
                  <c:v>123.34888435374151</c:v>
                </c:pt>
                <c:pt idx="2716" formatCode="0.00">
                  <c:v>123.34888435374151</c:v>
                </c:pt>
                <c:pt idx="2717" formatCode="0.00">
                  <c:v>123.5266054421769</c:v>
                </c:pt>
                <c:pt idx="2718" formatCode="0.00">
                  <c:v>123.5266054421769</c:v>
                </c:pt>
                <c:pt idx="2719" formatCode="0.00">
                  <c:v>123.70432653061226</c:v>
                </c:pt>
                <c:pt idx="2720" formatCode="0.00">
                  <c:v>123.70432653061226</c:v>
                </c:pt>
                <c:pt idx="2721" formatCode="0.00">
                  <c:v>123.70432653061226</c:v>
                </c:pt>
                <c:pt idx="2722" formatCode="0.00">
                  <c:v>123.70432653061226</c:v>
                </c:pt>
                <c:pt idx="2723" formatCode="0.00">
                  <c:v>123.97930360789658</c:v>
                </c:pt>
                <c:pt idx="2724" formatCode="0.00">
                  <c:v>124.03266292134833</c:v>
                </c:pt>
                <c:pt idx="2725" formatCode="0.00">
                  <c:v>124.58869041936586</c:v>
                </c:pt>
                <c:pt idx="2726" formatCode="0.00">
                  <c:v>125.04319447287617</c:v>
                </c:pt>
                <c:pt idx="2727" formatCode="0.00">
                  <c:v>125.32462512803008</c:v>
                </c:pt>
                <c:pt idx="2728" formatCode="0.00">
                  <c:v>125.37391188524592</c:v>
                </c:pt>
                <c:pt idx="2729" formatCode="0.00">
                  <c:v>125.73081079234976</c:v>
                </c:pt>
                <c:pt idx="2730" formatCode="0.00">
                  <c:v>125.95876358045786</c:v>
                </c:pt>
                <c:pt idx="2731" formatCode="0.00">
                  <c:v>126.41513675213676</c:v>
                </c:pt>
                <c:pt idx="2732" formatCode="0.00">
                  <c:v>126.64355745554036</c:v>
                </c:pt>
                <c:pt idx="2733" formatCode="0.00">
                  <c:v>126.64355745554036</c:v>
                </c:pt>
                <c:pt idx="2734" formatCode="0.00">
                  <c:v>126.46486388508896</c:v>
                </c:pt>
                <c:pt idx="2735" formatCode="0.00">
                  <c:v>126.46486388508896</c:v>
                </c:pt>
                <c:pt idx="2736" formatCode="0.00">
                  <c:v>126.41513675213676</c:v>
                </c:pt>
                <c:pt idx="2737" formatCode="0.00">
                  <c:v>126.41513675213676</c:v>
                </c:pt>
                <c:pt idx="2738" formatCode="0.00">
                  <c:v>126.23650427350429</c:v>
                </c:pt>
                <c:pt idx="2739" formatCode="0.00">
                  <c:v>125.87923931623934</c:v>
                </c:pt>
                <c:pt idx="2740" formatCode="0.00">
                  <c:v>126.05787179487183</c:v>
                </c:pt>
                <c:pt idx="2741" formatCode="0.00">
                  <c:v>125.87923931623934</c:v>
                </c:pt>
                <c:pt idx="2742" formatCode="0.00">
                  <c:v>125.37391188524592</c:v>
                </c:pt>
                <c:pt idx="2743" formatCode="0.00">
                  <c:v>124.94029287419028</c:v>
                </c:pt>
                <c:pt idx="2744" formatCode="0.00">
                  <c:v>124.84221635434412</c:v>
                </c:pt>
                <c:pt idx="2745" formatCode="0.00">
                  <c:v>124.73959176029965</c:v>
                </c:pt>
                <c:pt idx="2746" formatCode="0.00">
                  <c:v>124.18411526691602</c:v>
                </c:pt>
                <c:pt idx="2747" formatCode="0.00">
                  <c:v>124.41053401360546</c:v>
                </c:pt>
                <c:pt idx="2748" formatCode="0.00">
                  <c:v>124.86851395507151</c:v>
                </c:pt>
                <c:pt idx="2749" formatCode="0.00">
                  <c:v>124.91749438202248</c:v>
                </c:pt>
                <c:pt idx="2750" formatCode="0.00">
                  <c:v>125.32243460490466</c:v>
                </c:pt>
                <c:pt idx="2751" formatCode="0.00">
                  <c:v>125.19826405451451</c:v>
                </c:pt>
                <c:pt idx="2752" formatCode="0.00">
                  <c:v>125.19826405451451</c:v>
                </c:pt>
                <c:pt idx="2753" formatCode="0.00">
                  <c:v>125.14447138964582</c:v>
                </c:pt>
                <c:pt idx="2754" formatCode="0.00">
                  <c:v>125.32243460490466</c:v>
                </c:pt>
                <c:pt idx="2755" formatCode="0.00">
                  <c:v>125.04167597004769</c:v>
                </c:pt>
                <c:pt idx="2756" formatCode="0.00">
                  <c:v>124.4638655804481</c:v>
                </c:pt>
                <c:pt idx="2757" formatCode="0.00">
                  <c:v>124.54378358208956</c:v>
                </c:pt>
                <c:pt idx="2758" formatCode="0.00">
                  <c:v>124.44181355932207</c:v>
                </c:pt>
                <c:pt idx="2759" formatCode="0.00">
                  <c:v>124.61893220338985</c:v>
                </c:pt>
                <c:pt idx="2760" formatCode="0.00">
                  <c:v>124.38855066079299</c:v>
                </c:pt>
                <c:pt idx="2761" formatCode="0.00">
                  <c:v>124.29144564849307</c:v>
                </c:pt>
                <c:pt idx="2762" formatCode="0.00">
                  <c:v>124.44181355932207</c:v>
                </c:pt>
                <c:pt idx="2763" formatCode="0.00">
                  <c:v>124.41516655382534</c:v>
                </c:pt>
                <c:pt idx="2764" formatCode="0.00">
                  <c:v>124.36663790186125</c:v>
                </c:pt>
                <c:pt idx="2765" formatCode="0.00">
                  <c:v>124.18981895093063</c:v>
                </c:pt>
                <c:pt idx="2766" formatCode="0.00">
                  <c:v>124.21149203659778</c:v>
                </c:pt>
                <c:pt idx="2767" formatCode="0.00">
                  <c:v>124.31327127839944</c:v>
                </c:pt>
                <c:pt idx="2768" formatCode="0.00">
                  <c:v>124.4904499830451</c:v>
                </c:pt>
                <c:pt idx="2769" formatCode="0.00">
                  <c:v>124.4904499830451</c:v>
                </c:pt>
                <c:pt idx="2770" formatCode="0.00">
                  <c:v>124.4904499830451</c:v>
                </c:pt>
                <c:pt idx="2771" formatCode="0.00">
                  <c:v>124.4904499830451</c:v>
                </c:pt>
                <c:pt idx="2772" formatCode="0.00">
                  <c:v>124.4904499830451</c:v>
                </c:pt>
                <c:pt idx="2773" formatCode="0.00">
                  <c:v>124.21149203659778</c:v>
                </c:pt>
                <c:pt idx="2774" formatCode="0.00">
                  <c:v>124.26469491525424</c:v>
                </c:pt>
                <c:pt idx="2775" formatCode="0.00">
                  <c:v>124.44181355932207</c:v>
                </c:pt>
                <c:pt idx="2776" formatCode="0.00">
                  <c:v>124.38855066079299</c:v>
                </c:pt>
                <c:pt idx="2777" formatCode="0.00">
                  <c:v>124.38855066079299</c:v>
                </c:pt>
                <c:pt idx="2778" formatCode="0.00">
                  <c:v>124.38855066079299</c:v>
                </c:pt>
                <c:pt idx="2779" formatCode="0.00">
                  <c:v>124.31327127839944</c:v>
                </c:pt>
                <c:pt idx="2780" formatCode="0.00">
                  <c:v>124.33982512733448</c:v>
                </c:pt>
                <c:pt idx="2781" formatCode="0.00">
                  <c:v>124.33982512733448</c:v>
                </c:pt>
                <c:pt idx="2782" formatCode="0.00">
                  <c:v>124.68999490662142</c:v>
                </c:pt>
                <c:pt idx="2783" formatCode="0.00">
                  <c:v>124.86741426146011</c:v>
                </c:pt>
                <c:pt idx="2784" formatCode="0.00">
                  <c:v>124.08757627118646</c:v>
                </c:pt>
                <c:pt idx="2785" formatCode="0.00">
                  <c:v>124.11450694209279</c:v>
                </c:pt>
                <c:pt idx="2786" formatCode="0.00">
                  <c:v>124.06606364251863</c:v>
                </c:pt>
                <c:pt idx="2787" formatCode="0.00">
                  <c:v>124.7951271559013</c:v>
                </c:pt>
                <c:pt idx="2788" formatCode="0.00">
                  <c:v>124.89709475465318</c:v>
                </c:pt>
                <c:pt idx="2789" formatCode="0.00">
                  <c:v>125.06926057529614</c:v>
                </c:pt>
                <c:pt idx="2790" formatCode="0.00">
                  <c:v>125.29956059580232</c:v>
                </c:pt>
                <c:pt idx="2791" formatCode="0.00">
                  <c:v>125.22303717472121</c:v>
                </c:pt>
                <c:pt idx="2792" formatCode="0.00">
                  <c:v>125.19541646979414</c:v>
                </c:pt>
                <c:pt idx="2793" formatCode="0.00">
                  <c:v>125.14677192982458</c:v>
                </c:pt>
                <c:pt idx="2794" formatCode="0.00">
                  <c:v>125.29997776280328</c:v>
                </c:pt>
                <c:pt idx="2795" formatCode="0.00">
                  <c:v>125.37411111111112</c:v>
                </c:pt>
                <c:pt idx="2796" formatCode="0.00">
                  <c:v>125.37411111111112</c:v>
                </c:pt>
                <c:pt idx="2797" formatCode="0.00">
                  <c:v>125.325521036688</c:v>
                </c:pt>
                <c:pt idx="2798" formatCode="0.00">
                  <c:v>125.47138948787065</c:v>
                </c:pt>
                <c:pt idx="2799" formatCode="0.00">
                  <c:v>125.47138948787065</c:v>
                </c:pt>
                <c:pt idx="2800" formatCode="0.00">
                  <c:v>125.67561808367074</c:v>
                </c:pt>
                <c:pt idx="2801" formatCode="0.00">
                  <c:v>125.72444110698618</c:v>
                </c:pt>
                <c:pt idx="2802" formatCode="0.00">
                  <c:v>125.77329709655638</c:v>
                </c:pt>
                <c:pt idx="2803" formatCode="0.00">
                  <c:v>125.82682978723403</c:v>
                </c:pt>
                <c:pt idx="2804" formatCode="0.00">
                  <c:v>125.92471003717478</c:v>
                </c:pt>
                <c:pt idx="2805" formatCode="0.00">
                  <c:v>126.02737267500851</c:v>
                </c:pt>
                <c:pt idx="2806" formatCode="0.00">
                  <c:v>126.00242112389981</c:v>
                </c:pt>
                <c:pt idx="2807" formatCode="0.00">
                  <c:v>125.82554231550441</c:v>
                </c:pt>
                <c:pt idx="2808" formatCode="0.00">
                  <c:v>125.80036021687567</c:v>
                </c:pt>
                <c:pt idx="2809" formatCode="0.00">
                  <c:v>126.03122033898308</c:v>
                </c:pt>
                <c:pt idx="2810" formatCode="0.00">
                  <c:v>126.12960447761196</c:v>
                </c:pt>
                <c:pt idx="2811" formatCode="0.00">
                  <c:v>126.12960447761196</c:v>
                </c:pt>
                <c:pt idx="2812" formatCode="0.00">
                  <c:v>126.31136790207412</c:v>
                </c:pt>
                <c:pt idx="2813" formatCode="0.00">
                  <c:v>126.28657045609265</c:v>
                </c:pt>
                <c:pt idx="2814" formatCode="0.00">
                  <c:v>126.3360337078652</c:v>
                </c:pt>
                <c:pt idx="2815" formatCode="0.00">
                  <c:v>126.38553065395101</c:v>
                </c:pt>
                <c:pt idx="2816" formatCode="0.00">
                  <c:v>126.53891203545859</c:v>
                </c:pt>
                <c:pt idx="2817" formatCode="0.00">
                  <c:v>126.71705727923631</c:v>
                </c:pt>
                <c:pt idx="2818" formatCode="0.00">
                  <c:v>126.56349386920985</c:v>
                </c:pt>
                <c:pt idx="2819" formatCode="0.00">
                  <c:v>126.61777001703581</c:v>
                </c:pt>
                <c:pt idx="2820" formatCode="0.00">
                  <c:v>126.64290446946438</c:v>
                </c:pt>
                <c:pt idx="2821" formatCode="0.00">
                  <c:v>126.79681147540987</c:v>
                </c:pt>
                <c:pt idx="2822" formatCode="0.00">
                  <c:v>126.69808381799521</c:v>
                </c:pt>
                <c:pt idx="2823" formatCode="0.00">
                  <c:v>126.74794182067077</c:v>
                </c:pt>
                <c:pt idx="2824" formatCode="0.00">
                  <c:v>126.95242769019879</c:v>
                </c:pt>
                <c:pt idx="2825" formatCode="0.00">
                  <c:v>127.05723868312762</c:v>
                </c:pt>
                <c:pt idx="2826" formatCode="0.00">
                  <c:v>127.16219354838714</c:v>
                </c:pt>
                <c:pt idx="2827" formatCode="0.00">
                  <c:v>127.34150034317091</c:v>
                </c:pt>
                <c:pt idx="2828" formatCode="0.00">
                  <c:v>127.4420006868132</c:v>
                </c:pt>
                <c:pt idx="2829" formatCode="0.00">
                  <c:v>127.69539533287579</c:v>
                </c:pt>
                <c:pt idx="2830" formatCode="0.00">
                  <c:v>127.69539533287579</c:v>
                </c:pt>
                <c:pt idx="2831" formatCode="0.00">
                  <c:v>127.87470212765962</c:v>
                </c:pt>
                <c:pt idx="2832" formatCode="0.00">
                  <c:v>128.05400892244342</c:v>
                </c:pt>
                <c:pt idx="2833" formatCode="0.00">
                  <c:v>128.18281132075475</c:v>
                </c:pt>
                <c:pt idx="2834" formatCode="0.00">
                  <c:v>127.97171873929426</c:v>
                </c:pt>
                <c:pt idx="2835" formatCode="0.00">
                  <c:v>128.24709712722301</c:v>
                </c:pt>
                <c:pt idx="2836" formatCode="0.00">
                  <c:v>128.24709712722301</c:v>
                </c:pt>
                <c:pt idx="2837" formatCode="0.00">
                  <c:v>128.44851417833965</c:v>
                </c:pt>
                <c:pt idx="2838" formatCode="0.00">
                  <c:v>128.6999238648003</c:v>
                </c:pt>
                <c:pt idx="2839" formatCode="0.00">
                  <c:v>128.77741487546916</c:v>
                </c:pt>
                <c:pt idx="2840" formatCode="0.00">
                  <c:v>128.56666269165248</c:v>
                </c:pt>
                <c:pt idx="2841" formatCode="0.00">
                  <c:v>128.76699931926484</c:v>
                </c:pt>
                <c:pt idx="2842" formatCode="0.00">
                  <c:v>128.81730711610487</c:v>
                </c:pt>
                <c:pt idx="2843" formatCode="0.00">
                  <c:v>128.74468654173765</c:v>
                </c:pt>
                <c:pt idx="2844" formatCode="0.00">
                  <c:v>128.56666269165248</c:v>
                </c:pt>
                <c:pt idx="2845" formatCode="0.00">
                  <c:v>128.51640599455044</c:v>
                </c:pt>
                <c:pt idx="2846" formatCode="0.00">
                  <c:v>128.69436920980928</c:v>
                </c:pt>
                <c:pt idx="2847" formatCode="0.00">
                  <c:v>128.38383616587356</c:v>
                </c:pt>
                <c:pt idx="2848" formatCode="0.00">
                  <c:v>128.3743936927772</c:v>
                </c:pt>
                <c:pt idx="2849" formatCode="0.00">
                  <c:v>128.67867796610173</c:v>
                </c:pt>
                <c:pt idx="2850" formatCode="0.00">
                  <c:v>128.58388285229205</c:v>
                </c:pt>
                <c:pt idx="2851" formatCode="0.00">
                  <c:v>128.61160591635499</c:v>
                </c:pt>
                <c:pt idx="2852" formatCode="0.00">
                  <c:v>128.67196692806002</c:v>
                </c:pt>
                <c:pt idx="2853" formatCode="0.00">
                  <c:v>128.6999238648003</c:v>
                </c:pt>
                <c:pt idx="2854" formatCode="0.00">
                  <c:v>128.92881284153006</c:v>
                </c:pt>
                <c:pt idx="2855" formatCode="0.00">
                  <c:v>128.92881284153006</c:v>
                </c:pt>
                <c:pt idx="2856" formatCode="0.00">
                  <c:v>128.92881284153006</c:v>
                </c:pt>
                <c:pt idx="2857" formatCode="0.00">
                  <c:v>128.98404543901609</c:v>
                </c:pt>
                <c:pt idx="2858" formatCode="0.00">
                  <c:v>129.08522222222226</c:v>
                </c:pt>
                <c:pt idx="2859" formatCode="0.00">
                  <c:v>128.88902669404519</c:v>
                </c:pt>
                <c:pt idx="2860" formatCode="0.00">
                  <c:v>128.9173865661412</c:v>
                </c:pt>
                <c:pt idx="2861" formatCode="0.00">
                  <c:v>129.07432075471701</c:v>
                </c:pt>
                <c:pt idx="2862" formatCode="0.00">
                  <c:v>129.07432075471701</c:v>
                </c:pt>
                <c:pt idx="2863" formatCode="0.00">
                  <c:v>129.12513109128346</c:v>
                </c:pt>
                <c:pt idx="2864" formatCode="0.00">
                  <c:v>129.38916019250607</c:v>
                </c:pt>
                <c:pt idx="2865" formatCode="0.00">
                  <c:v>129.38916019250607</c:v>
                </c:pt>
                <c:pt idx="2866" formatCode="0.00">
                  <c:v>129.49597213622297</c:v>
                </c:pt>
                <c:pt idx="2867" formatCode="0.00">
                  <c:v>129.7483901684428</c:v>
                </c:pt>
                <c:pt idx="2868" formatCode="0.00">
                  <c:v>129.54706744666214</c:v>
                </c:pt>
                <c:pt idx="2869" formatCode="0.00">
                  <c:v>129.59819793459556</c:v>
                </c:pt>
                <c:pt idx="2870" formatCode="0.00">
                  <c:v>129.75653893866303</c:v>
                </c:pt>
                <c:pt idx="2871" formatCode="0.00">
                  <c:v>129.91520765781303</c:v>
                </c:pt>
                <c:pt idx="2872" formatCode="0.00">
                  <c:v>130.13778485370054</c:v>
                </c:pt>
                <c:pt idx="2873" formatCode="0.00">
                  <c:v>130.05165979381445</c:v>
                </c:pt>
                <c:pt idx="2874" formatCode="0.00">
                  <c:v>130.23121305841923</c:v>
                </c:pt>
                <c:pt idx="2875" formatCode="0.00">
                  <c:v>130.46212341010659</c:v>
                </c:pt>
                <c:pt idx="2876" formatCode="0.00">
                  <c:v>130.82135338604334</c:v>
                </c:pt>
                <c:pt idx="2877" formatCode="0.00">
                  <c:v>130.9807391603579</c:v>
                </c:pt>
                <c:pt idx="2878" formatCode="0.00">
                  <c:v>131.03709638554218</c:v>
                </c:pt>
                <c:pt idx="2879" formatCode="0.00">
                  <c:v>130.92915067079466</c:v>
                </c:pt>
                <c:pt idx="2880" formatCode="0.00">
                  <c:v>130.92915067079466</c:v>
                </c:pt>
                <c:pt idx="2881" formatCode="0.00">
                  <c:v>131.12897938144332</c:v>
                </c:pt>
                <c:pt idx="2882" formatCode="0.00">
                  <c:v>131.55228325292904</c:v>
                </c:pt>
                <c:pt idx="2883" formatCode="0.00">
                  <c:v>131.69994081211291</c:v>
                </c:pt>
                <c:pt idx="2884" formatCode="0.00">
                  <c:v>131.71942832588519</c:v>
                </c:pt>
                <c:pt idx="2885" formatCode="0.00">
                  <c:v>132.00285208118342</c:v>
                </c:pt>
                <c:pt idx="2886" formatCode="0.00">
                  <c:v>132.18259064327492</c:v>
                </c:pt>
                <c:pt idx="2887" formatCode="0.00">
                  <c:v>132.38112714776634</c:v>
                </c:pt>
                <c:pt idx="2888" formatCode="0.00">
                  <c:v>132.16862800274538</c:v>
                </c:pt>
                <c:pt idx="2889" formatCode="0.00">
                  <c:v>132.25828948269952</c:v>
                </c:pt>
                <c:pt idx="2890" formatCode="0.00">
                  <c:v>132.20178424657539</c:v>
                </c:pt>
                <c:pt idx="2891" formatCode="0.00">
                  <c:v>132.22066335956211</c:v>
                </c:pt>
                <c:pt idx="2892" formatCode="0.00">
                  <c:v>132.29120512820515</c:v>
                </c:pt>
                <c:pt idx="2893" formatCode="0.00">
                  <c:v>132.34764432284541</c:v>
                </c:pt>
                <c:pt idx="2894" formatCode="0.00">
                  <c:v>132.13620696721313</c:v>
                </c:pt>
                <c:pt idx="2895" formatCode="0.00">
                  <c:v>132.18783771779982</c:v>
                </c:pt>
                <c:pt idx="2896" formatCode="0.00">
                  <c:v>132.36634813802533</c:v>
                </c:pt>
                <c:pt idx="2897" formatCode="0.00">
                  <c:v>132.25830556503928</c:v>
                </c:pt>
                <c:pt idx="2898" formatCode="0.00">
                  <c:v>132.15510167178442</c:v>
                </c:pt>
                <c:pt idx="2899" formatCode="0.00">
                  <c:v>132.15510167178442</c:v>
                </c:pt>
                <c:pt idx="2900" formatCode="0.00">
                  <c:v>132.31465642076503</c:v>
                </c:pt>
                <c:pt idx="2901" formatCode="0.00">
                  <c:v>132.18783771779982</c:v>
                </c:pt>
                <c:pt idx="2902" formatCode="0.00">
                  <c:v>132.00932729757434</c:v>
                </c:pt>
                <c:pt idx="2903" formatCode="0.00">
                  <c:v>132.29120512820515</c:v>
                </c:pt>
                <c:pt idx="2904" formatCode="0.00">
                  <c:v>132.39941806363328</c:v>
                </c:pt>
                <c:pt idx="2905" formatCode="0.00">
                  <c:v>132.61628879753337</c:v>
                </c:pt>
                <c:pt idx="2906" formatCode="0.00">
                  <c:v>132.79528845495034</c:v>
                </c:pt>
                <c:pt idx="2907" formatCode="0.00">
                  <c:v>132.14450637711138</c:v>
                </c:pt>
                <c:pt idx="2908" formatCode="0.00">
                  <c:v>132.57668821292776</c:v>
                </c:pt>
                <c:pt idx="2909" formatCode="0.00">
                  <c:v>133.17110857538034</c:v>
                </c:pt>
                <c:pt idx="2910" formatCode="0.00">
                  <c:v>133.17110857538034</c:v>
                </c:pt>
                <c:pt idx="2911" formatCode="0.00">
                  <c:v>133.18916580310881</c:v>
                </c:pt>
                <c:pt idx="2912" formatCode="0.00">
                  <c:v>133.14994377371508</c:v>
                </c:pt>
                <c:pt idx="2913" formatCode="0.00">
                  <c:v>133.34802756719503</c:v>
                </c:pt>
                <c:pt idx="2914" formatCode="0.00">
                  <c:v>133.29555253186359</c:v>
                </c:pt>
                <c:pt idx="2915" formatCode="0.00">
                  <c:v>133.47553875301412</c:v>
                </c:pt>
                <c:pt idx="2916" formatCode="0.00">
                  <c:v>133.58538883143746</c:v>
                </c:pt>
                <c:pt idx="2917" formatCode="0.00">
                  <c:v>133.74807591442377</c:v>
                </c:pt>
                <c:pt idx="2918" formatCode="0.00">
                  <c:v>133.80079772178121</c:v>
                </c:pt>
                <c:pt idx="2919" formatCode="0.00">
                  <c:v>133.92362801932367</c:v>
                </c:pt>
                <c:pt idx="2920" formatCode="0.00">
                  <c:v>133.98115671384195</c:v>
                </c:pt>
                <c:pt idx="2921" formatCode="0.00">
                  <c:v>133.98115671384195</c:v>
                </c:pt>
                <c:pt idx="2922" formatCode="0.00">
                  <c:v>133.98115671384195</c:v>
                </c:pt>
                <c:pt idx="2923" formatCode="0.00">
                  <c:v>134.0868341968912</c:v>
                </c:pt>
                <c:pt idx="2924" formatCode="0.00">
                  <c:v>134.0868341968912</c:v>
                </c:pt>
                <c:pt idx="2925" formatCode="0.00">
                  <c:v>134.0868341968912</c:v>
                </c:pt>
                <c:pt idx="2926" formatCode="0.00">
                  <c:v>134.1615157059027</c:v>
                </c:pt>
                <c:pt idx="2927" formatCode="0.00">
                  <c:v>134.1209800068942</c:v>
                </c:pt>
                <c:pt idx="2928" formatCode="0.00">
                  <c:v>134.24826878015165</c:v>
                </c:pt>
                <c:pt idx="2929" formatCode="0.00">
                  <c:v>134.17193470790377</c:v>
                </c:pt>
                <c:pt idx="2930" formatCode="0.00">
                  <c:v>134.20572976680387</c:v>
                </c:pt>
                <c:pt idx="2931" formatCode="0.00">
                  <c:v>134.25616239316241</c:v>
                </c:pt>
                <c:pt idx="2932" formatCode="0.00">
                  <c:v>134.21588494366682</c:v>
                </c:pt>
                <c:pt idx="2933" formatCode="0.00">
                  <c:v>134.19717915531339</c:v>
                </c:pt>
                <c:pt idx="2934" formatCode="0.00">
                  <c:v>134.08822123893808</c:v>
                </c:pt>
                <c:pt idx="2935" formatCode="0.00">
                  <c:v>134.29934510869569</c:v>
                </c:pt>
                <c:pt idx="2936" formatCode="0.00">
                  <c:v>133.76181516587681</c:v>
                </c:pt>
                <c:pt idx="2937" formatCode="0.00">
                  <c:v>133.37397025016907</c:v>
                </c:pt>
                <c:pt idx="2938" formatCode="0.00">
                  <c:v>132.16083856805133</c:v>
                </c:pt>
                <c:pt idx="2939" formatCode="0.00">
                  <c:v>132.17456059580232</c:v>
                </c:pt>
                <c:pt idx="2940" formatCode="0.00">
                  <c:v>131.76976818950934</c:v>
                </c:pt>
                <c:pt idx="2941" formatCode="0.00">
                  <c:v>132.28156853477381</c:v>
                </c:pt>
                <c:pt idx="2942" formatCode="0.00">
                  <c:v>132.5274230769231</c:v>
                </c:pt>
                <c:pt idx="2943" formatCode="0.00">
                  <c:v>132.79273977695169</c:v>
                </c:pt>
                <c:pt idx="2944" formatCode="0.00">
                  <c:v>133.00284771573607</c:v>
                </c:pt>
                <c:pt idx="2945" formatCode="0.00">
                  <c:v>133.21818468315831</c:v>
                </c:pt>
                <c:pt idx="2946" formatCode="0.00">
                  <c:v>133.44689830508477</c:v>
                </c:pt>
                <c:pt idx="2947" formatCode="0.00">
                  <c:v>133.65853632043451</c:v>
                </c:pt>
                <c:pt idx="2948" formatCode="0.00">
                  <c:v>133.92739986399184</c:v>
                </c:pt>
                <c:pt idx="2949" formatCode="0.00">
                  <c:v>134.01921594005452</c:v>
                </c:pt>
                <c:pt idx="2950" formatCode="0.00">
                  <c:v>134.07134752981261</c:v>
                </c:pt>
                <c:pt idx="2951" formatCode="0.00">
                  <c:v>134.07134752981261</c:v>
                </c:pt>
                <c:pt idx="2952" formatCode="0.00">
                  <c:v>134.0022601431981</c:v>
                </c:pt>
                <c:pt idx="2953" formatCode="0.00">
                  <c:v>134.21588494366682</c:v>
                </c:pt>
                <c:pt idx="2954" formatCode="0.00">
                  <c:v>134.43009401709404</c:v>
                </c:pt>
                <c:pt idx="2955" formatCode="0.00">
                  <c:v>134.36101573725628</c:v>
                </c:pt>
                <c:pt idx="2956" formatCode="0.00">
                  <c:v>134.22257519698528</c:v>
                </c:pt>
                <c:pt idx="2957" formatCode="0.00">
                  <c:v>134.40157485440218</c:v>
                </c:pt>
                <c:pt idx="2958" formatCode="0.00">
                  <c:v>134.38491358024694</c:v>
                </c:pt>
                <c:pt idx="2959" formatCode="0.00">
                  <c:v>134.71059450171819</c:v>
                </c:pt>
                <c:pt idx="2960" formatCode="0.00">
                  <c:v>134.65779560288559</c:v>
                </c:pt>
                <c:pt idx="2961" formatCode="0.00">
                  <c:v>134.65779560288559</c:v>
                </c:pt>
                <c:pt idx="2962" formatCode="0.00">
                  <c:v>134.76342970092816</c:v>
                </c:pt>
                <c:pt idx="2963" formatCode="0.00">
                  <c:v>134.76342970092816</c:v>
                </c:pt>
                <c:pt idx="2964" formatCode="0.00">
                  <c:v>134.92688506538201</c:v>
                </c:pt>
                <c:pt idx="2965" formatCode="0.00">
                  <c:v>134.92688506538201</c:v>
                </c:pt>
                <c:pt idx="2966" formatCode="0.00">
                  <c:v>135.09067826386499</c:v>
                </c:pt>
                <c:pt idx="2967" formatCode="0.00">
                  <c:v>135.021531540848</c:v>
                </c:pt>
                <c:pt idx="2968" formatCode="0.00">
                  <c:v>135.05856437694172</c:v>
                </c:pt>
                <c:pt idx="2969" formatCode="0.00">
                  <c:v>135.08436678200692</c:v>
                </c:pt>
                <c:pt idx="2970" formatCode="0.00">
                  <c:v>135.39862998958694</c:v>
                </c:pt>
                <c:pt idx="2971" formatCode="0.00">
                  <c:v>135.36691304347829</c:v>
                </c:pt>
                <c:pt idx="2972" formatCode="0.00">
                  <c:v>135.31324339360228</c:v>
                </c:pt>
                <c:pt idx="2973" formatCode="0.00">
                  <c:v>135.47915036547167</c:v>
                </c:pt>
                <c:pt idx="2974" formatCode="0.00">
                  <c:v>135.36691304347829</c:v>
                </c:pt>
                <c:pt idx="2975" formatCode="0.00">
                  <c:v>135.54865217391307</c:v>
                </c:pt>
                <c:pt idx="2976" formatCode="0.00">
                  <c:v>135.34029007633592</c:v>
                </c:pt>
                <c:pt idx="2977" formatCode="0.00">
                  <c:v>135.39862998958694</c:v>
                </c:pt>
                <c:pt idx="2978" formatCode="0.00">
                  <c:v>135.41443897364775</c:v>
                </c:pt>
                <c:pt idx="2979" formatCode="0.00">
                  <c:v>135.28106083650192</c:v>
                </c:pt>
                <c:pt idx="2980" formatCode="0.00">
                  <c:v>135.2864858912595</c:v>
                </c:pt>
                <c:pt idx="2981" formatCode="0.00">
                  <c:v>135.17038519533929</c:v>
                </c:pt>
                <c:pt idx="2982" formatCode="0.00">
                  <c:v>135.32325641025645</c:v>
                </c:pt>
                <c:pt idx="2983" formatCode="0.00">
                  <c:v>135.33890505464481</c:v>
                </c:pt>
                <c:pt idx="2984" formatCode="0.00">
                  <c:v>135.24458881691103</c:v>
                </c:pt>
                <c:pt idx="2985" formatCode="0.00">
                  <c:v>135.24458881691103</c:v>
                </c:pt>
                <c:pt idx="2986" formatCode="0.00">
                  <c:v>135.06644357313334</c:v>
                </c:pt>
                <c:pt idx="2987" formatCode="0.00">
                  <c:v>135.24458881691103</c:v>
                </c:pt>
                <c:pt idx="2988" formatCode="0.00">
                  <c:v>135.57483805944656</c:v>
                </c:pt>
                <c:pt idx="2989" formatCode="0.00">
                  <c:v>135.82886159643715</c:v>
                </c:pt>
                <c:pt idx="2990" formatCode="0.00">
                  <c:v>135.81366872427989</c:v>
                </c:pt>
                <c:pt idx="2991" formatCode="0.00">
                  <c:v>135.92463349347977</c:v>
                </c:pt>
                <c:pt idx="2992" formatCode="0.00">
                  <c:v>135.82886159643715</c:v>
                </c:pt>
                <c:pt idx="2993" formatCode="0.00">
                  <c:v>135.84402327173169</c:v>
                </c:pt>
                <c:pt idx="2994" formatCode="0.00">
                  <c:v>135.79105336982551</c:v>
                </c:pt>
                <c:pt idx="2995" formatCode="0.00">
                  <c:v>135.73341723666212</c:v>
                </c:pt>
                <c:pt idx="2996" formatCode="0.00">
                  <c:v>135.68052136752141</c:v>
                </c:pt>
                <c:pt idx="2997" formatCode="0.00">
                  <c:v>135.69580396174865</c:v>
                </c:pt>
                <c:pt idx="2998" formatCode="0.00">
                  <c:v>135.53278846809965</c:v>
                </c:pt>
                <c:pt idx="2999" formatCode="0.00">
                  <c:v>135.65829331514325</c:v>
                </c:pt>
                <c:pt idx="3000" formatCode="0.00">
                  <c:v>135.82138170023899</c:v>
                </c:pt>
                <c:pt idx="3001" formatCode="0.00">
                  <c:v>135.82138170023899</c:v>
                </c:pt>
                <c:pt idx="3002" formatCode="0.00">
                  <c:v>135.87425341530053</c:v>
                </c:pt>
                <c:pt idx="3003" formatCode="0.00">
                  <c:v>135.74865083703452</c:v>
                </c:pt>
                <c:pt idx="3004" formatCode="0.00">
                  <c:v>135.87425341530053</c:v>
                </c:pt>
                <c:pt idx="3005" formatCode="0.00">
                  <c:v>136.05270286885246</c:v>
                </c:pt>
                <c:pt idx="3006" formatCode="0.00">
                  <c:v>135.87425341530053</c:v>
                </c:pt>
                <c:pt idx="3007" formatCode="0.00">
                  <c:v>136.03778632478634</c:v>
                </c:pt>
                <c:pt idx="3008" formatCode="0.00">
                  <c:v>136.14856277796787</c:v>
                </c:pt>
                <c:pt idx="3009" formatCode="0.00">
                  <c:v>136.3126575342466</c:v>
                </c:pt>
                <c:pt idx="3010" formatCode="0.00">
                  <c:v>136.18686091127097</c:v>
                </c:pt>
                <c:pt idx="3011" formatCode="0.00">
                  <c:v>136.35122016460909</c:v>
                </c:pt>
                <c:pt idx="3012" formatCode="0.00">
                  <c:v>136.24475119945171</c:v>
                </c:pt>
                <c:pt idx="3013" formatCode="0.00">
                  <c:v>136.18686091127097</c:v>
                </c:pt>
                <c:pt idx="3014" formatCode="0.00">
                  <c:v>136.24475119945171</c:v>
                </c:pt>
                <c:pt idx="3015" formatCode="0.00">
                  <c:v>136.24475119945171</c:v>
                </c:pt>
                <c:pt idx="3016" formatCode="0.00">
                  <c:v>136.35122016460909</c:v>
                </c:pt>
                <c:pt idx="3017" formatCode="0.00">
                  <c:v>136.35122016460909</c:v>
                </c:pt>
                <c:pt idx="3018" formatCode="0.00">
                  <c:v>136.40450943396229</c:v>
                </c:pt>
                <c:pt idx="3019" formatCode="0.00">
                  <c:v>136.4625538778312</c:v>
                </c:pt>
                <c:pt idx="3020" formatCode="0.00">
                  <c:v>136.56931868131869</c:v>
                </c:pt>
                <c:pt idx="3021" formatCode="0.00">
                  <c:v>136.56931868131869</c:v>
                </c:pt>
                <c:pt idx="3022" formatCode="0.00">
                  <c:v>136.68095532646049</c:v>
                </c:pt>
                <c:pt idx="3023" formatCode="0.00">
                  <c:v>136.56931868131869</c:v>
                </c:pt>
                <c:pt idx="3024" formatCode="0.00">
                  <c:v>136.62747956028855</c:v>
                </c:pt>
                <c:pt idx="3025" formatCode="0.00">
                  <c:v>136.74874862637364</c:v>
                </c:pt>
                <c:pt idx="3026" formatCode="0.00">
                  <c:v>136.82116746739879</c:v>
                </c:pt>
                <c:pt idx="3027" formatCode="0.00">
                  <c:v>136.76300000000003</c:v>
                </c:pt>
                <c:pt idx="3028" formatCode="0.00">
                  <c:v>137.10760851648351</c:v>
                </c:pt>
                <c:pt idx="3029" formatCode="0.00">
                  <c:v>136.94224528301888</c:v>
                </c:pt>
                <c:pt idx="3030" formatCode="0.00">
                  <c:v>137.12149056603775</c:v>
                </c:pt>
                <c:pt idx="3031" formatCode="0.00">
                  <c:v>137.12149056603775</c:v>
                </c:pt>
                <c:pt idx="3032" formatCode="0.00">
                  <c:v>137.24713923182443</c:v>
                </c:pt>
                <c:pt idx="3033" formatCode="0.00">
                  <c:v>137.13534407128171</c:v>
                </c:pt>
                <c:pt idx="3034" formatCode="0.00">
                  <c:v>137.13534407128171</c:v>
                </c:pt>
                <c:pt idx="3035" formatCode="0.00">
                  <c:v>137.13534407128171</c:v>
                </c:pt>
                <c:pt idx="3036" formatCode="0.00">
                  <c:v>137.13534407128171</c:v>
                </c:pt>
                <c:pt idx="3037" formatCode="0.00">
                  <c:v>136.95628307059633</c:v>
                </c:pt>
                <c:pt idx="3038" formatCode="0.00">
                  <c:v>136.95628307059633</c:v>
                </c:pt>
                <c:pt idx="3039" formatCode="0.00">
                  <c:v>137.06795541838139</c:v>
                </c:pt>
                <c:pt idx="3040" formatCode="0.00">
                  <c:v>137.12149056603775</c:v>
                </c:pt>
                <c:pt idx="3041" formatCode="0.00">
                  <c:v>136.94224528301888</c:v>
                </c:pt>
                <c:pt idx="3042" formatCode="0.00">
                  <c:v>137.00047426218259</c:v>
                </c:pt>
                <c:pt idx="3043" formatCode="0.00">
                  <c:v>137.00047426218259</c:v>
                </c:pt>
                <c:pt idx="3044" formatCode="0.00">
                  <c:v>137.10760851648351</c:v>
                </c:pt>
                <c:pt idx="3045" formatCode="0.00">
                  <c:v>137.10760851648351</c:v>
                </c:pt>
                <c:pt idx="3046" formatCode="0.00">
                  <c:v>136.98646272758504</c:v>
                </c:pt>
                <c:pt idx="3047" formatCode="0.00">
                  <c:v>137.16595431123324</c:v>
                </c:pt>
                <c:pt idx="3048" formatCode="0.00">
                  <c:v>137.21961512027491</c:v>
                </c:pt>
                <c:pt idx="3049" formatCode="0.00">
                  <c:v>137.084490020647</c:v>
                </c:pt>
                <c:pt idx="3050" formatCode="0.00">
                  <c:v>136.95835283993119</c:v>
                </c:pt>
                <c:pt idx="3051" formatCode="0.00">
                  <c:v>136.94425430737425</c:v>
                </c:pt>
                <c:pt idx="3052" formatCode="0.00">
                  <c:v>136.99800517063088</c:v>
                </c:pt>
                <c:pt idx="3053" formatCode="0.00">
                  <c:v>136.99800517063088</c:v>
                </c:pt>
                <c:pt idx="3054" formatCode="0.00">
                  <c:v>136.99800517063088</c:v>
                </c:pt>
                <c:pt idx="3055" formatCode="0.00">
                  <c:v>136.81789486384011</c:v>
                </c:pt>
                <c:pt idx="3056" formatCode="0.00">
                  <c:v>136.94425430737425</c:v>
                </c:pt>
                <c:pt idx="3057" formatCode="0.00">
                  <c:v>137.12430254996556</c:v>
                </c:pt>
                <c:pt idx="3058" formatCode="0.00">
                  <c:v>137.04251328960999</c:v>
                </c:pt>
                <c:pt idx="3059" formatCode="0.00">
                  <c:v>137.08239163498104</c:v>
                </c:pt>
                <c:pt idx="3060" formatCode="0.00">
                  <c:v>137.04251328960999</c:v>
                </c:pt>
                <c:pt idx="3061" formatCode="0.00">
                  <c:v>136.98392822636305</c:v>
                </c:pt>
                <c:pt idx="3062" formatCode="0.00">
                  <c:v>136.98392822636305</c:v>
                </c:pt>
                <c:pt idx="3063" formatCode="0.00">
                  <c:v>137.04251328960999</c:v>
                </c:pt>
                <c:pt idx="3064" formatCode="0.00">
                  <c:v>137.15030569948189</c:v>
                </c:pt>
                <c:pt idx="3065" formatCode="0.00">
                  <c:v>137.14111203319501</c:v>
                </c:pt>
                <c:pt idx="3066" formatCode="0.00">
                  <c:v>136.98613691507799</c:v>
                </c:pt>
                <c:pt idx="3067" formatCode="0.00">
                  <c:v>137.1252218358832</c:v>
                </c:pt>
                <c:pt idx="3068" formatCode="0.00">
                  <c:v>137.22468582375481</c:v>
                </c:pt>
                <c:pt idx="3069" formatCode="0.00">
                  <c:v>137.14218702023732</c:v>
                </c:pt>
                <c:pt idx="3070" formatCode="0.00">
                  <c:v>137.22468582375481</c:v>
                </c:pt>
                <c:pt idx="3071" formatCode="0.00">
                  <c:v>137.30689777468709</c:v>
                </c:pt>
                <c:pt idx="3072" formatCode="0.00">
                  <c:v>137.1252218358832</c:v>
                </c:pt>
                <c:pt idx="3073" formatCode="0.00">
                  <c:v>137.02610308920512</c:v>
                </c:pt>
                <c:pt idx="3074" formatCode="0.00">
                  <c:v>137.0709596802225</c:v>
                </c:pt>
                <c:pt idx="3075" formatCode="0.00">
                  <c:v>137.22468582375481</c:v>
                </c:pt>
                <c:pt idx="3076" formatCode="0.00">
                  <c:v>137.08504861111112</c:v>
                </c:pt>
                <c:pt idx="3077" formatCode="0.00">
                  <c:v>136.96044121715076</c:v>
                </c:pt>
                <c:pt idx="3078" formatCode="0.00">
                  <c:v>136.73919456858027</c:v>
                </c:pt>
                <c:pt idx="3079" formatCode="0.00">
                  <c:v>136.91691854893909</c:v>
                </c:pt>
                <c:pt idx="3080" formatCode="0.00">
                  <c:v>136.78065609007169</c:v>
                </c:pt>
                <c:pt idx="3081" formatCode="0.00">
                  <c:v>136.53475390890549</c:v>
                </c:pt>
                <c:pt idx="3082" formatCode="0.00">
                  <c:v>136.50596371651406</c:v>
                </c:pt>
                <c:pt idx="3083" formatCode="0.00">
                  <c:v>136.57297966790924</c:v>
                </c:pt>
                <c:pt idx="3084" formatCode="0.00">
                  <c:v>136.41034258632368</c:v>
                </c:pt>
                <c:pt idx="3085" formatCode="0.00">
                  <c:v>136.53457360406094</c:v>
                </c:pt>
                <c:pt idx="3086" formatCode="0.00">
                  <c:v>136.63037288135595</c:v>
                </c:pt>
                <c:pt idx="3087" formatCode="0.00">
                  <c:v>136.56337313432837</c:v>
                </c:pt>
                <c:pt idx="3088" formatCode="0.00">
                  <c:v>136.42443002717394</c:v>
                </c:pt>
                <c:pt idx="3089" formatCode="0.00">
                  <c:v>136.66897420230825</c:v>
                </c:pt>
                <c:pt idx="3090" formatCode="0.00">
                  <c:v>136.56337313432837</c:v>
                </c:pt>
                <c:pt idx="3091" formatCode="0.00">
                  <c:v>136.50596371651406</c:v>
                </c:pt>
                <c:pt idx="3092" formatCode="0.00">
                  <c:v>136.63037288135595</c:v>
                </c:pt>
                <c:pt idx="3093" formatCode="0.00">
                  <c:v>136.63037288135595</c:v>
                </c:pt>
                <c:pt idx="3094" formatCode="0.00">
                  <c:v>137.63533141308034</c:v>
                </c:pt>
                <c:pt idx="3095" formatCode="0.00">
                  <c:v>136.46762241788014</c:v>
                </c:pt>
                <c:pt idx="3096" formatCode="0.00">
                  <c:v>136.46762241788014</c:v>
                </c:pt>
                <c:pt idx="3097" formatCode="0.00">
                  <c:v>136.41034258632368</c:v>
                </c:pt>
                <c:pt idx="3098" formatCode="0.00">
                  <c:v>136.53457360406094</c:v>
                </c:pt>
                <c:pt idx="3099" formatCode="0.00">
                  <c:v>136.58722139471905</c:v>
                </c:pt>
                <c:pt idx="3100" formatCode="0.00">
                  <c:v>136.53457360406094</c:v>
                </c:pt>
                <c:pt idx="3101" formatCode="0.00">
                  <c:v>136.58722139471905</c:v>
                </c:pt>
                <c:pt idx="3102" formatCode="0.00">
                  <c:v>136.58722139471905</c:v>
                </c:pt>
                <c:pt idx="3103" formatCode="0.00">
                  <c:v>136.41034258632368</c:v>
                </c:pt>
                <c:pt idx="3104" formatCode="0.00">
                  <c:v>136.63037288135595</c:v>
                </c:pt>
                <c:pt idx="3105" formatCode="0.00">
                  <c:v>136.63037288135595</c:v>
                </c:pt>
                <c:pt idx="3106" formatCode="0.00">
                  <c:v>136.50596371651406</c:v>
                </c:pt>
                <c:pt idx="3107" formatCode="0.00">
                  <c:v>136.50596371651406</c:v>
                </c:pt>
                <c:pt idx="3108" formatCode="0.00">
                  <c:v>136.56337313432837</c:v>
                </c:pt>
                <c:pt idx="3109" formatCode="0.00">
                  <c:v>136.74061194029852</c:v>
                </c:pt>
                <c:pt idx="3110" formatCode="0.00">
                  <c:v>136.84633333333338</c:v>
                </c:pt>
                <c:pt idx="3111" formatCode="0.00">
                  <c:v>136.74061194029852</c:v>
                </c:pt>
                <c:pt idx="3112" formatCode="0.00">
                  <c:v>136.74061194029852</c:v>
                </c:pt>
                <c:pt idx="3113" formatCode="0.00">
                  <c:v>136.68314242115972</c:v>
                </c:pt>
                <c:pt idx="3114" formatCode="0.00">
                  <c:v>136.74061194029852</c:v>
                </c:pt>
                <c:pt idx="3115" formatCode="0.00">
                  <c:v>136.68314242115972</c:v>
                </c:pt>
                <c:pt idx="3116" formatCode="0.00">
                  <c:v>136.74061194029852</c:v>
                </c:pt>
                <c:pt idx="3117" formatCode="0.00">
                  <c:v>136.72649745331074</c:v>
                </c:pt>
                <c:pt idx="3118" formatCode="0.00">
                  <c:v>136.68314242115972</c:v>
                </c:pt>
                <c:pt idx="3119" formatCode="0.00">
                  <c:v>136.57297966790924</c:v>
                </c:pt>
                <c:pt idx="3120" formatCode="0.00">
                  <c:v>136.64456112428041</c:v>
                </c:pt>
                <c:pt idx="3121" formatCode="0.00">
                  <c:v>136.54883502366471</c:v>
                </c:pt>
                <c:pt idx="3122" formatCode="0.00">
                  <c:v>136.56306754474841</c:v>
                </c:pt>
                <c:pt idx="3123" formatCode="0.00">
                  <c:v>136.5914462419953</c:v>
                </c:pt>
                <c:pt idx="3124" formatCode="0.00">
                  <c:v>136.45360819892477</c:v>
                </c:pt>
                <c:pt idx="3125" formatCode="0.00">
                  <c:v>136.33554016064261</c:v>
                </c:pt>
                <c:pt idx="3126" formatCode="0.00">
                  <c:v>136.18960320641284</c:v>
                </c:pt>
                <c:pt idx="3127" formatCode="0.00">
                  <c:v>136.33622559146954</c:v>
                </c:pt>
                <c:pt idx="3128" formatCode="0.00">
                  <c:v>136.0316877076412</c:v>
                </c:pt>
                <c:pt idx="3129" formatCode="0.00">
                  <c:v>136.19222185430465</c:v>
                </c:pt>
                <c:pt idx="3130" formatCode="0.00">
                  <c:v>136.0481123595506</c:v>
                </c:pt>
                <c:pt idx="3131" formatCode="0.00">
                  <c:v>136.11372655217968</c:v>
                </c:pt>
                <c:pt idx="3132" formatCode="0.00">
                  <c:v>136.22078255122275</c:v>
                </c:pt>
                <c:pt idx="3133" formatCode="0.00">
                  <c:v>136.19222185430465</c:v>
                </c:pt>
                <c:pt idx="3134" formatCode="0.00">
                  <c:v>136.00927113026185</c:v>
                </c:pt>
                <c:pt idx="3135" formatCode="0.00">
                  <c:v>136.2436227227559</c:v>
                </c:pt>
                <c:pt idx="3136" formatCode="0.00">
                  <c:v>135.95335785288273</c:v>
                </c:pt>
                <c:pt idx="3137" formatCode="0.00">
                  <c:v>136.19222185430465</c:v>
                </c:pt>
                <c:pt idx="3138" formatCode="0.00">
                  <c:v>136.08952217074784</c:v>
                </c:pt>
                <c:pt idx="3139" formatCode="0.00">
                  <c:v>136.2436227227559</c:v>
                </c:pt>
                <c:pt idx="3140" formatCode="0.00">
                  <c:v>136.29961365142481</c:v>
                </c:pt>
                <c:pt idx="3141" formatCode="0.00">
                  <c:v>136.16354744525546</c:v>
                </c:pt>
                <c:pt idx="3142" formatCode="0.00">
                  <c:v>136.04618951211421</c:v>
                </c:pt>
                <c:pt idx="3143" formatCode="0.00">
                  <c:v>136.2052757475083</c:v>
                </c:pt>
                <c:pt idx="3144" formatCode="0.00">
                  <c:v>136.19091819088794</c:v>
                </c:pt>
                <c:pt idx="3145" formatCode="0.00">
                  <c:v>136.12489683860235</c:v>
                </c:pt>
                <c:pt idx="3146" formatCode="0.00">
                  <c:v>136.33622559146954</c:v>
                </c:pt>
                <c:pt idx="3147" formatCode="0.00">
                  <c:v>136.32195597064708</c:v>
                </c:pt>
                <c:pt idx="3148" formatCode="0.00">
                  <c:v>136.43022296395196</c:v>
                </c:pt>
                <c:pt idx="3149" formatCode="0.00">
                  <c:v>136.36411890447562</c:v>
                </c:pt>
                <c:pt idx="3150" formatCode="0.00">
                  <c:v>136.29792647058824</c:v>
                </c:pt>
                <c:pt idx="3151" formatCode="0.00">
                  <c:v>136.17515312604482</c:v>
                </c:pt>
                <c:pt idx="3152" formatCode="0.00">
                  <c:v>136.33554016064261</c:v>
                </c:pt>
                <c:pt idx="3153" formatCode="0.00">
                  <c:v>136.28357544329208</c:v>
                </c:pt>
                <c:pt idx="3154" formatCode="0.00">
                  <c:v>136.34984386492812</c:v>
                </c:pt>
                <c:pt idx="3155" formatCode="0.00">
                  <c:v>136.17515312604482</c:v>
                </c:pt>
                <c:pt idx="3156" formatCode="0.00">
                  <c:v>136.28357544329208</c:v>
                </c:pt>
                <c:pt idx="3157" formatCode="0.00">
                  <c:v>136.28357544329208</c:v>
                </c:pt>
                <c:pt idx="3158" formatCode="0.00">
                  <c:v>136.28357544329208</c:v>
                </c:pt>
                <c:pt idx="3159" formatCode="0.00">
                  <c:v>136.33554016064261</c:v>
                </c:pt>
                <c:pt idx="3160" formatCode="0.00">
                  <c:v>136.33554016064261</c:v>
                </c:pt>
                <c:pt idx="3161" formatCode="0.00">
                  <c:v>136.21721827920993</c:v>
                </c:pt>
                <c:pt idx="3162" formatCode="0.00">
                  <c:v>136.21721827920993</c:v>
                </c:pt>
                <c:pt idx="3163" formatCode="0.00">
                  <c:v>136.32120770519265</c:v>
                </c:pt>
                <c:pt idx="3164" formatCode="0.00">
                  <c:v>136.32120770519265</c:v>
                </c:pt>
                <c:pt idx="3165" formatCode="0.00">
                  <c:v>136.14616582914576</c:v>
                </c:pt>
                <c:pt idx="3166" formatCode="0.00">
                  <c:v>136.21721827920993</c:v>
                </c:pt>
                <c:pt idx="3167" formatCode="0.00">
                  <c:v>136.10876781532286</c:v>
                </c:pt>
                <c:pt idx="3168" formatCode="0.00">
                  <c:v>136.08142456608815</c:v>
                </c:pt>
                <c:pt idx="3169" formatCode="0.00">
                  <c:v>136.16211696101303</c:v>
                </c:pt>
                <c:pt idx="3170" formatCode="0.00">
                  <c:v>136.01715696707686</c:v>
                </c:pt>
                <c:pt idx="3171" formatCode="0.00">
                  <c:v>136.00927113026185</c:v>
                </c:pt>
                <c:pt idx="3172" formatCode="0.00">
                  <c:v>136.08952217074784</c:v>
                </c:pt>
                <c:pt idx="3173" formatCode="0.00">
                  <c:v>136.07690171503958</c:v>
                </c:pt>
                <c:pt idx="3174" formatCode="0.00">
                  <c:v>135.87808719973674</c:v>
                </c:pt>
                <c:pt idx="3175" formatCode="0.00">
                  <c:v>135.77171423873727</c:v>
                </c:pt>
                <c:pt idx="3176" formatCode="0.00">
                  <c:v>135.56390311986866</c:v>
                </c:pt>
                <c:pt idx="3177" formatCode="0.00">
                  <c:v>135.69486290587079</c:v>
                </c:pt>
                <c:pt idx="3178" formatCode="0.00">
                  <c:v>135.67350392670158</c:v>
                </c:pt>
                <c:pt idx="3179" formatCode="0.00">
                  <c:v>135.56785611510799</c:v>
                </c:pt>
                <c:pt idx="3180" formatCode="0.00">
                  <c:v>135.75328095393664</c:v>
                </c:pt>
                <c:pt idx="3181" formatCode="0.00">
                  <c:v>135.53210516002613</c:v>
                </c:pt>
                <c:pt idx="3182" formatCode="0.00">
                  <c:v>135.81833790401569</c:v>
                </c:pt>
                <c:pt idx="3183" formatCode="0.00">
                  <c:v>135.58258510290759</c:v>
                </c:pt>
                <c:pt idx="3184" formatCode="0.00">
                  <c:v>135.79383087994768</c:v>
                </c:pt>
                <c:pt idx="3185" formatCode="0.00">
                  <c:v>135.88070969855832</c:v>
                </c:pt>
                <c:pt idx="3186" formatCode="0.00">
                  <c:v>135.73549589490972</c:v>
                </c:pt>
                <c:pt idx="3187" formatCode="0.00">
                  <c:v>135.66999967137693</c:v>
                </c:pt>
                <c:pt idx="3188" formatCode="0.00">
                  <c:v>135.87808719973674</c:v>
                </c:pt>
                <c:pt idx="3189" formatCode="0.00">
                  <c:v>135.81255548238397</c:v>
                </c:pt>
                <c:pt idx="3190" formatCode="0.00">
                  <c:v>135.9190955518946</c:v>
                </c:pt>
                <c:pt idx="3191" formatCode="0.00">
                  <c:v>135.90457321899737</c:v>
                </c:pt>
                <c:pt idx="3192" formatCode="0.00">
                  <c:v>136.01134983498352</c:v>
                </c:pt>
                <c:pt idx="3193" formatCode="0.00">
                  <c:v>136.11372655217968</c:v>
                </c:pt>
                <c:pt idx="3194" formatCode="0.00">
                  <c:v>135.9968949454906</c:v>
                </c:pt>
                <c:pt idx="3195" formatCode="0.00">
                  <c:v>135.87544216787842</c:v>
                </c:pt>
                <c:pt idx="3196" formatCode="0.00">
                  <c:v>136.03367482633146</c:v>
                </c:pt>
                <c:pt idx="3197" formatCode="0.00">
                  <c:v>136.19222185430465</c:v>
                </c:pt>
                <c:pt idx="3198" formatCode="0.00">
                  <c:v>136.2436227227559</c:v>
                </c:pt>
                <c:pt idx="3199" formatCode="0.00">
                  <c:v>136.00927113026185</c:v>
                </c:pt>
                <c:pt idx="3200" formatCode="0.00">
                  <c:v>135.83608584686775</c:v>
                </c:pt>
                <c:pt idx="3201" formatCode="0.00">
                  <c:v>136.04618951211421</c:v>
                </c:pt>
                <c:pt idx="3202" formatCode="0.00">
                  <c:v>136.04618951211421</c:v>
                </c:pt>
                <c:pt idx="3203" formatCode="0.00">
                  <c:v>136.0316877076412</c:v>
                </c:pt>
                <c:pt idx="3204" formatCode="0.00">
                  <c:v>136.0316877076412</c:v>
                </c:pt>
                <c:pt idx="3205" formatCode="0.00">
                  <c:v>136.08320604852113</c:v>
                </c:pt>
                <c:pt idx="3206" formatCode="0.00">
                  <c:v>136.24254091816371</c:v>
                </c:pt>
                <c:pt idx="3207" formatCode="0.00">
                  <c:v>136.17653195739018</c:v>
                </c:pt>
                <c:pt idx="3208" formatCode="0.00">
                  <c:v>136.28448567621587</c:v>
                </c:pt>
                <c:pt idx="3209" formatCode="0.00">
                  <c:v>136.04425000000001</c:v>
                </c:pt>
                <c:pt idx="3210" formatCode="0.00">
                  <c:v>136.25582376502004</c:v>
                </c:pt>
                <c:pt idx="3211" formatCode="0.00">
                  <c:v>136.06687570999</c:v>
                </c:pt>
                <c:pt idx="3212" formatCode="0.00">
                  <c:v>136.17515312604482</c:v>
                </c:pt>
                <c:pt idx="3213" formatCode="0.00">
                  <c:v>136.16067402945114</c:v>
                </c:pt>
                <c:pt idx="3214" formatCode="0.00">
                  <c:v>136.21721827920993</c:v>
                </c:pt>
                <c:pt idx="3215" formatCode="0.00">
                  <c:v>136.10876781532286</c:v>
                </c:pt>
                <c:pt idx="3216" formatCode="0.00">
                  <c:v>136.01508750835004</c:v>
                </c:pt>
                <c:pt idx="3217" formatCode="0.00">
                  <c:v>135.87008333333335</c:v>
                </c:pt>
                <c:pt idx="3218" formatCode="0.00">
                  <c:v>136.52440146471375</c:v>
                </c:pt>
                <c:pt idx="3219" formatCode="0.00">
                  <c:v>136.4962281634009</c:v>
                </c:pt>
                <c:pt idx="3220" formatCode="0.00">
                  <c:v>136.29961365142481</c:v>
                </c:pt>
                <c:pt idx="3221" formatCode="0.00">
                  <c:v>136.22078255122275</c:v>
                </c:pt>
                <c:pt idx="3222" formatCode="0.00">
                  <c:v>136.05001875616981</c:v>
                </c:pt>
                <c:pt idx="3223" formatCode="0.00">
                  <c:v>135.86623056739916</c:v>
                </c:pt>
                <c:pt idx="3224" formatCode="0.00">
                  <c:v>135.78231855233133</c:v>
                </c:pt>
                <c:pt idx="3225" formatCode="0.00">
                  <c:v>135.65487439300747</c:v>
                </c:pt>
                <c:pt idx="3226" formatCode="0.00">
                  <c:v>135.44016725749276</c:v>
                </c:pt>
                <c:pt idx="3227" formatCode="0.00">
                  <c:v>135.17351956382299</c:v>
                </c:pt>
                <c:pt idx="3228" formatCode="0.00">
                  <c:v>136.30685964912283</c:v>
                </c:pt>
                <c:pt idx="3229" formatCode="0.00">
                  <c:v>135.01824809160306</c:v>
                </c:pt>
                <c:pt idx="3230" formatCode="0.00">
                  <c:v>135.07162233534839</c:v>
                </c:pt>
                <c:pt idx="3231" formatCode="0.00">
                  <c:v>134.94379006052884</c:v>
                </c:pt>
                <c:pt idx="3232" formatCode="0.00">
                  <c:v>134.89878274760386</c:v>
                </c:pt>
                <c:pt idx="3233" formatCode="0.00">
                  <c:v>135.62665822378969</c:v>
                </c:pt>
                <c:pt idx="3234" formatCode="0.00">
                  <c:v>135.24732475884247</c:v>
                </c:pt>
                <c:pt idx="3235" formatCode="0.00">
                  <c:v>135.16799194847025</c:v>
                </c:pt>
                <c:pt idx="3236" formatCode="0.00">
                  <c:v>135.20721154466304</c:v>
                </c:pt>
                <c:pt idx="3237" formatCode="0.00">
                  <c:v>135.14255792191031</c:v>
                </c:pt>
                <c:pt idx="3238" formatCode="0.00">
                  <c:v>135.12758333333335</c:v>
                </c:pt>
                <c:pt idx="3239" formatCode="0.00">
                  <c:v>135.21673665480427</c:v>
                </c:pt>
                <c:pt idx="3240" formatCode="0.00">
                  <c:v>135.14742861767564</c:v>
                </c:pt>
                <c:pt idx="3241" formatCode="0.00">
                  <c:v>135.14742861767564</c:v>
                </c:pt>
                <c:pt idx="3242" formatCode="0.00">
                  <c:v>135.14742861767564</c:v>
                </c:pt>
                <c:pt idx="3243" formatCode="0.00">
                  <c:v>135.14742861767564</c:v>
                </c:pt>
                <c:pt idx="3244" formatCode="0.00">
                  <c:v>135.14742861767564</c:v>
                </c:pt>
                <c:pt idx="3245" formatCode="0.00">
                  <c:v>135.21673665480427</c:v>
                </c:pt>
                <c:pt idx="3246" formatCode="0.00">
                  <c:v>134.96755281918342</c:v>
                </c:pt>
                <c:pt idx="3247" formatCode="0.00">
                  <c:v>135.0673936446174</c:v>
                </c:pt>
                <c:pt idx="3248" formatCode="0.00">
                  <c:v>135.08248493683189</c:v>
                </c:pt>
                <c:pt idx="3249" formatCode="0.00">
                  <c:v>135.21134307992205</c:v>
                </c:pt>
                <c:pt idx="3250" formatCode="0.00">
                  <c:v>135.21134307992205</c:v>
                </c:pt>
                <c:pt idx="3251" formatCode="0.00">
                  <c:v>135.14173862158651</c:v>
                </c:pt>
                <c:pt idx="3252" formatCode="0.00">
                  <c:v>135.13112561015296</c:v>
                </c:pt>
                <c:pt idx="3253" formatCode="0.00">
                  <c:v>135.2862084690554</c:v>
                </c:pt>
                <c:pt idx="3254" formatCode="0.00">
                  <c:v>135.32154533594263</c:v>
                </c:pt>
                <c:pt idx="3255" formatCode="0.00">
                  <c:v>135.20590375203918</c:v>
                </c:pt>
                <c:pt idx="3256" formatCode="0.00">
                  <c:v>135.36146505551929</c:v>
                </c:pt>
                <c:pt idx="3257" formatCode="0.00">
                  <c:v>135.2411934008494</c:v>
                </c:pt>
                <c:pt idx="3258" formatCode="0.00">
                  <c:v>135.36146505551929</c:v>
                </c:pt>
                <c:pt idx="3259" formatCode="0.00">
                  <c:v>135.19082495101239</c:v>
                </c:pt>
                <c:pt idx="3260" formatCode="0.00">
                  <c:v>135.36146505551929</c:v>
                </c:pt>
                <c:pt idx="3261" formatCode="0.00">
                  <c:v>135.19082495101239</c:v>
                </c:pt>
                <c:pt idx="3262" formatCode="0.00">
                  <c:v>135.36146505551929</c:v>
                </c:pt>
                <c:pt idx="3263" formatCode="0.00">
                  <c:v>134.94581758957659</c:v>
                </c:pt>
                <c:pt idx="3264" formatCode="0.00">
                  <c:v>134.63661833550069</c:v>
                </c:pt>
                <c:pt idx="3265" formatCode="0.00">
                  <c:v>134.90654261548471</c:v>
                </c:pt>
                <c:pt idx="3266" formatCode="0.00">
                  <c:v>134.9718751625488</c:v>
                </c:pt>
                <c:pt idx="3267" formatCode="0.00">
                  <c:v>134.76746428571431</c:v>
                </c:pt>
                <c:pt idx="3268" formatCode="0.00">
                  <c:v>134.7484227405248</c:v>
                </c:pt>
                <c:pt idx="3269" formatCode="0.00">
                  <c:v>134.79823979261181</c:v>
                </c:pt>
                <c:pt idx="3270" formatCode="0.00">
                  <c:v>134.78286701265</c:v>
                </c:pt>
                <c:pt idx="3271" formatCode="0.00">
                  <c:v>134.79823979261181</c:v>
                </c:pt>
                <c:pt idx="3272" formatCode="0.00">
                  <c:v>134.78286701265</c:v>
                </c:pt>
                <c:pt idx="3273" formatCode="0.00">
                  <c:v>134.87183690708255</c:v>
                </c:pt>
                <c:pt idx="3274" formatCode="0.00">
                  <c:v>135.13112561015296</c:v>
                </c:pt>
                <c:pt idx="3275" formatCode="0.00">
                  <c:v>135.06135558450018</c:v>
                </c:pt>
                <c:pt idx="3276" formatCode="0.00">
                  <c:v>134.9959749103943</c:v>
                </c:pt>
                <c:pt idx="3277" formatCode="0.00">
                  <c:v>135.15112785388129</c:v>
                </c:pt>
                <c:pt idx="3278" formatCode="0.00">
                  <c:v>135.15112785388129</c:v>
                </c:pt>
                <c:pt idx="3279" formatCode="0.00">
                  <c:v>135.11601302931598</c:v>
                </c:pt>
                <c:pt idx="3280" formatCode="0.00">
                  <c:v>135.19633333333334</c:v>
                </c:pt>
                <c:pt idx="3281" formatCode="0.00">
                  <c:v>134.86338860103629</c:v>
                </c:pt>
                <c:pt idx="3282" formatCode="0.00">
                  <c:v>134.84417932148628</c:v>
                </c:pt>
                <c:pt idx="3283" formatCode="0.00">
                  <c:v>134.95881718346254</c:v>
                </c:pt>
                <c:pt idx="3284" formatCode="0.00">
                  <c:v>134.95881718346254</c:v>
                </c:pt>
                <c:pt idx="3285" formatCode="0.00">
                  <c:v>134.80535237173282</c:v>
                </c:pt>
                <c:pt idx="3286" formatCode="0.00">
                  <c:v>134.75574193548391</c:v>
                </c:pt>
                <c:pt idx="3287" formatCode="0.00">
                  <c:v>134.70172944211546</c:v>
                </c:pt>
                <c:pt idx="3288" formatCode="0.00">
                  <c:v>134.77105671930391</c:v>
                </c:pt>
                <c:pt idx="3289" formatCode="0.00">
                  <c:v>134.71709149484536</c:v>
                </c:pt>
                <c:pt idx="3290" formatCode="0.00">
                  <c:v>134.78191500321961</c:v>
                </c:pt>
                <c:pt idx="3291" formatCode="0.00">
                  <c:v>134.68296460746464</c:v>
                </c:pt>
                <c:pt idx="3292" formatCode="0.00">
                  <c:v>134.62911450627215</c:v>
                </c:pt>
                <c:pt idx="3293" formatCode="0.00">
                  <c:v>134.74772668810292</c:v>
                </c:pt>
                <c:pt idx="3294" formatCode="0.00">
                  <c:v>134.47660861182518</c:v>
                </c:pt>
                <c:pt idx="3295" formatCode="0.00">
                  <c:v>134.64450706940875</c:v>
                </c:pt>
                <c:pt idx="3296" formatCode="0.00">
                  <c:v>134.5951554770318</c:v>
                </c:pt>
                <c:pt idx="3297" formatCode="0.00">
                  <c:v>134.42731095406361</c:v>
                </c:pt>
                <c:pt idx="3298" formatCode="0.00">
                  <c:v>134.5951554770318</c:v>
                </c:pt>
                <c:pt idx="3299" formatCode="0.00">
                  <c:v>134.47660861182518</c:v>
                </c:pt>
                <c:pt idx="3300" formatCode="0.00">
                  <c:v>134.47660861182518</c:v>
                </c:pt>
                <c:pt idx="3301" formatCode="0.00">
                  <c:v>134.57972025723473</c:v>
                </c:pt>
                <c:pt idx="3302" formatCode="0.00">
                  <c:v>134.62911450627215</c:v>
                </c:pt>
                <c:pt idx="3303" formatCode="0.00">
                  <c:v>134.5148500643501</c:v>
                </c:pt>
                <c:pt idx="3304" formatCode="0.00">
                  <c:v>134.46105403666778</c:v>
                </c:pt>
                <c:pt idx="3305" formatCode="0.00">
                  <c:v>134.5148500643501</c:v>
                </c:pt>
                <c:pt idx="3306" formatCode="0.00">
                  <c:v>134.61369220862849</c:v>
                </c:pt>
                <c:pt idx="3307" formatCode="0.00">
                  <c:v>134.61369220862849</c:v>
                </c:pt>
                <c:pt idx="3308" formatCode="0.00">
                  <c:v>134.44546941403735</c:v>
                </c:pt>
                <c:pt idx="3309" formatCode="0.00">
                  <c:v>134.44546941403735</c:v>
                </c:pt>
                <c:pt idx="3310" formatCode="0.00">
                  <c:v>134.5148500643501</c:v>
                </c:pt>
                <c:pt idx="3311" formatCode="0.00">
                  <c:v>134.46105403666778</c:v>
                </c:pt>
                <c:pt idx="3312" formatCode="0.00">
                  <c:v>134.57972025723473</c:v>
                </c:pt>
                <c:pt idx="3313" formatCode="0.00">
                  <c:v>134.37362941554269</c:v>
                </c:pt>
                <c:pt idx="3314" formatCode="0.00">
                  <c:v>134.89213057427014</c:v>
                </c:pt>
                <c:pt idx="3315" formatCode="0.00">
                  <c:v>134.52309291893621</c:v>
                </c:pt>
                <c:pt idx="3316" formatCode="0.00">
                  <c:v>134.43590467050547</c:v>
                </c:pt>
                <c:pt idx="3317" formatCode="0.00">
                  <c:v>134.36454754307593</c:v>
                </c:pt>
                <c:pt idx="3318" formatCode="0.00">
                  <c:v>135.32585850860426</c:v>
                </c:pt>
                <c:pt idx="3319" formatCode="0.00">
                  <c:v>135.28694971355824</c:v>
                </c:pt>
                <c:pt idx="3320" formatCode="0.00">
                  <c:v>134.13859618441973</c:v>
                </c:pt>
                <c:pt idx="3321" formatCode="0.00">
                  <c:v>135.09683613845664</c:v>
                </c:pt>
                <c:pt idx="3322" formatCode="0.00">
                  <c:v>135.02432404181189</c:v>
                </c:pt>
                <c:pt idx="3323" formatCode="0.00">
                  <c:v>135.03910759493675</c:v>
                </c:pt>
                <c:pt idx="3324" formatCode="0.00">
                  <c:v>135.03910759493675</c:v>
                </c:pt>
                <c:pt idx="3325" formatCode="0.00">
                  <c:v>135.02432404181189</c:v>
                </c:pt>
                <c:pt idx="3326" formatCode="0.00">
                  <c:v>134.58080735107734</c:v>
                </c:pt>
                <c:pt idx="3327" formatCode="0.00">
                  <c:v>134.3026196513471</c:v>
                </c:pt>
                <c:pt idx="3328" formatCode="0.00">
                  <c:v>134.13700950871635</c:v>
                </c:pt>
                <c:pt idx="3329" formatCode="0.00">
                  <c:v>133.90270821439898</c:v>
                </c:pt>
                <c:pt idx="3330" formatCode="0.00">
                  <c:v>133.75737579214197</c:v>
                </c:pt>
                <c:pt idx="3331" formatCode="0.00">
                  <c:v>133.75737579214197</c:v>
                </c:pt>
                <c:pt idx="3332" formatCode="0.00">
                  <c:v>133.80578922345484</c:v>
                </c:pt>
                <c:pt idx="3333" formatCode="0.00">
                  <c:v>133.78980837563455</c:v>
                </c:pt>
                <c:pt idx="3334" formatCode="0.00">
                  <c:v>133.93972276913308</c:v>
                </c:pt>
                <c:pt idx="3335" formatCode="0.00">
                  <c:v>133.87524976167785</c:v>
                </c:pt>
                <c:pt idx="3336" formatCode="0.00">
                  <c:v>133.31228457869639</c:v>
                </c:pt>
                <c:pt idx="3337" formatCode="0.00">
                  <c:v>133.0450940578329</c:v>
                </c:pt>
                <c:pt idx="3338" formatCode="0.00">
                  <c:v>132.88343215761043</c:v>
                </c:pt>
                <c:pt idx="3339" formatCode="0.00">
                  <c:v>132.28483232772308</c:v>
                </c:pt>
                <c:pt idx="3340" formatCode="0.00">
                  <c:v>132.35027388130757</c:v>
                </c:pt>
                <c:pt idx="3341" formatCode="0.00">
                  <c:v>131.95298094633216</c:v>
                </c:pt>
                <c:pt idx="3342" formatCode="0.00">
                  <c:v>132.81387440381559</c:v>
                </c:pt>
                <c:pt idx="3343" formatCode="0.00">
                  <c:v>133.19453625954202</c:v>
                </c:pt>
                <c:pt idx="3344" formatCode="0.00">
                  <c:v>133.57981514476617</c:v>
                </c:pt>
                <c:pt idx="3345" formatCode="0.00">
                  <c:v>133.62837237428391</c:v>
                </c:pt>
                <c:pt idx="3346" formatCode="0.00">
                  <c:v>133.72995859872617</c:v>
                </c:pt>
                <c:pt idx="3347" formatCode="0.00">
                  <c:v>133.77861006690028</c:v>
                </c:pt>
                <c:pt idx="3348" formatCode="0.00">
                  <c:v>133.83167431485026</c:v>
                </c:pt>
                <c:pt idx="3349" formatCode="0.00">
                  <c:v>133.92913520408163</c:v>
                </c:pt>
                <c:pt idx="3350" formatCode="0.00">
                  <c:v>133.92913520408163</c:v>
                </c:pt>
                <c:pt idx="3351" formatCode="0.00">
                  <c:v>133.98229824561403</c:v>
                </c:pt>
                <c:pt idx="3352" formatCode="0.00">
                  <c:v>134.01523570744175</c:v>
                </c:pt>
                <c:pt idx="3353" formatCode="0.00">
                  <c:v>133.93446513115805</c:v>
                </c:pt>
                <c:pt idx="3354" formatCode="0.00">
                  <c:v>134.1189634498237</c:v>
                </c:pt>
                <c:pt idx="3355" formatCode="0.00">
                  <c:v>134.10751219512198</c:v>
                </c:pt>
                <c:pt idx="3356" formatCode="0.00">
                  <c:v>133.95585027252326</c:v>
                </c:pt>
                <c:pt idx="3357" formatCode="0.00">
                  <c:v>133.7184685001599</c:v>
                </c:pt>
                <c:pt idx="3358" formatCode="0.00">
                  <c:v>133.63273180076627</c:v>
                </c:pt>
                <c:pt idx="3359" formatCode="0.00">
                  <c:v>133.11279292768398</c:v>
                </c:pt>
                <c:pt idx="3360" formatCode="0.00">
                  <c:v>133.42929464285717</c:v>
                </c:pt>
                <c:pt idx="3361" formatCode="0.00">
                  <c:v>133.19453625954202</c:v>
                </c:pt>
                <c:pt idx="3362" formatCode="0.00">
                  <c:v>132.65087638668783</c:v>
                </c:pt>
                <c:pt idx="3363" formatCode="0.00">
                  <c:v>132.59847211660332</c:v>
                </c:pt>
                <c:pt idx="3364" formatCode="0.00">
                  <c:v>132.73293670886076</c:v>
                </c:pt>
                <c:pt idx="3365" formatCode="0.00">
                  <c:v>132.53243742098613</c:v>
                </c:pt>
                <c:pt idx="3366" formatCode="0.00">
                  <c:v>132.58367444059252</c:v>
                </c:pt>
                <c:pt idx="3367" formatCode="0.00">
                  <c:v>132.25436035186934</c:v>
                </c:pt>
                <c:pt idx="3368" formatCode="0.00">
                  <c:v>132.04344771446463</c:v>
                </c:pt>
                <c:pt idx="3369" formatCode="0.00">
                  <c:v>132.06148768319304</c:v>
                </c:pt>
                <c:pt idx="3370" formatCode="0.00">
                  <c:v>132.01090242386579</c:v>
                </c:pt>
                <c:pt idx="3371" formatCode="0.00">
                  <c:v>131.75484782608697</c:v>
                </c:pt>
                <c:pt idx="3372" formatCode="0.00">
                  <c:v>131.51493199381761</c:v>
                </c:pt>
                <c:pt idx="3373" formatCode="0.00">
                  <c:v>131.56363193588163</c:v>
                </c:pt>
                <c:pt idx="3374" formatCode="0.00">
                  <c:v>130.91372063784115</c:v>
                </c:pt>
                <c:pt idx="3375" formatCode="0.00">
                  <c:v>130.94967989014341</c:v>
                </c:pt>
                <c:pt idx="3376" formatCode="0.00">
                  <c:v>130.8264328358209</c:v>
                </c:pt>
                <c:pt idx="3377" formatCode="0.00">
                  <c:v>130.87207982937235</c:v>
                </c:pt>
                <c:pt idx="3378" formatCode="0.00">
                  <c:v>130.71234290953547</c:v>
                </c:pt>
                <c:pt idx="3379" formatCode="0.00">
                  <c:v>131.19848387096772</c:v>
                </c:pt>
                <c:pt idx="3380" formatCode="0.00">
                  <c:v>131.36975800492615</c:v>
                </c:pt>
                <c:pt idx="3381" formatCode="0.00">
                  <c:v>131.49958235657002</c:v>
                </c:pt>
                <c:pt idx="3382" formatCode="0.00">
                  <c:v>131.35341731066461</c:v>
                </c:pt>
                <c:pt idx="3383" formatCode="0.00">
                  <c:v>131.03038794435858</c:v>
                </c:pt>
                <c:pt idx="3384" formatCode="0.00">
                  <c:v>131.07677551020407</c:v>
                </c:pt>
                <c:pt idx="3385" formatCode="0.00">
                  <c:v>131.15584608237845</c:v>
                </c:pt>
                <c:pt idx="3386" formatCode="0.00">
                  <c:v>131.0265658914729</c:v>
                </c:pt>
                <c:pt idx="3387" formatCode="0.00">
                  <c:v>130.87859975139841</c:v>
                </c:pt>
                <c:pt idx="3388" formatCode="0.00">
                  <c:v>131.05543226409222</c:v>
                </c:pt>
                <c:pt idx="3389" formatCode="0.00">
                  <c:v>131.22874594257178</c:v>
                </c:pt>
                <c:pt idx="3390" formatCode="0.00">
                  <c:v>130.9536806119263</c:v>
                </c:pt>
                <c:pt idx="3391" formatCode="0.00">
                  <c:v>130.8841340206186</c:v>
                </c:pt>
                <c:pt idx="3392" formatCode="0.00">
                  <c:v>130.8699418386492</c:v>
                </c:pt>
                <c:pt idx="3393" formatCode="0.00">
                  <c:v>131.40443395042362</c:v>
                </c:pt>
                <c:pt idx="3394" formatCode="0.00">
                  <c:v>131.79587197231839</c:v>
                </c:pt>
                <c:pt idx="3395" formatCode="0.00">
                  <c:v>131.81218032786887</c:v>
                </c:pt>
                <c:pt idx="3396" formatCode="0.00">
                  <c:v>132.00692361111115</c:v>
                </c:pt>
                <c:pt idx="3397" formatCode="0.00">
                  <c:v>131.74249526813884</c:v>
                </c:pt>
                <c:pt idx="3398" formatCode="0.00">
                  <c:v>131.59565048849669</c:v>
                </c:pt>
                <c:pt idx="3399" formatCode="0.00">
                  <c:v>131.38358916194079</c:v>
                </c:pt>
                <c:pt idx="3400" formatCode="0.00">
                  <c:v>131.33189763779529</c:v>
                </c:pt>
                <c:pt idx="3401" formatCode="0.00">
                  <c:v>131.16733070866144</c:v>
                </c:pt>
                <c:pt idx="3402" formatCode="0.00">
                  <c:v>131.16733070866144</c:v>
                </c:pt>
                <c:pt idx="3403" formatCode="0.00">
                  <c:v>131.10597195083517</c:v>
                </c:pt>
                <c:pt idx="3404" formatCode="0.00">
                  <c:v>130.98856746532161</c:v>
                </c:pt>
                <c:pt idx="3405" formatCode="0.00">
                  <c:v>130.97000536446828</c:v>
                </c:pt>
                <c:pt idx="3406" formatCode="0.00">
                  <c:v>130.78169455006341</c:v>
                </c:pt>
                <c:pt idx="3407" formatCode="0.00">
                  <c:v>130.99913312202852</c:v>
                </c:pt>
                <c:pt idx="3408" formatCode="0.00">
                  <c:v>130.99913312202852</c:v>
                </c:pt>
                <c:pt idx="3409" formatCode="0.00">
                  <c:v>130.94725221799749</c:v>
                </c:pt>
                <c:pt idx="3410" formatCode="0.00">
                  <c:v>131.03198133502059</c:v>
                </c:pt>
                <c:pt idx="3411" formatCode="0.00">
                  <c:v>131.0031263823065</c:v>
                </c:pt>
                <c:pt idx="3412" formatCode="0.00">
                  <c:v>130.85675000000003</c:v>
                </c:pt>
                <c:pt idx="3413" formatCode="0.00">
                  <c:v>130.80512685389715</c:v>
                </c:pt>
                <c:pt idx="3414" formatCode="0.00">
                  <c:v>130.75787381703475</c:v>
                </c:pt>
                <c:pt idx="3415" formatCode="0.00">
                  <c:v>130.75787381703475</c:v>
                </c:pt>
                <c:pt idx="3416" formatCode="0.00">
                  <c:v>130.57941485678313</c:v>
                </c:pt>
                <c:pt idx="3417" formatCode="0.00">
                  <c:v>130.61714703110277</c:v>
                </c:pt>
                <c:pt idx="3418" formatCode="0.00">
                  <c:v>130.57546086412023</c:v>
                </c:pt>
                <c:pt idx="3419" formatCode="0.00">
                  <c:v>130.36674414976602</c:v>
                </c:pt>
                <c:pt idx="3420" formatCode="0.00">
                  <c:v>130.2418227966366</c:v>
                </c:pt>
                <c:pt idx="3421" formatCode="0.00">
                  <c:v>130.19536301369862</c:v>
                </c:pt>
                <c:pt idx="3422" formatCode="0.00">
                  <c:v>130.19536301369862</c:v>
                </c:pt>
                <c:pt idx="3423" formatCode="0.00">
                  <c:v>130.38566209476312</c:v>
                </c:pt>
                <c:pt idx="3424" formatCode="0.00">
                  <c:v>130.13803902591323</c:v>
                </c:pt>
                <c:pt idx="3425" formatCode="0.00">
                  <c:v>130.36080907668233</c:v>
                </c:pt>
                <c:pt idx="3426" formatCode="0.00">
                  <c:v>130.22915481040428</c:v>
                </c:pt>
                <c:pt idx="3427" formatCode="0.00">
                  <c:v>130.30796233521659</c:v>
                </c:pt>
                <c:pt idx="3428" formatCode="0.00">
                  <c:v>130.17586926461345</c:v>
                </c:pt>
                <c:pt idx="3429" formatCode="0.00">
                  <c:v>130.25481617878503</c:v>
                </c:pt>
                <c:pt idx="3430" formatCode="0.00">
                  <c:v>130.28261865742201</c:v>
                </c:pt>
                <c:pt idx="3431" formatCode="0.00">
                  <c:v>130.42822082018932</c:v>
                </c:pt>
                <c:pt idx="3432" formatCode="0.00">
                  <c:v>130.26339432176658</c:v>
                </c:pt>
                <c:pt idx="3433" formatCode="0.00">
                  <c:v>130.26339432176658</c:v>
                </c:pt>
                <c:pt idx="3434" formatCode="0.00">
                  <c:v>130.26339432176658</c:v>
                </c:pt>
                <c:pt idx="3435" formatCode="0.00">
                  <c:v>130.26339432176658</c:v>
                </c:pt>
                <c:pt idx="3436" formatCode="0.00">
                  <c:v>130.31483023035659</c:v>
                </c:pt>
                <c:pt idx="3437" formatCode="0.00">
                  <c:v>130.31483023035659</c:v>
                </c:pt>
                <c:pt idx="3438" formatCode="0.00">
                  <c:v>130.19702777777781</c:v>
                </c:pt>
                <c:pt idx="3439" formatCode="0.00">
                  <c:v>130.13057738471261</c:v>
                </c:pt>
                <c:pt idx="3440" formatCode="0.00">
                  <c:v>130.177691943128</c:v>
                </c:pt>
                <c:pt idx="3441" formatCode="0.00">
                  <c:v>129.9930759013283</c:v>
                </c:pt>
                <c:pt idx="3442" formatCode="0.00">
                  <c:v>130.09171835443041</c:v>
                </c:pt>
                <c:pt idx="3443" formatCode="0.00">
                  <c:v>130.02503293223563</c:v>
                </c:pt>
                <c:pt idx="3444" formatCode="0.00">
                  <c:v>130.12382065906212</c:v>
                </c:pt>
                <c:pt idx="3445" formatCode="0.00">
                  <c:v>129.93862638756738</c:v>
                </c:pt>
                <c:pt idx="3446" formatCode="0.00">
                  <c:v>129.9662391235313</c:v>
                </c:pt>
                <c:pt idx="3447" formatCode="0.00">
                  <c:v>129.73757896409282</c:v>
                </c:pt>
                <c:pt idx="3448" formatCode="0.00">
                  <c:v>129.83215739268684</c:v>
                </c:pt>
                <c:pt idx="3449" formatCode="0.00">
                  <c:v>129.55148600508906</c:v>
                </c:pt>
                <c:pt idx="3450" formatCode="0.00">
                  <c:v>129.4841171228517</c:v>
                </c:pt>
                <c:pt idx="3451" formatCode="0.00">
                  <c:v>129.46393978974194</c:v>
                </c:pt>
                <c:pt idx="3452" formatCode="0.00">
                  <c:v>129.3447399617591</c:v>
                </c:pt>
                <c:pt idx="3453" formatCode="0.00">
                  <c:v>129.3447399617591</c:v>
                </c:pt>
                <c:pt idx="3454" formatCode="0.00">
                  <c:v>129.3447399617591</c:v>
                </c:pt>
                <c:pt idx="3455" formatCode="0.00">
                  <c:v>129.3447399617591</c:v>
                </c:pt>
                <c:pt idx="3456" formatCode="0.00">
                  <c:v>128.99545614035088</c:v>
                </c:pt>
                <c:pt idx="3457" formatCode="0.00">
                  <c:v>128.7772697704082</c:v>
                </c:pt>
                <c:pt idx="3458" formatCode="0.00">
                  <c:v>128.58465605095546</c:v>
                </c:pt>
                <c:pt idx="3459" formatCode="0.00">
                  <c:v>128.77190868596881</c:v>
                </c:pt>
                <c:pt idx="3460" formatCode="0.00">
                  <c:v>128.83970906200318</c:v>
                </c:pt>
                <c:pt idx="3461" formatCode="0.00">
                  <c:v>128.74139211947889</c:v>
                </c:pt>
                <c:pt idx="3462" formatCode="0.00">
                  <c:v>128.80912575420768</c:v>
                </c:pt>
                <c:pt idx="3463" formatCode="0.00">
                  <c:v>128.66409454314726</c:v>
                </c:pt>
                <c:pt idx="3464" formatCode="0.00">
                  <c:v>128.7829809705043</c:v>
                </c:pt>
                <c:pt idx="3465" formatCode="0.00">
                  <c:v>128.68494928684629</c:v>
                </c:pt>
                <c:pt idx="3466" formatCode="0.00">
                  <c:v>128.80371609632451</c:v>
                </c:pt>
                <c:pt idx="3467" formatCode="0.00">
                  <c:v>128.42153658536586</c:v>
                </c:pt>
                <c:pt idx="3468" formatCode="0.00">
                  <c:v>128.42153658536586</c:v>
                </c:pt>
                <c:pt idx="3469" formatCode="0.00">
                  <c:v>128.26038675958191</c:v>
                </c:pt>
                <c:pt idx="3470" formatCode="0.00">
                  <c:v>128.51933914421554</c:v>
                </c:pt>
                <c:pt idx="3471" formatCode="0.00">
                  <c:v>128.61726577862356</c:v>
                </c:pt>
                <c:pt idx="3472" formatCode="0.00">
                  <c:v>128.35808716323297</c:v>
                </c:pt>
                <c:pt idx="3473" formatCode="0.00">
                  <c:v>128.61726577862356</c:v>
                </c:pt>
                <c:pt idx="3474" formatCode="0.00">
                  <c:v>128.45155058674277</c:v>
                </c:pt>
                <c:pt idx="3475" formatCode="0.00">
                  <c:v>128.51933914421554</c:v>
                </c:pt>
                <c:pt idx="3476" formatCode="0.00">
                  <c:v>128.35808716323297</c:v>
                </c:pt>
                <c:pt idx="3477" formatCode="0.00">
                  <c:v>128.47260076045629</c:v>
                </c:pt>
                <c:pt idx="3478" formatCode="0.00">
                  <c:v>128.47260076045629</c:v>
                </c:pt>
                <c:pt idx="3479" formatCode="0.00">
                  <c:v>128.47260076045629</c:v>
                </c:pt>
                <c:pt idx="3480" formatCode="0.00">
                  <c:v>128.09488153310105</c:v>
                </c:pt>
                <c:pt idx="3481" formatCode="0.00">
                  <c:v>128.26038675958191</c:v>
                </c:pt>
                <c:pt idx="3482" formatCode="0.00">
                  <c:v>128.09488153310105</c:v>
                </c:pt>
                <c:pt idx="3483" formatCode="0.00">
                  <c:v>127.92937630662021</c:v>
                </c:pt>
                <c:pt idx="3484" formatCode="0.00">
                  <c:v>128.20940595313493</c:v>
                </c:pt>
                <c:pt idx="3485" formatCode="0.00">
                  <c:v>128.20940595313493</c:v>
                </c:pt>
                <c:pt idx="3486" formatCode="0.00">
                  <c:v>128.11624367088609</c:v>
                </c:pt>
                <c:pt idx="3487" formatCode="0.00">
                  <c:v>128.06535684909841</c:v>
                </c:pt>
                <c:pt idx="3488" formatCode="0.00">
                  <c:v>127.57381936096172</c:v>
                </c:pt>
                <c:pt idx="3489" formatCode="0.00">
                  <c:v>127.73911515343246</c:v>
                </c:pt>
                <c:pt idx="3490" formatCode="0.00">
                  <c:v>127.68836369386466</c:v>
                </c:pt>
                <c:pt idx="3491" formatCode="0.00">
                  <c:v>127.57381936096172</c:v>
                </c:pt>
                <c:pt idx="3492" formatCode="0.00">
                  <c:v>127.62019936708862</c:v>
                </c:pt>
                <c:pt idx="3493" formatCode="0.00">
                  <c:v>127.40852356849101</c:v>
                </c:pt>
                <c:pt idx="3494" formatCode="0.00">
                  <c:v>127.73911515343246</c:v>
                </c:pt>
                <c:pt idx="3495" formatCode="0.00">
                  <c:v>127.26537041719345</c:v>
                </c:pt>
                <c:pt idx="3496" formatCode="0.00">
                  <c:v>127.35787666034156</c:v>
                </c:pt>
                <c:pt idx="3497" formatCode="0.00">
                  <c:v>127.24322777602029</c:v>
                </c:pt>
                <c:pt idx="3498" formatCode="0.00">
                  <c:v>127.07793198354955</c:v>
                </c:pt>
                <c:pt idx="3499" formatCode="0.00">
                  <c:v>127.07793198354955</c:v>
                </c:pt>
                <c:pt idx="3500" formatCode="0.00">
                  <c:v>127.07793198354955</c:v>
                </c:pt>
                <c:pt idx="3501" formatCode="0.00">
                  <c:v>126.79781012658231</c:v>
                </c:pt>
                <c:pt idx="3502" formatCode="0.00">
                  <c:v>126.9126361910788</c:v>
                </c:pt>
                <c:pt idx="3503" formatCode="0.00">
                  <c:v>126.72390047393364</c:v>
                </c:pt>
                <c:pt idx="3504" formatCode="0.00">
                  <c:v>126.67353379658877</c:v>
                </c:pt>
                <c:pt idx="3505" formatCode="0.00">
                  <c:v>126.32057097791801</c:v>
                </c:pt>
                <c:pt idx="3506" formatCode="0.00">
                  <c:v>126.32057097791801</c:v>
                </c:pt>
                <c:pt idx="3507" formatCode="0.00">
                  <c:v>126.17885250551529</c:v>
                </c:pt>
                <c:pt idx="3508" formatCode="0.00">
                  <c:v>126.13311657214871</c:v>
                </c:pt>
                <c:pt idx="3509" formatCode="0.00">
                  <c:v>126.17885250551529</c:v>
                </c:pt>
                <c:pt idx="3510" formatCode="0.00">
                  <c:v>125.8995069356873</c:v>
                </c:pt>
                <c:pt idx="3511" formatCode="0.00">
                  <c:v>125.8995069356873</c:v>
                </c:pt>
                <c:pt idx="3512" formatCode="0.00">
                  <c:v>126.01418184683266</c:v>
                </c:pt>
                <c:pt idx="3513" formatCode="0.00">
                  <c:v>126.06422950819675</c:v>
                </c:pt>
                <c:pt idx="3514" formatCode="0.00">
                  <c:v>125.8995069356873</c:v>
                </c:pt>
                <c:pt idx="3515" formatCode="0.00">
                  <c:v>126.01418184683266</c:v>
                </c:pt>
                <c:pt idx="3516" formatCode="0.00">
                  <c:v>125.85384462653641</c:v>
                </c:pt>
                <c:pt idx="3517" formatCode="0.00">
                  <c:v>125.68917396785378</c:v>
                </c:pt>
                <c:pt idx="3518" formatCode="0.00">
                  <c:v>125.85384462653641</c:v>
                </c:pt>
                <c:pt idx="3519" formatCode="0.00">
                  <c:v>125.68917396785378</c:v>
                </c:pt>
                <c:pt idx="3520" formatCode="0.00">
                  <c:v>125.83042902208206</c:v>
                </c:pt>
                <c:pt idx="3521" formatCode="0.00">
                  <c:v>125.92185416666672</c:v>
                </c:pt>
                <c:pt idx="3522" formatCode="0.00">
                  <c:v>126.06355292259084</c:v>
                </c:pt>
                <c:pt idx="3523" formatCode="0.00">
                  <c:v>126.20552055660974</c:v>
                </c:pt>
                <c:pt idx="3524" formatCode="0.00">
                  <c:v>126.136417721519</c:v>
                </c:pt>
                <c:pt idx="3525" formatCode="0.00">
                  <c:v>126.1635069708492</c:v>
                </c:pt>
                <c:pt idx="3526" formatCode="0.00">
                  <c:v>126.14025975261657</c:v>
                </c:pt>
                <c:pt idx="3527" formatCode="0.00">
                  <c:v>125.71704120443741</c:v>
                </c:pt>
                <c:pt idx="3528" formatCode="0.00">
                  <c:v>125.55143106180668</c:v>
                </c:pt>
                <c:pt idx="3529" formatCode="0.00">
                  <c:v>125.57345699777852</c:v>
                </c:pt>
                <c:pt idx="3530" formatCode="0.00">
                  <c:v>125.59990816650782</c:v>
                </c:pt>
                <c:pt idx="3531" formatCode="0.00">
                  <c:v>125.52571860095392</c:v>
                </c:pt>
                <c:pt idx="3532" formatCode="0.00">
                  <c:v>125.45580941775376</c:v>
                </c:pt>
                <c:pt idx="3533" formatCode="0.00">
                  <c:v>125.33986187141949</c:v>
                </c:pt>
                <c:pt idx="3534" formatCode="0.00">
                  <c:v>125.48217808219181</c:v>
                </c:pt>
                <c:pt idx="3535" formatCode="0.00">
                  <c:v>125.29153954081636</c:v>
                </c:pt>
                <c:pt idx="3536" formatCode="0.00">
                  <c:v>125.86448514851486</c:v>
                </c:pt>
                <c:pt idx="3537" formatCode="0.00">
                  <c:v>125.60353103007043</c:v>
                </c:pt>
                <c:pt idx="3538" formatCode="0.00">
                  <c:v>125.45846764894301</c:v>
                </c:pt>
                <c:pt idx="3539" formatCode="0.00">
                  <c:v>125.31744194996796</c:v>
                </c:pt>
                <c:pt idx="3540" formatCode="0.00">
                  <c:v>125.36373788899587</c:v>
                </c:pt>
                <c:pt idx="3541" formatCode="0.00">
                  <c:v>125.3394290301863</c:v>
                </c:pt>
                <c:pt idx="3542" formatCode="0.00">
                  <c:v>125.36589389067527</c:v>
                </c:pt>
                <c:pt idx="3543" formatCode="0.00">
                  <c:v>125.58038501125768</c:v>
                </c:pt>
                <c:pt idx="3544" formatCode="0.00">
                  <c:v>125.60720289855075</c:v>
                </c:pt>
                <c:pt idx="3545" formatCode="0.00">
                  <c:v>125.60720289855075</c:v>
                </c:pt>
                <c:pt idx="3546" formatCode="0.00">
                  <c:v>125.70483048662587</c:v>
                </c:pt>
                <c:pt idx="3547" formatCode="0.00">
                  <c:v>125.72742400774447</c:v>
                </c:pt>
                <c:pt idx="3548" formatCode="0.00">
                  <c:v>125.82087859218603</c:v>
                </c:pt>
                <c:pt idx="3549" formatCode="0.00">
                  <c:v>126.23323233301068</c:v>
                </c:pt>
                <c:pt idx="3550" formatCode="0.00">
                  <c:v>125.07923586429726</c:v>
                </c:pt>
                <c:pt idx="3551" formatCode="0.00">
                  <c:v>125.22346248382925</c:v>
                </c:pt>
                <c:pt idx="3552" formatCode="0.00">
                  <c:v>124.91155893782388</c:v>
                </c:pt>
                <c:pt idx="3553" formatCode="0.00">
                  <c:v>125.14939312358092</c:v>
                </c:pt>
                <c:pt idx="3554" formatCode="0.00">
                  <c:v>124.91155893782388</c:v>
                </c:pt>
                <c:pt idx="3555" formatCode="0.00">
                  <c:v>124.59840925266906</c:v>
                </c:pt>
                <c:pt idx="3556" formatCode="0.00">
                  <c:v>124.59840925266906</c:v>
                </c:pt>
                <c:pt idx="3557" formatCode="0.00">
                  <c:v>124.57315220207258</c:v>
                </c:pt>
                <c:pt idx="3558" formatCode="0.00">
                  <c:v>124.4548529316489</c:v>
                </c:pt>
                <c:pt idx="3559" formatCode="0.00">
                  <c:v>124.35752897377793</c:v>
                </c:pt>
                <c:pt idx="3560" formatCode="0.00">
                  <c:v>124.33218849013903</c:v>
                </c:pt>
                <c:pt idx="3561" formatCode="0.00">
                  <c:v>124.14264158863418</c:v>
                </c:pt>
                <c:pt idx="3562" formatCode="0.00">
                  <c:v>123.95358368268305</c:v>
                </c:pt>
                <c:pt idx="3563" formatCode="0.00">
                  <c:v>123.83114516129035</c:v>
                </c:pt>
                <c:pt idx="3564" formatCode="0.00">
                  <c:v>123.5985559125964</c:v>
                </c:pt>
                <c:pt idx="3565" formatCode="0.00">
                  <c:v>123.55275265017667</c:v>
                </c:pt>
                <c:pt idx="3566" formatCode="0.00">
                  <c:v>123.55275265017667</c:v>
                </c:pt>
                <c:pt idx="3567" formatCode="0.00">
                  <c:v>123.61837323037324</c:v>
                </c:pt>
                <c:pt idx="3568" formatCode="0.00">
                  <c:v>123.52468224299065</c:v>
                </c:pt>
                <c:pt idx="3569" formatCode="0.00">
                  <c:v>123.68701485788114</c:v>
                </c:pt>
                <c:pt idx="3570" formatCode="0.00">
                  <c:v>123.53806468305302</c:v>
                </c:pt>
                <c:pt idx="3571" formatCode="0.00">
                  <c:v>123.60856203433755</c:v>
                </c:pt>
                <c:pt idx="3572" formatCode="0.00">
                  <c:v>123.50975535366643</c:v>
                </c:pt>
                <c:pt idx="3573" formatCode="0.00">
                  <c:v>123.72404424202995</c:v>
                </c:pt>
                <c:pt idx="3574" formatCode="0.00">
                  <c:v>123.76903392041751</c:v>
                </c:pt>
                <c:pt idx="3575" formatCode="0.00">
                  <c:v>123.69005266601243</c:v>
                </c:pt>
                <c:pt idx="3576" formatCode="0.00">
                  <c:v>123.83470923379176</c:v>
                </c:pt>
                <c:pt idx="3577" formatCode="0.00">
                  <c:v>123.73520400131193</c:v>
                </c:pt>
                <c:pt idx="3578" formatCode="0.00">
                  <c:v>123.80564076391175</c:v>
                </c:pt>
                <c:pt idx="3579" formatCode="0.00">
                  <c:v>123.73211037891269</c:v>
                </c:pt>
                <c:pt idx="3580" formatCode="0.00">
                  <c:v>123.72601188903568</c:v>
                </c:pt>
                <c:pt idx="3581" formatCode="0.00">
                  <c:v>123.79831260337414</c:v>
                </c:pt>
                <c:pt idx="3582" formatCode="0.00">
                  <c:v>123.74501856148493</c:v>
                </c:pt>
                <c:pt idx="3583" formatCode="0.00">
                  <c:v>123.61727052176806</c:v>
                </c:pt>
                <c:pt idx="3584" formatCode="0.00">
                  <c:v>123.85792826159496</c:v>
                </c:pt>
                <c:pt idx="3585" formatCode="0.00">
                  <c:v>123.88344771132645</c:v>
                </c:pt>
                <c:pt idx="3586" formatCode="0.00">
                  <c:v>123.78199263721555</c:v>
                </c:pt>
                <c:pt idx="3587" formatCode="0.00">
                  <c:v>123.85535668789808</c:v>
                </c:pt>
                <c:pt idx="3588" formatCode="0.00">
                  <c:v>123.82382214765099</c:v>
                </c:pt>
                <c:pt idx="3589" formatCode="0.00">
                  <c:v>123.74889657488248</c:v>
                </c:pt>
                <c:pt idx="3590" formatCode="0.00">
                  <c:v>123.74734870414002</c:v>
                </c:pt>
                <c:pt idx="3591" formatCode="0.00">
                  <c:v>123.76830839231548</c:v>
                </c:pt>
                <c:pt idx="3592" formatCode="0.00">
                  <c:v>123.6657683997299</c:v>
                </c:pt>
                <c:pt idx="3593" formatCode="0.00">
                  <c:v>123.71858932792975</c:v>
                </c:pt>
                <c:pt idx="3594" formatCode="0.00">
                  <c:v>123.69132995267077</c:v>
                </c:pt>
                <c:pt idx="3595" formatCode="0.00">
                  <c:v>123.69132995267077</c:v>
                </c:pt>
                <c:pt idx="3596" formatCode="0.00">
                  <c:v>123.73958099425096</c:v>
                </c:pt>
                <c:pt idx="3597" formatCode="0.00">
                  <c:v>123.83618104906938</c:v>
                </c:pt>
                <c:pt idx="3598" formatCode="0.00">
                  <c:v>123.86203422568624</c:v>
                </c:pt>
                <c:pt idx="3599" formatCode="0.00">
                  <c:v>124.01206716417909</c:v>
                </c:pt>
                <c:pt idx="3600" formatCode="0.00">
                  <c:v>123.83482835820897</c:v>
                </c:pt>
                <c:pt idx="3601" formatCode="0.00">
                  <c:v>123.78639776195317</c:v>
                </c:pt>
                <c:pt idx="3602" formatCode="0.00">
                  <c:v>123.78639776195317</c:v>
                </c:pt>
                <c:pt idx="3603" formatCode="0.00">
                  <c:v>123.86203422568624</c:v>
                </c:pt>
                <c:pt idx="3604" formatCode="0.00">
                  <c:v>123.83618104906938</c:v>
                </c:pt>
                <c:pt idx="3605" formatCode="0.00">
                  <c:v>123.69132995267077</c:v>
                </c:pt>
                <c:pt idx="3606" formatCode="0.00">
                  <c:v>123.63846468401488</c:v>
                </c:pt>
                <c:pt idx="3607" formatCode="0.00">
                  <c:v>123.71858932792975</c:v>
                </c:pt>
                <c:pt idx="3608" formatCode="0.00">
                  <c:v>123.61762369220386</c:v>
                </c:pt>
                <c:pt idx="3609" formatCode="0.00">
                  <c:v>123.59220458375464</c:v>
                </c:pt>
                <c:pt idx="3610" formatCode="0.00">
                  <c:v>123.6194814814815</c:v>
                </c:pt>
                <c:pt idx="3611" formatCode="0.00">
                  <c:v>123.77443241425689</c:v>
                </c:pt>
                <c:pt idx="3612" formatCode="0.00">
                  <c:v>123.57806044325051</c:v>
                </c:pt>
                <c:pt idx="3613" formatCode="0.00">
                  <c:v>123.65310067114095</c:v>
                </c:pt>
                <c:pt idx="3614" formatCode="0.00">
                  <c:v>123.50503821656051</c:v>
                </c:pt>
                <c:pt idx="3615" formatCode="0.00">
                  <c:v>123.45267828418233</c:v>
                </c:pt>
                <c:pt idx="3616" formatCode="0.00">
                  <c:v>123.50503821656051</c:v>
                </c:pt>
                <c:pt idx="3617" formatCode="0.00">
                  <c:v>123.72182352941178</c:v>
                </c:pt>
                <c:pt idx="3618" formatCode="0.00">
                  <c:v>123.6194814814815</c:v>
                </c:pt>
                <c:pt idx="3619" formatCode="0.00">
                  <c:v>123.4893673193788</c:v>
                </c:pt>
                <c:pt idx="3620" formatCode="0.00">
                  <c:v>123.20948292188035</c:v>
                </c:pt>
                <c:pt idx="3621" formatCode="0.00">
                  <c:v>123.20948292188035</c:v>
                </c:pt>
                <c:pt idx="3622" formatCode="0.00">
                  <c:v>123.00944549763034</c:v>
                </c:pt>
                <c:pt idx="3623" formatCode="0.00">
                  <c:v>122.8805922790383</c:v>
                </c:pt>
                <c:pt idx="3624" formatCode="0.00">
                  <c:v>123.20664406779662</c:v>
                </c:pt>
                <c:pt idx="3625" formatCode="0.00">
                  <c:v>123.13053731343285</c:v>
                </c:pt>
                <c:pt idx="3626" formatCode="0.00">
                  <c:v>123.102558573854</c:v>
                </c:pt>
                <c:pt idx="3627" formatCode="0.00">
                  <c:v>123.12282658959535</c:v>
                </c:pt>
                <c:pt idx="3628" formatCode="0.00">
                  <c:v>123.14314981273407</c:v>
                </c:pt>
                <c:pt idx="3629" formatCode="0.00">
                  <c:v>123.21670054570262</c:v>
                </c:pt>
                <c:pt idx="3630" formatCode="0.00">
                  <c:v>123.36704574940256</c:v>
                </c:pt>
                <c:pt idx="3631" formatCode="0.00">
                  <c:v>123.38778632478633</c:v>
                </c:pt>
                <c:pt idx="3632" formatCode="0.00">
                  <c:v>123.13710195005135</c:v>
                </c:pt>
                <c:pt idx="3633" formatCode="0.00">
                  <c:v>123.10889041095891</c:v>
                </c:pt>
                <c:pt idx="3634" formatCode="0.00">
                  <c:v>123.05229306794786</c:v>
                </c:pt>
                <c:pt idx="3635" formatCode="0.00">
                  <c:v>123.0239069048437</c:v>
                </c:pt>
                <c:pt idx="3636" formatCode="0.00">
                  <c:v>122.78709638554218</c:v>
                </c:pt>
                <c:pt idx="3637" formatCode="0.00">
                  <c:v>122.75834803583737</c:v>
                </c:pt>
                <c:pt idx="3638" formatCode="0.00">
                  <c:v>122.91811011699937</c:v>
                </c:pt>
                <c:pt idx="3639" formatCode="0.00">
                  <c:v>122.81194863840059</c:v>
                </c:pt>
                <c:pt idx="3640" formatCode="0.00">
                  <c:v>122.62279612992401</c:v>
                </c:pt>
                <c:pt idx="3641" formatCode="0.00">
                  <c:v>122.72548271092671</c:v>
                </c:pt>
                <c:pt idx="3642" formatCode="0.00">
                  <c:v>122.53553032928946</c:v>
                </c:pt>
                <c:pt idx="3643" formatCode="0.00">
                  <c:v>122.58017066388604</c:v>
                </c:pt>
                <c:pt idx="3644" formatCode="0.00">
                  <c:v>122.60019108945355</c:v>
                </c:pt>
                <c:pt idx="3645" formatCode="0.00">
                  <c:v>122.54317241379309</c:v>
                </c:pt>
                <c:pt idx="3646" formatCode="0.00">
                  <c:v>122.48382157968976</c:v>
                </c:pt>
                <c:pt idx="3647" formatCode="0.00">
                  <c:v>122.2300010559662</c:v>
                </c:pt>
                <c:pt idx="3648" formatCode="0.00">
                  <c:v>122.33942304989461</c:v>
                </c:pt>
                <c:pt idx="3649" formatCode="0.00">
                  <c:v>122.16242528735634</c:v>
                </c:pt>
                <c:pt idx="3650" formatCode="0.00">
                  <c:v>121.99696880415948</c:v>
                </c:pt>
                <c:pt idx="3651" formatCode="0.00">
                  <c:v>121.90536351071185</c:v>
                </c:pt>
                <c:pt idx="3652" formatCode="0.00">
                  <c:v>121.55591623578078</c:v>
                </c:pt>
                <c:pt idx="3653" formatCode="0.00">
                  <c:v>121.53279345955252</c:v>
                </c:pt>
                <c:pt idx="3654" formatCode="0.00">
                  <c:v>121.53279345955252</c:v>
                </c:pt>
                <c:pt idx="3655" formatCode="0.00">
                  <c:v>121.43611661506711</c:v>
                </c:pt>
                <c:pt idx="3656" formatCode="0.00">
                  <c:v>121.28662542955325</c:v>
                </c:pt>
                <c:pt idx="3657" formatCode="0.00">
                  <c:v>121.0893555250515</c:v>
                </c:pt>
                <c:pt idx="3658" formatCode="0.00">
                  <c:v>121.26394371997256</c:v>
                </c:pt>
                <c:pt idx="3659" formatCode="0.00">
                  <c:v>121.23371453108896</c:v>
                </c:pt>
                <c:pt idx="3660" formatCode="0.00">
                  <c:v>121.23371453108896</c:v>
                </c:pt>
                <c:pt idx="3661" formatCode="0.00">
                  <c:v>121.23371453108896</c:v>
                </c:pt>
                <c:pt idx="3662" formatCode="0.00">
                  <c:v>121.33484599518738</c:v>
                </c:pt>
                <c:pt idx="3663" formatCode="0.00">
                  <c:v>121.25637805297561</c:v>
                </c:pt>
                <c:pt idx="3664" formatCode="0.00">
                  <c:v>121.25637805297561</c:v>
                </c:pt>
                <c:pt idx="3665" formatCode="0.00">
                  <c:v>121.3046379903648</c:v>
                </c:pt>
                <c:pt idx="3666" formatCode="0.00">
                  <c:v>121.25637805297561</c:v>
                </c:pt>
                <c:pt idx="3667" formatCode="0.00">
                  <c:v>121.25637805297561</c:v>
                </c:pt>
                <c:pt idx="3668" formatCode="0.00">
                  <c:v>121.3046379903648</c:v>
                </c:pt>
                <c:pt idx="3669" formatCode="0.00">
                  <c:v>121.35766437177284</c:v>
                </c:pt>
                <c:pt idx="3670" formatCode="0.00">
                  <c:v>121.35766437177284</c:v>
                </c:pt>
                <c:pt idx="3671" formatCode="0.00">
                  <c:v>121.25637805297561</c:v>
                </c:pt>
                <c:pt idx="3672" formatCode="0.00">
                  <c:v>121.15523100721902</c:v>
                </c:pt>
                <c:pt idx="3673" formatCode="0.00">
                  <c:v>121.10707216494848</c:v>
                </c:pt>
                <c:pt idx="3674" formatCode="0.00">
                  <c:v>121.10707216494848</c:v>
                </c:pt>
                <c:pt idx="3675" formatCode="0.00">
                  <c:v>121.18556181318684</c:v>
                </c:pt>
                <c:pt idx="3676" formatCode="0.00">
                  <c:v>121.0893555250515</c:v>
                </c:pt>
                <c:pt idx="3677" formatCode="0.00">
                  <c:v>121.0893555250515</c:v>
                </c:pt>
                <c:pt idx="3678" formatCode="0.00">
                  <c:v>121.0893555250515</c:v>
                </c:pt>
                <c:pt idx="3679" formatCode="0.00">
                  <c:v>121.18556181318684</c:v>
                </c:pt>
                <c:pt idx="3680" formatCode="0.00">
                  <c:v>121.05894641016835</c:v>
                </c:pt>
                <c:pt idx="3681" formatCode="0.00">
                  <c:v>121.00613186813189</c:v>
                </c:pt>
                <c:pt idx="3682" formatCode="0.00">
                  <c:v>121.23371453108896</c:v>
                </c:pt>
                <c:pt idx="3683" formatCode="0.00">
                  <c:v>121.00613186813189</c:v>
                </c:pt>
                <c:pt idx="3684" formatCode="0.00">
                  <c:v>121.10707216494848</c:v>
                </c:pt>
                <c:pt idx="3685" formatCode="0.00">
                  <c:v>121.15523100721902</c:v>
                </c:pt>
                <c:pt idx="3686" formatCode="0.00">
                  <c:v>121.10707216494848</c:v>
                </c:pt>
                <c:pt idx="3687" formatCode="0.00">
                  <c:v>121.15523100721902</c:v>
                </c:pt>
                <c:pt idx="3688" formatCode="0.00">
                  <c:v>121.25637805297561</c:v>
                </c:pt>
                <c:pt idx="3689" formatCode="0.00">
                  <c:v>121.10707216494848</c:v>
                </c:pt>
                <c:pt idx="3690" formatCode="0.00">
                  <c:v>121.05894641016835</c:v>
                </c:pt>
                <c:pt idx="3691" formatCode="0.00">
                  <c:v>121.23371453108896</c:v>
                </c:pt>
                <c:pt idx="3692" formatCode="0.00">
                  <c:v>121.0893555250515</c:v>
                </c:pt>
                <c:pt idx="3693" formatCode="0.00">
                  <c:v>121.0893555250515</c:v>
                </c:pt>
                <c:pt idx="3694" formatCode="0.00">
                  <c:v>121.16774965706449</c:v>
                </c:pt>
                <c:pt idx="3695" formatCode="0.00">
                  <c:v>121.06697532556547</c:v>
                </c:pt>
                <c:pt idx="3696" formatCode="0.00">
                  <c:v>120.51291444216292</c:v>
                </c:pt>
                <c:pt idx="3697" formatCode="0.00">
                  <c:v>120.23880369357047</c:v>
                </c:pt>
                <c:pt idx="3698" formatCode="0.00">
                  <c:v>120.21766188524592</c:v>
                </c:pt>
                <c:pt idx="3699" formatCode="0.00">
                  <c:v>120.02306139154163</c:v>
                </c:pt>
                <c:pt idx="3700" formatCode="0.00">
                  <c:v>120.15381145584726</c:v>
                </c:pt>
                <c:pt idx="3701" formatCode="0.00">
                  <c:v>119.90765622872703</c:v>
                </c:pt>
                <c:pt idx="3702" formatCode="0.00">
                  <c:v>119.69383842498306</c:v>
                </c:pt>
                <c:pt idx="3703" formatCode="0.00">
                  <c:v>119.67825423728817</c:v>
                </c:pt>
                <c:pt idx="3704" formatCode="0.00">
                  <c:v>119.41913382899631</c:v>
                </c:pt>
                <c:pt idx="3705" formatCode="0.00">
                  <c:v>119.40398886263924</c:v>
                </c:pt>
                <c:pt idx="3706" formatCode="0.00">
                  <c:v>119.36919320094245</c:v>
                </c:pt>
                <c:pt idx="3707" formatCode="0.00">
                  <c:v>119.17854621848741</c:v>
                </c:pt>
                <c:pt idx="3708" formatCode="0.00">
                  <c:v>119.33458442430347</c:v>
                </c:pt>
                <c:pt idx="3709" formatCode="0.00">
                  <c:v>119.28816778523489</c:v>
                </c:pt>
                <c:pt idx="3710" formatCode="0.00">
                  <c:v>119.22238023450589</c:v>
                </c:pt>
                <c:pt idx="3711" formatCode="0.00">
                  <c:v>119.39742211055278</c:v>
                </c:pt>
                <c:pt idx="3712" formatCode="0.00">
                  <c:v>119.30016103113496</c:v>
                </c:pt>
                <c:pt idx="3713" formatCode="0.00">
                  <c:v>119.42874631860781</c:v>
                </c:pt>
                <c:pt idx="3714" formatCode="0.00">
                  <c:v>119.36289976612096</c:v>
                </c:pt>
                <c:pt idx="3715" formatCode="0.00">
                  <c:v>119.40913970588235</c:v>
                </c:pt>
                <c:pt idx="3716" formatCode="0.00">
                  <c:v>119.71204777814904</c:v>
                </c:pt>
                <c:pt idx="3717" formatCode="0.00">
                  <c:v>119.80479204279507</c:v>
                </c:pt>
                <c:pt idx="3718" formatCode="0.00">
                  <c:v>120.07706825025093</c:v>
                </c:pt>
                <c:pt idx="3719" formatCode="0.00">
                  <c:v>119.57246398659967</c:v>
                </c:pt>
                <c:pt idx="3720" formatCode="0.00">
                  <c:v>119.5877232472325</c:v>
                </c:pt>
                <c:pt idx="3721" formatCode="0.00">
                  <c:v>119.68537327962406</c:v>
                </c:pt>
                <c:pt idx="3722" formatCode="0.00">
                  <c:v>119.65421303763443</c:v>
                </c:pt>
                <c:pt idx="3723" formatCode="0.00">
                  <c:v>119.57638264963015</c:v>
                </c:pt>
                <c:pt idx="3724" formatCode="0.00">
                  <c:v>121.24726985195156</c:v>
                </c:pt>
                <c:pt idx="3725" formatCode="0.00">
                  <c:v>121.51762962962965</c:v>
                </c:pt>
                <c:pt idx="3726" formatCode="0.00">
                  <c:v>121.31212369396698</c:v>
                </c:pt>
                <c:pt idx="3727" formatCode="0.00">
                  <c:v>121.28248380566802</c:v>
                </c:pt>
                <c:pt idx="3728" formatCode="0.00">
                  <c:v>120.05778744939275</c:v>
                </c:pt>
                <c:pt idx="3729" formatCode="0.00">
                  <c:v>120.85727751519246</c:v>
                </c:pt>
                <c:pt idx="3730" formatCode="0.00">
                  <c:v>121.35221933085504</c:v>
                </c:pt>
                <c:pt idx="3731" formatCode="0.00">
                  <c:v>121.52879925650558</c:v>
                </c:pt>
                <c:pt idx="3732" formatCode="0.00">
                  <c:v>121.45178931349344</c:v>
                </c:pt>
                <c:pt idx="3733" formatCode="0.00">
                  <c:v>119.96477664974623</c:v>
                </c:pt>
                <c:pt idx="3734" formatCode="0.00">
                  <c:v>121.77594854434668</c:v>
                </c:pt>
                <c:pt idx="3735" formatCode="0.00">
                  <c:v>121.46973890958347</c:v>
                </c:pt>
                <c:pt idx="3736" formatCode="0.00">
                  <c:v>121.26766101694918</c:v>
                </c:pt>
                <c:pt idx="3737" formatCode="0.00">
                  <c:v>121.01300000000003</c:v>
                </c:pt>
                <c:pt idx="3738" formatCode="0.00">
                  <c:v>119.9542313432836</c:v>
                </c:pt>
                <c:pt idx="3739" formatCode="0.00">
                  <c:v>119.92301697792871</c:v>
                </c:pt>
                <c:pt idx="3740" formatCode="0.00">
                  <c:v>119.97020108695654</c:v>
                </c:pt>
                <c:pt idx="3741" formatCode="0.00">
                  <c:v>120.06466553365058</c:v>
                </c:pt>
                <c:pt idx="3742" formatCode="0.00">
                  <c:v>119.97020108695654</c:v>
                </c:pt>
                <c:pt idx="3743" formatCode="0.00">
                  <c:v>119.9542313432836</c:v>
                </c:pt>
                <c:pt idx="3744" formatCode="0.00">
                  <c:v>120.91342372881357</c:v>
                </c:pt>
                <c:pt idx="3745" formatCode="0.00">
                  <c:v>121.06843331076507</c:v>
                </c:pt>
                <c:pt idx="3746" formatCode="0.00">
                  <c:v>121.22767207572687</c:v>
                </c:pt>
                <c:pt idx="3747" formatCode="0.00">
                  <c:v>121.25742755825735</c:v>
                </c:pt>
                <c:pt idx="3748" formatCode="0.00">
                  <c:v>121.18789885367502</c:v>
                </c:pt>
                <c:pt idx="3749" formatCode="0.00">
                  <c:v>120.71984724091521</c:v>
                </c:pt>
                <c:pt idx="3750" formatCode="0.00">
                  <c:v>120.97265030262275</c:v>
                </c:pt>
                <c:pt idx="3751" formatCode="0.00">
                  <c:v>121.07929741524003</c:v>
                </c:pt>
                <c:pt idx="3752" formatCode="0.00">
                  <c:v>121.55830201342283</c:v>
                </c:pt>
                <c:pt idx="3753" formatCode="0.00">
                  <c:v>121.55830201342283</c:v>
                </c:pt>
                <c:pt idx="3754" formatCode="0.00">
                  <c:v>120.88686858866913</c:v>
                </c:pt>
                <c:pt idx="3755" formatCode="0.00">
                  <c:v>122.06108981233248</c:v>
                </c:pt>
                <c:pt idx="3756" formatCode="0.00">
                  <c:v>122.06108981233248</c:v>
                </c:pt>
                <c:pt idx="3757" formatCode="0.00">
                  <c:v>121.41234629567549</c:v>
                </c:pt>
                <c:pt idx="3758" formatCode="0.00">
                  <c:v>120.19084109956421</c:v>
                </c:pt>
                <c:pt idx="3759" formatCode="0.00">
                  <c:v>121.15598892988933</c:v>
                </c:pt>
                <c:pt idx="3760" formatCode="0.00">
                  <c:v>121.15598892988933</c:v>
                </c:pt>
                <c:pt idx="3761" formatCode="0.00">
                  <c:v>121.20763087248321</c:v>
                </c:pt>
                <c:pt idx="3762" formatCode="0.00">
                  <c:v>121.22511357526886</c:v>
                </c:pt>
                <c:pt idx="3763" formatCode="0.00">
                  <c:v>121.27686554621852</c:v>
                </c:pt>
                <c:pt idx="3764" formatCode="0.00">
                  <c:v>119.06650553505537</c:v>
                </c:pt>
                <c:pt idx="3765" formatCode="0.00">
                  <c:v>119.03474278038954</c:v>
                </c:pt>
                <c:pt idx="3766" formatCode="0.00">
                  <c:v>118.76216107382552</c:v>
                </c:pt>
                <c:pt idx="3767" formatCode="0.00">
                  <c:v>118.9565483870968</c:v>
                </c:pt>
                <c:pt idx="3768" formatCode="0.00">
                  <c:v>119.12749932795703</c:v>
                </c:pt>
                <c:pt idx="3769" formatCode="0.00">
                  <c:v>118.4622279288352</c:v>
                </c:pt>
                <c:pt idx="3770" formatCode="0.00">
                  <c:v>118.4622279288352</c:v>
                </c:pt>
                <c:pt idx="3771" formatCode="0.00">
                  <c:v>118.4622279288352</c:v>
                </c:pt>
                <c:pt idx="3772" formatCode="0.00">
                  <c:v>118.06543288590603</c:v>
                </c:pt>
                <c:pt idx="3773" formatCode="0.00">
                  <c:v>118.01945756457567</c:v>
                </c:pt>
                <c:pt idx="3774" formatCode="0.00">
                  <c:v>118.51300000000001</c:v>
                </c:pt>
                <c:pt idx="3775" formatCode="0.00">
                  <c:v>118.60540591397853</c:v>
                </c:pt>
                <c:pt idx="3776" formatCode="0.00">
                  <c:v>118.60540591397853</c:v>
                </c:pt>
                <c:pt idx="3777" formatCode="0.00">
                  <c:v>118.65165546218492</c:v>
                </c:pt>
                <c:pt idx="3778" formatCode="0.00">
                  <c:v>118.87824882313384</c:v>
                </c:pt>
                <c:pt idx="3779" formatCode="0.00">
                  <c:v>119.01745977785259</c:v>
                </c:pt>
                <c:pt idx="3780" formatCode="0.00">
                  <c:v>118.79521736204578</c:v>
                </c:pt>
                <c:pt idx="3781" formatCode="0.00">
                  <c:v>118.79521736204578</c:v>
                </c:pt>
                <c:pt idx="3782" formatCode="0.00">
                  <c:v>118.70255951580364</c:v>
                </c:pt>
                <c:pt idx="3783" formatCode="0.00">
                  <c:v>118.51300000000001</c:v>
                </c:pt>
                <c:pt idx="3784" formatCode="0.00">
                  <c:v>118.36539852398525</c:v>
                </c:pt>
                <c:pt idx="3785" formatCode="0.00">
                  <c:v>118.1767353433836</c:v>
                </c:pt>
                <c:pt idx="3786" formatCode="0.00">
                  <c:v>117.98857711609236</c:v>
                </c:pt>
                <c:pt idx="3787" formatCode="0.00">
                  <c:v>118.02127205882354</c:v>
                </c:pt>
                <c:pt idx="3788" formatCode="0.00">
                  <c:v>117.9251576486306</c:v>
                </c:pt>
                <c:pt idx="3789" formatCode="0.00">
                  <c:v>117.61376743410079</c:v>
                </c:pt>
                <c:pt idx="3790" formatCode="0.00">
                  <c:v>117.45565978695075</c:v>
                </c:pt>
                <c:pt idx="3791" formatCode="0.00">
                  <c:v>117.39801163177134</c:v>
                </c:pt>
                <c:pt idx="3792" formatCode="0.00">
                  <c:v>117.20782243611021</c:v>
                </c:pt>
                <c:pt idx="3793" formatCode="0.00">
                  <c:v>117.1011086452468</c:v>
                </c:pt>
                <c:pt idx="3794" formatCode="0.00">
                  <c:v>116.91648991068476</c:v>
                </c:pt>
                <c:pt idx="3795" formatCode="0.00">
                  <c:v>116.656115942029</c:v>
                </c:pt>
                <c:pt idx="3796" formatCode="0.00">
                  <c:v>116.4285705360079</c:v>
                </c:pt>
                <c:pt idx="3797" formatCode="0.00">
                  <c:v>116.18677049180329</c:v>
                </c:pt>
                <c:pt idx="3798" formatCode="0.00">
                  <c:v>116.20559077526991</c:v>
                </c:pt>
                <c:pt idx="3799" formatCode="0.00">
                  <c:v>116.19513002286837</c:v>
                </c:pt>
                <c:pt idx="3800" formatCode="0.00">
                  <c:v>116.23930718954247</c:v>
                </c:pt>
                <c:pt idx="3801" formatCode="0.00">
                  <c:v>116.3171312867407</c:v>
                </c:pt>
                <c:pt idx="3802" formatCode="0.00">
                  <c:v>115.80480142302719</c:v>
                </c:pt>
                <c:pt idx="3803" formatCode="0.00">
                  <c:v>114.74993379790942</c:v>
                </c:pt>
                <c:pt idx="3804" formatCode="0.00">
                  <c:v>114.046522190746</c:v>
                </c:pt>
                <c:pt idx="3805" formatCode="0.00">
                  <c:v>113.31262429555417</c:v>
                </c:pt>
                <c:pt idx="3806" formatCode="0.00">
                  <c:v>113.37563736263738</c:v>
                </c:pt>
                <c:pt idx="3807" formatCode="0.00">
                  <c:v>113.38214492298022</c:v>
                </c:pt>
                <c:pt idx="3808" formatCode="0.00">
                  <c:v>113.57098359103819</c:v>
                </c:pt>
                <c:pt idx="3809" formatCode="0.00">
                  <c:v>113.37520783322807</c:v>
                </c:pt>
                <c:pt idx="3810" formatCode="0.00">
                  <c:v>113.08685466034757</c:v>
                </c:pt>
                <c:pt idx="3811" formatCode="0.00">
                  <c:v>113.10359233449478</c:v>
                </c:pt>
                <c:pt idx="3812" formatCode="0.00">
                  <c:v>113.29718124006359</c:v>
                </c:pt>
                <c:pt idx="3813" formatCode="0.00">
                  <c:v>113.19013647959184</c:v>
                </c:pt>
                <c:pt idx="3814" formatCode="0.00">
                  <c:v>112.90335087719299</c:v>
                </c:pt>
                <c:pt idx="3815" formatCode="0.00">
                  <c:v>111.93995735200508</c:v>
                </c:pt>
                <c:pt idx="3816" formatCode="0.00">
                  <c:v>110.81492124483964</c:v>
                </c:pt>
                <c:pt idx="3817" formatCode="0.00">
                  <c:v>110.48017411988582</c:v>
                </c:pt>
                <c:pt idx="3818" formatCode="0.00">
                  <c:v>109.86043346007608</c:v>
                </c:pt>
                <c:pt idx="3819" formatCode="0.00">
                  <c:v>109.60902596580118</c:v>
                </c:pt>
                <c:pt idx="3820" formatCode="0.00">
                  <c:v>108.61960138976629</c:v>
                </c:pt>
                <c:pt idx="3821" formatCode="0.00">
                  <c:v>108.49917693522909</c:v>
                </c:pt>
                <c:pt idx="3822" formatCode="0.00">
                  <c:v>107.71872916666671</c:v>
                </c:pt>
                <c:pt idx="3823" formatCode="0.00">
                  <c:v>107.79877068856604</c:v>
                </c:pt>
                <c:pt idx="3824" formatCode="0.00">
                  <c:v>107.88325916561315</c:v>
                </c:pt>
                <c:pt idx="3825" formatCode="0.00">
                  <c:v>107.55732680151708</c:v>
                </c:pt>
                <c:pt idx="3826" formatCode="0.00">
                  <c:v>107.31122896900695</c:v>
                </c:pt>
                <c:pt idx="3827" formatCode="0.00">
                  <c:v>106.57083817951961</c:v>
                </c:pt>
                <c:pt idx="3828" formatCode="0.00">
                  <c:v>106.32411638203669</c:v>
                </c:pt>
                <c:pt idx="3829" formatCode="0.00">
                  <c:v>105.99797786211259</c:v>
                </c:pt>
                <c:pt idx="3830" formatCode="0.00">
                  <c:v>105.66863647878408</c:v>
                </c:pt>
                <c:pt idx="3831" formatCode="0.00">
                  <c:v>105.34208486383791</c:v>
                </c:pt>
                <c:pt idx="3832" formatCode="0.00">
                  <c:v>105.09411533586821</c:v>
                </c:pt>
                <c:pt idx="3833" formatCode="0.00">
                  <c:v>105.09017322335028</c:v>
                </c:pt>
                <c:pt idx="3834" formatCode="0.00">
                  <c:v>105.87208224833282</c:v>
                </c:pt>
                <c:pt idx="3835" formatCode="0.00">
                  <c:v>108.17757605589078</c:v>
                </c:pt>
                <c:pt idx="3836" formatCode="0.00">
                  <c:v>104.7586321473952</c:v>
                </c:pt>
                <c:pt idx="3837" formatCode="0.00">
                  <c:v>103.44558248730968</c:v>
                </c:pt>
                <c:pt idx="3838" formatCode="0.00">
                  <c:v>103.24103679035839</c:v>
                </c:pt>
                <c:pt idx="3839" formatCode="0.00">
                  <c:v>103.16355467511886</c:v>
                </c:pt>
                <c:pt idx="3840" formatCode="0.00">
                  <c:v>103.08181533101047</c:v>
                </c:pt>
                <c:pt idx="3841" formatCode="0.00">
                  <c:v>102.8844421252372</c:v>
                </c:pt>
                <c:pt idx="3842" formatCode="0.00">
                  <c:v>102.64494444444448</c:v>
                </c:pt>
                <c:pt idx="3843" formatCode="0.00">
                  <c:v>102.32250504413622</c:v>
                </c:pt>
                <c:pt idx="3844" formatCode="0.00">
                  <c:v>102.29482961332914</c:v>
                </c:pt>
                <c:pt idx="3845" formatCode="0.00">
                  <c:v>101.86395551378448</c:v>
                </c:pt>
                <c:pt idx="3846" formatCode="0.00">
                  <c:v>101.7660402245089</c:v>
                </c:pt>
                <c:pt idx="3847" formatCode="0.00">
                  <c:v>100.26438632162662</c:v>
                </c:pt>
                <c:pt idx="3848" formatCode="0.00">
                  <c:v>99.264676318195711</c:v>
                </c:pt>
                <c:pt idx="3849" formatCode="0.00">
                  <c:v>97.789019796040776</c:v>
                </c:pt>
                <c:pt idx="3850" formatCode="0.00">
                  <c:v>95.674773384479224</c:v>
                </c:pt>
                <c:pt idx="3851" formatCode="0.00">
                  <c:v>94.351825424721739</c:v>
                </c:pt>
                <c:pt idx="3852" formatCode="0.00">
                  <c:v>94.856519882179668</c:v>
                </c:pt>
                <c:pt idx="3853" formatCode="0.00">
                  <c:v>95.227497041420136</c:v>
                </c:pt>
                <c:pt idx="3854" formatCode="0.00">
                  <c:v>95.620886904761917</c:v>
                </c:pt>
                <c:pt idx="3855" formatCode="0.00">
                  <c:v>96.234205758848233</c:v>
                </c:pt>
                <c:pt idx="3856" formatCode="0.00">
                  <c:v>95.841181272509004</c:v>
                </c:pt>
                <c:pt idx="3857" formatCode="0.00">
                  <c:v>95.623902255639095</c:v>
                </c:pt>
                <c:pt idx="3858" formatCode="0.00">
                  <c:v>95.38668341859767</c:v>
                </c:pt>
                <c:pt idx="3859" formatCode="0.00">
                  <c:v>95.190740863787411</c:v>
                </c:pt>
                <c:pt idx="3860" formatCode="0.00">
                  <c:v>95.294287787182611</c:v>
                </c:pt>
                <c:pt idx="3861" formatCode="0.00">
                  <c:v>95.475609748713282</c:v>
                </c:pt>
                <c:pt idx="3862" formatCode="0.00">
                  <c:v>95.618562291603538</c:v>
                </c:pt>
                <c:pt idx="3863" formatCode="0.00">
                  <c:v>95.653312310491231</c:v>
                </c:pt>
                <c:pt idx="3864" formatCode="0.00">
                  <c:v>96.367426528749633</c:v>
                </c:pt>
                <c:pt idx="3865" formatCode="0.00">
                  <c:v>96.621993902439016</c:v>
                </c:pt>
                <c:pt idx="3866" formatCode="0.00">
                  <c:v>96.877650168041569</c:v>
                </c:pt>
                <c:pt idx="3867" formatCode="0.00">
                  <c:v>96.513000000000034</c:v>
                </c:pt>
                <c:pt idx="3868" formatCode="0.00">
                  <c:v>97.539497695852546</c:v>
                </c:pt>
                <c:pt idx="3869" formatCode="0.00">
                  <c:v>98.293410620561914</c:v>
                </c:pt>
                <c:pt idx="3870" formatCode="0.00">
                  <c:v>99.415777777777791</c:v>
                </c:pt>
                <c:pt idx="3871" formatCode="0.00">
                  <c:v>102.23248356807514</c:v>
                </c:pt>
                <c:pt idx="3872" formatCode="0.00">
                  <c:v>106.77647068145801</c:v>
                </c:pt>
                <c:pt idx="3873" formatCode="0.00">
                  <c:v>110.84820000000002</c:v>
                </c:pt>
                <c:pt idx="3874" formatCode="0.00">
                  <c:v>112.66947134578237</c:v>
                </c:pt>
                <c:pt idx="3875" formatCode="0.00">
                  <c:v>114.56087751134157</c:v>
                </c:pt>
                <c:pt idx="3876" formatCode="0.00">
                  <c:v>114.73019053791319</c:v>
                </c:pt>
                <c:pt idx="3877" formatCode="0.00">
                  <c:v>113.39166817155757</c:v>
                </c:pt>
                <c:pt idx="3878" formatCode="0.00">
                  <c:v>112.41663577863579</c:v>
                </c:pt>
                <c:pt idx="3879" formatCode="0.00">
                  <c:v>111.48787154784844</c:v>
                </c:pt>
                <c:pt idx="3880" formatCode="0.00">
                  <c:v>109.80818554062702</c:v>
                </c:pt>
                <c:pt idx="3881" formatCode="0.00">
                  <c:v>107.02333386327506</c:v>
                </c:pt>
                <c:pt idx="3882" formatCode="0.00">
                  <c:v>104.44100632911395</c:v>
                </c:pt>
                <c:pt idx="3883" formatCode="0.00">
                  <c:v>103.0518502842704</c:v>
                </c:pt>
                <c:pt idx="3884" formatCode="0.00">
                  <c:v>102.23101958307014</c:v>
                </c:pt>
                <c:pt idx="3885" formatCode="0.00">
                  <c:v>101.94348973143761</c:v>
                </c:pt>
                <c:pt idx="3886" formatCode="0.00">
                  <c:v>101.94348973143761</c:v>
                </c:pt>
                <c:pt idx="3887" formatCode="0.00">
                  <c:v>101.41453190145296</c:v>
                </c:pt>
                <c:pt idx="3888" formatCode="0.00">
                  <c:v>101.62596939097509</c:v>
                </c:pt>
                <c:pt idx="3889" formatCode="0.00">
                  <c:v>101.78650899337332</c:v>
                </c:pt>
                <c:pt idx="3890" formatCode="0.00">
                  <c:v>101.82897222222225</c:v>
                </c:pt>
                <c:pt idx="3891" formatCode="0.00">
                  <c:v>102.64494444444448</c:v>
                </c:pt>
                <c:pt idx="3892" formatCode="0.00">
                  <c:v>103.62584722222225</c:v>
                </c:pt>
                <c:pt idx="3893" formatCode="0.00">
                  <c:v>105.17610879190384</c:v>
                </c:pt>
                <c:pt idx="3894" formatCode="0.00">
                  <c:v>105.4235562579014</c:v>
                </c:pt>
                <c:pt idx="3895" formatCode="0.00">
                  <c:v>105.01489513581808</c:v>
                </c:pt>
                <c:pt idx="3896" formatCode="0.00">
                  <c:v>105.0584186413902</c:v>
                </c:pt>
                <c:pt idx="3897" formatCode="0.00">
                  <c:v>104.20486595342987</c:v>
                </c:pt>
                <c:pt idx="3898" formatCode="0.00">
                  <c:v>102.75689480275518</c:v>
                </c:pt>
                <c:pt idx="3899" formatCode="0.00">
                  <c:v>102.00441965678627</c:v>
                </c:pt>
                <c:pt idx="3900" formatCode="0.00">
                  <c:v>101.65277909147481</c:v>
                </c:pt>
                <c:pt idx="3901" formatCode="0.00">
                  <c:v>101.02927402355859</c:v>
                </c:pt>
                <c:pt idx="3902" formatCode="0.00">
                  <c:v>101.06648837209303</c:v>
                </c:pt>
                <c:pt idx="3903" formatCode="0.00">
                  <c:v>101.02037119801366</c:v>
                </c:pt>
                <c:pt idx="3904" formatCode="0.00">
                  <c:v>100.70030602110491</c:v>
                </c:pt>
                <c:pt idx="3905" formatCode="0.00">
                  <c:v>100.62605831265509</c:v>
                </c:pt>
                <c:pt idx="3906" formatCode="0.00">
                  <c:v>100.21807448789573</c:v>
                </c:pt>
                <c:pt idx="3907" formatCode="0.00">
                  <c:v>100.37052019888129</c:v>
                </c:pt>
                <c:pt idx="3908" formatCode="0.00">
                  <c:v>100.24947808517256</c:v>
                </c:pt>
                <c:pt idx="3909" formatCode="0.00">
                  <c:v>100.05005717837167</c:v>
                </c:pt>
                <c:pt idx="3910" formatCode="0.00">
                  <c:v>99.772701955914314</c:v>
                </c:pt>
                <c:pt idx="3911" formatCode="0.00">
                  <c:v>99.819994416873456</c:v>
                </c:pt>
                <c:pt idx="3912" formatCode="0.00">
                  <c:v>99.746338499690026</c:v>
                </c:pt>
                <c:pt idx="3913" formatCode="0.00">
                  <c:v>99.469952616909296</c:v>
                </c:pt>
                <c:pt idx="3914" formatCode="0.00">
                  <c:v>99.066145336225617</c:v>
                </c:pt>
                <c:pt idx="3915" formatCode="0.00">
                  <c:v>98.988766491173777</c:v>
                </c:pt>
                <c:pt idx="3916" formatCode="0.00">
                  <c:v>98.507580365438258</c:v>
                </c:pt>
                <c:pt idx="3917" formatCode="0.00">
                  <c:v>98.632969040247687</c:v>
                </c:pt>
                <c:pt idx="3918" formatCode="0.00">
                  <c:v>98.507580365438258</c:v>
                </c:pt>
                <c:pt idx="3919" formatCode="0.00">
                  <c:v>98.507580365438258</c:v>
                </c:pt>
                <c:pt idx="3920" formatCode="0.00">
                  <c:v>98.584660985435406</c:v>
                </c:pt>
                <c:pt idx="3921" formatCode="0.00">
                  <c:v>98.657573643410871</c:v>
                </c:pt>
                <c:pt idx="3922" formatCode="0.00">
                  <c:v>98.698328784119113</c:v>
                </c:pt>
                <c:pt idx="3923" formatCode="0.00">
                  <c:v>98.374197270471484</c:v>
                </c:pt>
                <c:pt idx="3924" formatCode="0.00">
                  <c:v>98.374197270471484</c:v>
                </c:pt>
                <c:pt idx="3925" formatCode="0.00">
                  <c:v>98.216396401985122</c:v>
                </c:pt>
                <c:pt idx="3926" formatCode="0.00">
                  <c:v>98.13124953445066</c:v>
                </c:pt>
                <c:pt idx="3927" formatCode="0.00">
                  <c:v>97.649018001241487</c:v>
                </c:pt>
                <c:pt idx="3928" formatCode="0.00">
                  <c:v>97.486851644941055</c:v>
                </c:pt>
                <c:pt idx="3929" formatCode="0.00">
                  <c:v>97.004620111731867</c:v>
                </c:pt>
                <c:pt idx="3930" formatCode="0.00">
                  <c:v>97.040631170443973</c:v>
                </c:pt>
                <c:pt idx="3931" formatCode="0.00">
                  <c:v>96.882683328158976</c:v>
                </c:pt>
                <c:pt idx="3932" formatCode="0.00">
                  <c:v>96.760670807453451</c:v>
                </c:pt>
                <c:pt idx="3933" formatCode="0.00">
                  <c:v>96.832608452454963</c:v>
                </c:pt>
                <c:pt idx="3934" formatCode="0.00">
                  <c:v>96.908911069651751</c:v>
                </c:pt>
                <c:pt idx="3935" formatCode="0.00">
                  <c:v>96.818460485376491</c:v>
                </c:pt>
                <c:pt idx="3936" formatCode="0.00">
                  <c:v>96.981030491599256</c:v>
                </c:pt>
                <c:pt idx="3937" formatCode="0.00">
                  <c:v>97.067104477611949</c:v>
                </c:pt>
                <c:pt idx="3938" formatCode="0.00">
                  <c:v>97.193447622008094</c:v>
                </c:pt>
                <c:pt idx="3939" formatCode="0.00">
                  <c:v>97.080934782608736</c:v>
                </c:pt>
                <c:pt idx="3940" formatCode="0.00">
                  <c:v>97.365064576218572</c:v>
                </c:pt>
                <c:pt idx="3941" formatCode="0.00">
                  <c:v>97.486851644941055</c:v>
                </c:pt>
                <c:pt idx="3942" formatCode="0.00">
                  <c:v>97.649018001241487</c:v>
                </c:pt>
                <c:pt idx="3943" formatCode="0.00">
                  <c:v>97.649018001241487</c:v>
                </c:pt>
                <c:pt idx="3944" formatCode="0.00">
                  <c:v>97.252531637717127</c:v>
                </c:pt>
                <c:pt idx="3945" formatCode="0.00">
                  <c:v>97.018502169869834</c:v>
                </c:pt>
                <c:pt idx="3946" formatCode="0.00">
                  <c:v>96.85653688778676</c:v>
                </c:pt>
                <c:pt idx="3947" formatCode="0.00">
                  <c:v>96.932665012406957</c:v>
                </c:pt>
                <c:pt idx="3948" formatCode="0.00">
                  <c:v>97.040631170443973</c:v>
                </c:pt>
                <c:pt idx="3949" formatCode="0.00">
                  <c:v>97.080934782608736</c:v>
                </c:pt>
                <c:pt idx="3950" formatCode="0.00">
                  <c:v>97.193447622008094</c:v>
                </c:pt>
                <c:pt idx="3951" formatCode="0.00">
                  <c:v>97.301892345986317</c:v>
                </c:pt>
                <c:pt idx="3952" formatCode="0.00">
                  <c:v>97.017123871770949</c:v>
                </c:pt>
                <c:pt idx="3953" formatCode="0.00">
                  <c:v>97.414821862348191</c:v>
                </c:pt>
                <c:pt idx="3954" formatCode="0.00">
                  <c:v>98.012298628428965</c:v>
                </c:pt>
                <c:pt idx="3955" formatCode="0.00">
                  <c:v>98.484519975031219</c:v>
                </c:pt>
                <c:pt idx="3956" formatCode="0.00">
                  <c:v>98.447867394695805</c:v>
                </c:pt>
                <c:pt idx="3957" formatCode="0.00">
                  <c:v>98.126104524180988</c:v>
                </c:pt>
                <c:pt idx="3958" formatCode="0.00">
                  <c:v>98.32573408239702</c:v>
                </c:pt>
                <c:pt idx="3959" formatCode="0.00">
                  <c:v>98.762140893470828</c:v>
                </c:pt>
                <c:pt idx="3960" formatCode="0.00">
                  <c:v>100.44107897210908</c:v>
                </c:pt>
                <c:pt idx="3961" formatCode="0.00">
                  <c:v>100.91886758707251</c:v>
                </c:pt>
                <c:pt idx="3962" formatCode="0.00">
                  <c:v>101.72234256055366</c:v>
                </c:pt>
                <c:pt idx="3963" formatCode="0.00">
                  <c:v>102.56386750788647</c:v>
                </c:pt>
                <c:pt idx="3964" formatCode="0.00">
                  <c:v>100.7354409448819</c:v>
                </c:pt>
                <c:pt idx="3965" formatCode="0.00">
                  <c:v>100.65056697132052</c:v>
                </c:pt>
                <c:pt idx="3966" formatCode="0.00">
                  <c:v>100.160888433659</c:v>
                </c:pt>
                <c:pt idx="3967" formatCode="0.00">
                  <c:v>98.379225999370504</c:v>
                </c:pt>
                <c:pt idx="3968" formatCode="0.00">
                  <c:v>98.165252678008841</c:v>
                </c:pt>
                <c:pt idx="3969" formatCode="0.00">
                  <c:v>98.078731399747809</c:v>
                </c:pt>
                <c:pt idx="3970" formatCode="0.00">
                  <c:v>97.827274447949563</c:v>
                </c:pt>
                <c:pt idx="3971" formatCode="0.00">
                  <c:v>97.249979166666705</c:v>
                </c:pt>
                <c:pt idx="3972" formatCode="0.00">
                  <c:v>97.19941390205372</c:v>
                </c:pt>
                <c:pt idx="3973" formatCode="0.00">
                  <c:v>97.038671406003175</c:v>
                </c:pt>
                <c:pt idx="3974" formatCode="0.00">
                  <c:v>97.024546978804182</c:v>
                </c:pt>
                <c:pt idx="3975" formatCode="0.00">
                  <c:v>96.647103863204578</c:v>
                </c:pt>
                <c:pt idx="3976" formatCode="0.00">
                  <c:v>96.559181875792149</c:v>
                </c:pt>
                <c:pt idx="3977" formatCode="0.00">
                  <c:v>96.710176395939115</c:v>
                </c:pt>
                <c:pt idx="3978" formatCode="0.00">
                  <c:v>96.824765639885698</c:v>
                </c:pt>
                <c:pt idx="3979" formatCode="0.00">
                  <c:v>96.898367016205938</c:v>
                </c:pt>
                <c:pt idx="3980" formatCode="0.00">
                  <c:v>97.054600381800839</c:v>
                </c:pt>
                <c:pt idx="3981" formatCode="0.00">
                  <c:v>97.040397260273991</c:v>
                </c:pt>
                <c:pt idx="3982" formatCode="0.00">
                  <c:v>96.822550382653077</c:v>
                </c:pt>
                <c:pt idx="3983" formatCode="0.00">
                  <c:v>96.645583014048526</c:v>
                </c:pt>
                <c:pt idx="3984" formatCode="0.00">
                  <c:v>96.723862619808315</c:v>
                </c:pt>
                <c:pt idx="3985" formatCode="0.00">
                  <c:v>96.709177223288549</c:v>
                </c:pt>
                <c:pt idx="3986" formatCode="0.00">
                  <c:v>96.546429302623196</c:v>
                </c:pt>
                <c:pt idx="3987" formatCode="0.00">
                  <c:v>96.342389190917828</c:v>
                </c:pt>
                <c:pt idx="3988" formatCode="0.00">
                  <c:v>96.086200000000005</c:v>
                </c:pt>
                <c:pt idx="3989" formatCode="0.00">
                  <c:v>95.662375600384252</c:v>
                </c:pt>
                <c:pt idx="3990" formatCode="0.00">
                  <c:v>95.205825112107632</c:v>
                </c:pt>
                <c:pt idx="3991" formatCode="0.00">
                  <c:v>95.15254793202952</c:v>
                </c:pt>
                <c:pt idx="3992" formatCode="0.00">
                  <c:v>95.062566891241602</c:v>
                </c:pt>
                <c:pt idx="3993" formatCode="0.00">
                  <c:v>94.841275529865143</c:v>
                </c:pt>
                <c:pt idx="3994" formatCode="0.00">
                  <c:v>94.714413427561851</c:v>
                </c:pt>
                <c:pt idx="3995" formatCode="0.00">
                  <c:v>94.714413427561851</c:v>
                </c:pt>
                <c:pt idx="3996" formatCode="0.00">
                  <c:v>94.714413427561851</c:v>
                </c:pt>
                <c:pt idx="3997" formatCode="0.00">
                  <c:v>94.865122869089774</c:v>
                </c:pt>
                <c:pt idx="3998" formatCode="0.00">
                  <c:v>94.738064350064391</c:v>
                </c:pt>
                <c:pt idx="3999" formatCode="0.00">
                  <c:v>94.81129362524149</c:v>
                </c:pt>
                <c:pt idx="4000" formatCode="0.00">
                  <c:v>94.593406058652917</c:v>
                </c:pt>
                <c:pt idx="4001" formatCode="0.00">
                  <c:v>94.744445627621815</c:v>
                </c:pt>
                <c:pt idx="4002" formatCode="0.00">
                  <c:v>94.72705492730212</c:v>
                </c:pt>
                <c:pt idx="4003" formatCode="0.00">
                  <c:v>94.677294954721873</c:v>
                </c:pt>
                <c:pt idx="4004" formatCode="0.00">
                  <c:v>94.622987050825515</c:v>
                </c:pt>
                <c:pt idx="4005" formatCode="0.00">
                  <c:v>94.737886584575534</c:v>
                </c:pt>
                <c:pt idx="4006" formatCode="0.00">
                  <c:v>94.981060959792487</c:v>
                </c:pt>
                <c:pt idx="4007" formatCode="0.00">
                  <c:v>94.720414016872169</c:v>
                </c:pt>
                <c:pt idx="4008" formatCode="0.00">
                  <c:v>94.537610136452258</c:v>
                </c:pt>
                <c:pt idx="4009" formatCode="0.00">
                  <c:v>94.781286736020832</c:v>
                </c:pt>
                <c:pt idx="4010" formatCode="0.00">
                  <c:v>95.025280416395589</c:v>
                </c:pt>
                <c:pt idx="4011" formatCode="0.00">
                  <c:v>94.72679759192971</c:v>
                </c:pt>
                <c:pt idx="4012" formatCode="0.00">
                  <c:v>94.842397394136825</c:v>
                </c:pt>
                <c:pt idx="4013" formatCode="0.00">
                  <c:v>94.879487455197136</c:v>
                </c:pt>
                <c:pt idx="4014" formatCode="0.00">
                  <c:v>94.953740136941676</c:v>
                </c:pt>
                <c:pt idx="4015" formatCode="0.00">
                  <c:v>94.659037181996098</c:v>
                </c:pt>
                <c:pt idx="4016" formatCode="0.00">
                  <c:v>94.604250408096632</c:v>
                </c:pt>
                <c:pt idx="4017" formatCode="0.00">
                  <c:v>94.678468801045426</c:v>
                </c:pt>
                <c:pt idx="4018" formatCode="0.00">
                  <c:v>94.665273470722965</c:v>
                </c:pt>
                <c:pt idx="4019" formatCode="0.00">
                  <c:v>94.783525451559953</c:v>
                </c:pt>
                <c:pt idx="4020" formatCode="0.00">
                  <c:v>94.807819078947389</c:v>
                </c:pt>
                <c:pt idx="4021" formatCode="0.00">
                  <c:v>94.931840819022455</c:v>
                </c:pt>
                <c:pt idx="4022" formatCode="0.00">
                  <c:v>94.839007931262415</c:v>
                </c:pt>
                <c:pt idx="4023" formatCode="0.00">
                  <c:v>94.752635157545626</c:v>
                </c:pt>
                <c:pt idx="4024" formatCode="0.00">
                  <c:v>94.417237570904263</c:v>
                </c:pt>
                <c:pt idx="4025" formatCode="0.00">
                  <c:v>94.422889558232967</c:v>
                </c:pt>
                <c:pt idx="4026" formatCode="0.00">
                  <c:v>94.295824042981863</c:v>
                </c:pt>
                <c:pt idx="4027" formatCode="0.00">
                  <c:v>94.072676331759979</c:v>
                </c:pt>
                <c:pt idx="4028" formatCode="0.00">
                  <c:v>93.862475997295505</c:v>
                </c:pt>
                <c:pt idx="4029" formatCode="0.00">
                  <c:v>93.339636147846718</c:v>
                </c:pt>
                <c:pt idx="4030" formatCode="0.00">
                  <c:v>93.441400954653943</c:v>
                </c:pt>
                <c:pt idx="4031" formatCode="0.00">
                  <c:v>93.45963592896176</c:v>
                </c:pt>
                <c:pt idx="4032" formatCode="0.00">
                  <c:v>93.439470588235324</c:v>
                </c:pt>
                <c:pt idx="4033" formatCode="0.00">
                  <c:v>93.423958904109611</c:v>
                </c:pt>
                <c:pt idx="4034" formatCode="0.00">
                  <c:v>93.403689300411557</c:v>
                </c:pt>
                <c:pt idx="4035" formatCode="0.00">
                  <c:v>93.50397628050878</c:v>
                </c:pt>
                <c:pt idx="4036" formatCode="0.00">
                  <c:v>93.50397628050878</c:v>
                </c:pt>
                <c:pt idx="4037" formatCode="0.00">
                  <c:v>93.761108015135918</c:v>
                </c:pt>
                <c:pt idx="4038" formatCode="0.00">
                  <c:v>93.5860994152047</c:v>
                </c:pt>
                <c:pt idx="4039" formatCode="0.00">
                  <c:v>93.940846577227404</c:v>
                </c:pt>
                <c:pt idx="4040" formatCode="0.00">
                  <c:v>94.281170857733386</c:v>
                </c:pt>
                <c:pt idx="4041" formatCode="0.00">
                  <c:v>94.125491373360958</c:v>
                </c:pt>
                <c:pt idx="4042" formatCode="0.00">
                  <c:v>93.726004484304923</c:v>
                </c:pt>
                <c:pt idx="4043" formatCode="0.00">
                  <c:v>93.984177079737705</c:v>
                </c:pt>
                <c:pt idx="4044" formatCode="0.00">
                  <c:v>93.92549136143748</c:v>
                </c:pt>
                <c:pt idx="4045" formatCode="0.00">
                  <c:v>93.910491349480992</c:v>
                </c:pt>
                <c:pt idx="4046" formatCode="0.00">
                  <c:v>93.611387656033301</c:v>
                </c:pt>
                <c:pt idx="4047" formatCode="0.00">
                  <c:v>93.354849148418523</c:v>
                </c:pt>
                <c:pt idx="4048" formatCode="0.00">
                  <c:v>92.832289693593324</c:v>
                </c:pt>
                <c:pt idx="4049" formatCode="0.00">
                  <c:v>93.036892570631338</c:v>
                </c:pt>
                <c:pt idx="4050" formatCode="0.00">
                  <c:v>93.138000000000005</c:v>
                </c:pt>
                <c:pt idx="4051" formatCode="0.00">
                  <c:v>92.695001402032958</c:v>
                </c:pt>
                <c:pt idx="4052" formatCode="0.00">
                  <c:v>92.935198805760493</c:v>
                </c:pt>
                <c:pt idx="4053" formatCode="0.00">
                  <c:v>93.097505803728467</c:v>
                </c:pt>
                <c:pt idx="4054" formatCode="0.00">
                  <c:v>92.936449612403123</c:v>
                </c:pt>
                <c:pt idx="4055" formatCode="0.00">
                  <c:v>92.914905434015537</c:v>
                </c:pt>
                <c:pt idx="4056" formatCode="0.00">
                  <c:v>92.898159010600708</c:v>
                </c:pt>
                <c:pt idx="4057" formatCode="0.00">
                  <c:v>92.876499646142989</c:v>
                </c:pt>
                <c:pt idx="4058" formatCode="0.00">
                  <c:v>92.775570821529755</c:v>
                </c:pt>
                <c:pt idx="4059" formatCode="0.00">
                  <c:v>92.528863169088979</c:v>
                </c:pt>
                <c:pt idx="4060" formatCode="0.00">
                  <c:v>92.388000000000005</c:v>
                </c:pt>
                <c:pt idx="4061" formatCode="0.00">
                  <c:v>92.506610223642184</c:v>
                </c:pt>
                <c:pt idx="4062" formatCode="0.00">
                  <c:v>92.179992187500019</c:v>
                </c:pt>
                <c:pt idx="4063" formatCode="0.00">
                  <c:v>92.528825035561894</c:v>
                </c:pt>
                <c:pt idx="4064" formatCode="0.00">
                  <c:v>92.427145907473303</c:v>
                </c:pt>
                <c:pt idx="4065" formatCode="0.00">
                  <c:v>92.546220520128259</c:v>
                </c:pt>
                <c:pt idx="4066" formatCode="0.00">
                  <c:v>92.670453637660501</c:v>
                </c:pt>
                <c:pt idx="4067" formatCode="0.00">
                  <c:v>92.528786657153077</c:v>
                </c:pt>
                <c:pt idx="4068" formatCode="0.00">
                  <c:v>92.648267857142869</c:v>
                </c:pt>
                <c:pt idx="4069" formatCode="0.00">
                  <c:v>92.506390496605931</c:v>
                </c:pt>
                <c:pt idx="4070" formatCode="0.00">
                  <c:v>92.591030032177372</c:v>
                </c:pt>
                <c:pt idx="4071" formatCode="0.00">
                  <c:v>92.670871198568889</c:v>
                </c:pt>
                <c:pt idx="4072" formatCode="0.00">
                  <c:v>92.835823360802578</c:v>
                </c:pt>
                <c:pt idx="4073" formatCode="0.00">
                  <c:v>92.875903225806482</c:v>
                </c:pt>
                <c:pt idx="4074" formatCode="0.00">
                  <c:v>92.813771438823125</c:v>
                </c:pt>
                <c:pt idx="4075" formatCode="0.00">
                  <c:v>92.711384201077237</c:v>
                </c:pt>
                <c:pt idx="4076" formatCode="0.00">
                  <c:v>92.523771992818709</c:v>
                </c:pt>
                <c:pt idx="4077" formatCode="0.00">
                  <c:v>92.876987774181956</c:v>
                </c:pt>
                <c:pt idx="4078" formatCode="0.00">
                  <c:v>92.689105717367866</c:v>
                </c:pt>
                <c:pt idx="4079" formatCode="0.00">
                  <c:v>92.917226618705044</c:v>
                </c:pt>
                <c:pt idx="4080" formatCode="0.00">
                  <c:v>92.81465586753059</c:v>
                </c:pt>
                <c:pt idx="4081" formatCode="0.00">
                  <c:v>92.917226618705044</c:v>
                </c:pt>
                <c:pt idx="4082" formatCode="0.00">
                  <c:v>92.917226618705044</c:v>
                </c:pt>
                <c:pt idx="4083" formatCode="0.00">
                  <c:v>93.293125899280568</c:v>
                </c:pt>
                <c:pt idx="4084" formatCode="0.00">
                  <c:v>93.185876169906408</c:v>
                </c:pt>
                <c:pt idx="4085" formatCode="0.00">
                  <c:v>93.08342507204614</c:v>
                </c:pt>
                <c:pt idx="4086" formatCode="0.00">
                  <c:v>93.08342507204614</c:v>
                </c:pt>
                <c:pt idx="4087" formatCode="0.00">
                  <c:v>92.895204610951041</c:v>
                </c:pt>
                <c:pt idx="4088" formatCode="0.00">
                  <c:v>93.231221101908531</c:v>
                </c:pt>
                <c:pt idx="4089" formatCode="0.00">
                  <c:v>93.08342507204614</c:v>
                </c:pt>
                <c:pt idx="4090" formatCode="0.00">
                  <c:v>93.271645533141239</c:v>
                </c:pt>
                <c:pt idx="4091" formatCode="0.00">
                  <c:v>93.331140794223828</c:v>
                </c:pt>
                <c:pt idx="4092" formatCode="0.00">
                  <c:v>93.085190097578618</c:v>
                </c:pt>
                <c:pt idx="4093" formatCode="0.00">
                  <c:v>93.252413680781771</c:v>
                </c:pt>
                <c:pt idx="4094" formatCode="0.00">
                  <c:v>93.31214762422924</c:v>
                </c:pt>
                <c:pt idx="4095" formatCode="0.00">
                  <c:v>93.357883889695245</c:v>
                </c:pt>
                <c:pt idx="4096" formatCode="0.00">
                  <c:v>93.357883889695245</c:v>
                </c:pt>
                <c:pt idx="4097" formatCode="0.00">
                  <c:v>93.522960159362555</c:v>
                </c:pt>
                <c:pt idx="4098" formatCode="0.00">
                  <c:v>93.395869030390756</c:v>
                </c:pt>
                <c:pt idx="4099" formatCode="0.00">
                  <c:v>93.441519724936683</c:v>
                </c:pt>
                <c:pt idx="4100" formatCode="0.00">
                  <c:v>93.522960159362555</c:v>
                </c:pt>
                <c:pt idx="4101" formatCode="0.00">
                  <c:v>93.395869030390756</c:v>
                </c:pt>
                <c:pt idx="4102" formatCode="0.00">
                  <c:v>93.441519724936683</c:v>
                </c:pt>
                <c:pt idx="4103" formatCode="0.00">
                  <c:v>93.584906657018834</c:v>
                </c:pt>
                <c:pt idx="4104" formatCode="0.00">
                  <c:v>93.584906657018834</c:v>
                </c:pt>
                <c:pt idx="4105" formatCode="0.00">
                  <c:v>93.958007235890037</c:v>
                </c:pt>
                <c:pt idx="4106" formatCode="0.00">
                  <c:v>93.998884907709026</c:v>
                </c:pt>
                <c:pt idx="4107" formatCode="0.00">
                  <c:v>93.958007235890037</c:v>
                </c:pt>
                <c:pt idx="4108" formatCode="0.00">
                  <c:v>93.97858887283239</c:v>
                </c:pt>
                <c:pt idx="4109" formatCode="0.00">
                  <c:v>93.917159132007271</c:v>
                </c:pt>
                <c:pt idx="4110" formatCode="0.00">
                  <c:v>94.126677536231895</c:v>
                </c:pt>
                <c:pt idx="4111" formatCode="0.00">
                  <c:v>93.772981851179694</c:v>
                </c:pt>
                <c:pt idx="4112" formatCode="0.00">
                  <c:v>94.16767560710403</c:v>
                </c:pt>
                <c:pt idx="4113" formatCode="0.00">
                  <c:v>94.106128390596766</c:v>
                </c:pt>
                <c:pt idx="4114" formatCode="0.00">
                  <c:v>94.12152293246659</c:v>
                </c:pt>
                <c:pt idx="4115" formatCode="0.00">
                  <c:v>94.182642857142881</c:v>
                </c:pt>
                <c:pt idx="4116" formatCode="0.00">
                  <c:v>94.47280533525597</c:v>
                </c:pt>
                <c:pt idx="4117" formatCode="0.00">
                  <c:v>94.904789701116329</c:v>
                </c:pt>
                <c:pt idx="4118" formatCode="0.00">
                  <c:v>95.281095066618676</c:v>
                </c:pt>
                <c:pt idx="4119" formatCode="0.00">
                  <c:v>95.611182145428373</c:v>
                </c:pt>
                <c:pt idx="4120" formatCode="0.00">
                  <c:v>95.964784426820501</c:v>
                </c:pt>
                <c:pt idx="4121" formatCode="0.00">
                  <c:v>96.011196898665716</c:v>
                </c:pt>
                <c:pt idx="4122" formatCode="0.00">
                  <c:v>96.182284940411705</c:v>
                </c:pt>
                <c:pt idx="4123" formatCode="0.00">
                  <c:v>96.081666425731854</c:v>
                </c:pt>
                <c:pt idx="4124" formatCode="0.00">
                  <c:v>95.621161791260391</c:v>
                </c:pt>
                <c:pt idx="4125" formatCode="0.00">
                  <c:v>95.833459479015943</c:v>
                </c:pt>
                <c:pt idx="4126" formatCode="0.00">
                  <c:v>96.004847826086959</c:v>
                </c:pt>
                <c:pt idx="4127" formatCode="0.00">
                  <c:v>96.361330914368679</c:v>
                </c:pt>
                <c:pt idx="4128" formatCode="0.00">
                  <c:v>96.525948207171325</c:v>
                </c:pt>
                <c:pt idx="4129" formatCode="0.00">
                  <c:v>97.188805284111496</c:v>
                </c:pt>
                <c:pt idx="4130" formatCode="0.00">
                  <c:v>97.38858727864114</c:v>
                </c:pt>
                <c:pt idx="4131" formatCode="0.00">
                  <c:v>97.488261827374515</c:v>
                </c:pt>
                <c:pt idx="4132" formatCode="0.00">
                  <c:v>97.320248467363896</c:v>
                </c:pt>
                <c:pt idx="4133" formatCode="0.00">
                  <c:v>97.38844964028776</c:v>
                </c:pt>
                <c:pt idx="4134" formatCode="0.00">
                  <c:v>97.774404454023013</c:v>
                </c:pt>
                <c:pt idx="4135" formatCode="0.00">
                  <c:v>97.65891544249375</c:v>
                </c:pt>
                <c:pt idx="4136" formatCode="0.00">
                  <c:v>97.476633106413473</c:v>
                </c:pt>
                <c:pt idx="4137" formatCode="0.00">
                  <c:v>97.705652329749128</c:v>
                </c:pt>
                <c:pt idx="4138" formatCode="0.00">
                  <c:v>97.690584350323078</c:v>
                </c:pt>
                <c:pt idx="4139" formatCode="0.00">
                  <c:v>97.560149515955544</c:v>
                </c:pt>
                <c:pt idx="4140" formatCode="0.00">
                  <c:v>97.289424220709435</c:v>
                </c:pt>
                <c:pt idx="4141" formatCode="0.00">
                  <c:v>97.289424220709435</c:v>
                </c:pt>
                <c:pt idx="4142" formatCode="0.00">
                  <c:v>97.51837634408605</c:v>
                </c:pt>
                <c:pt idx="4143" formatCode="0.00">
                  <c:v>97.831263365626128</c:v>
                </c:pt>
                <c:pt idx="4144" formatCode="0.00">
                  <c:v>97.831263365626128</c:v>
                </c:pt>
                <c:pt idx="4145" formatCode="0.00">
                  <c:v>97.174579892280093</c:v>
                </c:pt>
                <c:pt idx="4146" formatCode="0.00">
                  <c:v>97.487658519051053</c:v>
                </c:pt>
                <c:pt idx="4147" formatCode="0.00">
                  <c:v>97.101012958963281</c:v>
                </c:pt>
                <c:pt idx="4148" formatCode="0.00">
                  <c:v>97.36220634920636</c:v>
                </c:pt>
                <c:pt idx="4149" formatCode="0.00">
                  <c:v>97.850703435804718</c:v>
                </c:pt>
                <c:pt idx="4150" formatCode="0.00">
                  <c:v>98.25665942028985</c:v>
                </c:pt>
                <c:pt idx="4151" formatCode="0.00">
                  <c:v>98.819612318840583</c:v>
                </c:pt>
                <c:pt idx="4152" formatCode="0.00">
                  <c:v>98.862311344690113</c:v>
                </c:pt>
                <c:pt idx="4153" formatCode="0.00">
                  <c:v>98.677914824211669</c:v>
                </c:pt>
                <c:pt idx="4154" formatCode="0.00">
                  <c:v>98.76327203482046</c:v>
                </c:pt>
                <c:pt idx="4155" formatCode="0.00">
                  <c:v>99.038408348457367</c:v>
                </c:pt>
                <c:pt idx="4156" formatCode="0.00">
                  <c:v>99.086257080610054</c:v>
                </c:pt>
                <c:pt idx="4157" formatCode="0.00">
                  <c:v>99.404948382406417</c:v>
                </c:pt>
                <c:pt idx="4158" formatCode="0.00">
                  <c:v>99.263000000000005</c:v>
                </c:pt>
                <c:pt idx="4159" formatCode="0.00">
                  <c:v>99.902395043731801</c:v>
                </c:pt>
                <c:pt idx="4160" formatCode="0.00">
                  <c:v>100.4187825611091</c:v>
                </c:pt>
                <c:pt idx="4161" formatCode="0.00">
                  <c:v>100.4187825611091</c:v>
                </c:pt>
                <c:pt idx="4162" formatCode="0.00">
                  <c:v>100.97509353306542</c:v>
                </c:pt>
                <c:pt idx="4163" formatCode="0.00">
                  <c:v>101.44490127970751</c:v>
                </c:pt>
                <c:pt idx="4164" formatCode="0.00">
                  <c:v>101.62632845111682</c:v>
                </c:pt>
                <c:pt idx="4165" formatCode="0.00">
                  <c:v>101.72421478229055</c:v>
                </c:pt>
                <c:pt idx="4166" formatCode="0.00">
                  <c:v>101.68006291148504</c:v>
                </c:pt>
                <c:pt idx="4167" formatCode="0.00">
                  <c:v>101.91539663373584</c:v>
                </c:pt>
                <c:pt idx="4168" formatCode="0.00">
                  <c:v>102.62243223443222</c:v>
                </c:pt>
                <c:pt idx="4169" formatCode="0.00">
                  <c:v>103.18422157006607</c:v>
                </c:pt>
                <c:pt idx="4170" formatCode="0.00">
                  <c:v>103.42079816513765</c:v>
                </c:pt>
                <c:pt idx="4171" formatCode="0.00">
                  <c:v>103.93961645848643</c:v>
                </c:pt>
                <c:pt idx="4172" formatCode="0.00">
                  <c:v>103.60579676589489</c:v>
                </c:pt>
                <c:pt idx="4173" formatCode="0.00">
                  <c:v>103.41178542510121</c:v>
                </c:pt>
                <c:pt idx="4174" formatCode="0.00">
                  <c:v>104.41368114874818</c:v>
                </c:pt>
                <c:pt idx="4175" formatCode="0.00">
                  <c:v>104.60099705449191</c:v>
                </c:pt>
                <c:pt idx="4176" formatCode="0.00">
                  <c:v>105.93925368731566</c:v>
                </c:pt>
                <c:pt idx="4177" formatCode="0.00">
                  <c:v>106.51465684830634</c:v>
                </c:pt>
                <c:pt idx="4178" formatCode="0.00">
                  <c:v>106.41986994856724</c:v>
                </c:pt>
                <c:pt idx="4179" formatCode="0.00">
                  <c:v>106.27958116526203</c:v>
                </c:pt>
                <c:pt idx="4180" formatCode="0.00">
                  <c:v>106.47357446030006</c:v>
                </c:pt>
                <c:pt idx="4181" formatCode="0.00">
                  <c:v>106.61608619430244</c:v>
                </c:pt>
                <c:pt idx="4182" formatCode="0.00">
                  <c:v>106.89765743440236</c:v>
                </c:pt>
                <c:pt idx="4183" formatCode="0.00">
                  <c:v>106.61569482884197</c:v>
                </c:pt>
                <c:pt idx="4184" formatCode="0.00">
                  <c:v>106.52428093158663</c:v>
                </c:pt>
                <c:pt idx="4185" formatCode="0.00">
                  <c:v>106.52172093023256</c:v>
                </c:pt>
                <c:pt idx="4186" formatCode="0.00">
                  <c:v>106.00574047186936</c:v>
                </c:pt>
                <c:pt idx="4187" formatCode="0.00">
                  <c:v>106.14997387518144</c:v>
                </c:pt>
                <c:pt idx="4188" formatCode="0.00">
                  <c:v>106.09959775117883</c:v>
                </c:pt>
                <c:pt idx="4189" formatCode="0.00">
                  <c:v>105.96363405797103</c:v>
                </c:pt>
                <c:pt idx="4190" formatCode="0.00">
                  <c:v>105.72415537848606</c:v>
                </c:pt>
                <c:pt idx="4191" formatCode="0.00">
                  <c:v>105.26064748461818</c:v>
                </c:pt>
                <c:pt idx="4192" formatCode="0.00">
                  <c:v>105.16580289330926</c:v>
                </c:pt>
                <c:pt idx="4193" formatCode="0.00">
                  <c:v>105.07154144046329</c:v>
                </c:pt>
                <c:pt idx="4194" formatCode="0.00">
                  <c:v>105.02205797101449</c:v>
                </c:pt>
                <c:pt idx="4195" formatCode="0.00">
                  <c:v>104.64343478260871</c:v>
                </c:pt>
                <c:pt idx="4196" formatCode="0.00">
                  <c:v>104.40941434262949</c:v>
                </c:pt>
                <c:pt idx="4197" formatCode="0.00">
                  <c:v>104.16886419753088</c:v>
                </c:pt>
                <c:pt idx="4198" formatCode="0.00">
                  <c:v>104.54831227305741</c:v>
                </c:pt>
                <c:pt idx="4199" formatCode="0.00">
                  <c:v>104.92276761074804</c:v>
                </c:pt>
                <c:pt idx="4200" formatCode="0.00">
                  <c:v>104.82785849056606</c:v>
                </c:pt>
                <c:pt idx="4201" formatCode="0.00">
                  <c:v>104.73300000000002</c:v>
                </c:pt>
                <c:pt idx="4202" formatCode="0.00">
                  <c:v>106.04860993425861</c:v>
                </c:pt>
                <c:pt idx="4203" formatCode="0.00">
                  <c:v>106.61144322344323</c:v>
                </c:pt>
                <c:pt idx="4204" formatCode="0.00">
                  <c:v>107.04039098570907</c:v>
                </c:pt>
                <c:pt idx="4205" formatCode="0.00">
                  <c:v>107.46965322580644</c:v>
                </c:pt>
                <c:pt idx="4206" formatCode="0.00">
                  <c:v>107.85220704845818</c:v>
                </c:pt>
                <c:pt idx="4207" formatCode="0.00">
                  <c:v>107.9454026451139</c:v>
                </c:pt>
                <c:pt idx="4208" formatCode="0.00">
                  <c:v>108.42831664212078</c:v>
                </c:pt>
                <c:pt idx="4209" formatCode="0.00">
                  <c:v>108.56975526024364</c:v>
                </c:pt>
                <c:pt idx="4210" formatCode="0.00">
                  <c:v>108.47565215787533</c:v>
                </c:pt>
                <c:pt idx="4211" formatCode="0.00">
                  <c:v>108.62193648449042</c:v>
                </c:pt>
                <c:pt idx="4212" formatCode="0.00">
                  <c:v>108.57593965198078</c:v>
                </c:pt>
                <c:pt idx="4213" formatCode="0.00">
                  <c:v>108.91653965900666</c:v>
                </c:pt>
                <c:pt idx="4214" formatCode="0.00">
                  <c:v>109.11155233853009</c:v>
                </c:pt>
                <c:pt idx="4215" formatCode="0.00">
                  <c:v>109.4503836992929</c:v>
                </c:pt>
                <c:pt idx="4216" formatCode="0.00">
                  <c:v>109.45924860022396</c:v>
                </c:pt>
                <c:pt idx="4217" formatCode="0.00">
                  <c:v>109.75039260366083</c:v>
                </c:pt>
                <c:pt idx="4218" formatCode="0.00">
                  <c:v>109.85178504672899</c:v>
                </c:pt>
                <c:pt idx="4219" formatCode="0.00">
                  <c:v>110.14075494957044</c:v>
                </c:pt>
                <c:pt idx="4220" formatCode="0.00">
                  <c:v>110.09536724008979</c:v>
                </c:pt>
                <c:pt idx="4221" formatCode="0.00">
                  <c:v>110.28562528047871</c:v>
                </c:pt>
                <c:pt idx="4222" formatCode="0.00">
                  <c:v>110.68013483146069</c:v>
                </c:pt>
                <c:pt idx="4223" formatCode="0.00">
                  <c:v>110.87984171042763</c:v>
                </c:pt>
                <c:pt idx="4224" formatCode="0.00">
                  <c:v>110.93373170731709</c:v>
                </c:pt>
                <c:pt idx="4225" formatCode="0.00">
                  <c:v>110.8758277153558</c:v>
                </c:pt>
                <c:pt idx="4226" formatCode="0.00">
                  <c:v>110.72493415637862</c:v>
                </c:pt>
                <c:pt idx="4227" formatCode="0.00">
                  <c:v>110.32445251396649</c:v>
                </c:pt>
                <c:pt idx="4228" formatCode="0.00">
                  <c:v>110.60841062801933</c:v>
                </c:pt>
                <c:pt idx="4229" formatCode="0.00">
                  <c:v>110.35786275964395</c:v>
                </c:pt>
                <c:pt idx="4230" formatCode="0.00">
                  <c:v>110.59263374028859</c:v>
                </c:pt>
                <c:pt idx="4231" formatCode="0.00">
                  <c:v>110.34006489675519</c:v>
                </c:pt>
                <c:pt idx="4232" formatCode="0.00">
                  <c:v>110.04679867744306</c:v>
                </c:pt>
                <c:pt idx="4233" formatCode="0.00">
                  <c:v>110.42239104915632</c:v>
                </c:pt>
                <c:pt idx="4234" formatCode="0.00">
                  <c:v>109.88722360248448</c:v>
                </c:pt>
                <c:pt idx="4235" formatCode="0.00">
                  <c:v>110.97510737764796</c:v>
                </c:pt>
                <c:pt idx="4236" formatCode="0.00">
                  <c:v>111.35216849015319</c:v>
                </c:pt>
                <c:pt idx="4237" formatCode="0.00">
                  <c:v>111.68060845789284</c:v>
                </c:pt>
                <c:pt idx="4238" formatCode="0.00">
                  <c:v>111.48533345467789</c:v>
                </c:pt>
                <c:pt idx="4239" formatCode="0.00">
                  <c:v>111.29062631770265</c:v>
                </c:pt>
                <c:pt idx="4240" formatCode="0.00">
                  <c:v>111.05342514534885</c:v>
                </c:pt>
                <c:pt idx="4241" formatCode="0.00">
                  <c:v>110.91076444929118</c:v>
                </c:pt>
                <c:pt idx="4242" formatCode="0.00">
                  <c:v>110.393</c:v>
                </c:pt>
                <c:pt idx="4243" formatCode="0.00">
                  <c:v>110.203</c:v>
                </c:pt>
                <c:pt idx="4244" formatCode="0.00">
                  <c:v>110.30202838427948</c:v>
                </c:pt>
                <c:pt idx="4245" formatCode="0.00">
                  <c:v>110.21092425345958</c:v>
                </c:pt>
                <c:pt idx="4246" formatCode="0.00">
                  <c:v>110.40763111760413</c:v>
                </c:pt>
                <c:pt idx="4247" formatCode="0.00">
                  <c:v>110.26902849835588</c:v>
                </c:pt>
                <c:pt idx="4248" formatCode="0.00">
                  <c:v>110.4549071976617</c:v>
                </c:pt>
                <c:pt idx="4249" formatCode="0.00">
                  <c:v>110.21679839298758</c:v>
                </c:pt>
                <c:pt idx="4250" formatCode="0.00">
                  <c:v>110.26902849835588</c:v>
                </c:pt>
                <c:pt idx="4251" formatCode="0.00">
                  <c:v>110.60549084249087</c:v>
                </c:pt>
                <c:pt idx="4252" formatCode="0.00">
                  <c:v>110.70554032258065</c:v>
                </c:pt>
                <c:pt idx="4253" formatCode="0.00">
                  <c:v>111.18403815113723</c:v>
                </c:pt>
                <c:pt idx="4254" formatCode="0.00">
                  <c:v>111.09284581497798</c:v>
                </c:pt>
                <c:pt idx="4255" formatCode="0.00">
                  <c:v>111.23180733944957</c:v>
                </c:pt>
                <c:pt idx="4256" formatCode="0.00">
                  <c:v>111.57233137398973</c:v>
                </c:pt>
                <c:pt idx="4257" formatCode="0.00">
                  <c:v>111.22736423598391</c:v>
                </c:pt>
                <c:pt idx="4258" formatCode="0.00">
                  <c:v>111.36602197802199</c:v>
                </c:pt>
                <c:pt idx="4259" formatCode="0.00">
                  <c:v>111.79671198241115</c:v>
                </c:pt>
                <c:pt idx="4260" formatCode="0.00">
                  <c:v>112.17963613045075</c:v>
                </c:pt>
                <c:pt idx="4261" formatCode="0.00">
                  <c:v>112.04122580645159</c:v>
                </c:pt>
                <c:pt idx="4262" formatCode="0.00">
                  <c:v>112.51565957446812</c:v>
                </c:pt>
                <c:pt idx="4263" formatCode="0.00">
                  <c:v>113.00794485294119</c:v>
                </c:pt>
                <c:pt idx="4264" formatCode="0.00">
                  <c:v>113.00088546255512</c:v>
                </c:pt>
                <c:pt idx="4265" formatCode="0.00">
                  <c:v>112.90590962527557</c:v>
                </c:pt>
                <c:pt idx="4266" formatCode="0.00">
                  <c:v>113.28981851579724</c:v>
                </c:pt>
                <c:pt idx="4267" formatCode="0.00">
                  <c:v>113.39213602941177</c:v>
                </c:pt>
                <c:pt idx="4268" formatCode="0.00">
                  <c:v>113.3586505713233</c:v>
                </c:pt>
                <c:pt idx="4269" formatCode="0.00">
                  <c:v>113.40745058997052</c:v>
                </c:pt>
                <c:pt idx="4270" formatCode="0.00">
                  <c:v>113.55124179874679</c:v>
                </c:pt>
                <c:pt idx="4271" formatCode="0.00">
                  <c:v>113.73876483597496</c:v>
                </c:pt>
                <c:pt idx="4272" formatCode="0.00">
                  <c:v>113.40745058997052</c:v>
                </c:pt>
                <c:pt idx="4273" formatCode="0.00">
                  <c:v>113.67023270440254</c:v>
                </c:pt>
                <c:pt idx="4274" formatCode="0.00">
                  <c:v>113.84175322759128</c:v>
                </c:pt>
                <c:pt idx="4275" formatCode="0.00">
                  <c:v>113.86063041880971</c:v>
                </c:pt>
                <c:pt idx="4276" formatCode="0.00">
                  <c:v>113.90107339449546</c:v>
                </c:pt>
                <c:pt idx="4277" formatCode="0.00">
                  <c:v>114.22179120879122</c:v>
                </c:pt>
                <c:pt idx="4278" formatCode="0.00">
                  <c:v>114.35532175502743</c:v>
                </c:pt>
                <c:pt idx="4279" formatCode="0.00">
                  <c:v>114.1505502008032</c:v>
                </c:pt>
                <c:pt idx="4280" formatCode="0.00">
                  <c:v>114.24402882159796</c:v>
                </c:pt>
                <c:pt idx="4281" formatCode="0.00">
                  <c:v>114.18169992716679</c:v>
                </c:pt>
                <c:pt idx="4282" formatCode="0.00">
                  <c:v>113.983</c:v>
                </c:pt>
                <c:pt idx="4283" formatCode="0.00">
                  <c:v>113.85670477568746</c:v>
                </c:pt>
                <c:pt idx="4284" formatCode="0.00">
                  <c:v>113.93628519855594</c:v>
                </c:pt>
                <c:pt idx="4285" formatCode="0.00">
                  <c:v>113.78752217814642</c:v>
                </c:pt>
                <c:pt idx="4286" formatCode="0.00">
                  <c:v>113.82730115273779</c:v>
                </c:pt>
                <c:pt idx="4287" formatCode="0.00">
                  <c:v>113.77947461289162</c:v>
                </c:pt>
                <c:pt idx="4288" formatCode="0.00">
                  <c:v>113.97594626758024</c:v>
                </c:pt>
                <c:pt idx="4289" formatCode="0.00">
                  <c:v>114.17298555435178</c:v>
                </c:pt>
                <c:pt idx="4290" formatCode="0.00">
                  <c:v>114.08537079869896</c:v>
                </c:pt>
                <c:pt idx="4291" formatCode="0.00">
                  <c:v>113.90478429243578</c:v>
                </c:pt>
                <c:pt idx="4292" formatCode="0.00">
                  <c:v>113.91305436752447</c:v>
                </c:pt>
                <c:pt idx="4293" formatCode="0.00">
                  <c:v>114.26109229651163</c:v>
                </c:pt>
                <c:pt idx="4294" formatCode="0.00">
                  <c:v>114.28377259475221</c:v>
                </c:pt>
                <c:pt idx="4295" formatCode="0.00">
                  <c:v>114.46917711370264</c:v>
                </c:pt>
                <c:pt idx="4296" formatCode="0.00">
                  <c:v>114.37197669337218</c:v>
                </c:pt>
                <c:pt idx="4297" formatCode="0.00">
                  <c:v>114.38097957695115</c:v>
                </c:pt>
                <c:pt idx="4298" formatCode="0.00">
                  <c:v>114.72283935742973</c:v>
                </c:pt>
                <c:pt idx="4299" formatCode="0.00">
                  <c:v>114.58084149013882</c:v>
                </c:pt>
                <c:pt idx="4300" formatCode="0.00">
                  <c:v>114.78128822238483</c:v>
                </c:pt>
                <c:pt idx="4301" formatCode="0.00">
                  <c:v>114.55565836689857</c:v>
                </c:pt>
                <c:pt idx="4302" formatCode="0.00">
                  <c:v>114.55565836689857</c:v>
                </c:pt>
                <c:pt idx="4303" formatCode="0.00">
                  <c:v>114.65352766581168</c:v>
                </c:pt>
                <c:pt idx="4304" formatCode="0.00">
                  <c:v>114.7075564516129</c:v>
                </c:pt>
                <c:pt idx="4305" formatCode="0.00">
                  <c:v>114.7075564516129</c:v>
                </c:pt>
                <c:pt idx="4306" formatCode="0.00">
                  <c:v>114.79596703296704</c:v>
                </c:pt>
                <c:pt idx="4307" formatCode="0.00">
                  <c:v>114.83526491035494</c:v>
                </c:pt>
                <c:pt idx="4308" formatCode="0.00">
                  <c:v>114.9724001463058</c:v>
                </c:pt>
                <c:pt idx="4309" formatCode="0.00">
                  <c:v>114.98735897435898</c:v>
                </c:pt>
                <c:pt idx="4310" formatCode="0.00">
                  <c:v>114.98735897435898</c:v>
                </c:pt>
                <c:pt idx="4311" formatCode="0.00">
                  <c:v>115.02644676180023</c:v>
                </c:pt>
                <c:pt idx="4312" formatCode="0.00">
                  <c:v>115.11446252285194</c:v>
                </c:pt>
                <c:pt idx="4313" formatCode="0.00">
                  <c:v>115.1635120702268</c:v>
                </c:pt>
                <c:pt idx="4314" formatCode="0.00">
                  <c:v>115.36510622710622</c:v>
                </c:pt>
                <c:pt idx="4315" formatCode="0.00">
                  <c:v>115.46864516129031</c:v>
                </c:pt>
                <c:pt idx="4316" formatCode="0.00">
                  <c:v>115.56729200293472</c:v>
                </c:pt>
                <c:pt idx="4317" formatCode="0.00">
                  <c:v>115.62171559633029</c:v>
                </c:pt>
                <c:pt idx="4318" formatCode="0.00">
                  <c:v>115.62171559633029</c:v>
                </c:pt>
                <c:pt idx="4319" formatCode="0.00">
                  <c:v>115.75896478356572</c:v>
                </c:pt>
                <c:pt idx="4320" formatCode="0.00">
                  <c:v>115.62171559633029</c:v>
                </c:pt>
                <c:pt idx="4321" formatCode="0.00">
                  <c:v>115.77007200587803</c:v>
                </c:pt>
                <c:pt idx="4322" formatCode="0.00">
                  <c:v>115.80841284403672</c:v>
                </c:pt>
                <c:pt idx="4323" formatCode="0.00">
                  <c:v>115.66017741935482</c:v>
                </c:pt>
                <c:pt idx="4324" formatCode="0.00">
                  <c:v>115.97732491767292</c:v>
                </c:pt>
                <c:pt idx="4325" formatCode="0.00">
                  <c:v>115.92293050475496</c:v>
                </c:pt>
                <c:pt idx="4326" formatCode="0.00">
                  <c:v>115.91164864864868</c:v>
                </c:pt>
                <c:pt idx="4327" formatCode="0.00">
                  <c:v>115.84621181188484</c:v>
                </c:pt>
                <c:pt idx="4328" formatCode="0.00">
                  <c:v>115.63404689203924</c:v>
                </c:pt>
                <c:pt idx="4329" formatCode="0.00">
                  <c:v>115.43359891107079</c:v>
                </c:pt>
                <c:pt idx="4330" formatCode="0.00">
                  <c:v>115.55874275362319</c:v>
                </c:pt>
                <c:pt idx="4331" formatCode="0.00">
                  <c:v>115.3207689243028</c:v>
                </c:pt>
                <c:pt idx="4332" formatCode="0.00">
                  <c:v>115.42311235955054</c:v>
                </c:pt>
                <c:pt idx="4333" formatCode="0.00">
                  <c:v>115.33109938338774</c:v>
                </c:pt>
                <c:pt idx="4334" formatCode="0.00">
                  <c:v>115.5694223512337</c:v>
                </c:pt>
                <c:pt idx="4335" formatCode="0.00">
                  <c:v>115.58512936046512</c:v>
                </c:pt>
                <c:pt idx="4336" formatCode="0.00">
                  <c:v>115.68299999999999</c:v>
                </c:pt>
                <c:pt idx="4337" formatCode="0.00">
                  <c:v>115.78601673944689</c:v>
                </c:pt>
                <c:pt idx="4338" formatCode="0.00">
                  <c:v>116.03669668246448</c:v>
                </c:pt>
                <c:pt idx="4339" formatCode="0.00">
                  <c:v>116.33085844582271</c:v>
                </c:pt>
                <c:pt idx="4340" formatCode="0.00">
                  <c:v>116.23890361445783</c:v>
                </c:pt>
                <c:pt idx="4341" formatCode="0.00">
                  <c:v>116.669957633309</c:v>
                </c:pt>
                <c:pt idx="4342" formatCode="0.00">
                  <c:v>116.68737820043893</c:v>
                </c:pt>
                <c:pt idx="4343" formatCode="0.00">
                  <c:v>116.82378610603291</c:v>
                </c:pt>
                <c:pt idx="4344" formatCode="0.00">
                  <c:v>116.92820307354557</c:v>
                </c:pt>
                <c:pt idx="4345" formatCode="0.00">
                  <c:v>117.02773819113878</c:v>
                </c:pt>
                <c:pt idx="4346" formatCode="0.00">
                  <c:v>116.92820307354557</c:v>
                </c:pt>
                <c:pt idx="4347" formatCode="0.00">
                  <c:v>117.02773819113878</c:v>
                </c:pt>
                <c:pt idx="4348" formatCode="0.00">
                  <c:v>117.25568471104611</c:v>
                </c:pt>
                <c:pt idx="4349" formatCode="0.00">
                  <c:v>117.08259706959709</c:v>
                </c:pt>
                <c:pt idx="4350" formatCode="0.00">
                  <c:v>117.49671752652762</c:v>
                </c:pt>
                <c:pt idx="4351" formatCode="0.00">
                  <c:v>117.70180542323197</c:v>
                </c:pt>
                <c:pt idx="4352" formatCode="0.00">
                  <c:v>117.84312820512821</c:v>
                </c:pt>
                <c:pt idx="4353" formatCode="0.00">
                  <c:v>118.03452014652015</c:v>
                </c:pt>
                <c:pt idx="4354" formatCode="0.00">
                  <c:v>118.27619164529136</c:v>
                </c:pt>
                <c:pt idx="4355" formatCode="0.00">
                  <c:v>118.63928581925055</c:v>
                </c:pt>
                <c:pt idx="4356" formatCode="0.00">
                  <c:v>119.12467279411763</c:v>
                </c:pt>
                <c:pt idx="4357" formatCode="0.00">
                  <c:v>119.47453846153846</c:v>
                </c:pt>
                <c:pt idx="4358" formatCode="0.00">
                  <c:v>120.12020870206493</c:v>
                </c:pt>
                <c:pt idx="4359" formatCode="0.00">
                  <c:v>120.57524602881418</c:v>
                </c:pt>
                <c:pt idx="4360" formatCode="0.00">
                  <c:v>120.9991059651723</c:v>
                </c:pt>
                <c:pt idx="4361" formatCode="0.00">
                  <c:v>121.28855762081784</c:v>
                </c:pt>
                <c:pt idx="4362" formatCode="0.00">
                  <c:v>121.25583587644215</c:v>
                </c:pt>
                <c:pt idx="4363" formatCode="0.00">
                  <c:v>121.55489944134078</c:v>
                </c:pt>
                <c:pt idx="4364" formatCode="0.00">
                  <c:v>122.32274607916355</c:v>
                </c:pt>
                <c:pt idx="4365" formatCode="0.00">
                  <c:v>122.45480389221558</c:v>
                </c:pt>
                <c:pt idx="4366" formatCode="0.00">
                  <c:v>122.36505992509365</c:v>
                </c:pt>
                <c:pt idx="4367" formatCode="0.00">
                  <c:v>122.39146961740437</c:v>
                </c:pt>
                <c:pt idx="4368" formatCode="0.00">
                  <c:v>122.19548312078021</c:v>
                </c:pt>
                <c:pt idx="4369" formatCode="0.00">
                  <c:v>122.44451969981242</c:v>
                </c:pt>
                <c:pt idx="4370" formatCode="0.00">
                  <c:v>122.47617466266871</c:v>
                </c:pt>
                <c:pt idx="4371" formatCode="0.00">
                  <c:v>122.34387135377716</c:v>
                </c:pt>
                <c:pt idx="4372" formatCode="0.00">
                  <c:v>122.07496341918625</c:v>
                </c:pt>
                <c:pt idx="4373" formatCode="0.00">
                  <c:v>121.89162993298586</c:v>
                </c:pt>
                <c:pt idx="4374" formatCode="0.00">
                  <c:v>121.4058571428572</c:v>
                </c:pt>
                <c:pt idx="4375" formatCode="0.00">
                  <c:v>121.3862864023713</c:v>
                </c:pt>
                <c:pt idx="4376" formatCode="0.00">
                  <c:v>120.96128223125231</c:v>
                </c:pt>
                <c:pt idx="4377" formatCode="0.00">
                  <c:v>121.07844985250739</c:v>
                </c:pt>
                <c:pt idx="4378" formatCode="0.00">
                  <c:v>120.56689992641651</c:v>
                </c:pt>
                <c:pt idx="4379" formatCode="0.00">
                  <c:v>120.35677296105808</c:v>
                </c:pt>
                <c:pt idx="4380" formatCode="0.00">
                  <c:v>120.23679032258065</c:v>
                </c:pt>
                <c:pt idx="4381" formatCode="0.00">
                  <c:v>120.61481451612903</c:v>
                </c:pt>
                <c:pt idx="4382" formatCode="0.00">
                  <c:v>120.45642731600148</c:v>
                </c:pt>
                <c:pt idx="4383" formatCode="0.00">
                  <c:v>120.35438309549946</c:v>
                </c:pt>
                <c:pt idx="4384" formatCode="0.00">
                  <c:v>120.83907103625049</c:v>
                </c:pt>
                <c:pt idx="4385" formatCode="0.00">
                  <c:v>120.89028937728941</c:v>
                </c:pt>
                <c:pt idx="4386" formatCode="0.00">
                  <c:v>120.89028937728941</c:v>
                </c:pt>
                <c:pt idx="4387" formatCode="0.00">
                  <c:v>120.94658373030418</c:v>
                </c:pt>
                <c:pt idx="4388" formatCode="0.00">
                  <c:v>120.99787903225808</c:v>
                </c:pt>
                <c:pt idx="4389" formatCode="0.00">
                  <c:v>120.99787903225808</c:v>
                </c:pt>
                <c:pt idx="4390" formatCode="0.00">
                  <c:v>120.94658373030418</c:v>
                </c:pt>
                <c:pt idx="4391" formatCode="0.00">
                  <c:v>120.99787903225808</c:v>
                </c:pt>
                <c:pt idx="4392" formatCode="0.00">
                  <c:v>120.99787903225808</c:v>
                </c:pt>
                <c:pt idx="4393" formatCode="0.00">
                  <c:v>121.01667107195303</c:v>
                </c:pt>
                <c:pt idx="4394" formatCode="0.00">
                  <c:v>120.90890975788707</c:v>
                </c:pt>
                <c:pt idx="4395" formatCode="0.00">
                  <c:v>121.20848458149783</c:v>
                </c:pt>
                <c:pt idx="4396" formatCode="0.00">
                  <c:v>121.20848458149783</c:v>
                </c:pt>
                <c:pt idx="4397" formatCode="0.00">
                  <c:v>121.12459074210142</c:v>
                </c:pt>
                <c:pt idx="4398" formatCode="0.00">
                  <c:v>121.17608342521132</c:v>
                </c:pt>
                <c:pt idx="4399" formatCode="0.00">
                  <c:v>121.33584768211921</c:v>
                </c:pt>
                <c:pt idx="4400" formatCode="0.00">
                  <c:v>121.33584768211921</c:v>
                </c:pt>
                <c:pt idx="4401" formatCode="0.00">
                  <c:v>121.43917820324006</c:v>
                </c:pt>
                <c:pt idx="4402" formatCode="0.00">
                  <c:v>121.43917820324006</c:v>
                </c:pt>
                <c:pt idx="4403" formatCode="0.00">
                  <c:v>121.59952782897165</c:v>
                </c:pt>
                <c:pt idx="4404" formatCode="0.00">
                  <c:v>121.70831538177794</c:v>
                </c:pt>
                <c:pt idx="4405" formatCode="0.00">
                  <c:v>122.11431141485042</c:v>
                </c:pt>
                <c:pt idx="4406" formatCode="0.00">
                  <c:v>122.27594378698228</c:v>
                </c:pt>
                <c:pt idx="4407" formatCode="0.00">
                  <c:v>122.32820532741403</c:v>
                </c:pt>
                <c:pt idx="4408" formatCode="0.00">
                  <c:v>122.43284450203632</c:v>
                </c:pt>
                <c:pt idx="4409" formatCode="0.00">
                  <c:v>122.49031481481484</c:v>
                </c:pt>
                <c:pt idx="4410" formatCode="0.00">
                  <c:v>122.49031481481484</c:v>
                </c:pt>
                <c:pt idx="4411" formatCode="0.00">
                  <c:v>122.49031481481484</c:v>
                </c:pt>
                <c:pt idx="4412" formatCode="0.00">
                  <c:v>122.62629137356538</c:v>
                </c:pt>
                <c:pt idx="4413" formatCode="0.00">
                  <c:v>122.46409097633139</c:v>
                </c:pt>
                <c:pt idx="4414" formatCode="0.00">
                  <c:v>122.41179852125697</c:v>
                </c:pt>
                <c:pt idx="4415" formatCode="0.00">
                  <c:v>122.44302215657316</c:v>
                </c:pt>
                <c:pt idx="4416" formatCode="0.00">
                  <c:v>122.17730151124218</c:v>
                </c:pt>
                <c:pt idx="4417" formatCode="0.00">
                  <c:v>122.15166396761131</c:v>
                </c:pt>
                <c:pt idx="4418" formatCode="0.00">
                  <c:v>122.35431791483114</c:v>
                </c:pt>
                <c:pt idx="4419" formatCode="0.00">
                  <c:v>121.98196741120469</c:v>
                </c:pt>
                <c:pt idx="4420" formatCode="0.00">
                  <c:v>121.99318626734845</c:v>
                </c:pt>
                <c:pt idx="4421" formatCode="0.00">
                  <c:v>121.86531413994172</c:v>
                </c:pt>
                <c:pt idx="4422" formatCode="0.00">
                  <c:v>121.87177862595419</c:v>
                </c:pt>
                <c:pt idx="4423" formatCode="0.00">
                  <c:v>121.80082656023225</c:v>
                </c:pt>
                <c:pt idx="4424" formatCode="0.00">
                  <c:v>121.5918043478261</c:v>
                </c:pt>
                <c:pt idx="4425" formatCode="0.00">
                  <c:v>121.78111594202898</c:v>
                </c:pt>
                <c:pt idx="4426" formatCode="0.00">
                  <c:v>121.78775605348756</c:v>
                </c:pt>
                <c:pt idx="4427" formatCode="0.00">
                  <c:v>121.6303285198556</c:v>
                </c:pt>
                <c:pt idx="4428" formatCode="0.00">
                  <c:v>121.47324161557881</c:v>
                </c:pt>
                <c:pt idx="4429" formatCode="0.00">
                  <c:v>121.32144740634007</c:v>
                </c:pt>
                <c:pt idx="4430" formatCode="0.00">
                  <c:v>121.26597083183293</c:v>
                </c:pt>
                <c:pt idx="4431" formatCode="0.00">
                  <c:v>121.21548380129587</c:v>
                </c:pt>
                <c:pt idx="4432" formatCode="0.00">
                  <c:v>121.21548380129587</c:v>
                </c:pt>
                <c:pt idx="4433" formatCode="0.00">
                  <c:v>121.21548380129587</c:v>
                </c:pt>
                <c:pt idx="4434" formatCode="0.00">
                  <c:v>121.02739884809216</c:v>
                </c:pt>
                <c:pt idx="4435" formatCode="0.00">
                  <c:v>120.89461685271877</c:v>
                </c:pt>
                <c:pt idx="4436" formatCode="0.00">
                  <c:v>120.83931389488839</c:v>
                </c:pt>
                <c:pt idx="4437" formatCode="0.00">
                  <c:v>120.94500648414987</c:v>
                </c:pt>
                <c:pt idx="4438" formatCode="0.00">
                  <c:v>120.94500648414987</c:v>
                </c:pt>
                <c:pt idx="4439" formatCode="0.00">
                  <c:v>121.23425090122569</c:v>
                </c:pt>
                <c:pt idx="4440" formatCode="0.00">
                  <c:v>120.75678602305479</c:v>
                </c:pt>
                <c:pt idx="4441" formatCode="0.00">
                  <c:v>120.86249531362654</c:v>
                </c:pt>
                <c:pt idx="4442" formatCode="0.00">
                  <c:v>121.04589473684211</c:v>
                </c:pt>
                <c:pt idx="4443" formatCode="0.00">
                  <c:v>120.94500648414987</c:v>
                </c:pt>
                <c:pt idx="4444" formatCode="0.00">
                  <c:v>121.13322694524499</c:v>
                </c:pt>
                <c:pt idx="4445" formatCode="0.00">
                  <c:v>121.23425090122569</c:v>
                </c:pt>
                <c:pt idx="4446" formatCode="0.00">
                  <c:v>121.04589473684211</c:v>
                </c:pt>
                <c:pt idx="4447" formatCode="0.00">
                  <c:v>121.13322694524499</c:v>
                </c:pt>
                <c:pt idx="4448" formatCode="0.00">
                  <c:v>121.13322694524499</c:v>
                </c:pt>
                <c:pt idx="4449" formatCode="0.00">
                  <c:v>121.07781814908174</c:v>
                </c:pt>
                <c:pt idx="4450" formatCode="0.00">
                  <c:v>121.13322694524499</c:v>
                </c:pt>
                <c:pt idx="4451" formatCode="0.00">
                  <c:v>120.94500648414987</c:v>
                </c:pt>
                <c:pt idx="4452" formatCode="0.00">
                  <c:v>121.32144740634007</c:v>
                </c:pt>
                <c:pt idx="4453" formatCode="0.00">
                  <c:v>121.42260706560924</c:v>
                </c:pt>
                <c:pt idx="4454" formatCode="0.00">
                  <c:v>121.61096322999282</c:v>
                </c:pt>
                <c:pt idx="4455" formatCode="0.00">
                  <c:v>121.66166570501264</c:v>
                </c:pt>
                <c:pt idx="4456" formatCode="0.00">
                  <c:v>121.90585714285714</c:v>
                </c:pt>
                <c:pt idx="4457" formatCode="0.00">
                  <c:v>122.00758483754512</c:v>
                </c:pt>
                <c:pt idx="4458" formatCode="0.00">
                  <c:v>122.00758483754512</c:v>
                </c:pt>
                <c:pt idx="4459" formatCode="0.00">
                  <c:v>121.90585714285714</c:v>
                </c:pt>
                <c:pt idx="4460" formatCode="0.00">
                  <c:v>122.1962129963899</c:v>
                </c:pt>
                <c:pt idx="4461" formatCode="0.00">
                  <c:v>122.08938888888892</c:v>
                </c:pt>
                <c:pt idx="4462" formatCode="0.00">
                  <c:v>122.03851388388031</c:v>
                </c:pt>
                <c:pt idx="4463" formatCode="0.00">
                  <c:v>122.17107498197552</c:v>
                </c:pt>
                <c:pt idx="4464" formatCode="0.00">
                  <c:v>122.20673424558879</c:v>
                </c:pt>
                <c:pt idx="4465" formatCode="0.00">
                  <c:v>122.13090079079799</c:v>
                </c:pt>
                <c:pt idx="4466" formatCode="0.00">
                  <c:v>122.29350969131374</c:v>
                </c:pt>
                <c:pt idx="4467" formatCode="0.00">
                  <c:v>122.22269186671443</c:v>
                </c:pt>
                <c:pt idx="4468" formatCode="0.00">
                  <c:v>122.19770483005371</c:v>
                </c:pt>
                <c:pt idx="4469" formatCode="0.00">
                  <c:v>121.9910278670954</c:v>
                </c:pt>
                <c:pt idx="4470" formatCode="0.00">
                  <c:v>122.12728571428573</c:v>
                </c:pt>
                <c:pt idx="4471" formatCode="0.00">
                  <c:v>122.15775561897971</c:v>
                </c:pt>
                <c:pt idx="4472" formatCode="0.00">
                  <c:v>122.31910972568579</c:v>
                </c:pt>
                <c:pt idx="4473" formatCode="0.00">
                  <c:v>122.16824911032029</c:v>
                </c:pt>
                <c:pt idx="4474" formatCode="0.00">
                  <c:v>122.29901921024546</c:v>
                </c:pt>
                <c:pt idx="4475" formatCode="0.00">
                  <c:v>122.24877524893313</c:v>
                </c:pt>
                <c:pt idx="4476" formatCode="0.00">
                  <c:v>122.24877524893313</c:v>
                </c:pt>
                <c:pt idx="4477" formatCode="0.00">
                  <c:v>122.4848961223764</c:v>
                </c:pt>
                <c:pt idx="4478" formatCode="0.00">
                  <c:v>122.43458605974399</c:v>
                </c:pt>
                <c:pt idx="4479" formatCode="0.00">
                  <c:v>122.29901921024546</c:v>
                </c:pt>
                <c:pt idx="4480" formatCode="0.00">
                  <c:v>122.34929893238433</c:v>
                </c:pt>
                <c:pt idx="4481" formatCode="0.00">
                  <c:v>122.45486253561259</c:v>
                </c:pt>
                <c:pt idx="4482" formatCode="0.00">
                  <c:v>122.505251514072</c:v>
                </c:pt>
                <c:pt idx="4483" formatCode="0.00">
                  <c:v>122.69139330245818</c:v>
                </c:pt>
                <c:pt idx="4484" formatCode="0.00">
                  <c:v>122.505251514072</c:v>
                </c:pt>
                <c:pt idx="4485" formatCode="0.00">
                  <c:v>122.69139330245818</c:v>
                </c:pt>
                <c:pt idx="4486" formatCode="0.00">
                  <c:v>122.84787874465056</c:v>
                </c:pt>
                <c:pt idx="4487" formatCode="0.00">
                  <c:v>122.84787874465056</c:v>
                </c:pt>
                <c:pt idx="4488" formatCode="0.00">
                  <c:v>122.74188453314329</c:v>
                </c:pt>
                <c:pt idx="4489" formatCode="0.00">
                  <c:v>123.03421968616263</c:v>
                </c:pt>
                <c:pt idx="4490" formatCode="0.00">
                  <c:v>122.89847984302534</c:v>
                </c:pt>
                <c:pt idx="4491" formatCode="0.00">
                  <c:v>122.84787874465056</c:v>
                </c:pt>
                <c:pt idx="4492" formatCode="0.00">
                  <c:v>122.89847984302534</c:v>
                </c:pt>
                <c:pt idx="4493" formatCode="0.00">
                  <c:v>122.89847984302534</c:v>
                </c:pt>
                <c:pt idx="4494" formatCode="0.00">
                  <c:v>122.84787874465056</c:v>
                </c:pt>
                <c:pt idx="4495" formatCode="0.00">
                  <c:v>123.08488726364612</c:v>
                </c:pt>
                <c:pt idx="4496" formatCode="0.00">
                  <c:v>122.84787874465056</c:v>
                </c:pt>
                <c:pt idx="4497" formatCode="0.00">
                  <c:v>123.22056062767476</c:v>
                </c:pt>
                <c:pt idx="4498" formatCode="0.00">
                  <c:v>122.92809265858881</c:v>
                </c:pt>
                <c:pt idx="4499" formatCode="0.00">
                  <c:v>123.11430078403427</c:v>
                </c:pt>
                <c:pt idx="4500" formatCode="0.00">
                  <c:v>123.11430078403427</c:v>
                </c:pt>
                <c:pt idx="4501" formatCode="0.00">
                  <c:v>123.30050890947973</c:v>
                </c:pt>
                <c:pt idx="4502" formatCode="0.00">
                  <c:v>123.30050890947973</c:v>
                </c:pt>
                <c:pt idx="4503" formatCode="0.00">
                  <c:v>123.24981866761669</c:v>
                </c:pt>
                <c:pt idx="4504" formatCode="0.00">
                  <c:v>123.24981866761669</c:v>
                </c:pt>
                <c:pt idx="4505" formatCode="0.00">
                  <c:v>123.30050890947973</c:v>
                </c:pt>
                <c:pt idx="4506" formatCode="0.00">
                  <c:v>123.48671703492522</c:v>
                </c:pt>
                <c:pt idx="4507" formatCode="0.00">
                  <c:v>123.43106198788746</c:v>
                </c:pt>
                <c:pt idx="4508" formatCode="0.00">
                  <c:v>123.56641880341886</c:v>
                </c:pt>
                <c:pt idx="4509" formatCode="0.00">
                  <c:v>123.64600711743773</c:v>
                </c:pt>
                <c:pt idx="4510" formatCode="0.00">
                  <c:v>123.54456116642962</c:v>
                </c:pt>
                <c:pt idx="4511" formatCode="0.00">
                  <c:v>123.57339076376556</c:v>
                </c:pt>
                <c:pt idx="4512" formatCode="0.00">
                  <c:v>123.65277635782749</c:v>
                </c:pt>
                <c:pt idx="4513" formatCode="0.00">
                  <c:v>123.5466998935793</c:v>
                </c:pt>
                <c:pt idx="4514" formatCode="0.00">
                  <c:v>123.44564799716417</c:v>
                </c:pt>
                <c:pt idx="4515" formatCode="0.00">
                  <c:v>123.47449079320114</c:v>
                </c:pt>
                <c:pt idx="4516" formatCode="0.00">
                  <c:v>123.83966430594901</c:v>
                </c:pt>
                <c:pt idx="4517" formatCode="0.00">
                  <c:v>123.73858386411891</c:v>
                </c:pt>
                <c:pt idx="4518" formatCode="0.00">
                  <c:v>123.58237080240369</c:v>
                </c:pt>
                <c:pt idx="4519" formatCode="0.00">
                  <c:v>123.52713427561838</c:v>
                </c:pt>
                <c:pt idx="4520" formatCode="0.00">
                  <c:v>123.56065266501943</c:v>
                </c:pt>
                <c:pt idx="4521" formatCode="0.00">
                  <c:v>123.74023261560185</c:v>
                </c:pt>
                <c:pt idx="4522" formatCode="0.00">
                  <c:v>123.74023261560185</c:v>
                </c:pt>
                <c:pt idx="4523" formatCode="0.00">
                  <c:v>123.74023261560185</c:v>
                </c:pt>
                <c:pt idx="4524" formatCode="0.00">
                  <c:v>123.92466607836218</c:v>
                </c:pt>
                <c:pt idx="4525" formatCode="0.00">
                  <c:v>123.74023261560185</c:v>
                </c:pt>
                <c:pt idx="4526" formatCode="0.00">
                  <c:v>123.92466607836218</c:v>
                </c:pt>
                <c:pt idx="4527" formatCode="0.00">
                  <c:v>123.74023261560185</c:v>
                </c:pt>
                <c:pt idx="4528" formatCode="0.00">
                  <c:v>123.92466607836218</c:v>
                </c:pt>
                <c:pt idx="4529" formatCode="0.00">
                  <c:v>123.97998446327685</c:v>
                </c:pt>
                <c:pt idx="4530" formatCode="0.00">
                  <c:v>123.92466607836218</c:v>
                </c:pt>
                <c:pt idx="4531" formatCode="0.00">
                  <c:v>123.92466607836218</c:v>
                </c:pt>
                <c:pt idx="4532" formatCode="0.00">
                  <c:v>123.92466607836218</c:v>
                </c:pt>
                <c:pt idx="4533" formatCode="0.00">
                  <c:v>124.10909954112248</c:v>
                </c:pt>
                <c:pt idx="4534" formatCode="0.00">
                  <c:v>123.92466607836218</c:v>
                </c:pt>
                <c:pt idx="4535" formatCode="0.00">
                  <c:v>124.15962782485877</c:v>
                </c:pt>
                <c:pt idx="4536" formatCode="0.00">
                  <c:v>124.15962782485877</c:v>
                </c:pt>
                <c:pt idx="4537" formatCode="0.00">
                  <c:v>124.10909954112248</c:v>
                </c:pt>
                <c:pt idx="4538" formatCode="0.00">
                  <c:v>124.2935330038828</c:v>
                </c:pt>
                <c:pt idx="4539" formatCode="0.00">
                  <c:v>124.10909954112248</c:v>
                </c:pt>
                <c:pt idx="4540" formatCode="0.00">
                  <c:v>124.2935330038828</c:v>
                </c:pt>
                <c:pt idx="4541" formatCode="0.00">
                  <c:v>124.2935330038828</c:v>
                </c:pt>
                <c:pt idx="4542" formatCode="0.00">
                  <c:v>124.2935330038828</c:v>
                </c:pt>
                <c:pt idx="4543" formatCode="0.00">
                  <c:v>124.3441264124294</c:v>
                </c:pt>
                <c:pt idx="4544" formatCode="0.00">
                  <c:v>124.47796646664312</c:v>
                </c:pt>
                <c:pt idx="4545" formatCode="0.00">
                  <c:v>124.66239992940348</c:v>
                </c:pt>
                <c:pt idx="4546" formatCode="0.00">
                  <c:v>124.47796646664312</c:v>
                </c:pt>
                <c:pt idx="4547" formatCode="0.00">
                  <c:v>124.47796646664312</c:v>
                </c:pt>
                <c:pt idx="4548" formatCode="0.00">
                  <c:v>124.66239992940348</c:v>
                </c:pt>
                <c:pt idx="4549" formatCode="0.00">
                  <c:v>124.8468333921638</c:v>
                </c:pt>
                <c:pt idx="4550" formatCode="0.00">
                  <c:v>124.8468333921638</c:v>
                </c:pt>
                <c:pt idx="4551" formatCode="0.00">
                  <c:v>125.0821207627119</c:v>
                </c:pt>
                <c:pt idx="4552" formatCode="0.00">
                  <c:v>125.0821207627119</c:v>
                </c:pt>
                <c:pt idx="4553" formatCode="0.00">
                  <c:v>125.0821207627119</c:v>
                </c:pt>
                <c:pt idx="4554" formatCode="0.00">
                  <c:v>125.26661935028253</c:v>
                </c:pt>
                <c:pt idx="4555" formatCode="0.00">
                  <c:v>125.0821207627119</c:v>
                </c:pt>
                <c:pt idx="4556" formatCode="0.00">
                  <c:v>125.26661935028253</c:v>
                </c:pt>
                <c:pt idx="4557" formatCode="0.00">
                  <c:v>125.26661935028253</c:v>
                </c:pt>
                <c:pt idx="4558" formatCode="0.00">
                  <c:v>125.45111793785313</c:v>
                </c:pt>
                <c:pt idx="4559" formatCode="0.00">
                  <c:v>125.45111793785313</c:v>
                </c:pt>
                <c:pt idx="4560" formatCode="0.00">
                  <c:v>125.34433380381088</c:v>
                </c:pt>
                <c:pt idx="4561" formatCode="0.00">
                  <c:v>125.55521008107158</c:v>
                </c:pt>
                <c:pt idx="4562" formatCode="0.00">
                  <c:v>125.58166197183104</c:v>
                </c:pt>
                <c:pt idx="4563" formatCode="0.00">
                  <c:v>125.42427330284912</c:v>
                </c:pt>
                <c:pt idx="4564" formatCode="0.00">
                  <c:v>125.62956711173581</c:v>
                </c:pt>
                <c:pt idx="4565" formatCode="0.00">
                  <c:v>125.4772857142857</c:v>
                </c:pt>
                <c:pt idx="4566" formatCode="0.00">
                  <c:v>125.62956711173581</c:v>
                </c:pt>
                <c:pt idx="4567" formatCode="0.00">
                  <c:v>125.42177192982456</c:v>
                </c:pt>
                <c:pt idx="4568" formatCode="0.00">
                  <c:v>125.66068339768339</c:v>
                </c:pt>
                <c:pt idx="4569" formatCode="0.00">
                  <c:v>125.60510526315787</c:v>
                </c:pt>
                <c:pt idx="4570" formatCode="0.00">
                  <c:v>125.78843859649123</c:v>
                </c:pt>
                <c:pt idx="4571" formatCode="0.00">
                  <c:v>125.8392548262548</c:v>
                </c:pt>
                <c:pt idx="4572" formatCode="0.00">
                  <c:v>125.8392548262548</c:v>
                </c:pt>
                <c:pt idx="4573" formatCode="0.00">
                  <c:v>125.78843859649123</c:v>
                </c:pt>
                <c:pt idx="4574" formatCode="0.00">
                  <c:v>125.9458240252898</c:v>
                </c:pt>
                <c:pt idx="4575" formatCode="0.00">
                  <c:v>125.9458240252898</c:v>
                </c:pt>
                <c:pt idx="4576" formatCode="0.00">
                  <c:v>125.99674912157414</c:v>
                </c:pt>
                <c:pt idx="4577" formatCode="0.00">
                  <c:v>126.0525430579965</c:v>
                </c:pt>
                <c:pt idx="4578" formatCode="0.00">
                  <c:v>126.15457580021106</c:v>
                </c:pt>
                <c:pt idx="4579" formatCode="0.00">
                  <c:v>126.15457580021106</c:v>
                </c:pt>
                <c:pt idx="4580" formatCode="0.00">
                  <c:v>126.15457580021106</c:v>
                </c:pt>
                <c:pt idx="4581" formatCode="0.00">
                  <c:v>126.33836053464654</c:v>
                </c:pt>
                <c:pt idx="4582" formatCode="0.00">
                  <c:v>126.38949542575654</c:v>
                </c:pt>
                <c:pt idx="4583" formatCode="0.00">
                  <c:v>126.38949542575654</c:v>
                </c:pt>
                <c:pt idx="4584" formatCode="0.00">
                  <c:v>126.38949542575654</c:v>
                </c:pt>
                <c:pt idx="4585" formatCode="0.00">
                  <c:v>126.23136555360284</c:v>
                </c:pt>
                <c:pt idx="4586" formatCode="0.00">
                  <c:v>126.38949542575654</c:v>
                </c:pt>
                <c:pt idx="4587" formatCode="0.00">
                  <c:v>126.38949542575654</c:v>
                </c:pt>
                <c:pt idx="4588" formatCode="0.00">
                  <c:v>126.57334482758623</c:v>
                </c:pt>
                <c:pt idx="4589" formatCode="0.00">
                  <c:v>126.57334482758623</c:v>
                </c:pt>
                <c:pt idx="4590" formatCode="0.00">
                  <c:v>126.62942027455122</c:v>
                </c:pt>
                <c:pt idx="4591" formatCode="0.00">
                  <c:v>126.62942027455122</c:v>
                </c:pt>
                <c:pt idx="4592" formatCode="0.00">
                  <c:v>126.80849454417461</c:v>
                </c:pt>
                <c:pt idx="4593" formatCode="0.00">
                  <c:v>126.80849454417461</c:v>
                </c:pt>
                <c:pt idx="4594" formatCode="0.00">
                  <c:v>126.99240865892293</c:v>
                </c:pt>
                <c:pt idx="4595" formatCode="0.00">
                  <c:v>127.04865140845072</c:v>
                </c:pt>
                <c:pt idx="4596" formatCode="0.00">
                  <c:v>126.99240865892293</c:v>
                </c:pt>
                <c:pt idx="4597" formatCode="0.00">
                  <c:v>126.8646725352113</c:v>
                </c:pt>
                <c:pt idx="4598" formatCode="0.00">
                  <c:v>127.04865140845072</c:v>
                </c:pt>
                <c:pt idx="4599" formatCode="0.00">
                  <c:v>127.04865140845072</c:v>
                </c:pt>
                <c:pt idx="4600" formatCode="0.00">
                  <c:v>127.15156589147287</c:v>
                </c:pt>
                <c:pt idx="4601" formatCode="0.00">
                  <c:v>127.23263028169015</c:v>
                </c:pt>
                <c:pt idx="4602" formatCode="0.00">
                  <c:v>127.23263028169015</c:v>
                </c:pt>
                <c:pt idx="4603" formatCode="0.00">
                  <c:v>127.15156589147287</c:v>
                </c:pt>
                <c:pt idx="4604" formatCode="0.00">
                  <c:v>127.20792421572085</c:v>
                </c:pt>
                <c:pt idx="4605" formatCode="0.00">
                  <c:v>127.33567441860467</c:v>
                </c:pt>
                <c:pt idx="4606" formatCode="0.00">
                  <c:v>127.15156589147287</c:v>
                </c:pt>
                <c:pt idx="4607" formatCode="0.00">
                  <c:v>127.0237507930913</c:v>
                </c:pt>
                <c:pt idx="4608" formatCode="0.00">
                  <c:v>126.99240865892293</c:v>
                </c:pt>
                <c:pt idx="4609" formatCode="0.00">
                  <c:v>126.99240865892293</c:v>
                </c:pt>
                <c:pt idx="4610" formatCode="0.00">
                  <c:v>126.94104363124563</c:v>
                </c:pt>
                <c:pt idx="4611" formatCode="0.00">
                  <c:v>126.57334482758623</c:v>
                </c:pt>
                <c:pt idx="4612" formatCode="0.00">
                  <c:v>126.31273591549299</c:v>
                </c:pt>
                <c:pt idx="4613" formatCode="0.00">
                  <c:v>126.2358682170543</c:v>
                </c:pt>
                <c:pt idx="4614" formatCode="0.00">
                  <c:v>125.58166197183104</c:v>
                </c:pt>
                <c:pt idx="4615" formatCode="0.00">
                  <c:v>125.52593558606122</c:v>
                </c:pt>
                <c:pt idx="4616" formatCode="0.00">
                  <c:v>125.39768309859159</c:v>
                </c:pt>
                <c:pt idx="4617" formatCode="0.00">
                  <c:v>125.58166197183104</c:v>
                </c:pt>
                <c:pt idx="4618" formatCode="0.00">
                  <c:v>126.02663476425056</c:v>
                </c:pt>
                <c:pt idx="4619" formatCode="0.00">
                  <c:v>125.7098497008096</c:v>
                </c:pt>
                <c:pt idx="4620" formatCode="0.00">
                  <c:v>125.94477816901411</c:v>
                </c:pt>
                <c:pt idx="4621" formatCode="0.00">
                  <c:v>125.68354263565894</c:v>
                </c:pt>
                <c:pt idx="4622" formatCode="0.00">
                  <c:v>125.37103665844205</c:v>
                </c:pt>
                <c:pt idx="4623" formatCode="0.00">
                  <c:v>125.39768309859159</c:v>
                </c:pt>
                <c:pt idx="4624" formatCode="0.00">
                  <c:v>125.42193864598028</c:v>
                </c:pt>
                <c:pt idx="4625" formatCode="0.00">
                  <c:v>125.52870218772057</c:v>
                </c:pt>
                <c:pt idx="4626" formatCode="0.00">
                  <c:v>125.5797137310272</c:v>
                </c:pt>
                <c:pt idx="4627" formatCode="0.00">
                  <c:v>125.76414719378752</c:v>
                </c:pt>
                <c:pt idx="4628" formatCode="0.00">
                  <c:v>125.36856537102474</c:v>
                </c:pt>
                <c:pt idx="4629" formatCode="0.00">
                  <c:v>125.21284076433125</c:v>
                </c:pt>
                <c:pt idx="4630" formatCode="0.00">
                  <c:v>125.18586574566066</c:v>
                </c:pt>
                <c:pt idx="4631" formatCode="0.00">
                  <c:v>124.97354964539008</c:v>
                </c:pt>
                <c:pt idx="4632" formatCode="0.00">
                  <c:v>125.89391006043371</c:v>
                </c:pt>
                <c:pt idx="4633" formatCode="0.00">
                  <c:v>125.87243060498221</c:v>
                </c:pt>
                <c:pt idx="4634" formatCode="0.00">
                  <c:v>125.15768995010697</c:v>
                </c:pt>
                <c:pt idx="4635" formatCode="0.00">
                  <c:v>124.94405601141639</c:v>
                </c:pt>
                <c:pt idx="4636" formatCode="0.00">
                  <c:v>124.09064474624734</c:v>
                </c:pt>
                <c:pt idx="4637" formatCode="0.00">
                  <c:v>123.6083276047261</c:v>
                </c:pt>
                <c:pt idx="4638" formatCode="0.00">
                  <c:v>122.64785663082441</c:v>
                </c:pt>
                <c:pt idx="4639" formatCode="0.00">
                  <c:v>121.78633931777381</c:v>
                </c:pt>
                <c:pt idx="4640" formatCode="0.00">
                  <c:v>120.87141423948222</c:v>
                </c:pt>
                <c:pt idx="4641" formatCode="0.00">
                  <c:v>122.76624090745409</c:v>
                </c:pt>
                <c:pt idx="4642" formatCode="0.00">
                  <c:v>123.32301805054155</c:v>
                </c:pt>
                <c:pt idx="4643" formatCode="0.00">
                  <c:v>121.92566257225437</c:v>
                </c:pt>
                <c:pt idx="4644" formatCode="0.00">
                  <c:v>121.51661663652806</c:v>
                </c:pt>
                <c:pt idx="4645" formatCode="0.00">
                  <c:v>118.98576511038729</c:v>
                </c:pt>
                <c:pt idx="4646" formatCode="0.00">
                  <c:v>118.19914130434782</c:v>
                </c:pt>
                <c:pt idx="4647" formatCode="0.00">
                  <c:v>115.71013456655785</c:v>
                </c:pt>
                <c:pt idx="4648" formatCode="0.00">
                  <c:v>113.92633938294014</c:v>
                </c:pt>
                <c:pt idx="4649" formatCode="0.00">
                  <c:v>113.50664098837211</c:v>
                </c:pt>
                <c:pt idx="4650" formatCode="0.00">
                  <c:v>113.05005389657686</c:v>
                </c:pt>
                <c:pt idx="4651" formatCode="0.00">
                  <c:v>113.76591651476488</c:v>
                </c:pt>
                <c:pt idx="4652" formatCode="0.00">
                  <c:v>114.24402882159796</c:v>
                </c:pt>
                <c:pt idx="4653" formatCode="0.00">
                  <c:v>114.01336523009496</c:v>
                </c:pt>
                <c:pt idx="4654" formatCode="0.00">
                  <c:v>112.83201279707495</c:v>
                </c:pt>
                <c:pt idx="4655" formatCode="0.00">
                  <c:v>113.26245135332849</c:v>
                </c:pt>
                <c:pt idx="4656" formatCode="0.00">
                  <c:v>112.31794505494506</c:v>
                </c:pt>
                <c:pt idx="4657" formatCode="0.00">
                  <c:v>108.75266337358217</c:v>
                </c:pt>
                <c:pt idx="4658" formatCode="0.00">
                  <c:v>104.85362614426951</c:v>
                </c:pt>
                <c:pt idx="4659" formatCode="0.00">
                  <c:v>104.00330369557265</c:v>
                </c:pt>
                <c:pt idx="4660" formatCode="0.00">
                  <c:v>104.19448554701795</c:v>
                </c:pt>
                <c:pt idx="4661" formatCode="0.00">
                  <c:v>101.8753995617239</c:v>
                </c:pt>
                <c:pt idx="4662" formatCode="0.00">
                  <c:v>102.1193480481576</c:v>
                </c:pt>
                <c:pt idx="4663" formatCode="0.00">
                  <c:v>101.27411921254102</c:v>
                </c:pt>
                <c:pt idx="4664" formatCode="0.00">
                  <c:v>100.47988500727803</c:v>
                </c:pt>
                <c:pt idx="4665" formatCode="0.00">
                  <c:v>99.404948382406417</c:v>
                </c:pt>
                <c:pt idx="4666" formatCode="0.00">
                  <c:v>100.91998729582581</c:v>
                </c:pt>
                <c:pt idx="4667" formatCode="0.00">
                  <c:v>99.614848495831808</c:v>
                </c:pt>
                <c:pt idx="4668" formatCode="0.00">
                  <c:v>100.27594820717133</c:v>
                </c:pt>
                <c:pt idx="4669" formatCode="0.00">
                  <c:v>100.10341591320073</c:v>
                </c:pt>
                <c:pt idx="4670" formatCode="0.00">
                  <c:v>97.661734177215209</c:v>
                </c:pt>
                <c:pt idx="4671" formatCode="0.00">
                  <c:v>97.940252985884939</c:v>
                </c:pt>
                <c:pt idx="4672" formatCode="0.00">
                  <c:v>97.188805284111496</c:v>
                </c:pt>
                <c:pt idx="4673" formatCode="0.00">
                  <c:v>96.567800724637678</c:v>
                </c:pt>
                <c:pt idx="4674" formatCode="0.00">
                  <c:v>97.493859941944876</c:v>
                </c:pt>
                <c:pt idx="4675" formatCode="0.00">
                  <c:v>95.969395348837224</c:v>
                </c:pt>
                <c:pt idx="4676" formatCode="0.00">
                  <c:v>94.445496360989821</c:v>
                </c:pt>
                <c:pt idx="4677" formatCode="0.00">
                  <c:v>92.604736439752486</c:v>
                </c:pt>
                <c:pt idx="4678" formatCode="0.00">
                  <c:v>91.258625227852733</c:v>
                </c:pt>
                <c:pt idx="4679" formatCode="0.00">
                  <c:v>90.290108433734943</c:v>
                </c:pt>
                <c:pt idx="4680" formatCode="0.00">
                  <c:v>90.242677773709275</c:v>
                </c:pt>
                <c:pt idx="4681" formatCode="0.00">
                  <c:v>89.308121056493064</c:v>
                </c:pt>
                <c:pt idx="4682" formatCode="0.00">
                  <c:v>90.235079353416623</c:v>
                </c:pt>
                <c:pt idx="4683" formatCode="0.00">
                  <c:v>89.365022058823541</c:v>
                </c:pt>
                <c:pt idx="4684" formatCode="0.00">
                  <c:v>88.38551472754051</c:v>
                </c:pt>
                <c:pt idx="4685" formatCode="0.00">
                  <c:v>86.301177794171906</c:v>
                </c:pt>
                <c:pt idx="4686" formatCode="0.00">
                  <c:v>85.915711176687594</c:v>
                </c:pt>
                <c:pt idx="4687" formatCode="0.00">
                  <c:v>83.784980051717781</c:v>
                </c:pt>
                <c:pt idx="4688" formatCode="0.00">
                  <c:v>85.280018128005949</c:v>
                </c:pt>
                <c:pt idx="4689" formatCode="0.00">
                  <c:v>85.66153866074734</c:v>
                </c:pt>
                <c:pt idx="4690" formatCode="0.00">
                  <c:v>85.057553538347548</c:v>
                </c:pt>
                <c:pt idx="4691" formatCode="0.00">
                  <c:v>85.096117123795395</c:v>
                </c:pt>
                <c:pt idx="4692" formatCode="0.00">
                  <c:v>84.790818991097922</c:v>
                </c:pt>
                <c:pt idx="4693" formatCode="0.00">
                  <c:v>85.444607275426904</c:v>
                </c:pt>
                <c:pt idx="4694" formatCode="0.00">
                  <c:v>84.217199182460064</c:v>
                </c:pt>
                <c:pt idx="4695" formatCode="0.00">
                  <c:v>83.877312267657999</c:v>
                </c:pt>
                <c:pt idx="4696" formatCode="0.00">
                  <c:v>81.684287681429112</c:v>
                </c:pt>
                <c:pt idx="4697" formatCode="0.00">
                  <c:v>80.722248232229262</c:v>
                </c:pt>
                <c:pt idx="4698" formatCode="0.00">
                  <c:v>82.684165301563695</c:v>
                </c:pt>
                <c:pt idx="4699" formatCode="0.00">
                  <c:v>85.571358153387976</c:v>
                </c:pt>
                <c:pt idx="4700" formatCode="0.00">
                  <c:v>83.956067461796508</c:v>
                </c:pt>
                <c:pt idx="4701" formatCode="0.00">
                  <c:v>83.225434750186452</c:v>
                </c:pt>
                <c:pt idx="4702" formatCode="0.00">
                  <c:v>83.843100708690798</c:v>
                </c:pt>
                <c:pt idx="4703" formatCode="0.00">
                  <c:v>84.312831712789844</c:v>
                </c:pt>
                <c:pt idx="4704" formatCode="0.00">
                  <c:v>83.817752066115716</c:v>
                </c:pt>
                <c:pt idx="4705" formatCode="0.00">
                  <c:v>84.401429752066136</c:v>
                </c:pt>
                <c:pt idx="4706" formatCode="0.00">
                  <c:v>85.524338080959538</c:v>
                </c:pt>
                <c:pt idx="4707" formatCode="0.00">
                  <c:v>86.213374531835214</c:v>
                </c:pt>
                <c:pt idx="4708" formatCode="0.00">
                  <c:v>86.787766355140221</c:v>
                </c:pt>
                <c:pt idx="4709" formatCode="0.00">
                  <c:v>87.894760537113029</c:v>
                </c:pt>
                <c:pt idx="4710" formatCode="0.00">
                  <c:v>91.161454951600916</c:v>
                </c:pt>
                <c:pt idx="4711" formatCode="0.00">
                  <c:v>91.936469387755125</c:v>
                </c:pt>
                <c:pt idx="4712" formatCode="0.00">
                  <c:v>92.724745090774391</c:v>
                </c:pt>
                <c:pt idx="4713" formatCode="0.00">
                  <c:v>93.405632358385787</c:v>
                </c:pt>
                <c:pt idx="4714" formatCode="0.00">
                  <c:v>93.918430365718521</c:v>
                </c:pt>
                <c:pt idx="4715" formatCode="0.00">
                  <c:v>94.127164514939153</c:v>
                </c:pt>
                <c:pt idx="4716" formatCode="0.00">
                  <c:v>94.851034660766985</c:v>
                </c:pt>
                <c:pt idx="4717" formatCode="0.00">
                  <c:v>94.804006266126081</c:v>
                </c:pt>
                <c:pt idx="4718" formatCode="0.00">
                  <c:v>94.996597493549601</c:v>
                </c:pt>
                <c:pt idx="4719" formatCode="0.00">
                  <c:v>95.761894213048308</c:v>
                </c:pt>
                <c:pt idx="4720" formatCode="0.00">
                  <c:v>95.611543510324509</c:v>
                </c:pt>
                <c:pt idx="4721" formatCode="0.00">
                  <c:v>95.996867994100313</c:v>
                </c:pt>
                <c:pt idx="4722" formatCode="0.00">
                  <c:v>96.124203396087111</c:v>
                </c:pt>
                <c:pt idx="4723" formatCode="0.00">
                  <c:v>95.828293683043981</c:v>
                </c:pt>
                <c:pt idx="4724" formatCode="0.00">
                  <c:v>96.124203396087111</c:v>
                </c:pt>
                <c:pt idx="4725" formatCode="0.00">
                  <c:v>96.475328767123301</c:v>
                </c:pt>
                <c:pt idx="4726" formatCode="0.00">
                  <c:v>96.389896041435463</c:v>
                </c:pt>
                <c:pt idx="4727" formatCode="0.00">
                  <c:v>96.685828096118328</c:v>
                </c:pt>
                <c:pt idx="4728" formatCode="0.00">
                  <c:v>97.260227356746782</c:v>
                </c:pt>
                <c:pt idx="4729" formatCode="0.00">
                  <c:v>96.728606508875771</c:v>
                </c:pt>
                <c:pt idx="4730" formatCode="0.00">
                  <c:v>96.921838757396472</c:v>
                </c:pt>
                <c:pt idx="4731" formatCode="0.00">
                  <c:v>97.050578674564989</c:v>
                </c:pt>
                <c:pt idx="4732" formatCode="0.00">
                  <c:v>97.184701260192725</c:v>
                </c:pt>
                <c:pt idx="4733" formatCode="0.00">
                  <c:v>96.991039288361748</c:v>
                </c:pt>
                <c:pt idx="4734" formatCode="0.00">
                  <c:v>97.319122448979627</c:v>
                </c:pt>
                <c:pt idx="4735" formatCode="0.00">
                  <c:v>97.259749628528994</c:v>
                </c:pt>
                <c:pt idx="4736" formatCode="0.00">
                  <c:v>97.346178438661724</c:v>
                </c:pt>
                <c:pt idx="4737" formatCode="0.00">
                  <c:v>97.670517677707494</c:v>
                </c:pt>
                <c:pt idx="4738" formatCode="0.00">
                  <c:v>98.118018587360595</c:v>
                </c:pt>
                <c:pt idx="4739" formatCode="0.00">
                  <c:v>98.01588318452383</c:v>
                </c:pt>
                <c:pt idx="4740" formatCode="0.00">
                  <c:v>97.762534450651771</c:v>
                </c:pt>
                <c:pt idx="4741" formatCode="0.00">
                  <c:v>98.239052925829313</c:v>
                </c:pt>
                <c:pt idx="4742" formatCode="0.00">
                  <c:v>98.419215005599099</c:v>
                </c:pt>
                <c:pt idx="4743" formatCode="0.00">
                  <c:v>98.702110945087796</c:v>
                </c:pt>
                <c:pt idx="4744" formatCode="0.00">
                  <c:v>98.985429906542095</c:v>
                </c:pt>
                <c:pt idx="4745" formatCode="0.00">
                  <c:v>99.269172839506183</c:v>
                </c:pt>
                <c:pt idx="4746" formatCode="0.00">
                  <c:v>99.407194756554318</c:v>
                </c:pt>
                <c:pt idx="4747" formatCode="0.00">
                  <c:v>99.451553765455245</c:v>
                </c:pt>
                <c:pt idx="4748" formatCode="0.00">
                  <c:v>99.887625187406329</c:v>
                </c:pt>
                <c:pt idx="4749" formatCode="0.00">
                  <c:v>99.58998799699927</c:v>
                </c:pt>
                <c:pt idx="4750" formatCode="0.00">
                  <c:v>99.875143393393415</c:v>
                </c:pt>
                <c:pt idx="4751" formatCode="0.00">
                  <c:v>100.02660225140716</c:v>
                </c:pt>
                <c:pt idx="4752" formatCode="0.00">
                  <c:v>100.01431529500189</c:v>
                </c:pt>
                <c:pt idx="4753" formatCode="0.00">
                  <c:v>100.01431529500189</c:v>
                </c:pt>
                <c:pt idx="4754" formatCode="0.00">
                  <c:v>100.16072727272729</c:v>
                </c:pt>
                <c:pt idx="4755" formatCode="0.00">
                  <c:v>100.26741066066069</c:v>
                </c:pt>
                <c:pt idx="4756" formatCode="0.00">
                  <c:v>100.40185757234124</c:v>
                </c:pt>
                <c:pt idx="4757" formatCode="0.00">
                  <c:v>100.16072727272729</c:v>
                </c:pt>
                <c:pt idx="4758" formatCode="0.00">
                  <c:v>100.21067004885383</c:v>
                </c:pt>
                <c:pt idx="4759" formatCode="0.00">
                  <c:v>100.25548120300753</c:v>
                </c:pt>
                <c:pt idx="4760" formatCode="0.00">
                  <c:v>100.21067004885383</c:v>
                </c:pt>
                <c:pt idx="4761" formatCode="0.00">
                  <c:v>100.21067004885383</c:v>
                </c:pt>
                <c:pt idx="4762" formatCode="0.00">
                  <c:v>100.64316917293235</c:v>
                </c:pt>
                <c:pt idx="4763" formatCode="0.00">
                  <c:v>100.25548120300753</c:v>
                </c:pt>
                <c:pt idx="4764" formatCode="0.00">
                  <c:v>100.45190977443609</c:v>
                </c:pt>
                <c:pt idx="4765" formatCode="0.00">
                  <c:v>100.30032606242949</c:v>
                </c:pt>
                <c:pt idx="4766" formatCode="0.00">
                  <c:v>100.39011704930375</c:v>
                </c:pt>
                <c:pt idx="4767" formatCode="0.00">
                  <c:v>100.58676740684986</c:v>
                </c:pt>
                <c:pt idx="4768" formatCode="0.00">
                  <c:v>100.44024021084341</c:v>
                </c:pt>
                <c:pt idx="4769" formatCode="0.00">
                  <c:v>100.44024021084341</c:v>
                </c:pt>
                <c:pt idx="4770" formatCode="0.00">
                  <c:v>100.48522222222222</c:v>
                </c:pt>
                <c:pt idx="4771" formatCode="0.00">
                  <c:v>100.48522222222222</c:v>
                </c:pt>
                <c:pt idx="4772" formatCode="0.00">
                  <c:v>100.77223482849607</c:v>
                </c:pt>
                <c:pt idx="4773" formatCode="0.00">
                  <c:v>100.77223482849607</c:v>
                </c:pt>
                <c:pt idx="4774" formatCode="0.00">
                  <c:v>100.62555656108599</c:v>
                </c:pt>
                <c:pt idx="4775" formatCode="0.00">
                  <c:v>100.62555656108599</c:v>
                </c:pt>
                <c:pt idx="4776" formatCode="0.00">
                  <c:v>100.57528797587639</c:v>
                </c:pt>
                <c:pt idx="4777" formatCode="0.00">
                  <c:v>100.42853544494723</c:v>
                </c:pt>
                <c:pt idx="4778" formatCode="0.00">
                  <c:v>100.62555656108599</c:v>
                </c:pt>
                <c:pt idx="4779" formatCode="0.00">
                  <c:v>100.62555656108599</c:v>
                </c:pt>
                <c:pt idx="4780" formatCode="0.00">
                  <c:v>100.67067634854773</c:v>
                </c:pt>
                <c:pt idx="4781" formatCode="0.00">
                  <c:v>100.67067634854773</c:v>
                </c:pt>
                <c:pt idx="4782" formatCode="0.00">
                  <c:v>100.67067634854773</c:v>
                </c:pt>
                <c:pt idx="4783" formatCode="0.00">
                  <c:v>100.67067634854773</c:v>
                </c:pt>
                <c:pt idx="4784" formatCode="0.00">
                  <c:v>100.61411404833837</c:v>
                </c:pt>
                <c:pt idx="4785" formatCode="0.00">
                  <c:v>100.8114327794562</c:v>
                </c:pt>
                <c:pt idx="4786" formatCode="0.00">
                  <c:v>100.76101812004532</c:v>
                </c:pt>
                <c:pt idx="4787" formatCode="0.00">
                  <c:v>100.8114327794562</c:v>
                </c:pt>
                <c:pt idx="4788" formatCode="0.00">
                  <c:v>100.76101812004532</c:v>
                </c:pt>
                <c:pt idx="4789" formatCode="0.00">
                  <c:v>100.56896451491133</c:v>
                </c:pt>
                <c:pt idx="4790" formatCode="0.00">
                  <c:v>100.56896451491133</c:v>
                </c:pt>
                <c:pt idx="4791" formatCode="0.00">
                  <c:v>100.46190442009824</c:v>
                </c:pt>
                <c:pt idx="4792" formatCode="0.00">
                  <c:v>100.65929769550438</c:v>
                </c:pt>
                <c:pt idx="4793" formatCode="0.00">
                  <c:v>100.21947658610272</c:v>
                </c:pt>
                <c:pt idx="4794" formatCode="0.00">
                  <c:v>100.41679531722055</c:v>
                </c:pt>
                <c:pt idx="4795" formatCode="0.00">
                  <c:v>100.07231242916511</c:v>
                </c:pt>
                <c:pt idx="4796" formatCode="0.00">
                  <c:v>100.314776266062</c:v>
                </c:pt>
                <c:pt idx="4797" formatCode="0.00">
                  <c:v>100.46190442009824</c:v>
                </c:pt>
                <c:pt idx="4798" formatCode="0.00">
                  <c:v>100.314776266062</c:v>
                </c:pt>
                <c:pt idx="4799" formatCode="0.00">
                  <c:v>100.51224414210131</c:v>
                </c:pt>
                <c:pt idx="4800" formatCode="0.00">
                  <c:v>99.925037037037058</c:v>
                </c:pt>
                <c:pt idx="4801" formatCode="0.00">
                  <c:v>100.26970570457124</c:v>
                </c:pt>
                <c:pt idx="4802" formatCode="0.00">
                  <c:v>100.2126028744327</c:v>
                </c:pt>
                <c:pt idx="4803" formatCode="0.00">
                  <c:v>100.40501966717099</c:v>
                </c:pt>
                <c:pt idx="4804" formatCode="0.00">
                  <c:v>100.11730839002269</c:v>
                </c:pt>
                <c:pt idx="4805" formatCode="0.00">
                  <c:v>100.2126028744327</c:v>
                </c:pt>
                <c:pt idx="4806" formatCode="0.00">
                  <c:v>100.2126028744327</c:v>
                </c:pt>
                <c:pt idx="4807" formatCode="0.00">
                  <c:v>100.25770298902765</c:v>
                </c:pt>
                <c:pt idx="4808" formatCode="0.00">
                  <c:v>99.867521377222886</c:v>
                </c:pt>
                <c:pt idx="4809" formatCode="0.00">
                  <c:v>100.01498562783664</c:v>
                </c:pt>
                <c:pt idx="4810" formatCode="0.00">
                  <c:v>100.0600109723799</c:v>
                </c:pt>
                <c:pt idx="4811" formatCode="0.00">
                  <c:v>100.00258333333335</c:v>
                </c:pt>
                <c:pt idx="4812" formatCode="0.00">
                  <c:v>100.00258333333335</c:v>
                </c:pt>
                <c:pt idx="4813" formatCode="0.00">
                  <c:v>100.20050000000001</c:v>
                </c:pt>
                <c:pt idx="4814" formatCode="0.00">
                  <c:v>100.2456638878363</c:v>
                </c:pt>
                <c:pt idx="4815" formatCode="0.00">
                  <c:v>100.09800758150115</c:v>
                </c:pt>
                <c:pt idx="4816" formatCode="0.00">
                  <c:v>100.09800758150115</c:v>
                </c:pt>
                <c:pt idx="4817" formatCode="0.00">
                  <c:v>99.990143399089533</c:v>
                </c:pt>
                <c:pt idx="4818" formatCode="0.00">
                  <c:v>100.38657738998484</c:v>
                </c:pt>
                <c:pt idx="4819" formatCode="0.00">
                  <c:v>100.23358823529412</c:v>
                </c:pt>
                <c:pt idx="4820" formatCode="0.00">
                  <c:v>100.2840706150342</c:v>
                </c:pt>
                <c:pt idx="4821" formatCode="0.00">
                  <c:v>100.17618389057752</c:v>
                </c:pt>
                <c:pt idx="4822" formatCode="0.00">
                  <c:v>100.22670201444321</c:v>
                </c:pt>
                <c:pt idx="4823" formatCode="0.00">
                  <c:v>100.22670201444321</c:v>
                </c:pt>
                <c:pt idx="4824" formatCode="0.00">
                  <c:v>100.27203041825096</c:v>
                </c:pt>
                <c:pt idx="4825" formatCode="0.00">
                  <c:v>100.22670201444321</c:v>
                </c:pt>
                <c:pt idx="4826" formatCode="0.00">
                  <c:v>100.11864853556486</c:v>
                </c:pt>
                <c:pt idx="4827" formatCode="0.00">
                  <c:v>100.07336121673004</c:v>
                </c:pt>
                <c:pt idx="4828" formatCode="0.00">
                  <c:v>99.816768557289691</c:v>
                </c:pt>
                <c:pt idx="4829" formatCode="0.00">
                  <c:v>100.01566463646748</c:v>
                </c:pt>
                <c:pt idx="4830" formatCode="0.00">
                  <c:v>99.925133891213406</c:v>
                </c:pt>
                <c:pt idx="4831" formatCode="0.00">
                  <c:v>100.06098172124906</c:v>
                </c:pt>
                <c:pt idx="4832" formatCode="0.00">
                  <c:v>100.21456071564525</c:v>
                </c:pt>
                <c:pt idx="4833" formatCode="0.00">
                  <c:v>100.06098172124906</c:v>
                </c:pt>
                <c:pt idx="4834" formatCode="0.00">
                  <c:v>100.01566463646748</c:v>
                </c:pt>
                <c:pt idx="4835" formatCode="0.00">
                  <c:v>100.01566463646748</c:v>
                </c:pt>
                <c:pt idx="4836" formatCode="0.00">
                  <c:v>100.01566463646748</c:v>
                </c:pt>
                <c:pt idx="4837" formatCode="0.00">
                  <c:v>100.21456071564525</c:v>
                </c:pt>
                <c:pt idx="4838" formatCode="0.00">
                  <c:v>100.06098172124906</c:v>
                </c:pt>
                <c:pt idx="4839" formatCode="0.00">
                  <c:v>100.06098172124906</c:v>
                </c:pt>
                <c:pt idx="4840" formatCode="0.00">
                  <c:v>100.01566463646748</c:v>
                </c:pt>
                <c:pt idx="4841" formatCode="0.00">
                  <c:v>100.06098172124906</c:v>
                </c:pt>
                <c:pt idx="4842" formatCode="0.00">
                  <c:v>100.20238238658027</c:v>
                </c:pt>
                <c:pt idx="4843" formatCode="0.00">
                  <c:v>100.11157142857147</c:v>
                </c:pt>
                <c:pt idx="4844" formatCode="0.00">
                  <c:v>100.11157142857147</c:v>
                </c:pt>
                <c:pt idx="4845" formatCode="0.00">
                  <c:v>100.00318299656884</c:v>
                </c:pt>
                <c:pt idx="4846" formatCode="0.00">
                  <c:v>100.11157142857147</c:v>
                </c:pt>
                <c:pt idx="4847" formatCode="0.00">
                  <c:v>99.713476190476229</c:v>
                </c:pt>
                <c:pt idx="4848" formatCode="0.00">
                  <c:v>100.11157142857147</c:v>
                </c:pt>
                <c:pt idx="4849" formatCode="0.00">
                  <c:v>100.06098172124906</c:v>
                </c:pt>
                <c:pt idx="4850" formatCode="0.00">
                  <c:v>99.668274181264294</c:v>
                </c:pt>
                <c:pt idx="4851" formatCode="0.00">
                  <c:v>99.713476190476229</c:v>
                </c:pt>
                <c:pt idx="4852" formatCode="0.00">
                  <c:v>99.668274181264294</c:v>
                </c:pt>
                <c:pt idx="4853" formatCode="0.00">
                  <c:v>99.437553401748403</c:v>
                </c:pt>
                <c:pt idx="4854" formatCode="0.00">
                  <c:v>99.482581749049444</c:v>
                </c:pt>
                <c:pt idx="4855" formatCode="0.00">
                  <c:v>99.829514633219333</c:v>
                </c:pt>
                <c:pt idx="4856" formatCode="0.00">
                  <c:v>99.585853343465061</c:v>
                </c:pt>
                <c:pt idx="4857" formatCode="0.00">
                  <c:v>99.829514633219333</c:v>
                </c:pt>
                <c:pt idx="4858" formatCode="0.00">
                  <c:v>99.829514633219333</c:v>
                </c:pt>
                <c:pt idx="4859" formatCode="0.00">
                  <c:v>99.630920942607375</c:v>
                </c:pt>
                <c:pt idx="4860" formatCode="0.00">
                  <c:v>99.829514633219333</c:v>
                </c:pt>
                <c:pt idx="4861" formatCode="0.00">
                  <c:v>99.726389121338912</c:v>
                </c:pt>
                <c:pt idx="4862" formatCode="0.00">
                  <c:v>99.726389121338912</c:v>
                </c:pt>
                <c:pt idx="4863" formatCode="0.00">
                  <c:v>99.623106585458714</c:v>
                </c:pt>
                <c:pt idx="4864" formatCode="0.00">
                  <c:v>99.623106585458714</c:v>
                </c:pt>
                <c:pt idx="4865" formatCode="0.00">
                  <c:v>99.668274181264294</c:v>
                </c:pt>
                <c:pt idx="4866" formatCode="0.00">
                  <c:v>99.668274181264294</c:v>
                </c:pt>
                <c:pt idx="4867" formatCode="0.00">
                  <c:v>99.867246001523242</c:v>
                </c:pt>
                <c:pt idx="4868" formatCode="0.00">
                  <c:v>99.867246001523242</c:v>
                </c:pt>
                <c:pt idx="4869" formatCode="0.00">
                  <c:v>99.912523809523847</c:v>
                </c:pt>
                <c:pt idx="4870" formatCode="0.00">
                  <c:v>100.11157142857147</c:v>
                </c:pt>
                <c:pt idx="4871" formatCode="0.00">
                  <c:v>100.06098172124906</c:v>
                </c:pt>
                <c:pt idx="4872" formatCode="0.00">
                  <c:v>100.11157142857147</c:v>
                </c:pt>
                <c:pt idx="4873" formatCode="0.00">
                  <c:v>100.24783981693366</c:v>
                </c:pt>
                <c:pt idx="4874" formatCode="0.00">
                  <c:v>100.11157142857147</c:v>
                </c:pt>
                <c:pt idx="4875" formatCode="0.00">
                  <c:v>100.11157142857147</c:v>
                </c:pt>
                <c:pt idx="4876" formatCode="0.00">
                  <c:v>100.20238238658027</c:v>
                </c:pt>
                <c:pt idx="4877" formatCode="0.00">
                  <c:v>100.20238238658027</c:v>
                </c:pt>
                <c:pt idx="4878" formatCode="0.00">
                  <c:v>100.20238238658027</c:v>
                </c:pt>
                <c:pt idx="4879" formatCode="0.00">
                  <c:v>100.59553907739232</c:v>
                </c:pt>
                <c:pt idx="4880" formatCode="0.00">
                  <c:v>100.59553907739232</c:v>
                </c:pt>
                <c:pt idx="4881" formatCode="0.00">
                  <c:v>100.24783981693366</c:v>
                </c:pt>
                <c:pt idx="4882" formatCode="0.00">
                  <c:v>100.59553907739232</c:v>
                </c:pt>
                <c:pt idx="4883" formatCode="0.00">
                  <c:v>100.59553907739232</c:v>
                </c:pt>
                <c:pt idx="4884" formatCode="0.00">
                  <c:v>100.64639054157134</c:v>
                </c:pt>
                <c:pt idx="4885" formatCode="0.00">
                  <c:v>100.84042181540811</c:v>
                </c:pt>
                <c:pt idx="4886" formatCode="0.00">
                  <c:v>100.64639054157134</c:v>
                </c:pt>
                <c:pt idx="4887" formatCode="0.00">
                  <c:v>100.79473846740377</c:v>
                </c:pt>
                <c:pt idx="4888" formatCode="0.00">
                  <c:v>100.9939378574152</c:v>
                </c:pt>
                <c:pt idx="4889" formatCode="0.00">
                  <c:v>100.9939378574152</c:v>
                </c:pt>
                <c:pt idx="4890" formatCode="0.00">
                  <c:v>101.19313724742663</c:v>
                </c:pt>
                <c:pt idx="4891" formatCode="0.00">
                  <c:v>100.9939378574152</c:v>
                </c:pt>
                <c:pt idx="4892" formatCode="0.00">
                  <c:v>101.19313724742663</c:v>
                </c:pt>
                <c:pt idx="4893" formatCode="0.00">
                  <c:v>101.24957654226962</c:v>
                </c:pt>
                <c:pt idx="4894" formatCode="0.00">
                  <c:v>101.19857289684052</c:v>
                </c:pt>
                <c:pt idx="4895" formatCode="0.00">
                  <c:v>101.59636505519606</c:v>
                </c:pt>
                <c:pt idx="4896" formatCode="0.00">
                  <c:v>101.69814644351464</c:v>
                </c:pt>
                <c:pt idx="4897" formatCode="0.00">
                  <c:v>101.69814644351464</c:v>
                </c:pt>
                <c:pt idx="4898" formatCode="0.00">
                  <c:v>101.79526113437383</c:v>
                </c:pt>
                <c:pt idx="4899" formatCode="0.00">
                  <c:v>101.97945062905073</c:v>
                </c:pt>
                <c:pt idx="4900" formatCode="0.00">
                  <c:v>102.18781918538258</c:v>
                </c:pt>
                <c:pt idx="4901" formatCode="0.00">
                  <c:v>102.34421200607905</c:v>
                </c:pt>
                <c:pt idx="4902" formatCode="0.00">
                  <c:v>102.26110462471573</c:v>
                </c:pt>
                <c:pt idx="4903" formatCode="0.00">
                  <c:v>102.40794126563092</c:v>
                </c:pt>
                <c:pt idx="4904" formatCode="0.00">
                  <c:v>102.66042619227859</c:v>
                </c:pt>
                <c:pt idx="4905" formatCode="0.00">
                  <c:v>102.66042619227859</c:v>
                </c:pt>
                <c:pt idx="4906" formatCode="0.00">
                  <c:v>103.15605975794254</c:v>
                </c:pt>
                <c:pt idx="4907" formatCode="0.00">
                  <c:v>103.15605975794254</c:v>
                </c:pt>
                <c:pt idx="4908" formatCode="0.00">
                  <c:v>103.25600831443691</c:v>
                </c:pt>
                <c:pt idx="4909" formatCode="0.00">
                  <c:v>103.34847655068081</c:v>
                </c:pt>
                <c:pt idx="4910" formatCode="0.00">
                  <c:v>103.3999655694287</c:v>
                </c:pt>
                <c:pt idx="4911" formatCode="0.00">
                  <c:v>103.54609379727688</c:v>
                </c:pt>
                <c:pt idx="4912" formatCode="0.00">
                  <c:v>103.79014718123348</c:v>
                </c:pt>
                <c:pt idx="4913" formatCode="0.00">
                  <c:v>104.23215215745648</c:v>
                </c:pt>
                <c:pt idx="4914" formatCode="0.00">
                  <c:v>104.32550000000001</c:v>
                </c:pt>
                <c:pt idx="4915" formatCode="0.00">
                  <c:v>104.23215215745648</c:v>
                </c:pt>
                <c:pt idx="4916" formatCode="0.00">
                  <c:v>104.42991900075701</c:v>
                </c:pt>
                <c:pt idx="4917" formatCode="0.00">
                  <c:v>104.42991900075701</c:v>
                </c:pt>
                <c:pt idx="4918" formatCode="0.00">
                  <c:v>104.42991900075701</c:v>
                </c:pt>
                <c:pt idx="4919" formatCode="0.00">
                  <c:v>104.57021864342553</c:v>
                </c:pt>
                <c:pt idx="4920" formatCode="0.00">
                  <c:v>105.16419363395225</c:v>
                </c:pt>
                <c:pt idx="4921" formatCode="0.00">
                  <c:v>105.16419363395225</c:v>
                </c:pt>
                <c:pt idx="4922" formatCode="0.00">
                  <c:v>105.40932297194847</c:v>
                </c:pt>
                <c:pt idx="4923" formatCode="0.00">
                  <c:v>105.70192261001519</c:v>
                </c:pt>
                <c:pt idx="4924" formatCode="0.00">
                  <c:v>105.80024412433664</c:v>
                </c:pt>
                <c:pt idx="4925" formatCode="0.00">
                  <c:v>105.99831084154664</c:v>
                </c:pt>
                <c:pt idx="4926" formatCode="0.00">
                  <c:v>106.19637755875665</c:v>
                </c:pt>
                <c:pt idx="4927" formatCode="0.00">
                  <c:v>106.29135735963582</c:v>
                </c:pt>
                <c:pt idx="4928" formatCode="0.00">
                  <c:v>106.38923199393481</c:v>
                </c:pt>
                <c:pt idx="4929" formatCode="0.00">
                  <c:v>106.53719354838711</c:v>
                </c:pt>
                <c:pt idx="4930" formatCode="0.00">
                  <c:v>106.48957435508348</c:v>
                </c:pt>
                <c:pt idx="4931" formatCode="0.00">
                  <c:v>106.7832164009112</c:v>
                </c:pt>
                <c:pt idx="4932" formatCode="0.00">
                  <c:v>107.07730471124623</c:v>
                </c:pt>
                <c:pt idx="4933" formatCode="0.00">
                  <c:v>107.37309870918757</c:v>
                </c:pt>
                <c:pt idx="4934" formatCode="0.00">
                  <c:v>107.66763525835869</c:v>
                </c:pt>
                <c:pt idx="4935" formatCode="0.00">
                  <c:v>107.66763525835869</c:v>
                </c:pt>
                <c:pt idx="4936" formatCode="0.00">
                  <c:v>107.9148026565465</c:v>
                </c:pt>
                <c:pt idx="4937" formatCode="0.00">
                  <c:v>108.26318996960488</c:v>
                </c:pt>
                <c:pt idx="4938" formatCode="0.00">
                  <c:v>108.35971602126047</c:v>
                </c:pt>
                <c:pt idx="4939" formatCode="0.00">
                  <c:v>108.26318996960488</c:v>
                </c:pt>
                <c:pt idx="4940" formatCode="0.00">
                  <c:v>108.31155568225012</c:v>
                </c:pt>
                <c:pt idx="4941" formatCode="0.00">
                  <c:v>108.51014937286205</c:v>
                </c:pt>
                <c:pt idx="4942" formatCode="0.00">
                  <c:v>108.70874306347397</c:v>
                </c:pt>
                <c:pt idx="4943" formatCode="0.00">
                  <c:v>108.85352051671735</c:v>
                </c:pt>
                <c:pt idx="4944" formatCode="0.00">
                  <c:v>109.25055699088148</c:v>
                </c:pt>
                <c:pt idx="4945" formatCode="0.00">
                  <c:v>109.09933776091083</c:v>
                </c:pt>
                <c:pt idx="4946" formatCode="0.00">
                  <c:v>109.49592220113854</c:v>
                </c:pt>
                <c:pt idx="4947" formatCode="0.00">
                  <c:v>109.93358377558758</c:v>
                </c:pt>
                <c:pt idx="4948" formatCode="0.00">
                  <c:v>110.08272338006822</c:v>
                </c:pt>
                <c:pt idx="4949" formatCode="0.00">
                  <c:v>109.93095987887966</c:v>
                </c:pt>
                <c:pt idx="4950" formatCode="0.00">
                  <c:v>110.12872672218018</c:v>
                </c:pt>
                <c:pt idx="4951" formatCode="0.00">
                  <c:v>110.8654404086266</c:v>
                </c:pt>
                <c:pt idx="4952" formatCode="0.00">
                  <c:v>111.05793000378361</c:v>
                </c:pt>
                <c:pt idx="4953" formatCode="0.00">
                  <c:v>111.45331403707908</c:v>
                </c:pt>
                <c:pt idx="4954" formatCode="0.00">
                  <c:v>111.59639636913769</c:v>
                </c:pt>
                <c:pt idx="4955" formatCode="0.00">
                  <c:v>112.04118766553162</c:v>
                </c:pt>
                <c:pt idx="4956" formatCode="0.00">
                  <c:v>112.23887968217937</c:v>
                </c:pt>
                <c:pt idx="4957" formatCode="0.00">
                  <c:v>112.28854882664649</c:v>
                </c:pt>
                <c:pt idx="4958" formatCode="0.00">
                  <c:v>112.68408251324757</c:v>
                </c:pt>
                <c:pt idx="4959" formatCode="0.00">
                  <c:v>112.88184935654809</c:v>
                </c:pt>
                <c:pt idx="4960" formatCode="0.00">
                  <c:v>112.98175000000001</c:v>
                </c:pt>
                <c:pt idx="4961" formatCode="0.00">
                  <c:v>112.98175000000001</c:v>
                </c:pt>
                <c:pt idx="4962" formatCode="0.00">
                  <c:v>113.17966666666666</c:v>
                </c:pt>
                <c:pt idx="4963" formatCode="0.00">
                  <c:v>113.76820833333335</c:v>
                </c:pt>
                <c:pt idx="4964" formatCode="0.00">
                  <c:v>114.2702024260804</c:v>
                </c:pt>
                <c:pt idx="4965" formatCode="0.00">
                  <c:v>114.66112357846859</c:v>
                </c:pt>
                <c:pt idx="4966" formatCode="0.00">
                  <c:v>115.05725701288858</c:v>
                </c:pt>
                <c:pt idx="4967" formatCode="0.00">
                  <c:v>115.15895978755694</c:v>
                </c:pt>
                <c:pt idx="4968" formatCode="0.00">
                  <c:v>115.95182776934752</c:v>
                </c:pt>
                <c:pt idx="4969" formatCode="0.00">
                  <c:v>115.95182776934752</c:v>
                </c:pt>
                <c:pt idx="4970" formatCode="0.00">
                  <c:v>116.24044503411676</c:v>
                </c:pt>
                <c:pt idx="4971" formatCode="0.00">
                  <c:v>116.54126251896815</c:v>
                </c:pt>
                <c:pt idx="4972" formatCode="0.00">
                  <c:v>116.43851175132679</c:v>
                </c:pt>
                <c:pt idx="4973" formatCode="0.00">
                  <c:v>116.93769650986346</c:v>
                </c:pt>
                <c:pt idx="4974" formatCode="0.00">
                  <c:v>116.93769650986346</c:v>
                </c:pt>
                <c:pt idx="4975" formatCode="0.00">
                  <c:v>116.54126251896815</c:v>
                </c:pt>
                <c:pt idx="4976" formatCode="0.00">
                  <c:v>116.79098861480077</c:v>
                </c:pt>
                <c:pt idx="4977" formatCode="0.00">
                  <c:v>117.18757305502845</c:v>
                </c:pt>
                <c:pt idx="4978" formatCode="0.00">
                  <c:v>117.38586527514232</c:v>
                </c:pt>
                <c:pt idx="4979" formatCode="0.00">
                  <c:v>117.43763933181475</c:v>
                </c:pt>
                <c:pt idx="4980" formatCode="0.00">
                  <c:v>117.43763933181475</c:v>
                </c:pt>
                <c:pt idx="4981" formatCode="0.00">
                  <c:v>117.04090432801826</c:v>
                </c:pt>
                <c:pt idx="4982" formatCode="0.00">
                  <c:v>117.38586527514232</c:v>
                </c:pt>
                <c:pt idx="4983" formatCode="0.00">
                  <c:v>117.04090432801826</c:v>
                </c:pt>
                <c:pt idx="4984" formatCode="0.00">
                  <c:v>117.04090432801826</c:v>
                </c:pt>
                <c:pt idx="4985" formatCode="0.00">
                  <c:v>117.04090432801826</c:v>
                </c:pt>
                <c:pt idx="4986" formatCode="0.00">
                  <c:v>116.98928083491461</c:v>
                </c:pt>
                <c:pt idx="4987" formatCode="0.00">
                  <c:v>117.59842379323456</c:v>
                </c:pt>
                <c:pt idx="4988" formatCode="0.00">
                  <c:v>117.59842379323456</c:v>
                </c:pt>
                <c:pt idx="4989" formatCode="0.00">
                  <c:v>117.0026427213987</c:v>
                </c:pt>
                <c:pt idx="4990" formatCode="0.00">
                  <c:v>117.84902661596959</c:v>
                </c:pt>
                <c:pt idx="4991" formatCode="0.00">
                  <c:v>118.04769581749051</c:v>
                </c:pt>
                <c:pt idx="4992" formatCode="0.00">
                  <c:v>118.1889787153174</c:v>
                </c:pt>
                <c:pt idx="4993" formatCode="0.00">
                  <c:v>118.43980608365021</c:v>
                </c:pt>
                <c:pt idx="4994" formatCode="0.00">
                  <c:v>118.78475978715318</c:v>
                </c:pt>
                <c:pt idx="4995" formatCode="0.00">
                  <c:v>119.03581368821293</c:v>
                </c:pt>
                <c:pt idx="4996" formatCode="0.00">
                  <c:v>119.03581368821293</c:v>
                </c:pt>
                <c:pt idx="4997" formatCode="0.00">
                  <c:v>119.03581368821293</c:v>
                </c:pt>
                <c:pt idx="4998" formatCode="0.00">
                  <c:v>119.39233003425963</c:v>
                </c:pt>
                <c:pt idx="4999" formatCode="0.00">
                  <c:v>119.48580334728032</c:v>
                </c:pt>
                <c:pt idx="5000" formatCode="0.00">
                  <c:v>119.6845481171548</c:v>
                </c:pt>
                <c:pt idx="5001" formatCode="0.00">
                  <c:v>119.79012219261517</c:v>
                </c:pt>
                <c:pt idx="5002" formatCode="0.00">
                  <c:v>119.79012219261517</c:v>
                </c:pt>
                <c:pt idx="5003" formatCode="0.00">
                  <c:v>119.90109523809528</c:v>
                </c:pt>
                <c:pt idx="5004" formatCode="0.00">
                  <c:v>120.29919047619052</c:v>
                </c:pt>
                <c:pt idx="5005" formatCode="0.00">
                  <c:v>120.40539420510868</c:v>
                </c:pt>
                <c:pt idx="5006" formatCode="0.00">
                  <c:v>120.31765471194203</c:v>
                </c:pt>
                <c:pt idx="5007" formatCode="0.00">
                  <c:v>120.82304200076365</c:v>
                </c:pt>
                <c:pt idx="5008" formatCode="0.00">
                  <c:v>121.02254562810234</c:v>
                </c:pt>
                <c:pt idx="5009" formatCode="0.00">
                  <c:v>121.02254562810234</c:v>
                </c:pt>
                <c:pt idx="5010" formatCode="0.00">
                  <c:v>121.21679915998473</c:v>
                </c:pt>
                <c:pt idx="5011" formatCode="0.00">
                  <c:v>121.27560504201679</c:v>
                </c:pt>
                <c:pt idx="5012" formatCode="0.00">
                  <c:v>121.52885785250285</c:v>
                </c:pt>
                <c:pt idx="5013" formatCode="0.00">
                  <c:v>121.41630278732342</c:v>
                </c:pt>
                <c:pt idx="5014" formatCode="0.00">
                  <c:v>121.27560504201679</c:v>
                </c:pt>
                <c:pt idx="5015" formatCode="0.00">
                  <c:v>121.52885785250285</c:v>
                </c:pt>
                <c:pt idx="5016" formatCode="0.00">
                  <c:v>121.52885785250285</c:v>
                </c:pt>
                <c:pt idx="5017" formatCode="0.00">
                  <c:v>121.52885785250285</c:v>
                </c:pt>
                <c:pt idx="5018" formatCode="0.00">
                  <c:v>121.47518487394959</c:v>
                </c:pt>
                <c:pt idx="5019" formatCode="0.00">
                  <c:v>121.72851394726786</c:v>
                </c:pt>
                <c:pt idx="5020" formatCode="0.00">
                  <c:v>121.78230428134557</c:v>
                </c:pt>
                <c:pt idx="5021" formatCode="0.00">
                  <c:v>121.78230428134557</c:v>
                </c:pt>
                <c:pt idx="5022" formatCode="0.00">
                  <c:v>121.78230428134557</c:v>
                </c:pt>
                <c:pt idx="5023" formatCode="0.00">
                  <c:v>121.98203669724774</c:v>
                </c:pt>
                <c:pt idx="5024" formatCode="0.00">
                  <c:v>121.98203669724774</c:v>
                </c:pt>
                <c:pt idx="5025" formatCode="0.00">
                  <c:v>121.89526855394035</c:v>
                </c:pt>
                <c:pt idx="5026" formatCode="0.00">
                  <c:v>121.69538332058153</c:v>
                </c:pt>
                <c:pt idx="5027" formatCode="0.00">
                  <c:v>121.94918446230386</c:v>
                </c:pt>
                <c:pt idx="5028" formatCode="0.00">
                  <c:v>122.28977888293807</c:v>
                </c:pt>
                <c:pt idx="5029" formatCode="0.00">
                  <c:v>122.28977888293807</c:v>
                </c:pt>
                <c:pt idx="5030" formatCode="0.00">
                  <c:v>122.28977888293807</c:v>
                </c:pt>
                <c:pt idx="5031" formatCode="0.00">
                  <c:v>122.48966411629689</c:v>
                </c:pt>
                <c:pt idx="5032" formatCode="0.00">
                  <c:v>122.48966411629689</c:v>
                </c:pt>
                <c:pt idx="5033" formatCode="0.00">
                  <c:v>122.54906965174135</c:v>
                </c:pt>
                <c:pt idx="5034" formatCode="0.00">
                  <c:v>122.48966411629689</c:v>
                </c:pt>
                <c:pt idx="5035" formatCode="0.00">
                  <c:v>122.60325650842273</c:v>
                </c:pt>
                <c:pt idx="5036" formatCode="0.00">
                  <c:v>122.60325650842273</c:v>
                </c:pt>
                <c:pt idx="5037" formatCode="0.00">
                  <c:v>122.80329479326193</c:v>
                </c:pt>
                <c:pt idx="5038" formatCode="0.00">
                  <c:v>122.60325650842273</c:v>
                </c:pt>
                <c:pt idx="5039" formatCode="0.00">
                  <c:v>123.00333307810112</c:v>
                </c:pt>
                <c:pt idx="5040" formatCode="0.00">
                  <c:v>122.74376923076923</c:v>
                </c:pt>
                <c:pt idx="5041" formatCode="0.00">
                  <c:v>122.74376923076923</c:v>
                </c:pt>
                <c:pt idx="5042" formatCode="0.00">
                  <c:v>122.68954934965572</c:v>
                </c:pt>
                <c:pt idx="5043" formatCode="0.00">
                  <c:v>122.94373096058175</c:v>
                </c:pt>
                <c:pt idx="5044" formatCode="0.00">
                  <c:v>122.7809663608563</c:v>
                </c:pt>
                <c:pt idx="5045" formatCode="0.00">
                  <c:v>122.74376923076923</c:v>
                </c:pt>
                <c:pt idx="5046" formatCode="0.00">
                  <c:v>122.94373096058175</c:v>
                </c:pt>
                <c:pt idx="5047" formatCode="0.00">
                  <c:v>123.0893198163734</c:v>
                </c:pt>
                <c:pt idx="5048" formatCode="0.00">
                  <c:v>123.1981071975498</c:v>
                </c:pt>
                <c:pt idx="5049" formatCode="0.00">
                  <c:v>123.1981071975498</c:v>
                </c:pt>
                <c:pt idx="5050" formatCode="0.00">
                  <c:v>123.00333307810112</c:v>
                </c:pt>
                <c:pt idx="5051" formatCode="0.00">
                  <c:v>123.31232950191571</c:v>
                </c:pt>
                <c:pt idx="5052" formatCode="0.00">
                  <c:v>123.31232950191571</c:v>
                </c:pt>
                <c:pt idx="5053" formatCode="0.00">
                  <c:v>123.36687121502493</c:v>
                </c:pt>
                <c:pt idx="5054" formatCode="0.00">
                  <c:v>123.53602379125101</c:v>
                </c:pt>
                <c:pt idx="5055" formatCode="0.00">
                  <c:v>123.53602379125101</c:v>
                </c:pt>
                <c:pt idx="5056" formatCode="0.00">
                  <c:v>123.59073512476007</c:v>
                </c:pt>
                <c:pt idx="5057" formatCode="0.00">
                  <c:v>123.59073512476007</c:v>
                </c:pt>
                <c:pt idx="5058" formatCode="0.00">
                  <c:v>123.59073512476007</c:v>
                </c:pt>
                <c:pt idx="5059" formatCode="0.00">
                  <c:v>123.90629619669616</c:v>
                </c:pt>
                <c:pt idx="5060" formatCode="0.00">
                  <c:v>123.70556626968883</c:v>
                </c:pt>
                <c:pt idx="5061" formatCode="0.00">
                  <c:v>123.50483634268156</c:v>
                </c:pt>
                <c:pt idx="5062" formatCode="0.00">
                  <c:v>123.50483634268156</c:v>
                </c:pt>
                <c:pt idx="5063" formatCode="0.00">
                  <c:v>123.81528758169938</c:v>
                </c:pt>
                <c:pt idx="5064" formatCode="0.00">
                  <c:v>123.70556626968883</c:v>
                </c:pt>
                <c:pt idx="5065" formatCode="0.00">
                  <c:v>123.70556626968883</c:v>
                </c:pt>
                <c:pt idx="5066" formatCode="0.00">
                  <c:v>123.70556626968883</c:v>
                </c:pt>
                <c:pt idx="5067" formatCode="0.00">
                  <c:v>123.50483634268156</c:v>
                </c:pt>
                <c:pt idx="5068" formatCode="0.00">
                  <c:v>123.81528758169938</c:v>
                </c:pt>
                <c:pt idx="5069" formatCode="0.00">
                  <c:v>123.70556626968883</c:v>
                </c:pt>
                <c:pt idx="5070" formatCode="0.00">
                  <c:v>123.50483634268156</c:v>
                </c:pt>
                <c:pt idx="5071" formatCode="0.00">
                  <c:v>123.81528758169938</c:v>
                </c:pt>
                <c:pt idx="5072" formatCode="0.00">
                  <c:v>123.67453846153848</c:v>
                </c:pt>
                <c:pt idx="5073" formatCode="0.00">
                  <c:v>123.61968973471741</c:v>
                </c:pt>
                <c:pt idx="5074" formatCode="0.00">
                  <c:v>123.61968973471741</c:v>
                </c:pt>
                <c:pt idx="5075" formatCode="0.00">
                  <c:v>123.87550000000002</c:v>
                </c:pt>
                <c:pt idx="5076" formatCode="0.00">
                  <c:v>123.93046825702191</c:v>
                </c:pt>
                <c:pt idx="5077" formatCode="0.00">
                  <c:v>123.67453846153848</c:v>
                </c:pt>
                <c:pt idx="5078" formatCode="0.00">
                  <c:v>123.67453846153848</c:v>
                </c:pt>
                <c:pt idx="5079" formatCode="0.00">
                  <c:v>123.93046825702191</c:v>
                </c:pt>
                <c:pt idx="5080" formatCode="0.00">
                  <c:v>123.87550000000002</c:v>
                </c:pt>
                <c:pt idx="5081" formatCode="0.00">
                  <c:v>123.81528758169938</c:v>
                </c:pt>
                <c:pt idx="5082" formatCode="0.00">
                  <c:v>123.7294293959215</c:v>
                </c:pt>
                <c:pt idx="5083" formatCode="0.00">
                  <c:v>123.67453846153848</c:v>
                </c:pt>
                <c:pt idx="5084" formatCode="0.00">
                  <c:v>123.87550000000002</c:v>
                </c:pt>
                <c:pt idx="5085" formatCode="0.00">
                  <c:v>123.87550000000002</c:v>
                </c:pt>
                <c:pt idx="5086" formatCode="0.00">
                  <c:v>123.87550000000002</c:v>
                </c:pt>
                <c:pt idx="5087" formatCode="0.00">
                  <c:v>123.87550000000002</c:v>
                </c:pt>
                <c:pt idx="5088" formatCode="0.00">
                  <c:v>123.81528758169938</c:v>
                </c:pt>
                <c:pt idx="5089" formatCode="0.00">
                  <c:v>123.81528758169938</c:v>
                </c:pt>
                <c:pt idx="5090" formatCode="0.00">
                  <c:v>124.0161718569781</c:v>
                </c:pt>
                <c:pt idx="5091" formatCode="0.00">
                  <c:v>124.04679416282644</c:v>
                </c:pt>
                <c:pt idx="5092" formatCode="0.00">
                  <c:v>123.99188675623802</c:v>
                </c:pt>
                <c:pt idx="5093" formatCode="0.00">
                  <c:v>123.99188675623802</c:v>
                </c:pt>
                <c:pt idx="5094" formatCode="0.00">
                  <c:v>123.99188675623802</c:v>
                </c:pt>
                <c:pt idx="5095" formatCode="0.00">
                  <c:v>123.93702148887189</c:v>
                </c:pt>
                <c:pt idx="5096" formatCode="0.00">
                  <c:v>123.93702148887189</c:v>
                </c:pt>
                <c:pt idx="5097" formatCode="0.00">
                  <c:v>124.02249003067487</c:v>
                </c:pt>
                <c:pt idx="5098" formatCode="0.00">
                  <c:v>123.82214493865035</c:v>
                </c:pt>
                <c:pt idx="5099" formatCode="0.00">
                  <c:v>124.16794442315063</c:v>
                </c:pt>
                <c:pt idx="5100" formatCode="0.00">
                  <c:v>124.10782758620689</c:v>
                </c:pt>
                <c:pt idx="5101" formatCode="0.00">
                  <c:v>124.22283512269939</c:v>
                </c:pt>
                <c:pt idx="5102" formatCode="0.00">
                  <c:v>124.33274290099774</c:v>
                </c:pt>
                <c:pt idx="5103" formatCode="0.00">
                  <c:v>124.19246257197699</c:v>
                </c:pt>
                <c:pt idx="5104" formatCode="0.00">
                  <c:v>124.24744700460832</c:v>
                </c:pt>
                <c:pt idx="5105" formatCode="0.00">
                  <c:v>124.39303838771593</c:v>
                </c:pt>
                <c:pt idx="5106" formatCode="0.00">
                  <c:v>124.44809984639022</c:v>
                </c:pt>
                <c:pt idx="5107" formatCode="0.00">
                  <c:v>124.59361420345491</c:v>
                </c:pt>
                <c:pt idx="5108" formatCode="0.00">
                  <c:v>124.59361420345491</c:v>
                </c:pt>
                <c:pt idx="5109" formatCode="0.00">
                  <c:v>124.64875268817207</c:v>
                </c:pt>
                <c:pt idx="5110" formatCode="0.00">
                  <c:v>124.53324174980816</c:v>
                </c:pt>
                <c:pt idx="5111" formatCode="0.00">
                  <c:v>124.42318021472397</c:v>
                </c:pt>
                <c:pt idx="5112" formatCode="0.00">
                  <c:v>124.42318021472397</c:v>
                </c:pt>
                <c:pt idx="5113" formatCode="0.00">
                  <c:v>124.62352530674849</c:v>
                </c:pt>
                <c:pt idx="5114" formatCode="0.00">
                  <c:v>124.62352530674849</c:v>
                </c:pt>
                <c:pt idx="5115" formatCode="0.00">
                  <c:v>124.563210808739</c:v>
                </c:pt>
                <c:pt idx="5116" formatCode="0.00">
                  <c:v>124.563210808739</c:v>
                </c:pt>
                <c:pt idx="5117" formatCode="0.00">
                  <c:v>124.563210808739</c:v>
                </c:pt>
                <c:pt idx="5118" formatCode="0.00">
                  <c:v>124.76347911077042</c:v>
                </c:pt>
                <c:pt idx="5119" formatCode="0.00">
                  <c:v>124.82387039877301</c:v>
                </c:pt>
                <c:pt idx="5120" formatCode="0.00">
                  <c:v>125.02421549079756</c:v>
                </c:pt>
                <c:pt idx="5121" formatCode="0.00">
                  <c:v>125.53573599386038</c:v>
                </c:pt>
                <c:pt idx="5122" formatCode="0.00">
                  <c:v>125.73623484267083</c:v>
                </c:pt>
                <c:pt idx="5123" formatCode="0.00">
                  <c:v>125.84738940092171</c:v>
                </c:pt>
                <c:pt idx="5124" formatCode="0.00">
                  <c:v>125.79179078694821</c:v>
                </c:pt>
                <c:pt idx="5125" formatCode="0.00">
                  <c:v>125.90831310026897</c:v>
                </c:pt>
                <c:pt idx="5126" formatCode="0.00">
                  <c:v>126.01972818146868</c:v>
                </c:pt>
                <c:pt idx="5127" formatCode="0.00">
                  <c:v>126.01972818146868</c:v>
                </c:pt>
                <c:pt idx="5128" formatCode="0.00">
                  <c:v>126.01972818146868</c:v>
                </c:pt>
                <c:pt idx="5129" formatCode="0.00">
                  <c:v>126.01972818146868</c:v>
                </c:pt>
                <c:pt idx="5130" formatCode="0.00">
                  <c:v>126.07550000000001</c:v>
                </c:pt>
                <c:pt idx="5131" formatCode="0.00">
                  <c:v>126.01972818146868</c:v>
                </c:pt>
                <c:pt idx="5132" formatCode="0.00">
                  <c:v>126.27646153846155</c:v>
                </c:pt>
                <c:pt idx="5133" formatCode="0.00">
                  <c:v>126.07550000000001</c:v>
                </c:pt>
                <c:pt idx="5134" formatCode="0.00">
                  <c:v>126.22061245674743</c:v>
                </c:pt>
                <c:pt idx="5135" formatCode="0.00">
                  <c:v>126.10904302727627</c:v>
                </c:pt>
                <c:pt idx="5136" formatCode="0.00">
                  <c:v>126.30449058778336</c:v>
                </c:pt>
                <c:pt idx="5137" formatCode="0.00">
                  <c:v>126.44934792626731</c:v>
                </c:pt>
                <c:pt idx="5139" formatCode="0.00">
                  <c:v>125.90831310026897</c:v>
                </c:pt>
                <c:pt idx="5140" formatCode="0.00">
                  <c:v>125.79179078694821</c:v>
                </c:pt>
                <c:pt idx="5141" formatCode="0.00">
                  <c:v>125.93145740598627</c:v>
                </c:pt>
                <c:pt idx="5142" formatCode="0.00">
                  <c:v>125.82032361963195</c:v>
                </c:pt>
                <c:pt idx="5143" formatCode="0.00">
                  <c:v>126.02066871165647</c:v>
                </c:pt>
                <c:pt idx="5144" formatCode="0.00">
                  <c:v>126.16008700651591</c:v>
                </c:pt>
                <c:pt idx="5145" formatCode="0.00">
                  <c:v>125.90428352490423</c:v>
                </c:pt>
                <c:pt idx="5146" formatCode="0.00">
                  <c:v>126.10447509578546</c:v>
                </c:pt>
                <c:pt idx="5147" formatCode="0.00">
                  <c:v>125.99337901990813</c:v>
                </c:pt>
                <c:pt idx="5148" formatCode="0.00">
                  <c:v>125.96508892295901</c:v>
                </c:pt>
                <c:pt idx="5149" formatCode="0.00">
                  <c:v>126.16008700651591</c:v>
                </c:pt>
                <c:pt idx="5150" formatCode="0.00">
                  <c:v>126.10447509578546</c:v>
                </c:pt>
                <c:pt idx="5151" formatCode="0.00">
                  <c:v>126.16008700651591</c:v>
                </c:pt>
                <c:pt idx="5152" formatCode="0.00">
                  <c:v>126.33245510360712</c:v>
                </c:pt>
                <c:pt idx="5153" formatCode="0.00">
                  <c:v>126.13195625479668</c:v>
                </c:pt>
                <c:pt idx="5154" formatCode="0.00">
                  <c:v>126.33245510360712</c:v>
                </c:pt>
                <c:pt idx="5155" formatCode="0.00">
                  <c:v>126.33245510360712</c:v>
                </c:pt>
                <c:pt idx="5156" formatCode="0.00">
                  <c:v>126.33245510360712</c:v>
                </c:pt>
                <c:pt idx="5157" formatCode="0.00">
                  <c:v>126.33245510360712</c:v>
                </c:pt>
                <c:pt idx="5158" formatCode="0.00">
                  <c:v>126.22101380368102</c:v>
                </c:pt>
                <c:pt idx="5159" formatCode="0.00">
                  <c:v>126.22101380368102</c:v>
                </c:pt>
                <c:pt idx="5160" formatCode="0.00">
                  <c:v>126.22101380368102</c:v>
                </c:pt>
                <c:pt idx="5161" formatCode="0.00">
                  <c:v>125.99337901990813</c:v>
                </c:pt>
                <c:pt idx="5162" formatCode="0.00">
                  <c:v>126.10447509578546</c:v>
                </c:pt>
                <c:pt idx="5163" formatCode="0.00">
                  <c:v>126.30466666666669</c:v>
                </c:pt>
                <c:pt idx="5164" formatCode="0.00">
                  <c:v>126.19341730474736</c:v>
                </c:pt>
                <c:pt idx="5165" formatCode="0.00">
                  <c:v>126.50485823754792</c:v>
                </c:pt>
                <c:pt idx="5166" formatCode="0.00">
                  <c:v>126.58822970903526</c:v>
                </c:pt>
                <c:pt idx="5167" formatCode="0.00">
                  <c:v>126.90524137931035</c:v>
                </c:pt>
                <c:pt idx="5168" formatCode="0.00">
                  <c:v>127.16142851667306</c:v>
                </c:pt>
                <c:pt idx="5169" formatCode="0.00">
                  <c:v>127.36169681870447</c:v>
                </c:pt>
                <c:pt idx="5170" formatCode="0.00">
                  <c:v>127.30035632183908</c:v>
                </c:pt>
                <c:pt idx="5171" formatCode="0.00">
                  <c:v>127.41781211656445</c:v>
                </c:pt>
                <c:pt idx="5172" formatCode="0.00">
                  <c:v>127.41781211656445</c:v>
                </c:pt>
                <c:pt idx="5173" formatCode="0.00">
                  <c:v>127.73067075978517</c:v>
                </c:pt>
                <c:pt idx="5174" formatCode="0.00">
                  <c:v>127.81850230061355</c:v>
                </c:pt>
                <c:pt idx="5175" formatCode="0.00">
                  <c:v>127.99284644913629</c:v>
                </c:pt>
                <c:pt idx="5176" formatCode="0.00">
                  <c:v>127.59169481765835</c:v>
                </c:pt>
                <c:pt idx="5177" formatCode="0.00">
                  <c:v>127.79227063339732</c:v>
                </c:pt>
                <c:pt idx="5178" formatCode="0.00">
                  <c:v>127.84863748079883</c:v>
                </c:pt>
                <c:pt idx="5179" formatCode="0.00">
                  <c:v>128.04929032258067</c:v>
                </c:pt>
                <c:pt idx="5180" formatCode="0.00">
                  <c:v>128.04929032258067</c:v>
                </c:pt>
                <c:pt idx="5181" formatCode="0.00">
                  <c:v>128.04929032258067</c:v>
                </c:pt>
                <c:pt idx="5182" formatCode="0.00">
                  <c:v>127.93116960859561</c:v>
                </c:pt>
                <c:pt idx="5183" formatCode="0.00">
                  <c:v>127.61815720858897</c:v>
                </c:pt>
                <c:pt idx="5184" formatCode="0.00">
                  <c:v>127.81850230061355</c:v>
                </c:pt>
                <c:pt idx="5185" formatCode="0.00">
                  <c:v>127.95723150632426</c:v>
                </c:pt>
                <c:pt idx="5186" formatCode="0.00">
                  <c:v>127.78845941807046</c:v>
                </c:pt>
                <c:pt idx="5187" formatCode="0.00">
                  <c:v>127.67089977046675</c:v>
                </c:pt>
                <c:pt idx="5188" formatCode="0.00">
                  <c:v>127.95298470948015</c:v>
                </c:pt>
                <c:pt idx="5189" formatCode="0.00">
                  <c:v>127.84073109243695</c:v>
                </c:pt>
                <c:pt idx="5190" formatCode="0.00">
                  <c:v>127.97892210767469</c:v>
                </c:pt>
                <c:pt idx="5191" formatCode="0.00">
                  <c:v>127.86677718428083</c:v>
                </c:pt>
                <c:pt idx="5192" formatCode="0.00">
                  <c:v>127.74956118947773</c:v>
                </c:pt>
                <c:pt idx="5193" formatCode="0.00">
                  <c:v>127.83680952380959</c:v>
                </c:pt>
                <c:pt idx="5194" formatCode="0.00">
                  <c:v>127.94876057948917</c:v>
                </c:pt>
                <c:pt idx="5195" formatCode="0.00">
                  <c:v>127.7756618431074</c:v>
                </c:pt>
                <c:pt idx="5196" formatCode="0.00">
                  <c:v>127.83680952380959</c:v>
                </c:pt>
                <c:pt idx="5197" formatCode="0.00">
                  <c:v>127.94876057948917</c:v>
                </c:pt>
                <c:pt idx="5198" formatCode="0.00">
                  <c:v>127.80552479023649</c:v>
                </c:pt>
                <c:pt idx="5199" formatCode="0.00">
                  <c:v>127.97892210767469</c:v>
                </c:pt>
                <c:pt idx="5200" formatCode="0.00">
                  <c:v>127.97892210767469</c:v>
                </c:pt>
                <c:pt idx="5201" formatCode="0.00">
                  <c:v>128.17842573501335</c:v>
                </c:pt>
                <c:pt idx="5202" formatCode="0.00">
                  <c:v>128.23463865546216</c:v>
                </c:pt>
                <c:pt idx="5203" formatCode="0.00">
                  <c:v>128.23463865546216</c:v>
                </c:pt>
                <c:pt idx="5204" formatCode="0.00">
                  <c:v>128.23463865546216</c:v>
                </c:pt>
                <c:pt idx="5205" formatCode="0.00">
                  <c:v>127.97892210767469</c:v>
                </c:pt>
                <c:pt idx="5206" formatCode="0.00">
                  <c:v>128.23463865546216</c:v>
                </c:pt>
                <c:pt idx="5207" formatCode="0.00">
                  <c:v>128.23463865546216</c:v>
                </c:pt>
                <c:pt idx="5208" formatCode="0.00">
                  <c:v>128.06612857687907</c:v>
                </c:pt>
                <c:pt idx="5209" formatCode="0.00">
                  <c:v>128.00480015255533</c:v>
                </c:pt>
                <c:pt idx="5210" formatCode="0.00">
                  <c:v>128.00480015255533</c:v>
                </c:pt>
                <c:pt idx="5211" formatCode="0.00">
                  <c:v>128.20407551487415</c:v>
                </c:pt>
                <c:pt idx="5212" formatCode="0.00">
                  <c:v>127.94876057948917</c:v>
                </c:pt>
                <c:pt idx="5213" formatCode="0.00">
                  <c:v>128.0306190476191</c:v>
                </c:pt>
                <c:pt idx="5214" formatCode="0.00">
                  <c:v>127.97463366336635</c:v>
                </c:pt>
                <c:pt idx="5215" formatCode="0.00">
                  <c:v>127.97463366336635</c:v>
                </c:pt>
                <c:pt idx="5216" formatCode="0.00">
                  <c:v>128.22966666666673</c:v>
                </c:pt>
                <c:pt idx="5217" formatCode="0.00">
                  <c:v>128.42871428571434</c:v>
                </c:pt>
                <c:pt idx="5218" formatCode="0.00">
                  <c:v>128.62776190476197</c:v>
                </c:pt>
                <c:pt idx="5219" formatCode="0.00">
                  <c:v>128.80190160183068</c:v>
                </c:pt>
                <c:pt idx="5220" formatCode="0.00">
                  <c:v>128.93951544033553</c:v>
                </c:pt>
                <c:pt idx="5221" formatCode="0.00">
                  <c:v>129.00117696414952</c:v>
                </c:pt>
                <c:pt idx="5222" formatCode="0.00">
                  <c:v>129.20045232646837</c:v>
                </c:pt>
                <c:pt idx="5223" formatCode="0.00">
                  <c:v>129.25699084318964</c:v>
                </c:pt>
                <c:pt idx="5224" formatCode="0.00">
                  <c:v>129.25699084318964</c:v>
                </c:pt>
                <c:pt idx="5225" formatCode="0.00">
                  <c:v>129.37019740358915</c:v>
                </c:pt>
                <c:pt idx="5226" formatCode="0.00">
                  <c:v>129.56970103092783</c:v>
                </c:pt>
                <c:pt idx="5227" formatCode="0.00">
                  <c:v>129.37019740358915</c:v>
                </c:pt>
                <c:pt idx="5228" formatCode="0.00">
                  <c:v>129.56970103092783</c:v>
                </c:pt>
                <c:pt idx="5229" formatCode="0.00">
                  <c:v>129.56970103092783</c:v>
                </c:pt>
                <c:pt idx="5230" formatCode="0.00">
                  <c:v>129.56970103092783</c:v>
                </c:pt>
                <c:pt idx="5231" formatCode="0.00">
                  <c:v>129.56970103092783</c:v>
                </c:pt>
                <c:pt idx="5232" formatCode="0.00">
                  <c:v>129.45634223578787</c:v>
                </c:pt>
                <c:pt idx="5233" formatCode="0.00">
                  <c:v>129.45634223578787</c:v>
                </c:pt>
                <c:pt idx="5234" formatCode="0.00">
                  <c:v>129.39972768878718</c:v>
                </c:pt>
                <c:pt idx="5235" formatCode="0.00">
                  <c:v>129.33791422035841</c:v>
                </c:pt>
                <c:pt idx="5236" formatCode="0.00">
                  <c:v>129.45634223578787</c:v>
                </c:pt>
                <c:pt idx="5237" formatCode="0.00">
                  <c:v>129.53711361036983</c:v>
                </c:pt>
                <c:pt idx="5238" formatCode="0.00">
                  <c:v>129.53711361036983</c:v>
                </c:pt>
                <c:pt idx="5239" formatCode="0.00">
                  <c:v>129.53711361036983</c:v>
                </c:pt>
                <c:pt idx="5240" formatCode="0.00">
                  <c:v>129.62300000000005</c:v>
                </c:pt>
                <c:pt idx="5241" formatCode="0.00">
                  <c:v>129.73631300038127</c:v>
                </c:pt>
                <c:pt idx="5242" formatCode="0.00">
                  <c:v>129.59900305110602</c:v>
                </c:pt>
                <c:pt idx="5243" formatCode="0.00">
                  <c:v>129.85504502098439</c:v>
                </c:pt>
                <c:pt idx="5244" formatCode="0.00">
                  <c:v>129.85504502098439</c:v>
                </c:pt>
                <c:pt idx="5245" formatCode="0.00">
                  <c:v>129.85504502098439</c:v>
                </c:pt>
                <c:pt idx="5246" formatCode="0.00">
                  <c:v>129.76920465826652</c:v>
                </c:pt>
                <c:pt idx="5247" formatCode="0.00">
                  <c:v>129.85504502098439</c:v>
                </c:pt>
                <c:pt idx="5248" formatCode="0.00">
                  <c:v>129.9687082856052</c:v>
                </c:pt>
                <c:pt idx="5249" formatCode="0.00">
                  <c:v>129.85504502098439</c:v>
                </c:pt>
                <c:pt idx="5250" formatCode="0.00">
                  <c:v>129.9687082856052</c:v>
                </c:pt>
                <c:pt idx="5251" formatCode="0.00">
                  <c:v>129.9687082856052</c:v>
                </c:pt>
                <c:pt idx="5252" formatCode="0.00">
                  <c:v>129.9687082856052</c:v>
                </c:pt>
                <c:pt idx="5253" formatCode="0.00">
                  <c:v>130.05439641358265</c:v>
                </c:pt>
                <c:pt idx="5254" formatCode="0.00">
                  <c:v>130.05439641358265</c:v>
                </c:pt>
                <c:pt idx="5255" formatCode="0.00">
                  <c:v>130.16821191294389</c:v>
                </c:pt>
                <c:pt idx="5256" formatCode="0.00">
                  <c:v>130.56721916762123</c:v>
                </c:pt>
                <c:pt idx="5257" formatCode="0.00">
                  <c:v>130.56721916762123</c:v>
                </c:pt>
                <c:pt idx="5258" formatCode="0.00">
                  <c:v>130.25374780618088</c:v>
                </c:pt>
                <c:pt idx="5259" formatCode="0.00">
                  <c:v>130.45309919877911</c:v>
                </c:pt>
                <c:pt idx="5260" formatCode="0.00">
                  <c:v>130.56721916762123</c:v>
                </c:pt>
                <c:pt idx="5261" formatCode="0.00">
                  <c:v>130.76672279495995</c:v>
                </c:pt>
                <c:pt idx="5262" formatCode="0.00">
                  <c:v>130.76672279495995</c:v>
                </c:pt>
                <c:pt idx="5263" formatCode="0.00">
                  <c:v>130.82392436974791</c:v>
                </c:pt>
                <c:pt idx="5264" formatCode="0.00">
                  <c:v>130.88642376767291</c:v>
                </c:pt>
                <c:pt idx="5265" formatCode="0.00">
                  <c:v>130.82392436974791</c:v>
                </c:pt>
                <c:pt idx="5266" formatCode="0.00">
                  <c:v>130.82392436974791</c:v>
                </c:pt>
                <c:pt idx="5267" formatCode="0.00">
                  <c:v>130.9437148318043</c:v>
                </c:pt>
                <c:pt idx="5268" formatCode="0.00">
                  <c:v>131.08082575468092</c:v>
                </c:pt>
                <c:pt idx="5269" formatCode="0.00">
                  <c:v>131.14344724770643</c:v>
                </c:pt>
                <c:pt idx="5270" formatCode="0.00">
                  <c:v>131.08082575468092</c:v>
                </c:pt>
                <c:pt idx="5271" formatCode="0.00">
                  <c:v>131.14344724770643</c:v>
                </c:pt>
                <c:pt idx="5272" formatCode="0.00">
                  <c:v>131.34317966360859</c:v>
                </c:pt>
                <c:pt idx="5273" formatCode="0.00">
                  <c:v>131.34317966360859</c:v>
                </c:pt>
                <c:pt idx="5274" formatCode="0.00">
                  <c:v>131.34317966360859</c:v>
                </c:pt>
                <c:pt idx="5275" formatCode="0.00">
                  <c:v>131.34317966360859</c:v>
                </c:pt>
                <c:pt idx="5276" formatCode="0.00">
                  <c:v>131.54291207951073</c:v>
                </c:pt>
                <c:pt idx="5277" formatCode="0.00">
                  <c:v>131.54291207951073</c:v>
                </c:pt>
                <c:pt idx="5278" formatCode="0.00">
                  <c:v>131.94237691131497</c:v>
                </c:pt>
                <c:pt idx="5279" formatCode="0.00">
                  <c:v>131.94237691131497</c:v>
                </c:pt>
                <c:pt idx="5280" formatCode="0.00">
                  <c:v>131.94237691131497</c:v>
                </c:pt>
                <c:pt idx="5281" formatCode="0.00">
                  <c:v>131.82182352941174</c:v>
                </c:pt>
                <c:pt idx="5282" formatCode="0.00">
                  <c:v>131.95849446353571</c:v>
                </c:pt>
                <c:pt idx="5283" formatCode="0.00">
                  <c:v>131.92226420129626</c:v>
                </c:pt>
                <c:pt idx="5284" formatCode="0.00">
                  <c:v>131.88614427103161</c:v>
                </c:pt>
                <c:pt idx="5285" formatCode="0.00">
                  <c:v>131.9648828451883</c:v>
                </c:pt>
                <c:pt idx="5286" formatCode="0.00">
                  <c:v>132.10615589353614</c:v>
                </c:pt>
                <c:pt idx="5287" formatCode="0.00">
                  <c:v>132.04872786012922</c:v>
                </c:pt>
                <c:pt idx="5288" formatCode="0.00">
                  <c:v>132.06985269552015</c:v>
                </c:pt>
                <c:pt idx="5289" formatCode="0.00">
                  <c:v>132.00730740037955</c:v>
                </c:pt>
                <c:pt idx="5290" formatCode="0.00">
                  <c:v>132.00730740037955</c:v>
                </c:pt>
                <c:pt idx="5291" formatCode="0.00">
                  <c:v>132.22651402577713</c:v>
                </c:pt>
                <c:pt idx="5292" formatCode="0.00">
                  <c:v>132.22651402577713</c:v>
                </c:pt>
                <c:pt idx="5293" formatCode="0.00">
                  <c:v>132.34645978755691</c:v>
                </c:pt>
                <c:pt idx="5294" formatCode="0.00">
                  <c:v>132.14824279210927</c:v>
                </c:pt>
                <c:pt idx="5295" formatCode="0.00">
                  <c:v>132.00730740037955</c:v>
                </c:pt>
                <c:pt idx="5296" formatCode="0.00">
                  <c:v>132.26822019741843</c:v>
                </c:pt>
                <c:pt idx="5297" formatCode="0.00">
                  <c:v>132.46136750189831</c:v>
                </c:pt>
                <c:pt idx="5298" formatCode="0.00">
                  <c:v>132.46136750189831</c:v>
                </c:pt>
                <c:pt idx="5299" formatCode="0.00">
                  <c:v>132.65973500379653</c:v>
                </c:pt>
                <c:pt idx="5300" formatCode="0.00">
                  <c:v>132.65973500379653</c:v>
                </c:pt>
                <c:pt idx="5301" formatCode="0.00">
                  <c:v>132.65973500379653</c:v>
                </c:pt>
                <c:pt idx="5302" formatCode="0.00">
                  <c:v>132.9787104863222</c:v>
                </c:pt>
                <c:pt idx="5303" formatCode="0.00">
                  <c:v>132.78019224924014</c:v>
                </c:pt>
                <c:pt idx="5304" formatCode="0.00">
                  <c:v>132.80047628083491</c:v>
                </c:pt>
                <c:pt idx="5305" formatCode="0.00">
                  <c:v>132.80047628083491</c:v>
                </c:pt>
                <c:pt idx="5306" formatCode="0.00">
                  <c:v>132.62264746019713</c:v>
                </c:pt>
                <c:pt idx="5307" formatCode="0.00">
                  <c:v>132.62264746019713</c:v>
                </c:pt>
                <c:pt idx="5308" formatCode="0.00">
                  <c:v>132.62264746019713</c:v>
                </c:pt>
                <c:pt idx="5309" formatCode="0.00">
                  <c:v>132.82071417740715</c:v>
                </c:pt>
                <c:pt idx="5310" formatCode="0.00">
                  <c:v>132.82071417740715</c:v>
                </c:pt>
                <c:pt idx="5311" formatCode="0.00">
                  <c:v>132.76318946570672</c:v>
                </c:pt>
                <c:pt idx="5312" formatCode="0.00">
                  <c:v>133.01878089461718</c:v>
                </c:pt>
                <c:pt idx="5313" formatCode="0.00">
                  <c:v>133.01878089461718</c:v>
                </c:pt>
                <c:pt idx="5314" formatCode="0.00">
                  <c:v>133.21684761182718</c:v>
                </c:pt>
                <c:pt idx="5315" formatCode="0.00">
                  <c:v>133.59364516129031</c:v>
                </c:pt>
                <c:pt idx="5316" formatCode="0.00">
                  <c:v>133.59364516129031</c:v>
                </c:pt>
                <c:pt idx="5317" formatCode="0.00">
                  <c:v>133.59364516129031</c:v>
                </c:pt>
                <c:pt idx="5318" formatCode="0.00">
                  <c:v>133.65157251328779</c:v>
                </c:pt>
                <c:pt idx="5319" formatCode="0.00">
                  <c:v>134.04830751708434</c:v>
                </c:pt>
                <c:pt idx="5320" formatCode="0.00">
                  <c:v>134.24667501898259</c:v>
                </c:pt>
                <c:pt idx="5321" formatCode="0.00">
                  <c:v>134.24667501898259</c:v>
                </c:pt>
                <c:pt idx="5322" formatCode="0.00">
                  <c:v>134.36311398176295</c:v>
                </c:pt>
                <c:pt idx="5323" formatCode="0.00">
                  <c:v>134.42662599771953</c:v>
                </c:pt>
                <c:pt idx="5324" formatCode="0.00">
                  <c:v>134.68362737642585</c:v>
                </c:pt>
                <c:pt idx="5325" formatCode="0.00">
                  <c:v>134.74207949790795</c:v>
                </c:pt>
                <c:pt idx="5326" formatCode="0.00">
                  <c:v>134.81858722919043</c:v>
                </c:pt>
                <c:pt idx="5327" formatCode="0.00">
                  <c:v>134.88229657794679</c:v>
                </c:pt>
                <c:pt idx="5328" formatCode="0.00">
                  <c:v>134.95866869300917</c:v>
                </c:pt>
                <c:pt idx="5329" formatCode="0.00">
                  <c:v>134.95866869300917</c:v>
                </c:pt>
                <c:pt idx="5330" formatCode="0.00">
                  <c:v>135.11628148710167</c:v>
                </c:pt>
                <c:pt idx="5331" formatCode="0.00">
                  <c:v>134.87758333333335</c:v>
                </c:pt>
                <c:pt idx="5332" formatCode="0.00">
                  <c:v>135.34920363361093</c:v>
                </c:pt>
                <c:pt idx="5333" formatCode="0.00">
                  <c:v>135.42487594553708</c:v>
                </c:pt>
                <c:pt idx="5334" formatCode="0.00">
                  <c:v>135.24467737060829</c:v>
                </c:pt>
                <c:pt idx="5335" formatCode="0.00">
                  <c:v>135.4420706460144</c:v>
                </c:pt>
                <c:pt idx="5336" formatCode="0.00">
                  <c:v>135.38375151057403</c:v>
                </c:pt>
                <c:pt idx="5337" formatCode="0.00">
                  <c:v>135.20387136929463</c:v>
                </c:pt>
                <c:pt idx="5338" formatCode="0.00">
                  <c:v>135.14573001508296</c:v>
                </c:pt>
                <c:pt idx="5339" formatCode="0.00">
                  <c:v>135.14573001508296</c:v>
                </c:pt>
                <c:pt idx="5340" formatCode="0.00">
                  <c:v>135.14573001508296</c:v>
                </c:pt>
                <c:pt idx="5341" formatCode="0.00">
                  <c:v>135.14573001508296</c:v>
                </c:pt>
                <c:pt idx="5342" formatCode="0.00">
                  <c:v>135.20387136929463</c:v>
                </c:pt>
                <c:pt idx="5343" formatCode="0.00">
                  <c:v>135.32028576821446</c:v>
                </c:pt>
                <c:pt idx="5344" formatCode="0.00">
                  <c:v>135.38375151057403</c:v>
                </c:pt>
                <c:pt idx="5345" formatCode="0.00">
                  <c:v>135.4420706460144</c:v>
                </c:pt>
                <c:pt idx="5346" formatCode="0.00">
                  <c:v>135.4420706460144</c:v>
                </c:pt>
                <c:pt idx="5347" formatCode="0.00">
                  <c:v>135.4420706460144</c:v>
                </c:pt>
                <c:pt idx="5348" formatCode="0.00">
                  <c:v>135.50563038548756</c:v>
                </c:pt>
                <c:pt idx="5349" formatCode="0.00">
                  <c:v>135.63946392142051</c:v>
                </c:pt>
                <c:pt idx="5350" formatCode="0.00">
                  <c:v>135.63946392142051</c:v>
                </c:pt>
                <c:pt idx="5351" formatCode="0.00">
                  <c:v>135.51753001132508</c:v>
                </c:pt>
                <c:pt idx="5352" formatCode="0.00">
                  <c:v>135.40096680497928</c:v>
                </c:pt>
                <c:pt idx="5353" formatCode="0.00">
                  <c:v>135.34275113122177</c:v>
                </c:pt>
                <c:pt idx="5354" formatCode="0.00">
                  <c:v>135.16318832391713</c:v>
                </c:pt>
                <c:pt idx="5355" formatCode="0.00">
                  <c:v>135.0999728915663</c:v>
                </c:pt>
                <c:pt idx="5356" formatCode="0.00">
                  <c:v>135.041980052691</c:v>
                </c:pt>
                <c:pt idx="5357" formatCode="0.00">
                  <c:v>135.23863041023714</c:v>
                </c:pt>
                <c:pt idx="5358" formatCode="0.00">
                  <c:v>135.05952255639099</c:v>
                </c:pt>
                <c:pt idx="5359" formatCode="0.00">
                  <c:v>135.45237969924813</c:v>
                </c:pt>
                <c:pt idx="5360" formatCode="0.00">
                  <c:v>135.45237969924813</c:v>
                </c:pt>
                <c:pt idx="5361" formatCode="0.00">
                  <c:v>135.64880827067668</c:v>
                </c:pt>
                <c:pt idx="5362" formatCode="0.00">
                  <c:v>135.78705110860577</c:v>
                </c:pt>
                <c:pt idx="5363" formatCode="0.00">
                  <c:v>135.78705110860577</c:v>
                </c:pt>
                <c:pt idx="5364" formatCode="0.00">
                  <c:v>136.04166541353385</c:v>
                </c:pt>
                <c:pt idx="5365" formatCode="0.00">
                  <c:v>136.49297367431367</c:v>
                </c:pt>
                <c:pt idx="5366" formatCode="0.00">
                  <c:v>136.61518291305987</c:v>
                </c:pt>
                <c:pt idx="5367" formatCode="0.00">
                  <c:v>136.92919585687383</c:v>
                </c:pt>
                <c:pt idx="5368" formatCode="0.00">
                  <c:v>136.73239736346517</c:v>
                </c:pt>
                <c:pt idx="5369" formatCode="0.00">
                  <c:v>137.24886505842446</c:v>
                </c:pt>
                <c:pt idx="5370" formatCode="0.00">
                  <c:v>137.24886505842446</c:v>
                </c:pt>
                <c:pt idx="5371" formatCode="0.00">
                  <c:v>137.50479864253396</c:v>
                </c:pt>
                <c:pt idx="5372" formatCode="0.00">
                  <c:v>137.56382987551871</c:v>
                </c:pt>
                <c:pt idx="5373" formatCode="0.00">
                  <c:v>137.76092531120332</c:v>
                </c:pt>
                <c:pt idx="5374" formatCode="0.00">
                  <c:v>138.08170517176296</c:v>
                </c:pt>
                <c:pt idx="5375" formatCode="0.00">
                  <c:v>138.15511618257264</c:v>
                </c:pt>
                <c:pt idx="5376" formatCode="0.00">
                  <c:v>138.4899042232278</c:v>
                </c:pt>
                <c:pt idx="5377" formatCode="0.00">
                  <c:v>138.62231021485115</c:v>
                </c:pt>
                <c:pt idx="5378" formatCode="0.00">
                  <c:v>138.62231021485115</c:v>
                </c:pt>
                <c:pt idx="5379" formatCode="0.00">
                  <c:v>138.89718079096048</c:v>
                </c:pt>
                <c:pt idx="5380" formatCode="0.00">
                  <c:v>138.85100300864988</c:v>
                </c:pt>
                <c:pt idx="5381" formatCode="0.00">
                  <c:v>138.85100300864988</c:v>
                </c:pt>
                <c:pt idx="5382" formatCode="0.00">
                  <c:v>139.2440078977059</c:v>
                </c:pt>
                <c:pt idx="5383" formatCode="0.00">
                  <c:v>139.11991469372421</c:v>
                </c:pt>
                <c:pt idx="5384" formatCode="0.00">
                  <c:v>139.13283858858864</c:v>
                </c:pt>
                <c:pt idx="5385" formatCode="0.00">
                  <c:v>139.44791735537191</c:v>
                </c:pt>
                <c:pt idx="5386" formatCode="0.00">
                  <c:v>139.64419834710748</c:v>
                </c:pt>
                <c:pt idx="5387" formatCode="0.00">
                  <c:v>139.84047933884301</c:v>
                </c:pt>
                <c:pt idx="5388" formatCode="0.00">
                  <c:v>139.64419834710748</c:v>
                </c:pt>
                <c:pt idx="5389" formatCode="0.00">
                  <c:v>139.84047933884301</c:v>
                </c:pt>
                <c:pt idx="5390" formatCode="0.00">
                  <c:v>139.90533370913192</c:v>
                </c:pt>
                <c:pt idx="5391" formatCode="0.00">
                  <c:v>140.16149624060151</c:v>
                </c:pt>
                <c:pt idx="5392" formatCode="0.00">
                  <c:v>140.10168846298384</c:v>
                </c:pt>
                <c:pt idx="5393" formatCode="0.00">
                  <c:v>140.22134900338472</c:v>
                </c:pt>
                <c:pt idx="5394" formatCode="0.00">
                  <c:v>140.61435389244076</c:v>
                </c:pt>
                <c:pt idx="5395" formatCode="0.00">
                  <c:v>140.93631576966504</c:v>
                </c:pt>
                <c:pt idx="5396" formatCode="0.00">
                  <c:v>140.93631576966504</c:v>
                </c:pt>
                <c:pt idx="5397" formatCode="0.00">
                  <c:v>141.1932522590362</c:v>
                </c:pt>
                <c:pt idx="5398" formatCode="0.00">
                  <c:v>141.38997665662657</c:v>
                </c:pt>
                <c:pt idx="5399" formatCode="0.00">
                  <c:v>141.64718079096048</c:v>
                </c:pt>
                <c:pt idx="5400" formatCode="0.00">
                  <c:v>141.45038229755181</c:v>
                </c:pt>
                <c:pt idx="5401" formatCode="0.00">
                  <c:v>141.77345985676595</c:v>
                </c:pt>
                <c:pt idx="5402" formatCode="0.00">
                  <c:v>141.64718079096048</c:v>
                </c:pt>
                <c:pt idx="5403" formatCode="0.00">
                  <c:v>141.97040670938563</c:v>
                </c:pt>
                <c:pt idx="5404" formatCode="0.00">
                  <c:v>142.22812066365012</c:v>
                </c:pt>
                <c:pt idx="5405" formatCode="0.00">
                  <c:v>142.03109954751133</c:v>
                </c:pt>
                <c:pt idx="5406" formatCode="0.00">
                  <c:v>142.22812066365012</c:v>
                </c:pt>
                <c:pt idx="5407" formatCode="0.00">
                  <c:v>142.03109954751133</c:v>
                </c:pt>
                <c:pt idx="5408" formatCode="0.00">
                  <c:v>142.04077777777781</c:v>
                </c:pt>
                <c:pt idx="5409" formatCode="0.00">
                  <c:v>142.1673535620053</c:v>
                </c:pt>
                <c:pt idx="5410" formatCode="0.00">
                  <c:v>142.1673535620053</c:v>
                </c:pt>
                <c:pt idx="5411" formatCode="0.00">
                  <c:v>142.1673535620053</c:v>
                </c:pt>
                <c:pt idx="5412" formatCode="0.00">
                  <c:v>142.56124726724465</c:v>
                </c:pt>
                <c:pt idx="5413" formatCode="0.00">
                  <c:v>142.62216289592763</c:v>
                </c:pt>
                <c:pt idx="5414" formatCode="0.00">
                  <c:v>142.81918401206639</c:v>
                </c:pt>
                <c:pt idx="5415" formatCode="0.00">
                  <c:v>142.88540663900415</c:v>
                </c:pt>
                <c:pt idx="5416" formatCode="0.00">
                  <c:v>142.88540663900415</c:v>
                </c:pt>
                <c:pt idx="5417" formatCode="0.00">
                  <c:v>143.20486485466219</c:v>
                </c:pt>
                <c:pt idx="5418" formatCode="0.00">
                  <c:v>143.20486485466219</c:v>
                </c:pt>
                <c:pt idx="5419" formatCode="0.00">
                  <c:v>143.26611555891242</c:v>
                </c:pt>
                <c:pt idx="5420" formatCode="0.00">
                  <c:v>143.46343429003019</c:v>
                </c:pt>
                <c:pt idx="5421" formatCode="0.00">
                  <c:v>143.53000037778619</c:v>
                </c:pt>
                <c:pt idx="5422" formatCode="0.00">
                  <c:v>143.72739365319234</c:v>
                </c:pt>
                <c:pt idx="5423" formatCode="0.00">
                  <c:v>143.72739365319234</c:v>
                </c:pt>
                <c:pt idx="5424" formatCode="0.00">
                  <c:v>144.05539048338369</c:v>
                </c:pt>
                <c:pt idx="5425" formatCode="0.00">
                  <c:v>144.19108607021522</c:v>
                </c:pt>
                <c:pt idx="5426" formatCode="0.00">
                  <c:v>144.06797925311207</c:v>
                </c:pt>
                <c:pt idx="5427" formatCode="0.00">
                  <c:v>144.00876271186442</c:v>
                </c:pt>
                <c:pt idx="5428" formatCode="0.00">
                  <c:v>144.14411822289162</c:v>
                </c:pt>
                <c:pt idx="5429" formatCode="0.00">
                  <c:v>144.1513978939451</c:v>
                </c:pt>
                <c:pt idx="5430" formatCode="0.00">
                  <c:v>144.41632581736192</c:v>
                </c:pt>
                <c:pt idx="5431" formatCode="0.00">
                  <c:v>144.54440278300115</c:v>
                </c:pt>
                <c:pt idx="5432" formatCode="0.00">
                  <c:v>144.2271516516517</c:v>
                </c:pt>
                <c:pt idx="5433" formatCode="0.00">
                  <c:v>144.11200711877106</c:v>
                </c:pt>
                <c:pt idx="5434" formatCode="0.00">
                  <c:v>144.24146441947565</c:v>
                </c:pt>
                <c:pt idx="5435" formatCode="0.00">
                  <c:v>144.05312345679016</c:v>
                </c:pt>
                <c:pt idx="5436" formatCode="0.00">
                  <c:v>144.11928742514971</c:v>
                </c:pt>
                <c:pt idx="5437" formatCode="0.00">
                  <c:v>144.24146441947565</c:v>
                </c:pt>
                <c:pt idx="5438" formatCode="0.00">
                  <c:v>144.24859670781896</c:v>
                </c:pt>
                <c:pt idx="5439" formatCode="0.00">
                  <c:v>143.99215108451759</c:v>
                </c:pt>
                <c:pt idx="5440" formatCode="0.00">
                  <c:v>144.11928742514971</c:v>
                </c:pt>
                <c:pt idx="5441" formatCode="0.00">
                  <c:v>144.24146441947565</c:v>
                </c:pt>
                <c:pt idx="5442" formatCode="0.00">
                  <c:v>144.43715730337078</c:v>
                </c:pt>
                <c:pt idx="5443" formatCode="0.00">
                  <c:v>144.63285018726594</c:v>
                </c:pt>
                <c:pt idx="5444" formatCode="0.00">
                  <c:v>144.63285018726594</c:v>
                </c:pt>
                <c:pt idx="5445" formatCode="0.00">
                  <c:v>144.69930573248408</c:v>
                </c:pt>
                <c:pt idx="5446" formatCode="0.00">
                  <c:v>144.95649700149929</c:v>
                </c:pt>
                <c:pt idx="5447" formatCode="0.00">
                  <c:v>144.95649700149929</c:v>
                </c:pt>
                <c:pt idx="5448" formatCode="0.00">
                  <c:v>144.95649700149929</c:v>
                </c:pt>
                <c:pt idx="5449" formatCode="0.00">
                  <c:v>145.27547186796701</c:v>
                </c:pt>
                <c:pt idx="5450" formatCode="0.00">
                  <c:v>145.47145836459117</c:v>
                </c:pt>
                <c:pt idx="5451" formatCode="0.00">
                  <c:v>145.27547186796701</c:v>
                </c:pt>
                <c:pt idx="5452" formatCode="0.00">
                  <c:v>145.53832833020644</c:v>
                </c:pt>
                <c:pt idx="5453" formatCode="0.00">
                  <c:v>145.34226829268297</c:v>
                </c:pt>
                <c:pt idx="5454" formatCode="0.00">
                  <c:v>145.40395345345348</c:v>
                </c:pt>
                <c:pt idx="5455" formatCode="0.00">
                  <c:v>145.7289090909091</c:v>
                </c:pt>
                <c:pt idx="5456" formatCode="0.00">
                  <c:v>145.92519008264466</c:v>
                </c:pt>
                <c:pt idx="5457" formatCode="0.00">
                  <c:v>145.79622072072075</c:v>
                </c:pt>
                <c:pt idx="5458" formatCode="0.00">
                  <c:v>145.79622072072075</c:v>
                </c:pt>
                <c:pt idx="5459" formatCode="0.00">
                  <c:v>145.73438836772985</c:v>
                </c:pt>
                <c:pt idx="5460" formatCode="0.00">
                  <c:v>145.79622072072075</c:v>
                </c:pt>
                <c:pt idx="5461" formatCode="0.00">
                  <c:v>145.79622072072075</c:v>
                </c:pt>
                <c:pt idx="5462" formatCode="0.00">
                  <c:v>145.9923543543544</c:v>
                </c:pt>
                <c:pt idx="5463" formatCode="0.00">
                  <c:v>146.12147107438017</c:v>
                </c:pt>
                <c:pt idx="5464" formatCode="0.00">
                  <c:v>145.9923543543544</c:v>
                </c:pt>
                <c:pt idx="5465" formatCode="0.00">
                  <c:v>146.18848798798803</c:v>
                </c:pt>
                <c:pt idx="5466" formatCode="0.00">
                  <c:v>146.18848798798803</c:v>
                </c:pt>
                <c:pt idx="5467" formatCode="0.00">
                  <c:v>146.18848798798803</c:v>
                </c:pt>
                <c:pt idx="5468" formatCode="0.00">
                  <c:v>146.38462162162165</c:v>
                </c:pt>
                <c:pt idx="5469" formatCode="0.00">
                  <c:v>146.71031404958683</c:v>
                </c:pt>
                <c:pt idx="5470" formatCode="0.00">
                  <c:v>146.58075525525527</c:v>
                </c:pt>
                <c:pt idx="5471" formatCode="0.00">
                  <c:v>146.91074859287059</c:v>
                </c:pt>
                <c:pt idx="5472" formatCode="0.00">
                  <c:v>147.11073238380811</c:v>
                </c:pt>
                <c:pt idx="5473" formatCode="0.00">
                  <c:v>147.30657196401802</c:v>
                </c:pt>
                <c:pt idx="5474" formatCode="0.00">
                  <c:v>147.24802994011981</c:v>
                </c:pt>
                <c:pt idx="5475" formatCode="0.00">
                  <c:v>147.44197196261686</c:v>
                </c:pt>
                <c:pt idx="5476" formatCode="0.00">
                  <c:v>147.57841620007463</c:v>
                </c:pt>
                <c:pt idx="5477" formatCode="0.00">
                  <c:v>147.71445359672012</c:v>
                </c:pt>
                <c:pt idx="5478" formatCode="0.00">
                  <c:v>148.1740800744879</c:v>
                </c:pt>
                <c:pt idx="5479" formatCode="0.00">
                  <c:v>147.97728571428573</c:v>
                </c:pt>
                <c:pt idx="5480" formatCode="0.00">
                  <c:v>147.78603976217022</c:v>
                </c:pt>
                <c:pt idx="5481" formatCode="0.00">
                  <c:v>147.66544807121664</c:v>
                </c:pt>
                <c:pt idx="5482" formatCode="0.00">
                  <c:v>147.40837037037036</c:v>
                </c:pt>
                <c:pt idx="5483" formatCode="0.00">
                  <c:v>147.54021214365054</c:v>
                </c:pt>
                <c:pt idx="5484" formatCode="0.00">
                  <c:v>147.48203881700559</c:v>
                </c:pt>
                <c:pt idx="5485" formatCode="0.00">
                  <c:v>147.35396786110087</c:v>
                </c:pt>
                <c:pt idx="5486" formatCode="0.00">
                  <c:v>147.48548892171348</c:v>
                </c:pt>
                <c:pt idx="5487" formatCode="0.00">
                  <c:v>147.61183720930234</c:v>
                </c:pt>
                <c:pt idx="5488" formatCode="0.00">
                  <c:v>147.8713825701625</c:v>
                </c:pt>
                <c:pt idx="5489" formatCode="0.00">
                  <c:v>148.12604026597711</c:v>
                </c:pt>
                <c:pt idx="5490" formatCode="0.00">
                  <c:v>148.12604026597711</c:v>
                </c:pt>
                <c:pt idx="5491" formatCode="0.00">
                  <c:v>148.12604026597711</c:v>
                </c:pt>
                <c:pt idx="5492" formatCode="0.00">
                  <c:v>148.51207646841522</c:v>
                </c:pt>
                <c:pt idx="5493" formatCode="0.00">
                  <c:v>148.64316986706061</c:v>
                </c:pt>
                <c:pt idx="5494" formatCode="0.00">
                  <c:v>149.02906351550962</c:v>
                </c:pt>
                <c:pt idx="5495" formatCode="0.00">
                  <c:v>149.28414887329146</c:v>
                </c:pt>
                <c:pt idx="5496" formatCode="0.00">
                  <c:v>149.28414887329146</c:v>
                </c:pt>
                <c:pt idx="5497" formatCode="0.00">
                  <c:v>149.28414887329146</c:v>
                </c:pt>
                <c:pt idx="5498" formatCode="0.00">
                  <c:v>149.22201033973411</c:v>
                </c:pt>
                <c:pt idx="5499" formatCode="0.00">
                  <c:v>149.67018507572962</c:v>
                </c:pt>
                <c:pt idx="5500" formatCode="0.00">
                  <c:v>149.99312939001851</c:v>
                </c:pt>
                <c:pt idx="5501" formatCode="0.00">
                  <c:v>149.99312939001851</c:v>
                </c:pt>
                <c:pt idx="5502" formatCode="0.00">
                  <c:v>149.28414887329146</c:v>
                </c:pt>
                <c:pt idx="5503" formatCode="0.00">
                  <c:v>149.28414887329146</c:v>
                </c:pt>
                <c:pt idx="5504" formatCode="0.00">
                  <c:v>149.60680776340115</c:v>
                </c:pt>
                <c:pt idx="5505" formatCode="0.00">
                  <c:v>149.66915754437872</c:v>
                </c:pt>
                <c:pt idx="5506" formatCode="0.00">
                  <c:v>149.66915754437872</c:v>
                </c:pt>
                <c:pt idx="5507" formatCode="0.00">
                  <c:v>149.60680776340115</c:v>
                </c:pt>
                <c:pt idx="5508" formatCode="0.00">
                  <c:v>149.79996857670983</c:v>
                </c:pt>
                <c:pt idx="5509" formatCode="0.00">
                  <c:v>149.67018507572962</c:v>
                </c:pt>
                <c:pt idx="5510" formatCode="0.00">
                  <c:v>149.54566888150609</c:v>
                </c:pt>
                <c:pt idx="5511" formatCode="0.00">
                  <c:v>149.73854448135845</c:v>
                </c:pt>
                <c:pt idx="5512" formatCode="0.00">
                  <c:v>149.80173109553672</c:v>
                </c:pt>
                <c:pt idx="5513" formatCode="0.00">
                  <c:v>149.73949336283189</c:v>
                </c:pt>
                <c:pt idx="5514" formatCode="0.00">
                  <c:v>149.99446440427889</c:v>
                </c:pt>
                <c:pt idx="5515" formatCode="0.00">
                  <c:v>149.93215560471981</c:v>
                </c:pt>
                <c:pt idx="5516" formatCode="0.00">
                  <c:v>150.31748008849559</c:v>
                </c:pt>
                <c:pt idx="5517" formatCode="0.00">
                  <c:v>150.5101423303835</c:v>
                </c:pt>
                <c:pt idx="5518" formatCode="0.00">
                  <c:v>150.89546681415931</c:v>
                </c:pt>
                <c:pt idx="5519" formatCode="0.00">
                  <c:v>150.89546681415931</c:v>
                </c:pt>
                <c:pt idx="5520" formatCode="0.00">
                  <c:v>151.28079129793514</c:v>
                </c:pt>
                <c:pt idx="5521" formatCode="0.00">
                  <c:v>151.28003499079193</c:v>
                </c:pt>
                <c:pt idx="5522" formatCode="0.00">
                  <c:v>151.34194736842102</c:v>
                </c:pt>
                <c:pt idx="5523" formatCode="0.00">
                  <c:v>151.53322058823528</c:v>
                </c:pt>
                <c:pt idx="5524" formatCode="0.00">
                  <c:v>151.85460235207645</c:v>
                </c:pt>
                <c:pt idx="5525" formatCode="0.00">
                  <c:v>151.9822660550459</c:v>
                </c:pt>
                <c:pt idx="5526" formatCode="0.00">
                  <c:v>152.10617681584745</c:v>
                </c:pt>
                <c:pt idx="5527" formatCode="0.00">
                  <c:v>152.29784959647841</c:v>
                </c:pt>
                <c:pt idx="5528" formatCode="0.00">
                  <c:v>152.29784959647841</c:v>
                </c:pt>
                <c:pt idx="5529" formatCode="0.00">
                  <c:v>152.17227419354836</c:v>
                </c:pt>
                <c:pt idx="5530" formatCode="0.00">
                  <c:v>152.3638064516129</c:v>
                </c:pt>
                <c:pt idx="5531" formatCode="0.00">
                  <c:v>152.68119515774032</c:v>
                </c:pt>
                <c:pt idx="5532" formatCode="0.00">
                  <c:v>152.55533870967739</c:v>
                </c:pt>
                <c:pt idx="5533" formatCode="0.00">
                  <c:v>152.68119515774032</c:v>
                </c:pt>
                <c:pt idx="5534" formatCode="0.00">
                  <c:v>152.74923853211013</c:v>
                </c:pt>
                <c:pt idx="5535" formatCode="0.00">
                  <c:v>153.00409765051398</c:v>
                </c:pt>
                <c:pt idx="5536" formatCode="0.00">
                  <c:v>152.94356576047028</c:v>
                </c:pt>
                <c:pt idx="5537" formatCode="0.00">
                  <c:v>152.94356576047028</c:v>
                </c:pt>
                <c:pt idx="5538" formatCode="0.00">
                  <c:v>153.45923161764708</c:v>
                </c:pt>
                <c:pt idx="5539" formatCode="0.00">
                  <c:v>153.45923161764708</c:v>
                </c:pt>
                <c:pt idx="5540" formatCode="0.00">
                  <c:v>153.45923161764708</c:v>
                </c:pt>
                <c:pt idx="5541" formatCode="0.00">
                  <c:v>153.58612362030908</c:v>
                </c:pt>
                <c:pt idx="5542" formatCode="0.00">
                  <c:v>153.77836055923476</c:v>
                </c:pt>
                <c:pt idx="5543" formatCode="0.00">
                  <c:v>154.03931578947365</c:v>
                </c:pt>
                <c:pt idx="5544" formatCode="0.00">
                  <c:v>153.77836055923476</c:v>
                </c:pt>
                <c:pt idx="5545" formatCode="0.00">
                  <c:v>153.97059749816043</c:v>
                </c:pt>
                <c:pt idx="5546" formatCode="0.00">
                  <c:v>154.03931578947365</c:v>
                </c:pt>
                <c:pt idx="5547" formatCode="0.00">
                  <c:v>154.23162348178133</c:v>
                </c:pt>
                <c:pt idx="5548" formatCode="0.00">
                  <c:v>154.23162348178133</c:v>
                </c:pt>
                <c:pt idx="5549" formatCode="0.00">
                  <c:v>154.29540058910163</c:v>
                </c:pt>
                <c:pt idx="5550" formatCode="0.00">
                  <c:v>154.23162348178133</c:v>
                </c:pt>
                <c:pt idx="5551" formatCode="0.00">
                  <c:v>154.48777908689252</c:v>
                </c:pt>
                <c:pt idx="5552" formatCode="0.00">
                  <c:v>154.48777908689252</c:v>
                </c:pt>
                <c:pt idx="5553" formatCode="0.00">
                  <c:v>154.48777908689252</c:v>
                </c:pt>
                <c:pt idx="5554" formatCode="0.00">
                  <c:v>154.36428913443834</c:v>
                </c:pt>
                <c:pt idx="5555" formatCode="0.00">
                  <c:v>154.49208219683013</c:v>
                </c:pt>
                <c:pt idx="5556" formatCode="0.00">
                  <c:v>154.75378171091447</c:v>
                </c:pt>
                <c:pt idx="5557" formatCode="0.00">
                  <c:v>154.75378171091447</c:v>
                </c:pt>
                <c:pt idx="5558" formatCode="0.00">
                  <c:v>154.56111946902658</c:v>
                </c:pt>
                <c:pt idx="5559" formatCode="0.00">
                  <c:v>154.81786905201034</c:v>
                </c:pt>
                <c:pt idx="5560" formatCode="0.00">
                  <c:v>154.95126135105204</c:v>
                </c:pt>
                <c:pt idx="5561" formatCode="0.00">
                  <c:v>154.95126135105204</c:v>
                </c:pt>
                <c:pt idx="5562" formatCode="0.00">
                  <c:v>154.95126135105204</c:v>
                </c:pt>
                <c:pt idx="5563" formatCode="0.00">
                  <c:v>155.1441369509044</c:v>
                </c:pt>
                <c:pt idx="5564" formatCode="0.00">
                  <c:v>155.01549261447565</c:v>
                </c:pt>
                <c:pt idx="5565" formatCode="0.00">
                  <c:v>155.40138626292469</c:v>
                </c:pt>
                <c:pt idx="5566" formatCode="0.00">
                  <c:v>155.40138626292469</c:v>
                </c:pt>
                <c:pt idx="5567" formatCode="0.00">
                  <c:v>155.52988815060905</c:v>
                </c:pt>
                <c:pt idx="5568" formatCode="0.00">
                  <c:v>155.52988815060905</c:v>
                </c:pt>
                <c:pt idx="5569" formatCode="0.00">
                  <c:v>155.52443067846608</c:v>
                </c:pt>
                <c:pt idx="5570" formatCode="0.00">
                  <c:v>155.45473416789397</c:v>
                </c:pt>
                <c:pt idx="5571" formatCode="0.00">
                  <c:v>155.50813046674017</c:v>
                </c:pt>
                <c:pt idx="5572" formatCode="0.00">
                  <c:v>155.36965810711669</c:v>
                </c:pt>
                <c:pt idx="5573" formatCode="0.00">
                  <c:v>155.10915384615387</c:v>
                </c:pt>
                <c:pt idx="5574" formatCode="0.00">
                  <c:v>155.04052377468912</c:v>
                </c:pt>
                <c:pt idx="5575" formatCode="0.00">
                  <c:v>154.97186654478975</c:v>
                </c:pt>
                <c:pt idx="5576" formatCode="0.00">
                  <c:v>154.96707231555882</c:v>
                </c:pt>
                <c:pt idx="5577" formatCode="0.00">
                  <c:v>154.77166472090479</c:v>
                </c:pt>
                <c:pt idx="5578" formatCode="0.00">
                  <c:v>154.77166472090479</c:v>
                </c:pt>
                <c:pt idx="5579" formatCode="0.00">
                  <c:v>154.70829540481401</c:v>
                </c:pt>
                <c:pt idx="5580" formatCode="0.00">
                  <c:v>154.76709985422744</c:v>
                </c:pt>
                <c:pt idx="5581" formatCode="0.00">
                  <c:v>154.83044440393732</c:v>
                </c:pt>
                <c:pt idx="5582" formatCode="0.00">
                  <c:v>154.63995953335765</c:v>
                </c:pt>
                <c:pt idx="5583" formatCode="0.00">
                  <c:v>154.63995953335765</c:v>
                </c:pt>
                <c:pt idx="5584" formatCode="0.00">
                  <c:v>154.63995953335765</c:v>
                </c:pt>
                <c:pt idx="5585" formatCode="0.00">
                  <c:v>154.70829540481401</c:v>
                </c:pt>
                <c:pt idx="5586" formatCode="0.00">
                  <c:v>154.51774106491615</c:v>
                </c:pt>
                <c:pt idx="5587" formatCode="0.00">
                  <c:v>154.58540686632583</c:v>
                </c:pt>
                <c:pt idx="5588" formatCode="0.00">
                  <c:v>154.52203614457832</c:v>
                </c:pt>
                <c:pt idx="5589" formatCode="0.00">
                  <c:v>154.39041700109451</c:v>
                </c:pt>
                <c:pt idx="5590" formatCode="0.00">
                  <c:v>154.51774106491615</c:v>
                </c:pt>
                <c:pt idx="5591" formatCode="0.00">
                  <c:v>154.39041700109451</c:v>
                </c:pt>
                <c:pt idx="5592" formatCode="0.00">
                  <c:v>154.32718672501824</c:v>
                </c:pt>
                <c:pt idx="5593" formatCode="0.00">
                  <c:v>154.39041700109451</c:v>
                </c:pt>
                <c:pt idx="5594" formatCode="0.00">
                  <c:v>154.32718672501824</c:v>
                </c:pt>
                <c:pt idx="5595" formatCode="0.00">
                  <c:v>153.87802005103904</c:v>
                </c:pt>
                <c:pt idx="5596" formatCode="0.00">
                  <c:v>153.75552370532461</c:v>
                </c:pt>
                <c:pt idx="5597" formatCode="0.00">
                  <c:v>153.75552370532461</c:v>
                </c:pt>
                <c:pt idx="5598" formatCode="0.00">
                  <c:v>153.62792156147393</c:v>
                </c:pt>
                <c:pt idx="5599" formatCode="0.00">
                  <c:v>153.55995477753464</c:v>
                </c:pt>
                <c:pt idx="5600" formatCode="0.00">
                  <c:v>153.36940043763678</c:v>
                </c:pt>
                <c:pt idx="5601" formatCode="0.00">
                  <c:v>153.43729770156881</c:v>
                </c:pt>
                <c:pt idx="5602" formatCode="0.00">
                  <c:v>153.43729770156881</c:v>
                </c:pt>
                <c:pt idx="5603" formatCode="0.00">
                  <c:v>153.75396385542169</c:v>
                </c:pt>
                <c:pt idx="5604" formatCode="0.00">
                  <c:v>153.43729770156881</c:v>
                </c:pt>
                <c:pt idx="5605" formatCode="0.00">
                  <c:v>153.43729770156881</c:v>
                </c:pt>
                <c:pt idx="5606" formatCode="0.00">
                  <c:v>153.56320080321288</c:v>
                </c:pt>
                <c:pt idx="5607" formatCode="0.00">
                  <c:v>153.43729770156881</c:v>
                </c:pt>
                <c:pt idx="5608" formatCode="0.00">
                  <c:v>153.43729770156881</c:v>
                </c:pt>
                <c:pt idx="5609" formatCode="0.00">
                  <c:v>153.43729770156881</c:v>
                </c:pt>
                <c:pt idx="5610" formatCode="0.00">
                  <c:v>153.56320080321288</c:v>
                </c:pt>
                <c:pt idx="5611" formatCode="0.00">
                  <c:v>153.56320080321288</c:v>
                </c:pt>
                <c:pt idx="5612" formatCode="0.00">
                  <c:v>153.56320080321288</c:v>
                </c:pt>
                <c:pt idx="5613" formatCode="0.00">
                  <c:v>153.56320080321288</c:v>
                </c:pt>
                <c:pt idx="5614" formatCode="0.00">
                  <c:v>153.37243775100401</c:v>
                </c:pt>
                <c:pt idx="5615" formatCode="0.00">
                  <c:v>153.11608056872038</c:v>
                </c:pt>
                <c:pt idx="5616" formatCode="0.00">
                  <c:v>153.11608056872038</c:v>
                </c:pt>
                <c:pt idx="5617" formatCode="0.00">
                  <c:v>152.86046996723704</c:v>
                </c:pt>
                <c:pt idx="5618" formatCode="0.00">
                  <c:v>152.79293085880644</c:v>
                </c:pt>
                <c:pt idx="5619" formatCode="0.00">
                  <c:v>152.40869716775603</c:v>
                </c:pt>
                <c:pt idx="5620" formatCode="0.00">
                  <c:v>152.27932801161106</c:v>
                </c:pt>
                <c:pt idx="5621" formatCode="0.00">
                  <c:v>151.95921513944225</c:v>
                </c:pt>
                <c:pt idx="5622" formatCode="0.00">
                  <c:v>151.77239645825804</c:v>
                </c:pt>
                <c:pt idx="5623" formatCode="0.00">
                  <c:v>151.26670169736369</c:v>
                </c:pt>
                <c:pt idx="5624" formatCode="0.00">
                  <c:v>151.20589844597038</c:v>
                </c:pt>
                <c:pt idx="5625" formatCode="0.00">
                  <c:v>151.38890252707583</c:v>
                </c:pt>
                <c:pt idx="5626" formatCode="0.00">
                  <c:v>151.1382703677001</c:v>
                </c:pt>
                <c:pt idx="5627" formatCode="0.00">
                  <c:v>150.94991420331652</c:v>
                </c:pt>
                <c:pt idx="5628" formatCode="0.00">
                  <c:v>150.76137954627296</c:v>
                </c:pt>
                <c:pt idx="5629" formatCode="0.00">
                  <c:v>150.8834103671706</c:v>
                </c:pt>
                <c:pt idx="5630" formatCode="0.00">
                  <c:v>150.50724046076311</c:v>
                </c:pt>
                <c:pt idx="5631" formatCode="0.00">
                  <c:v>150.38507418077063</c:v>
                </c:pt>
                <c:pt idx="5632" formatCode="0.00">
                  <c:v>150.38484571016585</c:v>
                </c:pt>
                <c:pt idx="5633" formatCode="0.00">
                  <c:v>150.06964625360237</c:v>
                </c:pt>
                <c:pt idx="5634" formatCode="0.00">
                  <c:v>149.81977721701517</c:v>
                </c:pt>
                <c:pt idx="5635" formatCode="0.00">
                  <c:v>149.50498487031706</c:v>
                </c:pt>
                <c:pt idx="5636" formatCode="0.00">
                  <c:v>149.50380418319511</c:v>
                </c:pt>
                <c:pt idx="5637" formatCode="0.00">
                  <c:v>149.12854394812686</c:v>
                </c:pt>
                <c:pt idx="5638" formatCode="0.00">
                  <c:v>148.94032348703175</c:v>
                </c:pt>
                <c:pt idx="5639" formatCode="0.00">
                  <c:v>148.56388256484155</c:v>
                </c:pt>
                <c:pt idx="5640" formatCode="0.00">
                  <c:v>148.50354735325891</c:v>
                </c:pt>
                <c:pt idx="5641" formatCode="0.00">
                  <c:v>148.31539467050777</c:v>
                </c:pt>
                <c:pt idx="5642" formatCode="0.00">
                  <c:v>147.93413791861721</c:v>
                </c:pt>
                <c:pt idx="5643" formatCode="0.00">
                  <c:v>147.74598523586607</c:v>
                </c:pt>
                <c:pt idx="5644" formatCode="0.00">
                  <c:v>147.62278025936604</c:v>
                </c:pt>
                <c:pt idx="5645" formatCode="0.00">
                  <c:v>147.74290266762802</c:v>
                </c:pt>
                <c:pt idx="5646" formatCode="0.00">
                  <c:v>147.55454650324444</c:v>
                </c:pt>
                <c:pt idx="5647" formatCode="0.00">
                  <c:v>147.43113919942303</c:v>
                </c:pt>
                <c:pt idx="5648" formatCode="0.00">
                  <c:v>147.49117460317464</c:v>
                </c:pt>
                <c:pt idx="5649" formatCode="0.00">
                  <c:v>147.49117460317464</c:v>
                </c:pt>
                <c:pt idx="5650" formatCode="0.00">
                  <c:v>147.61633935018051</c:v>
                </c:pt>
                <c:pt idx="5651" formatCode="0.00">
                  <c:v>147.6765066811123</c:v>
                </c:pt>
                <c:pt idx="5652" formatCode="0.00">
                  <c:v>147.42771119133576</c:v>
                </c:pt>
                <c:pt idx="5653" formatCode="0.00">
                  <c:v>147.29911412062114</c:v>
                </c:pt>
                <c:pt idx="5654" formatCode="0.00">
                  <c:v>147.29911412062114</c:v>
                </c:pt>
                <c:pt idx="5655" formatCode="0.00">
                  <c:v>147.36415606936418</c:v>
                </c:pt>
                <c:pt idx="5656" formatCode="0.00">
                  <c:v>146.98662716763008</c:v>
                </c:pt>
                <c:pt idx="5657" formatCode="0.00">
                  <c:v>146.98662716763008</c:v>
                </c:pt>
                <c:pt idx="5658" formatCode="0.00">
                  <c:v>146.857777737622</c:v>
                </c:pt>
                <c:pt idx="5659" formatCode="0.00">
                  <c:v>146.78876853526225</c:v>
                </c:pt>
                <c:pt idx="5660" formatCode="0.00">
                  <c:v>146.59979927667274</c:v>
                </c:pt>
                <c:pt idx="5661" formatCode="0.00">
                  <c:v>146.42033381502893</c:v>
                </c:pt>
                <c:pt idx="5662" formatCode="0.00">
                  <c:v>146.22660187861274</c:v>
                </c:pt>
                <c:pt idx="5663" formatCode="0.00">
                  <c:v>146.16693643914769</c:v>
                </c:pt>
                <c:pt idx="5664" formatCode="0.00">
                  <c:v>145.79474603174603</c:v>
                </c:pt>
                <c:pt idx="5665" formatCode="0.00">
                  <c:v>145.85934102379238</c:v>
                </c:pt>
                <c:pt idx="5666" formatCode="0.00">
                  <c:v>145.61703167746577</c:v>
                </c:pt>
                <c:pt idx="5667" formatCode="0.00">
                  <c:v>145.38104308797131</c:v>
                </c:pt>
                <c:pt idx="5668" formatCode="0.00">
                  <c:v>144.89547404224848</c:v>
                </c:pt>
                <c:pt idx="5669" formatCode="0.00">
                  <c:v>144.65618913121205</c:v>
                </c:pt>
                <c:pt idx="5670" formatCode="0.00">
                  <c:v>144.23295363766053</c:v>
                </c:pt>
                <c:pt idx="5671" formatCode="0.00">
                  <c:v>144.06059786476868</c:v>
                </c:pt>
                <c:pt idx="5672" formatCode="0.00">
                  <c:v>143.87465480427045</c:v>
                </c:pt>
                <c:pt idx="5673" formatCode="0.00">
                  <c:v>143.87465480427045</c:v>
                </c:pt>
                <c:pt idx="5674" formatCode="0.00">
                  <c:v>143.8094743589744</c:v>
                </c:pt>
                <c:pt idx="5675" formatCode="0.00">
                  <c:v>143.87465480427045</c:v>
                </c:pt>
                <c:pt idx="5676" formatCode="0.00">
                  <c:v>143.50276868327401</c:v>
                </c:pt>
                <c:pt idx="5677" formatCode="0.00">
                  <c:v>143.31682562277578</c:v>
                </c:pt>
                <c:pt idx="5678" formatCode="0.00">
                  <c:v>143.13088256227761</c:v>
                </c:pt>
                <c:pt idx="5679" formatCode="0.00">
                  <c:v>143.06517236467241</c:v>
                </c:pt>
                <c:pt idx="5680" formatCode="0.00">
                  <c:v>142.93676202351267</c:v>
                </c:pt>
                <c:pt idx="5681" formatCode="0.00">
                  <c:v>142.87909686609692</c:v>
                </c:pt>
                <c:pt idx="5682" formatCode="0.00">
                  <c:v>142.50694586894591</c:v>
                </c:pt>
                <c:pt idx="5683" formatCode="0.00">
                  <c:v>142.13479487179492</c:v>
                </c:pt>
                <c:pt idx="5684" formatCode="0.00">
                  <c:v>141.76264387464391</c:v>
                </c:pt>
                <c:pt idx="5685" formatCode="0.00">
                  <c:v>141.57656837606842</c:v>
                </c:pt>
                <c:pt idx="5686" formatCode="0.00">
                  <c:v>141.3904928774929</c:v>
                </c:pt>
                <c:pt idx="5687" formatCode="0.00">
                  <c:v>141.20441737891744</c:v>
                </c:pt>
                <c:pt idx="5688" formatCode="0.00">
                  <c:v>141.07534413965089</c:v>
                </c:pt>
                <c:pt idx="5689" formatCode="0.00">
                  <c:v>140.95107911617964</c:v>
                </c:pt>
                <c:pt idx="5690" formatCode="0.00">
                  <c:v>140.76487099073418</c:v>
                </c:pt>
                <c:pt idx="5691" formatCode="0.00">
                  <c:v>140.69247574893012</c:v>
                </c:pt>
                <c:pt idx="5692" formatCode="0.00">
                  <c:v>140.98754448017147</c:v>
                </c:pt>
                <c:pt idx="5693" formatCode="0.00">
                  <c:v>140.75434855511952</c:v>
                </c:pt>
                <c:pt idx="5694" formatCode="0.00">
                  <c:v>140.62488436830836</c:v>
                </c:pt>
                <c:pt idx="5695" formatCode="0.00">
                  <c:v>140.43841042112777</c:v>
                </c:pt>
                <c:pt idx="5696" formatCode="0.00">
                  <c:v>140.42752304394423</c:v>
                </c:pt>
                <c:pt idx="5697" formatCode="0.00">
                  <c:v>140.11593066476055</c:v>
                </c:pt>
                <c:pt idx="5698" formatCode="0.00">
                  <c:v>140.29162254025047</c:v>
                </c:pt>
                <c:pt idx="5699" formatCode="0.00">
                  <c:v>140.10468157423975</c:v>
                </c:pt>
                <c:pt idx="5700" formatCode="0.00">
                  <c:v>139.917740608229</c:v>
                </c:pt>
                <c:pt idx="5701" formatCode="0.00">
                  <c:v>139.78760629921263</c:v>
                </c:pt>
                <c:pt idx="5702" formatCode="0.00">
                  <c:v>139.78760629921263</c:v>
                </c:pt>
                <c:pt idx="5703" formatCode="0.00">
                  <c:v>139.60059842519686</c:v>
                </c:pt>
                <c:pt idx="5704" formatCode="0.00">
                  <c:v>139.47522699606159</c:v>
                </c:pt>
                <c:pt idx="5705" formatCode="0.00">
                  <c:v>139.03957480314963</c:v>
                </c:pt>
                <c:pt idx="5706" formatCode="0.00">
                  <c:v>139.10107733619765</c:v>
                </c:pt>
                <c:pt idx="5707" formatCode="0.00">
                  <c:v>138.72692767633373</c:v>
                </c:pt>
                <c:pt idx="5708" formatCode="0.00">
                  <c:v>138.65273486205663</c:v>
                </c:pt>
                <c:pt idx="5709" formatCode="0.00">
                  <c:v>138.35277801646978</c:v>
                </c:pt>
                <c:pt idx="5710" formatCode="0.00">
                  <c:v>138.35277801646978</c:v>
                </c:pt>
                <c:pt idx="5711" formatCode="0.00">
                  <c:v>138.04833094812167</c:v>
                </c:pt>
                <c:pt idx="5712" formatCode="0.00">
                  <c:v>137.74923525205583</c:v>
                </c:pt>
                <c:pt idx="5713" formatCode="0.00">
                  <c:v>137.57148214285712</c:v>
                </c:pt>
                <c:pt idx="5714" formatCode="0.00">
                  <c:v>137.03110560114166</c:v>
                </c:pt>
                <c:pt idx="5715" formatCode="0.00">
                  <c:v>136.92957763532772</c:v>
                </c:pt>
                <c:pt idx="5716" formatCode="0.00">
                  <c:v>136.51708961593172</c:v>
                </c:pt>
                <c:pt idx="5717" formatCode="0.00">
                  <c:v>136.60227937522185</c:v>
                </c:pt>
                <c:pt idx="5718" formatCode="0.00">
                  <c:v>136.19157142857142</c:v>
                </c:pt>
                <c:pt idx="5719" formatCode="0.00">
                  <c:v>136.02185269121816</c:v>
                </c:pt>
                <c:pt idx="5720" formatCode="0.00">
                  <c:v>135.977639321075</c:v>
                </c:pt>
                <c:pt idx="5721" formatCode="0.00">
                  <c:v>135.75390748587571</c:v>
                </c:pt>
                <c:pt idx="5722" formatCode="0.00">
                  <c:v>135.53080677009876</c:v>
                </c:pt>
                <c:pt idx="5723" formatCode="0.00">
                  <c:v>135.41706976744189</c:v>
                </c:pt>
                <c:pt idx="5724" formatCode="0.00">
                  <c:v>135.4330985568462</c:v>
                </c:pt>
                <c:pt idx="5725" formatCode="0.00">
                  <c:v>135.13584558564898</c:v>
                </c:pt>
                <c:pt idx="5726" formatCode="0.00">
                  <c:v>134.84384358523732</c:v>
                </c:pt>
                <c:pt idx="5727" formatCode="0.00">
                  <c:v>134.606200983837</c:v>
                </c:pt>
                <c:pt idx="5728" formatCode="0.00">
                  <c:v>134.47653251318104</c:v>
                </c:pt>
                <c:pt idx="5729" formatCode="0.00">
                  <c:v>134.40554308828706</c:v>
                </c:pt>
                <c:pt idx="5730" formatCode="0.00">
                  <c:v>134.10922144112479</c:v>
                </c:pt>
                <c:pt idx="5731" formatCode="0.00">
                  <c:v>133.85418888498066</c:v>
                </c:pt>
                <c:pt idx="5732" formatCode="0.00">
                  <c:v>133.67040415054521</c:v>
                </c:pt>
                <c:pt idx="5733" formatCode="0.00">
                  <c:v>133.67040415054521</c:v>
                </c:pt>
                <c:pt idx="5734" formatCode="0.00">
                  <c:v>133.35642012667137</c:v>
                </c:pt>
                <c:pt idx="5735" formatCode="0.00">
                  <c:v>133.35642012667137</c:v>
                </c:pt>
                <c:pt idx="5736" formatCode="0.00">
                  <c:v>132.99355946516539</c:v>
                </c:pt>
                <c:pt idx="5737" formatCode="0.00">
                  <c:v>132.86314079549456</c:v>
                </c:pt>
                <c:pt idx="5738" formatCode="0.00">
                  <c:v>132.84439534883722</c:v>
                </c:pt>
                <c:pt idx="5739" formatCode="0.00">
                  <c:v>132.47617829457369</c:v>
                </c:pt>
                <c:pt idx="5740" formatCode="0.00">
                  <c:v>132.35024004229822</c:v>
                </c:pt>
                <c:pt idx="5741" formatCode="0.00">
                  <c:v>132.21936459802544</c:v>
                </c:pt>
                <c:pt idx="5742" formatCode="0.00">
                  <c:v>132.33092519407202</c:v>
                </c:pt>
                <c:pt idx="5743" formatCode="0.00">
                  <c:v>132.19990434168727</c:v>
                </c:pt>
                <c:pt idx="5744" formatCode="0.00">
                  <c:v>131.88914759887007</c:v>
                </c:pt>
                <c:pt idx="5745" formatCode="0.00">
                  <c:v>131.81114487632507</c:v>
                </c:pt>
                <c:pt idx="5746" formatCode="0.00">
                  <c:v>131.68461541180631</c:v>
                </c:pt>
                <c:pt idx="5747" formatCode="0.00">
                  <c:v>131.68461541180631</c:v>
                </c:pt>
                <c:pt idx="5748" formatCode="0.00">
                  <c:v>131.55313437057993</c:v>
                </c:pt>
                <c:pt idx="5749" formatCode="0.00">
                  <c:v>131.3683748231966</c:v>
                </c:pt>
                <c:pt idx="5750" formatCode="0.00">
                  <c:v>131.10986836518049</c:v>
                </c:pt>
                <c:pt idx="5751" formatCode="0.00">
                  <c:v>131.10986836518049</c:v>
                </c:pt>
                <c:pt idx="5752" formatCode="0.00">
                  <c:v>130.97804424778764</c:v>
                </c:pt>
                <c:pt idx="5753" formatCode="0.00">
                  <c:v>130.97804424778764</c:v>
                </c:pt>
                <c:pt idx="5754" formatCode="0.00">
                  <c:v>130.55519745222935</c:v>
                </c:pt>
                <c:pt idx="5755" formatCode="0.00">
                  <c:v>130.37030714791229</c:v>
                </c:pt>
                <c:pt idx="5756" formatCode="0.00">
                  <c:v>130.07992008486565</c:v>
                </c:pt>
                <c:pt idx="5757" formatCode="0.00">
                  <c:v>130.02722764227644</c:v>
                </c:pt>
                <c:pt idx="5758" formatCode="0.00">
                  <c:v>129.4955211864407</c:v>
                </c:pt>
                <c:pt idx="5759" formatCode="0.00">
                  <c:v>129.31102259887007</c:v>
                </c:pt>
                <c:pt idx="5760" formatCode="0.00">
                  <c:v>129.12652401129944</c:v>
                </c:pt>
                <c:pt idx="5761" formatCode="0.00">
                  <c:v>128.75752683615821</c:v>
                </c:pt>
                <c:pt idx="5762" formatCode="0.00">
                  <c:v>128.33650864807626</c:v>
                </c:pt>
                <c:pt idx="5763" formatCode="0.00">
                  <c:v>127.96764172255558</c:v>
                </c:pt>
                <c:pt idx="5764" formatCode="0.00">
                  <c:v>127.41919484645254</c:v>
                </c:pt>
                <c:pt idx="5765" formatCode="0.00">
                  <c:v>127.41919484645254</c:v>
                </c:pt>
                <c:pt idx="5766" formatCode="0.00">
                  <c:v>127.36268242766408</c:v>
                </c:pt>
                <c:pt idx="5767" formatCode="0.00">
                  <c:v>127.54705081157377</c:v>
                </c:pt>
                <c:pt idx="5768" formatCode="0.00">
                  <c:v>127.36268242766408</c:v>
                </c:pt>
                <c:pt idx="5769" formatCode="0.00">
                  <c:v>127.07523554301835</c:v>
                </c:pt>
                <c:pt idx="5770" formatCode="0.00">
                  <c:v>126.89099717912558</c:v>
                </c:pt>
                <c:pt idx="5771" formatCode="0.00">
                  <c:v>126.47123052520269</c:v>
                </c:pt>
                <c:pt idx="5772" formatCode="0.00">
                  <c:v>126.12875704225354</c:v>
                </c:pt>
                <c:pt idx="5773" formatCode="0.00">
                  <c:v>125.49943410852717</c:v>
                </c:pt>
                <c:pt idx="5774" formatCode="0.00">
                  <c:v>124.58373643410854</c:v>
                </c:pt>
                <c:pt idx="5775" formatCode="0.00">
                  <c:v>124.79122865208188</c:v>
                </c:pt>
                <c:pt idx="5776" formatCode="0.00">
                  <c:v>124.79122865208188</c:v>
                </c:pt>
                <c:pt idx="5777" formatCode="0.00">
                  <c:v>123.74023261560185</c:v>
                </c:pt>
                <c:pt idx="5778" formatCode="0.00">
                  <c:v>123.68987014820044</c:v>
                </c:pt>
                <c:pt idx="5779" formatCode="0.00">
                  <c:v>123.24199011299436</c:v>
                </c:pt>
                <c:pt idx="5780" formatCode="0.00">
                  <c:v>122.66375998586074</c:v>
                </c:pt>
                <c:pt idx="5781" formatCode="0.00">
                  <c:v>121.55559455638038</c:v>
                </c:pt>
                <c:pt idx="5782" formatCode="0.00">
                  <c:v>122.71384865629423</c:v>
                </c:pt>
                <c:pt idx="5783" formatCode="0.00">
                  <c:v>121.19106645457762</c:v>
                </c:pt>
                <c:pt idx="5784" formatCode="0.00">
                  <c:v>121.0377175141243</c:v>
                </c:pt>
                <c:pt idx="5785" formatCode="0.00">
                  <c:v>121.22221610169493</c:v>
                </c:pt>
                <c:pt idx="5786" formatCode="0.00">
                  <c:v>121.61015346534657</c:v>
                </c:pt>
                <c:pt idx="5787" formatCode="0.00">
                  <c:v>122.52908910891091</c:v>
                </c:pt>
                <c:pt idx="5788" formatCode="0.00">
                  <c:v>121.62914730878191</c:v>
                </c:pt>
                <c:pt idx="5789" formatCode="0.00">
                  <c:v>120.91193617021278</c:v>
                </c:pt>
                <c:pt idx="5790" formatCode="0.00">
                  <c:v>120.69484238551652</c:v>
                </c:pt>
                <c:pt idx="5791" formatCode="0.00">
                  <c:v>120.06140142095919</c:v>
                </c:pt>
                <c:pt idx="5792" formatCode="0.00">
                  <c:v>120.16026270885177</c:v>
                </c:pt>
                <c:pt idx="5793" formatCode="0.00">
                  <c:v>120.42774245115456</c:v>
                </c:pt>
                <c:pt idx="5794" formatCode="0.00">
                  <c:v>119.33966310921383</c:v>
                </c:pt>
                <c:pt idx="5795" formatCode="0.00">
                  <c:v>119.65720341394029</c:v>
                </c:pt>
                <c:pt idx="5796" formatCode="0.00">
                  <c:v>119.47139260312949</c:v>
                </c:pt>
                <c:pt idx="5797" formatCode="0.00">
                  <c:v>119.2029466192171</c:v>
                </c:pt>
                <c:pt idx="5798" formatCode="0.00">
                  <c:v>118.74804273504276</c:v>
                </c:pt>
                <c:pt idx="5799" formatCode="0.00">
                  <c:v>118.79711115069469</c:v>
                </c:pt>
                <c:pt idx="5800" formatCode="0.00">
                  <c:v>118.56196723646727</c:v>
                </c:pt>
                <c:pt idx="5801" formatCode="0.00">
                  <c:v>118.24358425365159</c:v>
                </c:pt>
                <c:pt idx="5802" formatCode="0.00">
                  <c:v>118.42972604203777</c:v>
                </c:pt>
                <c:pt idx="5803" formatCode="0.00">
                  <c:v>118.20897004279601</c:v>
                </c:pt>
                <c:pt idx="5804" formatCode="0.00">
                  <c:v>118.02262910128388</c:v>
                </c:pt>
                <c:pt idx="5805" formatCode="0.00">
                  <c:v>118.11118246614399</c:v>
                </c:pt>
                <c:pt idx="5806" formatCode="0.00">
                  <c:v>117.92497434069853</c:v>
                </c:pt>
                <c:pt idx="5807" formatCode="0.00">
                  <c:v>117.87130067687926</c:v>
                </c:pt>
                <c:pt idx="5808" formatCode="0.00">
                  <c:v>118.0921814946619</c:v>
                </c:pt>
                <c:pt idx="5809" formatCode="0.00">
                  <c:v>117.63648646723652</c:v>
                </c:pt>
                <c:pt idx="5810" formatCode="0.00">
                  <c:v>117.69005735660849</c:v>
                </c:pt>
                <c:pt idx="5811" formatCode="0.00">
                  <c:v>116.99883392729868</c:v>
                </c:pt>
                <c:pt idx="5812" formatCode="0.00">
                  <c:v>117.26433547008551</c:v>
                </c:pt>
                <c:pt idx="5813" formatCode="0.00">
                  <c:v>116.69889971550498</c:v>
                </c:pt>
                <c:pt idx="5814" formatCode="0.00">
                  <c:v>117.17260652250977</c:v>
                </c:pt>
                <c:pt idx="5815" formatCode="0.00">
                  <c:v>116.98738851471111</c:v>
                </c:pt>
                <c:pt idx="5816" formatCode="0.00">
                  <c:v>116.28787606232297</c:v>
                </c:pt>
                <c:pt idx="5817" formatCode="0.00">
                  <c:v>116.40845775892544</c:v>
                </c:pt>
                <c:pt idx="5818" formatCode="0.00">
                  <c:v>116.76573561595484</c:v>
                </c:pt>
                <c:pt idx="5819" formatCode="0.00">
                  <c:v>116.34909738884971</c:v>
                </c:pt>
                <c:pt idx="5820" formatCode="0.00">
                  <c:v>115.88517912552894</c:v>
                </c:pt>
                <c:pt idx="5821" formatCode="0.00">
                  <c:v>115.47955488881047</c:v>
                </c:pt>
                <c:pt idx="5822" formatCode="0.00">
                  <c:v>115.71153460451978</c:v>
                </c:pt>
                <c:pt idx="5823" formatCode="0.00">
                  <c:v>115.62695759717315</c:v>
                </c:pt>
                <c:pt idx="5824" formatCode="0.00">
                  <c:v>114.98798231966057</c:v>
                </c:pt>
                <c:pt idx="5825" formatCode="0.00">
                  <c:v>114.71788322717626</c:v>
                </c:pt>
                <c:pt idx="5826" formatCode="0.00">
                  <c:v>114.71788322717626</c:v>
                </c:pt>
                <c:pt idx="5827" formatCode="0.00">
                  <c:v>114.40016814159296</c:v>
                </c:pt>
                <c:pt idx="5828" formatCode="0.00">
                  <c:v>114.44740155807369</c:v>
                </c:pt>
                <c:pt idx="5829" formatCode="0.00">
                  <c:v>114.44740155807369</c:v>
                </c:pt>
                <c:pt idx="5830" formatCode="0.00">
                  <c:v>113.94427878143821</c:v>
                </c:pt>
                <c:pt idx="5831" formatCode="0.00">
                  <c:v>113.94427878143821</c:v>
                </c:pt>
                <c:pt idx="5832" formatCode="0.00">
                  <c:v>113.48774299893657</c:v>
                </c:pt>
                <c:pt idx="5833" formatCode="0.00">
                  <c:v>113.53959574468084</c:v>
                </c:pt>
                <c:pt idx="5834" formatCode="0.00">
                  <c:v>113.16902836879433</c:v>
                </c:pt>
                <c:pt idx="5835" formatCode="0.00">
                  <c:v>113.03543703440937</c:v>
                </c:pt>
                <c:pt idx="5836" formatCode="0.00">
                  <c:v>113.12916968406108</c:v>
                </c:pt>
                <c:pt idx="5837" formatCode="0.00">
                  <c:v>112.75820766773165</c:v>
                </c:pt>
                <c:pt idx="5838" formatCode="0.00">
                  <c:v>112.75820766773165</c:v>
                </c:pt>
                <c:pt idx="5839" formatCode="0.00">
                  <c:v>112.67108170515101</c:v>
                </c:pt>
                <c:pt idx="5840" formatCode="0.00">
                  <c:v>112.5838318521152</c:v>
                </c:pt>
                <c:pt idx="5841" formatCode="0.00">
                  <c:v>112.44481009957329</c:v>
                </c:pt>
                <c:pt idx="5842" formatCode="0.00">
                  <c:v>112.31058093205266</c:v>
                </c:pt>
                <c:pt idx="5843" formatCode="0.00">
                  <c:v>112.12470401992175</c:v>
                </c:pt>
                <c:pt idx="5844" formatCode="0.00">
                  <c:v>112.49645784418357</c:v>
                </c:pt>
                <c:pt idx="5845" formatCode="0.00">
                  <c:v>111.57676914855719</c:v>
                </c:pt>
                <c:pt idx="5846" formatCode="0.00">
                  <c:v>111.94905272532955</c:v>
                </c:pt>
                <c:pt idx="5847" formatCode="0.00">
                  <c:v>111.57676914855719</c:v>
                </c:pt>
                <c:pt idx="5848" formatCode="0.00">
                  <c:v>111.53502211126965</c:v>
                </c:pt>
                <c:pt idx="5849" formatCode="0.00">
                  <c:v>111.26014489650251</c:v>
                </c:pt>
                <c:pt idx="5850" formatCode="0.00">
                  <c:v>111.21798392282957</c:v>
                </c:pt>
                <c:pt idx="5851" formatCode="0.00">
                  <c:v>111.31600321773331</c:v>
                </c:pt>
                <c:pt idx="5852" formatCode="0.00">
                  <c:v>111.22230232558144</c:v>
                </c:pt>
                <c:pt idx="5853" formatCode="0.00">
                  <c:v>111.08681889763784</c:v>
                </c:pt>
                <c:pt idx="5854" formatCode="0.00">
                  <c:v>111.23155965603726</c:v>
                </c:pt>
                <c:pt idx="5855" formatCode="0.00">
                  <c:v>111.23155965603726</c:v>
                </c:pt>
                <c:pt idx="5856" formatCode="0.00">
                  <c:v>111.23155965603726</c:v>
                </c:pt>
                <c:pt idx="5857" formatCode="0.00">
                  <c:v>111.3204650912997</c:v>
                </c:pt>
                <c:pt idx="5858" formatCode="0.00">
                  <c:v>111.46083464566931</c:v>
                </c:pt>
                <c:pt idx="5859" formatCode="0.00">
                  <c:v>111.41876854174131</c:v>
                </c:pt>
                <c:pt idx="5860" formatCode="0.00">
                  <c:v>111.65278494623658</c:v>
                </c:pt>
                <c:pt idx="5861" formatCode="0.00">
                  <c:v>111.69962603083542</c:v>
                </c:pt>
                <c:pt idx="5862" formatCode="0.00">
                  <c:v>111.78825976352562</c:v>
                </c:pt>
                <c:pt idx="5863" formatCode="0.00">
                  <c:v>111.87676655925529</c:v>
                </c:pt>
                <c:pt idx="5864" formatCode="0.00">
                  <c:v>111.78312522361361</c:v>
                </c:pt>
                <c:pt idx="5865" formatCode="0.00">
                  <c:v>111.69461475116364</c:v>
                </c:pt>
                <c:pt idx="5866" formatCode="0.00">
                  <c:v>111.69461475116364</c:v>
                </c:pt>
                <c:pt idx="5867" formatCode="0.00">
                  <c:v>111.40924329159216</c:v>
                </c:pt>
                <c:pt idx="5868" formatCode="0.00">
                  <c:v>111.27382677165357</c:v>
                </c:pt>
                <c:pt idx="5869" formatCode="0.00">
                  <c:v>111.22230232558144</c:v>
                </c:pt>
                <c:pt idx="5870" formatCode="0.00">
                  <c:v>111.68470182338223</c:v>
                </c:pt>
                <c:pt idx="5871" formatCode="0.00">
                  <c:v>111.95976670239372</c:v>
                </c:pt>
                <c:pt idx="5872" formatCode="0.00">
                  <c:v>111.72639285714286</c:v>
                </c:pt>
                <c:pt idx="5873" formatCode="0.00">
                  <c:v>111.08269263759831</c:v>
                </c:pt>
                <c:pt idx="5874" formatCode="0.00">
                  <c:v>110.66639892665478</c:v>
                </c:pt>
                <c:pt idx="5875" formatCode="0.00">
                  <c:v>110.34370866141737</c:v>
                </c:pt>
                <c:pt idx="5876" formatCode="0.00">
                  <c:v>109.96969291338587</c:v>
                </c:pt>
                <c:pt idx="5877" formatCode="0.00">
                  <c:v>109.45956283566062</c:v>
                </c:pt>
                <c:pt idx="5878" formatCode="0.00">
                  <c:v>109.09033619763699</c:v>
                </c:pt>
                <c:pt idx="5879" formatCode="0.00">
                  <c:v>108.85843010752693</c:v>
                </c:pt>
                <c:pt idx="5880" formatCode="0.00">
                  <c:v>108.4382060193479</c:v>
                </c:pt>
                <c:pt idx="5881" formatCode="0.00">
                  <c:v>108.25099713364385</c:v>
                </c:pt>
                <c:pt idx="5882" formatCode="0.00">
                  <c:v>107.79007063463605</c:v>
                </c:pt>
                <c:pt idx="5883" formatCode="0.00">
                  <c:v>107.23297131588383</c:v>
                </c:pt>
                <c:pt idx="5884" formatCode="0.00">
                  <c:v>107.23297131588383</c:v>
                </c:pt>
                <c:pt idx="5885" formatCode="0.00">
                  <c:v>106.67094191466475</c:v>
                </c:pt>
                <c:pt idx="5886" formatCode="0.00">
                  <c:v>106.48852886339189</c:v>
                </c:pt>
                <c:pt idx="5887" formatCode="0.00">
                  <c:v>106.20361715105851</c:v>
                </c:pt>
                <c:pt idx="5888" formatCode="0.00">
                  <c:v>105.87839842067483</c:v>
                </c:pt>
                <c:pt idx="5889" formatCode="0.00">
                  <c:v>105.36533393177741</c:v>
                </c:pt>
                <c:pt idx="5890" formatCode="0.00">
                  <c:v>104.80743447037706</c:v>
                </c:pt>
                <c:pt idx="5891" formatCode="0.00">
                  <c:v>104.80743447037706</c:v>
                </c:pt>
                <c:pt idx="5892" formatCode="0.00">
                  <c:v>104.4814806034483</c:v>
                </c:pt>
                <c:pt idx="5893" formatCode="0.00">
                  <c:v>104.38737095614668</c:v>
                </c:pt>
                <c:pt idx="5894" formatCode="0.00">
                  <c:v>103.73570114942531</c:v>
                </c:pt>
                <c:pt idx="5895" formatCode="0.00">
                  <c:v>103.54802155172416</c:v>
                </c:pt>
                <c:pt idx="5896" formatCode="0.00">
                  <c:v>103.36528089080461</c:v>
                </c:pt>
                <c:pt idx="5897" formatCode="0.00">
                  <c:v>102.98992169540232</c:v>
                </c:pt>
                <c:pt idx="5898" formatCode="0.00">
                  <c:v>102.80718103448278</c:v>
                </c:pt>
                <c:pt idx="5899" formatCode="0.00">
                  <c:v>102.33623867721066</c:v>
                </c:pt>
                <c:pt idx="5900" formatCode="0.00">
                  <c:v>102.33623867721066</c:v>
                </c:pt>
                <c:pt idx="5901" formatCode="0.00">
                  <c:v>101.96060963335732</c:v>
                </c:pt>
                <c:pt idx="5902" formatCode="0.00">
                  <c:v>101.77773759884975</c:v>
                </c:pt>
                <c:pt idx="5903" formatCode="0.00">
                  <c:v>101.64271274685821</c:v>
                </c:pt>
                <c:pt idx="5904" formatCode="0.00">
                  <c:v>101.4118693467337</c:v>
                </c:pt>
                <c:pt idx="5905" formatCode="0.00">
                  <c:v>100.81683375134361</c:v>
                </c:pt>
                <c:pt idx="5906" formatCode="0.00">
                  <c:v>100.73104511278197</c:v>
                </c:pt>
                <c:pt idx="5907" formatCode="0.00">
                  <c:v>100.6404597495528</c:v>
                </c:pt>
                <c:pt idx="5908" formatCode="0.00">
                  <c:v>100.27791604144338</c:v>
                </c:pt>
                <c:pt idx="5909" formatCode="0.00">
                  <c:v>100.0487142857143</c:v>
                </c:pt>
                <c:pt idx="5910" formatCode="0.00">
                  <c:v>99.921312522297569</c:v>
                </c:pt>
                <c:pt idx="5911" formatCode="0.00">
                  <c:v>99.874002139800311</c:v>
                </c:pt>
                <c:pt idx="5912" formatCode="0.00">
                  <c:v>99.560826861417894</c:v>
                </c:pt>
                <c:pt idx="5913" formatCode="0.00">
                  <c:v>99.615313167259785</c:v>
                </c:pt>
                <c:pt idx="5914" formatCode="0.00">
                  <c:v>99.248320284697499</c:v>
                </c:pt>
                <c:pt idx="5915" formatCode="0.00">
                  <c:v>99.020381714692292</c:v>
                </c:pt>
                <c:pt idx="5916" formatCode="0.00">
                  <c:v>99.214154529307308</c:v>
                </c:pt>
                <c:pt idx="5917" formatCode="0.00">
                  <c:v>99.117337006754369</c:v>
                </c:pt>
                <c:pt idx="5918" formatCode="0.00">
                  <c:v>99.033426287744248</c:v>
                </c:pt>
                <c:pt idx="5919" formatCode="0.00">
                  <c:v>98.79260526315791</c:v>
                </c:pt>
                <c:pt idx="5920" formatCode="0.00">
                  <c:v>97.858619658119693</c:v>
                </c:pt>
                <c:pt idx="5921" formatCode="0.00">
                  <c:v>97.020662152530321</c:v>
                </c:pt>
                <c:pt idx="5922" formatCode="0.00">
                  <c:v>96.83445402708486</c:v>
                </c:pt>
                <c:pt idx="5923" formatCode="0.00">
                  <c:v>96.917065620542104</c:v>
                </c:pt>
                <c:pt idx="5924" formatCode="0.00">
                  <c:v>96.549287446505019</c:v>
                </c:pt>
                <c:pt idx="5925" formatCode="0.00">
                  <c:v>96.59050624331077</c:v>
                </c:pt>
                <c:pt idx="5926" formatCode="0.00">
                  <c:v>96.450187723054981</c:v>
                </c:pt>
                <c:pt idx="5927" formatCode="0.00">
                  <c:v>96.350946428571447</c:v>
                </c:pt>
                <c:pt idx="5928" formatCode="0.00">
                  <c:v>96.350946428571447</c:v>
                </c:pt>
                <c:pt idx="5929" formatCode="0.00">
                  <c:v>96.25156325947107</c:v>
                </c:pt>
                <c:pt idx="5930" formatCode="0.00">
                  <c:v>96.105956739363648</c:v>
                </c:pt>
                <c:pt idx="5931" formatCode="0.00">
                  <c:v>96.105956739363648</c:v>
                </c:pt>
                <c:pt idx="5932" formatCode="0.00">
                  <c:v>96.006291592128832</c:v>
                </c:pt>
                <c:pt idx="5933" formatCode="0.00">
                  <c:v>95.737258133714732</c:v>
                </c:pt>
                <c:pt idx="5934" formatCode="0.00">
                  <c:v>95.819350626118094</c:v>
                </c:pt>
                <c:pt idx="5935" formatCode="0.00">
                  <c:v>95.865362204724434</c:v>
                </c:pt>
                <c:pt idx="5936" formatCode="0.00">
                  <c:v>95.865362204724434</c:v>
                </c:pt>
                <c:pt idx="5937" formatCode="0.00">
                  <c:v>95.532334049409258</c:v>
                </c:pt>
                <c:pt idx="5938" formatCode="0.00">
                  <c:v>95.532334049409258</c:v>
                </c:pt>
                <c:pt idx="5939" formatCode="0.00">
                  <c:v>95.432115012540322</c:v>
                </c:pt>
                <c:pt idx="5940" formatCode="0.00">
                  <c:v>95.473125448028696</c:v>
                </c:pt>
                <c:pt idx="5941" formatCode="0.00">
                  <c:v>95.290777777777805</c:v>
                </c:pt>
                <c:pt idx="5942" formatCode="0.00">
                  <c:v>95.144409107206883</c:v>
                </c:pt>
                <c:pt idx="5943" formatCode="0.00">
                  <c:v>95.144409107206883</c:v>
                </c:pt>
                <c:pt idx="5944" formatCode="0.00">
                  <c:v>95.043767850735563</c:v>
                </c:pt>
                <c:pt idx="5945" formatCode="0.00">
                  <c:v>94.942982046678651</c:v>
                </c:pt>
                <c:pt idx="5946" formatCode="0.00">
                  <c:v>94.755369838420123</c:v>
                </c:pt>
                <c:pt idx="5947" formatCode="0.00">
                  <c:v>94.61348491379313</c:v>
                </c:pt>
                <c:pt idx="5948" formatCode="0.00">
                  <c:v>94.572694793536826</c:v>
                </c:pt>
                <c:pt idx="5949" formatCode="0.00">
                  <c:v>94.51228109273903</c:v>
                </c:pt>
                <c:pt idx="5950" formatCode="0.00">
                  <c:v>94.324466570812362</c:v>
                </c:pt>
                <c:pt idx="5951" formatCode="0.00">
                  <c:v>94.243064655172432</c:v>
                </c:pt>
                <c:pt idx="5952" formatCode="0.00">
                  <c:v>94.197470377019783</c:v>
                </c:pt>
                <c:pt idx="5953" formatCode="0.00">
                  <c:v>93.928769644779351</c:v>
                </c:pt>
                <c:pt idx="5954" formatCode="0.00">
                  <c:v>93.84779741842955</c:v>
                </c:pt>
                <c:pt idx="5955" formatCode="0.00">
                  <c:v>93.453944881889782</c:v>
                </c:pt>
                <c:pt idx="5956" formatCode="0.00">
                  <c:v>93.32842724347519</c:v>
                </c:pt>
                <c:pt idx="5957" formatCode="0.00">
                  <c:v>93.24817327617005</c:v>
                </c:pt>
                <c:pt idx="5958" formatCode="0.00">
                  <c:v>93.24817327617005</c:v>
                </c:pt>
                <c:pt idx="5959" formatCode="0.00">
                  <c:v>92.93662598144185</c:v>
                </c:pt>
                <c:pt idx="5960" formatCode="0.00">
                  <c:v>92.710288619336438</c:v>
                </c:pt>
                <c:pt idx="5961" formatCode="0.00">
                  <c:v>92.772176764077003</c:v>
                </c:pt>
                <c:pt idx="5962" formatCode="0.00">
                  <c:v>92.772176764077003</c:v>
                </c:pt>
                <c:pt idx="5963" formatCode="0.00">
                  <c:v>92.732362308514439</c:v>
                </c:pt>
                <c:pt idx="5964" formatCode="0.00">
                  <c:v>92.506500712250755</c:v>
                </c:pt>
                <c:pt idx="5965" formatCode="0.00">
                  <c:v>92.325321937321974</c:v>
                </c:pt>
                <c:pt idx="5966" formatCode="0.00">
                  <c:v>92.241202846975099</c:v>
                </c:pt>
                <c:pt idx="5967" formatCode="0.00">
                  <c:v>92.060153024911045</c:v>
                </c:pt>
                <c:pt idx="5968" formatCode="0.00">
                  <c:v>92.17883541147134</c:v>
                </c:pt>
                <c:pt idx="5969" formatCode="0.00">
                  <c:v>91.997592091200588</c:v>
                </c:pt>
                <c:pt idx="5970" formatCode="0.00">
                  <c:v>91.934897289586317</c:v>
                </c:pt>
                <c:pt idx="5971" formatCode="0.00">
                  <c:v>91.827596716630978</c:v>
                </c:pt>
                <c:pt idx="5972" formatCode="0.00">
                  <c:v>91.911660714285716</c:v>
                </c:pt>
                <c:pt idx="5973" formatCode="0.00">
                  <c:v>91.809104360257351</c:v>
                </c:pt>
                <c:pt idx="5974" formatCode="0.00">
                  <c:v>91.622363831308093</c:v>
                </c:pt>
                <c:pt idx="5975" formatCode="0.00">
                  <c:v>91.746005366726322</c:v>
                </c:pt>
                <c:pt idx="5976" formatCode="0.00">
                  <c:v>91.559064400715584</c:v>
                </c:pt>
                <c:pt idx="5977" formatCode="0.00">
                  <c:v>91.456071965628382</c:v>
                </c:pt>
                <c:pt idx="5978" formatCode="0.00">
                  <c:v>91.35293192404157</c:v>
                </c:pt>
                <c:pt idx="5979" formatCode="0.00">
                  <c:v>91.205204301075298</c:v>
                </c:pt>
                <c:pt idx="5980" formatCode="0.00">
                  <c:v>91.205204301075298</c:v>
                </c:pt>
                <c:pt idx="5981" formatCode="0.00">
                  <c:v>91.249643958408029</c:v>
                </c:pt>
                <c:pt idx="5982" formatCode="0.00">
                  <c:v>91.141274129888785</c:v>
                </c:pt>
                <c:pt idx="5983" formatCode="0.00">
                  <c:v>91.062300824668341</c:v>
                </c:pt>
                <c:pt idx="5984" formatCode="0.00">
                  <c:v>91.141274129888785</c:v>
                </c:pt>
                <c:pt idx="5985" formatCode="0.00">
                  <c:v>90.958730175816299</c:v>
                </c:pt>
                <c:pt idx="5986" formatCode="0.00">
                  <c:v>90.958730175816299</c:v>
                </c:pt>
                <c:pt idx="5987" formatCode="0.00">
                  <c:v>90.855010771992838</c:v>
                </c:pt>
                <c:pt idx="5988" formatCode="0.00">
                  <c:v>90.790588066139478</c:v>
                </c:pt>
                <c:pt idx="5989" formatCode="0.00">
                  <c:v>90.790588066139478</c:v>
                </c:pt>
                <c:pt idx="5990" formatCode="0.00">
                  <c:v>90.869564748201441</c:v>
                </c:pt>
                <c:pt idx="5991" formatCode="0.00">
                  <c:v>90.92873540014422</c:v>
                </c:pt>
                <c:pt idx="5992" formatCode="0.00">
                  <c:v>90.844592219020214</c:v>
                </c:pt>
                <c:pt idx="5993" formatCode="0.00">
                  <c:v>90.7799491525424</c:v>
                </c:pt>
                <c:pt idx="5994" formatCode="0.00">
                  <c:v>90.824507936507956</c:v>
                </c:pt>
                <c:pt idx="5995" formatCode="0.00">
                  <c:v>90.426836705202334</c:v>
                </c:pt>
                <c:pt idx="5996" formatCode="0.00">
                  <c:v>90.426836705202334</c:v>
                </c:pt>
                <c:pt idx="5997" formatCode="0.00">
                  <c:v>90.545549728752277</c:v>
                </c:pt>
                <c:pt idx="5998" formatCode="0.00">
                  <c:v>90.545549728752277</c:v>
                </c:pt>
                <c:pt idx="5999" formatCode="0.00">
                  <c:v>90.401115050651242</c:v>
                </c:pt>
                <c:pt idx="6000" formatCode="0.00">
                  <c:v>90.356580470162768</c:v>
                </c:pt>
                <c:pt idx="6001" formatCode="0.00">
                  <c:v>90.212077424023178</c:v>
                </c:pt>
                <c:pt idx="6002" formatCode="0.00">
                  <c:v>90.401115050651242</c:v>
                </c:pt>
                <c:pt idx="6003" formatCode="0.00">
                  <c:v>90.186007246376803</c:v>
                </c:pt>
                <c:pt idx="6004" formatCode="0.00">
                  <c:v>90.309789989118627</c:v>
                </c:pt>
                <c:pt idx="6005" formatCode="0.00">
                  <c:v>90.120272397533583</c:v>
                </c:pt>
                <c:pt idx="6006" formatCode="0.00">
                  <c:v>90.041180500181227</c:v>
                </c:pt>
                <c:pt idx="6007" formatCode="0.00">
                  <c:v>90.120272397533583</c:v>
                </c:pt>
                <c:pt idx="6008" formatCode="0.00">
                  <c:v>90.120272397533583</c:v>
                </c:pt>
                <c:pt idx="6009" formatCode="0.00">
                  <c:v>90.120272397533583</c:v>
                </c:pt>
                <c:pt idx="6010" formatCode="0.00">
                  <c:v>90.041180500181227</c:v>
                </c:pt>
                <c:pt idx="6011" formatCode="0.00">
                  <c:v>89.878363735070593</c:v>
                </c:pt>
                <c:pt idx="6012" formatCode="0.00">
                  <c:v>89.77296015936254</c:v>
                </c:pt>
                <c:pt idx="6013" formatCode="0.00">
                  <c:v>89.851800289960124</c:v>
                </c:pt>
                <c:pt idx="6014" formatCode="0.00">
                  <c:v>89.935742110990219</c:v>
                </c:pt>
                <c:pt idx="6015" formatCode="0.00">
                  <c:v>89.556706927820102</c:v>
                </c:pt>
                <c:pt idx="6016" formatCode="0.00">
                  <c:v>89.601080551523978</c:v>
                </c:pt>
                <c:pt idx="6017" formatCode="0.00">
                  <c:v>89.495207697894003</c:v>
                </c:pt>
                <c:pt idx="6018" formatCode="0.00">
                  <c:v>89.653000000000006</c:v>
                </c:pt>
                <c:pt idx="6019" formatCode="0.00">
                  <c:v>89.495207697894003</c:v>
                </c:pt>
                <c:pt idx="6020" formatCode="0.00">
                  <c:v>89.468000000000004</c:v>
                </c:pt>
                <c:pt idx="6021" formatCode="0.00">
                  <c:v>89.428576154125778</c:v>
                </c:pt>
                <c:pt idx="6022" formatCode="0.00">
                  <c:v>89.468000000000004</c:v>
                </c:pt>
                <c:pt idx="6023" formatCode="0.00">
                  <c:v>89.27800000000002</c:v>
                </c:pt>
                <c:pt idx="6024" formatCode="0.00">
                  <c:v>89.238645219920045</c:v>
                </c:pt>
                <c:pt idx="6025" formatCode="0.00">
                  <c:v>89.361799126637564</c:v>
                </c:pt>
                <c:pt idx="6026" formatCode="0.00">
                  <c:v>89.238645219920045</c:v>
                </c:pt>
                <c:pt idx="6027" formatCode="0.00">
                  <c:v>89.27800000000002</c:v>
                </c:pt>
                <c:pt idx="6028" formatCode="0.00">
                  <c:v>89.093000000000004</c:v>
                </c:pt>
                <c:pt idx="6029" formatCode="0.00">
                  <c:v>88.981522561863201</c:v>
                </c:pt>
                <c:pt idx="6030" formatCode="0.00">
                  <c:v>89.171660844250383</c:v>
                </c:pt>
                <c:pt idx="6031" formatCode="0.00">
                  <c:v>88.981522561863201</c:v>
                </c:pt>
                <c:pt idx="6032" formatCode="0.00">
                  <c:v>88.835624681470733</c:v>
                </c:pt>
                <c:pt idx="6033" formatCode="0.00">
                  <c:v>88.835624681470733</c:v>
                </c:pt>
                <c:pt idx="6034" formatCode="0.00">
                  <c:v>88.499343772760383</c:v>
                </c:pt>
                <c:pt idx="6035" formatCode="0.00">
                  <c:v>88.768102040816345</c:v>
                </c:pt>
                <c:pt idx="6036" formatCode="0.00">
                  <c:v>88.392282069970861</c:v>
                </c:pt>
                <c:pt idx="6037" formatCode="0.00">
                  <c:v>88.43142872767045</c:v>
                </c:pt>
                <c:pt idx="6038" formatCode="0.00">
                  <c:v>88.240943857090798</c:v>
                </c:pt>
                <c:pt idx="6039" formatCode="0.00">
                  <c:v>88.324200291864287</c:v>
                </c:pt>
                <c:pt idx="6040" formatCode="0.00">
                  <c:v>88.211795180722902</c:v>
                </c:pt>
                <c:pt idx="6041" formatCode="0.00">
                  <c:v>88.211795180722902</c:v>
                </c:pt>
                <c:pt idx="6042" formatCode="0.00">
                  <c:v>88.065136596055538</c:v>
                </c:pt>
                <c:pt idx="6043" formatCode="0.00">
                  <c:v>88.065136596055538</c:v>
                </c:pt>
                <c:pt idx="6044" formatCode="0.00">
                  <c:v>87.996546617915925</c:v>
                </c:pt>
                <c:pt idx="6045" formatCode="0.00">
                  <c:v>87.918370843989791</c:v>
                </c:pt>
                <c:pt idx="6046" formatCode="0.00">
                  <c:v>88.065136596055538</c:v>
                </c:pt>
                <c:pt idx="6047" formatCode="0.00">
                  <c:v>87.874303871439025</c:v>
                </c:pt>
                <c:pt idx="6048" formatCode="0.00">
                  <c:v>87.874303871439025</c:v>
                </c:pt>
                <c:pt idx="6049" formatCode="0.00">
                  <c:v>87.874303871439025</c:v>
                </c:pt>
                <c:pt idx="6050" formatCode="0.00">
                  <c:v>87.649546184738952</c:v>
                </c:pt>
                <c:pt idx="6051" formatCode="0.00">
                  <c:v>87.566721269609644</c:v>
                </c:pt>
                <c:pt idx="6052" formatCode="0.00">
                  <c:v>87.649546184738952</c:v>
                </c:pt>
                <c:pt idx="6053" formatCode="0.00">
                  <c:v>87.688493060628204</c:v>
                </c:pt>
                <c:pt idx="6054" formatCode="0.00">
                  <c:v>87.649546184738952</c:v>
                </c:pt>
                <c:pt idx="6055" formatCode="0.00">
                  <c:v>87.566721269609644</c:v>
                </c:pt>
                <c:pt idx="6056" formatCode="0.00">
                  <c:v>87.566721269609644</c:v>
                </c:pt>
                <c:pt idx="6057" formatCode="0.00">
                  <c:v>87.527861415025541</c:v>
                </c:pt>
                <c:pt idx="6058" formatCode="0.00">
                  <c:v>87.497660336011705</c:v>
                </c:pt>
                <c:pt idx="6059" formatCode="0.00">
                  <c:v>87.541589696748289</c:v>
                </c:pt>
                <c:pt idx="6060" formatCode="0.00">
                  <c:v>87.658482809070989</c:v>
                </c:pt>
                <c:pt idx="6061" formatCode="0.00">
                  <c:v>87.320171606293485</c:v>
                </c:pt>
                <c:pt idx="6062" formatCode="0.00">
                  <c:v>87.289566507878376</c:v>
                </c:pt>
                <c:pt idx="6063" formatCode="0.00">
                  <c:v>87.411569332355128</c:v>
                </c:pt>
                <c:pt idx="6064" formatCode="0.00">
                  <c:v>87.450614678899115</c:v>
                </c:pt>
                <c:pt idx="6065" formatCode="0.00">
                  <c:v>87.381019838354163</c:v>
                </c:pt>
                <c:pt idx="6066" formatCode="0.00">
                  <c:v>87.464286764705889</c:v>
                </c:pt>
                <c:pt idx="6067" formatCode="0.00">
                  <c:v>87.464286764705889</c:v>
                </c:pt>
                <c:pt idx="6068" formatCode="0.00">
                  <c:v>87.542617365710115</c:v>
                </c:pt>
                <c:pt idx="6069" formatCode="0.00">
                  <c:v>87.581825910931173</c:v>
                </c:pt>
                <c:pt idx="6070" formatCode="0.00">
                  <c:v>87.433747422680426</c:v>
                </c:pt>
                <c:pt idx="6071" formatCode="0.00">
                  <c:v>87.433747422680426</c:v>
                </c:pt>
                <c:pt idx="6072" formatCode="0.00">
                  <c:v>87.363903059343926</c:v>
                </c:pt>
                <c:pt idx="6073" formatCode="0.00">
                  <c:v>87.403117994100313</c:v>
                </c:pt>
                <c:pt idx="6074" formatCode="0.00">
                  <c:v>87.403117994100313</c:v>
                </c:pt>
                <c:pt idx="6075" formatCode="0.00">
                  <c:v>87.526012181616821</c:v>
                </c:pt>
                <c:pt idx="6076" formatCode="0.00">
                  <c:v>87.333136581764492</c:v>
                </c:pt>
                <c:pt idx="6077" formatCode="0.00">
                  <c:v>87.333136581764492</c:v>
                </c:pt>
                <c:pt idx="6078" formatCode="0.00">
                  <c:v>87.184528803545078</c:v>
                </c:pt>
                <c:pt idx="6079" formatCode="0.00">
                  <c:v>87.372398079763684</c:v>
                </c:pt>
                <c:pt idx="6080" formatCode="0.00">
                  <c:v>87.184528803545078</c:v>
                </c:pt>
                <c:pt idx="6081" formatCode="0.00">
                  <c:v>87.302279112754178</c:v>
                </c:pt>
                <c:pt idx="6082" formatCode="0.00">
                  <c:v>87.346672337278136</c:v>
                </c:pt>
                <c:pt idx="6083" formatCode="0.00">
                  <c:v>87.346672337278136</c:v>
                </c:pt>
                <c:pt idx="6084" formatCode="0.00">
                  <c:v>87.386011468738474</c:v>
                </c:pt>
                <c:pt idx="6085" formatCode="0.00">
                  <c:v>87.464777119585349</c:v>
                </c:pt>
                <c:pt idx="6086" formatCode="0.00">
                  <c:v>87.192707732149472</c:v>
                </c:pt>
                <c:pt idx="6087" formatCode="0.00">
                  <c:v>87.464777119585349</c:v>
                </c:pt>
                <c:pt idx="6088" formatCode="0.00">
                  <c:v>87.315777777777782</c:v>
                </c:pt>
                <c:pt idx="6089" formatCode="0.00">
                  <c:v>87.315777777777782</c:v>
                </c:pt>
                <c:pt idx="6090" formatCode="0.00">
                  <c:v>87.192707732149472</c:v>
                </c:pt>
                <c:pt idx="6091" formatCode="0.00">
                  <c:v>87.082974083672738</c:v>
                </c:pt>
                <c:pt idx="6092" formatCode="0.00">
                  <c:v>86.889527212143662</c:v>
                </c:pt>
                <c:pt idx="6093" formatCode="0.00">
                  <c:v>86.889527212143662</c:v>
                </c:pt>
                <c:pt idx="6094" formatCode="0.00">
                  <c:v>86.811187199408081</c:v>
                </c:pt>
                <c:pt idx="6095" formatCode="0.00">
                  <c:v>86.772060650887596</c:v>
                </c:pt>
                <c:pt idx="6096" formatCode="0.00">
                  <c:v>86.727879852125724</c:v>
                </c:pt>
                <c:pt idx="6097" formatCode="0.00">
                  <c:v>86.727879852125724</c:v>
                </c:pt>
                <c:pt idx="6098" formatCode="0.00">
                  <c:v>86.610765878877416</c:v>
                </c:pt>
                <c:pt idx="6099" formatCode="0.00">
                  <c:v>86.488839173736636</c:v>
                </c:pt>
                <c:pt idx="6100" formatCode="0.00">
                  <c:v>86.449946902654887</c:v>
                </c:pt>
                <c:pt idx="6101" formatCode="0.00">
                  <c:v>86.301177794171906</c:v>
                </c:pt>
                <c:pt idx="6102" formatCode="0.00">
                  <c:v>86.449946902654887</c:v>
                </c:pt>
                <c:pt idx="6103" formatCode="0.00">
                  <c:v>86.378909929863426</c:v>
                </c:pt>
                <c:pt idx="6104" formatCode="0.00">
                  <c:v>86.186034330011069</c:v>
                </c:pt>
                <c:pt idx="6105" formatCode="0.00">
                  <c:v>86.075800147765079</c:v>
                </c:pt>
                <c:pt idx="6106" formatCode="0.00">
                  <c:v>86.197448964497056</c:v>
                </c:pt>
                <c:pt idx="6107" formatCode="0.00">
                  <c:v>86.043059193488745</c:v>
                </c:pt>
                <c:pt idx="6108" formatCode="0.00">
                  <c:v>86.125921140318411</c:v>
                </c:pt>
                <c:pt idx="6109" formatCode="0.00">
                  <c:v>86.125921140318411</c:v>
                </c:pt>
                <c:pt idx="6110" formatCode="0.00">
                  <c:v>85.971333333333334</c:v>
                </c:pt>
                <c:pt idx="6111" formatCode="0.00">
                  <c:v>85.821725453871821</c:v>
                </c:pt>
                <c:pt idx="6112" formatCode="0.00">
                  <c:v>85.9434525222552</c:v>
                </c:pt>
                <c:pt idx="6113" formatCode="0.00">
                  <c:v>85.788510204081661</c:v>
                </c:pt>
                <c:pt idx="6114" formatCode="0.00">
                  <c:v>85.827402375649626</c:v>
                </c:pt>
                <c:pt idx="6115" formatCode="0.00">
                  <c:v>85.91038112927194</c:v>
                </c:pt>
                <c:pt idx="6116" formatCode="0.00">
                  <c:v>85.605007434944241</c:v>
                </c:pt>
                <c:pt idx="6117" formatCode="0.00">
                  <c:v>85.605007434944241</c:v>
                </c:pt>
                <c:pt idx="6118" formatCode="0.00">
                  <c:v>85.493561755952399</c:v>
                </c:pt>
                <c:pt idx="6119" formatCode="0.00">
                  <c:v>85.532445478228524</c:v>
                </c:pt>
                <c:pt idx="6120" formatCode="0.00">
                  <c:v>85.571358153387976</c:v>
                </c:pt>
                <c:pt idx="6121" formatCode="0.00">
                  <c:v>85.381950111690273</c:v>
                </c:pt>
                <c:pt idx="6122" formatCode="0.00">
                  <c:v>85.420821229050276</c:v>
                </c:pt>
                <c:pt idx="6123" formatCode="0.00">
                  <c:v>85.498650391352967</c:v>
                </c:pt>
                <c:pt idx="6124" formatCode="0.00">
                  <c:v>85.386834390152927</c:v>
                </c:pt>
                <c:pt idx="6125" formatCode="0.00">
                  <c:v>85.386834390152927</c:v>
                </c:pt>
                <c:pt idx="6126" formatCode="0.00">
                  <c:v>85.464754385964909</c:v>
                </c:pt>
                <c:pt idx="6127" formatCode="0.00">
                  <c:v>85.464754385964909</c:v>
                </c:pt>
                <c:pt idx="6128" formatCode="0.00">
                  <c:v>85.352745984310815</c:v>
                </c:pt>
                <c:pt idx="6129" formatCode="0.00">
                  <c:v>85.313784167289015</c:v>
                </c:pt>
                <c:pt idx="6130" formatCode="0.00">
                  <c:v>85.547927157265619</c:v>
                </c:pt>
                <c:pt idx="6131" formatCode="0.00">
                  <c:v>85.435897196261706</c:v>
                </c:pt>
                <c:pt idx="6132" formatCode="0.00">
                  <c:v>85.435897196261706</c:v>
                </c:pt>
                <c:pt idx="6133" formatCode="0.00">
                  <c:v>85.318555555555577</c:v>
                </c:pt>
                <c:pt idx="6134" formatCode="0.00">
                  <c:v>85.514028806584392</c:v>
                </c:pt>
                <c:pt idx="6135" formatCode="0.00">
                  <c:v>85.318555555555577</c:v>
                </c:pt>
                <c:pt idx="6136" formatCode="0.00">
                  <c:v>85.318555555555577</c:v>
                </c:pt>
                <c:pt idx="6137" formatCode="0.00">
                  <c:v>85.279548242333618</c:v>
                </c:pt>
                <c:pt idx="6138" formatCode="0.00">
                  <c:v>85.362738023952119</c:v>
                </c:pt>
                <c:pt idx="6139" formatCode="0.00">
                  <c:v>85.362738023952119</c:v>
                </c:pt>
                <c:pt idx="6140" formatCode="0.00">
                  <c:v>85.362738023952119</c:v>
                </c:pt>
                <c:pt idx="6141" formatCode="0.00">
                  <c:v>85.362738023952119</c:v>
                </c:pt>
                <c:pt idx="6142" formatCode="0.00">
                  <c:v>85.318555555555577</c:v>
                </c:pt>
                <c:pt idx="6143" formatCode="0.00">
                  <c:v>85.167191616766488</c:v>
                </c:pt>
                <c:pt idx="6144" formatCode="0.00">
                  <c:v>85.318555555555577</c:v>
                </c:pt>
                <c:pt idx="6145" formatCode="0.00">
                  <c:v>85.318555555555577</c:v>
                </c:pt>
                <c:pt idx="6146" formatCode="0.00">
                  <c:v>85.279548242333618</c:v>
                </c:pt>
                <c:pt idx="6147" formatCode="0.00">
                  <c:v>85.435897196261706</c:v>
                </c:pt>
                <c:pt idx="6148" formatCode="0.00">
                  <c:v>85.279548242333618</c:v>
                </c:pt>
                <c:pt idx="6149" formatCode="0.00">
                  <c:v>85.313784167289015</c:v>
                </c:pt>
                <c:pt idx="6150" formatCode="0.00">
                  <c:v>85.045242990654231</c:v>
                </c:pt>
                <c:pt idx="6151" formatCode="0.00">
                  <c:v>85.162701158012723</c:v>
                </c:pt>
                <c:pt idx="6152" formatCode="0.00">
                  <c:v>85.279548242333618</c:v>
                </c:pt>
                <c:pt idx="6153" formatCode="0.00">
                  <c:v>85.318555555555577</c:v>
                </c:pt>
                <c:pt idx="6154" formatCode="0.00">
                  <c:v>85.167191616766488</c:v>
                </c:pt>
                <c:pt idx="6155" formatCode="0.00">
                  <c:v>85.480028849756465</c:v>
                </c:pt>
                <c:pt idx="6156" formatCode="0.00">
                  <c:v>85.40675468867218</c:v>
                </c:pt>
                <c:pt idx="6157" formatCode="0.00">
                  <c:v>85.40675468867218</c:v>
                </c:pt>
                <c:pt idx="6158" formatCode="0.00">
                  <c:v>85.568785123966947</c:v>
                </c:pt>
                <c:pt idx="6159" formatCode="0.00">
                  <c:v>85.456139097744369</c:v>
                </c:pt>
                <c:pt idx="6160" formatCode="0.00">
                  <c:v>85.574065111027494</c:v>
                </c:pt>
                <c:pt idx="6161" formatCode="0.00">
                  <c:v>85.618609939759068</c:v>
                </c:pt>
                <c:pt idx="6162" formatCode="0.00">
                  <c:v>85.618609939759068</c:v>
                </c:pt>
                <c:pt idx="6163" formatCode="0.00">
                  <c:v>85.584549773755683</c:v>
                </c:pt>
                <c:pt idx="6164" formatCode="0.00">
                  <c:v>85.584549773755683</c:v>
                </c:pt>
                <c:pt idx="6165" formatCode="0.00">
                  <c:v>85.781570889894439</c:v>
                </c:pt>
                <c:pt idx="6166" formatCode="0.00">
                  <c:v>85.584549773755683</c:v>
                </c:pt>
                <c:pt idx="6167" formatCode="0.00">
                  <c:v>85.702977349943396</c:v>
                </c:pt>
                <c:pt idx="6168" formatCode="0.00">
                  <c:v>85.702977349943396</c:v>
                </c:pt>
                <c:pt idx="6169" formatCode="0.00">
                  <c:v>85.702977349943396</c:v>
                </c:pt>
                <c:pt idx="6170" formatCode="0.00">
                  <c:v>85.550386706948629</c:v>
                </c:pt>
                <c:pt idx="6171" formatCode="0.00">
                  <c:v>85.747705438066461</c:v>
                </c:pt>
                <c:pt idx="6172" formatCode="0.00">
                  <c:v>85.747705438066461</c:v>
                </c:pt>
                <c:pt idx="6173" formatCode="0.00">
                  <c:v>85.826869992441416</c:v>
                </c:pt>
                <c:pt idx="6174" formatCode="0.00">
                  <c:v>85.713737518910776</c:v>
                </c:pt>
                <c:pt idx="6175" formatCode="0.00">
                  <c:v>86.024337868480742</c:v>
                </c:pt>
                <c:pt idx="6176" formatCode="0.00">
                  <c:v>85.634598639455803</c:v>
                </c:pt>
                <c:pt idx="6177" formatCode="0.00">
                  <c:v>85.826869992441416</c:v>
                </c:pt>
                <c:pt idx="6178" formatCode="0.00">
                  <c:v>85.951043889519511</c:v>
                </c:pt>
                <c:pt idx="6179" formatCode="0.00">
                  <c:v>86.103771558245114</c:v>
                </c:pt>
                <c:pt idx="6180" formatCode="0.00">
                  <c:v>86.024337868480742</c:v>
                </c:pt>
                <c:pt idx="6181" formatCode="0.00">
                  <c:v>85.951043889519511</c:v>
                </c:pt>
                <c:pt idx="6182" formatCode="0.00">
                  <c:v>86.103771558245114</c:v>
                </c:pt>
                <c:pt idx="6183" formatCode="0.00">
                  <c:v>86.143533484676524</c:v>
                </c:pt>
                <c:pt idx="6184" formatCode="0.00">
                  <c:v>85.951043889519511</c:v>
                </c:pt>
                <c:pt idx="6185" formatCode="0.00">
                  <c:v>86.188529901589732</c:v>
                </c:pt>
                <c:pt idx="6186" formatCode="0.00">
                  <c:v>86.381092354277087</c:v>
                </c:pt>
                <c:pt idx="6187" formatCode="0.00">
                  <c:v>85.99076305828919</c:v>
                </c:pt>
                <c:pt idx="6188" formatCode="0.00">
                  <c:v>86.308092838196288</c:v>
                </c:pt>
                <c:pt idx="6189" formatCode="0.00">
                  <c:v>86.381092354277087</c:v>
                </c:pt>
                <c:pt idx="6190" formatCode="0.00">
                  <c:v>86.188529901589732</c:v>
                </c:pt>
                <c:pt idx="6191" formatCode="0.00">
                  <c:v>86.024337868480742</c:v>
                </c:pt>
                <c:pt idx="6192" formatCode="0.00">
                  <c:v>85.984666037023061</c:v>
                </c:pt>
                <c:pt idx="6193" formatCode="0.00">
                  <c:v>86.22180574452004</c:v>
                </c:pt>
                <c:pt idx="6194" formatCode="0.00">
                  <c:v>86.289519441298623</c:v>
                </c:pt>
                <c:pt idx="6195" formatCode="0.00">
                  <c:v>86.170428355957782</c:v>
                </c:pt>
                <c:pt idx="6196" formatCode="0.00">
                  <c:v>86.243225988700573</c:v>
                </c:pt>
                <c:pt idx="6197" formatCode="0.00">
                  <c:v>85.967365826119703</c:v>
                </c:pt>
                <c:pt idx="6198" formatCode="0.00">
                  <c:v>86.006881777108475</c:v>
                </c:pt>
                <c:pt idx="6199" formatCode="0.00">
                  <c:v>86.158841174256693</c:v>
                </c:pt>
                <c:pt idx="6200" formatCode="0.00">
                  <c:v>86.006881777108475</c:v>
                </c:pt>
                <c:pt idx="6201" formatCode="0.00">
                  <c:v>86.158841174256693</c:v>
                </c:pt>
                <c:pt idx="6202" formatCode="0.00">
                  <c:v>86.079754418954494</c:v>
                </c:pt>
                <c:pt idx="6203" formatCode="0.00">
                  <c:v>86.158841174256693</c:v>
                </c:pt>
                <c:pt idx="6204" formatCode="0.00">
                  <c:v>86.203606174698834</c:v>
                </c:pt>
                <c:pt idx="6205" formatCode="0.00">
                  <c:v>86.243225988700573</c:v>
                </c:pt>
                <c:pt idx="6206" formatCode="0.00">
                  <c:v>86.322555220505109</c:v>
                </c:pt>
                <c:pt idx="6207" formatCode="0.00">
                  <c:v>86.170428355957782</c:v>
                </c:pt>
                <c:pt idx="6208" formatCode="0.00">
                  <c:v>86.48676368440924</c:v>
                </c:pt>
                <c:pt idx="6209" formatCode="0.00">
                  <c:v>86.48676368440924</c:v>
                </c:pt>
                <c:pt idx="6210" formatCode="0.00">
                  <c:v>86.72391389728098</c:v>
                </c:pt>
                <c:pt idx="6211" formatCode="0.00">
                  <c:v>86.72391389728098</c:v>
                </c:pt>
                <c:pt idx="6212" formatCode="0.00">
                  <c:v>86.566456743483187</c:v>
                </c:pt>
                <c:pt idx="6213" formatCode="0.00">
                  <c:v>86.763850018889329</c:v>
                </c:pt>
                <c:pt idx="6214" formatCode="0.00">
                  <c:v>86.889040090771587</c:v>
                </c:pt>
                <c:pt idx="6215" formatCode="0.00">
                  <c:v>86.803816326530637</c:v>
                </c:pt>
                <c:pt idx="6216" formatCode="0.00">
                  <c:v>86.611544973544994</c:v>
                </c:pt>
                <c:pt idx="6217" formatCode="0.00">
                  <c:v>86.803816326530637</c:v>
                </c:pt>
                <c:pt idx="6218" formatCode="0.00">
                  <c:v>86.889040090771587</c:v>
                </c:pt>
                <c:pt idx="6219" formatCode="0.00">
                  <c:v>87.279074130105926</c:v>
                </c:pt>
                <c:pt idx="6220" formatCode="0.00">
                  <c:v>87.126791146424537</c:v>
                </c:pt>
                <c:pt idx="6221" formatCode="0.00">
                  <c:v>87.445291666666677</c:v>
                </c:pt>
                <c:pt idx="6222" formatCode="0.00">
                  <c:v>87.485622205380821</c:v>
                </c:pt>
                <c:pt idx="6223" formatCode="0.00">
                  <c:v>87.683613868889736</c:v>
                </c:pt>
                <c:pt idx="6224" formatCode="0.00">
                  <c:v>87.922116755117543</c:v>
                </c:pt>
                <c:pt idx="6225" formatCode="0.00">
                  <c:v>88.114971190295691</c:v>
                </c:pt>
                <c:pt idx="6226" formatCode="0.00">
                  <c:v>88.196232169954484</c:v>
                </c:pt>
                <c:pt idx="6227" formatCode="0.00">
                  <c:v>88.074386888973095</c:v>
                </c:pt>
                <c:pt idx="6228" formatCode="0.00">
                  <c:v>88.313037907505716</c:v>
                </c:pt>
                <c:pt idx="6229" formatCode="0.00">
                  <c:v>88.39444916540215</c:v>
                </c:pt>
                <c:pt idx="6230" formatCode="0.00">
                  <c:v>88.592666160849802</c:v>
                </c:pt>
                <c:pt idx="6231" formatCode="0.00">
                  <c:v>88.511104624715728</c:v>
                </c:pt>
                <c:pt idx="6232" formatCode="0.00">
                  <c:v>88.465159909056467</c:v>
                </c:pt>
                <c:pt idx="6233" formatCode="0.00">
                  <c:v>88.785666919575135</c:v>
                </c:pt>
                <c:pt idx="6234" formatCode="0.00">
                  <c:v>88.785666919575135</c:v>
                </c:pt>
                <c:pt idx="6235" formatCode="0.00">
                  <c:v>88.70395905989389</c:v>
                </c:pt>
                <c:pt idx="6236" formatCode="0.00">
                  <c:v>88.902025777103901</c:v>
                </c:pt>
                <c:pt idx="6237" formatCode="0.00">
                  <c:v>89.053924592648741</c:v>
                </c:pt>
                <c:pt idx="6238" formatCode="0.00">
                  <c:v>89.210916666666677</c:v>
                </c:pt>
                <c:pt idx="6239" formatCode="0.00">
                  <c:v>89.123806207418639</c:v>
                </c:pt>
                <c:pt idx="6240" formatCode="0.00">
                  <c:v>89.123806207418639</c:v>
                </c:pt>
                <c:pt idx="6241" formatCode="0.00">
                  <c:v>89.082901626939105</c:v>
                </c:pt>
                <c:pt idx="6242" formatCode="0.00">
                  <c:v>89.432062027231495</c:v>
                </c:pt>
                <c:pt idx="6243" formatCode="0.00">
                  <c:v>89.152644746787615</c:v>
                </c:pt>
                <c:pt idx="6244" formatCode="0.00">
                  <c:v>89.263094410876135</c:v>
                </c:pt>
                <c:pt idx="6245" formatCode="0.00">
                  <c:v>89.303989799773348</c:v>
                </c:pt>
                <c:pt idx="6246" formatCode="0.00">
                  <c:v>89.501383075179476</c:v>
                </c:pt>
                <c:pt idx="6247" formatCode="0.00">
                  <c:v>89.652539274924465</c:v>
                </c:pt>
                <c:pt idx="6248" formatCode="0.00">
                  <c:v>89.629679273827577</c:v>
                </c:pt>
                <c:pt idx="6249" formatCode="0.00">
                  <c:v>89.629679273827577</c:v>
                </c:pt>
                <c:pt idx="6250" formatCode="0.00">
                  <c:v>89.629679273827577</c:v>
                </c:pt>
                <c:pt idx="6251" formatCode="0.00">
                  <c:v>89.350112622826927</c:v>
                </c:pt>
                <c:pt idx="6252" formatCode="0.00">
                  <c:v>89.629679273827577</c:v>
                </c:pt>
                <c:pt idx="6253" formatCode="0.00">
                  <c:v>89.822096066565834</c:v>
                </c:pt>
                <c:pt idx="6254" formatCode="0.00">
                  <c:v>89.794250000000019</c:v>
                </c:pt>
                <c:pt idx="6255" formatCode="0.00">
                  <c:v>90.080001516300243</c:v>
                </c:pt>
                <c:pt idx="6256" formatCode="0.00">
                  <c:v>90.360970409711697</c:v>
                </c:pt>
                <c:pt idx="6257" formatCode="0.00">
                  <c:v>90.250851176917266</c:v>
                </c:pt>
                <c:pt idx="6258" formatCode="0.00">
                  <c:v>90.527152735562325</c:v>
                </c:pt>
                <c:pt idx="6259" formatCode="0.00">
                  <c:v>90.767370961611562</c:v>
                </c:pt>
                <c:pt idx="6260" formatCode="0.00">
                  <c:v>90.615661596958176</c:v>
                </c:pt>
                <c:pt idx="6261" formatCode="0.00">
                  <c:v>90.814330798479105</c:v>
                </c:pt>
                <c:pt idx="6262" formatCode="0.00">
                  <c:v>90.814330798479105</c:v>
                </c:pt>
                <c:pt idx="6263" formatCode="0.00">
                  <c:v>91.007771863117881</c:v>
                </c:pt>
                <c:pt idx="6264" formatCode="0.00">
                  <c:v>91.028714285714315</c:v>
                </c:pt>
                <c:pt idx="6265" formatCode="0.00">
                  <c:v>91.028714285714315</c:v>
                </c:pt>
                <c:pt idx="6266" formatCode="0.00">
                  <c:v>91.421571428571468</c:v>
                </c:pt>
                <c:pt idx="6267" formatCode="0.00">
                  <c:v>91.421571428571468</c:v>
                </c:pt>
                <c:pt idx="6268" formatCode="0.00">
                  <c:v>91.421571428571468</c:v>
                </c:pt>
                <c:pt idx="6269" formatCode="0.00">
                  <c:v>91.421571428571468</c:v>
                </c:pt>
                <c:pt idx="6270" formatCode="0.00">
                  <c:v>91.904155165840649</c:v>
                </c:pt>
                <c:pt idx="6271" formatCode="0.00">
                  <c:v>91.421571428571468</c:v>
                </c:pt>
                <c:pt idx="6272" formatCode="0.00">
                  <c:v>91.814428571428607</c:v>
                </c:pt>
                <c:pt idx="6273" formatCode="0.00">
                  <c:v>91.904155165840649</c:v>
                </c:pt>
                <c:pt idx="6274" formatCode="0.00">
                  <c:v>91.904155165840649</c:v>
                </c:pt>
                <c:pt idx="6275" formatCode="0.00">
                  <c:v>92.18812399847387</c:v>
                </c:pt>
                <c:pt idx="6276" formatCode="0.00">
                  <c:v>92.339754385964923</c:v>
                </c:pt>
                <c:pt idx="6277" formatCode="0.00">
                  <c:v>92.539029748283767</c:v>
                </c:pt>
                <c:pt idx="6278" formatCode="0.00">
                  <c:v>92.690468547464747</c:v>
                </c:pt>
                <c:pt idx="6279" formatCode="0.00">
                  <c:v>92.73830511060261</c:v>
                </c:pt>
                <c:pt idx="6280" formatCode="0.00">
                  <c:v>92.690468547464747</c:v>
                </c:pt>
                <c:pt idx="6281" formatCode="0.00">
                  <c:v>92.780932086989708</c:v>
                </c:pt>
                <c:pt idx="6282" formatCode="0.00">
                  <c:v>92.980283479587953</c:v>
                </c:pt>
                <c:pt idx="6283" formatCode="0.00">
                  <c:v>92.980283479587953</c:v>
                </c:pt>
                <c:pt idx="6284" formatCode="0.00">
                  <c:v>93.088867327487634</c:v>
                </c:pt>
                <c:pt idx="6285" formatCode="0.00">
                  <c:v>93.282824628288225</c:v>
                </c:pt>
                <c:pt idx="6286" formatCode="0.00">
                  <c:v>93.197285714285741</c:v>
                </c:pt>
                <c:pt idx="6287" formatCode="0.00">
                  <c:v>93.154565118050272</c:v>
                </c:pt>
                <c:pt idx="6288" formatCode="0.00">
                  <c:v>93.547272658035041</c:v>
                </c:pt>
                <c:pt idx="6289" formatCode="0.00">
                  <c:v>93.612372384937245</c:v>
                </c:pt>
                <c:pt idx="6290" formatCode="0.00">
                  <c:v>93.569558935361215</c:v>
                </c:pt>
                <c:pt idx="6291" formatCode="0.00">
                  <c:v>93.591777524677326</c:v>
                </c:pt>
                <c:pt idx="6292" formatCode="0.00">
                  <c:v>93.699361911987879</c:v>
                </c:pt>
                <c:pt idx="6293" formatCode="0.00">
                  <c:v>93.566050397878001</c:v>
                </c:pt>
                <c:pt idx="6294" formatCode="0.00">
                  <c:v>93.721333333333334</c:v>
                </c:pt>
                <c:pt idx="6295" formatCode="0.00">
                  <c:v>93.636012869038623</c:v>
                </c:pt>
                <c:pt idx="6296" formatCode="0.00">
                  <c:v>93.43824602573811</c:v>
                </c:pt>
                <c:pt idx="6297" formatCode="0.00">
                  <c:v>93.636012869038623</c:v>
                </c:pt>
                <c:pt idx="6298" formatCode="0.00">
                  <c:v>93.588198637911489</c:v>
                </c:pt>
                <c:pt idx="6299" formatCode="0.00">
                  <c:v>93.588198637911489</c:v>
                </c:pt>
                <c:pt idx="6300" formatCode="0.00">
                  <c:v>93.785890654559239</c:v>
                </c:pt>
                <c:pt idx="6301" formatCode="0.00">
                  <c:v>94.02634216502652</c:v>
                </c:pt>
                <c:pt idx="6302" formatCode="0.00">
                  <c:v>94.02634216502652</c:v>
                </c:pt>
                <c:pt idx="6303" formatCode="0.00">
                  <c:v>94.02634216502652</c:v>
                </c:pt>
                <c:pt idx="6304" formatCode="0.00">
                  <c:v>94.111958333333348</c:v>
                </c:pt>
                <c:pt idx="6305" formatCode="0.00">
                  <c:v>94.202916603487509</c:v>
                </c:pt>
                <c:pt idx="6306" formatCode="0.00">
                  <c:v>94.507791666666677</c:v>
                </c:pt>
                <c:pt idx="6307" formatCode="0.00">
                  <c:v>94.550798408488063</c:v>
                </c:pt>
                <c:pt idx="6308" formatCode="0.00">
                  <c:v>94.550798408488063</c:v>
                </c:pt>
                <c:pt idx="6309" formatCode="0.00">
                  <c:v>94.593837755875683</c:v>
                </c:pt>
                <c:pt idx="6310" formatCode="0.00">
                  <c:v>94.791904473085694</c:v>
                </c:pt>
                <c:pt idx="6311" formatCode="0.00">
                  <c:v>94.984758908263856</c:v>
                </c:pt>
                <c:pt idx="6312" formatCode="0.00">
                  <c:v>95.076448406676803</c:v>
                </c:pt>
                <c:pt idx="6313" formatCode="0.00">
                  <c:v>95.076448406676803</c:v>
                </c:pt>
                <c:pt idx="6314" formatCode="0.00">
                  <c:v>95.269449165402136</c:v>
                </c:pt>
                <c:pt idx="6315" formatCode="0.00">
                  <c:v>95.511102466793176</c:v>
                </c:pt>
                <c:pt idx="6316" formatCode="0.00">
                  <c:v>95.559791951404748</c:v>
                </c:pt>
                <c:pt idx="6317" formatCode="0.00">
                  <c:v>95.907686907020889</c:v>
                </c:pt>
                <c:pt idx="6318" formatCode="0.00">
                  <c:v>96.237164133738631</c:v>
                </c:pt>
                <c:pt idx="6319" formatCode="0.00">
                  <c:v>96.435682370820686</c:v>
                </c:pt>
                <c:pt idx="6320" formatCode="0.00">
                  <c:v>96.342821564161</c:v>
                </c:pt>
                <c:pt idx="6321" formatCode="0.00">
                  <c:v>96.342821564161</c:v>
                </c:pt>
                <c:pt idx="6322" formatCode="0.00">
                  <c:v>96.342821564161</c:v>
                </c:pt>
                <c:pt idx="6323" formatCode="0.00">
                  <c:v>96.541189066059246</c:v>
                </c:pt>
                <c:pt idx="6324" formatCode="0.00">
                  <c:v>96.62897644376902</c:v>
                </c:pt>
                <c:pt idx="6325" formatCode="0.00">
                  <c:v>96.871513873052081</c:v>
                </c:pt>
                <c:pt idx="6326" formatCode="0.00">
                  <c:v>97.2245311550152</c:v>
                </c:pt>
                <c:pt idx="6327" formatCode="0.00">
                  <c:v>97.2245311550152</c:v>
                </c:pt>
                <c:pt idx="6328" formatCode="0.00">
                  <c:v>97.357142259414232</c:v>
                </c:pt>
                <c:pt idx="6329" formatCode="0.00">
                  <c:v>97.903684410646406</c:v>
                </c:pt>
                <c:pt idx="6330" formatCode="0.00">
                  <c:v>97.859256176358812</c:v>
                </c:pt>
                <c:pt idx="6331" formatCode="0.00">
                  <c:v>98.345635983263605</c:v>
                </c:pt>
                <c:pt idx="6332" formatCode="0.00">
                  <c:v>98.633860296916652</c:v>
                </c:pt>
                <c:pt idx="6333" formatCode="0.00">
                  <c:v>98.737895397489538</c:v>
                </c:pt>
                <c:pt idx="6334" formatCode="0.00">
                  <c:v>98.693133079847925</c:v>
                </c:pt>
                <c:pt idx="6335" formatCode="0.00">
                  <c:v>98.905938496583175</c:v>
                </c:pt>
                <c:pt idx="6336" formatCode="0.00">
                  <c:v>99.202491654021259</c:v>
                </c:pt>
                <c:pt idx="6337" formatCode="0.00">
                  <c:v>99.112886277482971</c:v>
                </c:pt>
                <c:pt idx="6338" formatCode="0.00">
                  <c:v>99.274445327279636</c:v>
                </c:pt>
                <c:pt idx="6339" formatCode="0.00">
                  <c:v>99.427334341906231</c:v>
                </c:pt>
                <c:pt idx="6340" formatCode="0.00">
                  <c:v>99.243268126888211</c:v>
                </c:pt>
                <c:pt idx="6341" formatCode="0.00">
                  <c:v>99.390689694224264</c:v>
                </c:pt>
                <c:pt idx="6342" formatCode="0.00">
                  <c:v>99.390689694224264</c:v>
                </c:pt>
                <c:pt idx="6343" formatCode="0.00">
                  <c:v>99.485327162825868</c:v>
                </c:pt>
                <c:pt idx="6344" formatCode="0.00">
                  <c:v>99.690385892116197</c:v>
                </c:pt>
                <c:pt idx="6345" formatCode="0.00">
                  <c:v>100.08457676348549</c:v>
                </c:pt>
                <c:pt idx="6346" formatCode="0.00">
                  <c:v>100.08457676348549</c:v>
                </c:pt>
                <c:pt idx="6347" formatCode="0.00">
                  <c:v>100.08457676348549</c:v>
                </c:pt>
                <c:pt idx="6348" formatCode="0.00">
                  <c:v>100.21947658610272</c:v>
                </c:pt>
                <c:pt idx="6349" formatCode="0.00">
                  <c:v>100.21947658610272</c:v>
                </c:pt>
                <c:pt idx="6350" formatCode="0.00">
                  <c:v>100.46190442009824</c:v>
                </c:pt>
                <c:pt idx="6351" formatCode="0.00">
                  <c:v>100.314776266062</c:v>
                </c:pt>
                <c:pt idx="6352" formatCode="0.00">
                  <c:v>100.40501966717099</c:v>
                </c:pt>
                <c:pt idx="6353" formatCode="0.00">
                  <c:v>100.51224414210131</c:v>
                </c:pt>
                <c:pt idx="6354" formatCode="0.00">
                  <c:v>100.60263691376706</c:v>
                </c:pt>
                <c:pt idx="6355" formatCode="0.00">
                  <c:v>100.80025416036312</c:v>
                </c:pt>
                <c:pt idx="6356" formatCode="0.00">
                  <c:v>100.80025416036312</c:v>
                </c:pt>
                <c:pt idx="6357" formatCode="0.00">
                  <c:v>100.84557661748016</c:v>
                </c:pt>
                <c:pt idx="6358" formatCode="0.00">
                  <c:v>101.08870022710069</c:v>
                </c:pt>
                <c:pt idx="6359" formatCode="0.00">
                  <c:v>101.23041189844638</c:v>
                </c:pt>
                <c:pt idx="6360" formatCode="0.00">
                  <c:v>101.07791660348751</c:v>
                </c:pt>
                <c:pt idx="6361" formatCode="0.00">
                  <c:v>101.17422913505312</c:v>
                </c:pt>
                <c:pt idx="6362" formatCode="0.00">
                  <c:v>101.20921816799698</c:v>
                </c:pt>
                <c:pt idx="6363" formatCode="0.00">
                  <c:v>101.47405003790755</c:v>
                </c:pt>
                <c:pt idx="6364" formatCode="0.00">
                  <c:v>101.86497119029571</c:v>
                </c:pt>
                <c:pt idx="6365" formatCode="0.00">
                  <c:v>101.96612500000001</c:v>
                </c:pt>
                <c:pt idx="6366" formatCode="0.00">
                  <c:v>102.07233005299018</c:v>
                </c:pt>
                <c:pt idx="6367" formatCode="0.00">
                  <c:v>101.82883427922818</c:v>
                </c:pt>
                <c:pt idx="6368" formatCode="0.00">
                  <c:v>102.21901589103294</c:v>
                </c:pt>
                <c:pt idx="6369" formatCode="0.00">
                  <c:v>102.26489250567754</c:v>
                </c:pt>
                <c:pt idx="6370" formatCode="0.00">
                  <c:v>102.37079122541607</c:v>
                </c:pt>
                <c:pt idx="6371" formatCode="0.00">
                  <c:v>102.37079122541607</c:v>
                </c:pt>
                <c:pt idx="6372" formatCode="0.00">
                  <c:v>102.57172356495468</c:v>
                </c:pt>
                <c:pt idx="6373" formatCode="0.00">
                  <c:v>102.37440483383686</c:v>
                </c:pt>
                <c:pt idx="6374" formatCode="0.00">
                  <c:v>102.57172356495468</c:v>
                </c:pt>
                <c:pt idx="6375" formatCode="0.00">
                  <c:v>102.7690422960725</c:v>
                </c:pt>
                <c:pt idx="6376" formatCode="0.00">
                  <c:v>103.2098265961466</c:v>
                </c:pt>
                <c:pt idx="6377" formatCode="0.00">
                  <c:v>103.15848716012084</c:v>
                </c:pt>
                <c:pt idx="6378" formatCode="0.00">
                  <c:v>103.35580589123867</c:v>
                </c:pt>
                <c:pt idx="6379" formatCode="0.00">
                  <c:v>103.59941858707973</c:v>
                </c:pt>
                <c:pt idx="6380" formatCode="0.00">
                  <c:v>103.79681186248585</c:v>
                </c:pt>
                <c:pt idx="6381" formatCode="0.00">
                  <c:v>103.75044335347432</c:v>
                </c:pt>
                <c:pt idx="6382" formatCode="0.00">
                  <c:v>103.75044335347432</c:v>
                </c:pt>
                <c:pt idx="6383" formatCode="0.00">
                  <c:v>103.89616345790867</c:v>
                </c:pt>
                <c:pt idx="6384" formatCode="0.00">
                  <c:v>103.94899170437408</c:v>
                </c:pt>
                <c:pt idx="6385" formatCode="0.00">
                  <c:v>103.99536514522823</c:v>
                </c:pt>
                <c:pt idx="6386" formatCode="0.00">
                  <c:v>104.53487028657619</c:v>
                </c:pt>
                <c:pt idx="6387" formatCode="0.00">
                  <c:v>104.58691713747648</c:v>
                </c:pt>
                <c:pt idx="6388" formatCode="0.00">
                  <c:v>104.54039081325305</c:v>
                </c:pt>
                <c:pt idx="6389" formatCode="0.00">
                  <c:v>104.59235314027831</c:v>
                </c:pt>
                <c:pt idx="6390" formatCode="0.00">
                  <c:v>104.78371563088514</c:v>
                </c:pt>
                <c:pt idx="6391" formatCode="0.00">
                  <c:v>105.07396871466268</c:v>
                </c:pt>
                <c:pt idx="6392" formatCode="0.00">
                  <c:v>105.27091556728234</c:v>
                </c:pt>
                <c:pt idx="6393" formatCode="0.00">
                  <c:v>105.32211144578316</c:v>
                </c:pt>
                <c:pt idx="6394" formatCode="0.00">
                  <c:v>105.47197628904782</c:v>
                </c:pt>
                <c:pt idx="6395" formatCode="0.00">
                  <c:v>105.9575280180519</c:v>
                </c:pt>
                <c:pt idx="6396" formatCode="0.00">
                  <c:v>105.71412781954888</c:v>
                </c:pt>
                <c:pt idx="6397" formatCode="0.00">
                  <c:v>105.76619669048515</c:v>
                </c:pt>
                <c:pt idx="6398" formatCode="0.00">
                  <c:v>105.52286842105264</c:v>
                </c:pt>
                <c:pt idx="6399" formatCode="0.00">
                  <c:v>104.840479338843</c:v>
                </c:pt>
                <c:pt idx="6400" formatCode="0.00">
                  <c:v>102.88800000000002</c:v>
                </c:pt>
                <c:pt idx="6401" formatCode="0.00">
                  <c:v>93.415108433734986</c:v>
                </c:pt>
                <c:pt idx="6402" formatCode="0.00">
                  <c:v>93.415108433734986</c:v>
                </c:pt>
                <c:pt idx="6403" formatCode="0.00">
                  <c:v>94.713527704485514</c:v>
                </c:pt>
                <c:pt idx="6404" formatCode="0.00">
                  <c:v>101.22196084337352</c:v>
                </c:pt>
                <c:pt idx="6405" formatCode="0.00">
                  <c:v>104.30311649755731</c:v>
                </c:pt>
                <c:pt idx="6406" formatCode="0.00">
                  <c:v>104.94337856071967</c:v>
                </c:pt>
                <c:pt idx="6407" formatCode="0.00">
                  <c:v>105.52574362818594</c:v>
                </c:pt>
                <c:pt idx="6408" formatCode="0.00">
                  <c:v>105.52574362818594</c:v>
                </c:pt>
                <c:pt idx="6409" formatCode="0.00">
                  <c:v>106.10810869565221</c:v>
                </c:pt>
                <c:pt idx="6410" formatCode="0.00">
                  <c:v>106.6956274362819</c:v>
                </c:pt>
                <c:pt idx="6411" formatCode="0.00">
                  <c:v>107.23068452603972</c:v>
                </c:pt>
                <c:pt idx="6412" formatCode="0.00">
                  <c:v>107.47383208395804</c:v>
                </c:pt>
                <c:pt idx="6413" formatCode="0.00">
                  <c:v>107.86035757121442</c:v>
                </c:pt>
                <c:pt idx="6414" formatCode="0.00">
                  <c:v>108.00830956848033</c:v>
                </c:pt>
                <c:pt idx="6415" formatCode="0.00">
                  <c:v>108.34771074380168</c:v>
                </c:pt>
                <c:pt idx="6416" formatCode="0.00">
                  <c:v>109.03148723723729</c:v>
                </c:pt>
                <c:pt idx="6417" formatCode="0.00">
                  <c:v>109.3773367155205</c:v>
                </c:pt>
                <c:pt idx="6418" formatCode="0.00">
                  <c:v>109.71651239669421</c:v>
                </c:pt>
                <c:pt idx="6419" formatCode="0.00">
                  <c:v>110.30019008264466</c:v>
                </c:pt>
                <c:pt idx="6420" formatCode="0.00">
                  <c:v>110.3992612612613</c:v>
                </c:pt>
                <c:pt idx="6421" formatCode="0.00">
                  <c:v>110.88386776859505</c:v>
                </c:pt>
                <c:pt idx="6422" formatCode="0.00">
                  <c:v>110.73767166979366</c:v>
                </c:pt>
                <c:pt idx="6423" formatCode="0.00">
                  <c:v>110.3908110944528</c:v>
                </c:pt>
                <c:pt idx="6424" formatCode="0.00">
                  <c:v>111.12463227016889</c:v>
                </c:pt>
                <c:pt idx="6425" formatCode="0.00">
                  <c:v>110.93373170731709</c:v>
                </c:pt>
                <c:pt idx="6426" formatCode="0.00">
                  <c:v>110.73767166979366</c:v>
                </c:pt>
                <c:pt idx="6427" formatCode="0.00">
                  <c:v>111.13419503945886</c:v>
                </c:pt>
                <c:pt idx="6428" formatCode="0.00">
                  <c:v>111.52173731679821</c:v>
                </c:pt>
                <c:pt idx="6429" formatCode="0.00">
                  <c:v>111.17863438438442</c:v>
                </c:pt>
                <c:pt idx="6430" formatCode="0.00">
                  <c:v>111.12463227016889</c:v>
                </c:pt>
                <c:pt idx="6431" formatCode="0.00">
                  <c:v>111.85461665416355</c:v>
                </c:pt>
                <c:pt idx="6432" formatCode="0.00">
                  <c:v>112.49189305816139</c:v>
                </c:pt>
                <c:pt idx="6433" formatCode="0.00">
                  <c:v>112.73738063063067</c:v>
                </c:pt>
                <c:pt idx="6434" formatCode="0.00">
                  <c:v>113.32062012012014</c:v>
                </c:pt>
                <c:pt idx="6435" formatCode="0.00">
                  <c:v>113.41735108777198</c:v>
                </c:pt>
                <c:pt idx="6436" formatCode="0.00">
                  <c:v>113.45914087673285</c:v>
                </c:pt>
                <c:pt idx="6437" formatCode="0.00">
                  <c:v>113.5008368263473</c:v>
                </c:pt>
                <c:pt idx="6438" formatCode="0.00">
                  <c:v>113.64160082304528</c:v>
                </c:pt>
                <c:pt idx="6439" formatCode="0.00">
                  <c:v>114.27787649700602</c:v>
                </c:pt>
                <c:pt idx="6440" formatCode="0.00">
                  <c:v>114.17305983545253</c:v>
                </c:pt>
                <c:pt idx="6441" formatCode="0.00">
                  <c:v>114.70412149532714</c:v>
                </c:pt>
                <c:pt idx="6442" formatCode="0.00">
                  <c:v>115.37982853940983</c:v>
                </c:pt>
                <c:pt idx="6443" formatCode="0.00">
                  <c:v>116.26159813084115</c:v>
                </c:pt>
                <c:pt idx="6444" formatCode="0.00">
                  <c:v>116.70297756170535</c:v>
                </c:pt>
                <c:pt idx="6445" formatCode="0.00">
                  <c:v>116.7409604034367</c:v>
                </c:pt>
                <c:pt idx="6446" formatCode="0.00">
                  <c:v>117.51654874859921</c:v>
                </c:pt>
                <c:pt idx="6447" formatCode="0.00">
                  <c:v>118.00926168224302</c:v>
                </c:pt>
                <c:pt idx="6448" formatCode="0.00">
                  <c:v>118.06563649962604</c:v>
                </c:pt>
                <c:pt idx="6449" formatCode="0.00">
                  <c:v>118.31238271604943</c:v>
                </c:pt>
                <c:pt idx="6450" formatCode="0.00">
                  <c:v>118.70332921810703</c:v>
                </c:pt>
                <c:pt idx="6451" formatCode="0.00">
                  <c:v>118.95040643712576</c:v>
                </c:pt>
                <c:pt idx="6452" formatCode="0.00">
                  <c:v>119.08913168724283</c:v>
                </c:pt>
                <c:pt idx="6453" formatCode="0.00">
                  <c:v>119.42829543754678</c:v>
                </c:pt>
                <c:pt idx="6454" formatCode="0.00">
                  <c:v>119.61855347793571</c:v>
                </c:pt>
                <c:pt idx="6455" formatCode="0.00">
                  <c:v>120.25682716049386</c:v>
                </c:pt>
                <c:pt idx="6456" formatCode="0.00">
                  <c:v>120.59555422587886</c:v>
                </c:pt>
                <c:pt idx="6457" formatCode="0.00">
                  <c:v>120.92888785046733</c:v>
                </c:pt>
                <c:pt idx="6458" formatCode="0.00">
                  <c:v>121.59994434067988</c:v>
                </c:pt>
                <c:pt idx="6459" formatCode="0.00">
                  <c:v>122.37553268584239</c:v>
                </c:pt>
                <c:pt idx="6460" formatCode="0.00">
                  <c:v>123.35143855061639</c:v>
                </c:pt>
                <c:pt idx="6461" formatCode="0.00">
                  <c:v>123.87847796863329</c:v>
                </c:pt>
                <c:pt idx="6462" formatCode="0.00">
                  <c:v>124.60015938783127</c:v>
                </c:pt>
                <c:pt idx="6463" formatCode="0.00">
                  <c:v>124.82405518269951</c:v>
                </c:pt>
                <c:pt idx="6464" formatCode="0.00">
                  <c:v>125.65725587467364</c:v>
                </c:pt>
                <c:pt idx="6465" formatCode="0.00">
                  <c:v>127.04447179678746</c:v>
                </c:pt>
                <c:pt idx="6466" formatCode="0.00">
                  <c:v>128.91159813084118</c:v>
                </c:pt>
                <c:pt idx="6467" formatCode="0.00">
                  <c:v>130.56356179775281</c:v>
                </c:pt>
                <c:pt idx="6468" formatCode="0.00">
                  <c:v>131.65486656671669</c:v>
                </c:pt>
                <c:pt idx="6469" formatCode="0.00">
                  <c:v>133.17725619834712</c:v>
                </c:pt>
                <c:pt idx="6470" formatCode="0.00">
                  <c:v>133.88612030075188</c:v>
                </c:pt>
                <c:pt idx="6471" formatCode="0.00">
                  <c:v>134.84532969514493</c:v>
                </c:pt>
                <c:pt idx="6472" formatCode="0.00">
                  <c:v>135.29669728915667</c:v>
                </c:pt>
                <c:pt idx="6473" formatCode="0.00">
                  <c:v>135.75358380414315</c:v>
                </c:pt>
                <c:pt idx="6474" formatCode="0.00">
                  <c:v>136.12565082956263</c:v>
                </c:pt>
                <c:pt idx="6475" formatCode="0.00">
                  <c:v>136.58353941908715</c:v>
                </c:pt>
                <c:pt idx="6476" formatCode="0.00">
                  <c:v>136.7009954699887</c:v>
                </c:pt>
                <c:pt idx="6477" formatCode="0.00">
                  <c:v>137.35174622356493</c:v>
                </c:pt>
                <c:pt idx="6478" formatCode="0.00">
                  <c:v>138.00818322629397</c:v>
                </c:pt>
                <c:pt idx="6479" formatCode="0.00">
                  <c:v>138.39777521722709</c:v>
                </c:pt>
                <c:pt idx="6480" formatCode="0.00">
                  <c:v>138.85738775510205</c:v>
                </c:pt>
                <c:pt idx="6481" formatCode="0.00">
                  <c:v>139.37202042360065</c:v>
                </c:pt>
                <c:pt idx="6482" formatCode="0.00">
                  <c:v>140.16248940998489</c:v>
                </c:pt>
                <c:pt idx="6483" formatCode="0.00">
                  <c:v>140.23966288737722</c:v>
                </c:pt>
                <c:pt idx="6484" formatCode="0.00">
                  <c:v>140.23966288737722</c:v>
                </c:pt>
                <c:pt idx="6485" formatCode="0.00">
                  <c:v>140.04219501133787</c:v>
                </c:pt>
                <c:pt idx="6486" formatCode="0.00">
                  <c:v>140.17431469588215</c:v>
                </c:pt>
                <c:pt idx="6487" formatCode="0.00">
                  <c:v>140.17431469588215</c:v>
                </c:pt>
                <c:pt idx="6488" formatCode="0.00">
                  <c:v>140.11420845921447</c:v>
                </c:pt>
                <c:pt idx="6489" formatCode="0.00">
                  <c:v>140.37170797128826</c:v>
                </c:pt>
                <c:pt idx="6490" formatCode="0.00">
                  <c:v>140.70616465256799</c:v>
                </c:pt>
                <c:pt idx="6491" formatCode="0.00">
                  <c:v>140.44344545111366</c:v>
                </c:pt>
                <c:pt idx="6492" formatCode="0.00">
                  <c:v>140.44344545111366</c:v>
                </c:pt>
                <c:pt idx="6493" formatCode="0.00">
                  <c:v>140.44344545111366</c:v>
                </c:pt>
                <c:pt idx="6494" formatCode="0.00">
                  <c:v>140.12607053941909</c:v>
                </c:pt>
                <c:pt idx="6495" formatCode="0.00">
                  <c:v>139.92897510373444</c:v>
                </c:pt>
                <c:pt idx="6496" formatCode="0.00">
                  <c:v>139.92897510373444</c:v>
                </c:pt>
                <c:pt idx="6497" formatCode="0.00">
                  <c:v>139.47500980392158</c:v>
                </c:pt>
                <c:pt idx="6498" formatCode="0.00">
                  <c:v>139.73187966804983</c:v>
                </c:pt>
                <c:pt idx="6499" formatCode="0.00">
                  <c:v>139.85171272178184</c:v>
                </c:pt>
                <c:pt idx="6500" formatCode="0.00">
                  <c:v>139.73187966804983</c:v>
                </c:pt>
                <c:pt idx="6501" formatCode="0.00">
                  <c:v>139.33768879668051</c:v>
                </c:pt>
                <c:pt idx="6502" formatCode="0.00">
                  <c:v>139.73187966804983</c:v>
                </c:pt>
                <c:pt idx="6503" formatCode="0.00">
                  <c:v>139.45722423556063</c:v>
                </c:pt>
                <c:pt idx="6504" formatCode="0.00">
                  <c:v>139.85171272178184</c:v>
                </c:pt>
                <c:pt idx="6505" formatCode="0.00">
                  <c:v>140.11420845921447</c:v>
                </c:pt>
                <c:pt idx="6506" formatCode="0.00">
                  <c:v>140.17431469588215</c:v>
                </c:pt>
                <c:pt idx="6507" formatCode="0.00">
                  <c:v>139.97692142047603</c:v>
                </c:pt>
                <c:pt idx="6508" formatCode="0.00">
                  <c:v>139.71957099697886</c:v>
                </c:pt>
                <c:pt idx="6509" formatCode="0.00">
                  <c:v>139.12761480362536</c:v>
                </c:pt>
                <c:pt idx="6510" formatCode="0.00">
                  <c:v>138.79256176803932</c:v>
                </c:pt>
                <c:pt idx="6511" formatCode="0.00">
                  <c:v>138.39777521722709</c:v>
                </c:pt>
                <c:pt idx="6512" formatCode="0.00">
                  <c:v>137.61339667548171</c:v>
                </c:pt>
                <c:pt idx="6513" formatCode="0.00">
                  <c:v>137.02121684926331</c:v>
                </c:pt>
                <c:pt idx="6514" formatCode="0.00">
                  <c:v>136.68524111866969</c:v>
                </c:pt>
                <c:pt idx="6515" formatCode="0.00">
                  <c:v>135.63946392142051</c:v>
                </c:pt>
                <c:pt idx="6516" formatCode="0.00">
                  <c:v>135.82011043872922</c:v>
                </c:pt>
                <c:pt idx="6517" formatCode="0.00">
                  <c:v>135.94250416351252</c:v>
                </c:pt>
                <c:pt idx="6518" formatCode="0.00">
                  <c:v>136.05987500000001</c:v>
                </c:pt>
                <c:pt idx="6519" formatCode="0.00">
                  <c:v>136.18263608794544</c:v>
                </c:pt>
                <c:pt idx="6520" formatCode="0.00">
                  <c:v>136.30036722306528</c:v>
                </c:pt>
                <c:pt idx="6521" formatCode="0.00">
                  <c:v>136.16622580645162</c:v>
                </c:pt>
                <c:pt idx="6522" formatCode="0.00">
                  <c:v>136.16622580645162</c:v>
                </c:pt>
                <c:pt idx="6523" formatCode="0.00">
                  <c:v>136.0267623386485</c:v>
                </c:pt>
                <c:pt idx="6524" formatCode="0.00">
                  <c:v>135.95125987841948</c:v>
                </c:pt>
                <c:pt idx="6525" formatCode="0.00">
                  <c:v>136.01014937286206</c:v>
                </c:pt>
                <c:pt idx="6526" formatCode="0.00">
                  <c:v>135.75274164133739</c:v>
                </c:pt>
                <c:pt idx="6527" formatCode="0.00">
                  <c:v>135.63002733485197</c:v>
                </c:pt>
                <c:pt idx="6528" formatCode="0.00">
                  <c:v>135.17476470588238</c:v>
                </c:pt>
                <c:pt idx="6529" formatCode="0.00">
                  <c:v>135.31449848254934</c:v>
                </c:pt>
                <c:pt idx="6530" formatCode="0.00">
                  <c:v>134.93588745737023</c:v>
                </c:pt>
                <c:pt idx="6531" formatCode="0.00">
                  <c:v>134.69773325766178</c:v>
                </c:pt>
                <c:pt idx="6532" formatCode="0.00">
                  <c:v>134.32082312925172</c:v>
                </c:pt>
                <c:pt idx="6533" formatCode="0.00">
                  <c:v>134.26290555345676</c:v>
                </c:pt>
                <c:pt idx="6534" formatCode="0.00">
                  <c:v>134.14201094752738</c:v>
                </c:pt>
                <c:pt idx="6535" formatCode="0.00">
                  <c:v>133.82939004149378</c:v>
                </c:pt>
                <c:pt idx="6536" formatCode="0.00">
                  <c:v>133.56956108597288</c:v>
                </c:pt>
                <c:pt idx="6537" formatCode="0.00">
                  <c:v>133.51205767056166</c:v>
                </c:pt>
                <c:pt idx="6538" formatCode="0.00">
                  <c:v>133.35410567882664</c:v>
                </c:pt>
                <c:pt idx="6539" formatCode="0.00">
                  <c:v>133.35410567882664</c:v>
                </c:pt>
                <c:pt idx="6540" formatCode="0.00">
                  <c:v>132.90397744360902</c:v>
                </c:pt>
                <c:pt idx="6541" formatCode="0.00">
                  <c:v>132.65054227733935</c:v>
                </c:pt>
                <c:pt idx="6542" formatCode="0.00">
                  <c:v>132.11826315789475</c:v>
                </c:pt>
                <c:pt idx="6543" formatCode="0.00">
                  <c:v>132.06147801578354</c:v>
                </c:pt>
                <c:pt idx="6544" formatCode="0.00">
                  <c:v>132.11826315789475</c:v>
                </c:pt>
                <c:pt idx="6545" formatCode="0.00">
                  <c:v>131.66876850807967</c:v>
                </c:pt>
                <c:pt idx="6546" formatCode="0.00">
                  <c:v>131.59075479503574</c:v>
                </c:pt>
                <c:pt idx="6547" formatCode="0.00">
                  <c:v>131.52897744360902</c:v>
                </c:pt>
                <c:pt idx="6548" formatCode="0.00">
                  <c:v>131.52897744360902</c:v>
                </c:pt>
                <c:pt idx="6549" formatCode="0.00">
                  <c:v>131.33771804511278</c:v>
                </c:pt>
                <c:pt idx="6550" formatCode="0.00">
                  <c:v>131.14128947368422</c:v>
                </c:pt>
                <c:pt idx="6551" formatCode="0.00">
                  <c:v>131.00124746145167</c:v>
                </c:pt>
                <c:pt idx="6552" formatCode="0.00">
                  <c:v>130.80474501692368</c:v>
                </c:pt>
                <c:pt idx="6553" formatCode="0.00">
                  <c:v>130.72602220549493</c:v>
                </c:pt>
                <c:pt idx="6554" formatCode="0.00">
                  <c:v>130.33272149040272</c:v>
                </c:pt>
                <c:pt idx="6555" formatCode="0.00">
                  <c:v>130.19221686746994</c:v>
                </c:pt>
                <c:pt idx="6556" formatCode="0.00">
                  <c:v>130.05678531073448</c:v>
                </c:pt>
                <c:pt idx="6557" formatCode="0.00">
                  <c:v>129.97219713531854</c:v>
                </c:pt>
                <c:pt idx="6558" formatCode="0.00">
                  <c:v>129.38653938937054</c:v>
                </c:pt>
                <c:pt idx="6559" formatCode="0.00">
                  <c:v>129.18959253675087</c:v>
                </c:pt>
                <c:pt idx="6560" formatCode="0.00">
                  <c:v>128.8759943502825</c:v>
                </c:pt>
                <c:pt idx="6561" formatCode="0.00">
                  <c:v>128.79569883151152</c:v>
                </c:pt>
                <c:pt idx="6562" formatCode="0.00">
                  <c:v>128.20485827365252</c:v>
                </c:pt>
                <c:pt idx="6563" formatCode="0.00">
                  <c:v>127.61920052770452</c:v>
                </c:pt>
                <c:pt idx="6564" formatCode="0.00">
                  <c:v>127.28043966817498</c:v>
                </c:pt>
                <c:pt idx="6565" formatCode="0.00">
                  <c:v>127.14370539419087</c:v>
                </c:pt>
                <c:pt idx="6566" formatCode="0.00">
                  <c:v>126.85954586636473</c:v>
                </c:pt>
                <c:pt idx="6567" formatCode="0.00">
                  <c:v>126.52517900302115</c:v>
                </c:pt>
                <c:pt idx="6568" formatCode="0.00">
                  <c:v>126.13054154078549</c:v>
                </c:pt>
                <c:pt idx="6569" formatCode="0.00">
                  <c:v>125.79577295051007</c:v>
                </c:pt>
                <c:pt idx="6570" formatCode="0.00">
                  <c:v>125.45555479969767</c:v>
                </c:pt>
                <c:pt idx="6571" formatCode="0.00">
                  <c:v>125.25808692365837</c:v>
                </c:pt>
                <c:pt idx="6572" formatCode="0.00">
                  <c:v>125.17478139183058</c:v>
                </c:pt>
                <c:pt idx="6573" formatCode="0.00">
                  <c:v>124.77954689863844</c:v>
                </c:pt>
                <c:pt idx="6574" formatCode="0.00">
                  <c:v>124.77954689863844</c:v>
                </c:pt>
                <c:pt idx="6575" formatCode="0.00">
                  <c:v>124.44376049943247</c:v>
                </c:pt>
                <c:pt idx="6576" formatCode="0.00">
                  <c:v>124.24606848278475</c:v>
                </c:pt>
                <c:pt idx="6577" formatCode="0.00">
                  <c:v>124.19189561270807</c:v>
                </c:pt>
                <c:pt idx="6578" formatCode="0.00">
                  <c:v>123.79666111951593</c:v>
                </c:pt>
                <c:pt idx="6579" formatCode="0.00">
                  <c:v>123.51677500943757</c:v>
                </c:pt>
                <c:pt idx="6580" formatCode="0.00">
                  <c:v>123.49368224651343</c:v>
                </c:pt>
                <c:pt idx="6581" formatCode="0.00">
                  <c:v>123.18955367231638</c:v>
                </c:pt>
                <c:pt idx="6582" formatCode="0.00">
                  <c:v>123.07735829883327</c:v>
                </c:pt>
                <c:pt idx="6583" formatCode="0.00">
                  <c:v>122.77400037608123</c:v>
                </c:pt>
                <c:pt idx="6584" formatCode="0.00">
                  <c:v>122.66228598271329</c:v>
                </c:pt>
                <c:pt idx="6585" formatCode="0.00">
                  <c:v>122.60907438016531</c:v>
                </c:pt>
                <c:pt idx="6586" formatCode="0.00">
                  <c:v>122.44451969981242</c:v>
                </c:pt>
                <c:pt idx="6587" formatCode="0.00">
                  <c:v>122.44451969981242</c:v>
                </c:pt>
                <c:pt idx="6588" formatCode="0.00">
                  <c:v>122.58745611402853</c:v>
                </c:pt>
                <c:pt idx="6589" formatCode="0.00">
                  <c:v>122.58745611402853</c:v>
                </c:pt>
                <c:pt idx="6590" formatCode="0.00">
                  <c:v>122.22740614462347</c:v>
                </c:pt>
                <c:pt idx="6591" formatCode="0.00">
                  <c:v>122.03163994005249</c:v>
                </c:pt>
                <c:pt idx="6592" formatCode="0.00">
                  <c:v>121.78313108614233</c:v>
                </c:pt>
                <c:pt idx="6593" formatCode="0.00">
                  <c:v>121.44949306856503</c:v>
                </c:pt>
                <c:pt idx="6594" formatCode="0.00">
                  <c:v>121.25372686399402</c:v>
                </c:pt>
                <c:pt idx="6595" formatCode="0.00">
                  <c:v>121.41153713428361</c:v>
                </c:pt>
                <c:pt idx="6596" formatCode="0.00">
                  <c:v>120.91461169415294</c:v>
                </c:pt>
                <c:pt idx="6597" formatCode="0.00">
                  <c:v>120.666428250281</c:v>
                </c:pt>
                <c:pt idx="6598" formatCode="0.00">
                  <c:v>120.666428250281</c:v>
                </c:pt>
                <c:pt idx="6599" formatCode="0.00">
                  <c:v>120.41843071161048</c:v>
                </c:pt>
                <c:pt idx="6600" formatCode="0.00">
                  <c:v>120.11853892215569</c:v>
                </c:pt>
                <c:pt idx="6601" formatCode="0.00">
                  <c:v>120.22273782771535</c:v>
                </c:pt>
                <c:pt idx="6602" formatCode="0.00">
                  <c:v>119.92299251497008</c:v>
                </c:pt>
                <c:pt idx="6603" formatCode="0.00">
                  <c:v>120.08428137879355</c:v>
                </c:pt>
                <c:pt idx="6604" formatCode="0.00">
                  <c:v>119.94056746626688</c:v>
                </c:pt>
                <c:pt idx="6605" formatCode="0.00">
                  <c:v>119.74472788605698</c:v>
                </c:pt>
                <c:pt idx="6606" formatCode="0.00">
                  <c:v>119.90605816135087</c:v>
                </c:pt>
                <c:pt idx="6607" formatCode="0.00">
                  <c:v>119.767222972973</c:v>
                </c:pt>
                <c:pt idx="6608" formatCode="0.00">
                  <c:v>119.767222972973</c:v>
                </c:pt>
                <c:pt idx="6609" formatCode="0.00">
                  <c:v>119.767222972973</c:v>
                </c:pt>
                <c:pt idx="6610" formatCode="0.00">
                  <c:v>119.72729913566329</c:v>
                </c:pt>
                <c:pt idx="6611" formatCode="0.00">
                  <c:v>119.33975685832397</c:v>
                </c:pt>
                <c:pt idx="6612" formatCode="0.00">
                  <c:v>119.33975685832397</c:v>
                </c:pt>
                <c:pt idx="6613" formatCode="0.00">
                  <c:v>118.89523140495868</c:v>
                </c:pt>
                <c:pt idx="6614" formatCode="0.00">
                  <c:v>118.9470473506201</c:v>
                </c:pt>
                <c:pt idx="6615" formatCode="0.00">
                  <c:v>118.3631503194288</c:v>
                </c:pt>
                <c:pt idx="6616" formatCode="0.00">
                  <c:v>118.11010743801654</c:v>
                </c:pt>
                <c:pt idx="6617" formatCode="0.00">
                  <c:v>118.21835714285714</c:v>
                </c:pt>
                <c:pt idx="6618" formatCode="0.00">
                  <c:v>118.07862617525387</c:v>
                </c:pt>
                <c:pt idx="6619" formatCode="0.00">
                  <c:v>117.98514904027101</c:v>
                </c:pt>
                <c:pt idx="6620" formatCode="0.00">
                  <c:v>117.5918483251788</c:v>
                </c:pt>
                <c:pt idx="6621" formatCode="0.00">
                  <c:v>117.25499924698801</c:v>
                </c:pt>
                <c:pt idx="6622" formatCode="0.00">
                  <c:v>117.00707226194959</c:v>
                </c:pt>
                <c:pt idx="6623" formatCode="0.00">
                  <c:v>116.70828018051901</c:v>
                </c:pt>
                <c:pt idx="6624" formatCode="0.00">
                  <c:v>116.60112476512589</c:v>
                </c:pt>
                <c:pt idx="6625" formatCode="0.00">
                  <c:v>116.55019008264463</c:v>
                </c:pt>
                <c:pt idx="6626" formatCode="0.00">
                  <c:v>116.39245590994375</c:v>
                </c:pt>
                <c:pt idx="6627" formatCode="0.00">
                  <c:v>116.04439055472267</c:v>
                </c:pt>
                <c:pt idx="6628" formatCode="0.00">
                  <c:v>115.93809363295881</c:v>
                </c:pt>
                <c:pt idx="6629" formatCode="0.00">
                  <c:v>115.83710179640721</c:v>
                </c:pt>
                <c:pt idx="6630" formatCode="0.00">
                  <c:v>115.34031862378464</c:v>
                </c:pt>
                <c:pt idx="6631" formatCode="0.00">
                  <c:v>115.09477570093463</c:v>
                </c:pt>
                <c:pt idx="6632" formatCode="0.00">
                  <c:v>114.93943764002987</c:v>
                </c:pt>
                <c:pt idx="6633" formatCode="0.00">
                  <c:v>114.74946377893951</c:v>
                </c:pt>
                <c:pt idx="6634" formatCode="0.00">
                  <c:v>114.78957590451324</c:v>
                </c:pt>
                <c:pt idx="6635" formatCode="0.00">
                  <c:v>114.59468593808282</c:v>
                </c:pt>
                <c:pt idx="6636" formatCode="0.00">
                  <c:v>114.48998471859861</c:v>
                </c:pt>
                <c:pt idx="6637" formatCode="0.00">
                  <c:v>114.19596089385476</c:v>
                </c:pt>
                <c:pt idx="6638" formatCode="0.00">
                  <c:v>114.33578481012663</c:v>
                </c:pt>
                <c:pt idx="6639" formatCode="0.00">
                  <c:v>113.80676163873372</c:v>
                </c:pt>
                <c:pt idx="6640" formatCode="0.00">
                  <c:v>113.80676163873372</c:v>
                </c:pt>
                <c:pt idx="6641" formatCode="0.00">
                  <c:v>113.71613082370482</c:v>
                </c:pt>
                <c:pt idx="6642" formatCode="0.00">
                  <c:v>113.57079269202092</c:v>
                </c:pt>
                <c:pt idx="6643" formatCode="0.00">
                  <c:v>113.57079269202092</c:v>
                </c:pt>
                <c:pt idx="6644" formatCode="0.00">
                  <c:v>113.18628486204327</c:v>
                </c:pt>
                <c:pt idx="6645" formatCode="0.00">
                  <c:v>113.04069488996646</c:v>
                </c:pt>
                <c:pt idx="6646" formatCode="0.00">
                  <c:v>112.94935684957073</c:v>
                </c:pt>
                <c:pt idx="6647" formatCode="0.00">
                  <c:v>112.75432138857784</c:v>
                </c:pt>
                <c:pt idx="6648" formatCode="0.00">
                  <c:v>112.75432138857784</c:v>
                </c:pt>
                <c:pt idx="6649" formatCode="0.00">
                  <c:v>112.55928592758494</c:v>
                </c:pt>
                <c:pt idx="6650" formatCode="0.00">
                  <c:v>112.41843315907394</c:v>
                </c:pt>
                <c:pt idx="6651" formatCode="0.00">
                  <c:v>112.41843315907394</c:v>
                </c:pt>
                <c:pt idx="6652" formatCode="0.00">
                  <c:v>112.37561682242995</c:v>
                </c:pt>
                <c:pt idx="6653" formatCode="0.00">
                  <c:v>112.18028971962622</c:v>
                </c:pt>
                <c:pt idx="6654" formatCode="0.00">
                  <c:v>111.84368436798806</c:v>
                </c:pt>
                <c:pt idx="6655" formatCode="0.00">
                  <c:v>111.59944859813089</c:v>
                </c:pt>
                <c:pt idx="6656" formatCode="0.00">
                  <c:v>111.45288406881079</c:v>
                </c:pt>
                <c:pt idx="6657" formatCode="0.00">
                  <c:v>111.31135390946505</c:v>
                </c:pt>
                <c:pt idx="6658" formatCode="0.00">
                  <c:v>111.16457185628744</c:v>
                </c:pt>
                <c:pt idx="6659" formatCode="0.00">
                  <c:v>110.92448370176095</c:v>
                </c:pt>
                <c:pt idx="6660" formatCode="0.00">
                  <c:v>110.3908110944528</c:v>
                </c:pt>
                <c:pt idx="6661" formatCode="0.00">
                  <c:v>110.14949155722331</c:v>
                </c:pt>
                <c:pt idx="6662" formatCode="0.00">
                  <c:v>109.81086036036038</c:v>
                </c:pt>
                <c:pt idx="6663" formatCode="0.00">
                  <c:v>109.3773367155205</c:v>
                </c:pt>
                <c:pt idx="6664" formatCode="0.00">
                  <c:v>109.18098196166855</c:v>
                </c:pt>
                <c:pt idx="6665" formatCode="0.00">
                  <c:v>108.88955133508837</c:v>
                </c:pt>
                <c:pt idx="6666" formatCode="0.00">
                  <c:v>108.69304889056036</c:v>
                </c:pt>
                <c:pt idx="6667" formatCode="0.00">
                  <c:v>108.44899397590365</c:v>
                </c:pt>
                <c:pt idx="6668" formatCode="0.00">
                  <c:v>108.06072213855425</c:v>
                </c:pt>
                <c:pt idx="6669" formatCode="0.00">
                  <c:v>108.06072213855425</c:v>
                </c:pt>
                <c:pt idx="6670" formatCode="0.00">
                  <c:v>107.61960519382765</c:v>
                </c:pt>
                <c:pt idx="6671" formatCode="0.00">
                  <c:v>107.32787401278678</c:v>
                </c:pt>
                <c:pt idx="6672" formatCode="0.00">
                  <c:v>107.08395864661655</c:v>
                </c:pt>
                <c:pt idx="6673" formatCode="0.00">
                  <c:v>107.03141413002632</c:v>
                </c:pt>
                <c:pt idx="6674" formatCode="0.00">
                  <c:v>107.27660735735739</c:v>
                </c:pt>
                <c:pt idx="6675" formatCode="0.00">
                  <c:v>107.08215292353826</c:v>
                </c:pt>
                <c:pt idx="6676" formatCode="0.00">
                  <c:v>106.59633333333335</c:v>
                </c:pt>
                <c:pt idx="6677" formatCode="0.00">
                  <c:v>106.50233383233535</c:v>
                </c:pt>
                <c:pt idx="6678" formatCode="0.00">
                  <c:v>106.25767687710125</c:v>
                </c:pt>
                <c:pt idx="6679" formatCode="0.00">
                  <c:v>106.16417581187009</c:v>
                </c:pt>
                <c:pt idx="6680" formatCode="0.00">
                  <c:v>105.97246701453599</c:v>
                </c:pt>
                <c:pt idx="6681" formatCode="0.00">
                  <c:v>106.02230752047657</c:v>
                </c:pt>
                <c:pt idx="6682" formatCode="0.00">
                  <c:v>105.63707063197026</c:v>
                </c:pt>
                <c:pt idx="6683" formatCode="0.00">
                  <c:v>105.5444821693908</c:v>
                </c:pt>
                <c:pt idx="6684" formatCode="0.00">
                  <c:v>105.35038855869244</c:v>
                </c:pt>
                <c:pt idx="6685" formatCode="0.00">
                  <c:v>104.96700593471812</c:v>
                </c:pt>
                <c:pt idx="6686" formatCode="0.00">
                  <c:v>104.48779614529282</c:v>
                </c:pt>
                <c:pt idx="6687" formatCode="0.00">
                  <c:v>104.58475925925927</c:v>
                </c:pt>
                <c:pt idx="6688" formatCode="0.00">
                  <c:v>104.29923054114158</c:v>
                </c:pt>
                <c:pt idx="6689" formatCode="0.00">
                  <c:v>103.86637161911823</c:v>
                </c:pt>
                <c:pt idx="6690" formatCode="0.00">
                  <c:v>103.62735185185187</c:v>
                </c:pt>
                <c:pt idx="6691" formatCode="0.00">
                  <c:v>103.47919118191925</c:v>
                </c:pt>
                <c:pt idx="6692" formatCode="0.00">
                  <c:v>103.29069544275661</c:v>
                </c:pt>
                <c:pt idx="6693" formatCode="0.00">
                  <c:v>102.94869310600443</c:v>
                </c:pt>
                <c:pt idx="6694" formatCode="0.00">
                  <c:v>102.65663872403562</c:v>
                </c:pt>
                <c:pt idx="6695" formatCode="0.00">
                  <c:v>102.89565306122452</c:v>
                </c:pt>
                <c:pt idx="6696" formatCode="0.00">
                  <c:v>102.94599925760953</c:v>
                </c:pt>
                <c:pt idx="6697" formatCode="0.00">
                  <c:v>102.84249479940567</c:v>
                </c:pt>
                <c:pt idx="6698" formatCode="0.00">
                  <c:v>102.45941530460625</c:v>
                </c:pt>
                <c:pt idx="6699" formatCode="0.00">
                  <c:v>102.36058364312268</c:v>
                </c:pt>
                <c:pt idx="6700" formatCode="0.00">
                  <c:v>102.36058364312268</c:v>
                </c:pt>
                <c:pt idx="6701" formatCode="0.00">
                  <c:v>102.45087202380954</c:v>
                </c:pt>
                <c:pt idx="6702" formatCode="0.00">
                  <c:v>102.06722247023812</c:v>
                </c:pt>
                <c:pt idx="6703" formatCode="0.00">
                  <c:v>101.9178195013026</c:v>
                </c:pt>
                <c:pt idx="6704" formatCode="0.00">
                  <c:v>101.62380074487896</c:v>
                </c:pt>
                <c:pt idx="6705" formatCode="0.00">
                  <c:v>100.9896964951529</c:v>
                </c:pt>
                <c:pt idx="6706" formatCode="0.00">
                  <c:v>100.26001603879151</c:v>
                </c:pt>
                <c:pt idx="6707" formatCode="0.00">
                  <c:v>100.2532876354128</c:v>
                </c:pt>
                <c:pt idx="6708" formatCode="0.00">
                  <c:v>99.477699290250285</c:v>
                </c:pt>
                <c:pt idx="6709" formatCode="0.00">
                  <c:v>99.370943925233661</c:v>
                </c:pt>
                <c:pt idx="6710" formatCode="0.00">
                  <c:v>99.22494839192224</c:v>
                </c:pt>
                <c:pt idx="6711" formatCode="0.00">
                  <c:v>98.883370370370386</c:v>
                </c:pt>
                <c:pt idx="6712" formatCode="0.00">
                  <c:v>98.345990269461097</c:v>
                </c:pt>
                <c:pt idx="6713" formatCode="0.00">
                  <c:v>98.243337078651678</c:v>
                </c:pt>
                <c:pt idx="6714" formatCode="0.00">
                  <c:v>98.091493817909324</c:v>
                </c:pt>
                <c:pt idx="6715" formatCode="0.00">
                  <c:v>97.705113150992887</c:v>
                </c:pt>
                <c:pt idx="6716" formatCode="0.00">
                  <c:v>97.362325337331356</c:v>
                </c:pt>
                <c:pt idx="6717" formatCode="0.00">
                  <c:v>96.970646176911572</c:v>
                </c:pt>
                <c:pt idx="6718" formatCode="0.00">
                  <c:v>97.166485757121464</c:v>
                </c:pt>
                <c:pt idx="6719" formatCode="0.00">
                  <c:v>96.883786516853945</c:v>
                </c:pt>
                <c:pt idx="6720" formatCode="0.00">
                  <c:v>96.797056886227551</c:v>
                </c:pt>
                <c:pt idx="6721" formatCode="0.00">
                  <c:v>96.558267489711966</c:v>
                </c:pt>
                <c:pt idx="6722" formatCode="0.00">
                  <c:v>96.319656694091279</c:v>
                </c:pt>
                <c:pt idx="6723" formatCode="0.00">
                  <c:v>95.990119910347417</c:v>
                </c:pt>
                <c:pt idx="6724" formatCode="0.00">
                  <c:v>95.709248600223972</c:v>
                </c:pt>
                <c:pt idx="6725" formatCode="0.00">
                  <c:v>95.575826249067887</c:v>
                </c:pt>
                <c:pt idx="6726" formatCode="0.00">
                  <c:v>95.533126723816636</c:v>
                </c:pt>
                <c:pt idx="6727" formatCode="0.00">
                  <c:v>95.357529214737639</c:v>
                </c:pt>
                <c:pt idx="6728" formatCode="0.00">
                  <c:v>95.314990327380968</c:v>
                </c:pt>
                <c:pt idx="6729" formatCode="0.00">
                  <c:v>97.497113712374585</c:v>
                </c:pt>
                <c:pt idx="6730" formatCode="0.00">
                  <c:v>97.448735512630023</c:v>
                </c:pt>
                <c:pt idx="6731" formatCode="0.00">
                  <c:v>94.395489765537789</c:v>
                </c:pt>
                <c:pt idx="6732" formatCode="0.00">
                  <c:v>93.817242649795332</c:v>
                </c:pt>
                <c:pt idx="6733" formatCode="0.00">
                  <c:v>93.964543898809538</c:v>
                </c:pt>
                <c:pt idx="6734" formatCode="0.00">
                  <c:v>93.817242649795332</c:v>
                </c:pt>
                <c:pt idx="6735" formatCode="0.00">
                  <c:v>93.859239761727522</c:v>
                </c:pt>
                <c:pt idx="6736" formatCode="0.00">
                  <c:v>93.238995534052862</c:v>
                </c:pt>
                <c:pt idx="6737" formatCode="0.00">
                  <c:v>93.475304542070035</c:v>
                </c:pt>
                <c:pt idx="6738" formatCode="0.00">
                  <c:v>93.280777364110236</c:v>
                </c:pt>
                <c:pt idx="6739" formatCode="0.00">
                  <c:v>93.086250186150451</c:v>
                </c:pt>
                <c:pt idx="6740" formatCode="0.00">
                  <c:v>93.086250186150451</c:v>
                </c:pt>
                <c:pt idx="6741" formatCode="0.00">
                  <c:v>93.133111731843584</c:v>
                </c:pt>
                <c:pt idx="6742" formatCode="0.00">
                  <c:v>92.938512104283063</c:v>
                </c:pt>
                <c:pt idx="6743" formatCode="0.00">
                  <c:v>92.489510067114111</c:v>
                </c:pt>
                <c:pt idx="6744" formatCode="0.00">
                  <c:v>92.294692766592121</c:v>
                </c:pt>
                <c:pt idx="6745" formatCode="0.00">
                  <c:v>92.489510067114111</c:v>
                </c:pt>
                <c:pt idx="6746" formatCode="0.00">
                  <c:v>92.53109026482656</c:v>
                </c:pt>
                <c:pt idx="6747" formatCode="0.00">
                  <c:v>92.146439015292813</c:v>
                </c:pt>
                <c:pt idx="6748" formatCode="0.00">
                  <c:v>92.22940537513999</c:v>
                </c:pt>
                <c:pt idx="6749" formatCode="0.00">
                  <c:v>92.22940537513999</c:v>
                </c:pt>
                <c:pt idx="6750" formatCode="0.00">
                  <c:v>92.614343784994404</c:v>
                </c:pt>
                <c:pt idx="6751" formatCode="0.00">
                  <c:v>91.690744585511581</c:v>
                </c:pt>
                <c:pt idx="6752" formatCode="0.00">
                  <c:v>91.542043705640651</c:v>
                </c:pt>
                <c:pt idx="6753" formatCode="0.00">
                  <c:v>91.732088531938757</c:v>
                </c:pt>
                <c:pt idx="6754" formatCode="0.00">
                  <c:v>91.820009345794418</c:v>
                </c:pt>
                <c:pt idx="6755" formatCode="0.00">
                  <c:v>91.475789827973102</c:v>
                </c:pt>
                <c:pt idx="6756" formatCode="0.00">
                  <c:v>91.084989528795845</c:v>
                </c:pt>
                <c:pt idx="6757" formatCode="0.00">
                  <c:v>91.131312757201655</c:v>
                </c:pt>
                <c:pt idx="6758" formatCode="0.00">
                  <c:v>90.976978293413183</c:v>
                </c:pt>
                <c:pt idx="6759" formatCode="0.00">
                  <c:v>90.786577844311395</c:v>
                </c:pt>
                <c:pt idx="6760" formatCode="0.00">
                  <c:v>90.482569288389513</c:v>
                </c:pt>
                <c:pt idx="6761" formatCode="0.00">
                  <c:v>90.523584488572496</c:v>
                </c:pt>
                <c:pt idx="6762" formatCode="0.00">
                  <c:v>90.523584488572496</c:v>
                </c:pt>
                <c:pt idx="6763" formatCode="0.00">
                  <c:v>89.982265367316359</c:v>
                </c:pt>
                <c:pt idx="6764" formatCode="0.00">
                  <c:v>89.914031894934354</c:v>
                </c:pt>
                <c:pt idx="6765" formatCode="0.00">
                  <c:v>90.064012753188308</c:v>
                </c:pt>
                <c:pt idx="6766" formatCode="0.00">
                  <c:v>90.064012753188308</c:v>
                </c:pt>
                <c:pt idx="6767" formatCode="0.00">
                  <c:v>89.763938438438458</c:v>
                </c:pt>
                <c:pt idx="6768" formatCode="0.00">
                  <c:v>90.041925619834728</c:v>
                </c:pt>
                <c:pt idx="6769" formatCode="0.00">
                  <c:v>89.763938438438458</c:v>
                </c:pt>
                <c:pt idx="6770" formatCode="0.00">
                  <c:v>89.261966942148774</c:v>
                </c:pt>
                <c:pt idx="6771" formatCode="0.00">
                  <c:v>89.152097744360901</c:v>
                </c:pt>
                <c:pt idx="6772" formatCode="0.00">
                  <c:v>89.371671171171201</c:v>
                </c:pt>
                <c:pt idx="6773" formatCode="0.00">
                  <c:v>89.458247933884309</c:v>
                </c:pt>
                <c:pt idx="6774" formatCode="0.00">
                  <c:v>89.261966942148774</c:v>
                </c:pt>
                <c:pt idx="6775" formatCode="0.00">
                  <c:v>89.06568595041324</c:v>
                </c:pt>
                <c:pt idx="6776" formatCode="0.00">
                  <c:v>89.458247933884309</c:v>
                </c:pt>
                <c:pt idx="6777" formatCode="0.00">
                  <c:v>89.180698948948972</c:v>
                </c:pt>
                <c:pt idx="6778" formatCode="0.00">
                  <c:v>89.152097744360901</c:v>
                </c:pt>
                <c:pt idx="6779" formatCode="0.00">
                  <c:v>89.111459225854944</c:v>
                </c:pt>
                <c:pt idx="6780" formatCode="0.00">
                  <c:v>89.001435502068446</c:v>
                </c:pt>
                <c:pt idx="6781" formatCode="0.00">
                  <c:v>89.152097744360901</c:v>
                </c:pt>
                <c:pt idx="6782" formatCode="0.00">
                  <c:v>89.001435502068446</c:v>
                </c:pt>
                <c:pt idx="6783" formatCode="0.00">
                  <c:v>88.804933057540438</c:v>
                </c:pt>
                <c:pt idx="6784" formatCode="0.00">
                  <c:v>89.19276682963519</c:v>
                </c:pt>
                <c:pt idx="6785" formatCode="0.00">
                  <c:v>89.001435502068446</c:v>
                </c:pt>
                <c:pt idx="6786" formatCode="0.00">
                  <c:v>89.082721490402733</c:v>
                </c:pt>
                <c:pt idx="6787" formatCode="0.00">
                  <c:v>88.886071132856628</c:v>
                </c:pt>
                <c:pt idx="6788" formatCode="0.00">
                  <c:v>88.972510357815466</c:v>
                </c:pt>
                <c:pt idx="6789" formatCode="0.00">
                  <c:v>88.775711864406787</c:v>
                </c:pt>
                <c:pt idx="6790" formatCode="0.00">
                  <c:v>88.856950245005692</c:v>
                </c:pt>
                <c:pt idx="6791" formatCode="0.00">
                  <c:v>88.856950245005692</c:v>
                </c:pt>
                <c:pt idx="6792" formatCode="0.00">
                  <c:v>88.856950245005692</c:v>
                </c:pt>
                <c:pt idx="6793" formatCode="0.00">
                  <c:v>88.856950245005692</c:v>
                </c:pt>
                <c:pt idx="6794" formatCode="0.00">
                  <c:v>88.746402489626576</c:v>
                </c:pt>
                <c:pt idx="6795" formatCode="0.00">
                  <c:v>88.746402489626576</c:v>
                </c:pt>
                <c:pt idx="6796" formatCode="0.00">
                  <c:v>88.635687806719545</c:v>
                </c:pt>
                <c:pt idx="6797" formatCode="0.00">
                  <c:v>88.468239351677383</c:v>
                </c:pt>
                <c:pt idx="6798" formatCode="0.00">
                  <c:v>87.983864661654152</c:v>
                </c:pt>
                <c:pt idx="6799" formatCode="0.00">
                  <c:v>87.943665163472389</c:v>
                </c:pt>
                <c:pt idx="6800" formatCode="0.00">
                  <c:v>87.510933884297543</c:v>
                </c:pt>
                <c:pt idx="6801" formatCode="0.00">
                  <c:v>87.399748120300757</c:v>
                </c:pt>
                <c:pt idx="6802" formatCode="0.00">
                  <c:v>87.359768132281104</c:v>
                </c:pt>
                <c:pt idx="6803" formatCode="0.00">
                  <c:v>86.972225854941769</c:v>
                </c:pt>
                <c:pt idx="6804" formatCode="0.00">
                  <c:v>86.348743801652901</c:v>
                </c:pt>
                <c:pt idx="6805" formatCode="0.00">
                  <c:v>85.967365826119703</c:v>
                </c:pt>
                <c:pt idx="6806" formatCode="0.00">
                  <c:v>86.130791179796475</c:v>
                </c:pt>
                <c:pt idx="6807" formatCode="0.00">
                  <c:v>85.781570889894439</c:v>
                </c:pt>
                <c:pt idx="6808" formatCode="0.00">
                  <c:v>86.013000000000005</c:v>
                </c:pt>
                <c:pt idx="6809" formatCode="0.00">
                  <c:v>85.821091286307066</c:v>
                </c:pt>
                <c:pt idx="6810" formatCode="0.00">
                  <c:v>86.013000000000005</c:v>
                </c:pt>
                <c:pt idx="6811" formatCode="0.00">
                  <c:v>85.984666037023061</c:v>
                </c:pt>
                <c:pt idx="6812" formatCode="0.00">
                  <c:v>85.747705438066461</c:v>
                </c:pt>
                <c:pt idx="6813" formatCode="0.00">
                  <c:v>85.826869992441416</c:v>
                </c:pt>
                <c:pt idx="6814" formatCode="0.00">
                  <c:v>85.713737518910776</c:v>
                </c:pt>
                <c:pt idx="6815" formatCode="0.00">
                  <c:v>85.826869992441416</c:v>
                </c:pt>
                <c:pt idx="6816" formatCode="0.00">
                  <c:v>85.634598639455803</c:v>
                </c:pt>
                <c:pt idx="6817" formatCode="0.00">
                  <c:v>86.210095435684664</c:v>
                </c:pt>
                <c:pt idx="6818" formatCode="0.00">
                  <c:v>86.130791179796475</c:v>
                </c:pt>
                <c:pt idx="6819" formatCode="0.00">
                  <c:v>85.900221593054013</c:v>
                </c:pt>
                <c:pt idx="6820" formatCode="0.00">
                  <c:v>86.374258027956202</c:v>
                </c:pt>
                <c:pt idx="6821" formatCode="0.00">
                  <c:v>85.623995850622407</c:v>
                </c:pt>
                <c:pt idx="6822" formatCode="0.00">
                  <c:v>86.006881777108475</c:v>
                </c:pt>
                <c:pt idx="6823" formatCode="0.00">
                  <c:v>86.152462809917381</c:v>
                </c:pt>
                <c:pt idx="6824" formatCode="0.00">
                  <c:v>85.675795054327452</c:v>
                </c:pt>
                <c:pt idx="6825" formatCode="0.00">
                  <c:v>85.709502057613193</c:v>
                </c:pt>
                <c:pt idx="6826" formatCode="0.00">
                  <c:v>85.002183140619181</c:v>
                </c:pt>
                <c:pt idx="6827" formatCode="0.00">
                  <c:v>85.309030562802846</c:v>
                </c:pt>
                <c:pt idx="6828" formatCode="0.00">
                  <c:v>84.794586770717217</c:v>
                </c:pt>
                <c:pt idx="6829" formatCode="0.00">
                  <c:v>84.950128528974759</c:v>
                </c:pt>
                <c:pt idx="6830" formatCode="0.00">
                  <c:v>84.561941307578024</c:v>
                </c:pt>
                <c:pt idx="6831" formatCode="0.00">
                  <c:v>83.90832293986638</c:v>
                </c:pt>
                <c:pt idx="6832" formatCode="0.00">
                  <c:v>84.561941307578024</c:v>
                </c:pt>
                <c:pt idx="6833" formatCode="0.00">
                  <c:v>84.605530657748062</c:v>
                </c:pt>
                <c:pt idx="6834" formatCode="0.00">
                  <c:v>84.561941307578024</c:v>
                </c:pt>
                <c:pt idx="6835" formatCode="0.00">
                  <c:v>83.877312267657999</c:v>
                </c:pt>
                <c:pt idx="6836" formatCode="0.00">
                  <c:v>82.722107806691454</c:v>
                </c:pt>
                <c:pt idx="6837" formatCode="0.00">
                  <c:v>82.451872348343883</c:v>
                </c:pt>
                <c:pt idx="6838" formatCode="0.00">
                  <c:v>81.836102678571436</c:v>
                </c:pt>
                <c:pt idx="6839" formatCode="0.00">
                  <c:v>80.911585783401577</c:v>
                </c:pt>
                <c:pt idx="6840" formatCode="0.00">
                  <c:v>80.527793449944198</c:v>
                </c:pt>
                <c:pt idx="6841" formatCode="0.00">
                  <c:v>79.796972449739414</c:v>
                </c:pt>
                <c:pt idx="6842" formatCode="0.00">
                  <c:v>79.413037230081926</c:v>
                </c:pt>
                <c:pt idx="6843" formatCode="0.00">
                  <c:v>78.834574832464668</c:v>
                </c:pt>
                <c:pt idx="6844" formatCode="0.00">
                  <c:v>78.030584666914791</c:v>
                </c:pt>
                <c:pt idx="6845" formatCode="0.00">
                  <c:v>77.263000000000019</c:v>
                </c:pt>
                <c:pt idx="6846" formatCode="0.00">
                  <c:v>76.649160714285728</c:v>
                </c:pt>
                <c:pt idx="6847" formatCode="0.00">
                  <c:v>76.189579925650548</c:v>
                </c:pt>
                <c:pt idx="6848" formatCode="0.00">
                  <c:v>75.617089219330879</c:v>
                </c:pt>
                <c:pt idx="6849" formatCode="0.00">
                  <c:v>74.845249070631965</c:v>
                </c:pt>
                <c:pt idx="6850" formatCode="0.00">
                  <c:v>74.656122676579926</c:v>
                </c:pt>
                <c:pt idx="6851" formatCode="0.00">
                  <c:v>73.849770717205516</c:v>
                </c:pt>
                <c:pt idx="6852" formatCode="0.00">
                  <c:v>73.660714604236347</c:v>
                </c:pt>
                <c:pt idx="6853" formatCode="0.00">
                  <c:v>73.049125557206551</c:v>
                </c:pt>
                <c:pt idx="6854" formatCode="0.00">
                  <c:v>72.666046062407148</c:v>
                </c:pt>
                <c:pt idx="6855" formatCode="0.00">
                  <c:v>72.282966567607744</c:v>
                </c:pt>
                <c:pt idx="6856" formatCode="0.00">
                  <c:v>71.899887072808326</c:v>
                </c:pt>
                <c:pt idx="6857" formatCode="0.00">
                  <c:v>71.356273875882579</c:v>
                </c:pt>
                <c:pt idx="6858" formatCode="0.00">
                  <c:v>71.322713967310563</c:v>
                </c:pt>
                <c:pt idx="6859" formatCode="0.00">
                  <c:v>71.356273875882579</c:v>
                </c:pt>
                <c:pt idx="6860" formatCode="0.00">
                  <c:v>70.556554977711741</c:v>
                </c:pt>
                <c:pt idx="6861" formatCode="0.00">
                  <c:v>70.490078693392746</c:v>
                </c:pt>
                <c:pt idx="6862" formatCode="0.00">
                  <c:v>69.724488492947302</c:v>
                </c:pt>
                <c:pt idx="6863" formatCode="0.00">
                  <c:v>69.205642698295037</c:v>
                </c:pt>
                <c:pt idx="6864" formatCode="0.00">
                  <c:v>69.140314814814829</c:v>
                </c:pt>
                <c:pt idx="6865" formatCode="0.00">
                  <c:v>69.160412199630343</c:v>
                </c:pt>
                <c:pt idx="6866" formatCode="0.00">
                  <c:v>69.152985245296946</c:v>
                </c:pt>
                <c:pt idx="6867" formatCode="0.00">
                  <c:v>69.33283805668016</c:v>
                </c:pt>
                <c:pt idx="6868" formatCode="0.00">
                  <c:v>69.2228312545855</c:v>
                </c:pt>
                <c:pt idx="6869" formatCode="0.00">
                  <c:v>69.364170874496921</c:v>
                </c:pt>
                <c:pt idx="6870" formatCode="0.00">
                  <c:v>69.445257476294685</c:v>
                </c:pt>
                <c:pt idx="6871" formatCode="0.00">
                  <c:v>69.501710852148577</c:v>
                </c:pt>
                <c:pt idx="6872" formatCode="0.00">
                  <c:v>69.520815339876435</c:v>
                </c:pt>
                <c:pt idx="6873" formatCode="0.00">
                  <c:v>69.729436865021796</c:v>
                </c:pt>
                <c:pt idx="6874" formatCode="0.00">
                  <c:v>70.564920985864447</c:v>
                </c:pt>
                <c:pt idx="6875" formatCode="0.00">
                  <c:v>70.992641693811095</c:v>
                </c:pt>
                <c:pt idx="6876" formatCode="0.00">
                  <c:v>70.420276995305173</c:v>
                </c:pt>
                <c:pt idx="6877" formatCode="0.00">
                  <c:v>70.286350162279135</c:v>
                </c:pt>
                <c:pt idx="6878" formatCode="0.00">
                  <c:v>70.056615107913686</c:v>
                </c:pt>
                <c:pt idx="6879" formatCode="0.00">
                  <c:v>69.923739942528769</c:v>
                </c:pt>
                <c:pt idx="6880" formatCode="0.00">
                  <c:v>69.823100466451393</c:v>
                </c:pt>
                <c:pt idx="6881" formatCode="0.00">
                  <c:v>69.640556512378907</c:v>
                </c:pt>
                <c:pt idx="6882" formatCode="0.00">
                  <c:v>69.270534983853622</c:v>
                </c:pt>
                <c:pt idx="6883" formatCode="0.00">
                  <c:v>69.453078937926094</c:v>
                </c:pt>
                <c:pt idx="6884" formatCode="0.00">
                  <c:v>69.453078937926094</c:v>
                </c:pt>
                <c:pt idx="6885" formatCode="0.00">
                  <c:v>69.207245249193249</c:v>
                </c:pt>
                <c:pt idx="6886" formatCode="0.00">
                  <c:v>69.207245249193249</c:v>
                </c:pt>
                <c:pt idx="6887" formatCode="0.00">
                  <c:v>69.119604450825591</c:v>
                </c:pt>
                <c:pt idx="6888" formatCode="0.00">
                  <c:v>69.063413371675068</c:v>
                </c:pt>
                <c:pt idx="6889" formatCode="0.00">
                  <c:v>69.09507479323986</c:v>
                </c:pt>
                <c:pt idx="6890" formatCode="0.00">
                  <c:v>69.063413371675068</c:v>
                </c:pt>
                <c:pt idx="6891" formatCode="0.00">
                  <c:v>69.314708633093531</c:v>
                </c:pt>
                <c:pt idx="6892" formatCode="0.00">
                  <c:v>69.09507479323986</c:v>
                </c:pt>
                <c:pt idx="6893" formatCode="0.00">
                  <c:v>69.09507479323986</c:v>
                </c:pt>
                <c:pt idx="6894" formatCode="0.00">
                  <c:v>69.434099928109276</c:v>
                </c:pt>
                <c:pt idx="6895" formatCode="0.00">
                  <c:v>69.434099928109276</c:v>
                </c:pt>
                <c:pt idx="6896" formatCode="0.00">
                  <c:v>69.3339156193896</c:v>
                </c:pt>
                <c:pt idx="6897" formatCode="0.00">
                  <c:v>69.270534983853622</c:v>
                </c:pt>
                <c:pt idx="6898" formatCode="0.00">
                  <c:v>69.087991029781151</c:v>
                </c:pt>
                <c:pt idx="6899" formatCode="0.00">
                  <c:v>68.956837334288778</c:v>
                </c:pt>
                <c:pt idx="6900" formatCode="0.00">
                  <c:v>68.806010752688181</c:v>
                </c:pt>
                <c:pt idx="6901" formatCode="0.00">
                  <c:v>68.806010752688181</c:v>
                </c:pt>
                <c:pt idx="6902" formatCode="0.00">
                  <c:v>68.706788041532405</c:v>
                </c:pt>
                <c:pt idx="6903" formatCode="0.00">
                  <c:v>68.706788041532405</c:v>
                </c:pt>
                <c:pt idx="6904" formatCode="0.00">
                  <c:v>68.488393700787412</c:v>
                </c:pt>
                <c:pt idx="6905" formatCode="0.00">
                  <c:v>68.524636233440759</c:v>
                </c:pt>
                <c:pt idx="6906" formatCode="0.00">
                  <c:v>68.524636233440759</c:v>
                </c:pt>
                <c:pt idx="6907" formatCode="0.00">
                  <c:v>68.306307086614183</c:v>
                </c:pt>
                <c:pt idx="6908" formatCode="0.00">
                  <c:v>68.119299212598449</c:v>
                </c:pt>
                <c:pt idx="6909" formatCode="0.00">
                  <c:v>68.207762245262813</c:v>
                </c:pt>
                <c:pt idx="6910" formatCode="0.00">
                  <c:v>68.207762245262813</c:v>
                </c:pt>
                <c:pt idx="6911" formatCode="0.00">
                  <c:v>68.114339285714294</c:v>
                </c:pt>
                <c:pt idx="6912" formatCode="0.00">
                  <c:v>67.98518259629104</c:v>
                </c:pt>
                <c:pt idx="6913" formatCode="0.00">
                  <c:v>67.613533807829185</c:v>
                </c:pt>
                <c:pt idx="6914" formatCode="0.00">
                  <c:v>67.697145040881637</c:v>
                </c:pt>
                <c:pt idx="6915" formatCode="0.00">
                  <c:v>67.477095744680867</c:v>
                </c:pt>
                <c:pt idx="6916" formatCode="0.00">
                  <c:v>67.288654635527266</c:v>
                </c:pt>
                <c:pt idx="6917" formatCode="0.00">
                  <c:v>67.465153954802275</c:v>
                </c:pt>
                <c:pt idx="6918" formatCode="0.00">
                  <c:v>67.181602604716659</c:v>
                </c:pt>
                <c:pt idx="6919" formatCode="0.00">
                  <c:v>67.208976809557285</c:v>
                </c:pt>
                <c:pt idx="6920" formatCode="0.00">
                  <c:v>66.992670522257285</c:v>
                </c:pt>
                <c:pt idx="6921" formatCode="0.00">
                  <c:v>67.015449265220454</c:v>
                </c:pt>
                <c:pt idx="6922" formatCode="0.00">
                  <c:v>67.042951100244508</c:v>
                </c:pt>
                <c:pt idx="6923" formatCode="0.00">
                  <c:v>66.676123039386553</c:v>
                </c:pt>
                <c:pt idx="6924" formatCode="0.00">
                  <c:v>66.763783426183863</c:v>
                </c:pt>
                <c:pt idx="6925" formatCode="0.00">
                  <c:v>66.639738525730195</c:v>
                </c:pt>
                <c:pt idx="6926" formatCode="0.00">
                  <c:v>66.462843532684289</c:v>
                </c:pt>
                <c:pt idx="6927" formatCode="0.00">
                  <c:v>66.486359944463729</c:v>
                </c:pt>
                <c:pt idx="6928" formatCode="0.00">
                  <c:v>66.280175572519084</c:v>
                </c:pt>
                <c:pt idx="6929" formatCode="0.00">
                  <c:v>66.12841131551545</c:v>
                </c:pt>
                <c:pt idx="6930" formatCode="0.00">
                  <c:v>66.162739583333334</c:v>
                </c:pt>
                <c:pt idx="6931" formatCode="0.00">
                  <c:v>66.192315734630085</c:v>
                </c:pt>
                <c:pt idx="6932" formatCode="0.00">
                  <c:v>66.104272600834506</c:v>
                </c:pt>
                <c:pt idx="6933" formatCode="0.00">
                  <c:v>65.956913043478295</c:v>
                </c:pt>
                <c:pt idx="6934" formatCode="0.00">
                  <c:v>65.956913043478295</c:v>
                </c:pt>
                <c:pt idx="6935" formatCode="0.00">
                  <c:v>65.89805747126438</c:v>
                </c:pt>
                <c:pt idx="6936" formatCode="0.00">
                  <c:v>65.986849372384953</c:v>
                </c:pt>
                <c:pt idx="6937" formatCode="0.00">
                  <c:v>66.050944870900224</c:v>
                </c:pt>
                <c:pt idx="6938" formatCode="0.00">
                  <c:v>66.198734216951536</c:v>
                </c:pt>
                <c:pt idx="6939" formatCode="0.00">
                  <c:v>66.110328910614527</c:v>
                </c:pt>
                <c:pt idx="6940" formatCode="0.00">
                  <c:v>66.110328910614527</c:v>
                </c:pt>
                <c:pt idx="6941" formatCode="0.00">
                  <c:v>66.110328910614527</c:v>
                </c:pt>
                <c:pt idx="6942" formatCode="0.00">
                  <c:v>66.110328910614527</c:v>
                </c:pt>
                <c:pt idx="6943" formatCode="0.00">
                  <c:v>66.140052043311229</c:v>
                </c:pt>
                <c:pt idx="6944" formatCode="0.00">
                  <c:v>65.932692737430173</c:v>
                </c:pt>
                <c:pt idx="6945" formatCode="0.00">
                  <c:v>65.750255586592189</c:v>
                </c:pt>
                <c:pt idx="6946" formatCode="0.00">
                  <c:v>66.050944870900224</c:v>
                </c:pt>
                <c:pt idx="6947" formatCode="0.00">
                  <c:v>65.750255586592189</c:v>
                </c:pt>
                <c:pt idx="6948" formatCode="0.00">
                  <c:v>65.962353824659459</c:v>
                </c:pt>
                <c:pt idx="6949" formatCode="0.00">
                  <c:v>65.779852951449541</c:v>
                </c:pt>
                <c:pt idx="6950" formatCode="0.00">
                  <c:v>65.814275331935704</c:v>
                </c:pt>
                <c:pt idx="6951" formatCode="0.00">
                  <c:v>65.873576923076925</c:v>
                </c:pt>
                <c:pt idx="6952" formatCode="0.00">
                  <c:v>65.932961511546566</c:v>
                </c:pt>
                <c:pt idx="6953" formatCode="0.00">
                  <c:v>65.997243697479021</c:v>
                </c:pt>
                <c:pt idx="6954" formatCode="0.00">
                  <c:v>65.878539593552929</c:v>
                </c:pt>
                <c:pt idx="6955" formatCode="0.00">
                  <c:v>66.056798177995816</c:v>
                </c:pt>
                <c:pt idx="6956" formatCode="0.00">
                  <c:v>65.78939424763243</c:v>
                </c:pt>
                <c:pt idx="6957" formatCode="0.00">
                  <c:v>65.819140350877191</c:v>
                </c:pt>
                <c:pt idx="6958" formatCode="0.00">
                  <c:v>65.819140350877191</c:v>
                </c:pt>
                <c:pt idx="6959" formatCode="0.00">
                  <c:v>66.032305019305014</c:v>
                </c:pt>
                <c:pt idx="6960" formatCode="0.00">
                  <c:v>66.210876447876444</c:v>
                </c:pt>
                <c:pt idx="6961" formatCode="0.00">
                  <c:v>66.151109435285889</c:v>
                </c:pt>
                <c:pt idx="6962" formatCode="0.00">
                  <c:v>66.205206654991258</c:v>
                </c:pt>
                <c:pt idx="6963" formatCode="0.00">
                  <c:v>66.358325630252125</c:v>
                </c:pt>
                <c:pt idx="6964" formatCode="0.00">
                  <c:v>66.322552916521133</c:v>
                </c:pt>
                <c:pt idx="6965" formatCode="0.00">
                  <c:v>66.228457083042585</c:v>
                </c:pt>
                <c:pt idx="6966" formatCode="0.00">
                  <c:v>66.346420502092059</c:v>
                </c:pt>
                <c:pt idx="6967" formatCode="0.00">
                  <c:v>66.374990950226262</c:v>
                </c:pt>
                <c:pt idx="6968" formatCode="0.00">
                  <c:v>66.192315734630085</c:v>
                </c:pt>
                <c:pt idx="6969" formatCode="0.00">
                  <c:v>66.216276699029137</c:v>
                </c:pt>
                <c:pt idx="6970" formatCode="0.00">
                  <c:v>66.098266620498649</c:v>
                </c:pt>
                <c:pt idx="6971" formatCode="0.00">
                  <c:v>66.151744813278015</c:v>
                </c:pt>
                <c:pt idx="6972" formatCode="0.00">
                  <c:v>66.47877946768061</c:v>
                </c:pt>
                <c:pt idx="6973" formatCode="0.00">
                  <c:v>66.239252158894672</c:v>
                </c:pt>
                <c:pt idx="6974" formatCode="0.00">
                  <c:v>66.297149706795437</c:v>
                </c:pt>
                <c:pt idx="6975" formatCode="0.00">
                  <c:v>66.297149706795437</c:v>
                </c:pt>
                <c:pt idx="6976" formatCode="0.00">
                  <c:v>66.326578329882693</c:v>
                </c:pt>
                <c:pt idx="6977" formatCode="0.00">
                  <c:v>66.356027269589248</c:v>
                </c:pt>
                <c:pt idx="6978" formatCode="0.00">
                  <c:v>66.419735751295349</c:v>
                </c:pt>
                <c:pt idx="6979" formatCode="0.00">
                  <c:v>66.449247408431248</c:v>
                </c:pt>
                <c:pt idx="6980" formatCode="0.00">
                  <c:v>66.449247408431248</c:v>
                </c:pt>
                <c:pt idx="6981" formatCode="0.00">
                  <c:v>66.508331950207477</c:v>
                </c:pt>
                <c:pt idx="6982" formatCode="0.00">
                  <c:v>66.631507617728573</c:v>
                </c:pt>
                <c:pt idx="6983" formatCode="0.00">
                  <c:v>66.755024965325944</c:v>
                </c:pt>
                <c:pt idx="6984" formatCode="0.00">
                  <c:v>66.844308573412022</c:v>
                </c:pt>
                <c:pt idx="6985" formatCode="0.00">
                  <c:v>66.874111111111105</c:v>
                </c:pt>
                <c:pt idx="6986" formatCode="0.00">
                  <c:v>66.968422314911393</c:v>
                </c:pt>
                <c:pt idx="6987" formatCode="0.00">
                  <c:v>66.674304347826109</c:v>
                </c:pt>
                <c:pt idx="6988" formatCode="0.00">
                  <c:v>66.911016011138187</c:v>
                </c:pt>
                <c:pt idx="6989" formatCode="0.00">
                  <c:v>66.975643678160935</c:v>
                </c:pt>
                <c:pt idx="6990" formatCode="0.00">
                  <c:v>66.888174337517441</c:v>
                </c:pt>
                <c:pt idx="6991" formatCode="0.00">
                  <c:v>67.095577607254981</c:v>
                </c:pt>
                <c:pt idx="6992" formatCode="0.00">
                  <c:v>67.095577607254981</c:v>
                </c:pt>
                <c:pt idx="6993" formatCode="0.00">
                  <c:v>67.277823857690976</c:v>
                </c:pt>
                <c:pt idx="6994" formatCode="0.00">
                  <c:v>67.277823857690976</c:v>
                </c:pt>
                <c:pt idx="6995" formatCode="0.00">
                  <c:v>67.307923237962342</c:v>
                </c:pt>
                <c:pt idx="6996" formatCode="0.00">
                  <c:v>67.490233077459905</c:v>
                </c:pt>
                <c:pt idx="6997" formatCode="0.00">
                  <c:v>67.637520404604132</c:v>
                </c:pt>
                <c:pt idx="6998" formatCode="0.00">
                  <c:v>67.607316596931682</c:v>
                </c:pt>
                <c:pt idx="6999" formatCode="0.00">
                  <c:v>67.784705020920526</c:v>
                </c:pt>
                <c:pt idx="7000" formatCode="0.00">
                  <c:v>67.997216951517274</c:v>
                </c:pt>
                <c:pt idx="7001" formatCode="0.00">
                  <c:v>68.027567341242175</c:v>
                </c:pt>
                <c:pt idx="7002" formatCode="0.00">
                  <c:v>68.08833170391064</c:v>
                </c:pt>
                <c:pt idx="7003" formatCode="0.00">
                  <c:v>68.387389392882099</c:v>
                </c:pt>
                <c:pt idx="7004" formatCode="0.00">
                  <c:v>68.448405027932978</c:v>
                </c:pt>
                <c:pt idx="7005" formatCode="0.00">
                  <c:v>68.650678633670267</c:v>
                </c:pt>
                <c:pt idx="7006" formatCode="0.00">
                  <c:v>68.589628352490422</c:v>
                </c:pt>
                <c:pt idx="7007" formatCode="0.00">
                  <c:v>68.523877131917871</c:v>
                </c:pt>
                <c:pt idx="7008" formatCode="0.00">
                  <c:v>68.694920805835366</c:v>
                </c:pt>
                <c:pt idx="7009" formatCode="0.00">
                  <c:v>68.834812196812223</c:v>
                </c:pt>
                <c:pt idx="7010" formatCode="0.00">
                  <c:v>68.974026615969592</c:v>
                </c:pt>
                <c:pt idx="7011" formatCode="0.00">
                  <c:v>68.782489479130732</c:v>
                </c:pt>
                <c:pt idx="7012" formatCode="0.00">
                  <c:v>68.962724042773374</c:v>
                </c:pt>
                <c:pt idx="7013" formatCode="0.00">
                  <c:v>69.245714138286914</c:v>
                </c:pt>
                <c:pt idx="7014" formatCode="0.00">
                  <c:v>69.504408934707911</c:v>
                </c:pt>
                <c:pt idx="7015" formatCode="0.00">
                  <c:v>69.443631868131888</c:v>
                </c:pt>
                <c:pt idx="7016" formatCode="0.00">
                  <c:v>69.902510850843953</c:v>
                </c:pt>
                <c:pt idx="7017" formatCode="0.00">
                  <c:v>70.077760592490534</c:v>
                </c:pt>
                <c:pt idx="7018" formatCode="0.00">
                  <c:v>69.955208462332322</c:v>
                </c:pt>
                <c:pt idx="7019" formatCode="0.00">
                  <c:v>69.858790378006873</c:v>
                </c:pt>
                <c:pt idx="7020" formatCode="0.00">
                  <c:v>69.972478021978034</c:v>
                </c:pt>
                <c:pt idx="7021" formatCode="0.00">
                  <c:v>70.392725085910655</c:v>
                </c:pt>
                <c:pt idx="7022" formatCode="0.00">
                  <c:v>70.151907967032983</c:v>
                </c:pt>
                <c:pt idx="7023" formatCode="0.00">
                  <c:v>69.972478021978034</c:v>
                </c:pt>
                <c:pt idx="7024" formatCode="0.00">
                  <c:v>70.357297492270703</c:v>
                </c:pt>
                <c:pt idx="7025" formatCode="0.00">
                  <c:v>70.42345032657272</c:v>
                </c:pt>
                <c:pt idx="7026" formatCode="0.00">
                  <c:v>70.515752924982806</c:v>
                </c:pt>
                <c:pt idx="7027" formatCode="0.00">
                  <c:v>70.160883688919512</c:v>
                </c:pt>
                <c:pt idx="7028" formatCode="0.00">
                  <c:v>70.674754567390579</c:v>
                </c:pt>
                <c:pt idx="7029" formatCode="0.00">
                  <c:v>70.416467908902703</c:v>
                </c:pt>
                <c:pt idx="7030" formatCode="0.00">
                  <c:v>70.720584657912937</c:v>
                </c:pt>
                <c:pt idx="7031" formatCode="0.00">
                  <c:v>70.333379965457709</c:v>
                </c:pt>
                <c:pt idx="7032" formatCode="0.00">
                  <c:v>70.606706777316731</c:v>
                </c:pt>
                <c:pt idx="7033" formatCode="0.00">
                  <c:v>70.751593155893545</c:v>
                </c:pt>
                <c:pt idx="7034" formatCode="0.00">
                  <c:v>70.911718836565115</c:v>
                </c:pt>
                <c:pt idx="7035" formatCode="0.00">
                  <c:v>71.061459674627912</c:v>
                </c:pt>
                <c:pt idx="7036" formatCode="0.00">
                  <c:v>71.155065142065155</c:v>
                </c:pt>
                <c:pt idx="7037" formatCode="0.00">
                  <c:v>71.092639889196704</c:v>
                </c:pt>
                <c:pt idx="7038" formatCode="0.00">
                  <c:v>71.512393624393638</c:v>
                </c:pt>
                <c:pt idx="7039" formatCode="0.00">
                  <c:v>71.186310225303302</c:v>
                </c:pt>
                <c:pt idx="7040" formatCode="0.00">
                  <c:v>71.724871750433309</c:v>
                </c:pt>
                <c:pt idx="7041" formatCode="0.00">
                  <c:v>71.982961911357364</c:v>
                </c:pt>
                <c:pt idx="7042" formatCode="0.00">
                  <c:v>72.163882963988939</c:v>
                </c:pt>
                <c:pt idx="7043" formatCode="0.00">
                  <c:v>71.623444907890203</c:v>
                </c:pt>
                <c:pt idx="7044" formatCode="0.00">
                  <c:v>71.98189120611751</c:v>
                </c:pt>
                <c:pt idx="7045" formatCode="0.00">
                  <c:v>72.195197496522965</c:v>
                </c:pt>
                <c:pt idx="7046" formatCode="0.00">
                  <c:v>71.86821739130437</c:v>
                </c:pt>
                <c:pt idx="7047" formatCode="0.00">
                  <c:v>72.226913043478277</c:v>
                </c:pt>
                <c:pt idx="7048" formatCode="0.00">
                  <c:v>72.376873435326857</c:v>
                </c:pt>
                <c:pt idx="7049" formatCode="0.00">
                  <c:v>72.458380340395991</c:v>
                </c:pt>
                <c:pt idx="7050" formatCode="0.00">
                  <c:v>72.245204861111105</c:v>
                </c:pt>
                <c:pt idx="7051" formatCode="0.00">
                  <c:v>72.571486636584524</c:v>
                </c:pt>
                <c:pt idx="7052" formatCode="0.00">
                  <c:v>72.534946564885516</c:v>
                </c:pt>
                <c:pt idx="7053" formatCode="0.00">
                  <c:v>72.35841984732825</c:v>
                </c:pt>
                <c:pt idx="7054" formatCode="0.00">
                  <c:v>72.665388369678098</c:v>
                </c:pt>
                <c:pt idx="7055" formatCode="0.00">
                  <c:v>72.926900414937762</c:v>
                </c:pt>
                <c:pt idx="7056" formatCode="0.00">
                  <c:v>72.858628887353163</c:v>
                </c:pt>
                <c:pt idx="7057" formatCode="0.00">
                  <c:v>73.036235800344258</c:v>
                </c:pt>
                <c:pt idx="7058" formatCode="0.00">
                  <c:v>73.339150412087918</c:v>
                </c:pt>
                <c:pt idx="7059" formatCode="0.00">
                  <c:v>73.58215807560137</c:v>
                </c:pt>
                <c:pt idx="7060" formatCode="0.00">
                  <c:v>73.735908093278482</c:v>
                </c:pt>
                <c:pt idx="7061" formatCode="0.00">
                  <c:v>73.814901336074001</c:v>
                </c:pt>
                <c:pt idx="7062" formatCode="0.00">
                  <c:v>73.830202462380313</c:v>
                </c:pt>
                <c:pt idx="7063" formatCode="0.00">
                  <c:v>73.887616433685665</c:v>
                </c:pt>
                <c:pt idx="7064" formatCode="0.00">
                  <c:v>73.42122569680491</c:v>
                </c:pt>
                <c:pt idx="7065" formatCode="0.00">
                  <c:v>73.683338983050859</c:v>
                </c:pt>
                <c:pt idx="7066" formatCode="0.00">
                  <c:v>73.906957345971577</c:v>
                </c:pt>
                <c:pt idx="7067" formatCode="0.00">
                  <c:v>74.156811295231691</c:v>
                </c:pt>
                <c:pt idx="7068" formatCode="0.00">
                  <c:v>73.745342007434957</c:v>
                </c:pt>
                <c:pt idx="7069" formatCode="0.00">
                  <c:v>73.646777852802174</c:v>
                </c:pt>
                <c:pt idx="7070" formatCode="0.00">
                  <c:v>73.948682893847234</c:v>
                </c:pt>
                <c:pt idx="7071" formatCode="0.00">
                  <c:v>73.557854434664875</c:v>
                </c:pt>
                <c:pt idx="7072" formatCode="0.00">
                  <c:v>73.683338983050859</c:v>
                </c:pt>
                <c:pt idx="7073" formatCode="0.00">
                  <c:v>73.719425907087142</c:v>
                </c:pt>
                <c:pt idx="7074" formatCode="0.00">
                  <c:v>73.208751523358174</c:v>
                </c:pt>
                <c:pt idx="7075" formatCode="0.00">
                  <c:v>73.223820895522394</c:v>
                </c:pt>
                <c:pt idx="7076" formatCode="0.00">
                  <c:v>73.49517317487269</c:v>
                </c:pt>
                <c:pt idx="7077" formatCode="0.00">
                  <c:v>74.153938456307387</c:v>
                </c:pt>
                <c:pt idx="7078" formatCode="0.00">
                  <c:v>74.714105442176887</c:v>
                </c:pt>
                <c:pt idx="7079" formatCode="0.00">
                  <c:v>74.987719101123602</c:v>
                </c:pt>
                <c:pt idx="7080" formatCode="0.00">
                  <c:v>75.019726839237066</c:v>
                </c:pt>
                <c:pt idx="7081" formatCode="0.00">
                  <c:v>75.051756388415697</c:v>
                </c:pt>
                <c:pt idx="7082" formatCode="0.00">
                  <c:v>75.229780238500879</c:v>
                </c:pt>
                <c:pt idx="7083" formatCode="0.00">
                  <c:v>75.051756388415697</c:v>
                </c:pt>
                <c:pt idx="7084" formatCode="0.00">
                  <c:v>75.294026252983315</c:v>
                </c:pt>
                <c:pt idx="7085" formatCode="0.00">
                  <c:v>75.403119250425917</c:v>
                </c:pt>
                <c:pt idx="7086" formatCode="0.00">
                  <c:v>75.294026252983315</c:v>
                </c:pt>
                <c:pt idx="7087" formatCode="0.00">
                  <c:v>75.294026252983315</c:v>
                </c:pt>
                <c:pt idx="7088" formatCode="0.00">
                  <c:v>75.019726839237066</c:v>
                </c:pt>
                <c:pt idx="7089" formatCode="0.00">
                  <c:v>75.294026252983315</c:v>
                </c:pt>
                <c:pt idx="7090" formatCode="0.00">
                  <c:v>75.677904502046403</c:v>
                </c:pt>
                <c:pt idx="7091" formatCode="0.00">
                  <c:v>75.504388130968636</c:v>
                </c:pt>
                <c:pt idx="7092" formatCode="0.00">
                  <c:v>75.326182128240134</c:v>
                </c:pt>
                <c:pt idx="7093" formatCode="0.00">
                  <c:v>75.294026252983315</c:v>
                </c:pt>
                <c:pt idx="7094" formatCode="0.00">
                  <c:v>75.358359945411152</c:v>
                </c:pt>
                <c:pt idx="7095" formatCode="0.00">
                  <c:v>75.536626748550006</c:v>
                </c:pt>
                <c:pt idx="7096" formatCode="0.00">
                  <c:v>75.249087401843653</c:v>
                </c:pt>
                <c:pt idx="7097" formatCode="0.00">
                  <c:v>75.075393308296356</c:v>
                </c:pt>
                <c:pt idx="7098" formatCode="0.00">
                  <c:v>75.754482112436136</c:v>
                </c:pt>
                <c:pt idx="7099" formatCode="0.00">
                  <c:v>74.951053097345167</c:v>
                </c:pt>
                <c:pt idx="7100" formatCode="0.00">
                  <c:v>74.600049012934008</c:v>
                </c:pt>
                <c:pt idx="7101" formatCode="0.00">
                  <c:v>74.645732834806267</c:v>
                </c:pt>
                <c:pt idx="7102" formatCode="0.00">
                  <c:v>74.996259687287562</c:v>
                </c:pt>
                <c:pt idx="7103" formatCode="0.00">
                  <c:v>74.777891082368981</c:v>
                </c:pt>
                <c:pt idx="7104" formatCode="0.00">
                  <c:v>73.698706967213127</c:v>
                </c:pt>
                <c:pt idx="7105" formatCode="0.00">
                  <c:v>74.192839535677734</c:v>
                </c:pt>
                <c:pt idx="7106" formatCode="0.00">
                  <c:v>74.004193570451449</c:v>
                </c:pt>
                <c:pt idx="7107" formatCode="0.00">
                  <c:v>75.051756388415697</c:v>
                </c:pt>
                <c:pt idx="7108" formatCode="0.00">
                  <c:v>75.653061266167484</c:v>
                </c:pt>
                <c:pt idx="7109" formatCode="0.00">
                  <c:v>75.74144534962663</c:v>
                </c:pt>
                <c:pt idx="7110" formatCode="0.00">
                  <c:v>75.608338983050857</c:v>
                </c:pt>
                <c:pt idx="7111" formatCode="0.00">
                  <c:v>75.031008116334149</c:v>
                </c:pt>
                <c:pt idx="7112" formatCode="0.00">
                  <c:v>74.093855018587377</c:v>
                </c:pt>
                <c:pt idx="7113" formatCode="0.00">
                  <c:v>75.335299356586532</c:v>
                </c:pt>
                <c:pt idx="7114" formatCode="0.00">
                  <c:v>75.861459194039966</c:v>
                </c:pt>
                <c:pt idx="7115" formatCode="0.00">
                  <c:v>74.994575388776227</c:v>
                </c:pt>
                <c:pt idx="7116" formatCode="0.00">
                  <c:v>75.379756848156944</c:v>
                </c:pt>
                <c:pt idx="7117" formatCode="0.00">
                  <c:v>75.792610829103239</c:v>
                </c:pt>
                <c:pt idx="7118" formatCode="0.00">
                  <c:v>75.379756848156944</c:v>
                </c:pt>
                <c:pt idx="7119" formatCode="0.00">
                  <c:v>74.962814126394079</c:v>
                </c:pt>
                <c:pt idx="7120" formatCode="0.00">
                  <c:v>75.031008116334149</c:v>
                </c:pt>
                <c:pt idx="7121" formatCode="0.00">
                  <c:v>74.954266079891681</c:v>
                </c:pt>
                <c:pt idx="7122" formatCode="0.00">
                  <c:v>74.700309386648613</c:v>
                </c:pt>
                <c:pt idx="7123" formatCode="0.00">
                  <c:v>74.568837563451794</c:v>
                </c:pt>
                <c:pt idx="7124" formatCode="0.00">
                  <c:v>75.226825821755355</c:v>
                </c:pt>
                <c:pt idx="7125" formatCode="0.00">
                  <c:v>75.874913664174031</c:v>
                </c:pt>
                <c:pt idx="7126" formatCode="0.00">
                  <c:v>76.117166666666691</c:v>
                </c:pt>
                <c:pt idx="7127" formatCode="0.00">
                  <c:v>76.105844974446356</c:v>
                </c:pt>
                <c:pt idx="7128" formatCode="0.00">
                  <c:v>76.066735926305029</c:v>
                </c:pt>
                <c:pt idx="7129" formatCode="0.00">
                  <c:v>75.946310533515756</c:v>
                </c:pt>
                <c:pt idx="7130" formatCode="0.00">
                  <c:v>75.548958904109597</c:v>
                </c:pt>
                <c:pt idx="7131" formatCode="0.00">
                  <c:v>75.818116758241771</c:v>
                </c:pt>
                <c:pt idx="7132" formatCode="0.00">
                  <c:v>76.237656357388317</c:v>
                </c:pt>
                <c:pt idx="7133" formatCode="0.00">
                  <c:v>76.553261527873389</c:v>
                </c:pt>
                <c:pt idx="7134" formatCode="0.00">
                  <c:v>76.684950379048928</c:v>
                </c:pt>
                <c:pt idx="7135" formatCode="0.00">
                  <c:v>77.035178115291714</c:v>
                </c:pt>
                <c:pt idx="7136" formatCode="0.00">
                  <c:v>76.925780656303985</c:v>
                </c:pt>
                <c:pt idx="7137" formatCode="0.00">
                  <c:v>76.992087452471495</c:v>
                </c:pt>
                <c:pt idx="7138" formatCode="0.00">
                  <c:v>77.310594323295291</c:v>
                </c:pt>
                <c:pt idx="7139" formatCode="0.00">
                  <c:v>77.591742203742228</c:v>
                </c:pt>
                <c:pt idx="7140" formatCode="0.00">
                  <c:v>77.764128080527598</c:v>
                </c:pt>
                <c:pt idx="7141" formatCode="0.00">
                  <c:v>78.189536992011128</c:v>
                </c:pt>
                <c:pt idx="7142" formatCode="0.00">
                  <c:v>78.511260869565234</c:v>
                </c:pt>
                <c:pt idx="7143" formatCode="0.00">
                  <c:v>78.795033426183863</c:v>
                </c:pt>
                <c:pt idx="7144" formatCode="0.00">
                  <c:v>79.046913043478284</c:v>
                </c:pt>
                <c:pt idx="7145" formatCode="0.00">
                  <c:v>79.119943961016389</c:v>
                </c:pt>
                <c:pt idx="7146" formatCode="0.00">
                  <c:v>79.513174094707523</c:v>
                </c:pt>
                <c:pt idx="7147" formatCode="0.00">
                  <c:v>79.655346582984663</c:v>
                </c:pt>
                <c:pt idx="7148" formatCode="0.00">
                  <c:v>79.798291042174981</c:v>
                </c:pt>
                <c:pt idx="7149" formatCode="0.00">
                  <c:v>79.798291042174981</c:v>
                </c:pt>
                <c:pt idx="7150" formatCode="0.00">
                  <c:v>79.798291042174981</c:v>
                </c:pt>
                <c:pt idx="7151" formatCode="0.00">
                  <c:v>79.655346582984663</c:v>
                </c:pt>
                <c:pt idx="7152" formatCode="0.00">
                  <c:v>79.695103064066871</c:v>
                </c:pt>
                <c:pt idx="7153" formatCode="0.00">
                  <c:v>79.513174094707523</c:v>
                </c:pt>
                <c:pt idx="7154" formatCode="0.00">
                  <c:v>79.553073018080696</c:v>
                </c:pt>
                <c:pt idx="7155" formatCode="0.00">
                  <c:v>79.559431046431072</c:v>
                </c:pt>
                <c:pt idx="7156" formatCode="0.00">
                  <c:v>79.706810511756572</c:v>
                </c:pt>
                <c:pt idx="7157" formatCode="0.00">
                  <c:v>80.063310666206448</c:v>
                </c:pt>
                <c:pt idx="7158" formatCode="0.00">
                  <c:v>79.927032978357957</c:v>
                </c:pt>
                <c:pt idx="7159" formatCode="0.00">
                  <c:v>80.106364197530894</c:v>
                </c:pt>
                <c:pt idx="7160" formatCode="0.00">
                  <c:v>80.251107460643397</c:v>
                </c:pt>
                <c:pt idx="7161" formatCode="0.00">
                  <c:v>80.675820512820522</c:v>
                </c:pt>
                <c:pt idx="7162" formatCode="0.00">
                  <c:v>80.887103789689334</c:v>
                </c:pt>
                <c:pt idx="7163" formatCode="0.00">
                  <c:v>80.784913369713507</c:v>
                </c:pt>
                <c:pt idx="7164" formatCode="0.00">
                  <c:v>80.749640571817608</c:v>
                </c:pt>
                <c:pt idx="7165" formatCode="0.00">
                  <c:v>80.85483673469389</c:v>
                </c:pt>
                <c:pt idx="7166" formatCode="0.00">
                  <c:v>80.784913369713507</c:v>
                </c:pt>
                <c:pt idx="7167" formatCode="0.00">
                  <c:v>80.645378027976818</c:v>
                </c:pt>
                <c:pt idx="7168" formatCode="0.00">
                  <c:v>80.713409696142037</c:v>
                </c:pt>
                <c:pt idx="7169" formatCode="0.00">
                  <c:v>80.784913369713507</c:v>
                </c:pt>
                <c:pt idx="7170" formatCode="0.00">
                  <c:v>81.099663251366138</c:v>
                </c:pt>
                <c:pt idx="7171" formatCode="0.00">
                  <c:v>81.275572699281554</c:v>
                </c:pt>
                <c:pt idx="7172" formatCode="0.00">
                  <c:v>81.204352739726062</c:v>
                </c:pt>
                <c:pt idx="7173" formatCode="0.00">
                  <c:v>81.596675916409723</c:v>
                </c:pt>
                <c:pt idx="7174" formatCode="0.00">
                  <c:v>81.631145990404391</c:v>
                </c:pt>
                <c:pt idx="7175" formatCode="0.00">
                  <c:v>81.739415094339648</c:v>
                </c:pt>
                <c:pt idx="7176" formatCode="0.00">
                  <c:v>81.917209621993138</c:v>
                </c:pt>
                <c:pt idx="7177" formatCode="0.00">
                  <c:v>82.201080495356067</c:v>
                </c:pt>
                <c:pt idx="7178" formatCode="0.00">
                  <c:v>82.060832071576073</c:v>
                </c:pt>
                <c:pt idx="7179" formatCode="0.00">
                  <c:v>82.239732161323701</c:v>
                </c:pt>
                <c:pt idx="7180" formatCode="0.00">
                  <c:v>82.313535590877706</c:v>
                </c:pt>
                <c:pt idx="7181" formatCode="0.00">
                  <c:v>82.277705882352961</c:v>
                </c:pt>
                <c:pt idx="7182" formatCode="0.00">
                  <c:v>82.63908318890816</c:v>
                </c:pt>
                <c:pt idx="7183" formatCode="0.00">
                  <c:v>82.603593543908374</c:v>
                </c:pt>
                <c:pt idx="7184" formatCode="0.00">
                  <c:v>82.603593543908374</c:v>
                </c:pt>
                <c:pt idx="7185" formatCode="0.00">
                  <c:v>82.850725381414719</c:v>
                </c:pt>
                <c:pt idx="7186" formatCode="0.00">
                  <c:v>82.961542172856653</c:v>
                </c:pt>
                <c:pt idx="7187" formatCode="0.00">
                  <c:v>82.99694097222222</c:v>
                </c:pt>
                <c:pt idx="7188" formatCode="0.00">
                  <c:v>82.855653699201127</c:v>
                </c:pt>
                <c:pt idx="7189" formatCode="0.00">
                  <c:v>83.108064303093528</c:v>
                </c:pt>
                <c:pt idx="7190" formatCode="0.00">
                  <c:v>83.037140326502282</c:v>
                </c:pt>
                <c:pt idx="7191" formatCode="0.00">
                  <c:v>82.9261679389313</c:v>
                </c:pt>
                <c:pt idx="7192" formatCode="0.00">
                  <c:v>83.213069348127618</c:v>
                </c:pt>
                <c:pt idx="7193" formatCode="0.00">
                  <c:v>83.17287868284231</c:v>
                </c:pt>
                <c:pt idx="7194" formatCode="0.00">
                  <c:v>83.389473647711526</c:v>
                </c:pt>
                <c:pt idx="7195" formatCode="0.00">
                  <c:v>83.389473647711526</c:v>
                </c:pt>
                <c:pt idx="7196" formatCode="0.00">
                  <c:v>83.49480873180876</c:v>
                </c:pt>
                <c:pt idx="7197" formatCode="0.00">
                  <c:v>83.564488404292163</c:v>
                </c:pt>
                <c:pt idx="7198" formatCode="0.00">
                  <c:v>83.705041522491371</c:v>
                </c:pt>
                <c:pt idx="7199" formatCode="0.00">
                  <c:v>83.598551330798486</c:v>
                </c:pt>
                <c:pt idx="7200" formatCode="0.00">
                  <c:v>83.598551330798486</c:v>
                </c:pt>
                <c:pt idx="7201" formatCode="0.00">
                  <c:v>83.808132896099451</c:v>
                </c:pt>
                <c:pt idx="7202" formatCode="0.00">
                  <c:v>83.841765942778366</c:v>
                </c:pt>
                <c:pt idx="7203" formatCode="0.00">
                  <c:v>83.766186358939052</c:v>
                </c:pt>
                <c:pt idx="7204" formatCode="0.00">
                  <c:v>83.660109428768095</c:v>
                </c:pt>
                <c:pt idx="7205" formatCode="0.00">
                  <c:v>83.549524578893113</c:v>
                </c:pt>
                <c:pt idx="7206" formatCode="0.00">
                  <c:v>83.653845070422534</c:v>
                </c:pt>
                <c:pt idx="7207" formatCode="0.00">
                  <c:v>83.687528301886815</c:v>
                </c:pt>
                <c:pt idx="7208" formatCode="0.00">
                  <c:v>84.005969821673546</c:v>
                </c:pt>
                <c:pt idx="7209" formatCode="0.00">
                  <c:v>83.721119218910573</c:v>
                </c:pt>
                <c:pt idx="7210" formatCode="0.00">
                  <c:v>83.860174657534273</c:v>
                </c:pt>
                <c:pt idx="7211" formatCode="0.00">
                  <c:v>84.041301886792468</c:v>
                </c:pt>
                <c:pt idx="7212" formatCode="0.00">
                  <c:v>83.862056603773595</c:v>
                </c:pt>
                <c:pt idx="7213" formatCode="0.00">
                  <c:v>84.076658201784497</c:v>
                </c:pt>
                <c:pt idx="7214" formatCode="0.00">
                  <c:v>84.008104774991423</c:v>
                </c:pt>
                <c:pt idx="7215" formatCode="0.00">
                  <c:v>84.008104774991423</c:v>
                </c:pt>
                <c:pt idx="7216" formatCode="0.00">
                  <c:v>84.048223367697602</c:v>
                </c:pt>
                <c:pt idx="7217" formatCode="0.00">
                  <c:v>84.154554867561089</c:v>
                </c:pt>
                <c:pt idx="7218" formatCode="0.00">
                  <c:v>84.190047487955979</c:v>
                </c:pt>
                <c:pt idx="7219" formatCode="0.00">
                  <c:v>84.2302977624785</c:v>
                </c:pt>
                <c:pt idx="7220" formatCode="0.00">
                  <c:v>84.161690558235705</c:v>
                </c:pt>
                <c:pt idx="7221" formatCode="0.00">
                  <c:v>84.268432907899268</c:v>
                </c:pt>
                <c:pt idx="7222" formatCode="0.00">
                  <c:v>84.344463583016946</c:v>
                </c:pt>
                <c:pt idx="7223" formatCode="0.00">
                  <c:v>84.059632124352348</c:v>
                </c:pt>
                <c:pt idx="7224" formatCode="0.00">
                  <c:v>84.095239115411204</c:v>
                </c:pt>
                <c:pt idx="7225" formatCode="0.00">
                  <c:v>84.492087452471495</c:v>
                </c:pt>
                <c:pt idx="7226" formatCode="0.00">
                  <c:v>84.283162686050545</c:v>
                </c:pt>
                <c:pt idx="7227" formatCode="0.00">
                  <c:v>84.571558558558593</c:v>
                </c:pt>
                <c:pt idx="7228" formatCode="0.00">
                  <c:v>84.607454072790318</c:v>
                </c:pt>
                <c:pt idx="7229" formatCode="0.00">
                  <c:v>84.574697327316912</c:v>
                </c:pt>
                <c:pt idx="7230" formatCode="0.00">
                  <c:v>84.651416116707196</c:v>
                </c:pt>
                <c:pt idx="7231" formatCode="0.00">
                  <c:v>84.723462287104653</c:v>
                </c:pt>
                <c:pt idx="7232" formatCode="0.00">
                  <c:v>84.949781609195412</c:v>
                </c:pt>
                <c:pt idx="7233" formatCode="0.00">
                  <c:v>84.908804317548743</c:v>
                </c:pt>
                <c:pt idx="7234" formatCode="0.00">
                  <c:v>85.058502092050233</c:v>
                </c:pt>
                <c:pt idx="7235" formatCode="0.00">
                  <c:v>85.2086180167598</c:v>
                </c:pt>
                <c:pt idx="7236" formatCode="0.00">
                  <c:v>85.359153846153845</c:v>
                </c:pt>
                <c:pt idx="7237" formatCode="0.00">
                  <c:v>85.510111344537847</c:v>
                </c:pt>
                <c:pt idx="7238" formatCode="0.00">
                  <c:v>85.583339873861263</c:v>
                </c:pt>
                <c:pt idx="7239" formatCode="0.00">
                  <c:v>85.624812127585002</c:v>
                </c:pt>
                <c:pt idx="7240" formatCode="0.00">
                  <c:v>85.734929824561405</c:v>
                </c:pt>
                <c:pt idx="7241" formatCode="0.00">
                  <c:v>85.734929824561405</c:v>
                </c:pt>
                <c:pt idx="7242" formatCode="0.00">
                  <c:v>85.886945888966991</c:v>
                </c:pt>
                <c:pt idx="7243" formatCode="0.00">
                  <c:v>86.107463971880506</c:v>
                </c:pt>
                <c:pt idx="7244" formatCode="0.00">
                  <c:v>86.107463971880506</c:v>
                </c:pt>
                <c:pt idx="7245" formatCode="0.00">
                  <c:v>86.107463971880506</c:v>
                </c:pt>
                <c:pt idx="7246" formatCode="0.00">
                  <c:v>86.212332630839512</c:v>
                </c:pt>
                <c:pt idx="7247" formatCode="0.00">
                  <c:v>86.395859149982471</c:v>
                </c:pt>
                <c:pt idx="7248" formatCode="0.00">
                  <c:v>86.500451737451726</c:v>
                </c:pt>
                <c:pt idx="7249" formatCode="0.00">
                  <c:v>86.42162855138551</c:v>
                </c:pt>
                <c:pt idx="7250" formatCode="0.00">
                  <c:v>86.813350262697043</c:v>
                </c:pt>
                <c:pt idx="7251" formatCode="0.00">
                  <c:v>86.806269230769232</c:v>
                </c:pt>
                <c:pt idx="7252" formatCode="0.00">
                  <c:v>86.683763598326379</c:v>
                </c:pt>
                <c:pt idx="7253" formatCode="0.00">
                  <c:v>86.920510431154426</c:v>
                </c:pt>
                <c:pt idx="7254" formatCode="0.00">
                  <c:v>87.229603053435127</c:v>
                </c:pt>
                <c:pt idx="7255" formatCode="0.00">
                  <c:v>87.114386481802455</c:v>
                </c:pt>
                <c:pt idx="7256" formatCode="0.00">
                  <c:v>87.028733056708163</c:v>
                </c:pt>
                <c:pt idx="7257" formatCode="0.00">
                  <c:v>87.094606217616601</c:v>
                </c:pt>
                <c:pt idx="7258" formatCode="0.00">
                  <c:v>87.299219385995173</c:v>
                </c:pt>
                <c:pt idx="7259" formatCode="0.00">
                  <c:v>87.189343900758104</c:v>
                </c:pt>
                <c:pt idx="7260" formatCode="0.00">
                  <c:v>87.177000687994521</c:v>
                </c:pt>
                <c:pt idx="7261" formatCode="0.00">
                  <c:v>87.271150308853834</c:v>
                </c:pt>
                <c:pt idx="7262" formatCode="0.00">
                  <c:v>87.234698113207571</c:v>
                </c:pt>
                <c:pt idx="7263" formatCode="0.00">
                  <c:v>87.12077930089103</c:v>
                </c:pt>
                <c:pt idx="7264" formatCode="0.00">
                  <c:v>87.234698113207571</c:v>
                </c:pt>
                <c:pt idx="7265" formatCode="0.00">
                  <c:v>87.385380625214708</c:v>
                </c:pt>
                <c:pt idx="7266" formatCode="0.00">
                  <c:v>87.328018945918032</c:v>
                </c:pt>
                <c:pt idx="7267" formatCode="0.00">
                  <c:v>87.581424681144469</c:v>
                </c:pt>
                <c:pt idx="7268" formatCode="0.00">
                  <c:v>87.581424681144469</c:v>
                </c:pt>
                <c:pt idx="7269" formatCode="0.00">
                  <c:v>87.876785369220158</c:v>
                </c:pt>
                <c:pt idx="7270" formatCode="0.00">
                  <c:v>88.024489288182451</c:v>
                </c:pt>
                <c:pt idx="7271" formatCode="0.00">
                  <c:v>87.987525043177911</c:v>
                </c:pt>
                <c:pt idx="7272" formatCode="0.00">
                  <c:v>88.066231939163515</c:v>
                </c:pt>
                <c:pt idx="7273" formatCode="0.00">
                  <c:v>87.973325710325739</c:v>
                </c:pt>
                <c:pt idx="7274" formatCode="0.00">
                  <c:v>88.154372141372178</c:v>
                </c:pt>
                <c:pt idx="7275" formatCode="0.00">
                  <c:v>88.154372141372178</c:v>
                </c:pt>
                <c:pt idx="7276" formatCode="0.00">
                  <c:v>88.038354794046413</c:v>
                </c:pt>
                <c:pt idx="7277" formatCode="0.00">
                  <c:v>88.330654192654222</c:v>
                </c:pt>
                <c:pt idx="7278" formatCode="0.00">
                  <c:v>88.409844660194196</c:v>
                </c:pt>
                <c:pt idx="7279" formatCode="0.00">
                  <c:v>88.521677542519953</c:v>
                </c:pt>
                <c:pt idx="7280" formatCode="0.00">
                  <c:v>88.601138242445316</c:v>
                </c:pt>
                <c:pt idx="7281" formatCode="0.00">
                  <c:v>88.665671755725199</c:v>
                </c:pt>
                <c:pt idx="7282" formatCode="0.00">
                  <c:v>88.601138242445316</c:v>
                </c:pt>
                <c:pt idx="7283" formatCode="0.00">
                  <c:v>88.895041029207263</c:v>
                </c:pt>
                <c:pt idx="7284" formatCode="0.00">
                  <c:v>89.114304347826121</c:v>
                </c:pt>
                <c:pt idx="7285" formatCode="0.00">
                  <c:v>89.232011142061282</c:v>
                </c:pt>
                <c:pt idx="7286" formatCode="0.00">
                  <c:v>89.345171488323459</c:v>
                </c:pt>
                <c:pt idx="7287" formatCode="0.00">
                  <c:v>89.607785490059314</c:v>
                </c:pt>
                <c:pt idx="7288" formatCode="0.00">
                  <c:v>89.543900837988843</c:v>
                </c:pt>
                <c:pt idx="7289" formatCode="0.00">
                  <c:v>89.802308176100638</c:v>
                </c:pt>
                <c:pt idx="7290" formatCode="0.00">
                  <c:v>89.76430981487951</c:v>
                </c:pt>
                <c:pt idx="7291" formatCode="0.00">
                  <c:v>89.645676203768346</c:v>
                </c:pt>
                <c:pt idx="7292" formatCode="0.00">
                  <c:v>89.967482036972456</c:v>
                </c:pt>
                <c:pt idx="7293" formatCode="0.00">
                  <c:v>89.886736493551751</c:v>
                </c:pt>
                <c:pt idx="7294" formatCode="0.00">
                  <c:v>89.793858831710736</c:v>
                </c:pt>
                <c:pt idx="7295" formatCode="0.00">
                  <c:v>89.920442748091617</c:v>
                </c:pt>
                <c:pt idx="7296" formatCode="0.00">
                  <c:v>89.94577893277895</c:v>
                </c:pt>
                <c:pt idx="7297" formatCode="0.00">
                  <c:v>89.689419667590059</c:v>
                </c:pt>
                <c:pt idx="7298" formatCode="0.00">
                  <c:v>89.853304182509518</c:v>
                </c:pt>
                <c:pt idx="7299" formatCode="0.00">
                  <c:v>89.798788202828575</c:v>
                </c:pt>
                <c:pt idx="7300" formatCode="0.00">
                  <c:v>89.886881624225765</c:v>
                </c:pt>
                <c:pt idx="7301" formatCode="0.00">
                  <c:v>89.832539835164852</c:v>
                </c:pt>
                <c:pt idx="7302" formatCode="0.00">
                  <c:v>89.703924657534273</c:v>
                </c:pt>
                <c:pt idx="7303" formatCode="0.00">
                  <c:v>89.749765710382533</c:v>
                </c:pt>
                <c:pt idx="7304" formatCode="0.00">
                  <c:v>89.965425691834668</c:v>
                </c:pt>
                <c:pt idx="7305" formatCode="0.00">
                  <c:v>90.280418032786898</c:v>
                </c:pt>
                <c:pt idx="7306" formatCode="0.00">
                  <c:v>90.317748889648129</c:v>
                </c:pt>
                <c:pt idx="7307" formatCode="0.00">
                  <c:v>90.262914763041266</c:v>
                </c:pt>
                <c:pt idx="7308" formatCode="0.00">
                  <c:v>90.416806759986372</c:v>
                </c:pt>
                <c:pt idx="7309" formatCode="0.00">
                  <c:v>90.441060006818972</c:v>
                </c:pt>
                <c:pt idx="7310" formatCode="0.00">
                  <c:v>90.324563351498668</c:v>
                </c:pt>
                <c:pt idx="7311" formatCode="0.00">
                  <c:v>90.31170792247535</c:v>
                </c:pt>
                <c:pt idx="7312" formatCode="0.00">
                  <c:v>90.569902985074634</c:v>
                </c:pt>
                <c:pt idx="7313" formatCode="0.00">
                  <c:v>90.453867502541527</c:v>
                </c:pt>
                <c:pt idx="7314" formatCode="0.00">
                  <c:v>90.220089552238804</c:v>
                </c:pt>
                <c:pt idx="7315" formatCode="0.00">
                  <c:v>89.828700237368594</c:v>
                </c:pt>
                <c:pt idx="7316" formatCode="0.00">
                  <c:v>89.766818737270896</c:v>
                </c:pt>
                <c:pt idx="7317" formatCode="0.00">
                  <c:v>89.919356220258337</c:v>
                </c:pt>
                <c:pt idx="7318" formatCode="0.00">
                  <c:v>89.936220973782767</c:v>
                </c:pt>
                <c:pt idx="7319" formatCode="0.00">
                  <c:v>90.12665961800819</c:v>
                </c:pt>
                <c:pt idx="7320" formatCode="0.00">
                  <c:v>90.416806759986372</c:v>
                </c:pt>
                <c:pt idx="7321" formatCode="0.00">
                  <c:v>90.496259309873608</c:v>
                </c:pt>
                <c:pt idx="7322" formatCode="0.00">
                  <c:v>90.434597127223</c:v>
                </c:pt>
                <c:pt idx="7323" formatCode="0.00">
                  <c:v>90.608588235294135</c:v>
                </c:pt>
                <c:pt idx="7324" formatCode="0.00">
                  <c:v>90.65078652069792</c:v>
                </c:pt>
                <c:pt idx="7325" formatCode="0.00">
                  <c:v>90.688308008213554</c:v>
                </c:pt>
                <c:pt idx="7326" formatCode="0.00">
                  <c:v>90.589198630137005</c:v>
                </c:pt>
                <c:pt idx="7327" formatCode="0.00">
                  <c:v>90.589198630137005</c:v>
                </c:pt>
                <c:pt idx="7328" formatCode="0.00">
                  <c:v>90.589198630137005</c:v>
                </c:pt>
                <c:pt idx="7329" formatCode="0.00">
                  <c:v>90.626737581363471</c:v>
                </c:pt>
                <c:pt idx="7330" formatCode="0.00">
                  <c:v>90.805737238780409</c:v>
                </c:pt>
                <c:pt idx="7331" formatCode="0.00">
                  <c:v>90.664302261823167</c:v>
                </c:pt>
                <c:pt idx="7332" formatCode="0.00">
                  <c:v>90.781867924528328</c:v>
                </c:pt>
                <c:pt idx="7333" formatCode="0.00">
                  <c:v>90.781867924528328</c:v>
                </c:pt>
                <c:pt idx="7334" formatCode="0.00">
                  <c:v>90.75793301271041</c:v>
                </c:pt>
                <c:pt idx="7335" formatCode="0.00">
                  <c:v>90.819537405628012</c:v>
                </c:pt>
                <c:pt idx="7336" formatCode="0.00">
                  <c:v>90.998844200411824</c:v>
                </c:pt>
                <c:pt idx="7337" formatCode="0.00">
                  <c:v>90.89967582417583</c:v>
                </c:pt>
                <c:pt idx="7338" formatCode="0.00">
                  <c:v>90.937424596358639</c:v>
                </c:pt>
                <c:pt idx="7339" formatCode="0.00">
                  <c:v>90.937424596358639</c:v>
                </c:pt>
                <c:pt idx="7340" formatCode="0.00">
                  <c:v>90.975199312714778</c:v>
                </c:pt>
                <c:pt idx="7341" formatCode="0.00">
                  <c:v>90.975199312714778</c:v>
                </c:pt>
                <c:pt idx="7342" formatCode="0.00">
                  <c:v>90.89967582417583</c:v>
                </c:pt>
                <c:pt idx="7343" formatCode="0.00">
                  <c:v>90.843363262508575</c:v>
                </c:pt>
                <c:pt idx="7344" formatCode="0.00">
                  <c:v>90.805737238780409</c:v>
                </c:pt>
                <c:pt idx="7345" formatCode="0.00">
                  <c:v>90.670072087461605</c:v>
                </c:pt>
                <c:pt idx="7346" formatCode="0.00">
                  <c:v>90.693996247014695</c:v>
                </c:pt>
                <c:pt idx="7348" formatCode="0.00">
                  <c:v>89.633777891504621</c:v>
                </c:pt>
                <c:pt idx="7349" formatCode="0.00">
                  <c:v>89.418525238744891</c:v>
                </c:pt>
                <c:pt idx="7350" formatCode="0.00">
                  <c:v>89.543462899931967</c:v>
                </c:pt>
                <c:pt idx="7351" formatCode="0.00">
                  <c:v>89.343223880597023</c:v>
                </c:pt>
                <c:pt idx="7352" formatCode="0.00">
                  <c:v>89.124289233884582</c:v>
                </c:pt>
                <c:pt idx="7353" formatCode="0.00">
                  <c:v>89.139690331304976</c:v>
                </c:pt>
                <c:pt idx="7354" formatCode="0.00">
                  <c:v>89.051376821416497</c:v>
                </c:pt>
                <c:pt idx="7355" formatCode="0.00">
                  <c:v>88.952131909121732</c:v>
                </c:pt>
                <c:pt idx="7356" formatCode="0.00">
                  <c:v>88.988746268656726</c:v>
                </c:pt>
                <c:pt idx="7357" formatCode="0.00">
                  <c:v>89.066716904277015</c:v>
                </c:pt>
                <c:pt idx="7358" formatCode="0.00">
                  <c:v>88.988746268656726</c:v>
                </c:pt>
                <c:pt idx="7359" formatCode="0.00">
                  <c:v>89.239408689748842</c:v>
                </c:pt>
                <c:pt idx="7360" formatCode="0.00">
                  <c:v>89.239408689748842</c:v>
                </c:pt>
                <c:pt idx="7361" formatCode="0.00">
                  <c:v>89.103407470288644</c:v>
                </c:pt>
                <c:pt idx="7362" formatCode="0.00">
                  <c:v>88.92598811544994</c:v>
                </c:pt>
                <c:pt idx="7363" formatCode="0.00">
                  <c:v>88.967313858695661</c:v>
                </c:pt>
                <c:pt idx="7364" formatCode="0.00">
                  <c:v>88.967313858695661</c:v>
                </c:pt>
                <c:pt idx="7365" formatCode="0.00">
                  <c:v>88.967313858695661</c:v>
                </c:pt>
                <c:pt idx="7366" formatCode="0.00">
                  <c:v>89.040702243371854</c:v>
                </c:pt>
                <c:pt idx="7367" formatCode="0.00">
                  <c:v>89.040702243371854</c:v>
                </c:pt>
                <c:pt idx="7368" formatCode="0.00">
                  <c:v>89.077433866031967</c:v>
                </c:pt>
                <c:pt idx="7369" formatCode="0.00">
                  <c:v>89.365620830496965</c:v>
                </c:pt>
                <c:pt idx="7370" formatCode="0.00">
                  <c:v>89.229292134831468</c:v>
                </c:pt>
                <c:pt idx="7371" formatCode="0.00">
                  <c:v>89.203419365837036</c:v>
                </c:pt>
                <c:pt idx="7372" formatCode="0.00">
                  <c:v>88.930093142272284</c:v>
                </c:pt>
                <c:pt idx="7373" formatCode="0.00">
                  <c:v>89.219113387978155</c:v>
                </c:pt>
                <c:pt idx="7374" formatCode="0.00">
                  <c:v>89.234861101607962</c:v>
                </c:pt>
                <c:pt idx="7375" formatCode="0.00">
                  <c:v>89.245950651130926</c:v>
                </c:pt>
                <c:pt idx="7376" formatCode="0.00">
                  <c:v>89.336170731707327</c:v>
                </c:pt>
                <c:pt idx="7377" formatCode="0.00">
                  <c:v>89.326232253618201</c:v>
                </c:pt>
                <c:pt idx="7378" formatCode="0.00">
                  <c:v>89.352211975223696</c:v>
                </c:pt>
                <c:pt idx="7379" formatCode="0.00">
                  <c:v>89.569368330464741</c:v>
                </c:pt>
                <c:pt idx="7380" formatCode="0.00">
                  <c:v>89.569368330464741</c:v>
                </c:pt>
                <c:pt idx="7381" formatCode="0.00">
                  <c:v>89.506280496209513</c:v>
                </c:pt>
                <c:pt idx="7382" formatCode="0.00">
                  <c:v>89.543679076180652</c:v>
                </c:pt>
                <c:pt idx="7383" formatCode="0.00">
                  <c:v>89.569368330464741</c:v>
                </c:pt>
                <c:pt idx="7384" formatCode="0.00">
                  <c:v>89.517918881601702</c:v>
                </c:pt>
                <c:pt idx="7385" formatCode="0.00">
                  <c:v>89.543679076180652</c:v>
                </c:pt>
                <c:pt idx="7386" formatCode="0.00">
                  <c:v>89.618553639185919</c:v>
                </c:pt>
                <c:pt idx="7387" formatCode="0.00">
                  <c:v>89.618553639185919</c:v>
                </c:pt>
                <c:pt idx="7388" formatCode="0.00">
                  <c:v>89.878636865723195</c:v>
                </c:pt>
                <c:pt idx="7389" formatCode="0.00">
                  <c:v>89.798788202828575</c:v>
                </c:pt>
                <c:pt idx="7390" formatCode="0.00">
                  <c:v>89.861638869745008</c:v>
                </c:pt>
                <c:pt idx="7391" formatCode="0.00">
                  <c:v>89.769875214850487</c:v>
                </c:pt>
                <c:pt idx="7392" formatCode="0.00">
                  <c:v>89.832539835164852</c:v>
                </c:pt>
                <c:pt idx="7393" formatCode="0.00">
                  <c:v>89.76642114266167</c:v>
                </c:pt>
                <c:pt idx="7394" formatCode="0.00">
                  <c:v>89.81204469464349</c:v>
                </c:pt>
                <c:pt idx="7395" formatCode="0.00">
                  <c:v>89.783401224073458</c:v>
                </c:pt>
                <c:pt idx="7396" formatCode="0.00">
                  <c:v>89.651521532722953</c:v>
                </c:pt>
                <c:pt idx="7397" formatCode="0.00">
                  <c:v>89.750292443239601</c:v>
                </c:pt>
                <c:pt idx="7398" formatCode="0.00">
                  <c:v>89.513590817015526</c:v>
                </c:pt>
                <c:pt idx="7399" formatCode="0.00">
                  <c:v>89.693999663412995</c:v>
                </c:pt>
                <c:pt idx="7400" formatCode="0.00">
                  <c:v>89.568303793219215</c:v>
                </c:pt>
                <c:pt idx="7401" formatCode="0.00">
                  <c:v>89.421183632734554</c:v>
                </c:pt>
                <c:pt idx="7402" formatCode="0.00">
                  <c:v>89.02286842105265</c:v>
                </c:pt>
                <c:pt idx="7403" formatCode="0.00">
                  <c:v>89.083571804140647</c:v>
                </c:pt>
                <c:pt idx="7404" formatCode="0.00">
                  <c:v>88.755873525557007</c:v>
                </c:pt>
                <c:pt idx="7405" formatCode="0.00">
                  <c:v>87.997217377155877</c:v>
                </c:pt>
                <c:pt idx="7406" formatCode="0.00">
                  <c:v>87.543921916010532</c:v>
                </c:pt>
                <c:pt idx="7407" formatCode="0.00">
                  <c:v>86.563541516245522</c:v>
                </c:pt>
                <c:pt idx="7408" formatCode="0.00">
                  <c:v>85.611690591658586</c:v>
                </c:pt>
                <c:pt idx="7409" formatCode="0.00">
                  <c:v>86.050793502734024</c:v>
                </c:pt>
                <c:pt idx="7410" formatCode="0.00">
                  <c:v>86.763483403158233</c:v>
                </c:pt>
                <c:pt idx="7411" formatCode="0.00">
                  <c:v>87.420818064098427</c:v>
                </c:pt>
                <c:pt idx="7412" formatCode="0.00">
                  <c:v>87.909607958251826</c:v>
                </c:pt>
                <c:pt idx="7413" formatCode="0.00">
                  <c:v>88.246781127129765</c:v>
                </c:pt>
                <c:pt idx="7414" formatCode="0.00">
                  <c:v>88.551664034221801</c:v>
                </c:pt>
                <c:pt idx="7415" formatCode="0.00">
                  <c:v>88.539815181518165</c:v>
                </c:pt>
                <c:pt idx="7416" formatCode="0.00">
                  <c:v>88.62505755871652</c:v>
                </c:pt>
                <c:pt idx="7417" formatCode="0.00">
                  <c:v>88.674998674179648</c:v>
                </c:pt>
                <c:pt idx="7418" formatCode="0.00">
                  <c:v>88.894102623713081</c:v>
                </c:pt>
                <c:pt idx="7419" formatCode="0.00">
                  <c:v>88.868420685068202</c:v>
                </c:pt>
                <c:pt idx="7420" formatCode="0.00">
                  <c:v>88.908874916833014</c:v>
                </c:pt>
                <c:pt idx="7421" formatCode="0.00">
                  <c:v>88.929943521594694</c:v>
                </c:pt>
                <c:pt idx="7422" formatCode="0.00">
                  <c:v>88.929943521594694</c:v>
                </c:pt>
                <c:pt idx="7423" formatCode="0.00">
                  <c:v>88.894102623713081</c:v>
                </c:pt>
                <c:pt idx="7424" formatCode="0.00">
                  <c:v>88.965808241940863</c:v>
                </c:pt>
                <c:pt idx="7425" formatCode="0.00">
                  <c:v>89.0421819088793</c:v>
                </c:pt>
                <c:pt idx="7426" formatCode="0.00">
                  <c:v>88.980709720372843</c:v>
                </c:pt>
                <c:pt idx="7427" formatCode="0.00">
                  <c:v>89.09322325891371</c:v>
                </c:pt>
                <c:pt idx="7428" formatCode="0.00">
                  <c:v>89.37565843895932</c:v>
                </c:pt>
                <c:pt idx="7429" formatCode="0.00">
                  <c:v>89.242062395729093</c:v>
                </c:pt>
                <c:pt idx="7430" formatCode="0.00">
                  <c:v>89.452586114819781</c:v>
                </c:pt>
                <c:pt idx="7431" formatCode="0.00">
                  <c:v>89.525024048096213</c:v>
                </c:pt>
                <c:pt idx="7432" formatCode="0.00">
                  <c:v>89.427522058823527</c:v>
                </c:pt>
                <c:pt idx="7433" formatCode="0.00">
                  <c:v>89.463768973587435</c:v>
                </c:pt>
                <c:pt idx="7434" formatCode="0.00">
                  <c:v>89.711143191702917</c:v>
                </c:pt>
                <c:pt idx="7435" formatCode="0.00">
                  <c:v>89.638459712470748</c:v>
                </c:pt>
                <c:pt idx="7436" formatCode="0.00">
                  <c:v>89.735853324423658</c:v>
                </c:pt>
                <c:pt idx="7437" formatCode="0.00">
                  <c:v>90.043978623914512</c:v>
                </c:pt>
                <c:pt idx="7438" formatCode="0.00">
                  <c:v>90.12412962345887</c:v>
                </c:pt>
                <c:pt idx="7439" formatCode="0.00">
                  <c:v>89.96233554817276</c:v>
                </c:pt>
                <c:pt idx="7440" formatCode="0.00">
                  <c:v>90.138538257701228</c:v>
                </c:pt>
                <c:pt idx="7441" formatCode="0.00">
                  <c:v>90.169497361477582</c:v>
                </c:pt>
                <c:pt idx="7442" formatCode="0.00">
                  <c:v>89.940752293577987</c:v>
                </c:pt>
                <c:pt idx="7443" formatCode="0.00">
                  <c:v>89.991494623655939</c:v>
                </c:pt>
                <c:pt idx="7444" formatCode="0.00">
                  <c:v>89.884567043618759</c:v>
                </c:pt>
                <c:pt idx="7445" formatCode="0.00">
                  <c:v>89.903134529148005</c:v>
                </c:pt>
                <c:pt idx="7446" formatCode="0.00">
                  <c:v>89.548657686212366</c:v>
                </c:pt>
                <c:pt idx="7447" formatCode="0.00">
                  <c:v>89.395099152808314</c:v>
                </c:pt>
                <c:pt idx="7448" formatCode="0.00">
                  <c:v>89.321616921635979</c:v>
                </c:pt>
                <c:pt idx="7449" formatCode="0.00">
                  <c:v>89.320889026658421</c:v>
                </c:pt>
                <c:pt idx="7450" formatCode="0.00">
                  <c:v>89.344269349845206</c:v>
                </c:pt>
                <c:pt idx="7451" formatCode="0.00">
                  <c:v>89.17768865598029</c:v>
                </c:pt>
                <c:pt idx="7452" formatCode="0.00">
                  <c:v>89.257770839741653</c:v>
                </c:pt>
                <c:pt idx="7453" formatCode="0.00">
                  <c:v>89.404047297297311</c:v>
                </c:pt>
                <c:pt idx="7454" formatCode="0.00">
                  <c:v>89.342124579124601</c:v>
                </c:pt>
                <c:pt idx="7455" formatCode="0.00">
                  <c:v>89.266502893694835</c:v>
                </c:pt>
                <c:pt idx="7456" formatCode="0.00">
                  <c:v>89.209721311475406</c:v>
                </c:pt>
                <c:pt idx="7457" formatCode="0.00">
                  <c:v>89.261407643312111</c:v>
                </c:pt>
                <c:pt idx="7458" formatCode="0.00">
                  <c:v>89.397072274521733</c:v>
                </c:pt>
                <c:pt idx="7459" formatCode="0.00">
                  <c:v>89.636326232501531</c:v>
                </c:pt>
                <c:pt idx="7460" formatCode="0.00">
                  <c:v>89.603279890477651</c:v>
                </c:pt>
                <c:pt idx="7461" formatCode="0.00">
                  <c:v>89.603279890477651</c:v>
                </c:pt>
                <c:pt idx="7462" formatCode="0.00">
                  <c:v>89.537247491638823</c:v>
                </c:pt>
                <c:pt idx="7463" formatCode="0.00">
                  <c:v>89.795334144856994</c:v>
                </c:pt>
                <c:pt idx="7464" formatCode="0.00">
                  <c:v>89.828449010654509</c:v>
                </c:pt>
                <c:pt idx="7465" formatCode="0.00">
                  <c:v>89.898927505330519</c:v>
                </c:pt>
                <c:pt idx="7466" formatCode="0.00">
                  <c:v>89.898927505330519</c:v>
                </c:pt>
                <c:pt idx="7467" formatCode="0.00">
                  <c:v>89.987505327245074</c:v>
                </c:pt>
                <c:pt idx="7468" formatCode="0.00">
                  <c:v>89.987505327245074</c:v>
                </c:pt>
                <c:pt idx="7469" formatCode="0.00">
                  <c:v>89.950157638466223</c:v>
                </c:pt>
                <c:pt idx="7470" formatCode="0.00">
                  <c:v>89.917015819896562</c:v>
                </c:pt>
                <c:pt idx="7471" formatCode="0.00">
                  <c:v>90.005474916387968</c:v>
                </c:pt>
                <c:pt idx="7472" formatCode="0.00">
                  <c:v>90.109165550821686</c:v>
                </c:pt>
                <c:pt idx="7473" formatCode="0.00">
                  <c:v>90.142375951293786</c:v>
                </c:pt>
                <c:pt idx="7474" formatCode="0.00">
                  <c:v>89.987505327245074</c:v>
                </c:pt>
                <c:pt idx="7475" formatCode="0.00">
                  <c:v>90.053892476393571</c:v>
                </c:pt>
                <c:pt idx="7476" formatCode="0.00">
                  <c:v>90.142375951293786</c:v>
                </c:pt>
                <c:pt idx="7477" formatCode="0.00">
                  <c:v>90.142375951293786</c:v>
                </c:pt>
                <c:pt idx="7478" formatCode="0.00">
                  <c:v>90.109165550821686</c:v>
                </c:pt>
                <c:pt idx="7479" formatCode="0.00">
                  <c:v>90.230751749315488</c:v>
                </c:pt>
                <c:pt idx="7480" formatCode="0.00">
                  <c:v>90.164337792642158</c:v>
                </c:pt>
                <c:pt idx="7481" formatCode="0.00">
                  <c:v>90.164337792642158</c:v>
                </c:pt>
                <c:pt idx="7482" formatCode="0.00">
                  <c:v>90.164337792642158</c:v>
                </c:pt>
                <c:pt idx="7483" formatCode="0.00">
                  <c:v>90.499410567871251</c:v>
                </c:pt>
                <c:pt idx="7484" formatCode="0.00">
                  <c:v>90.67519290263877</c:v>
                </c:pt>
                <c:pt idx="7485" formatCode="0.00">
                  <c:v>90.659047849788024</c:v>
                </c:pt>
                <c:pt idx="7486" formatCode="0.00">
                  <c:v>90.817817275747544</c:v>
                </c:pt>
                <c:pt idx="7487" formatCode="0.00">
                  <c:v>90.801525331724974</c:v>
                </c:pt>
                <c:pt idx="7488" formatCode="0.00">
                  <c:v>90.996453670276765</c:v>
                </c:pt>
                <c:pt idx="7489" formatCode="0.00">
                  <c:v>90.860130408653859</c:v>
                </c:pt>
                <c:pt idx="7490" formatCode="0.00">
                  <c:v>91.206198804185362</c:v>
                </c:pt>
                <c:pt idx="7491" formatCode="0.00">
                  <c:v>91.209779964221852</c:v>
                </c:pt>
                <c:pt idx="7492" formatCode="0.00">
                  <c:v>91.196714370546331</c:v>
                </c:pt>
                <c:pt idx="7493" formatCode="0.00">
                  <c:v>91.118363984674346</c:v>
                </c:pt>
                <c:pt idx="7494" formatCode="0.00">
                  <c:v>91.239270937408193</c:v>
                </c:pt>
                <c:pt idx="7495" formatCode="0.00">
                  <c:v>90.872036321031047</c:v>
                </c:pt>
                <c:pt idx="7496" formatCode="0.00">
                  <c:v>91.041085789320121</c:v>
                </c:pt>
                <c:pt idx="7497" formatCode="0.00">
                  <c:v>90.776828238719077</c:v>
                </c:pt>
                <c:pt idx="7498" formatCode="0.00">
                  <c:v>90.724538461538458</c:v>
                </c:pt>
                <c:pt idx="7499" formatCode="0.00">
                  <c:v>90.461401162790708</c:v>
                </c:pt>
                <c:pt idx="7500" formatCode="0.00">
                  <c:v>90.708157526254396</c:v>
                </c:pt>
                <c:pt idx="7501" formatCode="0.00">
                  <c:v>90.476609898107711</c:v>
                </c:pt>
                <c:pt idx="7502" formatCode="0.00">
                  <c:v>90.39381057524696</c:v>
                </c:pt>
                <c:pt idx="7503" formatCode="0.00">
                  <c:v>90.260890602269427</c:v>
                </c:pt>
                <c:pt idx="7504" formatCode="0.00">
                  <c:v>90.23998805709293</c:v>
                </c:pt>
                <c:pt idx="7505" formatCode="0.00">
                  <c:v>90.178577816492478</c:v>
                </c:pt>
                <c:pt idx="7506" formatCode="0.00">
                  <c:v>90.246004067402694</c:v>
                </c:pt>
                <c:pt idx="7507" formatCode="0.00">
                  <c:v>90.309511627907</c:v>
                </c:pt>
                <c:pt idx="7508" formatCode="0.00">
                  <c:v>89.978053763440897</c:v>
                </c:pt>
                <c:pt idx="7509" formatCode="0.00">
                  <c:v>90.047947795823674</c:v>
                </c:pt>
                <c:pt idx="7510" formatCode="0.00">
                  <c:v>89.752583333333348</c:v>
                </c:pt>
                <c:pt idx="7511" formatCode="0.00">
                  <c:v>89.410335423197509</c:v>
                </c:pt>
                <c:pt idx="7512" formatCode="0.00">
                  <c:v>89.787209626886948</c:v>
                </c:pt>
                <c:pt idx="7513" formatCode="0.00">
                  <c:v>89.690433124644301</c:v>
                </c:pt>
                <c:pt idx="7514" formatCode="0.00">
                  <c:v>89.327086113487326</c:v>
                </c:pt>
                <c:pt idx="7515" formatCode="0.00">
                  <c:v>90.001853503184719</c:v>
                </c:pt>
                <c:pt idx="7516" formatCode="0.00">
                  <c:v>90.776828238719077</c:v>
                </c:pt>
                <c:pt idx="7517" formatCode="0.00">
                  <c:v>91.021055067369659</c:v>
                </c:pt>
                <c:pt idx="7518" formatCode="0.00">
                  <c:v>91.183756948551164</c:v>
                </c:pt>
                <c:pt idx="7519" formatCode="0.00">
                  <c:v>90.967877684964222</c:v>
                </c:pt>
                <c:pt idx="7520" formatCode="0.00">
                  <c:v>91.132780714929439</c:v>
                </c:pt>
                <c:pt idx="7521" formatCode="0.00">
                  <c:v>91.10889144936327</c:v>
                </c:pt>
                <c:pt idx="7522" formatCode="0.00">
                  <c:v>90.96706923777711</c:v>
                </c:pt>
                <c:pt idx="7523" formatCode="0.00">
                  <c:v>91.038000000000025</c:v>
                </c:pt>
                <c:pt idx="7524" formatCode="0.00">
                  <c:v>91.099711711711748</c:v>
                </c:pt>
                <c:pt idx="7525" formatCode="0.00">
                  <c:v>91.078340065340072</c:v>
                </c:pt>
                <c:pt idx="7526" formatCode="0.00">
                  <c:v>91.025229469315164</c:v>
                </c:pt>
                <c:pt idx="7527" formatCode="0.00">
                  <c:v>90.906979833926499</c:v>
                </c:pt>
                <c:pt idx="7528" formatCode="0.00">
                  <c:v>91.025229469315164</c:v>
                </c:pt>
                <c:pt idx="7529" formatCode="0.00">
                  <c:v>91.025262187871576</c:v>
                </c:pt>
                <c:pt idx="7530" formatCode="0.00">
                  <c:v>90.906696104668441</c:v>
                </c:pt>
                <c:pt idx="7531" formatCode="0.00">
                  <c:v>91.094578166716119</c:v>
                </c:pt>
                <c:pt idx="7532" formatCode="0.00">
                  <c:v>90.622004739336504</c:v>
                </c:pt>
                <c:pt idx="7533" formatCode="0.00">
                  <c:v>90.569845062093464</c:v>
                </c:pt>
                <c:pt idx="7534" formatCode="0.00">
                  <c:v>90.65543498817965</c:v>
                </c:pt>
                <c:pt idx="7535" formatCode="0.00">
                  <c:v>90.740923803898411</c:v>
                </c:pt>
                <c:pt idx="7536" formatCode="0.00">
                  <c:v>90.671182894347467</c:v>
                </c:pt>
                <c:pt idx="7537" formatCode="0.00">
                  <c:v>90.767318046456253</c:v>
                </c:pt>
                <c:pt idx="7538" formatCode="0.00">
                  <c:v>90.822487951807247</c:v>
                </c:pt>
                <c:pt idx="7539" formatCode="0.00">
                  <c:v>90.764683501683507</c:v>
                </c:pt>
                <c:pt idx="7540" formatCode="0.00">
                  <c:v>90.831412162162181</c:v>
                </c:pt>
                <c:pt idx="7541" formatCode="0.00">
                  <c:v>91.029804155209291</c:v>
                </c:pt>
                <c:pt idx="7542" formatCode="0.00">
                  <c:v>91.050763198047022</c:v>
                </c:pt>
                <c:pt idx="7543" formatCode="0.00">
                  <c:v>91.260332317073178</c:v>
                </c:pt>
                <c:pt idx="7544" formatCode="0.00">
                  <c:v>90.975624584717636</c:v>
                </c:pt>
                <c:pt idx="7545" formatCode="0.00">
                  <c:v>91.255961964660088</c:v>
                </c:pt>
                <c:pt idx="7546" formatCode="0.00">
                  <c:v>90.762552105106025</c:v>
                </c:pt>
                <c:pt idx="7547" formatCode="0.00">
                  <c:v>90.482741916345304</c:v>
                </c:pt>
                <c:pt idx="7548" formatCode="0.00">
                  <c:v>90.32610608286808</c:v>
                </c:pt>
                <c:pt idx="7549" formatCode="0.00">
                  <c:v>90.108868489962191</c:v>
                </c:pt>
                <c:pt idx="7550" formatCode="0.00">
                  <c:v>90.23998805709293</c:v>
                </c:pt>
                <c:pt idx="7551" formatCode="0.00">
                  <c:v>90.408912132673848</c:v>
                </c:pt>
                <c:pt idx="7552" formatCode="0.00">
                  <c:v>90.36972514619886</c:v>
                </c:pt>
                <c:pt idx="7553" formatCode="0.00">
                  <c:v>90.306242853017622</c:v>
                </c:pt>
                <c:pt idx="7554" formatCode="0.00">
                  <c:v>90.354459896133889</c:v>
                </c:pt>
                <c:pt idx="7555" formatCode="0.00">
                  <c:v>90.209762589928076</c:v>
                </c:pt>
                <c:pt idx="7556" formatCode="0.00">
                  <c:v>90.163746911806967</c:v>
                </c:pt>
                <c:pt idx="7557" formatCode="0.00">
                  <c:v>90.26773186119874</c:v>
                </c:pt>
                <c:pt idx="7558" formatCode="0.00">
                  <c:v>90.330431850789097</c:v>
                </c:pt>
                <c:pt idx="7559" formatCode="0.00">
                  <c:v>90.232466743119275</c:v>
                </c:pt>
                <c:pt idx="7560" formatCode="0.00">
                  <c:v>90.413630914826513</c:v>
                </c:pt>
                <c:pt idx="7561" formatCode="0.00">
                  <c:v>90.361808840413332</c:v>
                </c:pt>
                <c:pt idx="7562" formatCode="0.00">
                  <c:v>90.308074884792646</c:v>
                </c:pt>
                <c:pt idx="7563" formatCode="0.00">
                  <c:v>90.35274544402661</c:v>
                </c:pt>
                <c:pt idx="7564" formatCode="0.00">
                  <c:v>90.451694267515961</c:v>
                </c:pt>
                <c:pt idx="7565" formatCode="0.00">
                  <c:v>90.399409736308357</c:v>
                </c:pt>
                <c:pt idx="7566" formatCode="0.00">
                  <c:v>90.35274544402661</c:v>
                </c:pt>
                <c:pt idx="7567" formatCode="0.00">
                  <c:v>90.567269175108521</c:v>
                </c:pt>
                <c:pt idx="7568" formatCode="0.00">
                  <c:v>90.546830773688825</c:v>
                </c:pt>
                <c:pt idx="7569" formatCode="0.00">
                  <c:v>90.431115942029024</c:v>
                </c:pt>
                <c:pt idx="7570" formatCode="0.00">
                  <c:v>90.562114915844475</c:v>
                </c:pt>
                <c:pt idx="7571" formatCode="0.00">
                  <c:v>90.562114915844475</c:v>
                </c:pt>
                <c:pt idx="7572" formatCode="0.00">
                  <c:v>90.414479976784691</c:v>
                </c:pt>
                <c:pt idx="7573" formatCode="0.00">
                  <c:v>90.545611853573504</c:v>
                </c:pt>
                <c:pt idx="7574" formatCode="0.00">
                  <c:v>90.677048865619568</c:v>
                </c:pt>
                <c:pt idx="7575" formatCode="0.00">
                  <c:v>90.62471761280932</c:v>
                </c:pt>
                <c:pt idx="7576" formatCode="0.00">
                  <c:v>90.760522588166751</c:v>
                </c:pt>
                <c:pt idx="7577" formatCode="0.00">
                  <c:v>90.804240875912413</c:v>
                </c:pt>
                <c:pt idx="7578" formatCode="0.00">
                  <c:v>90.70333343082774</c:v>
                </c:pt>
                <c:pt idx="7579" formatCode="0.00">
                  <c:v>90.783296014068029</c:v>
                </c:pt>
                <c:pt idx="7580" formatCode="0.00">
                  <c:v>90.766887910798133</c:v>
                </c:pt>
                <c:pt idx="7581" formatCode="0.00">
                  <c:v>90.835372284204368</c:v>
                </c:pt>
                <c:pt idx="7582" formatCode="0.00">
                  <c:v>90.766887910798133</c:v>
                </c:pt>
                <c:pt idx="7583" formatCode="0.00">
                  <c:v>90.54929032258066</c:v>
                </c:pt>
                <c:pt idx="7584" formatCode="0.00">
                  <c:v>90.783296014068029</c:v>
                </c:pt>
                <c:pt idx="7585" formatCode="0.00">
                  <c:v>90.671260233918147</c:v>
                </c:pt>
                <c:pt idx="7586" formatCode="0.00">
                  <c:v>90.860977887692769</c:v>
                </c:pt>
                <c:pt idx="7587" formatCode="0.00">
                  <c:v>91.032875686614631</c:v>
                </c:pt>
                <c:pt idx="7588" formatCode="0.00">
                  <c:v>91.123378440366992</c:v>
                </c:pt>
                <c:pt idx="7589" formatCode="0.00">
                  <c:v>91.02863388288803</c:v>
                </c:pt>
                <c:pt idx="7590" formatCode="0.00">
                  <c:v>91.067317155756243</c:v>
                </c:pt>
                <c:pt idx="7591" formatCode="0.00">
                  <c:v>91.117137447405341</c:v>
                </c:pt>
                <c:pt idx="7592" formatCode="0.00">
                  <c:v>91.361634717191421</c:v>
                </c:pt>
                <c:pt idx="7593" formatCode="0.00">
                  <c:v>91.379463076068873</c:v>
                </c:pt>
                <c:pt idx="7594" formatCode="0.00">
                  <c:v>91.714803051317617</c:v>
                </c:pt>
                <c:pt idx="7595" formatCode="0.00">
                  <c:v>91.347994462901454</c:v>
                </c:pt>
                <c:pt idx="7596" formatCode="0.00">
                  <c:v>91.602883753113758</c:v>
                </c:pt>
                <c:pt idx="7597" formatCode="0.00">
                  <c:v>91.855533811758221</c:v>
                </c:pt>
                <c:pt idx="7598" formatCode="0.00">
                  <c:v>92.058454545454566</c:v>
                </c:pt>
                <c:pt idx="7599" formatCode="0.00">
                  <c:v>92.155051705170536</c:v>
                </c:pt>
                <c:pt idx="7600" formatCode="0.00">
                  <c:v>92.202393939393971</c:v>
                </c:pt>
                <c:pt idx="7601" formatCode="0.00">
                  <c:v>92.170854776366681</c:v>
                </c:pt>
                <c:pt idx="7602" formatCode="0.00">
                  <c:v>92.252972337482731</c:v>
                </c:pt>
                <c:pt idx="7603" formatCode="0.00">
                  <c:v>92.269925207756259</c:v>
                </c:pt>
                <c:pt idx="7604" formatCode="0.00">
                  <c:v>92.428048543689329</c:v>
                </c:pt>
                <c:pt idx="7605" formatCode="0.00">
                  <c:v>92.269248264371029</c:v>
                </c:pt>
                <c:pt idx="7606" formatCode="0.00">
                  <c:v>92.255354740061165</c:v>
                </c:pt>
                <c:pt idx="7607" formatCode="0.00">
                  <c:v>92.241430281102168</c:v>
                </c:pt>
                <c:pt idx="7608" formatCode="0.00">
                  <c:v>92.289484527460303</c:v>
                </c:pt>
                <c:pt idx="7609" formatCode="0.00">
                  <c:v>92.160752652149668</c:v>
                </c:pt>
                <c:pt idx="7610" formatCode="0.00">
                  <c:v>92.146664058133041</c:v>
                </c:pt>
                <c:pt idx="7611" formatCode="0.00">
                  <c:v>92.132543928371589</c:v>
                </c:pt>
                <c:pt idx="7612" formatCode="0.00">
                  <c:v>92.114540616246501</c:v>
                </c:pt>
                <c:pt idx="7613" formatCode="0.00">
                  <c:v>92.131513323983185</c:v>
                </c:pt>
                <c:pt idx="7614" formatCode="0.00">
                  <c:v>92.117324627913533</c:v>
                </c:pt>
                <c:pt idx="7615" formatCode="0.00">
                  <c:v>92.103104020241787</c:v>
                </c:pt>
                <c:pt idx="7616" formatCode="0.00">
                  <c:v>92.232040247678043</c:v>
                </c:pt>
                <c:pt idx="7617" formatCode="0.00">
                  <c:v>92.070692307692312</c:v>
                </c:pt>
                <c:pt idx="7618" formatCode="0.00">
                  <c:v>92.052492242595207</c:v>
                </c:pt>
                <c:pt idx="7619" formatCode="0.00">
                  <c:v>92.217096045197763</c:v>
                </c:pt>
                <c:pt idx="7620" formatCode="0.00">
                  <c:v>92.202903846153845</c:v>
                </c:pt>
                <c:pt idx="7621" formatCode="0.00">
                  <c:v>92.184786523216331</c:v>
                </c:pt>
                <c:pt idx="7622" formatCode="0.00">
                  <c:v>92.314729024943304</c:v>
                </c:pt>
                <c:pt idx="7623" formatCode="0.00">
                  <c:v>92.300599318955761</c:v>
                </c:pt>
                <c:pt idx="7624" formatCode="0.00">
                  <c:v>92.33218819188194</c:v>
                </c:pt>
                <c:pt idx="7625" formatCode="0.00">
                  <c:v>92.282531250000019</c:v>
                </c:pt>
                <c:pt idx="7626" formatCode="0.00">
                  <c:v>92.08813505828833</c:v>
                </c:pt>
                <c:pt idx="7627" formatCode="0.00">
                  <c:v>92.222436379163113</c:v>
                </c:pt>
                <c:pt idx="7628" formatCode="0.00">
                  <c:v>92.353125391849545</c:v>
                </c:pt>
                <c:pt idx="7629" formatCode="0.00">
                  <c:v>92.416621328771043</c:v>
                </c:pt>
                <c:pt idx="7630" formatCode="0.00">
                  <c:v>92.154257843696527</c:v>
                </c:pt>
                <c:pt idx="7631" formatCode="0.00">
                  <c:v>92.3032880775813</c:v>
                </c:pt>
                <c:pt idx="7632" formatCode="0.00">
                  <c:v>92.353125391849545</c:v>
                </c:pt>
                <c:pt idx="7633" formatCode="0.00">
                  <c:v>92.335566875355738</c:v>
                </c:pt>
                <c:pt idx="7634" formatCode="0.00">
                  <c:v>92.349696986924414</c:v>
                </c:pt>
                <c:pt idx="7635" formatCode="0.00">
                  <c:v>92.300599318955761</c:v>
                </c:pt>
                <c:pt idx="7636" formatCode="0.00">
                  <c:v>92.202041678480299</c:v>
                </c:pt>
                <c:pt idx="7637" formatCode="0.00">
                  <c:v>92.202041678480299</c:v>
                </c:pt>
                <c:pt idx="7638" formatCode="0.00">
                  <c:v>92.040746319365809</c:v>
                </c:pt>
                <c:pt idx="7639" formatCode="0.00">
                  <c:v>92.184786523216331</c:v>
                </c:pt>
                <c:pt idx="7640" formatCode="0.00">
                  <c:v>92.184786523216331</c:v>
                </c:pt>
                <c:pt idx="7641" formatCode="0.00">
                  <c:v>92.153319841494493</c:v>
                </c:pt>
                <c:pt idx="7642" formatCode="0.00">
                  <c:v>92.202903846153845</c:v>
                </c:pt>
                <c:pt idx="7643" formatCode="0.00">
                  <c:v>92.119054191363276</c:v>
                </c:pt>
                <c:pt idx="7644" formatCode="0.00">
                  <c:v>92.185691330132755</c:v>
                </c:pt>
                <c:pt idx="7645" formatCode="0.00">
                  <c:v>92.021178228990408</c:v>
                </c:pt>
                <c:pt idx="7646" formatCode="0.00">
                  <c:v>92.232040247678043</c:v>
                </c:pt>
                <c:pt idx="7647" formatCode="0.00">
                  <c:v>92.149522835528188</c:v>
                </c:pt>
                <c:pt idx="7648" formatCode="0.00">
                  <c:v>92.018723059743181</c:v>
                </c:pt>
                <c:pt idx="7649" formatCode="0.00">
                  <c:v>92.144813125695222</c:v>
                </c:pt>
                <c:pt idx="7650" formatCode="0.00">
                  <c:v>92.063664451827279</c:v>
                </c:pt>
                <c:pt idx="7651" formatCode="0.00">
                  <c:v>92.03039370513531</c:v>
                </c:pt>
                <c:pt idx="7652" formatCode="0.00">
                  <c:v>92.027871936105782</c:v>
                </c:pt>
                <c:pt idx="7653" formatCode="0.00">
                  <c:v>91.950328202308967</c:v>
                </c:pt>
                <c:pt idx="7654" formatCode="0.00">
                  <c:v>91.950328202308967</c:v>
                </c:pt>
                <c:pt idx="7655" formatCode="0.00">
                  <c:v>92.011349834983506</c:v>
                </c:pt>
                <c:pt idx="7656" formatCode="0.00">
                  <c:v>92.076222344523956</c:v>
                </c:pt>
                <c:pt idx="7657" formatCode="0.00">
                  <c:v>92.058454545454566</c:v>
                </c:pt>
                <c:pt idx="7658" formatCode="0.00">
                  <c:v>92.092842931937199</c:v>
                </c:pt>
                <c:pt idx="7659" formatCode="0.00">
                  <c:v>92.075068965517261</c:v>
                </c:pt>
                <c:pt idx="7660" formatCode="0.00">
                  <c:v>92.03039370513531</c:v>
                </c:pt>
                <c:pt idx="7661" formatCode="0.00">
                  <c:v>92.04700608238872</c:v>
                </c:pt>
                <c:pt idx="7662" formatCode="0.00">
                  <c:v>92.029122336008868</c:v>
                </c:pt>
                <c:pt idx="7663" formatCode="0.00">
                  <c:v>92.04577439024392</c:v>
                </c:pt>
                <c:pt idx="7664" formatCode="0.00">
                  <c:v>92.238360910605252</c:v>
                </c:pt>
                <c:pt idx="7665" formatCode="0.00">
                  <c:v>92.048357043623241</c:v>
                </c:pt>
                <c:pt idx="7666" formatCode="0.00">
                  <c:v>92.272395879732755</c:v>
                </c:pt>
                <c:pt idx="7667" formatCode="0.00">
                  <c:v>92.081891056004494</c:v>
                </c:pt>
                <c:pt idx="7668" formatCode="0.00">
                  <c:v>92.240678571428589</c:v>
                </c:pt>
                <c:pt idx="7669" formatCode="0.00">
                  <c:v>92.115612461581463</c:v>
                </c:pt>
                <c:pt idx="7670" formatCode="0.00">
                  <c:v>92.208819351230431</c:v>
                </c:pt>
                <c:pt idx="7671" formatCode="0.00">
                  <c:v>92.132543928371589</c:v>
                </c:pt>
                <c:pt idx="7672" formatCode="0.00">
                  <c:v>92.149522835528188</c:v>
                </c:pt>
                <c:pt idx="7673" formatCode="0.00">
                  <c:v>92.131513323983185</c:v>
                </c:pt>
                <c:pt idx="7674" formatCode="0.00">
                  <c:v>92.148533707865184</c:v>
                </c:pt>
                <c:pt idx="7675" formatCode="0.00">
                  <c:v>92.196877321328103</c:v>
                </c:pt>
                <c:pt idx="7676" formatCode="0.00">
                  <c:v>92.232040247678043</c:v>
                </c:pt>
                <c:pt idx="7677" formatCode="0.00">
                  <c:v>92.196877321328103</c:v>
                </c:pt>
                <c:pt idx="7678" formatCode="0.00">
                  <c:v>92.196877321328103</c:v>
                </c:pt>
                <c:pt idx="7679" formatCode="0.00">
                  <c:v>92.134344206974134</c:v>
                </c:pt>
                <c:pt idx="7680" formatCode="0.00">
                  <c:v>92.103104020241787</c:v>
                </c:pt>
                <c:pt idx="7681" formatCode="0.00">
                  <c:v>92.068016863406413</c:v>
                </c:pt>
                <c:pt idx="7682" formatCode="0.00">
                  <c:v>92.148533707865184</c:v>
                </c:pt>
                <c:pt idx="7683" formatCode="0.00">
                  <c:v>92.214869027543585</c:v>
                </c:pt>
                <c:pt idx="7684" formatCode="0.00">
                  <c:v>92.214869027543585</c:v>
                </c:pt>
                <c:pt idx="7685" formatCode="0.00">
                  <c:v>92.277412260967381</c:v>
                </c:pt>
                <c:pt idx="7686" formatCode="0.00">
                  <c:v>92.196877321328103</c:v>
                </c:pt>
                <c:pt idx="7687" formatCode="0.00">
                  <c:v>92.084981424148623</c:v>
                </c:pt>
                <c:pt idx="7688" formatCode="0.00">
                  <c:v>92.120122747747772</c:v>
                </c:pt>
                <c:pt idx="7689" formatCode="0.00">
                  <c:v>91.908980253878738</c:v>
                </c:pt>
                <c:pt idx="7690" formatCode="0.00">
                  <c:v>91.940271444695298</c:v>
                </c:pt>
                <c:pt idx="7691" formatCode="0.00">
                  <c:v>91.975461191081024</c:v>
                </c:pt>
                <c:pt idx="7692" formatCode="0.00">
                  <c:v>91.975461191081024</c:v>
                </c:pt>
                <c:pt idx="7693" formatCode="0.00">
                  <c:v>92.038134142897519</c:v>
                </c:pt>
                <c:pt idx="7694" formatCode="0.00">
                  <c:v>91.957122633512313</c:v>
                </c:pt>
                <c:pt idx="7695" formatCode="0.00">
                  <c:v>91.876019508057695</c:v>
                </c:pt>
                <c:pt idx="7696" formatCode="0.00">
                  <c:v>92.040746319365809</c:v>
                </c:pt>
                <c:pt idx="7697" formatCode="0.00">
                  <c:v>91.959529745042516</c:v>
                </c:pt>
                <c:pt idx="7698" formatCode="0.00">
                  <c:v>91.941105501985248</c:v>
                </c:pt>
                <c:pt idx="7699" formatCode="0.00">
                  <c:v>92.039468918535363</c:v>
                </c:pt>
                <c:pt idx="7700" formatCode="0.00">
                  <c:v>92.025006251776105</c:v>
                </c:pt>
                <c:pt idx="7701" formatCode="0.00">
                  <c:v>92.056561682774316</c:v>
                </c:pt>
                <c:pt idx="7702" formatCode="0.00">
                  <c:v>92.04209789413774</c:v>
                </c:pt>
                <c:pt idx="7703" formatCode="0.00">
                  <c:v>91.843247792651695</c:v>
                </c:pt>
                <c:pt idx="7704" formatCode="0.00">
                  <c:v>91.878740740740753</c:v>
                </c:pt>
                <c:pt idx="7705" formatCode="0.00">
                  <c:v>91.973578842315376</c:v>
                </c:pt>
                <c:pt idx="7706" formatCode="0.00">
                  <c:v>91.927312214611888</c:v>
                </c:pt>
                <c:pt idx="7707" formatCode="0.00">
                  <c:v>91.877038846044002</c:v>
                </c:pt>
                <c:pt idx="7708" formatCode="0.00">
                  <c:v>91.976050314465425</c:v>
                </c:pt>
                <c:pt idx="7709" formatCode="0.00">
                  <c:v>91.894006864988583</c:v>
                </c:pt>
                <c:pt idx="7710" formatCode="0.00">
                  <c:v>91.993174634984271</c:v>
                </c:pt>
                <c:pt idx="7711" formatCode="0.00">
                  <c:v>91.679021782745792</c:v>
                </c:pt>
                <c:pt idx="7712" formatCode="0.00">
                  <c:v>92.042179810725557</c:v>
                </c:pt>
                <c:pt idx="7713" formatCode="0.00">
                  <c:v>91.877556416882015</c:v>
                </c:pt>
                <c:pt idx="7714" formatCode="0.00">
                  <c:v>91.977080459770136</c:v>
                </c:pt>
                <c:pt idx="7715" formatCode="0.00">
                  <c:v>91.780184354328469</c:v>
                </c:pt>
                <c:pt idx="7716" formatCode="0.00">
                  <c:v>91.697532374100732</c:v>
                </c:pt>
                <c:pt idx="7717" formatCode="0.00">
                  <c:v>91.678514261019913</c:v>
                </c:pt>
                <c:pt idx="7718" formatCode="0.00">
                  <c:v>91.778210495963108</c:v>
                </c:pt>
                <c:pt idx="7719" formatCode="0.00">
                  <c:v>91.763216512702087</c:v>
                </c:pt>
                <c:pt idx="7720" formatCode="0.00">
                  <c:v>91.6802443674177</c:v>
                </c:pt>
                <c:pt idx="7721" formatCode="0.00">
                  <c:v>91.629146285053494</c:v>
                </c:pt>
                <c:pt idx="7722" formatCode="0.00">
                  <c:v>91.613940665701904</c:v>
                </c:pt>
                <c:pt idx="7723" formatCode="0.00">
                  <c:v>91.462710564399416</c:v>
                </c:pt>
                <c:pt idx="7724" formatCode="0.00">
                  <c:v>91.347394904458625</c:v>
                </c:pt>
                <c:pt idx="7725" formatCode="0.00">
                  <c:v>91.44729440741817</c:v>
                </c:pt>
                <c:pt idx="7726" formatCode="0.00">
                  <c:v>91.180391304347864</c:v>
                </c:pt>
                <c:pt idx="7727" formatCode="0.00">
                  <c:v>91.363826326471468</c:v>
                </c:pt>
                <c:pt idx="7728" formatCode="0.00">
                  <c:v>91.096744199535976</c:v>
                </c:pt>
                <c:pt idx="7729" formatCode="0.00">
                  <c:v>91.16063493905979</c:v>
                </c:pt>
                <c:pt idx="7730" formatCode="0.00">
                  <c:v>91.344277213352697</c:v>
                </c:pt>
                <c:pt idx="7731" formatCode="0.00">
                  <c:v>91.16063493905979</c:v>
                </c:pt>
                <c:pt idx="7732" formatCode="0.00">
                  <c:v>91.096744199535976</c:v>
                </c:pt>
                <c:pt idx="7733" formatCode="0.00">
                  <c:v>91.096744199535976</c:v>
                </c:pt>
                <c:pt idx="7734" formatCode="0.00">
                  <c:v>91.312260011607677</c:v>
                </c:pt>
                <c:pt idx="7735" formatCode="0.00">
                  <c:v>91.248281322505818</c:v>
                </c:pt>
                <c:pt idx="7736" formatCode="0.00">
                  <c:v>90.861374927452133</c:v>
                </c:pt>
                <c:pt idx="7737" formatCode="0.00">
                  <c:v>90.92915853658539</c:v>
                </c:pt>
                <c:pt idx="7738" formatCode="0.00">
                  <c:v>91.196599419448475</c:v>
                </c:pt>
                <c:pt idx="7739" formatCode="0.00">
                  <c:v>90.897252539912913</c:v>
                </c:pt>
                <c:pt idx="7740" formatCode="0.00">
                  <c:v>90.897252539912913</c:v>
                </c:pt>
                <c:pt idx="7741" formatCode="0.00">
                  <c:v>90.597905660377378</c:v>
                </c:pt>
                <c:pt idx="7742" formatCode="0.00">
                  <c:v>90.897252539912913</c:v>
                </c:pt>
                <c:pt idx="7743" formatCode="0.00">
                  <c:v>90.745583454281572</c:v>
                </c:pt>
                <c:pt idx="7744" formatCode="0.00">
                  <c:v>90.745583454281572</c:v>
                </c:pt>
                <c:pt idx="7745" formatCode="0.00">
                  <c:v>90.629724738675975</c:v>
                </c:pt>
                <c:pt idx="7746" formatCode="0.00">
                  <c:v>90.629724738675975</c:v>
                </c:pt>
                <c:pt idx="7747" formatCode="0.00">
                  <c:v>90.693418361417784</c:v>
                </c:pt>
                <c:pt idx="7748" formatCode="0.00">
                  <c:v>90.729288869514704</c:v>
                </c:pt>
                <c:pt idx="7749" formatCode="0.00">
                  <c:v>90.761183139534907</c:v>
                </c:pt>
                <c:pt idx="7750" formatCode="0.00">
                  <c:v>90.761183139534907</c:v>
                </c:pt>
                <c:pt idx="7751" formatCode="0.00">
                  <c:v>90.860977887692769</c:v>
                </c:pt>
                <c:pt idx="7752" formatCode="0.00">
                  <c:v>90.892947613504077</c:v>
                </c:pt>
                <c:pt idx="7753" formatCode="0.00">
                  <c:v>90.99297378386251</c:v>
                </c:pt>
                <c:pt idx="7754" formatCode="0.00">
                  <c:v>90.724538461538458</c:v>
                </c:pt>
                <c:pt idx="7755" formatCode="0.00">
                  <c:v>90.824533974919831</c:v>
                </c:pt>
                <c:pt idx="7756" formatCode="0.00">
                  <c:v>90.804240875912413</c:v>
                </c:pt>
                <c:pt idx="7757" formatCode="0.00">
                  <c:v>90.87240695296525</c:v>
                </c:pt>
                <c:pt idx="7758" formatCode="0.00">
                  <c:v>90.820017543859677</c:v>
                </c:pt>
                <c:pt idx="7759" formatCode="0.00">
                  <c:v>90.803690866510536</c:v>
                </c:pt>
                <c:pt idx="7760" formatCode="0.00">
                  <c:v>90.872036321031047</c:v>
                </c:pt>
                <c:pt idx="7761" formatCode="0.00">
                  <c:v>90.819508355321034</c:v>
                </c:pt>
                <c:pt idx="7762" formatCode="0.00">
                  <c:v>90.920203638497682</c:v>
                </c:pt>
                <c:pt idx="7763" formatCode="0.00">
                  <c:v>90.932188950925678</c:v>
                </c:pt>
                <c:pt idx="7764" formatCode="0.00">
                  <c:v>90.968540858318647</c:v>
                </c:pt>
                <c:pt idx="7765" formatCode="0.00">
                  <c:v>90.798535609181897</c:v>
                </c:pt>
                <c:pt idx="7766" formatCode="0.00">
                  <c:v>90.830853988813686</c:v>
                </c:pt>
                <c:pt idx="7767" formatCode="0.00">
                  <c:v>90.814429413498402</c:v>
                </c:pt>
                <c:pt idx="7768" formatCode="0.00">
                  <c:v>90.948084095603434</c:v>
                </c:pt>
                <c:pt idx="7769" formatCode="0.00">
                  <c:v>90.927697193500734</c:v>
                </c:pt>
                <c:pt idx="7770" formatCode="0.00">
                  <c:v>91.061802129547488</c:v>
                </c:pt>
                <c:pt idx="7771" formatCode="0.00">
                  <c:v>90.980445989937877</c:v>
                </c:pt>
                <c:pt idx="7772" formatCode="0.00">
                  <c:v>91.078165876777263</c:v>
                </c:pt>
                <c:pt idx="7773" formatCode="0.00">
                  <c:v>91.180136080640409</c:v>
                </c:pt>
                <c:pt idx="7774" formatCode="0.00">
                  <c:v>91.36775978647691</c:v>
                </c:pt>
                <c:pt idx="7775" formatCode="0.00">
                  <c:v>91.315018403086981</c:v>
                </c:pt>
                <c:pt idx="7776" formatCode="0.00">
                  <c:v>91.315018403086981</c:v>
                </c:pt>
                <c:pt idx="7777" formatCode="0.00">
                  <c:v>91.315018403086981</c:v>
                </c:pt>
                <c:pt idx="7778" formatCode="0.00">
                  <c:v>91.400496291901518</c:v>
                </c:pt>
                <c:pt idx="7779" formatCode="0.00">
                  <c:v>91.640779424844368</c:v>
                </c:pt>
                <c:pt idx="7780" formatCode="0.00">
                  <c:v>91.180136080640409</c:v>
                </c:pt>
                <c:pt idx="7781" formatCode="0.00">
                  <c:v>91.232934834123228</c:v>
                </c:pt>
                <c:pt idx="7782" formatCode="0.00">
                  <c:v>91.285639834270526</c:v>
                </c:pt>
                <c:pt idx="7783" formatCode="0.00">
                  <c:v>91.383630924170632</c:v>
                </c:pt>
                <c:pt idx="7784" formatCode="0.00">
                  <c:v>91.285639834270526</c:v>
                </c:pt>
                <c:pt idx="7785" formatCode="0.00">
                  <c:v>90.980445989937877</c:v>
                </c:pt>
                <c:pt idx="7786" formatCode="0.00">
                  <c:v>90.890850162866471</c:v>
                </c:pt>
                <c:pt idx="7787" formatCode="0.00">
                  <c:v>90.793325443787012</c:v>
                </c:pt>
                <c:pt idx="7788" formatCode="0.00">
                  <c:v>90.762190938511353</c:v>
                </c:pt>
                <c:pt idx="7789" formatCode="0.00">
                  <c:v>90.586581041544775</c:v>
                </c:pt>
                <c:pt idx="7790" formatCode="0.00">
                  <c:v>90.692580541800169</c:v>
                </c:pt>
                <c:pt idx="7791" formatCode="0.00">
                  <c:v>90.520367812770886</c:v>
                </c:pt>
                <c:pt idx="7792" formatCode="0.00">
                  <c:v>90.568427251732103</c:v>
                </c:pt>
                <c:pt idx="7793" formatCode="0.00">
                  <c:v>90.315650429799447</c:v>
                </c:pt>
                <c:pt idx="7794" formatCode="0.00">
                  <c:v>90.275482168330953</c:v>
                </c:pt>
                <c:pt idx="7795" formatCode="0.00">
                  <c:v>90.253048682703351</c:v>
                </c:pt>
                <c:pt idx="7796" formatCode="0.00">
                  <c:v>90.230447542397243</c:v>
                </c:pt>
                <c:pt idx="7797" formatCode="0.00">
                  <c:v>90.192991356957691</c:v>
                </c:pt>
                <c:pt idx="7798" formatCode="0.00">
                  <c:v>89.973017321016158</c:v>
                </c:pt>
                <c:pt idx="7799" formatCode="0.00">
                  <c:v>89.822180138568129</c:v>
                </c:pt>
                <c:pt idx="7800" formatCode="0.00">
                  <c:v>89.675312355658193</c:v>
                </c:pt>
                <c:pt idx="7801" formatCode="0.00">
                  <c:v>89.226770207852198</c:v>
                </c:pt>
                <c:pt idx="7802" formatCode="0.00">
                  <c:v>88.364645971700853</c:v>
                </c:pt>
                <c:pt idx="7803" formatCode="0.00">
                  <c:v>88.047547557097445</c:v>
                </c:pt>
                <c:pt idx="7804" formatCode="0.00">
                  <c:v>87.72573516642548</c:v>
                </c:pt>
                <c:pt idx="7805" formatCode="0.00">
                  <c:v>87.876965267727925</c:v>
                </c:pt>
                <c:pt idx="7806" formatCode="0.00">
                  <c:v>87.791525919490311</c:v>
                </c:pt>
                <c:pt idx="7807" formatCode="0.00">
                  <c:v>87.620349956509159</c:v>
                </c:pt>
                <c:pt idx="7808" formatCode="0.00">
                  <c:v>88.047470246734406</c:v>
                </c:pt>
                <c:pt idx="7809" formatCode="0.00">
                  <c:v>87.331960511033714</c:v>
                </c:pt>
                <c:pt idx="7810" formatCode="0.00">
                  <c:v>87.307694767441888</c:v>
                </c:pt>
                <c:pt idx="7811" formatCode="0.00">
                  <c:v>87.170205240174667</c:v>
                </c:pt>
                <c:pt idx="7812" formatCode="0.00">
                  <c:v>87.114762820512823</c:v>
                </c:pt>
                <c:pt idx="7813" formatCode="0.00">
                  <c:v>86.845118915768012</c:v>
                </c:pt>
                <c:pt idx="7814" formatCode="0.00">
                  <c:v>86.75847973170022</c:v>
                </c:pt>
                <c:pt idx="7815" formatCode="0.00">
                  <c:v>86.789327304550767</c:v>
                </c:pt>
                <c:pt idx="7816" formatCode="0.00">
                  <c:v>86.523285964400387</c:v>
                </c:pt>
                <c:pt idx="7817" formatCode="0.00">
                  <c:v>86.73745255474455</c:v>
                </c:pt>
                <c:pt idx="7818" formatCode="0.00">
                  <c:v>85.99143567251464</c:v>
                </c:pt>
                <c:pt idx="7819" formatCode="0.00">
                  <c:v>85.453462258630793</c:v>
                </c:pt>
                <c:pt idx="7820" formatCode="0.00">
                  <c:v>85.453462258630793</c:v>
                </c:pt>
                <c:pt idx="7821" formatCode="0.00">
                  <c:v>85.117270254460394</c:v>
                </c:pt>
                <c:pt idx="7822" formatCode="0.00">
                  <c:v>84.815646972799087</c:v>
                </c:pt>
                <c:pt idx="7823" formatCode="0.00">
                  <c:v>84.991600642711091</c:v>
                </c:pt>
                <c:pt idx="7824" formatCode="0.00">
                  <c:v>84.382676196032676</c:v>
                </c:pt>
                <c:pt idx="7825" formatCode="0.00">
                  <c:v>84.279855565242684</c:v>
                </c:pt>
                <c:pt idx="7826" formatCode="0.00">
                  <c:v>84.376301559792054</c:v>
                </c:pt>
                <c:pt idx="7827" formatCode="0.00">
                  <c:v>83.956767908309487</c:v>
                </c:pt>
                <c:pt idx="7828" formatCode="0.00">
                  <c:v>83.720268597387857</c:v>
                </c:pt>
                <c:pt idx="7829" formatCode="0.00">
                  <c:v>83.212482227819763</c:v>
                </c:pt>
                <c:pt idx="7830" formatCode="0.00">
                  <c:v>82.497288482835003</c:v>
                </c:pt>
                <c:pt idx="7831" formatCode="0.00">
                  <c:v>82.564250343500959</c:v>
                </c:pt>
                <c:pt idx="7832" formatCode="0.00">
                  <c:v>82.060205642973429</c:v>
                </c:pt>
                <c:pt idx="7833" formatCode="0.00">
                  <c:v>82.12078443113775</c:v>
                </c:pt>
                <c:pt idx="7834" formatCode="0.00">
                  <c:v>81.993623818525549</c:v>
                </c:pt>
                <c:pt idx="7835" formatCode="0.00">
                  <c:v>81.808332976731748</c:v>
                </c:pt>
                <c:pt idx="7836" formatCode="0.00">
                  <c:v>81.943216802168038</c:v>
                </c:pt>
                <c:pt idx="7837" formatCode="0.00">
                  <c:v>83.140390326209229</c:v>
                </c:pt>
                <c:pt idx="7838" formatCode="0.00">
                  <c:v>83.696342808413903</c:v>
                </c:pt>
                <c:pt idx="7839" formatCode="0.00">
                  <c:v>83.667163114521202</c:v>
                </c:pt>
                <c:pt idx="7840" formatCode="0.00">
                  <c:v>83.421691959229918</c:v>
                </c:pt>
                <c:pt idx="7841" formatCode="0.00">
                  <c:v>83.708433983601935</c:v>
                </c:pt>
                <c:pt idx="7842" formatCode="0.00">
                  <c:v>83.965300310471363</c:v>
                </c:pt>
                <c:pt idx="7843" formatCode="0.00">
                  <c:v>83.421691959229918</c:v>
                </c:pt>
                <c:pt idx="7844" formatCode="0.00">
                  <c:v>83.685902494331074</c:v>
                </c:pt>
                <c:pt idx="7845" formatCode="0.00">
                  <c:v>83.685902494331074</c:v>
                </c:pt>
                <c:pt idx="7846" formatCode="0.00">
                  <c:v>83.101293650793664</c:v>
                </c:pt>
                <c:pt idx="7847" formatCode="0.00">
                  <c:v>82.985994045931392</c:v>
                </c:pt>
                <c:pt idx="7848" formatCode="0.00">
                  <c:v>83.014914350538845</c:v>
                </c:pt>
                <c:pt idx="7849" formatCode="0.00">
                  <c:v>82.990214650766603</c:v>
                </c:pt>
                <c:pt idx="7850" formatCode="0.00">
                  <c:v>82.994447256184273</c:v>
                </c:pt>
                <c:pt idx="7851" formatCode="0.00">
                  <c:v>82.911860398860412</c:v>
                </c:pt>
                <c:pt idx="7852" formatCode="0.00">
                  <c:v>83.504440798858781</c:v>
                </c:pt>
                <c:pt idx="7853" formatCode="0.00">
                  <c:v>83.181666095401326</c:v>
                </c:pt>
                <c:pt idx="7854" formatCode="0.00">
                  <c:v>83.505500000000012</c:v>
                </c:pt>
                <c:pt idx="7855" formatCode="0.00">
                  <c:v>83.746771804403764</c:v>
                </c:pt>
                <c:pt idx="7856" formatCode="0.00">
                  <c:v>83.834980538065253</c:v>
                </c:pt>
                <c:pt idx="7857" formatCode="0.00">
                  <c:v>84.014002004008049</c:v>
                </c:pt>
                <c:pt idx="7858" formatCode="0.00">
                  <c:v>83.956767908309487</c:v>
                </c:pt>
                <c:pt idx="7859" formatCode="0.00">
                  <c:v>84.494861198738178</c:v>
                </c:pt>
                <c:pt idx="7860" formatCode="0.00">
                  <c:v>85.00008751793402</c:v>
                </c:pt>
                <c:pt idx="7861" formatCode="0.00">
                  <c:v>84.617651162790708</c:v>
                </c:pt>
                <c:pt idx="7862" formatCode="0.00">
                  <c:v>84.857109195402316</c:v>
                </c:pt>
                <c:pt idx="7863" formatCode="0.00">
                  <c:v>85.573917721518981</c:v>
                </c:pt>
                <c:pt idx="7864" formatCode="0.00">
                  <c:v>84.363734447004617</c:v>
                </c:pt>
                <c:pt idx="7865" formatCode="0.00">
                  <c:v>84.336241061130352</c:v>
                </c:pt>
                <c:pt idx="7866" formatCode="0.00">
                  <c:v>84.697362377380273</c:v>
                </c:pt>
                <c:pt idx="7867" formatCode="0.00">
                  <c:v>84.523254188330469</c:v>
                </c:pt>
                <c:pt idx="7868" formatCode="0.00">
                  <c:v>84.915139346631989</c:v>
                </c:pt>
                <c:pt idx="7869" formatCode="0.00">
                  <c:v>85.220802547770703</c:v>
                </c:pt>
                <c:pt idx="7870" formatCode="0.00">
                  <c:v>85.57584350593001</c:v>
                </c:pt>
                <c:pt idx="7871" formatCode="0.00">
                  <c:v>85.09628513591673</c:v>
                </c:pt>
                <c:pt idx="7872" formatCode="0.00">
                  <c:v>84.406166714822334</c:v>
                </c:pt>
                <c:pt idx="7873" formatCode="0.00">
                  <c:v>84.399829197922685</c:v>
                </c:pt>
                <c:pt idx="7874" formatCode="0.00">
                  <c:v>84.544042927110368</c:v>
                </c:pt>
                <c:pt idx="7875" formatCode="0.00">
                  <c:v>84.537525316455685</c:v>
                </c:pt>
                <c:pt idx="7876" formatCode="0.00">
                  <c:v>83.793854430379753</c:v>
                </c:pt>
                <c:pt idx="7877" formatCode="0.00">
                  <c:v>83.821908045977025</c:v>
                </c:pt>
                <c:pt idx="7878" formatCode="0.00">
                  <c:v>83.87388016055047</c:v>
                </c:pt>
                <c:pt idx="7879" formatCode="0.00">
                  <c:v>83.776157894736841</c:v>
                </c:pt>
                <c:pt idx="7880" formatCode="0.00">
                  <c:v>83.620316029663442</c:v>
                </c:pt>
                <c:pt idx="7881" formatCode="0.00">
                  <c:v>83.696342808413903</c:v>
                </c:pt>
                <c:pt idx="7882" formatCode="0.00">
                  <c:v>83.599854792966539</c:v>
                </c:pt>
                <c:pt idx="7883" formatCode="0.00">
                  <c:v>83.634093750000005</c:v>
                </c:pt>
                <c:pt idx="7884" formatCode="0.00">
                  <c:v>83.798663338088446</c:v>
                </c:pt>
                <c:pt idx="7885" formatCode="0.00">
                  <c:v>83.746771804403764</c:v>
                </c:pt>
                <c:pt idx="7886" formatCode="0.00">
                  <c:v>83.568031446540886</c:v>
                </c:pt>
                <c:pt idx="7887" formatCode="0.00">
                  <c:v>83.528673981191247</c:v>
                </c:pt>
                <c:pt idx="7888" formatCode="0.00">
                  <c:v>83.455569483834367</c:v>
                </c:pt>
                <c:pt idx="7889" formatCode="0.00">
                  <c:v>83.720268597387857</c:v>
                </c:pt>
                <c:pt idx="7890" formatCode="0.00">
                  <c:v>83.634093750000005</c:v>
                </c:pt>
                <c:pt idx="7891" formatCode="0.00">
                  <c:v>83.639244665718365</c:v>
                </c:pt>
                <c:pt idx="7892" formatCode="0.00">
                  <c:v>83.625467866323916</c:v>
                </c:pt>
                <c:pt idx="7893" formatCode="0.00">
                  <c:v>83.625467866323916</c:v>
                </c:pt>
                <c:pt idx="7894" formatCode="0.00">
                  <c:v>83.625467866323916</c:v>
                </c:pt>
                <c:pt idx="7895" formatCode="0.00">
                  <c:v>83.834980538065253</c:v>
                </c:pt>
                <c:pt idx="7896" formatCode="0.00">
                  <c:v>83.810994269340995</c:v>
                </c:pt>
                <c:pt idx="7897" formatCode="0.00">
                  <c:v>83.816443328550946</c:v>
                </c:pt>
                <c:pt idx="7898" formatCode="0.00">
                  <c:v>83.555037941937357</c:v>
                </c:pt>
                <c:pt idx="7899" formatCode="0.00">
                  <c:v>83.647493670886064</c:v>
                </c:pt>
                <c:pt idx="7900" formatCode="0.00">
                  <c:v>83.799300777873853</c:v>
                </c:pt>
                <c:pt idx="7901" formatCode="0.00">
                  <c:v>83.657979803808431</c:v>
                </c:pt>
                <c:pt idx="7902" formatCode="0.00">
                  <c:v>83.810240681883869</c:v>
                </c:pt>
                <c:pt idx="7903" formatCode="0.00">
                  <c:v>84.026535031847146</c:v>
                </c:pt>
                <c:pt idx="7904" formatCode="0.00">
                  <c:v>83.851043478260877</c:v>
                </c:pt>
                <c:pt idx="7905" formatCode="0.00">
                  <c:v>83.856613933236588</c:v>
                </c:pt>
                <c:pt idx="7906" formatCode="0.00">
                  <c:v>83.862200581395371</c:v>
                </c:pt>
                <c:pt idx="7907" formatCode="0.00">
                  <c:v>83.622075043630034</c:v>
                </c:pt>
                <c:pt idx="7908" formatCode="0.00">
                  <c:v>83.775525487911452</c:v>
                </c:pt>
                <c:pt idx="7909" formatCode="0.00">
                  <c:v>83.598666375036473</c:v>
                </c:pt>
                <c:pt idx="7910" formatCode="0.00">
                  <c:v>83.603902453271033</c:v>
                </c:pt>
                <c:pt idx="7911" formatCode="0.00">
                  <c:v>83.91077712781518</c:v>
                </c:pt>
                <c:pt idx="7912" formatCode="0.00">
                  <c:v>83.674562133645992</c:v>
                </c:pt>
                <c:pt idx="7913" formatCode="0.00">
                  <c:v>83.833296448488412</c:v>
                </c:pt>
                <c:pt idx="7914" formatCode="0.00">
                  <c:v>83.685325102880682</c:v>
                </c:pt>
                <c:pt idx="7915" formatCode="0.00">
                  <c:v>83.95995409064156</c:v>
                </c:pt>
                <c:pt idx="7916" formatCode="0.00">
                  <c:v>83.965770409666987</c:v>
                </c:pt>
                <c:pt idx="7917" formatCode="0.00">
                  <c:v>83.787048391856032</c:v>
                </c:pt>
                <c:pt idx="7918" formatCode="0.00">
                  <c:v>83.787048391856032</c:v>
                </c:pt>
                <c:pt idx="7919" formatCode="0.00">
                  <c:v>83.48275508999707</c:v>
                </c:pt>
                <c:pt idx="7920" formatCode="0.00">
                  <c:v>83.636930362938941</c:v>
                </c:pt>
                <c:pt idx="7921" formatCode="0.00">
                  <c:v>83.696151533018877</c:v>
                </c:pt>
                <c:pt idx="7922" formatCode="0.00">
                  <c:v>83.506746321365526</c:v>
                </c:pt>
                <c:pt idx="7923" formatCode="0.00">
                  <c:v>83.476592233009725</c:v>
                </c:pt>
                <c:pt idx="7924" formatCode="0.00">
                  <c:v>83.476592233009725</c:v>
                </c:pt>
                <c:pt idx="7925" formatCode="0.00">
                  <c:v>84.386786407767005</c:v>
                </c:pt>
                <c:pt idx="7926" formatCode="0.00">
                  <c:v>83.536918163085076</c:v>
                </c:pt>
                <c:pt idx="7927" formatCode="0.00">
                  <c:v>83.631591632292299</c:v>
                </c:pt>
                <c:pt idx="7928" formatCode="0.00">
                  <c:v>83.656466745144215</c:v>
                </c:pt>
                <c:pt idx="7929" formatCode="0.00">
                  <c:v>83.233341477774516</c:v>
                </c:pt>
                <c:pt idx="7930" formatCode="0.00">
                  <c:v>83.148324483775824</c:v>
                </c:pt>
                <c:pt idx="7931" formatCode="0.00">
                  <c:v>83.053966696139128</c:v>
                </c:pt>
                <c:pt idx="7932" formatCode="0.00">
                  <c:v>83.506746321365526</c:v>
                </c:pt>
                <c:pt idx="7933" formatCode="0.00">
                  <c:v>82.980423133235732</c:v>
                </c:pt>
                <c:pt idx="7934" formatCode="0.00">
                  <c:v>82.908243653341131</c:v>
                </c:pt>
                <c:pt idx="7935" formatCode="0.00">
                  <c:v>82.805855042634548</c:v>
                </c:pt>
                <c:pt idx="7936" formatCode="0.00">
                  <c:v>82.81830908015381</c:v>
                </c:pt>
                <c:pt idx="7937" formatCode="0.00">
                  <c:v>82.82246386255926</c:v>
                </c:pt>
                <c:pt idx="7938" formatCode="0.00">
                  <c:v>82.814166568222092</c:v>
                </c:pt>
                <c:pt idx="7939" formatCode="0.00">
                  <c:v>82.869953447259874</c:v>
                </c:pt>
                <c:pt idx="7940" formatCode="0.00">
                  <c:v>82.92547795414464</c:v>
                </c:pt>
                <c:pt idx="7941" formatCode="0.00">
                  <c:v>82.869796116504872</c:v>
                </c:pt>
                <c:pt idx="7942" formatCode="0.00">
                  <c:v>82.869953447259874</c:v>
                </c:pt>
                <c:pt idx="7943" formatCode="0.00">
                  <c:v>82.993854197349066</c:v>
                </c:pt>
                <c:pt idx="7944" formatCode="0.00">
                  <c:v>82.899771630370822</c:v>
                </c:pt>
                <c:pt idx="7945" formatCode="0.00">
                  <c:v>82.869796116504872</c:v>
                </c:pt>
                <c:pt idx="7946" formatCode="0.00">
                  <c:v>82.746004708652166</c:v>
                </c:pt>
                <c:pt idx="7947" formatCode="0.00">
                  <c:v>82.904025641025669</c:v>
                </c:pt>
                <c:pt idx="7948" formatCode="0.00">
                  <c:v>82.814166568222092</c:v>
                </c:pt>
                <c:pt idx="7949" formatCode="0.00">
                  <c:v>82.667835847382449</c:v>
                </c:pt>
                <c:pt idx="7950" formatCode="0.00">
                  <c:v>82.852629629629632</c:v>
                </c:pt>
                <c:pt idx="7951" formatCode="0.00">
                  <c:v>82.766266033254183</c:v>
                </c:pt>
                <c:pt idx="7952" formatCode="0.00">
                  <c:v>82.956039857227864</c:v>
                </c:pt>
                <c:pt idx="7953" formatCode="0.00">
                  <c:v>83.116594868735092</c:v>
                </c:pt>
                <c:pt idx="7954" formatCode="0.00">
                  <c:v>83.0256865671642</c:v>
                </c:pt>
                <c:pt idx="7955" formatCode="0.00">
                  <c:v>82.995591153616274</c:v>
                </c:pt>
                <c:pt idx="7956" formatCode="0.00">
                  <c:v>83.091223152856728</c:v>
                </c:pt>
                <c:pt idx="7957" formatCode="0.00">
                  <c:v>83.121767205266309</c:v>
                </c:pt>
                <c:pt idx="7958" formatCode="0.00">
                  <c:v>83.061143156633747</c:v>
                </c:pt>
                <c:pt idx="7959" formatCode="0.00">
                  <c:v>82.84790707434054</c:v>
                </c:pt>
                <c:pt idx="7960" formatCode="0.00">
                  <c:v>83.039651651651667</c:v>
                </c:pt>
                <c:pt idx="7961" formatCode="0.00">
                  <c:v>83.0093920625376</c:v>
                </c:pt>
                <c:pt idx="7962" formatCode="0.00">
                  <c:v>82.917708182912151</c:v>
                </c:pt>
                <c:pt idx="7963" formatCode="0.00">
                  <c:v>83.04462650602413</c:v>
                </c:pt>
                <c:pt idx="7964" formatCode="0.00">
                  <c:v>83.018428226779264</c:v>
                </c:pt>
                <c:pt idx="7965" formatCode="0.00">
                  <c:v>83.891056142469054</c:v>
                </c:pt>
                <c:pt idx="7966" formatCode="0.00">
                  <c:v>83.114946875943247</c:v>
                </c:pt>
                <c:pt idx="7967" formatCode="0.00">
                  <c:v>83.114946875943247</c:v>
                </c:pt>
                <c:pt idx="7968" formatCode="0.00">
                  <c:v>84.231269520651196</c:v>
                </c:pt>
                <c:pt idx="7969" formatCode="0.00">
                  <c:v>83.171235471243619</c:v>
                </c:pt>
                <c:pt idx="7970" formatCode="0.00">
                  <c:v>83.0093920625376</c:v>
                </c:pt>
                <c:pt idx="7971" formatCode="0.00">
                  <c:v>82.913119976004808</c:v>
                </c:pt>
                <c:pt idx="7972" formatCode="0.00">
                  <c:v>83.004531774580343</c:v>
                </c:pt>
                <c:pt idx="7973" formatCode="0.00">
                  <c:v>83.278110712148418</c:v>
                </c:pt>
                <c:pt idx="7974" formatCode="0.00">
                  <c:v>83.248245656081494</c:v>
                </c:pt>
                <c:pt idx="7975" formatCode="0.00">
                  <c:v>82.973967935271205</c:v>
                </c:pt>
                <c:pt idx="7976" formatCode="0.00">
                  <c:v>83.126425232244543</c:v>
                </c:pt>
                <c:pt idx="7977" formatCode="0.00">
                  <c:v>83.182282511210772</c:v>
                </c:pt>
                <c:pt idx="7978" formatCode="0.00">
                  <c:v>83.07245665083137</c:v>
                </c:pt>
                <c:pt idx="7979" formatCode="0.00">
                  <c:v>82.823307017543868</c:v>
                </c:pt>
                <c:pt idx="7980" formatCode="0.00">
                  <c:v>83.607637223974777</c:v>
                </c:pt>
                <c:pt idx="7981" formatCode="0.00">
                  <c:v>82.853960935272312</c:v>
                </c:pt>
                <c:pt idx="7982" formatCode="0.00">
                  <c:v>82.90773684210528</c:v>
                </c:pt>
                <c:pt idx="7983" formatCode="0.00">
                  <c:v>82.911860398860412</c:v>
                </c:pt>
                <c:pt idx="7984" formatCode="0.00">
                  <c:v>82.978408805031449</c:v>
                </c:pt>
                <c:pt idx="7985" formatCode="0.00">
                  <c:v>82.870255520504742</c:v>
                </c:pt>
                <c:pt idx="7986" formatCode="0.00">
                  <c:v>82.907987035436506</c:v>
                </c:pt>
                <c:pt idx="7987" formatCode="0.00">
                  <c:v>82.8028550724638</c:v>
                </c:pt>
                <c:pt idx="7988" formatCode="0.00">
                  <c:v>82.971759124087598</c:v>
                </c:pt>
                <c:pt idx="7989" formatCode="0.00">
                  <c:v>83.070077960140708</c:v>
                </c:pt>
                <c:pt idx="7990" formatCode="0.00">
                  <c:v>82.959486327550735</c:v>
                </c:pt>
                <c:pt idx="7991" formatCode="0.00">
                  <c:v>83.032799054373527</c:v>
                </c:pt>
                <c:pt idx="7992" formatCode="0.00">
                  <c:v>83.197898929845422</c:v>
                </c:pt>
                <c:pt idx="7993" formatCode="0.00">
                  <c:v>83.278110712148418</c:v>
                </c:pt>
                <c:pt idx="7994" formatCode="0.00">
                  <c:v>83.440596038415393</c:v>
                </c:pt>
                <c:pt idx="7995" formatCode="0.00">
                  <c:v>83.720707331730793</c:v>
                </c:pt>
                <c:pt idx="7996" formatCode="0.00">
                  <c:v>83.476544798556844</c:v>
                </c:pt>
                <c:pt idx="7997" formatCode="0.00">
                  <c:v>83.355243975903647</c:v>
                </c:pt>
                <c:pt idx="7998" formatCode="0.00">
                  <c:v>84.233486111111148</c:v>
                </c:pt>
                <c:pt idx="7999" formatCode="0.00">
                  <c:v>84.025636198547218</c:v>
                </c:pt>
                <c:pt idx="8000" formatCode="0.00">
                  <c:v>83.560741739921198</c:v>
                </c:pt>
                <c:pt idx="8001" formatCode="0.00">
                  <c:v>83.571528428093671</c:v>
                </c:pt>
                <c:pt idx="8002" formatCode="0.00">
                  <c:v>83.449034115138616</c:v>
                </c:pt>
                <c:pt idx="8003" formatCode="0.00">
                  <c:v>83.356416641267941</c:v>
                </c:pt>
                <c:pt idx="8004" formatCode="0.00">
                  <c:v>83.424041539401344</c:v>
                </c:pt>
                <c:pt idx="8005" formatCode="0.00">
                  <c:v>83.273630162129123</c:v>
                </c:pt>
                <c:pt idx="8006" formatCode="0.00">
                  <c:v>83.720438650306761</c:v>
                </c:pt>
                <c:pt idx="8007" formatCode="0.00">
                  <c:v>83.22232020916644</c:v>
                </c:pt>
                <c:pt idx="8008" formatCode="0.00">
                  <c:v>83.383995070856443</c:v>
                </c:pt>
                <c:pt idx="8009" formatCode="0.00">
                  <c:v>83.169809759110592</c:v>
                </c:pt>
                <c:pt idx="8010" formatCode="0.00">
                  <c:v>83.076215722686513</c:v>
                </c:pt>
                <c:pt idx="8011" formatCode="0.00">
                  <c:v>83.112612403100783</c:v>
                </c:pt>
                <c:pt idx="8012" formatCode="0.00">
                  <c:v>84.172140285536955</c:v>
                </c:pt>
                <c:pt idx="8013" formatCode="0.00">
                  <c:v>83.343251709136126</c:v>
                </c:pt>
                <c:pt idx="8014" formatCode="0.00">
                  <c:v>83.248696517412952</c:v>
                </c:pt>
                <c:pt idx="8015" formatCode="0.00">
                  <c:v>83.348434173669489</c:v>
                </c:pt>
                <c:pt idx="8016" formatCode="0.00">
                  <c:v>83.380294520547949</c:v>
                </c:pt>
                <c:pt idx="8017" formatCode="0.00">
                  <c:v>83.385544434050544</c:v>
                </c:pt>
                <c:pt idx="8018" formatCode="0.00">
                  <c:v>83.380294520547949</c:v>
                </c:pt>
                <c:pt idx="8019" formatCode="0.00">
                  <c:v>83.348434173669489</c:v>
                </c:pt>
                <c:pt idx="8020" formatCode="0.00">
                  <c:v>83.312315494710646</c:v>
                </c:pt>
                <c:pt idx="8021" formatCode="0.00">
                  <c:v>83.375060926328899</c:v>
                </c:pt>
                <c:pt idx="8022" formatCode="0.00">
                  <c:v>83.343251709136126</c:v>
                </c:pt>
                <c:pt idx="8023" formatCode="0.00">
                  <c:v>83.317456216890022</c:v>
                </c:pt>
                <c:pt idx="8024" formatCode="0.00">
                  <c:v>83.740663230240585</c:v>
                </c:pt>
                <c:pt idx="8025" formatCode="0.00">
                  <c:v>83.486819943732414</c:v>
                </c:pt>
                <c:pt idx="8026" formatCode="0.00">
                  <c:v>83.354554792382146</c:v>
                </c:pt>
                <c:pt idx="8027" formatCode="0.00">
                  <c:v>83.380294520547949</c:v>
                </c:pt>
                <c:pt idx="8028" formatCode="0.00">
                  <c:v>83.587311639549455</c:v>
                </c:pt>
                <c:pt idx="8029" formatCode="0.00">
                  <c:v>83.587311639549455</c:v>
                </c:pt>
                <c:pt idx="8030" formatCode="0.00">
                  <c:v>83.518863039399648</c:v>
                </c:pt>
                <c:pt idx="8031" formatCode="0.00">
                  <c:v>83.449427457098295</c:v>
                </c:pt>
                <c:pt idx="8032" formatCode="0.00">
                  <c:v>83.518863039399648</c:v>
                </c:pt>
                <c:pt idx="8033" formatCode="0.00">
                  <c:v>83.78455172413797</c:v>
                </c:pt>
                <c:pt idx="8034" formatCode="0.00">
                  <c:v>83.588603259166433</c:v>
                </c:pt>
                <c:pt idx="8035" formatCode="0.00">
                  <c:v>83.587311639549455</c:v>
                </c:pt>
                <c:pt idx="8036" formatCode="0.00">
                  <c:v>83.619416275430353</c:v>
                </c:pt>
                <c:pt idx="8037" formatCode="0.00">
                  <c:v>83.72166018198935</c:v>
                </c:pt>
                <c:pt idx="8038" formatCode="0.00">
                  <c:v>83.85505152371978</c:v>
                </c:pt>
                <c:pt idx="8039" formatCode="0.00">
                  <c:v>83.798039370078754</c:v>
                </c:pt>
                <c:pt idx="8040" formatCode="0.00">
                  <c:v>83.899585750315282</c:v>
                </c:pt>
                <c:pt idx="8041" formatCode="0.00">
                  <c:v>83.899585750315282</c:v>
                </c:pt>
                <c:pt idx="8042" formatCode="0.00">
                  <c:v>83.836445881981703</c:v>
                </c:pt>
                <c:pt idx="8043" formatCode="0.00">
                  <c:v>83.873243055555577</c:v>
                </c:pt>
                <c:pt idx="8044" formatCode="0.00">
                  <c:v>83.842487989886237</c:v>
                </c:pt>
                <c:pt idx="8045" formatCode="0.00">
                  <c:v>83.811655063291155</c:v>
                </c:pt>
                <c:pt idx="8046" formatCode="0.00">
                  <c:v>83.748191637630683</c:v>
                </c:pt>
                <c:pt idx="8047" formatCode="0.00">
                  <c:v>83.817675118858958</c:v>
                </c:pt>
                <c:pt idx="8048" formatCode="0.00">
                  <c:v>83.952543002221546</c:v>
                </c:pt>
                <c:pt idx="8049" formatCode="0.00">
                  <c:v>84.055010800508285</c:v>
                </c:pt>
                <c:pt idx="8050" formatCode="0.00">
                  <c:v>83.99153736089032</c:v>
                </c:pt>
                <c:pt idx="8051" formatCode="0.00">
                  <c:v>84.057066178810061</c:v>
                </c:pt>
                <c:pt idx="8052" formatCode="0.00">
                  <c:v>84.192754698948718</c:v>
                </c:pt>
                <c:pt idx="8053" formatCode="0.00">
                  <c:v>84.063509878903787</c:v>
                </c:pt>
                <c:pt idx="8054" formatCode="0.00">
                  <c:v>84.199423101467772</c:v>
                </c:pt>
                <c:pt idx="8055" formatCode="0.00">
                  <c:v>84.168750798722044</c:v>
                </c:pt>
                <c:pt idx="8056" formatCode="0.00">
                  <c:v>84.109418292292958</c:v>
                </c:pt>
                <c:pt idx="8057" formatCode="0.00">
                  <c:v>84.241466218379784</c:v>
                </c:pt>
                <c:pt idx="8058" formatCode="0.00">
                  <c:v>84.149014098045498</c:v>
                </c:pt>
                <c:pt idx="8059" formatCode="0.00">
                  <c:v>84.151238125802323</c:v>
                </c:pt>
                <c:pt idx="8060" formatCode="0.00">
                  <c:v>84.191054662379429</c:v>
                </c:pt>
                <c:pt idx="8061" formatCode="0.00">
                  <c:v>84.261873873873895</c:v>
                </c:pt>
                <c:pt idx="8062" formatCode="0.00">
                  <c:v>84.224241556770693</c:v>
                </c:pt>
                <c:pt idx="8063" formatCode="0.00">
                  <c:v>84.124744858611834</c:v>
                </c:pt>
                <c:pt idx="8064" formatCode="0.00">
                  <c:v>84.281367019570112</c:v>
                </c:pt>
                <c:pt idx="8065" formatCode="0.00">
                  <c:v>84.30514651311583</c:v>
                </c:pt>
                <c:pt idx="8066" formatCode="0.00">
                  <c:v>84.192754698948718</c:v>
                </c:pt>
                <c:pt idx="8067" formatCode="0.00">
                  <c:v>84.273060202788344</c:v>
                </c:pt>
                <c:pt idx="8068" formatCode="0.00">
                  <c:v>84.043231829573941</c:v>
                </c:pt>
                <c:pt idx="8069" formatCode="0.00">
                  <c:v>84.039968381897097</c:v>
                </c:pt>
                <c:pt idx="8070" formatCode="0.00">
                  <c:v>84.142228167281687</c:v>
                </c:pt>
                <c:pt idx="8071" formatCode="0.00">
                  <c:v>83.861323170731723</c:v>
                </c:pt>
                <c:pt idx="8072" formatCode="0.00">
                  <c:v>83.87919611414695</c:v>
                </c:pt>
                <c:pt idx="8073" formatCode="0.00">
                  <c:v>83.945475158084932</c:v>
                </c:pt>
                <c:pt idx="8074" formatCode="0.00">
                  <c:v>84.059593637454995</c:v>
                </c:pt>
                <c:pt idx="8075" formatCode="0.00">
                  <c:v>84.36909243697481</c:v>
                </c:pt>
                <c:pt idx="8076" formatCode="0.00">
                  <c:v>84.536610280932464</c:v>
                </c:pt>
                <c:pt idx="8077" formatCode="0.00">
                  <c:v>84.528532544378734</c:v>
                </c:pt>
                <c:pt idx="8078" formatCode="0.00">
                  <c:v>84.476448991696358</c:v>
                </c:pt>
                <c:pt idx="8079" formatCode="0.00">
                  <c:v>84.737694849657657</c:v>
                </c:pt>
                <c:pt idx="8080" formatCode="0.00">
                  <c:v>84.865459016393444</c:v>
                </c:pt>
                <c:pt idx="8081" formatCode="0.00">
                  <c:v>84.969901703017641</c:v>
                </c:pt>
                <c:pt idx="8082" formatCode="0.00">
                  <c:v>85.085919795734483</c:v>
                </c:pt>
                <c:pt idx="8083" formatCode="0.00">
                  <c:v>85.136151222456974</c:v>
                </c:pt>
                <c:pt idx="8084" formatCode="0.00">
                  <c:v>85.282096695968477</c:v>
                </c:pt>
                <c:pt idx="8085" formatCode="0.00">
                  <c:v>85.047834195314891</c:v>
                </c:pt>
                <c:pt idx="8086" formatCode="0.00">
                  <c:v>85.218447055233455</c:v>
                </c:pt>
                <c:pt idx="8087" formatCode="0.00">
                  <c:v>85.338329855784011</c:v>
                </c:pt>
                <c:pt idx="8088" formatCode="0.00">
                  <c:v>85.920720701322693</c:v>
                </c:pt>
                <c:pt idx="8089" formatCode="0.00">
                  <c:v>86.532710502001862</c:v>
                </c:pt>
                <c:pt idx="8090" formatCode="0.00">
                  <c:v>86.003737882062381</c:v>
                </c:pt>
                <c:pt idx="8091" formatCode="0.00">
                  <c:v>86.045477575007752</c:v>
                </c:pt>
                <c:pt idx="8092" formatCode="0.00">
                  <c:v>85.967206768084466</c:v>
                </c:pt>
                <c:pt idx="8093" formatCode="0.00">
                  <c:v>86.046058494088371</c:v>
                </c:pt>
                <c:pt idx="8094" formatCode="0.00">
                  <c:v>86.223674157303378</c:v>
                </c:pt>
                <c:pt idx="8095" formatCode="0.00">
                  <c:v>86.402402003757047</c:v>
                </c:pt>
                <c:pt idx="8096" formatCode="0.00">
                  <c:v>86.511666038920282</c:v>
                </c:pt>
                <c:pt idx="8097" formatCode="0.00">
                  <c:v>86.648606536769336</c:v>
                </c:pt>
                <c:pt idx="8098" formatCode="0.00">
                  <c:v>86.819185080264418</c:v>
                </c:pt>
                <c:pt idx="8099" formatCode="0.00">
                  <c:v>86.994636191677188</c:v>
                </c:pt>
                <c:pt idx="8100" formatCode="0.00">
                  <c:v>87.25984443041969</c:v>
                </c:pt>
                <c:pt idx="8101" formatCode="0.00">
                  <c:v>87.364863550221116</c:v>
                </c:pt>
                <c:pt idx="8102" formatCode="0.00">
                  <c:v>87.863680164504913</c:v>
                </c:pt>
                <c:pt idx="8103" formatCode="0.00">
                  <c:v>88.130637745408507</c:v>
                </c:pt>
                <c:pt idx="8104" formatCode="0.00">
                  <c:v>88.495578397212554</c:v>
                </c:pt>
                <c:pt idx="8105" formatCode="0.00">
                  <c:v>88.856393536121686</c:v>
                </c:pt>
                <c:pt idx="8106" formatCode="0.00">
                  <c:v>88.856393536121686</c:v>
                </c:pt>
                <c:pt idx="8107" formatCode="0.00">
                  <c:v>89.021951204055782</c:v>
                </c:pt>
                <c:pt idx="8108" formatCode="0.00">
                  <c:v>89.348709759188864</c:v>
                </c:pt>
                <c:pt idx="8109" formatCode="0.00">
                  <c:v>89.514267427122959</c:v>
                </c:pt>
                <c:pt idx="8110" formatCode="0.00">
                  <c:v>89.802198606271801</c:v>
                </c:pt>
                <c:pt idx="8111" formatCode="0.00">
                  <c:v>89.533569620253175</c:v>
                </c:pt>
                <c:pt idx="8112" formatCode="0.00">
                  <c:v>89.392029709228822</c:v>
                </c:pt>
                <c:pt idx="8113" formatCode="0.00">
                  <c:v>89.48425710675933</c:v>
                </c:pt>
                <c:pt idx="8114" formatCode="0.00">
                  <c:v>89.725968799243617</c:v>
                </c:pt>
                <c:pt idx="8115" formatCode="0.00">
                  <c:v>89.608174473436051</c:v>
                </c:pt>
                <c:pt idx="8116" formatCode="0.00">
                  <c:v>91.362028517706051</c:v>
                </c:pt>
                <c:pt idx="8117" formatCode="0.00">
                  <c:v>90.371964330413036</c:v>
                </c:pt>
                <c:pt idx="8118" formatCode="0.00">
                  <c:v>90.378054602184093</c:v>
                </c:pt>
                <c:pt idx="8119" formatCode="0.00">
                  <c:v>89.531245341614934</c:v>
                </c:pt>
                <c:pt idx="8120" formatCode="0.00">
                  <c:v>91.038455106448637</c:v>
                </c:pt>
                <c:pt idx="8121" formatCode="0.00">
                  <c:v>90.336493234932377</c:v>
                </c:pt>
                <c:pt idx="8122" formatCode="0.00">
                  <c:v>90.476847098556988</c:v>
                </c:pt>
                <c:pt idx="8123" formatCode="0.00">
                  <c:v>90.19796621621623</c:v>
                </c:pt>
                <c:pt idx="8124" formatCode="0.00">
                  <c:v>90.453505548705309</c:v>
                </c:pt>
                <c:pt idx="8125" formatCode="0.00">
                  <c:v>90.643102040816345</c:v>
                </c:pt>
                <c:pt idx="8126" formatCode="0.00">
                  <c:v>90.458048121701353</c:v>
                </c:pt>
                <c:pt idx="8127" formatCode="0.00">
                  <c:v>91.295622236063565</c:v>
                </c:pt>
                <c:pt idx="8128" formatCode="0.00">
                  <c:v>91.347633385335428</c:v>
                </c:pt>
                <c:pt idx="8129" formatCode="0.00">
                  <c:v>90.682243986254335</c:v>
                </c:pt>
                <c:pt idx="8130" formatCode="0.00">
                  <c:v>91.038781250000014</c:v>
                </c:pt>
                <c:pt idx="8131" formatCode="0.00">
                  <c:v>91.167639175257762</c:v>
                </c:pt>
                <c:pt idx="8132" formatCode="0.00">
                  <c:v>91.218992509363318</c:v>
                </c:pt>
                <c:pt idx="8133" formatCode="0.00">
                  <c:v>92.080586529466814</c:v>
                </c:pt>
                <c:pt idx="8134" formatCode="0.00">
                  <c:v>91.132900342572427</c:v>
                </c:pt>
                <c:pt idx="8135" formatCode="0.00">
                  <c:v>91.346696328562544</c:v>
                </c:pt>
                <c:pt idx="8136" formatCode="0.00">
                  <c:v>91.440549751243779</c:v>
                </c:pt>
                <c:pt idx="8137" formatCode="0.00">
                  <c:v>91.598743159203977</c:v>
                </c:pt>
                <c:pt idx="8138" formatCode="0.00">
                  <c:v>91.440549751243779</c:v>
                </c:pt>
                <c:pt idx="8139" formatCode="0.00">
                  <c:v>91.671836341008117</c:v>
                </c:pt>
                <c:pt idx="8140" formatCode="0.00">
                  <c:v>91.919405472636825</c:v>
                </c:pt>
                <c:pt idx="8141" formatCode="0.00">
                  <c:v>92.367911408144238</c:v>
                </c:pt>
                <c:pt idx="8142" formatCode="0.00">
                  <c:v>91.884930369909867</c:v>
                </c:pt>
                <c:pt idx="8143" formatCode="0.00">
                  <c:v>92.850892446378637</c:v>
                </c:pt>
                <c:pt idx="8144" formatCode="0.00">
                  <c:v>92.008571783716604</c:v>
                </c:pt>
                <c:pt idx="8145" formatCode="0.00">
                  <c:v>92.170939714108158</c:v>
                </c:pt>
                <c:pt idx="8146" formatCode="0.00">
                  <c:v>92.367911408144238</c:v>
                </c:pt>
                <c:pt idx="8147" formatCode="0.00">
                  <c:v>92.402536691542295</c:v>
                </c:pt>
                <c:pt idx="8148" formatCode="0.00">
                  <c:v>92.510821350762555</c:v>
                </c:pt>
                <c:pt idx="8149" formatCode="0.00">
                  <c:v>92.742990657116181</c:v>
                </c:pt>
                <c:pt idx="8150" formatCode="0.00">
                  <c:v>92.367426433915242</c:v>
                </c:pt>
                <c:pt idx="8151" formatCode="0.00">
                  <c:v>92.367426433915242</c:v>
                </c:pt>
                <c:pt idx="8152" formatCode="0.00">
                  <c:v>92.510737203495637</c:v>
                </c:pt>
                <c:pt idx="8153" formatCode="0.00">
                  <c:v>92.510737203495637</c:v>
                </c:pt>
                <c:pt idx="8154" formatCode="0.00">
                  <c:v>93.030639712769272</c:v>
                </c:pt>
                <c:pt idx="8155" formatCode="0.00">
                  <c:v>92.871804246019366</c:v>
                </c:pt>
                <c:pt idx="8156" formatCode="0.00">
                  <c:v>93.678860131127067</c:v>
                </c:pt>
                <c:pt idx="8157" formatCode="0.00">
                  <c:v>93.441237129485188</c:v>
                </c:pt>
                <c:pt idx="8158" formatCode="0.00">
                  <c:v>93.389596075988806</c:v>
                </c:pt>
                <c:pt idx="8159" formatCode="0.00">
                  <c:v>94.405579340385827</c:v>
                </c:pt>
                <c:pt idx="8160" formatCode="0.00">
                  <c:v>94.685068858560797</c:v>
                </c:pt>
                <c:pt idx="8161" formatCode="0.00">
                  <c:v>94.930002479851211</c:v>
                </c:pt>
                <c:pt idx="8162" formatCode="0.00">
                  <c:v>95.120142857142866</c:v>
                </c:pt>
                <c:pt idx="8163" formatCode="0.00">
                  <c:v>95.084870170015463</c:v>
                </c:pt>
                <c:pt idx="8164" formatCode="0.00">
                  <c:v>94.534393265369189</c:v>
                </c:pt>
                <c:pt idx="8165" formatCode="0.00">
                  <c:v>94.385801604443103</c:v>
                </c:pt>
                <c:pt idx="8166" formatCode="0.00">
                  <c:v>94.830088217149921</c:v>
                </c:pt>
                <c:pt idx="8167" formatCode="0.00">
                  <c:v>94.77843686322943</c:v>
                </c:pt>
                <c:pt idx="8168" formatCode="0.00">
                  <c:v>94.974936380481793</c:v>
                </c:pt>
                <c:pt idx="8169" formatCode="0.00">
                  <c:v>94.991254164096247</c:v>
                </c:pt>
                <c:pt idx="8170" formatCode="0.00">
                  <c:v>94.991254164096247</c:v>
                </c:pt>
                <c:pt idx="8171" formatCode="0.00">
                  <c:v>95.344610614008047</c:v>
                </c:pt>
                <c:pt idx="8172" formatCode="0.00">
                  <c:v>95.234639950678201</c:v>
                </c:pt>
                <c:pt idx="8173" formatCode="0.00">
                  <c:v>95.458170716702583</c:v>
                </c:pt>
                <c:pt idx="8174" formatCode="0.00">
                  <c:v>95.2782027027027</c:v>
                </c:pt>
                <c:pt idx="8175" formatCode="0.00">
                  <c:v>95.168799324946335</c:v>
                </c:pt>
                <c:pt idx="8176" formatCode="0.00">
                  <c:v>95.180560527122296</c:v>
                </c:pt>
                <c:pt idx="8177" formatCode="0.00">
                  <c:v>95.094570070530523</c:v>
                </c:pt>
                <c:pt idx="8178" formatCode="0.00">
                  <c:v>95.133782208588954</c:v>
                </c:pt>
                <c:pt idx="8179" formatCode="0.00">
                  <c:v>95.594925675675682</c:v>
                </c:pt>
                <c:pt idx="8180" formatCode="0.00">
                  <c:v>95.458170716702583</c:v>
                </c:pt>
                <c:pt idx="8181" formatCode="0.00">
                  <c:v>95.764308900523588</c:v>
                </c:pt>
                <c:pt idx="8182" formatCode="0.00">
                  <c:v>96.071202281837799</c:v>
                </c:pt>
                <c:pt idx="8183" formatCode="0.00">
                  <c:v>96.303419623572992</c:v>
                </c:pt>
                <c:pt idx="8184" formatCode="0.00">
                  <c:v>96.768715168365787</c:v>
                </c:pt>
                <c:pt idx="8185" formatCode="0.00">
                  <c:v>96.844530139103554</c:v>
                </c:pt>
                <c:pt idx="8186" formatCode="0.00">
                  <c:v>97.643602782071099</c:v>
                </c:pt>
                <c:pt idx="8187" formatCode="0.00">
                  <c:v>97.482088098918098</c:v>
                </c:pt>
                <c:pt idx="8188" formatCode="0.00">
                  <c:v>98.123896445131379</c:v>
                </c:pt>
                <c:pt idx="8189" formatCode="0.00">
                  <c:v>98.802115646258514</c:v>
                </c:pt>
                <c:pt idx="8190" formatCode="0.00">
                  <c:v>99.480754407670915</c:v>
                </c:pt>
                <c:pt idx="8191" formatCode="0.00">
                  <c:v>100.28032137333749</c:v>
                </c:pt>
                <c:pt idx="8192" formatCode="0.00">
                  <c:v>100.83503652120091</c:v>
                </c:pt>
                <c:pt idx="8193" formatCode="0.00">
                  <c:v>101.15846580006193</c:v>
                </c:pt>
                <c:pt idx="8194" formatCode="0.00">
                  <c:v>101.72209372100218</c:v>
                </c:pt>
                <c:pt idx="8195" formatCode="0.00">
                  <c:v>102.31950154798761</c:v>
                </c:pt>
                <c:pt idx="8196" formatCode="0.00">
                  <c:v>102.63877399380806</c:v>
                </c:pt>
                <c:pt idx="8197" formatCode="0.00">
                  <c:v>103.48125642613816</c:v>
                </c:pt>
                <c:pt idx="8198" formatCode="0.00">
                  <c:v>103.55715866129535</c:v>
                </c:pt>
                <c:pt idx="8199" formatCode="0.00">
                  <c:v>104.03864301208556</c:v>
                </c:pt>
                <c:pt idx="8200" formatCode="0.00">
                  <c:v>104.40070923744577</c:v>
                </c:pt>
                <c:pt idx="8201" formatCode="0.00">
                  <c:v>104.76300000000002</c:v>
                </c:pt>
                <c:pt idx="8202" formatCode="0.00">
                  <c:v>105.12551550868487</c:v>
                </c:pt>
                <c:pt idx="8203" formatCode="0.00">
                  <c:v>104.9594285714286</c:v>
                </c:pt>
                <c:pt idx="8204" formatCode="0.00">
                  <c:v>104.71599875699195</c:v>
                </c:pt>
                <c:pt idx="8205" formatCode="0.00">
                  <c:v>104.79720398009951</c:v>
                </c:pt>
                <c:pt idx="8206" formatCode="0.00">
                  <c:v>104.3950784069695</c:v>
                </c:pt>
                <c:pt idx="8207" formatCode="0.00">
                  <c:v>104.47190410958903</c:v>
                </c:pt>
                <c:pt idx="8208" formatCode="0.00">
                  <c:v>104.10742193829854</c:v>
                </c:pt>
                <c:pt idx="8209" formatCode="0.00">
                  <c:v>103.98720511221948</c:v>
                </c:pt>
                <c:pt idx="8210" formatCode="0.00">
                  <c:v>104.34711287807924</c:v>
                </c:pt>
                <c:pt idx="8211" formatCode="0.00">
                  <c:v>104.02555067040852</c:v>
                </c:pt>
                <c:pt idx="8212" formatCode="0.00">
                  <c:v>104.27024524774077</c:v>
                </c:pt>
                <c:pt idx="8213" formatCode="0.00">
                  <c:v>104.27024524774077</c:v>
                </c:pt>
                <c:pt idx="8214" formatCode="0.00">
                  <c:v>104.23250840074674</c:v>
                </c:pt>
                <c:pt idx="8215" formatCode="0.00">
                  <c:v>103.95090798880946</c:v>
                </c:pt>
                <c:pt idx="8216" formatCode="0.00">
                  <c:v>103.91270478558113</c:v>
                </c:pt>
                <c:pt idx="8217" formatCode="0.00">
                  <c:v>103.83636956521742</c:v>
                </c:pt>
                <c:pt idx="8218" formatCode="0.00">
                  <c:v>103.51183540372675</c:v>
                </c:pt>
                <c:pt idx="8219" formatCode="0.00">
                  <c:v>103.31158739521891</c:v>
                </c:pt>
                <c:pt idx="8220" formatCode="0.00">
                  <c:v>103.11146368715086</c:v>
                </c:pt>
                <c:pt idx="8221" formatCode="0.00">
                  <c:v>102.46706579764125</c:v>
                </c:pt>
                <c:pt idx="8222" formatCode="0.00">
                  <c:v>102.5467732919255</c:v>
                </c:pt>
                <c:pt idx="8223" formatCode="0.00">
                  <c:v>102.45707280647169</c:v>
                </c:pt>
                <c:pt idx="8224" formatCode="0.00">
                  <c:v>102.50196487410633</c:v>
                </c:pt>
                <c:pt idx="8225" formatCode="0.00">
                  <c:v>102.30184400248605</c:v>
                </c:pt>
                <c:pt idx="8226" formatCode="0.00">
                  <c:v>102.38450621118015</c:v>
                </c:pt>
                <c:pt idx="8227" formatCode="0.00">
                  <c:v>101.9813809819764</c:v>
                </c:pt>
                <c:pt idx="8228" formatCode="0.00">
                  <c:v>101.81901305158488</c:v>
                </c:pt>
                <c:pt idx="8229" formatCode="0.00">
                  <c:v>101.6984211998757</c:v>
                </c:pt>
                <c:pt idx="8230" formatCode="0.00">
                  <c:v>101.65664512119332</c:v>
                </c:pt>
                <c:pt idx="8231" formatCode="0.00">
                  <c:v>101.58171118012427</c:v>
                </c:pt>
                <c:pt idx="8232" formatCode="0.00">
                  <c:v>101.54427910586777</c:v>
                </c:pt>
                <c:pt idx="8233" formatCode="0.00">
                  <c:v>101.38206240298047</c:v>
                </c:pt>
                <c:pt idx="8234" formatCode="0.00">
                  <c:v>101.26144720496899</c:v>
                </c:pt>
                <c:pt idx="8235" formatCode="0.00">
                  <c:v>101.49855003107524</c:v>
                </c:pt>
                <c:pt idx="8236" formatCode="0.00">
                  <c:v>101.53600279763758</c:v>
                </c:pt>
                <c:pt idx="8237" formatCode="0.00">
                  <c:v>101.2154401616413</c:v>
                </c:pt>
                <c:pt idx="8238" formatCode="0.00">
                  <c:v>101.37358439539948</c:v>
                </c:pt>
                <c:pt idx="8239" formatCode="0.00">
                  <c:v>101.16934723086499</c:v>
                </c:pt>
                <c:pt idx="8240" formatCode="0.00">
                  <c:v>101.24844520547946</c:v>
                </c:pt>
                <c:pt idx="8241" formatCode="0.00">
                  <c:v>101.36084979744471</c:v>
                </c:pt>
                <c:pt idx="8242" formatCode="0.00">
                  <c:v>101.44019052073591</c:v>
                </c:pt>
                <c:pt idx="8243" formatCode="0.00">
                  <c:v>101.55724157303371</c:v>
                </c:pt>
                <c:pt idx="8244" formatCode="0.00">
                  <c:v>101.59487636590697</c:v>
                </c:pt>
                <c:pt idx="8245" formatCode="0.00">
                  <c:v>101.67451202749145</c:v>
                </c:pt>
                <c:pt idx="8246" formatCode="0.00">
                  <c:v>101.71221875000001</c:v>
                </c:pt>
                <c:pt idx="8247" formatCode="0.00">
                  <c:v>101.71221875000001</c:v>
                </c:pt>
                <c:pt idx="8248" formatCode="0.00">
                  <c:v>101.59091497342918</c:v>
                </c:pt>
                <c:pt idx="8249" formatCode="0.00">
                  <c:v>101.86758385481855</c:v>
                </c:pt>
                <c:pt idx="8250" formatCode="0.00">
                  <c:v>102.3537384230288</c:v>
                </c:pt>
                <c:pt idx="8251" formatCode="0.00">
                  <c:v>103.08407075767064</c:v>
                </c:pt>
                <c:pt idx="8252" formatCode="0.00">
                  <c:v>103.72981277395118</c:v>
                </c:pt>
                <c:pt idx="8253" formatCode="0.00">
                  <c:v>104.34124726134587</c:v>
                </c:pt>
                <c:pt idx="8254" formatCode="0.00">
                  <c:v>104.50478403755869</c:v>
                </c:pt>
                <c:pt idx="8255" formatCode="0.00">
                  <c:v>104.70710569105692</c:v>
                </c:pt>
                <c:pt idx="8256" formatCode="0.00">
                  <c:v>104.78878125000001</c:v>
                </c:pt>
                <c:pt idx="8257" formatCode="0.00">
                  <c:v>104.34711287807924</c:v>
                </c:pt>
                <c:pt idx="8258" formatCode="0.00">
                  <c:v>104.43347930283227</c:v>
                </c:pt>
                <c:pt idx="8259" formatCode="0.00">
                  <c:v>104.51463500467148</c:v>
                </c:pt>
                <c:pt idx="8260" formatCode="0.00">
                  <c:v>104.59609990662933</c:v>
                </c:pt>
                <c:pt idx="8261" formatCode="0.00">
                  <c:v>105.07928846751634</c:v>
                </c:pt>
                <c:pt idx="8262" formatCode="0.00">
                  <c:v>105.20310254816658</c:v>
                </c:pt>
                <c:pt idx="8263" formatCode="0.00">
                  <c:v>105.56554579323192</c:v>
                </c:pt>
                <c:pt idx="8264" formatCode="0.00">
                  <c:v>105.56781573242493</c:v>
                </c:pt>
                <c:pt idx="8265" formatCode="0.00">
                  <c:v>105.48981607418858</c:v>
                </c:pt>
                <c:pt idx="8266" formatCode="0.00">
                  <c:v>105.85009079678818</c:v>
                </c:pt>
                <c:pt idx="8267" formatCode="0.00">
                  <c:v>106.44831954306888</c:v>
                </c:pt>
                <c:pt idx="8268" formatCode="0.00">
                  <c:v>107.25065050941652</c:v>
                </c:pt>
                <c:pt idx="8269" formatCode="0.00">
                  <c:v>105.93132822085892</c:v>
                </c:pt>
                <c:pt idx="8270" formatCode="0.00">
                  <c:v>105.23842092603731</c:v>
                </c:pt>
                <c:pt idx="8271" formatCode="0.00">
                  <c:v>104.44966765315183</c:v>
                </c:pt>
                <c:pt idx="8272" formatCode="0.00">
                  <c:v>104.79950442477879</c:v>
                </c:pt>
                <c:pt idx="8273" formatCode="0.00">
                  <c:v>104.76300000000002</c:v>
                </c:pt>
                <c:pt idx="8274" formatCode="0.00">
                  <c:v>104.67749511400653</c:v>
                </c:pt>
                <c:pt idx="8275" formatCode="0.00">
                  <c:v>104.78753896490188</c:v>
                </c:pt>
                <c:pt idx="8276" formatCode="0.00">
                  <c:v>104.6685688265154</c:v>
                </c:pt>
                <c:pt idx="8277" formatCode="0.00">
                  <c:v>105.01059903961587</c:v>
                </c:pt>
                <c:pt idx="8278" formatCode="0.00">
                  <c:v>106.21211171333937</c:v>
                </c:pt>
                <c:pt idx="8279" formatCode="0.00">
                  <c:v>107.07612292358807</c:v>
                </c:pt>
                <c:pt idx="8280" formatCode="0.00">
                  <c:v>107.50883333333336</c:v>
                </c:pt>
                <c:pt idx="8281" formatCode="0.00">
                  <c:v>106.92305773321181</c:v>
                </c:pt>
                <c:pt idx="8282" formatCode="0.00">
                  <c:v>106.96249725776967</c:v>
                </c:pt>
                <c:pt idx="8283" formatCode="0.00">
                  <c:v>107.12326267562614</c:v>
                </c:pt>
                <c:pt idx="8284" formatCode="0.00">
                  <c:v>107.36321419828644</c:v>
                </c:pt>
                <c:pt idx="8285" formatCode="0.00">
                  <c:v>107.6823474264706</c:v>
                </c:pt>
                <c:pt idx="8286" formatCode="0.00">
                  <c:v>109.23375529628495</c:v>
                </c:pt>
                <c:pt idx="8287" formatCode="0.00">
                  <c:v>107.76315365703749</c:v>
                </c:pt>
                <c:pt idx="8288" formatCode="0.00">
                  <c:v>107.92761538461544</c:v>
                </c:pt>
                <c:pt idx="8289" formatCode="0.00">
                  <c:v>108.08824645717809</c:v>
                </c:pt>
                <c:pt idx="8290" formatCode="0.00">
                  <c:v>108.5280323774283</c:v>
                </c:pt>
                <c:pt idx="8291" formatCode="0.00">
                  <c:v>108.61096359148412</c:v>
                </c:pt>
                <c:pt idx="8292" formatCode="0.00">
                  <c:v>108.25358060531194</c:v>
                </c:pt>
                <c:pt idx="8293" formatCode="0.00">
                  <c:v>108.29288878591291</c:v>
                </c:pt>
                <c:pt idx="8294" formatCode="0.00">
                  <c:v>108.57677551020407</c:v>
                </c:pt>
                <c:pt idx="8295" formatCode="0.00">
                  <c:v>109.33782203652126</c:v>
                </c:pt>
                <c:pt idx="8296" formatCode="0.00">
                  <c:v>109.90274914834316</c:v>
                </c:pt>
                <c:pt idx="8297" formatCode="0.00">
                  <c:v>110.06456395168786</c:v>
                </c:pt>
                <c:pt idx="8298" formatCode="0.00">
                  <c:v>110.35080223186608</c:v>
                </c:pt>
                <c:pt idx="8299" formatCode="0.00">
                  <c:v>110.39090697674419</c:v>
                </c:pt>
                <c:pt idx="8300" formatCode="0.00">
                  <c:v>110.87268992248062</c:v>
                </c:pt>
                <c:pt idx="8301" formatCode="0.00">
                  <c:v>111.31406943583386</c:v>
                </c:pt>
                <c:pt idx="8302" formatCode="0.00">
                  <c:v>111.63373775573464</c:v>
                </c:pt>
                <c:pt idx="8303" formatCode="0.00">
                  <c:v>112.07474465447785</c:v>
                </c:pt>
                <c:pt idx="8304" formatCode="0.00">
                  <c:v>111.99356673892848</c:v>
                </c:pt>
                <c:pt idx="8305" formatCode="0.00">
                  <c:v>112.27228792569659</c:v>
                </c:pt>
                <c:pt idx="8306" formatCode="0.00">
                  <c:v>112.22242812982998</c:v>
                </c:pt>
                <c:pt idx="8307" formatCode="0.00">
                  <c:v>112.13225331687752</c:v>
                </c:pt>
                <c:pt idx="8308" formatCode="0.00">
                  <c:v>112.3901511985249</c:v>
                </c:pt>
                <c:pt idx="8309" formatCode="0.00">
                  <c:v>112.54221879768085</c:v>
                </c:pt>
                <c:pt idx="8310" formatCode="0.00">
                  <c:v>112.84487046004841</c:v>
                </c:pt>
                <c:pt idx="8311" formatCode="0.00">
                  <c:v>112.99409683203828</c:v>
                </c:pt>
                <c:pt idx="8312" formatCode="0.00">
                  <c:v>113.27083791777579</c:v>
                </c:pt>
                <c:pt idx="8313" formatCode="0.00">
                  <c:v>113.69083957845436</c:v>
                </c:pt>
                <c:pt idx="8314" formatCode="0.00">
                  <c:v>114.30103555814634</c:v>
                </c:pt>
                <c:pt idx="8315" formatCode="0.00">
                  <c:v>114.75469315226817</c:v>
                </c:pt>
                <c:pt idx="8316" formatCode="0.00">
                  <c:v>114.01071819737595</c:v>
                </c:pt>
                <c:pt idx="8317" formatCode="0.00">
                  <c:v>115.37180281690144</c:v>
                </c:pt>
                <c:pt idx="8318" formatCode="0.00">
                  <c:v>115.88108868930678</c:v>
                </c:pt>
                <c:pt idx="8319" formatCode="0.00">
                  <c:v>116.46381392085323</c:v>
                </c:pt>
                <c:pt idx="8320" formatCode="0.00">
                  <c:v>116.24399745690874</c:v>
                </c:pt>
                <c:pt idx="8321" formatCode="0.00">
                  <c:v>116.53084191071937</c:v>
                </c:pt>
                <c:pt idx="8322" formatCode="0.00">
                  <c:v>116.47407142857145</c:v>
                </c:pt>
                <c:pt idx="8323" formatCode="0.00">
                  <c:v>116.53347413793108</c:v>
                </c:pt>
                <c:pt idx="8324" formatCode="0.00">
                  <c:v>116.40342184339789</c:v>
                </c:pt>
                <c:pt idx="8325" formatCode="0.00">
                  <c:v>116.49281997677122</c:v>
                </c:pt>
                <c:pt idx="8326" formatCode="0.00">
                  <c:v>116.58310504814708</c:v>
                </c:pt>
                <c:pt idx="8327" formatCode="0.00">
                  <c:v>116.21461290322583</c:v>
                </c:pt>
                <c:pt idx="8328" formatCode="0.00">
                  <c:v>116.26454684737774</c:v>
                </c:pt>
                <c:pt idx="8329" formatCode="0.00">
                  <c:v>117.37462034299233</c:v>
                </c:pt>
                <c:pt idx="8330" formatCode="0.00">
                  <c:v>116.06828346690418</c:v>
                </c:pt>
                <c:pt idx="8331" formatCode="0.00">
                  <c:v>116.94929056266747</c:v>
                </c:pt>
                <c:pt idx="8332" formatCode="0.00">
                  <c:v>116.22201884534852</c:v>
                </c:pt>
                <c:pt idx="8333" formatCode="0.00">
                  <c:v>116.84170648259305</c:v>
                </c:pt>
                <c:pt idx="8334" formatCode="0.00">
                  <c:v>116.99851920768307</c:v>
                </c:pt>
                <c:pt idx="8335" formatCode="0.00">
                  <c:v>117.73329702970301</c:v>
                </c:pt>
                <c:pt idx="8336" formatCode="0.00">
                  <c:v>117.37885182963407</c:v>
                </c:pt>
                <c:pt idx="8337" formatCode="0.00">
                  <c:v>117.61034712230219</c:v>
                </c:pt>
                <c:pt idx="8338" formatCode="0.00">
                  <c:v>117.14047302158275</c:v>
                </c:pt>
                <c:pt idx="8339" formatCode="0.00">
                  <c:v>117.42389108910893</c:v>
                </c:pt>
                <c:pt idx="8340" formatCode="0.00">
                  <c:v>116.92741441441447</c:v>
                </c:pt>
                <c:pt idx="8341" formatCode="0.00">
                  <c:v>116.66863909774438</c:v>
                </c:pt>
                <c:pt idx="8342" formatCode="0.00">
                  <c:v>116.28684893168824</c:v>
                </c:pt>
                <c:pt idx="8343" formatCode="0.00">
                  <c:v>116.41322590361449</c:v>
                </c:pt>
                <c:pt idx="8344" formatCode="0.00">
                  <c:v>116.31051131221719</c:v>
                </c:pt>
                <c:pt idx="8345" formatCode="0.00">
                  <c:v>116.32030897009969</c:v>
                </c:pt>
                <c:pt idx="8346" formatCode="0.00">
                  <c:v>116.04963141993957</c:v>
                </c:pt>
                <c:pt idx="8347" formatCode="0.00">
                  <c:v>115.87373266727218</c:v>
                </c:pt>
                <c:pt idx="8348" formatCode="0.00">
                  <c:v>115.76967070952097</c:v>
                </c:pt>
                <c:pt idx="8349" formatCode="0.00">
                  <c:v>115.46579295689133</c:v>
                </c:pt>
                <c:pt idx="8350" formatCode="0.00">
                  <c:v>115.43376876329384</c:v>
                </c:pt>
                <c:pt idx="8351" formatCode="0.00">
                  <c:v>115.43376876329384</c:v>
                </c:pt>
                <c:pt idx="8352" formatCode="0.00">
                  <c:v>115.47880547112467</c:v>
                </c:pt>
                <c:pt idx="8353" formatCode="0.00">
                  <c:v>115.47880547112467</c:v>
                </c:pt>
                <c:pt idx="8354" formatCode="0.00">
                  <c:v>115.47880547112467</c:v>
                </c:pt>
                <c:pt idx="8355" formatCode="0.00">
                  <c:v>115.51968896321074</c:v>
                </c:pt>
                <c:pt idx="8356" formatCode="0.00">
                  <c:v>115.47880547112467</c:v>
                </c:pt>
                <c:pt idx="8357" formatCode="0.00">
                  <c:v>115.83741471571909</c:v>
                </c:pt>
                <c:pt idx="8358" formatCode="0.00">
                  <c:v>115.83741471571909</c:v>
                </c:pt>
                <c:pt idx="8359" formatCode="0.00">
                  <c:v>115.63762006079031</c:v>
                </c:pt>
                <c:pt idx="8360" formatCode="0.00">
                  <c:v>115.83741471571909</c:v>
                </c:pt>
                <c:pt idx="8361" formatCode="0.00">
                  <c:v>115.51968896321074</c:v>
                </c:pt>
                <c:pt idx="8362" formatCode="0.00">
                  <c:v>115.76049011256467</c:v>
                </c:pt>
                <c:pt idx="8363" formatCode="0.00">
                  <c:v>115.77388943039904</c:v>
                </c:pt>
                <c:pt idx="8364" formatCode="0.00">
                  <c:v>115.77388943039904</c:v>
                </c:pt>
                <c:pt idx="8365" formatCode="0.00">
                  <c:v>115.69184322678845</c:v>
                </c:pt>
                <c:pt idx="8366" formatCode="0.00">
                  <c:v>115.93304264392327</c:v>
                </c:pt>
                <c:pt idx="8367" formatCode="0.00">
                  <c:v>115.93304264392327</c:v>
                </c:pt>
                <c:pt idx="8368" formatCode="0.00">
                  <c:v>115.84671385083715</c:v>
                </c:pt>
                <c:pt idx="8369" formatCode="0.00">
                  <c:v>115.80568107121121</c:v>
                </c:pt>
                <c:pt idx="8370" formatCode="0.00">
                  <c:v>115.69184322678845</c:v>
                </c:pt>
                <c:pt idx="8371" formatCode="0.00">
                  <c:v>115.80568107121121</c:v>
                </c:pt>
                <c:pt idx="8372" formatCode="0.00">
                  <c:v>115.48766524650031</c:v>
                </c:pt>
                <c:pt idx="8373" formatCode="0.00">
                  <c:v>116.27852038953137</c:v>
                </c:pt>
                <c:pt idx="8374" formatCode="0.00">
                  <c:v>116.27852038953137</c:v>
                </c:pt>
                <c:pt idx="8375" formatCode="0.00">
                  <c:v>116.27852038953137</c:v>
                </c:pt>
                <c:pt idx="8376" formatCode="0.00">
                  <c:v>115.605713720718</c:v>
                </c:pt>
                <c:pt idx="8377" formatCode="0.00">
                  <c:v>115.605713720718</c:v>
                </c:pt>
                <c:pt idx="8378" formatCode="0.00">
                  <c:v>115.67855183946492</c:v>
                </c:pt>
                <c:pt idx="8379" formatCode="0.00">
                  <c:v>115.20614381270906</c:v>
                </c:pt>
                <c:pt idx="8380" formatCode="0.00">
                  <c:v>115.33284175289106</c:v>
                </c:pt>
                <c:pt idx="8381" formatCode="0.00">
                  <c:v>115.37373059360732</c:v>
                </c:pt>
                <c:pt idx="8382" formatCode="0.00">
                  <c:v>114.82315839171491</c:v>
                </c:pt>
                <c:pt idx="8383" formatCode="0.00">
                  <c:v>114.54971541742842</c:v>
                </c:pt>
                <c:pt idx="8384" formatCode="0.00">
                  <c:v>114.59460621761662</c:v>
                </c:pt>
                <c:pt idx="8385" formatCode="0.00">
                  <c:v>114.44296643271286</c:v>
                </c:pt>
                <c:pt idx="8386" formatCode="0.00">
                  <c:v>115.20359254734268</c:v>
                </c:pt>
                <c:pt idx="8387" formatCode="0.00">
                  <c:v>114.49557946210271</c:v>
                </c:pt>
                <c:pt idx="8388" formatCode="0.00">
                  <c:v>114.82305201958386</c:v>
                </c:pt>
                <c:pt idx="8389" formatCode="0.00">
                  <c:v>114.86821885521888</c:v>
                </c:pt>
                <c:pt idx="8390" formatCode="0.00">
                  <c:v>115.63156617647059</c:v>
                </c:pt>
                <c:pt idx="8391" formatCode="0.00">
                  <c:v>114.80248175406319</c:v>
                </c:pt>
                <c:pt idx="8392" formatCode="0.00">
                  <c:v>115.84653789505987</c:v>
                </c:pt>
                <c:pt idx="8393" formatCode="0.00">
                  <c:v>115.29186091495242</c:v>
                </c:pt>
                <c:pt idx="8394" formatCode="0.00">
                  <c:v>115.37859139784948</c:v>
                </c:pt>
                <c:pt idx="8395" formatCode="0.00">
                  <c:v>115.50677306273064</c:v>
                </c:pt>
                <c:pt idx="8396" formatCode="0.00">
                  <c:v>115.18543234932349</c:v>
                </c:pt>
                <c:pt idx="8397" formatCode="0.00">
                  <c:v>114.14376213890597</c:v>
                </c:pt>
                <c:pt idx="8398" formatCode="0.00">
                  <c:v>114.14376213890597</c:v>
                </c:pt>
                <c:pt idx="8399" formatCode="0.00">
                  <c:v>113.4136901840491</c:v>
                </c:pt>
                <c:pt idx="8400" formatCode="0.00">
                  <c:v>113.68932628028216</c:v>
                </c:pt>
                <c:pt idx="8401" formatCode="0.00">
                  <c:v>113.99845176110259</c:v>
                </c:pt>
                <c:pt idx="8402" formatCode="0.00">
                  <c:v>112.83218960244653</c:v>
                </c:pt>
                <c:pt idx="8403" formatCode="0.00">
                  <c:v>112.32842909312237</c:v>
                </c:pt>
                <c:pt idx="8404" formatCode="0.00">
                  <c:v>112.15560777170614</c:v>
                </c:pt>
                <c:pt idx="8405" formatCode="0.00">
                  <c:v>112.09328424553976</c:v>
                </c:pt>
                <c:pt idx="8406" formatCode="0.00">
                  <c:v>111.68567108833287</c:v>
                </c:pt>
                <c:pt idx="8407" formatCode="0.00">
                  <c:v>111.7602130159687</c:v>
                </c:pt>
                <c:pt idx="8408" formatCode="0.00">
                  <c:v>112.91221898468009</c:v>
                </c:pt>
                <c:pt idx="8409" formatCode="0.00">
                  <c:v>111.91777259126272</c:v>
                </c:pt>
                <c:pt idx="8410" formatCode="0.00">
                  <c:v>111.33175934230195</c:v>
                </c:pt>
                <c:pt idx="8411" formatCode="0.00">
                  <c:v>110.78555751419182</c:v>
                </c:pt>
                <c:pt idx="8412" formatCode="0.00">
                  <c:v>110.6097142432352</c:v>
                </c:pt>
                <c:pt idx="8413" formatCode="0.00">
                  <c:v>110.75795099495099</c:v>
                </c:pt>
                <c:pt idx="8414" formatCode="0.00">
                  <c:v>110.33489542483662</c:v>
                </c:pt>
                <c:pt idx="8415" formatCode="0.00">
                  <c:v>110.20919033501337</c:v>
                </c:pt>
                <c:pt idx="8416" formatCode="0.00">
                  <c:v>110.13262962962963</c:v>
                </c:pt>
                <c:pt idx="8417" formatCode="0.00">
                  <c:v>110.25401840855108</c:v>
                </c:pt>
                <c:pt idx="8418" formatCode="0.00">
                  <c:v>110.11158630952383</c:v>
                </c:pt>
                <c:pt idx="8419" formatCode="0.00">
                  <c:v>110.15644262295083</c:v>
                </c:pt>
                <c:pt idx="8420" formatCode="0.00">
                  <c:v>109.96437231503583</c:v>
                </c:pt>
                <c:pt idx="8421" formatCode="0.00">
                  <c:v>109.88949253731346</c:v>
                </c:pt>
                <c:pt idx="8422" formatCode="0.00">
                  <c:v>109.77794768310912</c:v>
                </c:pt>
                <c:pt idx="8423" formatCode="0.00">
                  <c:v>110.39865022421523</c:v>
                </c:pt>
                <c:pt idx="8424" formatCode="0.00">
                  <c:v>109.70871728062295</c:v>
                </c:pt>
                <c:pt idx="8425" formatCode="0.00">
                  <c:v>109.98519724220625</c:v>
                </c:pt>
                <c:pt idx="8426" formatCode="0.00">
                  <c:v>110.06893093093097</c:v>
                </c:pt>
                <c:pt idx="8427" formatCode="0.00">
                  <c:v>109.76112086590501</c:v>
                </c:pt>
                <c:pt idx="8428" formatCode="0.00">
                  <c:v>109.95910057211685</c:v>
                </c:pt>
                <c:pt idx="8429" formatCode="0.00">
                  <c:v>110.16182388419782</c:v>
                </c:pt>
                <c:pt idx="8430" formatCode="0.00">
                  <c:v>110.63747161835752</c:v>
                </c:pt>
                <c:pt idx="8431" formatCode="0.00">
                  <c:v>110.05593921983674</c:v>
                </c:pt>
                <c:pt idx="8432" formatCode="0.00">
                  <c:v>109.9041595519225</c:v>
                </c:pt>
                <c:pt idx="8433" formatCode="0.00">
                  <c:v>109.94947665251669</c:v>
                </c:pt>
                <c:pt idx="8434" formatCode="0.00">
                  <c:v>110.58191317547053</c:v>
                </c:pt>
                <c:pt idx="8435" formatCode="0.00">
                  <c:v>110.94192976588633</c:v>
                </c:pt>
                <c:pt idx="8436" formatCode="0.00">
                  <c:v>110.27806390748634</c:v>
                </c:pt>
                <c:pt idx="8437" formatCode="0.00">
                  <c:v>110.63849527583056</c:v>
                </c:pt>
                <c:pt idx="8438" formatCode="0.00">
                  <c:v>109.73247496947499</c:v>
                </c:pt>
                <c:pt idx="8439" formatCode="0.00">
                  <c:v>109.97706727828751</c:v>
                </c:pt>
                <c:pt idx="8440" formatCode="0.00">
                  <c:v>110.26637113086119</c:v>
                </c:pt>
                <c:pt idx="8441" formatCode="0.00">
                  <c:v>110.19207583665954</c:v>
                </c:pt>
                <c:pt idx="8442" formatCode="0.00">
                  <c:v>109.95462826420894</c:v>
                </c:pt>
                <c:pt idx="8443" formatCode="0.00">
                  <c:v>109.80029621654879</c:v>
                </c:pt>
                <c:pt idx="8444" formatCode="0.00">
                  <c:v>109.8399230769231</c:v>
                </c:pt>
                <c:pt idx="8445" formatCode="0.00">
                  <c:v>109.96101599507847</c:v>
                </c:pt>
                <c:pt idx="8446" formatCode="0.00">
                  <c:v>109.91713591635917</c:v>
                </c:pt>
                <c:pt idx="8447" formatCode="0.00">
                  <c:v>109.95462826420894</c:v>
                </c:pt>
                <c:pt idx="8448" formatCode="0.00">
                  <c:v>110.02940601042627</c:v>
                </c:pt>
                <c:pt idx="8449" formatCode="0.00">
                  <c:v>110.33618751911902</c:v>
                </c:pt>
                <c:pt idx="8450" formatCode="0.00">
                  <c:v>109.48720876445526</c:v>
                </c:pt>
                <c:pt idx="8451" formatCode="0.00">
                  <c:v>108.80515864365729</c:v>
                </c:pt>
                <c:pt idx="8452" formatCode="0.00">
                  <c:v>108.704341607565</c:v>
                </c:pt>
                <c:pt idx="8453" formatCode="0.00">
                  <c:v>107.60232714617172</c:v>
                </c:pt>
                <c:pt idx="8454" formatCode="0.00">
                  <c:v>107.10409864826002</c:v>
                </c:pt>
                <c:pt idx="8455" formatCode="0.00">
                  <c:v>106.50673040752352</c:v>
                </c:pt>
                <c:pt idx="8456" formatCode="0.00">
                  <c:v>106.06098123400628</c:v>
                </c:pt>
                <c:pt idx="8457" formatCode="0.00">
                  <c:v>104.81368046498442</c:v>
                </c:pt>
                <c:pt idx="8458" formatCode="0.00">
                  <c:v>104.22500737170401</c:v>
                </c:pt>
                <c:pt idx="8459" formatCode="0.00">
                  <c:v>103.49208987808338</c:v>
                </c:pt>
                <c:pt idx="8460" formatCode="0.00">
                  <c:v>103.43260507757408</c:v>
                </c:pt>
                <c:pt idx="8461" formatCode="0.00">
                  <c:v>102.55850577627504</c:v>
                </c:pt>
                <c:pt idx="8462" formatCode="0.00">
                  <c:v>102.25841090087549</c:v>
                </c:pt>
                <c:pt idx="8463" formatCode="0.00">
                  <c:v>102.03244837340878</c:v>
                </c:pt>
                <c:pt idx="8464" formatCode="0.00">
                  <c:v>101.83995578231293</c:v>
                </c:pt>
                <c:pt idx="8465" formatCode="0.00">
                  <c:v>101.02259351904493</c:v>
                </c:pt>
                <c:pt idx="8466" formatCode="0.00">
                  <c:v>100.96773339036214</c:v>
                </c:pt>
                <c:pt idx="8467" formatCode="0.00">
                  <c:v>101.07014285714288</c:v>
                </c:pt>
                <c:pt idx="8468" formatCode="0.00">
                  <c:v>100.86933419317857</c:v>
                </c:pt>
                <c:pt idx="8469" formatCode="0.00">
                  <c:v>101.07127338129499</c:v>
                </c:pt>
                <c:pt idx="8470" formatCode="0.00">
                  <c:v>101.16672401847575</c:v>
                </c:pt>
                <c:pt idx="8471" formatCode="0.00">
                  <c:v>100.81281175789171</c:v>
                </c:pt>
                <c:pt idx="8472" formatCode="0.00">
                  <c:v>100.83842102206738</c:v>
                </c:pt>
                <c:pt idx="8473" formatCode="0.00">
                  <c:v>100.97734807916181</c:v>
                </c:pt>
                <c:pt idx="8474" formatCode="0.00">
                  <c:v>101.07358394160585</c:v>
                </c:pt>
                <c:pt idx="8475" formatCode="0.00">
                  <c:v>101.3275114101814</c:v>
                </c:pt>
                <c:pt idx="8476" formatCode="0.00">
                  <c:v>101.91691955372872</c:v>
                </c:pt>
                <c:pt idx="8477" formatCode="0.00">
                  <c:v>102.25234137018528</c:v>
                </c:pt>
                <c:pt idx="8478" formatCode="0.00">
                  <c:v>101.55939175257733</c:v>
                </c:pt>
                <c:pt idx="8479" formatCode="0.00">
                  <c:v>101.362025974026</c:v>
                </c:pt>
                <c:pt idx="8480" formatCode="0.00">
                  <c:v>102.26928698224854</c:v>
                </c:pt>
                <c:pt idx="8481" formatCode="0.00">
                  <c:v>101.48860794780548</c:v>
                </c:pt>
                <c:pt idx="8482" formatCode="0.00">
                  <c:v>101.51664258102885</c:v>
                </c:pt>
                <c:pt idx="8483" formatCode="0.00">
                  <c:v>100.77885765336512</c:v>
                </c:pt>
                <c:pt idx="8484" formatCode="0.00">
                  <c:v>100.61422242098989</c:v>
                </c:pt>
                <c:pt idx="8485" formatCode="0.00">
                  <c:v>100.72539928379591</c:v>
                </c:pt>
                <c:pt idx="8486" formatCode="0.00">
                  <c:v>100.4930686772171</c:v>
                </c:pt>
                <c:pt idx="8487" formatCode="0.00">
                  <c:v>100.55944032306313</c:v>
                </c:pt>
                <c:pt idx="8488" formatCode="0.00">
                  <c:v>100.16594821909608</c:v>
                </c:pt>
                <c:pt idx="8489" formatCode="0.00">
                  <c:v>100.1247435590174</c:v>
                </c:pt>
                <c:pt idx="8490" formatCode="0.00">
                  <c:v>100.04365047961633</c:v>
                </c:pt>
                <c:pt idx="8491" formatCode="0.00">
                  <c:v>99.538247228049144</c:v>
                </c:pt>
                <c:pt idx="8492" formatCode="0.00">
                  <c:v>99.776102725366897</c:v>
                </c:pt>
                <c:pt idx="8493" formatCode="0.00">
                  <c:v>99.711056801195824</c:v>
                </c:pt>
                <c:pt idx="8494" formatCode="0.00">
                  <c:v>99.79806415995229</c:v>
                </c:pt>
                <c:pt idx="8495" formatCode="0.00">
                  <c:v>100.01471029149322</c:v>
                </c:pt>
                <c:pt idx="8496" formatCode="0.00">
                  <c:v>99.649565836298962</c:v>
                </c:pt>
                <c:pt idx="8497" formatCode="0.00">
                  <c:v>99.149430678466089</c:v>
                </c:pt>
                <c:pt idx="8498" formatCode="0.00">
                  <c:v>99.566403755868549</c:v>
                </c:pt>
                <c:pt idx="8499" formatCode="0.00">
                  <c:v>99.797610900612085</c:v>
                </c:pt>
                <c:pt idx="8500" formatCode="0.00">
                  <c:v>98.972057971014522</c:v>
                </c:pt>
                <c:pt idx="8501" formatCode="0.00">
                  <c:v>99.108942824140939</c:v>
                </c:pt>
                <c:pt idx="8502" formatCode="0.00">
                  <c:v>99.071029301924753</c:v>
                </c:pt>
                <c:pt idx="8503" formatCode="0.00">
                  <c:v>99.304595319634728</c:v>
                </c:pt>
                <c:pt idx="8504" formatCode="0.00">
                  <c:v>99.201421201814071</c:v>
                </c:pt>
                <c:pt idx="8505" formatCode="0.00">
                  <c:v>98.074020293122899</c:v>
                </c:pt>
                <c:pt idx="8506" formatCode="0.00">
                  <c:v>97.95752247191011</c:v>
                </c:pt>
                <c:pt idx="8507" formatCode="0.00">
                  <c:v>98.170692307692335</c:v>
                </c:pt>
                <c:pt idx="8508" formatCode="0.00">
                  <c:v>98.3384112071369</c:v>
                </c:pt>
                <c:pt idx="8509" formatCode="0.00">
                  <c:v>98.185916666666671</c:v>
                </c:pt>
                <c:pt idx="8510" formatCode="0.00">
                  <c:v>99.308769764216365</c:v>
                </c:pt>
                <c:pt idx="8511" formatCode="0.00">
                  <c:v>98.171839013577184</c:v>
                </c:pt>
                <c:pt idx="8512" formatCode="0.00">
                  <c:v>98.565977839335204</c:v>
                </c:pt>
                <c:pt idx="8513" formatCode="0.00">
                  <c:v>99.459591853699095</c:v>
                </c:pt>
                <c:pt idx="8514" formatCode="0.00">
                  <c:v>99.496231707317079</c:v>
                </c:pt>
                <c:pt idx="8515" formatCode="0.00">
                  <c:v>100.3537012195122</c:v>
                </c:pt>
                <c:pt idx="8516" formatCode="0.00">
                  <c:v>99.206597560975609</c:v>
                </c:pt>
                <c:pt idx="8517" formatCode="0.00">
                  <c:v>99.706843594009968</c:v>
                </c:pt>
                <c:pt idx="8518" formatCode="0.00">
                  <c:v>98.92077439024392</c:v>
                </c:pt>
                <c:pt idx="8519" formatCode="0.00">
                  <c:v>99.923060975609758</c:v>
                </c:pt>
                <c:pt idx="8520" formatCode="0.00">
                  <c:v>98.786394241417526</c:v>
                </c:pt>
                <c:pt idx="8521" formatCode="0.00">
                  <c:v>98.825586445366554</c:v>
                </c:pt>
                <c:pt idx="8522" formatCode="0.00">
                  <c:v>99.582997236042033</c:v>
                </c:pt>
                <c:pt idx="8523" formatCode="0.00">
                  <c:v>100.05435597901135</c:v>
                </c:pt>
                <c:pt idx="8524" formatCode="0.00">
                  <c:v>100.02672035300608</c:v>
                </c:pt>
                <c:pt idx="8525" formatCode="0.00">
                  <c:v>98.640101129787823</c:v>
                </c:pt>
                <c:pt idx="8526" formatCode="0.00">
                  <c:v>97.978759075907604</c:v>
                </c:pt>
                <c:pt idx="8527" formatCode="0.00">
                  <c:v>97.921978583196079</c:v>
                </c:pt>
                <c:pt idx="8528" formatCode="0.00">
                  <c:v>97.961559670781909</c:v>
                </c:pt>
                <c:pt idx="8529" formatCode="0.00">
                  <c:v>98.570223135964909</c:v>
                </c:pt>
                <c:pt idx="8530" formatCode="0.00">
                  <c:v>97.598407549234139</c:v>
                </c:pt>
                <c:pt idx="8531" formatCode="0.00">
                  <c:v>97.888000000000034</c:v>
                </c:pt>
                <c:pt idx="8532" formatCode="0.00">
                  <c:v>98.105777170944876</c:v>
                </c:pt>
                <c:pt idx="8533" formatCode="0.00">
                  <c:v>98.394342062193118</c:v>
                </c:pt>
                <c:pt idx="8534" formatCode="0.00">
                  <c:v>97.526552165622462</c:v>
                </c:pt>
                <c:pt idx="8535" formatCode="0.00">
                  <c:v>98.312428882240965</c:v>
                </c:pt>
                <c:pt idx="8536" formatCode="0.00">
                  <c:v>97.261980701277551</c:v>
                </c:pt>
                <c:pt idx="8537" formatCode="0.00">
                  <c:v>96.883450841933737</c:v>
                </c:pt>
                <c:pt idx="8538" formatCode="0.00">
                  <c:v>96.678716612377855</c:v>
                </c:pt>
                <c:pt idx="8539" formatCode="0.00">
                  <c:v>96.341590785907869</c:v>
                </c:pt>
                <c:pt idx="8540" formatCode="0.00">
                  <c:v>96.783686857760955</c:v>
                </c:pt>
                <c:pt idx="8541" formatCode="0.00">
                  <c:v>96.832163292847511</c:v>
                </c:pt>
                <c:pt idx="8542" formatCode="0.00">
                  <c:v>96.584025020177577</c:v>
                </c:pt>
                <c:pt idx="8543" formatCode="0.00">
                  <c:v>96.060935103244844</c:v>
                </c:pt>
                <c:pt idx="8544" formatCode="0.00">
                  <c:v>96.359200160556625</c:v>
                </c:pt>
                <c:pt idx="8545" formatCode="0.00">
                  <c:v>96.197727418492818</c:v>
                </c:pt>
                <c:pt idx="8546" formatCode="0.00">
                  <c:v>95.919790945406135</c:v>
                </c:pt>
                <c:pt idx="8547" formatCode="0.00">
                  <c:v>96.003361605955874</c:v>
                </c:pt>
                <c:pt idx="8548" formatCode="0.00">
                  <c:v>95.676359788359818</c:v>
                </c:pt>
                <c:pt idx="8549" formatCode="0.00">
                  <c:v>95.928125495376491</c:v>
                </c:pt>
                <c:pt idx="8550" formatCode="0.00">
                  <c:v>95.238751186083306</c:v>
                </c:pt>
                <c:pt idx="8551" formatCode="0.00">
                  <c:v>95.332466351209277</c:v>
                </c:pt>
                <c:pt idx="8552" formatCode="0.00">
                  <c:v>95.365725366876333</c:v>
                </c:pt>
                <c:pt idx="8553" formatCode="0.00">
                  <c:v>95.385384937238499</c:v>
                </c:pt>
                <c:pt idx="8554" formatCode="0.00">
                  <c:v>95.056696275071658</c:v>
                </c:pt>
                <c:pt idx="8555" formatCode="0.00">
                  <c:v>94.965010376134913</c:v>
                </c:pt>
                <c:pt idx="8556" formatCode="0.00">
                  <c:v>96.547792150787529</c:v>
                </c:pt>
                <c:pt idx="8557" formatCode="0.00">
                  <c:v>95.553895061728397</c:v>
                </c:pt>
                <c:pt idx="8558" formatCode="0.00">
                  <c:v>94.495440399897475</c:v>
                </c:pt>
                <c:pt idx="8559" formatCode="0.00">
                  <c:v>95.135183819764478</c:v>
                </c:pt>
                <c:pt idx="8560" formatCode="0.00">
                  <c:v>95.470842886386919</c:v>
                </c:pt>
                <c:pt idx="8561" formatCode="0.00">
                  <c:v>94.842024827233189</c:v>
                </c:pt>
                <c:pt idx="8562" formatCode="0.00">
                  <c:v>95.092554189085348</c:v>
                </c:pt>
                <c:pt idx="8563" formatCode="0.00">
                  <c:v>94.861026652998476</c:v>
                </c:pt>
                <c:pt idx="8564" formatCode="0.00">
                  <c:v>96.479867469879522</c:v>
                </c:pt>
                <c:pt idx="8565" formatCode="0.00">
                  <c:v>95.356774019984641</c:v>
                </c:pt>
                <c:pt idx="8566" formatCode="0.00">
                  <c:v>95.490645400973634</c:v>
                </c:pt>
                <c:pt idx="8567" formatCode="0.00">
                  <c:v>95.369923470693649</c:v>
                </c:pt>
                <c:pt idx="8568" formatCode="0.00">
                  <c:v>95.743956032719851</c:v>
                </c:pt>
                <c:pt idx="8569" formatCode="0.00">
                  <c:v>94.147915557830117</c:v>
                </c:pt>
                <c:pt idx="8570" formatCode="0.00">
                  <c:v>94.198545873910817</c:v>
                </c:pt>
                <c:pt idx="8571" formatCode="0.00">
                  <c:v>94.053661877886086</c:v>
                </c:pt>
                <c:pt idx="8572" formatCode="0.00">
                  <c:v>93.923146228835293</c:v>
                </c:pt>
                <c:pt idx="8573" formatCode="0.00">
                  <c:v>93.085207958921728</c:v>
                </c:pt>
                <c:pt idx="8574" formatCode="0.00">
                  <c:v>93.501431876606702</c:v>
                </c:pt>
                <c:pt idx="8575" formatCode="0.00">
                  <c:v>93.518791505791512</c:v>
                </c:pt>
                <c:pt idx="8576" formatCode="0.00">
                  <c:v>93.41677188465502</c:v>
                </c:pt>
                <c:pt idx="8577" formatCode="0.00">
                  <c:v>94.169725070858036</c:v>
                </c:pt>
                <c:pt idx="8578" formatCode="0.00">
                  <c:v>94.129619391438908</c:v>
                </c:pt>
                <c:pt idx="8579" formatCode="0.00">
                  <c:v>94.027573123549161</c:v>
                </c:pt>
                <c:pt idx="8580" formatCode="0.00">
                  <c:v>93.819774193548412</c:v>
                </c:pt>
                <c:pt idx="8581" formatCode="0.00">
                  <c:v>93.9107272727273</c:v>
                </c:pt>
                <c:pt idx="8582" formatCode="0.00">
                  <c:v>93.808466287780959</c:v>
                </c:pt>
                <c:pt idx="8583" formatCode="0.00">
                  <c:v>93.797134988363098</c:v>
                </c:pt>
                <c:pt idx="8584" formatCode="0.00">
                  <c:v>93.588679172056928</c:v>
                </c:pt>
                <c:pt idx="8585" formatCode="0.00">
                  <c:v>94.019922877846795</c:v>
                </c:pt>
                <c:pt idx="8586" formatCode="0.00">
                  <c:v>93.950273433454171</c:v>
                </c:pt>
                <c:pt idx="8587" formatCode="0.00">
                  <c:v>94.008790155440423</c:v>
                </c:pt>
                <c:pt idx="8588" formatCode="0.00">
                  <c:v>94.275953367875658</c:v>
                </c:pt>
                <c:pt idx="8589" formatCode="0.00">
                  <c:v>94.84333169214824</c:v>
                </c:pt>
                <c:pt idx="8590" formatCode="0.00">
                  <c:v>94.07093157076207</c:v>
                </c:pt>
                <c:pt idx="8591" formatCode="0.00">
                  <c:v>94.29445265888458</c:v>
                </c:pt>
                <c:pt idx="8592" formatCode="0.00">
                  <c:v>94.254173416407085</c:v>
                </c:pt>
                <c:pt idx="8593" formatCode="0.00">
                  <c:v>94.448714285714303</c:v>
                </c:pt>
                <c:pt idx="8594" formatCode="0.00">
                  <c:v>94.584428571428589</c:v>
                </c:pt>
                <c:pt idx="8595" formatCode="0.00">
                  <c:v>94.210259028319044</c:v>
                </c:pt>
                <c:pt idx="8596" formatCode="0.00">
                  <c:v>94.004616844294276</c:v>
                </c:pt>
                <c:pt idx="8597" formatCode="0.00">
                  <c:v>93.868796724720582</c:v>
                </c:pt>
                <c:pt idx="8598" formatCode="0.00">
                  <c:v>93.901715548621951</c:v>
                </c:pt>
                <c:pt idx="8599" formatCode="0.00">
                  <c:v>93.901715548621951</c:v>
                </c:pt>
                <c:pt idx="8600" formatCode="0.00">
                  <c:v>94.06696618985697</c:v>
                </c:pt>
                <c:pt idx="8601" formatCode="0.00">
                  <c:v>93.589112412177997</c:v>
                </c:pt>
                <c:pt idx="8602" formatCode="0.00">
                  <c:v>94.033995839833608</c:v>
                </c:pt>
                <c:pt idx="8603" formatCode="0.00">
                  <c:v>93.85745745511322</c:v>
                </c:pt>
                <c:pt idx="8604" formatCode="0.00">
                  <c:v>93.765860114404589</c:v>
                </c:pt>
                <c:pt idx="8605" formatCode="0.00">
                  <c:v>93.901715548621951</c:v>
                </c:pt>
                <c:pt idx="8606" formatCode="0.00">
                  <c:v>93.810155105222151</c:v>
                </c:pt>
                <c:pt idx="8607" formatCode="0.00">
                  <c:v>93.542228371005478</c:v>
                </c:pt>
                <c:pt idx="8608" formatCode="0.00">
                  <c:v>93.662869960988303</c:v>
                </c:pt>
                <c:pt idx="8609" formatCode="0.00">
                  <c:v>93.886828735033845</c:v>
                </c:pt>
                <c:pt idx="8610" formatCode="0.00">
                  <c:v>93.846094555873918</c:v>
                </c:pt>
                <c:pt idx="8611" formatCode="0.00">
                  <c:v>93.669087069864474</c:v>
                </c:pt>
                <c:pt idx="8612" formatCode="0.00">
                  <c:v>93.996828899321883</c:v>
                </c:pt>
                <c:pt idx="8613" formatCode="0.00">
                  <c:v>93.583496083550926</c:v>
                </c:pt>
                <c:pt idx="8614" formatCode="0.00">
                  <c:v>93.778804597701168</c:v>
                </c:pt>
                <c:pt idx="8615" formatCode="0.00">
                  <c:v>94.003849673202623</c:v>
                </c:pt>
                <c:pt idx="8616" formatCode="0.00">
                  <c:v>94.02576178010473</c:v>
                </c:pt>
                <c:pt idx="8617" formatCode="0.00">
                  <c:v>93.981299711815595</c:v>
                </c:pt>
                <c:pt idx="8618" formatCode="0.00">
                  <c:v>93.969989247311858</c:v>
                </c:pt>
                <c:pt idx="8619" formatCode="0.00">
                  <c:v>93.988315126050423</c:v>
                </c:pt>
                <c:pt idx="8620" formatCode="0.00">
                  <c:v>94.248081493165103</c:v>
                </c:pt>
                <c:pt idx="8621" formatCode="0.00">
                  <c:v>93.902597580220942</c:v>
                </c:pt>
                <c:pt idx="8622" formatCode="0.00">
                  <c:v>94.025111637704072</c:v>
                </c:pt>
                <c:pt idx="8623" formatCode="0.00">
                  <c:v>94.28560147601479</c:v>
                </c:pt>
                <c:pt idx="8624" formatCode="0.00">
                  <c:v>94.043582652254173</c:v>
                </c:pt>
                <c:pt idx="8625" formatCode="0.00">
                  <c:v>93.864583113456476</c:v>
                </c:pt>
                <c:pt idx="8626" formatCode="0.00">
                  <c:v>93.957613150250879</c:v>
                </c:pt>
                <c:pt idx="8627" formatCode="0.00">
                  <c:v>94.080671160454671</c:v>
                </c:pt>
                <c:pt idx="8628" formatCode="0.00">
                  <c:v>93.553365272631041</c:v>
                </c:pt>
                <c:pt idx="8629" formatCode="0.00">
                  <c:v>94.076660477453586</c:v>
                </c:pt>
                <c:pt idx="8630" formatCode="0.00">
                  <c:v>93.257748737038028</c:v>
                </c:pt>
                <c:pt idx="8631" formatCode="0.00">
                  <c:v>93.71905858854862</c:v>
                </c:pt>
                <c:pt idx="8632" formatCode="0.00">
                  <c:v>93.589748531767214</c:v>
                </c:pt>
                <c:pt idx="8633" formatCode="0.00">
                  <c:v>93.352012610678841</c:v>
                </c:pt>
                <c:pt idx="8634" formatCode="0.00">
                  <c:v>93.162016437617922</c:v>
                </c:pt>
                <c:pt idx="8635" formatCode="0.00">
                  <c:v>92.995851741830975</c:v>
                </c:pt>
                <c:pt idx="8636" formatCode="0.00">
                  <c:v>92.687560216508814</c:v>
                </c:pt>
                <c:pt idx="8637" formatCode="0.00">
                  <c:v>92.485681670282005</c:v>
                </c:pt>
                <c:pt idx="8638" formatCode="0.00">
                  <c:v>92.566925563705539</c:v>
                </c:pt>
                <c:pt idx="8639" formatCode="0.00">
                  <c:v>92.627569176406638</c:v>
                </c:pt>
                <c:pt idx="8640" formatCode="0.00">
                  <c:v>92.239209896682979</c:v>
                </c:pt>
                <c:pt idx="8641" formatCode="0.00">
                  <c:v>91.678443175638932</c:v>
                </c:pt>
                <c:pt idx="8642" formatCode="0.00">
                  <c:v>91.64836287034521</c:v>
                </c:pt>
                <c:pt idx="8643" formatCode="0.00">
                  <c:v>91.490741585233451</c:v>
                </c:pt>
                <c:pt idx="8644" formatCode="0.00">
                  <c:v>91.567465493910689</c:v>
                </c:pt>
                <c:pt idx="8645" formatCode="0.00">
                  <c:v>91.601115863562555</c:v>
                </c:pt>
                <c:pt idx="8646" formatCode="0.00">
                  <c:v>91.367189262472905</c:v>
                </c:pt>
                <c:pt idx="8647" formatCode="0.00">
                  <c:v>91.490741585233451</c:v>
                </c:pt>
                <c:pt idx="8648" formatCode="0.00">
                  <c:v>91.646812364425173</c:v>
                </c:pt>
                <c:pt idx="8649" formatCode="0.00">
                  <c:v>91.567465493910689</c:v>
                </c:pt>
                <c:pt idx="8650" formatCode="0.00">
                  <c:v>91.444197620978642</c:v>
                </c:pt>
                <c:pt idx="8651" formatCode="0.00">
                  <c:v>91.165406055690738</c:v>
                </c:pt>
                <c:pt idx="8652" formatCode="0.00">
                  <c:v>91.183807453416165</c:v>
                </c:pt>
                <c:pt idx="8653" formatCode="0.00">
                  <c:v>91.135635135135146</c:v>
                </c:pt>
                <c:pt idx="8654" formatCode="0.00">
                  <c:v>91.225513557483751</c:v>
                </c:pt>
                <c:pt idx="8655" formatCode="0.00">
                  <c:v>91.694725819561128</c:v>
                </c:pt>
                <c:pt idx="8656" formatCode="0.00">
                  <c:v>91.804474341569403</c:v>
                </c:pt>
                <c:pt idx="8657" formatCode="0.00">
                  <c:v>91.708539842262709</c:v>
                </c:pt>
                <c:pt idx="8658" formatCode="0.00">
                  <c:v>91.710246455834252</c:v>
                </c:pt>
                <c:pt idx="8659" formatCode="0.00">
                  <c:v>91.742223619464184</c:v>
                </c:pt>
                <c:pt idx="8660" formatCode="0.00">
                  <c:v>91.788602409638585</c:v>
                </c:pt>
                <c:pt idx="8661" formatCode="0.00">
                  <c:v>91.382481765834953</c:v>
                </c:pt>
                <c:pt idx="8662" formatCode="0.00">
                  <c:v>91.632675735092064</c:v>
                </c:pt>
                <c:pt idx="8663" formatCode="0.00">
                  <c:v>91.743859267419481</c:v>
                </c:pt>
                <c:pt idx="8664" formatCode="0.00">
                  <c:v>91.855533811758221</c:v>
                </c:pt>
                <c:pt idx="8665" formatCode="0.00">
                  <c:v>91.617437379043409</c:v>
                </c:pt>
                <c:pt idx="8666" formatCode="0.00">
                  <c:v>91.729264893322281</c:v>
                </c:pt>
                <c:pt idx="8667" formatCode="0.00">
                  <c:v>91.807003331482548</c:v>
                </c:pt>
                <c:pt idx="8668" formatCode="0.00">
                  <c:v>91.71273581757508</c:v>
                </c:pt>
                <c:pt idx="8669" formatCode="0.00">
                  <c:v>91.874528822055154</c:v>
                </c:pt>
                <c:pt idx="8670" formatCode="0.00">
                  <c:v>91.891067484662599</c:v>
                </c:pt>
                <c:pt idx="8671" formatCode="0.00">
                  <c:v>91.938628491620136</c:v>
                </c:pt>
                <c:pt idx="8672" formatCode="0.00">
                  <c:v>91.809153846153862</c:v>
                </c:pt>
                <c:pt idx="8673" formatCode="0.00">
                  <c:v>91.825675070028026</c:v>
                </c:pt>
                <c:pt idx="8674" formatCode="0.00">
                  <c:v>91.827729008705447</c:v>
                </c:pt>
                <c:pt idx="8675" formatCode="0.00">
                  <c:v>91.941792569659455</c:v>
                </c:pt>
                <c:pt idx="8676" formatCode="0.00">
                  <c:v>91.796718961625317</c:v>
                </c:pt>
                <c:pt idx="8677" formatCode="0.00">
                  <c:v>91.957122633512313</c:v>
                </c:pt>
                <c:pt idx="8678" formatCode="0.00">
                  <c:v>92.040746319365809</c:v>
                </c:pt>
                <c:pt idx="8679" formatCode="0.00">
                  <c:v>92.152330306469935</c:v>
                </c:pt>
                <c:pt idx="8680" formatCode="0.00">
                  <c:v>92.236699175433628</c:v>
                </c:pt>
                <c:pt idx="8681" formatCode="0.00">
                  <c:v>92.353125391849545</c:v>
                </c:pt>
                <c:pt idx="8682" formatCode="0.00">
                  <c:v>91.990655625356965</c:v>
                </c:pt>
                <c:pt idx="8683" formatCode="0.00">
                  <c:v>92.338443363844405</c:v>
                </c:pt>
                <c:pt idx="8684" formatCode="0.00">
                  <c:v>92.455803899082582</c:v>
                </c:pt>
                <c:pt idx="8685" formatCode="0.00">
                  <c:v>92.437727324913894</c:v>
                </c:pt>
                <c:pt idx="8686" formatCode="0.00">
                  <c:v>92.273416666666677</c:v>
                </c:pt>
                <c:pt idx="8687" formatCode="0.00">
                  <c:v>92.291057553956847</c:v>
                </c:pt>
                <c:pt idx="8688" formatCode="0.00">
                  <c:v>92.720360991068887</c:v>
                </c:pt>
                <c:pt idx="8689" formatCode="0.00">
                  <c:v>92.971621683967712</c:v>
                </c:pt>
                <c:pt idx="8690" formatCode="0.00">
                  <c:v>92.990331793242873</c:v>
                </c:pt>
                <c:pt idx="8691" formatCode="0.00">
                  <c:v>92.692936305732516</c:v>
                </c:pt>
                <c:pt idx="8692" formatCode="0.00">
                  <c:v>92.559825166715015</c:v>
                </c:pt>
                <c:pt idx="8693" formatCode="0.00">
                  <c:v>92.328808609656789</c:v>
                </c:pt>
                <c:pt idx="8694" formatCode="0.00">
                  <c:v>92.346745994756787</c:v>
                </c:pt>
                <c:pt idx="8695" formatCode="0.00">
                  <c:v>92.799338479464055</c:v>
                </c:pt>
                <c:pt idx="8696" formatCode="0.00">
                  <c:v>93.003078786110308</c:v>
                </c:pt>
                <c:pt idx="8697" formatCode="0.00">
                  <c:v>92.651434579439254</c:v>
                </c:pt>
                <c:pt idx="8698" formatCode="0.00">
                  <c:v>92.836692667250972</c:v>
                </c:pt>
                <c:pt idx="8699" formatCode="0.00">
                  <c:v>93.306007606787603</c:v>
                </c:pt>
                <c:pt idx="8700" formatCode="0.00">
                  <c:v>94.261381877022671</c:v>
                </c:pt>
                <c:pt idx="8701" formatCode="0.00">
                  <c:v>94.391548196333545</c:v>
                </c:pt>
                <c:pt idx="8702" formatCode="0.00">
                  <c:v>94.845368655387389</c:v>
                </c:pt>
                <c:pt idx="8703" formatCode="0.00">
                  <c:v>93.619770833333348</c:v>
                </c:pt>
                <c:pt idx="8704" formatCode="0.00">
                  <c:v>94.777929829799945</c:v>
                </c:pt>
                <c:pt idx="8705" formatCode="0.00">
                  <c:v>94.749905118228099</c:v>
                </c:pt>
                <c:pt idx="8706" formatCode="0.00">
                  <c:v>95.138000000000019</c:v>
                </c:pt>
                <c:pt idx="8707" formatCode="0.00">
                  <c:v>94.987706413730805</c:v>
                </c:pt>
                <c:pt idx="8708" formatCode="0.00">
                  <c:v>95.032933554817319</c:v>
                </c:pt>
                <c:pt idx="8709" formatCode="0.00">
                  <c:v>95.005204056917947</c:v>
                </c:pt>
                <c:pt idx="8710" formatCode="0.00">
                  <c:v>95.135913505311095</c:v>
                </c:pt>
                <c:pt idx="8711" formatCode="0.00">
                  <c:v>95.143021302495455</c:v>
                </c:pt>
                <c:pt idx="8712" formatCode="0.00">
                  <c:v>95.274744966442967</c:v>
                </c:pt>
                <c:pt idx="8713" formatCode="0.00">
                  <c:v>95.247327217125417</c:v>
                </c:pt>
                <c:pt idx="8714" formatCode="0.00">
                  <c:v>94.669556372549039</c:v>
                </c:pt>
                <c:pt idx="8715" formatCode="0.00">
                  <c:v>94.922272336506012</c:v>
                </c:pt>
                <c:pt idx="8716" formatCode="0.00">
                  <c:v>95.458170716702583</c:v>
                </c:pt>
                <c:pt idx="8717" formatCode="0.00">
                  <c:v>94.206930991990177</c:v>
                </c:pt>
                <c:pt idx="8718" formatCode="0.00">
                  <c:v>94.974936380481793</c:v>
                </c:pt>
                <c:pt idx="8719" formatCode="0.00">
                  <c:v>94.911173939956697</c:v>
                </c:pt>
                <c:pt idx="8720" formatCode="0.00">
                  <c:v>94.847134615384633</c:v>
                </c:pt>
                <c:pt idx="8721" formatCode="0.00">
                  <c:v>94.813917288557235</c:v>
                </c:pt>
                <c:pt idx="8722" formatCode="0.00">
                  <c:v>95.058631825273025</c:v>
                </c:pt>
                <c:pt idx="8723" formatCode="0.00">
                  <c:v>95.153478424015049</c:v>
                </c:pt>
                <c:pt idx="8724" formatCode="0.00">
                  <c:v>94.438650266374211</c:v>
                </c:pt>
                <c:pt idx="8725" formatCode="0.00">
                  <c:v>95.060675149230306</c:v>
                </c:pt>
                <c:pt idx="8726" formatCode="0.00">
                  <c:v>95.208501730103819</c:v>
                </c:pt>
                <c:pt idx="8727" formatCode="0.00">
                  <c:v>95.216075709779219</c:v>
                </c:pt>
                <c:pt idx="8728" formatCode="0.00">
                  <c:v>95.348468058191031</c:v>
                </c:pt>
                <c:pt idx="8729" formatCode="0.00">
                  <c:v>94.589916983523466</c:v>
                </c:pt>
                <c:pt idx="8730" formatCode="0.00">
                  <c:v>94.761808388941859</c:v>
                </c:pt>
                <c:pt idx="8731" formatCode="0.00">
                  <c:v>94.785278803309993</c:v>
                </c:pt>
                <c:pt idx="8732" formatCode="0.00">
                  <c:v>94.678497448979613</c:v>
                </c:pt>
                <c:pt idx="8733" formatCode="0.00">
                  <c:v>94.905172523961667</c:v>
                </c:pt>
                <c:pt idx="8734" formatCode="0.00">
                  <c:v>94.738239616613427</c:v>
                </c:pt>
                <c:pt idx="8735" formatCode="0.00">
                  <c:v>94.575699680511192</c:v>
                </c:pt>
                <c:pt idx="8736" formatCode="0.00">
                  <c:v>94.408766773162938</c:v>
                </c:pt>
                <c:pt idx="8737" formatCode="0.00">
                  <c:v>94.535037687639758</c:v>
                </c:pt>
                <c:pt idx="8738" formatCode="0.00">
                  <c:v>94.521954269267695</c:v>
                </c:pt>
                <c:pt idx="8739" formatCode="0.00">
                  <c:v>94.540786675208224</c:v>
                </c:pt>
                <c:pt idx="8740" formatCode="0.00">
                  <c:v>94.564090792428644</c:v>
                </c:pt>
                <c:pt idx="8741" formatCode="0.00">
                  <c:v>94.587469794344486</c:v>
                </c:pt>
                <c:pt idx="8742" formatCode="0.00">
                  <c:v>94.660508038585235</c:v>
                </c:pt>
                <c:pt idx="8743" formatCode="0.00">
                  <c:v>94.865122869089774</c:v>
                </c:pt>
                <c:pt idx="8744" formatCode="0.00">
                  <c:v>94.738064350064391</c:v>
                </c:pt>
                <c:pt idx="8745" formatCode="0.00">
                  <c:v>94.731719923002927</c:v>
                </c:pt>
                <c:pt idx="8746" formatCode="0.00">
                  <c:v>94.731719923002927</c:v>
                </c:pt>
                <c:pt idx="8747" formatCode="0.00">
                  <c:v>94.841275529865143</c:v>
                </c:pt>
                <c:pt idx="8748" formatCode="0.00">
                  <c:v>94.714413427561851</c:v>
                </c:pt>
                <c:pt idx="8749" formatCode="0.00">
                  <c:v>94.894937760667347</c:v>
                </c:pt>
                <c:pt idx="8750" formatCode="0.00">
                  <c:v>94.88815994881638</c:v>
                </c:pt>
                <c:pt idx="8751" formatCode="0.00">
                  <c:v>94.864405301820526</c:v>
                </c:pt>
                <c:pt idx="8752" formatCode="0.00">
                  <c:v>94.934685787125588</c:v>
                </c:pt>
                <c:pt idx="8753" formatCode="0.00">
                  <c:v>94.749080178173728</c:v>
                </c:pt>
                <c:pt idx="8754" formatCode="0.00">
                  <c:v>94.838516693163768</c:v>
                </c:pt>
                <c:pt idx="8755" formatCode="0.00">
                  <c:v>94.738412436548245</c:v>
                </c:pt>
                <c:pt idx="8756" formatCode="0.00">
                  <c:v>94.755474651457561</c:v>
                </c:pt>
                <c:pt idx="8757" formatCode="0.00">
                  <c:v>94.571209427396411</c:v>
                </c:pt>
                <c:pt idx="8758" formatCode="0.00">
                  <c:v>94.73215533059161</c:v>
                </c:pt>
                <c:pt idx="8759" formatCode="0.00">
                  <c:v>95.009991766941127</c:v>
                </c:pt>
                <c:pt idx="8760" formatCode="0.00">
                  <c:v>94.755474651457561</c:v>
                </c:pt>
                <c:pt idx="8761" formatCode="0.00">
                  <c:v>94.738412436548245</c:v>
                </c:pt>
                <c:pt idx="8762" formatCode="0.00">
                  <c:v>94.778867978419584</c:v>
                </c:pt>
                <c:pt idx="8763" formatCode="0.00">
                  <c:v>94.887285260482869</c:v>
                </c:pt>
                <c:pt idx="8764" formatCode="0.00">
                  <c:v>94.761808388941859</c:v>
                </c:pt>
                <c:pt idx="8765" formatCode="0.00">
                  <c:v>94.838516693163768</c:v>
                </c:pt>
                <c:pt idx="8766" formatCode="0.00">
                  <c:v>94.910947820553631</c:v>
                </c:pt>
                <c:pt idx="8767" formatCode="0.00">
                  <c:v>95.060467346288647</c:v>
                </c:pt>
                <c:pt idx="8768" formatCode="0.00">
                  <c:v>95.173953443877565</c:v>
                </c:pt>
                <c:pt idx="8769" formatCode="0.00">
                  <c:v>95.157316730523632</c:v>
                </c:pt>
                <c:pt idx="8770" formatCode="0.00">
                  <c:v>95.234645367412156</c:v>
                </c:pt>
                <c:pt idx="8771" formatCode="0.00">
                  <c:v>95.385200895713382</c:v>
                </c:pt>
                <c:pt idx="8772" formatCode="0.00">
                  <c:v>95.205825112107632</c:v>
                </c:pt>
                <c:pt idx="8773" formatCode="0.00">
                  <c:v>95.230196021815885</c:v>
                </c:pt>
                <c:pt idx="8774" formatCode="0.00">
                  <c:v>95.086746786632389</c:v>
                </c:pt>
                <c:pt idx="8775" formatCode="0.00">
                  <c:v>95.033183338694144</c:v>
                </c:pt>
                <c:pt idx="8776" formatCode="0.00">
                  <c:v>95.0573782216495</c:v>
                </c:pt>
                <c:pt idx="8777" formatCode="0.00">
                  <c:v>95.245817037754108</c:v>
                </c:pt>
                <c:pt idx="8778" formatCode="0.00">
                  <c:v>95.077214262665379</c:v>
                </c:pt>
                <c:pt idx="8779" formatCode="0.00">
                  <c:v>95.192182816537468</c:v>
                </c:pt>
                <c:pt idx="8780" formatCode="0.00">
                  <c:v>95.216736654804293</c:v>
                </c:pt>
                <c:pt idx="8781" formatCode="0.00">
                  <c:v>95.162935233160653</c:v>
                </c:pt>
                <c:pt idx="8782" formatCode="0.00">
                  <c:v>95.327685880829051</c:v>
                </c:pt>
                <c:pt idx="8783" formatCode="0.00">
                  <c:v>95.381327402135256</c:v>
                </c:pt>
                <c:pt idx="8784" formatCode="0.00">
                  <c:v>95.373080645161295</c:v>
                </c:pt>
                <c:pt idx="8785" formatCode="0.00">
                  <c:v>95.532942103570306</c:v>
                </c:pt>
                <c:pt idx="8786" formatCode="0.00">
                  <c:v>95.360652507186217</c:v>
                </c:pt>
                <c:pt idx="8787" formatCode="0.00">
                  <c:v>95.360843323818571</c:v>
                </c:pt>
                <c:pt idx="8788" formatCode="0.00">
                  <c:v>95.602127686472841</c:v>
                </c:pt>
                <c:pt idx="8789" formatCode="0.00">
                  <c:v>95.618034722222262</c:v>
                </c:pt>
                <c:pt idx="8790" formatCode="0.00">
                  <c:v>95.120255272269446</c:v>
                </c:pt>
                <c:pt idx="8791" formatCode="0.00">
                  <c:v>95.089308367282996</c:v>
                </c:pt>
                <c:pt idx="8792" formatCode="0.00">
                  <c:v>94.801527397260273</c:v>
                </c:pt>
                <c:pt idx="8793" formatCode="0.00">
                  <c:v>94.795210493635551</c:v>
                </c:pt>
                <c:pt idx="8794" formatCode="0.00">
                  <c:v>95.004935483870966</c:v>
                </c:pt>
                <c:pt idx="8795" formatCode="0.00">
                  <c:v>94.969589147286825</c:v>
                </c:pt>
                <c:pt idx="8796" formatCode="0.00">
                  <c:v>94.930002479851211</c:v>
                </c:pt>
                <c:pt idx="8797" formatCode="0.00">
                  <c:v>95.273322881092852</c:v>
                </c:pt>
                <c:pt idx="8798" formatCode="0.00">
                  <c:v>95.408035792094637</c:v>
                </c:pt>
                <c:pt idx="8799" formatCode="0.00">
                  <c:v>95.579167290886389</c:v>
                </c:pt>
                <c:pt idx="8800" formatCode="0.00">
                  <c:v>95.30072698810271</c:v>
                </c:pt>
                <c:pt idx="8801" formatCode="0.00">
                  <c:v>95.708648759032371</c:v>
                </c:pt>
                <c:pt idx="8802" formatCode="0.00">
                  <c:v>96.006307086614171</c:v>
                </c:pt>
                <c:pt idx="8803" formatCode="0.00">
                  <c:v>95.794289407314025</c:v>
                </c:pt>
                <c:pt idx="8804" formatCode="0.00">
                  <c:v>96.082224683544311</c:v>
                </c:pt>
                <c:pt idx="8805" formatCode="0.00">
                  <c:v>96.533965692503202</c:v>
                </c:pt>
                <c:pt idx="8806" formatCode="0.00">
                  <c:v>96.915246653919709</c:v>
                </c:pt>
                <c:pt idx="8807" formatCode="0.00">
                  <c:v>97.22026837060703</c:v>
                </c:pt>
                <c:pt idx="8808" formatCode="0.00">
                  <c:v>97.987063400576389</c:v>
                </c:pt>
                <c:pt idx="8809" formatCode="0.00">
                  <c:v>98.472121513305552</c:v>
                </c:pt>
                <c:pt idx="8810" formatCode="0.00">
                  <c:v>99.050375681745294</c:v>
                </c:pt>
                <c:pt idx="8811" formatCode="0.00">
                  <c:v>99.164091843288375</c:v>
                </c:pt>
                <c:pt idx="8812" formatCode="0.00">
                  <c:v>99.369890459363958</c:v>
                </c:pt>
                <c:pt idx="8813" formatCode="0.00">
                  <c:v>99.911618251928033</c:v>
                </c:pt>
                <c:pt idx="8814" formatCode="0.00">
                  <c:v>100.74227377892032</c:v>
                </c:pt>
                <c:pt idx="8815" formatCode="0.00">
                  <c:v>101.15528295819936</c:v>
                </c:pt>
                <c:pt idx="8816" formatCode="0.00">
                  <c:v>101.65488102893893</c:v>
                </c:pt>
                <c:pt idx="8817" formatCode="0.00">
                  <c:v>101.69368510775172</c:v>
                </c:pt>
                <c:pt idx="8818" formatCode="0.00">
                  <c:v>102.02980604696046</c:v>
                </c:pt>
                <c:pt idx="8819" formatCode="0.00">
                  <c:v>102.23685778635782</c:v>
                </c:pt>
                <c:pt idx="8820" formatCode="0.00">
                  <c:v>102.52956481183664</c:v>
                </c:pt>
                <c:pt idx="8821" formatCode="0.00">
                  <c:v>102.36150434223225</c:v>
                </c:pt>
                <c:pt idx="8822" formatCode="0.00">
                  <c:v>102.36150434223225</c:v>
                </c:pt>
                <c:pt idx="8823" formatCode="0.00">
                  <c:v>102.52956481183664</c:v>
                </c:pt>
                <c:pt idx="8824" formatCode="0.00">
                  <c:v>102.48607073954986</c:v>
                </c:pt>
                <c:pt idx="8825" formatCode="0.00">
                  <c:v>102.48607073954986</c:v>
                </c:pt>
                <c:pt idx="8826" formatCode="0.00">
                  <c:v>102.32248553054663</c:v>
                </c:pt>
                <c:pt idx="8827" formatCode="0.00">
                  <c:v>102.32248553054663</c:v>
                </c:pt>
                <c:pt idx="8828" formatCode="0.00">
                  <c:v>102.82208360128618</c:v>
                </c:pt>
                <c:pt idx="8829" formatCode="0.00">
                  <c:v>103.8224894026975</c:v>
                </c:pt>
                <c:pt idx="8830" formatCode="0.00">
                  <c:v>103.6212077588971</c:v>
                </c:pt>
                <c:pt idx="8831" formatCode="0.00">
                  <c:v>103.79561912376082</c:v>
                </c:pt>
                <c:pt idx="8832" formatCode="0.00">
                  <c:v>103.84720968769919</c:v>
                </c:pt>
                <c:pt idx="8833" formatCode="0.00">
                  <c:v>104.96398506514143</c:v>
                </c:pt>
                <c:pt idx="8834" formatCode="0.00">
                  <c:v>104.92855766793411</c:v>
                </c:pt>
                <c:pt idx="8835" formatCode="0.00">
                  <c:v>105.54834237929947</c:v>
                </c:pt>
                <c:pt idx="8836" formatCode="0.00">
                  <c:v>105.67591692888611</c:v>
                </c:pt>
                <c:pt idx="8837" formatCode="0.00">
                  <c:v>105.63772579128802</c:v>
                </c:pt>
                <c:pt idx="8838" formatCode="0.00">
                  <c:v>105.63983651140983</c:v>
                </c:pt>
                <c:pt idx="8839" formatCode="0.00">
                  <c:v>104.7501134020619</c:v>
                </c:pt>
                <c:pt idx="8840" formatCode="0.00">
                  <c:v>104.59160704269247</c:v>
                </c:pt>
                <c:pt idx="8841" formatCode="0.00">
                  <c:v>104.59630742928196</c:v>
                </c:pt>
                <c:pt idx="8842" formatCode="0.00">
                  <c:v>104.4002594661701</c:v>
                </c:pt>
                <c:pt idx="8843" formatCode="0.00">
                  <c:v>103.75711035337882</c:v>
                </c:pt>
                <c:pt idx="8844" formatCode="0.00">
                  <c:v>104.56292260061922</c:v>
                </c:pt>
                <c:pt idx="8845" formatCode="0.00">
                  <c:v>104.13008371949337</c:v>
                </c:pt>
                <c:pt idx="8846" formatCode="0.00">
                  <c:v>103.77055706354102</c:v>
                </c:pt>
                <c:pt idx="8847" formatCode="0.00">
                  <c:v>104.17383538840937</c:v>
                </c:pt>
                <c:pt idx="8848" formatCode="0.00">
                  <c:v>104.21739864657032</c:v>
                </c:pt>
                <c:pt idx="8849" formatCode="0.00">
                  <c:v>104.33595510455106</c:v>
                </c:pt>
                <c:pt idx="8850" formatCode="0.00">
                  <c:v>104.5011756756757</c:v>
                </c:pt>
                <c:pt idx="8851" formatCode="0.00">
                  <c:v>104.66177300613498</c:v>
                </c:pt>
                <c:pt idx="8852" formatCode="0.00">
                  <c:v>104.98205637254901</c:v>
                </c:pt>
                <c:pt idx="8853" formatCode="0.00">
                  <c:v>105.02004872816428</c:v>
                </c:pt>
                <c:pt idx="8854" formatCode="0.00">
                  <c:v>105.02004872816428</c:v>
                </c:pt>
                <c:pt idx="8855" formatCode="0.00">
                  <c:v>105.13838343558284</c:v>
                </c:pt>
                <c:pt idx="8856" formatCode="0.00">
                  <c:v>104.69971371586381</c:v>
                </c:pt>
                <c:pt idx="8857" formatCode="0.00">
                  <c:v>104.01792610837441</c:v>
                </c:pt>
                <c:pt idx="8858" formatCode="0.00">
                  <c:v>103.85705788177343</c:v>
                </c:pt>
                <c:pt idx="8859" formatCode="0.00">
                  <c:v>103.73820788420082</c:v>
                </c:pt>
                <c:pt idx="8860" formatCode="0.00">
                  <c:v>103.85705788177343</c:v>
                </c:pt>
                <c:pt idx="8861" formatCode="0.00">
                  <c:v>105.49136464428706</c:v>
                </c:pt>
                <c:pt idx="8862" formatCode="0.00">
                  <c:v>103.85705788177343</c:v>
                </c:pt>
                <c:pt idx="8863" formatCode="0.00">
                  <c:v>103.85705788177343</c:v>
                </c:pt>
                <c:pt idx="8864" formatCode="0.00">
                  <c:v>103.89489097628582</c:v>
                </c:pt>
                <c:pt idx="8865" formatCode="0.00">
                  <c:v>103.93698336414049</c:v>
                </c:pt>
                <c:pt idx="8866" formatCode="0.00">
                  <c:v>104.17456096059115</c:v>
                </c:pt>
                <c:pt idx="8867" formatCode="0.00">
                  <c:v>104.25953846153848</c:v>
                </c:pt>
                <c:pt idx="8868" formatCode="0.00">
                  <c:v>104.41607692307696</c:v>
                </c:pt>
                <c:pt idx="8869" formatCode="0.00">
                  <c:v>104.33542918719215</c:v>
                </c:pt>
                <c:pt idx="8870" formatCode="0.00">
                  <c:v>104.5343273791192</c:v>
                </c:pt>
                <c:pt idx="8871" formatCode="0.00">
                  <c:v>105.17376378195259</c:v>
                </c:pt>
                <c:pt idx="8872" formatCode="0.00">
                  <c:v>104.89431546518793</c:v>
                </c:pt>
                <c:pt idx="8873" formatCode="0.00">
                  <c:v>105.13175770653514</c:v>
                </c:pt>
                <c:pt idx="8874" formatCode="0.00">
                  <c:v>105.44965228113441</c:v>
                </c:pt>
                <c:pt idx="8875" formatCode="0.00">
                  <c:v>105.29282429099877</c:v>
                </c:pt>
                <c:pt idx="8876" formatCode="0.00">
                  <c:v>105.93141133004929</c:v>
                </c:pt>
                <c:pt idx="8877" formatCode="0.00">
                  <c:v>106.80817516902275</c:v>
                </c:pt>
                <c:pt idx="8878" formatCode="0.00">
                  <c:v>107.68529729729731</c:v>
                </c:pt>
                <c:pt idx="8879" formatCode="0.00">
                  <c:v>108.00226380368098</c:v>
                </c:pt>
                <c:pt idx="8880" formatCode="0.00">
                  <c:v>108.31410159118728</c:v>
                </c:pt>
                <c:pt idx="8881" formatCode="0.00">
                  <c:v>107.63719896246569</c:v>
                </c:pt>
                <c:pt idx="8882" formatCode="0.00">
                  <c:v>108.37790588949606</c:v>
                </c:pt>
                <c:pt idx="8883" formatCode="0.00">
                  <c:v>108.80026942848504</c:v>
                </c:pt>
                <c:pt idx="8884" formatCode="0.00">
                  <c:v>109.26209611328716</c:v>
                </c:pt>
                <c:pt idx="8885" formatCode="0.00">
                  <c:v>109.16894059405942</c:v>
                </c:pt>
                <c:pt idx="8886" formatCode="0.00">
                  <c:v>109.10123529411766</c:v>
                </c:pt>
                <c:pt idx="8887" formatCode="0.00">
                  <c:v>109.53539245727757</c:v>
                </c:pt>
                <c:pt idx="8888" formatCode="0.00">
                  <c:v>109.66853602811952</c:v>
                </c:pt>
                <c:pt idx="8889" formatCode="0.00">
                  <c:v>109.59484349355219</c:v>
                </c:pt>
                <c:pt idx="8890" formatCode="0.00">
                  <c:v>110.39441307534449</c:v>
                </c:pt>
                <c:pt idx="8891" formatCode="0.00">
                  <c:v>109.77798976308864</c:v>
                </c:pt>
                <c:pt idx="8892" formatCode="0.00">
                  <c:v>109.28200584795326</c:v>
                </c:pt>
                <c:pt idx="8893" formatCode="0.00">
                  <c:v>108.93904501607717</c:v>
                </c:pt>
                <c:pt idx="8894" formatCode="0.00">
                  <c:v>107.95274321564051</c:v>
                </c:pt>
                <c:pt idx="8895" formatCode="0.00">
                  <c:v>107.95274321564051</c:v>
                </c:pt>
                <c:pt idx="8896" formatCode="0.00">
                  <c:v>107.84448039789352</c:v>
                </c:pt>
                <c:pt idx="8897" formatCode="0.00">
                  <c:v>107.31392321219231</c:v>
                </c:pt>
                <c:pt idx="8898" formatCode="0.00">
                  <c:v>106.55437323943664</c:v>
                </c:pt>
                <c:pt idx="8899" formatCode="0.00">
                  <c:v>106.32935349383443</c:v>
                </c:pt>
                <c:pt idx="8900" formatCode="0.00">
                  <c:v>105.71797351383169</c:v>
                </c:pt>
                <c:pt idx="8901" formatCode="0.00">
                  <c:v>105.03054127358492</c:v>
                </c:pt>
                <c:pt idx="8902" formatCode="0.00">
                  <c:v>105.02711052009457</c:v>
                </c:pt>
                <c:pt idx="8903" formatCode="0.00">
                  <c:v>105.02366350710902</c:v>
                </c:pt>
                <c:pt idx="8904" formatCode="0.00">
                  <c:v>104.94273856209151</c:v>
                </c:pt>
                <c:pt idx="8905" formatCode="0.00">
                  <c:v>104.48046575342467</c:v>
                </c:pt>
                <c:pt idx="8906" formatCode="0.00">
                  <c:v>103.97107221724862</c:v>
                </c:pt>
                <c:pt idx="8907" formatCode="0.00">
                  <c:v>103.5425128511656</c:v>
                </c:pt>
                <c:pt idx="8908" formatCode="0.00">
                  <c:v>103.22836505086775</c:v>
                </c:pt>
                <c:pt idx="8909" formatCode="0.00">
                  <c:v>103.37893768723788</c:v>
                </c:pt>
                <c:pt idx="8910" formatCode="0.00">
                  <c:v>102.91124535092982</c:v>
                </c:pt>
                <c:pt idx="8911" formatCode="0.00">
                  <c:v>103.06179879879882</c:v>
                </c:pt>
                <c:pt idx="8912" formatCode="0.00">
                  <c:v>102.98013297232252</c:v>
                </c:pt>
                <c:pt idx="8913" formatCode="0.00">
                  <c:v>103.39919234247816</c:v>
                </c:pt>
                <c:pt idx="8914" formatCode="0.00">
                  <c:v>104.02513445884838</c:v>
                </c:pt>
                <c:pt idx="8915" formatCode="0.00">
                  <c:v>101.44889743589745</c:v>
                </c:pt>
                <c:pt idx="8916" formatCode="0.00">
                  <c:v>100.81366445182728</c:v>
                </c:pt>
                <c:pt idx="8917" formatCode="0.00">
                  <c:v>100.22674622356496</c:v>
                </c:pt>
                <c:pt idx="8918" formatCode="0.00">
                  <c:v>99.91519033232629</c:v>
                </c:pt>
                <c:pt idx="8919" formatCode="0.00">
                  <c:v>99.833284159613086</c:v>
                </c:pt>
                <c:pt idx="8920" formatCode="0.00">
                  <c:v>99.593232909860873</c:v>
                </c:pt>
                <c:pt idx="8921" formatCode="0.00">
                  <c:v>100.22125771324865</c:v>
                </c:pt>
                <c:pt idx="8922" formatCode="0.00">
                  <c:v>99.66917433414045</c:v>
                </c:pt>
                <c:pt idx="8923" formatCode="0.00">
                  <c:v>99.546908567968529</c:v>
                </c:pt>
                <c:pt idx="8924" formatCode="0.00">
                  <c:v>99.751278886872356</c:v>
                </c:pt>
                <c:pt idx="8925" formatCode="0.00">
                  <c:v>99.593232909860873</c:v>
                </c:pt>
                <c:pt idx="8926" formatCode="0.00">
                  <c:v>99.557375566979161</c:v>
                </c:pt>
                <c:pt idx="8927" formatCode="0.00">
                  <c:v>99.334385451252629</c:v>
                </c:pt>
                <c:pt idx="8928" formatCode="0.00">
                  <c:v>99.240662454873643</c:v>
                </c:pt>
                <c:pt idx="8929" formatCode="0.00">
                  <c:v>99.467252770290514</c:v>
                </c:pt>
                <c:pt idx="8930" formatCode="0.00">
                  <c:v>98.391348214285713</c:v>
                </c:pt>
                <c:pt idx="8931" formatCode="0.00">
                  <c:v>97.910249190938544</c:v>
                </c:pt>
                <c:pt idx="8932" formatCode="0.00">
                  <c:v>96.780283772056706</c:v>
                </c:pt>
                <c:pt idx="8933" formatCode="0.00">
                  <c:v>96.421333333333351</c:v>
                </c:pt>
                <c:pt idx="8934" formatCode="0.00">
                  <c:v>95.734217818918154</c:v>
                </c:pt>
                <c:pt idx="8935" formatCode="0.00">
                  <c:v>95.855112922002348</c:v>
                </c:pt>
                <c:pt idx="8936" formatCode="0.00">
                  <c:v>96.787596182085167</c:v>
                </c:pt>
                <c:pt idx="8937" formatCode="0.00">
                  <c:v>97.16602359882009</c:v>
                </c:pt>
                <c:pt idx="8938" formatCode="0.00">
                  <c:v>96.862063614744372</c:v>
                </c:pt>
                <c:pt idx="8939" formatCode="0.00">
                  <c:v>96.473585249328195</c:v>
                </c:pt>
                <c:pt idx="8940" formatCode="0.00">
                  <c:v>95.477339003282623</c:v>
                </c:pt>
                <c:pt idx="8941" formatCode="0.00">
                  <c:v>94.078078658355594</c:v>
                </c:pt>
                <c:pt idx="8942" formatCode="0.00">
                  <c:v>91.879141732283486</c:v>
                </c:pt>
                <c:pt idx="8943" formatCode="0.00">
                  <c:v>91.04873491192609</c:v>
                </c:pt>
                <c:pt idx="8944" formatCode="0.00">
                  <c:v>90.201162797363153</c:v>
                </c:pt>
                <c:pt idx="8945" formatCode="0.00">
                  <c:v>89.468188679245301</c:v>
                </c:pt>
                <c:pt idx="8946" formatCode="0.00">
                  <c:v>89.107642857142864</c:v>
                </c:pt>
                <c:pt idx="8947" formatCode="0.00">
                  <c:v>89.551571428571435</c:v>
                </c:pt>
                <c:pt idx="8948" formatCode="0.00">
                  <c:v>89.665884890031435</c:v>
                </c:pt>
                <c:pt idx="8949" formatCode="0.00">
                  <c:v>89.724676217765065</c:v>
                </c:pt>
                <c:pt idx="8950" formatCode="0.00">
                  <c:v>88.859623563218406</c:v>
                </c:pt>
                <c:pt idx="8951" formatCode="0.00">
                  <c:v>89.377607390300241</c:v>
                </c:pt>
                <c:pt idx="8952" formatCode="0.00">
                  <c:v>89.900398491879372</c:v>
                </c:pt>
                <c:pt idx="8953" formatCode="0.00">
                  <c:v>90.85615589353614</c:v>
                </c:pt>
                <c:pt idx="8954" formatCode="0.00">
                  <c:v>91.069634304207142</c:v>
                </c:pt>
                <c:pt idx="8955" formatCode="0.00">
                  <c:v>90.676149350649368</c:v>
                </c:pt>
                <c:pt idx="8956" formatCode="0.00">
                  <c:v>90.472748892171367</c:v>
                </c:pt>
                <c:pt idx="8957" formatCode="0.00">
                  <c:v>89.805504435245425</c:v>
                </c:pt>
                <c:pt idx="8958" formatCode="0.00">
                  <c:v>89.241302725118501</c:v>
                </c:pt>
                <c:pt idx="8959" formatCode="0.00">
                  <c:v>88.348428994082866</c:v>
                </c:pt>
                <c:pt idx="8960" formatCode="0.00">
                  <c:v>89.14521367268425</c:v>
                </c:pt>
                <c:pt idx="8961" formatCode="0.00">
                  <c:v>86.828925925925944</c:v>
                </c:pt>
                <c:pt idx="8962" formatCode="0.00">
                  <c:v>86.564350549124399</c:v>
                </c:pt>
                <c:pt idx="8963" formatCode="0.00">
                  <c:v>86.143463871543261</c:v>
                </c:pt>
                <c:pt idx="8964" formatCode="0.00">
                  <c:v>85.667144305307119</c:v>
                </c:pt>
                <c:pt idx="8965" formatCode="0.00">
                  <c:v>85.059730367273829</c:v>
                </c:pt>
                <c:pt idx="8966" formatCode="0.00">
                  <c:v>84.848923490735217</c:v>
                </c:pt>
                <c:pt idx="8967" formatCode="0.00">
                  <c:v>84.820974266906049</c:v>
                </c:pt>
                <c:pt idx="8968" formatCode="0.00">
                  <c:v>84.609510931416608</c:v>
                </c:pt>
                <c:pt idx="8969" formatCode="0.00">
                  <c:v>84.706794964028802</c:v>
                </c:pt>
                <c:pt idx="8970" formatCode="0.00">
                  <c:v>84.776142084710145</c:v>
                </c:pt>
                <c:pt idx="8971" formatCode="0.00">
                  <c:v>84.504197712910027</c:v>
                </c:pt>
                <c:pt idx="8972" formatCode="0.00">
                  <c:v>84.566523035230375</c:v>
                </c:pt>
                <c:pt idx="8973" formatCode="0.00">
                  <c:v>84.755093373494006</c:v>
                </c:pt>
                <c:pt idx="8974" formatCode="0.00">
                  <c:v>85.065710843373523</c:v>
                </c:pt>
                <c:pt idx="8975" formatCode="0.00">
                  <c:v>85.411915335944585</c:v>
                </c:pt>
                <c:pt idx="8976" formatCode="0.00">
                  <c:v>85.403794223826722</c:v>
                </c:pt>
                <c:pt idx="8977" formatCode="0.00">
                  <c:v>84.928965755482153</c:v>
                </c:pt>
                <c:pt idx="8978" formatCode="0.00">
                  <c:v>84.121483483483516</c:v>
                </c:pt>
                <c:pt idx="8979" formatCode="0.00">
                  <c:v>83.562504950495068</c:v>
                </c:pt>
                <c:pt idx="8980" formatCode="0.00">
                  <c:v>83.192429429429467</c:v>
                </c:pt>
                <c:pt idx="8981" formatCode="0.00">
                  <c:v>82.695404076738612</c:v>
                </c:pt>
                <c:pt idx="8982" formatCode="0.00">
                  <c:v>82.355897812406354</c:v>
                </c:pt>
                <c:pt idx="8983" formatCode="0.00">
                  <c:v>82.070979677226546</c:v>
                </c:pt>
                <c:pt idx="8984" formatCode="0.00">
                  <c:v>81.824436249626785</c:v>
                </c:pt>
                <c:pt idx="8985" formatCode="0.00">
                  <c:v>81.51389179548157</c:v>
                </c:pt>
                <c:pt idx="8986" formatCode="0.00">
                  <c:v>81.756125904486254</c:v>
                </c:pt>
                <c:pt idx="8987" formatCode="0.00">
                  <c:v>81.799163522012577</c:v>
                </c:pt>
                <c:pt idx="8988" formatCode="0.00">
                  <c:v>81.524057555996606</c:v>
                </c:pt>
                <c:pt idx="8989" formatCode="0.00">
                  <c:v>80.854359773371115</c:v>
                </c:pt>
                <c:pt idx="8990" formatCode="0.00">
                  <c:v>81.083734797297311</c:v>
                </c:pt>
                <c:pt idx="8991" formatCode="0.00">
                  <c:v>80.902253773057581</c:v>
                </c:pt>
                <c:pt idx="8992" formatCode="0.00">
                  <c:v>81.045399665551841</c:v>
                </c:pt>
                <c:pt idx="8993" formatCode="0.00">
                  <c:v>80.903607580824996</c:v>
                </c:pt>
                <c:pt idx="8994" formatCode="0.00">
                  <c:v>80.9926633941094</c:v>
                </c:pt>
                <c:pt idx="8995" formatCode="0.00">
                  <c:v>81.141702397743302</c:v>
                </c:pt>
                <c:pt idx="8996" formatCode="0.00">
                  <c:v>81.262221183800648</c:v>
                </c:pt>
                <c:pt idx="8997" formatCode="0.00">
                  <c:v>80.79726215524596</c:v>
                </c:pt>
                <c:pt idx="8998" formatCode="0.00">
                  <c:v>80.884932077625592</c:v>
                </c:pt>
                <c:pt idx="8999" formatCode="0.00">
                  <c:v>80.503621420389479</c:v>
                </c:pt>
                <c:pt idx="9000" formatCode="0.00">
                  <c:v>80.445210708117457</c:v>
                </c:pt>
                <c:pt idx="9001" formatCode="0.00">
                  <c:v>80.593326212471126</c:v>
                </c:pt>
                <c:pt idx="9002" formatCode="0.00">
                  <c:v>80.622081721051117</c:v>
                </c:pt>
                <c:pt idx="9003" formatCode="0.00">
                  <c:v>80.385652412597537</c:v>
                </c:pt>
                <c:pt idx="9004" formatCode="0.00">
                  <c:v>80.443109858340577</c:v>
                </c:pt>
                <c:pt idx="9005" formatCode="0.00">
                  <c:v>80.443732484076449</c:v>
                </c:pt>
                <c:pt idx="9006" formatCode="0.00">
                  <c:v>80.325192296553737</c:v>
                </c:pt>
                <c:pt idx="9007" formatCode="0.00">
                  <c:v>80.563000000000031</c:v>
                </c:pt>
                <c:pt idx="9008" formatCode="0.00">
                  <c:v>80.473194315545257</c:v>
                </c:pt>
                <c:pt idx="9009" formatCode="0.00">
                  <c:v>80.534909460243767</c:v>
                </c:pt>
                <c:pt idx="9010" formatCode="0.00">
                  <c:v>80.592703832752633</c:v>
                </c:pt>
                <c:pt idx="9011" formatCode="0.00">
                  <c:v>80.832557625145512</c:v>
                </c:pt>
                <c:pt idx="9012" formatCode="0.00">
                  <c:v>80.833751967356491</c:v>
                </c:pt>
                <c:pt idx="9013" formatCode="0.00">
                  <c:v>80.864094890510955</c:v>
                </c:pt>
                <c:pt idx="9014" formatCode="0.00">
                  <c:v>81.014096491228088</c:v>
                </c:pt>
                <c:pt idx="9015" formatCode="0.00">
                  <c:v>81.135218969555041</c:v>
                </c:pt>
                <c:pt idx="9016" formatCode="0.00">
                  <c:v>81.107519343493578</c:v>
                </c:pt>
                <c:pt idx="9017" formatCode="0.00">
                  <c:v>81.229035798122069</c:v>
                </c:pt>
                <c:pt idx="9018" formatCode="0.00">
                  <c:v>81.380322950337955</c:v>
                </c:pt>
                <c:pt idx="9019" formatCode="0.00">
                  <c:v>81.352805825242726</c:v>
                </c:pt>
                <c:pt idx="9020" formatCode="0.00">
                  <c:v>82.139030017657461</c:v>
                </c:pt>
                <c:pt idx="9021" formatCode="0.00">
                  <c:v>82.172846923756268</c:v>
                </c:pt>
                <c:pt idx="9022" formatCode="0.00">
                  <c:v>82.112366529169151</c:v>
                </c:pt>
                <c:pt idx="9023" formatCode="0.00">
                  <c:v>82.385787610619488</c:v>
                </c:pt>
                <c:pt idx="9024" formatCode="0.00">
                  <c:v>82.566108426635253</c:v>
                </c:pt>
                <c:pt idx="9025" formatCode="0.00">
                  <c:v>82.904025641025669</c:v>
                </c:pt>
                <c:pt idx="9026" formatCode="0.00">
                  <c:v>82.622347442680791</c:v>
                </c:pt>
                <c:pt idx="9027" formatCode="0.00">
                  <c:v>82.199415760070593</c:v>
                </c:pt>
                <c:pt idx="9028" formatCode="0.00">
                  <c:v>82.375903225806468</c:v>
                </c:pt>
                <c:pt idx="9029" formatCode="0.00">
                  <c:v>82.283479812756013</c:v>
                </c:pt>
                <c:pt idx="9030" formatCode="0.00">
                  <c:v>81.736472668810293</c:v>
                </c:pt>
                <c:pt idx="9031" formatCode="0.00">
                  <c:v>81.583169046925121</c:v>
                </c:pt>
                <c:pt idx="9032" formatCode="0.00">
                  <c:v>81.103558626709344</c:v>
                </c:pt>
                <c:pt idx="9033" formatCode="0.00">
                  <c:v>81.103558626709344</c:v>
                </c:pt>
                <c:pt idx="9034" formatCode="0.00">
                  <c:v>81.24978094131319</c:v>
                </c:pt>
                <c:pt idx="9035" formatCode="0.00">
                  <c:v>81.281064422518867</c:v>
                </c:pt>
                <c:pt idx="9036" formatCode="0.00">
                  <c:v>81.222904292343401</c:v>
                </c:pt>
                <c:pt idx="9037" formatCode="0.00">
                  <c:v>81.160826086956547</c:v>
                </c:pt>
                <c:pt idx="9038" formatCode="0.00">
                  <c:v>81.069834636547952</c:v>
                </c:pt>
                <c:pt idx="9039" formatCode="0.00">
                  <c:v>81.159164978292324</c:v>
                </c:pt>
                <c:pt idx="9040" formatCode="0.00">
                  <c:v>81.188159235668792</c:v>
                </c:pt>
                <c:pt idx="9041" formatCode="0.00">
                  <c:v>81.188159235668792</c:v>
                </c:pt>
                <c:pt idx="9042" formatCode="0.00">
                  <c:v>81.2792271805274</c:v>
                </c:pt>
                <c:pt idx="9043" formatCode="0.00">
                  <c:v>81.221152331306115</c:v>
                </c:pt>
                <c:pt idx="9044" formatCode="0.00">
                  <c:v>81.368487981465421</c:v>
                </c:pt>
                <c:pt idx="9045" formatCode="0.00">
                  <c:v>81.604895803183794</c:v>
                </c:pt>
                <c:pt idx="9046" formatCode="0.00">
                  <c:v>81.457645441389289</c:v>
                </c:pt>
                <c:pt idx="9047" formatCode="0.00">
                  <c:v>81.399534567544123</c:v>
                </c:pt>
                <c:pt idx="9048" formatCode="0.00">
                  <c:v>81.399534567544123</c:v>
                </c:pt>
                <c:pt idx="9049" formatCode="0.00">
                  <c:v>81.337515755998851</c:v>
                </c:pt>
                <c:pt idx="9050" formatCode="0.00">
                  <c:v>81.577504478474452</c:v>
                </c:pt>
                <c:pt idx="9051" formatCode="0.00">
                  <c:v>81.544484690930119</c:v>
                </c:pt>
                <c:pt idx="9052" formatCode="0.00">
                  <c:v>81.515454519203018</c:v>
                </c:pt>
                <c:pt idx="9053" formatCode="0.00">
                  <c:v>81.813245451920309</c:v>
                </c:pt>
                <c:pt idx="9054" formatCode="0.00">
                  <c:v>81.960155645394181</c:v>
                </c:pt>
                <c:pt idx="9055" formatCode="0.00">
                  <c:v>81.931013856812939</c:v>
                </c:pt>
                <c:pt idx="9056" formatCode="0.00">
                  <c:v>81.931013856812939</c:v>
                </c:pt>
                <c:pt idx="9057" formatCode="0.00">
                  <c:v>81.931013856812939</c:v>
                </c:pt>
                <c:pt idx="9058" formatCode="0.00">
                  <c:v>82.019563762261996</c:v>
                </c:pt>
                <c:pt idx="9059" formatCode="0.00">
                  <c:v>82.170313906520491</c:v>
                </c:pt>
                <c:pt idx="9060" formatCode="0.00">
                  <c:v>82.10801153402538</c:v>
                </c:pt>
                <c:pt idx="9061" formatCode="0.00">
                  <c:v>82.287877415633133</c:v>
                </c:pt>
                <c:pt idx="9062" formatCode="0.00">
                  <c:v>82.196357348703188</c:v>
                </c:pt>
                <c:pt idx="9063" formatCode="0.00">
                  <c:v>82.464310861423257</c:v>
                </c:pt>
                <c:pt idx="9064" formatCode="0.00">
                  <c:v>82.523146804835946</c:v>
                </c:pt>
                <c:pt idx="9065" formatCode="0.00">
                  <c:v>82.757462025316457</c:v>
                </c:pt>
                <c:pt idx="9066" formatCode="0.00">
                  <c:v>82.815960620868083</c:v>
                </c:pt>
                <c:pt idx="9067" formatCode="0.00">
                  <c:v>82.991179730117722</c:v>
                </c:pt>
                <c:pt idx="9068" formatCode="0.00">
                  <c:v>83.962426111908172</c:v>
                </c:pt>
                <c:pt idx="9069" formatCode="0.00">
                  <c:v>83.5448859271998</c:v>
                </c:pt>
                <c:pt idx="9070" formatCode="0.00">
                  <c:v>83.602490263459359</c:v>
                </c:pt>
                <c:pt idx="9071" formatCode="0.00">
                  <c:v>84.425278191184901</c:v>
                </c:pt>
                <c:pt idx="9072" formatCode="0.00">
                  <c:v>83.862842767295604</c:v>
                </c:pt>
                <c:pt idx="9073" formatCode="0.00">
                  <c:v>83.649590584878752</c:v>
                </c:pt>
                <c:pt idx="9074" formatCode="0.00">
                  <c:v>83.817140580535025</c:v>
                </c:pt>
                <c:pt idx="9075" formatCode="0.00">
                  <c:v>84.167321865226072</c:v>
                </c:pt>
                <c:pt idx="9076" formatCode="0.00">
                  <c:v>84.013070982396357</c:v>
                </c:pt>
                <c:pt idx="9077" formatCode="0.00">
                  <c:v>84.040509926262047</c:v>
                </c:pt>
                <c:pt idx="9078" formatCode="0.00">
                  <c:v>84.305873367404885</c:v>
                </c:pt>
                <c:pt idx="9079" formatCode="0.00">
                  <c:v>84.460540517486507</c:v>
                </c:pt>
                <c:pt idx="9080" formatCode="0.00">
                  <c:v>84.397839443023599</c:v>
                </c:pt>
                <c:pt idx="9081" formatCode="0.00">
                  <c:v>84.132145614533073</c:v>
                </c:pt>
                <c:pt idx="9082" formatCode="0.00">
                  <c:v>84.299787638219456</c:v>
                </c:pt>
                <c:pt idx="9083" formatCode="0.00">
                  <c:v>84.03480685358258</c:v>
                </c:pt>
                <c:pt idx="9084" formatCode="0.00">
                  <c:v>84.03480685358258</c:v>
                </c:pt>
                <c:pt idx="9085" formatCode="0.00">
                  <c:v>83.881354072398196</c:v>
                </c:pt>
                <c:pt idx="9086" formatCode="0.00">
                  <c:v>83.788818284424394</c:v>
                </c:pt>
                <c:pt idx="9087" formatCode="0.00">
                  <c:v>83.817826418289599</c:v>
                </c:pt>
                <c:pt idx="9088" formatCode="0.00">
                  <c:v>83.999994628216015</c:v>
                </c:pt>
                <c:pt idx="9089" formatCode="0.00">
                  <c:v>84.03480685358258</c:v>
                </c:pt>
                <c:pt idx="9090" formatCode="0.00">
                  <c:v>84.155543237879229</c:v>
                </c:pt>
                <c:pt idx="9091" formatCode="0.00">
                  <c:v>84.404078542970993</c:v>
                </c:pt>
                <c:pt idx="9092" formatCode="0.00">
                  <c:v>84.374664295874837</c:v>
                </c:pt>
                <c:pt idx="9093" formatCode="0.00">
                  <c:v>84.582242812411067</c:v>
                </c:pt>
                <c:pt idx="9094" formatCode="0.00">
                  <c:v>84.93495955568217</c:v>
                </c:pt>
                <c:pt idx="9095" formatCode="0.00">
                  <c:v>84.912344168805262</c:v>
                </c:pt>
                <c:pt idx="9096" formatCode="0.00">
                  <c:v>84.770138777841254</c:v>
                </c:pt>
                <c:pt idx="9097" formatCode="0.00">
                  <c:v>84.684071428571443</c:v>
                </c:pt>
                <c:pt idx="9098" formatCode="0.00">
                  <c:v>84.869969089868377</c:v>
                </c:pt>
                <c:pt idx="9099" formatCode="0.00">
                  <c:v>84.876929492691332</c:v>
                </c:pt>
                <c:pt idx="9100" formatCode="0.00">
                  <c:v>84.88390987370839</c:v>
                </c:pt>
                <c:pt idx="9101" formatCode="0.00">
                  <c:v>84.950661777394302</c:v>
                </c:pt>
                <c:pt idx="9102" formatCode="0.00">
                  <c:v>85.879032843560964</c:v>
                </c:pt>
                <c:pt idx="9103" formatCode="0.00">
                  <c:v>85.443178880553958</c:v>
                </c:pt>
                <c:pt idx="9104" formatCode="0.00">
                  <c:v>85.567809358752186</c:v>
                </c:pt>
                <c:pt idx="9105" formatCode="0.00">
                  <c:v>85.839850780798159</c:v>
                </c:pt>
                <c:pt idx="9106" formatCode="0.00">
                  <c:v>85.934852387843705</c:v>
                </c:pt>
                <c:pt idx="9107" formatCode="0.00">
                  <c:v>86.060450014488566</c:v>
                </c:pt>
                <c:pt idx="9108" formatCode="0.00">
                  <c:v>86.008287122969861</c:v>
                </c:pt>
                <c:pt idx="9109" formatCode="0.00">
                  <c:v>85.98251219512197</c:v>
                </c:pt>
                <c:pt idx="9110" formatCode="0.00">
                  <c:v>85.786719441210721</c:v>
                </c:pt>
                <c:pt idx="9111" formatCode="0.00">
                  <c:v>85.886833138856474</c:v>
                </c:pt>
                <c:pt idx="9112" formatCode="0.00">
                  <c:v>85.895413087934585</c:v>
                </c:pt>
                <c:pt idx="9113" formatCode="0.00">
                  <c:v>86.0221400994443</c:v>
                </c:pt>
                <c:pt idx="9114" formatCode="0.00">
                  <c:v>86.398770808909759</c:v>
                </c:pt>
                <c:pt idx="9115" formatCode="0.00">
                  <c:v>86.276485781295833</c:v>
                </c:pt>
                <c:pt idx="9116" formatCode="0.00">
                  <c:v>87.336658751099421</c:v>
                </c:pt>
                <c:pt idx="9117" formatCode="0.00">
                  <c:v>86.850118991793693</c:v>
                </c:pt>
                <c:pt idx="9118" formatCode="0.00">
                  <c:v>86.962019894675279</c:v>
                </c:pt>
                <c:pt idx="9119" formatCode="0.00">
                  <c:v>86.262196141479123</c:v>
                </c:pt>
                <c:pt idx="9120" formatCode="0.00">
                  <c:v>86.789327304550767</c:v>
                </c:pt>
                <c:pt idx="9121" formatCode="0.00">
                  <c:v>86.717876273653573</c:v>
                </c:pt>
                <c:pt idx="9122" formatCode="0.00">
                  <c:v>87.545539221382938</c:v>
                </c:pt>
                <c:pt idx="9123" formatCode="0.00">
                  <c:v>87.864784677887414</c:v>
                </c:pt>
                <c:pt idx="9124" formatCode="0.00">
                  <c:v>88.967841983183547</c:v>
                </c:pt>
                <c:pt idx="9125" formatCode="0.00">
                  <c:v>88.455045783830812</c:v>
                </c:pt>
                <c:pt idx="9126" formatCode="0.00">
                  <c:v>89.391143972246326</c:v>
                </c:pt>
                <c:pt idx="9127" formatCode="0.00">
                  <c:v>89.546016147635541</c:v>
                </c:pt>
                <c:pt idx="9128" formatCode="0.00">
                  <c:v>90.011055875576048</c:v>
                </c:pt>
                <c:pt idx="9129" formatCode="0.00">
                  <c:v>90.973579128440377</c:v>
                </c:pt>
                <c:pt idx="9130" formatCode="0.00">
                  <c:v>91.221571837435633</c:v>
                </c:pt>
                <c:pt idx="9131" formatCode="0.00">
                  <c:v>91.534457085828336</c:v>
                </c:pt>
                <c:pt idx="9132" formatCode="0.00">
                  <c:v>90.442363274587862</c:v>
                </c:pt>
                <c:pt idx="9133" formatCode="0.00">
                  <c:v>90.540880249716253</c:v>
                </c:pt>
                <c:pt idx="9134" formatCode="0.00">
                  <c:v>90.627922206506398</c:v>
                </c:pt>
                <c:pt idx="9135" formatCode="0.00">
                  <c:v>90.781388545760848</c:v>
                </c:pt>
                <c:pt idx="9136" formatCode="0.00">
                  <c:v>90.677448141985593</c:v>
                </c:pt>
                <c:pt idx="9137" formatCode="0.00">
                  <c:v>90.376704819277151</c:v>
                </c:pt>
                <c:pt idx="9138" formatCode="0.00">
                  <c:v>90.97943612693247</c:v>
                </c:pt>
                <c:pt idx="9139" formatCode="0.00">
                  <c:v>90.730185385656313</c:v>
                </c:pt>
                <c:pt idx="9140" formatCode="0.00">
                  <c:v>90.744707317073193</c:v>
                </c:pt>
                <c:pt idx="9141" formatCode="0.00">
                  <c:v>90.556909733550839</c:v>
                </c:pt>
                <c:pt idx="9142" formatCode="0.00">
                  <c:v>90.817911323328801</c:v>
                </c:pt>
                <c:pt idx="9143" formatCode="0.00">
                  <c:v>90.406659271432517</c:v>
                </c:pt>
                <c:pt idx="9144" formatCode="0.00">
                  <c:v>90.624347420417138</c:v>
                </c:pt>
                <c:pt idx="9145" formatCode="0.00">
                  <c:v>90.355539159109654</c:v>
                </c:pt>
                <c:pt idx="9146" formatCode="0.00">
                  <c:v>91.066030303030331</c:v>
                </c:pt>
                <c:pt idx="9147" formatCode="0.00">
                  <c:v>90.682087136929468</c:v>
                </c:pt>
                <c:pt idx="9148" formatCode="0.00">
                  <c:v>91.028260821309672</c:v>
                </c:pt>
                <c:pt idx="9149" formatCode="0.00">
                  <c:v>91.234959365432815</c:v>
                </c:pt>
                <c:pt idx="9150" formatCode="0.00">
                  <c:v>91.872854829704096</c:v>
                </c:pt>
                <c:pt idx="9151" formatCode="0.00">
                  <c:v>91.409264689423622</c:v>
                </c:pt>
                <c:pt idx="9152" formatCode="0.00">
                  <c:v>92.211836557331111</c:v>
                </c:pt>
                <c:pt idx="9153" formatCode="0.00">
                  <c:v>91.503244244806311</c:v>
                </c:pt>
                <c:pt idx="9154" formatCode="0.00">
                  <c:v>91.488337268128177</c:v>
                </c:pt>
                <c:pt idx="9155" formatCode="0.00">
                  <c:v>91.616545301069237</c:v>
                </c:pt>
                <c:pt idx="9156" formatCode="0.00">
                  <c:v>91.745042253521149</c:v>
                </c:pt>
                <c:pt idx="9157" formatCode="0.00">
                  <c:v>91.76158956276447</c:v>
                </c:pt>
                <c:pt idx="9158" formatCode="0.00">
                  <c:v>92.687554959027992</c:v>
                </c:pt>
                <c:pt idx="9159" formatCode="0.00">
                  <c:v>92.737101330314189</c:v>
                </c:pt>
                <c:pt idx="9160" formatCode="0.00">
                  <c:v>92.364246105919023</c:v>
                </c:pt>
                <c:pt idx="9161" formatCode="0.00">
                  <c:v>92.152330306469935</c:v>
                </c:pt>
                <c:pt idx="9162" formatCode="0.00">
                  <c:v>92.282531250000019</c:v>
                </c:pt>
                <c:pt idx="9163" formatCode="0.00">
                  <c:v>92.498218874360447</c:v>
                </c:pt>
                <c:pt idx="9164" formatCode="0.00">
                  <c:v>92.448633001422479</c:v>
                </c:pt>
                <c:pt idx="9165" formatCode="0.00">
                  <c:v>92.434603531757347</c:v>
                </c:pt>
                <c:pt idx="9166" formatCode="0.00">
                  <c:v>92.565609067579132</c:v>
                </c:pt>
                <c:pt idx="9167" formatCode="0.00">
                  <c:v>92.466347578347595</c:v>
                </c:pt>
                <c:pt idx="9168" formatCode="0.00">
                  <c:v>92.872375000000034</c:v>
                </c:pt>
                <c:pt idx="9169" formatCode="0.00">
                  <c:v>92.691824362606255</c:v>
                </c:pt>
                <c:pt idx="9170" formatCode="0.00">
                  <c:v>92.539914382593977</c:v>
                </c:pt>
                <c:pt idx="9171" formatCode="0.00">
                  <c:v>92.329365433493393</c:v>
                </c:pt>
                <c:pt idx="9172" formatCode="0.00">
                  <c:v>93.268496054115019</c:v>
                </c:pt>
                <c:pt idx="9173" formatCode="0.00">
                  <c:v>94.498970107163004</c:v>
                </c:pt>
                <c:pt idx="9174" formatCode="0.00">
                  <c:v>94.578388951522001</c:v>
                </c:pt>
                <c:pt idx="9175" formatCode="0.00">
                  <c:v>95.718882352941193</c:v>
                </c:pt>
                <c:pt idx="9176" formatCode="0.00">
                  <c:v>95.463911640953725</c:v>
                </c:pt>
                <c:pt idx="9177" formatCode="0.00">
                  <c:v>95.965460850111853</c:v>
                </c:pt>
                <c:pt idx="9178" formatCode="0.00">
                  <c:v>96.873592984409839</c:v>
                </c:pt>
                <c:pt idx="9179" formatCode="0.00">
                  <c:v>96.702000828043069</c:v>
                </c:pt>
                <c:pt idx="9180" formatCode="0.00">
                  <c:v>94.52547273718649</c:v>
                </c:pt>
                <c:pt idx="9181" formatCode="0.00">
                  <c:v>94.630244649146604</c:v>
                </c:pt>
                <c:pt idx="9182" formatCode="0.00">
                  <c:v>94.38980577849118</c:v>
                </c:pt>
                <c:pt idx="9183" formatCode="0.00">
                  <c:v>94.578886375591807</c:v>
                </c:pt>
                <c:pt idx="9184" formatCode="0.00">
                  <c:v>94.967885736800653</c:v>
                </c:pt>
                <c:pt idx="9185" formatCode="0.00">
                  <c:v>94.652918506834936</c:v>
                </c:pt>
                <c:pt idx="9186" formatCode="0.00">
                  <c:v>94.765634351949444</c:v>
                </c:pt>
                <c:pt idx="9187" formatCode="0.00">
                  <c:v>95.581794607454412</c:v>
                </c:pt>
                <c:pt idx="9188" formatCode="0.00">
                  <c:v>94.549027070063687</c:v>
                </c:pt>
                <c:pt idx="9189" formatCode="0.00">
                  <c:v>95.29590700772718</c:v>
                </c:pt>
                <c:pt idx="9190" formatCode="0.00">
                  <c:v>94.79480235672203</c:v>
                </c:pt>
                <c:pt idx="9191" formatCode="0.00">
                  <c:v>94.909940418679554</c:v>
                </c:pt>
                <c:pt idx="9192" formatCode="0.00">
                  <c:v>94.823819892473139</c:v>
                </c:pt>
                <c:pt idx="9193" formatCode="0.00">
                  <c:v>94.905068408295193</c:v>
                </c:pt>
                <c:pt idx="9194" formatCode="0.00">
                  <c:v>94.959587537091977</c:v>
                </c:pt>
                <c:pt idx="9195" formatCode="0.00">
                  <c:v>95.248059491617113</c:v>
                </c:pt>
                <c:pt idx="9196" formatCode="0.00">
                  <c:v>95.006017895878529</c:v>
                </c:pt>
                <c:pt idx="9197" formatCode="0.00">
                  <c:v>95.500353821049785</c:v>
                </c:pt>
                <c:pt idx="9198" formatCode="0.00">
                  <c:v>95.230216466739364</c:v>
                </c:pt>
                <c:pt idx="9199" formatCode="0.00">
                  <c:v>96.967073264078749</c:v>
                </c:pt>
                <c:pt idx="9200" formatCode="0.00">
                  <c:v>96.206440153382658</c:v>
                </c:pt>
                <c:pt idx="9201" formatCode="0.00">
                  <c:v>95.869270581778281</c:v>
                </c:pt>
                <c:pt idx="9202" formatCode="0.00">
                  <c:v>95.464085463039311</c:v>
                </c:pt>
                <c:pt idx="9203" formatCode="0.00">
                  <c:v>95.727610300192808</c:v>
                </c:pt>
                <c:pt idx="9204" formatCode="0.00">
                  <c:v>97.559715429202313</c:v>
                </c:pt>
                <c:pt idx="9205" formatCode="0.00">
                  <c:v>96.295614704256494</c:v>
                </c:pt>
                <c:pt idx="9206" formatCode="0.00">
                  <c:v>96.276850415512484</c:v>
                </c:pt>
                <c:pt idx="9207" formatCode="0.00">
                  <c:v>95.900278024417332</c:v>
                </c:pt>
                <c:pt idx="9208" formatCode="0.00">
                  <c:v>97.172969410456076</c:v>
                </c:pt>
                <c:pt idx="9209" formatCode="0.00">
                  <c:v>96.68693424352189</c:v>
                </c:pt>
                <c:pt idx="9210" formatCode="0.00">
                  <c:v>96.499963190184047</c:v>
                </c:pt>
                <c:pt idx="9211" formatCode="0.00">
                  <c:v>96.021024002232778</c:v>
                </c:pt>
                <c:pt idx="9212" formatCode="0.00">
                  <c:v>96.01125370215145</c:v>
                </c:pt>
                <c:pt idx="9213" formatCode="0.00">
                  <c:v>96.047237003912798</c:v>
                </c:pt>
                <c:pt idx="9214" formatCode="0.00">
                  <c:v>96.189425377305767</c:v>
                </c:pt>
                <c:pt idx="9215" formatCode="0.00">
                  <c:v>98.324050572785723</c:v>
                </c:pt>
                <c:pt idx="9216" formatCode="0.00">
                  <c:v>98.943625348967103</c:v>
                </c:pt>
                <c:pt idx="9217" formatCode="0.00">
                  <c:v>97.297838350055741</c:v>
                </c:pt>
                <c:pt idx="9218" formatCode="0.00">
                  <c:v>98.171268374164839</c:v>
                </c:pt>
                <c:pt idx="9219" formatCode="0.00">
                  <c:v>97.016467406380016</c:v>
                </c:pt>
                <c:pt idx="9220" formatCode="0.00">
                  <c:v>99.308769764216365</c:v>
                </c:pt>
                <c:pt idx="9221" formatCode="0.00">
                  <c:v>97.596541147132186</c:v>
                </c:pt>
                <c:pt idx="9222" formatCode="0.00">
                  <c:v>96.607381400498213</c:v>
                </c:pt>
                <c:pt idx="9223" formatCode="0.00">
                  <c:v>96.901512579485782</c:v>
                </c:pt>
                <c:pt idx="9224" formatCode="0.00">
                  <c:v>97.162917172832707</c:v>
                </c:pt>
                <c:pt idx="9225" formatCode="0.00">
                  <c:v>97.203901594282598</c:v>
                </c:pt>
                <c:pt idx="9226" formatCode="0.00">
                  <c:v>97.057576828266249</c:v>
                </c:pt>
                <c:pt idx="9227" formatCode="0.00">
                  <c:v>97.051141375545853</c:v>
                </c:pt>
                <c:pt idx="9228" formatCode="0.00">
                  <c:v>98.148743519781746</c:v>
                </c:pt>
                <c:pt idx="9229" formatCode="0.00">
                  <c:v>97.31633698030636</c:v>
                </c:pt>
                <c:pt idx="9230" formatCode="0.00">
                  <c:v>97.272581166164827</c:v>
                </c:pt>
                <c:pt idx="9231" formatCode="0.00">
                  <c:v>97.241888586216305</c:v>
                </c:pt>
                <c:pt idx="9232" formatCode="0.00">
                  <c:v>97.274824324324356</c:v>
                </c:pt>
                <c:pt idx="9233" formatCode="0.00">
                  <c:v>97.662408284023684</c:v>
                </c:pt>
                <c:pt idx="9234" formatCode="0.00">
                  <c:v>97.098403311965825</c:v>
                </c:pt>
                <c:pt idx="9235" formatCode="0.00">
                  <c:v>97.185352004247434</c:v>
                </c:pt>
                <c:pt idx="9236" formatCode="0.00">
                  <c:v>97.001549113052718</c:v>
                </c:pt>
                <c:pt idx="9237" formatCode="0.00">
                  <c:v>96.979089370703363</c:v>
                </c:pt>
                <c:pt idx="9238" formatCode="0.00">
                  <c:v>97.105509264160958</c:v>
                </c:pt>
                <c:pt idx="9239" formatCode="0.00">
                  <c:v>97.224206896551749</c:v>
                </c:pt>
                <c:pt idx="9240" formatCode="0.00">
                  <c:v>97.03844512357162</c:v>
                </c:pt>
                <c:pt idx="9241" formatCode="0.00">
                  <c:v>97.23105962203887</c:v>
                </c:pt>
                <c:pt idx="9242" formatCode="0.00">
                  <c:v>97.42429032258066</c:v>
                </c:pt>
                <c:pt idx="9243" formatCode="0.00">
                  <c:v>97.408605129575236</c:v>
                </c:pt>
                <c:pt idx="9244" formatCode="0.00">
                  <c:v>97.326888145571345</c:v>
                </c:pt>
                <c:pt idx="9245" formatCode="0.00">
                  <c:v>97.583796460176998</c:v>
                </c:pt>
                <c:pt idx="9246" formatCode="0.00">
                  <c:v>97.6737334766255</c:v>
                </c:pt>
                <c:pt idx="9247" formatCode="0.00">
                  <c:v>97.728890742734151</c:v>
                </c:pt>
                <c:pt idx="9248" formatCode="0.00">
                  <c:v>97.678543273119445</c:v>
                </c:pt>
                <c:pt idx="9249" formatCode="0.00">
                  <c:v>97.459124763705134</c:v>
                </c:pt>
                <c:pt idx="9250" formatCode="0.00">
                  <c:v>97.580997293640067</c:v>
                </c:pt>
                <c:pt idx="9251" formatCode="0.00">
                  <c:v>97.668029826464206</c:v>
                </c:pt>
                <c:pt idx="9252" formatCode="0.00">
                  <c:v>98.007500271591567</c:v>
                </c:pt>
                <c:pt idx="9253" formatCode="0.00">
                  <c:v>97.676605442176893</c:v>
                </c:pt>
                <c:pt idx="9254" formatCode="0.00">
                  <c:v>97.590064595257573</c:v>
                </c:pt>
                <c:pt idx="9255" formatCode="0.00">
                  <c:v>97.681487165483375</c:v>
                </c:pt>
                <c:pt idx="9256" formatCode="0.00">
                  <c:v>97.848520918785894</c:v>
                </c:pt>
                <c:pt idx="9257" formatCode="0.00">
                  <c:v>97.729867469879537</c:v>
                </c:pt>
                <c:pt idx="9258" formatCode="0.00">
                  <c:v>97.754157115437351</c:v>
                </c:pt>
                <c:pt idx="9259" formatCode="0.00">
                  <c:v>97.746461432884999</c:v>
                </c:pt>
                <c:pt idx="9260" formatCode="0.00">
                  <c:v>97.835057205720602</c:v>
                </c:pt>
                <c:pt idx="9261" formatCode="0.00">
                  <c:v>97.503424359327639</c:v>
                </c:pt>
                <c:pt idx="9262" formatCode="0.00">
                  <c:v>97.567659498207888</c:v>
                </c:pt>
                <c:pt idx="9263" formatCode="0.00">
                  <c:v>97.619356631810703</c:v>
                </c:pt>
                <c:pt idx="9264" formatCode="0.00">
                  <c:v>97.603035684875124</c:v>
                </c:pt>
                <c:pt idx="9265" formatCode="0.00">
                  <c:v>97.578926535087732</c:v>
                </c:pt>
                <c:pt idx="9266" formatCode="0.00">
                  <c:v>97.880478118161932</c:v>
                </c:pt>
                <c:pt idx="9267" formatCode="0.00">
                  <c:v>98.255566830332782</c:v>
                </c:pt>
                <c:pt idx="9268" formatCode="0.00">
                  <c:v>98.824648501362404</c:v>
                </c:pt>
                <c:pt idx="9269" formatCode="0.00">
                  <c:v>99.49672378098613</c:v>
                </c:pt>
                <c:pt idx="9270" formatCode="0.00">
                  <c:v>99.919973576682111</c:v>
                </c:pt>
                <c:pt idx="9271" formatCode="0.00">
                  <c:v>99.925244897959203</c:v>
                </c:pt>
                <c:pt idx="9272" formatCode="0.00">
                  <c:v>99.853349214943151</c:v>
                </c:pt>
                <c:pt idx="9273" formatCode="0.00">
                  <c:v>99.643279795534042</c:v>
                </c:pt>
                <c:pt idx="9274" formatCode="0.00">
                  <c:v>99.596154650227831</c:v>
                </c:pt>
                <c:pt idx="9275" formatCode="0.00">
                  <c:v>99.289378896882511</c:v>
                </c:pt>
                <c:pt idx="9276" formatCode="0.00">
                  <c:v>99.297745985785738</c:v>
                </c:pt>
                <c:pt idx="9277" formatCode="0.00">
                  <c:v>99.514247046468896</c:v>
                </c:pt>
                <c:pt idx="9278" formatCode="0.00">
                  <c:v>99.579810344827607</c:v>
                </c:pt>
                <c:pt idx="9279" formatCode="0.00">
                  <c:v>99.904165755919891</c:v>
                </c:pt>
                <c:pt idx="9280" formatCode="0.00">
                  <c:v>99.367475670049473</c:v>
                </c:pt>
                <c:pt idx="9281" formatCode="0.00">
                  <c:v>99.528828556539878</c:v>
                </c:pt>
                <c:pt idx="9282" formatCode="0.00">
                  <c:v>99.594204379562058</c:v>
                </c:pt>
                <c:pt idx="9283" formatCode="0.00">
                  <c:v>99.528828556539878</c:v>
                </c:pt>
                <c:pt idx="9284" formatCode="0.00">
                  <c:v>99.594204379562058</c:v>
                </c:pt>
                <c:pt idx="9285" formatCode="0.00">
                  <c:v>99.65606207616068</c:v>
                </c:pt>
                <c:pt idx="9286" formatCode="0.00">
                  <c:v>100.66527035490607</c:v>
                </c:pt>
                <c:pt idx="9287" formatCode="0.00">
                  <c:v>99.813000000000017</c:v>
                </c:pt>
                <c:pt idx="9288" formatCode="0.00">
                  <c:v>99.799023054755068</c:v>
                </c:pt>
                <c:pt idx="9289" formatCode="0.00">
                  <c:v>100.60518463152374</c:v>
                </c:pt>
                <c:pt idx="9290" formatCode="0.00">
                  <c:v>99.854607565011847</c:v>
                </c:pt>
                <c:pt idx="9291" formatCode="0.00">
                  <c:v>99.809381578947395</c:v>
                </c:pt>
                <c:pt idx="9292" formatCode="0.00">
                  <c:v>100.03587107830215</c:v>
                </c:pt>
                <c:pt idx="9293" formatCode="0.00">
                  <c:v>100.02587978863939</c:v>
                </c:pt>
                <c:pt idx="9294" formatCode="0.00">
                  <c:v>99.908987817796614</c:v>
                </c:pt>
                <c:pt idx="9295" formatCode="0.00">
                  <c:v>99.895032908704891</c:v>
                </c:pt>
                <c:pt idx="9296" formatCode="0.00">
                  <c:v>99.916298749667476</c:v>
                </c:pt>
                <c:pt idx="9297" formatCode="0.00">
                  <c:v>99.905961876832848</c:v>
                </c:pt>
                <c:pt idx="9298" formatCode="0.00">
                  <c:v>99.996039529914569</c:v>
                </c:pt>
                <c:pt idx="9299" formatCode="0.00">
                  <c:v>99.782395398608884</c:v>
                </c:pt>
                <c:pt idx="9300" formatCode="0.00">
                  <c:v>99.872555079067283</c:v>
                </c:pt>
                <c:pt idx="9301" formatCode="0.00">
                  <c:v>100.07508053691278</c:v>
                </c:pt>
                <c:pt idx="9302" formatCode="0.00">
                  <c:v>100.0612916330374</c:v>
                </c:pt>
                <c:pt idx="9303" formatCode="0.00">
                  <c:v>100.124088655349</c:v>
                </c:pt>
                <c:pt idx="9304" formatCode="0.00">
                  <c:v>100.32069230769233</c:v>
                </c:pt>
                <c:pt idx="9305" formatCode="0.00">
                  <c:v>100.24285942146527</c:v>
                </c:pt>
                <c:pt idx="9306" formatCode="0.00">
                  <c:v>100.41168706009746</c:v>
                </c:pt>
                <c:pt idx="9307" formatCode="0.00">
                  <c:v>100.23306231373613</c:v>
                </c:pt>
                <c:pt idx="9308" formatCode="0.00">
                  <c:v>100.19704658721562</c:v>
                </c:pt>
                <c:pt idx="9309" formatCode="0.00">
                  <c:v>100.23796617050068</c:v>
                </c:pt>
                <c:pt idx="9310" formatCode="0.00">
                  <c:v>100.21063513513515</c:v>
                </c:pt>
                <c:pt idx="9311" formatCode="0.00">
                  <c:v>100.25632344213651</c:v>
                </c:pt>
                <c:pt idx="9312" formatCode="0.00">
                  <c:v>100.16115562735595</c:v>
                </c:pt>
                <c:pt idx="9313" formatCode="0.00">
                  <c:v>100.20676511690407</c:v>
                </c:pt>
                <c:pt idx="9314" formatCode="0.00">
                  <c:v>100.32466219839145</c:v>
                </c:pt>
                <c:pt idx="9315" formatCode="0.00">
                  <c:v>100.43368273092371</c:v>
                </c:pt>
                <c:pt idx="9316" formatCode="0.00">
                  <c:v>100.85804408228697</c:v>
                </c:pt>
                <c:pt idx="9317" formatCode="0.00">
                  <c:v>100.75516883461643</c:v>
                </c:pt>
                <c:pt idx="9318" formatCode="0.00">
                  <c:v>101.02892779400055</c:v>
                </c:pt>
                <c:pt idx="9319" formatCode="0.00">
                  <c:v>100.91430710324798</c:v>
                </c:pt>
                <c:pt idx="9320" formatCode="0.00">
                  <c:v>100.91430710324798</c:v>
                </c:pt>
                <c:pt idx="9321" formatCode="0.00">
                  <c:v>101.05227911275418</c:v>
                </c:pt>
                <c:pt idx="9322" formatCode="0.00">
                  <c:v>101.7190793067227</c:v>
                </c:pt>
                <c:pt idx="9323" formatCode="0.00">
                  <c:v>101.95401123595506</c:v>
                </c:pt>
                <c:pt idx="9324" formatCode="0.00">
                  <c:v>102.43408938547486</c:v>
                </c:pt>
                <c:pt idx="9325" formatCode="0.00">
                  <c:v>102.80764511240213</c:v>
                </c:pt>
                <c:pt idx="9326" formatCode="0.00">
                  <c:v>103.21813472292834</c:v>
                </c:pt>
                <c:pt idx="9327" formatCode="0.00">
                  <c:v>103.28819331504118</c:v>
                </c:pt>
                <c:pt idx="9328" formatCode="0.00">
                  <c:v>102.7233494623656</c:v>
                </c:pt>
                <c:pt idx="9329" formatCode="0.00">
                  <c:v>102.48360613437197</c:v>
                </c:pt>
                <c:pt idx="9330" formatCode="0.00">
                  <c:v>102.54709090909093</c:v>
                </c:pt>
                <c:pt idx="9331" formatCode="0.00">
                  <c:v>102.57572838002439</c:v>
                </c:pt>
                <c:pt idx="9332" formatCode="0.00">
                  <c:v>102.77651351351354</c:v>
                </c:pt>
                <c:pt idx="9333" formatCode="0.00">
                  <c:v>103.10686617100374</c:v>
                </c:pt>
                <c:pt idx="9334" formatCode="0.00">
                  <c:v>103.32643283582092</c:v>
                </c:pt>
                <c:pt idx="9335" formatCode="0.00">
                  <c:v>103.25920079720979</c:v>
                </c:pt>
                <c:pt idx="9336" formatCode="0.00">
                  <c:v>103.37904907361043</c:v>
                </c:pt>
                <c:pt idx="9337" formatCode="0.00">
                  <c:v>103.43636683417085</c:v>
                </c:pt>
                <c:pt idx="9338" formatCode="0.00">
                  <c:v>103.62468601716307</c:v>
                </c:pt>
                <c:pt idx="9339" formatCode="0.00">
                  <c:v>103.5520228426396</c:v>
                </c:pt>
                <c:pt idx="9340" formatCode="0.00">
                  <c:v>103.47503420112304</c:v>
                </c:pt>
                <c:pt idx="9341" formatCode="0.00">
                  <c:v>103.49632050295099</c:v>
                </c:pt>
                <c:pt idx="9342" formatCode="0.00">
                  <c:v>103.49240797940799</c:v>
                </c:pt>
                <c:pt idx="9343" formatCode="0.00">
                  <c:v>103.48623961826155</c:v>
                </c:pt>
                <c:pt idx="9344" formatCode="0.00">
                  <c:v>103.6867277189357</c:v>
                </c:pt>
                <c:pt idx="9345" formatCode="0.00">
                  <c:v>103.68093942531713</c:v>
                </c:pt>
                <c:pt idx="9346" formatCode="0.00">
                  <c:v>103.71052205500783</c:v>
                </c:pt>
                <c:pt idx="9347" formatCode="0.00">
                  <c:v>104.14855468952975</c:v>
                </c:pt>
                <c:pt idx="9348" formatCode="0.00">
                  <c:v>103.93921776504297</c:v>
                </c:pt>
                <c:pt idx="9349" formatCode="0.00">
                  <c:v>103.96959268929506</c:v>
                </c:pt>
                <c:pt idx="9350" formatCode="0.00">
                  <c:v>103.86696493064643</c:v>
                </c:pt>
                <c:pt idx="9351" formatCode="0.00">
                  <c:v>103.89822012578618</c:v>
                </c:pt>
                <c:pt idx="9352" formatCode="0.00">
                  <c:v>104.09826011560695</c:v>
                </c:pt>
                <c:pt idx="9353" formatCode="0.00">
                  <c:v>104.09323959978938</c:v>
                </c:pt>
                <c:pt idx="9354" formatCode="0.00">
                  <c:v>104.23025092250926</c:v>
                </c:pt>
                <c:pt idx="9355" formatCode="0.00">
                  <c:v>104.33138565022423</c:v>
                </c:pt>
                <c:pt idx="9356" formatCode="0.00">
                  <c:v>104.43337671232879</c:v>
                </c:pt>
                <c:pt idx="9357" formatCode="0.00">
                  <c:v>104.47013910070999</c:v>
                </c:pt>
                <c:pt idx="9358" formatCode="0.00">
                  <c:v>104.53918797584669</c:v>
                </c:pt>
                <c:pt idx="9359" formatCode="0.00">
                  <c:v>104.43870754716984</c:v>
                </c:pt>
                <c:pt idx="9360" formatCode="0.00">
                  <c:v>104.34219173424013</c:v>
                </c:pt>
                <c:pt idx="9361" formatCode="0.00">
                  <c:v>104.30682183908048</c:v>
                </c:pt>
                <c:pt idx="9362" formatCode="0.00">
                  <c:v>104.14304951785252</c:v>
                </c:pt>
                <c:pt idx="9363" formatCode="0.00">
                  <c:v>104.14304951785252</c:v>
                </c:pt>
                <c:pt idx="9364" formatCode="0.00">
                  <c:v>104.54843563068923</c:v>
                </c:pt>
                <c:pt idx="9365" formatCode="0.00">
                  <c:v>104.15841013113912</c:v>
                </c:pt>
                <c:pt idx="9366" formatCode="0.00">
                  <c:v>104.42358112625355</c:v>
                </c:pt>
                <c:pt idx="9367" formatCode="0.00">
                  <c:v>105.18760113226969</c:v>
                </c:pt>
                <c:pt idx="9368" formatCode="0.00">
                  <c:v>105.55431652661066</c:v>
                </c:pt>
                <c:pt idx="9369" formatCode="0.00">
                  <c:v>105.55059777946002</c:v>
                </c:pt>
                <c:pt idx="9370" formatCode="0.00">
                  <c:v>104.93364439140814</c:v>
                </c:pt>
                <c:pt idx="9371" formatCode="0.00">
                  <c:v>104.84051937984498</c:v>
                </c:pt>
                <c:pt idx="9372" formatCode="0.00">
                  <c:v>104.7500649106303</c:v>
                </c:pt>
                <c:pt idx="9373" formatCode="0.00">
                  <c:v>104.75005273069679</c:v>
                </c:pt>
                <c:pt idx="9374" formatCode="0.00">
                  <c:v>104.77924911368471</c:v>
                </c:pt>
                <c:pt idx="9375" formatCode="0.00">
                  <c:v>105.05694299287411</c:v>
                </c:pt>
                <c:pt idx="9376" formatCode="0.00">
                  <c:v>105.36710697230183</c:v>
                </c:pt>
                <c:pt idx="9377" formatCode="0.00">
                  <c:v>105.43236450839331</c:v>
                </c:pt>
                <c:pt idx="9378" formatCode="0.00">
                  <c:v>105.46490223934507</c:v>
                </c:pt>
                <c:pt idx="9379" formatCode="0.00">
                  <c:v>105.58979304515817</c:v>
                </c:pt>
                <c:pt idx="9380" formatCode="0.00">
                  <c:v>105.65590041192151</c:v>
                </c:pt>
                <c:pt idx="9381" formatCode="0.00">
                  <c:v>105.94061557177616</c:v>
                </c:pt>
                <c:pt idx="9382" formatCode="0.00">
                  <c:v>106.01330637254904</c:v>
                </c:pt>
                <c:pt idx="9383" formatCode="0.00">
                  <c:v>106.21126097681305</c:v>
                </c:pt>
                <c:pt idx="9384" formatCode="0.00">
                  <c:v>106.50346321525888</c:v>
                </c:pt>
                <c:pt idx="9385" formatCode="0.00">
                  <c:v>106.69707343091045</c:v>
                </c:pt>
                <c:pt idx="9386" formatCode="0.00">
                  <c:v>106.73558826454502</c:v>
                </c:pt>
                <c:pt idx="9387" formatCode="0.00">
                  <c:v>106.67005926294823</c:v>
                </c:pt>
                <c:pt idx="9388" formatCode="0.00">
                  <c:v>106.64064764515327</c:v>
                </c:pt>
                <c:pt idx="9389" formatCode="0.00">
                  <c:v>107.09641652108812</c:v>
                </c:pt>
                <c:pt idx="9390" formatCode="0.00">
                  <c:v>107.03461959510123</c:v>
                </c:pt>
                <c:pt idx="9391" formatCode="0.00">
                  <c:v>107.26237406109168</c:v>
                </c:pt>
                <c:pt idx="9392" formatCode="0.00">
                  <c:v>107.42751491601905</c:v>
                </c:pt>
                <c:pt idx="9393" formatCode="0.00">
                  <c:v>107.23820713030381</c:v>
                </c:pt>
                <c:pt idx="9394" formatCode="0.00">
                  <c:v>107.43555468946445</c:v>
                </c:pt>
                <c:pt idx="9395" formatCode="0.00">
                  <c:v>106.95081470292045</c:v>
                </c:pt>
                <c:pt idx="9396" formatCode="0.00">
                  <c:v>107.01653000504287</c:v>
                </c:pt>
                <c:pt idx="9397" formatCode="0.00">
                  <c:v>106.92217697551125</c:v>
                </c:pt>
                <c:pt idx="9398" formatCode="0.00">
                  <c:v>106.92654667341262</c:v>
                </c:pt>
                <c:pt idx="9399" formatCode="0.00">
                  <c:v>107.02795184997467</c:v>
                </c:pt>
                <c:pt idx="9400" formatCode="0.00">
                  <c:v>107.03025012683918</c:v>
                </c:pt>
                <c:pt idx="9401" formatCode="0.00">
                  <c:v>107.02906145251397</c:v>
                </c:pt>
                <c:pt idx="9402" formatCode="0.00">
                  <c:v>107.46195753877448</c:v>
                </c:pt>
                <c:pt idx="9403" formatCode="0.00">
                  <c:v>106.93847770700637</c:v>
                </c:pt>
                <c:pt idx="9404" formatCode="0.00">
                  <c:v>106.97282142857144</c:v>
                </c:pt>
                <c:pt idx="9405" formatCode="0.00">
                  <c:v>106.84590685772775</c:v>
                </c:pt>
                <c:pt idx="9406" formatCode="0.00">
                  <c:v>106.48395409079254</c:v>
                </c:pt>
                <c:pt idx="9407" formatCode="0.00">
                  <c:v>106.38562698819908</c:v>
                </c:pt>
                <c:pt idx="9408" formatCode="0.00">
                  <c:v>105.95266623876769</c:v>
                </c:pt>
                <c:pt idx="9409" formatCode="0.00">
                  <c:v>106.05603699897226</c:v>
                </c:pt>
                <c:pt idx="9410" formatCode="0.00">
                  <c:v>106.21742875481389</c:v>
                </c:pt>
                <c:pt idx="9411" formatCode="0.00">
                  <c:v>106.15317192712347</c:v>
                </c:pt>
                <c:pt idx="9412" formatCode="0.00">
                  <c:v>106.48572143774074</c:v>
                </c:pt>
                <c:pt idx="9413" formatCode="0.00">
                  <c:v>106.65018573627502</c:v>
                </c:pt>
                <c:pt idx="9414" formatCode="0.00">
                  <c:v>106.8165026943803</c:v>
                </c:pt>
                <c:pt idx="9415" formatCode="0.00">
                  <c:v>106.8165026943803</c:v>
                </c:pt>
                <c:pt idx="9416" formatCode="0.00">
                  <c:v>106.68201408450705</c:v>
                </c:pt>
                <c:pt idx="9417" formatCode="0.00">
                  <c:v>106.71173595505618</c:v>
                </c:pt>
                <c:pt idx="9418" formatCode="0.00">
                  <c:v>106.61416457640135</c:v>
                </c:pt>
                <c:pt idx="9419" formatCode="0.00">
                  <c:v>106.61416457640135</c:v>
                </c:pt>
                <c:pt idx="9420" formatCode="0.00">
                  <c:v>106.65637287261477</c:v>
                </c:pt>
                <c:pt idx="9421" formatCode="0.00">
                  <c:v>106.39044971634866</c:v>
                </c:pt>
                <c:pt idx="9422" formatCode="0.00">
                  <c:v>106.52163847343994</c:v>
                </c:pt>
                <c:pt idx="9423" formatCode="0.00">
                  <c:v>106.55755764766575</c:v>
                </c:pt>
                <c:pt idx="9424" formatCode="0.00">
                  <c:v>106.89423223973134</c:v>
                </c:pt>
                <c:pt idx="9425" formatCode="0.00">
                  <c:v>107.66672670807455</c:v>
                </c:pt>
                <c:pt idx="9426" formatCode="0.00">
                  <c:v>106.66618818040436</c:v>
                </c:pt>
                <c:pt idx="9427" formatCode="0.00">
                  <c:v>106.82994695989653</c:v>
                </c:pt>
                <c:pt idx="9428" formatCode="0.00">
                  <c:v>107.19176482723056</c:v>
                </c:pt>
                <c:pt idx="9429" formatCode="0.00">
                  <c:v>107.35373359073361</c:v>
                </c:pt>
                <c:pt idx="9430" formatCode="0.00">
                  <c:v>107.38709979423868</c:v>
                </c:pt>
                <c:pt idx="9431" formatCode="0.00">
                  <c:v>107.45214050437468</c:v>
                </c:pt>
                <c:pt idx="9432" formatCode="0.00">
                  <c:v>107.65233899176955</c:v>
                </c:pt>
                <c:pt idx="9433" formatCode="0.00">
                  <c:v>107.75366924066925</c:v>
                </c:pt>
                <c:pt idx="9434" formatCode="0.00">
                  <c:v>107.9208269824923</c:v>
                </c:pt>
                <c:pt idx="9435" formatCode="0.00">
                  <c:v>107.98975167439465</c:v>
                </c:pt>
                <c:pt idx="9436" formatCode="0.00">
                  <c:v>107.92408247422682</c:v>
                </c:pt>
                <c:pt idx="9437" formatCode="0.00">
                  <c:v>108.02583208666498</c:v>
                </c:pt>
                <c:pt idx="9438" formatCode="0.00">
                  <c:v>107.76293545055513</c:v>
                </c:pt>
                <c:pt idx="9439" formatCode="0.00">
                  <c:v>107.69699638336348</c:v>
                </c:pt>
                <c:pt idx="9440" formatCode="0.00">
                  <c:v>107.70003129040603</c:v>
                </c:pt>
                <c:pt idx="9441" formatCode="0.00">
                  <c:v>107.73587674779908</c:v>
                </c:pt>
                <c:pt idx="9442" formatCode="0.00">
                  <c:v>107.67275103734441</c:v>
                </c:pt>
                <c:pt idx="9443" formatCode="0.00">
                  <c:v>107.70866346403533</c:v>
                </c:pt>
                <c:pt idx="9444" formatCode="0.00">
                  <c:v>107.7446692667707</c:v>
                </c:pt>
                <c:pt idx="9445" formatCode="0.00">
                  <c:v>107.91680109346527</c:v>
                </c:pt>
                <c:pt idx="9446" formatCode="0.00">
                  <c:v>107.82054692387905</c:v>
                </c:pt>
                <c:pt idx="9447" formatCode="0.00">
                  <c:v>107.79022642987726</c:v>
                </c:pt>
                <c:pt idx="9448" formatCode="0.00">
                  <c:v>107.82654602510462</c:v>
                </c:pt>
                <c:pt idx="9449" formatCode="0.00">
                  <c:v>107.86296072270228</c:v>
                </c:pt>
                <c:pt idx="9450" formatCode="0.00">
                  <c:v>107.562055613851</c:v>
                </c:pt>
                <c:pt idx="9451" formatCode="0.00">
                  <c:v>107.90937033140455</c:v>
                </c:pt>
                <c:pt idx="9452" formatCode="0.00">
                  <c:v>107.36601474460242</c:v>
                </c:pt>
                <c:pt idx="9453" formatCode="0.00">
                  <c:v>107.23104164470219</c:v>
                </c:pt>
                <c:pt idx="9454" formatCode="0.00">
                  <c:v>107.05768281126615</c:v>
                </c:pt>
                <c:pt idx="9455" formatCode="0.00">
                  <c:v>107.08958959537576</c:v>
                </c:pt>
                <c:pt idx="9456" formatCode="0.00">
                  <c:v>107.28887788259959</c:v>
                </c:pt>
                <c:pt idx="9457" formatCode="0.00">
                  <c:v>107.18354669108034</c:v>
                </c:pt>
                <c:pt idx="9458" formatCode="0.00">
                  <c:v>107.01874712643682</c:v>
                </c:pt>
                <c:pt idx="9459" formatCode="0.00">
                  <c:v>107.13839144050107</c:v>
                </c:pt>
                <c:pt idx="9460" formatCode="0.00">
                  <c:v>107.5115665884806</c:v>
                </c:pt>
                <c:pt idx="9461" formatCode="0.00">
                  <c:v>107.75181955278214</c:v>
                </c:pt>
                <c:pt idx="9462" formatCode="0.00">
                  <c:v>107.89482527301092</c:v>
                </c:pt>
                <c:pt idx="9463" formatCode="0.00">
                  <c:v>108.11203821159349</c:v>
                </c:pt>
                <c:pt idx="9464" formatCode="0.00">
                  <c:v>108.14508528341136</c:v>
                </c:pt>
                <c:pt idx="9465" formatCode="0.00">
                  <c:v>108.12284159958453</c:v>
                </c:pt>
                <c:pt idx="9466" formatCode="0.00">
                  <c:v>108.42681544841888</c:v>
                </c:pt>
                <c:pt idx="9467" formatCode="0.00">
                  <c:v>108.46766321243526</c:v>
                </c:pt>
                <c:pt idx="9468" formatCode="0.00">
                  <c:v>108.5621082967175</c:v>
                </c:pt>
                <c:pt idx="9469" formatCode="0.00">
                  <c:v>108.4873260590501</c:v>
                </c:pt>
                <c:pt idx="9470" formatCode="0.00">
                  <c:v>108.69659774820882</c:v>
                </c:pt>
                <c:pt idx="9471" formatCode="0.00">
                  <c:v>108.77723807080554</c:v>
                </c:pt>
                <c:pt idx="9472" formatCode="0.00">
                  <c:v>108.87005144612237</c:v>
                </c:pt>
                <c:pt idx="9473" formatCode="0.00">
                  <c:v>108.77195140664963</c:v>
                </c:pt>
                <c:pt idx="9474" formatCode="0.00">
                  <c:v>108.82198876404496</c:v>
                </c:pt>
                <c:pt idx="9475" formatCode="0.00">
                  <c:v>108.72652313167262</c:v>
                </c:pt>
                <c:pt idx="9476" formatCode="0.00">
                  <c:v>108.76369637883009</c:v>
                </c:pt>
                <c:pt idx="9477" formatCode="0.00">
                  <c:v>108.68412907299825</c:v>
                </c:pt>
                <c:pt idx="9478" formatCode="0.00">
                  <c:v>108.54520510229857</c:v>
                </c:pt>
                <c:pt idx="9479" formatCode="0.00">
                  <c:v>108.61966498359003</c:v>
                </c:pt>
                <c:pt idx="9480" formatCode="0.00">
                  <c:v>108.60966413949964</c:v>
                </c:pt>
                <c:pt idx="9481" formatCode="0.00">
                  <c:v>108.63442676448268</c:v>
                </c:pt>
                <c:pt idx="9482" formatCode="0.00">
                  <c:v>108.82842944008109</c:v>
                </c:pt>
                <c:pt idx="9483" formatCode="0.00">
                  <c:v>108.63923699568639</c:v>
                </c:pt>
                <c:pt idx="9484" formatCode="0.00">
                  <c:v>108.72652313167262</c:v>
                </c:pt>
                <c:pt idx="9485" formatCode="0.00">
                  <c:v>108.81658961303465</c:v>
                </c:pt>
                <c:pt idx="9486" formatCode="0.00">
                  <c:v>108.83187755102041</c:v>
                </c:pt>
                <c:pt idx="9487" formatCode="0.00">
                  <c:v>108.88729739397039</c:v>
                </c:pt>
                <c:pt idx="9488" formatCode="0.00">
                  <c:v>108.7292784745329</c:v>
                </c:pt>
                <c:pt idx="9489" formatCode="0.00">
                  <c:v>108.89293336750384</c:v>
                </c:pt>
                <c:pt idx="9490" formatCode="0.00">
                  <c:v>108.90848022598873</c:v>
                </c:pt>
                <c:pt idx="9491" formatCode="0.00">
                  <c:v>108.85829320987655</c:v>
                </c:pt>
                <c:pt idx="9492" formatCode="0.00">
                  <c:v>108.84087941252255</c:v>
                </c:pt>
                <c:pt idx="9493" formatCode="0.00">
                  <c:v>108.82090085205269</c:v>
                </c:pt>
                <c:pt idx="9494" formatCode="0.00">
                  <c:v>108.87946845915204</c:v>
                </c:pt>
                <c:pt idx="9495" formatCode="0.00">
                  <c:v>109.04496997152475</c:v>
                </c:pt>
                <c:pt idx="9496" formatCode="0.00">
                  <c:v>109.06833955417315</c:v>
                </c:pt>
                <c:pt idx="9497" formatCode="0.00">
                  <c:v>109.16071547248185</c:v>
                </c:pt>
                <c:pt idx="9498" formatCode="0.00">
                  <c:v>109.04133376657137</c:v>
                </c:pt>
                <c:pt idx="9499" formatCode="0.00">
                  <c:v>109.21762818512744</c:v>
                </c:pt>
                <c:pt idx="9500" formatCode="0.00">
                  <c:v>109.18430231349106</c:v>
                </c:pt>
                <c:pt idx="9501" formatCode="0.00">
                  <c:v>109.16071547248185</c:v>
                </c:pt>
                <c:pt idx="9502" formatCode="0.00">
                  <c:v>109.00198963730571</c:v>
                </c:pt>
                <c:pt idx="9503" formatCode="0.00">
                  <c:v>109.10491840950172</c:v>
                </c:pt>
                <c:pt idx="9504" formatCode="0.00">
                  <c:v>109.07638028169015</c:v>
                </c:pt>
                <c:pt idx="9505" formatCode="0.00">
                  <c:v>109.39966835314954</c:v>
                </c:pt>
                <c:pt idx="9506" formatCode="0.00">
                  <c:v>109.54112499999999</c:v>
                </c:pt>
                <c:pt idx="9507" formatCode="0.00">
                  <c:v>109.68365942207956</c:v>
                </c:pt>
                <c:pt idx="9508" formatCode="0.00">
                  <c:v>109.59605207328832</c:v>
                </c:pt>
                <c:pt idx="9509" formatCode="0.00">
                  <c:v>109.83359800664454</c:v>
                </c:pt>
                <c:pt idx="9510" formatCode="0.00">
                  <c:v>110.14711458333335</c:v>
                </c:pt>
                <c:pt idx="9511" formatCode="0.00">
                  <c:v>110.38697804251345</c:v>
                </c:pt>
                <c:pt idx="9512" formatCode="0.00">
                  <c:v>110.59933093525183</c:v>
                </c:pt>
                <c:pt idx="9513" formatCode="0.00">
                  <c:v>110.41359825126554</c:v>
                </c:pt>
                <c:pt idx="9514" formatCode="0.00">
                  <c:v>110.32660201511337</c:v>
                </c:pt>
                <c:pt idx="9515" formatCode="0.00">
                  <c:v>110.82221648550725</c:v>
                </c:pt>
                <c:pt idx="9516" formatCode="0.00">
                  <c:v>110.73409074451234</c:v>
                </c:pt>
                <c:pt idx="9517" formatCode="0.00">
                  <c:v>110.88103352967829</c:v>
                </c:pt>
                <c:pt idx="9518" formatCode="0.00">
                  <c:v>110.78546871444826</c:v>
                </c:pt>
                <c:pt idx="9519" formatCode="0.00">
                  <c:v>110.81097979797983</c:v>
                </c:pt>
                <c:pt idx="9520" formatCode="0.00">
                  <c:v>110.78220407218882</c:v>
                </c:pt>
                <c:pt idx="9521" formatCode="0.00">
                  <c:v>110.8635747126437</c:v>
                </c:pt>
                <c:pt idx="9522" formatCode="0.00">
                  <c:v>110.73238775510205</c:v>
                </c:pt>
                <c:pt idx="9523" formatCode="0.00">
                  <c:v>110.63389447938505</c:v>
                </c:pt>
                <c:pt idx="9524" formatCode="0.00">
                  <c:v>110.55657581483231</c:v>
                </c:pt>
                <c:pt idx="9525" formatCode="0.00">
                  <c:v>110.56652913311228</c:v>
                </c:pt>
                <c:pt idx="9526" formatCode="0.00">
                  <c:v>110.77110267329076</c:v>
                </c:pt>
                <c:pt idx="9527" formatCode="0.00">
                  <c:v>110.50518750000001</c:v>
                </c:pt>
                <c:pt idx="9528" formatCode="0.00">
                  <c:v>110.72013777566991</c:v>
                </c:pt>
                <c:pt idx="9529" formatCode="0.00">
                  <c:v>110.84328720626633</c:v>
                </c:pt>
                <c:pt idx="9530" formatCode="0.00">
                  <c:v>110.84328720626633</c:v>
                </c:pt>
                <c:pt idx="9531" formatCode="0.00">
                  <c:v>110.88683956200907</c:v>
                </c:pt>
                <c:pt idx="9532" formatCode="0.00">
                  <c:v>110.92883094555876</c:v>
                </c:pt>
                <c:pt idx="9533" formatCode="0.00">
                  <c:v>110.83934730538923</c:v>
                </c:pt>
                <c:pt idx="9534" formatCode="0.00">
                  <c:v>110.81352871905793</c:v>
                </c:pt>
                <c:pt idx="9535" formatCode="0.00">
                  <c:v>110.84275126780972</c:v>
                </c:pt>
                <c:pt idx="9536" formatCode="0.00">
                  <c:v>110.74633333333335</c:v>
                </c:pt>
                <c:pt idx="9537" formatCode="0.00">
                  <c:v>110.75710406029665</c:v>
                </c:pt>
                <c:pt idx="9538" formatCode="0.00">
                  <c:v>110.7679378200439</c:v>
                </c:pt>
                <c:pt idx="9539" formatCode="0.00">
                  <c:v>110.71539550232217</c:v>
                </c:pt>
                <c:pt idx="9540" formatCode="0.00">
                  <c:v>110.70203036238982</c:v>
                </c:pt>
                <c:pt idx="9541" formatCode="0.00">
                  <c:v>110.69437254901962</c:v>
                </c:pt>
                <c:pt idx="9542" formatCode="0.00">
                  <c:v>110.75797302599315</c:v>
                </c:pt>
                <c:pt idx="9543" formatCode="0.00">
                  <c:v>110.75797302599315</c:v>
                </c:pt>
                <c:pt idx="9544" formatCode="0.00">
                  <c:v>110.78410947471775</c:v>
                </c:pt>
                <c:pt idx="9545" formatCode="0.00">
                  <c:v>110.84784774066799</c:v>
                </c:pt>
                <c:pt idx="9546" formatCode="0.00">
                  <c:v>110.98291650294698</c:v>
                </c:pt>
                <c:pt idx="9547" formatCode="0.00">
                  <c:v>110.9191119293078</c:v>
                </c:pt>
                <c:pt idx="9548" formatCode="0.00">
                  <c:v>110.88723312883437</c:v>
                </c:pt>
                <c:pt idx="9549" formatCode="0.00">
                  <c:v>111.0987843137255</c:v>
                </c:pt>
                <c:pt idx="9550" formatCode="0.00">
                  <c:v>111.0350480156786</c:v>
                </c:pt>
                <c:pt idx="9551" formatCode="0.00">
                  <c:v>110.93770617042117</c:v>
                </c:pt>
                <c:pt idx="9552" formatCode="0.00">
                  <c:v>110.89462069807178</c:v>
                </c:pt>
                <c:pt idx="9553" formatCode="0.00">
                  <c:v>111.151111462643</c:v>
                </c:pt>
                <c:pt idx="9554" formatCode="0.00">
                  <c:v>111.06258877600388</c:v>
                </c:pt>
                <c:pt idx="9555" formatCode="0.00">
                  <c:v>110.96968912415787</c:v>
                </c:pt>
                <c:pt idx="9556" formatCode="0.00">
                  <c:v>111.0654934383202</c:v>
                </c:pt>
                <c:pt idx="9557" formatCode="0.00">
                  <c:v>110.99346875000001</c:v>
                </c:pt>
                <c:pt idx="9558" formatCode="0.00">
                  <c:v>110.97787119437942</c:v>
                </c:pt>
                <c:pt idx="9559" formatCode="0.00">
                  <c:v>111.08402934326969</c:v>
                </c:pt>
                <c:pt idx="9560" formatCode="0.00">
                  <c:v>110.96260611677479</c:v>
                </c:pt>
                <c:pt idx="9561" formatCode="0.00">
                  <c:v>110.98308743672345</c:v>
                </c:pt>
                <c:pt idx="9562" formatCode="0.00">
                  <c:v>111.16446279659067</c:v>
                </c:pt>
                <c:pt idx="9563" formatCode="0.00">
                  <c:v>110.9517707948244</c:v>
                </c:pt>
                <c:pt idx="9564" formatCode="0.00">
                  <c:v>110.81530930720783</c:v>
                </c:pt>
                <c:pt idx="9565" formatCode="0.00">
                  <c:v>110.94212371134023</c:v>
                </c:pt>
                <c:pt idx="9566" formatCode="0.00">
                  <c:v>111.02649448486272</c:v>
                </c:pt>
                <c:pt idx="9567" formatCode="0.00">
                  <c:v>110.86155599906084</c:v>
                </c:pt>
                <c:pt idx="9568" formatCode="0.00">
                  <c:v>110.49135803340391</c:v>
                </c:pt>
                <c:pt idx="9569" formatCode="0.00">
                  <c:v>110.12174175306316</c:v>
                </c:pt>
                <c:pt idx="9570" formatCode="0.00">
                  <c:v>109.92330174446016</c:v>
                </c:pt>
                <c:pt idx="9571" formatCode="0.00">
                  <c:v>109.80186010362695</c:v>
                </c:pt>
                <c:pt idx="9572" formatCode="0.00">
                  <c:v>109.86255230914233</c:v>
                </c:pt>
                <c:pt idx="9573" formatCode="0.00">
                  <c:v>109.62738679245285</c:v>
                </c:pt>
                <c:pt idx="9574" formatCode="0.00">
                  <c:v>109.74262437987244</c:v>
                </c:pt>
                <c:pt idx="9575" formatCode="0.00">
                  <c:v>109.95585376242312</c:v>
                </c:pt>
                <c:pt idx="9577" formatCode="0.00">
                  <c:v>109.97222238027504</c:v>
                </c:pt>
                <c:pt idx="9578" formatCode="0.00">
                  <c:v>109.96411532985289</c:v>
                </c:pt>
                <c:pt idx="9579" formatCode="0.00">
                  <c:v>110.02534567901233</c:v>
                </c:pt>
                <c:pt idx="9580" formatCode="0.00">
                  <c:v>110.08663420427553</c:v>
                </c:pt>
                <c:pt idx="9581" formatCode="0.00">
                  <c:v>110.17867625386262</c:v>
                </c:pt>
                <c:pt idx="9582" formatCode="0.00">
                  <c:v>110.14201307966707</c:v>
                </c:pt>
                <c:pt idx="9583" formatCode="0.00">
                  <c:v>110.080625386261</c:v>
                </c:pt>
                <c:pt idx="9584" formatCode="0.00">
                  <c:v>109.94989089612551</c:v>
                </c:pt>
                <c:pt idx="9585" formatCode="0.00">
                  <c:v>110.01121640903688</c:v>
                </c:pt>
                <c:pt idx="9586" formatCode="0.00">
                  <c:v>109.94174137520821</c:v>
                </c:pt>
                <c:pt idx="9587" formatCode="0.00">
                  <c:v>109.96632221957611</c:v>
                </c:pt>
                <c:pt idx="9588" formatCode="0.00">
                  <c:v>109.79636510962823</c:v>
                </c:pt>
                <c:pt idx="9589" formatCode="0.00">
                  <c:v>109.75942346208871</c:v>
                </c:pt>
                <c:pt idx="9590" formatCode="0.00">
                  <c:v>109.85158267716537</c:v>
                </c:pt>
                <c:pt idx="9591" formatCode="0.00">
                  <c:v>109.74269421882465</c:v>
                </c:pt>
                <c:pt idx="9592" formatCode="0.00">
                  <c:v>109.83501769065265</c:v>
                </c:pt>
                <c:pt idx="9593" formatCode="0.00">
                  <c:v>109.85961402249345</c:v>
                </c:pt>
                <c:pt idx="9594" formatCode="0.00">
                  <c:v>109.85132335329342</c:v>
                </c:pt>
                <c:pt idx="9595" formatCode="0.00">
                  <c:v>109.7666005760922</c:v>
                </c:pt>
                <c:pt idx="9596" formatCode="0.00">
                  <c:v>109.75968435013266</c:v>
                </c:pt>
                <c:pt idx="9597" formatCode="0.00">
                  <c:v>109.72929827544328</c:v>
                </c:pt>
                <c:pt idx="9598" formatCode="0.00">
                  <c:v>109.58005074773232</c:v>
                </c:pt>
                <c:pt idx="9599" formatCode="0.00">
                  <c:v>109.4388803250431</c:v>
                </c:pt>
                <c:pt idx="9600" formatCode="0.00">
                  <c:v>109.77961742983751</c:v>
                </c:pt>
                <c:pt idx="9601" formatCode="0.00">
                  <c:v>109.96990078585463</c:v>
                </c:pt>
                <c:pt idx="9602" formatCode="0.00">
                  <c:v>110.13992589875278</c:v>
                </c:pt>
                <c:pt idx="9603" formatCode="0.00">
                  <c:v>110.19389777994635</c:v>
                </c:pt>
                <c:pt idx="9604" formatCode="0.00">
                  <c:v>110.18885784313727</c:v>
                </c:pt>
                <c:pt idx="9605" formatCode="0.00">
                  <c:v>110.16938875185005</c:v>
                </c:pt>
                <c:pt idx="9606" formatCode="0.00">
                  <c:v>109.99560118460022</c:v>
                </c:pt>
                <c:pt idx="9607" formatCode="0.00">
                  <c:v>109.82807525289908</c:v>
                </c:pt>
                <c:pt idx="9608" formatCode="0.00">
                  <c:v>110.15627556748842</c:v>
                </c:pt>
                <c:pt idx="9609" formatCode="0.00">
                  <c:v>110.30454483430799</c:v>
                </c:pt>
                <c:pt idx="9610" formatCode="0.00">
                  <c:v>110.01674125030172</c:v>
                </c:pt>
                <c:pt idx="9611" formatCode="0.00">
                  <c:v>109.98305988023955</c:v>
                </c:pt>
                <c:pt idx="9612" formatCode="0.00">
                  <c:v>110.02249062950506</c:v>
                </c:pt>
                <c:pt idx="9613" formatCode="0.00">
                  <c:v>110.01674125030172</c:v>
                </c:pt>
                <c:pt idx="9614" formatCode="0.00">
                  <c:v>109.96052641690684</c:v>
                </c:pt>
                <c:pt idx="9615" formatCode="0.00">
                  <c:v>109.97487964516901</c:v>
                </c:pt>
                <c:pt idx="9616" formatCode="0.00">
                  <c:v>110.06972823218999</c:v>
                </c:pt>
                <c:pt idx="9617" formatCode="0.00">
                  <c:v>110.0058057553957</c:v>
                </c:pt>
                <c:pt idx="9618" formatCode="0.00">
                  <c:v>110.06161944777912</c:v>
                </c:pt>
                <c:pt idx="9619" formatCode="0.00">
                  <c:v>110.00818652226235</c:v>
                </c:pt>
                <c:pt idx="9620" formatCode="0.00">
                  <c:v>110.00818652226235</c:v>
                </c:pt>
                <c:pt idx="9621" formatCode="0.00">
                  <c:v>110.07843180178014</c:v>
                </c:pt>
                <c:pt idx="9622" formatCode="0.00">
                  <c:v>110.10948700673728</c:v>
                </c:pt>
                <c:pt idx="9623" formatCode="0.00">
                  <c:v>110.10948700673728</c:v>
                </c:pt>
                <c:pt idx="9624" formatCode="0.00">
                  <c:v>109.9771482194418</c:v>
                </c:pt>
                <c:pt idx="9625" formatCode="0.00">
                  <c:v>110.01674125030172</c:v>
                </c:pt>
                <c:pt idx="9626" formatCode="0.00">
                  <c:v>110.0647658442187</c:v>
                </c:pt>
                <c:pt idx="9627" formatCode="0.00">
                  <c:v>110.07352886948084</c:v>
                </c:pt>
                <c:pt idx="9628" formatCode="0.00">
                  <c:v>110.11375444146998</c:v>
                </c:pt>
                <c:pt idx="9629" formatCode="0.00">
                  <c:v>110.0617804878049</c:v>
                </c:pt>
                <c:pt idx="9630" formatCode="0.00">
                  <c:v>110.07679858225376</c:v>
                </c:pt>
                <c:pt idx="9631" formatCode="0.00">
                  <c:v>110.17151272015658</c:v>
                </c:pt>
                <c:pt idx="9632" formatCode="0.00">
                  <c:v>110.13377826725406</c:v>
                </c:pt>
                <c:pt idx="9633" formatCode="0.00">
                  <c:v>110.22052635449867</c:v>
                </c:pt>
                <c:pt idx="9634" formatCode="0.00">
                  <c:v>110.20627111984285</c:v>
                </c:pt>
                <c:pt idx="9635" formatCode="0.00">
                  <c:v>110.16019626168224</c:v>
                </c:pt>
                <c:pt idx="9636" formatCode="0.00">
                  <c:v>110.17761310990636</c:v>
                </c:pt>
                <c:pt idx="9637" formatCode="0.00">
                  <c:v>110.23313820335639</c:v>
                </c:pt>
                <c:pt idx="9638" formatCode="0.00">
                  <c:v>110.25075964391695</c:v>
                </c:pt>
                <c:pt idx="9639" formatCode="0.00">
                  <c:v>110.37065609514374</c:v>
                </c:pt>
                <c:pt idx="9640" formatCode="0.00">
                  <c:v>110.18793796526055</c:v>
                </c:pt>
                <c:pt idx="9641" formatCode="0.00">
                  <c:v>110.31016629381062</c:v>
                </c:pt>
                <c:pt idx="9642" formatCode="0.00">
                  <c:v>110.39858266932271</c:v>
                </c:pt>
                <c:pt idx="9643" formatCode="0.00">
                  <c:v>110.24722299825396</c:v>
                </c:pt>
                <c:pt idx="9644" formatCode="0.00">
                  <c:v>110.27329962546818</c:v>
                </c:pt>
                <c:pt idx="9645" formatCode="0.00">
                  <c:v>110.24103295057415</c:v>
                </c:pt>
                <c:pt idx="9646" formatCode="0.00">
                  <c:v>110.26506198450389</c:v>
                </c:pt>
                <c:pt idx="9647" formatCode="0.00">
                  <c:v>110.33788133899577</c:v>
                </c:pt>
                <c:pt idx="9648" formatCode="0.00">
                  <c:v>110.20048438671</c:v>
                </c:pt>
                <c:pt idx="9649" formatCode="0.00">
                  <c:v>110.0630874344242</c:v>
                </c:pt>
                <c:pt idx="9650" formatCode="0.00">
                  <c:v>109.99864294631712</c:v>
                </c:pt>
                <c:pt idx="9651" formatCode="0.00">
                  <c:v>110.23151667496271</c:v>
                </c:pt>
                <c:pt idx="9652" formatCode="0.00">
                  <c:v>110.12386309523811</c:v>
                </c:pt>
                <c:pt idx="9653" formatCode="0.00">
                  <c:v>110.18793796526055</c:v>
                </c:pt>
                <c:pt idx="9654" formatCode="0.00">
                  <c:v>110.12386309523811</c:v>
                </c:pt>
                <c:pt idx="9655" formatCode="0.00">
                  <c:v>110.16417719950437</c:v>
                </c:pt>
                <c:pt idx="9656" formatCode="0.00">
                  <c:v>110.1321774033697</c:v>
                </c:pt>
                <c:pt idx="9657" formatCode="0.00">
                  <c:v>110.10570216962526</c:v>
                </c:pt>
                <c:pt idx="9658" formatCode="0.00">
                  <c:v>110.18377074612167</c:v>
                </c:pt>
                <c:pt idx="9659" formatCode="0.00">
                  <c:v>110.27785027000493</c:v>
                </c:pt>
                <c:pt idx="9660" formatCode="0.00">
                  <c:v>110.18885784313727</c:v>
                </c:pt>
                <c:pt idx="9661" formatCode="0.00">
                  <c:v>110.33168266405488</c:v>
                </c:pt>
                <c:pt idx="9662" formatCode="0.00">
                  <c:v>110.30605283757339</c:v>
                </c:pt>
                <c:pt idx="9663" formatCode="0.00">
                  <c:v>110.41686024920597</c:v>
                </c:pt>
                <c:pt idx="9664" formatCode="0.00">
                  <c:v>110.39912533528408</c:v>
                </c:pt>
                <c:pt idx="9665" formatCode="0.00">
                  <c:v>110.38145947919205</c:v>
                </c:pt>
                <c:pt idx="9666" formatCode="0.00">
                  <c:v>110.34998296836983</c:v>
                </c:pt>
                <c:pt idx="9667" formatCode="0.00">
                  <c:v>110.28707587548641</c:v>
                </c:pt>
                <c:pt idx="9668" formatCode="0.00">
                  <c:v>110.45818716577543</c:v>
                </c:pt>
                <c:pt idx="9669" formatCode="0.00">
                  <c:v>110.42673025516407</c:v>
                </c:pt>
                <c:pt idx="9670" formatCode="0.00">
                  <c:v>110.59187700534761</c:v>
                </c:pt>
                <c:pt idx="9671" formatCode="0.00">
                  <c:v>110.48380291970804</c:v>
                </c:pt>
                <c:pt idx="9672" formatCode="0.00">
                  <c:v>110.50751887941536</c:v>
                </c:pt>
                <c:pt idx="9673" formatCode="0.00">
                  <c:v>110.43068292682926</c:v>
                </c:pt>
                <c:pt idx="9674" formatCode="0.00">
                  <c:v>110.45439194139198</c:v>
                </c:pt>
                <c:pt idx="9675" formatCode="0.00">
                  <c:v>110.58095404546566</c:v>
                </c:pt>
                <c:pt idx="9676" formatCode="0.00">
                  <c:v>110.60683410814781</c:v>
                </c:pt>
                <c:pt idx="9677" formatCode="0.00">
                  <c:v>110.49020029418978</c:v>
                </c:pt>
                <c:pt idx="9678" formatCode="0.00">
                  <c:v>110.51410456553756</c:v>
                </c:pt>
                <c:pt idx="9679" formatCode="0.00">
                  <c:v>110.54002702702704</c:v>
                </c:pt>
                <c:pt idx="9680" formatCode="0.00">
                  <c:v>110.50033710351613</c:v>
                </c:pt>
                <c:pt idx="9681" formatCode="0.00">
                  <c:v>110.65972575086167</c:v>
                </c:pt>
                <c:pt idx="9682" formatCode="0.00">
                  <c:v>110.71783115602662</c:v>
                </c:pt>
                <c:pt idx="9683" formatCode="0.00">
                  <c:v>110.54247705969414</c:v>
                </c:pt>
                <c:pt idx="9684" formatCode="0.00">
                  <c:v>110.60055248209437</c:v>
                </c:pt>
                <c:pt idx="9685" formatCode="0.00">
                  <c:v>110.7607744807122</c:v>
                </c:pt>
                <c:pt idx="9686" formatCode="0.00">
                  <c:v>110.65099504950496</c:v>
                </c:pt>
                <c:pt idx="9687" formatCode="0.00">
                  <c:v>110.64320317145692</c:v>
                </c:pt>
                <c:pt idx="9688" formatCode="0.00">
                  <c:v>110.77180456349208</c:v>
                </c:pt>
                <c:pt idx="9689" formatCode="0.00">
                  <c:v>110.66170903674282</c:v>
                </c:pt>
                <c:pt idx="9690" formatCode="0.00">
                  <c:v>110.58950273224045</c:v>
                </c:pt>
                <c:pt idx="9691" formatCode="0.00">
                  <c:v>110.68612950534427</c:v>
                </c:pt>
                <c:pt idx="9692" formatCode="0.00">
                  <c:v>110.71837046245651</c:v>
                </c:pt>
                <c:pt idx="9693" formatCode="0.00">
                  <c:v>110.5757021647176</c:v>
                </c:pt>
                <c:pt idx="9694" formatCode="0.00">
                  <c:v>110.60794773519166</c:v>
                </c:pt>
                <c:pt idx="9695" formatCode="0.00">
                  <c:v>110.70478082191784</c:v>
                </c:pt>
                <c:pt idx="9696" formatCode="0.00">
                  <c:v>110.63236207326193</c:v>
                </c:pt>
                <c:pt idx="9697" formatCode="0.00">
                  <c:v>110.63236207326193</c:v>
                </c:pt>
                <c:pt idx="9698" formatCode="0.00">
                  <c:v>110.76941664590083</c:v>
                </c:pt>
                <c:pt idx="9699" formatCode="0.00">
                  <c:v>110.70478082191784</c:v>
                </c:pt>
                <c:pt idx="9700" formatCode="0.00">
                  <c:v>110.58950273224045</c:v>
                </c:pt>
                <c:pt idx="9701" formatCode="0.00">
                  <c:v>110.65099504950496</c:v>
                </c:pt>
                <c:pt idx="9702" formatCode="0.00">
                  <c:v>110.75226380368102</c:v>
                </c:pt>
                <c:pt idx="9703" formatCode="0.00">
                  <c:v>110.74876254826256</c:v>
                </c:pt>
                <c:pt idx="9704" formatCode="0.00">
                  <c:v>110.71204648390943</c:v>
                </c:pt>
                <c:pt idx="9705" formatCode="0.00">
                  <c:v>110.93195409370563</c:v>
                </c:pt>
                <c:pt idx="9706" formatCode="0.00">
                  <c:v>110.70973681721446</c:v>
                </c:pt>
                <c:pt idx="9707" formatCode="0.00">
                  <c:v>110.81455917788804</c:v>
                </c:pt>
                <c:pt idx="9708" formatCode="0.00">
                  <c:v>110.75325974025978</c:v>
                </c:pt>
                <c:pt idx="9709" formatCode="0.00">
                  <c:v>110.70973681721446</c:v>
                </c:pt>
                <c:pt idx="9710" formatCode="0.00">
                  <c:v>110.75826066350712</c:v>
                </c:pt>
                <c:pt idx="9711" formatCode="0.00">
                  <c:v>110.83782185273159</c:v>
                </c:pt>
                <c:pt idx="9712" formatCode="0.00">
                  <c:v>110.79416079923882</c:v>
                </c:pt>
                <c:pt idx="9713" formatCode="0.00">
                  <c:v>110.72253860865411</c:v>
                </c:pt>
                <c:pt idx="9714" formatCode="0.00">
                  <c:v>110.85569527483125</c:v>
                </c:pt>
                <c:pt idx="9715" formatCode="0.00">
                  <c:v>110.81486621425111</c:v>
                </c:pt>
                <c:pt idx="9716" formatCode="0.00">
                  <c:v>110.77548477466505</c:v>
                </c:pt>
                <c:pt idx="9717" formatCode="0.00">
                  <c:v>110.72301221001223</c:v>
                </c:pt>
                <c:pt idx="9718" formatCode="0.00">
                  <c:v>110.82917647058824</c:v>
                </c:pt>
                <c:pt idx="9719" formatCode="0.00">
                  <c:v>110.78410947471775</c:v>
                </c:pt>
                <c:pt idx="9720" formatCode="0.00">
                  <c:v>110.75797302599315</c:v>
                </c:pt>
                <c:pt idx="9721" formatCode="0.00">
                  <c:v>110.75226380368102</c:v>
                </c:pt>
                <c:pt idx="9722" formatCode="0.00">
                  <c:v>110.78410947471775</c:v>
                </c:pt>
                <c:pt idx="9723" formatCode="0.00">
                  <c:v>110.87974035863425</c:v>
                </c:pt>
                <c:pt idx="9724" formatCode="0.00">
                  <c:v>110.74463841807912</c:v>
                </c:pt>
                <c:pt idx="9725" formatCode="0.00">
                  <c:v>110.77651351351355</c:v>
                </c:pt>
                <c:pt idx="9726" formatCode="0.00">
                  <c:v>110.80840427623497</c:v>
                </c:pt>
                <c:pt idx="9727" formatCode="0.00">
                  <c:v>110.80271962616823</c:v>
                </c:pt>
                <c:pt idx="9728" formatCode="0.00">
                  <c:v>110.69165057867522</c:v>
                </c:pt>
                <c:pt idx="9729" formatCode="0.00">
                  <c:v>110.81381401085349</c:v>
                </c:pt>
                <c:pt idx="9730" formatCode="0.00">
                  <c:v>110.83826549765377</c:v>
                </c:pt>
                <c:pt idx="9731" formatCode="0.00">
                  <c:v>110.85709799554567</c:v>
                </c:pt>
                <c:pt idx="9732" formatCode="0.00">
                  <c:v>110.81163692688975</c:v>
                </c:pt>
                <c:pt idx="9733" formatCode="0.00">
                  <c:v>110.76411717974182</c:v>
                </c:pt>
                <c:pt idx="9734" formatCode="0.00">
                  <c:v>110.71837046245651</c:v>
                </c:pt>
                <c:pt idx="9735" formatCode="0.00">
                  <c:v>110.8417671232877</c:v>
                </c:pt>
                <c:pt idx="9736" formatCode="0.00">
                  <c:v>110.76169044649541</c:v>
                </c:pt>
                <c:pt idx="9737" formatCode="0.00">
                  <c:v>110.78828089887639</c:v>
                </c:pt>
                <c:pt idx="9738" formatCode="0.00">
                  <c:v>110.81300000000002</c:v>
                </c:pt>
                <c:pt idx="9739" formatCode="0.00">
                  <c:v>110.87793246623315</c:v>
                </c:pt>
                <c:pt idx="9740" formatCode="0.00">
                  <c:v>110.83970170170173</c:v>
                </c:pt>
                <c:pt idx="9741" formatCode="0.00">
                  <c:v>110.89708521303257</c:v>
                </c:pt>
                <c:pt idx="9742" formatCode="0.00">
                  <c:v>110.68835723238908</c:v>
                </c:pt>
                <c:pt idx="9743" formatCode="0.00">
                  <c:v>110.61545798846254</c:v>
                </c:pt>
                <c:pt idx="9744" formatCode="0.00">
                  <c:v>110.50396158674369</c:v>
                </c:pt>
                <c:pt idx="9745" formatCode="0.00">
                  <c:v>110.56102615036463</c:v>
                </c:pt>
                <c:pt idx="9746" formatCode="0.00">
                  <c:v>110.27822395571218</c:v>
                </c:pt>
                <c:pt idx="9747" formatCode="0.00">
                  <c:v>110.26992695214105</c:v>
                </c:pt>
                <c:pt idx="9748" formatCode="0.00">
                  <c:v>110.22276286579216</c:v>
                </c:pt>
                <c:pt idx="9749" formatCode="0.00">
                  <c:v>109.93010892089967</c:v>
                </c:pt>
                <c:pt idx="9750" formatCode="0.00">
                  <c:v>109.67793802175564</c:v>
                </c:pt>
                <c:pt idx="9751" formatCode="0.00">
                  <c:v>109.73418064352674</c:v>
                </c:pt>
                <c:pt idx="9752" formatCode="0.00">
                  <c:v>109.72750304259637</c:v>
                </c:pt>
                <c:pt idx="9753" formatCode="0.00">
                  <c:v>109.57898984771575</c:v>
                </c:pt>
                <c:pt idx="9754" formatCode="0.00">
                  <c:v>109.7356602238047</c:v>
                </c:pt>
                <c:pt idx="9755" formatCode="0.00">
                  <c:v>109.65445658263306</c:v>
                </c:pt>
                <c:pt idx="9756" formatCode="0.00">
                  <c:v>109.75280632008156</c:v>
                </c:pt>
                <c:pt idx="9757" formatCode="0.00">
                  <c:v>109.71103621525123</c:v>
                </c:pt>
                <c:pt idx="9758" formatCode="0.00">
                  <c:v>109.80957988769782</c:v>
                </c:pt>
                <c:pt idx="9759" formatCode="0.00">
                  <c:v>109.76108282208591</c:v>
                </c:pt>
                <c:pt idx="9760" formatCode="0.00">
                  <c:v>109.78507576145381</c:v>
                </c:pt>
                <c:pt idx="9761" formatCode="0.00">
                  <c:v>109.84436852895954</c:v>
                </c:pt>
                <c:pt idx="9762" formatCode="0.00">
                  <c:v>109.86852989479087</c:v>
                </c:pt>
                <c:pt idx="9763" formatCode="0.00">
                  <c:v>109.89496763421528</c:v>
                </c:pt>
                <c:pt idx="9764" formatCode="0.00">
                  <c:v>109.84406021616061</c:v>
                </c:pt>
                <c:pt idx="9765" formatCode="0.00">
                  <c:v>109.62031770162329</c:v>
                </c:pt>
                <c:pt idx="9766" formatCode="0.00">
                  <c:v>109.75300515862781</c:v>
                </c:pt>
                <c:pt idx="9767" formatCode="0.00">
                  <c:v>109.6374513297186</c:v>
                </c:pt>
                <c:pt idx="9768" formatCode="0.00">
                  <c:v>109.69479467287303</c:v>
                </c:pt>
                <c:pt idx="9769" formatCode="0.00">
                  <c:v>109.72125783070157</c:v>
                </c:pt>
                <c:pt idx="9770" formatCode="0.00">
                  <c:v>109.71214485618037</c:v>
                </c:pt>
                <c:pt idx="9771" formatCode="0.00">
                  <c:v>109.69615160955351</c:v>
                </c:pt>
                <c:pt idx="9772" formatCode="0.00">
                  <c:v>109.53705721716514</c:v>
                </c:pt>
                <c:pt idx="9773" formatCode="0.00">
                  <c:v>109.67090158812812</c:v>
                </c:pt>
                <c:pt idx="9774" formatCode="0.00">
                  <c:v>109.69522106360793</c:v>
                </c:pt>
                <c:pt idx="9775" formatCode="0.00">
                  <c:v>109.67910080961087</c:v>
                </c:pt>
                <c:pt idx="9776" formatCode="0.00">
                  <c:v>109.84733577405859</c:v>
                </c:pt>
                <c:pt idx="9777" formatCode="0.00">
                  <c:v>109.68735158501443</c:v>
                </c:pt>
                <c:pt idx="9778" formatCode="0.00">
                  <c:v>109.71415394702336</c:v>
                </c:pt>
                <c:pt idx="9779" formatCode="0.00">
                  <c:v>109.62805122143422</c:v>
                </c:pt>
                <c:pt idx="9780" formatCode="0.00">
                  <c:v>109.68869700157813</c:v>
                </c:pt>
                <c:pt idx="9781" formatCode="0.00">
                  <c:v>109.6361884057971</c:v>
                </c:pt>
                <c:pt idx="9782" formatCode="0.00">
                  <c:v>109.80817277763126</c:v>
                </c:pt>
                <c:pt idx="9783" formatCode="0.00">
                  <c:v>109.28822451135764</c:v>
                </c:pt>
                <c:pt idx="9784" formatCode="0.00">
                  <c:v>109.31239169531872</c:v>
                </c:pt>
                <c:pt idx="9785" formatCode="0.00">
                  <c:v>109.3730370762712</c:v>
                </c:pt>
                <c:pt idx="9786" formatCode="0.00">
                  <c:v>109.32932653061226</c:v>
                </c:pt>
                <c:pt idx="9787" formatCode="0.00">
                  <c:v>109.36334464475081</c:v>
                </c:pt>
                <c:pt idx="9788" formatCode="0.00">
                  <c:v>109.36334464475081</c:v>
                </c:pt>
                <c:pt idx="9789" formatCode="0.00">
                  <c:v>109.44106041335453</c:v>
                </c:pt>
                <c:pt idx="9790" formatCode="0.00">
                  <c:v>109.3730370762712</c:v>
                </c:pt>
                <c:pt idx="9791" formatCode="0.00">
                  <c:v>109.34633333333335</c:v>
                </c:pt>
                <c:pt idx="9792" formatCode="0.00">
                  <c:v>109.43349656629692</c:v>
                </c:pt>
                <c:pt idx="9793" formatCode="0.00">
                  <c:v>109.23763768115941</c:v>
                </c:pt>
                <c:pt idx="9794" formatCode="0.00">
                  <c:v>109.34873865127264</c:v>
                </c:pt>
                <c:pt idx="9795" formatCode="0.00">
                  <c:v>109.11770252013511</c:v>
                </c:pt>
                <c:pt idx="9796" formatCode="0.00">
                  <c:v>109.24091427077889</c:v>
                </c:pt>
                <c:pt idx="9797" formatCode="0.00">
                  <c:v>109.29109798270898</c:v>
                </c:pt>
                <c:pt idx="9798" formatCode="0.00">
                  <c:v>109.22391908876671</c:v>
                </c:pt>
                <c:pt idx="9799" formatCode="0.00">
                  <c:v>108.96188597640894</c:v>
                </c:pt>
                <c:pt idx="9800" formatCode="0.00">
                  <c:v>108.802040020926</c:v>
                </c:pt>
                <c:pt idx="9801" formatCode="0.00">
                  <c:v>108.56848302872065</c:v>
                </c:pt>
                <c:pt idx="9802" formatCode="0.00">
                  <c:v>108.53799359138684</c:v>
                </c:pt>
                <c:pt idx="9803" formatCode="0.00">
                  <c:v>108.81031063409822</c:v>
                </c:pt>
                <c:pt idx="9804" formatCode="0.00">
                  <c:v>108.63071995043373</c:v>
                </c:pt>
                <c:pt idx="9805" formatCode="0.00">
                  <c:v>108.67718457031252</c:v>
                </c:pt>
                <c:pt idx="9806" formatCode="0.00">
                  <c:v>108.48730074109493</c:v>
                </c:pt>
                <c:pt idx="9807" formatCode="0.00">
                  <c:v>108.33511079274118</c:v>
                </c:pt>
                <c:pt idx="9808" formatCode="0.00">
                  <c:v>108.34239632545933</c:v>
                </c:pt>
                <c:pt idx="9809" formatCode="0.00">
                  <c:v>108.50102395209584</c:v>
                </c:pt>
                <c:pt idx="9810" formatCode="0.00">
                  <c:v>108.60665994236312</c:v>
                </c:pt>
                <c:pt idx="9811" formatCode="0.00">
                  <c:v>108.50215139826425</c:v>
                </c:pt>
                <c:pt idx="9812" formatCode="0.00">
                  <c:v>108.55839951573851</c:v>
                </c:pt>
                <c:pt idx="9813" formatCode="0.00">
                  <c:v>108.51482392996111</c:v>
                </c:pt>
                <c:pt idx="9814" formatCode="0.00">
                  <c:v>108.30910580455549</c:v>
                </c:pt>
                <c:pt idx="9815" formatCode="0.00">
                  <c:v>108.39571604938271</c:v>
                </c:pt>
                <c:pt idx="9816" formatCode="0.00">
                  <c:v>108.24925279920379</c:v>
                </c:pt>
                <c:pt idx="9817" formatCode="0.00">
                  <c:v>108.20653221358738</c:v>
                </c:pt>
                <c:pt idx="9818" formatCode="0.00">
                  <c:v>108.49529193017963</c:v>
                </c:pt>
                <c:pt idx="9819" formatCode="0.00">
                  <c:v>108.56141997961267</c:v>
                </c:pt>
                <c:pt idx="9820" formatCode="0.00">
                  <c:v>108.15365312419647</c:v>
                </c:pt>
                <c:pt idx="9821" formatCode="0.00">
                  <c:v>107.74993196742844</c:v>
                </c:pt>
                <c:pt idx="9822" formatCode="0.00">
                  <c:v>107.65581928987814</c:v>
                </c:pt>
                <c:pt idx="9823" formatCode="0.00">
                  <c:v>107.55682470119524</c:v>
                </c:pt>
                <c:pt idx="9824" formatCode="0.00">
                  <c:v>107.4573556975506</c:v>
                </c:pt>
                <c:pt idx="9825" formatCode="0.00">
                  <c:v>107.4704439701174</c:v>
                </c:pt>
                <c:pt idx="9826" formatCode="0.00">
                  <c:v>107.51300000000002</c:v>
                </c:pt>
                <c:pt idx="9827" formatCode="0.00">
                  <c:v>107.69140999734115</c:v>
                </c:pt>
                <c:pt idx="9828" formatCode="0.00">
                  <c:v>107.84364088983052</c:v>
                </c:pt>
                <c:pt idx="9829" formatCode="0.00">
                  <c:v>108.04234955050239</c:v>
                </c:pt>
                <c:pt idx="9830" formatCode="0.00">
                  <c:v>108.00043386243388</c:v>
                </c:pt>
                <c:pt idx="9831" formatCode="0.00">
                  <c:v>107.98929766949153</c:v>
                </c:pt>
                <c:pt idx="9832" formatCode="0.00">
                  <c:v>107.79018832891248</c:v>
                </c:pt>
                <c:pt idx="9833" formatCode="0.00">
                  <c:v>107.59044420828907</c:v>
                </c:pt>
                <c:pt idx="9834" formatCode="0.00">
                  <c:v>107.67988847484696</c:v>
                </c:pt>
                <c:pt idx="9835" formatCode="0.00">
                  <c:v>107.63750066577897</c:v>
                </c:pt>
                <c:pt idx="9836" formatCode="0.00">
                  <c:v>107.63750066577897</c:v>
                </c:pt>
                <c:pt idx="9837" formatCode="0.00">
                  <c:v>107.71361235356765</c:v>
                </c:pt>
                <c:pt idx="9838" formatCode="0.00">
                  <c:v>107.50275791433893</c:v>
                </c:pt>
                <c:pt idx="9839" formatCode="0.00">
                  <c:v>107.27730662762843</c:v>
                </c:pt>
                <c:pt idx="9840" formatCode="0.00">
                  <c:v>107.22214164230667</c:v>
                </c:pt>
                <c:pt idx="9841" formatCode="0.00">
                  <c:v>107.05466666666666</c:v>
                </c:pt>
                <c:pt idx="9842" formatCode="0.00">
                  <c:v>107.10931690514045</c:v>
                </c:pt>
                <c:pt idx="9843" formatCode="0.00">
                  <c:v>107.20914062913035</c:v>
                </c:pt>
                <c:pt idx="9844" formatCode="0.00">
                  <c:v>107.08480431351924</c:v>
                </c:pt>
                <c:pt idx="9845" formatCode="0.00">
                  <c:v>107.19627636076784</c:v>
                </c:pt>
                <c:pt idx="9846" formatCode="0.00">
                  <c:v>107.22226353605339</c:v>
                </c:pt>
                <c:pt idx="9847" formatCode="0.00">
                  <c:v>107.28001966717096</c:v>
                </c:pt>
                <c:pt idx="9848" formatCode="0.00">
                  <c:v>107.40840627315389</c:v>
                </c:pt>
                <c:pt idx="9849" formatCode="0.00">
                  <c:v>107.45357623049222</c:v>
                </c:pt>
                <c:pt idx="9850" formatCode="0.00">
                  <c:v>107.61020563649392</c:v>
                </c:pt>
                <c:pt idx="9851" formatCode="0.00">
                  <c:v>107.44182818116464</c:v>
                </c:pt>
                <c:pt idx="9852" formatCode="0.00">
                  <c:v>107.46856083650192</c:v>
                </c:pt>
                <c:pt idx="9853" formatCode="0.00">
                  <c:v>107.44322688460601</c:v>
                </c:pt>
                <c:pt idx="9854" formatCode="0.00">
                  <c:v>107.49707335907337</c:v>
                </c:pt>
                <c:pt idx="9855" formatCode="0.00">
                  <c:v>107.74140962718266</c:v>
                </c:pt>
                <c:pt idx="9856" formatCode="0.00">
                  <c:v>107.71151380042465</c:v>
                </c:pt>
                <c:pt idx="9857" formatCode="0.00">
                  <c:v>107.69729182509509</c:v>
                </c:pt>
                <c:pt idx="9858" formatCode="0.00">
                  <c:v>107.56805243088658</c:v>
                </c:pt>
                <c:pt idx="9859" formatCode="0.00">
                  <c:v>107.54330666027793</c:v>
                </c:pt>
                <c:pt idx="9860" formatCode="0.00">
                  <c:v>107.48518208092486</c:v>
                </c:pt>
                <c:pt idx="9861" formatCode="0.00">
                  <c:v>107.70325157232706</c:v>
                </c:pt>
                <c:pt idx="9862" formatCode="0.00">
                  <c:v>107.70703892944039</c:v>
                </c:pt>
                <c:pt idx="9863" formatCode="0.00">
                  <c:v>108.19461818626253</c:v>
                </c:pt>
                <c:pt idx="9864" formatCode="0.00">
                  <c:v>107.31054601226997</c:v>
                </c:pt>
                <c:pt idx="9865" formatCode="0.00">
                  <c:v>107.37350233932528</c:v>
                </c:pt>
                <c:pt idx="9866" formatCode="0.00">
                  <c:v>107.40840627315389</c:v>
                </c:pt>
                <c:pt idx="9867" formatCode="0.00">
                  <c:v>107.4094577656676</c:v>
                </c:pt>
                <c:pt idx="9868" formatCode="0.00">
                  <c:v>107.066125</c:v>
                </c:pt>
                <c:pt idx="9869" formatCode="0.00">
                  <c:v>107.04603190153229</c:v>
                </c:pt>
                <c:pt idx="9870" formatCode="0.00">
                  <c:v>106.86691983866905</c:v>
                </c:pt>
                <c:pt idx="9871" formatCode="0.00">
                  <c:v>106.94173388931009</c:v>
                </c:pt>
                <c:pt idx="9872" formatCode="0.00">
                  <c:v>106.662556400507</c:v>
                </c:pt>
                <c:pt idx="9873" formatCode="0.00">
                  <c:v>106.62035181887563</c:v>
                </c:pt>
                <c:pt idx="9874" formatCode="0.00">
                  <c:v>106.574797752809</c:v>
                </c:pt>
                <c:pt idx="9875" formatCode="0.00">
                  <c:v>106.54116901408453</c:v>
                </c:pt>
                <c:pt idx="9876" formatCode="0.00">
                  <c:v>106.64859322033901</c:v>
                </c:pt>
                <c:pt idx="9877" formatCode="0.00">
                  <c:v>106.6918931788932</c:v>
                </c:pt>
                <c:pt idx="9878" formatCode="0.00">
                  <c:v>106.52872975760704</c:v>
                </c:pt>
                <c:pt idx="9879" formatCode="0.00">
                  <c:v>106.67854665288189</c:v>
                </c:pt>
                <c:pt idx="9880" formatCode="0.00">
                  <c:v>106.65709632314864</c:v>
                </c:pt>
                <c:pt idx="9881" formatCode="0.00">
                  <c:v>106.77823994811934</c:v>
                </c:pt>
                <c:pt idx="9882" formatCode="0.00">
                  <c:v>106.7987142857143</c:v>
                </c:pt>
                <c:pt idx="9883" formatCode="0.00">
                  <c:v>106.71195968790639</c:v>
                </c:pt>
                <c:pt idx="9884" formatCode="0.00">
                  <c:v>106.81011087975016</c:v>
                </c:pt>
                <c:pt idx="9885" formatCode="0.00">
                  <c:v>106.63425943273486</c:v>
                </c:pt>
                <c:pt idx="9886" formatCode="0.00">
                  <c:v>106.66816346652831</c:v>
                </c:pt>
                <c:pt idx="9887" formatCode="0.00">
                  <c:v>106.64661060566677</c:v>
                </c:pt>
                <c:pt idx="9888" formatCode="0.00">
                  <c:v>106.50705838284684</c:v>
                </c:pt>
                <c:pt idx="9889" formatCode="0.00">
                  <c:v>106.53196463352128</c:v>
                </c:pt>
                <c:pt idx="9890" formatCode="0.00">
                  <c:v>106.55496247464507</c:v>
                </c:pt>
                <c:pt idx="9891" formatCode="0.00">
                  <c:v>106.58046927514424</c:v>
                </c:pt>
                <c:pt idx="9892" formatCode="0.00">
                  <c:v>106.65658910272434</c:v>
                </c:pt>
                <c:pt idx="9893" formatCode="0.00">
                  <c:v>106.75177805486284</c:v>
                </c:pt>
                <c:pt idx="9894" formatCode="0.00">
                  <c:v>106.7204888779041</c:v>
                </c:pt>
                <c:pt idx="9895" formatCode="0.00">
                  <c:v>106.68105589605297</c:v>
                </c:pt>
                <c:pt idx="9896" formatCode="0.00">
                  <c:v>106.61171140286896</c:v>
                </c:pt>
                <c:pt idx="9897" formatCode="0.00">
                  <c:v>106.67216787614903</c:v>
                </c:pt>
                <c:pt idx="9898" formatCode="0.00">
                  <c:v>106.69399273607748</c:v>
                </c:pt>
                <c:pt idx="9899" formatCode="0.00">
                  <c:v>106.50325505293554</c:v>
                </c:pt>
                <c:pt idx="9900" formatCode="0.00">
                  <c:v>106.64534236394151</c:v>
                </c:pt>
                <c:pt idx="9901" formatCode="0.00">
                  <c:v>106.46318007202882</c:v>
                </c:pt>
                <c:pt idx="9902" formatCode="0.00">
                  <c:v>106.46318007202882</c:v>
                </c:pt>
                <c:pt idx="9903" formatCode="0.00">
                  <c:v>106.49005314009665</c:v>
                </c:pt>
                <c:pt idx="9904" formatCode="0.00">
                  <c:v>106.33452390196557</c:v>
                </c:pt>
                <c:pt idx="9905" formatCode="0.00">
                  <c:v>106.27214634146341</c:v>
                </c:pt>
                <c:pt idx="9906" formatCode="0.00">
                  <c:v>106.27954411764705</c:v>
                </c:pt>
                <c:pt idx="9907" formatCode="0.00">
                  <c:v>106.20360501721595</c:v>
                </c:pt>
                <c:pt idx="9908" formatCode="0.00">
                  <c:v>106.10851392654673</c:v>
                </c:pt>
                <c:pt idx="9909" formatCode="0.00">
                  <c:v>106.11796418868857</c:v>
                </c:pt>
                <c:pt idx="9910" formatCode="0.00">
                  <c:v>106.16758817709623</c:v>
                </c:pt>
                <c:pt idx="9911" formatCode="0.00">
                  <c:v>106.04088104089222</c:v>
                </c:pt>
                <c:pt idx="9912" formatCode="0.00">
                  <c:v>105.97884699453552</c:v>
                </c:pt>
                <c:pt idx="9913" formatCode="0.00">
                  <c:v>106.09077501244401</c:v>
                </c:pt>
                <c:pt idx="9914" formatCode="0.00">
                  <c:v>106.07857581813643</c:v>
                </c:pt>
                <c:pt idx="9915" formatCode="0.00">
                  <c:v>105.83129573934838</c:v>
                </c:pt>
                <c:pt idx="9916" formatCode="0.00">
                  <c:v>105.79623699421968</c:v>
                </c:pt>
                <c:pt idx="9917" formatCode="0.00">
                  <c:v>105.69813853904283</c:v>
                </c:pt>
                <c:pt idx="9918" formatCode="0.00">
                  <c:v>105.70696769308432</c:v>
                </c:pt>
                <c:pt idx="9919" formatCode="0.00">
                  <c:v>105.5452376738306</c:v>
                </c:pt>
                <c:pt idx="9920" formatCode="0.00">
                  <c:v>105.62999164345403</c:v>
                </c:pt>
                <c:pt idx="9921" formatCode="0.00">
                  <c:v>105.50906997971605</c:v>
                </c:pt>
                <c:pt idx="9922" formatCode="0.00">
                  <c:v>105.62564922529846</c:v>
                </c:pt>
                <c:pt idx="9923" formatCode="0.00">
                  <c:v>105.73939348434718</c:v>
                </c:pt>
                <c:pt idx="9924" formatCode="0.00">
                  <c:v>105.74839913287427</c:v>
                </c:pt>
                <c:pt idx="9925" formatCode="0.00">
                  <c:v>105.83420051085569</c:v>
                </c:pt>
                <c:pt idx="9926" formatCode="0.00">
                  <c:v>105.80823931405173</c:v>
                </c:pt>
                <c:pt idx="9927" formatCode="0.00">
                  <c:v>105.81743703513722</c:v>
                </c:pt>
                <c:pt idx="9928" formatCode="0.00">
                  <c:v>105.76255047521194</c:v>
                </c:pt>
                <c:pt idx="9929" formatCode="0.00">
                  <c:v>105.84573288728771</c:v>
                </c:pt>
                <c:pt idx="9930" formatCode="0.00">
                  <c:v>105.90027132182429</c:v>
                </c:pt>
                <c:pt idx="9931" formatCode="0.00">
                  <c:v>105.85505776173288</c:v>
                </c:pt>
                <c:pt idx="9932" formatCode="0.00">
                  <c:v>105.90027132182429</c:v>
                </c:pt>
                <c:pt idx="9933" formatCode="0.00">
                  <c:v>105.87786486486489</c:v>
                </c:pt>
                <c:pt idx="9934" formatCode="0.00">
                  <c:v>105.80439922978181</c:v>
                </c:pt>
                <c:pt idx="9935" formatCode="0.00">
                  <c:v>105.7763060388946</c:v>
                </c:pt>
                <c:pt idx="9936" formatCode="0.00">
                  <c:v>105.58086985256737</c:v>
                </c:pt>
                <c:pt idx="9937" formatCode="0.00">
                  <c:v>105.59959429437012</c:v>
                </c:pt>
                <c:pt idx="9938" formatCode="0.00">
                  <c:v>105.55833973225563</c:v>
                </c:pt>
                <c:pt idx="9939" formatCode="0.00">
                  <c:v>105.58980646791312</c:v>
                </c:pt>
                <c:pt idx="9940" formatCode="0.00">
                  <c:v>105.63963152610444</c:v>
                </c:pt>
                <c:pt idx="9941" formatCode="0.00">
                  <c:v>105.64371002979148</c:v>
                </c:pt>
                <c:pt idx="9942" formatCode="0.00">
                  <c:v>105.42097546012272</c:v>
                </c:pt>
                <c:pt idx="9943" formatCode="0.00">
                  <c:v>105.45434078212293</c:v>
                </c:pt>
                <c:pt idx="9944" formatCode="0.00">
                  <c:v>105.56502669303016</c:v>
                </c:pt>
                <c:pt idx="9945" formatCode="0.00">
                  <c:v>105.26560227547812</c:v>
                </c:pt>
                <c:pt idx="9946" formatCode="0.00">
                  <c:v>105.25463783160325</c:v>
                </c:pt>
                <c:pt idx="9947" formatCode="0.00">
                  <c:v>105.33747774750228</c:v>
                </c:pt>
                <c:pt idx="9948" formatCode="0.00">
                  <c:v>105.43555434782611</c:v>
                </c:pt>
                <c:pt idx="9949" formatCode="0.00">
                  <c:v>105.31824047186936</c:v>
                </c:pt>
                <c:pt idx="9950" formatCode="0.00">
                  <c:v>105.50285408116738</c:v>
                </c:pt>
                <c:pt idx="9951" formatCode="0.00">
                  <c:v>105.47773551637282</c:v>
                </c:pt>
                <c:pt idx="9952" formatCode="0.00">
                  <c:v>105.78798269097625</c:v>
                </c:pt>
                <c:pt idx="9953" formatCode="0.00">
                  <c:v>105.87078964476436</c:v>
                </c:pt>
                <c:pt idx="9954" formatCode="0.00">
                  <c:v>106.13606610407878</c:v>
                </c:pt>
                <c:pt idx="9955" formatCode="0.00">
                  <c:v>106.11065625000002</c:v>
                </c:pt>
                <c:pt idx="9956" formatCode="0.00">
                  <c:v>106.55505384798667</c:v>
                </c:pt>
                <c:pt idx="9957" formatCode="0.00">
                  <c:v>106.54504208512675</c:v>
                </c:pt>
                <c:pt idx="9958" formatCode="0.00">
                  <c:v>106.91780172001914</c:v>
                </c:pt>
                <c:pt idx="9959" formatCode="0.00">
                  <c:v>106.92814642342778</c:v>
                </c:pt>
                <c:pt idx="9960" formatCode="0.00">
                  <c:v>107.20117852834743</c:v>
                </c:pt>
                <c:pt idx="9961" formatCode="0.00">
                  <c:v>107.26542013552759</c:v>
                </c:pt>
                <c:pt idx="9962" formatCode="0.00">
                  <c:v>106.89610269482884</c:v>
                </c:pt>
                <c:pt idx="9963" formatCode="0.00">
                  <c:v>106.9988812074002</c:v>
                </c:pt>
                <c:pt idx="9964" formatCode="0.00">
                  <c:v>107.10221161825727</c:v>
                </c:pt>
                <c:pt idx="9965" formatCode="0.00">
                  <c:v>106.56672001957909</c:v>
                </c:pt>
                <c:pt idx="9966" formatCode="0.00">
                  <c:v>106.59903338242516</c:v>
                </c:pt>
                <c:pt idx="9967" formatCode="0.00">
                  <c:v>105.99762484624848</c:v>
                </c:pt>
                <c:pt idx="9968" formatCode="0.00">
                  <c:v>106.09933448445982</c:v>
                </c:pt>
                <c:pt idx="9969" formatCode="0.00">
                  <c:v>105.7714241823588</c:v>
                </c:pt>
                <c:pt idx="9970" formatCode="0.00">
                  <c:v>105.57745993031361</c:v>
                </c:pt>
                <c:pt idx="9971" formatCode="0.00">
                  <c:v>105.15114639020736</c:v>
                </c:pt>
                <c:pt idx="9972" formatCode="0.00">
                  <c:v>105.01099599198399</c:v>
                </c:pt>
                <c:pt idx="9973" formatCode="0.00">
                  <c:v>104.84926097867003</c:v>
                </c:pt>
                <c:pt idx="9974" formatCode="0.00">
                  <c:v>104.89777004272433</c:v>
                </c:pt>
                <c:pt idx="9975" formatCode="0.00">
                  <c:v>105.01224471299095</c:v>
                </c:pt>
                <c:pt idx="9976" formatCode="0.00">
                  <c:v>104.75260171414169</c:v>
                </c:pt>
                <c:pt idx="9977" formatCode="0.00">
                  <c:v>104.91219253091096</c:v>
                </c:pt>
                <c:pt idx="9978" formatCode="0.00">
                  <c:v>104.69704443322395</c:v>
                </c:pt>
                <c:pt idx="9979" formatCode="0.00">
                  <c:v>104.75952690073251</c:v>
                </c:pt>
                <c:pt idx="9980" formatCode="0.00">
                  <c:v>104.69704443322395</c:v>
                </c:pt>
                <c:pt idx="9981" formatCode="0.00">
                  <c:v>104.63462503154179</c:v>
                </c:pt>
                <c:pt idx="9982" formatCode="0.00">
                  <c:v>104.64861885555837</c:v>
                </c:pt>
                <c:pt idx="9983" formatCode="0.00">
                  <c:v>104.86002620967743</c:v>
                </c:pt>
                <c:pt idx="9984" formatCode="0.00">
                  <c:v>104.7802955974843</c:v>
                </c:pt>
                <c:pt idx="9985" formatCode="0.00">
                  <c:v>104.82177545888862</c:v>
                </c:pt>
                <c:pt idx="9986" formatCode="0.00">
                  <c:v>104.88406918238996</c:v>
                </c:pt>
                <c:pt idx="9987" formatCode="0.00">
                  <c:v>104.81143985908408</c:v>
                </c:pt>
                <c:pt idx="9988" formatCode="0.00">
                  <c:v>104.89777004272433</c:v>
                </c:pt>
                <c:pt idx="9989" formatCode="0.00">
                  <c:v>104.63526964599551</c:v>
                </c:pt>
                <c:pt idx="9990" formatCode="0.00">
                  <c:v>104.74229216867472</c:v>
                </c:pt>
                <c:pt idx="9991" formatCode="0.00">
                  <c:v>104.95277415307406</c:v>
                </c:pt>
                <c:pt idx="9992" formatCode="0.00">
                  <c:v>105.12193574297193</c:v>
                </c:pt>
                <c:pt idx="9993" formatCode="0.00">
                  <c:v>105.3668268506901</c:v>
                </c:pt>
                <c:pt idx="9994" formatCode="0.00">
                  <c:v>104.97368826927908</c:v>
                </c:pt>
                <c:pt idx="9995" formatCode="0.00">
                  <c:v>104.77335651518958</c:v>
                </c:pt>
                <c:pt idx="9996" formatCode="0.00">
                  <c:v>104.78714095811388</c:v>
                </c:pt>
                <c:pt idx="9997" formatCode="0.00">
                  <c:v>104.84926097867003</c:v>
                </c:pt>
                <c:pt idx="9998" formatCode="0.00">
                  <c:v>104.75954435787889</c:v>
                </c:pt>
                <c:pt idx="9999" formatCode="0.00">
                  <c:v>104.93617380352646</c:v>
                </c:pt>
                <c:pt idx="10000" formatCode="0.00">
                  <c:v>105.0687099545225</c:v>
                </c:pt>
                <c:pt idx="10001" formatCode="0.00">
                  <c:v>104.92328890015207</c:v>
                </c:pt>
                <c:pt idx="10002" formatCode="0.00">
                  <c:v>104.65126815642459</c:v>
                </c:pt>
                <c:pt idx="10003" formatCode="0.00">
                  <c:v>104.59514649033571</c:v>
                </c:pt>
                <c:pt idx="10004" formatCode="0.00">
                  <c:v>104.47595824847252</c:v>
                </c:pt>
                <c:pt idx="10005" formatCode="0.00">
                  <c:v>104.64745378151262</c:v>
                </c:pt>
                <c:pt idx="10006" formatCode="0.00">
                  <c:v>104.6963715888804</c:v>
                </c:pt>
                <c:pt idx="10007" formatCode="0.00">
                  <c:v>104.60850561797754</c:v>
                </c:pt>
                <c:pt idx="10008" formatCode="0.00">
                  <c:v>104.62588672973666</c:v>
                </c:pt>
                <c:pt idx="10009" formatCode="0.00">
                  <c:v>104.58004196519961</c:v>
                </c:pt>
                <c:pt idx="10010" formatCode="0.00">
                  <c:v>104.81581690140847</c:v>
                </c:pt>
                <c:pt idx="10011" formatCode="0.00">
                  <c:v>104.66433264992313</c:v>
                </c:pt>
                <c:pt idx="10012" formatCode="0.00">
                  <c:v>104.61841164401129</c:v>
                </c:pt>
                <c:pt idx="10013" formatCode="0.00">
                  <c:v>104.65012160082094</c:v>
                </c:pt>
                <c:pt idx="10014" formatCode="0.00">
                  <c:v>104.80891574621117</c:v>
                </c:pt>
                <c:pt idx="10015" formatCode="0.00">
                  <c:v>104.65695886889461</c:v>
                </c:pt>
                <c:pt idx="10016" formatCode="0.00">
                  <c:v>104.68875212136798</c:v>
                </c:pt>
                <c:pt idx="10017" formatCode="0.00">
                  <c:v>104.67451866151866</c:v>
                </c:pt>
                <c:pt idx="10018" formatCode="0.00">
                  <c:v>104.83740092759599</c:v>
                </c:pt>
                <c:pt idx="10019" formatCode="0.00">
                  <c:v>104.68142919783338</c:v>
                </c:pt>
                <c:pt idx="10020" formatCode="0.00">
                  <c:v>104.74525806451614</c:v>
                </c:pt>
                <c:pt idx="10021" formatCode="0.00">
                  <c:v>104.76655205373289</c:v>
                </c:pt>
                <c:pt idx="10022" formatCode="0.00">
                  <c:v>104.7203422957601</c:v>
                </c:pt>
                <c:pt idx="10023" formatCode="0.00">
                  <c:v>104.75233281613656</c:v>
                </c:pt>
                <c:pt idx="10024" formatCode="0.00">
                  <c:v>104.48892544654414</c:v>
                </c:pt>
                <c:pt idx="10025" formatCode="0.00">
                  <c:v>104.34654905513851</c:v>
                </c:pt>
                <c:pt idx="10026" formatCode="0.00">
                  <c:v>104.44240414507773</c:v>
                </c:pt>
                <c:pt idx="10027" formatCode="0.00">
                  <c:v>104.31463043478261</c:v>
                </c:pt>
                <c:pt idx="10028" formatCode="0.00">
                  <c:v>104.34654905513851</c:v>
                </c:pt>
                <c:pt idx="10029" formatCode="0.00">
                  <c:v>104.20417266373288</c:v>
                </c:pt>
                <c:pt idx="10030" formatCode="0.00">
                  <c:v>104.12926100466082</c:v>
                </c:pt>
                <c:pt idx="10031" formatCode="0.00">
                  <c:v>104.23607094769552</c:v>
                </c:pt>
                <c:pt idx="10032" formatCode="0.00">
                  <c:v>104.22497201347501</c:v>
                </c:pt>
                <c:pt idx="10033" formatCode="0.00">
                  <c:v>104.08244804353458</c:v>
                </c:pt>
                <c:pt idx="10034" formatCode="0.00">
                  <c:v>104.08244804353458</c:v>
                </c:pt>
                <c:pt idx="10035" formatCode="0.00">
                  <c:v>103.9717869362364</c:v>
                </c:pt>
                <c:pt idx="10036" formatCode="0.00">
                  <c:v>103.99237208095488</c:v>
                </c:pt>
                <c:pt idx="10037" formatCode="0.00">
                  <c:v>103.72728571428573</c:v>
                </c:pt>
                <c:pt idx="10038" formatCode="0.00">
                  <c:v>103.77065835929388</c:v>
                </c:pt>
                <c:pt idx="10039" formatCode="0.00">
                  <c:v>103.6751271076524</c:v>
                </c:pt>
                <c:pt idx="10040" formatCode="0.00">
                  <c:v>103.6751271076524</c:v>
                </c:pt>
                <c:pt idx="10041" formatCode="0.00">
                  <c:v>104.38482148417232</c:v>
                </c:pt>
                <c:pt idx="10042" formatCode="0.00">
                  <c:v>103.99237208095488</c:v>
                </c:pt>
                <c:pt idx="10043" formatCode="0.00">
                  <c:v>103.91344132917968</c:v>
                </c:pt>
                <c:pt idx="10044" formatCode="0.00">
                  <c:v>103.7859512448133</c:v>
                </c:pt>
                <c:pt idx="10045" formatCode="0.00">
                  <c:v>103.4254513618677</c:v>
                </c:pt>
                <c:pt idx="10046" formatCode="0.00">
                  <c:v>103.31450492994294</c:v>
                </c:pt>
                <c:pt idx="10047" formatCode="0.00">
                  <c:v>103.37800519210802</c:v>
                </c:pt>
                <c:pt idx="10048" formatCode="0.00">
                  <c:v>103.44157142857145</c:v>
                </c:pt>
                <c:pt idx="10049" formatCode="0.00">
                  <c:v>103.53704471016378</c:v>
                </c:pt>
                <c:pt idx="10050" formatCode="0.00">
                  <c:v>103.45773342002602</c:v>
                </c:pt>
                <c:pt idx="10051" formatCode="0.00">
                  <c:v>103.58913222280066</c:v>
                </c:pt>
                <c:pt idx="10052" formatCode="0.00">
                  <c:v>103.62104478000523</c:v>
                </c:pt>
                <c:pt idx="10053" formatCode="0.00">
                  <c:v>103.68491977077365</c:v>
                </c:pt>
                <c:pt idx="10054" formatCode="0.00">
                  <c:v>103.7168822303283</c:v>
                </c:pt>
                <c:pt idx="10055" formatCode="0.00">
                  <c:v>103.60552019807143</c:v>
                </c:pt>
                <c:pt idx="10056" formatCode="0.00">
                  <c:v>103.5579921752739</c:v>
                </c:pt>
                <c:pt idx="10057" formatCode="0.00">
                  <c:v>103.45040219092334</c:v>
                </c:pt>
                <c:pt idx="10058" formatCode="0.00">
                  <c:v>103.51430480167016</c:v>
                </c:pt>
                <c:pt idx="10059" formatCode="0.00">
                  <c:v>103.32300261164796</c:v>
                </c:pt>
                <c:pt idx="10060" formatCode="0.00">
                  <c:v>103.41890695243076</c:v>
                </c:pt>
                <c:pt idx="10061" formatCode="0.00">
                  <c:v>103.37505543933057</c:v>
                </c:pt>
                <c:pt idx="10062" formatCode="0.00">
                  <c:v>103.61116753926703</c:v>
                </c:pt>
                <c:pt idx="10063" formatCode="0.00">
                  <c:v>103.31127089337177</c:v>
                </c:pt>
                <c:pt idx="10064" formatCode="0.00">
                  <c:v>103.34331970649896</c:v>
                </c:pt>
                <c:pt idx="10065" formatCode="0.00">
                  <c:v>103.26725950196592</c:v>
                </c:pt>
                <c:pt idx="10066" formatCode="0.00">
                  <c:v>103.2512576751509</c:v>
                </c:pt>
                <c:pt idx="10067" formatCode="0.00">
                  <c:v>103.20312605042017</c:v>
                </c:pt>
                <c:pt idx="10068" formatCode="0.00">
                  <c:v>103.26733526011562</c:v>
                </c:pt>
                <c:pt idx="10069" formatCode="0.00">
                  <c:v>103.0785888538381</c:v>
                </c:pt>
                <c:pt idx="10070" formatCode="0.00">
                  <c:v>103.1428001052078</c:v>
                </c:pt>
                <c:pt idx="10071" formatCode="0.00">
                  <c:v>103.09446880758097</c:v>
                </c:pt>
                <c:pt idx="10072" formatCode="0.00">
                  <c:v>103.19095047418337</c:v>
                </c:pt>
                <c:pt idx="10073" formatCode="0.00">
                  <c:v>103.11444927536233</c:v>
                </c:pt>
                <c:pt idx="10074" formatCode="0.00">
                  <c:v>103.08228345626978</c:v>
                </c:pt>
                <c:pt idx="10075" formatCode="0.00">
                  <c:v>103.19095047418337</c:v>
                </c:pt>
                <c:pt idx="10076" formatCode="0.00">
                  <c:v>103.09446880758097</c:v>
                </c:pt>
                <c:pt idx="10077" formatCode="0.00">
                  <c:v>102.98588760200053</c:v>
                </c:pt>
                <c:pt idx="10078" formatCode="0.00">
                  <c:v>103.06234210526317</c:v>
                </c:pt>
                <c:pt idx="10079" formatCode="0.00">
                  <c:v>102.93400420609888</c:v>
                </c:pt>
                <c:pt idx="10080" formatCode="0.00">
                  <c:v>102.95036869747899</c:v>
                </c:pt>
                <c:pt idx="10081" formatCode="0.00">
                  <c:v>102.93062854144807</c:v>
                </c:pt>
                <c:pt idx="10082" formatCode="0.00">
                  <c:v>103.74354755043228</c:v>
                </c:pt>
                <c:pt idx="10083" formatCode="0.00">
                  <c:v>102.94696226415095</c:v>
                </c:pt>
                <c:pt idx="10084" formatCode="0.00">
                  <c:v>102.99519429169942</c:v>
                </c:pt>
                <c:pt idx="10085" formatCode="0.00">
                  <c:v>103.88228104575165</c:v>
                </c:pt>
                <c:pt idx="10086" formatCode="0.00">
                  <c:v>102.97607411273486</c:v>
                </c:pt>
                <c:pt idx="10087" formatCode="0.00">
                  <c:v>103.07163149647428</c:v>
                </c:pt>
                <c:pt idx="10088" formatCode="0.00">
                  <c:v>103.03930201517929</c:v>
                </c:pt>
                <c:pt idx="10089" formatCode="0.00">
                  <c:v>103.1032068604347</c:v>
                </c:pt>
                <c:pt idx="10090" formatCode="0.00">
                  <c:v>103.03930201517929</c:v>
                </c:pt>
                <c:pt idx="10091" formatCode="0.00">
                  <c:v>103.08739853556486</c:v>
                </c:pt>
                <c:pt idx="10092" formatCode="0.00">
                  <c:v>103.35495402298854</c:v>
                </c:pt>
                <c:pt idx="10093" formatCode="0.00">
                  <c:v>103.24722361874838</c:v>
                </c:pt>
                <c:pt idx="10094" formatCode="0.00">
                  <c:v>103.63157966457025</c:v>
                </c:pt>
                <c:pt idx="10095" formatCode="0.00">
                  <c:v>103.64813513513515</c:v>
                </c:pt>
                <c:pt idx="10096" formatCode="0.00">
                  <c:v>104.43080462184876</c:v>
                </c:pt>
                <c:pt idx="10097" formatCode="0.00">
                  <c:v>103.09480147058825</c:v>
                </c:pt>
                <c:pt idx="10098" formatCode="0.00">
                  <c:v>103.37969293406884</c:v>
                </c:pt>
                <c:pt idx="10099" formatCode="0.00">
                  <c:v>104.33997870102554</c:v>
                </c:pt>
                <c:pt idx="10100" formatCode="0.00">
                  <c:v>103.50839836970815</c:v>
                </c:pt>
                <c:pt idx="10101" formatCode="0.00">
                  <c:v>103.38401868912874</c:v>
                </c:pt>
                <c:pt idx="10102" formatCode="0.00">
                  <c:v>103.48072918861962</c:v>
                </c:pt>
                <c:pt idx="10103" formatCode="0.00">
                  <c:v>103.11444927536233</c:v>
                </c:pt>
                <c:pt idx="10104" formatCode="0.00">
                  <c:v>103.00166631523462</c:v>
                </c:pt>
                <c:pt idx="10105" formatCode="0.00">
                  <c:v>102.888823886106</c:v>
                </c:pt>
                <c:pt idx="10106" formatCode="0.00">
                  <c:v>102.98529551451188</c:v>
                </c:pt>
                <c:pt idx="10107" formatCode="0.00">
                  <c:v>103.27553298153035</c:v>
                </c:pt>
                <c:pt idx="10108" formatCode="0.00">
                  <c:v>103.37238737787169</c:v>
                </c:pt>
                <c:pt idx="10109" formatCode="0.00">
                  <c:v>103.22715368365463</c:v>
                </c:pt>
                <c:pt idx="10110" formatCode="0.00">
                  <c:v>103.03743857331571</c:v>
                </c:pt>
                <c:pt idx="10111" formatCode="0.00">
                  <c:v>102.95656330954272</c:v>
                </c:pt>
                <c:pt idx="10112" formatCode="0.00">
                  <c:v>102.90784126984128</c:v>
                </c:pt>
                <c:pt idx="10113" formatCode="0.00">
                  <c:v>103.26352938062466</c:v>
                </c:pt>
                <c:pt idx="10114" formatCode="0.00">
                  <c:v>103.07338135593223</c:v>
                </c:pt>
                <c:pt idx="10115" formatCode="0.00">
                  <c:v>102.99233227344993</c:v>
                </c:pt>
                <c:pt idx="10116" formatCode="0.00">
                  <c:v>103.27976384839653</c:v>
                </c:pt>
                <c:pt idx="10117" formatCode="0.00">
                  <c:v>102.97586472148541</c:v>
                </c:pt>
                <c:pt idx="10118" formatCode="0.00">
                  <c:v>103.00822419739984</c:v>
                </c:pt>
                <c:pt idx="10119" formatCode="0.00">
                  <c:v>103.1865668789809</c:v>
                </c:pt>
                <c:pt idx="10120" formatCode="0.00">
                  <c:v>102.96349110698172</c:v>
                </c:pt>
                <c:pt idx="10121" formatCode="0.00">
                  <c:v>102.73610756972113</c:v>
                </c:pt>
                <c:pt idx="10122" formatCode="0.00">
                  <c:v>102.76844633368758</c:v>
                </c:pt>
                <c:pt idx="10123" formatCode="0.00">
                  <c:v>102.76844633368758</c:v>
                </c:pt>
                <c:pt idx="10124" formatCode="0.00">
                  <c:v>103.21899946907357</c:v>
                </c:pt>
                <c:pt idx="10125" formatCode="0.00">
                  <c:v>102.78516029723991</c:v>
                </c:pt>
                <c:pt idx="10126" formatCode="0.00">
                  <c:v>102.75285141947467</c:v>
                </c:pt>
                <c:pt idx="10127" formatCode="0.00">
                  <c:v>102.60692411780315</c:v>
                </c:pt>
                <c:pt idx="10128" formatCode="0.00">
                  <c:v>102.51021633085898</c:v>
                </c:pt>
                <c:pt idx="10129" formatCode="0.00">
                  <c:v>102.47801457725951</c:v>
                </c:pt>
                <c:pt idx="10130" formatCode="0.00">
                  <c:v>102.47801457725951</c:v>
                </c:pt>
                <c:pt idx="10131" formatCode="0.00">
                  <c:v>102.51021633085898</c:v>
                </c:pt>
                <c:pt idx="10132" formatCode="0.00">
                  <c:v>102.3322419825073</c:v>
                </c:pt>
                <c:pt idx="10133" formatCode="0.00">
                  <c:v>102.3322419825073</c:v>
                </c:pt>
                <c:pt idx="10134" formatCode="0.00">
                  <c:v>102.3322419825073</c:v>
                </c:pt>
                <c:pt idx="10135" formatCode="0.00">
                  <c:v>102.50770899470901</c:v>
                </c:pt>
                <c:pt idx="10136" formatCode="0.00">
                  <c:v>102.3172615140286</c:v>
                </c:pt>
                <c:pt idx="10137" formatCode="0.00">
                  <c:v>102.25307936507939</c:v>
                </c:pt>
                <c:pt idx="10138" formatCode="0.00">
                  <c:v>102.09019809322037</c:v>
                </c:pt>
                <c:pt idx="10139" formatCode="0.00">
                  <c:v>102.02758885941647</c:v>
                </c:pt>
                <c:pt idx="10140" formatCode="0.00">
                  <c:v>101.79988959660298</c:v>
                </c:pt>
                <c:pt idx="10141" formatCode="0.00">
                  <c:v>101.78657237715804</c:v>
                </c:pt>
                <c:pt idx="10142" formatCode="0.00">
                  <c:v>101.55844246611746</c:v>
                </c:pt>
                <c:pt idx="10143" formatCode="0.00">
                  <c:v>101.5264165781084</c:v>
                </c:pt>
                <c:pt idx="10144" formatCode="0.00">
                  <c:v>101.51286705663389</c:v>
                </c:pt>
                <c:pt idx="10145" formatCode="0.00">
                  <c:v>101.54491489361705</c:v>
                </c:pt>
                <c:pt idx="10146" formatCode="0.00">
                  <c:v>101.64116076656909</c:v>
                </c:pt>
                <c:pt idx="10147" formatCode="0.00">
                  <c:v>101.55893874833556</c:v>
                </c:pt>
                <c:pt idx="10148" formatCode="0.00">
                  <c:v>101.50873560767593</c:v>
                </c:pt>
                <c:pt idx="10149" formatCode="0.00">
                  <c:v>101.68748680351908</c:v>
                </c:pt>
                <c:pt idx="10150" formatCode="0.00">
                  <c:v>101.55943714971978</c:v>
                </c:pt>
                <c:pt idx="10151" formatCode="0.00">
                  <c:v>101.10514743589746</c:v>
                </c:pt>
                <c:pt idx="10152" formatCode="0.00">
                  <c:v>100.82917647058825</c:v>
                </c:pt>
                <c:pt idx="10153" formatCode="0.00">
                  <c:v>100.86122144958546</c:v>
                </c:pt>
                <c:pt idx="10154" formatCode="0.00">
                  <c:v>100.8932835741038</c:v>
                </c:pt>
                <c:pt idx="10155" formatCode="0.00">
                  <c:v>100.98957295850067</c:v>
                </c:pt>
                <c:pt idx="10156" formatCode="0.00">
                  <c:v>100.90651727832844</c:v>
                </c:pt>
                <c:pt idx="10157" formatCode="0.00">
                  <c:v>100.89235656836462</c:v>
                </c:pt>
                <c:pt idx="10158" formatCode="0.00">
                  <c:v>100.84128011805743</c:v>
                </c:pt>
                <c:pt idx="10159" formatCode="0.00">
                  <c:v>100.75796644295303</c:v>
                </c:pt>
                <c:pt idx="10160" formatCode="0.00">
                  <c:v>100.74365556152608</c:v>
                </c:pt>
                <c:pt idx="10161" formatCode="0.00">
                  <c:v>100.7758325718893</c:v>
                </c:pt>
                <c:pt idx="10162" formatCode="0.00">
                  <c:v>100.72453846153847</c:v>
                </c:pt>
                <c:pt idx="10163" formatCode="0.00">
                  <c:v>100.64096017222822</c:v>
                </c:pt>
                <c:pt idx="10164" formatCode="0.00">
                  <c:v>100.51057543103451</c:v>
                </c:pt>
                <c:pt idx="10165" formatCode="0.00">
                  <c:v>100.63948327939592</c:v>
                </c:pt>
                <c:pt idx="10166" formatCode="0.00">
                  <c:v>100.47656275303645</c:v>
                </c:pt>
                <c:pt idx="10167" formatCode="0.00">
                  <c:v>100.45706917049448</c:v>
                </c:pt>
                <c:pt idx="10168" formatCode="0.00">
                  <c:v>100.40523904813413</c:v>
                </c:pt>
                <c:pt idx="10169" formatCode="0.00">
                  <c:v>100.39053721244929</c:v>
                </c:pt>
                <c:pt idx="10170" formatCode="0.00">
                  <c:v>100.37089758872935</c:v>
                </c:pt>
                <c:pt idx="10171" formatCode="0.00">
                  <c:v>100.25419241192414</c:v>
                </c:pt>
                <c:pt idx="10172" formatCode="0.00">
                  <c:v>100.20700759219089</c:v>
                </c:pt>
                <c:pt idx="10173" formatCode="0.00">
                  <c:v>100.27168149755833</c:v>
                </c:pt>
                <c:pt idx="10174" formatCode="0.00">
                  <c:v>100.0378371335505</c:v>
                </c:pt>
                <c:pt idx="10175" formatCode="0.00">
                  <c:v>100.18713137893596</c:v>
                </c:pt>
                <c:pt idx="10176" formatCode="0.00">
                  <c:v>99.990457903313455</c:v>
                </c:pt>
                <c:pt idx="10177" formatCode="0.00">
                  <c:v>99.990457903313455</c:v>
                </c:pt>
                <c:pt idx="10178" formatCode="0.00">
                  <c:v>100.02277995110028</c:v>
                </c:pt>
                <c:pt idx="10179" formatCode="0.00">
                  <c:v>100.02277995110028</c:v>
                </c:pt>
                <c:pt idx="10180" formatCode="0.00">
                  <c:v>99.937979614025565</c:v>
                </c:pt>
                <c:pt idx="10181" formatCode="0.00">
                  <c:v>99.671238172920056</c:v>
                </c:pt>
                <c:pt idx="10182" formatCode="0.00">
                  <c:v>99.703508566766388</c:v>
                </c:pt>
                <c:pt idx="10183" formatCode="0.00">
                  <c:v>99.44174626053848</c:v>
                </c:pt>
                <c:pt idx="10184" formatCode="0.00">
                  <c:v>99.206877551020426</c:v>
                </c:pt>
                <c:pt idx="10185" formatCode="0.00">
                  <c:v>99.239047904191622</c:v>
                </c:pt>
                <c:pt idx="10186" formatCode="0.00">
                  <c:v>99.271235774571196</c:v>
                </c:pt>
                <c:pt idx="10187" formatCode="0.00">
                  <c:v>99.158929757691283</c:v>
                </c:pt>
                <c:pt idx="10188" formatCode="0.00">
                  <c:v>99.158929757691283</c:v>
                </c:pt>
                <c:pt idx="10189" formatCode="0.00">
                  <c:v>99.255506811989122</c:v>
                </c:pt>
                <c:pt idx="10190" formatCode="0.00">
                  <c:v>99.255506811989122</c:v>
                </c:pt>
                <c:pt idx="10191" formatCode="0.00">
                  <c:v>98.987925047696947</c:v>
                </c:pt>
                <c:pt idx="10192" formatCode="0.00">
                  <c:v>99.020088331515822</c:v>
                </c:pt>
                <c:pt idx="10193" formatCode="0.00">
                  <c:v>98.97194708128751</c:v>
                </c:pt>
                <c:pt idx="10194" formatCode="0.00">
                  <c:v>99.036335152838447</c:v>
                </c:pt>
                <c:pt idx="10195" formatCode="0.00">
                  <c:v>98.886225982532764</c:v>
                </c:pt>
                <c:pt idx="10196" formatCode="0.00">
                  <c:v>98.832584812892676</c:v>
                </c:pt>
                <c:pt idx="10197" formatCode="0.00">
                  <c:v>98.864775956284177</c:v>
                </c:pt>
                <c:pt idx="10198" formatCode="0.00">
                  <c:v>98.816444505194099</c:v>
                </c:pt>
                <c:pt idx="10199" formatCode="0.00">
                  <c:v>99.525441892261426</c:v>
                </c:pt>
                <c:pt idx="10200" formatCode="0.00">
                  <c:v>98.429575492341357</c:v>
                </c:pt>
                <c:pt idx="10201" formatCode="0.00">
                  <c:v>105.5718235294118</c:v>
                </c:pt>
                <c:pt idx="10202" formatCode="0.00">
                  <c:v>98.5636433068711</c:v>
                </c:pt>
                <c:pt idx="10203" formatCode="0.00">
                  <c:v>99.305933442892396</c:v>
                </c:pt>
                <c:pt idx="10204" formatCode="0.00">
                  <c:v>102.5316403508772</c:v>
                </c:pt>
                <c:pt idx="10205" formatCode="0.00">
                  <c:v>100.60444502330682</c:v>
                </c:pt>
                <c:pt idx="10206" formatCode="0.00">
                  <c:v>98.552105378704738</c:v>
                </c:pt>
                <c:pt idx="10207" formatCode="0.00">
                  <c:v>98.471138896513892</c:v>
                </c:pt>
                <c:pt idx="10208" formatCode="0.00">
                  <c:v>98.41684615384618</c:v>
                </c:pt>
                <c:pt idx="10209" formatCode="0.00">
                  <c:v>108.53773206924981</c:v>
                </c:pt>
                <c:pt idx="10210" formatCode="0.00">
                  <c:v>98.281289328932928</c:v>
                </c:pt>
                <c:pt idx="10211" formatCode="0.00">
                  <c:v>98.259007709251122</c:v>
                </c:pt>
                <c:pt idx="10212" formatCode="0.00">
                  <c:v>99.194818181818206</c:v>
                </c:pt>
                <c:pt idx="10213" formatCode="0.00">
                  <c:v>98.204375034444766</c:v>
                </c:pt>
                <c:pt idx="10214" formatCode="0.00">
                  <c:v>98.219896551724148</c:v>
                </c:pt>
                <c:pt idx="10215" formatCode="0.00">
                  <c:v>98.398454043610272</c:v>
                </c:pt>
                <c:pt idx="10216" formatCode="0.00">
                  <c:v>97.893695940347996</c:v>
                </c:pt>
                <c:pt idx="10217" formatCode="0.00">
                  <c:v>97.893695940347996</c:v>
                </c:pt>
                <c:pt idx="10218" formatCode="0.00">
                  <c:v>97.861426283821118</c:v>
                </c:pt>
                <c:pt idx="10219" formatCode="0.00">
                  <c:v>97.980982335081436</c:v>
                </c:pt>
                <c:pt idx="10220" formatCode="0.00">
                  <c:v>97.884207942636522</c:v>
                </c:pt>
                <c:pt idx="10221" formatCode="0.00">
                  <c:v>97.700344913151383</c:v>
                </c:pt>
                <c:pt idx="10222" formatCode="0.00">
                  <c:v>97.603909090909113</c:v>
                </c:pt>
                <c:pt idx="10223" formatCode="0.00">
                  <c:v>97.571799228862602</c:v>
                </c:pt>
                <c:pt idx="10224" formatCode="0.00">
                  <c:v>97.443536451169209</c:v>
                </c:pt>
                <c:pt idx="10225" formatCode="0.00">
                  <c:v>97.347524463991206</c:v>
                </c:pt>
                <c:pt idx="10226" formatCode="0.00">
                  <c:v>97.434703296703304</c:v>
                </c:pt>
                <c:pt idx="10227" formatCode="0.00">
                  <c:v>97.411328309125807</c:v>
                </c:pt>
                <c:pt idx="10228" formatCode="0.00">
                  <c:v>97.237712957900499</c:v>
                </c:pt>
                <c:pt idx="10229" formatCode="0.00">
                  <c:v>97.111639455782338</c:v>
                </c:pt>
                <c:pt idx="10230" formatCode="0.00">
                  <c:v>97.050672157709997</c:v>
                </c:pt>
                <c:pt idx="10231" formatCode="0.00">
                  <c:v>97.006684493415761</c:v>
                </c:pt>
                <c:pt idx="10232" formatCode="0.00">
                  <c:v>96.91479288199092</c:v>
                </c:pt>
                <c:pt idx="10233" formatCode="0.00">
                  <c:v>96.984849865951759</c:v>
                </c:pt>
                <c:pt idx="10234" formatCode="0.00">
                  <c:v>96.684691568836726</c:v>
                </c:pt>
                <c:pt idx="10235" formatCode="0.00">
                  <c:v>96.815818756585898</c:v>
                </c:pt>
                <c:pt idx="10236" formatCode="0.00">
                  <c:v>96.83829963522669</c:v>
                </c:pt>
                <c:pt idx="10237" formatCode="0.00">
                  <c:v>96.901788192646308</c:v>
                </c:pt>
                <c:pt idx="10238" formatCode="0.00">
                  <c:v>96.830720530835308</c:v>
                </c:pt>
                <c:pt idx="10239" formatCode="0.00">
                  <c:v>96.82629113924051</c:v>
                </c:pt>
                <c:pt idx="10240" formatCode="0.00">
                  <c:v>96.945044887780568</c:v>
                </c:pt>
                <c:pt idx="10241" formatCode="0.00">
                  <c:v>96.82926357354394</c:v>
                </c:pt>
                <c:pt idx="10242" formatCode="0.00">
                  <c:v>96.915074586317644</c:v>
                </c:pt>
                <c:pt idx="10243" formatCode="0.00">
                  <c:v>97.031842026453731</c:v>
                </c:pt>
                <c:pt idx="10244" formatCode="0.00">
                  <c:v>96.904375408599464</c:v>
                </c:pt>
                <c:pt idx="10245" formatCode="0.00">
                  <c:v>96.855618384401126</c:v>
                </c:pt>
                <c:pt idx="10246" formatCode="0.00">
                  <c:v>96.861384634952955</c:v>
                </c:pt>
                <c:pt idx="10247" formatCode="0.00">
                  <c:v>96.715505753004365</c:v>
                </c:pt>
                <c:pt idx="10248" formatCode="0.00">
                  <c:v>96.604432225063945</c:v>
                </c:pt>
                <c:pt idx="10249" formatCode="0.00">
                  <c:v>96.503107913669083</c:v>
                </c:pt>
                <c:pt idx="10250" formatCode="0.00">
                  <c:v>96.430634908339812</c:v>
                </c:pt>
                <c:pt idx="10251" formatCode="0.00">
                  <c:v>96.314891681782854</c:v>
                </c:pt>
                <c:pt idx="10252" formatCode="0.00">
                  <c:v>96.451298982520242</c:v>
                </c:pt>
                <c:pt idx="10253" formatCode="0.00">
                  <c:v>96.283110410094665</c:v>
                </c:pt>
                <c:pt idx="10254" formatCode="0.00">
                  <c:v>96.147011090573045</c:v>
                </c:pt>
                <c:pt idx="10255" formatCode="0.00">
                  <c:v>95.9361991525424</c:v>
                </c:pt>
                <c:pt idx="10256" formatCode="0.00">
                  <c:v>95.821663300558058</c:v>
                </c:pt>
                <c:pt idx="10257" formatCode="0.00">
                  <c:v>95.431465227817782</c:v>
                </c:pt>
                <c:pt idx="10258" formatCode="0.00">
                  <c:v>95.094687132941814</c:v>
                </c:pt>
                <c:pt idx="10259" formatCode="0.00">
                  <c:v>94.873294117647063</c:v>
                </c:pt>
                <c:pt idx="10260" formatCode="0.00">
                  <c:v>94.742563119807059</c:v>
                </c:pt>
                <c:pt idx="10261" formatCode="0.00">
                  <c:v>94.372060402684582</c:v>
                </c:pt>
                <c:pt idx="10262" formatCode="0.00">
                  <c:v>94.413537634408613</c:v>
                </c:pt>
                <c:pt idx="10263" formatCode="0.00">
                  <c:v>94.474538461538472</c:v>
                </c:pt>
                <c:pt idx="10264" formatCode="0.00">
                  <c:v>94.764008878127541</c:v>
                </c:pt>
                <c:pt idx="10265" formatCode="0.00">
                  <c:v>94.855891760904683</c:v>
                </c:pt>
                <c:pt idx="10266" formatCode="0.00">
                  <c:v>94.98497520883862</c:v>
                </c:pt>
                <c:pt idx="10267" formatCode="0.00">
                  <c:v>95.046432191965508</c:v>
                </c:pt>
                <c:pt idx="10268" formatCode="0.00">
                  <c:v>95.046432191965508</c:v>
                </c:pt>
                <c:pt idx="10269" formatCode="0.00">
                  <c:v>95.077185544768085</c:v>
                </c:pt>
                <c:pt idx="10270" formatCode="0.00">
                  <c:v>95.021097165991918</c:v>
                </c:pt>
                <c:pt idx="10271" formatCode="0.00">
                  <c:v>95.021097165991918</c:v>
                </c:pt>
                <c:pt idx="10272" formatCode="0.00">
                  <c:v>95.046432191965508</c:v>
                </c:pt>
                <c:pt idx="10273" formatCode="0.00">
                  <c:v>95.169545209176817</c:v>
                </c:pt>
                <c:pt idx="10274" formatCode="0.00">
                  <c:v>95.206025141930255</c:v>
                </c:pt>
                <c:pt idx="10275" formatCode="0.00">
                  <c:v>94.884251013239691</c:v>
                </c:pt>
                <c:pt idx="10276" formatCode="0.00">
                  <c:v>94.490352386087906</c:v>
                </c:pt>
                <c:pt idx="10277" formatCode="0.00">
                  <c:v>94.357094700026892</c:v>
                </c:pt>
                <c:pt idx="10278" formatCode="0.00">
                  <c:v>94.311229138717479</c:v>
                </c:pt>
                <c:pt idx="10279" formatCode="0.00">
                  <c:v>94.261262960983444</c:v>
                </c:pt>
                <c:pt idx="10280" formatCode="0.00">
                  <c:v>94.24613782991203</c:v>
                </c:pt>
                <c:pt idx="10281" formatCode="0.00">
                  <c:v>94.091303642648256</c:v>
                </c:pt>
                <c:pt idx="10282" formatCode="0.00">
                  <c:v>93.858836658685831</c:v>
                </c:pt>
                <c:pt idx="10283" formatCode="0.00">
                  <c:v>93.722720372836235</c:v>
                </c:pt>
                <c:pt idx="10284" formatCode="0.00">
                  <c:v>93.429777629826916</c:v>
                </c:pt>
                <c:pt idx="10285" formatCode="0.00">
                  <c:v>93.369933723715732</c:v>
                </c:pt>
                <c:pt idx="10286" formatCode="0.00">
                  <c:v>93.2504368519011</c:v>
                </c:pt>
                <c:pt idx="10287" formatCode="0.00">
                  <c:v>93.2504368519011</c:v>
                </c:pt>
                <c:pt idx="10288" formatCode="0.00">
                  <c:v>93.131193891102271</c:v>
                </c:pt>
                <c:pt idx="10289" formatCode="0.00">
                  <c:v>93.33385987261147</c:v>
                </c:pt>
                <c:pt idx="10290" formatCode="0.00">
                  <c:v>93.324108165429507</c:v>
                </c:pt>
                <c:pt idx="10291" formatCode="0.00">
                  <c:v>93.264589825119259</c:v>
                </c:pt>
                <c:pt idx="10292" formatCode="0.00">
                  <c:v>93.205134533898331</c:v>
                </c:pt>
                <c:pt idx="10293" formatCode="0.00">
                  <c:v>93.14574219163579</c:v>
                </c:pt>
                <c:pt idx="10294" formatCode="0.00">
                  <c:v>93.430262377548345</c:v>
                </c:pt>
                <c:pt idx="10295" formatCode="0.00">
                  <c:v>93.291321863419796</c:v>
                </c:pt>
                <c:pt idx="10296" formatCode="0.00">
                  <c:v>93.321048715912113</c:v>
                </c:pt>
                <c:pt idx="10297" formatCode="0.00">
                  <c:v>93.321048715912113</c:v>
                </c:pt>
                <c:pt idx="10298" formatCode="0.00">
                  <c:v>93.264589825119259</c:v>
                </c:pt>
                <c:pt idx="10299" formatCode="0.00">
                  <c:v>93.324108165429507</c:v>
                </c:pt>
                <c:pt idx="10300" formatCode="0.00">
                  <c:v>93.237801061007957</c:v>
                </c:pt>
                <c:pt idx="10301" formatCode="0.00">
                  <c:v>93.383689655172432</c:v>
                </c:pt>
                <c:pt idx="10302" formatCode="0.00">
                  <c:v>93.41350411249671</c:v>
                </c:pt>
                <c:pt idx="10303" formatCode="0.00">
                  <c:v>93.33385987261147</c:v>
                </c:pt>
                <c:pt idx="10304" formatCode="0.00">
                  <c:v>93.33385987261147</c:v>
                </c:pt>
                <c:pt idx="10305" formatCode="0.00">
                  <c:v>93.363676931245053</c:v>
                </c:pt>
                <c:pt idx="10306" formatCode="0.00">
                  <c:v>93.33385987261147</c:v>
                </c:pt>
                <c:pt idx="10307" formatCode="0.00">
                  <c:v>93.363676931245053</c:v>
                </c:pt>
                <c:pt idx="10308" formatCode="0.00">
                  <c:v>93.423358565737061</c:v>
                </c:pt>
                <c:pt idx="10309" formatCode="0.00">
                  <c:v>93.423358565737061</c:v>
                </c:pt>
                <c:pt idx="10310" formatCode="0.00">
                  <c:v>93.825084993359894</c:v>
                </c:pt>
                <c:pt idx="10311" formatCode="0.00">
                  <c:v>93.307102019128592</c:v>
                </c:pt>
                <c:pt idx="10312" formatCode="0.00">
                  <c:v>93.453223166843799</c:v>
                </c:pt>
                <c:pt idx="10313" formatCode="0.00">
                  <c:v>93.453223166843799</c:v>
                </c:pt>
                <c:pt idx="10314" formatCode="0.00">
                  <c:v>92.905268862911811</c:v>
                </c:pt>
                <c:pt idx="10315" formatCode="0.00">
                  <c:v>92.670154234138593</c:v>
                </c:pt>
                <c:pt idx="10316" formatCode="0.00">
                  <c:v>92.435413793103464</c:v>
                </c:pt>
                <c:pt idx="10317" formatCode="0.00">
                  <c:v>92.220352552234885</c:v>
                </c:pt>
                <c:pt idx="10318" formatCode="0.00">
                  <c:v>92.122280253097841</c:v>
                </c:pt>
                <c:pt idx="10319" formatCode="0.00">
                  <c:v>91.799951955893945</c:v>
                </c:pt>
                <c:pt idx="10320" formatCode="0.00">
                  <c:v>91.597492259249549</c:v>
                </c:pt>
                <c:pt idx="10321" formatCode="0.00">
                  <c:v>91.452596436058712</c:v>
                </c:pt>
                <c:pt idx="10322" formatCode="0.00">
                  <c:v>91.192973821989554</c:v>
                </c:pt>
                <c:pt idx="10323" formatCode="0.00">
                  <c:v>90.768299659774939</c:v>
                </c:pt>
                <c:pt idx="10324" formatCode="0.00">
                  <c:v>90.825778214192212</c:v>
                </c:pt>
                <c:pt idx="10325" formatCode="0.00">
                  <c:v>90.739224783861701</c:v>
                </c:pt>
                <c:pt idx="10326" formatCode="0.00">
                  <c:v>90.531678160919554</c:v>
                </c:pt>
                <c:pt idx="10327" formatCode="0.00">
                  <c:v>90.137706496217078</c:v>
                </c:pt>
                <c:pt idx="10328" formatCode="0.00">
                  <c:v>89.828274151436048</c:v>
                </c:pt>
                <c:pt idx="10329" formatCode="0.00">
                  <c:v>89.507421380384059</c:v>
                </c:pt>
                <c:pt idx="10330" formatCode="0.00">
                  <c:v>89.084170706549784</c:v>
                </c:pt>
                <c:pt idx="10331" formatCode="0.00">
                  <c:v>88.88729378531076</c:v>
                </c:pt>
                <c:pt idx="10332" formatCode="0.00">
                  <c:v>88.523866785988261</c:v>
                </c:pt>
                <c:pt idx="10333" formatCode="0.00">
                  <c:v>88.577184852374856</c:v>
                </c:pt>
                <c:pt idx="10334" formatCode="0.00">
                  <c:v>88.438199896827456</c:v>
                </c:pt>
                <c:pt idx="10335" formatCode="0.00">
                  <c:v>88.467098784587549</c:v>
                </c:pt>
                <c:pt idx="10336" formatCode="0.00">
                  <c:v>88.688552665799762</c:v>
                </c:pt>
                <c:pt idx="10337" formatCode="0.00">
                  <c:v>89.002556135770249</c:v>
                </c:pt>
                <c:pt idx="10338" formatCode="0.00">
                  <c:v>89.028167364016738</c:v>
                </c:pt>
                <c:pt idx="10339" formatCode="0.00">
                  <c:v>89.290646750524118</c:v>
                </c:pt>
                <c:pt idx="10340" formatCode="0.00">
                  <c:v>89.322248554913315</c:v>
                </c:pt>
                <c:pt idx="10341" formatCode="0.00">
                  <c:v>89.291537611783284</c:v>
                </c:pt>
                <c:pt idx="10342" formatCode="0.00">
                  <c:v>89.234608832807581</c:v>
                </c:pt>
                <c:pt idx="10343" formatCode="0.00">
                  <c:v>89.348526315789485</c:v>
                </c:pt>
                <c:pt idx="10344" formatCode="0.00">
                  <c:v>89.407688403891683</c:v>
                </c:pt>
                <c:pt idx="10345" formatCode="0.00">
                  <c:v>89.146876906891137</c:v>
                </c:pt>
                <c:pt idx="10346" formatCode="0.00">
                  <c:v>89.15215218536072</c:v>
                </c:pt>
                <c:pt idx="10347" formatCode="0.00">
                  <c:v>89.121197153400132</c:v>
                </c:pt>
                <c:pt idx="10348" formatCode="0.00">
                  <c:v>89.121197153400132</c:v>
                </c:pt>
                <c:pt idx="10349" formatCode="0.00">
                  <c:v>88.916587443946199</c:v>
                </c:pt>
                <c:pt idx="10350" formatCode="0.00">
                  <c:v>88.950136819862664</c:v>
                </c:pt>
                <c:pt idx="10351" formatCode="0.00">
                  <c:v>89.035733280465266</c:v>
                </c:pt>
                <c:pt idx="10352" formatCode="0.00">
                  <c:v>89.033116463737443</c:v>
                </c:pt>
                <c:pt idx="10353" formatCode="0.00">
                  <c:v>89.090330508474608</c:v>
                </c:pt>
                <c:pt idx="10354" formatCode="0.00">
                  <c:v>89.095582184517511</c:v>
                </c:pt>
                <c:pt idx="10355" formatCode="0.00">
                  <c:v>89.239041943190898</c:v>
                </c:pt>
                <c:pt idx="10356" formatCode="0.00">
                  <c:v>89.179179596174308</c:v>
                </c:pt>
                <c:pt idx="10357" formatCode="0.00">
                  <c:v>89.184542553191505</c:v>
                </c:pt>
                <c:pt idx="10358" formatCode="0.00">
                  <c:v>89.153308839190629</c:v>
                </c:pt>
                <c:pt idx="10359" formatCode="0.00">
                  <c:v>89.239751931787922</c:v>
                </c:pt>
                <c:pt idx="10360" formatCode="0.00">
                  <c:v>89.26859701492539</c:v>
                </c:pt>
                <c:pt idx="10361" formatCode="0.00">
                  <c:v>89.122008528784676</c:v>
                </c:pt>
                <c:pt idx="10362" formatCode="0.00">
                  <c:v>89.216333333333353</c:v>
                </c:pt>
                <c:pt idx="10363" formatCode="0.00">
                  <c:v>89.150829912023468</c:v>
                </c:pt>
                <c:pt idx="10364" formatCode="0.00">
                  <c:v>89.239751931787922</c:v>
                </c:pt>
                <c:pt idx="10365" formatCode="0.00">
                  <c:v>89.150829912023468</c:v>
                </c:pt>
                <c:pt idx="10366" formatCode="0.00">
                  <c:v>89.124525153047642</c:v>
                </c:pt>
                <c:pt idx="10367" formatCode="0.00">
                  <c:v>89.152920424403192</c:v>
                </c:pt>
                <c:pt idx="10368" formatCode="0.00">
                  <c:v>89.12396433289301</c:v>
                </c:pt>
                <c:pt idx="10369" formatCode="0.00">
                  <c:v>89.321027462371291</c:v>
                </c:pt>
                <c:pt idx="10370" formatCode="0.00">
                  <c:v>89.554171813143341</c:v>
                </c:pt>
                <c:pt idx="10371" formatCode="0.00">
                  <c:v>89.379193480546817</c:v>
                </c:pt>
                <c:pt idx="10372" formatCode="0.00">
                  <c:v>88.941226011707826</c:v>
                </c:pt>
                <c:pt idx="10373" formatCode="0.00">
                  <c:v>88.961798988622007</c:v>
                </c:pt>
                <c:pt idx="10374" formatCode="0.00">
                  <c:v>88.852089089089091</c:v>
                </c:pt>
                <c:pt idx="10375" formatCode="0.00">
                  <c:v>88.742171786679791</c:v>
                </c:pt>
                <c:pt idx="10376" formatCode="0.00">
                  <c:v>89.349394807739415</c:v>
                </c:pt>
                <c:pt idx="10377" formatCode="0.00">
                  <c:v>88.602827628065072</c:v>
                </c:pt>
                <c:pt idx="10378" formatCode="0.00">
                  <c:v>88.712363992172214</c:v>
                </c:pt>
                <c:pt idx="10379" formatCode="0.00">
                  <c:v>88.661026315789499</c:v>
                </c:pt>
                <c:pt idx="10380" formatCode="0.00">
                  <c:v>88.631902439024387</c:v>
                </c:pt>
                <c:pt idx="10381" formatCode="0.00">
                  <c:v>88.421411665461576</c:v>
                </c:pt>
                <c:pt idx="10382" formatCode="0.00">
                  <c:v>88.826286361348792</c:v>
                </c:pt>
                <c:pt idx="10383" formatCode="0.00">
                  <c:v>89.084170706549784</c:v>
                </c:pt>
                <c:pt idx="10384" formatCode="0.00">
                  <c:v>89.08692996108951</c:v>
                </c:pt>
                <c:pt idx="10385" formatCode="0.00">
                  <c:v>89.084558915537031</c:v>
                </c:pt>
                <c:pt idx="10386" formatCode="0.00">
                  <c:v>89.002386792452853</c:v>
                </c:pt>
                <c:pt idx="10387" formatCode="0.00">
                  <c:v>89.118443071259549</c:v>
                </c:pt>
                <c:pt idx="10388" formatCode="0.00">
                  <c:v>89.206748351358499</c:v>
                </c:pt>
                <c:pt idx="10389" formatCode="0.00">
                  <c:v>89.96778374836174</c:v>
                </c:pt>
                <c:pt idx="10390" formatCode="0.00">
                  <c:v>89.059052631578965</c:v>
                </c:pt>
                <c:pt idx="10391" formatCode="0.00">
                  <c:v>89.20558968316314</c:v>
                </c:pt>
                <c:pt idx="10392" formatCode="0.00">
                  <c:v>88.915785007808452</c:v>
                </c:pt>
                <c:pt idx="10393" formatCode="0.00">
                  <c:v>88.688552665799762</c:v>
                </c:pt>
                <c:pt idx="10394" formatCode="0.00">
                  <c:v>88.803561622464926</c:v>
                </c:pt>
                <c:pt idx="10395" formatCode="0.00">
                  <c:v>88.834428571428575</c:v>
                </c:pt>
                <c:pt idx="10396" formatCode="0.00">
                  <c:v>88.719547155105232</c:v>
                </c:pt>
                <c:pt idx="10397" formatCode="0.00">
                  <c:v>88.632573693787393</c:v>
                </c:pt>
                <c:pt idx="10398" formatCode="0.00">
                  <c:v>88.660555902236112</c:v>
                </c:pt>
                <c:pt idx="10399" formatCode="0.00">
                  <c:v>88.522109838625724</c:v>
                </c:pt>
                <c:pt idx="10400" formatCode="0.00">
                  <c:v>88.546889468196056</c:v>
                </c:pt>
                <c:pt idx="10401" formatCode="0.00">
                  <c:v>88.495394366197203</c:v>
                </c:pt>
                <c:pt idx="10402" formatCode="0.00">
                  <c:v>88.407963465553266</c:v>
                </c:pt>
                <c:pt idx="10403" formatCode="0.00">
                  <c:v>88.376505747126444</c:v>
                </c:pt>
                <c:pt idx="10404" formatCode="0.00">
                  <c:v>88.488810669456058</c:v>
                </c:pt>
                <c:pt idx="10405" formatCode="0.00">
                  <c:v>88.721933717579262</c:v>
                </c:pt>
                <c:pt idx="10406" formatCode="0.00">
                  <c:v>88.634231979030162</c:v>
                </c:pt>
                <c:pt idx="10407" formatCode="0.00">
                  <c:v>88.687632352941179</c:v>
                </c:pt>
                <c:pt idx="10408" formatCode="0.00">
                  <c:v>88.720730738890367</c:v>
                </c:pt>
                <c:pt idx="10409" formatCode="0.00">
                  <c:v>88.805763157894745</c:v>
                </c:pt>
                <c:pt idx="10410" formatCode="0.00">
                  <c:v>88.834137141352997</c:v>
                </c:pt>
                <c:pt idx="10411" formatCode="0.00">
                  <c:v>88.950500000000019</c:v>
                </c:pt>
                <c:pt idx="10412" formatCode="0.00">
                  <c:v>88.837001051524737</c:v>
                </c:pt>
                <c:pt idx="10413" formatCode="0.00">
                  <c:v>89.007491080797493</c:v>
                </c:pt>
                <c:pt idx="10414" formatCode="0.00">
                  <c:v>88.917556166535761</c:v>
                </c:pt>
                <c:pt idx="10415" formatCode="0.00">
                  <c:v>88.915298850574729</c:v>
                </c:pt>
                <c:pt idx="10416" formatCode="0.00">
                  <c:v>89.056393275996896</c:v>
                </c:pt>
                <c:pt idx="10417" formatCode="0.00">
                  <c:v>89.084428571428603</c:v>
                </c:pt>
                <c:pt idx="10418" formatCode="0.00">
                  <c:v>88.717769310523593</c:v>
                </c:pt>
                <c:pt idx="10419" formatCode="0.00">
                  <c:v>88.493645161290331</c:v>
                </c:pt>
                <c:pt idx="10420" formatCode="0.00">
                  <c:v>88.221121827411181</c:v>
                </c:pt>
                <c:pt idx="10421" formatCode="0.00">
                  <c:v>88.170334684570577</c:v>
                </c:pt>
                <c:pt idx="10422" formatCode="0.00">
                  <c:v>88.3860098559515</c:v>
                </c:pt>
                <c:pt idx="10423" formatCode="0.00">
                  <c:v>88.664245551601439</c:v>
                </c:pt>
                <c:pt idx="10424" formatCode="0.00">
                  <c:v>88.385611464968164</c:v>
                </c:pt>
                <c:pt idx="10425" formatCode="0.00">
                  <c:v>87.838056717922882</c:v>
                </c:pt>
                <c:pt idx="10426" formatCode="0.00">
                  <c:v>87.583155902004464</c:v>
                </c:pt>
                <c:pt idx="10427" formatCode="0.00">
                  <c:v>87.74114207650274</c:v>
                </c:pt>
                <c:pt idx="10428" formatCode="0.00">
                  <c:v>87.225574850299395</c:v>
                </c:pt>
                <c:pt idx="10429" formatCode="0.00">
                  <c:v>87.040498858968519</c:v>
                </c:pt>
                <c:pt idx="10430" formatCode="0.00">
                  <c:v>86.833303518050144</c:v>
                </c:pt>
                <c:pt idx="10431" formatCode="0.00">
                  <c:v>86.5585496165466</c:v>
                </c:pt>
                <c:pt idx="10432" formatCode="0.00">
                  <c:v>86.752527264217193</c:v>
                </c:pt>
                <c:pt idx="10433" formatCode="0.00">
                  <c:v>86.521072174738848</c:v>
                </c:pt>
                <c:pt idx="10434" formatCode="0.00">
                  <c:v>86.41645821325649</c:v>
                </c:pt>
                <c:pt idx="10435" formatCode="0.00">
                  <c:v>86.532441793893142</c:v>
                </c:pt>
                <c:pt idx="10436" formatCode="0.00">
                  <c:v>86.505334905660391</c:v>
                </c:pt>
                <c:pt idx="10437" formatCode="0.00">
                  <c:v>86.374367400047319</c:v>
                </c:pt>
                <c:pt idx="10438" formatCode="0.00">
                  <c:v>86.365480417754597</c:v>
                </c:pt>
                <c:pt idx="10439" formatCode="0.00">
                  <c:v>86.263533049040518</c:v>
                </c:pt>
                <c:pt idx="10440" formatCode="0.00">
                  <c:v>86.452404677533693</c:v>
                </c:pt>
                <c:pt idx="10441" formatCode="0.00">
                  <c:v>86.582336168202232</c:v>
                </c:pt>
                <c:pt idx="10442" formatCode="0.00">
                  <c:v>86.632238950602712</c:v>
                </c:pt>
                <c:pt idx="10443" formatCode="0.00">
                  <c:v>86.549137440758301</c:v>
                </c:pt>
                <c:pt idx="10444" formatCode="0.00">
                  <c:v>86.462404761904793</c:v>
                </c:pt>
                <c:pt idx="10445" formatCode="0.00">
                  <c:v>86.318841513047659</c:v>
                </c:pt>
                <c:pt idx="10446" formatCode="0.00">
                  <c:v>86.259098439375776</c:v>
                </c:pt>
                <c:pt idx="10447" formatCode="0.00">
                  <c:v>86.199010113171212</c:v>
                </c:pt>
                <c:pt idx="10448" formatCode="0.00">
                  <c:v>86.327913127413126</c:v>
                </c:pt>
                <c:pt idx="10449" formatCode="0.00">
                  <c:v>86.185518159806293</c:v>
                </c:pt>
                <c:pt idx="10450" formatCode="0.00">
                  <c:v>86.258264691597873</c:v>
                </c:pt>
                <c:pt idx="10451" formatCode="0.00">
                  <c:v>86.254542954490162</c:v>
                </c:pt>
                <c:pt idx="10452" formatCode="0.00">
                  <c:v>86.092936538930942</c:v>
                </c:pt>
                <c:pt idx="10453" formatCode="0.00">
                  <c:v>85.954291585127223</c:v>
                </c:pt>
                <c:pt idx="10454" formatCode="0.00">
                  <c:v>85.815034812454044</c:v>
                </c:pt>
                <c:pt idx="10455" formatCode="0.00">
                  <c:v>85.810297297297311</c:v>
                </c:pt>
                <c:pt idx="10456" formatCode="0.00">
                  <c:v>86.04254937207584</c:v>
                </c:pt>
                <c:pt idx="10457" formatCode="0.00">
                  <c:v>85.876681223784871</c:v>
                </c:pt>
                <c:pt idx="10458" formatCode="0.00">
                  <c:v>85.708603852803179</c:v>
                </c:pt>
                <c:pt idx="10459" formatCode="0.00">
                  <c:v>85.740979274611419</c:v>
                </c:pt>
                <c:pt idx="10460" formatCode="0.00">
                  <c:v>85.670104161536585</c:v>
                </c:pt>
                <c:pt idx="10461" formatCode="0.00">
                  <c:v>85.618587004676371</c:v>
                </c:pt>
                <c:pt idx="10462" formatCode="0.00">
                  <c:v>86.142076086956536</c:v>
                </c:pt>
                <c:pt idx="10463" formatCode="0.00">
                  <c:v>86.614092896174867</c:v>
                </c:pt>
                <c:pt idx="10464" formatCode="0.00">
                  <c:v>87.144309345327343</c:v>
                </c:pt>
                <c:pt idx="10465" formatCode="0.00">
                  <c:v>87.275537612838534</c:v>
                </c:pt>
                <c:pt idx="10466" formatCode="0.00">
                  <c:v>87.215842052313903</c:v>
                </c:pt>
                <c:pt idx="10467" formatCode="0.00">
                  <c:v>87.212748743718592</c:v>
                </c:pt>
                <c:pt idx="10468" formatCode="0.00">
                  <c:v>86.895904273931535</c:v>
                </c:pt>
                <c:pt idx="10469" formatCode="0.00">
                  <c:v>86.246061325420399</c:v>
                </c:pt>
                <c:pt idx="10470" formatCode="0.00">
                  <c:v>85.1042979711562</c:v>
                </c:pt>
                <c:pt idx="10471" formatCode="0.00">
                  <c:v>84.8335189240657</c:v>
                </c:pt>
                <c:pt idx="10472" formatCode="0.00">
                  <c:v>84.629071428571436</c:v>
                </c:pt>
                <c:pt idx="10473" formatCode="0.00">
                  <c:v>84.211643180195196</c:v>
                </c:pt>
                <c:pt idx="10474" formatCode="0.00">
                  <c:v>84.291640319924738</c:v>
                </c:pt>
                <c:pt idx="10475" formatCode="0.00">
                  <c:v>84.417601440855236</c:v>
                </c:pt>
                <c:pt idx="10476" formatCode="0.00">
                  <c:v>84.218277907519848</c:v>
                </c:pt>
                <c:pt idx="10477" formatCode="0.00">
                  <c:v>83.846411875589084</c:v>
                </c:pt>
                <c:pt idx="10478" formatCode="0.00">
                  <c:v>83.680538022813707</c:v>
                </c:pt>
                <c:pt idx="10479" formatCode="0.00">
                  <c:v>83.898998561496057</c:v>
                </c:pt>
                <c:pt idx="10480" formatCode="0.00">
                  <c:v>86.48382228116715</c:v>
                </c:pt>
                <c:pt idx="10481" formatCode="0.00">
                  <c:v>83.888785403576634</c:v>
                </c:pt>
                <c:pt idx="10482" formatCode="0.00">
                  <c:v>83.839375482625499</c:v>
                </c:pt>
                <c:pt idx="10483" formatCode="0.00">
                  <c:v>83.567151624548757</c:v>
                </c:pt>
                <c:pt idx="10484" formatCode="0.00">
                  <c:v>83.709137236084459</c:v>
                </c:pt>
                <c:pt idx="10485" formatCode="0.00">
                  <c:v>84.60440680790289</c:v>
                </c:pt>
                <c:pt idx="10486" formatCode="0.00">
                  <c:v>83.652477401129957</c:v>
                </c:pt>
                <c:pt idx="10487" formatCode="0.00">
                  <c:v>83.5363372228705</c:v>
                </c:pt>
                <c:pt idx="10488" formatCode="0.00">
                  <c:v>84.641282593539401</c:v>
                </c:pt>
                <c:pt idx="10489" formatCode="0.00">
                  <c:v>83.45896792935163</c:v>
                </c:pt>
                <c:pt idx="10490" formatCode="0.00">
                  <c:v>83.554288671784164</c:v>
                </c:pt>
                <c:pt idx="10491" formatCode="0.00">
                  <c:v>83.568957099557011</c:v>
                </c:pt>
                <c:pt idx="10492" formatCode="0.00">
                  <c:v>84.370860313010994</c:v>
                </c:pt>
                <c:pt idx="10493" formatCode="0.00">
                  <c:v>83.52645973782775</c:v>
                </c:pt>
                <c:pt idx="10494" formatCode="0.00">
                  <c:v>83.613375675041112</c:v>
                </c:pt>
                <c:pt idx="10495" formatCode="0.00">
                  <c:v>83.652934148635936</c:v>
                </c:pt>
                <c:pt idx="10496" formatCode="0.00">
                  <c:v>83.797653465346542</c:v>
                </c:pt>
                <c:pt idx="10497" formatCode="0.00">
                  <c:v>83.861960793575818</c:v>
                </c:pt>
                <c:pt idx="10498" formatCode="0.00">
                  <c:v>83.934693872722974</c:v>
                </c:pt>
                <c:pt idx="10499" formatCode="0.00">
                  <c:v>83.877336492891004</c:v>
                </c:pt>
                <c:pt idx="10500" formatCode="0.00">
                  <c:v>83.884822285578522</c:v>
                </c:pt>
                <c:pt idx="10501" formatCode="0.00">
                  <c:v>83.876095238095246</c:v>
                </c:pt>
                <c:pt idx="10502" formatCode="0.00">
                  <c:v>84.072336198662853</c:v>
                </c:pt>
                <c:pt idx="10503" formatCode="0.00">
                  <c:v>84.39348429633182</c:v>
                </c:pt>
                <c:pt idx="10504" formatCode="0.00">
                  <c:v>84.377806350733707</c:v>
                </c:pt>
                <c:pt idx="10505" formatCode="0.00">
                  <c:v>85.463940212150447</c:v>
                </c:pt>
                <c:pt idx="10506" formatCode="0.00">
                  <c:v>84.494776490465867</c:v>
                </c:pt>
                <c:pt idx="10507" formatCode="0.00">
                  <c:v>84.469805019305028</c:v>
                </c:pt>
                <c:pt idx="10508" formatCode="0.00">
                  <c:v>84.27046628131022</c:v>
                </c:pt>
                <c:pt idx="10509" formatCode="0.00">
                  <c:v>84.105010556621892</c:v>
                </c:pt>
                <c:pt idx="10510" formatCode="0.00">
                  <c:v>83.858795508839009</c:v>
                </c:pt>
                <c:pt idx="10511" formatCode="0.00">
                  <c:v>83.884581450654011</c:v>
                </c:pt>
                <c:pt idx="10512" formatCode="0.00">
                  <c:v>83.870647890643426</c:v>
                </c:pt>
                <c:pt idx="10513" formatCode="0.00">
                  <c:v>83.873391882435271</c:v>
                </c:pt>
                <c:pt idx="10514" formatCode="0.00">
                  <c:v>84.122137055837584</c:v>
                </c:pt>
                <c:pt idx="10515" formatCode="0.00">
                  <c:v>84.215177817691981</c:v>
                </c:pt>
                <c:pt idx="10516" formatCode="0.00">
                  <c:v>84.342297820823248</c:v>
                </c:pt>
                <c:pt idx="10517" formatCode="0.00">
                  <c:v>84.287847428073263</c:v>
                </c:pt>
                <c:pt idx="10518" formatCode="0.00">
                  <c:v>83.930206390328152</c:v>
                </c:pt>
                <c:pt idx="10519" formatCode="0.00">
                  <c:v>84.042411764705889</c:v>
                </c:pt>
                <c:pt idx="10520" formatCode="0.00">
                  <c:v>83.786936170212783</c:v>
                </c:pt>
                <c:pt idx="10521" formatCode="0.00">
                  <c:v>83.812410650389396</c:v>
                </c:pt>
                <c:pt idx="10522" formatCode="0.00">
                  <c:v>83.979854872438324</c:v>
                </c:pt>
                <c:pt idx="10523" formatCode="0.00">
                  <c:v>83.487526928675408</c:v>
                </c:pt>
                <c:pt idx="10524" formatCode="0.00">
                  <c:v>83.488067525451896</c:v>
                </c:pt>
                <c:pt idx="10525" formatCode="0.00">
                  <c:v>83.41574599542335</c:v>
                </c:pt>
                <c:pt idx="10526" formatCode="0.00">
                  <c:v>83.30934247714049</c:v>
                </c:pt>
                <c:pt idx="10527" formatCode="0.00">
                  <c:v>83.216284140511362</c:v>
                </c:pt>
                <c:pt idx="10528" formatCode="0.00">
                  <c:v>83.105028380634408</c:v>
                </c:pt>
                <c:pt idx="10529" formatCode="0.00">
                  <c:v>83.086732718894012</c:v>
                </c:pt>
                <c:pt idx="10530" formatCode="0.00">
                  <c:v>83.183941968040386</c:v>
                </c:pt>
                <c:pt idx="10531" formatCode="0.00">
                  <c:v>83.27372258609762</c:v>
                </c:pt>
                <c:pt idx="10532" formatCode="0.00">
                  <c:v>82.961224537529247</c:v>
                </c:pt>
                <c:pt idx="10533" formatCode="0.00">
                  <c:v>82.867028638598015</c:v>
                </c:pt>
                <c:pt idx="10534" formatCode="0.00">
                  <c:v>82.991920197892043</c:v>
                </c:pt>
                <c:pt idx="10535" formatCode="0.00">
                  <c:v>82.95163244176014</c:v>
                </c:pt>
                <c:pt idx="10536" formatCode="0.00">
                  <c:v>82.865953906080946</c:v>
                </c:pt>
                <c:pt idx="10537" formatCode="0.00">
                  <c:v>82.868171664493715</c:v>
                </c:pt>
                <c:pt idx="10538" formatCode="0.00">
                  <c:v>83.067757239277171</c:v>
                </c:pt>
                <c:pt idx="10539" formatCode="0.00">
                  <c:v>82.907104803493453</c:v>
                </c:pt>
                <c:pt idx="10540" formatCode="0.00">
                  <c:v>82.89607422815854</c:v>
                </c:pt>
                <c:pt idx="10541" formatCode="0.00">
                  <c:v>82.854787439613546</c:v>
                </c:pt>
                <c:pt idx="10542" formatCode="0.00">
                  <c:v>83.02424090808907</c:v>
                </c:pt>
                <c:pt idx="10543" formatCode="0.00">
                  <c:v>83.028148164528986</c:v>
                </c:pt>
                <c:pt idx="10544" formatCode="0.00">
                  <c:v>83.06258952740184</c:v>
                </c:pt>
                <c:pt idx="10545" formatCode="0.00">
                  <c:v>82.829714889828637</c:v>
                </c:pt>
                <c:pt idx="10546" formatCode="0.00">
                  <c:v>82.933071444518887</c:v>
                </c:pt>
                <c:pt idx="10547" formatCode="0.00">
                  <c:v>83.028134529147991</c:v>
                </c:pt>
                <c:pt idx="10548" formatCode="0.00">
                  <c:v>82.917494382022497</c:v>
                </c:pt>
                <c:pt idx="10549" formatCode="0.00">
                  <c:v>82.975110960757803</c:v>
                </c:pt>
                <c:pt idx="10550" formatCode="0.00">
                  <c:v>82.932814521601458</c:v>
                </c:pt>
                <c:pt idx="10551" formatCode="0.00">
                  <c:v>82.913385749943302</c:v>
                </c:pt>
                <c:pt idx="10552" formatCode="0.00">
                  <c:v>82.995817478379607</c:v>
                </c:pt>
                <c:pt idx="10553" formatCode="0.00">
                  <c:v>82.860206385404808</c:v>
                </c:pt>
                <c:pt idx="10554" formatCode="0.00">
                  <c:v>83.023050251256294</c:v>
                </c:pt>
                <c:pt idx="10555" formatCode="0.00">
                  <c:v>83.023050251256294</c:v>
                </c:pt>
                <c:pt idx="10556" formatCode="0.00">
                  <c:v>82.92993290734826</c:v>
                </c:pt>
                <c:pt idx="10557" formatCode="0.00">
                  <c:v>82.940237531314068</c:v>
                </c:pt>
                <c:pt idx="10558" formatCode="0.00">
                  <c:v>82.833608952510801</c:v>
                </c:pt>
                <c:pt idx="10559" formatCode="0.00">
                  <c:v>82.87753146220011</c:v>
                </c:pt>
                <c:pt idx="10560" formatCode="0.00">
                  <c:v>83.021122743682326</c:v>
                </c:pt>
                <c:pt idx="10561" formatCode="0.00">
                  <c:v>82.80635585585587</c:v>
                </c:pt>
                <c:pt idx="10562" formatCode="0.00">
                  <c:v>82.904816143497769</c:v>
                </c:pt>
                <c:pt idx="10563" formatCode="0.00">
                  <c:v>82.599280214861267</c:v>
                </c:pt>
                <c:pt idx="10564" formatCode="0.00">
                  <c:v>82.608685222445786</c:v>
                </c:pt>
                <c:pt idx="10565" formatCode="0.00">
                  <c:v>83.002397321428589</c:v>
                </c:pt>
                <c:pt idx="10566" formatCode="0.00">
                  <c:v>83.043937013131554</c:v>
                </c:pt>
                <c:pt idx="10567" formatCode="0.00">
                  <c:v>83.052795464650984</c:v>
                </c:pt>
                <c:pt idx="10568" formatCode="0.00">
                  <c:v>82.80504520274765</c:v>
                </c:pt>
                <c:pt idx="10569" formatCode="0.00">
                  <c:v>82.982026548672565</c:v>
                </c:pt>
                <c:pt idx="10570" formatCode="0.00">
                  <c:v>83.014435512367498</c:v>
                </c:pt>
                <c:pt idx="10571" formatCode="0.00">
                  <c:v>82.988132042253525</c:v>
                </c:pt>
                <c:pt idx="10572" formatCode="0.00">
                  <c:v>83.154992960844709</c:v>
                </c:pt>
                <c:pt idx="10573" formatCode="0.00">
                  <c:v>83.208537480765031</c:v>
                </c:pt>
                <c:pt idx="10574" formatCode="0.00">
                  <c:v>83.208537480765031</c:v>
                </c:pt>
                <c:pt idx="10575" formatCode="0.00">
                  <c:v>83.055501651618599</c:v>
                </c:pt>
                <c:pt idx="10576" formatCode="0.00">
                  <c:v>83.114257445400426</c:v>
                </c:pt>
                <c:pt idx="10577" formatCode="0.00">
                  <c:v>83.059509058771553</c:v>
                </c:pt>
                <c:pt idx="10578" formatCode="0.00">
                  <c:v>82.78369499778664</c:v>
                </c:pt>
                <c:pt idx="10579" formatCode="0.00">
                  <c:v>82.85017579250723</c:v>
                </c:pt>
                <c:pt idx="10580" formatCode="0.00">
                  <c:v>82.841118064802501</c:v>
                </c:pt>
                <c:pt idx="10581" formatCode="0.00">
                  <c:v>82.595629942247911</c:v>
                </c:pt>
                <c:pt idx="10582" formatCode="0.00">
                  <c:v>82.684673342234092</c:v>
                </c:pt>
                <c:pt idx="10583" formatCode="0.00">
                  <c:v>82.583505680552477</c:v>
                </c:pt>
                <c:pt idx="10584" formatCode="0.00">
                  <c:v>82.574106155218558</c:v>
                </c:pt>
                <c:pt idx="10585" formatCode="0.00">
                  <c:v>82.687480910917643</c:v>
                </c:pt>
                <c:pt idx="10586" formatCode="0.00">
                  <c:v>82.869407962424532</c:v>
                </c:pt>
                <c:pt idx="10587" formatCode="0.00">
                  <c:v>82.767926108374397</c:v>
                </c:pt>
                <c:pt idx="10588" formatCode="0.00">
                  <c:v>82.643434782608722</c:v>
                </c:pt>
                <c:pt idx="10589" formatCode="0.00">
                  <c:v>82.611250336473773</c:v>
                </c:pt>
                <c:pt idx="10590" formatCode="0.00">
                  <c:v>82.725328767123287</c:v>
                </c:pt>
                <c:pt idx="10591" formatCode="0.00">
                  <c:v>82.568118110236227</c:v>
                </c:pt>
                <c:pt idx="10592" formatCode="0.00">
                  <c:v>82.852229382604804</c:v>
                </c:pt>
                <c:pt idx="10593" formatCode="0.00">
                  <c:v>82.897025270758121</c:v>
                </c:pt>
                <c:pt idx="10594" formatCode="0.00">
                  <c:v>82.739378842676331</c:v>
                </c:pt>
                <c:pt idx="10595" formatCode="0.00">
                  <c:v>82.581161231884067</c:v>
                </c:pt>
                <c:pt idx="10596" formatCode="0.00">
                  <c:v>83.162988654413454</c:v>
                </c:pt>
                <c:pt idx="10597" formatCode="0.00">
                  <c:v>82.847470989761106</c:v>
                </c:pt>
                <c:pt idx="10598" formatCode="0.00">
                  <c:v>82.75672146118724</c:v>
                </c:pt>
                <c:pt idx="10599" formatCode="0.00">
                  <c:v>82.680430666972285</c:v>
                </c:pt>
                <c:pt idx="10600" formatCode="0.00">
                  <c:v>82.518401057228218</c:v>
                </c:pt>
                <c:pt idx="10601" formatCode="0.00">
                  <c:v>82.602129433440822</c:v>
                </c:pt>
                <c:pt idx="10602" formatCode="0.00">
                  <c:v>82.671016147635541</c:v>
                </c:pt>
                <c:pt idx="10603" formatCode="0.00">
                  <c:v>82.694472081218279</c:v>
                </c:pt>
                <c:pt idx="10604" formatCode="0.00">
                  <c:v>82.72879917088899</c:v>
                </c:pt>
                <c:pt idx="10605" formatCode="0.00">
                  <c:v>82.459825578730232</c:v>
                </c:pt>
                <c:pt idx="10606" formatCode="0.00">
                  <c:v>82.493637813211862</c:v>
                </c:pt>
                <c:pt idx="10607" formatCode="0.00">
                  <c:v>82.636670513690902</c:v>
                </c:pt>
                <c:pt idx="10608" formatCode="0.00">
                  <c:v>82.4524961763383</c:v>
                </c:pt>
                <c:pt idx="10609" formatCode="0.00">
                  <c:v>82.485725240330893</c:v>
                </c:pt>
                <c:pt idx="10610" formatCode="0.00">
                  <c:v>82.639445729537385</c:v>
                </c:pt>
                <c:pt idx="10611" formatCode="0.00">
                  <c:v>82.426476432839138</c:v>
                </c:pt>
                <c:pt idx="10612" formatCode="0.00">
                  <c:v>82.530293887317825</c:v>
                </c:pt>
                <c:pt idx="10613" formatCode="0.00">
                  <c:v>82.848756426464405</c:v>
                </c:pt>
                <c:pt idx="10614" formatCode="0.00">
                  <c:v>82.850010824313088</c:v>
                </c:pt>
                <c:pt idx="10615" formatCode="0.00">
                  <c:v>83.171974358974381</c:v>
                </c:pt>
                <c:pt idx="10616" formatCode="0.00">
                  <c:v>83.057025157232715</c:v>
                </c:pt>
                <c:pt idx="10617" formatCode="0.00">
                  <c:v>83.075714603110484</c:v>
                </c:pt>
                <c:pt idx="10618" formatCode="0.00">
                  <c:v>84.661757016840426</c:v>
                </c:pt>
                <c:pt idx="10619" formatCode="0.00">
                  <c:v>84.392120879120881</c:v>
                </c:pt>
                <c:pt idx="10620" formatCode="0.00">
                  <c:v>83.156641445398293</c:v>
                </c:pt>
                <c:pt idx="10621" formatCode="0.00">
                  <c:v>83.253777666999014</c:v>
                </c:pt>
                <c:pt idx="10622" formatCode="0.00">
                  <c:v>83.233212979706664</c:v>
                </c:pt>
                <c:pt idx="10623" formatCode="0.00">
                  <c:v>83.207444444444448</c:v>
                </c:pt>
                <c:pt idx="10624" formatCode="0.00">
                  <c:v>83.227125560538127</c:v>
                </c:pt>
                <c:pt idx="10625" formatCode="0.00">
                  <c:v>83.227125560538127</c:v>
                </c:pt>
                <c:pt idx="10626" formatCode="0.00">
                  <c:v>83.251538681948446</c:v>
                </c:pt>
                <c:pt idx="10627" formatCode="0.00">
                  <c:v>83.289234567901246</c:v>
                </c:pt>
                <c:pt idx="10628" formatCode="0.00">
                  <c:v>83.21279296066254</c:v>
                </c:pt>
                <c:pt idx="10629" formatCode="0.00">
                  <c:v>83.164852622814337</c:v>
                </c:pt>
                <c:pt idx="10630" formatCode="0.00">
                  <c:v>83.181340657041247</c:v>
                </c:pt>
                <c:pt idx="10631" formatCode="0.00">
                  <c:v>83.047761604704917</c:v>
                </c:pt>
                <c:pt idx="10632" formatCode="0.00">
                  <c:v>83.007624789207426</c:v>
                </c:pt>
                <c:pt idx="10633" formatCode="0.00">
                  <c:v>83.08355214723926</c:v>
                </c:pt>
                <c:pt idx="10634" formatCode="0.00">
                  <c:v>82.970767402376921</c:v>
                </c:pt>
                <c:pt idx="10635" formatCode="0.00">
                  <c:v>85.309209540034075</c:v>
                </c:pt>
                <c:pt idx="10636" formatCode="0.00">
                  <c:v>82.888801624625927</c:v>
                </c:pt>
                <c:pt idx="10637" formatCode="0.00">
                  <c:v>82.804836297407348</c:v>
                </c:pt>
                <c:pt idx="10638" formatCode="0.00">
                  <c:v>82.676804207814527</c:v>
                </c:pt>
                <c:pt idx="10639" formatCode="0.00">
                  <c:v>82.894459948320431</c:v>
                </c:pt>
                <c:pt idx="10640" formatCode="0.00">
                  <c:v>82.616325415676968</c:v>
                </c:pt>
                <c:pt idx="10641" formatCode="0.00">
                  <c:v>82.693922477262902</c:v>
                </c:pt>
                <c:pt idx="10642" formatCode="0.00">
                  <c:v>82.771957654723153</c:v>
                </c:pt>
                <c:pt idx="10643" formatCode="0.00">
                  <c:v>82.946972543037717</c:v>
                </c:pt>
                <c:pt idx="10644" formatCode="0.00">
                  <c:v>82.743094318929607</c:v>
                </c:pt>
                <c:pt idx="10645" formatCode="0.00">
                  <c:v>82.989143359718568</c:v>
                </c:pt>
                <c:pt idx="10646" formatCode="0.00">
                  <c:v>86.008024325519699</c:v>
                </c:pt>
                <c:pt idx="10647" formatCode="0.00">
                  <c:v>83.311530721282281</c:v>
                </c:pt>
                <c:pt idx="10648" formatCode="0.00">
                  <c:v>83.229748768472916</c:v>
                </c:pt>
                <c:pt idx="10649" formatCode="0.00">
                  <c:v>83.154972528709749</c:v>
                </c:pt>
                <c:pt idx="10650" formatCode="0.00">
                  <c:v>83.695003165272453</c:v>
                </c:pt>
                <c:pt idx="10651" formatCode="0.00">
                  <c:v>83.061343168406736</c:v>
                </c:pt>
                <c:pt idx="10652" formatCode="0.00">
                  <c:v>83.154072239890965</c:v>
                </c:pt>
                <c:pt idx="10653" formatCode="0.00">
                  <c:v>82.936513390830697</c:v>
                </c:pt>
                <c:pt idx="10654" formatCode="0.00">
                  <c:v>82.844065759637218</c:v>
                </c:pt>
                <c:pt idx="10655" formatCode="0.00">
                  <c:v>82.935421626533426</c:v>
                </c:pt>
                <c:pt idx="10656" formatCode="0.00">
                  <c:v>82.788584297708198</c:v>
                </c:pt>
                <c:pt idx="10657" formatCode="0.00">
                  <c:v>82.565690582959647</c:v>
                </c:pt>
                <c:pt idx="10658" formatCode="0.00">
                  <c:v>82.59425833703871</c:v>
                </c:pt>
                <c:pt idx="10659" formatCode="0.00">
                  <c:v>82.693672268907576</c:v>
                </c:pt>
                <c:pt idx="10660" formatCode="0.00">
                  <c:v>82.692145562651405</c:v>
                </c:pt>
                <c:pt idx="10661" formatCode="0.00">
                  <c:v>82.662967327379661</c:v>
                </c:pt>
                <c:pt idx="10662" formatCode="0.00">
                  <c:v>83.575704471101417</c:v>
                </c:pt>
                <c:pt idx="10663" formatCode="0.00">
                  <c:v>82.751609112709843</c:v>
                </c:pt>
                <c:pt idx="10664" formatCode="0.00">
                  <c:v>83.379783140423683</c:v>
                </c:pt>
                <c:pt idx="10665" formatCode="0.00">
                  <c:v>82.956779904306231</c:v>
                </c:pt>
                <c:pt idx="10666" formatCode="0.00">
                  <c:v>82.631705035971237</c:v>
                </c:pt>
                <c:pt idx="10667" formatCode="0.00">
                  <c:v>82.776027562446174</c:v>
                </c:pt>
                <c:pt idx="10668" formatCode="0.00">
                  <c:v>83.002130434782615</c:v>
                </c:pt>
                <c:pt idx="10669" formatCode="0.00">
                  <c:v>83.110075637642936</c:v>
                </c:pt>
                <c:pt idx="10670" formatCode="0.00">
                  <c:v>83.194969026548677</c:v>
                </c:pt>
                <c:pt idx="10671" formatCode="0.00">
                  <c:v>83.198625416574117</c:v>
                </c:pt>
                <c:pt idx="10672" formatCode="0.00">
                  <c:v>83.143618602581228</c:v>
                </c:pt>
                <c:pt idx="10673" formatCode="0.00">
                  <c:v>83.247933035714311</c:v>
                </c:pt>
                <c:pt idx="10674" formatCode="0.00">
                  <c:v>83.096800762844978</c:v>
                </c:pt>
                <c:pt idx="10675" formatCode="0.00">
                  <c:v>83.206428184281847</c:v>
                </c:pt>
                <c:pt idx="10676" formatCode="0.00">
                  <c:v>83.41324937655861</c:v>
                </c:pt>
                <c:pt idx="10677" formatCode="0.00">
                  <c:v>83.558029639762907</c:v>
                </c:pt>
                <c:pt idx="10678" formatCode="0.00">
                  <c:v>83.610848477912569</c:v>
                </c:pt>
                <c:pt idx="10679" formatCode="0.00">
                  <c:v>83.490011494252883</c:v>
                </c:pt>
                <c:pt idx="10680" formatCode="0.00">
                  <c:v>83.56667036011082</c:v>
                </c:pt>
                <c:pt idx="10681" formatCode="0.00">
                  <c:v>83.52515559157213</c:v>
                </c:pt>
                <c:pt idx="10682" formatCode="0.00">
                  <c:v>83.530441860465146</c:v>
                </c:pt>
                <c:pt idx="10683" formatCode="0.00">
                  <c:v>83.5363372228705</c:v>
                </c:pt>
                <c:pt idx="10684" formatCode="0.00">
                  <c:v>83.671079625292762</c:v>
                </c:pt>
                <c:pt idx="10685" formatCode="0.00">
                  <c:v>83.499480131671774</c:v>
                </c:pt>
                <c:pt idx="10686" formatCode="0.00">
                  <c:v>83.716419811320776</c:v>
                </c:pt>
                <c:pt idx="10687" formatCode="0.00">
                  <c:v>83.804577951265699</c:v>
                </c:pt>
                <c:pt idx="10688" formatCode="0.00">
                  <c:v>83.786818009028295</c:v>
                </c:pt>
                <c:pt idx="10689" formatCode="0.00">
                  <c:v>83.647395813510954</c:v>
                </c:pt>
                <c:pt idx="10690" formatCode="0.00">
                  <c:v>83.637671916010504</c:v>
                </c:pt>
                <c:pt idx="10691" formatCode="0.00">
                  <c:v>83.620031810571646</c:v>
                </c:pt>
                <c:pt idx="10692" formatCode="0.00">
                  <c:v>83.783108043217311</c:v>
                </c:pt>
                <c:pt idx="10693" formatCode="0.00">
                  <c:v>83.748973994702638</c:v>
                </c:pt>
                <c:pt idx="10694" formatCode="0.00">
                  <c:v>83.839375482625499</c:v>
                </c:pt>
                <c:pt idx="10695" formatCode="0.00">
                  <c:v>83.988326560232238</c:v>
                </c:pt>
                <c:pt idx="10696" formatCode="0.00">
                  <c:v>84.021135016998556</c:v>
                </c:pt>
                <c:pt idx="10697" formatCode="0.00">
                  <c:v>83.937367704280177</c:v>
                </c:pt>
                <c:pt idx="10698" formatCode="0.00">
                  <c:v>83.987452554744536</c:v>
                </c:pt>
                <c:pt idx="10699" formatCode="0.00">
                  <c:v>83.937367704280177</c:v>
                </c:pt>
                <c:pt idx="10700" formatCode="0.00">
                  <c:v>84.037586173320364</c:v>
                </c:pt>
                <c:pt idx="10701" formatCode="0.00">
                  <c:v>80.410991287512104</c:v>
                </c:pt>
                <c:pt idx="10702" formatCode="0.00">
                  <c:v>81.994218396340003</c:v>
                </c:pt>
                <c:pt idx="10703" formatCode="0.00">
                  <c:v>82.175370513129366</c:v>
                </c:pt>
                <c:pt idx="10704" formatCode="0.00">
                  <c:v>82.864851851851881</c:v>
                </c:pt>
                <c:pt idx="10705" formatCode="0.00">
                  <c:v>82.986367076403965</c:v>
                </c:pt>
                <c:pt idx="10706" formatCode="0.00">
                  <c:v>83.010950819672132</c:v>
                </c:pt>
                <c:pt idx="10707" formatCode="0.00">
                  <c:v>83.036608768971334</c:v>
                </c:pt>
                <c:pt idx="10708" formatCode="0.00">
                  <c:v>82.780220616570347</c:v>
                </c:pt>
                <c:pt idx="10709" formatCode="0.00">
                  <c:v>82.923598413842825</c:v>
                </c:pt>
                <c:pt idx="10710" formatCode="0.00">
                  <c:v>82.924764705882353</c:v>
                </c:pt>
                <c:pt idx="10711" formatCode="0.00">
                  <c:v>82.989979961832063</c:v>
                </c:pt>
                <c:pt idx="10712" formatCode="0.00">
                  <c:v>82.737446032880655</c:v>
                </c:pt>
                <c:pt idx="10713" formatCode="0.00">
                  <c:v>82.737446032880655</c:v>
                </c:pt>
                <c:pt idx="10714" formatCode="0.00">
                  <c:v>83.176347558084402</c:v>
                </c:pt>
                <c:pt idx="10715" formatCode="0.00">
                  <c:v>83.316643245800819</c:v>
                </c:pt>
                <c:pt idx="10716" formatCode="0.00">
                  <c:v>83.374832782239025</c:v>
                </c:pt>
                <c:pt idx="10717" formatCode="0.00">
                  <c:v>83.340874731054285</c:v>
                </c:pt>
                <c:pt idx="10718" formatCode="0.00">
                  <c:v>83.444556195965433</c:v>
                </c:pt>
                <c:pt idx="10719" formatCode="0.00">
                  <c:v>83.490042049299177</c:v>
                </c:pt>
                <c:pt idx="10720" formatCode="0.00">
                  <c:v>83.306882978723422</c:v>
                </c:pt>
                <c:pt idx="10721" formatCode="0.00">
                  <c:v>83.479666666666688</c:v>
                </c:pt>
                <c:pt idx="10722" formatCode="0.00">
                  <c:v>83.744808225845716</c:v>
                </c:pt>
                <c:pt idx="10723" formatCode="0.00">
                  <c:v>83.819867998051663</c:v>
                </c:pt>
                <c:pt idx="10724" formatCode="0.00">
                  <c:v>84.171471275559895</c:v>
                </c:pt>
                <c:pt idx="10725" formatCode="0.00">
                  <c:v>84.221718947881172</c:v>
                </c:pt>
                <c:pt idx="10726" formatCode="0.00">
                  <c:v>84.112878197320356</c:v>
                </c:pt>
                <c:pt idx="10727" formatCode="0.00">
                  <c:v>83.341700316995869</c:v>
                </c:pt>
                <c:pt idx="10728" formatCode="0.00">
                  <c:v>83.206678301196007</c:v>
                </c:pt>
                <c:pt idx="10729" formatCode="0.00">
                  <c:v>83.356559032021508</c:v>
                </c:pt>
                <c:pt idx="10730" formatCode="0.00">
                  <c:v>83.3221509664791</c:v>
                </c:pt>
                <c:pt idx="10731" formatCode="0.00">
                  <c:v>83.396578431372561</c:v>
                </c:pt>
                <c:pt idx="10732" formatCode="0.00">
                  <c:v>83.387233128834367</c:v>
                </c:pt>
                <c:pt idx="10733" formatCode="0.00">
                  <c:v>84.475671905697453</c:v>
                </c:pt>
                <c:pt idx="10734" formatCode="0.00">
                  <c:v>84.467634865994611</c:v>
                </c:pt>
                <c:pt idx="10735" formatCode="0.00">
                  <c:v>84.603327344326871</c:v>
                </c:pt>
                <c:pt idx="10736" formatCode="0.00">
                  <c:v>84.434409214092156</c:v>
                </c:pt>
                <c:pt idx="10737" formatCode="0.00">
                  <c:v>84.46021262950174</c:v>
                </c:pt>
                <c:pt idx="10738" formatCode="0.00">
                  <c:v>84.587956779451744</c:v>
                </c:pt>
                <c:pt idx="10739" formatCode="0.00">
                  <c:v>84.580012858555904</c:v>
                </c:pt>
                <c:pt idx="10740" formatCode="0.00">
                  <c:v>84.52117438692099</c:v>
                </c:pt>
                <c:pt idx="10741" formatCode="0.00">
                  <c:v>84.708786864931881</c:v>
                </c:pt>
                <c:pt idx="10742" formatCode="0.00">
                  <c:v>84.811685189779226</c:v>
                </c:pt>
                <c:pt idx="10743" formatCode="0.00">
                  <c:v>84.888993048659401</c:v>
                </c:pt>
                <c:pt idx="10744" formatCode="0.00">
                  <c:v>84.564912568306013</c:v>
                </c:pt>
                <c:pt idx="10745" formatCode="0.00">
                  <c:v>84.479699801192865</c:v>
                </c:pt>
                <c:pt idx="10746" formatCode="0.00">
                  <c:v>84.479699801192865</c:v>
                </c:pt>
                <c:pt idx="10747" formatCode="0.00">
                  <c:v>84.513496524329696</c:v>
                </c:pt>
                <c:pt idx="10748" formatCode="0.00">
                  <c:v>84.683094152626396</c:v>
                </c:pt>
                <c:pt idx="10749" formatCode="0.00">
                  <c:v>84.587956779451744</c:v>
                </c:pt>
                <c:pt idx="10750" formatCode="0.00">
                  <c:v>84.358243962543142</c:v>
                </c:pt>
                <c:pt idx="10751" formatCode="0.00">
                  <c:v>84.399503067484673</c:v>
                </c:pt>
                <c:pt idx="10752" formatCode="0.00">
                  <c:v>84.364648351648384</c:v>
                </c:pt>
                <c:pt idx="10753" formatCode="0.00">
                  <c:v>84.405770204479069</c:v>
                </c:pt>
                <c:pt idx="10754" formatCode="0.00">
                  <c:v>84.469485053037616</c:v>
                </c:pt>
                <c:pt idx="10755" formatCode="0.00">
                  <c:v>84.343739765381869</c:v>
                </c:pt>
                <c:pt idx="10756" formatCode="0.00">
                  <c:v>84.473485598667011</c:v>
                </c:pt>
                <c:pt idx="10757" formatCode="0.00">
                  <c:v>84.452479239971865</c:v>
                </c:pt>
                <c:pt idx="10758" formatCode="0.00">
                  <c:v>84.540517564402833</c:v>
                </c:pt>
                <c:pt idx="10759" formatCode="0.00">
                  <c:v>84.680887388418398</c:v>
                </c:pt>
                <c:pt idx="10760" formatCode="0.00">
                  <c:v>84.536166023166032</c:v>
                </c:pt>
                <c:pt idx="10761" formatCode="0.00">
                  <c:v>84.667325181159427</c:v>
                </c:pt>
                <c:pt idx="10762" formatCode="0.00">
                  <c:v>84.647085213032597</c:v>
                </c:pt>
                <c:pt idx="10763" formatCode="0.00">
                  <c:v>84.533114942528755</c:v>
                </c:pt>
                <c:pt idx="10764" formatCode="0.00">
                  <c:v>84.592986307622127</c:v>
                </c:pt>
                <c:pt idx="10765" formatCode="0.00">
                  <c:v>84.604207052441254</c:v>
                </c:pt>
                <c:pt idx="10766" formatCode="0.00">
                  <c:v>84.764406074240725</c:v>
                </c:pt>
                <c:pt idx="10767" formatCode="0.00">
                  <c:v>84.871024691358031</c:v>
                </c:pt>
                <c:pt idx="10768" formatCode="0.00">
                  <c:v>84.781900925299041</c:v>
                </c:pt>
                <c:pt idx="10769" formatCode="0.00">
                  <c:v>84.975657942238286</c:v>
                </c:pt>
                <c:pt idx="10770" formatCode="0.00">
                  <c:v>84.975657942238286</c:v>
                </c:pt>
                <c:pt idx="10771" formatCode="0.00">
                  <c:v>84.999898576914404</c:v>
                </c:pt>
                <c:pt idx="10772" formatCode="0.00">
                  <c:v>84.869382978723422</c:v>
                </c:pt>
                <c:pt idx="10773" formatCode="0.00">
                  <c:v>85.021414828292038</c:v>
                </c:pt>
                <c:pt idx="10774" formatCode="0.00">
                  <c:v>84.853654312514323</c:v>
                </c:pt>
                <c:pt idx="10775" formatCode="0.00">
                  <c:v>85.898786802030472</c:v>
                </c:pt>
                <c:pt idx="10776" formatCode="0.00">
                  <c:v>85.054985618186052</c:v>
                </c:pt>
                <c:pt idx="10777" formatCode="0.00">
                  <c:v>85.115564102564122</c:v>
                </c:pt>
                <c:pt idx="10778" formatCode="0.00">
                  <c:v>85.182588592800386</c:v>
                </c:pt>
                <c:pt idx="10779" formatCode="0.00">
                  <c:v>85.047051018020127</c:v>
                </c:pt>
                <c:pt idx="10780" formatCode="0.00">
                  <c:v>85.144529632232391</c:v>
                </c:pt>
                <c:pt idx="10781" formatCode="0.00">
                  <c:v>84.936293455313162</c:v>
                </c:pt>
                <c:pt idx="10782" formatCode="0.00">
                  <c:v>85.076677024482123</c:v>
                </c:pt>
                <c:pt idx="10783" formatCode="0.00">
                  <c:v>85.064418439716334</c:v>
                </c:pt>
                <c:pt idx="10784" formatCode="0.00">
                  <c:v>84.995537419814696</c:v>
                </c:pt>
                <c:pt idx="10785" formatCode="0.00">
                  <c:v>84.893855640535406</c:v>
                </c:pt>
                <c:pt idx="10786" formatCode="0.00">
                  <c:v>84.7809856115108</c:v>
                </c:pt>
                <c:pt idx="10787" formatCode="0.00">
                  <c:v>84.873249939918296</c:v>
                </c:pt>
                <c:pt idx="10788" formatCode="0.00">
                  <c:v>84.866564547206181</c:v>
                </c:pt>
                <c:pt idx="10789" formatCode="0.00">
                  <c:v>84.867267116682754</c:v>
                </c:pt>
                <c:pt idx="10790" formatCode="0.00">
                  <c:v>85.540891813571619</c:v>
                </c:pt>
                <c:pt idx="10791" formatCode="0.00">
                  <c:v>84.9610048367594</c:v>
                </c:pt>
                <c:pt idx="10792" formatCode="0.00">
                  <c:v>85.061656499636925</c:v>
                </c:pt>
                <c:pt idx="10793" formatCode="0.00">
                  <c:v>85.05444449830344</c:v>
                </c:pt>
                <c:pt idx="10794" formatCode="0.00">
                  <c:v>85.05444449830344</c:v>
                </c:pt>
                <c:pt idx="10795" formatCode="0.00">
                  <c:v>85.263545719136573</c:v>
                </c:pt>
                <c:pt idx="10796" formatCode="0.00">
                  <c:v>85.213000000000022</c:v>
                </c:pt>
                <c:pt idx="10797" formatCode="0.00">
                  <c:v>85.079666666666682</c:v>
                </c:pt>
                <c:pt idx="10798" formatCode="0.00">
                  <c:v>85.079666666666682</c:v>
                </c:pt>
                <c:pt idx="10799" formatCode="0.00">
                  <c:v>85.029234552944033</c:v>
                </c:pt>
                <c:pt idx="10800" formatCode="0.00">
                  <c:v>85.061656499636925</c:v>
                </c:pt>
                <c:pt idx="10801" formatCode="0.00">
                  <c:v>85.035606382978742</c:v>
                </c:pt>
                <c:pt idx="10802" formatCode="0.00">
                  <c:v>85.05444449830344</c:v>
                </c:pt>
                <c:pt idx="10803" formatCode="0.00">
                  <c:v>85.169662665066042</c:v>
                </c:pt>
                <c:pt idx="10804" formatCode="0.00">
                  <c:v>85.200308327435721</c:v>
                </c:pt>
                <c:pt idx="10805" formatCode="0.00">
                  <c:v>85.273365425158119</c:v>
                </c:pt>
                <c:pt idx="10806" formatCode="0.00">
                  <c:v>85.380088607594956</c:v>
                </c:pt>
                <c:pt idx="10807" formatCode="0.00">
                  <c:v>85.333918822479944</c:v>
                </c:pt>
                <c:pt idx="10808" formatCode="0.00">
                  <c:v>85.359986089644522</c:v>
                </c:pt>
                <c:pt idx="10809" formatCode="0.00">
                  <c:v>85.406085928871235</c:v>
                </c:pt>
                <c:pt idx="10810" formatCode="0.00">
                  <c:v>85.563414666084697</c:v>
                </c:pt>
                <c:pt idx="10811" formatCode="0.00">
                  <c:v>85.793368763557496</c:v>
                </c:pt>
                <c:pt idx="10812" formatCode="0.00">
                  <c:v>85.867184735472691</c:v>
                </c:pt>
                <c:pt idx="10813" formatCode="0.00">
                  <c:v>85.779187050359724</c:v>
                </c:pt>
                <c:pt idx="10814" formatCode="0.00">
                  <c:v>85.912387576552945</c:v>
                </c:pt>
                <c:pt idx="10815" formatCode="0.00">
                  <c:v>85.833762990572254</c:v>
                </c:pt>
                <c:pt idx="10816" formatCode="0.00">
                  <c:v>85.904304347826098</c:v>
                </c:pt>
                <c:pt idx="10817" formatCode="0.00">
                  <c:v>85.923321302816902</c:v>
                </c:pt>
                <c:pt idx="10818" formatCode="0.00">
                  <c:v>85.932800884955753</c:v>
                </c:pt>
                <c:pt idx="10819" formatCode="0.00">
                  <c:v>85.971333333333348</c:v>
                </c:pt>
                <c:pt idx="10820" formatCode="0.00">
                  <c:v>86.131198037466561</c:v>
                </c:pt>
                <c:pt idx="10821" formatCode="0.00">
                  <c:v>85.999017897091747</c:v>
                </c:pt>
                <c:pt idx="10822" formatCode="0.00">
                  <c:v>85.996733452995315</c:v>
                </c:pt>
                <c:pt idx="10823" formatCode="0.00">
                  <c:v>85.983117275597664</c:v>
                </c:pt>
                <c:pt idx="10824" formatCode="0.00">
                  <c:v>86.070230281051678</c:v>
                </c:pt>
                <c:pt idx="10825" formatCode="0.00">
                  <c:v>86.102956729674361</c:v>
                </c:pt>
                <c:pt idx="10826" formatCode="0.00">
                  <c:v>86.173000000000016</c:v>
                </c:pt>
                <c:pt idx="10827" formatCode="0.00">
                  <c:v>86.23615282239561</c:v>
                </c:pt>
                <c:pt idx="10828" formatCode="0.00">
                  <c:v>86.281000920174847</c:v>
                </c:pt>
                <c:pt idx="10829" formatCode="0.00">
                  <c:v>86.404309359151696</c:v>
                </c:pt>
                <c:pt idx="10830" formatCode="0.00">
                  <c:v>86.344986143187072</c:v>
                </c:pt>
                <c:pt idx="10831" formatCode="0.00">
                  <c:v>86.444513188338732</c:v>
                </c:pt>
                <c:pt idx="10832" formatCode="0.00">
                  <c:v>86.362686847599178</c:v>
                </c:pt>
                <c:pt idx="10833" formatCode="0.00">
                  <c:v>86.408348837209331</c:v>
                </c:pt>
                <c:pt idx="10834" formatCode="0.00">
                  <c:v>86.452086885627779</c:v>
                </c:pt>
                <c:pt idx="10835" formatCode="0.00">
                  <c:v>86.322579439252365</c:v>
                </c:pt>
                <c:pt idx="10836" formatCode="0.00">
                  <c:v>86.366381699040488</c:v>
                </c:pt>
                <c:pt idx="10837" formatCode="0.00">
                  <c:v>86.492010318949369</c:v>
                </c:pt>
                <c:pt idx="10838" formatCode="0.00">
                  <c:v>86.359650998824918</c:v>
                </c:pt>
                <c:pt idx="10839" formatCode="0.00">
                  <c:v>86.354176470588271</c:v>
                </c:pt>
                <c:pt idx="10840" formatCode="0.00">
                  <c:v>86.535502356267671</c:v>
                </c:pt>
                <c:pt idx="10841" formatCode="0.00">
                  <c:v>86.505334905660391</c:v>
                </c:pt>
                <c:pt idx="10842" formatCode="0.00">
                  <c:v>86.455597831211691</c:v>
                </c:pt>
                <c:pt idx="10843" formatCode="0.00">
                  <c:v>86.585253653936832</c:v>
                </c:pt>
                <c:pt idx="10844" formatCode="0.00">
                  <c:v>86.436140301318275</c:v>
                </c:pt>
                <c:pt idx="10845" formatCode="0.00">
                  <c:v>86.439356589147295</c:v>
                </c:pt>
                <c:pt idx="10846" formatCode="0.00">
                  <c:v>86.343796252927419</c:v>
                </c:pt>
                <c:pt idx="10847" formatCode="0.00">
                  <c:v>86.549716557530417</c:v>
                </c:pt>
                <c:pt idx="10848" formatCode="0.00">
                  <c:v>86.356000232937333</c:v>
                </c:pt>
                <c:pt idx="10849" formatCode="0.00">
                  <c:v>86.240641334569062</c:v>
                </c:pt>
                <c:pt idx="10850" formatCode="0.00">
                  <c:v>86.344986143187072</c:v>
                </c:pt>
                <c:pt idx="10851" formatCode="0.00">
                  <c:v>86.254842830882382</c:v>
                </c:pt>
                <c:pt idx="10852" formatCode="0.00">
                  <c:v>86.187885321100921</c:v>
                </c:pt>
                <c:pt idx="10853" formatCode="0.00">
                  <c:v>86.365644836272054</c:v>
                </c:pt>
                <c:pt idx="10854" formatCode="0.00">
                  <c:v>86.221095129201942</c:v>
                </c:pt>
                <c:pt idx="10855" formatCode="0.00">
                  <c:v>86.216850509626298</c:v>
                </c:pt>
                <c:pt idx="10856" formatCode="0.00">
                  <c:v>86.339279636605369</c:v>
                </c:pt>
                <c:pt idx="10857" formatCode="0.00">
                  <c:v>86.380981790591818</c:v>
                </c:pt>
                <c:pt idx="10858" formatCode="0.00">
                  <c:v>86.586488272003464</c:v>
                </c:pt>
                <c:pt idx="10859" formatCode="0.00">
                  <c:v>86.409868250539958</c:v>
                </c:pt>
                <c:pt idx="10860" formatCode="0.00">
                  <c:v>86.469521739130442</c:v>
                </c:pt>
                <c:pt idx="10861" formatCode="0.00">
                  <c:v>86.469521739130442</c:v>
                </c:pt>
                <c:pt idx="10862" formatCode="0.00">
                  <c:v>86.538342614748771</c:v>
                </c:pt>
                <c:pt idx="10863" formatCode="0.00">
                  <c:v>86.652877702555173</c:v>
                </c:pt>
                <c:pt idx="10864" formatCode="0.00">
                  <c:v>86.553052527905464</c:v>
                </c:pt>
                <c:pt idx="10865" formatCode="0.00">
                  <c:v>86.568555555555577</c:v>
                </c:pt>
                <c:pt idx="10866" formatCode="0.00">
                  <c:v>86.467995598591557</c:v>
                </c:pt>
                <c:pt idx="10867" formatCode="0.00">
                  <c:v>86.681765186657842</c:v>
                </c:pt>
                <c:pt idx="10868" formatCode="0.00">
                  <c:v>86.502902352418999</c:v>
                </c:pt>
                <c:pt idx="10869" formatCode="0.00">
                  <c:v>86.473570282913812</c:v>
                </c:pt>
                <c:pt idx="10870" formatCode="0.00">
                  <c:v>86.512664654594232</c:v>
                </c:pt>
                <c:pt idx="10871" formatCode="0.00">
                  <c:v>86.407027840143698</c:v>
                </c:pt>
                <c:pt idx="10872" formatCode="0.00">
                  <c:v>86.24956278229449</c:v>
                </c:pt>
                <c:pt idx="10873" formatCode="0.00">
                  <c:v>85.916017241379336</c:v>
                </c:pt>
                <c:pt idx="10874" formatCode="0.00">
                  <c:v>86.121621860149361</c:v>
                </c:pt>
                <c:pt idx="10875" formatCode="0.00">
                  <c:v>86.117875283446722</c:v>
                </c:pt>
                <c:pt idx="10876" formatCode="0.00">
                  <c:v>86.130640372812024</c:v>
                </c:pt>
                <c:pt idx="10877" formatCode="0.00">
                  <c:v>86.055112451627608</c:v>
                </c:pt>
                <c:pt idx="10878" formatCode="0.00">
                  <c:v>86.30014676390158</c:v>
                </c:pt>
                <c:pt idx="10879" formatCode="0.00">
                  <c:v>86.195160804020105</c:v>
                </c:pt>
                <c:pt idx="10880" formatCode="0.00">
                  <c:v>86.113755667506311</c:v>
                </c:pt>
                <c:pt idx="10881" formatCode="0.00">
                  <c:v>86.15820202020204</c:v>
                </c:pt>
                <c:pt idx="10882" formatCode="0.00">
                  <c:v>86.107936708860777</c:v>
                </c:pt>
                <c:pt idx="10883" formatCode="0.00">
                  <c:v>86.223495963091125</c:v>
                </c:pt>
                <c:pt idx="10884" formatCode="0.00">
                  <c:v>86.045955596669756</c:v>
                </c:pt>
                <c:pt idx="10885" formatCode="0.00">
                  <c:v>86.083153061224507</c:v>
                </c:pt>
                <c:pt idx="10886" formatCode="0.00">
                  <c:v>86.280441860465132</c:v>
                </c:pt>
                <c:pt idx="10887" formatCode="0.00">
                  <c:v>86.173256410256442</c:v>
                </c:pt>
                <c:pt idx="10888" formatCode="0.00">
                  <c:v>86.322579439252365</c:v>
                </c:pt>
                <c:pt idx="10889" formatCode="0.00">
                  <c:v>86.391043071161064</c:v>
                </c:pt>
                <c:pt idx="10890" formatCode="0.00">
                  <c:v>86.26428865979382</c:v>
                </c:pt>
                <c:pt idx="10891" formatCode="0.00">
                  <c:v>86.442559306141618</c:v>
                </c:pt>
                <c:pt idx="10892" formatCode="0.00">
                  <c:v>86.0369934456929</c:v>
                </c:pt>
                <c:pt idx="10893" formatCode="0.00">
                  <c:v>85.991986691571327</c:v>
                </c:pt>
                <c:pt idx="10894" formatCode="0.00">
                  <c:v>86.079232860794818</c:v>
                </c:pt>
                <c:pt idx="10895" formatCode="0.00">
                  <c:v>85.884259568545602</c:v>
                </c:pt>
                <c:pt idx="10896" formatCode="0.00">
                  <c:v>85.917112754158978</c:v>
                </c:pt>
                <c:pt idx="10897" formatCode="0.00">
                  <c:v>85.860701149425296</c:v>
                </c:pt>
                <c:pt idx="10898" formatCode="0.00">
                  <c:v>85.865030282174814</c:v>
                </c:pt>
                <c:pt idx="10899" formatCode="0.00">
                  <c:v>85.893352644836284</c:v>
                </c:pt>
                <c:pt idx="10900" formatCode="0.00">
                  <c:v>85.921571428571454</c:v>
                </c:pt>
                <c:pt idx="10901" formatCode="0.00">
                  <c:v>86.003310077519387</c:v>
                </c:pt>
                <c:pt idx="10902" formatCode="0.00">
                  <c:v>85.882169510807742</c:v>
                </c:pt>
                <c:pt idx="10903" formatCode="0.00">
                  <c:v>86.130640372812024</c:v>
                </c:pt>
                <c:pt idx="10904" formatCode="0.00">
                  <c:v>86.032931662870169</c:v>
                </c:pt>
                <c:pt idx="10905" formatCode="0.00">
                  <c:v>85.831658759124096</c:v>
                </c:pt>
                <c:pt idx="10906" formatCode="0.00">
                  <c:v>85.786812230052305</c:v>
                </c:pt>
                <c:pt idx="10907" formatCode="0.00">
                  <c:v>85.672949622166243</c:v>
                </c:pt>
                <c:pt idx="10908" formatCode="0.00">
                  <c:v>84.961118586088944</c:v>
                </c:pt>
                <c:pt idx="10909" formatCode="0.00">
                  <c:v>84.888140607424091</c:v>
                </c:pt>
                <c:pt idx="10910" formatCode="0.00">
                  <c:v>84.873294117647077</c:v>
                </c:pt>
                <c:pt idx="10911" formatCode="0.00">
                  <c:v>85.007673768308933</c:v>
                </c:pt>
                <c:pt idx="10912" formatCode="0.00">
                  <c:v>84.888413450937165</c:v>
                </c:pt>
                <c:pt idx="10913" formatCode="0.00">
                  <c:v>85.079265060240999</c:v>
                </c:pt>
                <c:pt idx="10914" formatCode="0.00">
                  <c:v>85.198680139069978</c:v>
                </c:pt>
                <c:pt idx="10915" formatCode="0.00">
                  <c:v>85.255522756827062</c:v>
                </c:pt>
                <c:pt idx="10916" formatCode="0.00">
                  <c:v>85.391255208333348</c:v>
                </c:pt>
                <c:pt idx="10917" formatCode="0.00">
                  <c:v>85.096188153310138</c:v>
                </c:pt>
                <c:pt idx="10918" formatCode="0.00">
                  <c:v>85.295356799300407</c:v>
                </c:pt>
                <c:pt idx="10919" formatCode="0.00">
                  <c:v>85.249778846153859</c:v>
                </c:pt>
                <c:pt idx="10920" formatCode="0.00">
                  <c:v>85.444520314547844</c:v>
                </c:pt>
                <c:pt idx="10921" formatCode="0.00">
                  <c:v>85.363798512360532</c:v>
                </c:pt>
                <c:pt idx="10922" formatCode="0.00">
                  <c:v>85.479242875931632</c:v>
                </c:pt>
                <c:pt idx="10923" formatCode="0.00">
                  <c:v>85.35354469580497</c:v>
                </c:pt>
                <c:pt idx="10924" formatCode="0.00">
                  <c:v>85.371353510895901</c:v>
                </c:pt>
                <c:pt idx="10925" formatCode="0.00">
                  <c:v>85.412271844660225</c:v>
                </c:pt>
                <c:pt idx="10926" formatCode="0.00">
                  <c:v>85.384131741821406</c:v>
                </c:pt>
                <c:pt idx="10927" formatCode="0.00">
                  <c:v>85.379002214839431</c:v>
                </c:pt>
                <c:pt idx="10928" formatCode="0.00">
                  <c:v>84.458406125166462</c:v>
                </c:pt>
                <c:pt idx="10929" formatCode="0.00">
                  <c:v>85.269561387900367</c:v>
                </c:pt>
                <c:pt idx="10930" formatCode="0.00">
                  <c:v>85.18802787068006</c:v>
                </c:pt>
                <c:pt idx="10931" formatCode="0.00">
                  <c:v>85.205737430167616</c:v>
                </c:pt>
                <c:pt idx="10932" formatCode="0.00">
                  <c:v>85.20019211822661</c:v>
                </c:pt>
                <c:pt idx="10933" formatCode="0.00">
                  <c:v>85.01782712168837</c:v>
                </c:pt>
                <c:pt idx="10934" formatCode="0.00">
                  <c:v>84.981700743075905</c:v>
                </c:pt>
                <c:pt idx="10935" formatCode="0.00">
                  <c:v>84.921895913298727</c:v>
                </c:pt>
                <c:pt idx="10936" formatCode="0.00">
                  <c:v>85.164583710407257</c:v>
                </c:pt>
                <c:pt idx="10937" formatCode="0.00">
                  <c:v>84.933068027210908</c:v>
                </c:pt>
                <c:pt idx="10938" formatCode="0.00">
                  <c:v>84.926883208361758</c:v>
                </c:pt>
                <c:pt idx="10939" formatCode="0.00">
                  <c:v>84.872708958617551</c:v>
                </c:pt>
                <c:pt idx="10940" formatCode="0.00">
                  <c:v>84.903277146751506</c:v>
                </c:pt>
                <c:pt idx="10941" formatCode="0.00">
                  <c:v>84.885960108794208</c:v>
                </c:pt>
                <c:pt idx="10942" formatCode="0.00">
                  <c:v>84.7983107344633</c:v>
                </c:pt>
                <c:pt idx="10943" formatCode="0.00">
                  <c:v>84.671605174353218</c:v>
                </c:pt>
                <c:pt idx="10944" formatCode="0.00">
                  <c:v>84.903249332146032</c:v>
                </c:pt>
                <c:pt idx="10945" formatCode="0.00">
                  <c:v>85.038423728813569</c:v>
                </c:pt>
                <c:pt idx="10946" formatCode="0.00">
                  <c:v>85.130806731813237</c:v>
                </c:pt>
                <c:pt idx="10947" formatCode="0.00">
                  <c:v>85.126041613041636</c:v>
                </c:pt>
                <c:pt idx="10948" formatCode="0.00">
                  <c:v>85.097370974667257</c:v>
                </c:pt>
                <c:pt idx="10949" formatCode="0.00">
                  <c:v>85.068651052857774</c:v>
                </c:pt>
                <c:pt idx="10950" formatCode="0.00">
                  <c:v>85.091014184397181</c:v>
                </c:pt>
                <c:pt idx="10951" formatCode="0.00">
                  <c:v>85.136628147191743</c:v>
                </c:pt>
                <c:pt idx="10952" formatCode="0.00">
                  <c:v>84.900572690071101</c:v>
                </c:pt>
                <c:pt idx="10953" formatCode="0.00">
                  <c:v>85.012568779646429</c:v>
                </c:pt>
                <c:pt idx="10954" formatCode="0.00">
                  <c:v>85.502322691975863</c:v>
                </c:pt>
                <c:pt idx="10955" formatCode="0.00">
                  <c:v>85.52486623516721</c:v>
                </c:pt>
                <c:pt idx="10956" formatCode="0.00">
                  <c:v>85.198544768069056</c:v>
                </c:pt>
                <c:pt idx="10957" formatCode="0.00">
                  <c:v>85.473816062176169</c:v>
                </c:pt>
                <c:pt idx="10958" formatCode="0.00">
                  <c:v>85.548637149028096</c:v>
                </c:pt>
                <c:pt idx="10959" formatCode="0.00">
                  <c:v>85.305901969270735</c:v>
                </c:pt>
                <c:pt idx="10960" formatCode="0.00">
                  <c:v>85.317168475900999</c:v>
                </c:pt>
                <c:pt idx="10961" formatCode="0.00">
                  <c:v>84.953779446984555</c:v>
                </c:pt>
                <c:pt idx="10962" formatCode="0.00">
                  <c:v>84.827899650959878</c:v>
                </c:pt>
                <c:pt idx="10963" formatCode="0.00">
                  <c:v>85.010156605424342</c:v>
                </c:pt>
                <c:pt idx="10964" formatCode="0.00">
                  <c:v>84.838301204819288</c:v>
                </c:pt>
                <c:pt idx="10965" formatCode="0.00">
                  <c:v>84.42483574879229</c:v>
                </c:pt>
                <c:pt idx="10966" formatCode="0.00">
                  <c:v>84.463363196125925</c:v>
                </c:pt>
                <c:pt idx="10967" formatCode="0.00">
                  <c:v>84.380718446601961</c:v>
                </c:pt>
                <c:pt idx="10968" formatCode="0.00">
                  <c:v>84.472328028293546</c:v>
                </c:pt>
                <c:pt idx="10969" formatCode="0.00">
                  <c:v>84.343564784053171</c:v>
                </c:pt>
                <c:pt idx="10970" formatCode="0.00">
                  <c:v>84.435453960505896</c:v>
                </c:pt>
                <c:pt idx="10971" formatCode="0.00">
                  <c:v>84.183853712761234</c:v>
                </c:pt>
                <c:pt idx="10972" formatCode="0.00">
                  <c:v>84.444099732858419</c:v>
                </c:pt>
                <c:pt idx="10973" formatCode="0.00">
                  <c:v>84.314360695962549</c:v>
                </c:pt>
                <c:pt idx="10974" formatCode="0.00">
                  <c:v>84.383755138516548</c:v>
                </c:pt>
                <c:pt idx="10975" formatCode="0.00">
                  <c:v>84.32264637421666</c:v>
                </c:pt>
                <c:pt idx="10976" formatCode="0.00">
                  <c:v>84.315309934963011</c:v>
                </c:pt>
                <c:pt idx="10977" formatCode="0.00">
                  <c:v>84.238353694138794</c:v>
                </c:pt>
                <c:pt idx="10978" formatCode="0.00">
                  <c:v>84.277295362449351</c:v>
                </c:pt>
                <c:pt idx="10979" formatCode="0.00">
                  <c:v>84.611014888337493</c:v>
                </c:pt>
                <c:pt idx="10980" formatCode="0.00">
                  <c:v>84.409769821549602</c:v>
                </c:pt>
                <c:pt idx="10981" formatCode="0.00">
                  <c:v>84.379146186920124</c:v>
                </c:pt>
                <c:pt idx="10982" formatCode="0.00">
                  <c:v>84.200330009066192</c:v>
                </c:pt>
                <c:pt idx="10983" formatCode="0.00">
                  <c:v>84.317402087587951</c:v>
                </c:pt>
                <c:pt idx="10984" formatCode="0.00">
                  <c:v>84.333268120881627</c:v>
                </c:pt>
                <c:pt idx="10985" formatCode="0.00">
                  <c:v>84.333445758471697</c:v>
                </c:pt>
                <c:pt idx="10986" formatCode="0.00">
                  <c:v>84.380463026166112</c:v>
                </c:pt>
                <c:pt idx="10987" formatCode="0.00">
                  <c:v>84.333445758471697</c:v>
                </c:pt>
                <c:pt idx="10988" formatCode="0.00">
                  <c:v>84.286471243464433</c:v>
                </c:pt>
                <c:pt idx="10989" formatCode="0.00">
                  <c:v>84.192650238473774</c:v>
                </c:pt>
                <c:pt idx="10990" formatCode="0.00">
                  <c:v>84.200273550724646</c:v>
                </c:pt>
                <c:pt idx="10991" formatCode="0.00">
                  <c:v>84.223645526613822</c:v>
                </c:pt>
                <c:pt idx="10992" formatCode="0.00">
                  <c:v>84.200330009066192</c:v>
                </c:pt>
                <c:pt idx="10993" formatCode="0.00">
                  <c:v>84.153575441776184</c:v>
                </c:pt>
                <c:pt idx="10994" formatCode="0.00">
                  <c:v>84.223645526613822</c:v>
                </c:pt>
                <c:pt idx="10995" formatCode="0.00">
                  <c:v>84.153575441776184</c:v>
                </c:pt>
                <c:pt idx="10996" formatCode="0.00">
                  <c:v>84.200330009066192</c:v>
                </c:pt>
                <c:pt idx="10997" formatCode="0.00">
                  <c:v>84.223723192019975</c:v>
                </c:pt>
                <c:pt idx="10998" formatCode="0.00">
                  <c:v>84.192600635352861</c:v>
                </c:pt>
                <c:pt idx="10999" formatCode="0.00">
                  <c:v>84.216089504770565</c:v>
                </c:pt>
                <c:pt idx="11000" formatCode="0.00">
                  <c:v>84.059839472487511</c:v>
                </c:pt>
                <c:pt idx="11001" formatCode="0.00">
                  <c:v>83.966203089504802</c:v>
                </c:pt>
                <c:pt idx="11002" formatCode="0.00">
                  <c:v>83.90415646258505</c:v>
                </c:pt>
                <c:pt idx="11003" formatCode="0.00">
                  <c:v>83.764696832579205</c:v>
                </c:pt>
                <c:pt idx="11004" formatCode="0.00">
                  <c:v>83.804863871985589</c:v>
                </c:pt>
                <c:pt idx="11005" formatCode="0.00">
                  <c:v>83.899977886977908</c:v>
                </c:pt>
                <c:pt idx="11006" formatCode="0.00">
                  <c:v>83.806358761498785</c:v>
                </c:pt>
                <c:pt idx="11007" formatCode="0.00">
                  <c:v>83.905631816133422</c:v>
                </c:pt>
                <c:pt idx="11008" formatCode="0.00">
                  <c:v>83.688754844524581</c:v>
                </c:pt>
                <c:pt idx="11009" formatCode="0.00">
                  <c:v>83.688754844524581</c:v>
                </c:pt>
                <c:pt idx="11010" formatCode="0.00">
                  <c:v>83.735046889089276</c:v>
                </c:pt>
                <c:pt idx="11011" formatCode="0.00">
                  <c:v>83.533297699594058</c:v>
                </c:pt>
                <c:pt idx="11012" formatCode="0.00">
                  <c:v>84.013678119349024</c:v>
                </c:pt>
                <c:pt idx="11013" formatCode="0.00">
                  <c:v>83.686312188491186</c:v>
                </c:pt>
                <c:pt idx="11014" formatCode="0.00">
                  <c:v>83.997566500226981</c:v>
                </c:pt>
                <c:pt idx="11015" formatCode="0.00">
                  <c:v>83.71593315143248</c:v>
                </c:pt>
                <c:pt idx="11016" formatCode="0.00">
                  <c:v>83.785716920974735</c:v>
                </c:pt>
                <c:pt idx="11017" formatCode="0.00">
                  <c:v>83.824359489051105</c:v>
                </c:pt>
                <c:pt idx="11018" formatCode="0.00">
                  <c:v>83.792364716636229</c:v>
                </c:pt>
                <c:pt idx="11019" formatCode="0.00">
                  <c:v>83.76025274725275</c:v>
                </c:pt>
                <c:pt idx="11020" formatCode="0.00">
                  <c:v>83.901583218707017</c:v>
                </c:pt>
                <c:pt idx="11021" formatCode="0.00">
                  <c:v>83.940669345579806</c:v>
                </c:pt>
                <c:pt idx="11022" formatCode="0.00">
                  <c:v>83.861101265822796</c:v>
                </c:pt>
                <c:pt idx="11023" formatCode="0.00">
                  <c:v>83.876563032956923</c:v>
                </c:pt>
                <c:pt idx="11024" formatCode="0.00">
                  <c:v>83.915816251154212</c:v>
                </c:pt>
                <c:pt idx="11025" formatCode="0.00">
                  <c:v>83.931209162424821</c:v>
                </c:pt>
                <c:pt idx="11026" formatCode="0.00">
                  <c:v>84.002571263035932</c:v>
                </c:pt>
                <c:pt idx="11027" formatCode="0.00">
                  <c:v>83.994305155596848</c:v>
                </c:pt>
                <c:pt idx="11028" formatCode="0.00">
                  <c:v>84.161988136776017</c:v>
                </c:pt>
                <c:pt idx="11029" formatCode="0.00">
                  <c:v>84.02582051282053</c:v>
                </c:pt>
                <c:pt idx="11030" formatCode="0.00">
                  <c:v>84.194181414896107</c:v>
                </c:pt>
                <c:pt idx="11031" formatCode="0.00">
                  <c:v>84.186256902199361</c:v>
                </c:pt>
                <c:pt idx="11032" formatCode="0.00">
                  <c:v>84.194498004226361</c:v>
                </c:pt>
                <c:pt idx="11033" formatCode="0.00">
                  <c:v>84.227201462609116</c:v>
                </c:pt>
                <c:pt idx="11034" formatCode="0.00">
                  <c:v>84.439606592364242</c:v>
                </c:pt>
                <c:pt idx="11035" formatCode="0.00">
                  <c:v>84.399655566127521</c:v>
                </c:pt>
                <c:pt idx="11036" formatCode="0.00">
                  <c:v>84.465693040991425</c:v>
                </c:pt>
                <c:pt idx="11037" formatCode="0.00">
                  <c:v>84.072772296015202</c:v>
                </c:pt>
                <c:pt idx="11038" formatCode="0.00">
                  <c:v>83.93584168430958</c:v>
                </c:pt>
                <c:pt idx="11039" formatCode="0.00">
                  <c:v>83.994305155596848</c:v>
                </c:pt>
                <c:pt idx="11040" formatCode="0.00">
                  <c:v>84.098388338326814</c:v>
                </c:pt>
                <c:pt idx="11041" formatCode="0.00">
                  <c:v>84.051373424971388</c:v>
                </c:pt>
                <c:pt idx="11042" formatCode="0.00">
                  <c:v>84.035763669640829</c:v>
                </c:pt>
                <c:pt idx="11043" formatCode="0.00">
                  <c:v>84.005638731596832</c:v>
                </c:pt>
                <c:pt idx="11044" formatCode="0.00">
                  <c:v>84.075669990933818</c:v>
                </c:pt>
                <c:pt idx="11045" formatCode="0.00">
                  <c:v>84.11471596297136</c:v>
                </c:pt>
                <c:pt idx="11046" formatCode="0.00">
                  <c:v>84.022311195871666</c:v>
                </c:pt>
                <c:pt idx="11047" formatCode="0.00">
                  <c:v>83.983990143369184</c:v>
                </c:pt>
                <c:pt idx="11048" formatCode="0.00">
                  <c:v>84.022930819013609</c:v>
                </c:pt>
                <c:pt idx="11049" formatCode="0.00">
                  <c:v>84.161044692737434</c:v>
                </c:pt>
                <c:pt idx="11050" formatCode="0.00">
                  <c:v>84.022311195871666</c:v>
                </c:pt>
                <c:pt idx="11051" formatCode="0.00">
                  <c:v>84.038050324312252</c:v>
                </c:pt>
                <c:pt idx="11052" formatCode="0.00">
                  <c:v>84.047460052677792</c:v>
                </c:pt>
                <c:pt idx="11053" formatCode="0.00">
                  <c:v>84.219020998500113</c:v>
                </c:pt>
                <c:pt idx="11054" formatCode="0.00">
                  <c:v>84.311903878583479</c:v>
                </c:pt>
                <c:pt idx="11055" formatCode="0.00">
                  <c:v>84.360051469056074</c:v>
                </c:pt>
                <c:pt idx="11056" formatCode="0.00">
                  <c:v>84.485652218782278</c:v>
                </c:pt>
                <c:pt idx="11057" formatCode="0.00">
                  <c:v>84.579618317447171</c:v>
                </c:pt>
                <c:pt idx="11058" formatCode="0.00">
                  <c:v>84.625385321100921</c:v>
                </c:pt>
                <c:pt idx="11059" formatCode="0.00">
                  <c:v>84.333683111954471</c:v>
                </c:pt>
                <c:pt idx="11060" formatCode="0.00">
                  <c:v>84.254822429906554</c:v>
                </c:pt>
                <c:pt idx="11061" formatCode="0.00">
                  <c:v>84.233465712454617</c:v>
                </c:pt>
                <c:pt idx="11062" formatCode="0.00">
                  <c:v>84.211797767282121</c:v>
                </c:pt>
                <c:pt idx="11063" formatCode="0.00">
                  <c:v>84.123176800344993</c:v>
                </c:pt>
                <c:pt idx="11064" formatCode="0.00">
                  <c:v>84.056101581113282</c:v>
                </c:pt>
                <c:pt idx="11065" formatCode="0.00">
                  <c:v>84.063239234449782</c:v>
                </c:pt>
                <c:pt idx="11066" formatCode="0.00">
                  <c:v>84.22043405275781</c:v>
                </c:pt>
                <c:pt idx="11067" formatCode="0.00">
                  <c:v>84.190549683336997</c:v>
                </c:pt>
                <c:pt idx="11068" formatCode="0.00">
                  <c:v>84.386493975903633</c:v>
                </c:pt>
                <c:pt idx="11069" formatCode="0.00">
                  <c:v>84.138000000000019</c:v>
                </c:pt>
                <c:pt idx="11070" formatCode="0.00">
                  <c:v>84.296968288923168</c:v>
                </c:pt>
                <c:pt idx="11071" formatCode="0.00">
                  <c:v>84.024150364318857</c:v>
                </c:pt>
                <c:pt idx="11072" formatCode="0.00">
                  <c:v>83.985898230088509</c:v>
                </c:pt>
                <c:pt idx="11073" formatCode="0.00">
                  <c:v>84.267601907296552</c:v>
                </c:pt>
                <c:pt idx="11074" formatCode="0.00">
                  <c:v>84.398068980863385</c:v>
                </c:pt>
                <c:pt idx="11075" formatCode="0.00">
                  <c:v>84.629071428571436</c:v>
                </c:pt>
                <c:pt idx="11076" formatCode="0.00">
                  <c:v>84.615216748768475</c:v>
                </c:pt>
                <c:pt idx="11077" formatCode="0.00">
                  <c:v>84.624985608275253</c:v>
                </c:pt>
                <c:pt idx="11078" formatCode="0.00">
                  <c:v>84.316430376890111</c:v>
                </c:pt>
                <c:pt idx="11079" formatCode="0.00">
                  <c:v>84.153561339972853</c:v>
                </c:pt>
                <c:pt idx="11080" formatCode="0.00">
                  <c:v>82.399674259681106</c:v>
                </c:pt>
                <c:pt idx="11081" formatCode="0.00">
                  <c:v>82.793814086439525</c:v>
                </c:pt>
                <c:pt idx="11082" formatCode="0.00">
                  <c:v>82.716239889705889</c:v>
                </c:pt>
                <c:pt idx="11083" formatCode="0.00">
                  <c:v>81.215687051192972</c:v>
                </c:pt>
                <c:pt idx="11084" formatCode="0.00">
                  <c:v>79.341861409239399</c:v>
                </c:pt>
                <c:pt idx="11085" formatCode="0.00">
                  <c:v>77.439487747958012</c:v>
                </c:pt>
                <c:pt idx="11086" formatCode="0.00">
                  <c:v>77.738017389288203</c:v>
                </c:pt>
                <c:pt idx="11087" formatCode="0.00">
                  <c:v>82.137338624338639</c:v>
                </c:pt>
                <c:pt idx="11088" formatCode="0.00">
                  <c:v>82.242319852941193</c:v>
                </c:pt>
                <c:pt idx="11089" formatCode="0.00">
                  <c:v>82.401888888888905</c:v>
                </c:pt>
                <c:pt idx="11090" formatCode="0.00">
                  <c:v>82.229154199173962</c:v>
                </c:pt>
                <c:pt idx="11091" formatCode="0.00">
                  <c:v>82.055857142857164</c:v>
                </c:pt>
                <c:pt idx="11092" formatCode="0.00">
                  <c:v>81.942516423357674</c:v>
                </c:pt>
                <c:pt idx="11093" formatCode="0.00">
                  <c:v>82.101195077484078</c:v>
                </c:pt>
                <c:pt idx="11094" formatCode="0.00">
                  <c:v>81.712817933545765</c:v>
                </c:pt>
                <c:pt idx="11095" formatCode="0.00">
                  <c:v>81.577827429609457</c:v>
                </c:pt>
                <c:pt idx="11096" formatCode="0.00">
                  <c:v>81.736117059891114</c:v>
                </c:pt>
                <c:pt idx="11097" formatCode="0.00">
                  <c:v>81.66761346633416</c:v>
                </c:pt>
                <c:pt idx="11098" formatCode="0.00">
                  <c:v>81.545276330690839</c:v>
                </c:pt>
                <c:pt idx="11099" formatCode="0.00">
                  <c:v>81.647057971014505</c:v>
                </c:pt>
                <c:pt idx="11100" formatCode="0.00">
                  <c:v>81.690437641723364</c:v>
                </c:pt>
                <c:pt idx="11101" formatCode="0.00">
                  <c:v>82.081109700815958</c:v>
                </c:pt>
                <c:pt idx="11102" formatCode="0.00">
                  <c:v>81.522510869565238</c:v>
                </c:pt>
                <c:pt idx="11103" formatCode="0.00">
                  <c:v>81.545276330690839</c:v>
                </c:pt>
                <c:pt idx="11104" formatCode="0.00">
                  <c:v>81.644799637352662</c:v>
                </c:pt>
                <c:pt idx="11105" formatCode="0.00">
                  <c:v>81.644799637352662</c:v>
                </c:pt>
                <c:pt idx="11106" formatCode="0.00">
                  <c:v>81.545276330690839</c:v>
                </c:pt>
                <c:pt idx="11107" formatCode="0.00">
                  <c:v>81.522510869565238</c:v>
                </c:pt>
                <c:pt idx="11108" formatCode="0.00">
                  <c:v>81.454276306856769</c:v>
                </c:pt>
                <c:pt idx="11109" formatCode="0.00">
                  <c:v>81.236466847703113</c:v>
                </c:pt>
                <c:pt idx="11110" formatCode="0.00">
                  <c:v>81.383642824807623</c:v>
                </c:pt>
                <c:pt idx="11111" formatCode="0.00">
                  <c:v>81.32726953567385</c:v>
                </c:pt>
                <c:pt idx="11112" formatCode="0.00">
                  <c:v>81.395479601087956</c:v>
                </c:pt>
                <c:pt idx="11113" formatCode="0.00">
                  <c:v>81.316287981859418</c:v>
                </c:pt>
                <c:pt idx="11114" formatCode="0.00">
                  <c:v>81.438556059918312</c:v>
                </c:pt>
                <c:pt idx="11115" formatCode="0.00">
                  <c:v>81.506981376334323</c:v>
                </c:pt>
                <c:pt idx="11116" formatCode="0.00">
                  <c:v>81.371117326057302</c:v>
                </c:pt>
                <c:pt idx="11117" formatCode="0.00">
                  <c:v>81.462476558944019</c:v>
                </c:pt>
                <c:pt idx="11118" formatCode="0.00">
                  <c:v>81.929856492027341</c:v>
                </c:pt>
                <c:pt idx="11119" formatCode="0.00">
                  <c:v>81.505821330902478</c:v>
                </c:pt>
                <c:pt idx="11120" formatCode="0.00">
                  <c:v>81.472055656934316</c:v>
                </c:pt>
                <c:pt idx="11121" formatCode="0.00">
                  <c:v>81.56379908675801</c:v>
                </c:pt>
                <c:pt idx="11122" formatCode="0.00">
                  <c:v>81.561446069469852</c:v>
                </c:pt>
                <c:pt idx="11123" formatCode="0.00">
                  <c:v>81.504653327235332</c:v>
                </c:pt>
                <c:pt idx="11124" formatCode="0.00">
                  <c:v>81.596657587548648</c:v>
                </c:pt>
                <c:pt idx="11125" formatCode="0.00">
                  <c:v>82.066837342497152</c:v>
                </c:pt>
                <c:pt idx="11126" formatCode="0.00">
                  <c:v>81.789593305823018</c:v>
                </c:pt>
                <c:pt idx="11127" formatCode="0.00">
                  <c:v>81.95358270245471</c:v>
                </c:pt>
                <c:pt idx="11128" formatCode="0.00">
                  <c:v>81.802141414141431</c:v>
                </c:pt>
                <c:pt idx="11129" formatCode="0.00">
                  <c:v>81.825284730195193</c:v>
                </c:pt>
                <c:pt idx="11130" formatCode="0.00">
                  <c:v>81.604274397244566</c:v>
                </c:pt>
                <c:pt idx="11131" formatCode="0.00">
                  <c:v>81.629681964203769</c:v>
                </c:pt>
                <c:pt idx="11132" formatCode="0.00">
                  <c:v>81.732775177793087</c:v>
                </c:pt>
                <c:pt idx="11133" formatCode="0.00">
                  <c:v>82.310548120989935</c:v>
                </c:pt>
                <c:pt idx="11134" formatCode="0.00">
                  <c:v>82.551944723618107</c:v>
                </c:pt>
                <c:pt idx="11135" formatCode="0.00">
                  <c:v>81.70271389645778</c:v>
                </c:pt>
                <c:pt idx="11136" formatCode="0.00">
                  <c:v>81.67104274465693</c:v>
                </c:pt>
                <c:pt idx="11137" formatCode="0.00">
                  <c:v>81.631729096989972</c:v>
                </c:pt>
                <c:pt idx="11138" formatCode="0.00">
                  <c:v>81.705771084337371</c:v>
                </c:pt>
                <c:pt idx="11139" formatCode="0.00">
                  <c:v>81.701742437337955</c:v>
                </c:pt>
                <c:pt idx="11140" formatCode="0.00">
                  <c:v>81.700830687830717</c:v>
                </c:pt>
                <c:pt idx="11141" formatCode="0.00">
                  <c:v>81.589606260296563</c:v>
                </c:pt>
                <c:pt idx="11142" formatCode="0.00">
                  <c:v>81.424000608889813</c:v>
                </c:pt>
                <c:pt idx="11143" formatCode="0.00">
                  <c:v>81.551229376257552</c:v>
                </c:pt>
                <c:pt idx="11144" formatCode="0.00">
                  <c:v>81.388547154795063</c:v>
                </c:pt>
                <c:pt idx="11145" formatCode="0.00">
                  <c:v>81.511610835483239</c:v>
                </c:pt>
                <c:pt idx="11146" formatCode="0.00">
                  <c:v>81.674909448818909</c:v>
                </c:pt>
                <c:pt idx="11147" formatCode="0.00">
                  <c:v>81.626707776904965</c:v>
                </c:pt>
                <c:pt idx="11148" formatCode="0.00">
                  <c:v>81.620759476086533</c:v>
                </c:pt>
                <c:pt idx="11149" formatCode="0.00">
                  <c:v>81.690115033475351</c:v>
                </c:pt>
                <c:pt idx="11150" formatCode="0.00">
                  <c:v>81.599299115408371</c:v>
                </c:pt>
                <c:pt idx="11151" formatCode="0.00">
                  <c:v>81.627016514926979</c:v>
                </c:pt>
                <c:pt idx="11152" formatCode="0.00">
                  <c:v>81.587620483215758</c:v>
                </c:pt>
                <c:pt idx="11153" formatCode="0.00">
                  <c:v>81.682642857142881</c:v>
                </c:pt>
                <c:pt idx="11154" formatCode="0.00">
                  <c:v>81.566120991876886</c:v>
                </c:pt>
                <c:pt idx="11155" formatCode="0.00">
                  <c:v>81.709808510638311</c:v>
                </c:pt>
                <c:pt idx="11156" formatCode="0.00">
                  <c:v>81.639711607330952</c:v>
                </c:pt>
                <c:pt idx="11157" formatCode="0.00">
                  <c:v>81.589842764669044</c:v>
                </c:pt>
                <c:pt idx="11158" formatCode="0.00">
                  <c:v>81.664720542231507</c:v>
                </c:pt>
                <c:pt idx="11159" formatCode="0.00">
                  <c:v>81.687760316798688</c:v>
                </c:pt>
                <c:pt idx="11160" formatCode="0.00">
                  <c:v>81.664720542231507</c:v>
                </c:pt>
                <c:pt idx="11161" formatCode="0.00">
                  <c:v>81.675977657130943</c:v>
                </c:pt>
                <c:pt idx="11162" formatCode="0.00">
                  <c:v>81.748754539762075</c:v>
                </c:pt>
                <c:pt idx="11163" formatCode="0.00">
                  <c:v>81.737069427017985</c:v>
                </c:pt>
                <c:pt idx="11164" formatCode="0.00">
                  <c:v>81.727360477287007</c:v>
                </c:pt>
                <c:pt idx="11165" formatCode="0.00">
                  <c:v>81.713566750629738</c:v>
                </c:pt>
                <c:pt idx="11166" formatCode="0.00">
                  <c:v>81.786521363923399</c:v>
                </c:pt>
                <c:pt idx="11167" formatCode="0.00">
                  <c:v>81.786331925675697</c:v>
                </c:pt>
                <c:pt idx="11168" formatCode="0.00">
                  <c:v>81.64832401524778</c:v>
                </c:pt>
                <c:pt idx="11169" formatCode="0.00">
                  <c:v>81.793752071383054</c:v>
                </c:pt>
                <c:pt idx="11170" formatCode="0.00">
                  <c:v>81.674262798634814</c:v>
                </c:pt>
                <c:pt idx="11171" formatCode="0.00">
                  <c:v>81.673710464369805</c:v>
                </c:pt>
                <c:pt idx="11172" formatCode="0.00">
                  <c:v>81.673154572778017</c:v>
                </c:pt>
                <c:pt idx="11173" formatCode="0.00">
                  <c:v>81.56209560723515</c:v>
                </c:pt>
                <c:pt idx="11174" formatCode="0.00">
                  <c:v>81.636515439429942</c:v>
                </c:pt>
                <c:pt idx="11175" formatCode="0.00">
                  <c:v>81.808626759038773</c:v>
                </c:pt>
                <c:pt idx="11176" formatCode="0.00">
                  <c:v>81.699157517899778</c:v>
                </c:pt>
                <c:pt idx="11177" formatCode="0.00">
                  <c:v>81.689042571676836</c:v>
                </c:pt>
                <c:pt idx="11178" formatCode="0.00">
                  <c:v>81.665032166920255</c:v>
                </c:pt>
                <c:pt idx="11179" formatCode="0.00">
                  <c:v>81.64316079965235</c:v>
                </c:pt>
                <c:pt idx="11180" formatCode="0.00">
                  <c:v>81.677316702819965</c:v>
                </c:pt>
                <c:pt idx="11181" formatCode="0.00">
                  <c:v>81.601650173611119</c:v>
                </c:pt>
                <c:pt idx="11182" formatCode="0.00">
                  <c:v>81.645327399044731</c:v>
                </c:pt>
                <c:pt idx="11183" formatCode="0.00">
                  <c:v>81.611851073054424</c:v>
                </c:pt>
                <c:pt idx="11184" formatCode="0.00">
                  <c:v>81.602444083928191</c:v>
                </c:pt>
                <c:pt idx="11185" formatCode="0.00">
                  <c:v>81.735605694564285</c:v>
                </c:pt>
                <c:pt idx="11186" formatCode="0.00">
                  <c:v>81.671036097980249</c:v>
                </c:pt>
                <c:pt idx="11187" formatCode="0.00">
                  <c:v>81.624181972789117</c:v>
                </c:pt>
                <c:pt idx="11188" formatCode="0.00">
                  <c:v>81.936503557974049</c:v>
                </c:pt>
                <c:pt idx="11189" formatCode="0.00">
                  <c:v>81.739076055160908</c:v>
                </c:pt>
                <c:pt idx="11190" formatCode="0.00">
                  <c:v>82.492571399959957</c:v>
                </c:pt>
                <c:pt idx="11191" formatCode="0.00">
                  <c:v>82.099848388380437</c:v>
                </c:pt>
                <c:pt idx="11192" formatCode="0.00">
                  <c:v>82.289881720430145</c:v>
                </c:pt>
                <c:pt idx="11193" formatCode="0.00">
                  <c:v>82.298469434393468</c:v>
                </c:pt>
                <c:pt idx="11194" formatCode="0.00">
                  <c:v>82.103425531914908</c:v>
                </c:pt>
                <c:pt idx="11195" formatCode="0.00">
                  <c:v>82.25014341160491</c:v>
                </c:pt>
                <c:pt idx="11196" formatCode="0.00">
                  <c:v>82.279004204089446</c:v>
                </c:pt>
                <c:pt idx="11197" formatCode="0.00">
                  <c:v>82.422185803757841</c:v>
                </c:pt>
                <c:pt idx="11198" formatCode="0.00">
                  <c:v>82.308152091254755</c:v>
                </c:pt>
                <c:pt idx="11199" formatCode="0.00">
                  <c:v>82.212155794320822</c:v>
                </c:pt>
                <c:pt idx="11200" formatCode="0.00">
                  <c:v>82.04479972936403</c:v>
                </c:pt>
                <c:pt idx="11201" formatCode="0.00">
                  <c:v>81.914607212857717</c:v>
                </c:pt>
                <c:pt idx="11202" formatCode="0.00">
                  <c:v>81.822796563302404</c:v>
                </c:pt>
                <c:pt idx="11203" formatCode="0.00">
                  <c:v>81.640115269759136</c:v>
                </c:pt>
                <c:pt idx="11204" formatCode="0.00">
                  <c:v>81.534042084168362</c:v>
                </c:pt>
                <c:pt idx="11205" formatCode="0.00">
                  <c:v>81.582212170058455</c:v>
                </c:pt>
                <c:pt idx="11206" formatCode="0.00">
                  <c:v>81.547339546191253</c:v>
                </c:pt>
                <c:pt idx="11207" formatCode="0.00">
                  <c:v>81.573538116591948</c:v>
                </c:pt>
                <c:pt idx="11208" formatCode="0.00">
                  <c:v>81.549117381489864</c:v>
                </c:pt>
                <c:pt idx="11209" formatCode="0.00">
                  <c:v>81.55703877887791</c:v>
                </c:pt>
                <c:pt idx="11210" formatCode="0.00">
                  <c:v>81.429235780765254</c:v>
                </c:pt>
                <c:pt idx="11211" formatCode="0.00">
                  <c:v>81.407109105994621</c:v>
                </c:pt>
                <c:pt idx="11212" formatCode="0.00">
                  <c:v>81.478370216306175</c:v>
                </c:pt>
                <c:pt idx="11213" formatCode="0.00">
                  <c:v>81.589842764669044</c:v>
                </c:pt>
                <c:pt idx="11214" formatCode="0.00">
                  <c:v>81.515933780385595</c:v>
                </c:pt>
                <c:pt idx="11215" formatCode="0.00">
                  <c:v>81.543796720622254</c:v>
                </c:pt>
                <c:pt idx="11216" formatCode="0.00">
                  <c:v>81.43695196966506</c:v>
                </c:pt>
                <c:pt idx="11217" formatCode="0.00">
                  <c:v>81.41443672089585</c:v>
                </c:pt>
                <c:pt idx="11218" formatCode="0.00">
                  <c:v>81.423226550921029</c:v>
                </c:pt>
                <c:pt idx="11219" formatCode="0.00">
                  <c:v>81.453365025466908</c:v>
                </c:pt>
                <c:pt idx="11220" formatCode="0.00">
                  <c:v>81.323971720178619</c:v>
                </c:pt>
                <c:pt idx="11221" formatCode="0.00">
                  <c:v>81.407036208732706</c:v>
                </c:pt>
                <c:pt idx="11222" formatCode="0.00">
                  <c:v>81.343701941540431</c:v>
                </c:pt>
                <c:pt idx="11223" formatCode="0.00">
                  <c:v>81.330977768277052</c:v>
                </c:pt>
                <c:pt idx="11224" formatCode="0.00">
                  <c:v>81.296725910064268</c:v>
                </c:pt>
                <c:pt idx="11225" formatCode="0.00">
                  <c:v>81.423407725321894</c:v>
                </c:pt>
                <c:pt idx="11226" formatCode="0.00">
                  <c:v>81.410763921737285</c:v>
                </c:pt>
                <c:pt idx="11227" formatCode="0.00">
                  <c:v>81.260471486980862</c:v>
                </c:pt>
                <c:pt idx="11228" formatCode="0.00">
                  <c:v>81.214829924650175</c:v>
                </c:pt>
                <c:pt idx="11229" formatCode="0.00">
                  <c:v>81.4413405172414</c:v>
                </c:pt>
                <c:pt idx="11230" formatCode="0.00">
                  <c:v>81.389182287188333</c:v>
                </c:pt>
                <c:pt idx="11231" formatCode="0.00">
                  <c:v>81.367609929078029</c:v>
                </c:pt>
                <c:pt idx="11232" formatCode="0.00">
                  <c:v>81.404211146838179</c:v>
                </c:pt>
                <c:pt idx="11233" formatCode="0.00">
                  <c:v>81.279524520255876</c:v>
                </c:pt>
                <c:pt idx="11234" formatCode="0.00">
                  <c:v>81.315355187778493</c:v>
                </c:pt>
                <c:pt idx="11235" formatCode="0.00">
                  <c:v>81.21554629629631</c:v>
                </c:pt>
                <c:pt idx="11236" formatCode="0.00">
                  <c:v>81.308131633932319</c:v>
                </c:pt>
                <c:pt idx="11237" formatCode="0.00">
                  <c:v>81.365148358329975</c:v>
                </c:pt>
                <c:pt idx="11238" formatCode="0.00">
                  <c:v>81.574325420375871</c:v>
                </c:pt>
                <c:pt idx="11239" formatCode="0.00">
                  <c:v>81.557334975369486</c:v>
                </c:pt>
                <c:pt idx="11240" formatCode="0.00">
                  <c:v>81.418844155844184</c:v>
                </c:pt>
                <c:pt idx="11241" formatCode="0.00">
                  <c:v>81.556372792548061</c:v>
                </c:pt>
                <c:pt idx="11242" formatCode="0.00">
                  <c:v>81.618227623456804</c:v>
                </c:pt>
                <c:pt idx="11243" formatCode="0.00">
                  <c:v>81.762810174639327</c:v>
                </c:pt>
                <c:pt idx="11244" formatCode="0.00">
                  <c:v>81.798205325332844</c:v>
                </c:pt>
                <c:pt idx="11245" formatCode="0.00">
                  <c:v>81.78971720007489</c:v>
                </c:pt>
                <c:pt idx="11246" formatCode="0.00">
                  <c:v>81.899657909551507</c:v>
                </c:pt>
                <c:pt idx="11247" formatCode="0.00">
                  <c:v>81.956795895311615</c:v>
                </c:pt>
                <c:pt idx="11248" formatCode="0.00">
                  <c:v>81.983071752265872</c:v>
                </c:pt>
                <c:pt idx="11249" formatCode="0.00">
                  <c:v>81.896718726307824</c:v>
                </c:pt>
                <c:pt idx="11250" formatCode="0.00">
                  <c:v>81.914350837138528</c:v>
                </c:pt>
                <c:pt idx="11251" formatCode="0.00">
                  <c:v>81.932117647058845</c:v>
                </c:pt>
                <c:pt idx="11252" formatCode="0.00">
                  <c:v>81.797097448686003</c:v>
                </c:pt>
                <c:pt idx="11253" formatCode="0.00">
                  <c:v>81.706370699652112</c:v>
                </c:pt>
                <c:pt idx="11254" formatCode="0.00">
                  <c:v>81.690784279305632</c:v>
                </c:pt>
                <c:pt idx="11255" formatCode="0.00">
                  <c:v>81.399090891206015</c:v>
                </c:pt>
                <c:pt idx="11256" formatCode="0.00">
                  <c:v>81.355972759573618</c:v>
                </c:pt>
                <c:pt idx="11257" formatCode="0.00">
                  <c:v>81.464539676273205</c:v>
                </c:pt>
                <c:pt idx="11258" formatCode="0.00">
                  <c:v>81.464539676273205</c:v>
                </c:pt>
                <c:pt idx="11259" formatCode="0.00">
                  <c:v>81.455106303102156</c:v>
                </c:pt>
                <c:pt idx="11260" formatCode="0.00">
                  <c:v>81.443522565320677</c:v>
                </c:pt>
                <c:pt idx="11261" formatCode="0.00">
                  <c:v>81.360429025213435</c:v>
                </c:pt>
                <c:pt idx="11262" formatCode="0.00">
                  <c:v>81.358977698128257</c:v>
                </c:pt>
                <c:pt idx="11263" formatCode="0.00">
                  <c:v>81.295161406312459</c:v>
                </c:pt>
                <c:pt idx="11264" formatCode="0.00">
                  <c:v>81.363490686961754</c:v>
                </c:pt>
                <c:pt idx="11265" formatCode="0.00">
                  <c:v>81.3015966673359</c:v>
                </c:pt>
                <c:pt idx="11266" formatCode="0.00">
                  <c:v>81.440565392354145</c:v>
                </c:pt>
                <c:pt idx="11267" formatCode="0.00">
                  <c:v>81.378570794675284</c:v>
                </c:pt>
                <c:pt idx="11268" formatCode="0.00">
                  <c:v>81.926091865641439</c:v>
                </c:pt>
                <c:pt idx="11269" formatCode="0.00">
                  <c:v>81.373479285134039</c:v>
                </c:pt>
                <c:pt idx="11270" formatCode="0.00">
                  <c:v>81.247168193850555</c:v>
                </c:pt>
                <c:pt idx="11271" formatCode="0.00">
                  <c:v>81.316695385871796</c:v>
                </c:pt>
                <c:pt idx="11272" formatCode="0.00">
                  <c:v>81.263460028624039</c:v>
                </c:pt>
                <c:pt idx="11273" formatCode="0.00">
                  <c:v>81.212468085106394</c:v>
                </c:pt>
                <c:pt idx="11274" formatCode="0.00">
                  <c:v>81.19197320515444</c:v>
                </c:pt>
                <c:pt idx="11275" formatCode="0.00">
                  <c:v>81.304470648394371</c:v>
                </c:pt>
                <c:pt idx="11276" formatCode="0.00">
                  <c:v>81.143075494796975</c:v>
                </c:pt>
                <c:pt idx="11277" formatCode="0.00">
                  <c:v>81.255297490308109</c:v>
                </c:pt>
                <c:pt idx="11278" formatCode="0.00">
                  <c:v>81.153134529148005</c:v>
                </c:pt>
                <c:pt idx="11279" formatCode="0.00">
                  <c:v>81.505585821653469</c:v>
                </c:pt>
                <c:pt idx="11280" formatCode="0.00">
                  <c:v>81.265321356479618</c:v>
                </c:pt>
                <c:pt idx="11281" formatCode="0.00">
                  <c:v>81.311335338949078</c:v>
                </c:pt>
                <c:pt idx="11282" formatCode="0.00">
                  <c:v>81.185293248102298</c:v>
                </c:pt>
                <c:pt idx="11283" formatCode="0.00">
                  <c:v>81.221623087621722</c:v>
                </c:pt>
                <c:pt idx="11284" formatCode="0.00">
                  <c:v>81.251446411012779</c:v>
                </c:pt>
                <c:pt idx="11285" formatCode="0.00">
                  <c:v>81.290887074562278</c:v>
                </c:pt>
                <c:pt idx="11286" formatCode="0.00">
                  <c:v>81.376202028081138</c:v>
                </c:pt>
                <c:pt idx="11287" formatCode="0.00">
                  <c:v>81.348668417980164</c:v>
                </c:pt>
                <c:pt idx="11288" formatCode="0.00">
                  <c:v>81.478386852821416</c:v>
                </c:pt>
                <c:pt idx="11289" formatCode="0.00">
                  <c:v>81.710405004633941</c:v>
                </c:pt>
                <c:pt idx="11290" formatCode="0.00">
                  <c:v>81.750320837927248</c:v>
                </c:pt>
                <c:pt idx="11291" formatCode="0.00">
                  <c:v>81.786453093812383</c:v>
                </c:pt>
                <c:pt idx="11292" formatCode="0.00">
                  <c:v>81.823101375814645</c:v>
                </c:pt>
                <c:pt idx="11293" formatCode="0.00">
                  <c:v>81.664302605210423</c:v>
                </c:pt>
                <c:pt idx="11294" formatCode="0.00">
                  <c:v>81.43120702402959</c:v>
                </c:pt>
                <c:pt idx="11295" formatCode="0.00">
                  <c:v>81.352928732183059</c:v>
                </c:pt>
                <c:pt idx="11296" formatCode="0.00">
                  <c:v>81.348032087580236</c:v>
                </c:pt>
                <c:pt idx="11297" formatCode="0.00">
                  <c:v>81.350132003798677</c:v>
                </c:pt>
                <c:pt idx="11298" formatCode="0.00">
                  <c:v>81.428479582146267</c:v>
                </c:pt>
                <c:pt idx="11299" formatCode="0.00">
                  <c:v>81.321876639422172</c:v>
                </c:pt>
                <c:pt idx="11300" formatCode="0.00">
                  <c:v>81.477719271623684</c:v>
                </c:pt>
                <c:pt idx="11301" formatCode="0.00">
                  <c:v>81.380437891143572</c:v>
                </c:pt>
                <c:pt idx="11302" formatCode="0.00">
                  <c:v>82.038214081826865</c:v>
                </c:pt>
                <c:pt idx="11303" formatCode="0.00">
                  <c:v>81.39482512409316</c:v>
                </c:pt>
                <c:pt idx="11304" formatCode="0.00">
                  <c:v>81.324481694460417</c:v>
                </c:pt>
                <c:pt idx="11305" formatCode="0.00">
                  <c:v>81.224416490486263</c:v>
                </c:pt>
                <c:pt idx="11306" formatCode="0.00">
                  <c:v>80.998549132947986</c:v>
                </c:pt>
                <c:pt idx="11307" formatCode="0.00">
                  <c:v>80.960033898305099</c:v>
                </c:pt>
                <c:pt idx="11308" formatCode="0.00">
                  <c:v>81.097134615384618</c:v>
                </c:pt>
                <c:pt idx="11309" formatCode="0.00">
                  <c:v>81.027470383947531</c:v>
                </c:pt>
                <c:pt idx="11310" formatCode="0.00">
                  <c:v>81.000889943809355</c:v>
                </c:pt>
                <c:pt idx="11311" formatCode="0.00">
                  <c:v>80.947325744308245</c:v>
                </c:pt>
                <c:pt idx="11312" formatCode="0.00">
                  <c:v>80.751001958863881</c:v>
                </c:pt>
                <c:pt idx="11313" formatCode="0.00">
                  <c:v>80.820578448786279</c:v>
                </c:pt>
                <c:pt idx="11314" formatCode="0.00">
                  <c:v>80.838766626841931</c:v>
                </c:pt>
                <c:pt idx="11315" formatCode="0.00">
                  <c:v>80.717052969502419</c:v>
                </c:pt>
                <c:pt idx="11316" formatCode="0.00">
                  <c:v>80.704670036393068</c:v>
                </c:pt>
                <c:pt idx="11317" formatCode="0.00">
                  <c:v>80.651492871690436</c:v>
                </c:pt>
                <c:pt idx="11318" formatCode="0.00">
                  <c:v>80.532525659374372</c:v>
                </c:pt>
                <c:pt idx="11319" formatCode="0.00">
                  <c:v>80.545950112913175</c:v>
                </c:pt>
                <c:pt idx="11320" formatCode="0.00">
                  <c:v>80.469633704161538</c:v>
                </c:pt>
                <c:pt idx="11321" formatCode="0.00">
                  <c:v>80.286976849938</c:v>
                </c:pt>
                <c:pt idx="11322" formatCode="0.00">
                  <c:v>80.354968911917126</c:v>
                </c:pt>
                <c:pt idx="11323" formatCode="0.00">
                  <c:v>80.247164070612683</c:v>
                </c:pt>
                <c:pt idx="11324" formatCode="0.00">
                  <c:v>80.461605909280095</c:v>
                </c:pt>
                <c:pt idx="11325" formatCode="0.00">
                  <c:v>80.291495519899996</c:v>
                </c:pt>
                <c:pt idx="11326" formatCode="0.00">
                  <c:v>80.374313868613157</c:v>
                </c:pt>
                <c:pt idx="11327" formatCode="0.00">
                  <c:v>80.62449353358366</c:v>
                </c:pt>
                <c:pt idx="11328" formatCode="0.00">
                  <c:v>80.62449353358366</c:v>
                </c:pt>
                <c:pt idx="11329" formatCode="0.00">
                  <c:v>80.436518363939911</c:v>
                </c:pt>
                <c:pt idx="11330" formatCode="0.00">
                  <c:v>80.32174373956596</c:v>
                </c:pt>
                <c:pt idx="11331" formatCode="0.00">
                  <c:v>80.363208768267256</c:v>
                </c:pt>
                <c:pt idx="11332" formatCode="0.00">
                  <c:v>80.297819377740666</c:v>
                </c:pt>
                <c:pt idx="11333" formatCode="0.00">
                  <c:v>80.360053907229442</c:v>
                </c:pt>
                <c:pt idx="11334" formatCode="0.00">
                  <c:v>80.147595272955456</c:v>
                </c:pt>
                <c:pt idx="11335" formatCode="0.00">
                  <c:v>80.147595272955456</c:v>
                </c:pt>
                <c:pt idx="11336" formatCode="0.00">
                  <c:v>80.032556578121756</c:v>
                </c:pt>
                <c:pt idx="11337" formatCode="0.00">
                  <c:v>79.831238862162763</c:v>
                </c:pt>
                <c:pt idx="11338" formatCode="0.00">
                  <c:v>79.789918252143025</c:v>
                </c:pt>
                <c:pt idx="11339" formatCode="0.00">
                  <c:v>79.949781609195412</c:v>
                </c:pt>
                <c:pt idx="11340" formatCode="0.00">
                  <c:v>79.913983881096939</c:v>
                </c:pt>
                <c:pt idx="11341" formatCode="0.00">
                  <c:v>79.878066051583147</c:v>
                </c:pt>
                <c:pt idx="11342" formatCode="0.00">
                  <c:v>79.928668977105673</c:v>
                </c:pt>
                <c:pt idx="11343" formatCode="0.00">
                  <c:v>80.008371344414059</c:v>
                </c:pt>
                <c:pt idx="11344" formatCode="0.00">
                  <c:v>79.951579856721452</c:v>
                </c:pt>
                <c:pt idx="11345" formatCode="0.00">
                  <c:v>80.002552553820195</c:v>
                </c:pt>
                <c:pt idx="11346" formatCode="0.00">
                  <c:v>79.933863309352532</c:v>
                </c:pt>
                <c:pt idx="11347" formatCode="0.00">
                  <c:v>80.035153911384356</c:v>
                </c:pt>
                <c:pt idx="11348" formatCode="0.00">
                  <c:v>80.104198979591857</c:v>
                </c:pt>
                <c:pt idx="11349" formatCode="0.00">
                  <c:v>80.089144834930792</c:v>
                </c:pt>
                <c:pt idx="11350" formatCode="0.00">
                  <c:v>79.935551738852155</c:v>
                </c:pt>
                <c:pt idx="11351" formatCode="0.00">
                  <c:v>80.03769003847799</c:v>
                </c:pt>
                <c:pt idx="11352" formatCode="0.00">
                  <c:v>80.089552462526797</c:v>
                </c:pt>
                <c:pt idx="11353" formatCode="0.00">
                  <c:v>80.053111540111558</c:v>
                </c:pt>
                <c:pt idx="11354" formatCode="0.00">
                  <c:v>80.01654533734424</c:v>
                </c:pt>
                <c:pt idx="11355" formatCode="0.00">
                  <c:v>80.047323219281253</c:v>
                </c:pt>
                <c:pt idx="11356" formatCode="0.00">
                  <c:v>79.967966602025427</c:v>
                </c:pt>
                <c:pt idx="11357" formatCode="0.00">
                  <c:v>79.909741476046634</c:v>
                </c:pt>
                <c:pt idx="11358" formatCode="0.00">
                  <c:v>80.059358331532323</c:v>
                </c:pt>
                <c:pt idx="11359" formatCode="0.00">
                  <c:v>80.0986957368535</c:v>
                </c:pt>
                <c:pt idx="11360" formatCode="0.00">
                  <c:v>80.129818378846991</c:v>
                </c:pt>
                <c:pt idx="11361" formatCode="0.00">
                  <c:v>80.169358506944462</c:v>
                </c:pt>
                <c:pt idx="11362" formatCode="0.00">
                  <c:v>80.286983032412437</c:v>
                </c:pt>
                <c:pt idx="11363" formatCode="0.00">
                  <c:v>80.467029264031467</c:v>
                </c:pt>
                <c:pt idx="11364" formatCode="0.00">
                  <c:v>80.208137976346919</c:v>
                </c:pt>
                <c:pt idx="11365" formatCode="0.00">
                  <c:v>80.155668718399667</c:v>
                </c:pt>
                <c:pt idx="11366" formatCode="0.00">
                  <c:v>79.991126380910316</c:v>
                </c:pt>
                <c:pt idx="11367" formatCode="0.00">
                  <c:v>80.062966762685591</c:v>
                </c:pt>
                <c:pt idx="11368" formatCode="0.00">
                  <c:v>80.131661032028504</c:v>
                </c:pt>
                <c:pt idx="11369" formatCode="0.00">
                  <c:v>80.025276785714311</c:v>
                </c:pt>
                <c:pt idx="11370" formatCode="0.00">
                  <c:v>79.781472906403962</c:v>
                </c:pt>
                <c:pt idx="11371" formatCode="0.00">
                  <c:v>79.764963203948867</c:v>
                </c:pt>
                <c:pt idx="11372" formatCode="0.00">
                  <c:v>80.260191011235975</c:v>
                </c:pt>
                <c:pt idx="11373" formatCode="0.00">
                  <c:v>79.916508771929841</c:v>
                </c:pt>
                <c:pt idx="11374" formatCode="0.00">
                  <c:v>79.792802069275766</c:v>
                </c:pt>
                <c:pt idx="11375" formatCode="0.00">
                  <c:v>79.977181450707391</c:v>
                </c:pt>
                <c:pt idx="11376" formatCode="0.00">
                  <c:v>79.094891709728174</c:v>
                </c:pt>
                <c:pt idx="11377" formatCode="0.00">
                  <c:v>80.772130629621358</c:v>
                </c:pt>
                <c:pt idx="11378" formatCode="0.00">
                  <c:v>80.64132550860721</c:v>
                </c:pt>
                <c:pt idx="11379" formatCode="0.00">
                  <c:v>78.715205882352947</c:v>
                </c:pt>
                <c:pt idx="11380" formatCode="0.00">
                  <c:v>78.810369002874211</c:v>
                </c:pt>
                <c:pt idx="11381" formatCode="0.00">
                  <c:v>78.937912049252418</c:v>
                </c:pt>
                <c:pt idx="11382" formatCode="0.00">
                  <c:v>79.287632433618626</c:v>
                </c:pt>
                <c:pt idx="11383" formatCode="0.00">
                  <c:v>78.924694510739869</c:v>
                </c:pt>
                <c:pt idx="11384" formatCode="0.00">
                  <c:v>79.126207547169841</c:v>
                </c:pt>
                <c:pt idx="11385" formatCode="0.00">
                  <c:v>79.110363945578243</c:v>
                </c:pt>
                <c:pt idx="11386" formatCode="0.00">
                  <c:v>79.059290357066502</c:v>
                </c:pt>
                <c:pt idx="11387" formatCode="0.00">
                  <c:v>79.223209587051258</c:v>
                </c:pt>
                <c:pt idx="11388" formatCode="0.00">
                  <c:v>79.46837757437072</c:v>
                </c:pt>
                <c:pt idx="11389" formatCode="0.00">
                  <c:v>79.568237900755577</c:v>
                </c:pt>
                <c:pt idx="11390" formatCode="0.00">
                  <c:v>79.558861297539138</c:v>
                </c:pt>
                <c:pt idx="11391" formatCode="0.00">
                  <c:v>80.020936507936526</c:v>
                </c:pt>
                <c:pt idx="11392" formatCode="0.00">
                  <c:v>79.893213683994247</c:v>
                </c:pt>
                <c:pt idx="11393" formatCode="0.00">
                  <c:v>79.841125000000019</c:v>
                </c:pt>
                <c:pt idx="11394" formatCode="0.00">
                  <c:v>79.788972022217663</c:v>
                </c:pt>
                <c:pt idx="11395" formatCode="0.00">
                  <c:v>79.80573064250413</c:v>
                </c:pt>
                <c:pt idx="11396" formatCode="0.00">
                  <c:v>79.855306105610566</c:v>
                </c:pt>
                <c:pt idx="11397" formatCode="0.00">
                  <c:v>79.641332300062018</c:v>
                </c:pt>
                <c:pt idx="11398" formatCode="0.00">
                  <c:v>79.71124016563148</c:v>
                </c:pt>
                <c:pt idx="11399" formatCode="0.00">
                  <c:v>79.630738589211632</c:v>
                </c:pt>
                <c:pt idx="11400" formatCode="0.00">
                  <c:v>79.500840365828324</c:v>
                </c:pt>
                <c:pt idx="11401" formatCode="0.00">
                  <c:v>79.550372475536136</c:v>
                </c:pt>
                <c:pt idx="11402" formatCode="0.00">
                  <c:v>79.608183486238531</c:v>
                </c:pt>
                <c:pt idx="11403" formatCode="0.00">
                  <c:v>79.280585055312045</c:v>
                </c:pt>
                <c:pt idx="11404" formatCode="0.00">
                  <c:v>79.297057668198931</c:v>
                </c:pt>
                <c:pt idx="11405" formatCode="0.00">
                  <c:v>79.379269343370993</c:v>
                </c:pt>
                <c:pt idx="11406" formatCode="0.00">
                  <c:v>79.346507743825882</c:v>
                </c:pt>
                <c:pt idx="11407" formatCode="0.00">
                  <c:v>79.363094280326848</c:v>
                </c:pt>
                <c:pt idx="11408" formatCode="0.00">
                  <c:v>79.507544691565258</c:v>
                </c:pt>
                <c:pt idx="11409" formatCode="0.00">
                  <c:v>79.454108545034657</c:v>
                </c:pt>
                <c:pt idx="11410" formatCode="0.00">
                  <c:v>79.450171674721588</c:v>
                </c:pt>
                <c:pt idx="11411" formatCode="0.00">
                  <c:v>79.512264087468481</c:v>
                </c:pt>
                <c:pt idx="11412" formatCode="0.00">
                  <c:v>80.7917610619469</c:v>
                </c:pt>
                <c:pt idx="11413" formatCode="0.00">
                  <c:v>79.227285714285728</c:v>
                </c:pt>
                <c:pt idx="11414" formatCode="0.00">
                  <c:v>79.351791464187642</c:v>
                </c:pt>
                <c:pt idx="11415" formatCode="0.00">
                  <c:v>79.293787134997899</c:v>
                </c:pt>
                <c:pt idx="11416" formatCode="0.00">
                  <c:v>79.356214058860914</c:v>
                </c:pt>
                <c:pt idx="11417" formatCode="0.00">
                  <c:v>79.331326271186455</c:v>
                </c:pt>
                <c:pt idx="11418" formatCode="0.00">
                  <c:v>79.331326271186455</c:v>
                </c:pt>
                <c:pt idx="11419" formatCode="0.00">
                  <c:v>79.260564591274886</c:v>
                </c:pt>
                <c:pt idx="11420" formatCode="0.00">
                  <c:v>79.18991819911227</c:v>
                </c:pt>
                <c:pt idx="11421" formatCode="0.00">
                  <c:v>79.165150991142994</c:v>
                </c:pt>
                <c:pt idx="11422" formatCode="0.00">
                  <c:v>79.260319739331507</c:v>
                </c:pt>
                <c:pt idx="11423" formatCode="0.00">
                  <c:v>79.21084473739279</c:v>
                </c:pt>
                <c:pt idx="11424" formatCode="0.00">
                  <c:v>79.296854166666691</c:v>
                </c:pt>
                <c:pt idx="11425" formatCode="0.00">
                  <c:v>79.847371754932524</c:v>
                </c:pt>
                <c:pt idx="11426" formatCode="0.00">
                  <c:v>81.35698924063729</c:v>
                </c:pt>
                <c:pt idx="11427" formatCode="0.00">
                  <c:v>81.147631317315685</c:v>
                </c:pt>
                <c:pt idx="11428" formatCode="0.00">
                  <c:v>81.311484219269119</c:v>
                </c:pt>
                <c:pt idx="11429" formatCode="0.00">
                  <c:v>81.049067600989304</c:v>
                </c:pt>
                <c:pt idx="11430" formatCode="0.00">
                  <c:v>79.121256697321073</c:v>
                </c:pt>
                <c:pt idx="11431" formatCode="0.00">
                  <c:v>79.568533866874887</c:v>
                </c:pt>
                <c:pt idx="11432" formatCode="0.00">
                  <c:v>79.557322132097354</c:v>
                </c:pt>
                <c:pt idx="11433" formatCode="0.00">
                  <c:v>79.664044661682965</c:v>
                </c:pt>
                <c:pt idx="11434" formatCode="0.00">
                  <c:v>79.636043146239018</c:v>
                </c:pt>
                <c:pt idx="11435" formatCode="0.00">
                  <c:v>79.550717786712639</c:v>
                </c:pt>
                <c:pt idx="11436" formatCode="0.00">
                  <c:v>79.391880213292708</c:v>
                </c:pt>
                <c:pt idx="11437" formatCode="0.00">
                  <c:v>79.815240210843385</c:v>
                </c:pt>
                <c:pt idx="11438" formatCode="0.00">
                  <c:v>79.900163561076624</c:v>
                </c:pt>
                <c:pt idx="11439" formatCode="0.00">
                  <c:v>80.027522821576781</c:v>
                </c:pt>
                <c:pt idx="11440" formatCode="0.00">
                  <c:v>80.008851404865183</c:v>
                </c:pt>
                <c:pt idx="11441" formatCode="0.00">
                  <c:v>80.059830652790936</c:v>
                </c:pt>
                <c:pt idx="11442" formatCode="0.00">
                  <c:v>80.363618458610858</c:v>
                </c:pt>
                <c:pt idx="11443" formatCode="0.00">
                  <c:v>79.986684210526349</c:v>
                </c:pt>
                <c:pt idx="11444" formatCode="0.00">
                  <c:v>80.181594563331416</c:v>
                </c:pt>
                <c:pt idx="11445" formatCode="0.00">
                  <c:v>80.091921853790964</c:v>
                </c:pt>
                <c:pt idx="11446" formatCode="0.00">
                  <c:v>79.863771032598109</c:v>
                </c:pt>
                <c:pt idx="11447" formatCode="0.00">
                  <c:v>79.817497250589156</c:v>
                </c:pt>
                <c:pt idx="11448" formatCode="0.00">
                  <c:v>79.886051884000793</c:v>
                </c:pt>
                <c:pt idx="11449" formatCode="0.00">
                  <c:v>79.969478733926806</c:v>
                </c:pt>
                <c:pt idx="11450" formatCode="0.00">
                  <c:v>79.854765873015893</c:v>
                </c:pt>
                <c:pt idx="11451" formatCode="0.00">
                  <c:v>79.806051960979502</c:v>
                </c:pt>
                <c:pt idx="11452" formatCode="0.00">
                  <c:v>79.847132214899148</c:v>
                </c:pt>
                <c:pt idx="11453" formatCode="0.00">
                  <c:v>79.727414595028094</c:v>
                </c:pt>
                <c:pt idx="11454" formatCode="0.00">
                  <c:v>79.820367149758454</c:v>
                </c:pt>
                <c:pt idx="11455" formatCode="0.00">
                  <c:v>79.676061059441977</c:v>
                </c:pt>
                <c:pt idx="11456" formatCode="0.00">
                  <c:v>79.725936636880604</c:v>
                </c:pt>
                <c:pt idx="11457" formatCode="0.00">
                  <c:v>79.851630806845989</c:v>
                </c:pt>
                <c:pt idx="11458" formatCode="0.00">
                  <c:v>79.998381312615024</c:v>
                </c:pt>
                <c:pt idx="11459" formatCode="0.00">
                  <c:v>80.041205128205149</c:v>
                </c:pt>
                <c:pt idx="11460" formatCode="0.00">
                  <c:v>79.697482047049121</c:v>
                </c:pt>
                <c:pt idx="11461" formatCode="0.00">
                  <c:v>79.780605633802821</c:v>
                </c:pt>
                <c:pt idx="11462" formatCode="0.00">
                  <c:v>79.959190674437977</c:v>
                </c:pt>
                <c:pt idx="11463" formatCode="0.00">
                  <c:v>79.846507306889379</c:v>
                </c:pt>
                <c:pt idx="11464" formatCode="0.00">
                  <c:v>80.132865884325241</c:v>
                </c:pt>
                <c:pt idx="11465" formatCode="0.00">
                  <c:v>80.263946173254865</c:v>
                </c:pt>
                <c:pt idx="11466" formatCode="0.00">
                  <c:v>80.101129875606176</c:v>
                </c:pt>
                <c:pt idx="11467" formatCode="0.00">
                  <c:v>79.971779443254846</c:v>
                </c:pt>
                <c:pt idx="11468" formatCode="0.00">
                  <c:v>79.645483136593612</c:v>
                </c:pt>
                <c:pt idx="11469" formatCode="0.00">
                  <c:v>79.726505566057568</c:v>
                </c:pt>
                <c:pt idx="11470" formatCode="0.00">
                  <c:v>79.618004187604697</c:v>
                </c:pt>
                <c:pt idx="11471" formatCode="0.00">
                  <c:v>79.529860949209009</c:v>
                </c:pt>
                <c:pt idx="11472" formatCode="0.00">
                  <c:v>79.625836438923415</c:v>
                </c:pt>
                <c:pt idx="11473" formatCode="0.00">
                  <c:v>79.471195364238426</c:v>
                </c:pt>
                <c:pt idx="11474" formatCode="0.00">
                  <c:v>79.538627830382893</c:v>
                </c:pt>
                <c:pt idx="11475" formatCode="0.00">
                  <c:v>79.545731376975169</c:v>
                </c:pt>
                <c:pt idx="11476" formatCode="0.00">
                  <c:v>79.628651818553337</c:v>
                </c:pt>
                <c:pt idx="11477" formatCode="0.00">
                  <c:v>79.339370491135114</c:v>
                </c:pt>
                <c:pt idx="11478" formatCode="0.00">
                  <c:v>79.33857668959935</c:v>
                </c:pt>
                <c:pt idx="11479" formatCode="0.00">
                  <c:v>79.49679399483</c:v>
                </c:pt>
                <c:pt idx="11480" formatCode="0.00">
                  <c:v>79.50301581652829</c:v>
                </c:pt>
                <c:pt idx="11481" formatCode="0.00">
                  <c:v>79.666017241379336</c:v>
                </c:pt>
                <c:pt idx="11482" formatCode="0.00">
                  <c:v>79.744603408210708</c:v>
                </c:pt>
                <c:pt idx="11483" formatCode="0.00">
                  <c:v>79.695425886456121</c:v>
                </c:pt>
                <c:pt idx="11484" formatCode="0.00">
                  <c:v>79.889404494382021</c:v>
                </c:pt>
                <c:pt idx="11485" formatCode="0.00">
                  <c:v>79.971130001951991</c:v>
                </c:pt>
                <c:pt idx="11486" formatCode="0.00">
                  <c:v>79.738538160469673</c:v>
                </c:pt>
                <c:pt idx="11487" formatCode="0.00">
                  <c:v>79.815878965922465</c:v>
                </c:pt>
                <c:pt idx="11488" formatCode="0.00">
                  <c:v>79.90991526747365</c:v>
                </c:pt>
                <c:pt idx="11489" formatCode="0.00">
                  <c:v>79.863771032598109</c:v>
                </c:pt>
                <c:pt idx="11490" formatCode="0.00">
                  <c:v>79.951817330210801</c:v>
                </c:pt>
                <c:pt idx="11491" formatCode="0.00">
                  <c:v>80.048456143778083</c:v>
                </c:pt>
                <c:pt idx="11492" formatCode="0.00">
                  <c:v>80.114531814611169</c:v>
                </c:pt>
                <c:pt idx="11493" formatCode="0.00">
                  <c:v>80.053169759178843</c:v>
                </c:pt>
                <c:pt idx="11494" formatCode="0.00">
                  <c:v>80.323105221361942</c:v>
                </c:pt>
                <c:pt idx="11495" formatCode="0.00">
                  <c:v>80.07007443624029</c:v>
                </c:pt>
                <c:pt idx="11496" formatCode="0.00">
                  <c:v>79.786821464393199</c:v>
                </c:pt>
                <c:pt idx="11497" formatCode="0.00">
                  <c:v>79.916508771929841</c:v>
                </c:pt>
                <c:pt idx="11498" formatCode="0.00">
                  <c:v>79.875945705024321</c:v>
                </c:pt>
                <c:pt idx="11499" formatCode="0.00">
                  <c:v>79.679259417633901</c:v>
                </c:pt>
                <c:pt idx="11500" formatCode="0.00">
                  <c:v>79.72950644303539</c:v>
                </c:pt>
                <c:pt idx="11501" formatCode="0.00">
                  <c:v>79.780207725498272</c:v>
                </c:pt>
                <c:pt idx="11502" formatCode="0.00">
                  <c:v>79.927948453608266</c:v>
                </c:pt>
                <c:pt idx="11503" formatCode="0.00">
                  <c:v>79.707571073352668</c:v>
                </c:pt>
                <c:pt idx="11504" formatCode="0.00">
                  <c:v>79.841125000000019</c:v>
                </c:pt>
                <c:pt idx="11505" formatCode="0.00">
                  <c:v>79.943817610062908</c:v>
                </c:pt>
                <c:pt idx="11506" formatCode="0.00">
                  <c:v>79.844751054852338</c:v>
                </c:pt>
                <c:pt idx="11507" formatCode="0.00">
                  <c:v>79.831104727581092</c:v>
                </c:pt>
                <c:pt idx="11508" formatCode="0.00">
                  <c:v>79.745964224872239</c:v>
                </c:pt>
                <c:pt idx="11509" formatCode="0.00">
                  <c:v>80.509895739670313</c:v>
                </c:pt>
                <c:pt idx="11510" formatCode="0.00">
                  <c:v>79.931527264920589</c:v>
                </c:pt>
                <c:pt idx="11511" formatCode="0.00">
                  <c:v>80.384238177128125</c:v>
                </c:pt>
                <c:pt idx="11512" formatCode="0.00">
                  <c:v>80.00706688241641</c:v>
                </c:pt>
                <c:pt idx="11513" formatCode="0.00">
                  <c:v>80.181646080760117</c:v>
                </c:pt>
                <c:pt idx="11514" formatCode="0.00">
                  <c:v>79.924866608921619</c:v>
                </c:pt>
                <c:pt idx="11515" formatCode="0.00">
                  <c:v>79.83832086143137</c:v>
                </c:pt>
                <c:pt idx="11516" formatCode="0.00">
                  <c:v>79.534995708154511</c:v>
                </c:pt>
                <c:pt idx="11517" formatCode="0.00">
                  <c:v>79.660058823529411</c:v>
                </c:pt>
                <c:pt idx="11518" formatCode="0.00">
                  <c:v>79.533615253151041</c:v>
                </c:pt>
                <c:pt idx="11519" formatCode="0.00">
                  <c:v>79.730196500960105</c:v>
                </c:pt>
                <c:pt idx="11520" formatCode="0.00">
                  <c:v>79.549780383795337</c:v>
                </c:pt>
                <c:pt idx="11521" formatCode="0.00">
                  <c:v>79.64984771033015</c:v>
                </c:pt>
                <c:pt idx="11522" formatCode="0.00">
                  <c:v>79.644774707757719</c:v>
                </c:pt>
                <c:pt idx="11523" formatCode="0.00">
                  <c:v>79.509618051151989</c:v>
                </c:pt>
                <c:pt idx="11524" formatCode="0.00">
                  <c:v>79.626731656184518</c:v>
                </c:pt>
                <c:pt idx="11525" formatCode="0.00">
                  <c:v>79.582794050343267</c:v>
                </c:pt>
                <c:pt idx="11526" formatCode="0.00">
                  <c:v>79.651843145327305</c:v>
                </c:pt>
                <c:pt idx="11527" formatCode="0.00">
                  <c:v>79.518793860540768</c:v>
                </c:pt>
                <c:pt idx="11528" formatCode="0.00">
                  <c:v>79.782920318725118</c:v>
                </c:pt>
                <c:pt idx="11529" formatCode="0.00">
                  <c:v>79.851235294117672</c:v>
                </c:pt>
                <c:pt idx="11530" formatCode="0.00">
                  <c:v>80.037496514329987</c:v>
                </c:pt>
                <c:pt idx="11531" formatCode="0.00">
                  <c:v>79.883701379444361</c:v>
                </c:pt>
                <c:pt idx="11532" formatCode="0.00">
                  <c:v>80.018350194552553</c:v>
                </c:pt>
                <c:pt idx="11533" formatCode="0.00">
                  <c:v>80.111138091543864</c:v>
                </c:pt>
                <c:pt idx="11534" formatCode="0.00">
                  <c:v>80.144003098373375</c:v>
                </c:pt>
                <c:pt idx="11535" formatCode="0.00">
                  <c:v>80.191141970519809</c:v>
                </c:pt>
                <c:pt idx="11536" formatCode="0.00">
                  <c:v>80.218807834730086</c:v>
                </c:pt>
                <c:pt idx="11537" formatCode="0.00">
                  <c:v>80.117689952904243</c:v>
                </c:pt>
                <c:pt idx="11538" formatCode="0.00">
                  <c:v>80.209816923685239</c:v>
                </c:pt>
                <c:pt idx="11539" formatCode="0.00">
                  <c:v>80.236416965352461</c:v>
                </c:pt>
                <c:pt idx="11540" formatCode="0.00">
                  <c:v>80.517405286343617</c:v>
                </c:pt>
                <c:pt idx="11541" formatCode="0.00">
                  <c:v>80.025165694751678</c:v>
                </c:pt>
                <c:pt idx="11542" formatCode="0.00">
                  <c:v>79.993004039587959</c:v>
                </c:pt>
                <c:pt idx="11543" formatCode="0.00">
                  <c:v>80.047563146158552</c:v>
                </c:pt>
                <c:pt idx="11544" formatCode="0.00">
                  <c:v>79.866467561521262</c:v>
                </c:pt>
                <c:pt idx="11545" formatCode="0.00">
                  <c:v>79.86040922072624</c:v>
                </c:pt>
                <c:pt idx="11546" formatCode="0.00">
                  <c:v>79.749702127659575</c:v>
                </c:pt>
                <c:pt idx="11547" formatCode="0.00">
                  <c:v>79.783786286183542</c:v>
                </c:pt>
                <c:pt idx="11548" formatCode="0.00">
                  <c:v>79.829628935995075</c:v>
                </c:pt>
                <c:pt idx="11549" formatCode="0.00">
                  <c:v>79.790594388281434</c:v>
                </c:pt>
                <c:pt idx="11550" formatCode="0.00">
                  <c:v>79.857124948283001</c:v>
                </c:pt>
                <c:pt idx="11551" formatCode="0.00">
                  <c:v>79.728025906735752</c:v>
                </c:pt>
                <c:pt idx="11552" formatCode="0.00">
                  <c:v>80.247164070612683</c:v>
                </c:pt>
                <c:pt idx="11553" formatCode="0.00">
                  <c:v>79.918014565126938</c:v>
                </c:pt>
                <c:pt idx="11554" formatCode="0.00">
                  <c:v>79.850088026700064</c:v>
                </c:pt>
                <c:pt idx="11555" formatCode="0.00">
                  <c:v>79.89683521539105</c:v>
                </c:pt>
                <c:pt idx="11556" formatCode="0.00">
                  <c:v>79.815912824811406</c:v>
                </c:pt>
                <c:pt idx="11557" formatCode="0.00">
                  <c:v>79.809510405717901</c:v>
                </c:pt>
                <c:pt idx="11558" formatCode="0.00">
                  <c:v>79.951579856721452</c:v>
                </c:pt>
                <c:pt idx="11559" formatCode="0.00">
                  <c:v>79.745840549102439</c:v>
                </c:pt>
                <c:pt idx="11560" formatCode="0.00">
                  <c:v>79.730202708421501</c:v>
                </c:pt>
                <c:pt idx="11561" formatCode="0.00">
                  <c:v>79.718253124338062</c:v>
                </c:pt>
                <c:pt idx="11562" formatCode="0.00">
                  <c:v>80.130740568037325</c:v>
                </c:pt>
                <c:pt idx="11563" formatCode="0.00">
                  <c:v>79.693584993641394</c:v>
                </c:pt>
                <c:pt idx="11564" formatCode="0.00">
                  <c:v>79.651771186440698</c:v>
                </c:pt>
                <c:pt idx="11565" formatCode="0.00">
                  <c:v>79.739165254237292</c:v>
                </c:pt>
                <c:pt idx="11566" formatCode="0.00">
                  <c:v>79.577010173802464</c:v>
                </c:pt>
                <c:pt idx="11567" formatCode="0.00">
                  <c:v>81.64832401524778</c:v>
                </c:pt>
                <c:pt idx="11568" formatCode="0.00">
                  <c:v>79.646720930232576</c:v>
                </c:pt>
                <c:pt idx="11569" formatCode="0.00">
                  <c:v>79.57930824372761</c:v>
                </c:pt>
                <c:pt idx="11570" formatCode="0.00">
                  <c:v>79.433445004198163</c:v>
                </c:pt>
                <c:pt idx="11571" formatCode="0.00">
                  <c:v>79.60116147249532</c:v>
                </c:pt>
                <c:pt idx="11572" formatCode="0.00">
                  <c:v>79.53074530271401</c:v>
                </c:pt>
                <c:pt idx="11573" formatCode="0.00">
                  <c:v>79.608183486238531</c:v>
                </c:pt>
                <c:pt idx="11574" formatCode="0.00">
                  <c:v>79.611958333333348</c:v>
                </c:pt>
                <c:pt idx="11575" formatCode="0.00">
                  <c:v>80.170829070492843</c:v>
                </c:pt>
                <c:pt idx="11576" formatCode="0.00">
                  <c:v>79.475774782248052</c:v>
                </c:pt>
                <c:pt idx="11577" formatCode="0.00">
                  <c:v>79.523858324715619</c:v>
                </c:pt>
                <c:pt idx="11578" formatCode="0.00">
                  <c:v>79.595766439909312</c:v>
                </c:pt>
                <c:pt idx="11579" formatCode="0.00">
                  <c:v>79.64693590797043</c:v>
                </c:pt>
                <c:pt idx="11580" formatCode="0.00">
                  <c:v>79.702743589743605</c:v>
                </c:pt>
                <c:pt idx="11581" formatCode="0.00">
                  <c:v>79.763513136289021</c:v>
                </c:pt>
                <c:pt idx="11582" formatCode="0.00">
                  <c:v>80.186850574712665</c:v>
                </c:pt>
                <c:pt idx="11583" formatCode="0.00">
                  <c:v>79.743248306997742</c:v>
                </c:pt>
                <c:pt idx="11584" formatCode="0.00">
                  <c:v>79.601627049180337</c:v>
                </c:pt>
                <c:pt idx="11585" formatCode="0.00">
                  <c:v>79.697749232343938</c:v>
                </c:pt>
                <c:pt idx="11586" formatCode="0.00">
                  <c:v>79.856115124153519</c:v>
                </c:pt>
                <c:pt idx="11587" formatCode="0.00">
                  <c:v>79.918992586490958</c:v>
                </c:pt>
                <c:pt idx="11588" formatCode="0.00">
                  <c:v>79.66541635687733</c:v>
                </c:pt>
                <c:pt idx="11589" formatCode="0.00">
                  <c:v>79.593605055946952</c:v>
                </c:pt>
                <c:pt idx="11590" formatCode="0.00">
                  <c:v>79.774167670891345</c:v>
                </c:pt>
                <c:pt idx="11591" formatCode="0.00">
                  <c:v>79.799963765097885</c:v>
                </c:pt>
                <c:pt idx="11592" formatCode="0.00">
                  <c:v>79.731684759916504</c:v>
                </c:pt>
                <c:pt idx="11593" formatCode="0.00">
                  <c:v>79.716200167329021</c:v>
                </c:pt>
                <c:pt idx="11594" formatCode="0.00">
                  <c:v>79.659313364055308</c:v>
                </c:pt>
                <c:pt idx="11595" formatCode="0.00">
                  <c:v>79.622945446915665</c:v>
                </c:pt>
                <c:pt idx="11596" formatCode="0.00">
                  <c:v>79.693891318057609</c:v>
                </c:pt>
                <c:pt idx="11597" formatCode="0.00">
                  <c:v>79.710916666666691</c:v>
                </c:pt>
                <c:pt idx="11598" formatCode="0.00">
                  <c:v>79.794065711878702</c:v>
                </c:pt>
                <c:pt idx="11599" formatCode="0.00">
                  <c:v>79.645483136593612</c:v>
                </c:pt>
                <c:pt idx="11600" formatCode="0.00">
                  <c:v>79.662504114792171</c:v>
                </c:pt>
                <c:pt idx="11601" formatCode="0.00">
                  <c:v>79.646720930232576</c:v>
                </c:pt>
                <c:pt idx="11602" formatCode="0.00">
                  <c:v>79.79290683887362</c:v>
                </c:pt>
                <c:pt idx="11603" formatCode="0.00">
                  <c:v>79.798274771907515</c:v>
                </c:pt>
                <c:pt idx="11604" formatCode="0.00">
                  <c:v>79.983744680851075</c:v>
                </c:pt>
                <c:pt idx="11605" formatCode="0.00">
                  <c:v>79.914450511945404</c:v>
                </c:pt>
                <c:pt idx="11606" formatCode="0.00">
                  <c:v>79.793422715627685</c:v>
                </c:pt>
                <c:pt idx="11607" formatCode="0.00">
                  <c:v>79.85672997222818</c:v>
                </c:pt>
                <c:pt idx="11608" formatCode="0.00">
                  <c:v>79.88709071459138</c:v>
                </c:pt>
                <c:pt idx="11609" formatCode="0.00">
                  <c:v>79.753621650589523</c:v>
                </c:pt>
                <c:pt idx="11610" formatCode="0.00">
                  <c:v>79.69537440961787</c:v>
                </c:pt>
                <c:pt idx="11611" formatCode="0.00">
                  <c:v>79.712763593380629</c:v>
                </c:pt>
                <c:pt idx="11612" formatCode="0.00">
                  <c:v>80.01654533734424</c:v>
                </c:pt>
                <c:pt idx="11613" formatCode="0.00">
                  <c:v>79.889072961373401</c:v>
                </c:pt>
                <c:pt idx="11614" formatCode="0.00">
                  <c:v>80.12243517329911</c:v>
                </c:pt>
                <c:pt idx="11615" formatCode="0.00">
                  <c:v>80.40460467587674</c:v>
                </c:pt>
                <c:pt idx="11616" formatCode="0.00">
                  <c:v>80.440116486314466</c:v>
                </c:pt>
                <c:pt idx="11617" formatCode="0.00">
                  <c:v>80.079541510221119</c:v>
                </c:pt>
                <c:pt idx="11618" formatCode="0.00">
                  <c:v>80.109009975062349</c:v>
                </c:pt>
                <c:pt idx="11619" formatCode="0.00">
                  <c:v>79.845574031890678</c:v>
                </c:pt>
                <c:pt idx="11620" formatCode="0.00">
                  <c:v>79.831369453044388</c:v>
                </c:pt>
                <c:pt idx="11621" formatCode="0.00">
                  <c:v>79.878273775216158</c:v>
                </c:pt>
                <c:pt idx="11622" formatCode="0.00">
                  <c:v>79.972401271273327</c:v>
                </c:pt>
                <c:pt idx="11623" formatCode="0.00">
                  <c:v>79.783786286183542</c:v>
                </c:pt>
                <c:pt idx="11624" formatCode="0.00">
                  <c:v>79.855121335504904</c:v>
                </c:pt>
                <c:pt idx="11625" formatCode="0.00">
                  <c:v>79.76451944894653</c:v>
                </c:pt>
                <c:pt idx="11626" formatCode="0.00">
                  <c:v>79.877320096269557</c:v>
                </c:pt>
                <c:pt idx="11627" formatCode="0.00">
                  <c:v>80.081491796797792</c:v>
                </c:pt>
                <c:pt idx="11628" formatCode="0.00">
                  <c:v>80.134594946703515</c:v>
                </c:pt>
                <c:pt idx="11629" formatCode="0.00">
                  <c:v>80.025104841936781</c:v>
                </c:pt>
                <c:pt idx="11630" formatCode="0.00">
                  <c:v>79.915060824329743</c:v>
                </c:pt>
                <c:pt idx="11631" formatCode="0.00">
                  <c:v>80.114531814611169</c:v>
                </c:pt>
                <c:pt idx="11632" formatCode="0.00">
                  <c:v>80.297813809154405</c:v>
                </c:pt>
                <c:pt idx="11633" formatCode="0.00">
                  <c:v>80.447126523505531</c:v>
                </c:pt>
                <c:pt idx="11634" formatCode="0.00">
                  <c:v>80.417646660212981</c:v>
                </c:pt>
                <c:pt idx="11635" formatCode="0.00">
                  <c:v>80.443054326736529</c:v>
                </c:pt>
                <c:pt idx="11636" formatCode="0.00">
                  <c:v>80.384099843993781</c:v>
                </c:pt>
                <c:pt idx="11637" formatCode="0.00">
                  <c:v>80.186695566888972</c:v>
                </c:pt>
                <c:pt idx="11638" formatCode="0.00">
                  <c:v>80.380463925677034</c:v>
                </c:pt>
                <c:pt idx="11639" formatCode="0.00">
                  <c:v>80.295725642558281</c:v>
                </c:pt>
                <c:pt idx="11640" formatCode="0.00">
                  <c:v>80.126777867041582</c:v>
                </c:pt>
                <c:pt idx="11641" formatCode="0.00">
                  <c:v>80.082014369560824</c:v>
                </c:pt>
                <c:pt idx="11642" formatCode="0.00">
                  <c:v>80.692095354523261</c:v>
                </c:pt>
                <c:pt idx="11643" formatCode="0.00">
                  <c:v>79.842003886275307</c:v>
                </c:pt>
                <c:pt idx="11644" formatCode="0.00">
                  <c:v>80.050086228034345</c:v>
                </c:pt>
                <c:pt idx="11645" formatCode="0.00">
                  <c:v>80.033208205756296</c:v>
                </c:pt>
                <c:pt idx="11646" formatCode="0.00">
                  <c:v>80.050086228034345</c:v>
                </c:pt>
                <c:pt idx="11647" formatCode="0.00">
                  <c:v>79.943180180180178</c:v>
                </c:pt>
                <c:pt idx="11648" formatCode="0.00">
                  <c:v>80.050276648182376</c:v>
                </c:pt>
                <c:pt idx="11649" formatCode="0.00">
                  <c:v>79.939364572605584</c:v>
                </c:pt>
                <c:pt idx="11650" formatCode="0.00">
                  <c:v>80.030027863777093</c:v>
                </c:pt>
                <c:pt idx="11651" formatCode="0.00">
                  <c:v>80.138258799171851</c:v>
                </c:pt>
                <c:pt idx="11652" formatCode="0.00">
                  <c:v>80.079196306287628</c:v>
                </c:pt>
                <c:pt idx="11653" formatCode="0.00">
                  <c:v>80.229472303207018</c:v>
                </c:pt>
                <c:pt idx="11654" formatCode="0.00">
                  <c:v>80.390484829462238</c:v>
                </c:pt>
                <c:pt idx="11655" formatCode="0.00">
                  <c:v>80.445415387849494</c:v>
                </c:pt>
                <c:pt idx="11656" formatCode="0.00">
                  <c:v>80.437862811312812</c:v>
                </c:pt>
                <c:pt idx="11657" formatCode="0.00">
                  <c:v>80.423551913723841</c:v>
                </c:pt>
                <c:pt idx="11658" formatCode="0.00">
                  <c:v>80.666292398899017</c:v>
                </c:pt>
                <c:pt idx="11659" formatCode="0.00">
                  <c:v>80.391306878306892</c:v>
                </c:pt>
                <c:pt idx="11660" formatCode="0.00">
                  <c:v>80.507708994709006</c:v>
                </c:pt>
                <c:pt idx="11661" formatCode="0.00">
                  <c:v>80.423551913723841</c:v>
                </c:pt>
                <c:pt idx="11662" formatCode="0.00">
                  <c:v>80.584972098922023</c:v>
                </c:pt>
                <c:pt idx="11663" formatCode="0.00">
                  <c:v>80.542896471582523</c:v>
                </c:pt>
                <c:pt idx="11664" formatCode="0.00">
                  <c:v>80.220020511736109</c:v>
                </c:pt>
                <c:pt idx="11665" formatCode="0.00">
                  <c:v>79.871109536899993</c:v>
                </c:pt>
                <c:pt idx="11666" formatCode="0.00">
                  <c:v>79.613825222175194</c:v>
                </c:pt>
                <c:pt idx="11667" formatCode="0.00">
                  <c:v>79.547391534391551</c:v>
                </c:pt>
                <c:pt idx="11668" formatCode="0.00">
                  <c:v>79.434970818354842</c:v>
                </c:pt>
                <c:pt idx="11669" formatCode="0.00">
                  <c:v>79.447199408534019</c:v>
                </c:pt>
                <c:pt idx="11670" formatCode="0.00">
                  <c:v>79.57930824372761</c:v>
                </c:pt>
                <c:pt idx="11671" formatCode="0.00">
                  <c:v>79.512264087468481</c:v>
                </c:pt>
                <c:pt idx="11672" formatCode="0.00">
                  <c:v>79.569581986143191</c:v>
                </c:pt>
                <c:pt idx="11673" formatCode="0.00">
                  <c:v>79.622945446915665</c:v>
                </c:pt>
                <c:pt idx="11674" formatCode="0.00">
                  <c:v>79.428898617511535</c:v>
                </c:pt>
                <c:pt idx="11675" formatCode="0.00">
                  <c:v>79.441018413894128</c:v>
                </c:pt>
                <c:pt idx="11676" formatCode="0.00">
                  <c:v>79.363094280326848</c:v>
                </c:pt>
                <c:pt idx="11677" formatCode="0.00">
                  <c:v>79.39214393621485</c:v>
                </c:pt>
                <c:pt idx="11678" formatCode="0.00">
                  <c:v>79.194244743481946</c:v>
                </c:pt>
                <c:pt idx="11679" formatCode="0.00">
                  <c:v>78.61422311261073</c:v>
                </c:pt>
                <c:pt idx="11680" formatCode="0.00">
                  <c:v>77.568555555555577</c:v>
                </c:pt>
                <c:pt idx="11681" formatCode="0.00">
                  <c:v>77.809028880866435</c:v>
                </c:pt>
                <c:pt idx="11682" formatCode="0.00">
                  <c:v>77.324475409836083</c:v>
                </c:pt>
                <c:pt idx="11683" formatCode="0.00">
                  <c:v>76.7520004271679</c:v>
                </c:pt>
                <c:pt idx="11684" formatCode="0.00">
                  <c:v>76.062743260590523</c:v>
                </c:pt>
                <c:pt idx="11685" formatCode="0.00">
                  <c:v>76.323156417398778</c:v>
                </c:pt>
                <c:pt idx="11686" formatCode="0.00">
                  <c:v>76.766153731024175</c:v>
                </c:pt>
                <c:pt idx="11687" formatCode="0.00">
                  <c:v>76.002900063789085</c:v>
                </c:pt>
                <c:pt idx="11688" formatCode="0.00">
                  <c:v>76.331143190992151</c:v>
                </c:pt>
                <c:pt idx="11689" formatCode="0.00">
                  <c:v>76.652473125132786</c:v>
                </c:pt>
                <c:pt idx="11690" formatCode="0.00">
                  <c:v>76.947311224489809</c:v>
                </c:pt>
                <c:pt idx="11691" formatCode="0.00">
                  <c:v>77.145978723404284</c:v>
                </c:pt>
                <c:pt idx="11692" formatCode="0.00">
                  <c:v>77.20737939110073</c:v>
                </c:pt>
                <c:pt idx="11693" formatCode="0.00">
                  <c:v>77.36550266240684</c:v>
                </c:pt>
                <c:pt idx="11694" formatCode="0.00">
                  <c:v>77.544329923273651</c:v>
                </c:pt>
                <c:pt idx="11695" formatCode="0.00">
                  <c:v>77.509373720136537</c:v>
                </c:pt>
                <c:pt idx="11696" formatCode="0.00">
                  <c:v>77.529961809259675</c:v>
                </c:pt>
                <c:pt idx="11697" formatCode="0.00">
                  <c:v>77.59177882152008</c:v>
                </c:pt>
                <c:pt idx="11698" formatCode="0.00">
                  <c:v>77.729848174247294</c:v>
                </c:pt>
                <c:pt idx="11699" formatCode="0.00">
                  <c:v>77.653675069429625</c:v>
                </c:pt>
                <c:pt idx="11700" formatCode="0.00">
                  <c:v>77.715650705429681</c:v>
                </c:pt>
                <c:pt idx="11701" formatCode="0.00">
                  <c:v>77.710154471544726</c:v>
                </c:pt>
                <c:pt idx="11702" formatCode="0.00">
                  <c:v>77.69590854572715</c:v>
                </c:pt>
                <c:pt idx="11703" formatCode="0.00">
                  <c:v>77.917481132075494</c:v>
                </c:pt>
                <c:pt idx="11704" formatCode="0.00">
                  <c:v>77.882635193133055</c:v>
                </c:pt>
                <c:pt idx="11705" formatCode="0.00">
                  <c:v>77.856461455872889</c:v>
                </c:pt>
                <c:pt idx="11706" formatCode="0.00">
                  <c:v>77.953747101760428</c:v>
                </c:pt>
                <c:pt idx="11707" formatCode="0.00">
                  <c:v>77.841078078078084</c:v>
                </c:pt>
                <c:pt idx="11708" formatCode="0.00">
                  <c:v>77.875944706386633</c:v>
                </c:pt>
                <c:pt idx="11709" formatCode="0.00">
                  <c:v>77.798408643560137</c:v>
                </c:pt>
                <c:pt idx="11710" formatCode="0.00">
                  <c:v>77.866687127024733</c:v>
                </c:pt>
                <c:pt idx="11711" formatCode="0.00">
                  <c:v>77.891320935175358</c:v>
                </c:pt>
                <c:pt idx="11712" formatCode="0.00">
                  <c:v>77.8833664477865</c:v>
                </c:pt>
                <c:pt idx="11713" formatCode="0.00">
                  <c:v>77.897257300042327</c:v>
                </c:pt>
                <c:pt idx="11714" formatCode="0.00">
                  <c:v>77.855021950189965</c:v>
                </c:pt>
                <c:pt idx="11715" formatCode="0.00">
                  <c:v>77.777613120269152</c:v>
                </c:pt>
                <c:pt idx="11716" formatCode="0.00">
                  <c:v>77.729589861751165</c:v>
                </c:pt>
                <c:pt idx="11717" formatCode="0.00">
                  <c:v>77.9378291571754</c:v>
                </c:pt>
                <c:pt idx="11718" formatCode="0.00">
                  <c:v>78.002775660115162</c:v>
                </c:pt>
                <c:pt idx="11719" formatCode="0.00">
                  <c:v>77.932066534260173</c:v>
                </c:pt>
                <c:pt idx="11720" formatCode="0.00">
                  <c:v>77.982096671949293</c:v>
                </c:pt>
                <c:pt idx="11721" formatCode="0.00">
                  <c:v>78.056115167993781</c:v>
                </c:pt>
                <c:pt idx="11722" formatCode="0.00">
                  <c:v>77.91040360395273</c:v>
                </c:pt>
                <c:pt idx="11723" formatCode="0.00">
                  <c:v>78.010774337139551</c:v>
                </c:pt>
                <c:pt idx="11724" formatCode="0.00">
                  <c:v>77.933150260065503</c:v>
                </c:pt>
                <c:pt idx="11725" formatCode="0.00">
                  <c:v>77.875239937779526</c:v>
                </c:pt>
                <c:pt idx="11726" formatCode="0.00">
                  <c:v>78.10613536444275</c:v>
                </c:pt>
                <c:pt idx="11727" formatCode="0.00">
                  <c:v>78.016972098430543</c:v>
                </c:pt>
                <c:pt idx="11728" formatCode="0.00">
                  <c:v>77.950500000000019</c:v>
                </c:pt>
                <c:pt idx="11729" formatCode="0.00">
                  <c:v>77.920539529502534</c:v>
                </c:pt>
                <c:pt idx="11730" formatCode="0.00">
                  <c:v>77.849240310077519</c:v>
                </c:pt>
                <c:pt idx="11731" formatCode="0.00">
                  <c:v>77.861060344827607</c:v>
                </c:pt>
                <c:pt idx="11732" formatCode="0.00">
                  <c:v>77.591999406762909</c:v>
                </c:pt>
                <c:pt idx="11733" formatCode="0.00">
                  <c:v>77.769202480992405</c:v>
                </c:pt>
                <c:pt idx="11734" formatCode="0.00">
                  <c:v>77.831869828456121</c:v>
                </c:pt>
                <c:pt idx="11735" formatCode="0.00">
                  <c:v>77.685259507829969</c:v>
                </c:pt>
                <c:pt idx="11736" formatCode="0.00">
                  <c:v>77.686984071880772</c:v>
                </c:pt>
                <c:pt idx="11737" formatCode="0.00">
                  <c:v>77.878419987737587</c:v>
                </c:pt>
                <c:pt idx="11738" formatCode="0.00">
                  <c:v>77.672526723786234</c:v>
                </c:pt>
                <c:pt idx="11739" formatCode="0.00">
                  <c:v>77.744277981277989</c:v>
                </c:pt>
                <c:pt idx="11740" formatCode="0.00">
                  <c:v>77.691375076359208</c:v>
                </c:pt>
                <c:pt idx="11741" formatCode="0.00">
                  <c:v>77.686984071880772</c:v>
                </c:pt>
                <c:pt idx="11742" formatCode="0.00">
                  <c:v>77.708549630844956</c:v>
                </c:pt>
                <c:pt idx="11743" formatCode="0.00">
                  <c:v>77.695781320715923</c:v>
                </c:pt>
                <c:pt idx="11744" formatCode="0.00">
                  <c:v>77.597812216260834</c:v>
                </c:pt>
                <c:pt idx="11745" formatCode="0.00">
                  <c:v>77.60461490683231</c:v>
                </c:pt>
                <c:pt idx="11746" formatCode="0.00">
                  <c:v>77.591400830737285</c:v>
                </c:pt>
                <c:pt idx="11747" formatCode="0.00">
                  <c:v>77.612188176519581</c:v>
                </c:pt>
                <c:pt idx="11748" formatCode="0.00">
                  <c:v>77.606750000000019</c:v>
                </c:pt>
                <c:pt idx="11749" formatCode="0.00">
                  <c:v>77.688198495612227</c:v>
                </c:pt>
                <c:pt idx="11750" formatCode="0.00">
                  <c:v>77.614382488479265</c:v>
                </c:pt>
                <c:pt idx="11751" formatCode="0.00">
                  <c:v>77.615120067170452</c:v>
                </c:pt>
                <c:pt idx="11752" formatCode="0.00">
                  <c:v>77.675990968283983</c:v>
                </c:pt>
                <c:pt idx="11753" formatCode="0.00">
                  <c:v>77.202248895434479</c:v>
                </c:pt>
                <c:pt idx="11754" formatCode="0.00">
                  <c:v>76.904203703703701</c:v>
                </c:pt>
                <c:pt idx="11755" formatCode="0.00">
                  <c:v>77.121366617616147</c:v>
                </c:pt>
                <c:pt idx="11756" formatCode="0.00">
                  <c:v>77.202376443418018</c:v>
                </c:pt>
                <c:pt idx="11757" formatCode="0.00">
                  <c:v>77.142082914572867</c:v>
                </c:pt>
                <c:pt idx="11758" formatCode="0.00">
                  <c:v>77.277367816091967</c:v>
                </c:pt>
                <c:pt idx="11759" formatCode="0.00">
                  <c:v>77.197100854344669</c:v>
                </c:pt>
                <c:pt idx="11760" formatCode="0.00">
                  <c:v>77.277219234746639</c:v>
                </c:pt>
                <c:pt idx="11761" formatCode="0.00">
                  <c:v>77.403593047034775</c:v>
                </c:pt>
                <c:pt idx="11762" formatCode="0.00">
                  <c:v>77.304963377416087</c:v>
                </c:pt>
                <c:pt idx="11763" formatCode="0.00">
                  <c:v>77.343833164403023</c:v>
                </c:pt>
                <c:pt idx="11764" formatCode="0.00">
                  <c:v>77.260257131458218</c:v>
                </c:pt>
                <c:pt idx="11765" formatCode="0.00">
                  <c:v>77.140353815659097</c:v>
                </c:pt>
                <c:pt idx="11766" formatCode="0.00">
                  <c:v>77.349546026750602</c:v>
                </c:pt>
                <c:pt idx="11767" formatCode="0.00">
                  <c:v>77.325119426438832</c:v>
                </c:pt>
                <c:pt idx="11768" formatCode="0.00">
                  <c:v>77.273683760683767</c:v>
                </c:pt>
                <c:pt idx="11769" formatCode="0.00">
                  <c:v>77.431498346625176</c:v>
                </c:pt>
                <c:pt idx="11770" formatCode="0.00">
                  <c:v>77.349716594402864</c:v>
                </c:pt>
                <c:pt idx="11771" formatCode="0.00">
                  <c:v>77.48911589663274</c:v>
                </c:pt>
                <c:pt idx="11772" formatCode="0.00">
                  <c:v>77.637513618677048</c:v>
                </c:pt>
                <c:pt idx="11773" formatCode="0.00">
                  <c:v>77.497749664300798</c:v>
                </c:pt>
                <c:pt idx="11774" formatCode="0.00">
                  <c:v>77.497300210606952</c:v>
                </c:pt>
                <c:pt idx="11775" formatCode="0.00">
                  <c:v>77.570473519027075</c:v>
                </c:pt>
                <c:pt idx="11776" formatCode="0.00">
                  <c:v>77.654753611556998</c:v>
                </c:pt>
                <c:pt idx="11777" formatCode="0.00">
                  <c:v>77.548409035409051</c:v>
                </c:pt>
                <c:pt idx="11778" formatCode="0.00">
                  <c:v>77.32493693693695</c:v>
                </c:pt>
                <c:pt idx="11779" formatCode="0.00">
                  <c:v>77.370157506152594</c:v>
                </c:pt>
                <c:pt idx="11780" formatCode="0.00">
                  <c:v>77.285513303315625</c:v>
                </c:pt>
                <c:pt idx="11781" formatCode="0.00">
                  <c:v>77.251734125358453</c:v>
                </c:pt>
                <c:pt idx="11782" formatCode="0.00">
                  <c:v>76.981237704918044</c:v>
                </c:pt>
                <c:pt idx="11783" formatCode="0.00">
                  <c:v>76.996146067415737</c:v>
                </c:pt>
                <c:pt idx="11784" formatCode="0.00">
                  <c:v>76.982959266802453</c:v>
                </c:pt>
                <c:pt idx="11785" formatCode="0.00">
                  <c:v>77.494914245072152</c:v>
                </c:pt>
                <c:pt idx="11786" formatCode="0.00">
                  <c:v>77.11515053763442</c:v>
                </c:pt>
                <c:pt idx="11787" formatCode="0.00">
                  <c:v>77.494914245072152</c:v>
                </c:pt>
                <c:pt idx="11788" formatCode="0.00">
                  <c:v>77.041632565722438</c:v>
                </c:pt>
                <c:pt idx="11789" formatCode="0.00">
                  <c:v>79.400014314928427</c:v>
                </c:pt>
                <c:pt idx="11790" formatCode="0.00">
                  <c:v>77.079666666666697</c:v>
                </c:pt>
                <c:pt idx="11791" formatCode="0.00">
                  <c:v>77.073481382431623</c:v>
                </c:pt>
                <c:pt idx="11792" formatCode="0.00">
                  <c:v>77.01908498349836</c:v>
                </c:pt>
                <c:pt idx="11793" formatCode="0.00">
                  <c:v>77.09802275548202</c:v>
                </c:pt>
                <c:pt idx="11794" formatCode="0.00">
                  <c:v>76.977730290456435</c:v>
                </c:pt>
                <c:pt idx="11795" formatCode="0.00">
                  <c:v>77.096992506244817</c:v>
                </c:pt>
                <c:pt idx="11796" formatCode="0.00">
                  <c:v>77.082116725830048</c:v>
                </c:pt>
                <c:pt idx="11797" formatCode="0.00">
                  <c:v>76.980741935483877</c:v>
                </c:pt>
                <c:pt idx="11798" formatCode="0.00">
                  <c:v>77.086903002309498</c:v>
                </c:pt>
                <c:pt idx="11799" formatCode="0.00">
                  <c:v>76.944578947368427</c:v>
                </c:pt>
                <c:pt idx="11800" formatCode="0.00">
                  <c:v>77.187546222034626</c:v>
                </c:pt>
                <c:pt idx="11801" formatCode="0.00">
                  <c:v>76.963518079932356</c:v>
                </c:pt>
                <c:pt idx="11802" formatCode="0.00">
                  <c:v>77.091015687937258</c:v>
                </c:pt>
                <c:pt idx="11803" formatCode="0.00">
                  <c:v>77.28343958377576</c:v>
                </c:pt>
                <c:pt idx="11804" formatCode="0.00">
                  <c:v>77.371037799957548</c:v>
                </c:pt>
                <c:pt idx="11805" formatCode="0.00">
                  <c:v>78.384495327102812</c:v>
                </c:pt>
                <c:pt idx="11806" formatCode="0.00">
                  <c:v>78.371069317456957</c:v>
                </c:pt>
                <c:pt idx="11807" formatCode="0.00">
                  <c:v>79.373655737704937</c:v>
                </c:pt>
                <c:pt idx="11808" formatCode="0.00">
                  <c:v>79.427893617021283</c:v>
                </c:pt>
                <c:pt idx="11809" formatCode="0.00">
                  <c:v>80.104198979591857</c:v>
                </c:pt>
                <c:pt idx="11810" formatCode="0.00">
                  <c:v>80.151753444986227</c:v>
                </c:pt>
                <c:pt idx="11811" formatCode="0.00">
                  <c:v>80.149017755231483</c:v>
                </c:pt>
                <c:pt idx="11812" formatCode="0.00">
                  <c:v>80.029203703703701</c:v>
                </c:pt>
                <c:pt idx="11813" formatCode="0.00">
                  <c:v>79.735397476340694</c:v>
                </c:pt>
                <c:pt idx="11814" formatCode="0.00">
                  <c:v>78.700513094489864</c:v>
                </c:pt>
                <c:pt idx="11815" formatCode="0.00">
                  <c:v>77.40999835526317</c:v>
                </c:pt>
                <c:pt idx="11816" formatCode="0.00">
                  <c:v>77.36523048327139</c:v>
                </c:pt>
                <c:pt idx="11817" formatCode="0.00">
                  <c:v>77.291292181069977</c:v>
                </c:pt>
                <c:pt idx="11818" formatCode="0.00">
                  <c:v>77.444144503911076</c:v>
                </c:pt>
                <c:pt idx="11819" formatCode="0.00">
                  <c:v>77.371492524916945</c:v>
                </c:pt>
                <c:pt idx="11820" formatCode="0.00">
                  <c:v>77.262999999999991</c:v>
                </c:pt>
                <c:pt idx="11821" formatCode="0.00">
                  <c:v>77.207965241204988</c:v>
                </c:pt>
                <c:pt idx="11822" formatCode="0.00">
                  <c:v>77.379279069767449</c:v>
                </c:pt>
                <c:pt idx="11823" formatCode="0.00">
                  <c:v>77.161148148148158</c:v>
                </c:pt>
                <c:pt idx="11824" formatCode="0.00">
                  <c:v>77.201863010798235</c:v>
                </c:pt>
                <c:pt idx="11825" formatCode="0.00">
                  <c:v>77.085411602794849</c:v>
                </c:pt>
                <c:pt idx="11826" formatCode="0.00">
                  <c:v>77.111388464800697</c:v>
                </c:pt>
                <c:pt idx="11827" formatCode="0.00">
                  <c:v>77.131490967056322</c:v>
                </c:pt>
                <c:pt idx="11828" formatCode="0.00">
                  <c:v>77.131210862619824</c:v>
                </c:pt>
                <c:pt idx="11829" formatCode="0.00">
                  <c:v>76.972569020695573</c:v>
                </c:pt>
                <c:pt idx="11830" formatCode="0.00">
                  <c:v>77.007445631275388</c:v>
                </c:pt>
                <c:pt idx="11831" formatCode="0.00">
                  <c:v>77.048018205183141</c:v>
                </c:pt>
                <c:pt idx="11832" formatCode="0.00">
                  <c:v>77.026948497854079</c:v>
                </c:pt>
                <c:pt idx="11833" formatCode="0.00">
                  <c:v>76.991307560137457</c:v>
                </c:pt>
                <c:pt idx="11834" formatCode="0.00">
                  <c:v>76.949424268502597</c:v>
                </c:pt>
                <c:pt idx="11835" formatCode="0.00">
                  <c:v>76.948748167313525</c:v>
                </c:pt>
                <c:pt idx="11836" formatCode="0.00">
                  <c:v>76.912870522227038</c:v>
                </c:pt>
                <c:pt idx="11837" formatCode="0.00">
                  <c:v>76.849935379295459</c:v>
                </c:pt>
                <c:pt idx="11838" formatCode="0.00">
                  <c:v>76.926617666161519</c:v>
                </c:pt>
                <c:pt idx="11839" formatCode="0.00">
                  <c:v>76.911352839185099</c:v>
                </c:pt>
                <c:pt idx="11840" formatCode="0.00">
                  <c:v>77.009199782844732</c:v>
                </c:pt>
                <c:pt idx="11841" formatCode="0.00">
                  <c:v>76.973117365790074</c:v>
                </c:pt>
                <c:pt idx="11842" formatCode="0.00">
                  <c:v>77.050448290877441</c:v>
                </c:pt>
                <c:pt idx="11843" formatCode="0.00">
                  <c:v>76.999038394415379</c:v>
                </c:pt>
                <c:pt idx="11844" formatCode="0.00">
                  <c:v>76.836317307692312</c:v>
                </c:pt>
                <c:pt idx="11845" formatCode="0.00">
                  <c:v>76.908277656318333</c:v>
                </c:pt>
                <c:pt idx="11846" formatCode="0.00">
                  <c:v>76.892030489142371</c:v>
                </c:pt>
                <c:pt idx="11847" formatCode="0.00">
                  <c:v>76.954487021557426</c:v>
                </c:pt>
                <c:pt idx="11848" formatCode="0.00">
                  <c:v>76.853683572216113</c:v>
                </c:pt>
                <c:pt idx="11849" formatCode="0.00">
                  <c:v>77.223444788670065</c:v>
                </c:pt>
                <c:pt idx="11850" formatCode="0.00">
                  <c:v>77.128615282096845</c:v>
                </c:pt>
                <c:pt idx="11851" formatCode="0.00">
                  <c:v>77.026724615041289</c:v>
                </c:pt>
                <c:pt idx="11852" formatCode="0.00">
                  <c:v>77.127410578216058</c:v>
                </c:pt>
                <c:pt idx="11853" formatCode="0.00">
                  <c:v>76.966903095558578</c:v>
                </c:pt>
                <c:pt idx="11854" formatCode="0.00">
                  <c:v>77.181064444934904</c:v>
                </c:pt>
                <c:pt idx="11855" formatCode="0.00">
                  <c:v>77.054803818301522</c:v>
                </c:pt>
                <c:pt idx="11856" formatCode="0.00">
                  <c:v>76.857262295081966</c:v>
                </c:pt>
                <c:pt idx="11857" formatCode="0.00">
                  <c:v>77.302190966893235</c:v>
                </c:pt>
                <c:pt idx="11858" formatCode="0.00">
                  <c:v>77.618343845816923</c:v>
                </c:pt>
                <c:pt idx="11859" formatCode="0.00">
                  <c:v>77.958478432231246</c:v>
                </c:pt>
                <c:pt idx="11860" formatCode="0.00">
                  <c:v>77.773371179039316</c:v>
                </c:pt>
                <c:pt idx="11861" formatCode="0.00">
                  <c:v>77.835541966426874</c:v>
                </c:pt>
                <c:pt idx="11862" formatCode="0.00">
                  <c:v>77.625709832134305</c:v>
                </c:pt>
                <c:pt idx="11863" formatCode="0.00">
                  <c:v>77.546659066232365</c:v>
                </c:pt>
                <c:pt idx="11864" formatCode="0.00">
                  <c:v>77.953939743310869</c:v>
                </c:pt>
                <c:pt idx="11865" formatCode="0.00">
                  <c:v>78.36288077173208</c:v>
                </c:pt>
                <c:pt idx="11866" formatCode="0.00">
                  <c:v>78.596551769331597</c:v>
                </c:pt>
                <c:pt idx="11867" formatCode="0.00">
                  <c:v>78.835032038621904</c:v>
                </c:pt>
                <c:pt idx="11868" formatCode="0.00">
                  <c:v>78.830373160553478</c:v>
                </c:pt>
                <c:pt idx="11869" formatCode="0.00">
                  <c:v>78.765963125548723</c:v>
                </c:pt>
                <c:pt idx="11870" formatCode="0.00">
                  <c:v>78.830373160553478</c:v>
                </c:pt>
                <c:pt idx="11871" formatCode="0.00">
                  <c:v>78.898462555066089</c:v>
                </c:pt>
                <c:pt idx="11872" formatCode="0.00">
                  <c:v>79.132079092311088</c:v>
                </c:pt>
                <c:pt idx="11873" formatCode="0.00">
                  <c:v>78.971508055616866</c:v>
                </c:pt>
                <c:pt idx="11874" formatCode="0.00">
                  <c:v>78.802247074409379</c:v>
                </c:pt>
                <c:pt idx="11875" formatCode="0.00">
                  <c:v>78.683944899314014</c:v>
                </c:pt>
                <c:pt idx="11876" formatCode="0.00">
                  <c:v>78.60052492798583</c:v>
                </c:pt>
                <c:pt idx="11877" formatCode="0.00">
                  <c:v>78.52466407465009</c:v>
                </c:pt>
                <c:pt idx="11878" formatCode="0.00">
                  <c:v>78.676551401869162</c:v>
                </c:pt>
                <c:pt idx="11879" formatCode="0.00">
                  <c:v>78.715205882352947</c:v>
                </c:pt>
                <c:pt idx="11880" formatCode="0.00">
                  <c:v>78.578804149007397</c:v>
                </c:pt>
                <c:pt idx="11881" formatCode="0.00">
                  <c:v>78.451044206296075</c:v>
                </c:pt>
                <c:pt idx="11882" formatCode="0.00">
                  <c:v>78.516351206434322</c:v>
                </c:pt>
                <c:pt idx="11883" formatCode="0.00">
                  <c:v>78.323055865921802</c:v>
                </c:pt>
                <c:pt idx="11884" formatCode="0.00">
                  <c:v>78.164084768508175</c:v>
                </c:pt>
                <c:pt idx="11885" formatCode="0.00">
                  <c:v>78.180487684729087</c:v>
                </c:pt>
                <c:pt idx="11886" formatCode="0.00">
                  <c:v>78.051883908561194</c:v>
                </c:pt>
                <c:pt idx="11887" formatCode="0.00">
                  <c:v>78.231483624943948</c:v>
                </c:pt>
                <c:pt idx="11888" formatCode="0.00">
                  <c:v>78.080901234567918</c:v>
                </c:pt>
                <c:pt idx="11889" formatCode="0.00">
                  <c:v>77.951890137047869</c:v>
                </c:pt>
                <c:pt idx="11890" formatCode="0.00">
                  <c:v>77.937201529464687</c:v>
                </c:pt>
                <c:pt idx="11891" formatCode="0.00">
                  <c:v>77.959006749156373</c:v>
                </c:pt>
                <c:pt idx="11892" formatCode="0.00">
                  <c:v>78.040834122154635</c:v>
                </c:pt>
                <c:pt idx="11893" formatCode="0.00">
                  <c:v>77.918353512536726</c:v>
                </c:pt>
                <c:pt idx="11894" formatCode="0.00">
                  <c:v>77.730687074829945</c:v>
                </c:pt>
                <c:pt idx="11895" formatCode="0.00">
                  <c:v>77.804733090412228</c:v>
                </c:pt>
                <c:pt idx="11896" formatCode="0.00">
                  <c:v>77.790879341864724</c:v>
                </c:pt>
                <c:pt idx="11897" formatCode="0.00">
                  <c:v>77.741918423464725</c:v>
                </c:pt>
                <c:pt idx="11898" formatCode="0.00">
                  <c:v>77.660180192572227</c:v>
                </c:pt>
                <c:pt idx="11899" formatCode="0.00">
                  <c:v>77.830660550458717</c:v>
                </c:pt>
                <c:pt idx="11900" formatCode="0.00">
                  <c:v>77.764088700435479</c:v>
                </c:pt>
                <c:pt idx="11901" formatCode="0.00">
                  <c:v>77.746668341708556</c:v>
                </c:pt>
                <c:pt idx="11902" formatCode="0.00">
                  <c:v>77.669878247119954</c:v>
                </c:pt>
                <c:pt idx="11903" formatCode="0.00">
                  <c:v>77.669878247119954</c:v>
                </c:pt>
                <c:pt idx="11904" formatCode="0.00">
                  <c:v>77.857059405940603</c:v>
                </c:pt>
                <c:pt idx="11905" formatCode="0.00">
                  <c:v>77.846147321428589</c:v>
                </c:pt>
                <c:pt idx="11906" formatCode="0.00">
                  <c:v>77.902606053861589</c:v>
                </c:pt>
                <c:pt idx="11907" formatCode="0.00">
                  <c:v>77.714620062139375</c:v>
                </c:pt>
                <c:pt idx="11908" formatCode="0.00">
                  <c:v>77.706940734188436</c:v>
                </c:pt>
                <c:pt idx="11909" formatCode="0.00">
                  <c:v>77.636261973074383</c:v>
                </c:pt>
                <c:pt idx="11910" formatCode="0.00">
                  <c:v>77.678930669021867</c:v>
                </c:pt>
                <c:pt idx="11911" formatCode="0.00">
                  <c:v>77.65028099356843</c:v>
                </c:pt>
                <c:pt idx="11912" formatCode="0.00">
                  <c:v>77.563961751050215</c:v>
                </c:pt>
                <c:pt idx="11913" formatCode="0.00">
                  <c:v>77.600143803843622</c:v>
                </c:pt>
                <c:pt idx="11914" formatCode="0.00">
                  <c:v>77.600143803843622</c:v>
                </c:pt>
                <c:pt idx="11915" formatCode="0.00">
                  <c:v>77.622278122232075</c:v>
                </c:pt>
                <c:pt idx="11916" formatCode="0.00">
                  <c:v>77.493582524271858</c:v>
                </c:pt>
                <c:pt idx="11917" formatCode="0.00">
                  <c:v>78.009592657726984</c:v>
                </c:pt>
                <c:pt idx="11918" formatCode="0.00">
                  <c:v>77.847397709755569</c:v>
                </c:pt>
                <c:pt idx="11919" formatCode="0.00">
                  <c:v>78.155778268551245</c:v>
                </c:pt>
                <c:pt idx="11920" formatCode="0.00">
                  <c:v>77.899771548858865</c:v>
                </c:pt>
                <c:pt idx="11921" formatCode="0.00">
                  <c:v>77.831080852954258</c:v>
                </c:pt>
                <c:pt idx="11922" formatCode="0.00">
                  <c:v>77.801735529830808</c:v>
                </c:pt>
                <c:pt idx="11923" formatCode="0.00">
                  <c:v>77.882424620874218</c:v>
                </c:pt>
                <c:pt idx="11924" formatCode="0.00">
                  <c:v>77.781347089002921</c:v>
                </c:pt>
                <c:pt idx="11925" formatCode="0.00">
                  <c:v>77.983457079152743</c:v>
                </c:pt>
                <c:pt idx="11926" formatCode="0.00">
                  <c:v>77.672626500666979</c:v>
                </c:pt>
                <c:pt idx="11927" formatCode="0.00">
                  <c:v>77.479607499445322</c:v>
                </c:pt>
                <c:pt idx="11928" formatCode="0.00">
                  <c:v>77.394068499224133</c:v>
                </c:pt>
                <c:pt idx="11929" formatCode="0.00">
                  <c:v>77.436819028609477</c:v>
                </c:pt>
                <c:pt idx="11930" formatCode="0.00">
                  <c:v>77.400347391786909</c:v>
                </c:pt>
                <c:pt idx="11931" formatCode="0.00">
                  <c:v>77.336365940417991</c:v>
                </c:pt>
                <c:pt idx="11932" formatCode="0.00">
                  <c:v>77.379214412811407</c:v>
                </c:pt>
                <c:pt idx="11933" formatCode="0.00">
                  <c:v>77.192550011138351</c:v>
                </c:pt>
                <c:pt idx="11934" formatCode="0.00">
                  <c:v>77.1065757305376</c:v>
                </c:pt>
                <c:pt idx="11935" formatCode="0.00">
                  <c:v>76.956080357142881</c:v>
                </c:pt>
                <c:pt idx="11936" formatCode="0.00">
                  <c:v>77.106226022803497</c:v>
                </c:pt>
                <c:pt idx="11937" formatCode="0.00">
                  <c:v>76.903181167524068</c:v>
                </c:pt>
                <c:pt idx="11938" formatCode="0.00">
                  <c:v>77.08434856630825</c:v>
                </c:pt>
                <c:pt idx="11939" formatCode="0.00">
                  <c:v>77.068729984301427</c:v>
                </c:pt>
                <c:pt idx="11940" formatCode="0.00">
                  <c:v>77.105521895351458</c:v>
                </c:pt>
                <c:pt idx="11941" formatCode="0.00">
                  <c:v>77.154732283464583</c:v>
                </c:pt>
                <c:pt idx="11942" formatCode="0.00">
                  <c:v>77.139126126126129</c:v>
                </c:pt>
                <c:pt idx="11943" formatCode="0.00">
                  <c:v>76.980741935483891</c:v>
                </c:pt>
                <c:pt idx="11944" formatCode="0.00">
                  <c:v>77.203987124463524</c:v>
                </c:pt>
                <c:pt idx="11945" formatCode="0.00">
                  <c:v>77.300296564195321</c:v>
                </c:pt>
                <c:pt idx="11946" formatCode="0.00">
                  <c:v>77.154242937853112</c:v>
                </c:pt>
                <c:pt idx="11947" formatCode="0.00">
                  <c:v>77.117152561498543</c:v>
                </c:pt>
                <c:pt idx="11948" formatCode="0.00">
                  <c:v>77.095845565060785</c:v>
                </c:pt>
                <c:pt idx="11949" formatCode="0.00">
                  <c:v>77.198156074556479</c:v>
                </c:pt>
                <c:pt idx="11950" formatCode="0.00">
                  <c:v>77.08434856630825</c:v>
                </c:pt>
                <c:pt idx="11951" formatCode="0.00">
                  <c:v>77.106226022803497</c:v>
                </c:pt>
                <c:pt idx="11952" formatCode="0.00">
                  <c:v>77.293691964285713</c:v>
                </c:pt>
                <c:pt idx="11953" formatCode="0.00">
                  <c:v>77.321146004896519</c:v>
                </c:pt>
                <c:pt idx="11954" formatCode="0.00">
                  <c:v>77.314726045585317</c:v>
                </c:pt>
                <c:pt idx="11955" formatCode="0.00">
                  <c:v>77.37174340949035</c:v>
                </c:pt>
                <c:pt idx="11956" formatCode="0.00">
                  <c:v>77.506869060652534</c:v>
                </c:pt>
                <c:pt idx="11957" formatCode="0.00">
                  <c:v>77.549144578313275</c:v>
                </c:pt>
                <c:pt idx="11958" formatCode="0.00">
                  <c:v>77.470922419460905</c:v>
                </c:pt>
                <c:pt idx="11959" formatCode="0.00">
                  <c:v>77.407546649145871</c:v>
                </c:pt>
                <c:pt idx="11960" formatCode="0.00">
                  <c:v>77.32317505470462</c:v>
                </c:pt>
                <c:pt idx="11961" formatCode="0.00">
                  <c:v>77.145581563389555</c:v>
                </c:pt>
                <c:pt idx="11962" formatCode="0.00">
                  <c:v>77.259986631602018</c:v>
                </c:pt>
                <c:pt idx="11963" formatCode="0.00">
                  <c:v>77.287143985952596</c:v>
                </c:pt>
                <c:pt idx="11964" formatCode="0.00">
                  <c:v>77.323439560439567</c:v>
                </c:pt>
                <c:pt idx="11965" formatCode="0.00">
                  <c:v>77.244860158311369</c:v>
                </c:pt>
                <c:pt idx="11966" formatCode="0.00">
                  <c:v>77.272083902224196</c:v>
                </c:pt>
                <c:pt idx="11967" formatCode="0.00">
                  <c:v>77.22361907909233</c:v>
                </c:pt>
                <c:pt idx="11968" formatCode="0.00">
                  <c:v>77.081281938326001</c:v>
                </c:pt>
                <c:pt idx="11969" formatCode="0.00">
                  <c:v>76.960136563876674</c:v>
                </c:pt>
                <c:pt idx="11970" formatCode="0.00">
                  <c:v>76.981274950429608</c:v>
                </c:pt>
                <c:pt idx="11971" formatCode="0.00">
                  <c:v>76.853683572216113</c:v>
                </c:pt>
                <c:pt idx="11972" formatCode="0.00">
                  <c:v>76.910747349823353</c:v>
                </c:pt>
                <c:pt idx="11973" formatCode="0.00">
                  <c:v>76.745853982300886</c:v>
                </c:pt>
                <c:pt idx="11974" formatCode="0.00">
                  <c:v>76.650602481719488</c:v>
                </c:pt>
                <c:pt idx="11975" formatCode="0.00">
                  <c:v>76.714219512195115</c:v>
                </c:pt>
                <c:pt idx="11976" formatCode="0.00">
                  <c:v>76.649242504996664</c:v>
                </c:pt>
                <c:pt idx="11977" formatCode="0.00">
                  <c:v>76.663844819919973</c:v>
                </c:pt>
                <c:pt idx="11978" formatCode="0.00">
                  <c:v>76.64787647451594</c:v>
                </c:pt>
                <c:pt idx="11979" formatCode="0.00">
                  <c:v>76.66250980392158</c:v>
                </c:pt>
                <c:pt idx="11980" formatCode="0.00">
                  <c:v>76.646504349765806</c:v>
                </c:pt>
                <c:pt idx="11981" formatCode="0.00">
                  <c:v>76.673187667560327</c:v>
                </c:pt>
                <c:pt idx="11982" formatCode="0.00">
                  <c:v>76.564889957503922</c:v>
                </c:pt>
                <c:pt idx="11983" formatCode="0.00">
                  <c:v>76.650452428923231</c:v>
                </c:pt>
                <c:pt idx="11984" formatCode="0.00">
                  <c:v>76.736168272462479</c:v>
                </c:pt>
                <c:pt idx="11985" formatCode="0.00">
                  <c:v>76.62762539255273</c:v>
                </c:pt>
                <c:pt idx="11986" formatCode="0.00">
                  <c:v>77.401888888888905</c:v>
                </c:pt>
                <c:pt idx="11987" formatCode="0.00">
                  <c:v>77.445180552436568</c:v>
                </c:pt>
                <c:pt idx="11988" formatCode="0.00">
                  <c:v>76.799516853932587</c:v>
                </c:pt>
                <c:pt idx="11989" formatCode="0.00">
                  <c:v>76.771376433550714</c:v>
                </c:pt>
                <c:pt idx="11990" formatCode="0.00">
                  <c:v>76.690727784027018</c:v>
                </c:pt>
                <c:pt idx="11991" formatCode="0.00">
                  <c:v>76.712257425742592</c:v>
                </c:pt>
                <c:pt idx="11992" formatCode="0.00">
                  <c:v>76.690727784027018</c:v>
                </c:pt>
                <c:pt idx="11993" formatCode="0.00">
                  <c:v>76.771376433550714</c:v>
                </c:pt>
                <c:pt idx="11994" formatCode="0.00">
                  <c:v>76.734985178531332</c:v>
                </c:pt>
                <c:pt idx="11995" formatCode="0.00">
                  <c:v>76.874372812920612</c:v>
                </c:pt>
                <c:pt idx="11996" formatCode="0.00">
                  <c:v>76.795019704433528</c:v>
                </c:pt>
                <c:pt idx="11997" formatCode="0.00">
                  <c:v>76.934669270252201</c:v>
                </c:pt>
                <c:pt idx="11998" formatCode="0.00">
                  <c:v>77.000105380168975</c:v>
                </c:pt>
                <c:pt idx="11999" formatCode="0.00">
                  <c:v>76.730054263565904</c:v>
                </c:pt>
                <c:pt idx="12000" formatCode="0.00">
                  <c:v>76.663844819919973</c:v>
                </c:pt>
                <c:pt idx="12001" formatCode="0.00">
                  <c:v>76.606784683684808</c:v>
                </c:pt>
                <c:pt idx="12002" formatCode="0.00">
                  <c:v>76.745853982300886</c:v>
                </c:pt>
                <c:pt idx="12003" formatCode="0.00">
                  <c:v>76.70885916740481</c:v>
                </c:pt>
                <c:pt idx="12004" formatCode="0.00">
                  <c:v>76.64787647451594</c:v>
                </c:pt>
                <c:pt idx="12005" formatCode="0.00">
                  <c:v>76.559683046683077</c:v>
                </c:pt>
                <c:pt idx="12006" formatCode="0.00">
                  <c:v>76.726489409141578</c:v>
                </c:pt>
                <c:pt idx="12007" formatCode="0.00">
                  <c:v>76.963155763239882</c:v>
                </c:pt>
                <c:pt idx="12008" formatCode="0.00">
                  <c:v>77.128316117542298</c:v>
                </c:pt>
                <c:pt idx="12009" formatCode="0.00">
                  <c:v>77.235420325384453</c:v>
                </c:pt>
                <c:pt idx="12010" formatCode="0.00">
                  <c:v>77.385767857142866</c:v>
                </c:pt>
                <c:pt idx="12011" formatCode="0.00">
                  <c:v>77.487001338986829</c:v>
                </c:pt>
                <c:pt idx="12012" formatCode="0.00">
                  <c:v>77.229261432076754</c:v>
                </c:pt>
                <c:pt idx="12013" formatCode="0.00">
                  <c:v>76.83138565022422</c:v>
                </c:pt>
                <c:pt idx="12014" formatCode="0.00">
                  <c:v>76.433125645052755</c:v>
                </c:pt>
                <c:pt idx="12015" formatCode="0.00">
                  <c:v>76.034329142343978</c:v>
                </c:pt>
                <c:pt idx="12016" formatCode="0.00">
                  <c:v>76.017495392222983</c:v>
                </c:pt>
                <c:pt idx="12017" formatCode="0.00">
                  <c:v>76.057512057696655</c:v>
                </c:pt>
                <c:pt idx="12018" formatCode="0.00">
                  <c:v>76.439553672316393</c:v>
                </c:pt>
                <c:pt idx="12019" formatCode="0.00">
                  <c:v>76.219681766704426</c:v>
                </c:pt>
                <c:pt idx="12020" formatCode="0.00">
                  <c:v>76.306017456359115</c:v>
                </c:pt>
                <c:pt idx="12021" formatCode="0.00">
                  <c:v>76.327625850340141</c:v>
                </c:pt>
                <c:pt idx="12022" formatCode="0.00">
                  <c:v>76.282195820081796</c:v>
                </c:pt>
                <c:pt idx="12023" formatCode="0.00">
                  <c:v>76.222138440554701</c:v>
                </c:pt>
                <c:pt idx="12024" formatCode="0.00">
                  <c:v>76.258276576371514</c:v>
                </c:pt>
                <c:pt idx="12025" formatCode="0.00">
                  <c:v>76.159488828089394</c:v>
                </c:pt>
                <c:pt idx="12026" formatCode="0.00">
                  <c:v>76.009572995202205</c:v>
                </c:pt>
                <c:pt idx="12027" formatCode="0.00">
                  <c:v>76.127909672993368</c:v>
                </c:pt>
                <c:pt idx="12028" formatCode="0.00">
                  <c:v>76.132647355163741</c:v>
                </c:pt>
                <c:pt idx="12029" formatCode="0.00">
                  <c:v>76.219853082741253</c:v>
                </c:pt>
                <c:pt idx="12030" formatCode="0.00">
                  <c:v>76.190752293578001</c:v>
                </c:pt>
                <c:pt idx="12031" formatCode="0.00">
                  <c:v>76.195590721175947</c:v>
                </c:pt>
                <c:pt idx="12032" formatCode="0.00">
                  <c:v>76.083705909404472</c:v>
                </c:pt>
                <c:pt idx="12033" formatCode="0.00">
                  <c:v>75.888633348687264</c:v>
                </c:pt>
                <c:pt idx="12034" formatCode="0.00">
                  <c:v>76.041835063437162</c:v>
                </c:pt>
                <c:pt idx="12035" formatCode="0.00">
                  <c:v>75.911843930635854</c:v>
                </c:pt>
                <c:pt idx="12036" formatCode="0.00">
                  <c:v>75.996762468104876</c:v>
                </c:pt>
                <c:pt idx="12037" formatCode="0.00">
                  <c:v>76.099587633658771</c:v>
                </c:pt>
                <c:pt idx="12038" formatCode="0.00">
                  <c:v>75.990860638545797</c:v>
                </c:pt>
                <c:pt idx="12039" formatCode="0.00">
                  <c:v>76.150914913510988</c:v>
                </c:pt>
                <c:pt idx="12040" formatCode="0.00">
                  <c:v>76.143439868975207</c:v>
                </c:pt>
                <c:pt idx="12041" formatCode="0.00">
                  <c:v>75.908272642171781</c:v>
                </c:pt>
                <c:pt idx="12042" formatCode="0.00">
                  <c:v>75.771725696884531</c:v>
                </c:pt>
                <c:pt idx="12043" formatCode="0.00">
                  <c:v>75.749533957845443</c:v>
                </c:pt>
                <c:pt idx="12044" formatCode="0.00">
                  <c:v>75.682503380741451</c:v>
                </c:pt>
                <c:pt idx="12045" formatCode="0.00">
                  <c:v>75.737345610377574</c:v>
                </c:pt>
                <c:pt idx="12046" formatCode="0.00">
                  <c:v>75.76276883957469</c:v>
                </c:pt>
                <c:pt idx="12047" formatCode="0.00">
                  <c:v>75.80897701149425</c:v>
                </c:pt>
                <c:pt idx="12048" formatCode="0.00">
                  <c:v>75.699570578814928</c:v>
                </c:pt>
                <c:pt idx="12049" formatCode="0.00">
                  <c:v>75.739428079834838</c:v>
                </c:pt>
                <c:pt idx="12050" formatCode="0.00">
                  <c:v>75.811331809872044</c:v>
                </c:pt>
                <c:pt idx="12051" formatCode="0.00">
                  <c:v>75.915330363262527</c:v>
                </c:pt>
                <c:pt idx="12052" formatCode="0.00">
                  <c:v>75.922837936544184</c:v>
                </c:pt>
                <c:pt idx="12053" formatCode="0.00">
                  <c:v>75.835199500113617</c:v>
                </c:pt>
                <c:pt idx="12054" formatCode="0.00">
                  <c:v>76.195648401826489</c:v>
                </c:pt>
                <c:pt idx="12055" formatCode="0.00">
                  <c:v>76.330478379608579</c:v>
                </c:pt>
                <c:pt idx="12056" formatCode="0.00">
                  <c:v>75.688192394748782</c:v>
                </c:pt>
                <c:pt idx="12057" formatCode="0.00">
                  <c:v>75.730396209386313</c:v>
                </c:pt>
                <c:pt idx="12058" formatCode="0.00">
                  <c:v>75.35810379061374</c:v>
                </c:pt>
                <c:pt idx="12059" formatCode="0.00">
                  <c:v>75.688715583825569</c:v>
                </c:pt>
                <c:pt idx="12060" formatCode="0.00">
                  <c:v>75.745650739476702</c:v>
                </c:pt>
                <c:pt idx="12061" formatCode="0.00">
                  <c:v>75.855617753623207</c:v>
                </c:pt>
                <c:pt idx="12062" formatCode="0.00">
                  <c:v>75.182120978704134</c:v>
                </c:pt>
                <c:pt idx="12063" formatCode="0.00">
                  <c:v>75.152650872817972</c:v>
                </c:pt>
                <c:pt idx="12064" formatCode="0.00">
                  <c:v>74.833958219800195</c:v>
                </c:pt>
                <c:pt idx="12065" formatCode="0.00">
                  <c:v>74.897912519881856</c:v>
                </c:pt>
                <c:pt idx="12066" formatCode="0.00">
                  <c:v>74.855266636384286</c:v>
                </c:pt>
                <c:pt idx="12067" formatCode="0.00">
                  <c:v>75.009822514752628</c:v>
                </c:pt>
                <c:pt idx="12068" formatCode="0.00">
                  <c:v>75.052509536784754</c:v>
                </c:pt>
                <c:pt idx="12069" formatCode="0.00">
                  <c:v>75.052509536784754</c:v>
                </c:pt>
                <c:pt idx="12070" formatCode="0.00">
                  <c:v>75.14785571461033</c:v>
                </c:pt>
                <c:pt idx="12071" formatCode="0.00">
                  <c:v>74.961954070031837</c:v>
                </c:pt>
                <c:pt idx="12072" formatCode="0.00">
                  <c:v>75.03919589977221</c:v>
                </c:pt>
                <c:pt idx="12073" formatCode="0.00">
                  <c:v>74.972904043865682</c:v>
                </c:pt>
                <c:pt idx="12074" formatCode="0.00">
                  <c:v>75.019065461203937</c:v>
                </c:pt>
                <c:pt idx="12075" formatCode="0.00">
                  <c:v>74.927737565895029</c:v>
                </c:pt>
                <c:pt idx="12076" formatCode="0.00">
                  <c:v>74.940833868747148</c:v>
                </c:pt>
                <c:pt idx="12077" formatCode="0.00">
                  <c:v>75.027124942581537</c:v>
                </c:pt>
                <c:pt idx="12078" formatCode="0.00">
                  <c:v>74.965539646058389</c:v>
                </c:pt>
                <c:pt idx="12079" formatCode="0.00">
                  <c:v>75.000341772151913</c:v>
                </c:pt>
                <c:pt idx="12080" formatCode="0.00">
                  <c:v>74.960247178069594</c:v>
                </c:pt>
                <c:pt idx="12081" formatCode="0.00">
                  <c:v>75.111984771573617</c:v>
                </c:pt>
                <c:pt idx="12082" formatCode="0.00">
                  <c:v>75.125381612381631</c:v>
                </c:pt>
                <c:pt idx="12083" formatCode="0.00">
                  <c:v>74.971333333333348</c:v>
                </c:pt>
                <c:pt idx="12084" formatCode="0.00">
                  <c:v>75.083550011603634</c:v>
                </c:pt>
                <c:pt idx="12085" formatCode="0.00">
                  <c:v>75.09194736842106</c:v>
                </c:pt>
                <c:pt idx="12086" formatCode="0.00">
                  <c:v>75.076740368900317</c:v>
                </c:pt>
                <c:pt idx="12087" formatCode="0.00">
                  <c:v>75.090255726975229</c:v>
                </c:pt>
                <c:pt idx="12088" formatCode="0.00">
                  <c:v>75.049616752456728</c:v>
                </c:pt>
                <c:pt idx="12089" formatCode="0.00">
                  <c:v>75.200339106014525</c:v>
                </c:pt>
                <c:pt idx="12090" formatCode="0.00">
                  <c:v>75.063128835792952</c:v>
                </c:pt>
                <c:pt idx="12091" formatCode="0.00">
                  <c:v>75.041103044496495</c:v>
                </c:pt>
                <c:pt idx="12092" formatCode="0.00">
                  <c:v>75.120685120299015</c:v>
                </c:pt>
                <c:pt idx="12093" formatCode="0.00">
                  <c:v>75.272194599627582</c:v>
                </c:pt>
                <c:pt idx="12094" formatCode="0.00">
                  <c:v>75.125381612381631</c:v>
                </c:pt>
                <c:pt idx="12095" formatCode="0.00">
                  <c:v>75.240011494252897</c:v>
                </c:pt>
                <c:pt idx="12096" formatCode="0.00">
                  <c:v>75.231213058419257</c:v>
                </c:pt>
                <c:pt idx="12097" formatCode="0.00">
                  <c:v>75.33636832496579</c:v>
                </c:pt>
                <c:pt idx="12098" formatCode="0.00">
                  <c:v>75.370224118316301</c:v>
                </c:pt>
                <c:pt idx="12099" formatCode="0.00">
                  <c:v>75.431328047122804</c:v>
                </c:pt>
                <c:pt idx="12100" formatCode="0.00">
                  <c:v>75.409942242355626</c:v>
                </c:pt>
                <c:pt idx="12101" formatCode="0.00">
                  <c:v>75.265030685920607</c:v>
                </c:pt>
                <c:pt idx="12102" formatCode="0.00">
                  <c:v>75.188112612612628</c:v>
                </c:pt>
                <c:pt idx="12103" formatCode="0.00">
                  <c:v>75.104928251121081</c:v>
                </c:pt>
                <c:pt idx="12104" formatCode="0.00">
                  <c:v>74.807863167339633</c:v>
                </c:pt>
                <c:pt idx="12105" formatCode="0.00">
                  <c:v>74.671973784449932</c:v>
                </c:pt>
                <c:pt idx="12106" formatCode="0.00">
                  <c:v>74.462586407332893</c:v>
                </c:pt>
                <c:pt idx="12107" formatCode="0.00">
                  <c:v>74.054871921182283</c:v>
                </c:pt>
                <c:pt idx="12108" formatCode="0.00">
                  <c:v>74.138280143433448</c:v>
                </c:pt>
                <c:pt idx="12109" formatCode="0.00">
                  <c:v>73.965963628199376</c:v>
                </c:pt>
                <c:pt idx="12110" formatCode="0.00">
                  <c:v>73.863325623175385</c:v>
                </c:pt>
                <c:pt idx="12111" formatCode="0.00">
                  <c:v>73.897485476244114</c:v>
                </c:pt>
                <c:pt idx="12112" formatCode="0.00">
                  <c:v>73.857264142438609</c:v>
                </c:pt>
                <c:pt idx="12113" formatCode="0.00">
                  <c:v>73.714512756830018</c:v>
                </c:pt>
                <c:pt idx="12114" formatCode="0.00">
                  <c:v>73.840266561157591</c:v>
                </c:pt>
                <c:pt idx="12115" formatCode="0.00">
                  <c:v>73.849571041337256</c:v>
                </c:pt>
                <c:pt idx="12116" formatCode="0.00">
                  <c:v>73.7657646129542</c:v>
                </c:pt>
                <c:pt idx="12117" formatCode="0.00">
                  <c:v>73.918405405405409</c:v>
                </c:pt>
                <c:pt idx="12118" formatCode="0.00">
                  <c:v>74.034043205730924</c:v>
                </c:pt>
                <c:pt idx="12119" formatCode="0.00">
                  <c:v>73.953947508896803</c:v>
                </c:pt>
                <c:pt idx="12120" formatCode="0.00">
                  <c:v>73.980191310130806</c:v>
                </c:pt>
                <c:pt idx="12121" formatCode="0.00">
                  <c:v>74.090391496899912</c:v>
                </c:pt>
                <c:pt idx="12122" formatCode="0.00">
                  <c:v>74.150309139190099</c:v>
                </c:pt>
                <c:pt idx="12123" formatCode="0.00">
                  <c:v>74.212180690876892</c:v>
                </c:pt>
                <c:pt idx="12124" formatCode="0.00">
                  <c:v>74.184732859995563</c:v>
                </c:pt>
                <c:pt idx="12125" formatCode="0.00">
                  <c:v>74.308934236836265</c:v>
                </c:pt>
                <c:pt idx="12126" formatCode="0.00">
                  <c:v>74.240080551846916</c:v>
                </c:pt>
                <c:pt idx="12127" formatCode="0.00">
                  <c:v>74.262944283485638</c:v>
                </c:pt>
                <c:pt idx="12128" formatCode="0.00">
                  <c:v>74.316571428571436</c:v>
                </c:pt>
                <c:pt idx="12129" formatCode="0.00">
                  <c:v>74.360495527728105</c:v>
                </c:pt>
                <c:pt idx="12130" formatCode="0.00">
                  <c:v>74.333076181940413</c:v>
                </c:pt>
                <c:pt idx="12131" formatCode="0.00">
                  <c:v>74.305546026044013</c:v>
                </c:pt>
                <c:pt idx="12132" formatCode="0.00">
                  <c:v>76.8360198019802</c:v>
                </c:pt>
                <c:pt idx="12133" formatCode="0.00">
                  <c:v>74.458397111913371</c:v>
                </c:pt>
                <c:pt idx="12134" formatCode="0.00">
                  <c:v>74.566494684460551</c:v>
                </c:pt>
                <c:pt idx="12135" formatCode="0.00">
                  <c:v>74.818209513023788</c:v>
                </c:pt>
                <c:pt idx="12136" formatCode="0.00">
                  <c:v>74.666540626418538</c:v>
                </c:pt>
                <c:pt idx="12137" formatCode="0.00">
                  <c:v>74.554240627130199</c:v>
                </c:pt>
                <c:pt idx="12138" formatCode="0.00">
                  <c:v>74.764421423697996</c:v>
                </c:pt>
                <c:pt idx="12139" formatCode="0.00">
                  <c:v>74.47174062286885</c:v>
                </c:pt>
                <c:pt idx="12140" formatCode="0.00">
                  <c:v>74.277904386951633</c:v>
                </c:pt>
                <c:pt idx="12141" formatCode="0.00">
                  <c:v>74.297916201117346</c:v>
                </c:pt>
                <c:pt idx="12142" formatCode="0.00">
                  <c:v>74.320940391459089</c:v>
                </c:pt>
                <c:pt idx="12143" formatCode="0.00">
                  <c:v>74.383960602036325</c:v>
                </c:pt>
                <c:pt idx="12144" formatCode="0.00">
                  <c:v>74.216883495145652</c:v>
                </c:pt>
                <c:pt idx="12145" formatCode="0.00">
                  <c:v>73.960941888619871</c:v>
                </c:pt>
                <c:pt idx="12146" formatCode="0.00">
                  <c:v>74.007294491990351</c:v>
                </c:pt>
                <c:pt idx="12147" formatCode="0.00">
                  <c:v>73.992339746392688</c:v>
                </c:pt>
                <c:pt idx="12148" formatCode="0.00">
                  <c:v>73.837477351916391</c:v>
                </c:pt>
                <c:pt idx="12149" formatCode="0.00">
                  <c:v>73.698851318944847</c:v>
                </c:pt>
                <c:pt idx="12150" formatCode="0.00">
                  <c:v>73.558771578029663</c:v>
                </c:pt>
                <c:pt idx="12151" formatCode="0.00">
                  <c:v>73.558771578029663</c:v>
                </c:pt>
                <c:pt idx="12152" formatCode="0.00">
                  <c:v>73.591125000000019</c:v>
                </c:pt>
                <c:pt idx="12153" formatCode="0.00">
                  <c:v>73.615657004830936</c:v>
                </c:pt>
                <c:pt idx="12154" formatCode="0.00">
                  <c:v>73.731579234972685</c:v>
                </c:pt>
                <c:pt idx="12155" formatCode="0.00">
                  <c:v>73.685132927888816</c:v>
                </c:pt>
                <c:pt idx="12156" formatCode="0.00">
                  <c:v>73.791981581798495</c:v>
                </c:pt>
                <c:pt idx="12157" formatCode="0.00">
                  <c:v>73.699285097192245</c:v>
                </c:pt>
                <c:pt idx="12158" formatCode="0.00">
                  <c:v>73.759379943808113</c:v>
                </c:pt>
                <c:pt idx="12159" formatCode="0.00">
                  <c:v>73.739339671564409</c:v>
                </c:pt>
                <c:pt idx="12160" formatCode="0.00">
                  <c:v>73.726946971330051</c:v>
                </c:pt>
                <c:pt idx="12161" formatCode="0.00">
                  <c:v>73.659265112262545</c:v>
                </c:pt>
                <c:pt idx="12162" formatCode="0.00">
                  <c:v>73.593750054194686</c:v>
                </c:pt>
                <c:pt idx="12163" formatCode="0.00">
                  <c:v>73.793429594272098</c:v>
                </c:pt>
                <c:pt idx="12164" formatCode="0.00">
                  <c:v>73.9401329579905</c:v>
                </c:pt>
                <c:pt idx="12165" formatCode="0.00">
                  <c:v>74.206787618228745</c:v>
                </c:pt>
                <c:pt idx="12166" formatCode="0.00">
                  <c:v>74.151514236780145</c:v>
                </c:pt>
                <c:pt idx="12167" formatCode="0.00">
                  <c:v>74.658788798631917</c:v>
                </c:pt>
                <c:pt idx="12168" formatCode="0.00">
                  <c:v>74.197975422098764</c:v>
                </c:pt>
                <c:pt idx="12169" formatCode="0.00">
                  <c:v>74.189470588235309</c:v>
                </c:pt>
                <c:pt idx="12170" formatCode="0.00">
                  <c:v>74.133445777968291</c:v>
                </c:pt>
                <c:pt idx="12171" formatCode="0.00">
                  <c:v>74.144838661231503</c:v>
                </c:pt>
                <c:pt idx="12172" formatCode="0.00">
                  <c:v>74.186758865248237</c:v>
                </c:pt>
                <c:pt idx="12173" formatCode="0.00">
                  <c:v>74.218293737895422</c:v>
                </c:pt>
                <c:pt idx="12174" formatCode="0.00">
                  <c:v>74.240370689655208</c:v>
                </c:pt>
                <c:pt idx="12175" formatCode="0.00">
                  <c:v>74.213712589073651</c:v>
                </c:pt>
                <c:pt idx="12176" formatCode="0.00">
                  <c:v>74.186950670705329</c:v>
                </c:pt>
                <c:pt idx="12177" formatCode="0.00">
                  <c:v>74.16008432690225</c:v>
                </c:pt>
                <c:pt idx="12178" formatCode="0.00">
                  <c:v>74.313369484894594</c:v>
                </c:pt>
                <c:pt idx="12179" formatCode="0.00">
                  <c:v>74.248069747166554</c:v>
                </c:pt>
                <c:pt idx="12180" formatCode="0.00">
                  <c:v>74.302617486338804</c:v>
                </c:pt>
                <c:pt idx="12181" formatCode="0.00">
                  <c:v>74.298259925422272</c:v>
                </c:pt>
                <c:pt idx="12182" formatCode="0.00">
                  <c:v>74.474284645842502</c:v>
                </c:pt>
                <c:pt idx="12183" formatCode="0.00">
                  <c:v>74.612580481342476</c:v>
                </c:pt>
                <c:pt idx="12184" formatCode="0.00">
                  <c:v>74.567817275747515</c:v>
                </c:pt>
                <c:pt idx="12185" formatCode="0.00">
                  <c:v>74.603384188318913</c:v>
                </c:pt>
                <c:pt idx="12186" formatCode="0.00">
                  <c:v>74.699025812194037</c:v>
                </c:pt>
                <c:pt idx="12187" formatCode="0.00">
                  <c:v>74.659993318485547</c:v>
                </c:pt>
                <c:pt idx="12188" formatCode="0.00">
                  <c:v>74.615712316585174</c:v>
                </c:pt>
                <c:pt idx="12189" formatCode="0.00">
                  <c:v>74.123236220472464</c:v>
                </c:pt>
                <c:pt idx="12190" formatCode="0.00">
                  <c:v>73.954751793088462</c:v>
                </c:pt>
                <c:pt idx="12191" formatCode="0.00">
                  <c:v>73.99882557887905</c:v>
                </c:pt>
                <c:pt idx="12192" formatCode="0.00">
                  <c:v>74.021611410118425</c:v>
                </c:pt>
                <c:pt idx="12193" formatCode="0.00">
                  <c:v>74.091733418913137</c:v>
                </c:pt>
                <c:pt idx="12194" formatCode="0.00">
                  <c:v>73.975274176408092</c:v>
                </c:pt>
                <c:pt idx="12195" formatCode="0.00">
                  <c:v>74.018291005291033</c:v>
                </c:pt>
                <c:pt idx="12196" formatCode="0.00">
                  <c:v>74.122107961650698</c:v>
                </c:pt>
                <c:pt idx="12197" formatCode="0.00">
                  <c:v>74.076674321503148</c:v>
                </c:pt>
                <c:pt idx="12198" formatCode="0.00">
                  <c:v>74.06565901981233</c:v>
                </c:pt>
                <c:pt idx="12199" formatCode="0.00">
                  <c:v>73.93147713635426</c:v>
                </c:pt>
                <c:pt idx="12200" formatCode="0.00">
                  <c:v>74.101658311074601</c:v>
                </c:pt>
                <c:pt idx="12201" formatCode="0.00">
                  <c:v>74.207137723348751</c:v>
                </c:pt>
                <c:pt idx="12202" formatCode="0.00">
                  <c:v>74.150997173430255</c:v>
                </c:pt>
                <c:pt idx="12203" formatCode="0.00">
                  <c:v>74.20589340101526</c:v>
                </c:pt>
                <c:pt idx="12204" formatCode="0.00">
                  <c:v>74.201259109311763</c:v>
                </c:pt>
                <c:pt idx="12205" formatCode="0.00">
                  <c:v>74.480098703888359</c:v>
                </c:pt>
                <c:pt idx="12206" formatCode="0.00">
                  <c:v>74.587118113357107</c:v>
                </c:pt>
                <c:pt idx="12207" formatCode="0.00">
                  <c:v>74.830204301075284</c:v>
                </c:pt>
                <c:pt idx="12208" formatCode="0.00">
                  <c:v>74.8875405300832</c:v>
                </c:pt>
                <c:pt idx="12209" formatCode="0.00">
                  <c:v>74.937553917765726</c:v>
                </c:pt>
                <c:pt idx="12210" formatCode="0.00">
                  <c:v>74.777608492403616</c:v>
                </c:pt>
                <c:pt idx="12211" formatCode="0.00">
                  <c:v>74.825438785504431</c:v>
                </c:pt>
                <c:pt idx="12212" formatCode="0.00">
                  <c:v>74.790056277056308</c:v>
                </c:pt>
                <c:pt idx="12213" formatCode="0.00">
                  <c:v>74.687430128840447</c:v>
                </c:pt>
                <c:pt idx="12214" formatCode="0.00">
                  <c:v>74.701860051906579</c:v>
                </c:pt>
                <c:pt idx="12215" formatCode="0.00">
                  <c:v>74.532915509957789</c:v>
                </c:pt>
                <c:pt idx="12216" formatCode="0.00">
                  <c:v>74.499628849270692</c:v>
                </c:pt>
                <c:pt idx="12217" formatCode="0.00">
                  <c:v>74.454704035874457</c:v>
                </c:pt>
                <c:pt idx="12218" formatCode="0.00">
                  <c:v>74.399121361213616</c:v>
                </c:pt>
                <c:pt idx="12219" formatCode="0.00">
                  <c:v>74.464277297074588</c:v>
                </c:pt>
                <c:pt idx="12220" formatCode="0.00">
                  <c:v>74.338920562681025</c:v>
                </c:pt>
                <c:pt idx="12221" formatCode="0.00">
                  <c:v>74.499281438370431</c:v>
                </c:pt>
                <c:pt idx="12222" formatCode="0.00">
                  <c:v>74.585398662766409</c:v>
                </c:pt>
                <c:pt idx="12223" formatCode="0.00">
                  <c:v>74.680366211962237</c:v>
                </c:pt>
                <c:pt idx="12224" formatCode="0.00">
                  <c:v>74.630021276595755</c:v>
                </c:pt>
                <c:pt idx="12225" formatCode="0.00">
                  <c:v>74.658502645502665</c:v>
                </c:pt>
                <c:pt idx="12226" formatCode="0.00">
                  <c:v>74.864063829787256</c:v>
                </c:pt>
                <c:pt idx="12227" formatCode="0.00">
                  <c:v>74.75632122248345</c:v>
                </c:pt>
                <c:pt idx="12228" formatCode="0.00">
                  <c:v>74.919752411575587</c:v>
                </c:pt>
                <c:pt idx="12229" formatCode="0.00">
                  <c:v>74.967388984509498</c:v>
                </c:pt>
                <c:pt idx="12230" formatCode="0.00">
                  <c:v>75.468231930960087</c:v>
                </c:pt>
                <c:pt idx="12231" formatCode="0.00">
                  <c:v>75.61490393768932</c:v>
                </c:pt>
                <c:pt idx="12232" formatCode="0.00">
                  <c:v>75.156337673611119</c:v>
                </c:pt>
                <c:pt idx="12233" formatCode="0.00">
                  <c:v>75.312390774586603</c:v>
                </c:pt>
                <c:pt idx="12234" formatCode="0.00">
                  <c:v>75.463794687568054</c:v>
                </c:pt>
                <c:pt idx="12235" formatCode="0.00">
                  <c:v>75.538627044711021</c:v>
                </c:pt>
                <c:pt idx="12236" formatCode="0.00">
                  <c:v>75.41509104770202</c:v>
                </c:pt>
                <c:pt idx="12237" formatCode="0.00">
                  <c:v>74.255281585285758</c:v>
                </c:pt>
                <c:pt idx="12238" formatCode="0.00">
                  <c:v>74.06102688638336</c:v>
                </c:pt>
                <c:pt idx="12239" formatCode="0.00">
                  <c:v>74.218293737895422</c:v>
                </c:pt>
                <c:pt idx="12240" formatCode="0.00">
                  <c:v>74.091733418913137</c:v>
                </c:pt>
                <c:pt idx="12241" formatCode="0.00">
                  <c:v>74.014054852320697</c:v>
                </c:pt>
                <c:pt idx="12242" formatCode="0.00">
                  <c:v>74.083312500000019</c:v>
                </c:pt>
                <c:pt idx="12243" formatCode="0.00">
                  <c:v>74.122567901234589</c:v>
                </c:pt>
                <c:pt idx="12244" formatCode="0.00">
                  <c:v>74.089055760557613</c:v>
                </c:pt>
                <c:pt idx="12245" formatCode="0.00">
                  <c:v>74.222404324765421</c:v>
                </c:pt>
                <c:pt idx="12246" formatCode="0.00">
                  <c:v>74.083486815415824</c:v>
                </c:pt>
                <c:pt idx="12247" formatCode="0.00">
                  <c:v>74.169878683194483</c:v>
                </c:pt>
                <c:pt idx="12248" formatCode="0.00">
                  <c:v>74.31461418891989</c:v>
                </c:pt>
                <c:pt idx="12249" formatCode="0.00">
                  <c:v>74.496647175421231</c:v>
                </c:pt>
                <c:pt idx="12250" formatCode="0.00">
                  <c:v>74.297959106323589</c:v>
                </c:pt>
                <c:pt idx="12251" formatCode="0.00">
                  <c:v>74.465145540834499</c:v>
                </c:pt>
                <c:pt idx="12252" formatCode="0.00">
                  <c:v>74.501270647537808</c:v>
                </c:pt>
                <c:pt idx="12253" formatCode="0.00">
                  <c:v>74.789260504201707</c:v>
                </c:pt>
                <c:pt idx="12254" formatCode="0.00">
                  <c:v>74.903315829528168</c:v>
                </c:pt>
                <c:pt idx="12255" formatCode="0.00">
                  <c:v>74.835910690380587</c:v>
                </c:pt>
                <c:pt idx="12256" formatCode="0.00">
                  <c:v>74.729268311488056</c:v>
                </c:pt>
                <c:pt idx="12257" formatCode="0.00">
                  <c:v>74.784802325581396</c:v>
                </c:pt>
                <c:pt idx="12258" formatCode="0.00">
                  <c:v>74.875436448963654</c:v>
                </c:pt>
                <c:pt idx="12259" formatCode="0.00">
                  <c:v>74.727172761415304</c:v>
                </c:pt>
                <c:pt idx="12260" formatCode="0.00">
                  <c:v>74.599674645920629</c:v>
                </c:pt>
                <c:pt idx="12261" formatCode="0.00">
                  <c:v>74.769276360715025</c:v>
                </c:pt>
                <c:pt idx="12262" formatCode="0.00">
                  <c:v>74.629431451612916</c:v>
                </c:pt>
                <c:pt idx="12263" formatCode="0.00">
                  <c:v>74.648309538213354</c:v>
                </c:pt>
                <c:pt idx="12264" formatCode="0.00">
                  <c:v>74.548526846992331</c:v>
                </c:pt>
                <c:pt idx="12265" formatCode="0.00">
                  <c:v>74.507433198380568</c:v>
                </c:pt>
                <c:pt idx="12266" formatCode="0.00">
                  <c:v>74.515236226875388</c:v>
                </c:pt>
                <c:pt idx="12267" formatCode="0.00">
                  <c:v>74.446802529579784</c:v>
                </c:pt>
                <c:pt idx="12268" formatCode="0.00">
                  <c:v>74.481468468468478</c:v>
                </c:pt>
                <c:pt idx="12269" formatCode="0.00">
                  <c:v>74.35695559210528</c:v>
                </c:pt>
                <c:pt idx="12270" formatCode="0.00">
                  <c:v>74.381399339933992</c:v>
                </c:pt>
                <c:pt idx="12271" formatCode="0.00">
                  <c:v>74.4720316573557</c:v>
                </c:pt>
                <c:pt idx="12272" formatCode="0.00">
                  <c:v>74.460434032827777</c:v>
                </c:pt>
                <c:pt idx="12273" formatCode="0.00">
                  <c:v>74.585398662766409</c:v>
                </c:pt>
                <c:pt idx="12274" formatCode="0.00">
                  <c:v>74.517618937644357</c:v>
                </c:pt>
                <c:pt idx="12275" formatCode="0.00">
                  <c:v>74.567604985213379</c:v>
                </c:pt>
                <c:pt idx="12276" formatCode="0.00">
                  <c:v>74.595873514431247</c:v>
                </c:pt>
                <c:pt idx="12277" formatCode="0.00">
                  <c:v>74.701725490196097</c:v>
                </c:pt>
                <c:pt idx="12278" formatCode="0.00">
                  <c:v>74.553017119623377</c:v>
                </c:pt>
                <c:pt idx="12279" formatCode="0.00">
                  <c:v>74.630021276595755</c:v>
                </c:pt>
                <c:pt idx="12280" formatCode="0.00">
                  <c:v>74.638863557858372</c:v>
                </c:pt>
                <c:pt idx="12281" formatCode="0.00">
                  <c:v>74.656011917659839</c:v>
                </c:pt>
                <c:pt idx="12282" formatCode="0.00">
                  <c:v>74.642102369050221</c:v>
                </c:pt>
                <c:pt idx="12283" formatCode="0.00">
                  <c:v>74.457856146469069</c:v>
                </c:pt>
                <c:pt idx="12284" formatCode="0.00">
                  <c:v>74.449409249563715</c:v>
                </c:pt>
                <c:pt idx="12285" formatCode="0.00">
                  <c:v>74.202467969598274</c:v>
                </c:pt>
                <c:pt idx="12286" formatCode="0.00">
                  <c:v>74.616147230006476</c:v>
                </c:pt>
                <c:pt idx="12287" formatCode="0.00">
                  <c:v>74.369193741963159</c:v>
                </c:pt>
                <c:pt idx="12288" formatCode="0.00">
                  <c:v>74.202563365282231</c:v>
                </c:pt>
                <c:pt idx="12289" formatCode="0.00">
                  <c:v>74.164736552308341</c:v>
                </c:pt>
                <c:pt idx="12290" formatCode="0.00">
                  <c:v>73.986993288590611</c:v>
                </c:pt>
                <c:pt idx="12291" formatCode="0.00">
                  <c:v>73.672929151906658</c:v>
                </c:pt>
                <c:pt idx="12292" formatCode="0.00">
                  <c:v>73.591772802653423</c:v>
                </c:pt>
                <c:pt idx="12293" formatCode="0.00">
                  <c:v>73.682211721007036</c:v>
                </c:pt>
                <c:pt idx="12294" formatCode="0.00">
                  <c:v>73.552414414414429</c:v>
                </c:pt>
                <c:pt idx="12295" formatCode="0.00">
                  <c:v>73.596707635769718</c:v>
                </c:pt>
                <c:pt idx="12296" formatCode="0.00">
                  <c:v>73.649289666395461</c:v>
                </c:pt>
                <c:pt idx="12297" formatCode="0.00">
                  <c:v>73.710249548283485</c:v>
                </c:pt>
                <c:pt idx="12298" formatCode="0.00">
                  <c:v>73.727129570747238</c:v>
                </c:pt>
                <c:pt idx="12299" formatCode="0.00">
                  <c:v>74.141669275929573</c:v>
                </c:pt>
                <c:pt idx="12300" formatCode="0.00">
                  <c:v>74.398195206803265</c:v>
                </c:pt>
                <c:pt idx="12301" formatCode="0.00">
                  <c:v>74.544368821292792</c:v>
                </c:pt>
                <c:pt idx="12302" formatCode="0.00">
                  <c:v>74.633361560418678</c:v>
                </c:pt>
                <c:pt idx="12303" formatCode="0.00">
                  <c:v>74.949672967863904</c:v>
                </c:pt>
                <c:pt idx="12304" formatCode="0.00">
                  <c:v>75.067271642356516</c:v>
                </c:pt>
                <c:pt idx="12305" formatCode="0.00">
                  <c:v>75.019166982922201</c:v>
                </c:pt>
                <c:pt idx="12306" formatCode="0.00">
                  <c:v>74.984038042439309</c:v>
                </c:pt>
                <c:pt idx="12307" formatCode="0.00">
                  <c:v>74.966477172028533</c:v>
                </c:pt>
                <c:pt idx="12308" formatCode="0.00">
                  <c:v>74.857550038789768</c:v>
                </c:pt>
                <c:pt idx="12309" formatCode="0.00">
                  <c:v>74.827684631907829</c:v>
                </c:pt>
                <c:pt idx="12310" formatCode="0.00">
                  <c:v>74.771607121778501</c:v>
                </c:pt>
                <c:pt idx="12311" formatCode="0.00">
                  <c:v>74.777863258026159</c:v>
                </c:pt>
                <c:pt idx="12312" formatCode="0.00">
                  <c:v>74.463598802395211</c:v>
                </c:pt>
                <c:pt idx="12313" formatCode="0.00">
                  <c:v>74.551732394366226</c:v>
                </c:pt>
                <c:pt idx="12314" formatCode="0.00">
                  <c:v>74.426052290231056</c:v>
                </c:pt>
                <c:pt idx="12315" formatCode="0.00">
                  <c:v>74.391750765462348</c:v>
                </c:pt>
                <c:pt idx="12316" formatCode="0.00">
                  <c:v>74.299418738442583</c:v>
                </c:pt>
                <c:pt idx="12317" formatCode="0.00">
                  <c:v>74.281038040107518</c:v>
                </c:pt>
                <c:pt idx="12318" formatCode="0.00">
                  <c:v>73.956255040532128</c:v>
                </c:pt>
                <c:pt idx="12319" formatCode="0.00">
                  <c:v>74.039535729210215</c:v>
                </c:pt>
                <c:pt idx="12320" formatCode="0.00">
                  <c:v>73.948010482180308</c:v>
                </c:pt>
                <c:pt idx="12321" formatCode="0.00">
                  <c:v>73.962189985272474</c:v>
                </c:pt>
                <c:pt idx="12322" formatCode="0.00">
                  <c:v>73.889372466216216</c:v>
                </c:pt>
                <c:pt idx="12323" formatCode="0.00">
                  <c:v>73.923131411615117</c:v>
                </c:pt>
                <c:pt idx="12324" formatCode="0.00">
                  <c:v>74.08541746538873</c:v>
                </c:pt>
                <c:pt idx="12325" formatCode="0.00">
                  <c:v>74.10032364258231</c:v>
                </c:pt>
                <c:pt idx="12326" formatCode="0.00">
                  <c:v>74.153407288317268</c:v>
                </c:pt>
                <c:pt idx="12327" formatCode="0.00">
                  <c:v>74.385230587223063</c:v>
                </c:pt>
                <c:pt idx="12328" formatCode="0.00">
                  <c:v>74.231830888697161</c:v>
                </c:pt>
                <c:pt idx="12329" formatCode="0.00">
                  <c:v>74.671127972330325</c:v>
                </c:pt>
                <c:pt idx="12330" formatCode="0.00">
                  <c:v>74.238893824485388</c:v>
                </c:pt>
                <c:pt idx="12331" formatCode="0.00">
                  <c:v>74.752182172219833</c:v>
                </c:pt>
                <c:pt idx="12332" formatCode="0.00">
                  <c:v>74.44515754165765</c:v>
                </c:pt>
                <c:pt idx="12333" formatCode="0.00">
                  <c:v>74.950109627396102</c:v>
                </c:pt>
                <c:pt idx="12334" formatCode="0.00">
                  <c:v>75.492613733905586</c:v>
                </c:pt>
                <c:pt idx="12335" formatCode="0.00">
                  <c:v>75.507555935098225</c:v>
                </c:pt>
                <c:pt idx="12336" formatCode="0.00">
                  <c:v>75.507680851063853</c:v>
                </c:pt>
                <c:pt idx="12337" formatCode="0.00">
                  <c:v>75.446962264150969</c:v>
                </c:pt>
                <c:pt idx="12338" formatCode="0.00">
                  <c:v>75.462989493591095</c:v>
                </c:pt>
                <c:pt idx="12339" formatCode="0.00">
                  <c:v>75.605999384110049</c:v>
                </c:pt>
                <c:pt idx="12340" formatCode="0.00">
                  <c:v>75.595901554404151</c:v>
                </c:pt>
                <c:pt idx="12341" formatCode="0.00">
                  <c:v>75.423211267605652</c:v>
                </c:pt>
                <c:pt idx="12342" formatCode="0.00">
                  <c:v>75.44653318172422</c:v>
                </c:pt>
                <c:pt idx="12343" formatCode="0.00">
                  <c:v>75.587944071588367</c:v>
                </c:pt>
                <c:pt idx="12344" formatCode="0.00">
                  <c:v>75.303533633203855</c:v>
                </c:pt>
                <c:pt idx="12345" formatCode="0.00">
                  <c:v>75.504051454138704</c:v>
                </c:pt>
                <c:pt idx="12346" formatCode="0.00">
                  <c:v>75.756914807302238</c:v>
                </c:pt>
                <c:pt idx="12347" formatCode="0.00">
                  <c:v>75.839627577840716</c:v>
                </c:pt>
                <c:pt idx="12348" formatCode="0.00">
                  <c:v>75.74321944835917</c:v>
                </c:pt>
                <c:pt idx="12349" formatCode="0.00">
                  <c:v>75.141444980889176</c:v>
                </c:pt>
                <c:pt idx="12350" formatCode="0.00">
                  <c:v>75.018102040816331</c:v>
                </c:pt>
                <c:pt idx="12351" formatCode="0.00">
                  <c:v>75.418856486108353</c:v>
                </c:pt>
                <c:pt idx="12352" formatCode="0.00">
                  <c:v>75.116537877273643</c:v>
                </c:pt>
                <c:pt idx="12353" formatCode="0.00">
                  <c:v>75.415575364344178</c:v>
                </c:pt>
                <c:pt idx="12354" formatCode="0.00">
                  <c:v>75.415575364344178</c:v>
                </c:pt>
                <c:pt idx="12355" formatCode="0.00">
                  <c:v>75.396732534930138</c:v>
                </c:pt>
                <c:pt idx="12356" formatCode="0.00">
                  <c:v>75.294013163143219</c:v>
                </c:pt>
                <c:pt idx="12357" formatCode="0.00">
                  <c:v>75.535668264429802</c:v>
                </c:pt>
                <c:pt idx="12358" formatCode="0.00">
                  <c:v>75.708219923679451</c:v>
                </c:pt>
                <c:pt idx="12359" formatCode="0.00">
                  <c:v>75.766024193548404</c:v>
                </c:pt>
                <c:pt idx="12360" formatCode="0.00">
                  <c:v>75.909719319562598</c:v>
                </c:pt>
                <c:pt idx="12361" formatCode="0.00">
                  <c:v>75.738330620549362</c:v>
                </c:pt>
                <c:pt idx="12362" formatCode="0.00">
                  <c:v>76.382707506647591</c:v>
                </c:pt>
                <c:pt idx="12363" formatCode="0.00">
                  <c:v>76.483419063270347</c:v>
                </c:pt>
                <c:pt idx="12364" formatCode="0.00">
                  <c:v>76.613371363730167</c:v>
                </c:pt>
                <c:pt idx="12365" formatCode="0.00">
                  <c:v>76.336834196891218</c:v>
                </c:pt>
                <c:pt idx="12366" formatCode="0.00">
                  <c:v>76.339471199833653</c:v>
                </c:pt>
                <c:pt idx="12367" formatCode="0.00">
                  <c:v>76.476793823038406</c:v>
                </c:pt>
                <c:pt idx="12368" formatCode="0.00">
                  <c:v>78.051509836751791</c:v>
                </c:pt>
                <c:pt idx="12369" formatCode="0.00">
                  <c:v>76.729159496327398</c:v>
                </c:pt>
                <c:pt idx="12370" formatCode="0.00">
                  <c:v>75.913484414490327</c:v>
                </c:pt>
                <c:pt idx="12371" formatCode="0.00">
                  <c:v>76.841933474128837</c:v>
                </c:pt>
                <c:pt idx="12372" formatCode="0.00">
                  <c:v>77.085411602794849</c:v>
                </c:pt>
                <c:pt idx="12373" formatCode="0.00">
                  <c:v>77.980848047538217</c:v>
                </c:pt>
                <c:pt idx="12374" formatCode="0.00">
                  <c:v>77.789595744680881</c:v>
                </c:pt>
                <c:pt idx="12375" formatCode="0.00">
                  <c:v>77.935378816997684</c:v>
                </c:pt>
                <c:pt idx="12376" formatCode="0.00">
                  <c:v>77.819120265354172</c:v>
                </c:pt>
                <c:pt idx="12377" formatCode="0.00">
                  <c:v>77.835670674109082</c:v>
                </c:pt>
                <c:pt idx="12378" formatCode="0.00">
                  <c:v>77.227561855670118</c:v>
                </c:pt>
                <c:pt idx="12379" formatCode="0.00">
                  <c:v>77.428165165165169</c:v>
                </c:pt>
                <c:pt idx="12380" formatCode="0.00">
                  <c:v>77.57811030199187</c:v>
                </c:pt>
                <c:pt idx="12381" formatCode="0.00">
                  <c:v>77.606823466552697</c:v>
                </c:pt>
                <c:pt idx="12382" formatCode="0.00">
                  <c:v>78.030469109501496</c:v>
                </c:pt>
                <c:pt idx="12383" formatCode="0.00">
                  <c:v>79.509618051151989</c:v>
                </c:pt>
                <c:pt idx="12384" formatCode="0.00">
                  <c:v>79.426410770855327</c:v>
                </c:pt>
                <c:pt idx="12385" formatCode="0.00">
                  <c:v>79.495461667716881</c:v>
                </c:pt>
                <c:pt idx="12386" formatCode="0.00">
                  <c:v>78.190669701986764</c:v>
                </c:pt>
                <c:pt idx="12387" formatCode="0.00">
                  <c:v>78.31545512688264</c:v>
                </c:pt>
                <c:pt idx="12388" formatCode="0.00">
                  <c:v>78.531533772652395</c:v>
                </c:pt>
                <c:pt idx="12389" formatCode="0.00">
                  <c:v>78.685023073753612</c:v>
                </c:pt>
                <c:pt idx="12390" formatCode="0.00">
                  <c:v>78.196206889481246</c:v>
                </c:pt>
                <c:pt idx="12391" formatCode="0.00">
                  <c:v>78.149104899369803</c:v>
                </c:pt>
                <c:pt idx="12392" formatCode="0.00">
                  <c:v>77.473176991150467</c:v>
                </c:pt>
                <c:pt idx="12393" formatCode="0.00">
                  <c:v>77.791739681900552</c:v>
                </c:pt>
                <c:pt idx="12394" formatCode="0.00">
                  <c:v>77.260268030995448</c:v>
                </c:pt>
                <c:pt idx="12395" formatCode="0.00">
                  <c:v>77.767184934236766</c:v>
                </c:pt>
                <c:pt idx="12396" formatCode="0.00">
                  <c:v>77.631669314796426</c:v>
                </c:pt>
                <c:pt idx="12397" formatCode="0.00">
                  <c:v>77.496603318846326</c:v>
                </c:pt>
                <c:pt idx="12398" formatCode="0.00">
                  <c:v>73.749738886813617</c:v>
                </c:pt>
                <c:pt idx="12399" formatCode="0.00">
                  <c:v>73.35645794392525</c:v>
                </c:pt>
                <c:pt idx="12400" formatCode="0.00">
                  <c:v>73.514408186256119</c:v>
                </c:pt>
                <c:pt idx="12401" formatCode="0.00">
                  <c:v>73.320329051756715</c:v>
                </c:pt>
                <c:pt idx="12402" formatCode="0.00">
                  <c:v>73.42074205820812</c:v>
                </c:pt>
                <c:pt idx="12403" formatCode="0.00">
                  <c:v>73.337435514734011</c:v>
                </c:pt>
                <c:pt idx="12404" formatCode="0.00">
                  <c:v>73.226666987487988</c:v>
                </c:pt>
                <c:pt idx="12405" formatCode="0.00">
                  <c:v>73.211684465080296</c:v>
                </c:pt>
                <c:pt idx="12406" formatCode="0.00">
                  <c:v>73.213854700854696</c:v>
                </c:pt>
                <c:pt idx="12407" formatCode="0.00">
                  <c:v>73.323317924712313</c:v>
                </c:pt>
                <c:pt idx="12408" formatCode="0.00">
                  <c:v>73.164105891563906</c:v>
                </c:pt>
                <c:pt idx="12409" formatCode="0.00">
                  <c:v>73.192827145943852</c:v>
                </c:pt>
                <c:pt idx="12410" formatCode="0.00">
                  <c:v>73.267041798107272</c:v>
                </c:pt>
                <c:pt idx="12411" formatCode="0.00">
                  <c:v>73.196481701285862</c:v>
                </c:pt>
                <c:pt idx="12412" formatCode="0.00">
                  <c:v>73.189026989482059</c:v>
                </c:pt>
                <c:pt idx="12413" formatCode="0.00">
                  <c:v>73.227257268020736</c:v>
                </c:pt>
                <c:pt idx="12414" formatCode="0.00">
                  <c:v>73.164627071271724</c:v>
                </c:pt>
                <c:pt idx="12415" formatCode="0.00">
                  <c:v>73.101670936749429</c:v>
                </c:pt>
                <c:pt idx="12416" formatCode="0.00">
                  <c:v>73.148761589403989</c:v>
                </c:pt>
                <c:pt idx="12417" formatCode="0.00">
                  <c:v>73.140488437562851</c:v>
                </c:pt>
                <c:pt idx="12418" formatCode="0.00">
                  <c:v>73.132181946403406</c:v>
                </c:pt>
                <c:pt idx="12419" formatCode="0.00">
                  <c:v>73.123841913991527</c:v>
                </c:pt>
                <c:pt idx="12420" formatCode="0.00">
                  <c:v>72.410386547812024</c:v>
                </c:pt>
                <c:pt idx="12421" formatCode="0.00">
                  <c:v>71.756847874720364</c:v>
                </c:pt>
                <c:pt idx="12422" formatCode="0.00">
                  <c:v>71.849217426710112</c:v>
                </c:pt>
                <c:pt idx="12423" formatCode="0.00">
                  <c:v>72.268605381165941</c:v>
                </c:pt>
                <c:pt idx="12424" formatCode="0.00">
                  <c:v>72.239771492750677</c:v>
                </c:pt>
                <c:pt idx="12425" formatCode="0.00">
                  <c:v>72.267344714782283</c:v>
                </c:pt>
                <c:pt idx="12426" formatCode="0.00">
                  <c:v>72.304675189200253</c:v>
                </c:pt>
                <c:pt idx="12427" formatCode="0.00">
                  <c:v>72.464134737272559</c:v>
                </c:pt>
                <c:pt idx="12428" formatCode="0.00">
                  <c:v>72.305822185970655</c:v>
                </c:pt>
                <c:pt idx="12429" formatCode="0.00">
                  <c:v>72.287689472612513</c:v>
                </c:pt>
                <c:pt idx="12430" formatCode="0.00">
                  <c:v>72.316353658536599</c:v>
                </c:pt>
                <c:pt idx="12431" formatCode="0.00">
                  <c:v>72.244041456016205</c:v>
                </c:pt>
                <c:pt idx="12432" formatCode="0.00">
                  <c:v>72.385214414776158</c:v>
                </c:pt>
                <c:pt idx="12433" formatCode="0.00">
                  <c:v>72.451594745222948</c:v>
                </c:pt>
                <c:pt idx="12434" formatCode="0.00">
                  <c:v>72.417710287741443</c:v>
                </c:pt>
                <c:pt idx="12435" formatCode="0.00">
                  <c:v>72.57245419103316</c:v>
                </c:pt>
                <c:pt idx="12436" formatCode="0.00">
                  <c:v>72.493135658914753</c:v>
                </c:pt>
                <c:pt idx="12437" formatCode="0.00">
                  <c:v>72.59138983050849</c:v>
                </c:pt>
                <c:pt idx="12438" formatCode="0.00">
                  <c:v>72.775881679389329</c:v>
                </c:pt>
                <c:pt idx="12439" formatCode="0.00">
                  <c:v>72.96482880844647</c:v>
                </c:pt>
                <c:pt idx="12440" formatCode="0.00">
                  <c:v>74.377197530864208</c:v>
                </c:pt>
                <c:pt idx="12441" formatCode="0.00">
                  <c:v>73.072645852749318</c:v>
                </c:pt>
                <c:pt idx="12442" formatCode="0.00">
                  <c:v>73.047634055265135</c:v>
                </c:pt>
                <c:pt idx="12443" formatCode="0.00">
                  <c:v>73.005333582647722</c:v>
                </c:pt>
                <c:pt idx="12444" formatCode="0.00">
                  <c:v>73.039748971193433</c:v>
                </c:pt>
                <c:pt idx="12445" formatCode="0.00">
                  <c:v>72.928201944652216</c:v>
                </c:pt>
                <c:pt idx="12446" formatCode="0.00">
                  <c:v>73.297991568296794</c:v>
                </c:pt>
                <c:pt idx="12447" formatCode="0.00">
                  <c:v>73.017249291784722</c:v>
                </c:pt>
                <c:pt idx="12448" formatCode="0.00">
                  <c:v>72.978312380222306</c:v>
                </c:pt>
                <c:pt idx="12449" formatCode="0.00">
                  <c:v>73.054910331384022</c:v>
                </c:pt>
                <c:pt idx="12450" formatCode="0.00">
                  <c:v>72.779600594648187</c:v>
                </c:pt>
                <c:pt idx="12451" formatCode="0.00">
                  <c:v>72.688840672538049</c:v>
                </c:pt>
                <c:pt idx="12452" formatCode="0.00">
                  <c:v>72.532025568753795</c:v>
                </c:pt>
                <c:pt idx="12453" formatCode="0.00">
                  <c:v>72.447716599190287</c:v>
                </c:pt>
                <c:pt idx="12454" formatCode="0.00">
                  <c:v>72.558537710916866</c:v>
                </c:pt>
                <c:pt idx="12455" formatCode="0.00">
                  <c:v>72.688997557003262</c:v>
                </c:pt>
                <c:pt idx="12456" formatCode="0.00">
                  <c:v>72.567467564259488</c:v>
                </c:pt>
                <c:pt idx="12457" formatCode="0.00">
                  <c:v>72.595310838445812</c:v>
                </c:pt>
                <c:pt idx="12458" formatCode="0.00">
                  <c:v>72.754942106343677</c:v>
                </c:pt>
                <c:pt idx="12459" formatCode="0.00">
                  <c:v>72.792975278121162</c:v>
                </c:pt>
                <c:pt idx="12460" formatCode="0.00">
                  <c:v>72.727064115822131</c:v>
                </c:pt>
                <c:pt idx="12461" formatCode="0.00">
                  <c:v>72.765389858686646</c:v>
                </c:pt>
                <c:pt idx="12462" formatCode="0.00">
                  <c:v>72.861620977852084</c:v>
                </c:pt>
                <c:pt idx="12463" formatCode="0.00">
                  <c:v>72.756697478991612</c:v>
                </c:pt>
                <c:pt idx="12464" formatCode="0.00">
                  <c:v>72.679666666666677</c:v>
                </c:pt>
                <c:pt idx="12465" formatCode="0.00">
                  <c:v>72.757136911050097</c:v>
                </c:pt>
                <c:pt idx="12466" formatCode="0.00">
                  <c:v>73.242157850190452</c:v>
                </c:pt>
                <c:pt idx="12467" formatCode="0.00">
                  <c:v>72.54380669066272</c:v>
                </c:pt>
                <c:pt idx="12468" formatCode="0.00">
                  <c:v>72.582582715526371</c:v>
                </c:pt>
                <c:pt idx="12469" formatCode="0.00">
                  <c:v>72.52423357354813</c:v>
                </c:pt>
                <c:pt idx="12470" formatCode="0.00">
                  <c:v>72.543633877464501</c:v>
                </c:pt>
                <c:pt idx="12471" formatCode="0.00">
                  <c:v>72.417095056227467</c:v>
                </c:pt>
                <c:pt idx="12472" formatCode="0.00">
                  <c:v>72.436493208828537</c:v>
                </c:pt>
                <c:pt idx="12473" formatCode="0.00">
                  <c:v>72.397705133644479</c:v>
                </c:pt>
                <c:pt idx="12474" formatCode="0.00">
                  <c:v>72.339584693661237</c:v>
                </c:pt>
                <c:pt idx="12475" formatCode="0.00">
                  <c:v>72.54380669066272</c:v>
                </c:pt>
                <c:pt idx="12476" formatCode="0.00">
                  <c:v>72.389582278481029</c:v>
                </c:pt>
                <c:pt idx="12477" formatCode="0.00">
                  <c:v>72.45815654549277</c:v>
                </c:pt>
                <c:pt idx="12478" formatCode="0.00">
                  <c:v>72.515838519764529</c:v>
                </c:pt>
                <c:pt idx="12479" formatCode="0.00">
                  <c:v>72.248091023226635</c:v>
                </c:pt>
                <c:pt idx="12480" formatCode="0.00">
                  <c:v>72.469158663883107</c:v>
                </c:pt>
                <c:pt idx="12481" formatCode="0.00">
                  <c:v>72.479396171452379</c:v>
                </c:pt>
                <c:pt idx="12482" formatCode="0.00">
                  <c:v>72.480885171416787</c:v>
                </c:pt>
                <c:pt idx="12483" formatCode="0.00">
                  <c:v>72.538554187192148</c:v>
                </c:pt>
                <c:pt idx="12484" formatCode="0.00">
                  <c:v>72.406568933634688</c:v>
                </c:pt>
                <c:pt idx="12485" formatCode="0.00">
                  <c:v>72.208227319481594</c:v>
                </c:pt>
                <c:pt idx="12486" formatCode="0.00">
                  <c:v>72.235966014418153</c:v>
                </c:pt>
                <c:pt idx="12487" formatCode="0.00">
                  <c:v>72.330010309278364</c:v>
                </c:pt>
                <c:pt idx="12488" formatCode="0.00">
                  <c:v>72.517980286366466</c:v>
                </c:pt>
                <c:pt idx="12489" formatCode="0.00">
                  <c:v>72.499220472440967</c:v>
                </c:pt>
                <c:pt idx="12490" formatCode="0.00">
                  <c:v>72.271288437629508</c:v>
                </c:pt>
                <c:pt idx="12491" formatCode="0.00">
                  <c:v>72.109600331674969</c:v>
                </c:pt>
                <c:pt idx="12492" formatCode="0.00">
                  <c:v>72.19420456905506</c:v>
                </c:pt>
                <c:pt idx="12493" formatCode="0.00">
                  <c:v>71.936732335827116</c:v>
                </c:pt>
                <c:pt idx="12494" formatCode="0.00">
                  <c:v>71.689293372117191</c:v>
                </c:pt>
                <c:pt idx="12495" formatCode="0.00">
                  <c:v>71.354618136439271</c:v>
                </c:pt>
                <c:pt idx="12496" formatCode="0.00">
                  <c:v>71.191942987931768</c:v>
                </c:pt>
                <c:pt idx="12497" formatCode="0.00">
                  <c:v>71.306383270911383</c:v>
                </c:pt>
                <c:pt idx="12498" formatCode="0.00">
                  <c:v>71.37341189931351</c:v>
                </c:pt>
                <c:pt idx="12499" formatCode="0.00">
                  <c:v>71.375040307500541</c:v>
                </c:pt>
                <c:pt idx="12500" formatCode="0.00">
                  <c:v>71.576394895206477</c:v>
                </c:pt>
                <c:pt idx="12501" formatCode="0.00">
                  <c:v>71.568037313432853</c:v>
                </c:pt>
                <c:pt idx="12502" formatCode="0.00">
                  <c:v>71.455546583850946</c:v>
                </c:pt>
                <c:pt idx="12503" formatCode="0.00">
                  <c:v>71.40757332228668</c:v>
                </c:pt>
                <c:pt idx="12504" formatCode="0.00">
                  <c:v>71.520051016175884</c:v>
                </c:pt>
                <c:pt idx="12505" formatCode="0.00">
                  <c:v>71.518606312292363</c:v>
                </c:pt>
                <c:pt idx="12506" formatCode="0.00">
                  <c:v>71.564569972967362</c:v>
                </c:pt>
                <c:pt idx="12507" formatCode="0.00">
                  <c:v>71.544328059950061</c:v>
                </c:pt>
                <c:pt idx="12508" formatCode="0.00">
                  <c:v>71.379972477064229</c:v>
                </c:pt>
                <c:pt idx="12509" formatCode="0.00">
                  <c:v>71.425925454165807</c:v>
                </c:pt>
                <c:pt idx="12510" formatCode="0.00">
                  <c:v>71.202409794893271</c:v>
                </c:pt>
                <c:pt idx="12511" formatCode="0.00">
                  <c:v>71.342941250524561</c:v>
                </c:pt>
                <c:pt idx="12512" formatCode="0.00">
                  <c:v>71.42712655034687</c:v>
                </c:pt>
                <c:pt idx="12513" formatCode="0.00">
                  <c:v>71.414832736465158</c:v>
                </c:pt>
                <c:pt idx="12514" formatCode="0.00">
                  <c:v>71.362672512148762</c:v>
                </c:pt>
                <c:pt idx="12515" formatCode="0.00">
                  <c:v>71.329341670199241</c:v>
                </c:pt>
                <c:pt idx="12516" formatCode="0.00">
                  <c:v>71.393527210884372</c:v>
                </c:pt>
                <c:pt idx="12517" formatCode="0.00">
                  <c:v>71.340825159914729</c:v>
                </c:pt>
                <c:pt idx="12518" formatCode="0.00">
                  <c:v>71.336529411764715</c:v>
                </c:pt>
                <c:pt idx="12519" formatCode="0.00">
                  <c:v>71.343188679245287</c:v>
                </c:pt>
                <c:pt idx="12520" formatCode="0.00">
                  <c:v>71.419102277610676</c:v>
                </c:pt>
                <c:pt idx="12521" formatCode="0.00">
                  <c:v>71.447057659208269</c:v>
                </c:pt>
                <c:pt idx="12522" formatCode="0.00">
                  <c:v>71.406518518518524</c:v>
                </c:pt>
                <c:pt idx="12523" formatCode="0.00">
                  <c:v>71.34816247041104</c:v>
                </c:pt>
                <c:pt idx="12524" formatCode="0.00">
                  <c:v>71.302699570815463</c:v>
                </c:pt>
                <c:pt idx="12525" formatCode="0.00">
                  <c:v>71.355854086435613</c:v>
                </c:pt>
                <c:pt idx="12526" formatCode="0.00">
                  <c:v>71.233635259006618</c:v>
                </c:pt>
                <c:pt idx="12527" formatCode="0.00">
                  <c:v>71.131440620352677</c:v>
                </c:pt>
                <c:pt idx="12528" formatCode="0.00">
                  <c:v>71.168358275206103</c:v>
                </c:pt>
                <c:pt idx="12529" formatCode="0.00">
                  <c:v>71.067244786180751</c:v>
                </c:pt>
                <c:pt idx="12530" formatCode="0.00">
                  <c:v>71.18969882550337</c:v>
                </c:pt>
                <c:pt idx="12531" formatCode="0.00">
                  <c:v>71.183537769407835</c:v>
                </c:pt>
                <c:pt idx="12532" formatCode="0.00">
                  <c:v>71.274958997722109</c:v>
                </c:pt>
                <c:pt idx="12533" formatCode="0.00">
                  <c:v>71.382144602851341</c:v>
                </c:pt>
                <c:pt idx="12534" formatCode="0.00">
                  <c:v>71.65790445859875</c:v>
                </c:pt>
                <c:pt idx="12535" formatCode="0.00">
                  <c:v>71.771630835621821</c:v>
                </c:pt>
                <c:pt idx="12536" formatCode="0.00">
                  <c:v>71.656961636328063</c:v>
                </c:pt>
                <c:pt idx="12537" formatCode="0.00">
                  <c:v>71.689688071609268</c:v>
                </c:pt>
                <c:pt idx="12538" formatCode="0.00">
                  <c:v>71.793313285631413</c:v>
                </c:pt>
                <c:pt idx="12539" formatCode="0.00">
                  <c:v>71.817873369148131</c:v>
                </c:pt>
                <c:pt idx="12540" formatCode="0.00">
                  <c:v>71.842326923076939</c:v>
                </c:pt>
                <c:pt idx="12541" formatCode="0.00">
                  <c:v>71.888527426160366</c:v>
                </c:pt>
                <c:pt idx="12542" formatCode="0.00">
                  <c:v>71.808410906298022</c:v>
                </c:pt>
                <c:pt idx="12543" formatCode="0.00">
                  <c:v>71.842326923076939</c:v>
                </c:pt>
                <c:pt idx="12544" formatCode="0.00">
                  <c:v>71.814387015989226</c:v>
                </c:pt>
                <c:pt idx="12545" formatCode="0.00">
                  <c:v>71.835508724311765</c:v>
                </c:pt>
                <c:pt idx="12546" formatCode="0.00">
                  <c:v>71.686790007806408</c:v>
                </c:pt>
                <c:pt idx="12547" formatCode="0.00">
                  <c:v>71.544643081761009</c:v>
                </c:pt>
                <c:pt idx="12548" formatCode="0.00">
                  <c:v>71.771176412289421</c:v>
                </c:pt>
                <c:pt idx="12549" formatCode="0.00">
                  <c:v>71.567162487462397</c:v>
                </c:pt>
                <c:pt idx="12550" formatCode="0.00">
                  <c:v>71.540777777777791</c:v>
                </c:pt>
                <c:pt idx="12551" formatCode="0.00">
                  <c:v>71.527795297932727</c:v>
                </c:pt>
                <c:pt idx="12552" formatCode="0.00">
                  <c:v>71.422811090798291</c:v>
                </c:pt>
                <c:pt idx="12553" formatCode="0.00">
                  <c:v>71.380557096247983</c:v>
                </c:pt>
                <c:pt idx="12554" formatCode="0.00">
                  <c:v>71.442447852760765</c:v>
                </c:pt>
                <c:pt idx="12555" formatCode="0.00">
                  <c:v>71.362887133182866</c:v>
                </c:pt>
                <c:pt idx="12556" formatCode="0.00">
                  <c:v>71.330517496912321</c:v>
                </c:pt>
                <c:pt idx="12557" formatCode="0.00">
                  <c:v>71.250037802107016</c:v>
                </c:pt>
                <c:pt idx="12558" formatCode="0.00">
                  <c:v>71.331068794032333</c:v>
                </c:pt>
                <c:pt idx="12559" formatCode="0.00">
                  <c:v>71.298283724797344</c:v>
                </c:pt>
                <c:pt idx="12560" formatCode="0.00">
                  <c:v>71.331627450980406</c:v>
                </c:pt>
                <c:pt idx="12561" formatCode="0.00">
                  <c:v>71.375894791884562</c:v>
                </c:pt>
                <c:pt idx="12562" formatCode="0.00">
                  <c:v>71.265413937867351</c:v>
                </c:pt>
                <c:pt idx="12563" formatCode="0.00">
                  <c:v>71.222955798779211</c:v>
                </c:pt>
                <c:pt idx="12564" formatCode="0.00">
                  <c:v>71.324510031678983</c:v>
                </c:pt>
                <c:pt idx="12565" formatCode="0.00">
                  <c:v>71.1745466101695</c:v>
                </c:pt>
                <c:pt idx="12566" formatCode="0.00">
                  <c:v>71.257420828905424</c:v>
                </c:pt>
                <c:pt idx="12567" formatCode="0.00">
                  <c:v>71.321569601364331</c:v>
                </c:pt>
                <c:pt idx="12568" formatCode="0.00">
                  <c:v>71.297904853538611</c:v>
                </c:pt>
                <c:pt idx="12569" formatCode="0.00">
                  <c:v>71.39287569652808</c:v>
                </c:pt>
                <c:pt idx="12570" formatCode="0.00">
                  <c:v>71.263965250965256</c:v>
                </c:pt>
                <c:pt idx="12571" formatCode="0.00">
                  <c:v>71.420725321888412</c:v>
                </c:pt>
                <c:pt idx="12572" formatCode="0.00">
                  <c:v>71.347473178029503</c:v>
                </c:pt>
                <c:pt idx="12573" formatCode="0.00">
                  <c:v>71.244629392971277</c:v>
                </c:pt>
                <c:pt idx="12574" formatCode="0.00">
                  <c:v>71.316738317757014</c:v>
                </c:pt>
                <c:pt idx="12575" formatCode="0.00">
                  <c:v>71.350179758628002</c:v>
                </c:pt>
                <c:pt idx="12576" formatCode="0.00">
                  <c:v>71.229244725738425</c:v>
                </c:pt>
                <c:pt idx="12577" formatCode="0.00">
                  <c:v>71.290777777777791</c:v>
                </c:pt>
                <c:pt idx="12578" formatCode="0.00">
                  <c:v>71.336424743562915</c:v>
                </c:pt>
                <c:pt idx="12579" formatCode="0.00">
                  <c:v>71.268823627287873</c:v>
                </c:pt>
                <c:pt idx="12580" formatCode="0.00">
                  <c:v>71.163503390178775</c:v>
                </c:pt>
                <c:pt idx="12581" formatCode="0.00">
                  <c:v>71.10887923296616</c:v>
                </c:pt>
                <c:pt idx="12582" formatCode="0.00">
                  <c:v>71.188848749745901</c:v>
                </c:pt>
                <c:pt idx="12583" formatCode="0.00">
                  <c:v>71.21719426048567</c:v>
                </c:pt>
                <c:pt idx="12584" formatCode="0.00">
                  <c:v>71.48478988326849</c:v>
                </c:pt>
                <c:pt idx="12585" formatCode="0.00">
                  <c:v>71.505584745762732</c:v>
                </c:pt>
                <c:pt idx="12586" formatCode="0.00">
                  <c:v>71.481870099923142</c:v>
                </c:pt>
                <c:pt idx="12587" formatCode="0.00">
                  <c:v>71.39503110001921</c:v>
                </c:pt>
                <c:pt idx="12588" formatCode="0.00">
                  <c:v>71.348993078254182</c:v>
                </c:pt>
                <c:pt idx="12589" formatCode="0.00">
                  <c:v>71.14305780346821</c:v>
                </c:pt>
                <c:pt idx="12590" formatCode="0.00">
                  <c:v>71.233319415047163</c:v>
                </c:pt>
                <c:pt idx="12591" formatCode="0.00">
                  <c:v>71.277954798999815</c:v>
                </c:pt>
                <c:pt idx="12592" formatCode="0.00">
                  <c:v>71.30281321009052</c:v>
                </c:pt>
                <c:pt idx="12593" formatCode="0.00">
                  <c:v>71.29561711188542</c:v>
                </c:pt>
                <c:pt idx="12594" formatCode="0.00">
                  <c:v>71.278335929892904</c:v>
                </c:pt>
                <c:pt idx="12595" formatCode="0.00">
                  <c:v>71.19017306186376</c:v>
                </c:pt>
                <c:pt idx="12596" formatCode="0.00">
                  <c:v>71.207581280788204</c:v>
                </c:pt>
                <c:pt idx="12597" formatCode="0.00">
                  <c:v>71.080406819984148</c:v>
                </c:pt>
                <c:pt idx="12598" formatCode="0.00">
                  <c:v>71.125684483446378</c:v>
                </c:pt>
                <c:pt idx="12599" formatCode="0.00">
                  <c:v>70.996443708609306</c:v>
                </c:pt>
                <c:pt idx="12600" formatCode="0.00">
                  <c:v>71.134618893823173</c:v>
                </c:pt>
                <c:pt idx="12601" formatCode="0.00">
                  <c:v>71.024160714285742</c:v>
                </c:pt>
                <c:pt idx="12602" formatCode="0.00">
                  <c:v>70.998737571312162</c:v>
                </c:pt>
                <c:pt idx="12603" formatCode="0.00">
                  <c:v>70.973106382978742</c:v>
                </c:pt>
                <c:pt idx="12604" formatCode="0.00">
                  <c:v>70.85273700431479</c:v>
                </c:pt>
                <c:pt idx="12605" formatCode="0.00">
                  <c:v>70.837263038548755</c:v>
                </c:pt>
                <c:pt idx="12606" formatCode="0.00">
                  <c:v>70.887301675977653</c:v>
                </c:pt>
                <c:pt idx="12607" formatCode="0.00">
                  <c:v>70.911361335822434</c:v>
                </c:pt>
                <c:pt idx="12608" formatCode="0.00">
                  <c:v>70.989562500000034</c:v>
                </c:pt>
                <c:pt idx="12609" formatCode="0.00">
                  <c:v>70.810678795483071</c:v>
                </c:pt>
                <c:pt idx="12610" formatCode="0.00">
                  <c:v>70.880205542725193</c:v>
                </c:pt>
                <c:pt idx="12611" formatCode="0.00">
                  <c:v>71.048278011794437</c:v>
                </c:pt>
                <c:pt idx="12612" formatCode="0.00">
                  <c:v>71.168358275206103</c:v>
                </c:pt>
                <c:pt idx="12613" formatCode="0.00">
                  <c:v>71.161619957537155</c:v>
                </c:pt>
                <c:pt idx="12614" formatCode="0.00">
                  <c:v>71.214406649616379</c:v>
                </c:pt>
                <c:pt idx="12615" formatCode="0.00">
                  <c:v>71.315462526766609</c:v>
                </c:pt>
                <c:pt idx="12616" formatCode="0.00">
                  <c:v>71.190995267799536</c:v>
                </c:pt>
                <c:pt idx="12617" formatCode="0.00">
                  <c:v>71.333665083135415</c:v>
                </c:pt>
                <c:pt idx="12618" formatCode="0.00">
                  <c:v>71.309729478016038</c:v>
                </c:pt>
                <c:pt idx="12619" formatCode="0.00">
                  <c:v>71.336018458197628</c:v>
                </c:pt>
                <c:pt idx="12620" formatCode="0.00">
                  <c:v>71.216583061889267</c:v>
                </c:pt>
                <c:pt idx="12621" formatCode="0.00">
                  <c:v>71.05197791251625</c:v>
                </c:pt>
                <c:pt idx="12622" formatCode="0.00">
                  <c:v>70.970426169433097</c:v>
                </c:pt>
                <c:pt idx="12623" formatCode="0.00">
                  <c:v>70.991835978835994</c:v>
                </c:pt>
                <c:pt idx="12624" formatCode="0.00">
                  <c:v>70.917956941818971</c:v>
                </c:pt>
                <c:pt idx="12625" formatCode="0.00">
                  <c:v>70.914644462947564</c:v>
                </c:pt>
                <c:pt idx="12626" formatCode="0.00">
                  <c:v>70.926633559531155</c:v>
                </c:pt>
                <c:pt idx="12627" formatCode="0.00">
                  <c:v>71.000348178137671</c:v>
                </c:pt>
                <c:pt idx="12628" formatCode="0.00">
                  <c:v>71.077422692768693</c:v>
                </c:pt>
                <c:pt idx="12629" formatCode="0.00">
                  <c:v>71.013987556784528</c:v>
                </c:pt>
                <c:pt idx="12630" formatCode="0.00">
                  <c:v>70.974824588880196</c:v>
                </c:pt>
                <c:pt idx="12631" formatCode="0.00">
                  <c:v>70.903525092036432</c:v>
                </c:pt>
                <c:pt idx="12632" formatCode="0.00">
                  <c:v>70.922927175162897</c:v>
                </c:pt>
                <c:pt idx="12633" formatCode="0.00">
                  <c:v>70.91482996568817</c:v>
                </c:pt>
                <c:pt idx="12634" formatCode="0.00">
                  <c:v>70.96286757472572</c:v>
                </c:pt>
                <c:pt idx="12635" formatCode="0.00">
                  <c:v>70.971592132505194</c:v>
                </c:pt>
                <c:pt idx="12636" formatCode="0.00">
                  <c:v>71.012062265566414</c:v>
                </c:pt>
                <c:pt idx="12637" formatCode="0.00">
                  <c:v>71.08142894638172</c:v>
                </c:pt>
                <c:pt idx="12638" formatCode="0.00">
                  <c:v>70.998421369450725</c:v>
                </c:pt>
                <c:pt idx="12639" formatCode="0.00">
                  <c:v>70.945854170607163</c:v>
                </c:pt>
                <c:pt idx="12640" formatCode="0.00">
                  <c:v>70.93893999240413</c:v>
                </c:pt>
                <c:pt idx="12641" formatCode="0.00">
                  <c:v>70.902705882352976</c:v>
                </c:pt>
                <c:pt idx="12642" formatCode="0.00">
                  <c:v>71.296916218293632</c:v>
                </c:pt>
                <c:pt idx="12643" formatCode="0.00">
                  <c:v>70.87395017381229</c:v>
                </c:pt>
                <c:pt idx="12644" formatCode="0.00">
                  <c:v>70.873733695652177</c:v>
                </c:pt>
                <c:pt idx="12645" formatCode="0.00">
                  <c:v>70.999349453978169</c:v>
                </c:pt>
                <c:pt idx="12646" formatCode="0.00">
                  <c:v>70.879457187745501</c:v>
                </c:pt>
                <c:pt idx="12647" formatCode="0.00">
                  <c:v>71.193865783751747</c:v>
                </c:pt>
                <c:pt idx="12648" formatCode="0.00">
                  <c:v>70.910532829287703</c:v>
                </c:pt>
                <c:pt idx="12649" formatCode="0.00">
                  <c:v>70.944390224358983</c:v>
                </c:pt>
                <c:pt idx="12650" formatCode="0.00">
                  <c:v>70.831548387096788</c:v>
                </c:pt>
                <c:pt idx="12651" formatCode="0.00">
                  <c:v>70.839642335766428</c:v>
                </c:pt>
                <c:pt idx="12652" formatCode="0.00">
                  <c:v>70.847828711256128</c:v>
                </c:pt>
                <c:pt idx="12653" formatCode="0.00">
                  <c:v>70.876757426756825</c:v>
                </c:pt>
                <c:pt idx="12654" formatCode="0.00">
                  <c:v>70.905960065870744</c:v>
                </c:pt>
                <c:pt idx="12655" formatCode="0.00">
                  <c:v>70.972652389819999</c:v>
                </c:pt>
                <c:pt idx="12656" formatCode="0.00">
                  <c:v>70.869578673872383</c:v>
                </c:pt>
                <c:pt idx="12657" formatCode="0.00">
                  <c:v>70.976465553235926</c:v>
                </c:pt>
                <c:pt idx="12658" formatCode="0.00">
                  <c:v>71.170789893059364</c:v>
                </c:pt>
                <c:pt idx="12659" formatCode="0.00">
                  <c:v>70.99142559461167</c:v>
                </c:pt>
                <c:pt idx="12660" formatCode="0.00">
                  <c:v>71.111225602027901</c:v>
                </c:pt>
                <c:pt idx="12661" formatCode="0.00">
                  <c:v>71.271949375132394</c:v>
                </c:pt>
                <c:pt idx="12662" formatCode="0.00">
                  <c:v>71.316738317757014</c:v>
                </c:pt>
                <c:pt idx="12663" formatCode="0.00">
                  <c:v>71.361775292864777</c:v>
                </c:pt>
                <c:pt idx="12664" formatCode="0.00">
                  <c:v>71.387759769378619</c:v>
                </c:pt>
                <c:pt idx="12665" formatCode="0.00">
                  <c:v>71.433235546038574</c:v>
                </c:pt>
                <c:pt idx="12666" formatCode="0.00">
                  <c:v>71.1846738197425</c:v>
                </c:pt>
                <c:pt idx="12667" formatCode="0.00">
                  <c:v>71.270471511502919</c:v>
                </c:pt>
                <c:pt idx="12668" formatCode="0.00">
                  <c:v>71.288086132644267</c:v>
                </c:pt>
                <c:pt idx="12669" formatCode="0.00">
                  <c:v>71.376068304244782</c:v>
                </c:pt>
                <c:pt idx="12670" formatCode="0.00">
                  <c:v>71.190995267799536</c:v>
                </c:pt>
                <c:pt idx="12671" formatCode="0.00">
                  <c:v>71.107339622641533</c:v>
                </c:pt>
                <c:pt idx="12672" formatCode="0.00">
                  <c:v>71.289591200341732</c:v>
                </c:pt>
                <c:pt idx="12673" formatCode="0.00">
                  <c:v>71.316738317757014</c:v>
                </c:pt>
                <c:pt idx="12674" formatCode="0.00">
                  <c:v>71.303697674418615</c:v>
                </c:pt>
                <c:pt idx="12675" formatCode="0.00">
                  <c:v>71.578043221589709</c:v>
                </c:pt>
                <c:pt idx="12676" formatCode="0.00">
                  <c:v>71.764156433978144</c:v>
                </c:pt>
                <c:pt idx="12677" formatCode="0.00">
                  <c:v>71.85297483221477</c:v>
                </c:pt>
                <c:pt idx="12678" formatCode="0.00">
                  <c:v>71.864297614064469</c:v>
                </c:pt>
                <c:pt idx="12679" formatCode="0.00">
                  <c:v>71.894554209316894</c:v>
                </c:pt>
                <c:pt idx="12680" formatCode="0.00">
                  <c:v>72.011542274052488</c:v>
                </c:pt>
                <c:pt idx="12681" formatCode="0.00">
                  <c:v>71.993453316697867</c:v>
                </c:pt>
                <c:pt idx="12682" formatCode="0.00">
                  <c:v>72.042167531658706</c:v>
                </c:pt>
                <c:pt idx="12683" formatCode="0.00">
                  <c:v>71.891238341968915</c:v>
                </c:pt>
                <c:pt idx="12684" formatCode="0.00">
                  <c:v>71.958778145695376</c:v>
                </c:pt>
                <c:pt idx="12685" formatCode="0.00">
                  <c:v>72.026122545980598</c:v>
                </c:pt>
                <c:pt idx="12686" formatCode="0.00">
                  <c:v>71.969732755059894</c:v>
                </c:pt>
                <c:pt idx="12687" formatCode="0.00">
                  <c:v>71.950951682841222</c:v>
                </c:pt>
                <c:pt idx="12688" formatCode="0.00">
                  <c:v>72.263258104480698</c:v>
                </c:pt>
                <c:pt idx="12689" formatCode="0.00">
                  <c:v>72.376824075985979</c:v>
                </c:pt>
                <c:pt idx="12690" formatCode="0.00">
                  <c:v>72.461998554614922</c:v>
                </c:pt>
                <c:pt idx="12691" formatCode="0.00">
                  <c:v>72.767655404108282</c:v>
                </c:pt>
                <c:pt idx="12692" formatCode="0.00">
                  <c:v>71.227932126696842</c:v>
                </c:pt>
                <c:pt idx="12693" formatCode="0.00">
                  <c:v>71.131418569541424</c:v>
                </c:pt>
                <c:pt idx="12694" formatCode="0.00">
                  <c:v>71.174795407098117</c:v>
                </c:pt>
                <c:pt idx="12695" formatCode="0.00">
                  <c:v>71.244914487497624</c:v>
                </c:pt>
                <c:pt idx="12696" formatCode="0.00">
                  <c:v>71.087376199616131</c:v>
                </c:pt>
                <c:pt idx="12697" formatCode="0.00">
                  <c:v>71.061707561728412</c:v>
                </c:pt>
                <c:pt idx="12698" formatCode="0.00">
                  <c:v>71.17737160589607</c:v>
                </c:pt>
                <c:pt idx="12699" formatCode="0.00">
                  <c:v>71.14355339049105</c:v>
                </c:pt>
                <c:pt idx="12700" formatCode="0.00">
                  <c:v>70.95721608925426</c:v>
                </c:pt>
                <c:pt idx="12701" formatCode="0.00">
                  <c:v>71.038575447570352</c:v>
                </c:pt>
                <c:pt idx="12702" formatCode="0.00">
                  <c:v>70.940879865639218</c:v>
                </c:pt>
                <c:pt idx="12703" formatCode="0.00">
                  <c:v>71.042761904761903</c:v>
                </c:pt>
                <c:pt idx="12704" formatCode="0.00">
                  <c:v>71.035912930862736</c:v>
                </c:pt>
                <c:pt idx="12705" formatCode="0.00">
                  <c:v>71.029006402561038</c:v>
                </c:pt>
                <c:pt idx="12706" formatCode="0.00">
                  <c:v>71.142993977113051</c:v>
                </c:pt>
                <c:pt idx="12707" formatCode="0.00">
                  <c:v>71.136487903225827</c:v>
                </c:pt>
                <c:pt idx="12708" formatCode="0.00">
                  <c:v>71.122223300970887</c:v>
                </c:pt>
                <c:pt idx="12709" formatCode="0.00">
                  <c:v>71.61961391763036</c:v>
                </c:pt>
                <c:pt idx="12710" formatCode="0.00">
                  <c:v>71.23337866449512</c:v>
                </c:pt>
                <c:pt idx="12711" formatCode="0.00">
                  <c:v>71.294747652102927</c:v>
                </c:pt>
                <c:pt idx="12712" formatCode="0.00">
                  <c:v>71.467592045920469</c:v>
                </c:pt>
                <c:pt idx="12713" formatCode="0.00">
                  <c:v>71.311929820950837</c:v>
                </c:pt>
                <c:pt idx="12714" formatCode="0.00">
                  <c:v>71.324660119909041</c:v>
                </c:pt>
                <c:pt idx="12715" formatCode="0.00">
                  <c:v>71.538824517734909</c:v>
                </c:pt>
                <c:pt idx="12716" formatCode="0.00">
                  <c:v>71.318751661129568</c:v>
                </c:pt>
                <c:pt idx="12717" formatCode="0.00">
                  <c:v>71.26253309815317</c:v>
                </c:pt>
                <c:pt idx="12718" formatCode="0.00">
                  <c:v>71.304287251655651</c:v>
                </c:pt>
                <c:pt idx="12719" formatCode="0.00">
                  <c:v>71.336911697957504</c:v>
                </c:pt>
                <c:pt idx="12720" formatCode="0.00">
                  <c:v>71.161631968730731</c:v>
                </c:pt>
                <c:pt idx="12721" formatCode="0.00">
                  <c:v>71.288784293623138</c:v>
                </c:pt>
                <c:pt idx="12722" formatCode="0.00">
                  <c:v>71.423958904109611</c:v>
                </c:pt>
                <c:pt idx="12723" formatCode="0.00">
                  <c:v>71.633542082738941</c:v>
                </c:pt>
                <c:pt idx="12724" formatCode="0.00">
                  <c:v>71.4029721448468</c:v>
                </c:pt>
                <c:pt idx="12725" formatCode="0.00">
                  <c:v>71.184024179280527</c:v>
                </c:pt>
                <c:pt idx="12726" formatCode="0.00">
                  <c:v>71.235602739726033</c:v>
                </c:pt>
                <c:pt idx="12727" formatCode="0.00">
                  <c:v>71.106603744149766</c:v>
                </c:pt>
                <c:pt idx="12728" formatCode="0.00">
                  <c:v>71.218133190744709</c:v>
                </c:pt>
                <c:pt idx="12729" formatCode="0.00">
                  <c:v>71.167309006211198</c:v>
                </c:pt>
                <c:pt idx="12730" formatCode="0.00">
                  <c:v>71.206610842207198</c:v>
                </c:pt>
                <c:pt idx="12731" formatCode="0.00">
                  <c:v>71.285665633475404</c:v>
                </c:pt>
                <c:pt idx="12732" formatCode="0.00">
                  <c:v>71.229863962740168</c:v>
                </c:pt>
                <c:pt idx="12733" formatCode="0.00">
                  <c:v>71.396867832847434</c:v>
                </c:pt>
                <c:pt idx="12734" formatCode="0.00">
                  <c:v>71.455896121613733</c:v>
                </c:pt>
                <c:pt idx="12735" formatCode="0.00">
                  <c:v>71.300277701778384</c:v>
                </c:pt>
                <c:pt idx="12736" formatCode="0.00">
                  <c:v>71.296222265778141</c:v>
                </c:pt>
                <c:pt idx="12737" formatCode="0.00">
                  <c:v>71.373231963829369</c:v>
                </c:pt>
                <c:pt idx="12738" formatCode="0.00">
                  <c:v>71.162724192277395</c:v>
                </c:pt>
                <c:pt idx="12739" formatCode="0.00">
                  <c:v>71.231250049377863</c:v>
                </c:pt>
                <c:pt idx="12740" formatCode="0.00">
                  <c:v>71.253336967294388</c:v>
                </c:pt>
                <c:pt idx="12741" formatCode="0.00">
                  <c:v>71.257630071599053</c:v>
                </c:pt>
                <c:pt idx="12742" formatCode="0.00">
                  <c:v>71.199403508771937</c:v>
                </c:pt>
                <c:pt idx="12743" formatCode="0.00">
                  <c:v>71.187290850978854</c:v>
                </c:pt>
                <c:pt idx="12744" formatCode="0.00">
                  <c:v>71.257695756605287</c:v>
                </c:pt>
                <c:pt idx="12745" formatCode="0.00">
                  <c:v>71.281860353130028</c:v>
                </c:pt>
                <c:pt idx="12746" formatCode="0.00">
                  <c:v>71.342476861167015</c:v>
                </c:pt>
                <c:pt idx="12747" formatCode="0.00">
                  <c:v>71.301985273350823</c:v>
                </c:pt>
                <c:pt idx="12748" formatCode="0.00">
                  <c:v>71.289935516474657</c:v>
                </c:pt>
                <c:pt idx="12749" formatCode="0.00">
                  <c:v>71.34309315512354</c:v>
                </c:pt>
                <c:pt idx="12750" formatCode="0.00">
                  <c:v>71.331080357142866</c:v>
                </c:pt>
                <c:pt idx="12751" formatCode="0.00">
                  <c:v>71.300660093514963</c:v>
                </c:pt>
                <c:pt idx="12752" formatCode="0.00">
                  <c:v>71.429327361563523</c:v>
                </c:pt>
                <c:pt idx="12753" formatCode="0.00">
                  <c:v>71.268403752039163</c:v>
                </c:pt>
                <c:pt idx="12754" formatCode="0.00">
                  <c:v>71.407038383013486</c:v>
                </c:pt>
                <c:pt idx="12755" formatCode="0.00">
                  <c:v>71.423958904109611</c:v>
                </c:pt>
                <c:pt idx="12756" formatCode="0.00">
                  <c:v>71.319487924682775</c:v>
                </c:pt>
                <c:pt idx="12757" formatCode="0.00">
                  <c:v>71.430520491803279</c:v>
                </c:pt>
                <c:pt idx="12758" formatCode="0.00">
                  <c:v>71.38143185550085</c:v>
                </c:pt>
                <c:pt idx="12759" formatCode="0.00">
                  <c:v>71.58727573453875</c:v>
                </c:pt>
                <c:pt idx="12760" formatCode="0.00">
                  <c:v>71.425121835768678</c:v>
                </c:pt>
                <c:pt idx="12761" formatCode="0.00">
                  <c:v>71.243832646331413</c:v>
                </c:pt>
                <c:pt idx="12762" formatCode="0.00">
                  <c:v>71.242054890631465</c:v>
                </c:pt>
                <c:pt idx="12763" formatCode="0.00">
                  <c:v>71.136424912208255</c:v>
                </c:pt>
                <c:pt idx="12764" formatCode="0.00">
                  <c:v>70.993363786688732</c:v>
                </c:pt>
                <c:pt idx="12765" formatCode="0.00">
                  <c:v>70.993363786688732</c:v>
                </c:pt>
                <c:pt idx="12766" formatCode="0.00">
                  <c:v>70.993363786688732</c:v>
                </c:pt>
                <c:pt idx="12767" formatCode="0.00">
                  <c:v>71.022812022309452</c:v>
                </c:pt>
                <c:pt idx="12768" formatCode="0.00">
                  <c:v>71.188077239958815</c:v>
                </c:pt>
                <c:pt idx="12769" formatCode="0.00">
                  <c:v>71.021223684210526</c:v>
                </c:pt>
                <c:pt idx="12770" formatCode="0.00">
                  <c:v>70.847460844608449</c:v>
                </c:pt>
                <c:pt idx="12771" formatCode="0.00">
                  <c:v>70.729710983841301</c:v>
                </c:pt>
                <c:pt idx="12772" formatCode="0.00">
                  <c:v>70.85531475811392</c:v>
                </c:pt>
                <c:pt idx="12773" formatCode="0.00">
                  <c:v>70.610315436241621</c:v>
                </c:pt>
                <c:pt idx="12774" formatCode="0.00">
                  <c:v>70.676023679417142</c:v>
                </c:pt>
                <c:pt idx="12775" formatCode="0.00">
                  <c:v>70.996861206374831</c:v>
                </c:pt>
                <c:pt idx="12776" formatCode="0.00">
                  <c:v>70.906243785084229</c:v>
                </c:pt>
                <c:pt idx="12777" formatCode="0.00">
                  <c:v>70.867204114240067</c:v>
                </c:pt>
                <c:pt idx="12778" formatCode="0.00">
                  <c:v>70.854728050965562</c:v>
                </c:pt>
                <c:pt idx="12779" formatCode="0.00">
                  <c:v>70.905297002183858</c:v>
                </c:pt>
                <c:pt idx="12780" formatCode="0.00">
                  <c:v>70.775611275964394</c:v>
                </c:pt>
                <c:pt idx="12781" formatCode="0.00">
                  <c:v>70.874990502572246</c:v>
                </c:pt>
                <c:pt idx="12782" formatCode="0.00">
                  <c:v>71.001620621413039</c:v>
                </c:pt>
                <c:pt idx="12783" formatCode="0.00">
                  <c:v>71.384120774856697</c:v>
                </c:pt>
                <c:pt idx="12784" formatCode="0.00">
                  <c:v>71.049554040703427</c:v>
                </c:pt>
                <c:pt idx="12785" formatCode="0.00">
                  <c:v>70.930441170654547</c:v>
                </c:pt>
                <c:pt idx="12786" formatCode="0.00">
                  <c:v>71.024902400317401</c:v>
                </c:pt>
                <c:pt idx="12787" formatCode="0.00">
                  <c:v>71.211467966573807</c:v>
                </c:pt>
                <c:pt idx="12788" formatCode="0.00">
                  <c:v>71.033945541591876</c:v>
                </c:pt>
                <c:pt idx="12789" formatCode="0.00">
                  <c:v>70.918962384954</c:v>
                </c:pt>
                <c:pt idx="12790" formatCode="0.00">
                  <c:v>70.978389245585888</c:v>
                </c:pt>
                <c:pt idx="12791" formatCode="0.00">
                  <c:v>70.891318584070802</c:v>
                </c:pt>
                <c:pt idx="12792" formatCode="0.00">
                  <c:v>70.914713709677443</c:v>
                </c:pt>
                <c:pt idx="12793" formatCode="0.00">
                  <c:v>70.95848758328286</c:v>
                </c:pt>
                <c:pt idx="12794" formatCode="0.00">
                  <c:v>70.909359959555118</c:v>
                </c:pt>
                <c:pt idx="12795" formatCode="0.00">
                  <c:v>71.000348178137671</c:v>
                </c:pt>
                <c:pt idx="12796" formatCode="0.00">
                  <c:v>71.128041556861973</c:v>
                </c:pt>
                <c:pt idx="12797" formatCode="0.00">
                  <c:v>71.042429673229165</c:v>
                </c:pt>
                <c:pt idx="12798" formatCode="0.00">
                  <c:v>70.956609022556393</c:v>
                </c:pt>
                <c:pt idx="12799" formatCode="0.00">
                  <c:v>70.917921700223715</c:v>
                </c:pt>
                <c:pt idx="12800" formatCode="0.00">
                  <c:v>71.009437296416948</c:v>
                </c:pt>
                <c:pt idx="12801" formatCode="0.00">
                  <c:v>71.147529147982084</c:v>
                </c:pt>
                <c:pt idx="12802" formatCode="0.00">
                  <c:v>71.16405123494593</c:v>
                </c:pt>
                <c:pt idx="12803" formatCode="0.00">
                  <c:v>71.256154883530868</c:v>
                </c:pt>
                <c:pt idx="12804" formatCode="0.00">
                  <c:v>71.34844692166088</c:v>
                </c:pt>
                <c:pt idx="12805" formatCode="0.00">
                  <c:v>71.24385585585587</c:v>
                </c:pt>
                <c:pt idx="12806" formatCode="0.00">
                  <c:v>71.288784293623138</c:v>
                </c:pt>
                <c:pt idx="12807" formatCode="0.00">
                  <c:v>71.362887133182866</c:v>
                </c:pt>
                <c:pt idx="12808" formatCode="0.00">
                  <c:v>71.455686935086277</c:v>
                </c:pt>
                <c:pt idx="12809" formatCode="0.00">
                  <c:v>71.361263817546757</c:v>
                </c:pt>
                <c:pt idx="12810" formatCode="0.00">
                  <c:v>71.27650934867475</c:v>
                </c:pt>
                <c:pt idx="12811" formatCode="0.00">
                  <c:v>71.33218174342106</c:v>
                </c:pt>
                <c:pt idx="12812" formatCode="0.00">
                  <c:v>71.33218174342106</c:v>
                </c:pt>
                <c:pt idx="12813" formatCode="0.00">
                  <c:v>71.511458376156227</c:v>
                </c:pt>
                <c:pt idx="12814" formatCode="0.00">
                  <c:v>71.455686935086277</c:v>
                </c:pt>
                <c:pt idx="12815" formatCode="0.00">
                  <c:v>71.362887133182866</c:v>
                </c:pt>
                <c:pt idx="12816" formatCode="0.00">
                  <c:v>71.288784293623138</c:v>
                </c:pt>
                <c:pt idx="12817" formatCode="0.00">
                  <c:v>71.393479311757474</c:v>
                </c:pt>
                <c:pt idx="12818" formatCode="0.00">
                  <c:v>71.1902940936031</c:v>
                </c:pt>
                <c:pt idx="12819" formatCode="0.00">
                  <c:v>71.294747652102927</c:v>
                </c:pt>
                <c:pt idx="12820" formatCode="0.00">
                  <c:v>71.251749745469382</c:v>
                </c:pt>
                <c:pt idx="12821" formatCode="0.00">
                  <c:v>71.422811090798291</c:v>
                </c:pt>
                <c:pt idx="12822" formatCode="0.00">
                  <c:v>72.131154158215011</c:v>
                </c:pt>
                <c:pt idx="12823" formatCode="0.00">
                  <c:v>72.568420711974113</c:v>
                </c:pt>
                <c:pt idx="12824" formatCode="0.00">
                  <c:v>73.189440849342787</c:v>
                </c:pt>
                <c:pt idx="12825" formatCode="0.00">
                  <c:v>73.577633407392455</c:v>
                </c:pt>
                <c:pt idx="12826" formatCode="0.00">
                  <c:v>74.132196608800982</c:v>
                </c:pt>
                <c:pt idx="12827" formatCode="0.00">
                  <c:v>74.759218995765281</c:v>
                </c:pt>
                <c:pt idx="12828" formatCode="0.00">
                  <c:v>75.201331318016926</c:v>
                </c:pt>
                <c:pt idx="12829" formatCode="0.00">
                  <c:v>74.896514711809758</c:v>
                </c:pt>
                <c:pt idx="12830" formatCode="0.00">
                  <c:v>75.411026978055176</c:v>
                </c:pt>
                <c:pt idx="12831" formatCode="0.00">
                  <c:v>75.990364185110678</c:v>
                </c:pt>
                <c:pt idx="12832" formatCode="0.00">
                  <c:v>75.829154309825213</c:v>
                </c:pt>
                <c:pt idx="12833" formatCode="0.00">
                  <c:v>76.035123893805334</c:v>
                </c:pt>
                <c:pt idx="12834" formatCode="0.00">
                  <c:v>77.077675115670914</c:v>
                </c:pt>
                <c:pt idx="12835" formatCode="0.00">
                  <c:v>77.039040619344476</c:v>
                </c:pt>
                <c:pt idx="12836" formatCode="0.00">
                  <c:v>77.00043718592967</c:v>
                </c:pt>
                <c:pt idx="12837" formatCode="0.00">
                  <c:v>77.000963891675042</c:v>
                </c:pt>
                <c:pt idx="12838" formatCode="0.00">
                  <c:v>77.202330124348194</c:v>
                </c:pt>
                <c:pt idx="12839" formatCode="0.00">
                  <c:v>77.33741371016238</c:v>
                </c:pt>
                <c:pt idx="12840" formatCode="0.00">
                  <c:v>77.33741371016238</c:v>
                </c:pt>
                <c:pt idx="12841" formatCode="0.00">
                  <c:v>77.351282504012843</c:v>
                </c:pt>
                <c:pt idx="12842" formatCode="0.00">
                  <c:v>76.956708609271544</c:v>
                </c:pt>
                <c:pt idx="12843" formatCode="0.00">
                  <c:v>76.7877186495177</c:v>
                </c:pt>
                <c:pt idx="12844" formatCode="0.00">
                  <c:v>75.426716814159306</c:v>
                </c:pt>
                <c:pt idx="12845" formatCode="0.00">
                  <c:v>74.896514711809758</c:v>
                </c:pt>
                <c:pt idx="12846" formatCode="0.00">
                  <c:v>75.514718213058444</c:v>
                </c:pt>
                <c:pt idx="12847" formatCode="0.00">
                  <c:v>74.806051053484609</c:v>
                </c:pt>
                <c:pt idx="12848" formatCode="0.00">
                  <c:v>74.020312614259609</c:v>
                </c:pt>
                <c:pt idx="12849" formatCode="0.00">
                  <c:v>74.435661503973904</c:v>
                </c:pt>
                <c:pt idx="12850" formatCode="0.00">
                  <c:v>74.093813240702914</c:v>
                </c:pt>
                <c:pt idx="12851" formatCode="0.00">
                  <c:v>74.031848596599076</c:v>
                </c:pt>
                <c:pt idx="12852" formatCode="0.00">
                  <c:v>74.214664269570576</c:v>
                </c:pt>
                <c:pt idx="12853" formatCode="0.00">
                  <c:v>74.210278911564643</c:v>
                </c:pt>
                <c:pt idx="12854" formatCode="0.00">
                  <c:v>73.599367397600346</c:v>
                </c:pt>
                <c:pt idx="12855" formatCode="0.00">
                  <c:v>73.041008298755216</c:v>
                </c:pt>
                <c:pt idx="12856" formatCode="0.00">
                  <c:v>72.794106949646306</c:v>
                </c:pt>
                <c:pt idx="12857" formatCode="0.00">
                  <c:v>72.564868085994576</c:v>
                </c:pt>
                <c:pt idx="12858" formatCode="0.00">
                  <c:v>72.324964024262727</c:v>
                </c:pt>
                <c:pt idx="12859" formatCode="0.00">
                  <c:v>72.497178541492048</c:v>
                </c:pt>
                <c:pt idx="12860" formatCode="0.00">
                  <c:v>72.362181360201518</c:v>
                </c:pt>
                <c:pt idx="12861" formatCode="0.00">
                  <c:v>72.919984060402697</c:v>
                </c:pt>
                <c:pt idx="12862" formatCode="0.00">
                  <c:v>72.142032258064532</c:v>
                </c:pt>
                <c:pt idx="12863" formatCode="0.00">
                  <c:v>72.153396659707738</c:v>
                </c:pt>
                <c:pt idx="12864" formatCode="0.00">
                  <c:v>72.212563227953424</c:v>
                </c:pt>
                <c:pt idx="12865" formatCode="0.00">
                  <c:v>71.957881889763783</c:v>
                </c:pt>
                <c:pt idx="12866" formatCode="0.00">
                  <c:v>72.026122545980598</c:v>
                </c:pt>
                <c:pt idx="12867" formatCode="0.00">
                  <c:v>72.868670103092796</c:v>
                </c:pt>
                <c:pt idx="12868" formatCode="0.00">
                  <c:v>73.075757201646113</c:v>
                </c:pt>
                <c:pt idx="12869" formatCode="0.00">
                  <c:v>73.102743589743596</c:v>
                </c:pt>
                <c:pt idx="12870" formatCode="0.00">
                  <c:v>73.130117117117123</c:v>
                </c:pt>
                <c:pt idx="12871" formatCode="0.00">
                  <c:v>73.635699386503077</c:v>
                </c:pt>
                <c:pt idx="12872" formatCode="0.00">
                  <c:v>74.566811659192837</c:v>
                </c:pt>
                <c:pt idx="12873" formatCode="0.00">
                  <c:v>75.369153219233922</c:v>
                </c:pt>
                <c:pt idx="12874" formatCode="0.00">
                  <c:v>75.337888074888085</c:v>
                </c:pt>
                <c:pt idx="12875" formatCode="0.00">
                  <c:v>77.920426246185158</c:v>
                </c:pt>
                <c:pt idx="12876" formatCode="0.00">
                  <c:v>77.534142508639988</c:v>
                </c:pt>
                <c:pt idx="12877" formatCode="0.00">
                  <c:v>77.212735987002461</c:v>
                </c:pt>
                <c:pt idx="12878" formatCode="0.00">
                  <c:v>76.919877662811956</c:v>
                </c:pt>
                <c:pt idx="12879" formatCode="0.00">
                  <c:v>77.670035685320371</c:v>
                </c:pt>
                <c:pt idx="12880" formatCode="0.00">
                  <c:v>80.334037697608423</c:v>
                </c:pt>
                <c:pt idx="12881" formatCode="0.00">
                  <c:v>79.987371961102127</c:v>
                </c:pt>
                <c:pt idx="12882" formatCode="0.00">
                  <c:v>80.57715974052303</c:v>
                </c:pt>
                <c:pt idx="12883" formatCode="0.00">
                  <c:v>81.200322802754158</c:v>
                </c:pt>
                <c:pt idx="12884" formatCode="0.00">
                  <c:v>82.148673816268726</c:v>
                </c:pt>
                <c:pt idx="12885" formatCode="0.00">
                  <c:v>82.83086003236248</c:v>
                </c:pt>
                <c:pt idx="12886" formatCode="0.00">
                  <c:v>83.380596523145371</c:v>
                </c:pt>
                <c:pt idx="12887" formatCode="0.00">
                  <c:v>83.256589743589743</c:v>
                </c:pt>
                <c:pt idx="12888" formatCode="0.00">
                  <c:v>83.381208442738853</c:v>
                </c:pt>
                <c:pt idx="12889" formatCode="0.00">
                  <c:v>83.381208442738853</c:v>
                </c:pt>
                <c:pt idx="12890" formatCode="0.00">
                  <c:v>83.429666666666677</c:v>
                </c:pt>
                <c:pt idx="12891" formatCode="0.00">
                  <c:v>83.207444444444448</c:v>
                </c:pt>
                <c:pt idx="12892" formatCode="0.00">
                  <c:v>83.755978379470605</c:v>
                </c:pt>
                <c:pt idx="12893" formatCode="0.00">
                  <c:v>83.330813765182199</c:v>
                </c:pt>
                <c:pt idx="12894" formatCode="0.00">
                  <c:v>81.301870869653385</c:v>
                </c:pt>
                <c:pt idx="12895" formatCode="0.00">
                  <c:v>79.187442190669387</c:v>
                </c:pt>
                <c:pt idx="12896" formatCode="0.00">
                  <c:v>78.875878633868695</c:v>
                </c:pt>
                <c:pt idx="12897" formatCode="0.00">
                  <c:v>77.28542152466369</c:v>
                </c:pt>
                <c:pt idx="12898" formatCode="0.00">
                  <c:v>78.476731099305269</c:v>
                </c:pt>
                <c:pt idx="12899" formatCode="0.00">
                  <c:v>77.443401804018066</c:v>
                </c:pt>
                <c:pt idx="12900" formatCode="0.00">
                  <c:v>78.238077081192202</c:v>
                </c:pt>
                <c:pt idx="12901" formatCode="0.00">
                  <c:v>78.028463917525784</c:v>
                </c:pt>
                <c:pt idx="12902" formatCode="0.00">
                  <c:v>77.931304033092047</c:v>
                </c:pt>
                <c:pt idx="12903" formatCode="0.00">
                  <c:v>78.266316749585414</c:v>
                </c:pt>
                <c:pt idx="12904" formatCode="0.00">
                  <c:v>78.423120532003324</c:v>
                </c:pt>
                <c:pt idx="12905" formatCode="0.00">
                  <c:v>76.158859473023838</c:v>
                </c:pt>
                <c:pt idx="12906" formatCode="0.00">
                  <c:v>72.907835096453027</c:v>
                </c:pt>
                <c:pt idx="12907" formatCode="0.00">
                  <c:v>72.376448418441186</c:v>
                </c:pt>
                <c:pt idx="12908" formatCode="0.00">
                  <c:v>72.112773242630382</c:v>
                </c:pt>
                <c:pt idx="12909" formatCode="0.00">
                  <c:v>71.973669542000422</c:v>
                </c:pt>
                <c:pt idx="12910" formatCode="0.00">
                  <c:v>71.958103250868959</c:v>
                </c:pt>
                <c:pt idx="12911" formatCode="0.00">
                  <c:v>71.793773143438457</c:v>
                </c:pt>
                <c:pt idx="12912" formatCode="0.00">
                  <c:v>71.919793368378507</c:v>
                </c:pt>
                <c:pt idx="12913" formatCode="0.00">
                  <c:v>71.82425827814572</c:v>
                </c:pt>
                <c:pt idx="12914" formatCode="0.00">
                  <c:v>71.966520845800943</c:v>
                </c:pt>
                <c:pt idx="12915" formatCode="0.00">
                  <c:v>71.763000000000019</c:v>
                </c:pt>
                <c:pt idx="12916" formatCode="0.00">
                  <c:v>71.940419354838738</c:v>
                </c:pt>
                <c:pt idx="12917" formatCode="0.00">
                  <c:v>71.917421835257301</c:v>
                </c:pt>
                <c:pt idx="12918" formatCode="0.00">
                  <c:v>71.768360623781689</c:v>
                </c:pt>
                <c:pt idx="12919" formatCode="0.00">
                  <c:v>72.134882307092781</c:v>
                </c:pt>
                <c:pt idx="12920" formatCode="0.00">
                  <c:v>72.065708211997688</c:v>
                </c:pt>
                <c:pt idx="12921" formatCode="0.00">
                  <c:v>71.836489542989952</c:v>
                </c:pt>
                <c:pt idx="12922" formatCode="0.00">
                  <c:v>72.085809901373054</c:v>
                </c:pt>
                <c:pt idx="12923" formatCode="0.00">
                  <c:v>71.65308495848619</c:v>
                </c:pt>
                <c:pt idx="12924" formatCode="0.00">
                  <c:v>71.980259030326437</c:v>
                </c:pt>
                <c:pt idx="12925" formatCode="0.00">
                  <c:v>72.050599072105172</c:v>
                </c:pt>
                <c:pt idx="12926" formatCode="0.00">
                  <c:v>72.130976443328834</c:v>
                </c:pt>
                <c:pt idx="12927" formatCode="0.00">
                  <c:v>71.526068731848994</c:v>
                </c:pt>
                <c:pt idx="12928" formatCode="0.00">
                  <c:v>71.647704968944126</c:v>
                </c:pt>
                <c:pt idx="12929" formatCode="0.00">
                  <c:v>71.520006617360849</c:v>
                </c:pt>
                <c:pt idx="12930" formatCode="0.00">
                  <c:v>70.953987124463524</c:v>
                </c:pt>
                <c:pt idx="12931" formatCode="0.00">
                  <c:v>71.513880453922923</c:v>
                </c:pt>
                <c:pt idx="12932" formatCode="0.00">
                  <c:v>71.573623896409657</c:v>
                </c:pt>
                <c:pt idx="12933" formatCode="0.00">
                  <c:v>71.534734854445333</c:v>
                </c:pt>
                <c:pt idx="12934" formatCode="0.00">
                  <c:v>71.586891625615792</c:v>
                </c:pt>
                <c:pt idx="12935" formatCode="0.00">
                  <c:v>71.367816423213583</c:v>
                </c:pt>
                <c:pt idx="12936" formatCode="0.00">
                  <c:v>70.775611275964394</c:v>
                </c:pt>
                <c:pt idx="12937" formatCode="0.00">
                  <c:v>70.671505154639192</c:v>
                </c:pt>
                <c:pt idx="12938" formatCode="0.00">
                  <c:v>70.531371400198609</c:v>
                </c:pt>
                <c:pt idx="12939" formatCode="0.00">
                  <c:v>70.745231734023506</c:v>
                </c:pt>
                <c:pt idx="12940" formatCode="0.00">
                  <c:v>70.6499439457411</c:v>
                </c:pt>
                <c:pt idx="12941" formatCode="0.00">
                  <c:v>70.829110333799733</c:v>
                </c:pt>
                <c:pt idx="12942" formatCode="0.00">
                  <c:v>71.00899439214902</c:v>
                </c:pt>
                <c:pt idx="12943" formatCode="0.00">
                  <c:v>71.088742375601939</c:v>
                </c:pt>
                <c:pt idx="12944" formatCode="0.00">
                  <c:v>71.001938053097362</c:v>
                </c:pt>
                <c:pt idx="12945" formatCode="0.00">
                  <c:v>71.100162434502224</c:v>
                </c:pt>
                <c:pt idx="12946" formatCode="0.00">
                  <c:v>70.95848758328286</c:v>
                </c:pt>
                <c:pt idx="12947" formatCode="0.00">
                  <c:v>71.122223300970887</c:v>
                </c:pt>
                <c:pt idx="12948" formatCode="0.00">
                  <c:v>71.416323875152017</c:v>
                </c:pt>
                <c:pt idx="12949" formatCode="0.00">
                  <c:v>71.097281072298969</c:v>
                </c:pt>
                <c:pt idx="12950" formatCode="0.00">
                  <c:v>71.270128309572314</c:v>
                </c:pt>
                <c:pt idx="12951" formatCode="0.00">
                  <c:v>71.462438202247213</c:v>
                </c:pt>
                <c:pt idx="12952" formatCode="0.00">
                  <c:v>71.535006141248743</c:v>
                </c:pt>
                <c:pt idx="12953" formatCode="0.00">
                  <c:v>71.475753950338628</c:v>
                </c:pt>
                <c:pt idx="12954" formatCode="0.00">
                  <c:v>71.585927381197308</c:v>
                </c:pt>
                <c:pt idx="12955" formatCode="0.00">
                  <c:v>71.55555976916736</c:v>
                </c:pt>
                <c:pt idx="12956" formatCode="0.00">
                  <c:v>71.761295806651546</c:v>
                </c:pt>
                <c:pt idx="12957" formatCode="0.00">
                  <c:v>71.894654973173758</c:v>
                </c:pt>
                <c:pt idx="12958" formatCode="0.00">
                  <c:v>71.867286892003321</c:v>
                </c:pt>
                <c:pt idx="12959" formatCode="0.00">
                  <c:v>72.15198026315791</c:v>
                </c:pt>
                <c:pt idx="12960" formatCode="0.00">
                  <c:v>72.003159901599034</c:v>
                </c:pt>
                <c:pt idx="12961" formatCode="0.00">
                  <c:v>71.930908923830941</c:v>
                </c:pt>
                <c:pt idx="12962" formatCode="0.00">
                  <c:v>71.941775219074799</c:v>
                </c:pt>
                <c:pt idx="12963" formatCode="0.00">
                  <c:v>72.343891330891338</c:v>
                </c:pt>
                <c:pt idx="12964" formatCode="0.00">
                  <c:v>72.409565738671034</c:v>
                </c:pt>
                <c:pt idx="12965" formatCode="0.00">
                  <c:v>72.363446428571436</c:v>
                </c:pt>
                <c:pt idx="12966" formatCode="0.00">
                  <c:v>72.726084869353869</c:v>
                </c:pt>
                <c:pt idx="12967" formatCode="0.00">
                  <c:v>72.985593042071201</c:v>
                </c:pt>
                <c:pt idx="12968" formatCode="0.00">
                  <c:v>74.031791675085884</c:v>
                </c:pt>
                <c:pt idx="12969" formatCode="0.00">
                  <c:v>74.929666666666691</c:v>
                </c:pt>
                <c:pt idx="12970" formatCode="0.00">
                  <c:v>75.476527985451611</c:v>
                </c:pt>
                <c:pt idx="12971" formatCode="0.00">
                  <c:v>75.957444444444462</c:v>
                </c:pt>
                <c:pt idx="12972" formatCode="0.00">
                  <c:v>76.843809610337175</c:v>
                </c:pt>
                <c:pt idx="12973" formatCode="0.00">
                  <c:v>77.526622603430894</c:v>
                </c:pt>
                <c:pt idx="12974" formatCode="0.00">
                  <c:v>78.292100262255389</c:v>
                </c:pt>
                <c:pt idx="12975" formatCode="0.00">
                  <c:v>78.565923387096774</c:v>
                </c:pt>
                <c:pt idx="12976" formatCode="0.00">
                  <c:v>79.520462686567171</c:v>
                </c:pt>
                <c:pt idx="12977" formatCode="0.00">
                  <c:v>77.621216432865765</c:v>
                </c:pt>
                <c:pt idx="12978" formatCode="0.00">
                  <c:v>73.544099518459078</c:v>
                </c:pt>
                <c:pt idx="12979" formatCode="0.00">
                  <c:v>72.726197969543165</c:v>
                </c:pt>
                <c:pt idx="12980" formatCode="0.00">
                  <c:v>72.679666666666677</c:v>
                </c:pt>
                <c:pt idx="12981" formatCode="0.00">
                  <c:v>72.311185941043092</c:v>
                </c:pt>
                <c:pt idx="12982" formatCode="0.00">
                  <c:v>72.271795529801338</c:v>
                </c:pt>
                <c:pt idx="12983" formatCode="0.00">
                  <c:v>72.156346481212395</c:v>
                </c:pt>
                <c:pt idx="12984" formatCode="0.00">
                  <c:v>72.164041666666677</c:v>
                </c:pt>
                <c:pt idx="12985" formatCode="0.00">
                  <c:v>72.248632183908043</c:v>
                </c:pt>
                <c:pt idx="12986" formatCode="0.00">
                  <c:v>72.170193791946332</c:v>
                </c:pt>
                <c:pt idx="12987" formatCode="0.00">
                  <c:v>72.16793996208132</c:v>
                </c:pt>
                <c:pt idx="12988" formatCode="0.00">
                  <c:v>72.117294478527612</c:v>
                </c:pt>
                <c:pt idx="12989" formatCode="0.00">
                  <c:v>72.358541401273882</c:v>
                </c:pt>
                <c:pt idx="12990" formatCode="0.00">
                  <c:v>72.142633574776326</c:v>
                </c:pt>
                <c:pt idx="12991" formatCode="0.00">
                  <c:v>72.014280956447493</c:v>
                </c:pt>
                <c:pt idx="12992" formatCode="0.00">
                  <c:v>72.022522790498627</c:v>
                </c:pt>
                <c:pt idx="12993" formatCode="0.00">
                  <c:v>71.873849056603788</c:v>
                </c:pt>
                <c:pt idx="12994" formatCode="0.00">
                  <c:v>71.999997635933823</c:v>
                </c:pt>
                <c:pt idx="12995" formatCode="0.00">
                  <c:v>71.988662287314241</c:v>
                </c:pt>
                <c:pt idx="12996" formatCode="0.00">
                  <c:v>71.83896029348297</c:v>
                </c:pt>
                <c:pt idx="12997" formatCode="0.00">
                  <c:v>71.96584447328577</c:v>
                </c:pt>
                <c:pt idx="12998" formatCode="0.00">
                  <c:v>71.974079791847373</c:v>
                </c:pt>
                <c:pt idx="12999" formatCode="0.00">
                  <c:v>71.972239130434787</c:v>
                </c:pt>
                <c:pt idx="13000" formatCode="0.00">
                  <c:v>72.02019424460434</c:v>
                </c:pt>
                <c:pt idx="13001" formatCode="0.00">
                  <c:v>72.109002621232008</c:v>
                </c:pt>
                <c:pt idx="13002" formatCode="0.00">
                  <c:v>72.117663893146499</c:v>
                </c:pt>
                <c:pt idx="13003" formatCode="0.00">
                  <c:v>72.006533537921968</c:v>
                </c:pt>
                <c:pt idx="13004" formatCode="0.00">
                  <c:v>72.086387450636252</c:v>
                </c:pt>
                <c:pt idx="13005" formatCode="0.00">
                  <c:v>71.896705650459936</c:v>
                </c:pt>
                <c:pt idx="13006" formatCode="0.00">
                  <c:v>71.878177029360984</c:v>
                </c:pt>
                <c:pt idx="13007" formatCode="0.00">
                  <c:v>71.581157500534999</c:v>
                </c:pt>
                <c:pt idx="13008" formatCode="0.00">
                  <c:v>71.437518314630552</c:v>
                </c:pt>
                <c:pt idx="13009" formatCode="0.00">
                  <c:v>71.412120050282866</c:v>
                </c:pt>
                <c:pt idx="13010" formatCode="0.00">
                  <c:v>71.432954318936893</c:v>
                </c:pt>
                <c:pt idx="13011" formatCode="0.00">
                  <c:v>71.367715815486008</c:v>
                </c:pt>
                <c:pt idx="13012" formatCode="0.00">
                  <c:v>71.399984192157675</c:v>
                </c:pt>
                <c:pt idx="13013" formatCode="0.00">
                  <c:v>71.22716888161932</c:v>
                </c:pt>
                <c:pt idx="13014" formatCode="0.00">
                  <c:v>71.286811951866213</c:v>
                </c:pt>
                <c:pt idx="13015" formatCode="0.00">
                  <c:v>71.477939024390253</c:v>
                </c:pt>
                <c:pt idx="13016" formatCode="0.00">
                  <c:v>71.510874924104456</c:v>
                </c:pt>
                <c:pt idx="13017" formatCode="0.00">
                  <c:v>71.598953244659413</c:v>
                </c:pt>
                <c:pt idx="13018" formatCode="0.00">
                  <c:v>71.67173650539786</c:v>
                </c:pt>
                <c:pt idx="13019" formatCode="0.00">
                  <c:v>71.633035742652908</c:v>
                </c:pt>
                <c:pt idx="13020" formatCode="0.00">
                  <c:v>71.861214285714297</c:v>
                </c:pt>
                <c:pt idx="13021" formatCode="0.00">
                  <c:v>72.182068298460308</c:v>
                </c:pt>
                <c:pt idx="13022" formatCode="0.00">
                  <c:v>72.309751968503946</c:v>
                </c:pt>
                <c:pt idx="13023" formatCode="0.00">
                  <c:v>72.43773118279573</c:v>
                </c:pt>
                <c:pt idx="13024" formatCode="0.00">
                  <c:v>72.652894859813117</c:v>
                </c:pt>
                <c:pt idx="13025" formatCode="0.00">
                  <c:v>72.421224771534128</c:v>
                </c:pt>
                <c:pt idx="13026" formatCode="0.00">
                  <c:v>72.262758080123874</c:v>
                </c:pt>
                <c:pt idx="13027" formatCode="0.00">
                  <c:v>72.296534214618987</c:v>
                </c:pt>
                <c:pt idx="13028" formatCode="0.00">
                  <c:v>72.366291658527061</c:v>
                </c:pt>
                <c:pt idx="13029" formatCode="0.00">
                  <c:v>72.301548418778253</c:v>
                </c:pt>
                <c:pt idx="13030" formatCode="0.00">
                  <c:v>72.126802649792381</c:v>
                </c:pt>
                <c:pt idx="13031" formatCode="0.00">
                  <c:v>72.096150984682723</c:v>
                </c:pt>
                <c:pt idx="13032" formatCode="0.00">
                  <c:v>72.148318808714791</c:v>
                </c:pt>
                <c:pt idx="13033" formatCode="0.00">
                  <c:v>72.238165562913935</c:v>
                </c:pt>
                <c:pt idx="13034" formatCode="0.00">
                  <c:v>72.052065646395519</c:v>
                </c:pt>
                <c:pt idx="13035" formatCode="0.00">
                  <c:v>72.040777777777777</c:v>
                </c:pt>
                <c:pt idx="13036" formatCode="0.00">
                  <c:v>72.020394651539718</c:v>
                </c:pt>
                <c:pt idx="13037" formatCode="0.00">
                  <c:v>72.102209510262156</c:v>
                </c:pt>
                <c:pt idx="13038" formatCode="0.00">
                  <c:v>72.231418907905493</c:v>
                </c:pt>
                <c:pt idx="13039" formatCode="0.00">
                  <c:v>72.155536246681677</c:v>
                </c:pt>
                <c:pt idx="13040" formatCode="0.00">
                  <c:v>72.182396110542498</c:v>
                </c:pt>
                <c:pt idx="13041" formatCode="0.00">
                  <c:v>72.09652144469527</c:v>
                </c:pt>
                <c:pt idx="13042" formatCode="0.00">
                  <c:v>72.142115226337467</c:v>
                </c:pt>
                <c:pt idx="13043" formatCode="0.00">
                  <c:v>71.942249174917507</c:v>
                </c:pt>
                <c:pt idx="13044" formatCode="0.00">
                  <c:v>71.902348500517078</c:v>
                </c:pt>
                <c:pt idx="13045" formatCode="0.00">
                  <c:v>72.14738407299879</c:v>
                </c:pt>
                <c:pt idx="13046" formatCode="0.00">
                  <c:v>72.079229985443973</c:v>
                </c:pt>
                <c:pt idx="13047" formatCode="0.00">
                  <c:v>72.240064220183484</c:v>
                </c:pt>
                <c:pt idx="13048" formatCode="0.00">
                  <c:v>72.344487672377781</c:v>
                </c:pt>
                <c:pt idx="13049" formatCode="0.00">
                  <c:v>72.737246231155794</c:v>
                </c:pt>
                <c:pt idx="13050" formatCode="0.00">
                  <c:v>72.602765100671164</c:v>
                </c:pt>
                <c:pt idx="13051" formatCode="0.00">
                  <c:v>72.438945378151274</c:v>
                </c:pt>
                <c:pt idx="13052" formatCode="0.00">
                  <c:v>72.515838519764529</c:v>
                </c:pt>
                <c:pt idx="13053" formatCode="0.00">
                  <c:v>72.660404916999383</c:v>
                </c:pt>
                <c:pt idx="13054" formatCode="0.00">
                  <c:v>72.448768261964759</c:v>
                </c:pt>
                <c:pt idx="13055" formatCode="0.00">
                  <c:v>72.295481139983252</c:v>
                </c:pt>
                <c:pt idx="13056" formatCode="0.00">
                  <c:v>72.564724137931051</c:v>
                </c:pt>
                <c:pt idx="13057" formatCode="0.00">
                  <c:v>72.746534806169251</c:v>
                </c:pt>
                <c:pt idx="13058" formatCode="0.00">
                  <c:v>72.708223260643848</c:v>
                </c:pt>
                <c:pt idx="13059" formatCode="0.00">
                  <c:v>73.068808656036467</c:v>
                </c:pt>
                <c:pt idx="13060" formatCode="0.00">
                  <c:v>73.191135978507958</c:v>
                </c:pt>
                <c:pt idx="13061" formatCode="0.00">
                  <c:v>73.359938775510216</c:v>
                </c:pt>
                <c:pt idx="13062" formatCode="0.00">
                  <c:v>73.443084310096651</c:v>
                </c:pt>
                <c:pt idx="13063" formatCode="0.00">
                  <c:v>73.723256410256425</c:v>
                </c:pt>
                <c:pt idx="13064" formatCode="0.00">
                  <c:v>74.144530424093446</c:v>
                </c:pt>
                <c:pt idx="13065" formatCode="0.00">
                  <c:v>74.347696381108179</c:v>
                </c:pt>
                <c:pt idx="13066" formatCode="0.00">
                  <c:v>74.309546086245675</c:v>
                </c:pt>
                <c:pt idx="13067" formatCode="0.00">
                  <c:v>75.020968941561108</c:v>
                </c:pt>
                <c:pt idx="13068" formatCode="0.00">
                  <c:v>74.998921240563149</c:v>
                </c:pt>
                <c:pt idx="13069" formatCode="0.00">
                  <c:v>75.81253070801877</c:v>
                </c:pt>
                <c:pt idx="13070" formatCode="0.00">
                  <c:v>76.082345298796653</c:v>
                </c:pt>
                <c:pt idx="13071" formatCode="0.00">
                  <c:v>76.229017933564293</c:v>
                </c:pt>
                <c:pt idx="13072" formatCode="0.00">
                  <c:v>76.478885947046848</c:v>
                </c:pt>
                <c:pt idx="13073" formatCode="0.00">
                  <c:v>77.246190709046488</c:v>
                </c:pt>
                <c:pt idx="13074" formatCode="0.00">
                  <c:v>77.593044751830774</c:v>
                </c:pt>
                <c:pt idx="13075" formatCode="0.00">
                  <c:v>77.93509775967415</c:v>
                </c:pt>
                <c:pt idx="13076" formatCode="0.00">
                  <c:v>78.111350641417246</c:v>
                </c:pt>
                <c:pt idx="13077" formatCode="0.00">
                  <c:v>78.223344125432718</c:v>
                </c:pt>
                <c:pt idx="13078" formatCode="0.00">
                  <c:v>78.759693794506617</c:v>
                </c:pt>
                <c:pt idx="13079" formatCode="0.00">
                  <c:v>77.891794010522062</c:v>
                </c:pt>
                <c:pt idx="13080" formatCode="0.00">
                  <c:v>77.565594387240068</c:v>
                </c:pt>
                <c:pt idx="13081" formatCode="0.00">
                  <c:v>77.16878395808142</c:v>
                </c:pt>
                <c:pt idx="13082" formatCode="0.00">
                  <c:v>77.032862875579767</c:v>
                </c:pt>
                <c:pt idx="13083" formatCode="0.00">
                  <c:v>76.955474309893233</c:v>
                </c:pt>
                <c:pt idx="13084" formatCode="0.00">
                  <c:v>76.623014104372373</c:v>
                </c:pt>
                <c:pt idx="13085" formatCode="0.00">
                  <c:v>76.105163577759882</c:v>
                </c:pt>
                <c:pt idx="13086" formatCode="0.00">
                  <c:v>75.5338585247884</c:v>
                </c:pt>
                <c:pt idx="13087" formatCode="0.00">
                  <c:v>75.556390514631701</c:v>
                </c:pt>
                <c:pt idx="13088" formatCode="0.00">
                  <c:v>75.728426607359495</c:v>
                </c:pt>
                <c:pt idx="13089" formatCode="0.00">
                  <c:v>76.619122035272682</c:v>
                </c:pt>
                <c:pt idx="13090" formatCode="0.00">
                  <c:v>76.925045500710951</c:v>
                </c:pt>
                <c:pt idx="13091" formatCode="0.00">
                  <c:v>77.632352869352886</c:v>
                </c:pt>
                <c:pt idx="13092" formatCode="0.00">
                  <c:v>76.904109298531836</c:v>
                </c:pt>
                <c:pt idx="13093" formatCode="0.00">
                  <c:v>77.541203556100555</c:v>
                </c:pt>
                <c:pt idx="13094" formatCode="0.00">
                  <c:v>77.634621621621633</c:v>
                </c:pt>
                <c:pt idx="13095" formatCode="0.00">
                  <c:v>77.793147662018058</c:v>
                </c:pt>
                <c:pt idx="13096" formatCode="0.00">
                  <c:v>77.423967344423914</c:v>
                </c:pt>
                <c:pt idx="13097" formatCode="0.00">
                  <c:v>76.807776886695478</c:v>
                </c:pt>
                <c:pt idx="13098" formatCode="0.00">
                  <c:v>76.9063717579251</c:v>
                </c:pt>
                <c:pt idx="13099" formatCode="0.00">
                  <c:v>77.9884740313273</c:v>
                </c:pt>
                <c:pt idx="13100" formatCode="0.00">
                  <c:v>78.028463917525784</c:v>
                </c:pt>
                <c:pt idx="13101" formatCode="0.00">
                  <c:v>77.889934186094507</c:v>
                </c:pt>
                <c:pt idx="13102" formatCode="0.00">
                  <c:v>78.242102167182679</c:v>
                </c:pt>
                <c:pt idx="13103" formatCode="0.00">
                  <c:v>78.168688622754487</c:v>
                </c:pt>
                <c:pt idx="13104" formatCode="0.00">
                  <c:v>74.005150382152465</c:v>
                </c:pt>
                <c:pt idx="13105" formatCode="0.00">
                  <c:v>73.427309312409676</c:v>
                </c:pt>
                <c:pt idx="13106" formatCode="0.00">
                  <c:v>74.107820470491134</c:v>
                </c:pt>
                <c:pt idx="13107" formatCode="0.00">
                  <c:v>73.378115321252082</c:v>
                </c:pt>
                <c:pt idx="13108" formatCode="0.00">
                  <c:v>73.065453295011309</c:v>
                </c:pt>
                <c:pt idx="13109" formatCode="0.00">
                  <c:v>71.955689347914159</c:v>
                </c:pt>
                <c:pt idx="13110" formatCode="0.00">
                  <c:v>71.798613112100384</c:v>
                </c:pt>
                <c:pt idx="13111" formatCode="0.00">
                  <c:v>71.882081343585611</c:v>
                </c:pt>
                <c:pt idx="13112" formatCode="0.00">
                  <c:v>72.023187613475912</c:v>
                </c:pt>
                <c:pt idx="13113" formatCode="0.00">
                  <c:v>72.09844685990339</c:v>
                </c:pt>
                <c:pt idx="13114" formatCode="0.00">
                  <c:v>72.559925241157558</c:v>
                </c:pt>
                <c:pt idx="13115" formatCode="0.00">
                  <c:v>73.433746388443026</c:v>
                </c:pt>
                <c:pt idx="13116" formatCode="0.00">
                  <c:v>73.964541850220286</c:v>
                </c:pt>
                <c:pt idx="13117" formatCode="0.00">
                  <c:v>74.586714742948601</c:v>
                </c:pt>
                <c:pt idx="13118" formatCode="0.00">
                  <c:v>75.191835767153435</c:v>
                </c:pt>
                <c:pt idx="13119" formatCode="0.00">
                  <c:v>75.271241758241771</c:v>
                </c:pt>
                <c:pt idx="13120" formatCode="0.00">
                  <c:v>76.076423891330435</c:v>
                </c:pt>
                <c:pt idx="13121" formatCode="0.00">
                  <c:v>76.583885822835455</c:v>
                </c:pt>
                <c:pt idx="13122" formatCode="0.00">
                  <c:v>76.541049510880427</c:v>
                </c:pt>
                <c:pt idx="13123" formatCode="0.00">
                  <c:v>76.304334661354588</c:v>
                </c:pt>
                <c:pt idx="13124" formatCode="0.00">
                  <c:v>76.862940215225194</c:v>
                </c:pt>
                <c:pt idx="13125" formatCode="0.00">
                  <c:v>76.748469745222948</c:v>
                </c:pt>
                <c:pt idx="13126" formatCode="0.00">
                  <c:v>76.812404170804371</c:v>
                </c:pt>
                <c:pt idx="13127" formatCode="0.00">
                  <c:v>76.83229024583666</c:v>
                </c:pt>
                <c:pt idx="13128" formatCode="0.00">
                  <c:v>76.527851485148531</c:v>
                </c:pt>
                <c:pt idx="13129" formatCode="0.00">
                  <c:v>76.381171021377682</c:v>
                </c:pt>
                <c:pt idx="13130" formatCode="0.00">
                  <c:v>75.950240561375779</c:v>
                </c:pt>
                <c:pt idx="13131" formatCode="0.00">
                  <c:v>75.004808132649046</c:v>
                </c:pt>
                <c:pt idx="13132" formatCode="0.00">
                  <c:v>73.873667061377546</c:v>
                </c:pt>
                <c:pt idx="13133" formatCode="0.00">
                  <c:v>73.041842354800494</c:v>
                </c:pt>
                <c:pt idx="13134" formatCode="0.00">
                  <c:v>72.69780411555206</c:v>
                </c:pt>
                <c:pt idx="13135" formatCode="0.00">
                  <c:v>73.216953904232085</c:v>
                </c:pt>
                <c:pt idx="13136" formatCode="0.00">
                  <c:v>73.099402548277922</c:v>
                </c:pt>
                <c:pt idx="13137" formatCode="0.00">
                  <c:v>72.752868237173089</c:v>
                </c:pt>
                <c:pt idx="13138" formatCode="0.00">
                  <c:v>73.211759007205771</c:v>
                </c:pt>
                <c:pt idx="13139" formatCode="0.00">
                  <c:v>73.433746388443026</c:v>
                </c:pt>
                <c:pt idx="13140" formatCode="0.00">
                  <c:v>73.70310259505132</c:v>
                </c:pt>
                <c:pt idx="13141" formatCode="0.00">
                  <c:v>73.770716360702039</c:v>
                </c:pt>
                <c:pt idx="13142" formatCode="0.00">
                  <c:v>73.968787130716322</c:v>
                </c:pt>
                <c:pt idx="13143" formatCode="0.00">
                  <c:v>74.539785714285713</c:v>
                </c:pt>
                <c:pt idx="13144" formatCode="0.00">
                  <c:v>74.572296175752655</c:v>
                </c:pt>
                <c:pt idx="13145" formatCode="0.00">
                  <c:v>74.454704035874457</c:v>
                </c:pt>
                <c:pt idx="13146" formatCode="0.00">
                  <c:v>74.635396896692541</c:v>
                </c:pt>
                <c:pt idx="13147" formatCode="0.00">
                  <c:v>74.788562372188153</c:v>
                </c:pt>
                <c:pt idx="13148" formatCode="0.00">
                  <c:v>74.706693693693708</c:v>
                </c:pt>
                <c:pt idx="13149" formatCode="0.00">
                  <c:v>74.341723622208576</c:v>
                </c:pt>
                <c:pt idx="13150" formatCode="0.00">
                  <c:v>74.481468468468478</c:v>
                </c:pt>
                <c:pt idx="13151" formatCode="0.00">
                  <c:v>74.366783231083858</c:v>
                </c:pt>
                <c:pt idx="13152" formatCode="0.00">
                  <c:v>73.090644181781144</c:v>
                </c:pt>
                <c:pt idx="13153" formatCode="0.00">
                  <c:v>72.8378730964467</c:v>
                </c:pt>
                <c:pt idx="13154" formatCode="0.00">
                  <c:v>72.207158075601399</c:v>
                </c:pt>
                <c:pt idx="13155" formatCode="0.00">
                  <c:v>72.947266156633788</c:v>
                </c:pt>
                <c:pt idx="13156" formatCode="0.00">
                  <c:v>73.010991967871504</c:v>
                </c:pt>
                <c:pt idx="13157" formatCode="0.00">
                  <c:v>73.477485794317744</c:v>
                </c:pt>
                <c:pt idx="13158" formatCode="0.00">
                  <c:v>73.724457708458317</c:v>
                </c:pt>
                <c:pt idx="13159" formatCode="0.00">
                  <c:v>74.242166666666677</c:v>
                </c:pt>
                <c:pt idx="13160" formatCode="0.00">
                  <c:v>75.136654842566756</c:v>
                </c:pt>
                <c:pt idx="13161" formatCode="0.00">
                  <c:v>75.970358191193981</c:v>
                </c:pt>
                <c:pt idx="13162" formatCode="0.00">
                  <c:v>77.030874875868932</c:v>
                </c:pt>
                <c:pt idx="13163" formatCode="0.00">
                  <c:v>78.168035685963531</c:v>
                </c:pt>
                <c:pt idx="13164" formatCode="0.00">
                  <c:v>78.562019607843141</c:v>
                </c:pt>
                <c:pt idx="13165" formatCode="0.00">
                  <c:v>79.409991886008342</c:v>
                </c:pt>
                <c:pt idx="13166" formatCode="0.00">
                  <c:v>79.641349093774636</c:v>
                </c:pt>
                <c:pt idx="13167" formatCode="0.00">
                  <c:v>80.142793510324495</c:v>
                </c:pt>
                <c:pt idx="13168" formatCode="0.00">
                  <c:v>79.558258620689685</c:v>
                </c:pt>
                <c:pt idx="13169" formatCode="0.00">
                  <c:v>79.962353448275891</c:v>
                </c:pt>
                <c:pt idx="13170" formatCode="0.00">
                  <c:v>80.034526418786712</c:v>
                </c:pt>
                <c:pt idx="13171" formatCode="0.00">
                  <c:v>79.357370860927162</c:v>
                </c:pt>
                <c:pt idx="13172" formatCode="0.00">
                  <c:v>80.279855027279822</c:v>
                </c:pt>
                <c:pt idx="13173" formatCode="0.00">
                  <c:v>79.521260447035971</c:v>
                </c:pt>
                <c:pt idx="13174" formatCode="0.00">
                  <c:v>79.56621830166732</c:v>
                </c:pt>
                <c:pt idx="13175" formatCode="0.00">
                  <c:v>79.139815101645709</c:v>
                </c:pt>
                <c:pt idx="13176" formatCode="0.00">
                  <c:v>78.414373041964822</c:v>
                </c:pt>
                <c:pt idx="13177" formatCode="0.00">
                  <c:v>77.522834168916333</c:v>
                </c:pt>
                <c:pt idx="13178" formatCode="0.00">
                  <c:v>77.7230174047573</c:v>
                </c:pt>
                <c:pt idx="13179" formatCode="0.00">
                  <c:v>77.961971672487394</c:v>
                </c:pt>
                <c:pt idx="13180" formatCode="0.00">
                  <c:v>78.662572649572667</c:v>
                </c:pt>
                <c:pt idx="13181" formatCode="0.00">
                  <c:v>79.372420571650807</c:v>
                </c:pt>
                <c:pt idx="13182" formatCode="0.00">
                  <c:v>79.522062560904331</c:v>
                </c:pt>
                <c:pt idx="13183" formatCode="0.00">
                  <c:v>78.720967193907455</c:v>
                </c:pt>
                <c:pt idx="13184" formatCode="0.00">
                  <c:v>78.943107526881747</c:v>
                </c:pt>
                <c:pt idx="13185" formatCode="0.00">
                  <c:v>78.561491379310368</c:v>
                </c:pt>
                <c:pt idx="13186" formatCode="0.00">
                  <c:v>77.589417500490484</c:v>
                </c:pt>
                <c:pt idx="13187" formatCode="0.00">
                  <c:v>77.907700551615449</c:v>
                </c:pt>
                <c:pt idx="13188" formatCode="0.00">
                  <c:v>76.924330049261116</c:v>
                </c:pt>
                <c:pt idx="13189" formatCode="0.00">
                  <c:v>76.899013433425537</c:v>
                </c:pt>
                <c:pt idx="13190" formatCode="0.00">
                  <c:v>78.354269841269854</c:v>
                </c:pt>
                <c:pt idx="13191" formatCode="0.00">
                  <c:v>78.938362750944165</c:v>
                </c:pt>
                <c:pt idx="13192" formatCode="0.00">
                  <c:v>77.986395775209246</c:v>
                </c:pt>
                <c:pt idx="13193" formatCode="0.00">
                  <c:v>78.199438985420414</c:v>
                </c:pt>
                <c:pt idx="13194" formatCode="0.00">
                  <c:v>78.464990398079635</c:v>
                </c:pt>
                <c:pt idx="13195" formatCode="0.00">
                  <c:v>78.640755511022064</c:v>
                </c:pt>
                <c:pt idx="13196" formatCode="0.00">
                  <c:v>78.785873194221523</c:v>
                </c:pt>
                <c:pt idx="13197" formatCode="0.00">
                  <c:v>79.83508157524615</c:v>
                </c:pt>
                <c:pt idx="13198" formatCode="0.00">
                  <c:v>74.057070189592594</c:v>
                </c:pt>
                <c:pt idx="13199" formatCode="0.00">
                  <c:v>73.537657809983912</c:v>
                </c:pt>
                <c:pt idx="13200" formatCode="0.00">
                  <c:v>73.001465396188578</c:v>
                </c:pt>
                <c:pt idx="13201" formatCode="0.00">
                  <c:v>72.606274619695768</c:v>
                </c:pt>
                <c:pt idx="13202" formatCode="0.00">
                  <c:v>72.460237183323386</c:v>
                </c:pt>
                <c:pt idx="13203" formatCode="0.00">
                  <c:v>72.370779980178412</c:v>
                </c:pt>
                <c:pt idx="13204" formatCode="0.00">
                  <c:v>72.445501473766953</c:v>
                </c:pt>
                <c:pt idx="13205" formatCode="0.00">
                  <c:v>72.269085686465431</c:v>
                </c:pt>
                <c:pt idx="13206" formatCode="0.00">
                  <c:v>72.37865578520379</c:v>
                </c:pt>
                <c:pt idx="13207" formatCode="0.00">
                  <c:v>72.311104537622086</c:v>
                </c:pt>
                <c:pt idx="13208" formatCode="0.00">
                  <c:v>72.287257990867587</c:v>
                </c:pt>
                <c:pt idx="13209" formatCode="0.00">
                  <c:v>72.601630344305732</c:v>
                </c:pt>
                <c:pt idx="13210" formatCode="0.00">
                  <c:v>72.886940079140786</c:v>
                </c:pt>
                <c:pt idx="13211" formatCode="0.00">
                  <c:v>72.756827160493842</c:v>
                </c:pt>
                <c:pt idx="13212" formatCode="0.00">
                  <c:v>72.986586309523844</c:v>
                </c:pt>
                <c:pt idx="13213" formatCode="0.00">
                  <c:v>73.233621048716998</c:v>
                </c:pt>
                <c:pt idx="13214" formatCode="0.00">
                  <c:v>73.692699108469554</c:v>
                </c:pt>
                <c:pt idx="13215" formatCode="0.00">
                  <c:v>73.648874605824531</c:v>
                </c:pt>
                <c:pt idx="13216" formatCode="0.00">
                  <c:v>73.212907663896615</c:v>
                </c:pt>
                <c:pt idx="13217" formatCode="0.00">
                  <c:v>73.143055147058831</c:v>
                </c:pt>
                <c:pt idx="13218" formatCode="0.00">
                  <c:v>72.890763448784085</c:v>
                </c:pt>
                <c:pt idx="13219" formatCode="0.00">
                  <c:v>72.69663569048501</c:v>
                </c:pt>
                <c:pt idx="13220" formatCode="0.00">
                  <c:v>72.824385586924237</c:v>
                </c:pt>
                <c:pt idx="13221" formatCode="0.00">
                  <c:v>72.850974210427964</c:v>
                </c:pt>
                <c:pt idx="13222" formatCode="0.00">
                  <c:v>72.731338970311924</c:v>
                </c:pt>
                <c:pt idx="13223" formatCode="0.00">
                  <c:v>72.679666666666677</c:v>
                </c:pt>
                <c:pt idx="13224" formatCode="0.00">
                  <c:v>72.644898350085356</c:v>
                </c:pt>
                <c:pt idx="13225" formatCode="0.00">
                  <c:v>72.618543913126317</c:v>
                </c:pt>
                <c:pt idx="13226" formatCode="0.00">
                  <c:v>72.714740960397961</c:v>
                </c:pt>
                <c:pt idx="13227" formatCode="0.00">
                  <c:v>72.618050893028609</c:v>
                </c:pt>
                <c:pt idx="13228" formatCode="0.00">
                  <c:v>72.891735299787953</c:v>
                </c:pt>
                <c:pt idx="13229" formatCode="0.00">
                  <c:v>72.794914893617033</c:v>
                </c:pt>
                <c:pt idx="13230" formatCode="0.00">
                  <c:v>72.964124903025635</c:v>
                </c:pt>
                <c:pt idx="13231" formatCode="0.00">
                  <c:v>72.98284435797666</c:v>
                </c:pt>
                <c:pt idx="13232" formatCode="0.00">
                  <c:v>73.082184231069505</c:v>
                </c:pt>
                <c:pt idx="13233" formatCode="0.00">
                  <c:v>73.334428571428589</c:v>
                </c:pt>
                <c:pt idx="13234" formatCode="0.00">
                  <c:v>73.336356231599638</c:v>
                </c:pt>
                <c:pt idx="13235" formatCode="0.00">
                  <c:v>73.43768989958653</c:v>
                </c:pt>
                <c:pt idx="13236" formatCode="0.00">
                  <c:v>73.674863403079343</c:v>
                </c:pt>
                <c:pt idx="13237" formatCode="0.00">
                  <c:v>74.239795962794403</c:v>
                </c:pt>
                <c:pt idx="13238" formatCode="0.00">
                  <c:v>74.45403633114951</c:v>
                </c:pt>
                <c:pt idx="13239" formatCode="0.00">
                  <c:v>74.823969540115485</c:v>
                </c:pt>
                <c:pt idx="13240" formatCode="0.00">
                  <c:v>74.437206111443984</c:v>
                </c:pt>
                <c:pt idx="13241" formatCode="0.00">
                  <c:v>74.717927884615392</c:v>
                </c:pt>
                <c:pt idx="13242" formatCode="0.00">
                  <c:v>74.750449799196801</c:v>
                </c:pt>
                <c:pt idx="13243" formatCode="0.00">
                  <c:v>74.93905633802818</c:v>
                </c:pt>
                <c:pt idx="13244" formatCode="0.00">
                  <c:v>75.350197580645172</c:v>
                </c:pt>
                <c:pt idx="13245" formatCode="0.00">
                  <c:v>75.381187323375059</c:v>
                </c:pt>
                <c:pt idx="13246" formatCode="0.00">
                  <c:v>75.709280574085312</c:v>
                </c:pt>
                <c:pt idx="13247" formatCode="0.00">
                  <c:v>75.85210139647846</c:v>
                </c:pt>
                <c:pt idx="13248" formatCode="0.00">
                  <c:v>75.476308331644034</c:v>
                </c:pt>
                <c:pt idx="13249" formatCode="0.00">
                  <c:v>73.136044096728313</c:v>
                </c:pt>
                <c:pt idx="13250" formatCode="0.00">
                  <c:v>73.05108752025933</c:v>
                </c:pt>
                <c:pt idx="13251" formatCode="0.00">
                  <c:v>72.957950414895777</c:v>
                </c:pt>
                <c:pt idx="13252" formatCode="0.00">
                  <c:v>72.874111111111119</c:v>
                </c:pt>
                <c:pt idx="13253" formatCode="0.00">
                  <c:v>72.716606689502342</c:v>
                </c:pt>
                <c:pt idx="13254" formatCode="0.00">
                  <c:v>72.642911788291912</c:v>
                </c:pt>
                <c:pt idx="13255" formatCode="0.00">
                  <c:v>72.697978026368375</c:v>
                </c:pt>
                <c:pt idx="13256" formatCode="0.00">
                  <c:v>72.852622641509441</c:v>
                </c:pt>
                <c:pt idx="13257" formatCode="0.00">
                  <c:v>72.570539682539703</c:v>
                </c:pt>
                <c:pt idx="13258" formatCode="0.00">
                  <c:v>72.479798810703684</c:v>
                </c:pt>
                <c:pt idx="13259" formatCode="0.00">
                  <c:v>72.243677764566002</c:v>
                </c:pt>
                <c:pt idx="13260" formatCode="0.00">
                  <c:v>72.226140708490021</c:v>
                </c:pt>
                <c:pt idx="13261" formatCode="0.00">
                  <c:v>72.254110233109458</c:v>
                </c:pt>
                <c:pt idx="13262" formatCode="0.00">
                  <c:v>72.354030195381895</c:v>
                </c:pt>
                <c:pt idx="13263" formatCode="0.00">
                  <c:v>72.408463510848136</c:v>
                </c:pt>
                <c:pt idx="13264" formatCode="0.00">
                  <c:v>72.236089077621969</c:v>
                </c:pt>
                <c:pt idx="13265" formatCode="0.00">
                  <c:v>72.207532488114126</c:v>
                </c:pt>
                <c:pt idx="13266" formatCode="0.00">
                  <c:v>72.524824324324328</c:v>
                </c:pt>
                <c:pt idx="13267" formatCode="0.00">
                  <c:v>72.414416882857722</c:v>
                </c:pt>
                <c:pt idx="13268" formatCode="0.00">
                  <c:v>72.431620966125479</c:v>
                </c:pt>
                <c:pt idx="13269" formatCode="0.00">
                  <c:v>72.338246627743104</c:v>
                </c:pt>
                <c:pt idx="13270" formatCode="0.00">
                  <c:v>72.346333333333348</c:v>
                </c:pt>
                <c:pt idx="13271" formatCode="0.00">
                  <c:v>72.391873810006103</c:v>
                </c:pt>
                <c:pt idx="13272" formatCode="0.00">
                  <c:v>72.53076649746194</c:v>
                </c:pt>
                <c:pt idx="13273" formatCode="0.00">
                  <c:v>72.688997557003262</c:v>
                </c:pt>
                <c:pt idx="13274" formatCode="0.00">
                  <c:v>72.763815993472065</c:v>
                </c:pt>
                <c:pt idx="13275" formatCode="0.00">
                  <c:v>72.595310838445812</c:v>
                </c:pt>
                <c:pt idx="13276" formatCode="0.00">
                  <c:v>72.782979508196732</c:v>
                </c:pt>
                <c:pt idx="13277" formatCode="0.00">
                  <c:v>72.726742810188995</c:v>
                </c:pt>
                <c:pt idx="13278" formatCode="0.00">
                  <c:v>72.755174629324557</c:v>
                </c:pt>
                <c:pt idx="13279" formatCode="0.00">
                  <c:v>72.812050959356341</c:v>
                </c:pt>
                <c:pt idx="13280" formatCode="0.00">
                  <c:v>72.783876395204629</c:v>
                </c:pt>
                <c:pt idx="13281" formatCode="0.00">
                  <c:v>72.698661002900963</c:v>
                </c:pt>
                <c:pt idx="13282" formatCode="0.00">
                  <c:v>72.727211618257286</c:v>
                </c:pt>
                <c:pt idx="13283" formatCode="0.00">
                  <c:v>72.898782581583887</c:v>
                </c:pt>
                <c:pt idx="13284" formatCode="0.00">
                  <c:v>73.223937500000019</c:v>
                </c:pt>
                <c:pt idx="13285" formatCode="0.00">
                  <c:v>73.311058860363204</c:v>
                </c:pt>
                <c:pt idx="13286" formatCode="0.00">
                  <c:v>73.302792930349312</c:v>
                </c:pt>
                <c:pt idx="13287" formatCode="0.00">
                  <c:v>73.342247852503675</c:v>
                </c:pt>
                <c:pt idx="13288" formatCode="0.00">
                  <c:v>73.372798361688751</c:v>
                </c:pt>
                <c:pt idx="13289" formatCode="0.00">
                  <c:v>73.836343848580455</c:v>
                </c:pt>
                <c:pt idx="13290" formatCode="0.00">
                  <c:v>73.693678466076705</c:v>
                </c:pt>
                <c:pt idx="13291" formatCode="0.00">
                  <c:v>73.81099578059073</c:v>
                </c:pt>
                <c:pt idx="13292" formatCode="0.00">
                  <c:v>73.792831045406544</c:v>
                </c:pt>
                <c:pt idx="13293" formatCode="0.00">
                  <c:v>73.978940342712093</c:v>
                </c:pt>
                <c:pt idx="13294" formatCode="0.00">
                  <c:v>73.980591611946622</c:v>
                </c:pt>
                <c:pt idx="13295" formatCode="0.00">
                  <c:v>74.039706231454019</c:v>
                </c:pt>
                <c:pt idx="13296" formatCode="0.00">
                  <c:v>73.942828280686896</c:v>
                </c:pt>
                <c:pt idx="13297" formatCode="0.00">
                  <c:v>74.050873965626991</c:v>
                </c:pt>
                <c:pt idx="13298" formatCode="0.00">
                  <c:v>74.176027347890624</c:v>
                </c:pt>
                <c:pt idx="13299" formatCode="0.00">
                  <c:v>74.138397835773404</c:v>
                </c:pt>
                <c:pt idx="13300" formatCode="0.00">
                  <c:v>74.138397835773404</c:v>
                </c:pt>
                <c:pt idx="13301" formatCode="0.00">
                  <c:v>74.235316504030564</c:v>
                </c:pt>
                <c:pt idx="13302" formatCode="0.00">
                  <c:v>74.195782018659898</c:v>
                </c:pt>
                <c:pt idx="13303" formatCode="0.00">
                  <c:v>74.235316504030564</c:v>
                </c:pt>
                <c:pt idx="13304" formatCode="0.00">
                  <c:v>74.197713375796184</c:v>
                </c:pt>
                <c:pt idx="13305" formatCode="0.00">
                  <c:v>74.314486199575384</c:v>
                </c:pt>
                <c:pt idx="13306" formatCode="0.00">
                  <c:v>74.27488455008492</c:v>
                </c:pt>
                <c:pt idx="13307" formatCode="0.00">
                  <c:v>74.21750201741348</c:v>
                </c:pt>
                <c:pt idx="13308" formatCode="0.00">
                  <c:v>74.373951773953706</c:v>
                </c:pt>
                <c:pt idx="13309" formatCode="0.00">
                  <c:v>74.433493197278921</c:v>
                </c:pt>
                <c:pt idx="13310" formatCode="0.00">
                  <c:v>74.493110614762827</c:v>
                </c:pt>
                <c:pt idx="13311" formatCode="0.00">
                  <c:v>74.709763202725725</c:v>
                </c:pt>
                <c:pt idx="13312" formatCode="0.00">
                  <c:v>74.6618069876438</c:v>
                </c:pt>
                <c:pt idx="13313" formatCode="0.00">
                  <c:v>74.781664675767928</c:v>
                </c:pt>
                <c:pt idx="13314" formatCode="0.00">
                  <c:v>74.881780696134967</c:v>
                </c:pt>
                <c:pt idx="13315" formatCode="0.00">
                  <c:v>74.621258451005573</c:v>
                </c:pt>
                <c:pt idx="13316" formatCode="0.00">
                  <c:v>73.968667668527274</c:v>
                </c:pt>
                <c:pt idx="13317" formatCode="0.00">
                  <c:v>73.49794299849431</c:v>
                </c:pt>
                <c:pt idx="13318" formatCode="0.00">
                  <c:v>73.291699116950269</c:v>
                </c:pt>
                <c:pt idx="13319" formatCode="0.00">
                  <c:v>73.243312837108959</c:v>
                </c:pt>
                <c:pt idx="13320" formatCode="0.00">
                  <c:v>73.412524632670724</c:v>
                </c:pt>
                <c:pt idx="13321" formatCode="0.00">
                  <c:v>73.294479878840335</c:v>
                </c:pt>
                <c:pt idx="13322" formatCode="0.00">
                  <c:v>73.385100585302425</c:v>
                </c:pt>
                <c:pt idx="13323" formatCode="0.00">
                  <c:v>73.365973090277791</c:v>
                </c:pt>
                <c:pt idx="13324" formatCode="0.00">
                  <c:v>73.108108695652191</c:v>
                </c:pt>
                <c:pt idx="13325" formatCode="0.00">
                  <c:v>73.148779616724752</c:v>
                </c:pt>
                <c:pt idx="13326" formatCode="0.00">
                  <c:v>73.159282973621103</c:v>
                </c:pt>
                <c:pt idx="13327" formatCode="0.00">
                  <c:v>73.080045206376965</c:v>
                </c:pt>
                <c:pt idx="13328" formatCode="0.00">
                  <c:v>72.89018722659668</c:v>
                </c:pt>
                <c:pt idx="13329" formatCode="0.00">
                  <c:v>72.820228915662668</c:v>
                </c:pt>
                <c:pt idx="13330" formatCode="0.00">
                  <c:v>72.890880184331806</c:v>
                </c:pt>
                <c:pt idx="13331" formatCode="0.00">
                  <c:v>72.870974516695981</c:v>
                </c:pt>
                <c:pt idx="13332" formatCode="0.00">
                  <c:v>73.012449944994515</c:v>
                </c:pt>
                <c:pt idx="13333" formatCode="0.00">
                  <c:v>73.043182859660732</c:v>
                </c:pt>
                <c:pt idx="13334" formatCode="0.00">
                  <c:v>73.164996470328717</c:v>
                </c:pt>
                <c:pt idx="13335" formatCode="0.00">
                  <c:v>73.600787102473518</c:v>
                </c:pt>
                <c:pt idx="13336" formatCode="0.00">
                  <c:v>74.301367978770472</c:v>
                </c:pt>
                <c:pt idx="13337" formatCode="0.00">
                  <c:v>74.090391496899912</c:v>
                </c:pt>
                <c:pt idx="13338" formatCode="0.00">
                  <c:v>74.102115495455564</c:v>
                </c:pt>
                <c:pt idx="13339" formatCode="0.00">
                  <c:v>75.893186376747295</c:v>
                </c:pt>
                <c:pt idx="13340" formatCode="0.00">
                  <c:v>74.876737239236604</c:v>
                </c:pt>
                <c:pt idx="13341" formatCode="0.00">
                  <c:v>75.141745837957828</c:v>
                </c:pt>
                <c:pt idx="13342" formatCode="0.00">
                  <c:v>73.535222222222245</c:v>
                </c:pt>
                <c:pt idx="13343" formatCode="0.00">
                  <c:v>73.636861364141311</c:v>
                </c:pt>
                <c:pt idx="13344" formatCode="0.00">
                  <c:v>73.850702732726063</c:v>
                </c:pt>
                <c:pt idx="13345" formatCode="0.00">
                  <c:v>73.809469020652898</c:v>
                </c:pt>
                <c:pt idx="13346" formatCode="0.00">
                  <c:v>73.961291167332462</c:v>
                </c:pt>
                <c:pt idx="13347" formatCode="0.00">
                  <c:v>74.12275609756098</c:v>
                </c:pt>
                <c:pt idx="13348" formatCode="0.00">
                  <c:v>75.066290494128083</c:v>
                </c:pt>
                <c:pt idx="13349" formatCode="0.00">
                  <c:v>75.359622369878196</c:v>
                </c:pt>
                <c:pt idx="13350" formatCode="0.00">
                  <c:v>75.87521779548473</c:v>
                </c:pt>
                <c:pt idx="13351" formatCode="0.00">
                  <c:v>76.958796460176998</c:v>
                </c:pt>
                <c:pt idx="13352" formatCode="0.00">
                  <c:v>78.896934498782926</c:v>
                </c:pt>
                <c:pt idx="13353" formatCode="0.00">
                  <c:v>78.953623617868217</c:v>
                </c:pt>
                <c:pt idx="13354" formatCode="0.00">
                  <c:v>79.953349712262096</c:v>
                </c:pt>
                <c:pt idx="13355" formatCode="0.00">
                  <c:v>80.453876882196653</c:v>
                </c:pt>
                <c:pt idx="13356" formatCode="0.00">
                  <c:v>80.531592297476777</c:v>
                </c:pt>
                <c:pt idx="13357" formatCode="0.00">
                  <c:v>80.69745527015057</c:v>
                </c:pt>
                <c:pt idx="13358" formatCode="0.00">
                  <c:v>80.69745527015057</c:v>
                </c:pt>
                <c:pt idx="13359" formatCode="0.00">
                  <c:v>80.833004430660168</c:v>
                </c:pt>
                <c:pt idx="13360" formatCode="0.00">
                  <c:v>80.741622064687647</c:v>
                </c:pt>
                <c:pt idx="13361" formatCode="0.00">
                  <c:v>80.475901439645639</c:v>
                </c:pt>
                <c:pt idx="13362" formatCode="0.00">
                  <c:v>80.641849988920924</c:v>
                </c:pt>
                <c:pt idx="13363" formatCode="0.00">
                  <c:v>80.855122756481293</c:v>
                </c:pt>
                <c:pt idx="13364" formatCode="0.00">
                  <c:v>80.921536585365857</c:v>
                </c:pt>
                <c:pt idx="13365" formatCode="0.00">
                  <c:v>80.974188733643842</c:v>
                </c:pt>
                <c:pt idx="13366" formatCode="0.00">
                  <c:v>80.560925449301109</c:v>
                </c:pt>
                <c:pt idx="13367" formatCode="0.00">
                  <c:v>80.696684794672606</c:v>
                </c:pt>
                <c:pt idx="13368" formatCode="0.00">
                  <c:v>80.113199955565435</c:v>
                </c:pt>
                <c:pt idx="13369" formatCode="0.00">
                  <c:v>79.257882064975547</c:v>
                </c:pt>
                <c:pt idx="13370" formatCode="0.00">
                  <c:v>79.152897527288943</c:v>
                </c:pt>
                <c:pt idx="13371" formatCode="0.00">
                  <c:v>78.736980387786957</c:v>
                </c:pt>
                <c:pt idx="13372" formatCode="0.00">
                  <c:v>78.530295246596751</c:v>
                </c:pt>
                <c:pt idx="13373" formatCode="0.00">
                  <c:v>78.30131546023236</c:v>
                </c:pt>
                <c:pt idx="13374" formatCode="0.00">
                  <c:v>77.80414490161003</c:v>
                </c:pt>
                <c:pt idx="13375" formatCode="0.00">
                  <c:v>78.308861297539167</c:v>
                </c:pt>
                <c:pt idx="13376" formatCode="0.00">
                  <c:v>78.734674876847293</c:v>
                </c:pt>
                <c:pt idx="13377" formatCode="0.00">
                  <c:v>78.923598252296685</c:v>
                </c:pt>
                <c:pt idx="13378" formatCode="0.00">
                  <c:v>79.258122224714072</c:v>
                </c:pt>
                <c:pt idx="13379" formatCode="0.00">
                  <c:v>79.518160421808417</c:v>
                </c:pt>
                <c:pt idx="13380" formatCode="0.00">
                  <c:v>79.707993264481374</c:v>
                </c:pt>
                <c:pt idx="13381" formatCode="0.00">
                  <c:v>80.066158013036656</c:v>
                </c:pt>
                <c:pt idx="13382" formatCode="0.00">
                  <c:v>80.13299550157447</c:v>
                </c:pt>
                <c:pt idx="13383" formatCode="0.00">
                  <c:v>80.765475247524762</c:v>
                </c:pt>
                <c:pt idx="13384" formatCode="0.00">
                  <c:v>80.585168430533685</c:v>
                </c:pt>
                <c:pt idx="13385" formatCode="0.00">
                  <c:v>80.559529968454285</c:v>
                </c:pt>
                <c:pt idx="13386" formatCode="0.00">
                  <c:v>80.922848997070105</c:v>
                </c:pt>
                <c:pt idx="13387" formatCode="0.00">
                  <c:v>80.922848997070105</c:v>
                </c:pt>
                <c:pt idx="13388" formatCode="0.00">
                  <c:v>81.854589732042356</c:v>
                </c:pt>
                <c:pt idx="13389" formatCode="0.00">
                  <c:v>82.079524088248533</c:v>
                </c:pt>
                <c:pt idx="13390" formatCode="0.00">
                  <c:v>80.244591983787458</c:v>
                </c:pt>
                <c:pt idx="13391" formatCode="0.00">
                  <c:v>80.810388563710049</c:v>
                </c:pt>
                <c:pt idx="13392" formatCode="0.00">
                  <c:v>81.547308211473577</c:v>
                </c:pt>
                <c:pt idx="13393" formatCode="0.00">
                  <c:v>81.965889588486647</c:v>
                </c:pt>
                <c:pt idx="13394" formatCode="0.00">
                  <c:v>82.013224769611185</c:v>
                </c:pt>
                <c:pt idx="13395" formatCode="0.00">
                  <c:v>82.611250336473773</c:v>
                </c:pt>
                <c:pt idx="13396" formatCode="0.00">
                  <c:v>83.353604026845645</c:v>
                </c:pt>
                <c:pt idx="13397" formatCode="0.00">
                  <c:v>83.362162011173197</c:v>
                </c:pt>
                <c:pt idx="13398" formatCode="0.00">
                  <c:v>83.425525072431483</c:v>
                </c:pt>
                <c:pt idx="13399" formatCode="0.00">
                  <c:v>83.740070347284075</c:v>
                </c:pt>
                <c:pt idx="13400" formatCode="0.00">
                  <c:v>83.992893357031804</c:v>
                </c:pt>
                <c:pt idx="13401" formatCode="0.00">
                  <c:v>84.267601907296552</c:v>
                </c:pt>
                <c:pt idx="13402" formatCode="0.00">
                  <c:v>84.320683790965475</c:v>
                </c:pt>
                <c:pt idx="13403" formatCode="0.00">
                  <c:v>84.685082228116741</c:v>
                </c:pt>
                <c:pt idx="13404" formatCode="0.00">
                  <c:v>85.359986089644522</c:v>
                </c:pt>
                <c:pt idx="13405" formatCode="0.00">
                  <c:v>85.84423759099937</c:v>
                </c:pt>
                <c:pt idx="13406" formatCode="0.00">
                  <c:v>86.177901831016996</c:v>
                </c:pt>
                <c:pt idx="13407" formatCode="0.00">
                  <c:v>86.206409742120371</c:v>
                </c:pt>
                <c:pt idx="13408" formatCode="0.00">
                  <c:v>86.537664170887481</c:v>
                </c:pt>
                <c:pt idx="13409" formatCode="0.00">
                  <c:v>86.733338983050871</c:v>
                </c:pt>
                <c:pt idx="13410" formatCode="0.00">
                  <c:v>87.35521537106365</c:v>
                </c:pt>
                <c:pt idx="13411" formatCode="0.00">
                  <c:v>87.591368872279645</c:v>
                </c:pt>
                <c:pt idx="13412" formatCode="0.00">
                  <c:v>87.641954305799658</c:v>
                </c:pt>
                <c:pt idx="13413" formatCode="0.00">
                  <c:v>88.048024154589399</c:v>
                </c:pt>
                <c:pt idx="13414" formatCode="0.00">
                  <c:v>87.716374972605777</c:v>
                </c:pt>
                <c:pt idx="13415" formatCode="0.00">
                  <c:v>87.499545613651293</c:v>
                </c:pt>
                <c:pt idx="13416" formatCode="0.00">
                  <c:v>88.308773105562864</c:v>
                </c:pt>
                <c:pt idx="13417" formatCode="0.00">
                  <c:v>88.258781284242843</c:v>
                </c:pt>
                <c:pt idx="13418" formatCode="0.00">
                  <c:v>88.429228646517757</c:v>
                </c:pt>
                <c:pt idx="13419" formatCode="0.00">
                  <c:v>88.663602409638571</c:v>
                </c:pt>
                <c:pt idx="13420" formatCode="0.00">
                  <c:v>88.831321279859765</c:v>
                </c:pt>
                <c:pt idx="13421" formatCode="0.00">
                  <c:v>89.81183669885867</c:v>
                </c:pt>
                <c:pt idx="13422" formatCode="0.00">
                  <c:v>86.524313708260124</c:v>
                </c:pt>
                <c:pt idx="13423" formatCode="0.00">
                  <c:v>85.325431243124314</c:v>
                </c:pt>
                <c:pt idx="13424" formatCode="0.00">
                  <c:v>84.767134509371559</c:v>
                </c:pt>
                <c:pt idx="13425" formatCode="0.00">
                  <c:v>83.925433745583049</c:v>
                </c:pt>
                <c:pt idx="13426" formatCode="0.00">
                  <c:v>83.696709606020363</c:v>
                </c:pt>
                <c:pt idx="13427" formatCode="0.00">
                  <c:v>84.191389172398516</c:v>
                </c:pt>
                <c:pt idx="13428" formatCode="0.00">
                  <c:v>84.183853712761234</c:v>
                </c:pt>
                <c:pt idx="13429" formatCode="0.00">
                  <c:v>84.635744486522626</c:v>
                </c:pt>
                <c:pt idx="13430" formatCode="0.00">
                  <c:v>85.089450892857158</c:v>
                </c:pt>
                <c:pt idx="13431" formatCode="0.00">
                  <c:v>85.398621645796069</c:v>
                </c:pt>
                <c:pt idx="13432" formatCode="0.00">
                  <c:v>85.70890053763442</c:v>
                </c:pt>
                <c:pt idx="13433" formatCode="0.00">
                  <c:v>85.84981022880217</c:v>
                </c:pt>
                <c:pt idx="13434" formatCode="0.00">
                  <c:v>85.673493827160513</c:v>
                </c:pt>
                <c:pt idx="13435" formatCode="0.00">
                  <c:v>85.480894027840137</c:v>
                </c:pt>
                <c:pt idx="13436" formatCode="0.00">
                  <c:v>85.943960933991931</c:v>
                </c:pt>
                <c:pt idx="13437" formatCode="0.00">
                  <c:v>85.556161434977597</c:v>
                </c:pt>
                <c:pt idx="13438" formatCode="0.00">
                  <c:v>85.415709359605927</c:v>
                </c:pt>
                <c:pt idx="13439" formatCode="0.00">
                  <c:v>84.390926421404686</c:v>
                </c:pt>
                <c:pt idx="13440" formatCode="0.00">
                  <c:v>81.980509425593283</c:v>
                </c:pt>
                <c:pt idx="13441" formatCode="0.00">
                  <c:v>79.825941696113091</c:v>
                </c:pt>
                <c:pt idx="13442" formatCode="0.00">
                  <c:v>78.342083315014307</c:v>
                </c:pt>
                <c:pt idx="13443" formatCode="0.00">
                  <c:v>78.275713722051734</c:v>
                </c:pt>
                <c:pt idx="13444" formatCode="0.00">
                  <c:v>79.506547681539828</c:v>
                </c:pt>
                <c:pt idx="13445" formatCode="0.00">
                  <c:v>79.595081428260428</c:v>
                </c:pt>
                <c:pt idx="13446" formatCode="0.00">
                  <c:v>80.053546400693847</c:v>
                </c:pt>
                <c:pt idx="13447" formatCode="0.00">
                  <c:v>80.591195976638573</c:v>
                </c:pt>
                <c:pt idx="13448" formatCode="0.00">
                  <c:v>81.477853826311275</c:v>
                </c:pt>
                <c:pt idx="13449" formatCode="0.00">
                  <c:v>82.58614735945487</c:v>
                </c:pt>
                <c:pt idx="13450" formatCode="0.00">
                  <c:v>83.27312793176975</c:v>
                </c:pt>
                <c:pt idx="13451" formatCode="0.00">
                  <c:v>83.91170460819707</c:v>
                </c:pt>
                <c:pt idx="13452" formatCode="0.00">
                  <c:v>84.312788135593252</c:v>
                </c:pt>
                <c:pt idx="13453" formatCode="0.00">
                  <c:v>84.00740692275221</c:v>
                </c:pt>
                <c:pt idx="13454" formatCode="0.00">
                  <c:v>85.576617245005281</c:v>
                </c:pt>
                <c:pt idx="13455" formatCode="0.00">
                  <c:v>85.805147806004626</c:v>
                </c:pt>
                <c:pt idx="13456" formatCode="0.00">
                  <c:v>85.898600335852237</c:v>
                </c:pt>
                <c:pt idx="13457" formatCode="0.00">
                  <c:v>86.533570948782554</c:v>
                </c:pt>
                <c:pt idx="13458" formatCode="0.00">
                  <c:v>87.063838574423485</c:v>
                </c:pt>
                <c:pt idx="13459" formatCode="0.00">
                  <c:v>86.994787732886763</c:v>
                </c:pt>
                <c:pt idx="13460" formatCode="0.00">
                  <c:v>87.200264742785464</c:v>
                </c:pt>
                <c:pt idx="13461" formatCode="0.00">
                  <c:v>87.765873563218406</c:v>
                </c:pt>
                <c:pt idx="13462" formatCode="0.00">
                  <c:v>87.791555021925262</c:v>
                </c:pt>
                <c:pt idx="13463" formatCode="0.00">
                  <c:v>87.251288569643989</c:v>
                </c:pt>
                <c:pt idx="13464" formatCode="0.00">
                  <c:v>86.823993349958457</c:v>
                </c:pt>
                <c:pt idx="13465" formatCode="0.00">
                  <c:v>86.602029711198853</c:v>
                </c:pt>
                <c:pt idx="13466" formatCode="0.00">
                  <c:v>86.196937823834219</c:v>
                </c:pt>
                <c:pt idx="13467" formatCode="0.00">
                  <c:v>86.302960507171079</c:v>
                </c:pt>
                <c:pt idx="13468" formatCode="0.00">
                  <c:v>85.618944490472259</c:v>
                </c:pt>
                <c:pt idx="13469" formatCode="0.00">
                  <c:v>85.283122077384661</c:v>
                </c:pt>
                <c:pt idx="13470" formatCode="0.00">
                  <c:v>85.190876655629154</c:v>
                </c:pt>
                <c:pt idx="13471" formatCode="0.00">
                  <c:v>85.105508278145706</c:v>
                </c:pt>
                <c:pt idx="13472" formatCode="0.00">
                  <c:v>84.273082730093094</c:v>
                </c:pt>
                <c:pt idx="13473" formatCode="0.00">
                  <c:v>83.292305354558621</c:v>
                </c:pt>
                <c:pt idx="13474" formatCode="0.00">
                  <c:v>82.919735751295349</c:v>
                </c:pt>
                <c:pt idx="13475" formatCode="0.00">
                  <c:v>84.302336936187913</c:v>
                </c:pt>
                <c:pt idx="13476" formatCode="0.00">
                  <c:v>82.76642892768082</c:v>
                </c:pt>
                <c:pt idx="13477" formatCode="0.00">
                  <c:v>82.191705245628654</c:v>
                </c:pt>
                <c:pt idx="13478" formatCode="0.00">
                  <c:v>82.085546972860143</c:v>
                </c:pt>
                <c:pt idx="13479" formatCode="0.00">
                  <c:v>81.936503557974049</c:v>
                </c:pt>
                <c:pt idx="13480" formatCode="0.00">
                  <c:v>80.861103917871375</c:v>
                </c:pt>
                <c:pt idx="13481" formatCode="0.00">
                  <c:v>81.123155266470846</c:v>
                </c:pt>
                <c:pt idx="13482" formatCode="0.00">
                  <c:v>81.567096638655471</c:v>
                </c:pt>
                <c:pt idx="13483" formatCode="0.00">
                  <c:v>81.586080967402737</c:v>
                </c:pt>
                <c:pt idx="13484" formatCode="0.00">
                  <c:v>81.788499474237639</c:v>
                </c:pt>
                <c:pt idx="13485" formatCode="0.00">
                  <c:v>80.897259259259272</c:v>
                </c:pt>
                <c:pt idx="13486" formatCode="0.00">
                  <c:v>80.707736842105277</c:v>
                </c:pt>
                <c:pt idx="13487" formatCode="0.00">
                  <c:v>80.48416396548096</c:v>
                </c:pt>
                <c:pt idx="13488" formatCode="0.00">
                  <c:v>80.28481913774975</c:v>
                </c:pt>
                <c:pt idx="13489" formatCode="0.00">
                  <c:v>80.201379911746187</c:v>
                </c:pt>
                <c:pt idx="13490" formatCode="0.00">
                  <c:v>79.961058761804836</c:v>
                </c:pt>
                <c:pt idx="13491" formatCode="0.00">
                  <c:v>82.928829145728642</c:v>
                </c:pt>
                <c:pt idx="13492" formatCode="0.00">
                  <c:v>85.9555287356322</c:v>
                </c:pt>
                <c:pt idx="13493" formatCode="0.00">
                  <c:v>87.861778960551035</c:v>
                </c:pt>
                <c:pt idx="13494" formatCode="0.00">
                  <c:v>87.543239833159561</c:v>
                </c:pt>
                <c:pt idx="13495" formatCode="0.00">
                  <c:v>88.787136496046628</c:v>
                </c:pt>
                <c:pt idx="13496" formatCode="0.00">
                  <c:v>88.606750000000034</c:v>
                </c:pt>
                <c:pt idx="13497" formatCode="0.00">
                  <c:v>90.256434764485221</c:v>
                </c:pt>
                <c:pt idx="13498" formatCode="0.00">
                  <c:v>89.97796153046373</c:v>
                </c:pt>
                <c:pt idx="13499" formatCode="0.00">
                  <c:v>90.744456472054878</c:v>
                </c:pt>
                <c:pt idx="13500" formatCode="0.00">
                  <c:v>91.463819672131166</c:v>
                </c:pt>
                <c:pt idx="13501" formatCode="0.00">
                  <c:v>91.154898864809098</c:v>
                </c:pt>
                <c:pt idx="13502" formatCode="0.00">
                  <c:v>88.552237668161439</c:v>
                </c:pt>
                <c:pt idx="13503" formatCode="0.00">
                  <c:v>87.563639334280523</c:v>
                </c:pt>
                <c:pt idx="13504" formatCode="0.00">
                  <c:v>88.112391480730238</c:v>
                </c:pt>
                <c:pt idx="13505" formatCode="0.00">
                  <c:v>88.486183566079745</c:v>
                </c:pt>
                <c:pt idx="13506" formatCode="0.00">
                  <c:v>87.785508038585206</c:v>
                </c:pt>
                <c:pt idx="13507" formatCode="0.00">
                  <c:v>86.72506965572461</c:v>
                </c:pt>
                <c:pt idx="13508" formatCode="0.00">
                  <c:v>86.016490227363391</c:v>
                </c:pt>
                <c:pt idx="13509" formatCode="0.00">
                  <c:v>85.312980127186023</c:v>
                </c:pt>
                <c:pt idx="13510" formatCode="0.00">
                  <c:v>83.940168088906532</c:v>
                </c:pt>
                <c:pt idx="13511" formatCode="0.00">
                  <c:v>82.519232686980644</c:v>
                </c:pt>
                <c:pt idx="13512" formatCode="0.00">
                  <c:v>80.162291896144808</c:v>
                </c:pt>
                <c:pt idx="13513" formatCode="0.00">
                  <c:v>79.401047965402014</c:v>
                </c:pt>
                <c:pt idx="13514" formatCode="0.00">
                  <c:v>78.10836436849344</c:v>
                </c:pt>
                <c:pt idx="13515" formatCode="0.00">
                  <c:v>77.033157325467073</c:v>
                </c:pt>
                <c:pt idx="13516" formatCode="0.00">
                  <c:v>75.657615081709011</c:v>
                </c:pt>
                <c:pt idx="13517" formatCode="0.00">
                  <c:v>76.324572700296727</c:v>
                </c:pt>
                <c:pt idx="13518" formatCode="0.00">
                  <c:v>74.61845562364104</c:v>
                </c:pt>
                <c:pt idx="13519" formatCode="0.00">
                  <c:v>74.886860483551331</c:v>
                </c:pt>
                <c:pt idx="13520" formatCode="0.00">
                  <c:v>74.044566408576543</c:v>
                </c:pt>
                <c:pt idx="13521" formatCode="0.00">
                  <c:v>74.504242038216574</c:v>
                </c:pt>
                <c:pt idx="13522" formatCode="0.00">
                  <c:v>74.517388589666879</c:v>
                </c:pt>
                <c:pt idx="13523" formatCode="0.00">
                  <c:v>74.439314737052598</c:v>
                </c:pt>
                <c:pt idx="13524" formatCode="0.00">
                  <c:v>74.489844426623932</c:v>
                </c:pt>
                <c:pt idx="13525" formatCode="0.00">
                  <c:v>75.02796885674104</c:v>
                </c:pt>
                <c:pt idx="13526" formatCode="0.00">
                  <c:v>74.794482974007678</c:v>
                </c:pt>
                <c:pt idx="13527" formatCode="0.00">
                  <c:v>74.983825762164358</c:v>
                </c:pt>
                <c:pt idx="13528" formatCode="0.00">
                  <c:v>75.706133481871589</c:v>
                </c:pt>
                <c:pt idx="13529" formatCode="0.00">
                  <c:v>75.169699777011985</c:v>
                </c:pt>
                <c:pt idx="13530" formatCode="0.00">
                  <c:v>75.395991678506206</c:v>
                </c:pt>
                <c:pt idx="13531" formatCode="0.00">
                  <c:v>75.284361883499102</c:v>
                </c:pt>
                <c:pt idx="13532" formatCode="0.00">
                  <c:v>75.089009742236684</c:v>
                </c:pt>
                <c:pt idx="13533" formatCode="0.00">
                  <c:v>75.069919642857158</c:v>
                </c:pt>
                <c:pt idx="13534" formatCode="0.00">
                  <c:v>74.993636658556383</c:v>
                </c:pt>
                <c:pt idx="13535" formatCode="0.00">
                  <c:v>74.955541548439413</c:v>
                </c:pt>
                <c:pt idx="13536" formatCode="0.00">
                  <c:v>74.813607287449415</c:v>
                </c:pt>
                <c:pt idx="13537" formatCode="0.00">
                  <c:v>74.635345803842284</c:v>
                </c:pt>
                <c:pt idx="13538" formatCode="0.00">
                  <c:v>74.90323650697394</c:v>
                </c:pt>
                <c:pt idx="13539" formatCode="0.00">
                  <c:v>74.74281429148165</c:v>
                </c:pt>
                <c:pt idx="13540" formatCode="0.00">
                  <c:v>74.8133829101169</c:v>
                </c:pt>
                <c:pt idx="13541" formatCode="0.00">
                  <c:v>75.403993350795901</c:v>
                </c:pt>
                <c:pt idx="13542" formatCode="0.00">
                  <c:v>75.464710261569422</c:v>
                </c:pt>
                <c:pt idx="13543" formatCode="0.00">
                  <c:v>75.90541906293987</c:v>
                </c:pt>
                <c:pt idx="13544" formatCode="0.00">
                  <c:v>76.483759646302246</c:v>
                </c:pt>
                <c:pt idx="13545" formatCode="0.00">
                  <c:v>77.739430298146672</c:v>
                </c:pt>
                <c:pt idx="13546" formatCode="0.00">
                  <c:v>77.926983903420549</c:v>
                </c:pt>
                <c:pt idx="13547" formatCode="0.00">
                  <c:v>79.725976022567025</c:v>
                </c:pt>
                <c:pt idx="13548" formatCode="0.00">
                  <c:v>80.121581788879951</c:v>
                </c:pt>
                <c:pt idx="13549" formatCode="0.00">
                  <c:v>80.312395161290326</c:v>
                </c:pt>
                <c:pt idx="13550" formatCode="0.00">
                  <c:v>80.443328695301489</c:v>
                </c:pt>
                <c:pt idx="13551" formatCode="0.00">
                  <c:v>80.992846835953259</c:v>
                </c:pt>
                <c:pt idx="13552" formatCode="0.00">
                  <c:v>80.922274193548404</c:v>
                </c:pt>
                <c:pt idx="13553" formatCode="0.00">
                  <c:v>81.905496974586555</c:v>
                </c:pt>
                <c:pt idx="13554" formatCode="0.00">
                  <c:v>82.036804720597146</c:v>
                </c:pt>
                <c:pt idx="13555" formatCode="0.00">
                  <c:v>82.201673531193222</c:v>
                </c:pt>
                <c:pt idx="13556" formatCode="0.00">
                  <c:v>82.514312071053709</c:v>
                </c:pt>
                <c:pt idx="13557" formatCode="0.00">
                  <c:v>82.597578118691985</c:v>
                </c:pt>
                <c:pt idx="13558" formatCode="0.00">
                  <c:v>82.514312071053709</c:v>
                </c:pt>
                <c:pt idx="13559" formatCode="0.00">
                  <c:v>83.096333333333334</c:v>
                </c:pt>
                <c:pt idx="13560" formatCode="0.00">
                  <c:v>82.931616377571629</c:v>
                </c:pt>
                <c:pt idx="13561" formatCode="0.00">
                  <c:v>83.033610224287742</c:v>
                </c:pt>
                <c:pt idx="13562" formatCode="0.00">
                  <c:v>83.512494541043282</c:v>
                </c:pt>
                <c:pt idx="13563" formatCode="0.00">
                  <c:v>83.227357937310444</c:v>
                </c:pt>
                <c:pt idx="13564" formatCode="0.00">
                  <c:v>83.44271278317153</c:v>
                </c:pt>
                <c:pt idx="13565" formatCode="0.00">
                  <c:v>83.533222446916099</c:v>
                </c:pt>
                <c:pt idx="13566" formatCode="0.00">
                  <c:v>82.534804966686863</c:v>
                </c:pt>
                <c:pt idx="13567" formatCode="0.00">
                  <c:v>83.075714603110484</c:v>
                </c:pt>
                <c:pt idx="13568" formatCode="0.00">
                  <c:v>82.394592240856738</c:v>
                </c:pt>
                <c:pt idx="13569" formatCode="0.00">
                  <c:v>82.872065155807391</c:v>
                </c:pt>
                <c:pt idx="13570" formatCode="0.00">
                  <c:v>82.760774180493726</c:v>
                </c:pt>
                <c:pt idx="13571" formatCode="0.00">
                  <c:v>83.372254759011767</c:v>
                </c:pt>
                <c:pt idx="13572" formatCode="0.00">
                  <c:v>81.170073368463719</c:v>
                </c:pt>
                <c:pt idx="13573" formatCode="0.00">
                  <c:v>82.617969574036536</c:v>
                </c:pt>
                <c:pt idx="13574" formatCode="0.00">
                  <c:v>82.036258175909012</c:v>
                </c:pt>
                <c:pt idx="13575" formatCode="0.00">
                  <c:v>82.118407603171377</c:v>
                </c:pt>
                <c:pt idx="13576" formatCode="0.00">
                  <c:v>81.669154628687707</c:v>
                </c:pt>
                <c:pt idx="13577" formatCode="0.00">
                  <c:v>81.226762214983722</c:v>
                </c:pt>
                <c:pt idx="13578" formatCode="0.00">
                  <c:v>81.37959877800408</c:v>
                </c:pt>
                <c:pt idx="13579" formatCode="0.00">
                  <c:v>80.692095354523261</c:v>
                </c:pt>
                <c:pt idx="13580" formatCode="0.00">
                  <c:v>79.695735426008994</c:v>
                </c:pt>
                <c:pt idx="13581" formatCode="0.00">
                  <c:v>79.563540044833914</c:v>
                </c:pt>
                <c:pt idx="13582" formatCode="0.00">
                  <c:v>80.312327354260105</c:v>
                </c:pt>
                <c:pt idx="13583" formatCode="0.00">
                  <c:v>80.928919282511231</c:v>
                </c:pt>
                <c:pt idx="13584" formatCode="0.00">
                  <c:v>80.51921054774995</c:v>
                </c:pt>
                <c:pt idx="13585" formatCode="0.00">
                  <c:v>80.418004068348267</c:v>
                </c:pt>
                <c:pt idx="13586" formatCode="0.00">
                  <c:v>80.553048790404574</c:v>
                </c:pt>
                <c:pt idx="13587" formatCode="0.00">
                  <c:v>80.698406941343634</c:v>
                </c:pt>
                <c:pt idx="13588" formatCode="0.00">
                  <c:v>80.977560550830304</c:v>
                </c:pt>
                <c:pt idx="13589" formatCode="0.00">
                  <c:v>85.090350859454006</c:v>
                </c:pt>
                <c:pt idx="13590" formatCode="0.00">
                  <c:v>83.437884049203475</c:v>
                </c:pt>
                <c:pt idx="13591" formatCode="0.00">
                  <c:v>88.702401571630077</c:v>
                </c:pt>
                <c:pt idx="13592" formatCode="0.00">
                  <c:v>87.065446144554073</c:v>
                </c:pt>
                <c:pt idx="13593" formatCode="0.00">
                  <c:v>88.18171103961393</c:v>
                </c:pt>
                <c:pt idx="13594" formatCode="0.00">
                  <c:v>88.202821321019897</c:v>
                </c:pt>
                <c:pt idx="13595" formatCode="0.00">
                  <c:v>89.353849869713386</c:v>
                </c:pt>
                <c:pt idx="13596" formatCode="0.00">
                  <c:v>89.481549679487188</c:v>
                </c:pt>
                <c:pt idx="13597" formatCode="0.00">
                  <c:v>90.044806361272265</c:v>
                </c:pt>
                <c:pt idx="13598" formatCode="0.00">
                  <c:v>90.457388877775557</c:v>
                </c:pt>
                <c:pt idx="13599" formatCode="0.00">
                  <c:v>90.694127548980418</c:v>
                </c:pt>
                <c:pt idx="13600" formatCode="0.00">
                  <c:v>90.9306646706587</c:v>
                </c:pt>
                <c:pt idx="13601" formatCode="0.00">
                  <c:v>91.32063084298845</c:v>
                </c:pt>
                <c:pt idx="13602" formatCode="0.00">
                  <c:v>91.452121756487031</c:v>
                </c:pt>
                <c:pt idx="13603" formatCode="0.00">
                  <c:v>91.731918379564974</c:v>
                </c:pt>
                <c:pt idx="13604" formatCode="0.00">
                  <c:v>91.841676910796266</c:v>
                </c:pt>
                <c:pt idx="13605" formatCode="0.00">
                  <c:v>92.187885206628081</c:v>
                </c:pt>
                <c:pt idx="13606" formatCode="0.00">
                  <c:v>91.506027888446226</c:v>
                </c:pt>
                <c:pt idx="13607" formatCode="0.00">
                  <c:v>91.007526273885361</c:v>
                </c:pt>
                <c:pt idx="13608" formatCode="0.00">
                  <c:v>91.31459521435697</c:v>
                </c:pt>
                <c:pt idx="13609" formatCode="0.00">
                  <c:v>90.969192751891697</c:v>
                </c:pt>
                <c:pt idx="13610" formatCode="0.00">
                  <c:v>90.663168952494559</c:v>
                </c:pt>
                <c:pt idx="13611" formatCode="0.00">
                  <c:v>91.007526273885361</c:v>
                </c:pt>
                <c:pt idx="13612" formatCode="0.00">
                  <c:v>90.471316752885002</c:v>
                </c:pt>
                <c:pt idx="13613" formatCode="0.00">
                  <c:v>90.208202070475821</c:v>
                </c:pt>
                <c:pt idx="13614" formatCode="0.00">
                  <c:v>90.038288729589809</c:v>
                </c:pt>
                <c:pt idx="13615" formatCode="0.00">
                  <c:v>103.59709633757964</c:v>
                </c:pt>
                <c:pt idx="13616" formatCode="0.00">
                  <c:v>89.541153601273379</c:v>
                </c:pt>
                <c:pt idx="13617" formatCode="0.00">
                  <c:v>88.593131395580343</c:v>
                </c:pt>
                <c:pt idx="13618" formatCode="0.00">
                  <c:v>88.398910721402942</c:v>
                </c:pt>
                <c:pt idx="13619" formatCode="0.00">
                  <c:v>92.700923475488267</c:v>
                </c:pt>
                <c:pt idx="13620" formatCode="0.00">
                  <c:v>85.173846138495335</c:v>
                </c:pt>
                <c:pt idx="13621" formatCode="0.00">
                  <c:v>84.584428571428575</c:v>
                </c:pt>
                <c:pt idx="13622" formatCode="0.00">
                  <c:v>83.33922195512821</c:v>
                </c:pt>
                <c:pt idx="13623" formatCode="0.00">
                  <c:v>82.048606820461401</c:v>
                </c:pt>
                <c:pt idx="13624" formatCode="0.00">
                  <c:v>81.289548672566397</c:v>
                </c:pt>
                <c:pt idx="13625" formatCode="0.00">
                  <c:v>81.277456981664329</c:v>
                </c:pt>
                <c:pt idx="13626" formatCode="0.00">
                  <c:v>81.550336024217984</c:v>
                </c:pt>
                <c:pt idx="13627" formatCode="0.00">
                  <c:v>80.401888888888919</c:v>
                </c:pt>
                <c:pt idx="13628" formatCode="0.00">
                  <c:v>80.378777238730564</c:v>
                </c:pt>
                <c:pt idx="13629" formatCode="0.00">
                  <c:v>78.973060667340775</c:v>
                </c:pt>
                <c:pt idx="13630" formatCode="0.00">
                  <c:v>77.869739875075581</c:v>
                </c:pt>
                <c:pt idx="13631" formatCode="0.00">
                  <c:v>75.635764717701434</c:v>
                </c:pt>
                <c:pt idx="13632" formatCode="0.00">
                  <c:v>74.828104166666677</c:v>
                </c:pt>
                <c:pt idx="13633" formatCode="0.00">
                  <c:v>74.444949710636621</c:v>
                </c:pt>
                <c:pt idx="13634" formatCode="0.00">
                  <c:v>74.155516398330377</c:v>
                </c:pt>
                <c:pt idx="13635" formatCode="0.00">
                  <c:v>73.940468830397805</c:v>
                </c:pt>
                <c:pt idx="13636" formatCode="0.00">
                  <c:v>75.366167554766136</c:v>
                </c:pt>
                <c:pt idx="13637" formatCode="0.00">
                  <c:v>74.26353995680347</c:v>
                </c:pt>
                <c:pt idx="13638" formatCode="0.00">
                  <c:v>74.552792725850608</c:v>
                </c:pt>
                <c:pt idx="13639" formatCode="0.00">
                  <c:v>74.412259547934553</c:v>
                </c:pt>
                <c:pt idx="13640" formatCode="0.00">
                  <c:v>74.823656055900642</c:v>
                </c:pt>
                <c:pt idx="13641" formatCode="0.00">
                  <c:v>76.04545495059098</c:v>
                </c:pt>
                <c:pt idx="13642" formatCode="0.00">
                  <c:v>76.831815331010475</c:v>
                </c:pt>
                <c:pt idx="13643" formatCode="0.00">
                  <c:v>78.596220437391139</c:v>
                </c:pt>
                <c:pt idx="13644" formatCode="0.00">
                  <c:v>78.999366273448075</c:v>
                </c:pt>
                <c:pt idx="13645" formatCode="0.00">
                  <c:v>79.447480092771571</c:v>
                </c:pt>
                <c:pt idx="13646" formatCode="0.00">
                  <c:v>79.666994596680823</c:v>
                </c:pt>
                <c:pt idx="13647" formatCode="0.00">
                  <c:v>79.590902043964547</c:v>
                </c:pt>
                <c:pt idx="13648" formatCode="0.00">
                  <c:v>78.769595416907393</c:v>
                </c:pt>
                <c:pt idx="13649" formatCode="0.00">
                  <c:v>76.668619596541816</c:v>
                </c:pt>
                <c:pt idx="13650" formatCode="0.00">
                  <c:v>75.218616464704766</c:v>
                </c:pt>
                <c:pt idx="13651" formatCode="0.00">
                  <c:v>74.391248315688188</c:v>
                </c:pt>
                <c:pt idx="13652" formatCode="0.00">
                  <c:v>75.199439043209892</c:v>
                </c:pt>
                <c:pt idx="13653" formatCode="0.00">
                  <c:v>74.158161290322582</c:v>
                </c:pt>
                <c:pt idx="13654" formatCode="0.00">
                  <c:v>73.87740185830431</c:v>
                </c:pt>
                <c:pt idx="13655" formatCode="0.00">
                  <c:v>73.532875896839244</c:v>
                </c:pt>
                <c:pt idx="13656" formatCode="0.00">
                  <c:v>73.703328219071679</c:v>
                </c:pt>
                <c:pt idx="13657" formatCode="0.00">
                  <c:v>74.178012648375173</c:v>
                </c:pt>
                <c:pt idx="13658" formatCode="0.00">
                  <c:v>73.822820732657846</c:v>
                </c:pt>
                <c:pt idx="13659" formatCode="0.00">
                  <c:v>73.725599960990834</c:v>
                </c:pt>
                <c:pt idx="13660" formatCode="0.00">
                  <c:v>73.708724326435004</c:v>
                </c:pt>
                <c:pt idx="13661" formatCode="0.00">
                  <c:v>73.906785421145202</c:v>
                </c:pt>
                <c:pt idx="13662" formatCode="0.00">
                  <c:v>73.738048923679074</c:v>
                </c:pt>
                <c:pt idx="13663" formatCode="0.00">
                  <c:v>73.640326150832522</c:v>
                </c:pt>
                <c:pt idx="13664" formatCode="0.00">
                  <c:v>74.064196547665759</c:v>
                </c:pt>
                <c:pt idx="13665" formatCode="0.00">
                  <c:v>73.77757883369334</c:v>
                </c:pt>
                <c:pt idx="13666" formatCode="0.00">
                  <c:v>73.815359882005907</c:v>
                </c:pt>
                <c:pt idx="13667" formatCode="0.00">
                  <c:v>73.862054745962979</c:v>
                </c:pt>
                <c:pt idx="13668" formatCode="0.00">
                  <c:v>73.971891955835972</c:v>
                </c:pt>
                <c:pt idx="13669" formatCode="0.00">
                  <c:v>74.081989340702734</c:v>
                </c:pt>
                <c:pt idx="13670" formatCode="0.00">
                  <c:v>74.311714144411468</c:v>
                </c:pt>
                <c:pt idx="13671" formatCode="0.00">
                  <c:v>74.441090332805075</c:v>
                </c:pt>
                <c:pt idx="13672" formatCode="0.00">
                  <c:v>74.307800555665807</c:v>
                </c:pt>
                <c:pt idx="13673" formatCode="0.00">
                  <c:v>74.118503675740129</c:v>
                </c:pt>
                <c:pt idx="13674" formatCode="0.00">
                  <c:v>74.038164113785569</c:v>
                </c:pt>
                <c:pt idx="13675" formatCode="0.00">
                  <c:v>74.021263639984085</c:v>
                </c:pt>
                <c:pt idx="13676" formatCode="0.00">
                  <c:v>73.903593862096471</c:v>
                </c:pt>
                <c:pt idx="13677" formatCode="0.00">
                  <c:v>73.84949052841479</c:v>
                </c:pt>
                <c:pt idx="13678" formatCode="0.00">
                  <c:v>73.84949052841479</c:v>
                </c:pt>
                <c:pt idx="13679" formatCode="0.00">
                  <c:v>73.775502490535985</c:v>
                </c:pt>
                <c:pt idx="13680" formatCode="0.00">
                  <c:v>73.518470459518596</c:v>
                </c:pt>
                <c:pt idx="13681" formatCode="0.00">
                  <c:v>73.343390795477106</c:v>
                </c:pt>
                <c:pt idx="13682" formatCode="0.00">
                  <c:v>73.087678536102871</c:v>
                </c:pt>
                <c:pt idx="13683" formatCode="0.00">
                  <c:v>73.131761096863315</c:v>
                </c:pt>
                <c:pt idx="13684" formatCode="0.00">
                  <c:v>73.202960629921279</c:v>
                </c:pt>
                <c:pt idx="13685" formatCode="0.00">
                  <c:v>73.336356231599638</c:v>
                </c:pt>
                <c:pt idx="13686" formatCode="0.00">
                  <c:v>73.586990591924746</c:v>
                </c:pt>
                <c:pt idx="13687" formatCode="0.00">
                  <c:v>74.584148569188571</c:v>
                </c:pt>
                <c:pt idx="13688" formatCode="0.00">
                  <c:v>74.751990017615981</c:v>
                </c:pt>
                <c:pt idx="13689" formatCode="0.00">
                  <c:v>74.967296339792526</c:v>
                </c:pt>
                <c:pt idx="13690" formatCode="0.00">
                  <c:v>75.574497849041862</c:v>
                </c:pt>
                <c:pt idx="13691" formatCode="0.00">
                  <c:v>76.172241891363825</c:v>
                </c:pt>
                <c:pt idx="13692" formatCode="0.00">
                  <c:v>76.790159046502538</c:v>
                </c:pt>
                <c:pt idx="13693" formatCode="0.00">
                  <c:v>77.05369086651055</c:v>
                </c:pt>
                <c:pt idx="13694" formatCode="0.00">
                  <c:v>77.651266796494639</c:v>
                </c:pt>
                <c:pt idx="13695" formatCode="0.00">
                  <c:v>78.038778210116746</c:v>
                </c:pt>
                <c:pt idx="13696" formatCode="0.00">
                  <c:v>78.587590483619351</c:v>
                </c:pt>
                <c:pt idx="13697" formatCode="0.00">
                  <c:v>78.699087295401426</c:v>
                </c:pt>
                <c:pt idx="13698" formatCode="0.00">
                  <c:v>79.124002921129488</c:v>
                </c:pt>
                <c:pt idx="13699" formatCode="0.00">
                  <c:v>79.395696804364789</c:v>
                </c:pt>
                <c:pt idx="13700" formatCode="0.00">
                  <c:v>79.44897976259972</c:v>
                </c:pt>
                <c:pt idx="13701" formatCode="0.00">
                  <c:v>79.570692307692312</c:v>
                </c:pt>
                <c:pt idx="13702" formatCode="0.00">
                  <c:v>79.463854700854725</c:v>
                </c:pt>
                <c:pt idx="13703" formatCode="0.00">
                  <c:v>79.349243694218103</c:v>
                </c:pt>
                <c:pt idx="13704" formatCode="0.00">
                  <c:v>80.081322981366469</c:v>
                </c:pt>
                <c:pt idx="13705" formatCode="0.00">
                  <c:v>80.004466252909253</c:v>
                </c:pt>
                <c:pt idx="13706" formatCode="0.00">
                  <c:v>79.489850058117014</c:v>
                </c:pt>
                <c:pt idx="13707" formatCode="0.00">
                  <c:v>79.037279357709437</c:v>
                </c:pt>
                <c:pt idx="13708" formatCode="0.00">
                  <c:v>78.015514020498955</c:v>
                </c:pt>
                <c:pt idx="13709" formatCode="0.00">
                  <c:v>76.307658409134902</c:v>
                </c:pt>
                <c:pt idx="13710" formatCode="0.00">
                  <c:v>75.371042635658938</c:v>
                </c:pt>
                <c:pt idx="13711" formatCode="0.00">
                  <c:v>75.201703091580811</c:v>
                </c:pt>
                <c:pt idx="13712" formatCode="0.00">
                  <c:v>75.182266770670836</c:v>
                </c:pt>
                <c:pt idx="13713" formatCode="0.00">
                  <c:v>74.23880645161293</c:v>
                </c:pt>
                <c:pt idx="13714" formatCode="0.00">
                  <c:v>74.602492256420319</c:v>
                </c:pt>
                <c:pt idx="13715" formatCode="0.00">
                  <c:v>74.518408062930192</c:v>
                </c:pt>
                <c:pt idx="13716" formatCode="0.00">
                  <c:v>74.803672451193066</c:v>
                </c:pt>
                <c:pt idx="13717" formatCode="0.00">
                  <c:v>74.76423591061895</c:v>
                </c:pt>
                <c:pt idx="13718" formatCode="0.00">
                  <c:v>74.852250297501016</c:v>
                </c:pt>
                <c:pt idx="13719" formatCode="0.00">
                  <c:v>75.05019912472649</c:v>
                </c:pt>
                <c:pt idx="13720" formatCode="0.00">
                  <c:v>74.856544202753952</c:v>
                </c:pt>
                <c:pt idx="13721" formatCode="0.00">
                  <c:v>74.385348939575834</c:v>
                </c:pt>
                <c:pt idx="13722" formatCode="0.00">
                  <c:v>74.342158316633274</c:v>
                </c:pt>
                <c:pt idx="13723" formatCode="0.00">
                  <c:v>74.0869514348786</c:v>
                </c:pt>
                <c:pt idx="13724" formatCode="0.00">
                  <c:v>74.236618090452268</c:v>
                </c:pt>
                <c:pt idx="13725" formatCode="0.00">
                  <c:v>73.711492462311554</c:v>
                </c:pt>
                <c:pt idx="13726" formatCode="0.00">
                  <c:v>73.443708977706379</c:v>
                </c:pt>
                <c:pt idx="13727" formatCode="0.00">
                  <c:v>73.451364401683705</c:v>
                </c:pt>
                <c:pt idx="13728" formatCode="0.00">
                  <c:v>73.183631747301106</c:v>
                </c:pt>
                <c:pt idx="13729" formatCode="0.00">
                  <c:v>73.338349301397201</c:v>
                </c:pt>
                <c:pt idx="13730" formatCode="0.00">
                  <c:v>73.492573535273024</c:v>
                </c:pt>
                <c:pt idx="13731" formatCode="0.00">
                  <c:v>73.837810982888996</c:v>
                </c:pt>
                <c:pt idx="13732" formatCode="0.00">
                  <c:v>74.43758267090621</c:v>
                </c:pt>
                <c:pt idx="13733" formatCode="0.00">
                  <c:v>75.114903251387801</c:v>
                </c:pt>
                <c:pt idx="13734" formatCode="0.00">
                  <c:v>76.381171021377682</c:v>
                </c:pt>
                <c:pt idx="13735" formatCode="0.00">
                  <c:v>77.553818343546169</c:v>
                </c:pt>
                <c:pt idx="13736" formatCode="0.00">
                  <c:v>81.543916633741617</c:v>
                </c:pt>
                <c:pt idx="13737" formatCode="0.00">
                  <c:v>81.75207455012854</c:v>
                </c:pt>
                <c:pt idx="13738" formatCode="0.00">
                  <c:v>81.831820502671704</c:v>
                </c:pt>
                <c:pt idx="13739" formatCode="0.00">
                  <c:v>82.450549485352354</c:v>
                </c:pt>
                <c:pt idx="13740" formatCode="0.00">
                  <c:v>81.574325420375871</c:v>
                </c:pt>
                <c:pt idx="13741" formatCode="0.00">
                  <c:v>82.191217821782203</c:v>
                </c:pt>
                <c:pt idx="13742" formatCode="0.00">
                  <c:v>82.838648129823881</c:v>
                </c:pt>
                <c:pt idx="13743" formatCode="0.00">
                  <c:v>82.729801899861485</c:v>
                </c:pt>
                <c:pt idx="13744" formatCode="0.00">
                  <c:v>82.936266837843192</c:v>
                </c:pt>
                <c:pt idx="13745" formatCode="0.00">
                  <c:v>84.253649119335066</c:v>
                </c:pt>
                <c:pt idx="13746" formatCode="0.00">
                  <c:v>84.764485736925508</c:v>
                </c:pt>
                <c:pt idx="13747" formatCode="0.00">
                  <c:v>85.214347602061039</c:v>
                </c:pt>
                <c:pt idx="13748" formatCode="0.00">
                  <c:v>85.582785884218907</c:v>
                </c:pt>
                <c:pt idx="13749" formatCode="0.00">
                  <c:v>85.861860257680902</c:v>
                </c:pt>
                <c:pt idx="13750" formatCode="0.00">
                  <c:v>85.58164104595879</c:v>
                </c:pt>
                <c:pt idx="13751" formatCode="0.00">
                  <c:v>85.560930283224408</c:v>
                </c:pt>
                <c:pt idx="13752" formatCode="0.00">
                  <c:v>85.841081648830752</c:v>
                </c:pt>
                <c:pt idx="13753" formatCode="0.00">
                  <c:v>85.75284142715563</c:v>
                </c:pt>
                <c:pt idx="13754" formatCode="0.00">
                  <c:v>86.115142007140037</c:v>
                </c:pt>
                <c:pt idx="13755" formatCode="0.00">
                  <c:v>85.75284142715563</c:v>
                </c:pt>
                <c:pt idx="13756" formatCode="0.00">
                  <c:v>85.215201507338378</c:v>
                </c:pt>
                <c:pt idx="13757" formatCode="0.00">
                  <c:v>85.837300178677779</c:v>
                </c:pt>
                <c:pt idx="13758" formatCode="0.00">
                  <c:v>86.137578121897974</c:v>
                </c:pt>
                <c:pt idx="13759" formatCode="0.00">
                  <c:v>85.552355992844369</c:v>
                </c:pt>
                <c:pt idx="13760" formatCode="0.00">
                  <c:v>85.287482484076449</c:v>
                </c:pt>
                <c:pt idx="13761" formatCode="0.00">
                  <c:v>82.431245264207405</c:v>
                </c:pt>
                <c:pt idx="13762" formatCode="0.00">
                  <c:v>81.687056321150394</c:v>
                </c:pt>
                <c:pt idx="13763" formatCode="0.00">
                  <c:v>81.283162097258369</c:v>
                </c:pt>
                <c:pt idx="13764" formatCode="0.00">
                  <c:v>80.857627105052146</c:v>
                </c:pt>
                <c:pt idx="13765" formatCode="0.00">
                  <c:v>81.796604581072955</c:v>
                </c:pt>
                <c:pt idx="13766" formatCode="0.00">
                  <c:v>81.674735104669892</c:v>
                </c:pt>
                <c:pt idx="13767" formatCode="0.00">
                  <c:v>81.358331720104857</c:v>
                </c:pt>
                <c:pt idx="13768" formatCode="0.00">
                  <c:v>81.763000000000019</c:v>
                </c:pt>
                <c:pt idx="13769" formatCode="0.00">
                  <c:v>81.946515482695816</c:v>
                </c:pt>
                <c:pt idx="13770" formatCode="0.00">
                  <c:v>81.853761750405212</c:v>
                </c:pt>
                <c:pt idx="13771" formatCode="0.00">
                  <c:v>81.690115033475351</c:v>
                </c:pt>
                <c:pt idx="13772" formatCode="0.00">
                  <c:v>78.920366071428575</c:v>
                </c:pt>
                <c:pt idx="13773" formatCode="0.00">
                  <c:v>77.304878172588843</c:v>
                </c:pt>
                <c:pt idx="13774" formatCode="0.00">
                  <c:v>76.005904926008526</c:v>
                </c:pt>
                <c:pt idx="13775" formatCode="0.00">
                  <c:v>74.79704276780312</c:v>
                </c:pt>
                <c:pt idx="13776" formatCode="0.00">
                  <c:v>74.124323027504531</c:v>
                </c:pt>
                <c:pt idx="13777" formatCode="0.00">
                  <c:v>73.915436588775734</c:v>
                </c:pt>
                <c:pt idx="13778" formatCode="0.00">
                  <c:v>73.517470494734781</c:v>
                </c:pt>
                <c:pt idx="13779" formatCode="0.00">
                  <c:v>73.440837089758816</c:v>
                </c:pt>
                <c:pt idx="13780" formatCode="0.00">
                  <c:v>73.285234273318892</c:v>
                </c:pt>
                <c:pt idx="13781" formatCode="0.00">
                  <c:v>73.680748917748929</c:v>
                </c:pt>
                <c:pt idx="13782" formatCode="0.00">
                  <c:v>73.202960629921279</c:v>
                </c:pt>
                <c:pt idx="13783" formatCode="0.00">
                  <c:v>73.238609756097574</c:v>
                </c:pt>
                <c:pt idx="13784" formatCode="0.00">
                  <c:v>73.274904761904779</c:v>
                </c:pt>
                <c:pt idx="13785" formatCode="0.00">
                  <c:v>73.481547277373707</c:v>
                </c:pt>
                <c:pt idx="13786" formatCode="0.00">
                  <c:v>73.597953840110023</c:v>
                </c:pt>
                <c:pt idx="13787" formatCode="0.00">
                  <c:v>73.8869925299784</c:v>
                </c:pt>
                <c:pt idx="13788" formatCode="0.00">
                  <c:v>73.8869925299784</c:v>
                </c:pt>
                <c:pt idx="13789" formatCode="0.00">
                  <c:v>73.760641509433967</c:v>
                </c:pt>
                <c:pt idx="13790" formatCode="0.00">
                  <c:v>73.843773774365047</c:v>
                </c:pt>
                <c:pt idx="13791" formatCode="0.00">
                  <c:v>73.801746298124399</c:v>
                </c:pt>
                <c:pt idx="13792" formatCode="0.00">
                  <c:v>73.814604595879558</c:v>
                </c:pt>
                <c:pt idx="13793" formatCode="0.00">
                  <c:v>73.819345733041587</c:v>
                </c:pt>
                <c:pt idx="13794" formatCode="0.00">
                  <c:v>73.798671402841705</c:v>
                </c:pt>
                <c:pt idx="13795" formatCode="0.00">
                  <c:v>73.871222490931089</c:v>
                </c:pt>
                <c:pt idx="13796" formatCode="0.00">
                  <c:v>73.889726238830235</c:v>
                </c:pt>
                <c:pt idx="13797" formatCode="0.00">
                  <c:v>73.848645786574181</c:v>
                </c:pt>
                <c:pt idx="13798" formatCode="0.00">
                  <c:v>73.824092918542803</c:v>
                </c:pt>
                <c:pt idx="13799" formatCode="0.00">
                  <c:v>73.799388831862046</c:v>
                </c:pt>
                <c:pt idx="13800" formatCode="0.00">
                  <c:v>73.567616652926645</c:v>
                </c:pt>
                <c:pt idx="13801" formatCode="0.00">
                  <c:v>73.446395291201995</c:v>
                </c:pt>
                <c:pt idx="13802" formatCode="0.00">
                  <c:v>73.362896480331273</c:v>
                </c:pt>
                <c:pt idx="13803" formatCode="0.00">
                  <c:v>73.136003526239378</c:v>
                </c:pt>
                <c:pt idx="13804" formatCode="0.00">
                  <c:v>73.060579472262631</c:v>
                </c:pt>
                <c:pt idx="13805" formatCode="0.00">
                  <c:v>72.946805162364711</c:v>
                </c:pt>
                <c:pt idx="13806" formatCode="0.00">
                  <c:v>72.889955161626716</c:v>
                </c:pt>
                <c:pt idx="13807" formatCode="0.00">
                  <c:v>72.861620977852084</c:v>
                </c:pt>
                <c:pt idx="13808" formatCode="0.00">
                  <c:v>72.967564489112235</c:v>
                </c:pt>
                <c:pt idx="13809" formatCode="0.00">
                  <c:v>72.727750314729334</c:v>
                </c:pt>
                <c:pt idx="13810" formatCode="0.00">
                  <c:v>72.698936514610054</c:v>
                </c:pt>
                <c:pt idx="13811" formatCode="0.00">
                  <c:v>72.805184537602699</c:v>
                </c:pt>
                <c:pt idx="13812" formatCode="0.00">
                  <c:v>72.815153716216216</c:v>
                </c:pt>
                <c:pt idx="13813" formatCode="0.00">
                  <c:v>72.805742276766836</c:v>
                </c:pt>
                <c:pt idx="13814" formatCode="0.00">
                  <c:v>72.980882128471507</c:v>
                </c:pt>
                <c:pt idx="13815" formatCode="0.00">
                  <c:v>72.854937539834296</c:v>
                </c:pt>
                <c:pt idx="13816" formatCode="0.00">
                  <c:v>72.747987223168664</c:v>
                </c:pt>
                <c:pt idx="13817" formatCode="0.00">
                  <c:v>72.718781950074685</c:v>
                </c:pt>
                <c:pt idx="13818" formatCode="0.00">
                  <c:v>72.513213629566351</c:v>
                </c:pt>
                <c:pt idx="13819" formatCode="0.00">
                  <c:v>72.5032715415865</c:v>
                </c:pt>
                <c:pt idx="13820" formatCode="0.00">
                  <c:v>72.581585491119213</c:v>
                </c:pt>
                <c:pt idx="13821" formatCode="0.00">
                  <c:v>72.385674791533049</c:v>
                </c:pt>
                <c:pt idx="13822" formatCode="0.00">
                  <c:v>72.53295305164319</c:v>
                </c:pt>
                <c:pt idx="13823" formatCode="0.00">
                  <c:v>72.514168224299084</c:v>
                </c:pt>
                <c:pt idx="13824" formatCode="0.00">
                  <c:v>72.437264861434329</c:v>
                </c:pt>
                <c:pt idx="13825" formatCode="0.00">
                  <c:v>72.708638432364111</c:v>
                </c:pt>
                <c:pt idx="13826" formatCode="0.00">
                  <c:v>72.621905692081512</c:v>
                </c:pt>
                <c:pt idx="13827" formatCode="0.00">
                  <c:v>72.612518627040615</c:v>
                </c:pt>
                <c:pt idx="13828" formatCode="0.00">
                  <c:v>72.870798165137614</c:v>
                </c:pt>
                <c:pt idx="13829" formatCode="0.00">
                  <c:v>72.794106949646306</c:v>
                </c:pt>
                <c:pt idx="13830" formatCode="0.00">
                  <c:v>80.448350186489861</c:v>
                </c:pt>
                <c:pt idx="13831" formatCode="0.00">
                  <c:v>73.854637378540431</c:v>
                </c:pt>
                <c:pt idx="13832" formatCode="0.00">
                  <c:v>73.134104815864035</c:v>
                </c:pt>
                <c:pt idx="13833" formatCode="0.00">
                  <c:v>73.312107142857158</c:v>
                </c:pt>
                <c:pt idx="13834" formatCode="0.00">
                  <c:v>73.294129392646767</c:v>
                </c:pt>
                <c:pt idx="13835" formatCode="0.00">
                  <c:v>73.218554429353361</c:v>
                </c:pt>
                <c:pt idx="13836" formatCode="0.00">
                  <c:v>73.134104815864035</c:v>
                </c:pt>
                <c:pt idx="13837" formatCode="0.00">
                  <c:v>73.179666666666691</c:v>
                </c:pt>
                <c:pt idx="13838" formatCode="0.00">
                  <c:v>73.086662966700317</c:v>
                </c:pt>
                <c:pt idx="13839" formatCode="0.00">
                  <c:v>73.2721395677641</c:v>
                </c:pt>
                <c:pt idx="13840" formatCode="0.00">
                  <c:v>73.198289957567198</c:v>
                </c:pt>
                <c:pt idx="13841" formatCode="0.00">
                  <c:v>73.450208831274054</c:v>
                </c:pt>
                <c:pt idx="13842" formatCode="0.00">
                  <c:v>73.350398373983751</c:v>
                </c:pt>
                <c:pt idx="13843" formatCode="0.00">
                  <c:v>73.577809144723417</c:v>
                </c:pt>
                <c:pt idx="13844" formatCode="0.00">
                  <c:v>73.723256410256425</c:v>
                </c:pt>
                <c:pt idx="13845" formatCode="0.00">
                  <c:v>73.416172641120724</c:v>
                </c:pt>
                <c:pt idx="13846" formatCode="0.00">
                  <c:v>73.541943560057888</c:v>
                </c:pt>
                <c:pt idx="13847" formatCode="0.00">
                  <c:v>73.449735117195615</c:v>
                </c:pt>
                <c:pt idx="13848" formatCode="0.00">
                  <c:v>73.289887871853566</c:v>
                </c:pt>
                <c:pt idx="13849" formatCode="0.00">
                  <c:v>73.472366534694729</c:v>
                </c:pt>
                <c:pt idx="13850" formatCode="0.00">
                  <c:v>73.454072173550287</c:v>
                </c:pt>
                <c:pt idx="13851" formatCode="0.00">
                  <c:v>73.081461699019002</c:v>
                </c:pt>
                <c:pt idx="13852" formatCode="0.00">
                  <c:v>73.072222895341554</c:v>
                </c:pt>
                <c:pt idx="13853" formatCode="0.00">
                  <c:v>73.168478879130092</c:v>
                </c:pt>
                <c:pt idx="13854" formatCode="0.00">
                  <c:v>73.169092964824131</c:v>
                </c:pt>
                <c:pt idx="13855" formatCode="0.00">
                  <c:v>73.217864751520253</c:v>
                </c:pt>
                <c:pt idx="13856" formatCode="0.00">
                  <c:v>73.218542725173208</c:v>
                </c:pt>
                <c:pt idx="13857" formatCode="0.00">
                  <c:v>73.036233809924326</c:v>
                </c:pt>
                <c:pt idx="13858" formatCode="0.00">
                  <c:v>72.988568660488639</c:v>
                </c:pt>
                <c:pt idx="13859" formatCode="0.00">
                  <c:v>73.017955714888245</c:v>
                </c:pt>
                <c:pt idx="13860" formatCode="0.00">
                  <c:v>73.037815205913418</c:v>
                </c:pt>
                <c:pt idx="13861" formatCode="0.00">
                  <c:v>73.106293843875633</c:v>
                </c:pt>
                <c:pt idx="13862" formatCode="0.00">
                  <c:v>73.10683605168397</c:v>
                </c:pt>
                <c:pt idx="13863" formatCode="0.00">
                  <c:v>72.883759117896531</c:v>
                </c:pt>
                <c:pt idx="13864" formatCode="0.00">
                  <c:v>73.049525801656415</c:v>
                </c:pt>
                <c:pt idx="13865" formatCode="0.00">
                  <c:v>72.913510204081632</c:v>
                </c:pt>
                <c:pt idx="13866" formatCode="0.00">
                  <c:v>72.991723404255339</c:v>
                </c:pt>
                <c:pt idx="13867" formatCode="0.00">
                  <c:v>72.806466695041507</c:v>
                </c:pt>
                <c:pt idx="13868" formatCode="0.00">
                  <c:v>72.786936170212783</c:v>
                </c:pt>
                <c:pt idx="13869" formatCode="0.00">
                  <c:v>72.825818877551043</c:v>
                </c:pt>
                <c:pt idx="13870" formatCode="0.00">
                  <c:v>72.776832944668243</c:v>
                </c:pt>
                <c:pt idx="13871" formatCode="0.00">
                  <c:v>72.737757076468114</c:v>
                </c:pt>
                <c:pt idx="13872" formatCode="0.00">
                  <c:v>72.814725952431075</c:v>
                </c:pt>
                <c:pt idx="13873" formatCode="0.00">
                  <c:v>72.987208429440159</c:v>
                </c:pt>
                <c:pt idx="13874" formatCode="0.00">
                  <c:v>73.072222895341554</c:v>
                </c:pt>
                <c:pt idx="13875" formatCode="0.00">
                  <c:v>73.108817727840204</c:v>
                </c:pt>
                <c:pt idx="13876" formatCode="0.00">
                  <c:v>73.012067550766687</c:v>
                </c:pt>
                <c:pt idx="13877" formatCode="0.00">
                  <c:v>73.057985555096991</c:v>
                </c:pt>
                <c:pt idx="13878" formatCode="0.00">
                  <c:v>73.056818144414734</c:v>
                </c:pt>
                <c:pt idx="13879" formatCode="0.00">
                  <c:v>72.989923076923105</c:v>
                </c:pt>
                <c:pt idx="13880" formatCode="0.00">
                  <c:v>73.130117117117123</c:v>
                </c:pt>
                <c:pt idx="13881" formatCode="0.00">
                  <c:v>73.327189189189184</c:v>
                </c:pt>
                <c:pt idx="13882" formatCode="0.00">
                  <c:v>73.721973570989576</c:v>
                </c:pt>
                <c:pt idx="13883" formatCode="0.00">
                  <c:v>73.412098545380061</c:v>
                </c:pt>
                <c:pt idx="13884" formatCode="0.00">
                  <c:v>73.496609916000835</c:v>
                </c:pt>
                <c:pt idx="13885" formatCode="0.00">
                  <c:v>73.438869120654417</c:v>
                </c:pt>
                <c:pt idx="13886" formatCode="0.00">
                  <c:v>73.654644508079372</c:v>
                </c:pt>
                <c:pt idx="13887" formatCode="0.00">
                  <c:v>73.756665713118124</c:v>
                </c:pt>
                <c:pt idx="13888" formatCode="0.00">
                  <c:v>73.698600652661653</c:v>
                </c:pt>
                <c:pt idx="13889" formatCode="0.00">
                  <c:v>73.762490835030562</c:v>
                </c:pt>
                <c:pt idx="13890" formatCode="0.00">
                  <c:v>73.912348003260021</c:v>
                </c:pt>
                <c:pt idx="13891" formatCode="0.00">
                  <c:v>73.956958502847868</c:v>
                </c:pt>
                <c:pt idx="13892" formatCode="0.00">
                  <c:v>74.081780388978956</c:v>
                </c:pt>
                <c:pt idx="13893" formatCode="0.00">
                  <c:v>74.193206645056748</c:v>
                </c:pt>
                <c:pt idx="13894" formatCode="0.00">
                  <c:v>74.274837312828808</c:v>
                </c:pt>
                <c:pt idx="13895" formatCode="0.00">
                  <c:v>74.186794633851122</c:v>
                </c:pt>
                <c:pt idx="13896" formatCode="0.00">
                  <c:v>74.378907717106614</c:v>
                </c:pt>
                <c:pt idx="13897" formatCode="0.00">
                  <c:v>74.347170854271369</c:v>
                </c:pt>
                <c:pt idx="13898" formatCode="0.00">
                  <c:v>74.334299638989179</c:v>
                </c:pt>
                <c:pt idx="13899" formatCode="0.00">
                  <c:v>74.093312437412393</c:v>
                </c:pt>
                <c:pt idx="13900" formatCode="0.00">
                  <c:v>73.927331465172159</c:v>
                </c:pt>
                <c:pt idx="13901" formatCode="0.00">
                  <c:v>74.018803482089268</c:v>
                </c:pt>
                <c:pt idx="13902" formatCode="0.00">
                  <c:v>73.927331465172159</c:v>
                </c:pt>
                <c:pt idx="13903" formatCode="0.00">
                  <c:v>73.947455802766086</c:v>
                </c:pt>
                <c:pt idx="13904" formatCode="0.00">
                  <c:v>74.068276886035321</c:v>
                </c:pt>
                <c:pt idx="13905" formatCode="0.00">
                  <c:v>73.940796746334613</c:v>
                </c:pt>
                <c:pt idx="13906" formatCode="0.00">
                  <c:v>74.007367330517013</c:v>
                </c:pt>
                <c:pt idx="13907" formatCode="0.00">
                  <c:v>73.944607574536676</c:v>
                </c:pt>
                <c:pt idx="13908" formatCode="0.00">
                  <c:v>73.964886221504955</c:v>
                </c:pt>
                <c:pt idx="13909" formatCode="0.00">
                  <c:v>74.375138669900963</c:v>
                </c:pt>
                <c:pt idx="13910" formatCode="0.00">
                  <c:v>74.201259109311763</c:v>
                </c:pt>
                <c:pt idx="13911" formatCode="0.00">
                  <c:v>74.195048681541593</c:v>
                </c:pt>
                <c:pt idx="13912" formatCode="0.00">
                  <c:v>74.327543977249661</c:v>
                </c:pt>
                <c:pt idx="13913" formatCode="0.00">
                  <c:v>74.188813008130097</c:v>
                </c:pt>
                <c:pt idx="13914" formatCode="0.00">
                  <c:v>74.31956637527955</c:v>
                </c:pt>
                <c:pt idx="13915" formatCode="0.00">
                  <c:v>74.133805369127529</c:v>
                </c:pt>
                <c:pt idx="13916" formatCode="0.00">
                  <c:v>74.012085179914621</c:v>
                </c:pt>
                <c:pt idx="13917" formatCode="0.00">
                  <c:v>73.993182926829292</c:v>
                </c:pt>
                <c:pt idx="13918" formatCode="0.00">
                  <c:v>73.787111675126923</c:v>
                </c:pt>
                <c:pt idx="13919" formatCode="0.00">
                  <c:v>73.925946428571436</c:v>
                </c:pt>
                <c:pt idx="13920" formatCode="0.00">
                  <c:v>73.896563032022712</c:v>
                </c:pt>
                <c:pt idx="13921" formatCode="0.00">
                  <c:v>74.293712406395471</c:v>
                </c:pt>
                <c:pt idx="13922" formatCode="0.00">
                  <c:v>74.088212292761852</c:v>
                </c:pt>
                <c:pt idx="13923" formatCode="0.00">
                  <c:v>74.262040985261464</c:v>
                </c:pt>
                <c:pt idx="13924" formatCode="0.00">
                  <c:v>74.667195240016156</c:v>
                </c:pt>
                <c:pt idx="13925" formatCode="0.00">
                  <c:v>75.09923816240179</c:v>
                </c:pt>
                <c:pt idx="13926" formatCode="0.00">
                  <c:v>75.514813419302868</c:v>
                </c:pt>
                <c:pt idx="13927" formatCode="0.00">
                  <c:v>75.60127669414841</c:v>
                </c:pt>
                <c:pt idx="13928" formatCode="0.00">
                  <c:v>75.84820900321543</c:v>
                </c:pt>
                <c:pt idx="13929" formatCode="0.00">
                  <c:v>76.179800643086807</c:v>
                </c:pt>
                <c:pt idx="13930" formatCode="0.00">
                  <c:v>76.373229099678468</c:v>
                </c:pt>
                <c:pt idx="13931" formatCode="0.00">
                  <c:v>76.426235589475809</c:v>
                </c:pt>
                <c:pt idx="13932" formatCode="0.00">
                  <c:v>76.981147106109333</c:v>
                </c:pt>
                <c:pt idx="13933" formatCode="0.00">
                  <c:v>77.182881454691596</c:v>
                </c:pt>
                <c:pt idx="13934" formatCode="0.00">
                  <c:v>77.207779116465872</c:v>
                </c:pt>
                <c:pt idx="13935" formatCode="0.00">
                  <c:v>77.597287723528254</c:v>
                </c:pt>
                <c:pt idx="13936" formatCode="0.00">
                  <c:v>77.790677315652019</c:v>
                </c:pt>
                <c:pt idx="13937" formatCode="0.00">
                  <c:v>77.984066907775784</c:v>
                </c:pt>
                <c:pt idx="13938" formatCode="0.00">
                  <c:v>78.524061946902677</c:v>
                </c:pt>
                <c:pt idx="13939" formatCode="0.00">
                  <c:v>78.717646017699138</c:v>
                </c:pt>
                <c:pt idx="13940" formatCode="0.00">
                  <c:v>79.002141363362171</c:v>
                </c:pt>
                <c:pt idx="13941" formatCode="0.00">
                  <c:v>78.911230088495586</c:v>
                </c:pt>
                <c:pt idx="13942" formatCode="0.00">
                  <c:v>78.94306430868167</c:v>
                </c:pt>
                <c:pt idx="13943" formatCode="0.00">
                  <c:v>79.16812048192773</c:v>
                </c:pt>
                <c:pt idx="13944" formatCode="0.00">
                  <c:v>79.633309050772638</c:v>
                </c:pt>
                <c:pt idx="13945" formatCode="0.00">
                  <c:v>79.302183222958078</c:v>
                </c:pt>
                <c:pt idx="13946" formatCode="0.00">
                  <c:v>79.302183222958078</c:v>
                </c:pt>
                <c:pt idx="13947" formatCode="0.00">
                  <c:v>79.262749247743244</c:v>
                </c:pt>
                <c:pt idx="13948" formatCode="0.00">
                  <c:v>79.716090507726292</c:v>
                </c:pt>
                <c:pt idx="13949" formatCode="0.00">
                  <c:v>79.392815409309819</c:v>
                </c:pt>
                <c:pt idx="13950" formatCode="0.00">
                  <c:v>79.546393501805071</c:v>
                </c:pt>
                <c:pt idx="13951" formatCode="0.00">
                  <c:v>79.676490471414255</c:v>
                </c:pt>
                <c:pt idx="13952" formatCode="0.00">
                  <c:v>79.617149959903784</c:v>
                </c:pt>
                <c:pt idx="13953" formatCode="0.00">
                  <c:v>79.617149959903784</c:v>
                </c:pt>
                <c:pt idx="13954" formatCode="0.00">
                  <c:v>79.786821464393199</c:v>
                </c:pt>
                <c:pt idx="13955" formatCode="0.00">
                  <c:v>79.656702366626575</c:v>
                </c:pt>
                <c:pt idx="13956" formatCode="0.00">
                  <c:v>79.483411233701119</c:v>
                </c:pt>
                <c:pt idx="13957" formatCode="0.00">
                  <c:v>79.341648865689635</c:v>
                </c:pt>
                <c:pt idx="13958" formatCode="0.00">
                  <c:v>78.962748743718606</c:v>
                </c:pt>
                <c:pt idx="13959" formatCode="0.00">
                  <c:v>78.867627766599611</c:v>
                </c:pt>
                <c:pt idx="13960" formatCode="0.00">
                  <c:v>78.811710457384663</c:v>
                </c:pt>
                <c:pt idx="13961" formatCode="0.00">
                  <c:v>78.779686832022605</c:v>
                </c:pt>
                <c:pt idx="13962" formatCode="0.00">
                  <c:v>78.553363269424835</c:v>
                </c:pt>
                <c:pt idx="13963" formatCode="0.00">
                  <c:v>78.481705834847588</c:v>
                </c:pt>
                <c:pt idx="13964" formatCode="0.00">
                  <c:v>78.457444444444462</c:v>
                </c:pt>
                <c:pt idx="13965" formatCode="0.00">
                  <c:v>78.021180165623107</c:v>
                </c:pt>
                <c:pt idx="13966" formatCode="0.00">
                  <c:v>78.398422975974171</c:v>
                </c:pt>
                <c:pt idx="13967" formatCode="0.00">
                  <c:v>78.585595281306723</c:v>
                </c:pt>
                <c:pt idx="13968" formatCode="0.00">
                  <c:v>78.016613732182293</c:v>
                </c:pt>
                <c:pt idx="13969" formatCode="0.00">
                  <c:v>77.16435512156238</c:v>
                </c:pt>
                <c:pt idx="13970" formatCode="0.00">
                  <c:v>76.341608247422698</c:v>
                </c:pt>
                <c:pt idx="13971" formatCode="0.00">
                  <c:v>75.940571935356743</c:v>
                </c:pt>
                <c:pt idx="13972" formatCode="0.00">
                  <c:v>74.999658818913076</c:v>
                </c:pt>
                <c:pt idx="13973" formatCode="0.00">
                  <c:v>74.563596985711499</c:v>
                </c:pt>
                <c:pt idx="13974" formatCode="0.00">
                  <c:v>74.424931263425123</c:v>
                </c:pt>
                <c:pt idx="13975" formatCode="0.00">
                  <c:v>75.067937548790027</c:v>
                </c:pt>
                <c:pt idx="13976" formatCode="0.00">
                  <c:v>74.506583511569147</c:v>
                </c:pt>
                <c:pt idx="13977" formatCode="0.00">
                  <c:v>74.680539774932114</c:v>
                </c:pt>
                <c:pt idx="13978" formatCode="0.00">
                  <c:v>74.569426635694953</c:v>
                </c:pt>
                <c:pt idx="13979" formatCode="0.00">
                  <c:v>74.437730146491901</c:v>
                </c:pt>
                <c:pt idx="13980" formatCode="0.00">
                  <c:v>74.527856260852801</c:v>
                </c:pt>
                <c:pt idx="13981" formatCode="0.00">
                  <c:v>74.219836616454231</c:v>
                </c:pt>
                <c:pt idx="13982" formatCode="0.00">
                  <c:v>74.398195206803265</c:v>
                </c:pt>
                <c:pt idx="13983" formatCode="0.00">
                  <c:v>74.356495934959369</c:v>
                </c:pt>
                <c:pt idx="13984" formatCode="0.00">
                  <c:v>74.43392481056928</c:v>
                </c:pt>
                <c:pt idx="13985" formatCode="0.00">
                  <c:v>74.190164586583464</c:v>
                </c:pt>
                <c:pt idx="13986" formatCode="0.00">
                  <c:v>74.430058362710554</c:v>
                </c:pt>
                <c:pt idx="13987" formatCode="0.00">
                  <c:v>74.644982690794663</c:v>
                </c:pt>
                <c:pt idx="13988" formatCode="0.00">
                  <c:v>74.106279143536895</c:v>
                </c:pt>
                <c:pt idx="13989" formatCode="0.00">
                  <c:v>74.099648011193295</c:v>
                </c:pt>
                <c:pt idx="13990" formatCode="0.00">
                  <c:v>74.03830752167778</c:v>
                </c:pt>
                <c:pt idx="13991" formatCode="0.00">
                  <c:v>74.700766714082519</c:v>
                </c:pt>
                <c:pt idx="13992" formatCode="0.00">
                  <c:v>74.307549908144537</c:v>
                </c:pt>
                <c:pt idx="13993" formatCode="0.00">
                  <c:v>74.189007363469031</c:v>
                </c:pt>
                <c:pt idx="13994" formatCode="0.00">
                  <c:v>74.201806888068901</c:v>
                </c:pt>
                <c:pt idx="13995" formatCode="0.00">
                  <c:v>74.201806888068901</c:v>
                </c:pt>
                <c:pt idx="13996" formatCode="0.00">
                  <c:v>74.050909836065586</c:v>
                </c:pt>
                <c:pt idx="13997" formatCode="0.00">
                  <c:v>73.806484941610336</c:v>
                </c:pt>
                <c:pt idx="13998" formatCode="0.00">
                  <c:v>73.995366208734879</c:v>
                </c:pt>
                <c:pt idx="13999" formatCode="0.00">
                  <c:v>73.969552999178319</c:v>
                </c:pt>
                <c:pt idx="14000" formatCode="0.00">
                  <c:v>73.905408969347874</c:v>
                </c:pt>
                <c:pt idx="14001" formatCode="0.00">
                  <c:v>73.906923789907339</c:v>
                </c:pt>
                <c:pt idx="14002" formatCode="0.00">
                  <c:v>74.069415016501665</c:v>
                </c:pt>
                <c:pt idx="14003" formatCode="0.00">
                  <c:v>74.090360049576546</c:v>
                </c:pt>
                <c:pt idx="14004" formatCode="0.00">
                  <c:v>74.159079039933786</c:v>
                </c:pt>
                <c:pt idx="14005" formatCode="0.00">
                  <c:v>74.094744716121014</c:v>
                </c:pt>
                <c:pt idx="14006" formatCode="0.00">
                  <c:v>74.210614107883828</c:v>
                </c:pt>
                <c:pt idx="14007" formatCode="0.00">
                  <c:v>74.165535328345811</c:v>
                </c:pt>
                <c:pt idx="14008" formatCode="0.00">
                  <c:v>74.091684429641973</c:v>
                </c:pt>
                <c:pt idx="14009" formatCode="0.00">
                  <c:v>74.122107961650698</c:v>
                </c:pt>
                <c:pt idx="14010" formatCode="0.00">
                  <c:v>74.123914023372294</c:v>
                </c:pt>
                <c:pt idx="14011" formatCode="0.00">
                  <c:v>74.096107120484447</c:v>
                </c:pt>
                <c:pt idx="14012" formatCode="0.00">
                  <c:v>74.154454241537834</c:v>
                </c:pt>
                <c:pt idx="14013" formatCode="0.00">
                  <c:v>74.288862068965528</c:v>
                </c:pt>
                <c:pt idx="14014" formatCode="0.00">
                  <c:v>74.593375782881026</c:v>
                </c:pt>
                <c:pt idx="14015" formatCode="0.00">
                  <c:v>74.925930135557891</c:v>
                </c:pt>
                <c:pt idx="14016" formatCode="0.00">
                  <c:v>74.950343880099936</c:v>
                </c:pt>
                <c:pt idx="14017" formatCode="0.00">
                  <c:v>75.249760124610603</c:v>
                </c:pt>
                <c:pt idx="14018" formatCode="0.00">
                  <c:v>75.602977220956731</c:v>
                </c:pt>
                <c:pt idx="14019" formatCode="0.00">
                  <c:v>75.606407728869613</c:v>
                </c:pt>
                <c:pt idx="14020" formatCode="0.00">
                  <c:v>75.995993197278935</c:v>
                </c:pt>
                <c:pt idx="14021" formatCode="0.00">
                  <c:v>75.745914779744766</c:v>
                </c:pt>
                <c:pt idx="14022" formatCode="0.00">
                  <c:v>75.940014802631595</c:v>
                </c:pt>
                <c:pt idx="14023" formatCode="0.00">
                  <c:v>75.962209932279919</c:v>
                </c:pt>
                <c:pt idx="14024" formatCode="0.00">
                  <c:v>75.635747747747772</c:v>
                </c:pt>
                <c:pt idx="14025" formatCode="0.00">
                  <c:v>75.24888379705402</c:v>
                </c:pt>
                <c:pt idx="14026" formatCode="0.00">
                  <c:v>73.924476414131107</c:v>
                </c:pt>
                <c:pt idx="14027" formatCode="0.00">
                  <c:v>75.307531728218734</c:v>
                </c:pt>
                <c:pt idx="14028" formatCode="0.00">
                  <c:v>75.465376096267619</c:v>
                </c:pt>
                <c:pt idx="14029" formatCode="0.00">
                  <c:v>75.465376096267619</c:v>
                </c:pt>
                <c:pt idx="14030" formatCode="0.00">
                  <c:v>75.754537520391523</c:v>
                </c:pt>
                <c:pt idx="14031" formatCode="0.00">
                  <c:v>76.175112561174558</c:v>
                </c:pt>
                <c:pt idx="14032" formatCode="0.00">
                  <c:v>76.44461434977579</c:v>
                </c:pt>
                <c:pt idx="14033" formatCode="0.00">
                  <c:v>76.71389649551756</c:v>
                </c:pt>
                <c:pt idx="14034" formatCode="0.00">
                  <c:v>76.938020374898144</c:v>
                </c:pt>
                <c:pt idx="14035" formatCode="0.00">
                  <c:v>77.022066829665874</c:v>
                </c:pt>
                <c:pt idx="14036" formatCode="0.00">
                  <c:v>77.075410914274102</c:v>
                </c:pt>
                <c:pt idx="14037" formatCode="0.00">
                  <c:v>77.128689865689879</c:v>
                </c:pt>
                <c:pt idx="14038" formatCode="0.00">
                  <c:v>77.338472657044122</c:v>
                </c:pt>
                <c:pt idx="14039" formatCode="0.00">
                  <c:v>77.436131600324956</c:v>
                </c:pt>
                <c:pt idx="14040" formatCode="0.00">
                  <c:v>77.377420539882309</c:v>
                </c:pt>
                <c:pt idx="14041" formatCode="0.00">
                  <c:v>77.246258928571436</c:v>
                </c:pt>
                <c:pt idx="14042" formatCode="0.00">
                  <c:v>77.338319537431545</c:v>
                </c:pt>
                <c:pt idx="14043" formatCode="0.00">
                  <c:v>77.422007912355468</c:v>
                </c:pt>
                <c:pt idx="14044" formatCode="0.00">
                  <c:v>77.547829406986196</c:v>
                </c:pt>
                <c:pt idx="14045" formatCode="0.00">
                  <c:v>77.626313008130097</c:v>
                </c:pt>
                <c:pt idx="14046" formatCode="0.00">
                  <c:v>77.153717342571852</c:v>
                </c:pt>
                <c:pt idx="14047" formatCode="0.00">
                  <c:v>76.732317949765175</c:v>
                </c:pt>
                <c:pt idx="14048" formatCode="0.00">
                  <c:v>77.192631525076777</c:v>
                </c:pt>
                <c:pt idx="14049" formatCode="0.00">
                  <c:v>77.429478555304755</c:v>
                </c:pt>
                <c:pt idx="14050" formatCode="0.00">
                  <c:v>77.695781320715923</c:v>
                </c:pt>
                <c:pt idx="14051" formatCode="0.00">
                  <c:v>77.81005215419502</c:v>
                </c:pt>
                <c:pt idx="14052" formatCode="0.00">
                  <c:v>78.123617640983284</c:v>
                </c:pt>
                <c:pt idx="14053" formatCode="0.00">
                  <c:v>78.251041002277915</c:v>
                </c:pt>
                <c:pt idx="14054" formatCode="0.00">
                  <c:v>78.253091305250067</c:v>
                </c:pt>
                <c:pt idx="14055" formatCode="0.00">
                  <c:v>78.58995507487522</c:v>
                </c:pt>
                <c:pt idx="14056" formatCode="0.00">
                  <c:v>78.801601792040017</c:v>
                </c:pt>
                <c:pt idx="14057" formatCode="0.00">
                  <c:v>78.850090377791702</c:v>
                </c:pt>
                <c:pt idx="14058" formatCode="0.00">
                  <c:v>78.636276222315104</c:v>
                </c:pt>
                <c:pt idx="14059" formatCode="0.00">
                  <c:v>78.968448650909878</c:v>
                </c:pt>
                <c:pt idx="14060" formatCode="0.00">
                  <c:v>78.869469849246244</c:v>
                </c:pt>
                <c:pt idx="14061" formatCode="0.00">
                  <c:v>79.482227548670735</c:v>
                </c:pt>
                <c:pt idx="14062" formatCode="0.00">
                  <c:v>78.808040803515382</c:v>
                </c:pt>
                <c:pt idx="14063" formatCode="0.00">
                  <c:v>78.866113246970357</c:v>
                </c:pt>
                <c:pt idx="14064" formatCode="0.00">
                  <c:v>79.104364205256587</c:v>
                </c:pt>
                <c:pt idx="14065" formatCode="0.00">
                  <c:v>78.981750000000019</c:v>
                </c:pt>
                <c:pt idx="14066" formatCode="0.00">
                  <c:v>79.272197672001695</c:v>
                </c:pt>
                <c:pt idx="14067" formatCode="0.00">
                  <c:v>79.69584588259697</c:v>
                </c:pt>
                <c:pt idx="14068" formatCode="0.00">
                  <c:v>80.220418151678402</c:v>
                </c:pt>
                <c:pt idx="14069" formatCode="0.00">
                  <c:v>80.222220591275587</c:v>
                </c:pt>
                <c:pt idx="14070" formatCode="0.00">
                  <c:v>80.216115329069538</c:v>
                </c:pt>
                <c:pt idx="14071" formatCode="0.00">
                  <c:v>80.726740458015286</c:v>
                </c:pt>
                <c:pt idx="14072" formatCode="0.00">
                  <c:v>81.298787847579845</c:v>
                </c:pt>
                <c:pt idx="14073" formatCode="0.00">
                  <c:v>81.702868204283376</c:v>
                </c:pt>
                <c:pt idx="14074" formatCode="0.00">
                  <c:v>82.242423868312784</c:v>
                </c:pt>
                <c:pt idx="14075" formatCode="0.00">
                  <c:v>82.843898991976971</c:v>
                </c:pt>
                <c:pt idx="14076" formatCode="0.00">
                  <c:v>83.028216944273098</c:v>
                </c:pt>
                <c:pt idx="14077" formatCode="0.00">
                  <c:v>83.608066803699913</c:v>
                </c:pt>
                <c:pt idx="14078" formatCode="0.00">
                  <c:v>84.060340316286712</c:v>
                </c:pt>
                <c:pt idx="14079" formatCode="0.00">
                  <c:v>84.01802976801477</c:v>
                </c:pt>
                <c:pt idx="14080" formatCode="0.00">
                  <c:v>83.905307692307716</c:v>
                </c:pt>
                <c:pt idx="14081" formatCode="0.00">
                  <c:v>84.483654627539522</c:v>
                </c:pt>
                <c:pt idx="14082" formatCode="0.00">
                  <c:v>84.955780968006579</c:v>
                </c:pt>
                <c:pt idx="14083" formatCode="0.00">
                  <c:v>84.870581967213141</c:v>
                </c:pt>
                <c:pt idx="14084" formatCode="0.00">
                  <c:v>84.757369369369385</c:v>
                </c:pt>
                <c:pt idx="14085" formatCode="0.00">
                  <c:v>84.784992635024565</c:v>
                </c:pt>
                <c:pt idx="14086" formatCode="0.00">
                  <c:v>84.854438496117709</c:v>
                </c:pt>
                <c:pt idx="14087" formatCode="0.00">
                  <c:v>85.079203514507569</c:v>
                </c:pt>
                <c:pt idx="14088" formatCode="0.00">
                  <c:v>84.945584269662945</c:v>
                </c:pt>
                <c:pt idx="14089" formatCode="0.00">
                  <c:v>85.14221348314608</c:v>
                </c:pt>
                <c:pt idx="14090" formatCode="0.00">
                  <c:v>84.918131874872245</c:v>
                </c:pt>
                <c:pt idx="14091" formatCode="0.00">
                  <c:v>85.169460502143323</c:v>
                </c:pt>
                <c:pt idx="14092" formatCode="0.00">
                  <c:v>85.675921348314631</c:v>
                </c:pt>
                <c:pt idx="14093" formatCode="0.00">
                  <c:v>85.745489279150519</c:v>
                </c:pt>
                <c:pt idx="14094" formatCode="0.00">
                  <c:v>85.408548294874436</c:v>
                </c:pt>
                <c:pt idx="14095" formatCode="0.00">
                  <c:v>85.324313048805422</c:v>
                </c:pt>
                <c:pt idx="14096" formatCode="0.00">
                  <c:v>85.408548294874436</c:v>
                </c:pt>
                <c:pt idx="14097" formatCode="0.00">
                  <c:v>85.302065687474524</c:v>
                </c:pt>
                <c:pt idx="14098" formatCode="0.00">
                  <c:v>84.776002243524374</c:v>
                </c:pt>
                <c:pt idx="14099" formatCode="0.00">
                  <c:v>84.684970624235021</c:v>
                </c:pt>
                <c:pt idx="14100" formatCode="0.00">
                  <c:v>84.376423092615283</c:v>
                </c:pt>
                <c:pt idx="14101" formatCode="0.00">
                  <c:v>84.460835851367918</c:v>
                </c:pt>
                <c:pt idx="14102" formatCode="0.00">
                  <c:v>83.898991820040905</c:v>
                </c:pt>
                <c:pt idx="14103" formatCode="0.00">
                  <c:v>83.666144847367363</c:v>
                </c:pt>
                <c:pt idx="14104" formatCode="0.00">
                  <c:v>83.419211562115635</c:v>
                </c:pt>
                <c:pt idx="14105" formatCode="0.00">
                  <c:v>83.347770114942549</c:v>
                </c:pt>
                <c:pt idx="14106" formatCode="0.00">
                  <c:v>84.166245686113399</c:v>
                </c:pt>
                <c:pt idx="14107" formatCode="0.00">
                  <c:v>84.145065775950684</c:v>
                </c:pt>
                <c:pt idx="14108" formatCode="0.00">
                  <c:v>82.273784716516033</c:v>
                </c:pt>
                <c:pt idx="14109" formatCode="0.00">
                  <c:v>81.416968091634288</c:v>
                </c:pt>
                <c:pt idx="14110" formatCode="0.00">
                  <c:v>79.62580178535201</c:v>
                </c:pt>
                <c:pt idx="14111" formatCode="0.00">
                  <c:v>78.050688442211069</c:v>
                </c:pt>
                <c:pt idx="14112" formatCode="0.00">
                  <c:v>76.959147720485788</c:v>
                </c:pt>
                <c:pt idx="14113" formatCode="0.00">
                  <c:v>75.741826881509155</c:v>
                </c:pt>
                <c:pt idx="14114" formatCode="0.00">
                  <c:v>75.832176192353188</c:v>
                </c:pt>
                <c:pt idx="14115" formatCode="0.00">
                  <c:v>76.364076436895147</c:v>
                </c:pt>
                <c:pt idx="14116" formatCode="0.00">
                  <c:v>76.656901956908484</c:v>
                </c:pt>
                <c:pt idx="14117" formatCode="0.00">
                  <c:v>76.347055971620051</c:v>
                </c:pt>
                <c:pt idx="14118" formatCode="0.00">
                  <c:v>76.646359559402072</c:v>
                </c:pt>
                <c:pt idx="14119" formatCode="0.00">
                  <c:v>76.888024524229948</c:v>
                </c:pt>
                <c:pt idx="14120" formatCode="0.00">
                  <c:v>75.68816843118384</c:v>
                </c:pt>
                <c:pt idx="14121" formatCode="0.00">
                  <c:v>75.155689371697022</c:v>
                </c:pt>
                <c:pt idx="14122" formatCode="0.00">
                  <c:v>74.967296339792526</c:v>
                </c:pt>
                <c:pt idx="14123" formatCode="0.00">
                  <c:v>74.786225112458453</c:v>
                </c:pt>
                <c:pt idx="14124" formatCode="0.00">
                  <c:v>74.76788854125931</c:v>
                </c:pt>
                <c:pt idx="14125" formatCode="0.00">
                  <c:v>74.639733059949236</c:v>
                </c:pt>
                <c:pt idx="14126" formatCode="0.00">
                  <c:v>74.843472103004288</c:v>
                </c:pt>
                <c:pt idx="14127" formatCode="0.00">
                  <c:v>74.832430910153988</c:v>
                </c:pt>
                <c:pt idx="14128" formatCode="0.00">
                  <c:v>74.880096018735387</c:v>
                </c:pt>
                <c:pt idx="14129" formatCode="0.00">
                  <c:v>75.052363156866591</c:v>
                </c:pt>
                <c:pt idx="14130" formatCode="0.00">
                  <c:v>75.592992176804245</c:v>
                </c:pt>
                <c:pt idx="14131" formatCode="0.00">
                  <c:v>75.321823529411773</c:v>
                </c:pt>
                <c:pt idx="14132" formatCode="0.00">
                  <c:v>75.165908805031449</c:v>
                </c:pt>
                <c:pt idx="14133" formatCode="0.00">
                  <c:v>75.127603862830128</c:v>
                </c:pt>
                <c:pt idx="14134" formatCode="0.00">
                  <c:v>75.321983218163879</c:v>
                </c:pt>
                <c:pt idx="14135" formatCode="0.00">
                  <c:v>75.003099009900993</c:v>
                </c:pt>
                <c:pt idx="14136" formatCode="0.00">
                  <c:v>75.163784196942629</c:v>
                </c:pt>
                <c:pt idx="14137" formatCode="0.00">
                  <c:v>75.215826433121038</c:v>
                </c:pt>
                <c:pt idx="14138" formatCode="0.00">
                  <c:v>75.158380163640018</c:v>
                </c:pt>
                <c:pt idx="14139" formatCode="0.00">
                  <c:v>75.191835767153435</c:v>
                </c:pt>
                <c:pt idx="14140" formatCode="0.00">
                  <c:v>75.241265224358983</c:v>
                </c:pt>
                <c:pt idx="14141" formatCode="0.00">
                  <c:v>75.218298013245047</c:v>
                </c:pt>
                <c:pt idx="14142" formatCode="0.00">
                  <c:v>75.25923115577892</c:v>
                </c:pt>
                <c:pt idx="14143" formatCode="0.00">
                  <c:v>75.217248037044513</c:v>
                </c:pt>
                <c:pt idx="14144" formatCode="0.00">
                  <c:v>75.286038919136942</c:v>
                </c:pt>
                <c:pt idx="14145" formatCode="0.00">
                  <c:v>75.254260860779965</c:v>
                </c:pt>
                <c:pt idx="14146" formatCode="0.00">
                  <c:v>75.212048775551523</c:v>
                </c:pt>
                <c:pt idx="14147" formatCode="0.00">
                  <c:v>75.41182400648826</c:v>
                </c:pt>
                <c:pt idx="14148" formatCode="0.00">
                  <c:v>75.388888685760719</c:v>
                </c:pt>
                <c:pt idx="14149" formatCode="0.00">
                  <c:v>75.600235342019545</c:v>
                </c:pt>
                <c:pt idx="14150" formatCode="0.00">
                  <c:v>75.596843329253375</c:v>
                </c:pt>
                <c:pt idx="14151" formatCode="0.00">
                  <c:v>75.500323655694146</c:v>
                </c:pt>
                <c:pt idx="14152" formatCode="0.00">
                  <c:v>75.384030526531461</c:v>
                </c:pt>
                <c:pt idx="14153" formatCode="0.00">
                  <c:v>75.897031198686392</c:v>
                </c:pt>
                <c:pt idx="14154" formatCode="0.00">
                  <c:v>75.120216282894745</c:v>
                </c:pt>
                <c:pt idx="14155" formatCode="0.00">
                  <c:v>75.123230547550435</c:v>
                </c:pt>
                <c:pt idx="14156" formatCode="0.00">
                  <c:v>74.983133882595283</c:v>
                </c:pt>
                <c:pt idx="14157" formatCode="0.00">
                  <c:v>75.1619909390445</c:v>
                </c:pt>
                <c:pt idx="14158" formatCode="0.00">
                  <c:v>75.07260945529292</c:v>
                </c:pt>
                <c:pt idx="14159" formatCode="0.00">
                  <c:v>74.992487179487185</c:v>
                </c:pt>
                <c:pt idx="14160" formatCode="0.00">
                  <c:v>74.985392638036814</c:v>
                </c:pt>
                <c:pt idx="14161" formatCode="0.00">
                  <c:v>75.211430493273568</c:v>
                </c:pt>
                <c:pt idx="14162" formatCode="0.00">
                  <c:v>75.203713269660668</c:v>
                </c:pt>
                <c:pt idx="14163" formatCode="0.00">
                  <c:v>75.300307380373084</c:v>
                </c:pt>
                <c:pt idx="14164" formatCode="0.00">
                  <c:v>75.3392232106753</c:v>
                </c:pt>
                <c:pt idx="14165" formatCode="0.00">
                  <c:v>75.457444444444448</c:v>
                </c:pt>
                <c:pt idx="14166" formatCode="0.00">
                  <c:v>75.293173282288961</c:v>
                </c:pt>
                <c:pt idx="14167" formatCode="0.00">
                  <c:v>75.620300884955782</c:v>
                </c:pt>
                <c:pt idx="14168" formatCode="0.00">
                  <c:v>75.714986754966901</c:v>
                </c:pt>
                <c:pt idx="14169" formatCode="0.00">
                  <c:v>75.885244488977975</c:v>
                </c:pt>
                <c:pt idx="14170" formatCode="0.00">
                  <c:v>75.771306645316272</c:v>
                </c:pt>
                <c:pt idx="14171" formatCode="0.00">
                  <c:v>76.017000800160034</c:v>
                </c:pt>
                <c:pt idx="14172" formatCode="0.00">
                  <c:v>76.057437787098067</c:v>
                </c:pt>
                <c:pt idx="14173" formatCode="0.00">
                  <c:v>75.890744510978053</c:v>
                </c:pt>
                <c:pt idx="14174" formatCode="0.00">
                  <c:v>76.494536926147703</c:v>
                </c:pt>
                <c:pt idx="14175" formatCode="0.00">
                  <c:v>76.342314467915514</c:v>
                </c:pt>
                <c:pt idx="14176" formatCode="0.00">
                  <c:v>77.010807017543854</c:v>
                </c:pt>
                <c:pt idx="14177" formatCode="0.00">
                  <c:v>77.016486055776895</c:v>
                </c:pt>
                <c:pt idx="14178" formatCode="0.00">
                  <c:v>77.0360662159475</c:v>
                </c:pt>
                <c:pt idx="14179" formatCode="0.00">
                  <c:v>77.10721586165775</c:v>
                </c:pt>
                <c:pt idx="14180" formatCode="0.00">
                  <c:v>76.978818759936416</c:v>
                </c:pt>
                <c:pt idx="14181" formatCode="0.00">
                  <c:v>77.293027794322029</c:v>
                </c:pt>
                <c:pt idx="14182" formatCode="0.00">
                  <c:v>77.402219773674815</c:v>
                </c:pt>
                <c:pt idx="14183" formatCode="0.00">
                  <c:v>76.64146946867568</c:v>
                </c:pt>
                <c:pt idx="14184" formatCode="0.00">
                  <c:v>76.903309155766948</c:v>
                </c:pt>
                <c:pt idx="14185" formatCode="0.00">
                  <c:v>76.955265795206984</c:v>
                </c:pt>
                <c:pt idx="14186" formatCode="0.00">
                  <c:v>77.273895404120452</c:v>
                </c:pt>
                <c:pt idx="14187" formatCode="0.00">
                  <c:v>77.4401555996036</c:v>
                </c:pt>
                <c:pt idx="14188" formatCode="0.00">
                  <c:v>77.426690476190487</c:v>
                </c:pt>
                <c:pt idx="14189" formatCode="0.00">
                  <c:v>77.159411578112625</c:v>
                </c:pt>
                <c:pt idx="14190" formatCode="0.00">
                  <c:v>77.126591269841285</c:v>
                </c:pt>
                <c:pt idx="14191" formatCode="0.00">
                  <c:v>77.093718824463863</c:v>
                </c:pt>
                <c:pt idx="14192" formatCode="0.00">
                  <c:v>77.0360662159475</c:v>
                </c:pt>
                <c:pt idx="14193" formatCode="0.00">
                  <c:v>76.375903225806468</c:v>
                </c:pt>
                <c:pt idx="14194" formatCode="0.00">
                  <c:v>76.173646577529453</c:v>
                </c:pt>
                <c:pt idx="14195" formatCode="0.00">
                  <c:v>76.674735305877661</c:v>
                </c:pt>
                <c:pt idx="14196" formatCode="0.00">
                  <c:v>76.370572115384618</c:v>
                </c:pt>
                <c:pt idx="14197" formatCode="0.00">
                  <c:v>76.581159004216033</c:v>
                </c:pt>
                <c:pt idx="14198" formatCode="0.00">
                  <c:v>76.773410380205206</c:v>
                </c:pt>
                <c:pt idx="14199" formatCode="0.00">
                  <c:v>76.791729838709699</c:v>
                </c:pt>
                <c:pt idx="14200" formatCode="0.00">
                  <c:v>76.596333333333362</c:v>
                </c:pt>
                <c:pt idx="14201" formatCode="0.00">
                  <c:v>76.770437765634512</c:v>
                </c:pt>
                <c:pt idx="14202" formatCode="0.00">
                  <c:v>76.822687880016218</c:v>
                </c:pt>
                <c:pt idx="14203" formatCode="0.00">
                  <c:v>76.501435788192353</c:v>
                </c:pt>
                <c:pt idx="14204" formatCode="0.00">
                  <c:v>76.291229082047124</c:v>
                </c:pt>
                <c:pt idx="14205" formatCode="0.00">
                  <c:v>76.003351411740837</c:v>
                </c:pt>
                <c:pt idx="14206" formatCode="0.00">
                  <c:v>75.814603409782848</c:v>
                </c:pt>
                <c:pt idx="14207" formatCode="0.00">
                  <c:v>75.782916886276126</c:v>
                </c:pt>
                <c:pt idx="14208" formatCode="0.00">
                  <c:v>75.877987864077681</c:v>
                </c:pt>
                <c:pt idx="14209" formatCode="0.00">
                  <c:v>75.686496164715393</c:v>
                </c:pt>
                <c:pt idx="14210" formatCode="0.00">
                  <c:v>75.689672038678509</c:v>
                </c:pt>
                <c:pt idx="14211" formatCode="0.00">
                  <c:v>75.749974451820577</c:v>
                </c:pt>
                <c:pt idx="14212" formatCode="0.00">
                  <c:v>75.829154309825213</c:v>
                </c:pt>
                <c:pt idx="14213" formatCode="0.00">
                  <c:v>75.980402206619871</c:v>
                </c:pt>
                <c:pt idx="14214" formatCode="0.00">
                  <c:v>75.828241337873038</c:v>
                </c:pt>
                <c:pt idx="14215" formatCode="0.00">
                  <c:v>76.152444222311104</c:v>
                </c:pt>
                <c:pt idx="14216" formatCode="0.00">
                  <c:v>76.268693168198183</c:v>
                </c:pt>
                <c:pt idx="14217" formatCode="0.00">
                  <c:v>76.431247155120786</c:v>
                </c:pt>
                <c:pt idx="14218" formatCode="0.00">
                  <c:v>76.399340977068803</c:v>
                </c:pt>
                <c:pt idx="14219" formatCode="0.00">
                  <c:v>76.810607178464622</c:v>
                </c:pt>
                <c:pt idx="14220" formatCode="0.00">
                  <c:v>76.862940215225194</c:v>
                </c:pt>
                <c:pt idx="14221" formatCode="0.00">
                  <c:v>76.906924302788852</c:v>
                </c:pt>
                <c:pt idx="14222" formatCode="0.00">
                  <c:v>77.068644037427845</c:v>
                </c:pt>
                <c:pt idx="14223" formatCode="0.00">
                  <c:v>77.78037009755127</c:v>
                </c:pt>
                <c:pt idx="14224" formatCode="0.00">
                  <c:v>78.190981286084039</c:v>
                </c:pt>
                <c:pt idx="14225" formatCode="0.00">
                  <c:v>78.472693471337621</c:v>
                </c:pt>
                <c:pt idx="14226" formatCode="0.00">
                  <c:v>78.586587907716805</c:v>
                </c:pt>
                <c:pt idx="14227" formatCode="0.00">
                  <c:v>78.977307019288148</c:v>
                </c:pt>
                <c:pt idx="14228" formatCode="0.00">
                  <c:v>79.110178060413361</c:v>
                </c:pt>
                <c:pt idx="14229" formatCode="0.00">
                  <c:v>79.578818254126077</c:v>
                </c:pt>
                <c:pt idx="14230" formatCode="0.00">
                  <c:v>79.531463371054201</c:v>
                </c:pt>
                <c:pt idx="14231" formatCode="0.00">
                  <c:v>79.554666666666677</c:v>
                </c:pt>
                <c:pt idx="14232" formatCode="0.00">
                  <c:v>79.944263638167044</c:v>
                </c:pt>
                <c:pt idx="14233" formatCode="0.00">
                  <c:v>79.944263638167044</c:v>
                </c:pt>
                <c:pt idx="14234" formatCode="0.00">
                  <c:v>80.297370047543581</c:v>
                </c:pt>
                <c:pt idx="14235" formatCode="0.00">
                  <c:v>79.955231470471674</c:v>
                </c:pt>
                <c:pt idx="14236" formatCode="0.00">
                  <c:v>79.916030903328064</c:v>
                </c:pt>
                <c:pt idx="14237" formatCode="0.00">
                  <c:v>79.978141612200446</c:v>
                </c:pt>
                <c:pt idx="14238" formatCode="0.00">
                  <c:v>79.899799920839115</c:v>
                </c:pt>
                <c:pt idx="14239" formatCode="0.00">
                  <c:v>80.545363420427563</c:v>
                </c:pt>
                <c:pt idx="14240" formatCode="0.00">
                  <c:v>80.584782178217822</c:v>
                </c:pt>
                <c:pt idx="14241" formatCode="0.00">
                  <c:v>80.663713436385251</c:v>
                </c:pt>
                <c:pt idx="14242" formatCode="0.00">
                  <c:v>80.028241488519413</c:v>
                </c:pt>
                <c:pt idx="14243" formatCode="0.00">
                  <c:v>80.137109263657976</c:v>
                </c:pt>
                <c:pt idx="14244" formatCode="0.00">
                  <c:v>80.179501780767723</c:v>
                </c:pt>
                <c:pt idx="14245" formatCode="0.00">
                  <c:v>80.795135076252734</c:v>
                </c:pt>
                <c:pt idx="14246" formatCode="0.00">
                  <c:v>81.332433438985746</c:v>
                </c:pt>
                <c:pt idx="14247" formatCode="0.00">
                  <c:v>81.191571428571436</c:v>
                </c:pt>
                <c:pt idx="14248" formatCode="0.00">
                  <c:v>80.841767123287681</c:v>
                </c:pt>
                <c:pt idx="14249" formatCode="0.00">
                  <c:v>81.181818272095327</c:v>
                </c:pt>
                <c:pt idx="14250" formatCode="0.00">
                  <c:v>80.769509640230581</c:v>
                </c:pt>
                <c:pt idx="14251" formatCode="0.00">
                  <c:v>80.657420131291033</c:v>
                </c:pt>
                <c:pt idx="14252" formatCode="0.00">
                  <c:v>81.358977698128257</c:v>
                </c:pt>
                <c:pt idx="14253" formatCode="0.00">
                  <c:v>81.508517928286864</c:v>
                </c:pt>
                <c:pt idx="14254" formatCode="0.00">
                  <c:v>81.508517928286864</c:v>
                </c:pt>
                <c:pt idx="14255" formatCode="0.00">
                  <c:v>81.207223107569746</c:v>
                </c:pt>
                <c:pt idx="14256" formatCode="0.00">
                  <c:v>81.418957362024315</c:v>
                </c:pt>
                <c:pt idx="14257" formatCode="0.00">
                  <c:v>81.740381426863308</c:v>
                </c:pt>
                <c:pt idx="14258" formatCode="0.00">
                  <c:v>81.528540944411247</c:v>
                </c:pt>
                <c:pt idx="14259" formatCode="0.00">
                  <c:v>81.618079681274921</c:v>
                </c:pt>
                <c:pt idx="14260" formatCode="0.00">
                  <c:v>82.070845479888519</c:v>
                </c:pt>
                <c:pt idx="14261" formatCode="0.00">
                  <c:v>82.061290937996844</c:v>
                </c:pt>
                <c:pt idx="14262" formatCode="0.00">
                  <c:v>82.03006687834889</c:v>
                </c:pt>
                <c:pt idx="14263" formatCode="0.00">
                  <c:v>82.57116488307571</c:v>
                </c:pt>
                <c:pt idx="14264" formatCode="0.00">
                  <c:v>82.628057380292859</c:v>
                </c:pt>
                <c:pt idx="14265" formatCode="0.00">
                  <c:v>82.607955489614241</c:v>
                </c:pt>
                <c:pt idx="14266" formatCode="0.00">
                  <c:v>82.818500593589249</c:v>
                </c:pt>
                <c:pt idx="14267" formatCode="0.00">
                  <c:v>82.758105793948985</c:v>
                </c:pt>
                <c:pt idx="14268" formatCode="0.00">
                  <c:v>83.207109507807871</c:v>
                </c:pt>
                <c:pt idx="14269" formatCode="0.00">
                  <c:v>83.343634011455691</c:v>
                </c:pt>
                <c:pt idx="14270" formatCode="0.00">
                  <c:v>83.364460718515602</c:v>
                </c:pt>
                <c:pt idx="14271" formatCode="0.00">
                  <c:v>84.009153087393969</c:v>
                </c:pt>
                <c:pt idx="14272" formatCode="0.00">
                  <c:v>84.205800788954647</c:v>
                </c:pt>
                <c:pt idx="14273" formatCode="0.00">
                  <c:v>84.307669299111581</c:v>
                </c:pt>
                <c:pt idx="14274" formatCode="0.00">
                  <c:v>84.497698914116498</c:v>
                </c:pt>
                <c:pt idx="14275" formatCode="0.00">
                  <c:v>84.524540737818128</c:v>
                </c:pt>
                <c:pt idx="14276" formatCode="0.00">
                  <c:v>84.673943358989547</c:v>
                </c:pt>
                <c:pt idx="14277" formatCode="0.00">
                  <c:v>85.420699901283342</c:v>
                </c:pt>
                <c:pt idx="14278" formatCode="0.00">
                  <c:v>85.569443655022695</c:v>
                </c:pt>
                <c:pt idx="14279" formatCode="0.00">
                  <c:v>85.786534635879235</c:v>
                </c:pt>
                <c:pt idx="14280" formatCode="0.00">
                  <c:v>86.723760118460035</c:v>
                </c:pt>
                <c:pt idx="14281" formatCode="0.00">
                  <c:v>87.41116278150929</c:v>
                </c:pt>
                <c:pt idx="14282" formatCode="0.00">
                  <c:v>87.326031441566158</c:v>
                </c:pt>
                <c:pt idx="14283" formatCode="0.00">
                  <c:v>85.131811881188128</c:v>
                </c:pt>
                <c:pt idx="14284" formatCode="0.00">
                  <c:v>82.310123015873032</c:v>
                </c:pt>
                <c:pt idx="14285" formatCode="0.00">
                  <c:v>82.422325909723611</c:v>
                </c:pt>
                <c:pt idx="14286" formatCode="0.00">
                  <c:v>82.562422080510174</c:v>
                </c:pt>
                <c:pt idx="14287" formatCode="0.00">
                  <c:v>81.989133413221495</c:v>
                </c:pt>
                <c:pt idx="14288" formatCode="0.00">
                  <c:v>82.108657394436676</c:v>
                </c:pt>
                <c:pt idx="14289" formatCode="0.00">
                  <c:v>82.401331996792337</c:v>
                </c:pt>
                <c:pt idx="14290" formatCode="0.00">
                  <c:v>82.343321285140576</c:v>
                </c:pt>
                <c:pt idx="14291" formatCode="0.00">
                  <c:v>82.35354325955737</c:v>
                </c:pt>
                <c:pt idx="14292" formatCode="0.00">
                  <c:v>82.544640467553393</c:v>
                </c:pt>
                <c:pt idx="14293" formatCode="0.00">
                  <c:v>82.618087825560266</c:v>
                </c:pt>
                <c:pt idx="14294" formatCode="0.00">
                  <c:v>83.066824362606241</c:v>
                </c:pt>
                <c:pt idx="14295" formatCode="0.00">
                  <c:v>83.34376611268749</c:v>
                </c:pt>
                <c:pt idx="14296" formatCode="0.00">
                  <c:v>83.22365989847718</c:v>
                </c:pt>
                <c:pt idx="14297" formatCode="0.00">
                  <c:v>83.942210740439407</c:v>
                </c:pt>
                <c:pt idx="14298" formatCode="0.00">
                  <c:v>84.334108394458056</c:v>
                </c:pt>
                <c:pt idx="14299" formatCode="0.00">
                  <c:v>84.039825785393745</c:v>
                </c:pt>
                <c:pt idx="14300" formatCode="0.00">
                  <c:v>83.527294465999617</c:v>
                </c:pt>
                <c:pt idx="14301" formatCode="0.00">
                  <c:v>83.506364638628028</c:v>
                </c:pt>
                <c:pt idx="14302" formatCode="0.00">
                  <c:v>82.497088127295001</c:v>
                </c:pt>
                <c:pt idx="14303" formatCode="0.00">
                  <c:v>82.365659466068891</c:v>
                </c:pt>
                <c:pt idx="14304" formatCode="0.00">
                  <c:v>83.662898373983765</c:v>
                </c:pt>
                <c:pt idx="14305" formatCode="0.00">
                  <c:v>83.803178571428575</c:v>
                </c:pt>
                <c:pt idx="14306" formatCode="0.00">
                  <c:v>84.249426256077811</c:v>
                </c:pt>
                <c:pt idx="14307" formatCode="0.00">
                  <c:v>84.256079409981837</c:v>
                </c:pt>
                <c:pt idx="14308" formatCode="0.00">
                  <c:v>84.138000000000019</c:v>
                </c:pt>
                <c:pt idx="14309" formatCode="0.00">
                  <c:v>84.18640575336957</c:v>
                </c:pt>
                <c:pt idx="14310" formatCode="0.00">
                  <c:v>84.089691427424214</c:v>
                </c:pt>
                <c:pt idx="14311" formatCode="0.00">
                  <c:v>83.683340681362736</c:v>
                </c:pt>
                <c:pt idx="14312" formatCode="0.00">
                  <c:v>83.519002400960403</c:v>
                </c:pt>
                <c:pt idx="14313" formatCode="0.00">
                  <c:v>83.849596084698376</c:v>
                </c:pt>
                <c:pt idx="14314" formatCode="0.00">
                  <c:v>84.371469836196596</c:v>
                </c:pt>
                <c:pt idx="14315" formatCode="0.00">
                  <c:v>85.105633260131768</c:v>
                </c:pt>
                <c:pt idx="14316" formatCode="0.00">
                  <c:v>85.303486637415261</c:v>
                </c:pt>
                <c:pt idx="14317" formatCode="0.00">
                  <c:v>85.823183339976097</c:v>
                </c:pt>
                <c:pt idx="14318" formatCode="0.00">
                  <c:v>85.506431528662446</c:v>
                </c:pt>
                <c:pt idx="14319" formatCode="0.00">
                  <c:v>86.108541401273911</c:v>
                </c:pt>
                <c:pt idx="14320" formatCode="0.00">
                  <c:v>86.628545382165626</c:v>
                </c:pt>
                <c:pt idx="14321" formatCode="0.00">
                  <c:v>86.929600318471358</c:v>
                </c:pt>
                <c:pt idx="14322" formatCode="0.00">
                  <c:v>86.933660171008157</c:v>
                </c:pt>
                <c:pt idx="14323" formatCode="0.00">
                  <c:v>86.437856065118126</c:v>
                </c:pt>
                <c:pt idx="14324" formatCode="0.00">
                  <c:v>86.566075396825411</c:v>
                </c:pt>
                <c:pt idx="14325" formatCode="0.00">
                  <c:v>86.868341540905476</c:v>
                </c:pt>
                <c:pt idx="14326" formatCode="0.00">
                  <c:v>86.998600794438943</c:v>
                </c:pt>
                <c:pt idx="14327" formatCode="0.00">
                  <c:v>87.602147286821733</c:v>
                </c:pt>
                <c:pt idx="14328" formatCode="0.00">
                  <c:v>87.316440047723219</c:v>
                </c:pt>
                <c:pt idx="14329" formatCode="0.00">
                  <c:v>87.87842669584245</c:v>
                </c:pt>
                <c:pt idx="14330" formatCode="0.00">
                  <c:v>87.641184713375822</c:v>
                </c:pt>
                <c:pt idx="14331" formatCode="0.00">
                  <c:v>87.233119521912371</c:v>
                </c:pt>
                <c:pt idx="14332" formatCode="0.00">
                  <c:v>87.098526315789485</c:v>
                </c:pt>
                <c:pt idx="14333" formatCode="0.00">
                  <c:v>86.731562874251509</c:v>
                </c:pt>
                <c:pt idx="14334" formatCode="0.00">
                  <c:v>84.88662637362637</c:v>
                </c:pt>
                <c:pt idx="14335" formatCode="0.00">
                  <c:v>84.646953581432584</c:v>
                </c:pt>
                <c:pt idx="14336" formatCode="0.00">
                  <c:v>85.074498397435917</c:v>
                </c:pt>
                <c:pt idx="14337" formatCode="0.00">
                  <c:v>83.876016446048965</c:v>
                </c:pt>
                <c:pt idx="14338" formatCode="0.00">
                  <c:v>83.109304478811012</c:v>
                </c:pt>
                <c:pt idx="14339" formatCode="0.00">
                  <c:v>83.12188799517395</c:v>
                </c:pt>
                <c:pt idx="14340" formatCode="0.00">
                  <c:v>83.245232736057986</c:v>
                </c:pt>
                <c:pt idx="14341" formatCode="0.00">
                  <c:v>83.216065134099637</c:v>
                </c:pt>
                <c:pt idx="14342" formatCode="0.00">
                  <c:v>83.256589743589743</c:v>
                </c:pt>
                <c:pt idx="14343" formatCode="0.00">
                  <c:v>83.533222446916099</c:v>
                </c:pt>
                <c:pt idx="14344" formatCode="0.00">
                  <c:v>84.005708122341517</c:v>
                </c:pt>
                <c:pt idx="14345" formatCode="0.00">
                  <c:v>84.068273833671427</c:v>
                </c:pt>
                <c:pt idx="14346" formatCode="0.00">
                  <c:v>84.305410714285728</c:v>
                </c:pt>
                <c:pt idx="14347" formatCode="0.00">
                  <c:v>84.36851717130665</c:v>
                </c:pt>
                <c:pt idx="14348" formatCode="0.00">
                  <c:v>84.45259731543625</c:v>
                </c:pt>
                <c:pt idx="14349" formatCode="0.00">
                  <c:v>84.935466422466433</c:v>
                </c:pt>
                <c:pt idx="14350" formatCode="0.00">
                  <c:v>84.999651722029768</c:v>
                </c:pt>
                <c:pt idx="14351" formatCode="0.00">
                  <c:v>85.084486844788913</c:v>
                </c:pt>
                <c:pt idx="14352" formatCode="0.00">
                  <c:v>84.860724025311299</c:v>
                </c:pt>
                <c:pt idx="14353" formatCode="0.00">
                  <c:v>84.678509495609561</c:v>
                </c:pt>
                <c:pt idx="14354" formatCode="0.00">
                  <c:v>84.573126582278491</c:v>
                </c:pt>
                <c:pt idx="14355" formatCode="0.00">
                  <c:v>84.551649806241088</c:v>
                </c:pt>
                <c:pt idx="14356" formatCode="0.00">
                  <c:v>84.726805057096257</c:v>
                </c:pt>
                <c:pt idx="14357" formatCode="0.00">
                  <c:v>84.726805057096257</c:v>
                </c:pt>
                <c:pt idx="14358" formatCode="0.00">
                  <c:v>84.663397391481553</c:v>
                </c:pt>
                <c:pt idx="14359" formatCode="0.00">
                  <c:v>84.824099796334025</c:v>
                </c:pt>
                <c:pt idx="14360" formatCode="0.00">
                  <c:v>85.222936876399928</c:v>
                </c:pt>
                <c:pt idx="14361" formatCode="0.00">
                  <c:v>85.642912441457966</c:v>
                </c:pt>
                <c:pt idx="14362" formatCode="0.00">
                  <c:v>85.131335368335385</c:v>
                </c:pt>
                <c:pt idx="14363" formatCode="0.00">
                  <c:v>86.194623931623937</c:v>
                </c:pt>
                <c:pt idx="14364" formatCode="0.00">
                  <c:v>86.369052899287922</c:v>
                </c:pt>
                <c:pt idx="14365" formatCode="0.00">
                  <c:v>86.480955239064116</c:v>
                </c:pt>
                <c:pt idx="14366" formatCode="0.00">
                  <c:v>86.257150559511715</c:v>
                </c:pt>
                <c:pt idx="14367" formatCode="0.00">
                  <c:v>86.082698819698834</c:v>
                </c:pt>
                <c:pt idx="14368" formatCode="0.00">
                  <c:v>85.11094339238447</c:v>
                </c:pt>
                <c:pt idx="14369" formatCode="0.00">
                  <c:v>83.605705786471091</c:v>
                </c:pt>
                <c:pt idx="14370" formatCode="0.00">
                  <c:v>83.871744394618858</c:v>
                </c:pt>
                <c:pt idx="14371" formatCode="0.00">
                  <c:v>84.860724025311299</c:v>
                </c:pt>
                <c:pt idx="14372" formatCode="0.00">
                  <c:v>84.65776910502656</c:v>
                </c:pt>
                <c:pt idx="14373" formatCode="0.00">
                  <c:v>84.827469914040122</c:v>
                </c:pt>
                <c:pt idx="14374" formatCode="0.00">
                  <c:v>84.73662220856383</c:v>
                </c:pt>
                <c:pt idx="14375" formatCode="0.00">
                  <c:v>84.751461538461555</c:v>
                </c:pt>
                <c:pt idx="14376" formatCode="0.00">
                  <c:v>84.879296980899582</c:v>
                </c:pt>
                <c:pt idx="14377" formatCode="0.00">
                  <c:v>84.724700596339716</c:v>
                </c:pt>
                <c:pt idx="14378" formatCode="0.00">
                  <c:v>84.647678747940716</c:v>
                </c:pt>
                <c:pt idx="14379" formatCode="0.00">
                  <c:v>84.534743610882117</c:v>
                </c:pt>
                <c:pt idx="14380" formatCode="0.00">
                  <c:v>84.528060862389111</c:v>
                </c:pt>
                <c:pt idx="14381" formatCode="0.00">
                  <c:v>84.301251084038839</c:v>
                </c:pt>
                <c:pt idx="14382" formatCode="0.00">
                  <c:v>84.749047953699886</c:v>
                </c:pt>
                <c:pt idx="14383" formatCode="0.00">
                  <c:v>84.742567556383207</c:v>
                </c:pt>
                <c:pt idx="14384" formatCode="0.00">
                  <c:v>84.629173120728936</c:v>
                </c:pt>
                <c:pt idx="14385" formatCode="0.00">
                  <c:v>85.164119402985079</c:v>
                </c:pt>
                <c:pt idx="14386" formatCode="0.00">
                  <c:v>85.164970954356875</c:v>
                </c:pt>
                <c:pt idx="14387" formatCode="0.00">
                  <c:v>85.251475913621277</c:v>
                </c:pt>
                <c:pt idx="14388" formatCode="0.00">
                  <c:v>85.538145469659199</c:v>
                </c:pt>
                <c:pt idx="14389" formatCode="0.00">
                  <c:v>85.853890183028298</c:v>
                </c:pt>
                <c:pt idx="14390" formatCode="0.00">
                  <c:v>85.941184845961715</c:v>
                </c:pt>
                <c:pt idx="14391" formatCode="0.00">
                  <c:v>85.620730777245285</c:v>
                </c:pt>
                <c:pt idx="14392" formatCode="0.00">
                  <c:v>85.507264859228371</c:v>
                </c:pt>
                <c:pt idx="14393" formatCode="0.00">
                  <c:v>85.594506992277189</c:v>
                </c:pt>
                <c:pt idx="14394" formatCode="0.00">
                  <c:v>85.867875756943008</c:v>
                </c:pt>
                <c:pt idx="14395" formatCode="0.00">
                  <c:v>86.048520267446747</c:v>
                </c:pt>
                <c:pt idx="14396" formatCode="0.00">
                  <c:v>85.294609195402288</c:v>
                </c:pt>
                <c:pt idx="14397" formatCode="0.00">
                  <c:v>85.006526832324084</c:v>
                </c:pt>
                <c:pt idx="14398" formatCode="0.00">
                  <c:v>84.353112640801015</c:v>
                </c:pt>
                <c:pt idx="14399" formatCode="0.00">
                  <c:v>83.765293577981652</c:v>
                </c:pt>
                <c:pt idx="14400" formatCode="0.00">
                  <c:v>84.266959983326387</c:v>
                </c:pt>
                <c:pt idx="14401" formatCode="0.00">
                  <c:v>84.381591079616513</c:v>
                </c:pt>
                <c:pt idx="14402" formatCode="0.00">
                  <c:v>84.761176703479904</c:v>
                </c:pt>
                <c:pt idx="14403" formatCode="0.00">
                  <c:v>84.854145833333348</c:v>
                </c:pt>
                <c:pt idx="14404" formatCode="0.00">
                  <c:v>84.696361099541875</c:v>
                </c:pt>
                <c:pt idx="14405" formatCode="0.00">
                  <c:v>85.039967930029164</c:v>
                </c:pt>
                <c:pt idx="14406" formatCode="0.00">
                  <c:v>85.197013322231484</c:v>
                </c:pt>
                <c:pt idx="14407" formatCode="0.00">
                  <c:v>85.990116704805502</c:v>
                </c:pt>
                <c:pt idx="14408" formatCode="0.00">
                  <c:v>86.075929061784919</c:v>
                </c:pt>
                <c:pt idx="14409" formatCode="0.00">
                  <c:v>87.226602329450913</c:v>
                </c:pt>
                <c:pt idx="14410" formatCode="0.00">
                  <c:v>87.274691955934344</c:v>
                </c:pt>
                <c:pt idx="14411" formatCode="0.00">
                  <c:v>88.087589653023088</c:v>
                </c:pt>
                <c:pt idx="14412" formatCode="0.00">
                  <c:v>90.813103842159933</c:v>
                </c:pt>
                <c:pt idx="14413" formatCode="0.00">
                  <c:v>90.225165248079733</c:v>
                </c:pt>
                <c:pt idx="14414" formatCode="0.00">
                  <c:v>91.983924195223281</c:v>
                </c:pt>
                <c:pt idx="14415" formatCode="0.00">
                  <c:v>93.383197300103859</c:v>
                </c:pt>
                <c:pt idx="14416" formatCode="0.00">
                  <c:v>94.172671722418471</c:v>
                </c:pt>
                <c:pt idx="14417" formatCode="0.00">
                  <c:v>94.31048545303409</c:v>
                </c:pt>
                <c:pt idx="14418" formatCode="0.00">
                  <c:v>94.081890274314233</c:v>
                </c:pt>
                <c:pt idx="14419" formatCode="0.00">
                  <c:v>89.508423340961116</c:v>
                </c:pt>
                <c:pt idx="14420" formatCode="0.00">
                  <c:v>85.283833333333348</c:v>
                </c:pt>
                <c:pt idx="14421" formatCode="0.00">
                  <c:v>88.518213764337858</c:v>
                </c:pt>
                <c:pt idx="14422" formatCode="0.00">
                  <c:v>87.431284283030692</c:v>
                </c:pt>
                <c:pt idx="14423" formatCode="0.00">
                  <c:v>87.018747126436779</c:v>
                </c:pt>
                <c:pt idx="14424" formatCode="0.00">
                  <c:v>86.676041204768893</c:v>
                </c:pt>
                <c:pt idx="14425" formatCode="0.00">
                  <c:v>86.427746543778809</c:v>
                </c:pt>
                <c:pt idx="14426" formatCode="0.00">
                  <c:v>86.516144654088066</c:v>
                </c:pt>
                <c:pt idx="14427" formatCode="0.00">
                  <c:v>86.60469114561478</c:v>
                </c:pt>
                <c:pt idx="14428" formatCode="0.00">
                  <c:v>86.988750577367227</c:v>
                </c:pt>
                <c:pt idx="14429" formatCode="0.00">
                  <c:v>87.604386554621854</c:v>
                </c:pt>
                <c:pt idx="14430" formatCode="0.00">
                  <c:v>87.398383806519448</c:v>
                </c:pt>
                <c:pt idx="14431" formatCode="0.00">
                  <c:v>87.510368421052647</c:v>
                </c:pt>
                <c:pt idx="14432" formatCode="0.00">
                  <c:v>87.629097766540241</c:v>
                </c:pt>
                <c:pt idx="14433" formatCode="0.00">
                  <c:v>87.851080168776392</c:v>
                </c:pt>
                <c:pt idx="14434" formatCode="0.00">
                  <c:v>87.970347972972974</c:v>
                </c:pt>
                <c:pt idx="14435" formatCode="0.00">
                  <c:v>88.241502007183627</c:v>
                </c:pt>
                <c:pt idx="14436" formatCode="0.00">
                  <c:v>88.681111651511955</c:v>
                </c:pt>
                <c:pt idx="14437" formatCode="0.00">
                  <c:v>88.655857142857158</c:v>
                </c:pt>
                <c:pt idx="14438" formatCode="0.00">
                  <c:v>88.957197373994077</c:v>
                </c:pt>
                <c:pt idx="14439" formatCode="0.00">
                  <c:v>89.136145400593492</c:v>
                </c:pt>
                <c:pt idx="14440" formatCode="0.00">
                  <c:v>89.531871925360491</c:v>
                </c:pt>
                <c:pt idx="14441" formatCode="0.00">
                  <c:v>89.507269949066227</c:v>
                </c:pt>
                <c:pt idx="14442" formatCode="0.00">
                  <c:v>89.511831775700941</c:v>
                </c:pt>
                <c:pt idx="14443" formatCode="0.00">
                  <c:v>89.90247927736452</c:v>
                </c:pt>
                <c:pt idx="14444" formatCode="0.00">
                  <c:v>89.51023580693176</c:v>
                </c:pt>
                <c:pt idx="14445" formatCode="0.00">
                  <c:v>89.51023580693176</c:v>
                </c:pt>
                <c:pt idx="14446" formatCode="0.00">
                  <c:v>88.493335884353755</c:v>
                </c:pt>
                <c:pt idx="14447" formatCode="0.00">
                  <c:v>87.944455897980873</c:v>
                </c:pt>
                <c:pt idx="14448" formatCode="0.00">
                  <c:v>87.782173571276843</c:v>
                </c:pt>
                <c:pt idx="14449" formatCode="0.00">
                  <c:v>87.480622080679396</c:v>
                </c:pt>
                <c:pt idx="14450" formatCode="0.00">
                  <c:v>88.609011033312129</c:v>
                </c:pt>
                <c:pt idx="14451" formatCode="0.00">
                  <c:v>88.265333474756062</c:v>
                </c:pt>
                <c:pt idx="14452" formatCode="0.00">
                  <c:v>88.197121263514944</c:v>
                </c:pt>
                <c:pt idx="14453" formatCode="0.00">
                  <c:v>88.17440313692245</c:v>
                </c:pt>
                <c:pt idx="14454" formatCode="0.00">
                  <c:v>88.057828317083519</c:v>
                </c:pt>
                <c:pt idx="14455" formatCode="0.00">
                  <c:v>88.148295363116688</c:v>
                </c:pt>
                <c:pt idx="14456" formatCode="0.00">
                  <c:v>88.106023255813952</c:v>
                </c:pt>
                <c:pt idx="14457" formatCode="0.00">
                  <c:v>87.534853885135135</c:v>
                </c:pt>
                <c:pt idx="14458" formatCode="0.00">
                  <c:v>87.764054852320697</c:v>
                </c:pt>
                <c:pt idx="14459" formatCode="0.00">
                  <c:v>87.876933389544703</c:v>
                </c:pt>
                <c:pt idx="14460" formatCode="0.00">
                  <c:v>88.037836876447074</c:v>
                </c:pt>
                <c:pt idx="14461" formatCode="0.00">
                  <c:v>88.677003364171583</c:v>
                </c:pt>
                <c:pt idx="14462" formatCode="0.00">
                  <c:v>88.380758186398012</c:v>
                </c:pt>
                <c:pt idx="14463" formatCode="0.00">
                  <c:v>88.242800629590789</c:v>
                </c:pt>
                <c:pt idx="14464" formatCode="0.00">
                  <c:v>88.473650577124872</c:v>
                </c:pt>
                <c:pt idx="14465" formatCode="0.00">
                  <c:v>89.310481636936018</c:v>
                </c:pt>
                <c:pt idx="14466" formatCode="0.00">
                  <c:v>90.291593913955936</c:v>
                </c:pt>
                <c:pt idx="14467" formatCode="0.00">
                  <c:v>90.177046121593307</c:v>
                </c:pt>
                <c:pt idx="14468" formatCode="0.00">
                  <c:v>90.332991617770332</c:v>
                </c:pt>
                <c:pt idx="14469" formatCode="0.00">
                  <c:v>90.356592964824131</c:v>
                </c:pt>
                <c:pt idx="14470" formatCode="0.00">
                  <c:v>90.627378401004606</c:v>
                </c:pt>
                <c:pt idx="14471" formatCode="0.00">
                  <c:v>90.489354885959429</c:v>
                </c:pt>
                <c:pt idx="14472" formatCode="0.00">
                  <c:v>89.648935537881968</c:v>
                </c:pt>
                <c:pt idx="14473" formatCode="0.00">
                  <c:v>88.559082949308774</c:v>
                </c:pt>
                <c:pt idx="14474" formatCode="0.00">
                  <c:v>86.60469114561478</c:v>
                </c:pt>
                <c:pt idx="14475" formatCode="0.00">
                  <c:v>85.438988225399513</c:v>
                </c:pt>
                <c:pt idx="14476" formatCode="0.00">
                  <c:v>85.202488097745942</c:v>
                </c:pt>
                <c:pt idx="14477" formatCode="0.00">
                  <c:v>84.80575760135136</c:v>
                </c:pt>
                <c:pt idx="14478" formatCode="0.00">
                  <c:v>84.501679644519683</c:v>
                </c:pt>
                <c:pt idx="14479" formatCode="0.00">
                  <c:v>84.49508607165572</c:v>
                </c:pt>
                <c:pt idx="14480" formatCode="0.00">
                  <c:v>83.955426173783735</c:v>
                </c:pt>
                <c:pt idx="14481" formatCode="0.00">
                  <c:v>84.225840715502557</c:v>
                </c:pt>
                <c:pt idx="14482" formatCode="0.00">
                  <c:v>84.401971843003437</c:v>
                </c:pt>
                <c:pt idx="14483" formatCode="0.00">
                  <c:v>84.321744921958526</c:v>
                </c:pt>
                <c:pt idx="14484" formatCode="0.00">
                  <c:v>84.219020998500113</c:v>
                </c:pt>
                <c:pt idx="14485" formatCode="0.00">
                  <c:v>83.887087591240885</c:v>
                </c:pt>
                <c:pt idx="14486" formatCode="0.00">
                  <c:v>82.873615186061528</c:v>
                </c:pt>
                <c:pt idx="14487" formatCode="0.00">
                  <c:v>80.400942191544445</c:v>
                </c:pt>
                <c:pt idx="14488" formatCode="0.00">
                  <c:v>77.965077022933798</c:v>
                </c:pt>
                <c:pt idx="14489" formatCode="0.00">
                  <c:v>77.791042959427216</c:v>
                </c:pt>
                <c:pt idx="14490" formatCode="0.00">
                  <c:v>77.714653252120968</c:v>
                </c:pt>
                <c:pt idx="14491" formatCode="0.00">
                  <c:v>77.265997601918485</c:v>
                </c:pt>
                <c:pt idx="14492" formatCode="0.00">
                  <c:v>77.202956331877729</c:v>
                </c:pt>
                <c:pt idx="14493" formatCode="0.00">
                  <c:v>77.815643075578876</c:v>
                </c:pt>
                <c:pt idx="14494" formatCode="0.00">
                  <c:v>78.610097970761529</c:v>
                </c:pt>
                <c:pt idx="14495" formatCode="0.00">
                  <c:v>78.564686615886842</c:v>
                </c:pt>
                <c:pt idx="14496" formatCode="0.00">
                  <c:v>79.06969991326973</c:v>
                </c:pt>
                <c:pt idx="14497" formatCode="0.00">
                  <c:v>81.733531088082913</c:v>
                </c:pt>
                <c:pt idx="14498" formatCode="0.00">
                  <c:v>81.996509377020914</c:v>
                </c:pt>
                <c:pt idx="14499" formatCode="0.00">
                  <c:v>83.089171035668272</c:v>
                </c:pt>
                <c:pt idx="14500" formatCode="0.00">
                  <c:v>83.806834296724475</c:v>
                </c:pt>
                <c:pt idx="14501" formatCode="0.00">
                  <c:v>82.362765258215973</c:v>
                </c:pt>
                <c:pt idx="14502" formatCode="0.00">
                  <c:v>81.73123792296235</c:v>
                </c:pt>
                <c:pt idx="14503" formatCode="0.00">
                  <c:v>81.434348314606751</c:v>
                </c:pt>
                <c:pt idx="14504" formatCode="0.00">
                  <c:v>80.5819655172414</c:v>
                </c:pt>
                <c:pt idx="14505" formatCode="0.00">
                  <c:v>80.556968789540306</c:v>
                </c:pt>
                <c:pt idx="14506" formatCode="0.00">
                  <c:v>80.550037037037043</c:v>
                </c:pt>
                <c:pt idx="14507" formatCode="0.00">
                  <c:v>80.795083595883227</c:v>
                </c:pt>
                <c:pt idx="14508" formatCode="0.00">
                  <c:v>82.12696519186413</c:v>
                </c:pt>
                <c:pt idx="14509" formatCode="0.00">
                  <c:v>82.620927211880385</c:v>
                </c:pt>
                <c:pt idx="14510" formatCode="0.00">
                  <c:v>82.779673635793458</c:v>
                </c:pt>
                <c:pt idx="14511" formatCode="0.00">
                  <c:v>82.233468325318867</c:v>
                </c:pt>
                <c:pt idx="14512" formatCode="0.00">
                  <c:v>81.769784968684775</c:v>
                </c:pt>
                <c:pt idx="14513" formatCode="0.00">
                  <c:v>81.769784968684775</c:v>
                </c:pt>
                <c:pt idx="14514" formatCode="0.00">
                  <c:v>81.959100917431201</c:v>
                </c:pt>
                <c:pt idx="14515" formatCode="0.00">
                  <c:v>82.905201834862382</c:v>
                </c:pt>
                <c:pt idx="14516" formatCode="0.00">
                  <c:v>84.245354778263604</c:v>
                </c:pt>
                <c:pt idx="14517" formatCode="0.00">
                  <c:v>85.403205864005017</c:v>
                </c:pt>
                <c:pt idx="14518" formatCode="0.00">
                  <c:v>87.256512559684452</c:v>
                </c:pt>
                <c:pt idx="14519" formatCode="0.00">
                  <c:v>87.253925119269866</c:v>
                </c:pt>
                <c:pt idx="14520" formatCode="0.00">
                  <c:v>86.988331674958559</c:v>
                </c:pt>
                <c:pt idx="14521" formatCode="0.00">
                  <c:v>86.85237823834197</c:v>
                </c:pt>
                <c:pt idx="14522" formatCode="0.00">
                  <c:v>86.558774647887333</c:v>
                </c:pt>
                <c:pt idx="14523" formatCode="0.00">
                  <c:v>86.515070393374771</c:v>
                </c:pt>
                <c:pt idx="14524" formatCode="0.00">
                  <c:v>86.738388601036291</c:v>
                </c:pt>
                <c:pt idx="14525" formatCode="0.00">
                  <c:v>87.143853709075856</c:v>
                </c:pt>
                <c:pt idx="14526" formatCode="0.00">
                  <c:v>86.310927461139912</c:v>
                </c:pt>
                <c:pt idx="14527" formatCode="0.00">
                  <c:v>87.072190031152658</c:v>
                </c:pt>
                <c:pt idx="14528" formatCode="0.00">
                  <c:v>85.582808572617594</c:v>
                </c:pt>
                <c:pt idx="14529" formatCode="0.00">
                  <c:v>85.328289945765547</c:v>
                </c:pt>
                <c:pt idx="14530" formatCode="0.00">
                  <c:v>84.317747960677693</c:v>
                </c:pt>
                <c:pt idx="14531" formatCode="0.00">
                  <c:v>84.311028523489938</c:v>
                </c:pt>
                <c:pt idx="14532" formatCode="0.00">
                  <c:v>84.477773922187183</c:v>
                </c:pt>
                <c:pt idx="14533" formatCode="0.00">
                  <c:v>84.471456347532694</c:v>
                </c:pt>
                <c:pt idx="14534" formatCode="0.00">
                  <c:v>84.595752060875085</c:v>
                </c:pt>
                <c:pt idx="14535" formatCode="0.00">
                  <c:v>85.164662783308628</c:v>
                </c:pt>
                <c:pt idx="14536" formatCode="0.00">
                  <c:v>85.086779193205942</c:v>
                </c:pt>
                <c:pt idx="14537" formatCode="0.00">
                  <c:v>85.220446808510644</c:v>
                </c:pt>
                <c:pt idx="14538" formatCode="0.00">
                  <c:v>85.398123614663263</c:v>
                </c:pt>
                <c:pt idx="14539" formatCode="0.00">
                  <c:v>85.531779342723013</c:v>
                </c:pt>
                <c:pt idx="14540" formatCode="0.00">
                  <c:v>85.209924391285782</c:v>
                </c:pt>
                <c:pt idx="14541" formatCode="0.00">
                  <c:v>85.209924391285782</c:v>
                </c:pt>
                <c:pt idx="14542" formatCode="0.00">
                  <c:v>84.269817213464009</c:v>
                </c:pt>
                <c:pt idx="14543" formatCode="0.00">
                  <c:v>84.086814082110195</c:v>
                </c:pt>
                <c:pt idx="14544" formatCode="0.00">
                  <c:v>82.446948261238347</c:v>
                </c:pt>
                <c:pt idx="14545" formatCode="0.00">
                  <c:v>81.658824546604833</c:v>
                </c:pt>
                <c:pt idx="14546" formatCode="0.00">
                  <c:v>81.554991159755843</c:v>
                </c:pt>
                <c:pt idx="14547" formatCode="0.00">
                  <c:v>81.757859420898029</c:v>
                </c:pt>
                <c:pt idx="14548" formatCode="0.00">
                  <c:v>82.104954022988508</c:v>
                </c:pt>
                <c:pt idx="14549" formatCode="0.00">
                  <c:v>82.777889629321123</c:v>
                </c:pt>
                <c:pt idx="14550" formatCode="0.00">
                  <c:v>82.399297678275289</c:v>
                </c:pt>
                <c:pt idx="14551" formatCode="0.00">
                  <c:v>83.233207253886036</c:v>
                </c:pt>
                <c:pt idx="14552" formatCode="0.00">
                  <c:v>83.867554865424452</c:v>
                </c:pt>
                <c:pt idx="14553" formatCode="0.00">
                  <c:v>86.362390117841656</c:v>
                </c:pt>
                <c:pt idx="14554" formatCode="0.00">
                  <c:v>86.764755472945069</c:v>
                </c:pt>
                <c:pt idx="14555" formatCode="0.00">
                  <c:v>85.739804123711352</c:v>
                </c:pt>
                <c:pt idx="14556" formatCode="0.00">
                  <c:v>86.281573780613314</c:v>
                </c:pt>
                <c:pt idx="14557" formatCode="0.00">
                  <c:v>87.668710764174207</c:v>
                </c:pt>
                <c:pt idx="14558" formatCode="0.00">
                  <c:v>88.710044334975407</c:v>
                </c:pt>
                <c:pt idx="14559" formatCode="0.00">
                  <c:v>89.135308796391243</c:v>
                </c:pt>
                <c:pt idx="14560" formatCode="0.00">
                  <c:v>89.954007783695232</c:v>
                </c:pt>
                <c:pt idx="14561" formatCode="0.00">
                  <c:v>90.066666530110624</c:v>
                </c:pt>
                <c:pt idx="14562" formatCode="0.00">
                  <c:v>90.489136829168373</c:v>
                </c:pt>
                <c:pt idx="14563" formatCode="0.00">
                  <c:v>90.534494370522026</c:v>
                </c:pt>
                <c:pt idx="14564" formatCode="0.00">
                  <c:v>90.467275777414088</c:v>
                </c:pt>
                <c:pt idx="14565" formatCode="0.00">
                  <c:v>90.798948381810746</c:v>
                </c:pt>
                <c:pt idx="14566" formatCode="0.00">
                  <c:v>90.754255880548172</c:v>
                </c:pt>
                <c:pt idx="14567" formatCode="0.00">
                  <c:v>91.035476501839014</c:v>
                </c:pt>
                <c:pt idx="14568" formatCode="0.00">
                  <c:v>90.440317272356069</c:v>
                </c:pt>
                <c:pt idx="14569" formatCode="0.00">
                  <c:v>90.305712798530323</c:v>
                </c:pt>
                <c:pt idx="14570" formatCode="0.00">
                  <c:v>90.327326589004713</c:v>
                </c:pt>
                <c:pt idx="14571" formatCode="0.00">
                  <c:v>89.888255623721889</c:v>
                </c:pt>
                <c:pt idx="14572" formatCode="0.00">
                  <c:v>88.956135245901663</c:v>
                </c:pt>
                <c:pt idx="14573" formatCode="0.00">
                  <c:v>87.665811986863716</c:v>
                </c:pt>
                <c:pt idx="14574" formatCode="0.00">
                  <c:v>87.306724279835407</c:v>
                </c:pt>
                <c:pt idx="14575" formatCode="0.00">
                  <c:v>87.327432989690749</c:v>
                </c:pt>
                <c:pt idx="14576" formatCode="0.00">
                  <c:v>87.641592102542901</c:v>
                </c:pt>
                <c:pt idx="14577" formatCode="0.00">
                  <c:v>87.90678238341971</c:v>
                </c:pt>
                <c:pt idx="14578" formatCode="0.00">
                  <c:v>88.334947674418601</c:v>
                </c:pt>
                <c:pt idx="14579" formatCode="0.00">
                  <c:v>88.24696501457727</c:v>
                </c:pt>
                <c:pt idx="14580" formatCode="0.00">
                  <c:v>88.292273638071393</c:v>
                </c:pt>
                <c:pt idx="14581" formatCode="0.00">
                  <c:v>88.494179422835657</c:v>
                </c:pt>
                <c:pt idx="14582" formatCode="0.00">
                  <c:v>88.719412405699927</c:v>
                </c:pt>
                <c:pt idx="14583" formatCode="0.00">
                  <c:v>88.448412728418418</c:v>
                </c:pt>
                <c:pt idx="14584" formatCode="0.00">
                  <c:v>88.587721111344976</c:v>
                </c:pt>
                <c:pt idx="14585" formatCode="0.00">
                  <c:v>88.588917334458046</c:v>
                </c:pt>
                <c:pt idx="14586" formatCode="0.00">
                  <c:v>88.747952481520599</c:v>
                </c:pt>
                <c:pt idx="14587" formatCode="0.00">
                  <c:v>88.768339395220991</c:v>
                </c:pt>
                <c:pt idx="14588" formatCode="0.00">
                  <c:v>88.452153439153449</c:v>
                </c:pt>
                <c:pt idx="14589" formatCode="0.00">
                  <c:v>88.313042319085923</c:v>
                </c:pt>
                <c:pt idx="14590" formatCode="0.00">
                  <c:v>87.282807732938949</c:v>
                </c:pt>
                <c:pt idx="14591" formatCode="0.00">
                  <c:v>86.458675105485256</c:v>
                </c:pt>
                <c:pt idx="14592" formatCode="0.00">
                  <c:v>87.260371740958803</c:v>
                </c:pt>
                <c:pt idx="14593" formatCode="0.00">
                  <c:v>89.106317972350254</c:v>
                </c:pt>
                <c:pt idx="14594" formatCode="0.00">
                  <c:v>89.985552702984776</c:v>
                </c:pt>
                <c:pt idx="14595" formatCode="0.00">
                  <c:v>89.574679516565951</c:v>
                </c:pt>
                <c:pt idx="14596" formatCode="0.00">
                  <c:v>89.371465058236282</c:v>
                </c:pt>
                <c:pt idx="14597" formatCode="0.00">
                  <c:v>89.191467607973422</c:v>
                </c:pt>
                <c:pt idx="14598" formatCode="0.00">
                  <c:v>88.985665148063788</c:v>
                </c:pt>
                <c:pt idx="14599" formatCode="0.00">
                  <c:v>88.714238390092902</c:v>
                </c:pt>
                <c:pt idx="14600" formatCode="0.00">
                  <c:v>88.627853728883409</c:v>
                </c:pt>
                <c:pt idx="14601" formatCode="0.00">
                  <c:v>88.915446546052635</c:v>
                </c:pt>
                <c:pt idx="14602" formatCode="0.00">
                  <c:v>89.957695259593692</c:v>
                </c:pt>
                <c:pt idx="14603" formatCode="0.00">
                  <c:v>90.804410414104154</c:v>
                </c:pt>
                <c:pt idx="14604" formatCode="0.00">
                  <c:v>90.467275777414088</c:v>
                </c:pt>
                <c:pt idx="14605" formatCode="0.00">
                  <c:v>90.525033448908829</c:v>
                </c:pt>
                <c:pt idx="14606" formatCode="0.00">
                  <c:v>90.721638956805251</c:v>
                </c:pt>
                <c:pt idx="14607" formatCode="0.00">
                  <c:v>91.360109120521173</c:v>
                </c:pt>
                <c:pt idx="14608" formatCode="0.00">
                  <c:v>91.62299185999187</c:v>
                </c:pt>
                <c:pt idx="14609" formatCode="0.00">
                  <c:v>92.305209113100091</c:v>
                </c:pt>
                <c:pt idx="14610" formatCode="0.00">
                  <c:v>92.770224257224257</c:v>
                </c:pt>
                <c:pt idx="14611" formatCode="0.00">
                  <c:v>92.813894854586138</c:v>
                </c:pt>
                <c:pt idx="14612" formatCode="0.00">
                  <c:v>93.07591929253914</c:v>
                </c:pt>
                <c:pt idx="14613" formatCode="0.00">
                  <c:v>93.144305939788467</c:v>
                </c:pt>
                <c:pt idx="14614" formatCode="0.00">
                  <c:v>93.114198943304217</c:v>
                </c:pt>
                <c:pt idx="14615" formatCode="0.00">
                  <c:v>93.023152284263972</c:v>
                </c:pt>
                <c:pt idx="14616" formatCode="0.00">
                  <c:v>92.670702455855519</c:v>
                </c:pt>
                <c:pt idx="14617" formatCode="0.00">
                  <c:v>92.557505271695064</c:v>
                </c:pt>
                <c:pt idx="14618" formatCode="0.00">
                  <c:v>92.334472019464727</c:v>
                </c:pt>
                <c:pt idx="14619" formatCode="0.00">
                  <c:v>92.229517857142866</c:v>
                </c:pt>
                <c:pt idx="14620" formatCode="0.00">
                  <c:v>92.431562144597905</c:v>
                </c:pt>
                <c:pt idx="14621" formatCode="0.00">
                  <c:v>92.013711526733104</c:v>
                </c:pt>
                <c:pt idx="14622" formatCode="0.00">
                  <c:v>90.430633883119555</c:v>
                </c:pt>
                <c:pt idx="14623" formatCode="0.00">
                  <c:v>89.880020191719368</c:v>
                </c:pt>
                <c:pt idx="14624" formatCode="0.00">
                  <c:v>89.444302392148856</c:v>
                </c:pt>
                <c:pt idx="14625" formatCode="0.00">
                  <c:v>89.064801801801821</c:v>
                </c:pt>
                <c:pt idx="14626" formatCode="0.00">
                  <c:v>89.489923076923105</c:v>
                </c:pt>
                <c:pt idx="14627" formatCode="0.00">
                  <c:v>89.515055498458381</c:v>
                </c:pt>
                <c:pt idx="14628" formatCode="0.00">
                  <c:v>89.671398517908614</c:v>
                </c:pt>
                <c:pt idx="14629" formatCode="0.00">
                  <c:v>89.719416340004145</c:v>
                </c:pt>
                <c:pt idx="14630" formatCode="0.00">
                  <c:v>89.700228766274037</c:v>
                </c:pt>
                <c:pt idx="14631" formatCode="0.00">
                  <c:v>89.7723129139073</c:v>
                </c:pt>
                <c:pt idx="14632" formatCode="0.00">
                  <c:v>89.930098445595874</c:v>
                </c:pt>
                <c:pt idx="14633" formatCode="0.00">
                  <c:v>89.820819954366314</c:v>
                </c:pt>
                <c:pt idx="14634" formatCode="0.00">
                  <c:v>89.980109358788141</c:v>
                </c:pt>
                <c:pt idx="14635" formatCode="0.00">
                  <c:v>90.047987541528244</c:v>
                </c:pt>
                <c:pt idx="14636" formatCode="0.00">
                  <c:v>90.247842192691053</c:v>
                </c:pt>
                <c:pt idx="14637" formatCode="0.00">
                  <c:v>90.270528556594002</c:v>
                </c:pt>
                <c:pt idx="14638" formatCode="0.00">
                  <c:v>90.230224184500329</c:v>
                </c:pt>
                <c:pt idx="14639" formatCode="0.00">
                  <c:v>90.225165248079733</c:v>
                </c:pt>
                <c:pt idx="14640" formatCode="0.00">
                  <c:v>90.157190871369309</c:v>
                </c:pt>
                <c:pt idx="14641" formatCode="0.00">
                  <c:v>90.134551545322552</c:v>
                </c:pt>
                <c:pt idx="14642" formatCode="0.00">
                  <c:v>90.266213101160886</c:v>
                </c:pt>
                <c:pt idx="14643" formatCode="0.00">
                  <c:v>90.266986332574049</c:v>
                </c:pt>
                <c:pt idx="14644" formatCode="0.00">
                  <c:v>90.284523178807945</c:v>
                </c:pt>
                <c:pt idx="14645" formatCode="0.00">
                  <c:v>90.172438248657585</c:v>
                </c:pt>
                <c:pt idx="14646" formatCode="0.00">
                  <c:v>89.78461383285304</c:v>
                </c:pt>
                <c:pt idx="14647" formatCode="0.00">
                  <c:v>90.047195933456592</c:v>
                </c:pt>
                <c:pt idx="14648" formatCode="0.00">
                  <c:v>89.800179487179506</c:v>
                </c:pt>
                <c:pt idx="14649" formatCode="0.00">
                  <c:v>89.688717213114757</c:v>
                </c:pt>
                <c:pt idx="14650" formatCode="0.00">
                  <c:v>90.112283520982615</c:v>
                </c:pt>
                <c:pt idx="14651" formatCode="0.00">
                  <c:v>90.55166612111293</c:v>
                </c:pt>
                <c:pt idx="14652" formatCode="0.00">
                  <c:v>90.749116782360161</c:v>
                </c:pt>
                <c:pt idx="14653" formatCode="0.00">
                  <c:v>91.007392332789578</c:v>
                </c:pt>
                <c:pt idx="14654" formatCode="0.00">
                  <c:v>91.276399225596094</c:v>
                </c:pt>
                <c:pt idx="14655" formatCode="0.00">
                  <c:v>91.488584944048839</c:v>
                </c:pt>
                <c:pt idx="14656" formatCode="0.00">
                  <c:v>91.773781122864136</c:v>
                </c:pt>
                <c:pt idx="14657" formatCode="0.00">
                  <c:v>92.19213025807764</c:v>
                </c:pt>
                <c:pt idx="14658" formatCode="0.00">
                  <c:v>92.627033306255086</c:v>
                </c:pt>
                <c:pt idx="14659" formatCode="0.00">
                  <c:v>94.437233191143633</c:v>
                </c:pt>
                <c:pt idx="14660" formatCode="0.00">
                  <c:v>94.118738037307381</c:v>
                </c:pt>
                <c:pt idx="14661" formatCode="0.00">
                  <c:v>93.67770707480237</c:v>
                </c:pt>
                <c:pt idx="14662" formatCode="0.00">
                  <c:v>93.903625000000005</c:v>
                </c:pt>
                <c:pt idx="14663" formatCode="0.00">
                  <c:v>93.654872719902727</c:v>
                </c:pt>
                <c:pt idx="14664" formatCode="0.00">
                  <c:v>93.518060728744956</c:v>
                </c:pt>
                <c:pt idx="14665" formatCode="0.00">
                  <c:v>93.055189397005265</c:v>
                </c:pt>
                <c:pt idx="14666" formatCode="0.00">
                  <c:v>93.184052631578965</c:v>
                </c:pt>
                <c:pt idx="14667" formatCode="0.00">
                  <c:v>92.400819213619783</c:v>
                </c:pt>
                <c:pt idx="14668" formatCode="0.00">
                  <c:v>91.900096774193571</c:v>
                </c:pt>
                <c:pt idx="14669" formatCode="0.00">
                  <c:v>90.364494206139469</c:v>
                </c:pt>
                <c:pt idx="14670" formatCode="0.00">
                  <c:v>90.189344743276308</c:v>
                </c:pt>
                <c:pt idx="14671" formatCode="0.00">
                  <c:v>90.193444988773223</c:v>
                </c:pt>
                <c:pt idx="14672" formatCode="0.00">
                  <c:v>90.242234860883812</c:v>
                </c:pt>
                <c:pt idx="14673" formatCode="0.00">
                  <c:v>90.291244822636884</c:v>
                </c:pt>
                <c:pt idx="14674" formatCode="0.00">
                  <c:v>90.560790339157279</c:v>
                </c:pt>
                <c:pt idx="14675" formatCode="0.00">
                  <c:v>90.814750772399606</c:v>
                </c:pt>
                <c:pt idx="14676" formatCode="0.00">
                  <c:v>90.729202270381862</c:v>
                </c:pt>
                <c:pt idx="14677" formatCode="0.00">
                  <c:v>91.092644187008702</c:v>
                </c:pt>
                <c:pt idx="14678" formatCode="0.00">
                  <c:v>91.007299336650092</c:v>
                </c:pt>
                <c:pt idx="14679" formatCode="0.00">
                  <c:v>91.830057968003331</c:v>
                </c:pt>
                <c:pt idx="14680" formatCode="0.00">
                  <c:v>91.631363522798253</c:v>
                </c:pt>
                <c:pt idx="14681" formatCode="0.00">
                  <c:v>91.684431552587654</c:v>
                </c:pt>
                <c:pt idx="14682" formatCode="0.00">
                  <c:v>91.513313676286089</c:v>
                </c:pt>
                <c:pt idx="14683" formatCode="0.00">
                  <c:v>90.989968174204364</c:v>
                </c:pt>
                <c:pt idx="14684" formatCode="0.00">
                  <c:v>91.082153394803029</c:v>
                </c:pt>
                <c:pt idx="14685" formatCode="0.00">
                  <c:v>90.402400921659009</c:v>
                </c:pt>
                <c:pt idx="14686" formatCode="0.00">
                  <c:v>90.846542058025477</c:v>
                </c:pt>
                <c:pt idx="14687" formatCode="0.00">
                  <c:v>91.218778424444011</c:v>
                </c:pt>
                <c:pt idx="14688" formatCode="0.00">
                  <c:v>91.952440993788827</c:v>
                </c:pt>
                <c:pt idx="14689" formatCode="0.00">
                  <c:v>92.044533388293502</c:v>
                </c:pt>
                <c:pt idx="14690" formatCode="0.00">
                  <c:v>90.628779741113632</c:v>
                </c:pt>
                <c:pt idx="14691" formatCode="0.00">
                  <c:v>89.887104401228271</c:v>
                </c:pt>
                <c:pt idx="14692" formatCode="0.00">
                  <c:v>89.488659644099002</c:v>
                </c:pt>
                <c:pt idx="14693" formatCode="0.00">
                  <c:v>89.509532027743802</c:v>
                </c:pt>
                <c:pt idx="14694" formatCode="0.00">
                  <c:v>89.216125000000005</c:v>
                </c:pt>
                <c:pt idx="14695" formatCode="0.00">
                  <c:v>89.300851222963431</c:v>
                </c:pt>
                <c:pt idx="14696" formatCode="0.00">
                  <c:v>89.934350586332414</c:v>
                </c:pt>
                <c:pt idx="14697" formatCode="0.00">
                  <c:v>89.380706237424562</c:v>
                </c:pt>
                <c:pt idx="14698" formatCode="0.00">
                  <c:v>89.923617333601456</c:v>
                </c:pt>
                <c:pt idx="14699" formatCode="0.00">
                  <c:v>89.899327185244601</c:v>
                </c:pt>
                <c:pt idx="14700" formatCode="0.00">
                  <c:v>92.011990918264388</c:v>
                </c:pt>
                <c:pt idx="14701" formatCode="0.00">
                  <c:v>91.494194690265516</c:v>
                </c:pt>
                <c:pt idx="14702" formatCode="0.00">
                  <c:v>90.457388877775557</c:v>
                </c:pt>
                <c:pt idx="14703" formatCode="0.00">
                  <c:v>90.567410882176446</c:v>
                </c:pt>
                <c:pt idx="14704" formatCode="0.00">
                  <c:v>91.294569965870323</c:v>
                </c:pt>
                <c:pt idx="14705" formatCode="0.00">
                  <c:v>90.726311948676852</c:v>
                </c:pt>
                <c:pt idx="14706" formatCode="0.00">
                  <c:v>90.070426337943488</c:v>
                </c:pt>
                <c:pt idx="14707" formatCode="0.00">
                  <c:v>92.11654910264167</c:v>
                </c:pt>
                <c:pt idx="14708" formatCode="0.00">
                  <c:v>92.257695898161245</c:v>
                </c:pt>
                <c:pt idx="14709" formatCode="0.00">
                  <c:v>92.041816986855423</c:v>
                </c:pt>
                <c:pt idx="14710" formatCode="0.00">
                  <c:v>93.711049969530791</c:v>
                </c:pt>
                <c:pt idx="14711" formatCode="0.00">
                  <c:v>93.121501118568233</c:v>
                </c:pt>
                <c:pt idx="14712" formatCode="0.00">
                  <c:v>91.998542659336195</c:v>
                </c:pt>
                <c:pt idx="14713" formatCode="0.00">
                  <c:v>91.231922229026338</c:v>
                </c:pt>
                <c:pt idx="14714" formatCode="0.00">
                  <c:v>91.705000818330603</c:v>
                </c:pt>
                <c:pt idx="14715" formatCode="0.00">
                  <c:v>92.028384615384638</c:v>
                </c:pt>
                <c:pt idx="14716" formatCode="0.00">
                  <c:v>91.793382479950665</c:v>
                </c:pt>
                <c:pt idx="14717" formatCode="0.00">
                  <c:v>91.885476308199429</c:v>
                </c:pt>
                <c:pt idx="14718" formatCode="0.00">
                  <c:v>91.626256246128449</c:v>
                </c:pt>
                <c:pt idx="14719" formatCode="0.00">
                  <c:v>91.564478188960109</c:v>
                </c:pt>
                <c:pt idx="14720" formatCode="0.00">
                  <c:v>91.639943005181351</c:v>
                </c:pt>
                <c:pt idx="14721" formatCode="0.00">
                  <c:v>91.418419435215952</c:v>
                </c:pt>
                <c:pt idx="14722" formatCode="0.00">
                  <c:v>91.430967936706239</c:v>
                </c:pt>
                <c:pt idx="14723" formatCode="0.00">
                  <c:v>91.638260742594923</c:v>
                </c:pt>
                <c:pt idx="14724" formatCode="0.00">
                  <c:v>91.691444490905312</c:v>
                </c:pt>
                <c:pt idx="14725" formatCode="0.00">
                  <c:v>91.474215932914063</c:v>
                </c:pt>
                <c:pt idx="14726" formatCode="0.00">
                  <c:v>91.342514399831828</c:v>
                </c:pt>
                <c:pt idx="14727" formatCode="0.00">
                  <c:v>91.308512010113787</c:v>
                </c:pt>
                <c:pt idx="14728" formatCode="0.00">
                  <c:v>91.245312565997907</c:v>
                </c:pt>
                <c:pt idx="14729" formatCode="0.00">
                  <c:v>91.274904761904779</c:v>
                </c:pt>
                <c:pt idx="14730" formatCode="0.00">
                  <c:v>91.438498092412047</c:v>
                </c:pt>
                <c:pt idx="14731" formatCode="0.00">
                  <c:v>88.727179421768724</c:v>
                </c:pt>
                <c:pt idx="14732" formatCode="0.00">
                  <c:v>88.795918527972788</c:v>
                </c:pt>
                <c:pt idx="14733" formatCode="0.00">
                  <c:v>90.000119437939134</c:v>
                </c:pt>
                <c:pt idx="14734" formatCode="0.00">
                  <c:v>90.989600723250376</c:v>
                </c:pt>
                <c:pt idx="14735" formatCode="0.00">
                  <c:v>91.49156536502548</c:v>
                </c:pt>
                <c:pt idx="14736" formatCode="0.00">
                  <c:v>90.698447998305454</c:v>
                </c:pt>
                <c:pt idx="14737" formatCode="0.00">
                  <c:v>92.930930889169844</c:v>
                </c:pt>
                <c:pt idx="14738" formatCode="0.00">
                  <c:v>93.520825542570961</c:v>
                </c:pt>
                <c:pt idx="14739" formatCode="0.00">
                  <c:v>91.40478713597318</c:v>
                </c:pt>
                <c:pt idx="14740" formatCode="0.00">
                  <c:v>92.044392457521766</c:v>
                </c:pt>
                <c:pt idx="14741" formatCode="0.00">
                  <c:v>90.713841543513979</c:v>
                </c:pt>
                <c:pt idx="14742" formatCode="0.00">
                  <c:v>89.685530169768882</c:v>
                </c:pt>
                <c:pt idx="14743" formatCode="0.00">
                  <c:v>89.459359371813193</c:v>
                </c:pt>
                <c:pt idx="14744" formatCode="0.00">
                  <c:v>88.7757307770339</c:v>
                </c:pt>
                <c:pt idx="14745" formatCode="0.00">
                  <c:v>88.838141585760525</c:v>
                </c:pt>
                <c:pt idx="14746" formatCode="0.00">
                  <c:v>89.429666666666677</c:v>
                </c:pt>
                <c:pt idx="14747" formatCode="0.00">
                  <c:v>88.900593002211963</c:v>
                </c:pt>
                <c:pt idx="14748" formatCode="0.00">
                  <c:v>89.094138145988339</c:v>
                </c:pt>
                <c:pt idx="14749" formatCode="0.00">
                  <c:v>88.962077786688084</c:v>
                </c:pt>
                <c:pt idx="14750" formatCode="0.00">
                  <c:v>89.596099438652786</c:v>
                </c:pt>
                <c:pt idx="14751" formatCode="0.00">
                  <c:v>89.986715890850732</c:v>
                </c:pt>
                <c:pt idx="14752" formatCode="0.00">
                  <c:v>90.115063301282063</c:v>
                </c:pt>
                <c:pt idx="14753" formatCode="0.00">
                  <c:v>89.677034386245523</c:v>
                </c:pt>
                <c:pt idx="14754" formatCode="0.00">
                  <c:v>90.902558232931739</c:v>
                </c:pt>
                <c:pt idx="14755" formatCode="0.00">
                  <c:v>89.990386934673381</c:v>
                </c:pt>
                <c:pt idx="14756" formatCode="0.00">
                  <c:v>89.18704426559357</c:v>
                </c:pt>
                <c:pt idx="14757" formatCode="0.00">
                  <c:v>92.437812790933023</c:v>
                </c:pt>
                <c:pt idx="14758" formatCode="0.00">
                  <c:v>91.638126852039804</c:v>
                </c:pt>
                <c:pt idx="14759" formatCode="0.00">
                  <c:v>90.69897063621535</c:v>
                </c:pt>
                <c:pt idx="14760" formatCode="0.00">
                  <c:v>90.439732066217047</c:v>
                </c:pt>
                <c:pt idx="14761" formatCode="0.00">
                  <c:v>89.869513723883657</c:v>
                </c:pt>
                <c:pt idx="14762" formatCode="0.00">
                  <c:v>89.272708239161716</c:v>
                </c:pt>
                <c:pt idx="14763" formatCode="0.00">
                  <c:v>90.145831821929107</c:v>
                </c:pt>
                <c:pt idx="14764" formatCode="0.00">
                  <c:v>90.552677619342859</c:v>
                </c:pt>
                <c:pt idx="14765" formatCode="0.00">
                  <c:v>91.206621867881566</c:v>
                </c:pt>
                <c:pt idx="14766" formatCode="0.00">
                  <c:v>91.332767441860469</c:v>
                </c:pt>
                <c:pt idx="14767" formatCode="0.00">
                  <c:v>91.447873075322534</c:v>
                </c:pt>
                <c:pt idx="14768" formatCode="0.00">
                  <c:v>91.752987484355458</c:v>
                </c:pt>
                <c:pt idx="14769" formatCode="0.00">
                  <c:v>91.105030955866994</c:v>
                </c:pt>
                <c:pt idx="14770" formatCode="0.00">
                  <c:v>91.082153394803029</c:v>
                </c:pt>
                <c:pt idx="14771" formatCode="0.00">
                  <c:v>91.134298046628885</c:v>
                </c:pt>
                <c:pt idx="14772" formatCode="0.00">
                  <c:v>90.873935524652339</c:v>
                </c:pt>
                <c:pt idx="14773" formatCode="0.00">
                  <c:v>90.490296726504752</c:v>
                </c:pt>
                <c:pt idx="14774" formatCode="0.00">
                  <c:v>90.518291005291033</c:v>
                </c:pt>
                <c:pt idx="14775" formatCode="0.00">
                  <c:v>90.155266072565269</c:v>
                </c:pt>
                <c:pt idx="14776" formatCode="0.00">
                  <c:v>89.140659574468117</c:v>
                </c:pt>
                <c:pt idx="14777" formatCode="0.00">
                  <c:v>86.691906917164843</c:v>
                </c:pt>
                <c:pt idx="14778" formatCode="0.00">
                  <c:v>87.268344164172746</c:v>
                </c:pt>
                <c:pt idx="14779" formatCode="0.00">
                  <c:v>86.820783018867928</c:v>
                </c:pt>
                <c:pt idx="14780" formatCode="0.00">
                  <c:v>88.429344916344931</c:v>
                </c:pt>
                <c:pt idx="14781" formatCode="0.00">
                  <c:v>86.723141813493797</c:v>
                </c:pt>
                <c:pt idx="14782" formatCode="0.00">
                  <c:v>88.219892849473922</c:v>
                </c:pt>
                <c:pt idx="14783" formatCode="0.00">
                  <c:v>88.265358490566058</c:v>
                </c:pt>
                <c:pt idx="14784" formatCode="0.00">
                  <c:v>88.823828161780455</c:v>
                </c:pt>
                <c:pt idx="14785" formatCode="0.00">
                  <c:v>91.758289011221692</c:v>
                </c:pt>
                <c:pt idx="14786" formatCode="0.00">
                  <c:v>93.415856542743128</c:v>
                </c:pt>
                <c:pt idx="14787" formatCode="0.00">
                  <c:v>92.57014584203931</c:v>
                </c:pt>
                <c:pt idx="14788" formatCode="0.00">
                  <c:v>91.440904564315375</c:v>
                </c:pt>
                <c:pt idx="14789" formatCode="0.00">
                  <c:v>90.444230610134454</c:v>
                </c:pt>
                <c:pt idx="14790" formatCode="0.00">
                  <c:v>88.180454769736869</c:v>
                </c:pt>
                <c:pt idx="14791" formatCode="0.00">
                  <c:v>87.469156525302211</c:v>
                </c:pt>
                <c:pt idx="14792" formatCode="0.00">
                  <c:v>86.717526916802626</c:v>
                </c:pt>
                <c:pt idx="14793" formatCode="0.00">
                  <c:v>86.681191056910578</c:v>
                </c:pt>
                <c:pt idx="14794" formatCode="0.00">
                  <c:v>86.597836813298215</c:v>
                </c:pt>
                <c:pt idx="14795" formatCode="0.00">
                  <c:v>86.36581647486372</c:v>
                </c:pt>
                <c:pt idx="14796" formatCode="0.00">
                  <c:v>86.824957180367605</c:v>
                </c:pt>
                <c:pt idx="14797" formatCode="0.00">
                  <c:v>86.892983890455113</c:v>
                </c:pt>
                <c:pt idx="14798" formatCode="0.00">
                  <c:v>86.869467511567095</c:v>
                </c:pt>
                <c:pt idx="14799" formatCode="0.00">
                  <c:v>86.487543996792951</c:v>
                </c:pt>
                <c:pt idx="14800" formatCode="0.00">
                  <c:v>86.982398026978061</c:v>
                </c:pt>
                <c:pt idx="14801" formatCode="0.00">
                  <c:v>86.854355796229456</c:v>
                </c:pt>
                <c:pt idx="14802" formatCode="0.00">
                  <c:v>88.356049327354285</c:v>
                </c:pt>
                <c:pt idx="14803" formatCode="0.00">
                  <c:v>87.91708453566352</c:v>
                </c:pt>
                <c:pt idx="14804" formatCode="0.00">
                  <c:v>88.996706720977613</c:v>
                </c:pt>
                <c:pt idx="14805" formatCode="0.00">
                  <c:v>88.22434538152612</c:v>
                </c:pt>
                <c:pt idx="14806" formatCode="0.00">
                  <c:v>89.064710097719882</c:v>
                </c:pt>
                <c:pt idx="14807" formatCode="0.00">
                  <c:v>88.356049327354285</c:v>
                </c:pt>
                <c:pt idx="14808" formatCode="0.00">
                  <c:v>89.92555605381169</c:v>
                </c:pt>
                <c:pt idx="14809" formatCode="0.00">
                  <c:v>89.596690987124461</c:v>
                </c:pt>
                <c:pt idx="14810" formatCode="0.00">
                  <c:v>87.888766244380889</c:v>
                </c:pt>
                <c:pt idx="14811" formatCode="0.00">
                  <c:v>87.069964614440607</c:v>
                </c:pt>
                <c:pt idx="14812" formatCode="0.00">
                  <c:v>85.71457657657659</c:v>
                </c:pt>
                <c:pt idx="14813" formatCode="0.00">
                  <c:v>85.952412610392301</c:v>
                </c:pt>
                <c:pt idx="14814" formatCode="0.00">
                  <c:v>85.948699588477382</c:v>
                </c:pt>
                <c:pt idx="14815" formatCode="0.00">
                  <c:v>86.116672374664759</c:v>
                </c:pt>
                <c:pt idx="14816" formatCode="0.00">
                  <c:v>86.718791106514999</c:v>
                </c:pt>
                <c:pt idx="14817" formatCode="0.00">
                  <c:v>86.85237823834197</c:v>
                </c:pt>
                <c:pt idx="14818" formatCode="0.00">
                  <c:v>87.05016777408639</c:v>
                </c:pt>
                <c:pt idx="14819" formatCode="0.00">
                  <c:v>87.184972534332118</c:v>
                </c:pt>
                <c:pt idx="14820" formatCode="0.00">
                  <c:v>87.406348623853233</c:v>
                </c:pt>
                <c:pt idx="14821" formatCode="0.00">
                  <c:v>87.520207019009845</c:v>
                </c:pt>
                <c:pt idx="14822" formatCode="0.00">
                  <c:v>87.698499058380435</c:v>
                </c:pt>
                <c:pt idx="14823" formatCode="0.00">
                  <c:v>87.653297569153409</c:v>
                </c:pt>
                <c:pt idx="14824" formatCode="0.00">
                  <c:v>87.514889168765748</c:v>
                </c:pt>
                <c:pt idx="14825" formatCode="0.00">
                  <c:v>87.511213910485424</c:v>
                </c:pt>
                <c:pt idx="14826" formatCode="0.00">
                  <c:v>87.376015138772104</c:v>
                </c:pt>
                <c:pt idx="14827" formatCode="0.00">
                  <c:v>87.629719242902212</c:v>
                </c:pt>
                <c:pt idx="14828" formatCode="0.00">
                  <c:v>87.94460327799959</c:v>
                </c:pt>
                <c:pt idx="14829" formatCode="0.00">
                  <c:v>87.492538300104954</c:v>
                </c:pt>
                <c:pt idx="14830" formatCode="0.00">
                  <c:v>87.148790800252073</c:v>
                </c:pt>
                <c:pt idx="14831" formatCode="0.00">
                  <c:v>87.605052841266513</c:v>
                </c:pt>
                <c:pt idx="14832" formatCode="0.00">
                  <c:v>85.673306143845693</c:v>
                </c:pt>
                <c:pt idx="14833" formatCode="0.00">
                  <c:v>85.328320041972731</c:v>
                </c:pt>
                <c:pt idx="14834" formatCode="0.00">
                  <c:v>85.623784725136403</c:v>
                </c:pt>
                <c:pt idx="14835" formatCode="0.00">
                  <c:v>85.218974842767309</c:v>
                </c:pt>
                <c:pt idx="14836" formatCode="0.00">
                  <c:v>83.25806924045321</c:v>
                </c:pt>
                <c:pt idx="14837" formatCode="0.00">
                  <c:v>83.077533053515225</c:v>
                </c:pt>
                <c:pt idx="14838" formatCode="0.00">
                  <c:v>79.247862769746504</c:v>
                </c:pt>
                <c:pt idx="14839" formatCode="0.00">
                  <c:v>78.523992462311554</c:v>
                </c:pt>
                <c:pt idx="14840" formatCode="0.00">
                  <c:v>78.483175805776483</c:v>
                </c:pt>
                <c:pt idx="14841" formatCode="0.00">
                  <c:v>80.505571667712928</c:v>
                </c:pt>
                <c:pt idx="14842" formatCode="0.00">
                  <c:v>79.882320550229281</c:v>
                </c:pt>
                <c:pt idx="14843" formatCode="0.00">
                  <c:v>81.319908031627165</c:v>
                </c:pt>
                <c:pt idx="14844" formatCode="0.00">
                  <c:v>81.844427977551462</c:v>
                </c:pt>
                <c:pt idx="14845" formatCode="0.00">
                  <c:v>82.431034489923135</c:v>
                </c:pt>
                <c:pt idx="14846" formatCode="0.00">
                  <c:v>82.376824932586601</c:v>
                </c:pt>
                <c:pt idx="14847" formatCode="0.00">
                  <c:v>84.854145833333348</c:v>
                </c:pt>
                <c:pt idx="14848" formatCode="0.00">
                  <c:v>82.971298841059621</c:v>
                </c:pt>
                <c:pt idx="14849" formatCode="0.00">
                  <c:v>84.429856492027341</c:v>
                </c:pt>
                <c:pt idx="14850" formatCode="0.00">
                  <c:v>84.678666390728495</c:v>
                </c:pt>
                <c:pt idx="14851" formatCode="0.00">
                  <c:v>84.877859271523178</c:v>
                </c:pt>
                <c:pt idx="14852" formatCode="0.00">
                  <c:v>85.304701158940418</c:v>
                </c:pt>
                <c:pt idx="14853" formatCode="0.00">
                  <c:v>85.169321125594891</c:v>
                </c:pt>
                <c:pt idx="14854" formatCode="0.00">
                  <c:v>84.963911350455675</c:v>
                </c:pt>
                <c:pt idx="14855" formatCode="0.00">
                  <c:v>87.456325721403374</c:v>
                </c:pt>
                <c:pt idx="14856" formatCode="0.00">
                  <c:v>86.176832434674438</c:v>
                </c:pt>
                <c:pt idx="14857" formatCode="0.00">
                  <c:v>86.337601366742604</c:v>
                </c:pt>
                <c:pt idx="14858" formatCode="0.00">
                  <c:v>85.050863070539435</c:v>
                </c:pt>
                <c:pt idx="14859" formatCode="0.00">
                  <c:v>83.774658031088109</c:v>
                </c:pt>
                <c:pt idx="14860" formatCode="0.00">
                  <c:v>84.829062176165834</c:v>
                </c:pt>
                <c:pt idx="14861" formatCode="0.00">
                  <c:v>84.920867494824037</c:v>
                </c:pt>
                <c:pt idx="14862" formatCode="0.00">
                  <c:v>84.807550352258616</c:v>
                </c:pt>
                <c:pt idx="14863" formatCode="0.00">
                  <c:v>83.753364691255712</c:v>
                </c:pt>
                <c:pt idx="14864" formatCode="0.00">
                  <c:v>83.881257261410823</c:v>
                </c:pt>
                <c:pt idx="14865" formatCode="0.00">
                  <c:v>83.224378737541528</c:v>
                </c:pt>
                <c:pt idx="14866" formatCode="0.00">
                  <c:v>82.973835237897376</c:v>
                </c:pt>
                <c:pt idx="14867" formatCode="0.00">
                  <c:v>83.802041380744456</c:v>
                </c:pt>
                <c:pt idx="14868" formatCode="0.00">
                  <c:v>83.27934054954207</c:v>
                </c:pt>
                <c:pt idx="14869" formatCode="0.00">
                  <c:v>82.147943773427741</c:v>
                </c:pt>
                <c:pt idx="14870" formatCode="0.00">
                  <c:v>82.704513761467894</c:v>
                </c:pt>
                <c:pt idx="14871" formatCode="0.00">
                  <c:v>82.904172787979974</c:v>
                </c:pt>
                <c:pt idx="14872" formatCode="0.00">
                  <c:v>82.48604638529045</c:v>
                </c:pt>
                <c:pt idx="14873" formatCode="0.00">
                  <c:v>82.189532106253949</c:v>
                </c:pt>
                <c:pt idx="14874" formatCode="0.00">
                  <c:v>83.095025528353233</c:v>
                </c:pt>
                <c:pt idx="14875" formatCode="0.00">
                  <c:v>82.389386853673869</c:v>
                </c:pt>
                <c:pt idx="14876" formatCode="0.00">
                  <c:v>82.065135678391968</c:v>
                </c:pt>
                <c:pt idx="14877" formatCode="0.00">
                  <c:v>80.992105725031365</c:v>
                </c:pt>
                <c:pt idx="14878" formatCode="0.00">
                  <c:v>79.500840365828324</c:v>
                </c:pt>
                <c:pt idx="14879" formatCode="0.00">
                  <c:v>79.105255125284756</c:v>
                </c:pt>
                <c:pt idx="14880" formatCode="0.00">
                  <c:v>78.843004118616165</c:v>
                </c:pt>
                <c:pt idx="14881" formatCode="0.00">
                  <c:v>78.861444535407301</c:v>
                </c:pt>
                <c:pt idx="14882" formatCode="0.00">
                  <c:v>79.051116591928277</c:v>
                </c:pt>
                <c:pt idx="14883" formatCode="0.00">
                  <c:v>79.231268450932689</c:v>
                </c:pt>
                <c:pt idx="14884" formatCode="0.00">
                  <c:v>79.544938548615335</c:v>
                </c:pt>
                <c:pt idx="14885" formatCode="0.00">
                  <c:v>80.221509780197636</c:v>
                </c:pt>
                <c:pt idx="14886" formatCode="0.00">
                  <c:v>80.484018852787827</c:v>
                </c:pt>
                <c:pt idx="14887" formatCode="0.00">
                  <c:v>80.163219298245622</c:v>
                </c:pt>
                <c:pt idx="14888" formatCode="0.00">
                  <c:v>81.040352297593003</c:v>
                </c:pt>
                <c:pt idx="14889" formatCode="0.00">
                  <c:v>82.560287899860938</c:v>
                </c:pt>
                <c:pt idx="14890" formatCode="0.00">
                  <c:v>83.607059405940603</c:v>
                </c:pt>
                <c:pt idx="14891" formatCode="0.00">
                  <c:v>83.650026813880146</c:v>
                </c:pt>
                <c:pt idx="14892" formatCode="0.00">
                  <c:v>83.543324120103421</c:v>
                </c:pt>
                <c:pt idx="14893" formatCode="0.00">
                  <c:v>84.530934568387877</c:v>
                </c:pt>
                <c:pt idx="14894" formatCode="0.00">
                  <c:v>83.589786769049027</c:v>
                </c:pt>
                <c:pt idx="14895" formatCode="0.00">
                  <c:v>83.845475756976072</c:v>
                </c:pt>
                <c:pt idx="14896" formatCode="0.00">
                  <c:v>85.054666666666677</c:v>
                </c:pt>
                <c:pt idx="14897" formatCode="0.00">
                  <c:v>85.654246814350131</c:v>
                </c:pt>
                <c:pt idx="14898" formatCode="0.00">
                  <c:v>85.653245107728807</c:v>
                </c:pt>
                <c:pt idx="14899" formatCode="0.00">
                  <c:v>84.943035128805647</c:v>
                </c:pt>
                <c:pt idx="14900" formatCode="0.00">
                  <c:v>85.353312067943932</c:v>
                </c:pt>
                <c:pt idx="14901" formatCode="0.00">
                  <c:v>86.940936821322822</c:v>
                </c:pt>
                <c:pt idx="14902" formatCode="0.00">
                  <c:v>89.673945918978262</c:v>
                </c:pt>
                <c:pt idx="14903" formatCode="0.00">
                  <c:v>89.066339980059851</c:v>
                </c:pt>
                <c:pt idx="14904" formatCode="0.00">
                  <c:v>85.147424603174599</c:v>
                </c:pt>
                <c:pt idx="14905" formatCode="0.00">
                  <c:v>85.844849653808112</c:v>
                </c:pt>
                <c:pt idx="14906" formatCode="0.00">
                  <c:v>85.91940394088671</c:v>
                </c:pt>
                <c:pt idx="14907" formatCode="0.00">
                  <c:v>85.807216344255835</c:v>
                </c:pt>
                <c:pt idx="14908" formatCode="0.00">
                  <c:v>86.193580224985212</c:v>
                </c:pt>
                <c:pt idx="14909" formatCode="0.00">
                  <c:v>84.973129310344845</c:v>
                </c:pt>
                <c:pt idx="14910" formatCode="0.00">
                  <c:v>87.109352101506758</c:v>
                </c:pt>
                <c:pt idx="14911" formatCode="0.00">
                  <c:v>86.587022623536427</c:v>
                </c:pt>
                <c:pt idx="14912" formatCode="0.00">
                  <c:v>85.907101346001596</c:v>
                </c:pt>
                <c:pt idx="14913" formatCode="0.00">
                  <c:v>84.389309029836014</c:v>
                </c:pt>
                <c:pt idx="14914" formatCode="0.00">
                  <c:v>86.224225704085697</c:v>
                </c:pt>
                <c:pt idx="14915" formatCode="0.00">
                  <c:v>86.102479928811547</c:v>
                </c:pt>
                <c:pt idx="14916" formatCode="0.00">
                  <c:v>85.560930283224408</c:v>
                </c:pt>
                <c:pt idx="14917" formatCode="0.00">
                  <c:v>83.5456797385621</c:v>
                </c:pt>
                <c:pt idx="14918" formatCode="0.00">
                  <c:v>86.161662041625391</c:v>
                </c:pt>
                <c:pt idx="14919" formatCode="0.00">
                  <c:v>84.650040714995043</c:v>
                </c:pt>
                <c:pt idx="14920" formatCode="0.00">
                  <c:v>83.437302394617063</c:v>
                </c:pt>
                <c:pt idx="14921" formatCode="0.00">
                  <c:v>85.121704292527838</c:v>
                </c:pt>
                <c:pt idx="14922" formatCode="0.00">
                  <c:v>83.327814814814829</c:v>
                </c:pt>
                <c:pt idx="14923" formatCode="0.00">
                  <c:v>82.978985719952419</c:v>
                </c:pt>
                <c:pt idx="14924" formatCode="0.00">
                  <c:v>82.57116488307571</c:v>
                </c:pt>
                <c:pt idx="14925" formatCode="0.00">
                  <c:v>82.4005123885035</c:v>
                </c:pt>
                <c:pt idx="14926" formatCode="0.00">
                  <c:v>82.418910258944464</c:v>
                </c:pt>
                <c:pt idx="14927" formatCode="0.00">
                  <c:v>83.005503452357473</c:v>
                </c:pt>
                <c:pt idx="14928" formatCode="0.00">
                  <c:v>83.218882352941193</c:v>
                </c:pt>
                <c:pt idx="14929" formatCode="0.00">
                  <c:v>83.841198587127167</c:v>
                </c:pt>
                <c:pt idx="14930" formatCode="0.00">
                  <c:v>84.45386021505378</c:v>
                </c:pt>
                <c:pt idx="14931" formatCode="0.00">
                  <c:v>84.789626929841702</c:v>
                </c:pt>
                <c:pt idx="14932" formatCode="0.00">
                  <c:v>85.773627925116998</c:v>
                </c:pt>
                <c:pt idx="14933" formatCode="0.00">
                  <c:v>85.385937293729384</c:v>
                </c:pt>
                <c:pt idx="14934" formatCode="0.00">
                  <c:v>85.98497526092001</c:v>
                </c:pt>
                <c:pt idx="14935" formatCode="0.00">
                  <c:v>86.235007722007737</c:v>
                </c:pt>
                <c:pt idx="14936" formatCode="0.00">
                  <c:v>87.715792423354813</c:v>
                </c:pt>
                <c:pt idx="14937" formatCode="0.00">
                  <c:v>88.117700854700857</c:v>
                </c:pt>
                <c:pt idx="14938" formatCode="0.00">
                  <c:v>89.217191033138405</c:v>
                </c:pt>
                <c:pt idx="14939" formatCode="0.00">
                  <c:v>88.162097262667444</c:v>
                </c:pt>
                <c:pt idx="14940" formatCode="0.00">
                  <c:v>89.829225165562931</c:v>
                </c:pt>
                <c:pt idx="14941" formatCode="0.00">
                  <c:v>89.848243831358104</c:v>
                </c:pt>
                <c:pt idx="14942" formatCode="0.00">
                  <c:v>88.121312583796225</c:v>
                </c:pt>
                <c:pt idx="14943" formatCode="0.00">
                  <c:v>88.30825449674704</c:v>
                </c:pt>
                <c:pt idx="14944" formatCode="0.00">
                  <c:v>88.517826254826261</c:v>
                </c:pt>
                <c:pt idx="14945" formatCode="0.00">
                  <c:v>88.412713467048732</c:v>
                </c:pt>
                <c:pt idx="14946" formatCode="0.00">
                  <c:v>88.702915805587452</c:v>
                </c:pt>
                <c:pt idx="14947" formatCode="0.00">
                  <c:v>88.750173281703795</c:v>
                </c:pt>
                <c:pt idx="14948" formatCode="0.00">
                  <c:v>90.597463386284389</c:v>
                </c:pt>
                <c:pt idx="14949" formatCode="0.00">
                  <c:v>90.324966640806849</c:v>
                </c:pt>
                <c:pt idx="14950" formatCode="0.00">
                  <c:v>89.480508677207894</c:v>
                </c:pt>
                <c:pt idx="14951" formatCode="0.00">
                  <c:v>88.999245641224348</c:v>
                </c:pt>
                <c:pt idx="14952" formatCode="0.00">
                  <c:v>88.85509509083883</c:v>
                </c:pt>
                <c:pt idx="14953" formatCode="0.00">
                  <c:v>88.870693790975736</c:v>
                </c:pt>
                <c:pt idx="14954" formatCode="0.00">
                  <c:v>89.992899009516421</c:v>
                </c:pt>
                <c:pt idx="14955" formatCode="0.00">
                  <c:v>88.661895292987538</c:v>
                </c:pt>
                <c:pt idx="14956" formatCode="0.00">
                  <c:v>87.496173076923085</c:v>
                </c:pt>
                <c:pt idx="14957" formatCode="0.00">
                  <c:v>87.89269562704682</c:v>
                </c:pt>
                <c:pt idx="14958" formatCode="0.00">
                  <c:v>89.550177247136503</c:v>
                </c:pt>
                <c:pt idx="14959" formatCode="0.00">
                  <c:v>89.720264957264959</c:v>
                </c:pt>
                <c:pt idx="14960" formatCode="0.00">
                  <c:v>89.550177247136503</c:v>
                </c:pt>
                <c:pt idx="14961" formatCode="0.00">
                  <c:v>87.468057270432936</c:v>
                </c:pt>
                <c:pt idx="14962" formatCode="0.00">
                  <c:v>87.63693162393163</c:v>
                </c:pt>
                <c:pt idx="14963" formatCode="0.00">
                  <c:v>86.246404503105609</c:v>
                </c:pt>
                <c:pt idx="14964" formatCode="0.00">
                  <c:v>86.747235110938121</c:v>
                </c:pt>
                <c:pt idx="14965" formatCode="0.00">
                  <c:v>86.00227038626609</c:v>
                </c:pt>
                <c:pt idx="14966" formatCode="0.00">
                  <c:v>85.489334832779207</c:v>
                </c:pt>
                <c:pt idx="14967" formatCode="0.00">
                  <c:v>86.24892309201492</c:v>
                </c:pt>
                <c:pt idx="14968" formatCode="0.00">
                  <c:v>86.94453649419637</c:v>
                </c:pt>
                <c:pt idx="14969" formatCode="0.00">
                  <c:v>86.815603036876368</c:v>
                </c:pt>
                <c:pt idx="14970" formatCode="0.00">
                  <c:v>87.28151668970969</c:v>
                </c:pt>
                <c:pt idx="14971" formatCode="0.00">
                  <c:v>87.410189788244637</c:v>
                </c:pt>
                <c:pt idx="14972" formatCode="0.00">
                  <c:v>87.279105054509429</c:v>
                </c:pt>
                <c:pt idx="14973" formatCode="0.00">
                  <c:v>87.663466177345782</c:v>
                </c:pt>
                <c:pt idx="14974" formatCode="0.00">
                  <c:v>87.772571513588574</c:v>
                </c:pt>
                <c:pt idx="14975" formatCode="0.00">
                  <c:v>87.147603930911259</c:v>
                </c:pt>
                <c:pt idx="14976" formatCode="0.00">
                  <c:v>86.956517967043879</c:v>
                </c:pt>
                <c:pt idx="14977" formatCode="0.00">
                  <c:v>86.91446854534631</c:v>
                </c:pt>
                <c:pt idx="14978" formatCode="0.00">
                  <c:v>86.628942028985506</c:v>
                </c:pt>
                <c:pt idx="14979" formatCode="0.00">
                  <c:v>86.375103174603183</c:v>
                </c:pt>
                <c:pt idx="14980" formatCode="0.00">
                  <c:v>85.943624380574846</c:v>
                </c:pt>
                <c:pt idx="14981" formatCode="0.00">
                  <c:v>85.152433551198271</c:v>
                </c:pt>
                <c:pt idx="14982" formatCode="0.00">
                  <c:v>85.649138613861396</c:v>
                </c:pt>
                <c:pt idx="14983" formatCode="0.00">
                  <c:v>85.214970443349785</c:v>
                </c:pt>
                <c:pt idx="14984" formatCode="0.00">
                  <c:v>85.291523489932885</c:v>
                </c:pt>
                <c:pt idx="14985" formatCode="0.00">
                  <c:v>85.46451811949072</c:v>
                </c:pt>
                <c:pt idx="14986" formatCode="0.00">
                  <c:v>86.740841909606743</c:v>
                </c:pt>
                <c:pt idx="14987" formatCode="0.00">
                  <c:v>87.969457637114218</c:v>
                </c:pt>
                <c:pt idx="14988" formatCode="0.00">
                  <c:v>88.121369098712449</c:v>
                </c:pt>
                <c:pt idx="14989" formatCode="0.00">
                  <c:v>88.627522417154012</c:v>
                </c:pt>
                <c:pt idx="14990" formatCode="0.00">
                  <c:v>89.575512190364734</c:v>
                </c:pt>
                <c:pt idx="14991" formatCode="0.00">
                  <c:v>88.924052528802974</c:v>
                </c:pt>
                <c:pt idx="14992" formatCode="0.00">
                  <c:v>88.709250732278875</c:v>
                </c:pt>
                <c:pt idx="14993" formatCode="0.00">
                  <c:v>87.990312732251141</c:v>
                </c:pt>
                <c:pt idx="14994" formatCode="0.00">
                  <c:v>89.655309205350136</c:v>
                </c:pt>
                <c:pt idx="14995" formatCode="0.00">
                  <c:v>89.481614718614736</c:v>
                </c:pt>
                <c:pt idx="14996" formatCode="0.00">
                  <c:v>89.311857368006301</c:v>
                </c:pt>
                <c:pt idx="14997" formatCode="0.00">
                  <c:v>86.6863044164038</c:v>
                </c:pt>
                <c:pt idx="14998" formatCode="0.00">
                  <c:v>85.910747480735054</c:v>
                </c:pt>
                <c:pt idx="14999" formatCode="0.00">
                  <c:v>86.998043581616486</c:v>
                </c:pt>
                <c:pt idx="15000" formatCode="0.00">
                  <c:v>87.469016679904684</c:v>
                </c:pt>
                <c:pt idx="15001" formatCode="0.00">
                  <c:v>86.561088410991658</c:v>
                </c:pt>
                <c:pt idx="15002" formatCode="0.00">
                  <c:v>85.799755892928516</c:v>
                </c:pt>
                <c:pt idx="15003" formatCode="0.00">
                  <c:v>84.468528846153859</c:v>
                </c:pt>
                <c:pt idx="15004" formatCode="0.00">
                  <c:v>84.744455493183665</c:v>
                </c:pt>
                <c:pt idx="15005" formatCode="0.00">
                  <c:v>85.021534136546194</c:v>
                </c:pt>
                <c:pt idx="15006" formatCode="0.00">
                  <c:v>84.559651920370001</c:v>
                </c:pt>
                <c:pt idx="15007" formatCode="0.00">
                  <c:v>84.470125603864744</c:v>
                </c:pt>
                <c:pt idx="15008" formatCode="0.00">
                  <c:v>84.595224909310772</c:v>
                </c:pt>
                <c:pt idx="15009" formatCode="0.00">
                  <c:v>84.699705668751264</c:v>
                </c:pt>
                <c:pt idx="15010" formatCode="0.00">
                  <c:v>84.742044637446995</c:v>
                </c:pt>
                <c:pt idx="15011" formatCode="0.00">
                  <c:v>84.735705216336456</c:v>
                </c:pt>
                <c:pt idx="15012" formatCode="0.00">
                  <c:v>84.451069216757759</c:v>
                </c:pt>
                <c:pt idx="15013" formatCode="0.00">
                  <c:v>84.444422204213964</c:v>
                </c:pt>
                <c:pt idx="15014" formatCode="0.00">
                  <c:v>84.333154095701559</c:v>
                </c:pt>
                <c:pt idx="15015" formatCode="0.00">
                  <c:v>83.865791878172601</c:v>
                </c:pt>
                <c:pt idx="15016" formatCode="0.00">
                  <c:v>84.0611609428978</c:v>
                </c:pt>
                <c:pt idx="15017" formatCode="0.00">
                  <c:v>83.131083807973994</c:v>
                </c:pt>
                <c:pt idx="15018" formatCode="0.00">
                  <c:v>83.298219869706841</c:v>
                </c:pt>
                <c:pt idx="15019" formatCode="0.00">
                  <c:v>81.687643584521396</c:v>
                </c:pt>
                <c:pt idx="15020" formatCode="0.00">
                  <c:v>83.963152594099711</c:v>
                </c:pt>
                <c:pt idx="15021" formatCode="0.00">
                  <c:v>82.22128245828246</c:v>
                </c:pt>
                <c:pt idx="15022" formatCode="0.00">
                  <c:v>80.53947657841141</c:v>
                </c:pt>
                <c:pt idx="15023" formatCode="0.00">
                  <c:v>82.394845841785013</c:v>
                </c:pt>
                <c:pt idx="15024" formatCode="0.00">
                  <c:v>81.579343042071216</c:v>
                </c:pt>
                <c:pt idx="15025" formatCode="0.00">
                  <c:v>81.395239773187527</c:v>
                </c:pt>
                <c:pt idx="15026" formatCode="0.00">
                  <c:v>79.341648865689635</c:v>
                </c:pt>
                <c:pt idx="15027" formatCode="0.00">
                  <c:v>79.133131815458356</c:v>
                </c:pt>
                <c:pt idx="15028" formatCode="0.00">
                  <c:v>79.504937089388832</c:v>
                </c:pt>
                <c:pt idx="15029" formatCode="0.00">
                  <c:v>80.739477024070041</c:v>
                </c:pt>
                <c:pt idx="15030" formatCode="0.00">
                  <c:v>80.666465346534665</c:v>
                </c:pt>
                <c:pt idx="15031" formatCode="0.00">
                  <c:v>81.116693462374101</c:v>
                </c:pt>
                <c:pt idx="15032" formatCode="0.00">
                  <c:v>81.476054187192148</c:v>
                </c:pt>
                <c:pt idx="15033" formatCode="0.00">
                  <c:v>81.775945461705064</c:v>
                </c:pt>
                <c:pt idx="15034" formatCode="0.00">
                  <c:v>81.70580660377361</c:v>
                </c:pt>
                <c:pt idx="15035" formatCode="0.00">
                  <c:v>82.040634706814572</c:v>
                </c:pt>
                <c:pt idx="15036" formatCode="0.00">
                  <c:v>81.79176984126984</c:v>
                </c:pt>
                <c:pt idx="15037" formatCode="0.00">
                  <c:v>81.714165317005751</c:v>
                </c:pt>
                <c:pt idx="15038" formatCode="0.00">
                  <c:v>81.699437365643945</c:v>
                </c:pt>
                <c:pt idx="15039" formatCode="0.00">
                  <c:v>81.934387963144488</c:v>
                </c:pt>
                <c:pt idx="15040" formatCode="0.00">
                  <c:v>81.670637394875826</c:v>
                </c:pt>
                <c:pt idx="15041" formatCode="0.00">
                  <c:v>81.541375733855205</c:v>
                </c:pt>
                <c:pt idx="15042" formatCode="0.00">
                  <c:v>81.444715018748781</c:v>
                </c:pt>
                <c:pt idx="15043" formatCode="0.00">
                  <c:v>81.017900999803985</c:v>
                </c:pt>
                <c:pt idx="15044" formatCode="0.00">
                  <c:v>80.812255777516668</c:v>
                </c:pt>
                <c:pt idx="15045" formatCode="0.00">
                  <c:v>81.543916633741617</c:v>
                </c:pt>
                <c:pt idx="15046" formatCode="0.00">
                  <c:v>80.938903971547134</c:v>
                </c:pt>
                <c:pt idx="15047" formatCode="0.00">
                  <c:v>81.731476531424036</c:v>
                </c:pt>
                <c:pt idx="15048" formatCode="0.00">
                  <c:v>81.059844181459582</c:v>
                </c:pt>
                <c:pt idx="15049" formatCode="0.00">
                  <c:v>81.204288993525608</c:v>
                </c:pt>
                <c:pt idx="15050" formatCode="0.00">
                  <c:v>80.660058823529425</c:v>
                </c:pt>
                <c:pt idx="15051" formatCode="0.00">
                  <c:v>81.682642857142866</c:v>
                </c:pt>
                <c:pt idx="15052" formatCode="0.00">
                  <c:v>81.662672683991289</c:v>
                </c:pt>
                <c:pt idx="15053" formatCode="0.00">
                  <c:v>81.711850118953222</c:v>
                </c:pt>
                <c:pt idx="15054" formatCode="0.00">
                  <c:v>80.729021335440549</c:v>
                </c:pt>
                <c:pt idx="15055" formatCode="0.00">
                  <c:v>80.410590361445799</c:v>
                </c:pt>
                <c:pt idx="15056" formatCode="0.00">
                  <c:v>80.824992875519513</c:v>
                </c:pt>
                <c:pt idx="15057" formatCode="0.00">
                  <c:v>80.545363420427563</c:v>
                </c:pt>
                <c:pt idx="15058" formatCode="0.00">
                  <c:v>80.403364789849363</c:v>
                </c:pt>
                <c:pt idx="15059" formatCode="0.00">
                  <c:v>79.901668386584646</c:v>
                </c:pt>
                <c:pt idx="15060" formatCode="0.00">
                  <c:v>79.929931637519886</c:v>
                </c:pt>
                <c:pt idx="15061" formatCode="0.00">
                  <c:v>80.02504459486363</c:v>
                </c:pt>
                <c:pt idx="15062" formatCode="0.00">
                  <c:v>79.99106580259226</c:v>
                </c:pt>
                <c:pt idx="15063" formatCode="0.00">
                  <c:v>80.075687462507517</c:v>
                </c:pt>
                <c:pt idx="15064" formatCode="0.00">
                  <c:v>80.254286057692312</c:v>
                </c:pt>
                <c:pt idx="15065" formatCode="0.00">
                  <c:v>80.654280353200903</c:v>
                </c:pt>
                <c:pt idx="15066" formatCode="0.00">
                  <c:v>80.513401687085775</c:v>
                </c:pt>
                <c:pt idx="15067" formatCode="0.00">
                  <c:v>80.794450964630244</c:v>
                </c:pt>
                <c:pt idx="15068" formatCode="0.00">
                  <c:v>81.116097968215655</c:v>
                </c:pt>
                <c:pt idx="15069" formatCode="0.00">
                  <c:v>80.734329584253885</c:v>
                </c:pt>
                <c:pt idx="15070" formatCode="0.00">
                  <c:v>80.694288897811717</c:v>
                </c:pt>
                <c:pt idx="15071" formatCode="0.00">
                  <c:v>80.873027994401127</c:v>
                </c:pt>
                <c:pt idx="15072" formatCode="0.00">
                  <c:v>80.660640943622568</c:v>
                </c:pt>
                <c:pt idx="15073" formatCode="0.00">
                  <c:v>80.710802197802195</c:v>
                </c:pt>
                <c:pt idx="15074" formatCode="0.00">
                  <c:v>80.670466243050043</c:v>
                </c:pt>
                <c:pt idx="15075" formatCode="0.00">
                  <c:v>80.670466243050043</c:v>
                </c:pt>
                <c:pt idx="15076" formatCode="0.00">
                  <c:v>80.365216748768489</c:v>
                </c:pt>
                <c:pt idx="15077" formatCode="0.00">
                  <c:v>80.941585500394012</c:v>
                </c:pt>
                <c:pt idx="15078" formatCode="0.00">
                  <c:v>82.520512850929222</c:v>
                </c:pt>
                <c:pt idx="15079" formatCode="0.00">
                  <c:v>81.620128867998474</c:v>
                </c:pt>
                <c:pt idx="15080" formatCode="0.00">
                  <c:v>83.010840172786203</c:v>
                </c:pt>
                <c:pt idx="15081" formatCode="0.00">
                  <c:v>83.084540113214928</c:v>
                </c:pt>
                <c:pt idx="15082" formatCode="0.00">
                  <c:v>84.050153528602323</c:v>
                </c:pt>
                <c:pt idx="15083" formatCode="0.00">
                  <c:v>82.768877210025281</c:v>
                </c:pt>
                <c:pt idx="15084" formatCode="0.00">
                  <c:v>84.46178335949763</c:v>
                </c:pt>
                <c:pt idx="15085" formatCode="0.00">
                  <c:v>83.690008364131486</c:v>
                </c:pt>
                <c:pt idx="15086" formatCode="0.00">
                  <c:v>83.530950708325264</c:v>
                </c:pt>
                <c:pt idx="15087" formatCode="0.00">
                  <c:v>84.057934006211198</c:v>
                </c:pt>
                <c:pt idx="15088" formatCode="0.00">
                  <c:v>83.898174418604668</c:v>
                </c:pt>
                <c:pt idx="15089" formatCode="0.00">
                  <c:v>83.0317088018612</c:v>
                </c:pt>
                <c:pt idx="15090" formatCode="0.00">
                  <c:v>83.252461358313838</c:v>
                </c:pt>
                <c:pt idx="15091" formatCode="0.00">
                  <c:v>83.388389408099698</c:v>
                </c:pt>
                <c:pt idx="15092" formatCode="0.00">
                  <c:v>84.333427367182921</c:v>
                </c:pt>
                <c:pt idx="15093" formatCode="0.00">
                  <c:v>84.036916879043346</c:v>
                </c:pt>
                <c:pt idx="15094" formatCode="0.00">
                  <c:v>85.327072327044036</c:v>
                </c:pt>
                <c:pt idx="15095" formatCode="0.00">
                  <c:v>85.536786121486145</c:v>
                </c:pt>
                <c:pt idx="15096" formatCode="0.00">
                  <c:v>84.598137795275591</c:v>
                </c:pt>
                <c:pt idx="15097" formatCode="0.00">
                  <c:v>83.203086716594441</c:v>
                </c:pt>
                <c:pt idx="15098" formatCode="0.00">
                  <c:v>82.230163736914875</c:v>
                </c:pt>
                <c:pt idx="15099" formatCode="0.00">
                  <c:v>82.211257080610039</c:v>
                </c:pt>
                <c:pt idx="15100" formatCode="0.00">
                  <c:v>82.670732777446887</c:v>
                </c:pt>
                <c:pt idx="15101" formatCode="0.00">
                  <c:v>83.002653800238761</c:v>
                </c:pt>
                <c:pt idx="15102" formatCode="0.00">
                  <c:v>83.164475867570815</c:v>
                </c:pt>
                <c:pt idx="15103" formatCode="0.00">
                  <c:v>83.519497401039587</c:v>
                </c:pt>
                <c:pt idx="15104" formatCode="0.00">
                  <c:v>83.532030448717947</c:v>
                </c:pt>
                <c:pt idx="15105" formatCode="0.00">
                  <c:v>83.806674698795206</c:v>
                </c:pt>
                <c:pt idx="15106" formatCode="0.00">
                  <c:v>83.598513078470845</c:v>
                </c:pt>
                <c:pt idx="15107" formatCode="0.00">
                  <c:v>83.74288505747127</c:v>
                </c:pt>
                <c:pt idx="15108" formatCode="0.00">
                  <c:v>83.929666666666677</c:v>
                </c:pt>
                <c:pt idx="15109" formatCode="0.00">
                  <c:v>83.636987854251018</c:v>
                </c:pt>
                <c:pt idx="15110" formatCode="0.00">
                  <c:v>83.761478701825567</c:v>
                </c:pt>
                <c:pt idx="15111" formatCode="0.00">
                  <c:v>83.642038813249357</c:v>
                </c:pt>
                <c:pt idx="15112" formatCode="0.00">
                  <c:v>83.214241856677532</c:v>
                </c:pt>
                <c:pt idx="15113" formatCode="0.00">
                  <c:v>82.364213542728933</c:v>
                </c:pt>
                <c:pt idx="15114" formatCode="0.00">
                  <c:v>81.511058847568449</c:v>
                </c:pt>
                <c:pt idx="15115" formatCode="0.00">
                  <c:v>81.169058125255845</c:v>
                </c:pt>
                <c:pt idx="15116" formatCode="0.00">
                  <c:v>81.043756612671729</c:v>
                </c:pt>
                <c:pt idx="15117" formatCode="0.00">
                  <c:v>81.249285185946192</c:v>
                </c:pt>
                <c:pt idx="15118" formatCode="0.00">
                  <c:v>80.169204980448654</c:v>
                </c:pt>
                <c:pt idx="15119" formatCode="0.00">
                  <c:v>79.449216105176674</c:v>
                </c:pt>
                <c:pt idx="15120" formatCode="0.00">
                  <c:v>78.106437945791725</c:v>
                </c:pt>
                <c:pt idx="15121" formatCode="0.00">
                  <c:v>78.613571778640022</c:v>
                </c:pt>
                <c:pt idx="15122" formatCode="0.00">
                  <c:v>78.375152848165442</c:v>
                </c:pt>
                <c:pt idx="15123" formatCode="0.00">
                  <c:v>78.003084985835699</c:v>
                </c:pt>
                <c:pt idx="15124" formatCode="0.00">
                  <c:v>77.843985915492979</c:v>
                </c:pt>
                <c:pt idx="15125" formatCode="0.00">
                  <c:v>77.331001978239385</c:v>
                </c:pt>
                <c:pt idx="15126" formatCode="0.00">
                  <c:v>78.15407676969096</c:v>
                </c:pt>
                <c:pt idx="15127" formatCode="0.00">
                  <c:v>77.494771854174843</c:v>
                </c:pt>
                <c:pt idx="15128" formatCode="0.00">
                  <c:v>77.487795640326979</c:v>
                </c:pt>
                <c:pt idx="15129" formatCode="0.00">
                  <c:v>77.894606765327723</c:v>
                </c:pt>
                <c:pt idx="15130" formatCode="0.00">
                  <c:v>78.20217881811206</c:v>
                </c:pt>
                <c:pt idx="15131" formatCode="0.00">
                  <c:v>78.520735447689049</c:v>
                </c:pt>
                <c:pt idx="15132" formatCode="0.00">
                  <c:v>78.362362688296642</c:v>
                </c:pt>
                <c:pt idx="15133" formatCode="0.00">
                  <c:v>78.49454264620168</c:v>
                </c:pt>
                <c:pt idx="15134" formatCode="0.00">
                  <c:v>78.082747250627051</c:v>
                </c:pt>
                <c:pt idx="15135" formatCode="0.00">
                  <c:v>78.167570153308773</c:v>
                </c:pt>
                <c:pt idx="15136" formatCode="0.00">
                  <c:v>78.625660944206004</c:v>
                </c:pt>
                <c:pt idx="15137" formatCode="0.00">
                  <c:v>79.011430141287278</c:v>
                </c:pt>
                <c:pt idx="15138" formatCode="0.00">
                  <c:v>78.558952287837343</c:v>
                </c:pt>
                <c:pt idx="15139" formatCode="0.00">
                  <c:v>79.509166699429912</c:v>
                </c:pt>
                <c:pt idx="15140" formatCode="0.00">
                  <c:v>79.254304775004925</c:v>
                </c:pt>
                <c:pt idx="15141" formatCode="0.00">
                  <c:v>79.884237458193994</c:v>
                </c:pt>
                <c:pt idx="15142" formatCode="0.00">
                  <c:v>79.571829325975585</c:v>
                </c:pt>
                <c:pt idx="15143" formatCode="0.00">
                  <c:v>79.088029539188668</c:v>
                </c:pt>
                <c:pt idx="15144" formatCode="0.00">
                  <c:v>78.940358863008285</c:v>
                </c:pt>
                <c:pt idx="15145" formatCode="0.00">
                  <c:v>78.633927936821351</c:v>
                </c:pt>
                <c:pt idx="15146" formatCode="0.00">
                  <c:v>78.373754493383387</c:v>
                </c:pt>
                <c:pt idx="15147" formatCode="0.00">
                  <c:v>77.738074037512362</c:v>
                </c:pt>
                <c:pt idx="15148" formatCode="0.00">
                  <c:v>77.406993281960098</c:v>
                </c:pt>
                <c:pt idx="15149" formatCode="0.00">
                  <c:v>77.165135231316739</c:v>
                </c:pt>
                <c:pt idx="15150" formatCode="0.00">
                  <c:v>77.14059643916913</c:v>
                </c:pt>
                <c:pt idx="15151" formatCode="0.00">
                  <c:v>76.272303246239133</c:v>
                </c:pt>
                <c:pt idx="15152" formatCode="0.00">
                  <c:v>76.437836601307197</c:v>
                </c:pt>
                <c:pt idx="15153" formatCode="0.00">
                  <c:v>76.048162440570522</c:v>
                </c:pt>
                <c:pt idx="15154" formatCode="0.00">
                  <c:v>76.450648691514701</c:v>
                </c:pt>
                <c:pt idx="15155" formatCode="0.00">
                  <c:v>76.270338357794543</c:v>
                </c:pt>
                <c:pt idx="15156" formatCode="0.00">
                  <c:v>76.327050406826771</c:v>
                </c:pt>
                <c:pt idx="15157" formatCode="0.00">
                  <c:v>76.711471008737092</c:v>
                </c:pt>
                <c:pt idx="15158" formatCode="0.00">
                  <c:v>76.486966613672507</c:v>
                </c:pt>
                <c:pt idx="15159" formatCode="0.00">
                  <c:v>77.78542888402626</c:v>
                </c:pt>
                <c:pt idx="15160" formatCode="0.00">
                  <c:v>77.03561406654714</c:v>
                </c:pt>
                <c:pt idx="15161" formatCode="0.00">
                  <c:v>77.523468594217377</c:v>
                </c:pt>
                <c:pt idx="15162" formatCode="0.00">
                  <c:v>77.729566866267476</c:v>
                </c:pt>
                <c:pt idx="15163" formatCode="0.00">
                  <c:v>78.141243512974057</c:v>
                </c:pt>
                <c:pt idx="15164" formatCode="0.00">
                  <c:v>78.630858569716352</c:v>
                </c:pt>
                <c:pt idx="15165" formatCode="0.00">
                  <c:v>77.254764823318041</c:v>
                </c:pt>
                <c:pt idx="15166" formatCode="0.00">
                  <c:v>77.093043859649114</c:v>
                </c:pt>
                <c:pt idx="15167" formatCode="0.00">
                  <c:v>76.734259214983069</c:v>
                </c:pt>
                <c:pt idx="15168" formatCode="0.00">
                  <c:v>76.830575636942712</c:v>
                </c:pt>
                <c:pt idx="15169" formatCode="0.00">
                  <c:v>76.974271790808245</c:v>
                </c:pt>
                <c:pt idx="15170" formatCode="0.00">
                  <c:v>77.165135231316739</c:v>
                </c:pt>
                <c:pt idx="15171" formatCode="0.00">
                  <c:v>77.61041413343861</c:v>
                </c:pt>
                <c:pt idx="15172" formatCode="0.00">
                  <c:v>78.530730496453899</c:v>
                </c:pt>
                <c:pt idx="15173" formatCode="0.00">
                  <c:v>78.216398153604402</c:v>
                </c:pt>
                <c:pt idx="15174" formatCode="0.00">
                  <c:v>81.239556343577618</c:v>
                </c:pt>
                <c:pt idx="15175" formatCode="0.00">
                  <c:v>79.457520414143403</c:v>
                </c:pt>
                <c:pt idx="15176" formatCode="0.00">
                  <c:v>81.037509803921566</c:v>
                </c:pt>
                <c:pt idx="15177" formatCode="0.00">
                  <c:v>81.347211553473855</c:v>
                </c:pt>
                <c:pt idx="15178" formatCode="0.00">
                  <c:v>81.690784279305632</c:v>
                </c:pt>
                <c:pt idx="15179" formatCode="0.00">
                  <c:v>81.954176470588237</c:v>
                </c:pt>
                <c:pt idx="15180" formatCode="0.00">
                  <c:v>82.476104325699751</c:v>
                </c:pt>
                <c:pt idx="15181" formatCode="0.00">
                  <c:v>82.517108784973601</c:v>
                </c:pt>
                <c:pt idx="15182" formatCode="0.00">
                  <c:v>82.744145935357523</c:v>
                </c:pt>
                <c:pt idx="15183" formatCode="0.00">
                  <c:v>82.527408939423665</c:v>
                </c:pt>
                <c:pt idx="15184" formatCode="0.00">
                  <c:v>82.724222091656898</c:v>
                </c:pt>
                <c:pt idx="15185" formatCode="0.00">
                  <c:v>82.723113680909449</c:v>
                </c:pt>
                <c:pt idx="15186" formatCode="0.00">
                  <c:v>81.699005488043923</c:v>
                </c:pt>
                <c:pt idx="15187" formatCode="0.00">
                  <c:v>79.69359642927212</c:v>
                </c:pt>
                <c:pt idx="15188" formatCode="0.00">
                  <c:v>79.273613207547186</c:v>
                </c:pt>
                <c:pt idx="15189" formatCode="0.00">
                  <c:v>80.067187192118254</c:v>
                </c:pt>
                <c:pt idx="15190" formatCode="0.00">
                  <c:v>79.506678387988956</c:v>
                </c:pt>
                <c:pt idx="15191" formatCode="0.00">
                  <c:v>79.659039603960409</c:v>
                </c:pt>
                <c:pt idx="15192" formatCode="0.00">
                  <c:v>79.722549334921595</c:v>
                </c:pt>
                <c:pt idx="15193" formatCode="0.00">
                  <c:v>79.965944687624358</c:v>
                </c:pt>
                <c:pt idx="15194" formatCode="0.00">
                  <c:v>80.806079377742336</c:v>
                </c:pt>
                <c:pt idx="15195" formatCode="0.00">
                  <c:v>81.072976009596175</c:v>
                </c:pt>
                <c:pt idx="15196" formatCode="0.00">
                  <c:v>81.493769230769232</c:v>
                </c:pt>
                <c:pt idx="15197" formatCode="0.00">
                  <c:v>81.564876379690958</c:v>
                </c:pt>
                <c:pt idx="15198" formatCode="0.00">
                  <c:v>81.593752212389404</c:v>
                </c:pt>
                <c:pt idx="15199" formatCode="0.00">
                  <c:v>81.824164852881921</c:v>
                </c:pt>
                <c:pt idx="15200" formatCode="0.00">
                  <c:v>81.742650575641292</c:v>
                </c:pt>
                <c:pt idx="15201" formatCode="0.00">
                  <c:v>81.04842510121459</c:v>
                </c:pt>
                <c:pt idx="15202" formatCode="0.00">
                  <c:v>80.279795210066993</c:v>
                </c:pt>
                <c:pt idx="15203" formatCode="0.00">
                  <c:v>79.855121335504904</c:v>
                </c:pt>
                <c:pt idx="15204" formatCode="0.00">
                  <c:v>79.6122039191672</c:v>
                </c:pt>
                <c:pt idx="15205" formatCode="0.00">
                  <c:v>79.697749232343938</c:v>
                </c:pt>
                <c:pt idx="15206" formatCode="0.00">
                  <c:v>79.699101416546924</c:v>
                </c:pt>
                <c:pt idx="15207" formatCode="0.00">
                  <c:v>79.631542910063814</c:v>
                </c:pt>
                <c:pt idx="15208" formatCode="0.00">
                  <c:v>79.8145463917526</c:v>
                </c:pt>
                <c:pt idx="15209" formatCode="0.00">
                  <c:v>79.77540181893346</c:v>
                </c:pt>
                <c:pt idx="15210" formatCode="0.00">
                  <c:v>79.907011603812691</c:v>
                </c:pt>
                <c:pt idx="15211" formatCode="0.00">
                  <c:v>79.712647009966787</c:v>
                </c:pt>
                <c:pt idx="15212" formatCode="0.00">
                  <c:v>79.676685524126469</c:v>
                </c:pt>
                <c:pt idx="15213" formatCode="0.00">
                  <c:v>80.011855835240297</c:v>
                </c:pt>
                <c:pt idx="15214" formatCode="0.00">
                  <c:v>79.611958333333348</c:v>
                </c:pt>
                <c:pt idx="15215" formatCode="0.00">
                  <c:v>81.75134196891193</c:v>
                </c:pt>
                <c:pt idx="15216" formatCode="0.00">
                  <c:v>80.164794978211262</c:v>
                </c:pt>
                <c:pt idx="15217" formatCode="0.00">
                  <c:v>80.076728533002296</c:v>
                </c:pt>
                <c:pt idx="15218" formatCode="0.00">
                  <c:v>81.107813448134493</c:v>
                </c:pt>
                <c:pt idx="15219" formatCode="0.00">
                  <c:v>82.497088127295001</c:v>
                </c:pt>
                <c:pt idx="15220" formatCode="0.00">
                  <c:v>82.76524123879382</c:v>
                </c:pt>
                <c:pt idx="15221" formatCode="0.00">
                  <c:v>80.95202439024392</c:v>
                </c:pt>
                <c:pt idx="15222" formatCode="0.00">
                  <c:v>81.267582484725068</c:v>
                </c:pt>
                <c:pt idx="15223" formatCode="0.00">
                  <c:v>81.154299959628602</c:v>
                </c:pt>
                <c:pt idx="15224" formatCode="0.00">
                  <c:v>81.025575452716325</c:v>
                </c:pt>
                <c:pt idx="15225" formatCode="0.00">
                  <c:v>80.837614151132499</c:v>
                </c:pt>
                <c:pt idx="15226" formatCode="0.00">
                  <c:v>80.757642499499298</c:v>
                </c:pt>
                <c:pt idx="15227" formatCode="0.00">
                  <c:v>80.992846835953259</c:v>
                </c:pt>
                <c:pt idx="15228" formatCode="0.00">
                  <c:v>81.110793380140422</c:v>
                </c:pt>
                <c:pt idx="15229" formatCode="0.00">
                  <c:v>81.64625991189429</c:v>
                </c:pt>
                <c:pt idx="15230" formatCode="0.00">
                  <c:v>81.43217670682732</c:v>
                </c:pt>
                <c:pt idx="15231" formatCode="0.00">
                  <c:v>81.71838384845465</c:v>
                </c:pt>
                <c:pt idx="15232" formatCode="0.00">
                  <c:v>82.391051220488208</c:v>
                </c:pt>
                <c:pt idx="15233" formatCode="0.00">
                  <c:v>82.069865880471738</c:v>
                </c:pt>
                <c:pt idx="15234" formatCode="0.00">
                  <c:v>82.350417812313211</c:v>
                </c:pt>
                <c:pt idx="15235" formatCode="0.00">
                  <c:v>82.361992619190119</c:v>
                </c:pt>
                <c:pt idx="15236" formatCode="0.00">
                  <c:v>83.335363123993559</c:v>
                </c:pt>
                <c:pt idx="15237" formatCode="0.00">
                  <c:v>83.74320350594401</c:v>
                </c:pt>
                <c:pt idx="15238" formatCode="0.00">
                  <c:v>83.944103948428705</c:v>
                </c:pt>
                <c:pt idx="15239" formatCode="0.00">
                  <c:v>83.58534726688103</c:v>
                </c:pt>
                <c:pt idx="15240" formatCode="0.00">
                  <c:v>84.380418899858981</c:v>
                </c:pt>
                <c:pt idx="15241" formatCode="0.00">
                  <c:v>84.297175558687357</c:v>
                </c:pt>
                <c:pt idx="15242" formatCode="0.00">
                  <c:v>84.380223676263341</c:v>
                </c:pt>
                <c:pt idx="15243" formatCode="0.00">
                  <c:v>84.317828973843064</c:v>
                </c:pt>
                <c:pt idx="15244" formatCode="0.00">
                  <c:v>84.096434099153569</c:v>
                </c:pt>
                <c:pt idx="15245" formatCode="0.00">
                  <c:v>84.29040830310359</c:v>
                </c:pt>
                <c:pt idx="15246" formatCode="0.00">
                  <c:v>83.417233870967749</c:v>
                </c:pt>
                <c:pt idx="15247" formatCode="0.00">
                  <c:v>83.174085333871304</c:v>
                </c:pt>
                <c:pt idx="15248" formatCode="0.00">
                  <c:v>82.435579341014758</c:v>
                </c:pt>
                <c:pt idx="15249" formatCode="0.00">
                  <c:v>81.883445344129569</c:v>
                </c:pt>
                <c:pt idx="15250" formatCode="0.00">
                  <c:v>82.108556908094954</c:v>
                </c:pt>
                <c:pt idx="15251" formatCode="0.00">
                  <c:v>82.600906504065065</c:v>
                </c:pt>
                <c:pt idx="15252" formatCode="0.00">
                  <c:v>82.507094889024657</c:v>
                </c:pt>
                <c:pt idx="15253" formatCode="0.00">
                  <c:v>82.938627422974903</c:v>
                </c:pt>
                <c:pt idx="15254" formatCode="0.00">
                  <c:v>83.217680155323933</c:v>
                </c:pt>
                <c:pt idx="15255" formatCode="0.00">
                  <c:v>83.940927927927945</c:v>
                </c:pt>
                <c:pt idx="15256" formatCode="0.00">
                  <c:v>83.778532089399221</c:v>
                </c:pt>
                <c:pt idx="15257" formatCode="0.00">
                  <c:v>84.215627797166917</c:v>
                </c:pt>
                <c:pt idx="15258" formatCode="0.00">
                  <c:v>84.145065775950684</c:v>
                </c:pt>
                <c:pt idx="15259" formatCode="0.00">
                  <c:v>83.650260950030855</c:v>
                </c:pt>
                <c:pt idx="15260" formatCode="0.00">
                  <c:v>83.8764587703064</c:v>
                </c:pt>
                <c:pt idx="15261" formatCode="0.00">
                  <c:v>83.918780703558951</c:v>
                </c:pt>
                <c:pt idx="15262" formatCode="0.00">
                  <c:v>82.613985221674895</c:v>
                </c:pt>
                <c:pt idx="15263" formatCode="0.00">
                  <c:v>82.941980761359005</c:v>
                </c:pt>
                <c:pt idx="15264" formatCode="0.00">
                  <c:v>82.476389761370612</c:v>
                </c:pt>
                <c:pt idx="15265" formatCode="0.00">
                  <c:v>82.355281879194635</c:v>
                </c:pt>
                <c:pt idx="15266" formatCode="0.00">
                  <c:v>82.466606158833073</c:v>
                </c:pt>
                <c:pt idx="15267" formatCode="0.00">
                  <c:v>82.901888888888905</c:v>
                </c:pt>
                <c:pt idx="15268" formatCode="0.00">
                  <c:v>83.636987854251018</c:v>
                </c:pt>
                <c:pt idx="15269" formatCode="0.00">
                  <c:v>83.758127586899747</c:v>
                </c:pt>
                <c:pt idx="15270" formatCode="0.00">
                  <c:v>83.8627798238591</c:v>
                </c:pt>
                <c:pt idx="15271" formatCode="0.00">
                  <c:v>84.590483047467103</c:v>
                </c:pt>
                <c:pt idx="15272" formatCode="0.00">
                  <c:v>85.90962405113865</c:v>
                </c:pt>
                <c:pt idx="15273" formatCode="0.00">
                  <c:v>86.369431700517737</c:v>
                </c:pt>
                <c:pt idx="15274" formatCode="0.00">
                  <c:v>86.565516411378553</c:v>
                </c:pt>
                <c:pt idx="15275" formatCode="0.00">
                  <c:v>87.116662197318419</c:v>
                </c:pt>
                <c:pt idx="15276" formatCode="0.00">
                  <c:v>87.193555555555562</c:v>
                </c:pt>
                <c:pt idx="15277" formatCode="0.00">
                  <c:v>86.977052287581728</c:v>
                </c:pt>
                <c:pt idx="15278" formatCode="0.00">
                  <c:v>86.463307478674892</c:v>
                </c:pt>
                <c:pt idx="15279" formatCode="0.00">
                  <c:v>87.173891089108906</c:v>
                </c:pt>
                <c:pt idx="15280" formatCode="0.00">
                  <c:v>88.205322912544531</c:v>
                </c:pt>
                <c:pt idx="15281" formatCode="0.00">
                  <c:v>87.496126110124322</c:v>
                </c:pt>
                <c:pt idx="15282" formatCode="0.00">
                  <c:v>88.093367734282324</c:v>
                </c:pt>
                <c:pt idx="15283" formatCode="0.00">
                  <c:v>87.773229294326967</c:v>
                </c:pt>
                <c:pt idx="15284" formatCode="0.00">
                  <c:v>88.698995623632385</c:v>
                </c:pt>
                <c:pt idx="15285" formatCode="0.00">
                  <c:v>89.285681954137615</c:v>
                </c:pt>
                <c:pt idx="15286" formatCode="0.00">
                  <c:v>87.686960612691479</c:v>
                </c:pt>
                <c:pt idx="15287" formatCode="0.00">
                  <c:v>87.899689216076411</c:v>
                </c:pt>
                <c:pt idx="15288" formatCode="0.00">
                  <c:v>88.204302613205684</c:v>
                </c:pt>
                <c:pt idx="15289" formatCode="0.00">
                  <c:v>86.53497802197802</c:v>
                </c:pt>
                <c:pt idx="15290" formatCode="0.00">
                  <c:v>84.943502703785299</c:v>
                </c:pt>
                <c:pt idx="15291" formatCode="0.00">
                  <c:v>85.000653081710524</c:v>
                </c:pt>
                <c:pt idx="15292" formatCode="0.00">
                  <c:v>85.037144869215311</c:v>
                </c:pt>
                <c:pt idx="15293" formatCode="0.00">
                  <c:v>85.378799556362168</c:v>
                </c:pt>
                <c:pt idx="15294" formatCode="0.00">
                  <c:v>85.569712494945435</c:v>
                </c:pt>
                <c:pt idx="15295" formatCode="0.00">
                  <c:v>85.871719870366618</c:v>
                </c:pt>
                <c:pt idx="15296" formatCode="0.00">
                  <c:v>85.889192409173958</c:v>
                </c:pt>
                <c:pt idx="15297" formatCode="0.00">
                  <c:v>86.326199105145434</c:v>
                </c:pt>
                <c:pt idx="15298" formatCode="0.00">
                  <c:v>85.94573542600898</c:v>
                </c:pt>
                <c:pt idx="15299" formatCode="0.00">
                  <c:v>86.16666550949563</c:v>
                </c:pt>
                <c:pt idx="15300" formatCode="0.00">
                  <c:v>86.093843225542386</c:v>
                </c:pt>
                <c:pt idx="15301" formatCode="0.00">
                  <c:v>86.33574590163937</c:v>
                </c:pt>
                <c:pt idx="15302" formatCode="0.00">
                  <c:v>86.219836378567038</c:v>
                </c:pt>
                <c:pt idx="15303" formatCode="0.00">
                  <c:v>86.011971405060706</c:v>
                </c:pt>
                <c:pt idx="15304" formatCode="0.00">
                  <c:v>85.72366721581551</c:v>
                </c:pt>
                <c:pt idx="15305" formatCode="0.00">
                  <c:v>85.853206185567032</c:v>
                </c:pt>
                <c:pt idx="15306" formatCode="0.00">
                  <c:v>85.649222910216722</c:v>
                </c:pt>
                <c:pt idx="15307" formatCode="0.00">
                  <c:v>85.42218472652219</c:v>
                </c:pt>
                <c:pt idx="15308" formatCode="0.00">
                  <c:v>85.110007223942219</c:v>
                </c:pt>
                <c:pt idx="15309" formatCode="0.00">
                  <c:v>84.996488132094953</c:v>
                </c:pt>
                <c:pt idx="15310" formatCode="0.00">
                  <c:v>84.959826051112955</c:v>
                </c:pt>
                <c:pt idx="15311" formatCode="0.00">
                  <c:v>84.895595262615885</c:v>
                </c:pt>
                <c:pt idx="15312" formatCode="0.00">
                  <c:v>84.654226085167664</c:v>
                </c:pt>
                <c:pt idx="15313" formatCode="0.00">
                  <c:v>84.73067241379313</c:v>
                </c:pt>
                <c:pt idx="15314" formatCode="0.00">
                  <c:v>83.842028290282926</c:v>
                </c:pt>
                <c:pt idx="15315" formatCode="0.00">
                  <c:v>83.259473113882649</c:v>
                </c:pt>
                <c:pt idx="15316" formatCode="0.00">
                  <c:v>83.255871690427711</c:v>
                </c:pt>
                <c:pt idx="15317" formatCode="0.00">
                  <c:v>83.67630891330893</c:v>
                </c:pt>
                <c:pt idx="15318" formatCode="0.00">
                  <c:v>84.103087345114787</c:v>
                </c:pt>
                <c:pt idx="15319" formatCode="0.00">
                  <c:v>83.803450121654507</c:v>
                </c:pt>
                <c:pt idx="15320" formatCode="0.00">
                  <c:v>85.71381135902638</c:v>
                </c:pt>
                <c:pt idx="15321" formatCode="0.00">
                  <c:v>85.428195780077104</c:v>
                </c:pt>
                <c:pt idx="15322" formatCode="0.00">
                  <c:v>84.318701577031959</c:v>
                </c:pt>
                <c:pt idx="15323" formatCode="0.00">
                  <c:v>83.521066142367431</c:v>
                </c:pt>
                <c:pt idx="15324" formatCode="0.00">
                  <c:v>84.947151785714297</c:v>
                </c:pt>
                <c:pt idx="15325" formatCode="0.00">
                  <c:v>85.753770627395625</c:v>
                </c:pt>
                <c:pt idx="15326" formatCode="0.00">
                  <c:v>86.49359429957552</c:v>
                </c:pt>
                <c:pt idx="15327" formatCode="0.00">
                  <c:v>86.228700141442715</c:v>
                </c:pt>
                <c:pt idx="15328" formatCode="0.00">
                  <c:v>87.982160768452999</c:v>
                </c:pt>
                <c:pt idx="15329" formatCode="0.00">
                  <c:v>88.770486847430206</c:v>
                </c:pt>
                <c:pt idx="15330" formatCode="0.00">
                  <c:v>89.410409955483615</c:v>
                </c:pt>
                <c:pt idx="15331" formatCode="0.00">
                  <c:v>86.54397345132746</c:v>
                </c:pt>
                <c:pt idx="15332" formatCode="0.00">
                  <c:v>89.823149615851207</c:v>
                </c:pt>
                <c:pt idx="15333" formatCode="0.00">
                  <c:v>88.816336703741158</c:v>
                </c:pt>
                <c:pt idx="15334" formatCode="0.00">
                  <c:v>89.122201213346827</c:v>
                </c:pt>
                <c:pt idx="15335" formatCode="0.00">
                  <c:v>89.299118980169979</c:v>
                </c:pt>
                <c:pt idx="15336" formatCode="0.00">
                  <c:v>89.738460433110717</c:v>
                </c:pt>
                <c:pt idx="15337" formatCode="0.00">
                  <c:v>87.830490879610878</c:v>
                </c:pt>
                <c:pt idx="15338" formatCode="0.00">
                  <c:v>85.429243654822344</c:v>
                </c:pt>
                <c:pt idx="15339" formatCode="0.00">
                  <c:v>85.32817311608963</c:v>
                </c:pt>
                <c:pt idx="15340" formatCode="0.00">
                  <c:v>84.636188405797114</c:v>
                </c:pt>
                <c:pt idx="15341" formatCode="0.00">
                  <c:v>84.940036430618122</c:v>
                </c:pt>
                <c:pt idx="15342" formatCode="0.00">
                  <c:v>85.15317637407712</c:v>
                </c:pt>
                <c:pt idx="15343" formatCode="0.00">
                  <c:v>85.416905447070931</c:v>
                </c:pt>
                <c:pt idx="15344" formatCode="0.00">
                  <c:v>85.72366721581551</c:v>
                </c:pt>
                <c:pt idx="15345" formatCode="0.00">
                  <c:v>85.82624803962031</c:v>
                </c:pt>
                <c:pt idx="15346" formatCode="0.00">
                  <c:v>85.822282613189998</c:v>
                </c:pt>
                <c:pt idx="15347" formatCode="0.00">
                  <c:v>85.391106876553437</c:v>
                </c:pt>
                <c:pt idx="15348" formatCode="0.00">
                  <c:v>85.543828316379489</c:v>
                </c:pt>
                <c:pt idx="15349" formatCode="0.00">
                  <c:v>85.53931031613979</c:v>
                </c:pt>
                <c:pt idx="15350" formatCode="0.00">
                  <c:v>85.620730777245285</c:v>
                </c:pt>
                <c:pt idx="15351" formatCode="0.00">
                  <c:v>85.164012314756832</c:v>
                </c:pt>
                <c:pt idx="15352" formatCode="0.00">
                  <c:v>85.251971356889001</c:v>
                </c:pt>
                <c:pt idx="15353" formatCode="0.00">
                  <c:v>85.721438023450602</c:v>
                </c:pt>
                <c:pt idx="15354" formatCode="0.00">
                  <c:v>85.12549737890545</c:v>
                </c:pt>
                <c:pt idx="15355" formatCode="0.00">
                  <c:v>84.53493995381065</c:v>
                </c:pt>
                <c:pt idx="15356" formatCode="0.00">
                  <c:v>84.665512087450082</c:v>
                </c:pt>
                <c:pt idx="15357" formatCode="0.00">
                  <c:v>85.417036157241967</c:v>
                </c:pt>
                <c:pt idx="15358" formatCode="0.00">
                  <c:v>84.606520654225235</c:v>
                </c:pt>
                <c:pt idx="15359" formatCode="0.00">
                  <c:v>86.025001669797533</c:v>
                </c:pt>
                <c:pt idx="15360" formatCode="0.00">
                  <c:v>85.990116704805502</c:v>
                </c:pt>
                <c:pt idx="15361" formatCode="0.00">
                  <c:v>84.515590673575133</c:v>
                </c:pt>
                <c:pt idx="15362" formatCode="0.00">
                  <c:v>83.499059479553907</c:v>
                </c:pt>
                <c:pt idx="15363" formatCode="0.00">
                  <c:v>82.932725240926814</c:v>
                </c:pt>
                <c:pt idx="15364" formatCode="0.00">
                  <c:v>84.526138985834535</c:v>
                </c:pt>
                <c:pt idx="15365" formatCode="0.00">
                  <c:v>83.941089198036011</c:v>
                </c:pt>
                <c:pt idx="15366" formatCode="0.00">
                  <c:v>84.18000610997963</c:v>
                </c:pt>
                <c:pt idx="15367" formatCode="0.00">
                  <c:v>83.929498180347778</c:v>
                </c:pt>
                <c:pt idx="15368" formatCode="0.00">
                  <c:v>84.735705216336456</c:v>
                </c:pt>
                <c:pt idx="15369" formatCode="0.00">
                  <c:v>85.675517708965828</c:v>
                </c:pt>
                <c:pt idx="15370" formatCode="0.00">
                  <c:v>85.489709013914108</c:v>
                </c:pt>
                <c:pt idx="15371" formatCode="0.00">
                  <c:v>85.079022544283418</c:v>
                </c:pt>
                <c:pt idx="15372" formatCode="0.00">
                  <c:v>86.049639229070479</c:v>
                </c:pt>
                <c:pt idx="15373" formatCode="0.00">
                  <c:v>86.247657039711214</c:v>
                </c:pt>
                <c:pt idx="15374" formatCode="0.00">
                  <c:v>87.813401203610837</c:v>
                </c:pt>
                <c:pt idx="15375" formatCode="0.00">
                  <c:v>88.510472194135517</c:v>
                </c:pt>
                <c:pt idx="15376" formatCode="0.00">
                  <c:v>88.226656387665201</c:v>
                </c:pt>
                <c:pt idx="15377" formatCode="0.00">
                  <c:v>88.052566177947398</c:v>
                </c:pt>
                <c:pt idx="15378" formatCode="0.00">
                  <c:v>88.159434294871801</c:v>
                </c:pt>
                <c:pt idx="15379" formatCode="0.00">
                  <c:v>87.813660792951538</c:v>
                </c:pt>
                <c:pt idx="15380" formatCode="0.00">
                  <c:v>88.509467501009311</c:v>
                </c:pt>
                <c:pt idx="15381" formatCode="0.00">
                  <c:v>89.0328220064725</c:v>
                </c:pt>
                <c:pt idx="15382" formatCode="0.00">
                  <c:v>89.978412621359226</c:v>
                </c:pt>
                <c:pt idx="15383" formatCode="0.00">
                  <c:v>90.284338996763765</c:v>
                </c:pt>
                <c:pt idx="15384" formatCode="0.00">
                  <c:v>90.328560501821116</c:v>
                </c:pt>
                <c:pt idx="15385" formatCode="0.00">
                  <c:v>90.350684679214737</c:v>
                </c:pt>
                <c:pt idx="15386" formatCode="0.00">
                  <c:v>90.289315789473704</c:v>
                </c:pt>
                <c:pt idx="15387" formatCode="0.00">
                  <c:v>90.244314563500112</c:v>
                </c:pt>
                <c:pt idx="15388" formatCode="0.00">
                  <c:v>89.892712201053925</c:v>
                </c:pt>
                <c:pt idx="15389" formatCode="0.00">
                  <c:v>89.914783904317872</c:v>
                </c:pt>
                <c:pt idx="15390" formatCode="0.00">
                  <c:v>89.608175349685808</c:v>
                </c:pt>
                <c:pt idx="15391" formatCode="0.00">
                  <c:v>90.360098214285728</c:v>
                </c:pt>
                <c:pt idx="15392" formatCode="0.00">
                  <c:v>89.082588151754919</c:v>
                </c:pt>
                <c:pt idx="15393" formatCode="0.00">
                  <c:v>90.141757108042256</c:v>
                </c:pt>
                <c:pt idx="15394" formatCode="0.00">
                  <c:v>89.744972374568363</c:v>
                </c:pt>
                <c:pt idx="15395" formatCode="0.00">
                  <c:v>89.302286440333404</c:v>
                </c:pt>
                <c:pt idx="15396" formatCode="0.00">
                  <c:v>84.466980859295475</c:v>
                </c:pt>
                <c:pt idx="15397" formatCode="0.00">
                  <c:v>85.105717258261961</c:v>
                </c:pt>
                <c:pt idx="15398" formatCode="0.00">
                  <c:v>78.609055589617839</c:v>
                </c:pt>
                <c:pt idx="15399" formatCode="0.00">
                  <c:v>78.881474923234407</c:v>
                </c:pt>
                <c:pt idx="15400" formatCode="0.00">
                  <c:v>79.876403119868669</c:v>
                </c:pt>
                <c:pt idx="15401" formatCode="0.00">
                  <c:v>79.239403454657619</c:v>
                </c:pt>
                <c:pt idx="15402" formatCode="0.00">
                  <c:v>79.150366034624909</c:v>
                </c:pt>
                <c:pt idx="15403" formatCode="0.00">
                  <c:v>78.440760577915398</c:v>
                </c:pt>
                <c:pt idx="15404" formatCode="0.00">
                  <c:v>78.695410086812743</c:v>
                </c:pt>
                <c:pt idx="15405" formatCode="0.00">
                  <c:v>78.123617640983284</c:v>
                </c:pt>
                <c:pt idx="15406" formatCode="0.00">
                  <c:v>77.702886480908163</c:v>
                </c:pt>
                <c:pt idx="15407" formatCode="0.00">
                  <c:v>74.77328806584363</c:v>
                </c:pt>
                <c:pt idx="15408" formatCode="0.00">
                  <c:v>75.745914779744766</c:v>
                </c:pt>
                <c:pt idx="15409" formatCode="0.00">
                  <c:v>76.231396711202478</c:v>
                </c:pt>
                <c:pt idx="15410" formatCode="0.00">
                  <c:v>74.385877889138897</c:v>
                </c:pt>
                <c:pt idx="15411" formatCode="0.00">
                  <c:v>73.774277811798342</c:v>
                </c:pt>
                <c:pt idx="15412" formatCode="0.00">
                  <c:v>73.912348003260021</c:v>
                </c:pt>
                <c:pt idx="15413" formatCode="0.00">
                  <c:v>75.968783695873157</c:v>
                </c:pt>
                <c:pt idx="15414" formatCode="0.00">
                  <c:v>76.594983805668022</c:v>
                </c:pt>
                <c:pt idx="15415" formatCode="0.00">
                  <c:v>77.429666666666691</c:v>
                </c:pt>
                <c:pt idx="15416" formatCode="0.00">
                  <c:v>78.045700847799779</c:v>
                </c:pt>
                <c:pt idx="15417" formatCode="0.00">
                  <c:v>79.25522718959563</c:v>
                </c:pt>
                <c:pt idx="15418" formatCode="0.00">
                  <c:v>79.286689516129044</c:v>
                </c:pt>
                <c:pt idx="15419" formatCode="0.00">
                  <c:v>77.149409429780391</c:v>
                </c:pt>
                <c:pt idx="15420" formatCode="0.00">
                  <c:v>76.047729212804512</c:v>
                </c:pt>
                <c:pt idx="15421" formatCode="0.00">
                  <c:v>76.517652103559882</c:v>
                </c:pt>
                <c:pt idx="15422" formatCode="0.00">
                  <c:v>75.024627906976761</c:v>
                </c:pt>
                <c:pt idx="15423" formatCode="0.00">
                  <c:v>75.106686354378837</c:v>
                </c:pt>
                <c:pt idx="15424" formatCode="0.00">
                  <c:v>75.109519627681109</c:v>
                </c:pt>
                <c:pt idx="15425" formatCode="0.00">
                  <c:v>74.44498864788163</c:v>
                </c:pt>
                <c:pt idx="15426" formatCode="0.00">
                  <c:v>74.157256274229752</c:v>
                </c:pt>
                <c:pt idx="15427" formatCode="0.00">
                  <c:v>73.41997198936825</c:v>
                </c:pt>
                <c:pt idx="15428" formatCode="0.00">
                  <c:v>73.008389344262312</c:v>
                </c:pt>
                <c:pt idx="15429" formatCode="0.00">
                  <c:v>72.98113977389518</c:v>
                </c:pt>
                <c:pt idx="15430" formatCode="0.00">
                  <c:v>73.255889530090698</c:v>
                </c:pt>
                <c:pt idx="15431" formatCode="0.00">
                  <c:v>73.30479582558381</c:v>
                </c:pt>
                <c:pt idx="15432" formatCode="0.00">
                  <c:v>73.495915717539887</c:v>
                </c:pt>
                <c:pt idx="15433" formatCode="0.00">
                  <c:v>73.726307037575268</c:v>
                </c:pt>
                <c:pt idx="15434" formatCode="0.00">
                  <c:v>73.910668124089128</c:v>
                </c:pt>
                <c:pt idx="15435" formatCode="0.00">
                  <c:v>73.942451054059703</c:v>
                </c:pt>
                <c:pt idx="15436" formatCode="0.00">
                  <c:v>73.072715540681898</c:v>
                </c:pt>
                <c:pt idx="15437" formatCode="0.00">
                  <c:v>74.399978402180764</c:v>
                </c:pt>
                <c:pt idx="15438" formatCode="0.00">
                  <c:v>74.201984654193822</c:v>
                </c:pt>
                <c:pt idx="15439" formatCode="0.00">
                  <c:v>74.215170248630429</c:v>
                </c:pt>
                <c:pt idx="15440" formatCode="0.00">
                  <c:v>74.248107731305467</c:v>
                </c:pt>
                <c:pt idx="15441" formatCode="0.00">
                  <c:v>74.377916366716079</c:v>
                </c:pt>
                <c:pt idx="15442" formatCode="0.00">
                  <c:v>74.548031847133757</c:v>
                </c:pt>
                <c:pt idx="15443" formatCode="0.00">
                  <c:v>74.32806703553949</c:v>
                </c:pt>
                <c:pt idx="15444" formatCode="0.00">
                  <c:v>74.507136460554392</c:v>
                </c:pt>
                <c:pt idx="15445" formatCode="0.00">
                  <c:v>74.355420354928384</c:v>
                </c:pt>
                <c:pt idx="15446" formatCode="0.00">
                  <c:v>74.409226415094366</c:v>
                </c:pt>
                <c:pt idx="15447" formatCode="0.00">
                  <c:v>74.325016337059338</c:v>
                </c:pt>
                <c:pt idx="15448" formatCode="0.00">
                  <c:v>74.497587195516289</c:v>
                </c:pt>
                <c:pt idx="15449" formatCode="0.00">
                  <c:v>74.650886319429461</c:v>
                </c:pt>
                <c:pt idx="15450" formatCode="0.00">
                  <c:v>74.627483954900271</c:v>
                </c:pt>
                <c:pt idx="15451" formatCode="0.00">
                  <c:v>74.703191387559841</c:v>
                </c:pt>
                <c:pt idx="15452" formatCode="0.00">
                  <c:v>74.927868105515614</c:v>
                </c:pt>
                <c:pt idx="15453" formatCode="0.00">
                  <c:v>74.943288461538486</c:v>
                </c:pt>
                <c:pt idx="15454" formatCode="0.00">
                  <c:v>75.748550708833164</c:v>
                </c:pt>
                <c:pt idx="15455" formatCode="0.00">
                  <c:v>75.435278093572393</c:v>
                </c:pt>
                <c:pt idx="15456" formatCode="0.00">
                  <c:v>75.21321762785638</c:v>
                </c:pt>
                <c:pt idx="15457" formatCode="0.00">
                  <c:v>75.540575887131268</c:v>
                </c:pt>
                <c:pt idx="15458" formatCode="0.00">
                  <c:v>75.516546099290807</c:v>
                </c:pt>
                <c:pt idx="15459" formatCode="0.00">
                  <c:v>75.081157614483502</c:v>
                </c:pt>
                <c:pt idx="15460" formatCode="0.00">
                  <c:v>74.995558139534893</c:v>
                </c:pt>
                <c:pt idx="15461" formatCode="0.00">
                  <c:v>74.807642857142866</c:v>
                </c:pt>
                <c:pt idx="15462" formatCode="0.00">
                  <c:v>75.024759851454519</c:v>
                </c:pt>
                <c:pt idx="15463" formatCode="0.00">
                  <c:v>74.96990193628983</c:v>
                </c:pt>
                <c:pt idx="15464" formatCode="0.00">
                  <c:v>75.369153219233922</c:v>
                </c:pt>
                <c:pt idx="15465" formatCode="0.00">
                  <c:v>75.300307380373084</c:v>
                </c:pt>
                <c:pt idx="15466" formatCode="0.00">
                  <c:v>75.396203445447085</c:v>
                </c:pt>
                <c:pt idx="15467" formatCode="0.00">
                  <c:v>75.156374741200835</c:v>
                </c:pt>
                <c:pt idx="15468" formatCode="0.00">
                  <c:v>75.264992642550595</c:v>
                </c:pt>
                <c:pt idx="15469" formatCode="0.00">
                  <c:v>75.223899513776345</c:v>
                </c:pt>
                <c:pt idx="15470" formatCode="0.00">
                  <c:v>75.290605779153779</c:v>
                </c:pt>
                <c:pt idx="15471" formatCode="0.00">
                  <c:v>75.293173282288961</c:v>
                </c:pt>
                <c:pt idx="15472" formatCode="0.00">
                  <c:v>75.755411728267603</c:v>
                </c:pt>
                <c:pt idx="15473" formatCode="0.00">
                  <c:v>75.815484219100014</c:v>
                </c:pt>
                <c:pt idx="15474" formatCode="0.00">
                  <c:v>75.906573475235376</c:v>
                </c:pt>
                <c:pt idx="15475" formatCode="0.00">
                  <c:v>75.952802428483238</c:v>
                </c:pt>
                <c:pt idx="15476" formatCode="0.00">
                  <c:v>75.916510572777668</c:v>
                </c:pt>
                <c:pt idx="15477" formatCode="0.00">
                  <c:v>75.920502569373099</c:v>
                </c:pt>
                <c:pt idx="15478" formatCode="0.00">
                  <c:v>76.031951034624072</c:v>
                </c:pt>
                <c:pt idx="15479" formatCode="0.00">
                  <c:v>76.038588536335737</c:v>
                </c:pt>
                <c:pt idx="15480" formatCode="0.00">
                  <c:v>75.863837760523111</c:v>
                </c:pt>
                <c:pt idx="15481" formatCode="0.00">
                  <c:v>76.231258024943799</c:v>
                </c:pt>
                <c:pt idx="15482" formatCode="0.00">
                  <c:v>75.960842094497877</c:v>
                </c:pt>
                <c:pt idx="15483" formatCode="0.00">
                  <c:v>76.019139991813361</c:v>
                </c:pt>
                <c:pt idx="15484" formatCode="0.00">
                  <c:v>76.148897435897453</c:v>
                </c:pt>
                <c:pt idx="15485" formatCode="0.00">
                  <c:v>75.940014802631595</c:v>
                </c:pt>
                <c:pt idx="15486" formatCode="0.00">
                  <c:v>76.128979381443315</c:v>
                </c:pt>
                <c:pt idx="15487" formatCode="0.00">
                  <c:v>76.150595696254911</c:v>
                </c:pt>
                <c:pt idx="15488" formatCode="0.00">
                  <c:v>75.465800829875548</c:v>
                </c:pt>
                <c:pt idx="15489" formatCode="0.00">
                  <c:v>76.379132723112136</c:v>
                </c:pt>
                <c:pt idx="15490" formatCode="0.00">
                  <c:v>76.752465999165636</c:v>
                </c:pt>
                <c:pt idx="15491" formatCode="0.00">
                  <c:v>76.926511817611399</c:v>
                </c:pt>
                <c:pt idx="15492" formatCode="0.00">
                  <c:v>76.905707460184416</c:v>
                </c:pt>
                <c:pt idx="15493" formatCode="0.00">
                  <c:v>77.147453781512624</c:v>
                </c:pt>
                <c:pt idx="15494" formatCode="0.00">
                  <c:v>77.358506209219115</c:v>
                </c:pt>
                <c:pt idx="15495" formatCode="0.00">
                  <c:v>77.399368432158695</c:v>
                </c:pt>
                <c:pt idx="15496" formatCode="0.00">
                  <c:v>76.852508786788079</c:v>
                </c:pt>
                <c:pt idx="15497" formatCode="0.00">
                  <c:v>76.708329087048838</c:v>
                </c:pt>
                <c:pt idx="15498" formatCode="0.00">
                  <c:v>76.563351288056211</c:v>
                </c:pt>
                <c:pt idx="15499" formatCode="0.00">
                  <c:v>76.767213782803509</c:v>
                </c:pt>
                <c:pt idx="15500" formatCode="0.00">
                  <c:v>76.863256519880309</c:v>
                </c:pt>
                <c:pt idx="15501" formatCode="0.00">
                  <c:v>77.130647058823541</c:v>
                </c:pt>
                <c:pt idx="15502" formatCode="0.00">
                  <c:v>76.869471593336186</c:v>
                </c:pt>
                <c:pt idx="15503" formatCode="0.00">
                  <c:v>76.371660998937315</c:v>
                </c:pt>
                <c:pt idx="15504" formatCode="0.00">
                  <c:v>76.272533898305113</c:v>
                </c:pt>
                <c:pt idx="15505" formatCode="0.00">
                  <c:v>76.434756529064884</c:v>
                </c:pt>
                <c:pt idx="15506" formatCode="0.00">
                  <c:v>76.707911690496232</c:v>
                </c:pt>
                <c:pt idx="15507" formatCode="0.00">
                  <c:v>77.141829206882093</c:v>
                </c:pt>
                <c:pt idx="15508" formatCode="0.00">
                  <c:v>76.861121085595002</c:v>
                </c:pt>
                <c:pt idx="15509" formatCode="0.00">
                  <c:v>77.142837702871432</c:v>
                </c:pt>
                <c:pt idx="15510" formatCode="0.00">
                  <c:v>78.311000832986281</c:v>
                </c:pt>
                <c:pt idx="15511" formatCode="0.00">
                  <c:v>78.72163608054808</c:v>
                </c:pt>
                <c:pt idx="15512" formatCode="0.00">
                  <c:v>78.987788179375926</c:v>
                </c:pt>
                <c:pt idx="15513" formatCode="0.00">
                  <c:v>79.057217687074839</c:v>
                </c:pt>
                <c:pt idx="15514" formatCode="0.00">
                  <c:v>80.531140589569162</c:v>
                </c:pt>
                <c:pt idx="15515" formatCode="0.00">
                  <c:v>82.567713455149516</c:v>
                </c:pt>
                <c:pt idx="15516" formatCode="0.00">
                  <c:v>78.630713004484321</c:v>
                </c:pt>
                <c:pt idx="15517" formatCode="0.00">
                  <c:v>81.152261398803404</c:v>
                </c:pt>
                <c:pt idx="15518" formatCode="0.00">
                  <c:v>81.610322348094755</c:v>
                </c:pt>
                <c:pt idx="15519" formatCode="0.00">
                  <c:v>79.033896122161963</c:v>
                </c:pt>
                <c:pt idx="15520" formatCode="0.00">
                  <c:v>80.410590361445799</c:v>
                </c:pt>
                <c:pt idx="15521" formatCode="0.00">
                  <c:v>79.522933774834456</c:v>
                </c:pt>
                <c:pt idx="15522" formatCode="0.00">
                  <c:v>79.711177448427804</c:v>
                </c:pt>
                <c:pt idx="15523" formatCode="0.00">
                  <c:v>81.797454470877767</c:v>
                </c:pt>
                <c:pt idx="15524" formatCode="0.00">
                  <c:v>80.070326793378314</c:v>
                </c:pt>
                <c:pt idx="15525" formatCode="0.00">
                  <c:v>82.158875867701113</c:v>
                </c:pt>
                <c:pt idx="15526" formatCode="0.00">
                  <c:v>82.252037324087311</c:v>
                </c:pt>
                <c:pt idx="15527" formatCode="0.00">
                  <c:v>82.15052035830621</c:v>
                </c:pt>
                <c:pt idx="15528" formatCode="0.00">
                  <c:v>81.874280487804882</c:v>
                </c:pt>
                <c:pt idx="15529" formatCode="0.00">
                  <c:v>81.322205190592058</c:v>
                </c:pt>
                <c:pt idx="15530" formatCode="0.00">
                  <c:v>80.722066990487775</c:v>
                </c:pt>
                <c:pt idx="15531" formatCode="0.00">
                  <c:v>80.082014369560824</c:v>
                </c:pt>
                <c:pt idx="15532" formatCode="0.00">
                  <c:v>79.516734356075915</c:v>
                </c:pt>
                <c:pt idx="15533" formatCode="0.00">
                  <c:v>78.779686832022605</c:v>
                </c:pt>
                <c:pt idx="15534" formatCode="0.00">
                  <c:v>77.318443548387108</c:v>
                </c:pt>
                <c:pt idx="15535" formatCode="0.00">
                  <c:v>77.831869828456121</c:v>
                </c:pt>
                <c:pt idx="15536" formatCode="0.00">
                  <c:v>77.488136446331126</c:v>
                </c:pt>
                <c:pt idx="15537" formatCode="0.00">
                  <c:v>76.842110075005095</c:v>
                </c:pt>
                <c:pt idx="15538" formatCode="0.00">
                  <c:v>76.486700243704306</c:v>
                </c:pt>
                <c:pt idx="15539" formatCode="0.00">
                  <c:v>76.708970695970706</c:v>
                </c:pt>
                <c:pt idx="15540" formatCode="0.00">
                  <c:v>76.306697736079954</c:v>
                </c:pt>
                <c:pt idx="15541" formatCode="0.00">
                  <c:v>76.613858369098722</c:v>
                </c:pt>
                <c:pt idx="15542" formatCode="0.00">
                  <c:v>76.519452273658345</c:v>
                </c:pt>
                <c:pt idx="15543" formatCode="0.00">
                  <c:v>76.207478653530401</c:v>
                </c:pt>
                <c:pt idx="15544" formatCode="0.00">
                  <c:v>76.536040526640619</c:v>
                </c:pt>
                <c:pt idx="15545" formatCode="0.00">
                  <c:v>76.939937345424568</c:v>
                </c:pt>
                <c:pt idx="15546" formatCode="0.00">
                  <c:v>77.172203466776722</c:v>
                </c:pt>
                <c:pt idx="15547" formatCode="0.00">
                  <c:v>76.939270136307314</c:v>
                </c:pt>
                <c:pt idx="15548" formatCode="0.00">
                  <c:v>76.924722141823452</c:v>
                </c:pt>
                <c:pt idx="15549" formatCode="0.00">
                  <c:v>76.301322673818873</c:v>
                </c:pt>
                <c:pt idx="15550" formatCode="0.00">
                  <c:v>75.706930041152276</c:v>
                </c:pt>
                <c:pt idx="15551" formatCode="0.00">
                  <c:v>75.994508115882482</c:v>
                </c:pt>
                <c:pt idx="15552" formatCode="0.00">
                  <c:v>76.307238261226175</c:v>
                </c:pt>
                <c:pt idx="15553" formatCode="0.00">
                  <c:v>75.561795426704791</c:v>
                </c:pt>
                <c:pt idx="15554" formatCode="0.00">
                  <c:v>76.371380913539994</c:v>
                </c:pt>
                <c:pt idx="15555" formatCode="0.00">
                  <c:v>77.271416649663337</c:v>
                </c:pt>
                <c:pt idx="15556" formatCode="0.00">
                  <c:v>78.284845651286247</c:v>
                </c:pt>
                <c:pt idx="15557" formatCode="0.00">
                  <c:v>77.970270149858237</c:v>
                </c:pt>
                <c:pt idx="15558" formatCode="0.00">
                  <c:v>79.322852017028183</c:v>
                </c:pt>
                <c:pt idx="15559" formatCode="0.00">
                  <c:v>80.671262454434995</c:v>
                </c:pt>
                <c:pt idx="15560" formatCode="0.00">
                  <c:v>83.976680881452765</c:v>
                </c:pt>
                <c:pt idx="15561" formatCode="0.00">
                  <c:v>81.101437436830437</c:v>
                </c:pt>
                <c:pt idx="15562" formatCode="0.00">
                  <c:v>81.479888754290329</c:v>
                </c:pt>
                <c:pt idx="15563" formatCode="0.00">
                  <c:v>83.566708958248896</c:v>
                </c:pt>
                <c:pt idx="15564" formatCode="0.00">
                  <c:v>83.421998988877675</c:v>
                </c:pt>
                <c:pt idx="15565" formatCode="0.00">
                  <c:v>83.19420805369127</c:v>
                </c:pt>
                <c:pt idx="15566" formatCode="0.00">
                  <c:v>83.634541903986985</c:v>
                </c:pt>
                <c:pt idx="15567" formatCode="0.00">
                  <c:v>83.381208442738853</c:v>
                </c:pt>
                <c:pt idx="15568" formatCode="0.00">
                  <c:v>82.779633064516148</c:v>
                </c:pt>
                <c:pt idx="15569" formatCode="0.00">
                  <c:v>83.460143728400098</c:v>
                </c:pt>
                <c:pt idx="15570" formatCode="0.00">
                  <c:v>83.306064876957507</c:v>
                </c:pt>
                <c:pt idx="15571" formatCode="0.00">
                  <c:v>84.8869564243535</c:v>
                </c:pt>
                <c:pt idx="15572" formatCode="0.00">
                  <c:v>85.084486844788913</c:v>
                </c:pt>
                <c:pt idx="15573" formatCode="0.00">
                  <c:v>85.190725602286662</c:v>
                </c:pt>
                <c:pt idx="15574" formatCode="0.00">
                  <c:v>85.499525112290726</c:v>
                </c:pt>
                <c:pt idx="15575" formatCode="0.00">
                  <c:v>85.547788818608467</c:v>
                </c:pt>
                <c:pt idx="15576" formatCode="0.00">
                  <c:v>85.675921348314631</c:v>
                </c:pt>
                <c:pt idx="15577" formatCode="0.00">
                  <c:v>85.809689824274628</c:v>
                </c:pt>
                <c:pt idx="15578" formatCode="0.00">
                  <c:v>86.006359215365762</c:v>
                </c:pt>
                <c:pt idx="15579" formatCode="0.00">
                  <c:v>86.29566203230425</c:v>
                </c:pt>
                <c:pt idx="15580" formatCode="0.00">
                  <c:v>86.492452054794541</c:v>
                </c:pt>
                <c:pt idx="15581" formatCode="0.00">
                  <c:v>86.540176134041715</c:v>
                </c:pt>
                <c:pt idx="15582" formatCode="0.00">
                  <c:v>86.80169351870785</c:v>
                </c:pt>
                <c:pt idx="15583" formatCode="0.00">
                  <c:v>86.449337625178842</c:v>
                </c:pt>
                <c:pt idx="15584" formatCode="0.00">
                  <c:v>86.758452687512786</c:v>
                </c:pt>
                <c:pt idx="15585" formatCode="0.00">
                  <c:v>87.026596401553903</c:v>
                </c:pt>
                <c:pt idx="15586" formatCode="0.00">
                  <c:v>87.095669119149818</c:v>
                </c:pt>
                <c:pt idx="15587" formatCode="0.00">
                  <c:v>87.179973227059079</c:v>
                </c:pt>
                <c:pt idx="15588" formatCode="0.00">
                  <c:v>87.139047842976922</c:v>
                </c:pt>
                <c:pt idx="15589" formatCode="0.00">
                  <c:v>87.266835140110459</c:v>
                </c:pt>
                <c:pt idx="15590" formatCode="0.00">
                  <c:v>85.825806873977101</c:v>
                </c:pt>
                <c:pt idx="15591" formatCode="0.00">
                  <c:v>85.954622285948389</c:v>
                </c:pt>
                <c:pt idx="15592" formatCode="0.00">
                  <c:v>85.999156685808046</c:v>
                </c:pt>
                <c:pt idx="15593" formatCode="0.00">
                  <c:v>83.637153498871342</c:v>
                </c:pt>
                <c:pt idx="15594" formatCode="0.00">
                  <c:v>84.526138985834535</c:v>
                </c:pt>
                <c:pt idx="15595" formatCode="0.00">
                  <c:v>84.328540956682417</c:v>
                </c:pt>
                <c:pt idx="15596" formatCode="0.00">
                  <c:v>84.92822988505749</c:v>
                </c:pt>
                <c:pt idx="15597" formatCode="0.00">
                  <c:v>84.906905191873605</c:v>
                </c:pt>
                <c:pt idx="15598" formatCode="0.00">
                  <c:v>86.332749538082552</c:v>
                </c:pt>
                <c:pt idx="15599" formatCode="0.00">
                  <c:v>84.955110655737712</c:v>
                </c:pt>
                <c:pt idx="15600" formatCode="0.00">
                  <c:v>85.490459016393459</c:v>
                </c:pt>
                <c:pt idx="15601" formatCode="0.00">
                  <c:v>86.004292767875455</c:v>
                </c:pt>
                <c:pt idx="15602" formatCode="0.00">
                  <c:v>85.606296546086242</c:v>
                </c:pt>
                <c:pt idx="15603" formatCode="0.00">
                  <c:v>86.231124233755637</c:v>
                </c:pt>
                <c:pt idx="15604" formatCode="0.00">
                  <c:v>86.296951876019591</c:v>
                </c:pt>
                <c:pt idx="15605" formatCode="0.00">
                  <c:v>88.004308793456048</c:v>
                </c:pt>
                <c:pt idx="15606" formatCode="0.00">
                  <c:v>89.821501941549158</c:v>
                </c:pt>
                <c:pt idx="15607" formatCode="0.00">
                  <c:v>88.661761169780675</c:v>
                </c:pt>
                <c:pt idx="15608" formatCode="0.00">
                  <c:v>90.019227031441432</c:v>
                </c:pt>
                <c:pt idx="15609" formatCode="0.00">
                  <c:v>89.836828920570298</c:v>
                </c:pt>
                <c:pt idx="15610" formatCode="0.00">
                  <c:v>89.783732200647265</c:v>
                </c:pt>
                <c:pt idx="15611" formatCode="0.00">
                  <c:v>92.815728013029329</c:v>
                </c:pt>
                <c:pt idx="15612" formatCode="0.00">
                  <c:v>91.401888888888905</c:v>
                </c:pt>
                <c:pt idx="15613" formatCode="0.00">
                  <c:v>91.789209677419379</c:v>
                </c:pt>
                <c:pt idx="15614" formatCode="0.00">
                  <c:v>92.368829460497082</c:v>
                </c:pt>
                <c:pt idx="15615" formatCode="0.00">
                  <c:v>91.781529769137308</c:v>
                </c:pt>
                <c:pt idx="15616" formatCode="0.00">
                  <c:v>91.513505561172906</c:v>
                </c:pt>
                <c:pt idx="15617" formatCode="0.00">
                  <c:v>93.510471682847907</c:v>
                </c:pt>
                <c:pt idx="15618" formatCode="0.00">
                  <c:v>91.700638636821949</c:v>
                </c:pt>
                <c:pt idx="15619" formatCode="0.00">
                  <c:v>92.138958047599857</c:v>
                </c:pt>
                <c:pt idx="15620" formatCode="0.00">
                  <c:v>93.370462838525782</c:v>
                </c:pt>
                <c:pt idx="15621" formatCode="0.00">
                  <c:v>94.919154473201559</c:v>
                </c:pt>
                <c:pt idx="15622" formatCode="0.00">
                  <c:v>95.689680244399213</c:v>
                </c:pt>
                <c:pt idx="15623" formatCode="0.00">
                  <c:v>96.04458109209456</c:v>
                </c:pt>
                <c:pt idx="15624" formatCode="0.00">
                  <c:v>96.33377393075358</c:v>
                </c:pt>
                <c:pt idx="15625" formatCode="0.00">
                  <c:v>96.506280390959091</c:v>
                </c:pt>
                <c:pt idx="15626" formatCode="0.00">
                  <c:v>96.641818737270881</c:v>
                </c:pt>
                <c:pt idx="15627" formatCode="0.00">
                  <c:v>96.837847250509199</c:v>
                </c:pt>
                <c:pt idx="15628" formatCode="0.00">
                  <c:v>96.800999185004102</c:v>
                </c:pt>
                <c:pt idx="15629" formatCode="0.00">
                  <c:v>96.908659262278391</c:v>
                </c:pt>
                <c:pt idx="15630" formatCode="0.00">
                  <c:v>97.007596247960848</c:v>
                </c:pt>
                <c:pt idx="15631" formatCode="0.00">
                  <c:v>96.396241477852641</c:v>
                </c:pt>
                <c:pt idx="15632" formatCode="0.00">
                  <c:v>95.249820596648973</c:v>
                </c:pt>
                <c:pt idx="15633" formatCode="0.00">
                  <c:v>90.6189365404299</c:v>
                </c:pt>
                <c:pt idx="15634" formatCode="0.00">
                  <c:v>88.333512820512837</c:v>
                </c:pt>
                <c:pt idx="15635" formatCode="0.00">
                  <c:v>88.045374100719442</c:v>
                </c:pt>
                <c:pt idx="15636" formatCode="0.00">
                  <c:v>88.357007413509095</c:v>
                </c:pt>
                <c:pt idx="15637" formatCode="0.00">
                  <c:v>88.783270270270279</c:v>
                </c:pt>
                <c:pt idx="15638" formatCode="0.00">
                  <c:v>88.870069036792074</c:v>
                </c:pt>
                <c:pt idx="15639" formatCode="0.00">
                  <c:v>88.985665148063788</c:v>
                </c:pt>
                <c:pt idx="15640" formatCode="0.00">
                  <c:v>89.415489626556024</c:v>
                </c:pt>
                <c:pt idx="15641" formatCode="0.00">
                  <c:v>89.281391521197008</c:v>
                </c:pt>
                <c:pt idx="15642" formatCode="0.00">
                  <c:v>89.261334721065793</c:v>
                </c:pt>
                <c:pt idx="15643" formatCode="0.00">
                  <c:v>89.196097123801607</c:v>
                </c:pt>
                <c:pt idx="15644" formatCode="0.00">
                  <c:v>89.331551752921555</c:v>
                </c:pt>
                <c:pt idx="15645" formatCode="0.00">
                  <c:v>89.331551752921555</c:v>
                </c:pt>
                <c:pt idx="15646" formatCode="0.00">
                  <c:v>88.717517069109093</c:v>
                </c:pt>
                <c:pt idx="15647" formatCode="0.00">
                  <c:v>88.671359293873337</c:v>
                </c:pt>
                <c:pt idx="15648" formatCode="0.00">
                  <c:v>89.65848841059605</c:v>
                </c:pt>
                <c:pt idx="15649" formatCode="0.00">
                  <c:v>88.764035196687388</c:v>
                </c:pt>
                <c:pt idx="15650" formatCode="0.00">
                  <c:v>87.708692497939012</c:v>
                </c:pt>
                <c:pt idx="15651" formatCode="0.00">
                  <c:v>87.464612903225813</c:v>
                </c:pt>
                <c:pt idx="15652" formatCode="0.00">
                  <c:v>88.202039408867023</c:v>
                </c:pt>
                <c:pt idx="15653" formatCode="0.00">
                  <c:v>88.31085056294782</c:v>
                </c:pt>
                <c:pt idx="15654" formatCode="0.00">
                  <c:v>87.713899243817707</c:v>
                </c:pt>
                <c:pt idx="15655" formatCode="0.00">
                  <c:v>88.331441452468411</c:v>
                </c:pt>
                <c:pt idx="15656" formatCode="0.00">
                  <c:v>89.393044843049339</c:v>
                </c:pt>
                <c:pt idx="15657" formatCode="0.00">
                  <c:v>90.979456596869298</c:v>
                </c:pt>
                <c:pt idx="15658" formatCode="0.00">
                  <c:v>91.705526401299764</c:v>
                </c:pt>
                <c:pt idx="15659" formatCode="0.00">
                  <c:v>93.08931418713216</c:v>
                </c:pt>
                <c:pt idx="15660" formatCode="0.00">
                  <c:v>93.997496124031031</c:v>
                </c:pt>
                <c:pt idx="15661" formatCode="0.00">
                  <c:v>94.537923702950181</c:v>
                </c:pt>
                <c:pt idx="15662" formatCode="0.00">
                  <c:v>93.619555713415892</c:v>
                </c:pt>
                <c:pt idx="15663" formatCode="0.00">
                  <c:v>93.281329938900214</c:v>
                </c:pt>
                <c:pt idx="15664" formatCode="0.00">
                  <c:v>92.866054597117952</c:v>
                </c:pt>
                <c:pt idx="15665" formatCode="0.00">
                  <c:v>93.036616460571679</c:v>
                </c:pt>
                <c:pt idx="15666" formatCode="0.00">
                  <c:v>92.528090135709945</c:v>
                </c:pt>
                <c:pt idx="15667" formatCode="0.00">
                  <c:v>92.13170066788102</c:v>
                </c:pt>
                <c:pt idx="15668" formatCode="0.00">
                  <c:v>94.302877300613503</c:v>
                </c:pt>
                <c:pt idx="15669" formatCode="0.00">
                  <c:v>95.854034553261101</c:v>
                </c:pt>
                <c:pt idx="15670" formatCode="0.00">
                  <c:v>96.496128834355844</c:v>
                </c:pt>
                <c:pt idx="15671" formatCode="0.00">
                  <c:v>96.721077709611464</c:v>
                </c:pt>
                <c:pt idx="15672" formatCode="0.00">
                  <c:v>96.857242176314188</c:v>
                </c:pt>
                <c:pt idx="15673" formatCode="0.00">
                  <c:v>97.166610145223999</c:v>
                </c:pt>
                <c:pt idx="15674" formatCode="0.00">
                  <c:v>97.190373158756145</c:v>
                </c:pt>
                <c:pt idx="15675" formatCode="0.00">
                  <c:v>97.38728396072014</c:v>
                </c:pt>
                <c:pt idx="15676" formatCode="0.00">
                  <c:v>97.398135135135135</c:v>
                </c:pt>
                <c:pt idx="15677" formatCode="0.00">
                  <c:v>96.695656826568282</c:v>
                </c:pt>
                <c:pt idx="15678" formatCode="0.00">
                  <c:v>95.394030589201392</c:v>
                </c:pt>
                <c:pt idx="15679" formatCode="0.00">
                  <c:v>90.164234567901261</c:v>
                </c:pt>
                <c:pt idx="15680" formatCode="0.00">
                  <c:v>90.593498866213167</c:v>
                </c:pt>
                <c:pt idx="15681" formatCode="0.00">
                  <c:v>88.805509286009084</c:v>
                </c:pt>
                <c:pt idx="15682" formatCode="0.00">
                  <c:v>88.153272896423402</c:v>
                </c:pt>
                <c:pt idx="15683" formatCode="0.00">
                  <c:v>88.444662870159476</c:v>
                </c:pt>
                <c:pt idx="15684" formatCode="0.00">
                  <c:v>88.445572614107917</c:v>
                </c:pt>
                <c:pt idx="15685" formatCode="0.00">
                  <c:v>88.560807108709227</c:v>
                </c:pt>
                <c:pt idx="15686" formatCode="0.00">
                  <c:v>89.169360607953379</c:v>
                </c:pt>
                <c:pt idx="15687" formatCode="0.00">
                  <c:v>89.282070446019191</c:v>
                </c:pt>
                <c:pt idx="15688" formatCode="0.00">
                  <c:v>89.715234286907531</c:v>
                </c:pt>
                <c:pt idx="15689" formatCode="0.00">
                  <c:v>90.012163354946694</c:v>
                </c:pt>
                <c:pt idx="15690" formatCode="0.00">
                  <c:v>90.834428571428589</c:v>
                </c:pt>
                <c:pt idx="15691" formatCode="0.00">
                  <c:v>90.107484060402697</c:v>
                </c:pt>
                <c:pt idx="15692" formatCode="0.00">
                  <c:v>90.112496221662482</c:v>
                </c:pt>
                <c:pt idx="15693" formatCode="0.00">
                  <c:v>90.199083123425709</c:v>
                </c:pt>
                <c:pt idx="15694" formatCode="0.00">
                  <c:v>89.877969620783588</c:v>
                </c:pt>
                <c:pt idx="15695" formatCode="0.00">
                  <c:v>89.694427973199339</c:v>
                </c:pt>
                <c:pt idx="15696" formatCode="0.00">
                  <c:v>90.457039182992915</c:v>
                </c:pt>
                <c:pt idx="15697" formatCode="0.00">
                  <c:v>90.115017470881881</c:v>
                </c:pt>
                <c:pt idx="15698" formatCode="0.00">
                  <c:v>89.166750518027371</c:v>
                </c:pt>
                <c:pt idx="15699" formatCode="0.00">
                  <c:v>89.79356361375882</c:v>
                </c:pt>
                <c:pt idx="15700" formatCode="0.00">
                  <c:v>88.558857378400674</c:v>
                </c:pt>
                <c:pt idx="15701" formatCode="0.00">
                  <c:v>90.168328798185954</c:v>
                </c:pt>
                <c:pt idx="15702" formatCode="0.00">
                  <c:v>90.318013355249647</c:v>
                </c:pt>
                <c:pt idx="15703" formatCode="0.00">
                  <c:v>91.21084172661871</c:v>
                </c:pt>
                <c:pt idx="15704" formatCode="0.00">
                  <c:v>83.601535414165667</c:v>
                </c:pt>
                <c:pt idx="15705" formatCode="0.00">
                  <c:v>77.217085641327841</c:v>
                </c:pt>
                <c:pt idx="15706" formatCode="0.00">
                  <c:v>77.306120344962793</c:v>
                </c:pt>
                <c:pt idx="15707" formatCode="0.00">
                  <c:v>77.198572042171037</c:v>
                </c:pt>
                <c:pt idx="15708" formatCode="0.00">
                  <c:v>77.633171673819731</c:v>
                </c:pt>
                <c:pt idx="15709" formatCode="0.00">
                  <c:v>77.828068493150695</c:v>
                </c:pt>
                <c:pt idx="15710" formatCode="0.00">
                  <c:v>77.324755516500687</c:v>
                </c:pt>
                <c:pt idx="15711" formatCode="0.00">
                  <c:v>77.27370455430129</c:v>
                </c:pt>
                <c:pt idx="15712" formatCode="0.00">
                  <c:v>77.268325329202199</c:v>
                </c:pt>
                <c:pt idx="15713" formatCode="0.00">
                  <c:v>77.318991855730076</c:v>
                </c:pt>
                <c:pt idx="15714" formatCode="0.00">
                  <c:v>77.896541585318232</c:v>
                </c:pt>
                <c:pt idx="15715" formatCode="0.00">
                  <c:v>77.633171673819731</c:v>
                </c:pt>
                <c:pt idx="15716" formatCode="0.00">
                  <c:v>78.150964774951078</c:v>
                </c:pt>
                <c:pt idx="15717" formatCode="0.00">
                  <c:v>78.616208765407961</c:v>
                </c:pt>
                <c:pt idx="15718" formatCode="0.00">
                  <c:v>78.778240328253219</c:v>
                </c:pt>
                <c:pt idx="15719" formatCode="0.00">
                  <c:v>79.200414500683991</c:v>
                </c:pt>
                <c:pt idx="15720" formatCode="0.00">
                  <c:v>80.78319362409546</c:v>
                </c:pt>
                <c:pt idx="15721" formatCode="0.00">
                  <c:v>81.727845280062695</c:v>
                </c:pt>
                <c:pt idx="15722" formatCode="0.00">
                  <c:v>81.204288993525608</c:v>
                </c:pt>
                <c:pt idx="15723" formatCode="0.00">
                  <c:v>80.401146255160214</c:v>
                </c:pt>
                <c:pt idx="15724" formatCode="0.00">
                  <c:v>79.981589996061444</c:v>
                </c:pt>
                <c:pt idx="15725" formatCode="0.00">
                  <c:v>79.428909988156335</c:v>
                </c:pt>
                <c:pt idx="15726" formatCode="0.00">
                  <c:v>77.388197941409373</c:v>
                </c:pt>
                <c:pt idx="15727" formatCode="0.00">
                  <c:v>76.883557871749062</c:v>
                </c:pt>
                <c:pt idx="15728" formatCode="0.00">
                  <c:v>76.90187783525667</c:v>
                </c:pt>
                <c:pt idx="15729" formatCode="0.00">
                  <c:v>76.694999600878077</c:v>
                </c:pt>
                <c:pt idx="15730" formatCode="0.00">
                  <c:v>76.924682336467299</c:v>
                </c:pt>
                <c:pt idx="15731" formatCode="0.00">
                  <c:v>76.860534081796317</c:v>
                </c:pt>
                <c:pt idx="15732" formatCode="0.00">
                  <c:v>76.812859409519987</c:v>
                </c:pt>
                <c:pt idx="15733" formatCode="0.00">
                  <c:v>77.207668008048302</c:v>
                </c:pt>
                <c:pt idx="15734" formatCode="0.00">
                  <c:v>77.207556451612916</c:v>
                </c:pt>
                <c:pt idx="15735" formatCode="0.00">
                  <c:v>77.493508988083207</c:v>
                </c:pt>
                <c:pt idx="15736" formatCode="0.00">
                  <c:v>76.862352488870911</c:v>
                </c:pt>
                <c:pt idx="15737" formatCode="0.00">
                  <c:v>77.318668016194351</c:v>
                </c:pt>
                <c:pt idx="15738" formatCode="0.00">
                  <c:v>77.09028930307943</c:v>
                </c:pt>
                <c:pt idx="15739" formatCode="0.00">
                  <c:v>77.260212649503373</c:v>
                </c:pt>
                <c:pt idx="15740" formatCode="0.00">
                  <c:v>77.363364963503656</c:v>
                </c:pt>
                <c:pt idx="15741" formatCode="0.00">
                  <c:v>77.8734297587675</c:v>
                </c:pt>
                <c:pt idx="15742" formatCode="0.00">
                  <c:v>78.466891366031632</c:v>
                </c:pt>
                <c:pt idx="15743" formatCode="0.00">
                  <c:v>77.79495260279522</c:v>
                </c:pt>
                <c:pt idx="15744" formatCode="0.00">
                  <c:v>76.654297756215911</c:v>
                </c:pt>
                <c:pt idx="15745" formatCode="0.00">
                  <c:v>76.220240822912487</c:v>
                </c:pt>
                <c:pt idx="15746" formatCode="0.00">
                  <c:v>75.90541906293987</c:v>
                </c:pt>
                <c:pt idx="15747" formatCode="0.00">
                  <c:v>76.491456913827662</c:v>
                </c:pt>
                <c:pt idx="15748" formatCode="0.00">
                  <c:v>76.44867426970788</c:v>
                </c:pt>
                <c:pt idx="15749" formatCode="0.00">
                  <c:v>76.359514879169168</c:v>
                </c:pt>
                <c:pt idx="15750" formatCode="0.00">
                  <c:v>76.700936191425754</c:v>
                </c:pt>
                <c:pt idx="15751" formatCode="0.00">
                  <c:v>76.786596176822016</c:v>
                </c:pt>
                <c:pt idx="15752" formatCode="0.00">
                  <c:v>76.941330689928648</c:v>
                </c:pt>
                <c:pt idx="15753" formatCode="0.00">
                  <c:v>77.445461873638365</c:v>
                </c:pt>
                <c:pt idx="15754" formatCode="0.00">
                  <c:v>77.948595567867059</c:v>
                </c:pt>
                <c:pt idx="15755" formatCode="0.00">
                  <c:v>77.795398261556713</c:v>
                </c:pt>
                <c:pt idx="15756" formatCode="0.00">
                  <c:v>78.12610698776156</c:v>
                </c:pt>
                <c:pt idx="15757" formatCode="0.00">
                  <c:v>77.647804887662616</c:v>
                </c:pt>
                <c:pt idx="15758" formatCode="0.00">
                  <c:v>78.812486875863428</c:v>
                </c:pt>
                <c:pt idx="15759" formatCode="0.00">
                  <c:v>79.689790660862698</c:v>
                </c:pt>
                <c:pt idx="15760" formatCode="0.00">
                  <c:v>78.790170673554542</c:v>
                </c:pt>
                <c:pt idx="15761" formatCode="0.00">
                  <c:v>77.049098923015578</c:v>
                </c:pt>
                <c:pt idx="15762" formatCode="0.00">
                  <c:v>76.756189102564107</c:v>
                </c:pt>
                <c:pt idx="15763" formatCode="0.00">
                  <c:v>76.546017918260532</c:v>
                </c:pt>
                <c:pt idx="15764" formatCode="0.00">
                  <c:v>76.765476248231266</c:v>
                </c:pt>
                <c:pt idx="15765" formatCode="0.00">
                  <c:v>76.102285714285728</c:v>
                </c:pt>
                <c:pt idx="15766" formatCode="0.00">
                  <c:v>76.96341743025863</c:v>
                </c:pt>
                <c:pt idx="15767" formatCode="0.00">
                  <c:v>77.153494180110286</c:v>
                </c:pt>
                <c:pt idx="15768" formatCode="0.00">
                  <c:v>77.139075378943062</c:v>
                </c:pt>
                <c:pt idx="15769" formatCode="0.00">
                  <c:v>76.848044138780551</c:v>
                </c:pt>
                <c:pt idx="15770" formatCode="0.00">
                  <c:v>77.093246913580259</c:v>
                </c:pt>
                <c:pt idx="15771" formatCode="0.00">
                  <c:v>77.217620462046213</c:v>
                </c:pt>
                <c:pt idx="15772" formatCode="0.00">
                  <c:v>77.152135827992566</c:v>
                </c:pt>
                <c:pt idx="15773" formatCode="0.00">
                  <c:v>77.07776683937827</c:v>
                </c:pt>
                <c:pt idx="15774" formatCode="0.00">
                  <c:v>77.157252754105187</c:v>
                </c:pt>
                <c:pt idx="15775" formatCode="0.00">
                  <c:v>77.257266055045875</c:v>
                </c:pt>
                <c:pt idx="15776" formatCode="0.00">
                  <c:v>77.142335562056019</c:v>
                </c:pt>
                <c:pt idx="15777" formatCode="0.00">
                  <c:v>77.755202218965906</c:v>
                </c:pt>
                <c:pt idx="15778" formatCode="0.00">
                  <c:v>77.363996852046185</c:v>
                </c:pt>
                <c:pt idx="15779" formatCode="0.00">
                  <c:v>77.358506209219115</c:v>
                </c:pt>
                <c:pt idx="15780" formatCode="0.00">
                  <c:v>77.602470352395031</c:v>
                </c:pt>
                <c:pt idx="15781" formatCode="0.00">
                  <c:v>77.760408504336809</c:v>
                </c:pt>
                <c:pt idx="15782" formatCode="0.00">
                  <c:v>77.823033941451015</c:v>
                </c:pt>
                <c:pt idx="15783" formatCode="0.00">
                  <c:v>77.56426568815148</c:v>
                </c:pt>
                <c:pt idx="15784" formatCode="0.00">
                  <c:v>77.509373720136537</c:v>
                </c:pt>
                <c:pt idx="15785" formatCode="0.00">
                  <c:v>77.295339106264706</c:v>
                </c:pt>
                <c:pt idx="15786" formatCode="0.00">
                  <c:v>77.413257124491111</c:v>
                </c:pt>
                <c:pt idx="15787" formatCode="0.00">
                  <c:v>77.413579772385674</c:v>
                </c:pt>
                <c:pt idx="15788" formatCode="0.00">
                  <c:v>77.372432135943242</c:v>
                </c:pt>
                <c:pt idx="15789" formatCode="0.00">
                  <c:v>77.378496446263199</c:v>
                </c:pt>
                <c:pt idx="15790" formatCode="0.00">
                  <c:v>77.656195011825417</c:v>
                </c:pt>
                <c:pt idx="15791" formatCode="0.00">
                  <c:v>77.095209377007066</c:v>
                </c:pt>
                <c:pt idx="15792" formatCode="0.00">
                  <c:v>77.034029035012836</c:v>
                </c:pt>
                <c:pt idx="15793" formatCode="0.00">
                  <c:v>76.365052754733057</c:v>
                </c:pt>
                <c:pt idx="15794" formatCode="0.00">
                  <c:v>76.901924184667536</c:v>
                </c:pt>
                <c:pt idx="15795" formatCode="0.00">
                  <c:v>77.93684875369668</c:v>
                </c:pt>
                <c:pt idx="15796" formatCode="0.00">
                  <c:v>78.308660417105557</c:v>
                </c:pt>
                <c:pt idx="15797" formatCode="0.00">
                  <c:v>78.624414757199915</c:v>
                </c:pt>
                <c:pt idx="15798" formatCode="0.00">
                  <c:v>78.399220637583909</c:v>
                </c:pt>
                <c:pt idx="15799" formatCode="0.00">
                  <c:v>77.965176642946858</c:v>
                </c:pt>
                <c:pt idx="15800" formatCode="0.00">
                  <c:v>77.512791188139516</c:v>
                </c:pt>
                <c:pt idx="15801" formatCode="0.00">
                  <c:v>77.498189820609113</c:v>
                </c:pt>
                <c:pt idx="15802" formatCode="0.00">
                  <c:v>77.692687500000019</c:v>
                </c:pt>
                <c:pt idx="15803" formatCode="0.00">
                  <c:v>77.486158551810249</c:v>
                </c:pt>
                <c:pt idx="15804" formatCode="0.00">
                  <c:v>77.471636458116834</c:v>
                </c:pt>
                <c:pt idx="15805" formatCode="0.00">
                  <c:v>77.631533139414103</c:v>
                </c:pt>
                <c:pt idx="15806" formatCode="0.00">
                  <c:v>78.174333887388343</c:v>
                </c:pt>
                <c:pt idx="15807" formatCode="0.00">
                  <c:v>78.133976116303245</c:v>
                </c:pt>
                <c:pt idx="15808" formatCode="0.00">
                  <c:v>78.448098650051932</c:v>
                </c:pt>
                <c:pt idx="15809" formatCode="0.00">
                  <c:v>78.542069767441873</c:v>
                </c:pt>
                <c:pt idx="15810" formatCode="0.00">
                  <c:v>78.856127076411966</c:v>
                </c:pt>
                <c:pt idx="15811" formatCode="0.00">
                  <c:v>79.088726141078865</c:v>
                </c:pt>
                <c:pt idx="15812" formatCode="0.00">
                  <c:v>79.402522821576767</c:v>
                </c:pt>
                <c:pt idx="15813" formatCode="0.00">
                  <c:v>79.589835338034035</c:v>
                </c:pt>
                <c:pt idx="15814" formatCode="0.00">
                  <c:v>79.552768019884027</c:v>
                </c:pt>
                <c:pt idx="15815" formatCode="0.00">
                  <c:v>79.471195364238426</c:v>
                </c:pt>
                <c:pt idx="15816" formatCode="0.00">
                  <c:v>79.272002483443728</c:v>
                </c:pt>
                <c:pt idx="15817" formatCode="0.00">
                  <c:v>79.182596690796274</c:v>
                </c:pt>
                <c:pt idx="15818" formatCode="0.00">
                  <c:v>79.101448026451763</c:v>
                </c:pt>
                <c:pt idx="15819" formatCode="0.00">
                  <c:v>78.987788179375926</c:v>
                </c:pt>
                <c:pt idx="15820" formatCode="0.00">
                  <c:v>79.548035138486995</c:v>
                </c:pt>
                <c:pt idx="15821" formatCode="0.00">
                  <c:v>80.052855072463785</c:v>
                </c:pt>
                <c:pt idx="15822" formatCode="0.00">
                  <c:v>80.258331950207477</c:v>
                </c:pt>
                <c:pt idx="15823" formatCode="0.00">
                  <c:v>79.44790016638936</c:v>
                </c:pt>
                <c:pt idx="15824" formatCode="0.00">
                  <c:v>78.625973760932951</c:v>
                </c:pt>
                <c:pt idx="15825" formatCode="0.00">
                  <c:v>78.419595700271344</c:v>
                </c:pt>
                <c:pt idx="15826" formatCode="0.00">
                  <c:v>78.575121528502848</c:v>
                </c:pt>
                <c:pt idx="15827" formatCode="0.00">
                  <c:v>79.083487345743592</c:v>
                </c:pt>
                <c:pt idx="15828" formatCode="0.00">
                  <c:v>80.163052465897195</c:v>
                </c:pt>
                <c:pt idx="15829" formatCode="0.00">
                  <c:v>79.512264087468481</c:v>
                </c:pt>
                <c:pt idx="15830" formatCode="0.00">
                  <c:v>79.297571669122306</c:v>
                </c:pt>
                <c:pt idx="15831" formatCode="0.00">
                  <c:v>78.945904992626936</c:v>
                </c:pt>
                <c:pt idx="15832" formatCode="0.00">
                  <c:v>79.007835581787546</c:v>
                </c:pt>
                <c:pt idx="15833" formatCode="0.00">
                  <c:v>78.356848913272856</c:v>
                </c:pt>
                <c:pt idx="15834" formatCode="0.00">
                  <c:v>78.439082365364314</c:v>
                </c:pt>
                <c:pt idx="15835" formatCode="0.00">
                  <c:v>78.393097189942964</c:v>
                </c:pt>
                <c:pt idx="15836" formatCode="0.00">
                  <c:v>77.71949185874395</c:v>
                </c:pt>
                <c:pt idx="15837" formatCode="0.00">
                  <c:v>77.228086754126124</c:v>
                </c:pt>
                <c:pt idx="15838" formatCode="0.00">
                  <c:v>78.591769295834226</c:v>
                </c:pt>
                <c:pt idx="15839" formatCode="0.00">
                  <c:v>79.326953488372098</c:v>
                </c:pt>
                <c:pt idx="15840" formatCode="0.00">
                  <c:v>78.766906250000019</c:v>
                </c:pt>
                <c:pt idx="15841" formatCode="0.00">
                  <c:v>78.65540506329117</c:v>
                </c:pt>
                <c:pt idx="15842" formatCode="0.00">
                  <c:v>78.804947723440137</c:v>
                </c:pt>
                <c:pt idx="15843" formatCode="0.00">
                  <c:v>78.565631578947389</c:v>
                </c:pt>
                <c:pt idx="15844" formatCode="0.00">
                  <c:v>78.624414757199915</c:v>
                </c:pt>
                <c:pt idx="15845" formatCode="0.00">
                  <c:v>78.250090680100755</c:v>
                </c:pt>
                <c:pt idx="15846" formatCode="0.00">
                  <c:v>77.9515082757176</c:v>
                </c:pt>
                <c:pt idx="15847" formatCode="0.00">
                  <c:v>77.815995391705087</c:v>
                </c:pt>
                <c:pt idx="15848" formatCode="0.00">
                  <c:v>77.850065717873605</c:v>
                </c:pt>
                <c:pt idx="15849" formatCode="0.00">
                  <c:v>77.823344827586212</c:v>
                </c:pt>
                <c:pt idx="15850" formatCode="0.00">
                  <c:v>77.983963024859023</c:v>
                </c:pt>
                <c:pt idx="15851" formatCode="0.00">
                  <c:v>78.124169102296477</c:v>
                </c:pt>
                <c:pt idx="15852" formatCode="0.00">
                  <c:v>78.043141843971654</c:v>
                </c:pt>
                <c:pt idx="15853" formatCode="0.00">
                  <c:v>78.117357798165145</c:v>
                </c:pt>
                <c:pt idx="15854" formatCode="0.00">
                  <c:v>78.392116298457708</c:v>
                </c:pt>
                <c:pt idx="15855" formatCode="0.00">
                  <c:v>78.633412844036698</c:v>
                </c:pt>
                <c:pt idx="15856" formatCode="0.00">
                  <c:v>79.29281651376148</c:v>
                </c:pt>
                <c:pt idx="15857" formatCode="0.00">
                  <c:v>79.944178310740369</c:v>
                </c:pt>
                <c:pt idx="15858" formatCode="0.00">
                  <c:v>80.259611053180421</c:v>
                </c:pt>
                <c:pt idx="15859" formatCode="0.00">
                  <c:v>80.804449426485945</c:v>
                </c:pt>
                <c:pt idx="15860" formatCode="0.00">
                  <c:v>81.414376146788996</c:v>
                </c:pt>
                <c:pt idx="15861" formatCode="0.00">
                  <c:v>82.180883211678847</c:v>
                </c:pt>
                <c:pt idx="15862" formatCode="0.00">
                  <c:v>82.611018769551634</c:v>
                </c:pt>
                <c:pt idx="15863" formatCode="0.00">
                  <c:v>82.926451511991658</c:v>
                </c:pt>
                <c:pt idx="15864" formatCode="0.00">
                  <c:v>83.334577629382323</c:v>
                </c:pt>
                <c:pt idx="15865" formatCode="0.00">
                  <c:v>83.808160617438475</c:v>
                </c:pt>
                <c:pt idx="15866" formatCode="0.00">
                  <c:v>84.510706422018359</c:v>
                </c:pt>
                <c:pt idx="15867" formatCode="0.00">
                  <c:v>85.457908180300507</c:v>
                </c:pt>
                <c:pt idx="15868" formatCode="0.00">
                  <c:v>85.594506992277189</c:v>
                </c:pt>
                <c:pt idx="15869" formatCode="0.00">
                  <c:v>85.70930557294929</c:v>
                </c:pt>
                <c:pt idx="15870" formatCode="0.00">
                  <c:v>86.025001669797533</c:v>
                </c:pt>
                <c:pt idx="15871" formatCode="0.00">
                  <c:v>86.362686847599178</c:v>
                </c:pt>
                <c:pt idx="15872" formatCode="0.00">
                  <c:v>86.707154488517759</c:v>
                </c:pt>
                <c:pt idx="15873" formatCode="0.00">
                  <c:v>87.022916492693128</c:v>
                </c:pt>
                <c:pt idx="15874" formatCode="0.00">
                  <c:v>87.201687121686504</c:v>
                </c:pt>
                <c:pt idx="15875" formatCode="0.00">
                  <c:v>87.431284283030692</c:v>
                </c:pt>
                <c:pt idx="15876" formatCode="0.00">
                  <c:v>87.294302170283814</c:v>
                </c:pt>
                <c:pt idx="15877" formatCode="0.00">
                  <c:v>87.086888541014417</c:v>
                </c:pt>
                <c:pt idx="15878" formatCode="0.00">
                  <c:v>87.201687121686504</c:v>
                </c:pt>
                <c:pt idx="15879" formatCode="0.00">
                  <c:v>86.634348080133563</c:v>
                </c:pt>
                <c:pt idx="15880" formatCode="0.00">
                  <c:v>86.707154488517759</c:v>
                </c:pt>
                <c:pt idx="15881" formatCode="0.00">
                  <c:v>87.24603403633327</c:v>
                </c:pt>
                <c:pt idx="15882" formatCode="0.00">
                  <c:v>87.204247127637359</c:v>
                </c:pt>
                <c:pt idx="15883" formatCode="0.00">
                  <c:v>86.930206097306339</c:v>
                </c:pt>
                <c:pt idx="15884" formatCode="0.00">
                  <c:v>86.773392730311272</c:v>
                </c:pt>
                <c:pt idx="15885" formatCode="0.00">
                  <c:v>84.037614100959544</c:v>
                </c:pt>
                <c:pt idx="15886" formatCode="0.00">
                  <c:v>83.155857142857158</c:v>
                </c:pt>
                <c:pt idx="15887" formatCode="0.00">
                  <c:v>82.432862442684467</c:v>
                </c:pt>
                <c:pt idx="15888" formatCode="0.00">
                  <c:v>82.411728901854559</c:v>
                </c:pt>
                <c:pt idx="15889" formatCode="0.00">
                  <c:v>82.577452311536859</c:v>
                </c:pt>
                <c:pt idx="15890" formatCode="0.00">
                  <c:v>82.735522897585341</c:v>
                </c:pt>
                <c:pt idx="15891" formatCode="0.00">
                  <c:v>82.786455377574384</c:v>
                </c:pt>
                <c:pt idx="15892" formatCode="0.00">
                  <c:v>82.859561396218595</c:v>
                </c:pt>
                <c:pt idx="15893" formatCode="0.00">
                  <c:v>82.932485370408813</c:v>
                </c:pt>
                <c:pt idx="15894" formatCode="0.00">
                  <c:v>82.805746113989656</c:v>
                </c:pt>
                <c:pt idx="15895" formatCode="0.00">
                  <c:v>83.042892428630537</c:v>
                </c:pt>
                <c:pt idx="15896" formatCode="0.00">
                  <c:v>82.866955794257407</c:v>
                </c:pt>
                <c:pt idx="15897" formatCode="0.00">
                  <c:v>82.719889438943909</c:v>
                </c:pt>
                <c:pt idx="15898" formatCode="0.00">
                  <c:v>82.552332784184543</c:v>
                </c:pt>
                <c:pt idx="15899" formatCode="0.00">
                  <c:v>82.334744497017098</c:v>
                </c:pt>
                <c:pt idx="15900" formatCode="0.00">
                  <c:v>82.604096031256432</c:v>
                </c:pt>
                <c:pt idx="15901" formatCode="0.00">
                  <c:v>83.037322660098539</c:v>
                </c:pt>
                <c:pt idx="15902" formatCode="0.00">
                  <c:v>82.480268623024841</c:v>
                </c:pt>
                <c:pt idx="15903" formatCode="0.00">
                  <c:v>83.43127713815791</c:v>
                </c:pt>
                <c:pt idx="15904" formatCode="0.00">
                  <c:v>83.791919252106041</c:v>
                </c:pt>
                <c:pt idx="15905" formatCode="0.00">
                  <c:v>83.855543138866082</c:v>
                </c:pt>
                <c:pt idx="15906" formatCode="0.00">
                  <c:v>83.947380776340125</c:v>
                </c:pt>
                <c:pt idx="15907" formatCode="0.00">
                  <c:v>84.102714637651417</c:v>
                </c:pt>
                <c:pt idx="15908" formatCode="0.00">
                  <c:v>84.342907502569403</c:v>
                </c:pt>
                <c:pt idx="15909" formatCode="0.00">
                  <c:v>84.611601686201936</c:v>
                </c:pt>
                <c:pt idx="15910" formatCode="0.00">
                  <c:v>85.233645691959708</c:v>
                </c:pt>
                <c:pt idx="15911" formatCode="0.00">
                  <c:v>85.97029573986417</c:v>
                </c:pt>
                <c:pt idx="15912" formatCode="0.00">
                  <c:v>86.457958847736634</c:v>
                </c:pt>
                <c:pt idx="15913" formatCode="0.00">
                  <c:v>86.969548599670532</c:v>
                </c:pt>
                <c:pt idx="15914" formatCode="0.00">
                  <c:v>87.393235197029114</c:v>
                </c:pt>
                <c:pt idx="15915" formatCode="0.00">
                  <c:v>86.96587308805293</c:v>
                </c:pt>
                <c:pt idx="15916" formatCode="0.00">
                  <c:v>87.81823917995446</c:v>
                </c:pt>
                <c:pt idx="15917" formatCode="0.00">
                  <c:v>88.828740356698489</c:v>
                </c:pt>
                <c:pt idx="15918" formatCode="0.00">
                  <c:v>89.258896530230629</c:v>
                </c:pt>
                <c:pt idx="15919" formatCode="0.00">
                  <c:v>89.032358867610327</c:v>
                </c:pt>
                <c:pt idx="15920" formatCode="0.00">
                  <c:v>87.839481636060114</c:v>
                </c:pt>
                <c:pt idx="15921" formatCode="0.00">
                  <c:v>85.613167469122885</c:v>
                </c:pt>
                <c:pt idx="15922" formatCode="0.00">
                  <c:v>79.887133949191707</c:v>
                </c:pt>
                <c:pt idx="15923" formatCode="0.00">
                  <c:v>77.940653748946943</c:v>
                </c:pt>
                <c:pt idx="15924" formatCode="0.00">
                  <c:v>76.705567567567584</c:v>
                </c:pt>
                <c:pt idx="15925" formatCode="0.00">
                  <c:v>76.267972492594168</c:v>
                </c:pt>
                <c:pt idx="15926" formatCode="0.00">
                  <c:v>76.149238337574232</c:v>
                </c:pt>
                <c:pt idx="15927" formatCode="0.00">
                  <c:v>76.083759736114075</c:v>
                </c:pt>
                <c:pt idx="15928" formatCode="0.00">
                  <c:v>76.189514505119476</c:v>
                </c:pt>
                <c:pt idx="15929" formatCode="0.00">
                  <c:v>76.00872740867338</c:v>
                </c:pt>
                <c:pt idx="15930" formatCode="0.00">
                  <c:v>76.370678303705304</c:v>
                </c:pt>
                <c:pt idx="15931" formatCode="0.00">
                  <c:v>76.203036504187253</c:v>
                </c:pt>
                <c:pt idx="15932" formatCode="0.00">
                  <c:v>75.980218400687903</c:v>
                </c:pt>
                <c:pt idx="15933" formatCode="0.00">
                  <c:v>75.699692506459954</c:v>
                </c:pt>
                <c:pt idx="15934" formatCode="0.00">
                  <c:v>75.841605200945637</c:v>
                </c:pt>
                <c:pt idx="15935" formatCode="0.00">
                  <c:v>76.441005142489828</c:v>
                </c:pt>
                <c:pt idx="15936" formatCode="0.00">
                  <c:v>76.182726729291218</c:v>
                </c:pt>
                <c:pt idx="15937" formatCode="0.00">
                  <c:v>76.385340425531936</c:v>
                </c:pt>
                <c:pt idx="15938" formatCode="0.00">
                  <c:v>76.764113940165501</c:v>
                </c:pt>
                <c:pt idx="15939" formatCode="0.00">
                  <c:v>76.908048666948815</c:v>
                </c:pt>
                <c:pt idx="15940" formatCode="0.00">
                  <c:v>77.289146207479405</c:v>
                </c:pt>
                <c:pt idx="15941" formatCode="0.00">
                  <c:v>77.622856479527229</c:v>
                </c:pt>
                <c:pt idx="15942" formatCode="0.00">
                  <c:v>77.95586316677209</c:v>
                </c:pt>
                <c:pt idx="15943" formatCode="0.00">
                  <c:v>78.247210526315797</c:v>
                </c:pt>
                <c:pt idx="15944" formatCode="0.00">
                  <c:v>78.467822441689449</c:v>
                </c:pt>
                <c:pt idx="15945" formatCode="0.00">
                  <c:v>78.624414757199915</c:v>
                </c:pt>
                <c:pt idx="15946" formatCode="0.00">
                  <c:v>78.975612896450343</c:v>
                </c:pt>
                <c:pt idx="15947" formatCode="0.00">
                  <c:v>78.979946484784904</c:v>
                </c:pt>
                <c:pt idx="15948" formatCode="0.00">
                  <c:v>78.918306208053693</c:v>
                </c:pt>
                <c:pt idx="15949" formatCode="0.00">
                  <c:v>79.107863731656209</c:v>
                </c:pt>
                <c:pt idx="15950" formatCode="0.00">
                  <c:v>79.445585447682959</c:v>
                </c:pt>
                <c:pt idx="15951" formatCode="0.00">
                  <c:v>79.795212445003145</c:v>
                </c:pt>
                <c:pt idx="15952" formatCode="0.00">
                  <c:v>80.198522732034377</c:v>
                </c:pt>
                <c:pt idx="15953" formatCode="0.00">
                  <c:v>80.606815513626856</c:v>
                </c:pt>
                <c:pt idx="15954" formatCode="0.00">
                  <c:v>80.766772003352898</c:v>
                </c:pt>
                <c:pt idx="15955" formatCode="0.00">
                  <c:v>80.976335428451719</c:v>
                </c:pt>
                <c:pt idx="15956" formatCode="0.00">
                  <c:v>81.358622119815664</c:v>
                </c:pt>
                <c:pt idx="15957" formatCode="0.00">
                  <c:v>81.725340247223997</c:v>
                </c:pt>
                <c:pt idx="15958" formatCode="0.00">
                  <c:v>81.790649769585258</c:v>
                </c:pt>
                <c:pt idx="15959" formatCode="0.00">
                  <c:v>82.474345065996246</c:v>
                </c:pt>
                <c:pt idx="15960" formatCode="0.00">
                  <c:v>82.697304274937139</c:v>
                </c:pt>
                <c:pt idx="15961" formatCode="0.00">
                  <c:v>83.013314597315443</c:v>
                </c:pt>
                <c:pt idx="15962" formatCode="0.00">
                  <c:v>83.364797351271832</c:v>
                </c:pt>
                <c:pt idx="15963" formatCode="0.00">
                  <c:v>83.558808761583833</c:v>
                </c:pt>
                <c:pt idx="15964" formatCode="0.00">
                  <c:v>82.337957770270279</c:v>
                </c:pt>
                <c:pt idx="15965" formatCode="0.00">
                  <c:v>81.35948751586966</c:v>
                </c:pt>
                <c:pt idx="15966" formatCode="0.00">
                  <c:v>82.65989684388903</c:v>
                </c:pt>
                <c:pt idx="15967" formatCode="0.00">
                  <c:v>82.949134097178032</c:v>
                </c:pt>
                <c:pt idx="15968" formatCode="0.00">
                  <c:v>83.144164965986405</c:v>
                </c:pt>
                <c:pt idx="15969" formatCode="0.00">
                  <c:v>83.838324261109932</c:v>
                </c:pt>
                <c:pt idx="15970" formatCode="0.00">
                  <c:v>82.951645078824029</c:v>
                </c:pt>
                <c:pt idx="15971" formatCode="0.00">
                  <c:v>80.780578542423612</c:v>
                </c:pt>
                <c:pt idx="15972" formatCode="0.00">
                  <c:v>80.9114391704084</c:v>
                </c:pt>
                <c:pt idx="15973" formatCode="0.00">
                  <c:v>81.553801028057407</c:v>
                </c:pt>
                <c:pt idx="15974" formatCode="0.00">
                  <c:v>80.983518867924559</c:v>
                </c:pt>
                <c:pt idx="15975" formatCode="0.00">
                  <c:v>80.806144208037836</c:v>
                </c:pt>
                <c:pt idx="15976" formatCode="0.00">
                  <c:v>81.583751669179421</c:v>
                </c:pt>
                <c:pt idx="15977" formatCode="0.00">
                  <c:v>79.430926565874742</c:v>
                </c:pt>
                <c:pt idx="15978" formatCode="0.00">
                  <c:v>78.635915312973822</c:v>
                </c:pt>
                <c:pt idx="15979" formatCode="0.00">
                  <c:v>78.015606429192033</c:v>
                </c:pt>
                <c:pt idx="15980" formatCode="0.00">
                  <c:v>77.40660313315928</c:v>
                </c:pt>
                <c:pt idx="15981" formatCode="0.00">
                  <c:v>77.364896251089817</c:v>
                </c:pt>
                <c:pt idx="15982" formatCode="0.00">
                  <c:v>77.54789640130862</c:v>
                </c:pt>
                <c:pt idx="15983" formatCode="0.00">
                  <c:v>77.385901678657078</c:v>
                </c:pt>
                <c:pt idx="15984" formatCode="0.00">
                  <c:v>77.975032201914729</c:v>
                </c:pt>
                <c:pt idx="15985" formatCode="0.00">
                  <c:v>78.540681285280073</c:v>
                </c:pt>
                <c:pt idx="15986" formatCode="0.00">
                  <c:v>79.167851955910976</c:v>
                </c:pt>
                <c:pt idx="15987" formatCode="0.00">
                  <c:v>78.63770308788601</c:v>
                </c:pt>
                <c:pt idx="15988" formatCode="0.00">
                  <c:v>78.7532499461323</c:v>
                </c:pt>
                <c:pt idx="15989" formatCode="0.00">
                  <c:v>79.138537865748717</c:v>
                </c:pt>
                <c:pt idx="15990" formatCode="0.00">
                  <c:v>79.248388912763232</c:v>
                </c:pt>
                <c:pt idx="15991" formatCode="0.00">
                  <c:v>79.252587805925302</c:v>
                </c:pt>
                <c:pt idx="15992" formatCode="0.00">
                  <c:v>79.244132075471711</c:v>
                </c:pt>
                <c:pt idx="15993" formatCode="0.00">
                  <c:v>79.143216135245041</c:v>
                </c:pt>
                <c:pt idx="15994" formatCode="0.00">
                  <c:v>79.563492083868212</c:v>
                </c:pt>
                <c:pt idx="15995" formatCode="0.00">
                  <c:v>80.563706033376135</c:v>
                </c:pt>
                <c:pt idx="15996" formatCode="0.00">
                  <c:v>80.49294452741627</c:v>
                </c:pt>
                <c:pt idx="15997" formatCode="0.00">
                  <c:v>76.84374051026758</c:v>
                </c:pt>
                <c:pt idx="15998" formatCode="0.00">
                  <c:v>76.590879038939534</c:v>
                </c:pt>
                <c:pt idx="15999" formatCode="0.00">
                  <c:v>76.790236951118487</c:v>
                </c:pt>
                <c:pt idx="16000" formatCode="0.00">
                  <c:v>76.869654228855751</c:v>
                </c:pt>
                <c:pt idx="16001" formatCode="0.00">
                  <c:v>77.391504672897213</c:v>
                </c:pt>
                <c:pt idx="16002" formatCode="0.00">
                  <c:v>77.900341509041795</c:v>
                </c:pt>
                <c:pt idx="16003" formatCode="0.00">
                  <c:v>78.055004574755685</c:v>
                </c:pt>
                <c:pt idx="16004" formatCode="0.00">
                  <c:v>78.47084762697753</c:v>
                </c:pt>
                <c:pt idx="16005" formatCode="0.00">
                  <c:v>78.552062500000019</c:v>
                </c:pt>
                <c:pt idx="16006" formatCode="0.00">
                  <c:v>79.26007846410684</c:v>
                </c:pt>
                <c:pt idx="16007" formatCode="0.00">
                  <c:v>79.067220643543692</c:v>
                </c:pt>
                <c:pt idx="16008" formatCode="0.00">
                  <c:v>78.713397655922989</c:v>
                </c:pt>
                <c:pt idx="16009" formatCode="0.00">
                  <c:v>78.012475890985328</c:v>
                </c:pt>
                <c:pt idx="16010" formatCode="0.00">
                  <c:v>78.034433074175269</c:v>
                </c:pt>
                <c:pt idx="16011" formatCode="0.00">
                  <c:v>77.899842105263176</c:v>
                </c:pt>
                <c:pt idx="16012" formatCode="0.00">
                  <c:v>77.895918074324328</c:v>
                </c:pt>
                <c:pt idx="16013" formatCode="0.00">
                  <c:v>77.638555790810926</c:v>
                </c:pt>
                <c:pt idx="16014" formatCode="0.00">
                  <c:v>77.070242990654222</c:v>
                </c:pt>
                <c:pt idx="16015" formatCode="0.00">
                  <c:v>77.125236196972921</c:v>
                </c:pt>
                <c:pt idx="16016" formatCode="0.00">
                  <c:v>77.069006840530164</c:v>
                </c:pt>
                <c:pt idx="16017" formatCode="0.00">
                  <c:v>77.074239811239821</c:v>
                </c:pt>
                <c:pt idx="16018" formatCode="0.00">
                  <c:v>77.393163511187623</c:v>
                </c:pt>
                <c:pt idx="16019" formatCode="0.00">
                  <c:v>77.191756476683949</c:v>
                </c:pt>
                <c:pt idx="16020" formatCode="0.00">
                  <c:v>76.968165692007801</c:v>
                </c:pt>
                <c:pt idx="16021" formatCode="0.00">
                  <c:v>77.119646394439641</c:v>
                </c:pt>
                <c:pt idx="16022" formatCode="0.00">
                  <c:v>77.400739547038327</c:v>
                </c:pt>
                <c:pt idx="16023" formatCode="0.00">
                  <c:v>77.407230769230779</c:v>
                </c:pt>
                <c:pt idx="16024" formatCode="0.00">
                  <c:v>77.259986631602018</c:v>
                </c:pt>
                <c:pt idx="16025" formatCode="0.00">
                  <c:v>77.202560439560457</c:v>
                </c:pt>
                <c:pt idx="16026" formatCode="0.00">
                  <c:v>77.081281938326001</c:v>
                </c:pt>
                <c:pt idx="16027" formatCode="0.00">
                  <c:v>77.31461183484214</c:v>
                </c:pt>
                <c:pt idx="16028" formatCode="0.00">
                  <c:v>77.229559805438882</c:v>
                </c:pt>
                <c:pt idx="16029" formatCode="0.00">
                  <c:v>77.622278122232075</c:v>
                </c:pt>
                <c:pt idx="16030" formatCode="0.00">
                  <c:v>77.66419363395228</c:v>
                </c:pt>
                <c:pt idx="16031" formatCode="0.00">
                  <c:v>77.22361907909233</c:v>
                </c:pt>
                <c:pt idx="16032" formatCode="0.00">
                  <c:v>76.955164179104486</c:v>
                </c:pt>
                <c:pt idx="16033" formatCode="0.00">
                  <c:v>77.181781448260793</c:v>
                </c:pt>
                <c:pt idx="16034" formatCode="0.00">
                  <c:v>77.098059978189752</c:v>
                </c:pt>
                <c:pt idx="16035" formatCode="0.00">
                  <c:v>76.978723612622431</c:v>
                </c:pt>
                <c:pt idx="16036" formatCode="0.00">
                  <c:v>77.442347826086973</c:v>
                </c:pt>
                <c:pt idx="16037" formatCode="0.00">
                  <c:v>77.42722366992399</c:v>
                </c:pt>
                <c:pt idx="16038" formatCode="0.00">
                  <c:v>77.462447932452918</c:v>
                </c:pt>
                <c:pt idx="16039" formatCode="0.00">
                  <c:v>77.6016992221262</c:v>
                </c:pt>
                <c:pt idx="16040" formatCode="0.00">
                  <c:v>77.803030211480376</c:v>
                </c:pt>
                <c:pt idx="16041" formatCode="0.00">
                  <c:v>77.927079344545078</c:v>
                </c:pt>
                <c:pt idx="16042" formatCode="0.00">
                  <c:v>78.024748221599509</c:v>
                </c:pt>
                <c:pt idx="16043" formatCode="0.00">
                  <c:v>78.106649085037688</c:v>
                </c:pt>
                <c:pt idx="16044" formatCode="0.00">
                  <c:v>78.364421188630502</c:v>
                </c:pt>
                <c:pt idx="16045" formatCode="0.00">
                  <c:v>78.45324547803618</c:v>
                </c:pt>
                <c:pt idx="16046" formatCode="0.00">
                  <c:v>78.571677863910423</c:v>
                </c:pt>
                <c:pt idx="16047" formatCode="0.00">
                  <c:v>78.690110249784667</c:v>
                </c:pt>
                <c:pt idx="16048" formatCode="0.00">
                  <c:v>79.01579931093886</c:v>
                </c:pt>
                <c:pt idx="16049" formatCode="0.00">
                  <c:v>79.15536485031231</c:v>
                </c:pt>
                <c:pt idx="16050" formatCode="0.00">
                  <c:v>79.341488372093039</c:v>
                </c:pt>
                <c:pt idx="16051" formatCode="0.00">
                  <c:v>79.578353143841511</c:v>
                </c:pt>
                <c:pt idx="16052" formatCode="0.00">
                  <c:v>79.700607573149767</c:v>
                </c:pt>
                <c:pt idx="16053" formatCode="0.00">
                  <c:v>79.76434553283103</c:v>
                </c:pt>
                <c:pt idx="16054" formatCode="0.00">
                  <c:v>80.022474590869948</c:v>
                </c:pt>
                <c:pt idx="16055" formatCode="0.00">
                  <c:v>80.51957894736843</c:v>
                </c:pt>
                <c:pt idx="16056" formatCode="0.00">
                  <c:v>80.932041450777234</c:v>
                </c:pt>
                <c:pt idx="16057" formatCode="0.00">
                  <c:v>80.785972972972999</c:v>
                </c:pt>
                <c:pt idx="16058" formatCode="0.00">
                  <c:v>82.366399740147259</c:v>
                </c:pt>
                <c:pt idx="16059" formatCode="0.00">
                  <c:v>81.907988066825794</c:v>
                </c:pt>
                <c:pt idx="16060" formatCode="0.00">
                  <c:v>80.341804347826098</c:v>
                </c:pt>
                <c:pt idx="16061" formatCode="0.00">
                  <c:v>79.351417955981702</c:v>
                </c:pt>
                <c:pt idx="16062" formatCode="0.00">
                  <c:v>78.961494107376694</c:v>
                </c:pt>
                <c:pt idx="16063" formatCode="0.00">
                  <c:v>78.540322404371594</c:v>
                </c:pt>
                <c:pt idx="16064" formatCode="0.00">
                  <c:v>78.521760402978558</c:v>
                </c:pt>
                <c:pt idx="16065" formatCode="0.00">
                  <c:v>78.744511959622557</c:v>
                </c:pt>
                <c:pt idx="16066" formatCode="0.00">
                  <c:v>78.583894702132355</c:v>
                </c:pt>
                <c:pt idx="16067" formatCode="0.00">
                  <c:v>78.111017621145393</c:v>
                </c:pt>
                <c:pt idx="16068" formatCode="0.00">
                  <c:v>78.382291859695584</c:v>
                </c:pt>
                <c:pt idx="16069" formatCode="0.00">
                  <c:v>78.19870481661512</c:v>
                </c:pt>
                <c:pt idx="16070" formatCode="0.00">
                  <c:v>78.100486157253613</c:v>
                </c:pt>
                <c:pt idx="16071" formatCode="0.00">
                  <c:v>78.080798490901032</c:v>
                </c:pt>
                <c:pt idx="16072" formatCode="0.00">
                  <c:v>77.960286476868347</c:v>
                </c:pt>
                <c:pt idx="16073" formatCode="0.00">
                  <c:v>78.399895475819051</c:v>
                </c:pt>
                <c:pt idx="16074" formatCode="0.00">
                  <c:v>78.328248939495438</c:v>
                </c:pt>
                <c:pt idx="16075" formatCode="0.00">
                  <c:v>78.164084768508175</c:v>
                </c:pt>
                <c:pt idx="16076" formatCode="0.00">
                  <c:v>77.934182266009856</c:v>
                </c:pt>
                <c:pt idx="16077" formatCode="0.00">
                  <c:v>78.095399103139016</c:v>
                </c:pt>
                <c:pt idx="16078" formatCode="0.00">
                  <c:v>77.913942337895463</c:v>
                </c:pt>
                <c:pt idx="16079" formatCode="0.00">
                  <c:v>77.639627750336786</c:v>
                </c:pt>
                <c:pt idx="16080" formatCode="0.00">
                  <c:v>77.552928218932266</c:v>
                </c:pt>
                <c:pt idx="16081" formatCode="0.00">
                  <c:v>78.136992837958843</c:v>
                </c:pt>
                <c:pt idx="16082" formatCode="0.00">
                  <c:v>78.530295246596751</c:v>
                </c:pt>
                <c:pt idx="16083" formatCode="0.00">
                  <c:v>79.389225490196097</c:v>
                </c:pt>
                <c:pt idx="16084" formatCode="0.00">
                  <c:v>79.428258007117449</c:v>
                </c:pt>
                <c:pt idx="16085" formatCode="0.00">
                  <c:v>78.878853658536599</c:v>
                </c:pt>
                <c:pt idx="16086" formatCode="0.00">
                  <c:v>78.810369002874211</c:v>
                </c:pt>
                <c:pt idx="16087" formatCode="0.00">
                  <c:v>78.70237720848057</c:v>
                </c:pt>
                <c:pt idx="16088" formatCode="0.00">
                  <c:v>78.551588754134514</c:v>
                </c:pt>
                <c:pt idx="16089" formatCode="0.00">
                  <c:v>78.677683851068522</c:v>
                </c:pt>
                <c:pt idx="16090" formatCode="0.00">
                  <c:v>78.712757869249415</c:v>
                </c:pt>
                <c:pt idx="16091" formatCode="0.00">
                  <c:v>79.16675302663441</c:v>
                </c:pt>
                <c:pt idx="16092" formatCode="0.00">
                  <c:v>79.979124065112202</c:v>
                </c:pt>
                <c:pt idx="16093" formatCode="0.00">
                  <c:v>80.133879120879129</c:v>
                </c:pt>
                <c:pt idx="16094" formatCode="0.00">
                  <c:v>80.149323755209494</c:v>
                </c:pt>
                <c:pt idx="16095" formatCode="0.00">
                  <c:v>78.020542632269368</c:v>
                </c:pt>
                <c:pt idx="16096" formatCode="0.00">
                  <c:v>80.996523725834805</c:v>
                </c:pt>
                <c:pt idx="16097" formatCode="0.00">
                  <c:v>81.493769230769232</c:v>
                </c:pt>
                <c:pt idx="16098" formatCode="0.00">
                  <c:v>81.584428571428589</c:v>
                </c:pt>
                <c:pt idx="16099" formatCode="0.00">
                  <c:v>82.082151275285867</c:v>
                </c:pt>
                <c:pt idx="16100" formatCode="0.00">
                  <c:v>82.158604395604399</c:v>
                </c:pt>
                <c:pt idx="16101" formatCode="0.00">
                  <c:v>81.737637681159455</c:v>
                </c:pt>
                <c:pt idx="16102" formatCode="0.00">
                  <c:v>81.207969244288236</c:v>
                </c:pt>
                <c:pt idx="16103" formatCode="0.00">
                  <c:v>80.100109546854398</c:v>
                </c:pt>
                <c:pt idx="16104" formatCode="0.00">
                  <c:v>79.997254569478088</c:v>
                </c:pt>
                <c:pt idx="16105" formatCode="0.00">
                  <c:v>81.11493960767028</c:v>
                </c:pt>
                <c:pt idx="16106" formatCode="0.00">
                  <c:v>81.437757281553417</c:v>
                </c:pt>
                <c:pt idx="16107" formatCode="0.00">
                  <c:v>81.336061630218708</c:v>
                </c:pt>
                <c:pt idx="16108" formatCode="0.00">
                  <c:v>81.189834659593302</c:v>
                </c:pt>
                <c:pt idx="16109" formatCode="0.00">
                  <c:v>80.943862831858411</c:v>
                </c:pt>
                <c:pt idx="16110" formatCode="0.00">
                  <c:v>79.80974706793539</c:v>
                </c:pt>
                <c:pt idx="16111" formatCode="0.00">
                  <c:v>79.584112095702267</c:v>
                </c:pt>
                <c:pt idx="16112" formatCode="0.00">
                  <c:v>79.705955250332309</c:v>
                </c:pt>
                <c:pt idx="16113" formatCode="0.00">
                  <c:v>79.893514298381746</c:v>
                </c:pt>
                <c:pt idx="16114" formatCode="0.00">
                  <c:v>78.730439538495688</c:v>
                </c:pt>
                <c:pt idx="16115" formatCode="0.00">
                  <c:v>78.603495225405297</c:v>
                </c:pt>
                <c:pt idx="16116" formatCode="0.00">
                  <c:v>78.646859142412822</c:v>
                </c:pt>
                <c:pt idx="16117" formatCode="0.00">
                  <c:v>78.611398932621768</c:v>
                </c:pt>
                <c:pt idx="16118" formatCode="0.00">
                  <c:v>78.304202672605811</c:v>
                </c:pt>
                <c:pt idx="16119" formatCode="0.00">
                  <c:v>77.796088235294135</c:v>
                </c:pt>
                <c:pt idx="16120" formatCode="0.00">
                  <c:v>77.983457079152743</c:v>
                </c:pt>
                <c:pt idx="16121" formatCode="0.00">
                  <c:v>77.846147321428589</c:v>
                </c:pt>
                <c:pt idx="16122" formatCode="0.00">
                  <c:v>77.379733690795362</c:v>
                </c:pt>
                <c:pt idx="16123" formatCode="0.00">
                  <c:v>77.524173184357551</c:v>
                </c:pt>
                <c:pt idx="16124" formatCode="0.00">
                  <c:v>77.465929338103763</c:v>
                </c:pt>
                <c:pt idx="16125" formatCode="0.00">
                  <c:v>77.588916815742408</c:v>
                </c:pt>
                <c:pt idx="16126" formatCode="0.00">
                  <c:v>77.465929338103763</c:v>
                </c:pt>
                <c:pt idx="16127" formatCode="0.00">
                  <c:v>77.321405991504591</c:v>
                </c:pt>
                <c:pt idx="16128" formatCode="0.00">
                  <c:v>77.321405991504591</c:v>
                </c:pt>
                <c:pt idx="16129" formatCode="0.00">
                  <c:v>76.243116175156402</c:v>
                </c:pt>
                <c:pt idx="16130" formatCode="0.00">
                  <c:v>76.063747267454843</c:v>
                </c:pt>
                <c:pt idx="16131" formatCode="0.00">
                  <c:v>75.979012926231349</c:v>
                </c:pt>
                <c:pt idx="16132" formatCode="0.00">
                  <c:v>76.417411764705903</c:v>
                </c:pt>
                <c:pt idx="16133" formatCode="0.00">
                  <c:v>76.454896705253788</c:v>
                </c:pt>
                <c:pt idx="16134" formatCode="0.00">
                  <c:v>76.776842561707809</c:v>
                </c:pt>
                <c:pt idx="16135" formatCode="0.00">
                  <c:v>77.128615282096845</c:v>
                </c:pt>
                <c:pt idx="16136" formatCode="0.00">
                  <c:v>77.378956502441198</c:v>
                </c:pt>
                <c:pt idx="16137" formatCode="0.00">
                  <c:v>77.772259259259286</c:v>
                </c:pt>
                <c:pt idx="16138" formatCode="0.00">
                  <c:v>77.894237524950114</c:v>
                </c:pt>
                <c:pt idx="16139" formatCode="0.00">
                  <c:v>78.351656021290765</c:v>
                </c:pt>
                <c:pt idx="16140" formatCode="0.00">
                  <c:v>78.687096251940588</c:v>
                </c:pt>
                <c:pt idx="16141" formatCode="0.00">
                  <c:v>78.979082908446017</c:v>
                </c:pt>
                <c:pt idx="16142" formatCode="0.00">
                  <c:v>79.558222788738661</c:v>
                </c:pt>
                <c:pt idx="16143" formatCode="0.00">
                  <c:v>80.899388827311029</c:v>
                </c:pt>
                <c:pt idx="16144" formatCode="0.00">
                  <c:v>81.098863062264584</c:v>
                </c:pt>
                <c:pt idx="16145" formatCode="0.00">
                  <c:v>81.968149501661131</c:v>
                </c:pt>
                <c:pt idx="16146" formatCode="0.00">
                  <c:v>82.424960132890376</c:v>
                </c:pt>
                <c:pt idx="16147" formatCode="0.00">
                  <c:v>82.782494904740815</c:v>
                </c:pt>
                <c:pt idx="16148" formatCode="0.00">
                  <c:v>83.719071349434998</c:v>
                </c:pt>
                <c:pt idx="16149" formatCode="0.00">
                  <c:v>84.511227343230686</c:v>
                </c:pt>
                <c:pt idx="16150" formatCode="0.00">
                  <c:v>85.471545776989601</c:v>
                </c:pt>
                <c:pt idx="16151" formatCode="0.00">
                  <c:v>85.882266563261709</c:v>
                </c:pt>
                <c:pt idx="16152" formatCode="0.00">
                  <c:v>85.73719140451928</c:v>
                </c:pt>
                <c:pt idx="16153" formatCode="0.00">
                  <c:v>85.950416925121857</c:v>
                </c:pt>
                <c:pt idx="16154" formatCode="0.00">
                  <c:v>85.927174972314518</c:v>
                </c:pt>
                <c:pt idx="16155" formatCode="0.00">
                  <c:v>86.072260079751885</c:v>
                </c:pt>
                <c:pt idx="16156" formatCode="0.00">
                  <c:v>86.0489911406423</c:v>
                </c:pt>
                <c:pt idx="16157" formatCode="0.00">
                  <c:v>86.31594638901197</c:v>
                </c:pt>
                <c:pt idx="16158" formatCode="0.00">
                  <c:v>86.627617940199343</c:v>
                </c:pt>
                <c:pt idx="16159" formatCode="0.00">
                  <c:v>86.986083739477181</c:v>
                </c:pt>
                <c:pt idx="16160" formatCode="0.00">
                  <c:v>87.274071744907019</c:v>
                </c:pt>
                <c:pt idx="16161" formatCode="0.00">
                  <c:v>87.297606866002226</c:v>
                </c:pt>
                <c:pt idx="16162" formatCode="0.00">
                  <c:v>87.778064244572448</c:v>
                </c:pt>
                <c:pt idx="16163" formatCode="0.00">
                  <c:v>87.998049833887052</c:v>
                </c:pt>
                <c:pt idx="16164" formatCode="0.00">
                  <c:v>88.089411960132907</c:v>
                </c:pt>
                <c:pt idx="16165" formatCode="0.00">
                  <c:v>87.927010624170009</c:v>
                </c:pt>
                <c:pt idx="16166" formatCode="0.00">
                  <c:v>87.97435961027459</c:v>
                </c:pt>
                <c:pt idx="16167" formatCode="0.00">
                  <c:v>88.522410983170971</c:v>
                </c:pt>
                <c:pt idx="16168" formatCode="0.00">
                  <c:v>88.765989371124903</c:v>
                </c:pt>
                <c:pt idx="16169" formatCode="0.00">
                  <c:v>88.85733126660763</c:v>
                </c:pt>
                <c:pt idx="16170" formatCode="0.00">
                  <c:v>88.93132669322712</c:v>
                </c:pt>
                <c:pt idx="16171" formatCode="0.00">
                  <c:v>88.93132669322712</c:v>
                </c:pt>
                <c:pt idx="16172" formatCode="0.00">
                  <c:v>88.90744567382167</c:v>
                </c:pt>
                <c:pt idx="16173" formatCode="0.00">
                  <c:v>89.266098716246134</c:v>
                </c:pt>
                <c:pt idx="16174" formatCode="0.00">
                  <c:v>89.892539415411889</c:v>
                </c:pt>
                <c:pt idx="16175" formatCode="0.00">
                  <c:v>90.398372870104012</c:v>
                </c:pt>
                <c:pt idx="16176" formatCode="0.00">
                  <c:v>90.301635861154111</c:v>
                </c:pt>
                <c:pt idx="16177" formatCode="0.00">
                  <c:v>89.31509481808159</c:v>
                </c:pt>
              </c:numCache>
            </c:numRef>
          </c:val>
          <c:smooth val="0"/>
          <c:extLst>
            <c:ext xmlns:c16="http://schemas.microsoft.com/office/drawing/2014/chart" uri="{C3380CC4-5D6E-409C-BE32-E72D297353CC}">
              <c16:uniqueId val="{00000001-E0AC-4128-824C-06724C508328}"/>
            </c:ext>
          </c:extLst>
        </c:ser>
        <c:ser>
          <c:idx val="2"/>
          <c:order val="2"/>
          <c:tx>
            <c:v>Station 3</c:v>
          </c:tx>
          <c:spPr>
            <a:ln w="22225">
              <a:solidFill>
                <a:srgbClr val="98B954"/>
              </a:solidFill>
            </a:ln>
          </c:spPr>
          <c:marker>
            <c:symbol val="none"/>
          </c:marker>
          <c:cat>
            <c:numRef>
              <c:f>'Sites 1-4 Cl'!$A$3:$A$16186</c:f>
              <c:numCache>
                <c:formatCode>m/d/yyyy\ h:mm</c:formatCode>
                <c:ptCount val="16184"/>
                <c:pt idx="0">
                  <c:v>42283.416666666664</c:v>
                </c:pt>
                <c:pt idx="1">
                  <c:v>42283.4375</c:v>
                </c:pt>
                <c:pt idx="2">
                  <c:v>42283.458333333336</c:v>
                </c:pt>
                <c:pt idx="3">
                  <c:v>42283.479166666664</c:v>
                </c:pt>
                <c:pt idx="4">
                  <c:v>42283.5</c:v>
                </c:pt>
                <c:pt idx="5">
                  <c:v>42283.520833333336</c:v>
                </c:pt>
                <c:pt idx="6">
                  <c:v>42283.541666666664</c:v>
                </c:pt>
                <c:pt idx="7">
                  <c:v>42283.5625</c:v>
                </c:pt>
                <c:pt idx="8">
                  <c:v>42283.583333333336</c:v>
                </c:pt>
                <c:pt idx="9">
                  <c:v>42283.604166666664</c:v>
                </c:pt>
                <c:pt idx="10">
                  <c:v>42283.625</c:v>
                </c:pt>
                <c:pt idx="11">
                  <c:v>42283.645833333336</c:v>
                </c:pt>
                <c:pt idx="12">
                  <c:v>42283.666666666664</c:v>
                </c:pt>
                <c:pt idx="13">
                  <c:v>42283.6875</c:v>
                </c:pt>
                <c:pt idx="14">
                  <c:v>42283.708333333336</c:v>
                </c:pt>
                <c:pt idx="15">
                  <c:v>42283.729166666664</c:v>
                </c:pt>
                <c:pt idx="16">
                  <c:v>42283.75</c:v>
                </c:pt>
                <c:pt idx="17">
                  <c:v>42283.770833333336</c:v>
                </c:pt>
                <c:pt idx="18">
                  <c:v>42283.791666666664</c:v>
                </c:pt>
                <c:pt idx="19">
                  <c:v>42283.8125</c:v>
                </c:pt>
                <c:pt idx="20">
                  <c:v>42283.833333333336</c:v>
                </c:pt>
                <c:pt idx="21">
                  <c:v>42283.854166666664</c:v>
                </c:pt>
                <c:pt idx="22">
                  <c:v>42283.875</c:v>
                </c:pt>
                <c:pt idx="23">
                  <c:v>42283.895833333336</c:v>
                </c:pt>
                <c:pt idx="24">
                  <c:v>42283.916666666664</c:v>
                </c:pt>
                <c:pt idx="25">
                  <c:v>42283.9375</c:v>
                </c:pt>
                <c:pt idx="26">
                  <c:v>42283.958333333336</c:v>
                </c:pt>
                <c:pt idx="27">
                  <c:v>42283.979166666664</c:v>
                </c:pt>
                <c:pt idx="28">
                  <c:v>42284</c:v>
                </c:pt>
                <c:pt idx="29">
                  <c:v>42284.020833333336</c:v>
                </c:pt>
                <c:pt idx="30">
                  <c:v>42284.041666666664</c:v>
                </c:pt>
                <c:pt idx="31">
                  <c:v>42284.0625</c:v>
                </c:pt>
                <c:pt idx="32">
                  <c:v>42284.083333333336</c:v>
                </c:pt>
                <c:pt idx="33">
                  <c:v>42284.104166666664</c:v>
                </c:pt>
                <c:pt idx="34">
                  <c:v>42284.125</c:v>
                </c:pt>
                <c:pt idx="35">
                  <c:v>42284.145833333336</c:v>
                </c:pt>
                <c:pt idx="36">
                  <c:v>42284.166666666664</c:v>
                </c:pt>
                <c:pt idx="37">
                  <c:v>42284.1875</c:v>
                </c:pt>
                <c:pt idx="38">
                  <c:v>42284.208333333336</c:v>
                </c:pt>
                <c:pt idx="39">
                  <c:v>42284.229166666664</c:v>
                </c:pt>
                <c:pt idx="40">
                  <c:v>42284.25</c:v>
                </c:pt>
                <c:pt idx="41">
                  <c:v>42284.270833333336</c:v>
                </c:pt>
                <c:pt idx="42">
                  <c:v>42284.291666666664</c:v>
                </c:pt>
                <c:pt idx="43">
                  <c:v>42284.3125</c:v>
                </c:pt>
                <c:pt idx="44">
                  <c:v>42284.333333333336</c:v>
                </c:pt>
                <c:pt idx="45">
                  <c:v>42284.354166666664</c:v>
                </c:pt>
                <c:pt idx="46">
                  <c:v>42284.375</c:v>
                </c:pt>
                <c:pt idx="47">
                  <c:v>42284.395833333336</c:v>
                </c:pt>
                <c:pt idx="48">
                  <c:v>42284.416666666664</c:v>
                </c:pt>
                <c:pt idx="49">
                  <c:v>42284.4375</c:v>
                </c:pt>
                <c:pt idx="50">
                  <c:v>42284.458333333336</c:v>
                </c:pt>
                <c:pt idx="51">
                  <c:v>42284.479166666664</c:v>
                </c:pt>
                <c:pt idx="52">
                  <c:v>42284.5</c:v>
                </c:pt>
                <c:pt idx="53">
                  <c:v>42284.520833333336</c:v>
                </c:pt>
                <c:pt idx="54">
                  <c:v>42284.541666666664</c:v>
                </c:pt>
                <c:pt idx="55">
                  <c:v>42284.5625</c:v>
                </c:pt>
                <c:pt idx="56">
                  <c:v>42284.583333333336</c:v>
                </c:pt>
                <c:pt idx="57">
                  <c:v>42284.604166666664</c:v>
                </c:pt>
                <c:pt idx="58">
                  <c:v>42284.625</c:v>
                </c:pt>
                <c:pt idx="59">
                  <c:v>42284.645833333336</c:v>
                </c:pt>
                <c:pt idx="60">
                  <c:v>42284.666666666664</c:v>
                </c:pt>
                <c:pt idx="61">
                  <c:v>42284.6875</c:v>
                </c:pt>
                <c:pt idx="62">
                  <c:v>42284.708333333336</c:v>
                </c:pt>
                <c:pt idx="63">
                  <c:v>42284.729166666664</c:v>
                </c:pt>
                <c:pt idx="64">
                  <c:v>42284.75</c:v>
                </c:pt>
                <c:pt idx="65">
                  <c:v>42284.770833333336</c:v>
                </c:pt>
                <c:pt idx="66">
                  <c:v>42284.791666666664</c:v>
                </c:pt>
                <c:pt idx="67">
                  <c:v>42284.8125</c:v>
                </c:pt>
                <c:pt idx="68">
                  <c:v>42284.833333333336</c:v>
                </c:pt>
                <c:pt idx="69">
                  <c:v>42284.854166666664</c:v>
                </c:pt>
                <c:pt idx="70">
                  <c:v>42284.875</c:v>
                </c:pt>
                <c:pt idx="71">
                  <c:v>42284.895833333336</c:v>
                </c:pt>
                <c:pt idx="72">
                  <c:v>42284.916666666664</c:v>
                </c:pt>
                <c:pt idx="73">
                  <c:v>42284.9375</c:v>
                </c:pt>
                <c:pt idx="74">
                  <c:v>42284.958333333336</c:v>
                </c:pt>
                <c:pt idx="75">
                  <c:v>42284.979166666664</c:v>
                </c:pt>
                <c:pt idx="76">
                  <c:v>42285</c:v>
                </c:pt>
                <c:pt idx="77">
                  <c:v>42285.020833333336</c:v>
                </c:pt>
                <c:pt idx="78">
                  <c:v>42285.041666666664</c:v>
                </c:pt>
                <c:pt idx="79">
                  <c:v>42285.0625</c:v>
                </c:pt>
                <c:pt idx="80">
                  <c:v>42285.083333333336</c:v>
                </c:pt>
                <c:pt idx="81">
                  <c:v>42285.104166666664</c:v>
                </c:pt>
                <c:pt idx="82">
                  <c:v>42285.125</c:v>
                </c:pt>
                <c:pt idx="83">
                  <c:v>42285.145833333336</c:v>
                </c:pt>
                <c:pt idx="84">
                  <c:v>42285.166666666664</c:v>
                </c:pt>
                <c:pt idx="85">
                  <c:v>42285.1875</c:v>
                </c:pt>
                <c:pt idx="86">
                  <c:v>42285.208333333336</c:v>
                </c:pt>
                <c:pt idx="87">
                  <c:v>42285.229166666664</c:v>
                </c:pt>
                <c:pt idx="88">
                  <c:v>42285.25</c:v>
                </c:pt>
                <c:pt idx="89">
                  <c:v>42285.270833333336</c:v>
                </c:pt>
                <c:pt idx="90">
                  <c:v>42285.291666666664</c:v>
                </c:pt>
                <c:pt idx="91">
                  <c:v>42285.3125</c:v>
                </c:pt>
                <c:pt idx="92">
                  <c:v>42285.333333333336</c:v>
                </c:pt>
                <c:pt idx="93">
                  <c:v>42285.354166666664</c:v>
                </c:pt>
                <c:pt idx="94">
                  <c:v>42285.375</c:v>
                </c:pt>
                <c:pt idx="95">
                  <c:v>42285.395833333336</c:v>
                </c:pt>
                <c:pt idx="96">
                  <c:v>42285.416666666664</c:v>
                </c:pt>
                <c:pt idx="97">
                  <c:v>42285.4375</c:v>
                </c:pt>
                <c:pt idx="98">
                  <c:v>42285.458333333336</c:v>
                </c:pt>
                <c:pt idx="99">
                  <c:v>42285.479166666664</c:v>
                </c:pt>
                <c:pt idx="100">
                  <c:v>42285.5</c:v>
                </c:pt>
                <c:pt idx="101">
                  <c:v>42285.520833333336</c:v>
                </c:pt>
                <c:pt idx="102">
                  <c:v>42285.541666666664</c:v>
                </c:pt>
                <c:pt idx="103">
                  <c:v>42285.5625</c:v>
                </c:pt>
                <c:pt idx="104">
                  <c:v>42285.583333333336</c:v>
                </c:pt>
                <c:pt idx="105">
                  <c:v>42285.604166666664</c:v>
                </c:pt>
                <c:pt idx="106">
                  <c:v>42285.625</c:v>
                </c:pt>
                <c:pt idx="107">
                  <c:v>42285.645833333336</c:v>
                </c:pt>
                <c:pt idx="108">
                  <c:v>42285.666666666664</c:v>
                </c:pt>
                <c:pt idx="109">
                  <c:v>42285.6875</c:v>
                </c:pt>
                <c:pt idx="110">
                  <c:v>42285.708333333336</c:v>
                </c:pt>
                <c:pt idx="111">
                  <c:v>42285.729166666664</c:v>
                </c:pt>
                <c:pt idx="112">
                  <c:v>42285.75</c:v>
                </c:pt>
                <c:pt idx="113">
                  <c:v>42285.770833333336</c:v>
                </c:pt>
                <c:pt idx="114">
                  <c:v>42285.791666666664</c:v>
                </c:pt>
                <c:pt idx="115">
                  <c:v>42285.8125</c:v>
                </c:pt>
                <c:pt idx="116">
                  <c:v>42285.833333333336</c:v>
                </c:pt>
                <c:pt idx="117">
                  <c:v>42285.854166666664</c:v>
                </c:pt>
                <c:pt idx="118">
                  <c:v>42285.875</c:v>
                </c:pt>
                <c:pt idx="119">
                  <c:v>42285.895833333336</c:v>
                </c:pt>
                <c:pt idx="120">
                  <c:v>42285.916666666664</c:v>
                </c:pt>
                <c:pt idx="121">
                  <c:v>42285.9375</c:v>
                </c:pt>
                <c:pt idx="122">
                  <c:v>42285.958333333336</c:v>
                </c:pt>
                <c:pt idx="123">
                  <c:v>42285.979166666664</c:v>
                </c:pt>
                <c:pt idx="124">
                  <c:v>42286</c:v>
                </c:pt>
                <c:pt idx="125">
                  <c:v>42286.020833333336</c:v>
                </c:pt>
                <c:pt idx="126">
                  <c:v>42286.041666666664</c:v>
                </c:pt>
                <c:pt idx="127">
                  <c:v>42286.0625</c:v>
                </c:pt>
                <c:pt idx="128">
                  <c:v>42286.083333333336</c:v>
                </c:pt>
                <c:pt idx="129">
                  <c:v>42286.104166666664</c:v>
                </c:pt>
                <c:pt idx="130">
                  <c:v>42286.125</c:v>
                </c:pt>
                <c:pt idx="131">
                  <c:v>42286.145833333336</c:v>
                </c:pt>
                <c:pt idx="132">
                  <c:v>42286.166666666664</c:v>
                </c:pt>
                <c:pt idx="133">
                  <c:v>42286.1875</c:v>
                </c:pt>
                <c:pt idx="134">
                  <c:v>42286.208333333336</c:v>
                </c:pt>
                <c:pt idx="135">
                  <c:v>42286.229166666664</c:v>
                </c:pt>
                <c:pt idx="136">
                  <c:v>42286.25</c:v>
                </c:pt>
                <c:pt idx="137">
                  <c:v>42286.270833333336</c:v>
                </c:pt>
                <c:pt idx="138">
                  <c:v>42286.291666666664</c:v>
                </c:pt>
                <c:pt idx="139">
                  <c:v>42286.3125</c:v>
                </c:pt>
                <c:pt idx="140">
                  <c:v>42286.333333333336</c:v>
                </c:pt>
                <c:pt idx="141">
                  <c:v>42286.354166666664</c:v>
                </c:pt>
                <c:pt idx="142">
                  <c:v>42286.375</c:v>
                </c:pt>
                <c:pt idx="143">
                  <c:v>42286.395833333336</c:v>
                </c:pt>
                <c:pt idx="144">
                  <c:v>42286.416666666664</c:v>
                </c:pt>
                <c:pt idx="145">
                  <c:v>42286.4375</c:v>
                </c:pt>
                <c:pt idx="146">
                  <c:v>42286.458333333336</c:v>
                </c:pt>
                <c:pt idx="147">
                  <c:v>42286.479166666664</c:v>
                </c:pt>
                <c:pt idx="148">
                  <c:v>42286.5</c:v>
                </c:pt>
                <c:pt idx="149">
                  <c:v>42286.520833333336</c:v>
                </c:pt>
                <c:pt idx="150">
                  <c:v>42286.541666666664</c:v>
                </c:pt>
                <c:pt idx="151">
                  <c:v>42286.5625</c:v>
                </c:pt>
                <c:pt idx="152">
                  <c:v>42286.583333333336</c:v>
                </c:pt>
                <c:pt idx="153">
                  <c:v>42286.604166666664</c:v>
                </c:pt>
                <c:pt idx="154">
                  <c:v>42286.625</c:v>
                </c:pt>
                <c:pt idx="155">
                  <c:v>42286.645833333336</c:v>
                </c:pt>
                <c:pt idx="156">
                  <c:v>42286.666666666664</c:v>
                </c:pt>
                <c:pt idx="157">
                  <c:v>42286.6875</c:v>
                </c:pt>
                <c:pt idx="158">
                  <c:v>42286.708333333336</c:v>
                </c:pt>
                <c:pt idx="159">
                  <c:v>42286.729166666664</c:v>
                </c:pt>
                <c:pt idx="160">
                  <c:v>42286.75</c:v>
                </c:pt>
                <c:pt idx="161">
                  <c:v>42286.770833333336</c:v>
                </c:pt>
                <c:pt idx="162">
                  <c:v>42286.791666666664</c:v>
                </c:pt>
                <c:pt idx="163">
                  <c:v>42286.8125</c:v>
                </c:pt>
                <c:pt idx="164">
                  <c:v>42286.833333333336</c:v>
                </c:pt>
                <c:pt idx="165">
                  <c:v>42286.854166666664</c:v>
                </c:pt>
                <c:pt idx="166">
                  <c:v>42286.875</c:v>
                </c:pt>
                <c:pt idx="167">
                  <c:v>42286.895833333336</c:v>
                </c:pt>
                <c:pt idx="168">
                  <c:v>42286.916666666664</c:v>
                </c:pt>
                <c:pt idx="169">
                  <c:v>42286.9375</c:v>
                </c:pt>
                <c:pt idx="170">
                  <c:v>42286.958333333336</c:v>
                </c:pt>
                <c:pt idx="171">
                  <c:v>42286.979166666664</c:v>
                </c:pt>
                <c:pt idx="172">
                  <c:v>42287</c:v>
                </c:pt>
                <c:pt idx="173">
                  <c:v>42287.020833333336</c:v>
                </c:pt>
                <c:pt idx="174">
                  <c:v>42287.041666666664</c:v>
                </c:pt>
                <c:pt idx="175">
                  <c:v>42287.0625</c:v>
                </c:pt>
                <c:pt idx="176">
                  <c:v>42287.083333333336</c:v>
                </c:pt>
                <c:pt idx="177">
                  <c:v>42287.104166666664</c:v>
                </c:pt>
                <c:pt idx="178">
                  <c:v>42287.125</c:v>
                </c:pt>
                <c:pt idx="179">
                  <c:v>42287.145833333336</c:v>
                </c:pt>
                <c:pt idx="180">
                  <c:v>42287.166666666664</c:v>
                </c:pt>
                <c:pt idx="181">
                  <c:v>42287.1875</c:v>
                </c:pt>
                <c:pt idx="182">
                  <c:v>42287.208333333336</c:v>
                </c:pt>
                <c:pt idx="183">
                  <c:v>42287.229166666664</c:v>
                </c:pt>
                <c:pt idx="184">
                  <c:v>42287.25</c:v>
                </c:pt>
                <c:pt idx="185">
                  <c:v>42287.270833333336</c:v>
                </c:pt>
                <c:pt idx="186">
                  <c:v>42287.291666666664</c:v>
                </c:pt>
                <c:pt idx="187">
                  <c:v>42287.3125</c:v>
                </c:pt>
                <c:pt idx="188">
                  <c:v>42287.333333333336</c:v>
                </c:pt>
                <c:pt idx="189">
                  <c:v>42287.354166666664</c:v>
                </c:pt>
                <c:pt idx="190">
                  <c:v>42287.375</c:v>
                </c:pt>
                <c:pt idx="191">
                  <c:v>42287.395833333336</c:v>
                </c:pt>
                <c:pt idx="192">
                  <c:v>42287.416666666664</c:v>
                </c:pt>
                <c:pt idx="193">
                  <c:v>42287.4375</c:v>
                </c:pt>
                <c:pt idx="194">
                  <c:v>42287.458333333336</c:v>
                </c:pt>
                <c:pt idx="195">
                  <c:v>42287.479166666664</c:v>
                </c:pt>
                <c:pt idx="196">
                  <c:v>42287.5</c:v>
                </c:pt>
                <c:pt idx="197">
                  <c:v>42287.520833333336</c:v>
                </c:pt>
                <c:pt idx="198">
                  <c:v>42287.541666666664</c:v>
                </c:pt>
                <c:pt idx="199">
                  <c:v>42287.5625</c:v>
                </c:pt>
                <c:pt idx="200">
                  <c:v>42287.583333333336</c:v>
                </c:pt>
                <c:pt idx="201">
                  <c:v>42287.604166666664</c:v>
                </c:pt>
                <c:pt idx="202">
                  <c:v>42287.625</c:v>
                </c:pt>
                <c:pt idx="203">
                  <c:v>42287.645833333336</c:v>
                </c:pt>
                <c:pt idx="204">
                  <c:v>42287.666666666664</c:v>
                </c:pt>
                <c:pt idx="205">
                  <c:v>42287.6875</c:v>
                </c:pt>
                <c:pt idx="206">
                  <c:v>42287.708333333336</c:v>
                </c:pt>
                <c:pt idx="207">
                  <c:v>42287.729166666664</c:v>
                </c:pt>
                <c:pt idx="208">
                  <c:v>42287.75</c:v>
                </c:pt>
                <c:pt idx="209">
                  <c:v>42287.770833333336</c:v>
                </c:pt>
                <c:pt idx="210">
                  <c:v>42287.791666666664</c:v>
                </c:pt>
                <c:pt idx="211">
                  <c:v>42287.8125</c:v>
                </c:pt>
                <c:pt idx="212">
                  <c:v>42287.833333333336</c:v>
                </c:pt>
                <c:pt idx="213">
                  <c:v>42287.854166666664</c:v>
                </c:pt>
                <c:pt idx="214">
                  <c:v>42287.875</c:v>
                </c:pt>
                <c:pt idx="215">
                  <c:v>42287.895833333336</c:v>
                </c:pt>
                <c:pt idx="216">
                  <c:v>42287.916666666664</c:v>
                </c:pt>
                <c:pt idx="217">
                  <c:v>42287.9375</c:v>
                </c:pt>
                <c:pt idx="218">
                  <c:v>42287.958333333336</c:v>
                </c:pt>
                <c:pt idx="219">
                  <c:v>42287.979166666664</c:v>
                </c:pt>
                <c:pt idx="220">
                  <c:v>42288</c:v>
                </c:pt>
                <c:pt idx="221">
                  <c:v>42288.020833333336</c:v>
                </c:pt>
                <c:pt idx="222">
                  <c:v>42288.041666666664</c:v>
                </c:pt>
                <c:pt idx="223">
                  <c:v>42288.0625</c:v>
                </c:pt>
                <c:pt idx="224">
                  <c:v>42288.083333333336</c:v>
                </c:pt>
                <c:pt idx="225">
                  <c:v>42288.104166666664</c:v>
                </c:pt>
                <c:pt idx="226">
                  <c:v>42288.125</c:v>
                </c:pt>
                <c:pt idx="227">
                  <c:v>42288.145833333336</c:v>
                </c:pt>
                <c:pt idx="228">
                  <c:v>42288.166666666664</c:v>
                </c:pt>
                <c:pt idx="229">
                  <c:v>42288.1875</c:v>
                </c:pt>
                <c:pt idx="230">
                  <c:v>42288.208333333336</c:v>
                </c:pt>
                <c:pt idx="231">
                  <c:v>42288.229166666664</c:v>
                </c:pt>
                <c:pt idx="232">
                  <c:v>42288.25</c:v>
                </c:pt>
                <c:pt idx="233">
                  <c:v>42288.270833333336</c:v>
                </c:pt>
                <c:pt idx="234">
                  <c:v>42288.291666666664</c:v>
                </c:pt>
                <c:pt idx="235">
                  <c:v>42288.3125</c:v>
                </c:pt>
                <c:pt idx="236">
                  <c:v>42288.333333333336</c:v>
                </c:pt>
                <c:pt idx="237">
                  <c:v>42288.354166666664</c:v>
                </c:pt>
                <c:pt idx="238">
                  <c:v>42288.375</c:v>
                </c:pt>
                <c:pt idx="239">
                  <c:v>42288.395833333336</c:v>
                </c:pt>
                <c:pt idx="240">
                  <c:v>42288.416666666664</c:v>
                </c:pt>
                <c:pt idx="241">
                  <c:v>42288.4375</c:v>
                </c:pt>
                <c:pt idx="242">
                  <c:v>42288.458333333336</c:v>
                </c:pt>
                <c:pt idx="243">
                  <c:v>42288.479166666664</c:v>
                </c:pt>
                <c:pt idx="244">
                  <c:v>42288.5</c:v>
                </c:pt>
                <c:pt idx="245">
                  <c:v>42288.520833333336</c:v>
                </c:pt>
                <c:pt idx="246">
                  <c:v>42288.541666666664</c:v>
                </c:pt>
                <c:pt idx="247">
                  <c:v>42288.5625</c:v>
                </c:pt>
                <c:pt idx="248">
                  <c:v>42288.583333333336</c:v>
                </c:pt>
                <c:pt idx="249">
                  <c:v>42288.604166666664</c:v>
                </c:pt>
                <c:pt idx="250">
                  <c:v>42288.625</c:v>
                </c:pt>
                <c:pt idx="251">
                  <c:v>42288.645833333336</c:v>
                </c:pt>
                <c:pt idx="252">
                  <c:v>42288.666666666664</c:v>
                </c:pt>
                <c:pt idx="253">
                  <c:v>42288.6875</c:v>
                </c:pt>
                <c:pt idx="254">
                  <c:v>42288.708333333336</c:v>
                </c:pt>
                <c:pt idx="255">
                  <c:v>42288.729166666664</c:v>
                </c:pt>
                <c:pt idx="256">
                  <c:v>42288.75</c:v>
                </c:pt>
                <c:pt idx="257">
                  <c:v>42288.770833333336</c:v>
                </c:pt>
                <c:pt idx="258">
                  <c:v>42288.791666666664</c:v>
                </c:pt>
                <c:pt idx="259">
                  <c:v>42288.8125</c:v>
                </c:pt>
                <c:pt idx="260">
                  <c:v>42288.833333333336</c:v>
                </c:pt>
                <c:pt idx="261">
                  <c:v>42288.854166666664</c:v>
                </c:pt>
                <c:pt idx="262">
                  <c:v>42288.875</c:v>
                </c:pt>
                <c:pt idx="263">
                  <c:v>42288.895833333336</c:v>
                </c:pt>
                <c:pt idx="264">
                  <c:v>42288.916666666664</c:v>
                </c:pt>
                <c:pt idx="265">
                  <c:v>42288.9375</c:v>
                </c:pt>
                <c:pt idx="266">
                  <c:v>42288.958333333336</c:v>
                </c:pt>
                <c:pt idx="267">
                  <c:v>42288.979166666664</c:v>
                </c:pt>
                <c:pt idx="268">
                  <c:v>42289</c:v>
                </c:pt>
                <c:pt idx="269">
                  <c:v>42289.020833333336</c:v>
                </c:pt>
                <c:pt idx="270">
                  <c:v>42289.041666666664</c:v>
                </c:pt>
                <c:pt idx="271">
                  <c:v>42289.0625</c:v>
                </c:pt>
                <c:pt idx="272">
                  <c:v>42289.083333333336</c:v>
                </c:pt>
                <c:pt idx="273">
                  <c:v>42289.104166666664</c:v>
                </c:pt>
                <c:pt idx="274">
                  <c:v>42289.125</c:v>
                </c:pt>
                <c:pt idx="275">
                  <c:v>42289.145833333336</c:v>
                </c:pt>
                <c:pt idx="276">
                  <c:v>42289.166666666664</c:v>
                </c:pt>
                <c:pt idx="277">
                  <c:v>42289.1875</c:v>
                </c:pt>
                <c:pt idx="278">
                  <c:v>42289.208333333336</c:v>
                </c:pt>
                <c:pt idx="279">
                  <c:v>42289.229166666664</c:v>
                </c:pt>
                <c:pt idx="280">
                  <c:v>42289.25</c:v>
                </c:pt>
                <c:pt idx="281">
                  <c:v>42289.270833333336</c:v>
                </c:pt>
                <c:pt idx="282">
                  <c:v>42289.291666666664</c:v>
                </c:pt>
                <c:pt idx="283">
                  <c:v>42289.3125</c:v>
                </c:pt>
                <c:pt idx="284">
                  <c:v>42289.333333333336</c:v>
                </c:pt>
                <c:pt idx="285">
                  <c:v>42289.354166666664</c:v>
                </c:pt>
                <c:pt idx="286">
                  <c:v>42289.375</c:v>
                </c:pt>
                <c:pt idx="287">
                  <c:v>42289.395833333336</c:v>
                </c:pt>
                <c:pt idx="288">
                  <c:v>42289.416666666664</c:v>
                </c:pt>
                <c:pt idx="289">
                  <c:v>42289.4375</c:v>
                </c:pt>
                <c:pt idx="290">
                  <c:v>42289.458333333336</c:v>
                </c:pt>
                <c:pt idx="291">
                  <c:v>42289.479166666664</c:v>
                </c:pt>
                <c:pt idx="292">
                  <c:v>42289.5</c:v>
                </c:pt>
                <c:pt idx="293">
                  <c:v>42289.520833333336</c:v>
                </c:pt>
                <c:pt idx="294">
                  <c:v>42289.541666666664</c:v>
                </c:pt>
                <c:pt idx="295">
                  <c:v>42289.5625</c:v>
                </c:pt>
                <c:pt idx="296">
                  <c:v>42289.583333333336</c:v>
                </c:pt>
                <c:pt idx="297">
                  <c:v>42289.604166666664</c:v>
                </c:pt>
                <c:pt idx="298">
                  <c:v>42289.625</c:v>
                </c:pt>
                <c:pt idx="299">
                  <c:v>42289.645833333336</c:v>
                </c:pt>
                <c:pt idx="300">
                  <c:v>42289.666666666664</c:v>
                </c:pt>
                <c:pt idx="301">
                  <c:v>42289.6875</c:v>
                </c:pt>
                <c:pt idx="302">
                  <c:v>42289.708333333336</c:v>
                </c:pt>
                <c:pt idx="303">
                  <c:v>42289.729166666664</c:v>
                </c:pt>
                <c:pt idx="304">
                  <c:v>42289.75</c:v>
                </c:pt>
                <c:pt idx="305">
                  <c:v>42289.770833333336</c:v>
                </c:pt>
                <c:pt idx="306">
                  <c:v>42289.791666666664</c:v>
                </c:pt>
                <c:pt idx="307">
                  <c:v>42289.8125</c:v>
                </c:pt>
                <c:pt idx="308">
                  <c:v>42289.833333333336</c:v>
                </c:pt>
                <c:pt idx="309">
                  <c:v>42289.854166666664</c:v>
                </c:pt>
                <c:pt idx="310">
                  <c:v>42289.875</c:v>
                </c:pt>
                <c:pt idx="311">
                  <c:v>42289.895833333336</c:v>
                </c:pt>
                <c:pt idx="312">
                  <c:v>42289.916666666664</c:v>
                </c:pt>
                <c:pt idx="313">
                  <c:v>42289.9375</c:v>
                </c:pt>
                <c:pt idx="314">
                  <c:v>42289.958333333336</c:v>
                </c:pt>
                <c:pt idx="315">
                  <c:v>42289.979166666664</c:v>
                </c:pt>
                <c:pt idx="316">
                  <c:v>42290</c:v>
                </c:pt>
                <c:pt idx="317">
                  <c:v>42290.020833333336</c:v>
                </c:pt>
                <c:pt idx="318">
                  <c:v>42290.041666666664</c:v>
                </c:pt>
                <c:pt idx="319">
                  <c:v>42290.0625</c:v>
                </c:pt>
                <c:pt idx="320">
                  <c:v>42290.083333333336</c:v>
                </c:pt>
                <c:pt idx="321">
                  <c:v>42290.104166666664</c:v>
                </c:pt>
                <c:pt idx="322">
                  <c:v>42290.125</c:v>
                </c:pt>
                <c:pt idx="323">
                  <c:v>42290.145833333336</c:v>
                </c:pt>
                <c:pt idx="324">
                  <c:v>42290.166666666664</c:v>
                </c:pt>
                <c:pt idx="325">
                  <c:v>42290.1875</c:v>
                </c:pt>
                <c:pt idx="326">
                  <c:v>42290.208333333336</c:v>
                </c:pt>
                <c:pt idx="327">
                  <c:v>42290.229166666664</c:v>
                </c:pt>
                <c:pt idx="328">
                  <c:v>42290.25</c:v>
                </c:pt>
                <c:pt idx="329">
                  <c:v>42290.270833333336</c:v>
                </c:pt>
                <c:pt idx="330">
                  <c:v>42290.291666666664</c:v>
                </c:pt>
                <c:pt idx="331">
                  <c:v>42290.3125</c:v>
                </c:pt>
                <c:pt idx="332">
                  <c:v>42290.333333333336</c:v>
                </c:pt>
                <c:pt idx="333">
                  <c:v>42290.354166666664</c:v>
                </c:pt>
                <c:pt idx="334">
                  <c:v>42290.375</c:v>
                </c:pt>
                <c:pt idx="335">
                  <c:v>42290.395833333336</c:v>
                </c:pt>
                <c:pt idx="336">
                  <c:v>42290.416666666664</c:v>
                </c:pt>
                <c:pt idx="337">
                  <c:v>42290.4375</c:v>
                </c:pt>
                <c:pt idx="338">
                  <c:v>42290.458333333336</c:v>
                </c:pt>
                <c:pt idx="339">
                  <c:v>42290.479166666664</c:v>
                </c:pt>
                <c:pt idx="340">
                  <c:v>42290.5</c:v>
                </c:pt>
                <c:pt idx="341">
                  <c:v>42290.520833333336</c:v>
                </c:pt>
                <c:pt idx="342">
                  <c:v>42290.541666666664</c:v>
                </c:pt>
                <c:pt idx="343">
                  <c:v>42290.5625</c:v>
                </c:pt>
                <c:pt idx="344">
                  <c:v>42290.583333333336</c:v>
                </c:pt>
                <c:pt idx="345">
                  <c:v>42290.604166666664</c:v>
                </c:pt>
                <c:pt idx="346">
                  <c:v>42290.625</c:v>
                </c:pt>
                <c:pt idx="347">
                  <c:v>42290.645833333336</c:v>
                </c:pt>
                <c:pt idx="348">
                  <c:v>42290.666666666664</c:v>
                </c:pt>
                <c:pt idx="349">
                  <c:v>42290.6875</c:v>
                </c:pt>
                <c:pt idx="350">
                  <c:v>42290.708333333336</c:v>
                </c:pt>
                <c:pt idx="351">
                  <c:v>42290.729166666664</c:v>
                </c:pt>
                <c:pt idx="352">
                  <c:v>42290.75</c:v>
                </c:pt>
                <c:pt idx="353">
                  <c:v>42290.770833333336</c:v>
                </c:pt>
                <c:pt idx="354">
                  <c:v>42290.791666666664</c:v>
                </c:pt>
                <c:pt idx="355">
                  <c:v>42290.8125</c:v>
                </c:pt>
                <c:pt idx="356">
                  <c:v>42290.833333333336</c:v>
                </c:pt>
                <c:pt idx="357">
                  <c:v>42290.854166666664</c:v>
                </c:pt>
                <c:pt idx="358">
                  <c:v>42290.875</c:v>
                </c:pt>
                <c:pt idx="359">
                  <c:v>42290.895833333336</c:v>
                </c:pt>
                <c:pt idx="360">
                  <c:v>42290.916666666664</c:v>
                </c:pt>
                <c:pt idx="361">
                  <c:v>42290.9375</c:v>
                </c:pt>
                <c:pt idx="362">
                  <c:v>42290.958333333336</c:v>
                </c:pt>
                <c:pt idx="363">
                  <c:v>42290.979166666664</c:v>
                </c:pt>
                <c:pt idx="364">
                  <c:v>42291</c:v>
                </c:pt>
                <c:pt idx="365">
                  <c:v>42291.020833333336</c:v>
                </c:pt>
                <c:pt idx="366">
                  <c:v>42291.041666666664</c:v>
                </c:pt>
                <c:pt idx="367">
                  <c:v>42291.0625</c:v>
                </c:pt>
                <c:pt idx="368">
                  <c:v>42291.083333333336</c:v>
                </c:pt>
                <c:pt idx="369">
                  <c:v>42291.104166666664</c:v>
                </c:pt>
                <c:pt idx="370">
                  <c:v>42291.125</c:v>
                </c:pt>
                <c:pt idx="371">
                  <c:v>42291.145833333336</c:v>
                </c:pt>
                <c:pt idx="372">
                  <c:v>42291.166666666664</c:v>
                </c:pt>
                <c:pt idx="373">
                  <c:v>42291.1875</c:v>
                </c:pt>
                <c:pt idx="374">
                  <c:v>42291.208333333336</c:v>
                </c:pt>
                <c:pt idx="375">
                  <c:v>42291.229166666664</c:v>
                </c:pt>
                <c:pt idx="376">
                  <c:v>42291.25</c:v>
                </c:pt>
                <c:pt idx="377">
                  <c:v>42291.270833333336</c:v>
                </c:pt>
                <c:pt idx="378">
                  <c:v>42291.291666666664</c:v>
                </c:pt>
                <c:pt idx="379">
                  <c:v>42291.3125</c:v>
                </c:pt>
                <c:pt idx="380">
                  <c:v>42291.333333333336</c:v>
                </c:pt>
                <c:pt idx="381">
                  <c:v>42291.354166666664</c:v>
                </c:pt>
                <c:pt idx="382">
                  <c:v>42291.375</c:v>
                </c:pt>
                <c:pt idx="383">
                  <c:v>42291.395833333336</c:v>
                </c:pt>
                <c:pt idx="384">
                  <c:v>42291.416666666664</c:v>
                </c:pt>
                <c:pt idx="385">
                  <c:v>42291.4375</c:v>
                </c:pt>
                <c:pt idx="386">
                  <c:v>42291.458333333336</c:v>
                </c:pt>
                <c:pt idx="387">
                  <c:v>42291.479166666664</c:v>
                </c:pt>
                <c:pt idx="388">
                  <c:v>42291.5</c:v>
                </c:pt>
                <c:pt idx="389">
                  <c:v>42291.520833333336</c:v>
                </c:pt>
                <c:pt idx="390">
                  <c:v>42291.541666666664</c:v>
                </c:pt>
                <c:pt idx="391">
                  <c:v>42291.5625</c:v>
                </c:pt>
                <c:pt idx="392">
                  <c:v>42291.583333333336</c:v>
                </c:pt>
                <c:pt idx="393">
                  <c:v>42291.604166666664</c:v>
                </c:pt>
                <c:pt idx="394">
                  <c:v>42291.625</c:v>
                </c:pt>
                <c:pt idx="395">
                  <c:v>42291.645833333336</c:v>
                </c:pt>
                <c:pt idx="396">
                  <c:v>42291.666666666664</c:v>
                </c:pt>
                <c:pt idx="397">
                  <c:v>42291.6875</c:v>
                </c:pt>
                <c:pt idx="398">
                  <c:v>42291.708333333336</c:v>
                </c:pt>
                <c:pt idx="399">
                  <c:v>42291.729166666664</c:v>
                </c:pt>
                <c:pt idx="400">
                  <c:v>42291.75</c:v>
                </c:pt>
                <c:pt idx="401">
                  <c:v>42291.770833333336</c:v>
                </c:pt>
                <c:pt idx="402">
                  <c:v>42291.791666666664</c:v>
                </c:pt>
                <c:pt idx="403">
                  <c:v>42291.8125</c:v>
                </c:pt>
                <c:pt idx="404">
                  <c:v>42291.833333333336</c:v>
                </c:pt>
                <c:pt idx="405">
                  <c:v>42291.854166666664</c:v>
                </c:pt>
                <c:pt idx="406">
                  <c:v>42291.875</c:v>
                </c:pt>
                <c:pt idx="407">
                  <c:v>42291.895833333336</c:v>
                </c:pt>
                <c:pt idx="408">
                  <c:v>42291.916666666664</c:v>
                </c:pt>
                <c:pt idx="409">
                  <c:v>42291.9375</c:v>
                </c:pt>
                <c:pt idx="410">
                  <c:v>42291.958333333336</c:v>
                </c:pt>
                <c:pt idx="411">
                  <c:v>42291.979166666664</c:v>
                </c:pt>
                <c:pt idx="412">
                  <c:v>42292</c:v>
                </c:pt>
                <c:pt idx="413">
                  <c:v>42292.020833333336</c:v>
                </c:pt>
                <c:pt idx="414">
                  <c:v>42292.041666666664</c:v>
                </c:pt>
                <c:pt idx="415">
                  <c:v>42292.0625</c:v>
                </c:pt>
                <c:pt idx="416">
                  <c:v>42292.083333333336</c:v>
                </c:pt>
                <c:pt idx="417">
                  <c:v>42292.104166666664</c:v>
                </c:pt>
                <c:pt idx="418">
                  <c:v>42292.125</c:v>
                </c:pt>
                <c:pt idx="419">
                  <c:v>42292.145833333336</c:v>
                </c:pt>
                <c:pt idx="420">
                  <c:v>42292.166666666664</c:v>
                </c:pt>
                <c:pt idx="421">
                  <c:v>42292.1875</c:v>
                </c:pt>
                <c:pt idx="422">
                  <c:v>42292.208333333336</c:v>
                </c:pt>
                <c:pt idx="423">
                  <c:v>42292.229166666664</c:v>
                </c:pt>
                <c:pt idx="424">
                  <c:v>42292.25</c:v>
                </c:pt>
                <c:pt idx="425">
                  <c:v>42292.270833333336</c:v>
                </c:pt>
                <c:pt idx="426">
                  <c:v>42292.291666666664</c:v>
                </c:pt>
                <c:pt idx="427">
                  <c:v>42292.3125</c:v>
                </c:pt>
                <c:pt idx="428">
                  <c:v>42292.333333333336</c:v>
                </c:pt>
                <c:pt idx="429">
                  <c:v>42292.354166666664</c:v>
                </c:pt>
                <c:pt idx="430">
                  <c:v>42292.375</c:v>
                </c:pt>
                <c:pt idx="431">
                  <c:v>42292.395833333336</c:v>
                </c:pt>
                <c:pt idx="432">
                  <c:v>42292.416666666664</c:v>
                </c:pt>
                <c:pt idx="433">
                  <c:v>42292.4375</c:v>
                </c:pt>
                <c:pt idx="434">
                  <c:v>42292.458333333336</c:v>
                </c:pt>
                <c:pt idx="435">
                  <c:v>42292.479166666664</c:v>
                </c:pt>
                <c:pt idx="436">
                  <c:v>42292.5</c:v>
                </c:pt>
                <c:pt idx="437">
                  <c:v>42292.520833333336</c:v>
                </c:pt>
                <c:pt idx="438">
                  <c:v>42292.541666666664</c:v>
                </c:pt>
                <c:pt idx="439">
                  <c:v>42292.5625</c:v>
                </c:pt>
                <c:pt idx="440">
                  <c:v>42292.583333333336</c:v>
                </c:pt>
                <c:pt idx="441">
                  <c:v>42292.604166666664</c:v>
                </c:pt>
                <c:pt idx="442">
                  <c:v>42292.625</c:v>
                </c:pt>
                <c:pt idx="443">
                  <c:v>42292.645833333336</c:v>
                </c:pt>
                <c:pt idx="444">
                  <c:v>42292.666666666664</c:v>
                </c:pt>
                <c:pt idx="445">
                  <c:v>42292.6875</c:v>
                </c:pt>
                <c:pt idx="446">
                  <c:v>42292.708333333336</c:v>
                </c:pt>
                <c:pt idx="447">
                  <c:v>42292.729166666664</c:v>
                </c:pt>
                <c:pt idx="448">
                  <c:v>42292.75</c:v>
                </c:pt>
                <c:pt idx="449">
                  <c:v>42292.770833333336</c:v>
                </c:pt>
                <c:pt idx="450">
                  <c:v>42292.791666666664</c:v>
                </c:pt>
                <c:pt idx="451">
                  <c:v>42292.8125</c:v>
                </c:pt>
                <c:pt idx="452">
                  <c:v>42292.833333333336</c:v>
                </c:pt>
                <c:pt idx="453">
                  <c:v>42292.854166666664</c:v>
                </c:pt>
                <c:pt idx="454">
                  <c:v>42292.875</c:v>
                </c:pt>
                <c:pt idx="455">
                  <c:v>42292.895833333336</c:v>
                </c:pt>
                <c:pt idx="456">
                  <c:v>42292.916666666664</c:v>
                </c:pt>
                <c:pt idx="457">
                  <c:v>42292.9375</c:v>
                </c:pt>
                <c:pt idx="458">
                  <c:v>42292.958333333336</c:v>
                </c:pt>
                <c:pt idx="459">
                  <c:v>42292.979166666664</c:v>
                </c:pt>
                <c:pt idx="460">
                  <c:v>42293</c:v>
                </c:pt>
                <c:pt idx="461">
                  <c:v>42293.020833333336</c:v>
                </c:pt>
                <c:pt idx="462">
                  <c:v>42293.041666666664</c:v>
                </c:pt>
                <c:pt idx="463">
                  <c:v>42293.0625</c:v>
                </c:pt>
                <c:pt idx="464">
                  <c:v>42293.083333333336</c:v>
                </c:pt>
                <c:pt idx="465">
                  <c:v>42293.104166666664</c:v>
                </c:pt>
                <c:pt idx="466">
                  <c:v>42293.125</c:v>
                </c:pt>
                <c:pt idx="467">
                  <c:v>42293.145833333336</c:v>
                </c:pt>
                <c:pt idx="468">
                  <c:v>42293.166666666664</c:v>
                </c:pt>
                <c:pt idx="469">
                  <c:v>42293.1875</c:v>
                </c:pt>
                <c:pt idx="470">
                  <c:v>42293.208333333336</c:v>
                </c:pt>
                <c:pt idx="471">
                  <c:v>42293.229166666664</c:v>
                </c:pt>
                <c:pt idx="472">
                  <c:v>42293.25</c:v>
                </c:pt>
                <c:pt idx="473">
                  <c:v>42293.270833333336</c:v>
                </c:pt>
                <c:pt idx="474">
                  <c:v>42293.291666666664</c:v>
                </c:pt>
                <c:pt idx="475">
                  <c:v>42293.3125</c:v>
                </c:pt>
                <c:pt idx="476">
                  <c:v>42293.333333333336</c:v>
                </c:pt>
                <c:pt idx="477">
                  <c:v>42293.354166666664</c:v>
                </c:pt>
                <c:pt idx="478">
                  <c:v>42293.375</c:v>
                </c:pt>
                <c:pt idx="479">
                  <c:v>42293.395833333336</c:v>
                </c:pt>
                <c:pt idx="480">
                  <c:v>42293.416666666664</c:v>
                </c:pt>
                <c:pt idx="481">
                  <c:v>42293.4375</c:v>
                </c:pt>
                <c:pt idx="482">
                  <c:v>42293.458333333336</c:v>
                </c:pt>
                <c:pt idx="483">
                  <c:v>42293.479166666664</c:v>
                </c:pt>
                <c:pt idx="484">
                  <c:v>42293.5</c:v>
                </c:pt>
                <c:pt idx="485">
                  <c:v>42293.520833333336</c:v>
                </c:pt>
                <c:pt idx="486">
                  <c:v>42293.541666666664</c:v>
                </c:pt>
                <c:pt idx="487">
                  <c:v>42293.5625</c:v>
                </c:pt>
                <c:pt idx="488">
                  <c:v>42293.583333333336</c:v>
                </c:pt>
                <c:pt idx="489">
                  <c:v>42293.604166666664</c:v>
                </c:pt>
                <c:pt idx="490">
                  <c:v>42293.625</c:v>
                </c:pt>
                <c:pt idx="491">
                  <c:v>42293.645833333336</c:v>
                </c:pt>
                <c:pt idx="492">
                  <c:v>42293.666666666664</c:v>
                </c:pt>
                <c:pt idx="493">
                  <c:v>42293.6875</c:v>
                </c:pt>
                <c:pt idx="494">
                  <c:v>42293.708333333336</c:v>
                </c:pt>
                <c:pt idx="495">
                  <c:v>42293.729166666664</c:v>
                </c:pt>
                <c:pt idx="496">
                  <c:v>42293.75</c:v>
                </c:pt>
                <c:pt idx="497">
                  <c:v>42293.770833333336</c:v>
                </c:pt>
                <c:pt idx="498">
                  <c:v>42293.791666666664</c:v>
                </c:pt>
                <c:pt idx="499">
                  <c:v>42293.8125</c:v>
                </c:pt>
                <c:pt idx="500">
                  <c:v>42293.833333333336</c:v>
                </c:pt>
                <c:pt idx="501">
                  <c:v>42293.854166666664</c:v>
                </c:pt>
                <c:pt idx="502">
                  <c:v>42293.875</c:v>
                </c:pt>
                <c:pt idx="503">
                  <c:v>42293.895833333336</c:v>
                </c:pt>
                <c:pt idx="504">
                  <c:v>42293.916666666664</c:v>
                </c:pt>
                <c:pt idx="505">
                  <c:v>42293.9375</c:v>
                </c:pt>
                <c:pt idx="506">
                  <c:v>42293.958333333336</c:v>
                </c:pt>
                <c:pt idx="507">
                  <c:v>42293.979166666664</c:v>
                </c:pt>
                <c:pt idx="508">
                  <c:v>42294</c:v>
                </c:pt>
                <c:pt idx="509">
                  <c:v>42294.020833333336</c:v>
                </c:pt>
                <c:pt idx="510">
                  <c:v>42294.041666666664</c:v>
                </c:pt>
                <c:pt idx="511">
                  <c:v>42294.0625</c:v>
                </c:pt>
                <c:pt idx="512">
                  <c:v>42294.083333333336</c:v>
                </c:pt>
                <c:pt idx="513">
                  <c:v>42294.104166666664</c:v>
                </c:pt>
                <c:pt idx="514">
                  <c:v>42294.125</c:v>
                </c:pt>
                <c:pt idx="515">
                  <c:v>42294.145833333336</c:v>
                </c:pt>
                <c:pt idx="516">
                  <c:v>42294.166666666664</c:v>
                </c:pt>
                <c:pt idx="517">
                  <c:v>42294.1875</c:v>
                </c:pt>
                <c:pt idx="518">
                  <c:v>42294.208333333336</c:v>
                </c:pt>
                <c:pt idx="519">
                  <c:v>42294.229166666664</c:v>
                </c:pt>
                <c:pt idx="520">
                  <c:v>42294.25</c:v>
                </c:pt>
                <c:pt idx="521">
                  <c:v>42294.270833333336</c:v>
                </c:pt>
                <c:pt idx="522">
                  <c:v>42294.291666666664</c:v>
                </c:pt>
                <c:pt idx="523">
                  <c:v>42294.3125</c:v>
                </c:pt>
                <c:pt idx="524">
                  <c:v>42294.333333333336</c:v>
                </c:pt>
                <c:pt idx="525">
                  <c:v>42294.354166666664</c:v>
                </c:pt>
                <c:pt idx="526">
                  <c:v>42294.375</c:v>
                </c:pt>
                <c:pt idx="527">
                  <c:v>42294.395833333336</c:v>
                </c:pt>
                <c:pt idx="528">
                  <c:v>42294.416666666664</c:v>
                </c:pt>
                <c:pt idx="529">
                  <c:v>42294.4375</c:v>
                </c:pt>
                <c:pt idx="530">
                  <c:v>42294.458333333336</c:v>
                </c:pt>
                <c:pt idx="531">
                  <c:v>42294.479166666664</c:v>
                </c:pt>
                <c:pt idx="532">
                  <c:v>42294.5</c:v>
                </c:pt>
                <c:pt idx="533">
                  <c:v>42294.520833333336</c:v>
                </c:pt>
                <c:pt idx="534">
                  <c:v>42294.541666666664</c:v>
                </c:pt>
                <c:pt idx="535">
                  <c:v>42294.5625</c:v>
                </c:pt>
                <c:pt idx="536">
                  <c:v>42294.583333333336</c:v>
                </c:pt>
                <c:pt idx="537">
                  <c:v>42294.604166666664</c:v>
                </c:pt>
                <c:pt idx="538">
                  <c:v>42294.625</c:v>
                </c:pt>
                <c:pt idx="539">
                  <c:v>42294.645833333336</c:v>
                </c:pt>
                <c:pt idx="540">
                  <c:v>42294.666666666664</c:v>
                </c:pt>
                <c:pt idx="541">
                  <c:v>42294.6875</c:v>
                </c:pt>
                <c:pt idx="542">
                  <c:v>42294.708333333336</c:v>
                </c:pt>
                <c:pt idx="543">
                  <c:v>42294.729166666664</c:v>
                </c:pt>
                <c:pt idx="544">
                  <c:v>42294.75</c:v>
                </c:pt>
                <c:pt idx="545">
                  <c:v>42294.770833333336</c:v>
                </c:pt>
                <c:pt idx="546">
                  <c:v>42294.791666666664</c:v>
                </c:pt>
                <c:pt idx="547">
                  <c:v>42294.8125</c:v>
                </c:pt>
                <c:pt idx="548">
                  <c:v>42294.833333333336</c:v>
                </c:pt>
                <c:pt idx="549">
                  <c:v>42294.854166666664</c:v>
                </c:pt>
                <c:pt idx="550">
                  <c:v>42294.875</c:v>
                </c:pt>
                <c:pt idx="551">
                  <c:v>42294.895833333336</c:v>
                </c:pt>
                <c:pt idx="552">
                  <c:v>42294.916666666664</c:v>
                </c:pt>
                <c:pt idx="553">
                  <c:v>42294.9375</c:v>
                </c:pt>
                <c:pt idx="554">
                  <c:v>42294.958333333336</c:v>
                </c:pt>
                <c:pt idx="555">
                  <c:v>42294.979166666664</c:v>
                </c:pt>
                <c:pt idx="556">
                  <c:v>42295</c:v>
                </c:pt>
                <c:pt idx="557">
                  <c:v>42295.020833333336</c:v>
                </c:pt>
                <c:pt idx="558">
                  <c:v>42295.041666666664</c:v>
                </c:pt>
                <c:pt idx="559">
                  <c:v>42295.0625</c:v>
                </c:pt>
                <c:pt idx="560">
                  <c:v>42295.083333333336</c:v>
                </c:pt>
                <c:pt idx="561">
                  <c:v>42295.104166666664</c:v>
                </c:pt>
                <c:pt idx="562">
                  <c:v>42295.125</c:v>
                </c:pt>
                <c:pt idx="563">
                  <c:v>42295.145833333336</c:v>
                </c:pt>
                <c:pt idx="564">
                  <c:v>42295.166666666664</c:v>
                </c:pt>
                <c:pt idx="565">
                  <c:v>42295.1875</c:v>
                </c:pt>
                <c:pt idx="566">
                  <c:v>42295.208333333336</c:v>
                </c:pt>
                <c:pt idx="567">
                  <c:v>42295.229166666664</c:v>
                </c:pt>
                <c:pt idx="568">
                  <c:v>42295.25</c:v>
                </c:pt>
                <c:pt idx="569">
                  <c:v>42295.270833333336</c:v>
                </c:pt>
                <c:pt idx="570">
                  <c:v>42295.291666666664</c:v>
                </c:pt>
                <c:pt idx="571">
                  <c:v>42295.3125</c:v>
                </c:pt>
                <c:pt idx="572">
                  <c:v>42295.333333333336</c:v>
                </c:pt>
                <c:pt idx="573">
                  <c:v>42295.354166666664</c:v>
                </c:pt>
                <c:pt idx="574">
                  <c:v>42295.375</c:v>
                </c:pt>
                <c:pt idx="575">
                  <c:v>42295.395833333336</c:v>
                </c:pt>
                <c:pt idx="576">
                  <c:v>42295.416666666664</c:v>
                </c:pt>
                <c:pt idx="577">
                  <c:v>42295.4375</c:v>
                </c:pt>
                <c:pt idx="578">
                  <c:v>42295.458333333336</c:v>
                </c:pt>
                <c:pt idx="579">
                  <c:v>42295.479166666664</c:v>
                </c:pt>
                <c:pt idx="580">
                  <c:v>42295.5</c:v>
                </c:pt>
                <c:pt idx="581">
                  <c:v>42295.520833333336</c:v>
                </c:pt>
                <c:pt idx="582">
                  <c:v>42295.541666666664</c:v>
                </c:pt>
                <c:pt idx="583">
                  <c:v>42295.5625</c:v>
                </c:pt>
                <c:pt idx="584">
                  <c:v>42295.583333333336</c:v>
                </c:pt>
                <c:pt idx="585">
                  <c:v>42295.604166666664</c:v>
                </c:pt>
                <c:pt idx="586">
                  <c:v>42295.625</c:v>
                </c:pt>
                <c:pt idx="587">
                  <c:v>42295.645833333336</c:v>
                </c:pt>
                <c:pt idx="588">
                  <c:v>42295.666666666664</c:v>
                </c:pt>
                <c:pt idx="589">
                  <c:v>42295.6875</c:v>
                </c:pt>
                <c:pt idx="590">
                  <c:v>42295.708333333336</c:v>
                </c:pt>
                <c:pt idx="591">
                  <c:v>42295.729166666664</c:v>
                </c:pt>
                <c:pt idx="592">
                  <c:v>42295.75</c:v>
                </c:pt>
                <c:pt idx="593">
                  <c:v>42295.770833333336</c:v>
                </c:pt>
                <c:pt idx="594">
                  <c:v>42295.791666666664</c:v>
                </c:pt>
                <c:pt idx="595">
                  <c:v>42295.8125</c:v>
                </c:pt>
                <c:pt idx="596">
                  <c:v>42295.833333333336</c:v>
                </c:pt>
                <c:pt idx="597">
                  <c:v>42295.854166666664</c:v>
                </c:pt>
                <c:pt idx="598">
                  <c:v>42295.875</c:v>
                </c:pt>
                <c:pt idx="599">
                  <c:v>42295.895833333336</c:v>
                </c:pt>
                <c:pt idx="600">
                  <c:v>42295.916666666664</c:v>
                </c:pt>
                <c:pt idx="601">
                  <c:v>42295.9375</c:v>
                </c:pt>
                <c:pt idx="602">
                  <c:v>42295.958333333336</c:v>
                </c:pt>
                <c:pt idx="603">
                  <c:v>42295.979166666664</c:v>
                </c:pt>
                <c:pt idx="604">
                  <c:v>42296</c:v>
                </c:pt>
                <c:pt idx="605">
                  <c:v>42296.020833333336</c:v>
                </c:pt>
                <c:pt idx="606">
                  <c:v>42296.041666666664</c:v>
                </c:pt>
                <c:pt idx="607">
                  <c:v>42296.0625</c:v>
                </c:pt>
                <c:pt idx="608">
                  <c:v>42296.083333333336</c:v>
                </c:pt>
                <c:pt idx="609">
                  <c:v>42296.104166666664</c:v>
                </c:pt>
                <c:pt idx="610">
                  <c:v>42296.125</c:v>
                </c:pt>
                <c:pt idx="611">
                  <c:v>42296.145833333336</c:v>
                </c:pt>
                <c:pt idx="612">
                  <c:v>42296.166666666664</c:v>
                </c:pt>
                <c:pt idx="613">
                  <c:v>42296.1875</c:v>
                </c:pt>
                <c:pt idx="614">
                  <c:v>42296.208333333336</c:v>
                </c:pt>
                <c:pt idx="615">
                  <c:v>42296.229166666664</c:v>
                </c:pt>
                <c:pt idx="616">
                  <c:v>42296.25</c:v>
                </c:pt>
                <c:pt idx="617">
                  <c:v>42296.270833333336</c:v>
                </c:pt>
                <c:pt idx="618">
                  <c:v>42296.291666666664</c:v>
                </c:pt>
                <c:pt idx="619">
                  <c:v>42296.3125</c:v>
                </c:pt>
                <c:pt idx="620">
                  <c:v>42296.333333333336</c:v>
                </c:pt>
                <c:pt idx="621">
                  <c:v>42296.354166666664</c:v>
                </c:pt>
                <c:pt idx="622">
                  <c:v>42296.375</c:v>
                </c:pt>
                <c:pt idx="623">
                  <c:v>42296.395833333336</c:v>
                </c:pt>
                <c:pt idx="624">
                  <c:v>42296.416666666664</c:v>
                </c:pt>
                <c:pt idx="625">
                  <c:v>42296.4375</c:v>
                </c:pt>
                <c:pt idx="626">
                  <c:v>42296.458333333336</c:v>
                </c:pt>
                <c:pt idx="627">
                  <c:v>42296.479166666664</c:v>
                </c:pt>
                <c:pt idx="628">
                  <c:v>42296.5</c:v>
                </c:pt>
                <c:pt idx="629">
                  <c:v>42296.520833333336</c:v>
                </c:pt>
                <c:pt idx="630">
                  <c:v>42296.541666666664</c:v>
                </c:pt>
                <c:pt idx="631">
                  <c:v>42296.5625</c:v>
                </c:pt>
                <c:pt idx="632">
                  <c:v>42296.583333333336</c:v>
                </c:pt>
                <c:pt idx="633">
                  <c:v>42296.604166666664</c:v>
                </c:pt>
                <c:pt idx="634">
                  <c:v>42296.625</c:v>
                </c:pt>
                <c:pt idx="635">
                  <c:v>42296.645833333336</c:v>
                </c:pt>
                <c:pt idx="636">
                  <c:v>42296.666666666664</c:v>
                </c:pt>
                <c:pt idx="637">
                  <c:v>42296.6875</c:v>
                </c:pt>
                <c:pt idx="638">
                  <c:v>42296.708333333336</c:v>
                </c:pt>
                <c:pt idx="639">
                  <c:v>42296.729166666664</c:v>
                </c:pt>
                <c:pt idx="640">
                  <c:v>42296.75</c:v>
                </c:pt>
                <c:pt idx="641">
                  <c:v>42296.770833333336</c:v>
                </c:pt>
                <c:pt idx="642">
                  <c:v>42296.791666666664</c:v>
                </c:pt>
                <c:pt idx="643">
                  <c:v>42296.8125</c:v>
                </c:pt>
                <c:pt idx="644">
                  <c:v>42296.833333333336</c:v>
                </c:pt>
                <c:pt idx="645">
                  <c:v>42296.854166666664</c:v>
                </c:pt>
                <c:pt idx="646">
                  <c:v>42296.875</c:v>
                </c:pt>
                <c:pt idx="647">
                  <c:v>42296.895833333336</c:v>
                </c:pt>
                <c:pt idx="648">
                  <c:v>42296.916666666664</c:v>
                </c:pt>
                <c:pt idx="649">
                  <c:v>42296.9375</c:v>
                </c:pt>
                <c:pt idx="650">
                  <c:v>42296.958333333336</c:v>
                </c:pt>
                <c:pt idx="651">
                  <c:v>42296.979166666664</c:v>
                </c:pt>
                <c:pt idx="652">
                  <c:v>42297</c:v>
                </c:pt>
                <c:pt idx="653">
                  <c:v>42297.020833333336</c:v>
                </c:pt>
                <c:pt idx="654">
                  <c:v>42297.041666666664</c:v>
                </c:pt>
                <c:pt idx="655">
                  <c:v>42297.0625</c:v>
                </c:pt>
                <c:pt idx="656">
                  <c:v>42297.083333333336</c:v>
                </c:pt>
                <c:pt idx="657">
                  <c:v>42297.104166666664</c:v>
                </c:pt>
                <c:pt idx="658">
                  <c:v>42297.125</c:v>
                </c:pt>
                <c:pt idx="659">
                  <c:v>42297.145833333336</c:v>
                </c:pt>
                <c:pt idx="660">
                  <c:v>42297.166666666664</c:v>
                </c:pt>
                <c:pt idx="661">
                  <c:v>42297.1875</c:v>
                </c:pt>
                <c:pt idx="662">
                  <c:v>42297.208333333336</c:v>
                </c:pt>
                <c:pt idx="663">
                  <c:v>42297.229166666664</c:v>
                </c:pt>
                <c:pt idx="664">
                  <c:v>42297.25</c:v>
                </c:pt>
                <c:pt idx="665">
                  <c:v>42297.270833333336</c:v>
                </c:pt>
                <c:pt idx="666">
                  <c:v>42297.291666666664</c:v>
                </c:pt>
                <c:pt idx="667">
                  <c:v>42297.3125</c:v>
                </c:pt>
                <c:pt idx="668">
                  <c:v>42297.333333333336</c:v>
                </c:pt>
                <c:pt idx="669">
                  <c:v>42297.354166666664</c:v>
                </c:pt>
                <c:pt idx="670">
                  <c:v>42297.375</c:v>
                </c:pt>
                <c:pt idx="671">
                  <c:v>42297.395833333336</c:v>
                </c:pt>
                <c:pt idx="672">
                  <c:v>42297.416666666664</c:v>
                </c:pt>
                <c:pt idx="673">
                  <c:v>42297.4375</c:v>
                </c:pt>
                <c:pt idx="674">
                  <c:v>42297.458333333336</c:v>
                </c:pt>
                <c:pt idx="675">
                  <c:v>42297.479166666664</c:v>
                </c:pt>
                <c:pt idx="676">
                  <c:v>42297.5</c:v>
                </c:pt>
                <c:pt idx="677">
                  <c:v>42297.520833333336</c:v>
                </c:pt>
                <c:pt idx="678">
                  <c:v>42297.541666666664</c:v>
                </c:pt>
                <c:pt idx="679">
                  <c:v>42297.5625</c:v>
                </c:pt>
                <c:pt idx="680">
                  <c:v>42297.583333333336</c:v>
                </c:pt>
                <c:pt idx="681">
                  <c:v>42297.604166666664</c:v>
                </c:pt>
                <c:pt idx="682">
                  <c:v>42297.625</c:v>
                </c:pt>
                <c:pt idx="683">
                  <c:v>42297.645833333336</c:v>
                </c:pt>
                <c:pt idx="684">
                  <c:v>42297.666666666664</c:v>
                </c:pt>
                <c:pt idx="685">
                  <c:v>42297.6875</c:v>
                </c:pt>
                <c:pt idx="686">
                  <c:v>42297.708333333336</c:v>
                </c:pt>
                <c:pt idx="687">
                  <c:v>42297.729166666664</c:v>
                </c:pt>
                <c:pt idx="688">
                  <c:v>42297.75</c:v>
                </c:pt>
                <c:pt idx="689">
                  <c:v>42297.770833333336</c:v>
                </c:pt>
                <c:pt idx="690">
                  <c:v>42297.791666666664</c:v>
                </c:pt>
                <c:pt idx="691">
                  <c:v>42297.8125</c:v>
                </c:pt>
                <c:pt idx="692">
                  <c:v>42297.833333333336</c:v>
                </c:pt>
                <c:pt idx="693">
                  <c:v>42297.854166666664</c:v>
                </c:pt>
                <c:pt idx="694">
                  <c:v>42297.875</c:v>
                </c:pt>
                <c:pt idx="695">
                  <c:v>42297.895833333336</c:v>
                </c:pt>
                <c:pt idx="696">
                  <c:v>42297.916666666664</c:v>
                </c:pt>
                <c:pt idx="697">
                  <c:v>42297.9375</c:v>
                </c:pt>
                <c:pt idx="698">
                  <c:v>42297.958333333336</c:v>
                </c:pt>
                <c:pt idx="699">
                  <c:v>42297.979166666664</c:v>
                </c:pt>
                <c:pt idx="700">
                  <c:v>42298</c:v>
                </c:pt>
                <c:pt idx="701">
                  <c:v>42298.020833333336</c:v>
                </c:pt>
                <c:pt idx="702">
                  <c:v>42298.041666666664</c:v>
                </c:pt>
                <c:pt idx="703">
                  <c:v>42298.0625</c:v>
                </c:pt>
                <c:pt idx="704">
                  <c:v>42298.083333333336</c:v>
                </c:pt>
                <c:pt idx="705">
                  <c:v>42298.104166666664</c:v>
                </c:pt>
                <c:pt idx="706">
                  <c:v>42298.125</c:v>
                </c:pt>
                <c:pt idx="707">
                  <c:v>42298.145833333336</c:v>
                </c:pt>
                <c:pt idx="708">
                  <c:v>42298.166666666664</c:v>
                </c:pt>
                <c:pt idx="709">
                  <c:v>42298.1875</c:v>
                </c:pt>
                <c:pt idx="710">
                  <c:v>42298.208333333336</c:v>
                </c:pt>
                <c:pt idx="711">
                  <c:v>42298.229166666664</c:v>
                </c:pt>
                <c:pt idx="712">
                  <c:v>42298.25</c:v>
                </c:pt>
                <c:pt idx="713">
                  <c:v>42298.270833333336</c:v>
                </c:pt>
                <c:pt idx="714">
                  <c:v>42298.291666666664</c:v>
                </c:pt>
                <c:pt idx="715">
                  <c:v>42298.3125</c:v>
                </c:pt>
                <c:pt idx="716">
                  <c:v>42298.333333333336</c:v>
                </c:pt>
                <c:pt idx="717">
                  <c:v>42298.354166666664</c:v>
                </c:pt>
                <c:pt idx="718">
                  <c:v>42298.375</c:v>
                </c:pt>
                <c:pt idx="719">
                  <c:v>42298.395833333336</c:v>
                </c:pt>
                <c:pt idx="720">
                  <c:v>42298.416666666664</c:v>
                </c:pt>
                <c:pt idx="721">
                  <c:v>42298.4375</c:v>
                </c:pt>
                <c:pt idx="722">
                  <c:v>42298.458333333336</c:v>
                </c:pt>
                <c:pt idx="723">
                  <c:v>42298.479166666664</c:v>
                </c:pt>
                <c:pt idx="724">
                  <c:v>42298.5</c:v>
                </c:pt>
                <c:pt idx="725">
                  <c:v>42298.520833333336</c:v>
                </c:pt>
                <c:pt idx="726">
                  <c:v>42298.541666666664</c:v>
                </c:pt>
                <c:pt idx="727">
                  <c:v>42298.5625</c:v>
                </c:pt>
                <c:pt idx="728">
                  <c:v>42298.583333333336</c:v>
                </c:pt>
                <c:pt idx="729">
                  <c:v>42298.604166666664</c:v>
                </c:pt>
                <c:pt idx="730">
                  <c:v>42298.625</c:v>
                </c:pt>
                <c:pt idx="731">
                  <c:v>42298.645833333336</c:v>
                </c:pt>
                <c:pt idx="732">
                  <c:v>42298.666666666664</c:v>
                </c:pt>
                <c:pt idx="733">
                  <c:v>42298.6875</c:v>
                </c:pt>
                <c:pt idx="734">
                  <c:v>42298.708333333336</c:v>
                </c:pt>
                <c:pt idx="735">
                  <c:v>42298.729166666664</c:v>
                </c:pt>
                <c:pt idx="736">
                  <c:v>42298.75</c:v>
                </c:pt>
                <c:pt idx="737">
                  <c:v>42298.770833333336</c:v>
                </c:pt>
                <c:pt idx="738">
                  <c:v>42298.791666666664</c:v>
                </c:pt>
                <c:pt idx="739">
                  <c:v>42298.8125</c:v>
                </c:pt>
                <c:pt idx="740">
                  <c:v>42298.833333333336</c:v>
                </c:pt>
                <c:pt idx="741">
                  <c:v>42298.854166666664</c:v>
                </c:pt>
                <c:pt idx="742">
                  <c:v>42298.875</c:v>
                </c:pt>
                <c:pt idx="743">
                  <c:v>42298.895833333336</c:v>
                </c:pt>
                <c:pt idx="744">
                  <c:v>42298.916666666664</c:v>
                </c:pt>
                <c:pt idx="745">
                  <c:v>42298.9375</c:v>
                </c:pt>
                <c:pt idx="746">
                  <c:v>42298.958333333336</c:v>
                </c:pt>
                <c:pt idx="747">
                  <c:v>42298.979166666664</c:v>
                </c:pt>
                <c:pt idx="748">
                  <c:v>42299</c:v>
                </c:pt>
                <c:pt idx="749">
                  <c:v>42299.020833333336</c:v>
                </c:pt>
                <c:pt idx="750">
                  <c:v>42299.041666666664</c:v>
                </c:pt>
                <c:pt idx="751">
                  <c:v>42299.0625</c:v>
                </c:pt>
                <c:pt idx="752">
                  <c:v>42299.083333333336</c:v>
                </c:pt>
                <c:pt idx="753">
                  <c:v>42299.104166666664</c:v>
                </c:pt>
                <c:pt idx="754">
                  <c:v>42299.125</c:v>
                </c:pt>
                <c:pt idx="755">
                  <c:v>42299.145833333336</c:v>
                </c:pt>
                <c:pt idx="756">
                  <c:v>42299.166666666664</c:v>
                </c:pt>
                <c:pt idx="757">
                  <c:v>42299.1875</c:v>
                </c:pt>
                <c:pt idx="758">
                  <c:v>42299.208333333336</c:v>
                </c:pt>
                <c:pt idx="759">
                  <c:v>42299.229166666664</c:v>
                </c:pt>
                <c:pt idx="760">
                  <c:v>42299.25</c:v>
                </c:pt>
                <c:pt idx="761">
                  <c:v>42299.270833333336</c:v>
                </c:pt>
                <c:pt idx="762">
                  <c:v>42299.291666666664</c:v>
                </c:pt>
                <c:pt idx="763">
                  <c:v>42299.3125</c:v>
                </c:pt>
                <c:pt idx="764">
                  <c:v>42299.333333333336</c:v>
                </c:pt>
                <c:pt idx="765">
                  <c:v>42299.354166666664</c:v>
                </c:pt>
                <c:pt idx="766">
                  <c:v>42299.375</c:v>
                </c:pt>
                <c:pt idx="767">
                  <c:v>42299.395833333336</c:v>
                </c:pt>
                <c:pt idx="768">
                  <c:v>42299.416666666664</c:v>
                </c:pt>
                <c:pt idx="769">
                  <c:v>42299.4375</c:v>
                </c:pt>
                <c:pt idx="770">
                  <c:v>42299.458333333336</c:v>
                </c:pt>
                <c:pt idx="771">
                  <c:v>42299.479166666664</c:v>
                </c:pt>
                <c:pt idx="772">
                  <c:v>42299.5</c:v>
                </c:pt>
                <c:pt idx="773">
                  <c:v>42299.520833333336</c:v>
                </c:pt>
                <c:pt idx="774">
                  <c:v>42299.541666666664</c:v>
                </c:pt>
                <c:pt idx="775">
                  <c:v>42299.5625</c:v>
                </c:pt>
                <c:pt idx="776">
                  <c:v>42299.583333333336</c:v>
                </c:pt>
                <c:pt idx="777">
                  <c:v>42299.604166666664</c:v>
                </c:pt>
                <c:pt idx="778">
                  <c:v>42299.625</c:v>
                </c:pt>
                <c:pt idx="779">
                  <c:v>42299.645833333336</c:v>
                </c:pt>
                <c:pt idx="780">
                  <c:v>42299.666666666664</c:v>
                </c:pt>
                <c:pt idx="781">
                  <c:v>42299.6875</c:v>
                </c:pt>
                <c:pt idx="782">
                  <c:v>42299.708333333336</c:v>
                </c:pt>
                <c:pt idx="783">
                  <c:v>42299.729166666664</c:v>
                </c:pt>
                <c:pt idx="784">
                  <c:v>42299.75</c:v>
                </c:pt>
                <c:pt idx="785">
                  <c:v>42299.770833333336</c:v>
                </c:pt>
                <c:pt idx="786">
                  <c:v>42299.791666666664</c:v>
                </c:pt>
                <c:pt idx="787">
                  <c:v>42299.8125</c:v>
                </c:pt>
                <c:pt idx="788">
                  <c:v>42299.833333333336</c:v>
                </c:pt>
                <c:pt idx="789">
                  <c:v>42299.854166666664</c:v>
                </c:pt>
                <c:pt idx="790">
                  <c:v>42299.875</c:v>
                </c:pt>
                <c:pt idx="791">
                  <c:v>42299.895833333336</c:v>
                </c:pt>
                <c:pt idx="792">
                  <c:v>42299.916666666664</c:v>
                </c:pt>
                <c:pt idx="793">
                  <c:v>42299.9375</c:v>
                </c:pt>
                <c:pt idx="794">
                  <c:v>42299.958333333336</c:v>
                </c:pt>
                <c:pt idx="795">
                  <c:v>42299.979166666664</c:v>
                </c:pt>
                <c:pt idx="796">
                  <c:v>42300</c:v>
                </c:pt>
                <c:pt idx="797">
                  <c:v>42300.020833333336</c:v>
                </c:pt>
                <c:pt idx="798">
                  <c:v>42300.041666666664</c:v>
                </c:pt>
                <c:pt idx="799">
                  <c:v>42300.0625</c:v>
                </c:pt>
                <c:pt idx="800">
                  <c:v>42300.083333333336</c:v>
                </c:pt>
                <c:pt idx="801">
                  <c:v>42300.104166666664</c:v>
                </c:pt>
                <c:pt idx="802">
                  <c:v>42300.125</c:v>
                </c:pt>
                <c:pt idx="803">
                  <c:v>42300.145833333336</c:v>
                </c:pt>
                <c:pt idx="804">
                  <c:v>42300.166666666664</c:v>
                </c:pt>
                <c:pt idx="805">
                  <c:v>42300.1875</c:v>
                </c:pt>
                <c:pt idx="806">
                  <c:v>42300.208333333336</c:v>
                </c:pt>
                <c:pt idx="807">
                  <c:v>42300.229166666664</c:v>
                </c:pt>
                <c:pt idx="808">
                  <c:v>42300.25</c:v>
                </c:pt>
                <c:pt idx="809">
                  <c:v>42300.270833333336</c:v>
                </c:pt>
                <c:pt idx="810">
                  <c:v>42300.291666666664</c:v>
                </c:pt>
                <c:pt idx="811">
                  <c:v>42300.3125</c:v>
                </c:pt>
                <c:pt idx="812">
                  <c:v>42300.333333333336</c:v>
                </c:pt>
                <c:pt idx="813">
                  <c:v>42300.354166666664</c:v>
                </c:pt>
                <c:pt idx="814">
                  <c:v>42300.375</c:v>
                </c:pt>
                <c:pt idx="815">
                  <c:v>42300.395833333336</c:v>
                </c:pt>
                <c:pt idx="816">
                  <c:v>42300.416666666664</c:v>
                </c:pt>
                <c:pt idx="817">
                  <c:v>42300.4375</c:v>
                </c:pt>
                <c:pt idx="818">
                  <c:v>42300.458333333336</c:v>
                </c:pt>
                <c:pt idx="819">
                  <c:v>42300.479166666664</c:v>
                </c:pt>
                <c:pt idx="820">
                  <c:v>42300.5</c:v>
                </c:pt>
                <c:pt idx="821">
                  <c:v>42300.520833333336</c:v>
                </c:pt>
                <c:pt idx="822">
                  <c:v>42300.541666666664</c:v>
                </c:pt>
                <c:pt idx="823">
                  <c:v>42300.5625</c:v>
                </c:pt>
                <c:pt idx="824">
                  <c:v>42300.583333333336</c:v>
                </c:pt>
                <c:pt idx="825">
                  <c:v>42300.604166666664</c:v>
                </c:pt>
                <c:pt idx="826">
                  <c:v>42300.625</c:v>
                </c:pt>
                <c:pt idx="827">
                  <c:v>42300.645833333336</c:v>
                </c:pt>
                <c:pt idx="828">
                  <c:v>42300.666666666664</c:v>
                </c:pt>
                <c:pt idx="829">
                  <c:v>42300.6875</c:v>
                </c:pt>
                <c:pt idx="830">
                  <c:v>42300.708333333336</c:v>
                </c:pt>
                <c:pt idx="831">
                  <c:v>42300.729166666664</c:v>
                </c:pt>
                <c:pt idx="832">
                  <c:v>42300.75</c:v>
                </c:pt>
                <c:pt idx="833">
                  <c:v>42300.770833333336</c:v>
                </c:pt>
                <c:pt idx="834">
                  <c:v>42300.791666666664</c:v>
                </c:pt>
                <c:pt idx="835">
                  <c:v>42300.8125</c:v>
                </c:pt>
                <c:pt idx="836">
                  <c:v>42300.833333333336</c:v>
                </c:pt>
                <c:pt idx="837">
                  <c:v>42300.854166666664</c:v>
                </c:pt>
                <c:pt idx="838">
                  <c:v>42300.875</c:v>
                </c:pt>
                <c:pt idx="839">
                  <c:v>42300.895833333336</c:v>
                </c:pt>
                <c:pt idx="840">
                  <c:v>42300.916666666664</c:v>
                </c:pt>
                <c:pt idx="841">
                  <c:v>42300.9375</c:v>
                </c:pt>
                <c:pt idx="842">
                  <c:v>42300.958333333336</c:v>
                </c:pt>
                <c:pt idx="843">
                  <c:v>42300.979166666664</c:v>
                </c:pt>
                <c:pt idx="844">
                  <c:v>42301</c:v>
                </c:pt>
                <c:pt idx="845">
                  <c:v>42301.020833333336</c:v>
                </c:pt>
                <c:pt idx="846">
                  <c:v>42301.041666666664</c:v>
                </c:pt>
                <c:pt idx="847">
                  <c:v>42301.0625</c:v>
                </c:pt>
                <c:pt idx="848">
                  <c:v>42301.083333333336</c:v>
                </c:pt>
                <c:pt idx="849">
                  <c:v>42301.104166666664</c:v>
                </c:pt>
                <c:pt idx="850">
                  <c:v>42301.125</c:v>
                </c:pt>
                <c:pt idx="851">
                  <c:v>42301.145833333336</c:v>
                </c:pt>
                <c:pt idx="852">
                  <c:v>42301.166666666664</c:v>
                </c:pt>
                <c:pt idx="853">
                  <c:v>42301.1875</c:v>
                </c:pt>
                <c:pt idx="854">
                  <c:v>42301.208333333336</c:v>
                </c:pt>
                <c:pt idx="855">
                  <c:v>42301.229166666664</c:v>
                </c:pt>
                <c:pt idx="856">
                  <c:v>42301.25</c:v>
                </c:pt>
                <c:pt idx="857">
                  <c:v>42301.270833333336</c:v>
                </c:pt>
                <c:pt idx="858">
                  <c:v>42301.291666666664</c:v>
                </c:pt>
                <c:pt idx="859">
                  <c:v>42301.3125</c:v>
                </c:pt>
                <c:pt idx="860">
                  <c:v>42301.333333333336</c:v>
                </c:pt>
                <c:pt idx="861">
                  <c:v>42301.354166666664</c:v>
                </c:pt>
                <c:pt idx="862">
                  <c:v>42301.375</c:v>
                </c:pt>
                <c:pt idx="863">
                  <c:v>42301.395833333336</c:v>
                </c:pt>
                <c:pt idx="864">
                  <c:v>42301.416666666664</c:v>
                </c:pt>
                <c:pt idx="865">
                  <c:v>42301.4375</c:v>
                </c:pt>
                <c:pt idx="866">
                  <c:v>42301.458333333336</c:v>
                </c:pt>
                <c:pt idx="867">
                  <c:v>42301.479166666664</c:v>
                </c:pt>
                <c:pt idx="868">
                  <c:v>42301.5</c:v>
                </c:pt>
                <c:pt idx="869">
                  <c:v>42301.520833333336</c:v>
                </c:pt>
                <c:pt idx="870">
                  <c:v>42301.541666666664</c:v>
                </c:pt>
                <c:pt idx="871">
                  <c:v>42301.5625</c:v>
                </c:pt>
                <c:pt idx="872">
                  <c:v>42301.583333333336</c:v>
                </c:pt>
                <c:pt idx="873">
                  <c:v>42301.604166666664</c:v>
                </c:pt>
                <c:pt idx="874">
                  <c:v>42301.625</c:v>
                </c:pt>
                <c:pt idx="875">
                  <c:v>42301.645833333336</c:v>
                </c:pt>
                <c:pt idx="876">
                  <c:v>42301.666666666664</c:v>
                </c:pt>
                <c:pt idx="877">
                  <c:v>42301.6875</c:v>
                </c:pt>
                <c:pt idx="878">
                  <c:v>42301.708333333336</c:v>
                </c:pt>
                <c:pt idx="879">
                  <c:v>42301.729166666664</c:v>
                </c:pt>
                <c:pt idx="880">
                  <c:v>42301.75</c:v>
                </c:pt>
                <c:pt idx="881">
                  <c:v>42301.770833333336</c:v>
                </c:pt>
                <c:pt idx="882">
                  <c:v>42301.791666666664</c:v>
                </c:pt>
                <c:pt idx="883">
                  <c:v>42301.8125</c:v>
                </c:pt>
                <c:pt idx="884">
                  <c:v>42301.833333333336</c:v>
                </c:pt>
                <c:pt idx="885">
                  <c:v>42301.854166666664</c:v>
                </c:pt>
                <c:pt idx="886">
                  <c:v>42301.875</c:v>
                </c:pt>
                <c:pt idx="887">
                  <c:v>42301.895833333336</c:v>
                </c:pt>
                <c:pt idx="888">
                  <c:v>42301.916666666664</c:v>
                </c:pt>
                <c:pt idx="889">
                  <c:v>42301.9375</c:v>
                </c:pt>
                <c:pt idx="890">
                  <c:v>42301.958333333336</c:v>
                </c:pt>
                <c:pt idx="891">
                  <c:v>42301.979166666664</c:v>
                </c:pt>
                <c:pt idx="892">
                  <c:v>42302</c:v>
                </c:pt>
                <c:pt idx="893">
                  <c:v>42302.020833333336</c:v>
                </c:pt>
                <c:pt idx="894">
                  <c:v>42302.041666666664</c:v>
                </c:pt>
                <c:pt idx="895">
                  <c:v>42302.0625</c:v>
                </c:pt>
                <c:pt idx="896">
                  <c:v>42302.083333333336</c:v>
                </c:pt>
                <c:pt idx="897">
                  <c:v>42302.104166666664</c:v>
                </c:pt>
                <c:pt idx="898">
                  <c:v>42302.125</c:v>
                </c:pt>
                <c:pt idx="899">
                  <c:v>42302.145833333336</c:v>
                </c:pt>
                <c:pt idx="900">
                  <c:v>42302.166666666664</c:v>
                </c:pt>
                <c:pt idx="901">
                  <c:v>42302.1875</c:v>
                </c:pt>
                <c:pt idx="902">
                  <c:v>42302.208333333336</c:v>
                </c:pt>
                <c:pt idx="903">
                  <c:v>42302.229166666664</c:v>
                </c:pt>
                <c:pt idx="904">
                  <c:v>42302.25</c:v>
                </c:pt>
                <c:pt idx="905">
                  <c:v>42302.270833333336</c:v>
                </c:pt>
                <c:pt idx="906">
                  <c:v>42302.291666666664</c:v>
                </c:pt>
                <c:pt idx="907">
                  <c:v>42302.3125</c:v>
                </c:pt>
                <c:pt idx="908">
                  <c:v>42302.333333333336</c:v>
                </c:pt>
                <c:pt idx="909">
                  <c:v>42302.354166666664</c:v>
                </c:pt>
                <c:pt idx="910">
                  <c:v>42302.375</c:v>
                </c:pt>
                <c:pt idx="911">
                  <c:v>42302.395833333336</c:v>
                </c:pt>
                <c:pt idx="912">
                  <c:v>42302.416666666664</c:v>
                </c:pt>
                <c:pt idx="913">
                  <c:v>42302.4375</c:v>
                </c:pt>
                <c:pt idx="914">
                  <c:v>42302.458333333336</c:v>
                </c:pt>
                <c:pt idx="915">
                  <c:v>42302.479166666664</c:v>
                </c:pt>
                <c:pt idx="916">
                  <c:v>42302.5</c:v>
                </c:pt>
                <c:pt idx="917">
                  <c:v>42302.520833333336</c:v>
                </c:pt>
                <c:pt idx="918">
                  <c:v>42302.541666666664</c:v>
                </c:pt>
                <c:pt idx="919">
                  <c:v>42302.5625</c:v>
                </c:pt>
                <c:pt idx="920">
                  <c:v>42302.583333333336</c:v>
                </c:pt>
                <c:pt idx="921">
                  <c:v>42302.604166666664</c:v>
                </c:pt>
                <c:pt idx="922">
                  <c:v>42302.625</c:v>
                </c:pt>
                <c:pt idx="923">
                  <c:v>42302.645833333336</c:v>
                </c:pt>
                <c:pt idx="924">
                  <c:v>42302.666666666664</c:v>
                </c:pt>
                <c:pt idx="925">
                  <c:v>42302.6875</c:v>
                </c:pt>
                <c:pt idx="926">
                  <c:v>42302.708333333336</c:v>
                </c:pt>
                <c:pt idx="927">
                  <c:v>42302.729166666664</c:v>
                </c:pt>
                <c:pt idx="928">
                  <c:v>42302.75</c:v>
                </c:pt>
                <c:pt idx="929">
                  <c:v>42302.770833333336</c:v>
                </c:pt>
                <c:pt idx="930">
                  <c:v>42302.791666666664</c:v>
                </c:pt>
                <c:pt idx="931">
                  <c:v>42302.8125</c:v>
                </c:pt>
                <c:pt idx="932">
                  <c:v>42302.833333333336</c:v>
                </c:pt>
                <c:pt idx="933">
                  <c:v>42302.854166666664</c:v>
                </c:pt>
                <c:pt idx="934">
                  <c:v>42302.875</c:v>
                </c:pt>
                <c:pt idx="935">
                  <c:v>42302.895833333336</c:v>
                </c:pt>
                <c:pt idx="936">
                  <c:v>42302.916666666664</c:v>
                </c:pt>
                <c:pt idx="937">
                  <c:v>42302.9375</c:v>
                </c:pt>
                <c:pt idx="938">
                  <c:v>42302.958333333336</c:v>
                </c:pt>
                <c:pt idx="939">
                  <c:v>42302.979166666664</c:v>
                </c:pt>
                <c:pt idx="940">
                  <c:v>42303</c:v>
                </c:pt>
                <c:pt idx="941">
                  <c:v>42303.020833333336</c:v>
                </c:pt>
                <c:pt idx="942">
                  <c:v>42303.041666666664</c:v>
                </c:pt>
                <c:pt idx="943">
                  <c:v>42303.0625</c:v>
                </c:pt>
                <c:pt idx="944">
                  <c:v>42303.083333333336</c:v>
                </c:pt>
                <c:pt idx="945">
                  <c:v>42303.104166666664</c:v>
                </c:pt>
                <c:pt idx="946">
                  <c:v>42303.125</c:v>
                </c:pt>
                <c:pt idx="947">
                  <c:v>42303.145833333336</c:v>
                </c:pt>
                <c:pt idx="948">
                  <c:v>42303.166666666664</c:v>
                </c:pt>
                <c:pt idx="949">
                  <c:v>42303.1875</c:v>
                </c:pt>
                <c:pt idx="950">
                  <c:v>42303.208333333336</c:v>
                </c:pt>
                <c:pt idx="951">
                  <c:v>42303.229166666664</c:v>
                </c:pt>
                <c:pt idx="952">
                  <c:v>42303.25</c:v>
                </c:pt>
                <c:pt idx="953">
                  <c:v>42303.270833333336</c:v>
                </c:pt>
                <c:pt idx="954">
                  <c:v>42303.291666666664</c:v>
                </c:pt>
                <c:pt idx="955">
                  <c:v>42303.3125</c:v>
                </c:pt>
                <c:pt idx="956">
                  <c:v>42303.333333333336</c:v>
                </c:pt>
                <c:pt idx="957">
                  <c:v>42303.354166666664</c:v>
                </c:pt>
                <c:pt idx="958">
                  <c:v>42303.375</c:v>
                </c:pt>
                <c:pt idx="959">
                  <c:v>42303.395833333336</c:v>
                </c:pt>
                <c:pt idx="960">
                  <c:v>42303.416666666664</c:v>
                </c:pt>
                <c:pt idx="961">
                  <c:v>42303.4375</c:v>
                </c:pt>
                <c:pt idx="962">
                  <c:v>42303.458333333336</c:v>
                </c:pt>
                <c:pt idx="963">
                  <c:v>42303.479166666664</c:v>
                </c:pt>
                <c:pt idx="964">
                  <c:v>42303.5</c:v>
                </c:pt>
                <c:pt idx="965">
                  <c:v>42303.520833333336</c:v>
                </c:pt>
                <c:pt idx="966">
                  <c:v>42303.541666666664</c:v>
                </c:pt>
                <c:pt idx="967">
                  <c:v>42303.5625</c:v>
                </c:pt>
                <c:pt idx="968">
                  <c:v>42303.583333333336</c:v>
                </c:pt>
                <c:pt idx="969">
                  <c:v>42303.604166666664</c:v>
                </c:pt>
                <c:pt idx="970">
                  <c:v>42303.625</c:v>
                </c:pt>
                <c:pt idx="971">
                  <c:v>42303.645833333336</c:v>
                </c:pt>
                <c:pt idx="972">
                  <c:v>42303.666666666664</c:v>
                </c:pt>
                <c:pt idx="973">
                  <c:v>42303.6875</c:v>
                </c:pt>
                <c:pt idx="974">
                  <c:v>42303.708333333336</c:v>
                </c:pt>
                <c:pt idx="975">
                  <c:v>42303.729166666664</c:v>
                </c:pt>
                <c:pt idx="976">
                  <c:v>42303.75</c:v>
                </c:pt>
                <c:pt idx="977">
                  <c:v>42303.770833333336</c:v>
                </c:pt>
                <c:pt idx="978">
                  <c:v>42303.791666666664</c:v>
                </c:pt>
                <c:pt idx="979">
                  <c:v>42303.8125</c:v>
                </c:pt>
                <c:pt idx="980">
                  <c:v>42303.833333333336</c:v>
                </c:pt>
                <c:pt idx="981">
                  <c:v>42303.854166666664</c:v>
                </c:pt>
                <c:pt idx="982">
                  <c:v>42303.875</c:v>
                </c:pt>
                <c:pt idx="983">
                  <c:v>42303.895833333336</c:v>
                </c:pt>
                <c:pt idx="984">
                  <c:v>42303.916666666664</c:v>
                </c:pt>
                <c:pt idx="985">
                  <c:v>42303.9375</c:v>
                </c:pt>
                <c:pt idx="986">
                  <c:v>42303.958333333336</c:v>
                </c:pt>
                <c:pt idx="987">
                  <c:v>42303.979166666664</c:v>
                </c:pt>
                <c:pt idx="988">
                  <c:v>42304</c:v>
                </c:pt>
                <c:pt idx="989">
                  <c:v>42304.020833333336</c:v>
                </c:pt>
                <c:pt idx="990">
                  <c:v>42304.041666666664</c:v>
                </c:pt>
                <c:pt idx="991">
                  <c:v>42304.0625</c:v>
                </c:pt>
                <c:pt idx="992">
                  <c:v>42304.083333333336</c:v>
                </c:pt>
                <c:pt idx="993">
                  <c:v>42304.104166666664</c:v>
                </c:pt>
                <c:pt idx="994">
                  <c:v>42304.125</c:v>
                </c:pt>
                <c:pt idx="995">
                  <c:v>42304.145833333336</c:v>
                </c:pt>
                <c:pt idx="996">
                  <c:v>42304.166666666664</c:v>
                </c:pt>
                <c:pt idx="997">
                  <c:v>42304.1875</c:v>
                </c:pt>
                <c:pt idx="998">
                  <c:v>42304.208333333336</c:v>
                </c:pt>
                <c:pt idx="999">
                  <c:v>42304.229166666664</c:v>
                </c:pt>
                <c:pt idx="1000">
                  <c:v>42304.25</c:v>
                </c:pt>
                <c:pt idx="1001">
                  <c:v>42304.270833333336</c:v>
                </c:pt>
                <c:pt idx="1002">
                  <c:v>42304.291666666664</c:v>
                </c:pt>
                <c:pt idx="1003">
                  <c:v>42304.3125</c:v>
                </c:pt>
                <c:pt idx="1004">
                  <c:v>42304.333333333336</c:v>
                </c:pt>
                <c:pt idx="1005">
                  <c:v>42304.354166666664</c:v>
                </c:pt>
                <c:pt idx="1006">
                  <c:v>42304.375</c:v>
                </c:pt>
                <c:pt idx="1007">
                  <c:v>42304.395833333336</c:v>
                </c:pt>
                <c:pt idx="1008">
                  <c:v>42304.416666666664</c:v>
                </c:pt>
                <c:pt idx="1009">
                  <c:v>42304.4375</c:v>
                </c:pt>
                <c:pt idx="1010">
                  <c:v>42304.458333333336</c:v>
                </c:pt>
                <c:pt idx="1011">
                  <c:v>42304.479166666664</c:v>
                </c:pt>
                <c:pt idx="1012">
                  <c:v>42304.5</c:v>
                </c:pt>
                <c:pt idx="1013">
                  <c:v>42304.520833333336</c:v>
                </c:pt>
                <c:pt idx="1014">
                  <c:v>42304.541666666664</c:v>
                </c:pt>
                <c:pt idx="1015">
                  <c:v>42304.5625</c:v>
                </c:pt>
                <c:pt idx="1016">
                  <c:v>42304.583333333336</c:v>
                </c:pt>
                <c:pt idx="1017">
                  <c:v>42304.604166666664</c:v>
                </c:pt>
                <c:pt idx="1018">
                  <c:v>42304.625</c:v>
                </c:pt>
                <c:pt idx="1019">
                  <c:v>42304.645833333336</c:v>
                </c:pt>
                <c:pt idx="1020">
                  <c:v>42304.666666666664</c:v>
                </c:pt>
                <c:pt idx="1021">
                  <c:v>42304.6875</c:v>
                </c:pt>
                <c:pt idx="1022">
                  <c:v>42304.708333333336</c:v>
                </c:pt>
                <c:pt idx="1023">
                  <c:v>42304.729166666664</c:v>
                </c:pt>
                <c:pt idx="1024">
                  <c:v>42304.75</c:v>
                </c:pt>
                <c:pt idx="1025">
                  <c:v>42304.770833333336</c:v>
                </c:pt>
                <c:pt idx="1026">
                  <c:v>42304.791666666664</c:v>
                </c:pt>
                <c:pt idx="1027">
                  <c:v>42304.8125</c:v>
                </c:pt>
                <c:pt idx="1028">
                  <c:v>42304.833333333336</c:v>
                </c:pt>
                <c:pt idx="1029">
                  <c:v>42304.854166666664</c:v>
                </c:pt>
                <c:pt idx="1030">
                  <c:v>42304.875</c:v>
                </c:pt>
                <c:pt idx="1031">
                  <c:v>42304.895833333336</c:v>
                </c:pt>
                <c:pt idx="1032">
                  <c:v>42304.916666666664</c:v>
                </c:pt>
                <c:pt idx="1033">
                  <c:v>42304.9375</c:v>
                </c:pt>
                <c:pt idx="1034">
                  <c:v>42304.958333333336</c:v>
                </c:pt>
                <c:pt idx="1035">
                  <c:v>42304.979166666664</c:v>
                </c:pt>
                <c:pt idx="1036">
                  <c:v>42305</c:v>
                </c:pt>
                <c:pt idx="1037">
                  <c:v>42305.020833333336</c:v>
                </c:pt>
                <c:pt idx="1038">
                  <c:v>42305.041666666664</c:v>
                </c:pt>
                <c:pt idx="1039">
                  <c:v>42305.0625</c:v>
                </c:pt>
                <c:pt idx="1040">
                  <c:v>42305.083333333336</c:v>
                </c:pt>
                <c:pt idx="1041">
                  <c:v>42305.104166666664</c:v>
                </c:pt>
                <c:pt idx="1042">
                  <c:v>42305.125</c:v>
                </c:pt>
                <c:pt idx="1043">
                  <c:v>42305.145833333336</c:v>
                </c:pt>
                <c:pt idx="1044">
                  <c:v>42305.166666666664</c:v>
                </c:pt>
                <c:pt idx="1045">
                  <c:v>42305.1875</c:v>
                </c:pt>
                <c:pt idx="1046">
                  <c:v>42305.208333333336</c:v>
                </c:pt>
                <c:pt idx="1047">
                  <c:v>42305.229166666664</c:v>
                </c:pt>
                <c:pt idx="1048">
                  <c:v>42305.25</c:v>
                </c:pt>
                <c:pt idx="1049">
                  <c:v>42305.270833333336</c:v>
                </c:pt>
                <c:pt idx="1050">
                  <c:v>42305.291666666664</c:v>
                </c:pt>
                <c:pt idx="1051">
                  <c:v>42305.3125</c:v>
                </c:pt>
                <c:pt idx="1052">
                  <c:v>42305.333333333336</c:v>
                </c:pt>
                <c:pt idx="1053">
                  <c:v>42305.354166666664</c:v>
                </c:pt>
                <c:pt idx="1054">
                  <c:v>42305.375</c:v>
                </c:pt>
                <c:pt idx="1055">
                  <c:v>42305.395833333336</c:v>
                </c:pt>
                <c:pt idx="1056">
                  <c:v>42305.416666666664</c:v>
                </c:pt>
                <c:pt idx="1057">
                  <c:v>42305.4375</c:v>
                </c:pt>
                <c:pt idx="1058">
                  <c:v>42305.458333333336</c:v>
                </c:pt>
                <c:pt idx="1059">
                  <c:v>42305.479166666664</c:v>
                </c:pt>
                <c:pt idx="1060">
                  <c:v>42305.5</c:v>
                </c:pt>
                <c:pt idx="1061">
                  <c:v>42305.520833333336</c:v>
                </c:pt>
                <c:pt idx="1062">
                  <c:v>42305.541666666664</c:v>
                </c:pt>
                <c:pt idx="1063">
                  <c:v>42305.5625</c:v>
                </c:pt>
                <c:pt idx="1064">
                  <c:v>42305.583333333336</c:v>
                </c:pt>
                <c:pt idx="1065">
                  <c:v>42305.604166666664</c:v>
                </c:pt>
                <c:pt idx="1066">
                  <c:v>42305.625</c:v>
                </c:pt>
                <c:pt idx="1067">
                  <c:v>42305.645833333336</c:v>
                </c:pt>
                <c:pt idx="1068">
                  <c:v>42305.666666666664</c:v>
                </c:pt>
                <c:pt idx="1069">
                  <c:v>42305.6875</c:v>
                </c:pt>
                <c:pt idx="1070">
                  <c:v>42305.708333333336</c:v>
                </c:pt>
                <c:pt idx="1071">
                  <c:v>42305.729166666664</c:v>
                </c:pt>
                <c:pt idx="1072">
                  <c:v>42305.75</c:v>
                </c:pt>
                <c:pt idx="1073">
                  <c:v>42305.770833333336</c:v>
                </c:pt>
                <c:pt idx="1074">
                  <c:v>42305.791666666664</c:v>
                </c:pt>
                <c:pt idx="1075">
                  <c:v>42305.8125</c:v>
                </c:pt>
                <c:pt idx="1076">
                  <c:v>42305.833333333336</c:v>
                </c:pt>
                <c:pt idx="1077">
                  <c:v>42305.854166666664</c:v>
                </c:pt>
                <c:pt idx="1078">
                  <c:v>42305.875</c:v>
                </c:pt>
                <c:pt idx="1079">
                  <c:v>42305.895833333336</c:v>
                </c:pt>
                <c:pt idx="1080">
                  <c:v>42305.916666666664</c:v>
                </c:pt>
                <c:pt idx="1081">
                  <c:v>42305.9375</c:v>
                </c:pt>
                <c:pt idx="1082">
                  <c:v>42305.958333333336</c:v>
                </c:pt>
                <c:pt idx="1083">
                  <c:v>42305.979166666664</c:v>
                </c:pt>
                <c:pt idx="1084">
                  <c:v>42306</c:v>
                </c:pt>
                <c:pt idx="1085">
                  <c:v>42306.020833333336</c:v>
                </c:pt>
                <c:pt idx="1086">
                  <c:v>42306.041666666664</c:v>
                </c:pt>
                <c:pt idx="1087">
                  <c:v>42306.0625</c:v>
                </c:pt>
                <c:pt idx="1088">
                  <c:v>42306.083333333336</c:v>
                </c:pt>
                <c:pt idx="1089">
                  <c:v>42306.104166666664</c:v>
                </c:pt>
                <c:pt idx="1090">
                  <c:v>42306.125</c:v>
                </c:pt>
                <c:pt idx="1091">
                  <c:v>42306.145833333336</c:v>
                </c:pt>
                <c:pt idx="1092">
                  <c:v>42306.166666666664</c:v>
                </c:pt>
                <c:pt idx="1093">
                  <c:v>42306.1875</c:v>
                </c:pt>
                <c:pt idx="1094">
                  <c:v>42306.208333333336</c:v>
                </c:pt>
                <c:pt idx="1095">
                  <c:v>42306.229166666664</c:v>
                </c:pt>
                <c:pt idx="1096">
                  <c:v>42306.25</c:v>
                </c:pt>
                <c:pt idx="1097">
                  <c:v>42306.270833333336</c:v>
                </c:pt>
                <c:pt idx="1098">
                  <c:v>42306.291666666664</c:v>
                </c:pt>
                <c:pt idx="1099">
                  <c:v>42306.3125</c:v>
                </c:pt>
                <c:pt idx="1100">
                  <c:v>42306.333333333336</c:v>
                </c:pt>
                <c:pt idx="1101">
                  <c:v>42306.354166666664</c:v>
                </c:pt>
                <c:pt idx="1102">
                  <c:v>42306.375</c:v>
                </c:pt>
                <c:pt idx="1103">
                  <c:v>42306.395833333336</c:v>
                </c:pt>
                <c:pt idx="1104">
                  <c:v>42306.416666666664</c:v>
                </c:pt>
                <c:pt idx="1105">
                  <c:v>42306.4375</c:v>
                </c:pt>
                <c:pt idx="1106">
                  <c:v>42306.458333333336</c:v>
                </c:pt>
                <c:pt idx="1107">
                  <c:v>42306.479166666664</c:v>
                </c:pt>
                <c:pt idx="1108">
                  <c:v>42306.5</c:v>
                </c:pt>
                <c:pt idx="1109">
                  <c:v>42306.520833333336</c:v>
                </c:pt>
                <c:pt idx="1110">
                  <c:v>42306.541666666664</c:v>
                </c:pt>
                <c:pt idx="1111">
                  <c:v>42306.5625</c:v>
                </c:pt>
                <c:pt idx="1112">
                  <c:v>42306.583333333336</c:v>
                </c:pt>
                <c:pt idx="1113">
                  <c:v>42306.604166666664</c:v>
                </c:pt>
                <c:pt idx="1114">
                  <c:v>42306.625</c:v>
                </c:pt>
                <c:pt idx="1115">
                  <c:v>42306.645833333336</c:v>
                </c:pt>
                <c:pt idx="1116">
                  <c:v>42306.666666666664</c:v>
                </c:pt>
                <c:pt idx="1117">
                  <c:v>42306.6875</c:v>
                </c:pt>
                <c:pt idx="1118">
                  <c:v>42306.708333333336</c:v>
                </c:pt>
                <c:pt idx="1119">
                  <c:v>42306.729166666664</c:v>
                </c:pt>
                <c:pt idx="1120">
                  <c:v>42306.75</c:v>
                </c:pt>
                <c:pt idx="1121">
                  <c:v>42306.770833333336</c:v>
                </c:pt>
                <c:pt idx="1122">
                  <c:v>42306.791666666664</c:v>
                </c:pt>
                <c:pt idx="1123">
                  <c:v>42306.8125</c:v>
                </c:pt>
                <c:pt idx="1124">
                  <c:v>42306.833333333336</c:v>
                </c:pt>
                <c:pt idx="1125">
                  <c:v>42306.854166666664</c:v>
                </c:pt>
                <c:pt idx="1126">
                  <c:v>42306.875</c:v>
                </c:pt>
                <c:pt idx="1127">
                  <c:v>42306.895833333336</c:v>
                </c:pt>
                <c:pt idx="1128">
                  <c:v>42306.916666666664</c:v>
                </c:pt>
                <c:pt idx="1129">
                  <c:v>42306.9375</c:v>
                </c:pt>
                <c:pt idx="1130">
                  <c:v>42306.958333333336</c:v>
                </c:pt>
                <c:pt idx="1131">
                  <c:v>42306.979166666664</c:v>
                </c:pt>
                <c:pt idx="1132">
                  <c:v>42307</c:v>
                </c:pt>
                <c:pt idx="1133">
                  <c:v>42307.020833333336</c:v>
                </c:pt>
                <c:pt idx="1134">
                  <c:v>42307.041666666664</c:v>
                </c:pt>
                <c:pt idx="1135">
                  <c:v>42307.0625</c:v>
                </c:pt>
                <c:pt idx="1136">
                  <c:v>42307.083333333336</c:v>
                </c:pt>
                <c:pt idx="1137">
                  <c:v>42307.104166666664</c:v>
                </c:pt>
                <c:pt idx="1138">
                  <c:v>42307.125</c:v>
                </c:pt>
                <c:pt idx="1139">
                  <c:v>42307.145833333336</c:v>
                </c:pt>
                <c:pt idx="1140">
                  <c:v>42307.166666666664</c:v>
                </c:pt>
                <c:pt idx="1141">
                  <c:v>42307.1875</c:v>
                </c:pt>
                <c:pt idx="1142">
                  <c:v>42307.208333333336</c:v>
                </c:pt>
                <c:pt idx="1143">
                  <c:v>42307.229166666664</c:v>
                </c:pt>
                <c:pt idx="1144">
                  <c:v>42307.25</c:v>
                </c:pt>
                <c:pt idx="1145">
                  <c:v>42307.270833333336</c:v>
                </c:pt>
                <c:pt idx="1146">
                  <c:v>42307.291666666664</c:v>
                </c:pt>
                <c:pt idx="1147">
                  <c:v>42307.3125</c:v>
                </c:pt>
                <c:pt idx="1148">
                  <c:v>42307.333333333336</c:v>
                </c:pt>
                <c:pt idx="1149">
                  <c:v>42307.354166666664</c:v>
                </c:pt>
                <c:pt idx="1150">
                  <c:v>42307.375</c:v>
                </c:pt>
                <c:pt idx="1151">
                  <c:v>42307.395833333336</c:v>
                </c:pt>
                <c:pt idx="1152">
                  <c:v>42307.416666666664</c:v>
                </c:pt>
                <c:pt idx="1153">
                  <c:v>42307.4375</c:v>
                </c:pt>
                <c:pt idx="1154">
                  <c:v>42307.458333333336</c:v>
                </c:pt>
                <c:pt idx="1155">
                  <c:v>42307.479166666664</c:v>
                </c:pt>
                <c:pt idx="1156">
                  <c:v>42307.5</c:v>
                </c:pt>
                <c:pt idx="1157">
                  <c:v>42307.520833333336</c:v>
                </c:pt>
                <c:pt idx="1158">
                  <c:v>42307.541666666664</c:v>
                </c:pt>
                <c:pt idx="1159">
                  <c:v>42307.5625</c:v>
                </c:pt>
                <c:pt idx="1160">
                  <c:v>42307.583333333336</c:v>
                </c:pt>
                <c:pt idx="1161">
                  <c:v>42307.604166666664</c:v>
                </c:pt>
                <c:pt idx="1162">
                  <c:v>42307.625</c:v>
                </c:pt>
                <c:pt idx="1163">
                  <c:v>42307.645833333336</c:v>
                </c:pt>
                <c:pt idx="1164">
                  <c:v>42307.666666666664</c:v>
                </c:pt>
                <c:pt idx="1165">
                  <c:v>42307.6875</c:v>
                </c:pt>
                <c:pt idx="1166">
                  <c:v>42307.708333333336</c:v>
                </c:pt>
                <c:pt idx="1167">
                  <c:v>42307.729166666664</c:v>
                </c:pt>
                <c:pt idx="1168">
                  <c:v>42307.75</c:v>
                </c:pt>
                <c:pt idx="1169">
                  <c:v>42307.770833333336</c:v>
                </c:pt>
                <c:pt idx="1170">
                  <c:v>42307.791666666664</c:v>
                </c:pt>
                <c:pt idx="1171">
                  <c:v>42307.8125</c:v>
                </c:pt>
                <c:pt idx="1172">
                  <c:v>42307.833333333336</c:v>
                </c:pt>
                <c:pt idx="1173">
                  <c:v>42307.854166666664</c:v>
                </c:pt>
                <c:pt idx="1174">
                  <c:v>42307.875</c:v>
                </c:pt>
                <c:pt idx="1175">
                  <c:v>42307.895833333336</c:v>
                </c:pt>
                <c:pt idx="1176">
                  <c:v>42307.916666666664</c:v>
                </c:pt>
                <c:pt idx="1177">
                  <c:v>42307.9375</c:v>
                </c:pt>
                <c:pt idx="1178">
                  <c:v>42307.958333333336</c:v>
                </c:pt>
                <c:pt idx="1179">
                  <c:v>42307.979166666664</c:v>
                </c:pt>
                <c:pt idx="1180">
                  <c:v>42308</c:v>
                </c:pt>
                <c:pt idx="1181">
                  <c:v>42308.020833333336</c:v>
                </c:pt>
                <c:pt idx="1182">
                  <c:v>42308.041666666664</c:v>
                </c:pt>
                <c:pt idx="1183">
                  <c:v>42308.0625</c:v>
                </c:pt>
                <c:pt idx="1184">
                  <c:v>42308.083333333336</c:v>
                </c:pt>
                <c:pt idx="1185">
                  <c:v>42308.104166666664</c:v>
                </c:pt>
                <c:pt idx="1186">
                  <c:v>42308.125</c:v>
                </c:pt>
                <c:pt idx="1187">
                  <c:v>42308.145833333336</c:v>
                </c:pt>
                <c:pt idx="1188">
                  <c:v>42308.166666666664</c:v>
                </c:pt>
                <c:pt idx="1189">
                  <c:v>42308.1875</c:v>
                </c:pt>
                <c:pt idx="1190">
                  <c:v>42308.208333333336</c:v>
                </c:pt>
                <c:pt idx="1191">
                  <c:v>42308.229166666664</c:v>
                </c:pt>
                <c:pt idx="1192">
                  <c:v>42308.25</c:v>
                </c:pt>
                <c:pt idx="1193">
                  <c:v>42308.270833333336</c:v>
                </c:pt>
                <c:pt idx="1194">
                  <c:v>42308.291666666664</c:v>
                </c:pt>
                <c:pt idx="1195">
                  <c:v>42308.3125</c:v>
                </c:pt>
                <c:pt idx="1196">
                  <c:v>42308.333333333336</c:v>
                </c:pt>
                <c:pt idx="1197">
                  <c:v>42308.354166666664</c:v>
                </c:pt>
                <c:pt idx="1198">
                  <c:v>42308.375</c:v>
                </c:pt>
                <c:pt idx="1199">
                  <c:v>42308.395833333336</c:v>
                </c:pt>
                <c:pt idx="1200">
                  <c:v>42308.416666666664</c:v>
                </c:pt>
                <c:pt idx="1201">
                  <c:v>42308.4375</c:v>
                </c:pt>
                <c:pt idx="1202">
                  <c:v>42308.458333333336</c:v>
                </c:pt>
                <c:pt idx="1203">
                  <c:v>42308.479166666664</c:v>
                </c:pt>
                <c:pt idx="1204">
                  <c:v>42308.5</c:v>
                </c:pt>
                <c:pt idx="1205">
                  <c:v>42308.520833333336</c:v>
                </c:pt>
                <c:pt idx="1206">
                  <c:v>42308.541666666664</c:v>
                </c:pt>
                <c:pt idx="1207">
                  <c:v>42308.5625</c:v>
                </c:pt>
                <c:pt idx="1208">
                  <c:v>42308.583333333336</c:v>
                </c:pt>
                <c:pt idx="1209">
                  <c:v>42308.604166666664</c:v>
                </c:pt>
                <c:pt idx="1210">
                  <c:v>42308.625</c:v>
                </c:pt>
                <c:pt idx="1211">
                  <c:v>42308.645833333336</c:v>
                </c:pt>
                <c:pt idx="1212">
                  <c:v>42308.666666666664</c:v>
                </c:pt>
                <c:pt idx="1213">
                  <c:v>42308.6875</c:v>
                </c:pt>
                <c:pt idx="1214">
                  <c:v>42308.708333333336</c:v>
                </c:pt>
                <c:pt idx="1215">
                  <c:v>42308.729166666664</c:v>
                </c:pt>
                <c:pt idx="1216">
                  <c:v>42308.75</c:v>
                </c:pt>
                <c:pt idx="1217">
                  <c:v>42308.770833333336</c:v>
                </c:pt>
                <c:pt idx="1218">
                  <c:v>42308.791666666664</c:v>
                </c:pt>
                <c:pt idx="1219">
                  <c:v>42308.8125</c:v>
                </c:pt>
                <c:pt idx="1220">
                  <c:v>42308.833333333336</c:v>
                </c:pt>
                <c:pt idx="1221">
                  <c:v>42308.854166666664</c:v>
                </c:pt>
                <c:pt idx="1222">
                  <c:v>42308.875</c:v>
                </c:pt>
                <c:pt idx="1223">
                  <c:v>42308.895833333336</c:v>
                </c:pt>
                <c:pt idx="1224">
                  <c:v>42308.916666666664</c:v>
                </c:pt>
                <c:pt idx="1225">
                  <c:v>42308.9375</c:v>
                </c:pt>
                <c:pt idx="1226">
                  <c:v>42308.958333333336</c:v>
                </c:pt>
                <c:pt idx="1227">
                  <c:v>42308.979166666664</c:v>
                </c:pt>
                <c:pt idx="1228">
                  <c:v>42309</c:v>
                </c:pt>
                <c:pt idx="1229">
                  <c:v>42309.020833333336</c:v>
                </c:pt>
                <c:pt idx="1230">
                  <c:v>42309.041666666664</c:v>
                </c:pt>
                <c:pt idx="1231">
                  <c:v>42309.0625</c:v>
                </c:pt>
                <c:pt idx="1232">
                  <c:v>42309.041666666664</c:v>
                </c:pt>
                <c:pt idx="1233">
                  <c:v>42309.0625</c:v>
                </c:pt>
                <c:pt idx="1234">
                  <c:v>42309.083333333336</c:v>
                </c:pt>
                <c:pt idx="1235">
                  <c:v>42309.104166666664</c:v>
                </c:pt>
                <c:pt idx="1236">
                  <c:v>42309.125</c:v>
                </c:pt>
                <c:pt idx="1237">
                  <c:v>42309.145833333336</c:v>
                </c:pt>
                <c:pt idx="1238">
                  <c:v>42309.166666666664</c:v>
                </c:pt>
                <c:pt idx="1239">
                  <c:v>42309.1875</c:v>
                </c:pt>
                <c:pt idx="1240">
                  <c:v>42309.208333333336</c:v>
                </c:pt>
                <c:pt idx="1241">
                  <c:v>42309.229166666664</c:v>
                </c:pt>
                <c:pt idx="1242">
                  <c:v>42309.25</c:v>
                </c:pt>
                <c:pt idx="1243">
                  <c:v>42309.270833333336</c:v>
                </c:pt>
                <c:pt idx="1244">
                  <c:v>42309.291666666664</c:v>
                </c:pt>
                <c:pt idx="1245">
                  <c:v>42309.3125</c:v>
                </c:pt>
                <c:pt idx="1246">
                  <c:v>42309.333333333336</c:v>
                </c:pt>
                <c:pt idx="1247">
                  <c:v>42309.354166666664</c:v>
                </c:pt>
                <c:pt idx="1248">
                  <c:v>42309.375</c:v>
                </c:pt>
                <c:pt idx="1249">
                  <c:v>42309.395833333336</c:v>
                </c:pt>
                <c:pt idx="1250">
                  <c:v>42309.416666666664</c:v>
                </c:pt>
                <c:pt idx="1251">
                  <c:v>42309.4375</c:v>
                </c:pt>
                <c:pt idx="1252">
                  <c:v>42309.458333333336</c:v>
                </c:pt>
                <c:pt idx="1253">
                  <c:v>42309.479166666664</c:v>
                </c:pt>
                <c:pt idx="1254">
                  <c:v>42309.5</c:v>
                </c:pt>
                <c:pt idx="1255">
                  <c:v>42309.520833333336</c:v>
                </c:pt>
                <c:pt idx="1256">
                  <c:v>42309.541666666664</c:v>
                </c:pt>
                <c:pt idx="1257">
                  <c:v>42309.5625</c:v>
                </c:pt>
                <c:pt idx="1258">
                  <c:v>42309.583333333336</c:v>
                </c:pt>
                <c:pt idx="1259">
                  <c:v>42309.604166666664</c:v>
                </c:pt>
                <c:pt idx="1260">
                  <c:v>42309.625</c:v>
                </c:pt>
                <c:pt idx="1261">
                  <c:v>42309.645833333336</c:v>
                </c:pt>
                <c:pt idx="1262">
                  <c:v>42309.666666666664</c:v>
                </c:pt>
                <c:pt idx="1263">
                  <c:v>42309.6875</c:v>
                </c:pt>
                <c:pt idx="1264">
                  <c:v>42309.708333333336</c:v>
                </c:pt>
                <c:pt idx="1265">
                  <c:v>42309.729166666664</c:v>
                </c:pt>
                <c:pt idx="1266">
                  <c:v>42309.75</c:v>
                </c:pt>
                <c:pt idx="1267">
                  <c:v>42309.770833333336</c:v>
                </c:pt>
                <c:pt idx="1268">
                  <c:v>42309.791666666664</c:v>
                </c:pt>
                <c:pt idx="1269">
                  <c:v>42309.8125</c:v>
                </c:pt>
                <c:pt idx="1270">
                  <c:v>42309.833333333336</c:v>
                </c:pt>
                <c:pt idx="1271">
                  <c:v>42309.854166666664</c:v>
                </c:pt>
                <c:pt idx="1272">
                  <c:v>42309.875</c:v>
                </c:pt>
                <c:pt idx="1273">
                  <c:v>42309.895833333336</c:v>
                </c:pt>
                <c:pt idx="1274">
                  <c:v>42309.916666666664</c:v>
                </c:pt>
                <c:pt idx="1275">
                  <c:v>42309.9375</c:v>
                </c:pt>
                <c:pt idx="1276">
                  <c:v>42310.958333333336</c:v>
                </c:pt>
                <c:pt idx="1277">
                  <c:v>42310.979166666664</c:v>
                </c:pt>
                <c:pt idx="1278">
                  <c:v>42310</c:v>
                </c:pt>
                <c:pt idx="1279">
                  <c:v>42310.020833333336</c:v>
                </c:pt>
                <c:pt idx="1280">
                  <c:v>42310.041666666664</c:v>
                </c:pt>
                <c:pt idx="1281">
                  <c:v>42310.0625</c:v>
                </c:pt>
                <c:pt idx="1282">
                  <c:v>42310.083333333336</c:v>
                </c:pt>
                <c:pt idx="1283">
                  <c:v>42310.104166666664</c:v>
                </c:pt>
                <c:pt idx="1284">
                  <c:v>42310.125</c:v>
                </c:pt>
                <c:pt idx="1285">
                  <c:v>42310.145833333336</c:v>
                </c:pt>
                <c:pt idx="1286">
                  <c:v>42310.166666666664</c:v>
                </c:pt>
                <c:pt idx="1287">
                  <c:v>42310.1875</c:v>
                </c:pt>
                <c:pt idx="1288">
                  <c:v>42310.208333333336</c:v>
                </c:pt>
                <c:pt idx="1289">
                  <c:v>42310.229166666664</c:v>
                </c:pt>
                <c:pt idx="1290">
                  <c:v>42310.25</c:v>
                </c:pt>
                <c:pt idx="1291">
                  <c:v>42310.270833333336</c:v>
                </c:pt>
                <c:pt idx="1292">
                  <c:v>42310.291666666664</c:v>
                </c:pt>
                <c:pt idx="1293">
                  <c:v>42310.3125</c:v>
                </c:pt>
                <c:pt idx="1294">
                  <c:v>42310.333333333336</c:v>
                </c:pt>
                <c:pt idx="1295">
                  <c:v>42310.354166666664</c:v>
                </c:pt>
                <c:pt idx="1296">
                  <c:v>42310.375</c:v>
                </c:pt>
                <c:pt idx="1297">
                  <c:v>42310.395833333336</c:v>
                </c:pt>
                <c:pt idx="1298">
                  <c:v>42310.416666666664</c:v>
                </c:pt>
                <c:pt idx="1299">
                  <c:v>42310.4375</c:v>
                </c:pt>
                <c:pt idx="1300">
                  <c:v>42310.458333333336</c:v>
                </c:pt>
                <c:pt idx="1301">
                  <c:v>42310.479166666664</c:v>
                </c:pt>
                <c:pt idx="1302">
                  <c:v>42310.5</c:v>
                </c:pt>
                <c:pt idx="1303">
                  <c:v>42310.520833333336</c:v>
                </c:pt>
                <c:pt idx="1304">
                  <c:v>42310.541666666664</c:v>
                </c:pt>
                <c:pt idx="1305">
                  <c:v>42310.5625</c:v>
                </c:pt>
                <c:pt idx="1306">
                  <c:v>42310.583333333336</c:v>
                </c:pt>
                <c:pt idx="1307">
                  <c:v>42310.604166666664</c:v>
                </c:pt>
                <c:pt idx="1308">
                  <c:v>42310.625</c:v>
                </c:pt>
                <c:pt idx="1309">
                  <c:v>42310.645833333336</c:v>
                </c:pt>
                <c:pt idx="1310">
                  <c:v>42310.666666666664</c:v>
                </c:pt>
                <c:pt idx="1311">
                  <c:v>42310.6875</c:v>
                </c:pt>
                <c:pt idx="1312">
                  <c:v>42310.708333333336</c:v>
                </c:pt>
                <c:pt idx="1313">
                  <c:v>42310.729166666664</c:v>
                </c:pt>
                <c:pt idx="1314">
                  <c:v>42310.75</c:v>
                </c:pt>
                <c:pt idx="1315">
                  <c:v>42310.770833333336</c:v>
                </c:pt>
                <c:pt idx="1316">
                  <c:v>42310.791666666664</c:v>
                </c:pt>
                <c:pt idx="1317">
                  <c:v>42310.8125</c:v>
                </c:pt>
                <c:pt idx="1318">
                  <c:v>42310.833333333336</c:v>
                </c:pt>
                <c:pt idx="1319">
                  <c:v>42310.854166666664</c:v>
                </c:pt>
                <c:pt idx="1320">
                  <c:v>42310.875</c:v>
                </c:pt>
                <c:pt idx="1321">
                  <c:v>42310.895833333336</c:v>
                </c:pt>
                <c:pt idx="1322">
                  <c:v>42310.916666666664</c:v>
                </c:pt>
                <c:pt idx="1323">
                  <c:v>42310.9375</c:v>
                </c:pt>
                <c:pt idx="1324">
                  <c:v>42311.958333333336</c:v>
                </c:pt>
                <c:pt idx="1325">
                  <c:v>42311.979166666664</c:v>
                </c:pt>
                <c:pt idx="1326">
                  <c:v>42311</c:v>
                </c:pt>
                <c:pt idx="1327">
                  <c:v>42311.020833333336</c:v>
                </c:pt>
                <c:pt idx="1328">
                  <c:v>42311.041666666664</c:v>
                </c:pt>
                <c:pt idx="1329">
                  <c:v>42311.0625</c:v>
                </c:pt>
                <c:pt idx="1330">
                  <c:v>42311.083333333336</c:v>
                </c:pt>
                <c:pt idx="1331">
                  <c:v>42311.104166666664</c:v>
                </c:pt>
                <c:pt idx="1332">
                  <c:v>42311.125</c:v>
                </c:pt>
                <c:pt idx="1333">
                  <c:v>42311.145833333336</c:v>
                </c:pt>
                <c:pt idx="1334">
                  <c:v>42311.166666666664</c:v>
                </c:pt>
                <c:pt idx="1335">
                  <c:v>42311.1875</c:v>
                </c:pt>
                <c:pt idx="1336">
                  <c:v>42311.208333333336</c:v>
                </c:pt>
                <c:pt idx="1337">
                  <c:v>42311.229166666664</c:v>
                </c:pt>
                <c:pt idx="1338">
                  <c:v>42311.25</c:v>
                </c:pt>
                <c:pt idx="1339">
                  <c:v>42311.270833333336</c:v>
                </c:pt>
                <c:pt idx="1340">
                  <c:v>42311.291666666664</c:v>
                </c:pt>
                <c:pt idx="1341">
                  <c:v>42311.3125</c:v>
                </c:pt>
                <c:pt idx="1342">
                  <c:v>42311.333333333336</c:v>
                </c:pt>
                <c:pt idx="1343">
                  <c:v>42311.354166666664</c:v>
                </c:pt>
                <c:pt idx="1344">
                  <c:v>42311.375</c:v>
                </c:pt>
                <c:pt idx="1345">
                  <c:v>42311.395833333336</c:v>
                </c:pt>
                <c:pt idx="1346">
                  <c:v>42311.416666666664</c:v>
                </c:pt>
                <c:pt idx="1347">
                  <c:v>42311.4375</c:v>
                </c:pt>
                <c:pt idx="1348">
                  <c:v>42311.458333333336</c:v>
                </c:pt>
                <c:pt idx="1349">
                  <c:v>42311.479166666672</c:v>
                </c:pt>
                <c:pt idx="1350">
                  <c:v>42311.500000000007</c:v>
                </c:pt>
                <c:pt idx="1351">
                  <c:v>42311.520833333343</c:v>
                </c:pt>
                <c:pt idx="1352">
                  <c:v>42311.541666666679</c:v>
                </c:pt>
                <c:pt idx="1353">
                  <c:v>42311.562500000015</c:v>
                </c:pt>
                <c:pt idx="1354">
                  <c:v>42311.58333333335</c:v>
                </c:pt>
                <c:pt idx="1355">
                  <c:v>42311.604166666686</c:v>
                </c:pt>
                <c:pt idx="1356">
                  <c:v>42311.625000000022</c:v>
                </c:pt>
                <c:pt idx="1357">
                  <c:v>42311.645833333358</c:v>
                </c:pt>
                <c:pt idx="1358">
                  <c:v>42311.666666666693</c:v>
                </c:pt>
                <c:pt idx="1359">
                  <c:v>42311.687500000029</c:v>
                </c:pt>
                <c:pt idx="1360">
                  <c:v>42311.708333333365</c:v>
                </c:pt>
                <c:pt idx="1361">
                  <c:v>42311.729166666701</c:v>
                </c:pt>
                <c:pt idx="1362">
                  <c:v>42311.750000000036</c:v>
                </c:pt>
                <c:pt idx="1363">
                  <c:v>42311.770833333372</c:v>
                </c:pt>
                <c:pt idx="1364">
                  <c:v>42311.791666666708</c:v>
                </c:pt>
                <c:pt idx="1365">
                  <c:v>42311.812500000044</c:v>
                </c:pt>
                <c:pt idx="1366">
                  <c:v>42311.833333333379</c:v>
                </c:pt>
                <c:pt idx="1367">
                  <c:v>42311.854166666715</c:v>
                </c:pt>
                <c:pt idx="1368">
                  <c:v>42311.875000000051</c:v>
                </c:pt>
                <c:pt idx="1369">
                  <c:v>42311.895833333387</c:v>
                </c:pt>
                <c:pt idx="1370">
                  <c:v>42311.916666666722</c:v>
                </c:pt>
                <c:pt idx="1371">
                  <c:v>42311.937500000058</c:v>
                </c:pt>
                <c:pt idx="1372">
                  <c:v>42311.958333333394</c:v>
                </c:pt>
                <c:pt idx="1373">
                  <c:v>42311.97916666673</c:v>
                </c:pt>
                <c:pt idx="1374">
                  <c:v>42312.000000000065</c:v>
                </c:pt>
                <c:pt idx="1375">
                  <c:v>42312.020833333401</c:v>
                </c:pt>
                <c:pt idx="1376">
                  <c:v>42312.041666666737</c:v>
                </c:pt>
                <c:pt idx="1377">
                  <c:v>42312.062500000073</c:v>
                </c:pt>
                <c:pt idx="1378">
                  <c:v>42312.083333333409</c:v>
                </c:pt>
                <c:pt idx="1379">
                  <c:v>42312.104166666744</c:v>
                </c:pt>
                <c:pt idx="1380">
                  <c:v>42312.12500000008</c:v>
                </c:pt>
                <c:pt idx="1381">
                  <c:v>42312.145833333416</c:v>
                </c:pt>
                <c:pt idx="1382">
                  <c:v>42312.166666666752</c:v>
                </c:pt>
                <c:pt idx="1383">
                  <c:v>42312.187500000087</c:v>
                </c:pt>
                <c:pt idx="1384">
                  <c:v>42312.208333333423</c:v>
                </c:pt>
                <c:pt idx="1385">
                  <c:v>42312.229166666759</c:v>
                </c:pt>
                <c:pt idx="1386">
                  <c:v>42312.250000000095</c:v>
                </c:pt>
                <c:pt idx="1387">
                  <c:v>42312.27083333343</c:v>
                </c:pt>
                <c:pt idx="1388">
                  <c:v>42312.291666666766</c:v>
                </c:pt>
                <c:pt idx="1389">
                  <c:v>42312.312500000102</c:v>
                </c:pt>
                <c:pt idx="1390">
                  <c:v>42312.333333333438</c:v>
                </c:pt>
                <c:pt idx="1391">
                  <c:v>42312.354166666773</c:v>
                </c:pt>
                <c:pt idx="1392">
                  <c:v>42312.375000000109</c:v>
                </c:pt>
                <c:pt idx="1393">
                  <c:v>42312.395833333445</c:v>
                </c:pt>
                <c:pt idx="1394">
                  <c:v>42312.416666666781</c:v>
                </c:pt>
                <c:pt idx="1395">
                  <c:v>42312.437500000116</c:v>
                </c:pt>
                <c:pt idx="1396">
                  <c:v>42312.458333333452</c:v>
                </c:pt>
                <c:pt idx="1397">
                  <c:v>42312.479166666788</c:v>
                </c:pt>
                <c:pt idx="1398">
                  <c:v>42312.500000000124</c:v>
                </c:pt>
                <c:pt idx="1399">
                  <c:v>42312.520833333459</c:v>
                </c:pt>
                <c:pt idx="1400">
                  <c:v>42312.541666666795</c:v>
                </c:pt>
                <c:pt idx="1401">
                  <c:v>42312.562500000131</c:v>
                </c:pt>
                <c:pt idx="1402">
                  <c:v>42312.583333333467</c:v>
                </c:pt>
                <c:pt idx="1403">
                  <c:v>42312.604166666802</c:v>
                </c:pt>
                <c:pt idx="1404">
                  <c:v>42312.625000000138</c:v>
                </c:pt>
                <c:pt idx="1405">
                  <c:v>42312.645833333474</c:v>
                </c:pt>
                <c:pt idx="1406">
                  <c:v>42312.66666666681</c:v>
                </c:pt>
                <c:pt idx="1407">
                  <c:v>42312.687500000146</c:v>
                </c:pt>
                <c:pt idx="1408">
                  <c:v>42312.708333333481</c:v>
                </c:pt>
                <c:pt idx="1409">
                  <c:v>42312.729166666817</c:v>
                </c:pt>
                <c:pt idx="1410">
                  <c:v>42312.750000000153</c:v>
                </c:pt>
                <c:pt idx="1411">
                  <c:v>42312.770833333489</c:v>
                </c:pt>
                <c:pt idx="1412">
                  <c:v>42312.791666666824</c:v>
                </c:pt>
                <c:pt idx="1413">
                  <c:v>42312.81250000016</c:v>
                </c:pt>
                <c:pt idx="1414">
                  <c:v>42312.833333333496</c:v>
                </c:pt>
                <c:pt idx="1415">
                  <c:v>42312.854166666832</c:v>
                </c:pt>
                <c:pt idx="1416">
                  <c:v>42312.875000000167</c:v>
                </c:pt>
                <c:pt idx="1417">
                  <c:v>42312.895833333503</c:v>
                </c:pt>
                <c:pt idx="1418">
                  <c:v>42312.916666666839</c:v>
                </c:pt>
                <c:pt idx="1419">
                  <c:v>42312.937500000175</c:v>
                </c:pt>
                <c:pt idx="1420">
                  <c:v>42312.95833333351</c:v>
                </c:pt>
                <c:pt idx="1421">
                  <c:v>42312.979166666846</c:v>
                </c:pt>
                <c:pt idx="1422">
                  <c:v>42313.000000000182</c:v>
                </c:pt>
                <c:pt idx="1423">
                  <c:v>42313.020833333518</c:v>
                </c:pt>
                <c:pt idx="1424">
                  <c:v>42313.041666666853</c:v>
                </c:pt>
                <c:pt idx="1425">
                  <c:v>42313.062500000189</c:v>
                </c:pt>
                <c:pt idx="1426">
                  <c:v>42313.083333333525</c:v>
                </c:pt>
                <c:pt idx="1427">
                  <c:v>42313.104166666861</c:v>
                </c:pt>
                <c:pt idx="1428">
                  <c:v>42313.125000000196</c:v>
                </c:pt>
                <c:pt idx="1429">
                  <c:v>42313.145833333532</c:v>
                </c:pt>
                <c:pt idx="1430">
                  <c:v>42313.166666666868</c:v>
                </c:pt>
                <c:pt idx="1431">
                  <c:v>42313.187500000204</c:v>
                </c:pt>
                <c:pt idx="1432">
                  <c:v>42313.208333333539</c:v>
                </c:pt>
                <c:pt idx="1433">
                  <c:v>42313.229166666875</c:v>
                </c:pt>
                <c:pt idx="1434">
                  <c:v>42313.250000000211</c:v>
                </c:pt>
                <c:pt idx="1435">
                  <c:v>42313.270833333547</c:v>
                </c:pt>
                <c:pt idx="1436">
                  <c:v>42313.291666666883</c:v>
                </c:pt>
                <c:pt idx="1437">
                  <c:v>42313.312500000218</c:v>
                </c:pt>
                <c:pt idx="1438">
                  <c:v>42313.333333333554</c:v>
                </c:pt>
                <c:pt idx="1439">
                  <c:v>42313.35416666689</c:v>
                </c:pt>
                <c:pt idx="1440">
                  <c:v>42313.375000000226</c:v>
                </c:pt>
                <c:pt idx="1441">
                  <c:v>42313.395833333561</c:v>
                </c:pt>
                <c:pt idx="1442">
                  <c:v>42313.416666666897</c:v>
                </c:pt>
                <c:pt idx="1443">
                  <c:v>42313.437500000233</c:v>
                </c:pt>
                <c:pt idx="1444">
                  <c:v>42313.458333333569</c:v>
                </c:pt>
                <c:pt idx="1445">
                  <c:v>42313.479166666904</c:v>
                </c:pt>
                <c:pt idx="1446">
                  <c:v>42313.50000000024</c:v>
                </c:pt>
                <c:pt idx="1447">
                  <c:v>42313.520833333576</c:v>
                </c:pt>
                <c:pt idx="1448">
                  <c:v>42313.541666666912</c:v>
                </c:pt>
                <c:pt idx="1449">
                  <c:v>42313.562500000247</c:v>
                </c:pt>
                <c:pt idx="1450">
                  <c:v>42313.583333333583</c:v>
                </c:pt>
                <c:pt idx="1451">
                  <c:v>42313.604166666919</c:v>
                </c:pt>
                <c:pt idx="1452">
                  <c:v>42313.625000000255</c:v>
                </c:pt>
                <c:pt idx="1453">
                  <c:v>42313.64583333359</c:v>
                </c:pt>
                <c:pt idx="1454">
                  <c:v>42313.666666666926</c:v>
                </c:pt>
                <c:pt idx="1455">
                  <c:v>42313.687500000262</c:v>
                </c:pt>
                <c:pt idx="1456">
                  <c:v>42313.708333333598</c:v>
                </c:pt>
                <c:pt idx="1457">
                  <c:v>42313.729166666933</c:v>
                </c:pt>
                <c:pt idx="1458">
                  <c:v>42313.750000000269</c:v>
                </c:pt>
                <c:pt idx="1459">
                  <c:v>42313.770833333605</c:v>
                </c:pt>
                <c:pt idx="1460">
                  <c:v>42313.791666666941</c:v>
                </c:pt>
                <c:pt idx="1461">
                  <c:v>42313.812500000276</c:v>
                </c:pt>
                <c:pt idx="1462">
                  <c:v>42313.833333333612</c:v>
                </c:pt>
                <c:pt idx="1463">
                  <c:v>42313.854166666948</c:v>
                </c:pt>
                <c:pt idx="1464">
                  <c:v>42313.875000000284</c:v>
                </c:pt>
                <c:pt idx="1465">
                  <c:v>42313.89583333362</c:v>
                </c:pt>
                <c:pt idx="1466">
                  <c:v>42313.916666666955</c:v>
                </c:pt>
                <c:pt idx="1467">
                  <c:v>42313.937500000291</c:v>
                </c:pt>
                <c:pt idx="1468">
                  <c:v>42313.958333333627</c:v>
                </c:pt>
                <c:pt idx="1469">
                  <c:v>42313.979166666963</c:v>
                </c:pt>
                <c:pt idx="1470">
                  <c:v>42314.000000000298</c:v>
                </c:pt>
                <c:pt idx="1471">
                  <c:v>42314.020833333634</c:v>
                </c:pt>
                <c:pt idx="1472">
                  <c:v>42314.04166666697</c:v>
                </c:pt>
                <c:pt idx="1473">
                  <c:v>42314.062500000306</c:v>
                </c:pt>
                <c:pt idx="1474">
                  <c:v>42314.083333333641</c:v>
                </c:pt>
                <c:pt idx="1475">
                  <c:v>42314.104166666977</c:v>
                </c:pt>
                <c:pt idx="1476">
                  <c:v>42314.125000000313</c:v>
                </c:pt>
                <c:pt idx="1477">
                  <c:v>42314.145833333649</c:v>
                </c:pt>
                <c:pt idx="1478">
                  <c:v>42314.166666666984</c:v>
                </c:pt>
                <c:pt idx="1479">
                  <c:v>42314.18750000032</c:v>
                </c:pt>
                <c:pt idx="1480">
                  <c:v>42314.208333333656</c:v>
                </c:pt>
                <c:pt idx="1481">
                  <c:v>42314.229166666992</c:v>
                </c:pt>
                <c:pt idx="1482">
                  <c:v>42314.250000000327</c:v>
                </c:pt>
                <c:pt idx="1483">
                  <c:v>42314.270833333663</c:v>
                </c:pt>
                <c:pt idx="1484">
                  <c:v>42314.291666666999</c:v>
                </c:pt>
                <c:pt idx="1485">
                  <c:v>42314.312500000335</c:v>
                </c:pt>
                <c:pt idx="1486">
                  <c:v>42314.33333333367</c:v>
                </c:pt>
                <c:pt idx="1487">
                  <c:v>42314.354166667006</c:v>
                </c:pt>
                <c:pt idx="1488">
                  <c:v>42314.375000000342</c:v>
                </c:pt>
                <c:pt idx="1489">
                  <c:v>42314.395833333678</c:v>
                </c:pt>
                <c:pt idx="1490">
                  <c:v>42314.416666667013</c:v>
                </c:pt>
                <c:pt idx="1491">
                  <c:v>42314.437500000349</c:v>
                </c:pt>
                <c:pt idx="1492">
                  <c:v>42314.458333333685</c:v>
                </c:pt>
                <c:pt idx="1493">
                  <c:v>42314.479166667021</c:v>
                </c:pt>
                <c:pt idx="1494">
                  <c:v>42314.500000000357</c:v>
                </c:pt>
                <c:pt idx="1495">
                  <c:v>42314.520833333692</c:v>
                </c:pt>
                <c:pt idx="1496">
                  <c:v>42314.541666667028</c:v>
                </c:pt>
                <c:pt idx="1497">
                  <c:v>42314.562500000364</c:v>
                </c:pt>
                <c:pt idx="1498">
                  <c:v>42314.5833333337</c:v>
                </c:pt>
                <c:pt idx="1499">
                  <c:v>42314.604166667035</c:v>
                </c:pt>
                <c:pt idx="1500">
                  <c:v>42314.625000000371</c:v>
                </c:pt>
                <c:pt idx="1501">
                  <c:v>42314.645833333707</c:v>
                </c:pt>
                <c:pt idx="1502">
                  <c:v>42314.666666667043</c:v>
                </c:pt>
                <c:pt idx="1503">
                  <c:v>42314.687500000378</c:v>
                </c:pt>
                <c:pt idx="1504">
                  <c:v>42314.708333333714</c:v>
                </c:pt>
                <c:pt idx="1505">
                  <c:v>42314.72916666705</c:v>
                </c:pt>
                <c:pt idx="1506">
                  <c:v>42314.750000000386</c:v>
                </c:pt>
                <c:pt idx="1507">
                  <c:v>42314.770833333721</c:v>
                </c:pt>
                <c:pt idx="1508">
                  <c:v>42314.791666667057</c:v>
                </c:pt>
                <c:pt idx="1509">
                  <c:v>42314.812500000393</c:v>
                </c:pt>
                <c:pt idx="1510">
                  <c:v>42314.833333333729</c:v>
                </c:pt>
                <c:pt idx="1511">
                  <c:v>42314.854166667064</c:v>
                </c:pt>
                <c:pt idx="1512">
                  <c:v>42314.8750000004</c:v>
                </c:pt>
                <c:pt idx="1513">
                  <c:v>42314.895833333736</c:v>
                </c:pt>
                <c:pt idx="1514">
                  <c:v>42314.916666667072</c:v>
                </c:pt>
                <c:pt idx="1515">
                  <c:v>42314.937500000407</c:v>
                </c:pt>
                <c:pt idx="1516">
                  <c:v>42314.958333333743</c:v>
                </c:pt>
                <c:pt idx="1517">
                  <c:v>42314.979166667079</c:v>
                </c:pt>
                <c:pt idx="1518">
                  <c:v>42315.000000000415</c:v>
                </c:pt>
                <c:pt idx="1519">
                  <c:v>42315.02083333375</c:v>
                </c:pt>
                <c:pt idx="1520">
                  <c:v>42315.041666667086</c:v>
                </c:pt>
                <c:pt idx="1521">
                  <c:v>42315.062500000422</c:v>
                </c:pt>
                <c:pt idx="1522">
                  <c:v>42315.083333333758</c:v>
                </c:pt>
                <c:pt idx="1523">
                  <c:v>42315.104166667094</c:v>
                </c:pt>
                <c:pt idx="1524">
                  <c:v>42315.125000000429</c:v>
                </c:pt>
                <c:pt idx="1525">
                  <c:v>42315.145833333765</c:v>
                </c:pt>
                <c:pt idx="1526">
                  <c:v>42315.166666667101</c:v>
                </c:pt>
                <c:pt idx="1527">
                  <c:v>42315.187500000437</c:v>
                </c:pt>
                <c:pt idx="1528">
                  <c:v>42315.208333333772</c:v>
                </c:pt>
                <c:pt idx="1529">
                  <c:v>42315.229166667108</c:v>
                </c:pt>
                <c:pt idx="1530">
                  <c:v>42315.250000000444</c:v>
                </c:pt>
                <c:pt idx="1531">
                  <c:v>42315.27083333378</c:v>
                </c:pt>
                <c:pt idx="1532">
                  <c:v>42315.291666667115</c:v>
                </c:pt>
                <c:pt idx="1533">
                  <c:v>42315.312500000451</c:v>
                </c:pt>
                <c:pt idx="1534">
                  <c:v>42315.333333333787</c:v>
                </c:pt>
                <c:pt idx="1535">
                  <c:v>42315.354166667123</c:v>
                </c:pt>
                <c:pt idx="1536">
                  <c:v>42315.375000000458</c:v>
                </c:pt>
                <c:pt idx="1537">
                  <c:v>42315.395833333794</c:v>
                </c:pt>
                <c:pt idx="1538">
                  <c:v>42315.41666666713</c:v>
                </c:pt>
                <c:pt idx="1539">
                  <c:v>42315.437500000466</c:v>
                </c:pt>
                <c:pt idx="1540">
                  <c:v>42315.458333333801</c:v>
                </c:pt>
                <c:pt idx="1541">
                  <c:v>42315.479166667137</c:v>
                </c:pt>
                <c:pt idx="1542">
                  <c:v>42315.500000000473</c:v>
                </c:pt>
                <c:pt idx="1543">
                  <c:v>42315.520833333809</c:v>
                </c:pt>
                <c:pt idx="1544">
                  <c:v>42315.541666667144</c:v>
                </c:pt>
                <c:pt idx="1545">
                  <c:v>42315.56250000048</c:v>
                </c:pt>
                <c:pt idx="1546">
                  <c:v>42315.583333333816</c:v>
                </c:pt>
                <c:pt idx="1547">
                  <c:v>42315.604166667152</c:v>
                </c:pt>
                <c:pt idx="1548">
                  <c:v>42315.625000000487</c:v>
                </c:pt>
                <c:pt idx="1549">
                  <c:v>42315.645833333823</c:v>
                </c:pt>
                <c:pt idx="1550">
                  <c:v>42315.666666667159</c:v>
                </c:pt>
                <c:pt idx="1551">
                  <c:v>42315.687500000495</c:v>
                </c:pt>
                <c:pt idx="1552">
                  <c:v>42315.708333333831</c:v>
                </c:pt>
                <c:pt idx="1553">
                  <c:v>42315.729166667166</c:v>
                </c:pt>
                <c:pt idx="1554">
                  <c:v>42315.750000000502</c:v>
                </c:pt>
                <c:pt idx="1555">
                  <c:v>42315.770833333838</c:v>
                </c:pt>
                <c:pt idx="1556">
                  <c:v>42315.791666667174</c:v>
                </c:pt>
                <c:pt idx="1557">
                  <c:v>42315.812500000509</c:v>
                </c:pt>
                <c:pt idx="1558">
                  <c:v>42315.833333333845</c:v>
                </c:pt>
                <c:pt idx="1559">
                  <c:v>42315.854166667181</c:v>
                </c:pt>
                <c:pt idx="1560">
                  <c:v>42315.875000000517</c:v>
                </c:pt>
                <c:pt idx="1561">
                  <c:v>42315.895833333852</c:v>
                </c:pt>
                <c:pt idx="1562">
                  <c:v>42315.916666667188</c:v>
                </c:pt>
                <c:pt idx="1563">
                  <c:v>42315.937500000524</c:v>
                </c:pt>
                <c:pt idx="1564">
                  <c:v>42315.95833333386</c:v>
                </c:pt>
                <c:pt idx="1565">
                  <c:v>42315.979166667195</c:v>
                </c:pt>
                <c:pt idx="1566">
                  <c:v>42316.000000000531</c:v>
                </c:pt>
                <c:pt idx="1567">
                  <c:v>42316.020833333867</c:v>
                </c:pt>
                <c:pt idx="1568">
                  <c:v>42316.041666667203</c:v>
                </c:pt>
                <c:pt idx="1569">
                  <c:v>42316.062500000538</c:v>
                </c:pt>
                <c:pt idx="1570">
                  <c:v>42316.083333333874</c:v>
                </c:pt>
                <c:pt idx="1571">
                  <c:v>42316.10416666721</c:v>
                </c:pt>
                <c:pt idx="1572">
                  <c:v>42316.125000000546</c:v>
                </c:pt>
                <c:pt idx="1573">
                  <c:v>42316.145833333881</c:v>
                </c:pt>
                <c:pt idx="1574">
                  <c:v>42316.166666667217</c:v>
                </c:pt>
                <c:pt idx="1575">
                  <c:v>42316.187500000553</c:v>
                </c:pt>
                <c:pt idx="1576">
                  <c:v>42316.208333333889</c:v>
                </c:pt>
                <c:pt idx="1577">
                  <c:v>42316.229166667224</c:v>
                </c:pt>
                <c:pt idx="1578">
                  <c:v>42316.25000000056</c:v>
                </c:pt>
                <c:pt idx="1579">
                  <c:v>42316.270833333896</c:v>
                </c:pt>
                <c:pt idx="1580">
                  <c:v>42316.291666667232</c:v>
                </c:pt>
                <c:pt idx="1581">
                  <c:v>42316.312500000568</c:v>
                </c:pt>
                <c:pt idx="1582">
                  <c:v>42316.333333333903</c:v>
                </c:pt>
                <c:pt idx="1583">
                  <c:v>42316.354166667239</c:v>
                </c:pt>
                <c:pt idx="1584">
                  <c:v>42316.375000000575</c:v>
                </c:pt>
                <c:pt idx="1585">
                  <c:v>42316.395833333911</c:v>
                </c:pt>
                <c:pt idx="1586">
                  <c:v>42316.416666667246</c:v>
                </c:pt>
                <c:pt idx="1587">
                  <c:v>42316.437500000582</c:v>
                </c:pt>
                <c:pt idx="1588">
                  <c:v>42316.458333333918</c:v>
                </c:pt>
                <c:pt idx="1589">
                  <c:v>42316.479166667254</c:v>
                </c:pt>
                <c:pt idx="1590">
                  <c:v>42316.500000000589</c:v>
                </c:pt>
                <c:pt idx="1591">
                  <c:v>42316.520833333925</c:v>
                </c:pt>
                <c:pt idx="1592">
                  <c:v>42316.541666667261</c:v>
                </c:pt>
                <c:pt idx="1593">
                  <c:v>42316.562500000597</c:v>
                </c:pt>
                <c:pt idx="1594">
                  <c:v>42316.583333333932</c:v>
                </c:pt>
                <c:pt idx="1595">
                  <c:v>42316.604166667268</c:v>
                </c:pt>
                <c:pt idx="1596">
                  <c:v>42316.625000000604</c:v>
                </c:pt>
                <c:pt idx="1597">
                  <c:v>42316.64583333394</c:v>
                </c:pt>
                <c:pt idx="1598">
                  <c:v>42316.666666667275</c:v>
                </c:pt>
                <c:pt idx="1599">
                  <c:v>42316.687500000611</c:v>
                </c:pt>
                <c:pt idx="1600">
                  <c:v>42316.708333333947</c:v>
                </c:pt>
                <c:pt idx="1601">
                  <c:v>42316.729166667283</c:v>
                </c:pt>
                <c:pt idx="1602">
                  <c:v>42316.750000000618</c:v>
                </c:pt>
                <c:pt idx="1603">
                  <c:v>42316.770833333954</c:v>
                </c:pt>
                <c:pt idx="1604">
                  <c:v>42316.79166666729</c:v>
                </c:pt>
                <c:pt idx="1605">
                  <c:v>42316.812500000626</c:v>
                </c:pt>
                <c:pt idx="1606">
                  <c:v>42316.833333333961</c:v>
                </c:pt>
                <c:pt idx="1607">
                  <c:v>42316.854166667297</c:v>
                </c:pt>
                <c:pt idx="1608">
                  <c:v>42316.875000000633</c:v>
                </c:pt>
                <c:pt idx="1609">
                  <c:v>42316.895833333969</c:v>
                </c:pt>
                <c:pt idx="1610">
                  <c:v>42316.916666667305</c:v>
                </c:pt>
                <c:pt idx="1611">
                  <c:v>42316.93750000064</c:v>
                </c:pt>
                <c:pt idx="1612">
                  <c:v>42316.958333333976</c:v>
                </c:pt>
                <c:pt idx="1613">
                  <c:v>42316.979166667312</c:v>
                </c:pt>
                <c:pt idx="1614">
                  <c:v>42317.000000000648</c:v>
                </c:pt>
                <c:pt idx="1615">
                  <c:v>42317.020833333983</c:v>
                </c:pt>
                <c:pt idx="1616">
                  <c:v>42317.041666667319</c:v>
                </c:pt>
                <c:pt idx="1617">
                  <c:v>42317.062500000655</c:v>
                </c:pt>
                <c:pt idx="1618">
                  <c:v>42317.083333333991</c:v>
                </c:pt>
                <c:pt idx="1619">
                  <c:v>42317.104166667326</c:v>
                </c:pt>
                <c:pt idx="1620">
                  <c:v>42317.125000000662</c:v>
                </c:pt>
                <c:pt idx="1621">
                  <c:v>42317.145833333998</c:v>
                </c:pt>
                <c:pt idx="1622">
                  <c:v>42317.166666667334</c:v>
                </c:pt>
                <c:pt idx="1623">
                  <c:v>42317.187500000669</c:v>
                </c:pt>
                <c:pt idx="1624">
                  <c:v>42317.208333334005</c:v>
                </c:pt>
                <c:pt idx="1625">
                  <c:v>42317.229166667341</c:v>
                </c:pt>
                <c:pt idx="1626">
                  <c:v>42317.250000000677</c:v>
                </c:pt>
                <c:pt idx="1627">
                  <c:v>42317.270833334012</c:v>
                </c:pt>
                <c:pt idx="1628">
                  <c:v>42317.291666667348</c:v>
                </c:pt>
                <c:pt idx="1629">
                  <c:v>42317.312500000684</c:v>
                </c:pt>
                <c:pt idx="1630">
                  <c:v>42317.33333333402</c:v>
                </c:pt>
                <c:pt idx="1631">
                  <c:v>42317.354166667355</c:v>
                </c:pt>
                <c:pt idx="1632">
                  <c:v>42317.375000000691</c:v>
                </c:pt>
                <c:pt idx="1633">
                  <c:v>42317.395833334027</c:v>
                </c:pt>
                <c:pt idx="1634">
                  <c:v>42317.416666667363</c:v>
                </c:pt>
                <c:pt idx="1635">
                  <c:v>42317.437500000698</c:v>
                </c:pt>
                <c:pt idx="1636">
                  <c:v>42317.458333334034</c:v>
                </c:pt>
                <c:pt idx="1637">
                  <c:v>42317.47916666737</c:v>
                </c:pt>
                <c:pt idx="1638">
                  <c:v>42317.500000000706</c:v>
                </c:pt>
                <c:pt idx="1639">
                  <c:v>42317.520833334042</c:v>
                </c:pt>
                <c:pt idx="1640">
                  <c:v>42317.541666667377</c:v>
                </c:pt>
                <c:pt idx="1641">
                  <c:v>42317.562500000713</c:v>
                </c:pt>
                <c:pt idx="1642">
                  <c:v>42317.583333334049</c:v>
                </c:pt>
                <c:pt idx="1643">
                  <c:v>42317.604166667385</c:v>
                </c:pt>
                <c:pt idx="1644">
                  <c:v>42317.62500000072</c:v>
                </c:pt>
                <c:pt idx="1645">
                  <c:v>42317.645833334056</c:v>
                </c:pt>
                <c:pt idx="1646">
                  <c:v>42317.666666667392</c:v>
                </c:pt>
                <c:pt idx="1647">
                  <c:v>42317.687500000728</c:v>
                </c:pt>
                <c:pt idx="1648">
                  <c:v>42317.708333334063</c:v>
                </c:pt>
                <c:pt idx="1649">
                  <c:v>42317.729166667399</c:v>
                </c:pt>
                <c:pt idx="1650">
                  <c:v>42317.750000000735</c:v>
                </c:pt>
                <c:pt idx="1651">
                  <c:v>42317.770833334071</c:v>
                </c:pt>
                <c:pt idx="1652">
                  <c:v>42317.791666667406</c:v>
                </c:pt>
                <c:pt idx="1653">
                  <c:v>42317.812500000742</c:v>
                </c:pt>
                <c:pt idx="1654">
                  <c:v>42317.833333334078</c:v>
                </c:pt>
                <c:pt idx="1655">
                  <c:v>42317.854166667414</c:v>
                </c:pt>
                <c:pt idx="1656">
                  <c:v>42317.875000000749</c:v>
                </c:pt>
                <c:pt idx="1657">
                  <c:v>42317.895833334085</c:v>
                </c:pt>
                <c:pt idx="1658">
                  <c:v>42317.916666667421</c:v>
                </c:pt>
                <c:pt idx="1659">
                  <c:v>42317.937500000757</c:v>
                </c:pt>
                <c:pt idx="1660">
                  <c:v>42317.958333334092</c:v>
                </c:pt>
                <c:pt idx="1661">
                  <c:v>42317.979166667428</c:v>
                </c:pt>
                <c:pt idx="1662">
                  <c:v>42318.000000000764</c:v>
                </c:pt>
                <c:pt idx="1663">
                  <c:v>42318.0208333341</c:v>
                </c:pt>
                <c:pt idx="1664">
                  <c:v>42318.041666667435</c:v>
                </c:pt>
                <c:pt idx="1665">
                  <c:v>42318.062500000771</c:v>
                </c:pt>
                <c:pt idx="1666">
                  <c:v>42318.083333334107</c:v>
                </c:pt>
                <c:pt idx="1667">
                  <c:v>42318.104166667443</c:v>
                </c:pt>
                <c:pt idx="1668">
                  <c:v>42318.125000000779</c:v>
                </c:pt>
                <c:pt idx="1669">
                  <c:v>42318.145833334114</c:v>
                </c:pt>
                <c:pt idx="1670">
                  <c:v>42318.16666666745</c:v>
                </c:pt>
                <c:pt idx="1671">
                  <c:v>42318.187500000786</c:v>
                </c:pt>
                <c:pt idx="1672">
                  <c:v>42318.208333334122</c:v>
                </c:pt>
                <c:pt idx="1673">
                  <c:v>42318.229166667457</c:v>
                </c:pt>
                <c:pt idx="1674">
                  <c:v>42318.250000000793</c:v>
                </c:pt>
                <c:pt idx="1675">
                  <c:v>42318.270833334129</c:v>
                </c:pt>
                <c:pt idx="1676">
                  <c:v>42318.291666667465</c:v>
                </c:pt>
                <c:pt idx="1677">
                  <c:v>42318.3125000008</c:v>
                </c:pt>
                <c:pt idx="1678">
                  <c:v>42318.333333334136</c:v>
                </c:pt>
                <c:pt idx="1679">
                  <c:v>42318.354166667472</c:v>
                </c:pt>
                <c:pt idx="1680">
                  <c:v>42318.375000000808</c:v>
                </c:pt>
                <c:pt idx="1681">
                  <c:v>42318.395833334143</c:v>
                </c:pt>
                <c:pt idx="1682">
                  <c:v>42318.416666667479</c:v>
                </c:pt>
                <c:pt idx="1683">
                  <c:v>42318.437500000815</c:v>
                </c:pt>
                <c:pt idx="1684">
                  <c:v>42318.458333334151</c:v>
                </c:pt>
                <c:pt idx="1685">
                  <c:v>42318.479166667486</c:v>
                </c:pt>
                <c:pt idx="1686">
                  <c:v>42318.500000000822</c:v>
                </c:pt>
                <c:pt idx="1687">
                  <c:v>42318.520833334158</c:v>
                </c:pt>
                <c:pt idx="1688">
                  <c:v>42318.541666667494</c:v>
                </c:pt>
                <c:pt idx="1689">
                  <c:v>42318.562500000829</c:v>
                </c:pt>
                <c:pt idx="1690">
                  <c:v>42318.583333334165</c:v>
                </c:pt>
                <c:pt idx="1691">
                  <c:v>42318.604166667501</c:v>
                </c:pt>
                <c:pt idx="1692">
                  <c:v>42318.625000000837</c:v>
                </c:pt>
                <c:pt idx="1693">
                  <c:v>42318.645833334172</c:v>
                </c:pt>
                <c:pt idx="1694">
                  <c:v>42318.666666667508</c:v>
                </c:pt>
                <c:pt idx="1695">
                  <c:v>42318.687500000844</c:v>
                </c:pt>
                <c:pt idx="1696">
                  <c:v>42318.70833333418</c:v>
                </c:pt>
                <c:pt idx="1697">
                  <c:v>42318.729166667516</c:v>
                </c:pt>
                <c:pt idx="1698">
                  <c:v>42318.750000000851</c:v>
                </c:pt>
                <c:pt idx="1699">
                  <c:v>42318.770833334187</c:v>
                </c:pt>
                <c:pt idx="1700">
                  <c:v>42318.791666667523</c:v>
                </c:pt>
                <c:pt idx="1701">
                  <c:v>42318.812500000859</c:v>
                </c:pt>
                <c:pt idx="1702">
                  <c:v>42318.833333334194</c:v>
                </c:pt>
                <c:pt idx="1703">
                  <c:v>42318.85416666753</c:v>
                </c:pt>
                <c:pt idx="1704">
                  <c:v>42318.875000000866</c:v>
                </c:pt>
                <c:pt idx="1705">
                  <c:v>42318.895833334202</c:v>
                </c:pt>
                <c:pt idx="1706">
                  <c:v>42318.916666667537</c:v>
                </c:pt>
                <c:pt idx="1707">
                  <c:v>42318.937500000873</c:v>
                </c:pt>
                <c:pt idx="1708">
                  <c:v>42318.958333334209</c:v>
                </c:pt>
                <c:pt idx="1709">
                  <c:v>42318.979166667545</c:v>
                </c:pt>
                <c:pt idx="1710">
                  <c:v>42319.00000000088</c:v>
                </c:pt>
                <c:pt idx="1711">
                  <c:v>42319.020833334216</c:v>
                </c:pt>
                <c:pt idx="1712">
                  <c:v>42319.041666667552</c:v>
                </c:pt>
                <c:pt idx="1713">
                  <c:v>42319.062500000888</c:v>
                </c:pt>
                <c:pt idx="1714">
                  <c:v>42319.083333334223</c:v>
                </c:pt>
                <c:pt idx="1715">
                  <c:v>42319.104166667559</c:v>
                </c:pt>
                <c:pt idx="1716">
                  <c:v>42319.125000000895</c:v>
                </c:pt>
                <c:pt idx="1717">
                  <c:v>42319.145833334231</c:v>
                </c:pt>
                <c:pt idx="1718">
                  <c:v>42319.166666667566</c:v>
                </c:pt>
                <c:pt idx="1719">
                  <c:v>42319.187500000902</c:v>
                </c:pt>
                <c:pt idx="1720">
                  <c:v>42319.208333334238</c:v>
                </c:pt>
                <c:pt idx="1721">
                  <c:v>42319.229166667574</c:v>
                </c:pt>
                <c:pt idx="1722">
                  <c:v>42319.250000000909</c:v>
                </c:pt>
                <c:pt idx="1723">
                  <c:v>42319.270833334245</c:v>
                </c:pt>
                <c:pt idx="1724">
                  <c:v>42319.291666667581</c:v>
                </c:pt>
                <c:pt idx="1725">
                  <c:v>42319.312500000917</c:v>
                </c:pt>
                <c:pt idx="1726">
                  <c:v>42319.333333334253</c:v>
                </c:pt>
                <c:pt idx="1727">
                  <c:v>42319.354166667588</c:v>
                </c:pt>
                <c:pt idx="1728">
                  <c:v>42319.375000000924</c:v>
                </c:pt>
                <c:pt idx="1729">
                  <c:v>42319.39583333426</c:v>
                </c:pt>
                <c:pt idx="1730">
                  <c:v>42319.416666667596</c:v>
                </c:pt>
                <c:pt idx="1731">
                  <c:v>42319.437500000931</c:v>
                </c:pt>
                <c:pt idx="1732">
                  <c:v>42319.458333334267</c:v>
                </c:pt>
                <c:pt idx="1733">
                  <c:v>42319.479166667603</c:v>
                </c:pt>
                <c:pt idx="1734">
                  <c:v>42319.500000000939</c:v>
                </c:pt>
                <c:pt idx="1735">
                  <c:v>42319.520833334274</c:v>
                </c:pt>
                <c:pt idx="1736">
                  <c:v>42319.54166666761</c:v>
                </c:pt>
                <c:pt idx="1737">
                  <c:v>42319.562500000946</c:v>
                </c:pt>
                <c:pt idx="1738">
                  <c:v>42319.583333334282</c:v>
                </c:pt>
                <c:pt idx="1739">
                  <c:v>42319.604166667617</c:v>
                </c:pt>
                <c:pt idx="1740">
                  <c:v>42319.625000000953</c:v>
                </c:pt>
                <c:pt idx="1741">
                  <c:v>42319.645833334289</c:v>
                </c:pt>
                <c:pt idx="1742">
                  <c:v>42319.666666667625</c:v>
                </c:pt>
                <c:pt idx="1743">
                  <c:v>42319.68750000096</c:v>
                </c:pt>
                <c:pt idx="1744">
                  <c:v>42319.708333334296</c:v>
                </c:pt>
                <c:pt idx="1745">
                  <c:v>42319.729166667632</c:v>
                </c:pt>
                <c:pt idx="1746">
                  <c:v>42319.750000000968</c:v>
                </c:pt>
                <c:pt idx="1747">
                  <c:v>42319.770833334303</c:v>
                </c:pt>
                <c:pt idx="1748">
                  <c:v>42319.791666667639</c:v>
                </c:pt>
                <c:pt idx="1749">
                  <c:v>42319.812500000975</c:v>
                </c:pt>
                <c:pt idx="1750">
                  <c:v>42319.833333334311</c:v>
                </c:pt>
                <c:pt idx="1751">
                  <c:v>42319.854166667646</c:v>
                </c:pt>
                <c:pt idx="1752">
                  <c:v>42319.875000000982</c:v>
                </c:pt>
                <c:pt idx="1753">
                  <c:v>42319.895833334318</c:v>
                </c:pt>
                <c:pt idx="1754">
                  <c:v>42319.916666667654</c:v>
                </c:pt>
                <c:pt idx="1755">
                  <c:v>42319.93750000099</c:v>
                </c:pt>
                <c:pt idx="1756">
                  <c:v>42319.958333334325</c:v>
                </c:pt>
                <c:pt idx="1757">
                  <c:v>42319.979166667661</c:v>
                </c:pt>
                <c:pt idx="1758">
                  <c:v>42320.000000000997</c:v>
                </c:pt>
                <c:pt idx="1759">
                  <c:v>42320.020833334333</c:v>
                </c:pt>
                <c:pt idx="1760">
                  <c:v>42320.041666667668</c:v>
                </c:pt>
                <c:pt idx="1761">
                  <c:v>42320.062500001004</c:v>
                </c:pt>
                <c:pt idx="1762">
                  <c:v>42320.08333333434</c:v>
                </c:pt>
                <c:pt idx="1763">
                  <c:v>42320.104166667676</c:v>
                </c:pt>
                <c:pt idx="1764">
                  <c:v>42320.125000001011</c:v>
                </c:pt>
                <c:pt idx="1765">
                  <c:v>42320.145833334347</c:v>
                </c:pt>
                <c:pt idx="1766">
                  <c:v>42320.166666667683</c:v>
                </c:pt>
                <c:pt idx="1767">
                  <c:v>42320.187500001019</c:v>
                </c:pt>
                <c:pt idx="1768">
                  <c:v>42320.208333334354</c:v>
                </c:pt>
                <c:pt idx="1769">
                  <c:v>42320.22916666769</c:v>
                </c:pt>
                <c:pt idx="1770">
                  <c:v>42320.250000001026</c:v>
                </c:pt>
                <c:pt idx="1771">
                  <c:v>42320.270833334362</c:v>
                </c:pt>
                <c:pt idx="1772">
                  <c:v>42320.291666667697</c:v>
                </c:pt>
                <c:pt idx="1773">
                  <c:v>42320.312500001033</c:v>
                </c:pt>
                <c:pt idx="1774">
                  <c:v>42320.333333334369</c:v>
                </c:pt>
                <c:pt idx="1775">
                  <c:v>42320.354166667705</c:v>
                </c:pt>
                <c:pt idx="1776">
                  <c:v>42320.37500000104</c:v>
                </c:pt>
                <c:pt idx="1777">
                  <c:v>42320.395833334376</c:v>
                </c:pt>
                <c:pt idx="1778">
                  <c:v>42320.416666667712</c:v>
                </c:pt>
                <c:pt idx="1779">
                  <c:v>42320.437500001048</c:v>
                </c:pt>
                <c:pt idx="1780">
                  <c:v>42320.458333334383</c:v>
                </c:pt>
                <c:pt idx="1781">
                  <c:v>42320.479166667719</c:v>
                </c:pt>
                <c:pt idx="1782">
                  <c:v>42320.500000001055</c:v>
                </c:pt>
                <c:pt idx="1783">
                  <c:v>42320.520833334391</c:v>
                </c:pt>
                <c:pt idx="1784">
                  <c:v>42320.541666667727</c:v>
                </c:pt>
                <c:pt idx="1785">
                  <c:v>42320.562500001062</c:v>
                </c:pt>
                <c:pt idx="1786">
                  <c:v>42320.583333334398</c:v>
                </c:pt>
                <c:pt idx="1787">
                  <c:v>42320.604166667734</c:v>
                </c:pt>
                <c:pt idx="1788">
                  <c:v>42320.62500000107</c:v>
                </c:pt>
                <c:pt idx="1789">
                  <c:v>42320.645833334405</c:v>
                </c:pt>
                <c:pt idx="1790">
                  <c:v>42320.666666667741</c:v>
                </c:pt>
                <c:pt idx="1791">
                  <c:v>42320.687500001077</c:v>
                </c:pt>
                <c:pt idx="1792">
                  <c:v>42320.708333334413</c:v>
                </c:pt>
                <c:pt idx="1793">
                  <c:v>42320.729166667748</c:v>
                </c:pt>
                <c:pt idx="1794">
                  <c:v>42320.750000001084</c:v>
                </c:pt>
                <c:pt idx="1795">
                  <c:v>42320.77083333442</c:v>
                </c:pt>
                <c:pt idx="1796">
                  <c:v>42320.791666667756</c:v>
                </c:pt>
                <c:pt idx="1797">
                  <c:v>42320.812500001091</c:v>
                </c:pt>
                <c:pt idx="1798">
                  <c:v>42320.833333334427</c:v>
                </c:pt>
                <c:pt idx="1799">
                  <c:v>42320.854166667763</c:v>
                </c:pt>
                <c:pt idx="1800">
                  <c:v>42320.875000001099</c:v>
                </c:pt>
                <c:pt idx="1801">
                  <c:v>42320.895833334434</c:v>
                </c:pt>
                <c:pt idx="1802">
                  <c:v>42320.91666666777</c:v>
                </c:pt>
                <c:pt idx="1803">
                  <c:v>42320.937500001106</c:v>
                </c:pt>
                <c:pt idx="1804">
                  <c:v>42320.958333334442</c:v>
                </c:pt>
                <c:pt idx="1805">
                  <c:v>42320.979166667777</c:v>
                </c:pt>
                <c:pt idx="1806">
                  <c:v>42321.000000001113</c:v>
                </c:pt>
                <c:pt idx="1807">
                  <c:v>42321.020833334449</c:v>
                </c:pt>
                <c:pt idx="1808">
                  <c:v>42321.041666667785</c:v>
                </c:pt>
                <c:pt idx="1809">
                  <c:v>42321.06250000112</c:v>
                </c:pt>
                <c:pt idx="1810">
                  <c:v>42321.083333334456</c:v>
                </c:pt>
                <c:pt idx="1811">
                  <c:v>42321.104166667792</c:v>
                </c:pt>
                <c:pt idx="1812">
                  <c:v>42321.125000001128</c:v>
                </c:pt>
                <c:pt idx="1813">
                  <c:v>42321.145833334464</c:v>
                </c:pt>
                <c:pt idx="1814">
                  <c:v>42321.166666667799</c:v>
                </c:pt>
                <c:pt idx="1815">
                  <c:v>42321.187500001135</c:v>
                </c:pt>
                <c:pt idx="1816">
                  <c:v>42321.208333334471</c:v>
                </c:pt>
                <c:pt idx="1817">
                  <c:v>42321.229166667807</c:v>
                </c:pt>
                <c:pt idx="1818">
                  <c:v>42321.250000001142</c:v>
                </c:pt>
                <c:pt idx="1819">
                  <c:v>42321.270833334478</c:v>
                </c:pt>
                <c:pt idx="1820">
                  <c:v>42321.291666667814</c:v>
                </c:pt>
                <c:pt idx="1821">
                  <c:v>42321.31250000115</c:v>
                </c:pt>
                <c:pt idx="1822">
                  <c:v>42321.333333334485</c:v>
                </c:pt>
                <c:pt idx="1823">
                  <c:v>42321.354166667821</c:v>
                </c:pt>
                <c:pt idx="1824">
                  <c:v>42321.375000001157</c:v>
                </c:pt>
                <c:pt idx="1825">
                  <c:v>42321.395833334493</c:v>
                </c:pt>
                <c:pt idx="1826">
                  <c:v>42321.416666667828</c:v>
                </c:pt>
                <c:pt idx="1827">
                  <c:v>42321.437500001164</c:v>
                </c:pt>
                <c:pt idx="1828">
                  <c:v>42321.4583333345</c:v>
                </c:pt>
                <c:pt idx="1829">
                  <c:v>42321.479166667836</c:v>
                </c:pt>
                <c:pt idx="1830">
                  <c:v>42321.500000001171</c:v>
                </c:pt>
                <c:pt idx="1831">
                  <c:v>42321.520833334507</c:v>
                </c:pt>
                <c:pt idx="1832">
                  <c:v>42321.541666667843</c:v>
                </c:pt>
                <c:pt idx="1833">
                  <c:v>42321.562500001179</c:v>
                </c:pt>
                <c:pt idx="1834">
                  <c:v>42321.583333334514</c:v>
                </c:pt>
                <c:pt idx="1835">
                  <c:v>42321.60416666785</c:v>
                </c:pt>
                <c:pt idx="1836">
                  <c:v>42321.625000001186</c:v>
                </c:pt>
                <c:pt idx="1837">
                  <c:v>42321.645833334522</c:v>
                </c:pt>
                <c:pt idx="1838">
                  <c:v>42321.666666667857</c:v>
                </c:pt>
                <c:pt idx="1839">
                  <c:v>42321.687500001193</c:v>
                </c:pt>
                <c:pt idx="1840">
                  <c:v>42321.708333334529</c:v>
                </c:pt>
                <c:pt idx="1841">
                  <c:v>42321.729166667865</c:v>
                </c:pt>
                <c:pt idx="1842">
                  <c:v>42321.750000001201</c:v>
                </c:pt>
                <c:pt idx="1843">
                  <c:v>42321.770833334536</c:v>
                </c:pt>
                <c:pt idx="1844">
                  <c:v>42321.791666667872</c:v>
                </c:pt>
                <c:pt idx="1845">
                  <c:v>42321.812500001208</c:v>
                </c:pt>
                <c:pt idx="1846">
                  <c:v>42321.833333334544</c:v>
                </c:pt>
                <c:pt idx="1847">
                  <c:v>42321.854166667879</c:v>
                </c:pt>
                <c:pt idx="1848">
                  <c:v>42321.875000001215</c:v>
                </c:pt>
                <c:pt idx="1849">
                  <c:v>42321.895833334551</c:v>
                </c:pt>
                <c:pt idx="1850">
                  <c:v>42321.916666667887</c:v>
                </c:pt>
                <c:pt idx="1851">
                  <c:v>42321.937500001222</c:v>
                </c:pt>
                <c:pt idx="1852">
                  <c:v>42321.958333334558</c:v>
                </c:pt>
                <c:pt idx="1853">
                  <c:v>42321.979166667894</c:v>
                </c:pt>
                <c:pt idx="1854">
                  <c:v>42322.00000000123</c:v>
                </c:pt>
                <c:pt idx="1855">
                  <c:v>42322.020833334565</c:v>
                </c:pt>
                <c:pt idx="1856">
                  <c:v>42322.041666667901</c:v>
                </c:pt>
                <c:pt idx="1857">
                  <c:v>42322.062500001237</c:v>
                </c:pt>
                <c:pt idx="1858">
                  <c:v>42322.083333334573</c:v>
                </c:pt>
                <c:pt idx="1859">
                  <c:v>42322.104166667908</c:v>
                </c:pt>
                <c:pt idx="1860">
                  <c:v>42322.125000001244</c:v>
                </c:pt>
                <c:pt idx="1861">
                  <c:v>42322.14583333458</c:v>
                </c:pt>
                <c:pt idx="1862">
                  <c:v>42322.166666667916</c:v>
                </c:pt>
                <c:pt idx="1863">
                  <c:v>42322.187500001251</c:v>
                </c:pt>
                <c:pt idx="1864">
                  <c:v>42322.208333334587</c:v>
                </c:pt>
                <c:pt idx="1865">
                  <c:v>42322.229166667923</c:v>
                </c:pt>
                <c:pt idx="1866">
                  <c:v>42322.250000001259</c:v>
                </c:pt>
                <c:pt idx="1867">
                  <c:v>42322.270833334594</c:v>
                </c:pt>
                <c:pt idx="1868">
                  <c:v>42322.29166666793</c:v>
                </c:pt>
                <c:pt idx="1869">
                  <c:v>42322.312500001266</c:v>
                </c:pt>
                <c:pt idx="1870">
                  <c:v>42322.333333334602</c:v>
                </c:pt>
                <c:pt idx="1871">
                  <c:v>42322.354166667938</c:v>
                </c:pt>
                <c:pt idx="1872">
                  <c:v>42322.375000001273</c:v>
                </c:pt>
                <c:pt idx="1873">
                  <c:v>42322.395833334609</c:v>
                </c:pt>
                <c:pt idx="1874">
                  <c:v>42322.416666667945</c:v>
                </c:pt>
                <c:pt idx="1875">
                  <c:v>42322.437500001281</c:v>
                </c:pt>
                <c:pt idx="1876">
                  <c:v>42322.458333334616</c:v>
                </c:pt>
                <c:pt idx="1877">
                  <c:v>42322.479166667952</c:v>
                </c:pt>
                <c:pt idx="1878">
                  <c:v>42322.500000001288</c:v>
                </c:pt>
                <c:pt idx="1879">
                  <c:v>42322.520833334624</c:v>
                </c:pt>
                <c:pt idx="1880">
                  <c:v>42322.541666667959</c:v>
                </c:pt>
                <c:pt idx="1881">
                  <c:v>42322.562500001295</c:v>
                </c:pt>
                <c:pt idx="1882">
                  <c:v>42322.583333334631</c:v>
                </c:pt>
                <c:pt idx="1883">
                  <c:v>42322.604166667967</c:v>
                </c:pt>
                <c:pt idx="1884">
                  <c:v>42322.625000001302</c:v>
                </c:pt>
                <c:pt idx="1885">
                  <c:v>42322.645833334638</c:v>
                </c:pt>
                <c:pt idx="1886">
                  <c:v>42322.666666667974</c:v>
                </c:pt>
                <c:pt idx="1887">
                  <c:v>42322.68750000131</c:v>
                </c:pt>
                <c:pt idx="1888">
                  <c:v>42322.708333334645</c:v>
                </c:pt>
                <c:pt idx="1889">
                  <c:v>42322.729166667981</c:v>
                </c:pt>
                <c:pt idx="1890">
                  <c:v>42322.750000001317</c:v>
                </c:pt>
                <c:pt idx="1891">
                  <c:v>42322.770833334653</c:v>
                </c:pt>
                <c:pt idx="1892">
                  <c:v>42322.791666667988</c:v>
                </c:pt>
                <c:pt idx="1893">
                  <c:v>42322.812500001324</c:v>
                </c:pt>
                <c:pt idx="1894">
                  <c:v>42322.83333333466</c:v>
                </c:pt>
                <c:pt idx="1895">
                  <c:v>42322.854166667996</c:v>
                </c:pt>
                <c:pt idx="1896">
                  <c:v>42322.875000001332</c:v>
                </c:pt>
                <c:pt idx="1897">
                  <c:v>42322.895833334667</c:v>
                </c:pt>
                <c:pt idx="1898">
                  <c:v>42322.916666668003</c:v>
                </c:pt>
                <c:pt idx="1899">
                  <c:v>42322.937500001339</c:v>
                </c:pt>
                <c:pt idx="1900">
                  <c:v>42322.958333334675</c:v>
                </c:pt>
                <c:pt idx="1901">
                  <c:v>42322.97916666801</c:v>
                </c:pt>
                <c:pt idx="1902">
                  <c:v>42323.000000001346</c:v>
                </c:pt>
                <c:pt idx="1903">
                  <c:v>42323.020833334682</c:v>
                </c:pt>
                <c:pt idx="1904">
                  <c:v>42323.041666668018</c:v>
                </c:pt>
                <c:pt idx="1905">
                  <c:v>42323.062500001353</c:v>
                </c:pt>
                <c:pt idx="1906">
                  <c:v>42323.083333334689</c:v>
                </c:pt>
                <c:pt idx="1907">
                  <c:v>42323.104166668025</c:v>
                </c:pt>
                <c:pt idx="1908">
                  <c:v>42323.125000001361</c:v>
                </c:pt>
                <c:pt idx="1909">
                  <c:v>42323.145833334696</c:v>
                </c:pt>
                <c:pt idx="1910">
                  <c:v>42323.166666668032</c:v>
                </c:pt>
                <c:pt idx="1911">
                  <c:v>42323.187500001368</c:v>
                </c:pt>
                <c:pt idx="1912">
                  <c:v>42323.208333334704</c:v>
                </c:pt>
                <c:pt idx="1913">
                  <c:v>42323.229166668039</c:v>
                </c:pt>
                <c:pt idx="1914">
                  <c:v>42323.250000001375</c:v>
                </c:pt>
                <c:pt idx="1915">
                  <c:v>42323.270833334711</c:v>
                </c:pt>
                <c:pt idx="1916">
                  <c:v>42323.291666668047</c:v>
                </c:pt>
                <c:pt idx="1917">
                  <c:v>42323.312500001382</c:v>
                </c:pt>
                <c:pt idx="1918">
                  <c:v>42323.333333334718</c:v>
                </c:pt>
                <c:pt idx="1919">
                  <c:v>42323.354166668054</c:v>
                </c:pt>
                <c:pt idx="1920">
                  <c:v>42323.37500000139</c:v>
                </c:pt>
                <c:pt idx="1921">
                  <c:v>42323.395833334725</c:v>
                </c:pt>
                <c:pt idx="1922">
                  <c:v>42323.416666668061</c:v>
                </c:pt>
                <c:pt idx="1923">
                  <c:v>42323.437500001397</c:v>
                </c:pt>
                <c:pt idx="1924">
                  <c:v>42323.458333334733</c:v>
                </c:pt>
                <c:pt idx="1925">
                  <c:v>42323.479166668069</c:v>
                </c:pt>
                <c:pt idx="1926">
                  <c:v>42323.500000001404</c:v>
                </c:pt>
                <c:pt idx="1927">
                  <c:v>42323.52083333474</c:v>
                </c:pt>
                <c:pt idx="1928">
                  <c:v>42323.541666668076</c:v>
                </c:pt>
                <c:pt idx="1929">
                  <c:v>42323.562500001412</c:v>
                </c:pt>
                <c:pt idx="1930">
                  <c:v>42323.583333334747</c:v>
                </c:pt>
                <c:pt idx="1931">
                  <c:v>42323.604166668083</c:v>
                </c:pt>
                <c:pt idx="1932">
                  <c:v>42323.625000001419</c:v>
                </c:pt>
                <c:pt idx="1933">
                  <c:v>42323.645833334755</c:v>
                </c:pt>
                <c:pt idx="1934">
                  <c:v>42323.66666666809</c:v>
                </c:pt>
                <c:pt idx="1935">
                  <c:v>42323.687500001426</c:v>
                </c:pt>
                <c:pt idx="1936">
                  <c:v>42323.708333334762</c:v>
                </c:pt>
                <c:pt idx="1937">
                  <c:v>42323.729166668098</c:v>
                </c:pt>
                <c:pt idx="1938">
                  <c:v>42323.750000001433</c:v>
                </c:pt>
                <c:pt idx="1939">
                  <c:v>42323.770833334769</c:v>
                </c:pt>
                <c:pt idx="1940">
                  <c:v>42323.791666668105</c:v>
                </c:pt>
                <c:pt idx="1941">
                  <c:v>42323.812500001441</c:v>
                </c:pt>
                <c:pt idx="1942">
                  <c:v>42323.833333334776</c:v>
                </c:pt>
                <c:pt idx="1943">
                  <c:v>42323.854166668112</c:v>
                </c:pt>
                <c:pt idx="1944">
                  <c:v>42323.875000001448</c:v>
                </c:pt>
                <c:pt idx="1945">
                  <c:v>42323.895833334784</c:v>
                </c:pt>
                <c:pt idx="1946">
                  <c:v>42323.916666668119</c:v>
                </c:pt>
                <c:pt idx="1947">
                  <c:v>42323.937500001455</c:v>
                </c:pt>
                <c:pt idx="1948">
                  <c:v>42323.958333334791</c:v>
                </c:pt>
                <c:pt idx="1949">
                  <c:v>42323.979166668127</c:v>
                </c:pt>
                <c:pt idx="1950">
                  <c:v>42324.000000001462</c:v>
                </c:pt>
                <c:pt idx="1951">
                  <c:v>42324.020833334798</c:v>
                </c:pt>
                <c:pt idx="1952">
                  <c:v>42324.041666668134</c:v>
                </c:pt>
                <c:pt idx="1953">
                  <c:v>42324.06250000147</c:v>
                </c:pt>
                <c:pt idx="1954">
                  <c:v>42324.083333334806</c:v>
                </c:pt>
                <c:pt idx="1955">
                  <c:v>42324.104166668141</c:v>
                </c:pt>
                <c:pt idx="1956">
                  <c:v>42324.125000001477</c:v>
                </c:pt>
                <c:pt idx="1957">
                  <c:v>42324.145833334813</c:v>
                </c:pt>
                <c:pt idx="1958">
                  <c:v>42324.166666668149</c:v>
                </c:pt>
                <c:pt idx="1959">
                  <c:v>42324.187500001484</c:v>
                </c:pt>
                <c:pt idx="1960">
                  <c:v>42324.20833333482</c:v>
                </c:pt>
                <c:pt idx="1961">
                  <c:v>42324.229166668156</c:v>
                </c:pt>
                <c:pt idx="1962">
                  <c:v>42324.250000001492</c:v>
                </c:pt>
                <c:pt idx="1963">
                  <c:v>42324.270833334827</c:v>
                </c:pt>
                <c:pt idx="1964">
                  <c:v>42324.291666668163</c:v>
                </c:pt>
                <c:pt idx="1965">
                  <c:v>42324.312500001499</c:v>
                </c:pt>
                <c:pt idx="1966">
                  <c:v>42324.333333334835</c:v>
                </c:pt>
                <c:pt idx="1967">
                  <c:v>42324.35416666817</c:v>
                </c:pt>
                <c:pt idx="1968">
                  <c:v>42324.375000001506</c:v>
                </c:pt>
                <c:pt idx="1969">
                  <c:v>42324.395833334842</c:v>
                </c:pt>
                <c:pt idx="1970">
                  <c:v>42324.416666668178</c:v>
                </c:pt>
                <c:pt idx="1971">
                  <c:v>42324.437500001513</c:v>
                </c:pt>
                <c:pt idx="1972">
                  <c:v>42324.458333334849</c:v>
                </c:pt>
                <c:pt idx="1973">
                  <c:v>42324.479166668185</c:v>
                </c:pt>
                <c:pt idx="1974">
                  <c:v>42324.500000001521</c:v>
                </c:pt>
                <c:pt idx="1975">
                  <c:v>42324.520833334856</c:v>
                </c:pt>
                <c:pt idx="1976">
                  <c:v>42324.541666668192</c:v>
                </c:pt>
                <c:pt idx="1977">
                  <c:v>42324.562500001528</c:v>
                </c:pt>
                <c:pt idx="1978">
                  <c:v>42324.583333334864</c:v>
                </c:pt>
                <c:pt idx="1979">
                  <c:v>42324.604166668199</c:v>
                </c:pt>
                <c:pt idx="1980">
                  <c:v>42324.625000001535</c:v>
                </c:pt>
                <c:pt idx="1981">
                  <c:v>42324.645833334871</c:v>
                </c:pt>
                <c:pt idx="1982">
                  <c:v>42324.666666668207</c:v>
                </c:pt>
                <c:pt idx="1983">
                  <c:v>42324.687500001543</c:v>
                </c:pt>
                <c:pt idx="1984">
                  <c:v>42324.708333334878</c:v>
                </c:pt>
                <c:pt idx="1985">
                  <c:v>42324.729166668214</c:v>
                </c:pt>
                <c:pt idx="1986">
                  <c:v>42324.75000000155</c:v>
                </c:pt>
                <c:pt idx="1987">
                  <c:v>42324.770833334886</c:v>
                </c:pt>
                <c:pt idx="1988">
                  <c:v>42324.791666668221</c:v>
                </c:pt>
                <c:pt idx="1989">
                  <c:v>42324.812500001557</c:v>
                </c:pt>
                <c:pt idx="1990">
                  <c:v>42324.833333334893</c:v>
                </c:pt>
                <c:pt idx="1991">
                  <c:v>42324.854166668229</c:v>
                </c:pt>
                <c:pt idx="1992">
                  <c:v>42324.875000001564</c:v>
                </c:pt>
                <c:pt idx="1993">
                  <c:v>42324.8958333349</c:v>
                </c:pt>
                <c:pt idx="1994">
                  <c:v>42324.916666668236</c:v>
                </c:pt>
                <c:pt idx="1995">
                  <c:v>42324.937500001572</c:v>
                </c:pt>
                <c:pt idx="1996">
                  <c:v>42324.958333334907</c:v>
                </c:pt>
                <c:pt idx="1997">
                  <c:v>42324.979166668243</c:v>
                </c:pt>
                <c:pt idx="1998">
                  <c:v>42325.000000001579</c:v>
                </c:pt>
                <c:pt idx="1999">
                  <c:v>42325.020833334915</c:v>
                </c:pt>
                <c:pt idx="2000">
                  <c:v>42325.04166666825</c:v>
                </c:pt>
                <c:pt idx="2001">
                  <c:v>42325.062500001586</c:v>
                </c:pt>
                <c:pt idx="2002">
                  <c:v>42325.083333334922</c:v>
                </c:pt>
                <c:pt idx="2003">
                  <c:v>42325.104166668258</c:v>
                </c:pt>
                <c:pt idx="2004">
                  <c:v>42325.125000001593</c:v>
                </c:pt>
                <c:pt idx="2005">
                  <c:v>42325.145833334929</c:v>
                </c:pt>
                <c:pt idx="2006">
                  <c:v>42325.166666668265</c:v>
                </c:pt>
                <c:pt idx="2007">
                  <c:v>42325.187500001601</c:v>
                </c:pt>
                <c:pt idx="2008">
                  <c:v>42325.208333334936</c:v>
                </c:pt>
                <c:pt idx="2009">
                  <c:v>42325.229166668272</c:v>
                </c:pt>
                <c:pt idx="2010">
                  <c:v>42325.250000001608</c:v>
                </c:pt>
                <c:pt idx="2011">
                  <c:v>42325.270833334944</c:v>
                </c:pt>
                <c:pt idx="2012">
                  <c:v>42325.29166666828</c:v>
                </c:pt>
                <c:pt idx="2013">
                  <c:v>42325.312500001615</c:v>
                </c:pt>
                <c:pt idx="2014">
                  <c:v>42325.333333334951</c:v>
                </c:pt>
                <c:pt idx="2015">
                  <c:v>42325.354166668287</c:v>
                </c:pt>
                <c:pt idx="2016">
                  <c:v>42325.375000001623</c:v>
                </c:pt>
                <c:pt idx="2017">
                  <c:v>42325.395833334958</c:v>
                </c:pt>
                <c:pt idx="2018">
                  <c:v>42325.416666668294</c:v>
                </c:pt>
                <c:pt idx="2019">
                  <c:v>42325.43750000163</c:v>
                </c:pt>
                <c:pt idx="2020">
                  <c:v>42325.458333334966</c:v>
                </c:pt>
                <c:pt idx="2021">
                  <c:v>42325.479166668301</c:v>
                </c:pt>
                <c:pt idx="2022">
                  <c:v>42325.500000001637</c:v>
                </c:pt>
                <c:pt idx="2023">
                  <c:v>42325.520833334973</c:v>
                </c:pt>
                <c:pt idx="2024">
                  <c:v>42325.541666668309</c:v>
                </c:pt>
                <c:pt idx="2025">
                  <c:v>42325.562500001644</c:v>
                </c:pt>
                <c:pt idx="2026">
                  <c:v>42325.58333333498</c:v>
                </c:pt>
                <c:pt idx="2027">
                  <c:v>42325.604166668316</c:v>
                </c:pt>
                <c:pt idx="2028">
                  <c:v>42325.625000001652</c:v>
                </c:pt>
                <c:pt idx="2029">
                  <c:v>42325.645833334987</c:v>
                </c:pt>
                <c:pt idx="2030">
                  <c:v>42325.666666668323</c:v>
                </c:pt>
                <c:pt idx="2031">
                  <c:v>42325.687500001659</c:v>
                </c:pt>
                <c:pt idx="2032">
                  <c:v>42325.708333334995</c:v>
                </c:pt>
                <c:pt idx="2033">
                  <c:v>42325.72916666833</c:v>
                </c:pt>
                <c:pt idx="2034">
                  <c:v>42325.750000001666</c:v>
                </c:pt>
                <c:pt idx="2035">
                  <c:v>42325.770833335002</c:v>
                </c:pt>
                <c:pt idx="2036">
                  <c:v>42325.791666668338</c:v>
                </c:pt>
                <c:pt idx="2037">
                  <c:v>42325.812500001673</c:v>
                </c:pt>
                <c:pt idx="2038">
                  <c:v>42325.833333335009</c:v>
                </c:pt>
                <c:pt idx="2039">
                  <c:v>42325.854166668345</c:v>
                </c:pt>
                <c:pt idx="2040">
                  <c:v>42325.875000001681</c:v>
                </c:pt>
                <c:pt idx="2041">
                  <c:v>42325.895833335017</c:v>
                </c:pt>
                <c:pt idx="2042">
                  <c:v>42325.916666668352</c:v>
                </c:pt>
                <c:pt idx="2043">
                  <c:v>42325.937500001688</c:v>
                </c:pt>
                <c:pt idx="2044">
                  <c:v>42325.958333335024</c:v>
                </c:pt>
                <c:pt idx="2045">
                  <c:v>42325.97916666836</c:v>
                </c:pt>
                <c:pt idx="2046">
                  <c:v>42326.000000001695</c:v>
                </c:pt>
                <c:pt idx="2047">
                  <c:v>42326.020833335031</c:v>
                </c:pt>
                <c:pt idx="2048">
                  <c:v>42326.041666668367</c:v>
                </c:pt>
                <c:pt idx="2049">
                  <c:v>42326.062500001703</c:v>
                </c:pt>
                <c:pt idx="2050">
                  <c:v>42326.083333335038</c:v>
                </c:pt>
                <c:pt idx="2051">
                  <c:v>42326.104166668374</c:v>
                </c:pt>
                <c:pt idx="2052">
                  <c:v>42326.12500000171</c:v>
                </c:pt>
                <c:pt idx="2053">
                  <c:v>42326.145833335046</c:v>
                </c:pt>
                <c:pt idx="2054">
                  <c:v>42326.166666668381</c:v>
                </c:pt>
                <c:pt idx="2055">
                  <c:v>42326.187500001717</c:v>
                </c:pt>
                <c:pt idx="2056">
                  <c:v>42326.208333335053</c:v>
                </c:pt>
                <c:pt idx="2057">
                  <c:v>42326.229166668389</c:v>
                </c:pt>
                <c:pt idx="2058">
                  <c:v>42326.250000001724</c:v>
                </c:pt>
                <c:pt idx="2059">
                  <c:v>42326.27083333506</c:v>
                </c:pt>
                <c:pt idx="2060">
                  <c:v>42326.291666668396</c:v>
                </c:pt>
                <c:pt idx="2061">
                  <c:v>42326.312500001732</c:v>
                </c:pt>
                <c:pt idx="2062">
                  <c:v>42326.333333335067</c:v>
                </c:pt>
                <c:pt idx="2063">
                  <c:v>42326.354166668403</c:v>
                </c:pt>
                <c:pt idx="2064">
                  <c:v>42326.375000001739</c:v>
                </c:pt>
                <c:pt idx="2065">
                  <c:v>42326.395833335075</c:v>
                </c:pt>
                <c:pt idx="2066">
                  <c:v>42326.41666666841</c:v>
                </c:pt>
                <c:pt idx="2067">
                  <c:v>42326.437500001746</c:v>
                </c:pt>
                <c:pt idx="2068">
                  <c:v>42326.458333335082</c:v>
                </c:pt>
                <c:pt idx="2069">
                  <c:v>42326.479166668418</c:v>
                </c:pt>
                <c:pt idx="2070">
                  <c:v>42326.500000001754</c:v>
                </c:pt>
                <c:pt idx="2071">
                  <c:v>42326.520833335089</c:v>
                </c:pt>
                <c:pt idx="2072">
                  <c:v>42326.541666668425</c:v>
                </c:pt>
                <c:pt idx="2073">
                  <c:v>42326.562500001761</c:v>
                </c:pt>
                <c:pt idx="2074">
                  <c:v>42326.583333335097</c:v>
                </c:pt>
                <c:pt idx="2075">
                  <c:v>42326.604166668432</c:v>
                </c:pt>
                <c:pt idx="2076">
                  <c:v>42326.625000001768</c:v>
                </c:pt>
                <c:pt idx="2077">
                  <c:v>42326.645833335104</c:v>
                </c:pt>
                <c:pt idx="2078">
                  <c:v>42326.66666666844</c:v>
                </c:pt>
                <c:pt idx="2079">
                  <c:v>42326.687500001775</c:v>
                </c:pt>
                <c:pt idx="2080">
                  <c:v>42326.708333335111</c:v>
                </c:pt>
                <c:pt idx="2081">
                  <c:v>42326.729166668447</c:v>
                </c:pt>
                <c:pt idx="2082">
                  <c:v>42326.750000001783</c:v>
                </c:pt>
                <c:pt idx="2083">
                  <c:v>42326.770833335118</c:v>
                </c:pt>
                <c:pt idx="2084">
                  <c:v>42326.791666668454</c:v>
                </c:pt>
                <c:pt idx="2085">
                  <c:v>42326.81250000179</c:v>
                </c:pt>
                <c:pt idx="2086">
                  <c:v>42326.833333335126</c:v>
                </c:pt>
                <c:pt idx="2087">
                  <c:v>42326.854166668461</c:v>
                </c:pt>
                <c:pt idx="2088">
                  <c:v>42326.875000001797</c:v>
                </c:pt>
                <c:pt idx="2089">
                  <c:v>42326.895833335133</c:v>
                </c:pt>
                <c:pt idx="2090">
                  <c:v>42326.916666668469</c:v>
                </c:pt>
                <c:pt idx="2091">
                  <c:v>42326.937500001804</c:v>
                </c:pt>
                <c:pt idx="2092">
                  <c:v>42326.95833333514</c:v>
                </c:pt>
                <c:pt idx="2093">
                  <c:v>42326.979166668476</c:v>
                </c:pt>
                <c:pt idx="2094">
                  <c:v>42327.000000001812</c:v>
                </c:pt>
                <c:pt idx="2095">
                  <c:v>42327.020833335147</c:v>
                </c:pt>
                <c:pt idx="2096">
                  <c:v>42327.041666668483</c:v>
                </c:pt>
                <c:pt idx="2097">
                  <c:v>42327.062500001819</c:v>
                </c:pt>
                <c:pt idx="2098">
                  <c:v>42327.083333335155</c:v>
                </c:pt>
                <c:pt idx="2099">
                  <c:v>42327.104166668491</c:v>
                </c:pt>
                <c:pt idx="2100">
                  <c:v>42327.125000001826</c:v>
                </c:pt>
                <c:pt idx="2101">
                  <c:v>42327.145833335162</c:v>
                </c:pt>
                <c:pt idx="2102">
                  <c:v>42327.166666668498</c:v>
                </c:pt>
                <c:pt idx="2103">
                  <c:v>42327.187500001834</c:v>
                </c:pt>
                <c:pt idx="2104">
                  <c:v>42327.208333335169</c:v>
                </c:pt>
                <c:pt idx="2105">
                  <c:v>42327.229166668505</c:v>
                </c:pt>
                <c:pt idx="2106">
                  <c:v>42327.250000001841</c:v>
                </c:pt>
                <c:pt idx="2107">
                  <c:v>42327.270833335177</c:v>
                </c:pt>
                <c:pt idx="2108">
                  <c:v>42327.291666668512</c:v>
                </c:pt>
                <c:pt idx="2109">
                  <c:v>42327.312500001848</c:v>
                </c:pt>
                <c:pt idx="2110">
                  <c:v>42327.333333335184</c:v>
                </c:pt>
                <c:pt idx="2111">
                  <c:v>42327.35416666852</c:v>
                </c:pt>
                <c:pt idx="2112">
                  <c:v>42327.375000001855</c:v>
                </c:pt>
                <c:pt idx="2113">
                  <c:v>42327.395833335191</c:v>
                </c:pt>
                <c:pt idx="2114">
                  <c:v>42327.416666668527</c:v>
                </c:pt>
                <c:pt idx="2115">
                  <c:v>42327.437500001863</c:v>
                </c:pt>
                <c:pt idx="2116">
                  <c:v>42327.458333335198</c:v>
                </c:pt>
                <c:pt idx="2117">
                  <c:v>42327.479166668534</c:v>
                </c:pt>
                <c:pt idx="2118">
                  <c:v>42327.50000000187</c:v>
                </c:pt>
                <c:pt idx="2119">
                  <c:v>42327.520833335206</c:v>
                </c:pt>
                <c:pt idx="2120">
                  <c:v>42327.541666668541</c:v>
                </c:pt>
                <c:pt idx="2121">
                  <c:v>42327.562500001877</c:v>
                </c:pt>
                <c:pt idx="2122">
                  <c:v>42327.583333335213</c:v>
                </c:pt>
                <c:pt idx="2123">
                  <c:v>42327.604166668549</c:v>
                </c:pt>
                <c:pt idx="2124">
                  <c:v>42327.625000001884</c:v>
                </c:pt>
                <c:pt idx="2125">
                  <c:v>42327.64583333522</c:v>
                </c:pt>
                <c:pt idx="2126">
                  <c:v>42327.666666668556</c:v>
                </c:pt>
                <c:pt idx="2127">
                  <c:v>42327.687500001892</c:v>
                </c:pt>
                <c:pt idx="2128">
                  <c:v>42327.708333335228</c:v>
                </c:pt>
                <c:pt idx="2129">
                  <c:v>42327.729166668563</c:v>
                </c:pt>
                <c:pt idx="2130">
                  <c:v>42327.750000001899</c:v>
                </c:pt>
                <c:pt idx="2131">
                  <c:v>42327.770833335235</c:v>
                </c:pt>
                <c:pt idx="2132">
                  <c:v>42327.791666668571</c:v>
                </c:pt>
                <c:pt idx="2133">
                  <c:v>42327.812500001906</c:v>
                </c:pt>
                <c:pt idx="2134">
                  <c:v>42327.833333335242</c:v>
                </c:pt>
                <c:pt idx="2135">
                  <c:v>42327.854166668578</c:v>
                </c:pt>
                <c:pt idx="2136">
                  <c:v>42327.875000001914</c:v>
                </c:pt>
                <c:pt idx="2137">
                  <c:v>42327.895833335249</c:v>
                </c:pt>
                <c:pt idx="2138">
                  <c:v>42327.916666668585</c:v>
                </c:pt>
                <c:pt idx="2139">
                  <c:v>42327.937500001921</c:v>
                </c:pt>
                <c:pt idx="2140">
                  <c:v>42327.958333335257</c:v>
                </c:pt>
                <c:pt idx="2141">
                  <c:v>42327.979166668592</c:v>
                </c:pt>
                <c:pt idx="2142">
                  <c:v>42328.000000001928</c:v>
                </c:pt>
                <c:pt idx="2143">
                  <c:v>42328.020833335264</c:v>
                </c:pt>
                <c:pt idx="2144">
                  <c:v>42328.0416666686</c:v>
                </c:pt>
                <c:pt idx="2145">
                  <c:v>42328.062500001935</c:v>
                </c:pt>
                <c:pt idx="2146">
                  <c:v>42328.083333335271</c:v>
                </c:pt>
                <c:pt idx="2147">
                  <c:v>42328.104166668607</c:v>
                </c:pt>
                <c:pt idx="2148">
                  <c:v>42328.125000001943</c:v>
                </c:pt>
                <c:pt idx="2149">
                  <c:v>42328.145833335278</c:v>
                </c:pt>
                <c:pt idx="2150">
                  <c:v>42328.166666668614</c:v>
                </c:pt>
                <c:pt idx="2151">
                  <c:v>42328.18750000195</c:v>
                </c:pt>
                <c:pt idx="2152">
                  <c:v>42328.208333335286</c:v>
                </c:pt>
                <c:pt idx="2153">
                  <c:v>42328.229166668621</c:v>
                </c:pt>
                <c:pt idx="2154">
                  <c:v>42328.250000001957</c:v>
                </c:pt>
                <c:pt idx="2155">
                  <c:v>42328.270833335293</c:v>
                </c:pt>
                <c:pt idx="2156">
                  <c:v>42328.291666668629</c:v>
                </c:pt>
                <c:pt idx="2157">
                  <c:v>42328.312500001965</c:v>
                </c:pt>
                <c:pt idx="2158">
                  <c:v>42328.3333333353</c:v>
                </c:pt>
                <c:pt idx="2159">
                  <c:v>42328.354166668636</c:v>
                </c:pt>
                <c:pt idx="2160">
                  <c:v>42328.375000001972</c:v>
                </c:pt>
                <c:pt idx="2161">
                  <c:v>42328.395833335308</c:v>
                </c:pt>
                <c:pt idx="2162">
                  <c:v>42328.416666668643</c:v>
                </c:pt>
                <c:pt idx="2163">
                  <c:v>42328.437500001979</c:v>
                </c:pt>
                <c:pt idx="2164">
                  <c:v>42328.458333335315</c:v>
                </c:pt>
                <c:pt idx="2165">
                  <c:v>42328.479166668651</c:v>
                </c:pt>
                <c:pt idx="2166">
                  <c:v>42328.500000001986</c:v>
                </c:pt>
                <c:pt idx="2167">
                  <c:v>42328.520833335322</c:v>
                </c:pt>
                <c:pt idx="2168">
                  <c:v>42328.541666668658</c:v>
                </c:pt>
                <c:pt idx="2169">
                  <c:v>42328.562500001994</c:v>
                </c:pt>
                <c:pt idx="2170">
                  <c:v>42328.583333335329</c:v>
                </c:pt>
                <c:pt idx="2171">
                  <c:v>42328.604166668665</c:v>
                </c:pt>
                <c:pt idx="2172">
                  <c:v>42328.625000002001</c:v>
                </c:pt>
                <c:pt idx="2173">
                  <c:v>42328.645833335337</c:v>
                </c:pt>
                <c:pt idx="2174">
                  <c:v>42328.666666668672</c:v>
                </c:pt>
                <c:pt idx="2175">
                  <c:v>42328.687500002008</c:v>
                </c:pt>
                <c:pt idx="2176">
                  <c:v>42328.708333335344</c:v>
                </c:pt>
                <c:pt idx="2177">
                  <c:v>42328.72916666868</c:v>
                </c:pt>
                <c:pt idx="2178">
                  <c:v>42328.750000002015</c:v>
                </c:pt>
                <c:pt idx="2179">
                  <c:v>42328.770833335351</c:v>
                </c:pt>
                <c:pt idx="2180">
                  <c:v>42328.791666668687</c:v>
                </c:pt>
                <c:pt idx="2181">
                  <c:v>42328.812500002023</c:v>
                </c:pt>
                <c:pt idx="2182">
                  <c:v>42328.833333335358</c:v>
                </c:pt>
                <c:pt idx="2183">
                  <c:v>42328.854166668694</c:v>
                </c:pt>
                <c:pt idx="2184">
                  <c:v>42328.87500000203</c:v>
                </c:pt>
                <c:pt idx="2185">
                  <c:v>42328.895833335366</c:v>
                </c:pt>
                <c:pt idx="2186">
                  <c:v>42328.916666668702</c:v>
                </c:pt>
                <c:pt idx="2187">
                  <c:v>42328.937500002037</c:v>
                </c:pt>
                <c:pt idx="2188">
                  <c:v>42328.958333335373</c:v>
                </c:pt>
                <c:pt idx="2189">
                  <c:v>42328.979166668709</c:v>
                </c:pt>
                <c:pt idx="2190">
                  <c:v>42329.000000002045</c:v>
                </c:pt>
                <c:pt idx="2191">
                  <c:v>42329.02083333538</c:v>
                </c:pt>
                <c:pt idx="2192">
                  <c:v>42329.041666668716</c:v>
                </c:pt>
                <c:pt idx="2193">
                  <c:v>42329.062500002052</c:v>
                </c:pt>
                <c:pt idx="2194">
                  <c:v>42329.083333335388</c:v>
                </c:pt>
                <c:pt idx="2195">
                  <c:v>42329.104166668723</c:v>
                </c:pt>
                <c:pt idx="2196">
                  <c:v>42329.125000002059</c:v>
                </c:pt>
                <c:pt idx="2197">
                  <c:v>42329.145833335395</c:v>
                </c:pt>
                <c:pt idx="2198">
                  <c:v>42329.166666668731</c:v>
                </c:pt>
                <c:pt idx="2199">
                  <c:v>42329.187500002066</c:v>
                </c:pt>
                <c:pt idx="2200">
                  <c:v>42329.208333335402</c:v>
                </c:pt>
                <c:pt idx="2201">
                  <c:v>42329.229166668738</c:v>
                </c:pt>
                <c:pt idx="2202">
                  <c:v>42329.250000002074</c:v>
                </c:pt>
                <c:pt idx="2203">
                  <c:v>42329.270833335409</c:v>
                </c:pt>
                <c:pt idx="2204">
                  <c:v>42329.291666668745</c:v>
                </c:pt>
                <c:pt idx="2205">
                  <c:v>42329.312500002081</c:v>
                </c:pt>
                <c:pt idx="2206">
                  <c:v>42329.333333335417</c:v>
                </c:pt>
                <c:pt idx="2207">
                  <c:v>42329.354166668752</c:v>
                </c:pt>
                <c:pt idx="2208">
                  <c:v>42329.375000002088</c:v>
                </c:pt>
                <c:pt idx="2209">
                  <c:v>42329.395833335424</c:v>
                </c:pt>
                <c:pt idx="2210">
                  <c:v>42329.41666666876</c:v>
                </c:pt>
                <c:pt idx="2211">
                  <c:v>42329.437500002095</c:v>
                </c:pt>
                <c:pt idx="2212">
                  <c:v>42329.458333335431</c:v>
                </c:pt>
                <c:pt idx="2213">
                  <c:v>42329.479166668767</c:v>
                </c:pt>
                <c:pt idx="2214">
                  <c:v>42329.500000002103</c:v>
                </c:pt>
                <c:pt idx="2215">
                  <c:v>42329.520833335439</c:v>
                </c:pt>
                <c:pt idx="2216">
                  <c:v>42329.541666668774</c:v>
                </c:pt>
                <c:pt idx="2217">
                  <c:v>42329.56250000211</c:v>
                </c:pt>
                <c:pt idx="2218">
                  <c:v>42329.583333335446</c:v>
                </c:pt>
                <c:pt idx="2219">
                  <c:v>42329.604166668782</c:v>
                </c:pt>
                <c:pt idx="2220">
                  <c:v>42329.625000002117</c:v>
                </c:pt>
                <c:pt idx="2221">
                  <c:v>42329.645833335453</c:v>
                </c:pt>
                <c:pt idx="2222">
                  <c:v>42329.666666668789</c:v>
                </c:pt>
                <c:pt idx="2223">
                  <c:v>42329.687500002125</c:v>
                </c:pt>
                <c:pt idx="2224">
                  <c:v>42329.70833333546</c:v>
                </c:pt>
                <c:pt idx="2225">
                  <c:v>42329.729166668796</c:v>
                </c:pt>
                <c:pt idx="2226">
                  <c:v>42329.750000002132</c:v>
                </c:pt>
                <c:pt idx="2227">
                  <c:v>42329.770833335468</c:v>
                </c:pt>
                <c:pt idx="2228">
                  <c:v>42329.791666668803</c:v>
                </c:pt>
                <c:pt idx="2229">
                  <c:v>42329.812500002139</c:v>
                </c:pt>
                <c:pt idx="2230">
                  <c:v>42329.833333335475</c:v>
                </c:pt>
                <c:pt idx="2231">
                  <c:v>42329.854166668811</c:v>
                </c:pt>
                <c:pt idx="2232">
                  <c:v>42329.875000002146</c:v>
                </c:pt>
                <c:pt idx="2233">
                  <c:v>42329.895833335482</c:v>
                </c:pt>
                <c:pt idx="2234">
                  <c:v>42329.916666668818</c:v>
                </c:pt>
                <c:pt idx="2235">
                  <c:v>42329.937500002154</c:v>
                </c:pt>
                <c:pt idx="2236">
                  <c:v>42329.958333335489</c:v>
                </c:pt>
                <c:pt idx="2237">
                  <c:v>42329.979166668825</c:v>
                </c:pt>
                <c:pt idx="2238">
                  <c:v>42330.000000002161</c:v>
                </c:pt>
                <c:pt idx="2239">
                  <c:v>42330.020833335497</c:v>
                </c:pt>
                <c:pt idx="2240">
                  <c:v>42330.041666668832</c:v>
                </c:pt>
                <c:pt idx="2241">
                  <c:v>42330.062500002168</c:v>
                </c:pt>
                <c:pt idx="2242">
                  <c:v>42330.083333335504</c:v>
                </c:pt>
                <c:pt idx="2243">
                  <c:v>42330.10416666884</c:v>
                </c:pt>
                <c:pt idx="2244">
                  <c:v>42330.125000002176</c:v>
                </c:pt>
                <c:pt idx="2245">
                  <c:v>42330.145833335511</c:v>
                </c:pt>
                <c:pt idx="2246">
                  <c:v>42330.166666668847</c:v>
                </c:pt>
                <c:pt idx="2247">
                  <c:v>42330.187500002183</c:v>
                </c:pt>
                <c:pt idx="2248">
                  <c:v>42330.208333335519</c:v>
                </c:pt>
                <c:pt idx="2249">
                  <c:v>42330.229166668854</c:v>
                </c:pt>
                <c:pt idx="2250">
                  <c:v>42330.25000000219</c:v>
                </c:pt>
                <c:pt idx="2251">
                  <c:v>42330.270833335526</c:v>
                </c:pt>
                <c:pt idx="2252">
                  <c:v>42330.291666668862</c:v>
                </c:pt>
                <c:pt idx="2253">
                  <c:v>42330.312500002197</c:v>
                </c:pt>
                <c:pt idx="2254">
                  <c:v>42330.333333335533</c:v>
                </c:pt>
                <c:pt idx="2255">
                  <c:v>42330.354166668869</c:v>
                </c:pt>
                <c:pt idx="2256">
                  <c:v>42330.375000002205</c:v>
                </c:pt>
                <c:pt idx="2257">
                  <c:v>42330.39583333554</c:v>
                </c:pt>
                <c:pt idx="2258">
                  <c:v>42330.416666668876</c:v>
                </c:pt>
                <c:pt idx="2259">
                  <c:v>42330.437500002212</c:v>
                </c:pt>
                <c:pt idx="2260">
                  <c:v>42330.458333335548</c:v>
                </c:pt>
                <c:pt idx="2261">
                  <c:v>42330.479166668883</c:v>
                </c:pt>
                <c:pt idx="2262">
                  <c:v>42330.500000002219</c:v>
                </c:pt>
                <c:pt idx="2263">
                  <c:v>42330.520833335555</c:v>
                </c:pt>
                <c:pt idx="2264">
                  <c:v>42330.541666668891</c:v>
                </c:pt>
                <c:pt idx="2265">
                  <c:v>42330.562500002226</c:v>
                </c:pt>
                <c:pt idx="2266">
                  <c:v>42330.583333335562</c:v>
                </c:pt>
                <c:pt idx="2267">
                  <c:v>42330.604166668898</c:v>
                </c:pt>
                <c:pt idx="2268">
                  <c:v>42330.625000002234</c:v>
                </c:pt>
                <c:pt idx="2269">
                  <c:v>42330.645833335569</c:v>
                </c:pt>
                <c:pt idx="2270">
                  <c:v>42330.666666668905</c:v>
                </c:pt>
                <c:pt idx="2271">
                  <c:v>42330.687500002241</c:v>
                </c:pt>
                <c:pt idx="2272">
                  <c:v>42330.708333335577</c:v>
                </c:pt>
                <c:pt idx="2273">
                  <c:v>42330.729166668913</c:v>
                </c:pt>
                <c:pt idx="2274">
                  <c:v>42330.750000002248</c:v>
                </c:pt>
                <c:pt idx="2275">
                  <c:v>42330.770833335584</c:v>
                </c:pt>
                <c:pt idx="2276">
                  <c:v>42330.79166666892</c:v>
                </c:pt>
                <c:pt idx="2277">
                  <c:v>42330.812500002256</c:v>
                </c:pt>
                <c:pt idx="2278">
                  <c:v>42330.833333335591</c:v>
                </c:pt>
                <c:pt idx="2279">
                  <c:v>42330.854166668927</c:v>
                </c:pt>
                <c:pt idx="2280">
                  <c:v>42330.875000002263</c:v>
                </c:pt>
                <c:pt idx="2281">
                  <c:v>42330.895833335599</c:v>
                </c:pt>
                <c:pt idx="2282">
                  <c:v>42330.916666668934</c:v>
                </c:pt>
                <c:pt idx="2283">
                  <c:v>42330.93750000227</c:v>
                </c:pt>
                <c:pt idx="2284">
                  <c:v>42330.958333335606</c:v>
                </c:pt>
                <c:pt idx="2285">
                  <c:v>42330.979166668942</c:v>
                </c:pt>
                <c:pt idx="2286">
                  <c:v>42331.000000002277</c:v>
                </c:pt>
                <c:pt idx="2287">
                  <c:v>42331.020833335613</c:v>
                </c:pt>
                <c:pt idx="2288">
                  <c:v>42331.041666668949</c:v>
                </c:pt>
                <c:pt idx="2289">
                  <c:v>42331.062500002285</c:v>
                </c:pt>
                <c:pt idx="2290">
                  <c:v>42331.08333333562</c:v>
                </c:pt>
                <c:pt idx="2291">
                  <c:v>42331.104166668956</c:v>
                </c:pt>
                <c:pt idx="2292">
                  <c:v>42331.125000002292</c:v>
                </c:pt>
                <c:pt idx="2293">
                  <c:v>42331.145833335628</c:v>
                </c:pt>
                <c:pt idx="2294">
                  <c:v>42331.166666668963</c:v>
                </c:pt>
                <c:pt idx="2295">
                  <c:v>42331.187500002299</c:v>
                </c:pt>
                <c:pt idx="2296">
                  <c:v>42331.208333335635</c:v>
                </c:pt>
                <c:pt idx="2297">
                  <c:v>42331.229166668971</c:v>
                </c:pt>
                <c:pt idx="2298">
                  <c:v>42331.250000002306</c:v>
                </c:pt>
                <c:pt idx="2299">
                  <c:v>42331.270833335642</c:v>
                </c:pt>
                <c:pt idx="2300">
                  <c:v>42331.291666668978</c:v>
                </c:pt>
                <c:pt idx="2301">
                  <c:v>42331.312500002314</c:v>
                </c:pt>
                <c:pt idx="2302">
                  <c:v>42331.33333333565</c:v>
                </c:pt>
                <c:pt idx="2303">
                  <c:v>42331.354166668985</c:v>
                </c:pt>
                <c:pt idx="2304">
                  <c:v>42331.375000002321</c:v>
                </c:pt>
                <c:pt idx="2305">
                  <c:v>42331.395833335657</c:v>
                </c:pt>
                <c:pt idx="2306">
                  <c:v>42331.416666668993</c:v>
                </c:pt>
                <c:pt idx="2307">
                  <c:v>42331.437500002328</c:v>
                </c:pt>
                <c:pt idx="2308">
                  <c:v>42331.458333335664</c:v>
                </c:pt>
                <c:pt idx="2309">
                  <c:v>42331.479166669</c:v>
                </c:pt>
                <c:pt idx="2310">
                  <c:v>42331.500000002336</c:v>
                </c:pt>
                <c:pt idx="2311">
                  <c:v>42331.520833335671</c:v>
                </c:pt>
                <c:pt idx="2312">
                  <c:v>42331.541666669007</c:v>
                </c:pt>
                <c:pt idx="2313">
                  <c:v>42331.562500002343</c:v>
                </c:pt>
                <c:pt idx="2314">
                  <c:v>42331.583333335679</c:v>
                </c:pt>
                <c:pt idx="2315">
                  <c:v>42331.604166669014</c:v>
                </c:pt>
                <c:pt idx="2316">
                  <c:v>42331.62500000235</c:v>
                </c:pt>
                <c:pt idx="2317">
                  <c:v>42331.645833335686</c:v>
                </c:pt>
                <c:pt idx="2318">
                  <c:v>42331.666666669022</c:v>
                </c:pt>
                <c:pt idx="2319">
                  <c:v>42331.687500002357</c:v>
                </c:pt>
                <c:pt idx="2320">
                  <c:v>42331.708333335693</c:v>
                </c:pt>
                <c:pt idx="2321">
                  <c:v>42331.729166669029</c:v>
                </c:pt>
                <c:pt idx="2322">
                  <c:v>42331.750000002365</c:v>
                </c:pt>
                <c:pt idx="2323">
                  <c:v>42331.7708333357</c:v>
                </c:pt>
                <c:pt idx="2324">
                  <c:v>42331.791666669036</c:v>
                </c:pt>
                <c:pt idx="2325">
                  <c:v>42331.812500002372</c:v>
                </c:pt>
                <c:pt idx="2326">
                  <c:v>42331.833333335708</c:v>
                </c:pt>
                <c:pt idx="2327">
                  <c:v>42331.854166669043</c:v>
                </c:pt>
                <c:pt idx="2328">
                  <c:v>42331.875000002379</c:v>
                </c:pt>
                <c:pt idx="2329">
                  <c:v>42331.895833335715</c:v>
                </c:pt>
                <c:pt idx="2330">
                  <c:v>42331.916666669051</c:v>
                </c:pt>
                <c:pt idx="2331">
                  <c:v>42331.937500002387</c:v>
                </c:pt>
                <c:pt idx="2332">
                  <c:v>42331.958333335722</c:v>
                </c:pt>
                <c:pt idx="2333">
                  <c:v>42331.979166669058</c:v>
                </c:pt>
                <c:pt idx="2334">
                  <c:v>42332.000000002394</c:v>
                </c:pt>
                <c:pt idx="2335">
                  <c:v>42332.02083333573</c:v>
                </c:pt>
                <c:pt idx="2336">
                  <c:v>42332.041666669065</c:v>
                </c:pt>
                <c:pt idx="2337">
                  <c:v>42332.062500002401</c:v>
                </c:pt>
                <c:pt idx="2338">
                  <c:v>42332.083333335737</c:v>
                </c:pt>
                <c:pt idx="2339">
                  <c:v>42332.104166669073</c:v>
                </c:pt>
                <c:pt idx="2340">
                  <c:v>42332.125000002408</c:v>
                </c:pt>
                <c:pt idx="2341">
                  <c:v>42332.145833335744</c:v>
                </c:pt>
                <c:pt idx="2342">
                  <c:v>42332.16666666908</c:v>
                </c:pt>
                <c:pt idx="2343">
                  <c:v>42332.187500002416</c:v>
                </c:pt>
                <c:pt idx="2344">
                  <c:v>42332.208333335751</c:v>
                </c:pt>
                <c:pt idx="2345">
                  <c:v>42332.229166669087</c:v>
                </c:pt>
                <c:pt idx="2346">
                  <c:v>42332.250000002423</c:v>
                </c:pt>
                <c:pt idx="2347">
                  <c:v>42332.270833335759</c:v>
                </c:pt>
                <c:pt idx="2348">
                  <c:v>42332.291666669094</c:v>
                </c:pt>
                <c:pt idx="2349">
                  <c:v>42332.31250000243</c:v>
                </c:pt>
                <c:pt idx="2350">
                  <c:v>42332.333333335766</c:v>
                </c:pt>
                <c:pt idx="2351">
                  <c:v>42332.354166669102</c:v>
                </c:pt>
                <c:pt idx="2352">
                  <c:v>42332.375000002437</c:v>
                </c:pt>
                <c:pt idx="2353">
                  <c:v>42332.395833335773</c:v>
                </c:pt>
                <c:pt idx="2354">
                  <c:v>42332.416666669109</c:v>
                </c:pt>
                <c:pt idx="2355">
                  <c:v>42332.437500002445</c:v>
                </c:pt>
                <c:pt idx="2356">
                  <c:v>42332.45833333578</c:v>
                </c:pt>
                <c:pt idx="2357">
                  <c:v>42332.479166669116</c:v>
                </c:pt>
                <c:pt idx="2358">
                  <c:v>42332.500000002452</c:v>
                </c:pt>
                <c:pt idx="2359">
                  <c:v>42332.520833335788</c:v>
                </c:pt>
                <c:pt idx="2360">
                  <c:v>42332.541666669124</c:v>
                </c:pt>
                <c:pt idx="2361">
                  <c:v>42332.562500002459</c:v>
                </c:pt>
                <c:pt idx="2362">
                  <c:v>42332.583333335795</c:v>
                </c:pt>
                <c:pt idx="2363">
                  <c:v>42332.604166669131</c:v>
                </c:pt>
                <c:pt idx="2364">
                  <c:v>42332.625000002467</c:v>
                </c:pt>
                <c:pt idx="2365">
                  <c:v>42332.645833335802</c:v>
                </c:pt>
                <c:pt idx="2366">
                  <c:v>42332.666666669138</c:v>
                </c:pt>
                <c:pt idx="2367">
                  <c:v>42332.687500002474</c:v>
                </c:pt>
                <c:pt idx="2368">
                  <c:v>42332.70833333581</c:v>
                </c:pt>
                <c:pt idx="2369">
                  <c:v>42332.729166669145</c:v>
                </c:pt>
                <c:pt idx="2370">
                  <c:v>42332.750000002481</c:v>
                </c:pt>
                <c:pt idx="2371">
                  <c:v>42332.770833335817</c:v>
                </c:pt>
                <c:pt idx="2372">
                  <c:v>42332.791666669153</c:v>
                </c:pt>
                <c:pt idx="2373">
                  <c:v>42332.812500002488</c:v>
                </c:pt>
                <c:pt idx="2374">
                  <c:v>42332.833333335824</c:v>
                </c:pt>
                <c:pt idx="2375">
                  <c:v>42332.85416666916</c:v>
                </c:pt>
                <c:pt idx="2376">
                  <c:v>42332.875000002496</c:v>
                </c:pt>
                <c:pt idx="2377">
                  <c:v>42332.895833335831</c:v>
                </c:pt>
                <c:pt idx="2378">
                  <c:v>42332.916666669167</c:v>
                </c:pt>
                <c:pt idx="2379">
                  <c:v>42332.937500002503</c:v>
                </c:pt>
                <c:pt idx="2380">
                  <c:v>42332.958333335839</c:v>
                </c:pt>
                <c:pt idx="2381">
                  <c:v>42332.979166669174</c:v>
                </c:pt>
                <c:pt idx="2382">
                  <c:v>42333.00000000251</c:v>
                </c:pt>
                <c:pt idx="2383">
                  <c:v>42333.020833335846</c:v>
                </c:pt>
                <c:pt idx="2384">
                  <c:v>42333.041666669182</c:v>
                </c:pt>
                <c:pt idx="2385">
                  <c:v>42333.062500002517</c:v>
                </c:pt>
                <c:pt idx="2386">
                  <c:v>42333.083333335853</c:v>
                </c:pt>
                <c:pt idx="2387">
                  <c:v>42333.104166669189</c:v>
                </c:pt>
                <c:pt idx="2388">
                  <c:v>42333.125000002525</c:v>
                </c:pt>
                <c:pt idx="2389">
                  <c:v>42333.145833335861</c:v>
                </c:pt>
                <c:pt idx="2390">
                  <c:v>42333.166666669196</c:v>
                </c:pt>
                <c:pt idx="2391">
                  <c:v>42333.187500002532</c:v>
                </c:pt>
                <c:pt idx="2392">
                  <c:v>42333.208333335868</c:v>
                </c:pt>
                <c:pt idx="2393">
                  <c:v>42333.229166669204</c:v>
                </c:pt>
                <c:pt idx="2394">
                  <c:v>42333.250000002539</c:v>
                </c:pt>
                <c:pt idx="2395">
                  <c:v>42333.270833335875</c:v>
                </c:pt>
                <c:pt idx="2396">
                  <c:v>42333.291666669211</c:v>
                </c:pt>
                <c:pt idx="2397">
                  <c:v>42333.312500002547</c:v>
                </c:pt>
                <c:pt idx="2398">
                  <c:v>42333.333333335882</c:v>
                </c:pt>
                <c:pt idx="2399">
                  <c:v>42333.354166669218</c:v>
                </c:pt>
                <c:pt idx="2400">
                  <c:v>42333.375000002554</c:v>
                </c:pt>
                <c:pt idx="2401">
                  <c:v>42333.39583333589</c:v>
                </c:pt>
                <c:pt idx="2402">
                  <c:v>42333.416666669225</c:v>
                </c:pt>
                <c:pt idx="2403">
                  <c:v>42333.437500002561</c:v>
                </c:pt>
                <c:pt idx="2404">
                  <c:v>42333.458333335897</c:v>
                </c:pt>
                <c:pt idx="2405">
                  <c:v>42333.479166669233</c:v>
                </c:pt>
                <c:pt idx="2406">
                  <c:v>42333.500000002568</c:v>
                </c:pt>
                <c:pt idx="2407">
                  <c:v>42333.520833335904</c:v>
                </c:pt>
                <c:pt idx="2408">
                  <c:v>42333.54166666924</c:v>
                </c:pt>
                <c:pt idx="2409">
                  <c:v>42333.562500002576</c:v>
                </c:pt>
                <c:pt idx="2410">
                  <c:v>42333.583333335911</c:v>
                </c:pt>
                <c:pt idx="2411">
                  <c:v>42333.604166669247</c:v>
                </c:pt>
                <c:pt idx="2412">
                  <c:v>42333.625000002583</c:v>
                </c:pt>
                <c:pt idx="2413">
                  <c:v>42333.645833335919</c:v>
                </c:pt>
                <c:pt idx="2414">
                  <c:v>42333.666666669254</c:v>
                </c:pt>
                <c:pt idx="2415">
                  <c:v>42333.68750000259</c:v>
                </c:pt>
                <c:pt idx="2416">
                  <c:v>42333.708333335926</c:v>
                </c:pt>
                <c:pt idx="2417">
                  <c:v>42333.729166669262</c:v>
                </c:pt>
                <c:pt idx="2418">
                  <c:v>42333.750000002598</c:v>
                </c:pt>
                <c:pt idx="2419">
                  <c:v>42333.770833335933</c:v>
                </c:pt>
                <c:pt idx="2420">
                  <c:v>42333.791666669269</c:v>
                </c:pt>
                <c:pt idx="2421">
                  <c:v>42333.812500002605</c:v>
                </c:pt>
                <c:pt idx="2422">
                  <c:v>42333.833333335941</c:v>
                </c:pt>
                <c:pt idx="2423">
                  <c:v>42333.854166669276</c:v>
                </c:pt>
                <c:pt idx="2424">
                  <c:v>42333.875000002612</c:v>
                </c:pt>
                <c:pt idx="2425">
                  <c:v>42333.895833335948</c:v>
                </c:pt>
                <c:pt idx="2426">
                  <c:v>42333.916666669284</c:v>
                </c:pt>
                <c:pt idx="2427">
                  <c:v>42333.937500002619</c:v>
                </c:pt>
                <c:pt idx="2428">
                  <c:v>42333.958333335955</c:v>
                </c:pt>
                <c:pt idx="2429">
                  <c:v>42333.979166669291</c:v>
                </c:pt>
                <c:pt idx="2430">
                  <c:v>42334.000000002627</c:v>
                </c:pt>
                <c:pt idx="2431">
                  <c:v>42334.020833335962</c:v>
                </c:pt>
                <c:pt idx="2432">
                  <c:v>42334.041666669298</c:v>
                </c:pt>
                <c:pt idx="2433">
                  <c:v>42334.062500002634</c:v>
                </c:pt>
                <c:pt idx="2434">
                  <c:v>42334.08333333597</c:v>
                </c:pt>
                <c:pt idx="2435">
                  <c:v>42334.104166669305</c:v>
                </c:pt>
                <c:pt idx="2436">
                  <c:v>42334.125000002641</c:v>
                </c:pt>
                <c:pt idx="2437">
                  <c:v>42334.145833335977</c:v>
                </c:pt>
                <c:pt idx="2438">
                  <c:v>42334.166666669313</c:v>
                </c:pt>
                <c:pt idx="2439">
                  <c:v>42334.187500002648</c:v>
                </c:pt>
                <c:pt idx="2440">
                  <c:v>42334.208333335984</c:v>
                </c:pt>
                <c:pt idx="2441">
                  <c:v>42334.22916666932</c:v>
                </c:pt>
                <c:pt idx="2442">
                  <c:v>42334.250000002656</c:v>
                </c:pt>
                <c:pt idx="2443">
                  <c:v>42334.270833335991</c:v>
                </c:pt>
                <c:pt idx="2444">
                  <c:v>42334.291666669327</c:v>
                </c:pt>
                <c:pt idx="2445">
                  <c:v>42334.312500002663</c:v>
                </c:pt>
                <c:pt idx="2446">
                  <c:v>42334.333333335999</c:v>
                </c:pt>
                <c:pt idx="2447">
                  <c:v>42334.354166669335</c:v>
                </c:pt>
                <c:pt idx="2448">
                  <c:v>42334.37500000267</c:v>
                </c:pt>
                <c:pt idx="2449">
                  <c:v>42334.395833336006</c:v>
                </c:pt>
                <c:pt idx="2450">
                  <c:v>42334.416666669342</c:v>
                </c:pt>
                <c:pt idx="2451">
                  <c:v>42334.437500002678</c:v>
                </c:pt>
                <c:pt idx="2452">
                  <c:v>42334.458333336013</c:v>
                </c:pt>
                <c:pt idx="2453">
                  <c:v>42334.479166669349</c:v>
                </c:pt>
                <c:pt idx="2454">
                  <c:v>42334.500000002685</c:v>
                </c:pt>
                <c:pt idx="2455">
                  <c:v>42334.520833336021</c:v>
                </c:pt>
                <c:pt idx="2456">
                  <c:v>42334.541666669356</c:v>
                </c:pt>
                <c:pt idx="2457">
                  <c:v>42334.562500002692</c:v>
                </c:pt>
                <c:pt idx="2458">
                  <c:v>42334.583333336028</c:v>
                </c:pt>
                <c:pt idx="2459">
                  <c:v>42334.604166669364</c:v>
                </c:pt>
                <c:pt idx="2460">
                  <c:v>42334.625000002699</c:v>
                </c:pt>
                <c:pt idx="2461">
                  <c:v>42334.645833336035</c:v>
                </c:pt>
                <c:pt idx="2462">
                  <c:v>42334.666666669371</c:v>
                </c:pt>
                <c:pt idx="2463">
                  <c:v>42334.687500002707</c:v>
                </c:pt>
                <c:pt idx="2464">
                  <c:v>42334.708333336042</c:v>
                </c:pt>
                <c:pt idx="2465">
                  <c:v>42334.729166669378</c:v>
                </c:pt>
                <c:pt idx="2466">
                  <c:v>42334.750000002714</c:v>
                </c:pt>
                <c:pt idx="2467">
                  <c:v>42334.77083333605</c:v>
                </c:pt>
                <c:pt idx="2468">
                  <c:v>42334.791666669385</c:v>
                </c:pt>
                <c:pt idx="2469">
                  <c:v>42334.812500002721</c:v>
                </c:pt>
                <c:pt idx="2470">
                  <c:v>42334.833333336057</c:v>
                </c:pt>
                <c:pt idx="2471">
                  <c:v>42334.854166669393</c:v>
                </c:pt>
                <c:pt idx="2472">
                  <c:v>42334.875000002728</c:v>
                </c:pt>
                <c:pt idx="2473">
                  <c:v>42334.895833336064</c:v>
                </c:pt>
                <c:pt idx="2474">
                  <c:v>42334.9166666694</c:v>
                </c:pt>
                <c:pt idx="2475">
                  <c:v>42334.937500002736</c:v>
                </c:pt>
                <c:pt idx="2476">
                  <c:v>42334.958333336072</c:v>
                </c:pt>
                <c:pt idx="2477">
                  <c:v>42334.979166669407</c:v>
                </c:pt>
                <c:pt idx="2478">
                  <c:v>42335.000000002743</c:v>
                </c:pt>
                <c:pt idx="2479">
                  <c:v>42335.020833336079</c:v>
                </c:pt>
                <c:pt idx="2480">
                  <c:v>42335.041666669415</c:v>
                </c:pt>
                <c:pt idx="2481">
                  <c:v>42335.06250000275</c:v>
                </c:pt>
                <c:pt idx="2482">
                  <c:v>42335.083333336086</c:v>
                </c:pt>
                <c:pt idx="2483">
                  <c:v>42335.104166669422</c:v>
                </c:pt>
                <c:pt idx="2484">
                  <c:v>42335.125000002758</c:v>
                </c:pt>
                <c:pt idx="2485">
                  <c:v>42335.145833336093</c:v>
                </c:pt>
                <c:pt idx="2486">
                  <c:v>42335.166666669429</c:v>
                </c:pt>
                <c:pt idx="2487">
                  <c:v>42335.187500002765</c:v>
                </c:pt>
                <c:pt idx="2488">
                  <c:v>42335.208333336101</c:v>
                </c:pt>
                <c:pt idx="2489">
                  <c:v>42335.229166669436</c:v>
                </c:pt>
                <c:pt idx="2490">
                  <c:v>42335.250000002772</c:v>
                </c:pt>
                <c:pt idx="2491">
                  <c:v>42335.270833336108</c:v>
                </c:pt>
                <c:pt idx="2492">
                  <c:v>42335.291666669444</c:v>
                </c:pt>
                <c:pt idx="2493">
                  <c:v>42335.312500002779</c:v>
                </c:pt>
                <c:pt idx="2494">
                  <c:v>42335.333333336115</c:v>
                </c:pt>
                <c:pt idx="2495">
                  <c:v>42335.354166669451</c:v>
                </c:pt>
                <c:pt idx="2496">
                  <c:v>42335.375000002787</c:v>
                </c:pt>
                <c:pt idx="2497">
                  <c:v>42335.395833336122</c:v>
                </c:pt>
                <c:pt idx="2498">
                  <c:v>42335.416666669458</c:v>
                </c:pt>
                <c:pt idx="2499">
                  <c:v>42335.437500002794</c:v>
                </c:pt>
                <c:pt idx="2500">
                  <c:v>42335.45833333613</c:v>
                </c:pt>
                <c:pt idx="2501">
                  <c:v>42335.479166669465</c:v>
                </c:pt>
                <c:pt idx="2502">
                  <c:v>42335.500000002801</c:v>
                </c:pt>
                <c:pt idx="2503">
                  <c:v>42335.520833336137</c:v>
                </c:pt>
                <c:pt idx="2504">
                  <c:v>42335.541666669473</c:v>
                </c:pt>
                <c:pt idx="2505">
                  <c:v>42335.562500002809</c:v>
                </c:pt>
                <c:pt idx="2506">
                  <c:v>42335.583333336144</c:v>
                </c:pt>
                <c:pt idx="2507">
                  <c:v>42335.60416666948</c:v>
                </c:pt>
                <c:pt idx="2508">
                  <c:v>42335.625000002816</c:v>
                </c:pt>
                <c:pt idx="2509">
                  <c:v>42335.645833336152</c:v>
                </c:pt>
                <c:pt idx="2510">
                  <c:v>42335.666666669487</c:v>
                </c:pt>
                <c:pt idx="2511">
                  <c:v>42335.687500002823</c:v>
                </c:pt>
                <c:pt idx="2512">
                  <c:v>42335.708333336159</c:v>
                </c:pt>
                <c:pt idx="2513">
                  <c:v>42335.729166669495</c:v>
                </c:pt>
                <c:pt idx="2514">
                  <c:v>42335.75000000283</c:v>
                </c:pt>
                <c:pt idx="2515">
                  <c:v>42335.770833336166</c:v>
                </c:pt>
                <c:pt idx="2516">
                  <c:v>42335.791666669502</c:v>
                </c:pt>
                <c:pt idx="2517">
                  <c:v>42335.812500002838</c:v>
                </c:pt>
                <c:pt idx="2518">
                  <c:v>42335.833333336173</c:v>
                </c:pt>
                <c:pt idx="2519">
                  <c:v>42335.854166669509</c:v>
                </c:pt>
                <c:pt idx="2520">
                  <c:v>42335.875000002845</c:v>
                </c:pt>
                <c:pt idx="2521">
                  <c:v>42335.895833336181</c:v>
                </c:pt>
                <c:pt idx="2522">
                  <c:v>42335.916666669516</c:v>
                </c:pt>
                <c:pt idx="2523">
                  <c:v>42335.937500002852</c:v>
                </c:pt>
                <c:pt idx="2524">
                  <c:v>42335.958333336188</c:v>
                </c:pt>
                <c:pt idx="2525">
                  <c:v>42335.979166669524</c:v>
                </c:pt>
                <c:pt idx="2526">
                  <c:v>42336.000000002859</c:v>
                </c:pt>
                <c:pt idx="2527">
                  <c:v>42336.020833336195</c:v>
                </c:pt>
                <c:pt idx="2528">
                  <c:v>42336.041666669531</c:v>
                </c:pt>
                <c:pt idx="2529">
                  <c:v>42336.062500002867</c:v>
                </c:pt>
                <c:pt idx="2530">
                  <c:v>42336.083333336202</c:v>
                </c:pt>
                <c:pt idx="2531">
                  <c:v>42336.104166669538</c:v>
                </c:pt>
                <c:pt idx="2532">
                  <c:v>42336.125000002874</c:v>
                </c:pt>
                <c:pt idx="2533">
                  <c:v>42336.14583333621</c:v>
                </c:pt>
                <c:pt idx="2534">
                  <c:v>42336.166666669546</c:v>
                </c:pt>
                <c:pt idx="2535">
                  <c:v>42336.187500002881</c:v>
                </c:pt>
                <c:pt idx="2536">
                  <c:v>42336.208333336217</c:v>
                </c:pt>
                <c:pt idx="2537">
                  <c:v>42336.229166669553</c:v>
                </c:pt>
                <c:pt idx="2538">
                  <c:v>42336.250000002889</c:v>
                </c:pt>
                <c:pt idx="2539">
                  <c:v>42336.270833336224</c:v>
                </c:pt>
                <c:pt idx="2540">
                  <c:v>42336.29166666956</c:v>
                </c:pt>
                <c:pt idx="2541">
                  <c:v>42336.312500002896</c:v>
                </c:pt>
                <c:pt idx="2542">
                  <c:v>42336.333333336232</c:v>
                </c:pt>
                <c:pt idx="2543">
                  <c:v>42336.354166669567</c:v>
                </c:pt>
                <c:pt idx="2544">
                  <c:v>42336.375000002903</c:v>
                </c:pt>
                <c:pt idx="2545">
                  <c:v>42336.395833336239</c:v>
                </c:pt>
                <c:pt idx="2546">
                  <c:v>42336.416666669575</c:v>
                </c:pt>
                <c:pt idx="2547">
                  <c:v>42336.43750000291</c:v>
                </c:pt>
                <c:pt idx="2548">
                  <c:v>42336.458333336246</c:v>
                </c:pt>
                <c:pt idx="2549">
                  <c:v>42336.479166669582</c:v>
                </c:pt>
                <c:pt idx="2550">
                  <c:v>42336.500000002918</c:v>
                </c:pt>
                <c:pt idx="2551">
                  <c:v>42336.520833336253</c:v>
                </c:pt>
                <c:pt idx="2552">
                  <c:v>42336.541666669589</c:v>
                </c:pt>
                <c:pt idx="2553">
                  <c:v>42336.562500002925</c:v>
                </c:pt>
                <c:pt idx="2554">
                  <c:v>42336.583333336261</c:v>
                </c:pt>
                <c:pt idx="2555">
                  <c:v>42336.604166669596</c:v>
                </c:pt>
                <c:pt idx="2556">
                  <c:v>42336.625000002932</c:v>
                </c:pt>
                <c:pt idx="2557">
                  <c:v>42336.645833336268</c:v>
                </c:pt>
                <c:pt idx="2558">
                  <c:v>42336.666666669604</c:v>
                </c:pt>
                <c:pt idx="2559">
                  <c:v>42336.687500002939</c:v>
                </c:pt>
                <c:pt idx="2560">
                  <c:v>42336.708333336275</c:v>
                </c:pt>
                <c:pt idx="2561">
                  <c:v>42336.729166669611</c:v>
                </c:pt>
                <c:pt idx="2562">
                  <c:v>42336.750000002947</c:v>
                </c:pt>
                <c:pt idx="2563">
                  <c:v>42336.770833336283</c:v>
                </c:pt>
                <c:pt idx="2564">
                  <c:v>42336.791666669618</c:v>
                </c:pt>
                <c:pt idx="2565">
                  <c:v>42336.812500002954</c:v>
                </c:pt>
                <c:pt idx="2566">
                  <c:v>42336.83333333629</c:v>
                </c:pt>
                <c:pt idx="2567">
                  <c:v>42336.854166669626</c:v>
                </c:pt>
                <c:pt idx="2568">
                  <c:v>42336.875000002961</c:v>
                </c:pt>
                <c:pt idx="2569">
                  <c:v>42336.895833336297</c:v>
                </c:pt>
                <c:pt idx="2570">
                  <c:v>42336.916666669633</c:v>
                </c:pt>
                <c:pt idx="2571">
                  <c:v>42336.937500002969</c:v>
                </c:pt>
                <c:pt idx="2572">
                  <c:v>42336.958333336304</c:v>
                </c:pt>
                <c:pt idx="2573">
                  <c:v>42336.97916666964</c:v>
                </c:pt>
                <c:pt idx="2574">
                  <c:v>42337.000000002976</c:v>
                </c:pt>
                <c:pt idx="2575">
                  <c:v>42337.020833336312</c:v>
                </c:pt>
                <c:pt idx="2576">
                  <c:v>42337.041666669647</c:v>
                </c:pt>
                <c:pt idx="2577">
                  <c:v>42337.062500002983</c:v>
                </c:pt>
                <c:pt idx="2578">
                  <c:v>42337.083333336319</c:v>
                </c:pt>
                <c:pt idx="2579">
                  <c:v>42337.104166669655</c:v>
                </c:pt>
                <c:pt idx="2580">
                  <c:v>42337.12500000299</c:v>
                </c:pt>
                <c:pt idx="2581">
                  <c:v>42337.145833336326</c:v>
                </c:pt>
                <c:pt idx="2582">
                  <c:v>42337.166666669662</c:v>
                </c:pt>
                <c:pt idx="2583">
                  <c:v>42337.187500002998</c:v>
                </c:pt>
                <c:pt idx="2584">
                  <c:v>42337.208333336333</c:v>
                </c:pt>
                <c:pt idx="2585">
                  <c:v>42337.229166669669</c:v>
                </c:pt>
                <c:pt idx="2586">
                  <c:v>42337.250000003005</c:v>
                </c:pt>
                <c:pt idx="2587">
                  <c:v>42337.270833336341</c:v>
                </c:pt>
                <c:pt idx="2588">
                  <c:v>42337.291666669676</c:v>
                </c:pt>
                <c:pt idx="2589">
                  <c:v>42337.312500003012</c:v>
                </c:pt>
                <c:pt idx="2590">
                  <c:v>42337.333333336348</c:v>
                </c:pt>
                <c:pt idx="2591">
                  <c:v>42337.354166669684</c:v>
                </c:pt>
                <c:pt idx="2592">
                  <c:v>42337.37500000302</c:v>
                </c:pt>
                <c:pt idx="2593">
                  <c:v>42337.395833336355</c:v>
                </c:pt>
                <c:pt idx="2594">
                  <c:v>42337.416666669691</c:v>
                </c:pt>
                <c:pt idx="2595">
                  <c:v>42337.437500003027</c:v>
                </c:pt>
                <c:pt idx="2596">
                  <c:v>42337.458333336363</c:v>
                </c:pt>
                <c:pt idx="2597">
                  <c:v>42337.479166669698</c:v>
                </c:pt>
                <c:pt idx="2598">
                  <c:v>42337.500000003034</c:v>
                </c:pt>
                <c:pt idx="2599">
                  <c:v>42337.52083333637</c:v>
                </c:pt>
                <c:pt idx="2600">
                  <c:v>42337.541666669706</c:v>
                </c:pt>
                <c:pt idx="2601">
                  <c:v>42337.562500003041</c:v>
                </c:pt>
                <c:pt idx="2602">
                  <c:v>42337.583333336377</c:v>
                </c:pt>
                <c:pt idx="2603">
                  <c:v>42337.604166669713</c:v>
                </c:pt>
                <c:pt idx="2604">
                  <c:v>42337.625000003049</c:v>
                </c:pt>
                <c:pt idx="2605">
                  <c:v>42337.645833336384</c:v>
                </c:pt>
                <c:pt idx="2606">
                  <c:v>42337.66666666972</c:v>
                </c:pt>
                <c:pt idx="2607">
                  <c:v>42337.687500003056</c:v>
                </c:pt>
                <c:pt idx="2608">
                  <c:v>42337.708333336392</c:v>
                </c:pt>
                <c:pt idx="2609">
                  <c:v>42337.729166669727</c:v>
                </c:pt>
                <c:pt idx="2610">
                  <c:v>42337.750000003063</c:v>
                </c:pt>
                <c:pt idx="2611">
                  <c:v>42337.770833336399</c:v>
                </c:pt>
                <c:pt idx="2612">
                  <c:v>42337.791666669735</c:v>
                </c:pt>
                <c:pt idx="2613">
                  <c:v>42337.81250000307</c:v>
                </c:pt>
                <c:pt idx="2614">
                  <c:v>42337.833333336406</c:v>
                </c:pt>
                <c:pt idx="2615">
                  <c:v>42337.854166669742</c:v>
                </c:pt>
                <c:pt idx="2616">
                  <c:v>42337.875000003078</c:v>
                </c:pt>
                <c:pt idx="2617">
                  <c:v>42337.895833336413</c:v>
                </c:pt>
                <c:pt idx="2618">
                  <c:v>42337.916666669749</c:v>
                </c:pt>
                <c:pt idx="2619">
                  <c:v>42337.937500003085</c:v>
                </c:pt>
                <c:pt idx="2620">
                  <c:v>42337.958333336421</c:v>
                </c:pt>
                <c:pt idx="2621">
                  <c:v>42337.979166669757</c:v>
                </c:pt>
                <c:pt idx="2622">
                  <c:v>42338.000000003092</c:v>
                </c:pt>
                <c:pt idx="2623">
                  <c:v>42338.020833336428</c:v>
                </c:pt>
                <c:pt idx="2624">
                  <c:v>42338.041666669764</c:v>
                </c:pt>
                <c:pt idx="2625">
                  <c:v>42338.0625000031</c:v>
                </c:pt>
                <c:pt idx="2626">
                  <c:v>42338.083333336435</c:v>
                </c:pt>
                <c:pt idx="2627">
                  <c:v>42338.104166669771</c:v>
                </c:pt>
                <c:pt idx="2628">
                  <c:v>42338.125000003107</c:v>
                </c:pt>
                <c:pt idx="2629">
                  <c:v>42338.145833336443</c:v>
                </c:pt>
                <c:pt idx="2630">
                  <c:v>42338.166666669778</c:v>
                </c:pt>
                <c:pt idx="2631">
                  <c:v>42338.187500003114</c:v>
                </c:pt>
                <c:pt idx="2632">
                  <c:v>42338.20833333645</c:v>
                </c:pt>
                <c:pt idx="2633">
                  <c:v>42338.229166669786</c:v>
                </c:pt>
                <c:pt idx="2634">
                  <c:v>42338.250000003121</c:v>
                </c:pt>
                <c:pt idx="2635">
                  <c:v>42338.270833336457</c:v>
                </c:pt>
                <c:pt idx="2636">
                  <c:v>42338.291666669793</c:v>
                </c:pt>
                <c:pt idx="2637">
                  <c:v>42338.312500003129</c:v>
                </c:pt>
                <c:pt idx="2638">
                  <c:v>42338.333333336464</c:v>
                </c:pt>
                <c:pt idx="2639">
                  <c:v>42338.3541666698</c:v>
                </c:pt>
                <c:pt idx="2640">
                  <c:v>42338.375000003136</c:v>
                </c:pt>
                <c:pt idx="2641">
                  <c:v>42338.395833336472</c:v>
                </c:pt>
                <c:pt idx="2642">
                  <c:v>42338.416666669807</c:v>
                </c:pt>
                <c:pt idx="2643">
                  <c:v>42338.437500003143</c:v>
                </c:pt>
                <c:pt idx="2644">
                  <c:v>42338.458333336479</c:v>
                </c:pt>
                <c:pt idx="2645">
                  <c:v>42338.479166669815</c:v>
                </c:pt>
                <c:pt idx="2646">
                  <c:v>42338.50000000315</c:v>
                </c:pt>
                <c:pt idx="2647">
                  <c:v>42338.520833336486</c:v>
                </c:pt>
                <c:pt idx="2648">
                  <c:v>42338.541666669822</c:v>
                </c:pt>
                <c:pt idx="2649">
                  <c:v>42338.562500003158</c:v>
                </c:pt>
                <c:pt idx="2650">
                  <c:v>42338.583333336494</c:v>
                </c:pt>
                <c:pt idx="2651">
                  <c:v>42338.604166669829</c:v>
                </c:pt>
                <c:pt idx="2652">
                  <c:v>42338.625000003165</c:v>
                </c:pt>
                <c:pt idx="2653">
                  <c:v>42338.645833336501</c:v>
                </c:pt>
                <c:pt idx="2654">
                  <c:v>42338.666666669837</c:v>
                </c:pt>
                <c:pt idx="2655">
                  <c:v>42338.687500003172</c:v>
                </c:pt>
                <c:pt idx="2656">
                  <c:v>42338.708333336508</c:v>
                </c:pt>
                <c:pt idx="2657">
                  <c:v>42338.729166669844</c:v>
                </c:pt>
                <c:pt idx="2658">
                  <c:v>42338.75000000318</c:v>
                </c:pt>
                <c:pt idx="2659">
                  <c:v>42338.770833336515</c:v>
                </c:pt>
                <c:pt idx="2660">
                  <c:v>42338.791666669851</c:v>
                </c:pt>
                <c:pt idx="2661">
                  <c:v>42338.812500003187</c:v>
                </c:pt>
                <c:pt idx="2662">
                  <c:v>42338.833333336523</c:v>
                </c:pt>
                <c:pt idx="2663">
                  <c:v>42338.854166669858</c:v>
                </c:pt>
                <c:pt idx="2664">
                  <c:v>42338.875000003194</c:v>
                </c:pt>
                <c:pt idx="2665">
                  <c:v>42338.89583333653</c:v>
                </c:pt>
                <c:pt idx="2666">
                  <c:v>42338.916666669866</c:v>
                </c:pt>
                <c:pt idx="2667">
                  <c:v>42338.937500003201</c:v>
                </c:pt>
                <c:pt idx="2668">
                  <c:v>42338.958333336537</c:v>
                </c:pt>
                <c:pt idx="2669">
                  <c:v>42338.979166669873</c:v>
                </c:pt>
                <c:pt idx="2670">
                  <c:v>42339.000000003209</c:v>
                </c:pt>
                <c:pt idx="2671">
                  <c:v>42339.020833336544</c:v>
                </c:pt>
                <c:pt idx="2672">
                  <c:v>42339.04166666988</c:v>
                </c:pt>
                <c:pt idx="2673">
                  <c:v>42339.062500003216</c:v>
                </c:pt>
                <c:pt idx="2674">
                  <c:v>42339.083333336552</c:v>
                </c:pt>
                <c:pt idx="2675">
                  <c:v>42339.104166669887</c:v>
                </c:pt>
                <c:pt idx="2676">
                  <c:v>42339.125000003223</c:v>
                </c:pt>
                <c:pt idx="2677">
                  <c:v>42339.145833336559</c:v>
                </c:pt>
                <c:pt idx="2678">
                  <c:v>42339.166666669895</c:v>
                </c:pt>
                <c:pt idx="2679">
                  <c:v>42339.187500003231</c:v>
                </c:pt>
                <c:pt idx="2680">
                  <c:v>42339.208333336566</c:v>
                </c:pt>
                <c:pt idx="2681">
                  <c:v>42339.229166669902</c:v>
                </c:pt>
                <c:pt idx="2682">
                  <c:v>42339.250000003238</c:v>
                </c:pt>
                <c:pt idx="2683">
                  <c:v>42339.270833336574</c:v>
                </c:pt>
                <c:pt idx="2684">
                  <c:v>42339.291666669909</c:v>
                </c:pt>
                <c:pt idx="2685">
                  <c:v>42339.312500003245</c:v>
                </c:pt>
                <c:pt idx="2686">
                  <c:v>42339.333333336581</c:v>
                </c:pt>
                <c:pt idx="2687">
                  <c:v>42339.354166669917</c:v>
                </c:pt>
                <c:pt idx="2688">
                  <c:v>42339.375000003252</c:v>
                </c:pt>
                <c:pt idx="2689">
                  <c:v>42339.395833336588</c:v>
                </c:pt>
                <c:pt idx="2690">
                  <c:v>42339.416666669924</c:v>
                </c:pt>
                <c:pt idx="2691">
                  <c:v>42339.43750000326</c:v>
                </c:pt>
                <c:pt idx="2692">
                  <c:v>42339.458333336595</c:v>
                </c:pt>
                <c:pt idx="2693">
                  <c:v>42339.479166669931</c:v>
                </c:pt>
                <c:pt idx="2694">
                  <c:v>42339.500000003267</c:v>
                </c:pt>
                <c:pt idx="2695">
                  <c:v>42339.520833336603</c:v>
                </c:pt>
                <c:pt idx="2696">
                  <c:v>42339.541666669938</c:v>
                </c:pt>
                <c:pt idx="2697">
                  <c:v>42339.562500003274</c:v>
                </c:pt>
                <c:pt idx="2698">
                  <c:v>42339.58333333661</c:v>
                </c:pt>
                <c:pt idx="2699">
                  <c:v>42339.604166669946</c:v>
                </c:pt>
                <c:pt idx="2700">
                  <c:v>42339.625000003281</c:v>
                </c:pt>
                <c:pt idx="2701">
                  <c:v>42339.645833336617</c:v>
                </c:pt>
                <c:pt idx="2702">
                  <c:v>42339.666666669953</c:v>
                </c:pt>
                <c:pt idx="2703">
                  <c:v>42339.687500003289</c:v>
                </c:pt>
                <c:pt idx="2704">
                  <c:v>42339.708333336624</c:v>
                </c:pt>
                <c:pt idx="2705">
                  <c:v>42339.72916666996</c:v>
                </c:pt>
                <c:pt idx="2706">
                  <c:v>42339.750000003296</c:v>
                </c:pt>
                <c:pt idx="2707">
                  <c:v>42339.770833336632</c:v>
                </c:pt>
                <c:pt idx="2708">
                  <c:v>42339.791666669968</c:v>
                </c:pt>
                <c:pt idx="2709">
                  <c:v>42339.812500003303</c:v>
                </c:pt>
                <c:pt idx="2710">
                  <c:v>42339.833333336639</c:v>
                </c:pt>
                <c:pt idx="2711">
                  <c:v>42339.854166669975</c:v>
                </c:pt>
                <c:pt idx="2712">
                  <c:v>42339.875000003311</c:v>
                </c:pt>
                <c:pt idx="2713">
                  <c:v>42339.895833336646</c:v>
                </c:pt>
                <c:pt idx="2714">
                  <c:v>42339.916666669982</c:v>
                </c:pt>
                <c:pt idx="2715">
                  <c:v>42339.937500003318</c:v>
                </c:pt>
                <c:pt idx="2716">
                  <c:v>42339.958333336654</c:v>
                </c:pt>
                <c:pt idx="2717">
                  <c:v>42339.979166669989</c:v>
                </c:pt>
                <c:pt idx="2718">
                  <c:v>42340.000000003325</c:v>
                </c:pt>
                <c:pt idx="2719">
                  <c:v>42340.020833336661</c:v>
                </c:pt>
                <c:pt idx="2720">
                  <c:v>42340.041666669997</c:v>
                </c:pt>
                <c:pt idx="2721">
                  <c:v>42340.062500003332</c:v>
                </c:pt>
                <c:pt idx="2722">
                  <c:v>42340.083333336668</c:v>
                </c:pt>
                <c:pt idx="2723">
                  <c:v>42340.104166670004</c:v>
                </c:pt>
                <c:pt idx="2724">
                  <c:v>42340.12500000334</c:v>
                </c:pt>
                <c:pt idx="2725">
                  <c:v>42340.145833336675</c:v>
                </c:pt>
                <c:pt idx="2726">
                  <c:v>42340.166666670011</c:v>
                </c:pt>
                <c:pt idx="2727">
                  <c:v>42340.187500003347</c:v>
                </c:pt>
                <c:pt idx="2728">
                  <c:v>42340.208333336683</c:v>
                </c:pt>
                <c:pt idx="2729">
                  <c:v>42340.229166670018</c:v>
                </c:pt>
                <c:pt idx="2730">
                  <c:v>42340.250000003354</c:v>
                </c:pt>
                <c:pt idx="2731">
                  <c:v>42340.27083333669</c:v>
                </c:pt>
                <c:pt idx="2732">
                  <c:v>42340.291666670026</c:v>
                </c:pt>
                <c:pt idx="2733">
                  <c:v>42340.312500003361</c:v>
                </c:pt>
                <c:pt idx="2734">
                  <c:v>42340.333333336697</c:v>
                </c:pt>
                <c:pt idx="2735">
                  <c:v>42340.354166670033</c:v>
                </c:pt>
                <c:pt idx="2736">
                  <c:v>42340.375000003369</c:v>
                </c:pt>
                <c:pt idx="2737">
                  <c:v>42340.395833336705</c:v>
                </c:pt>
                <c:pt idx="2738">
                  <c:v>42340.41666667004</c:v>
                </c:pt>
                <c:pt idx="2739">
                  <c:v>42340.437500003376</c:v>
                </c:pt>
                <c:pt idx="2740">
                  <c:v>42340.458333336712</c:v>
                </c:pt>
                <c:pt idx="2741">
                  <c:v>42340.479166670048</c:v>
                </c:pt>
                <c:pt idx="2742">
                  <c:v>42340.500000003383</c:v>
                </c:pt>
                <c:pt idx="2743">
                  <c:v>42340.520833336719</c:v>
                </c:pt>
                <c:pt idx="2744">
                  <c:v>42340.541666670055</c:v>
                </c:pt>
                <c:pt idx="2745">
                  <c:v>42340.562500003391</c:v>
                </c:pt>
                <c:pt idx="2746">
                  <c:v>42340.583333336726</c:v>
                </c:pt>
                <c:pt idx="2747">
                  <c:v>42340.604166670062</c:v>
                </c:pt>
                <c:pt idx="2748">
                  <c:v>42340.625000003398</c:v>
                </c:pt>
                <c:pt idx="2749">
                  <c:v>42340.645833336734</c:v>
                </c:pt>
                <c:pt idx="2750">
                  <c:v>42340.666666670069</c:v>
                </c:pt>
                <c:pt idx="2751">
                  <c:v>42340.687500003405</c:v>
                </c:pt>
                <c:pt idx="2752">
                  <c:v>42340.708333336741</c:v>
                </c:pt>
                <c:pt idx="2753">
                  <c:v>42340.729166670077</c:v>
                </c:pt>
                <c:pt idx="2754">
                  <c:v>42340.750000003412</c:v>
                </c:pt>
                <c:pt idx="2755">
                  <c:v>42340.770833336748</c:v>
                </c:pt>
                <c:pt idx="2756">
                  <c:v>42340.791666670084</c:v>
                </c:pt>
                <c:pt idx="2757">
                  <c:v>42340.81250000342</c:v>
                </c:pt>
                <c:pt idx="2758">
                  <c:v>42340.833333336755</c:v>
                </c:pt>
                <c:pt idx="2759">
                  <c:v>42340.854166670091</c:v>
                </c:pt>
                <c:pt idx="2760">
                  <c:v>42340.875000003427</c:v>
                </c:pt>
                <c:pt idx="2761">
                  <c:v>42340.895833336763</c:v>
                </c:pt>
                <c:pt idx="2762">
                  <c:v>42340.916666670098</c:v>
                </c:pt>
                <c:pt idx="2763">
                  <c:v>42340.937500003434</c:v>
                </c:pt>
                <c:pt idx="2764">
                  <c:v>42340.95833333677</c:v>
                </c:pt>
                <c:pt idx="2765">
                  <c:v>42340.979166670106</c:v>
                </c:pt>
                <c:pt idx="2766">
                  <c:v>42341.000000003442</c:v>
                </c:pt>
                <c:pt idx="2767">
                  <c:v>42341.020833336777</c:v>
                </c:pt>
                <c:pt idx="2768">
                  <c:v>42341.041666670113</c:v>
                </c:pt>
                <c:pt idx="2769">
                  <c:v>42341.062500003449</c:v>
                </c:pt>
                <c:pt idx="2770">
                  <c:v>42341.083333336785</c:v>
                </c:pt>
                <c:pt idx="2771">
                  <c:v>42341.10416667012</c:v>
                </c:pt>
                <c:pt idx="2772">
                  <c:v>42341.125000003456</c:v>
                </c:pt>
                <c:pt idx="2773">
                  <c:v>42341.145833336792</c:v>
                </c:pt>
                <c:pt idx="2774">
                  <c:v>42341.166666670128</c:v>
                </c:pt>
                <c:pt idx="2775">
                  <c:v>42341.187500003463</c:v>
                </c:pt>
                <c:pt idx="2776">
                  <c:v>42341.208333336799</c:v>
                </c:pt>
                <c:pt idx="2777">
                  <c:v>42341.229166670135</c:v>
                </c:pt>
                <c:pt idx="2778">
                  <c:v>42341.250000003471</c:v>
                </c:pt>
                <c:pt idx="2779">
                  <c:v>42341.270833336806</c:v>
                </c:pt>
                <c:pt idx="2780">
                  <c:v>42341.291666670142</c:v>
                </c:pt>
                <c:pt idx="2781">
                  <c:v>42341.312500003478</c:v>
                </c:pt>
                <c:pt idx="2782">
                  <c:v>42341.333333336814</c:v>
                </c:pt>
                <c:pt idx="2783">
                  <c:v>42341.354166670149</c:v>
                </c:pt>
                <c:pt idx="2784">
                  <c:v>42341.375000003485</c:v>
                </c:pt>
                <c:pt idx="2785">
                  <c:v>42341.395833336821</c:v>
                </c:pt>
                <c:pt idx="2786">
                  <c:v>42341.416666666664</c:v>
                </c:pt>
                <c:pt idx="2787">
                  <c:v>42341.4375</c:v>
                </c:pt>
                <c:pt idx="2788">
                  <c:v>42341.458333333336</c:v>
                </c:pt>
                <c:pt idx="2789">
                  <c:v>42341.479166666664</c:v>
                </c:pt>
                <c:pt idx="2790">
                  <c:v>42341.5</c:v>
                </c:pt>
                <c:pt idx="2791">
                  <c:v>42341.520833333336</c:v>
                </c:pt>
                <c:pt idx="2792">
                  <c:v>42341.541666666664</c:v>
                </c:pt>
                <c:pt idx="2793">
                  <c:v>42341.5625</c:v>
                </c:pt>
                <c:pt idx="2794">
                  <c:v>42341.583333333336</c:v>
                </c:pt>
                <c:pt idx="2795">
                  <c:v>42341.604166666664</c:v>
                </c:pt>
                <c:pt idx="2796">
                  <c:v>42341.625</c:v>
                </c:pt>
                <c:pt idx="2797">
                  <c:v>42341.645833333336</c:v>
                </c:pt>
                <c:pt idx="2798">
                  <c:v>42341.666666666664</c:v>
                </c:pt>
                <c:pt idx="2799">
                  <c:v>42341.6875</c:v>
                </c:pt>
                <c:pt idx="2800">
                  <c:v>42341.708333333336</c:v>
                </c:pt>
                <c:pt idx="2801">
                  <c:v>42341.729166666664</c:v>
                </c:pt>
                <c:pt idx="2802">
                  <c:v>42341.75</c:v>
                </c:pt>
                <c:pt idx="2803">
                  <c:v>42341.770833333336</c:v>
                </c:pt>
                <c:pt idx="2804">
                  <c:v>42341.791666666664</c:v>
                </c:pt>
                <c:pt idx="2805">
                  <c:v>42341.8125</c:v>
                </c:pt>
                <c:pt idx="2806">
                  <c:v>42341.833333333336</c:v>
                </c:pt>
                <c:pt idx="2807">
                  <c:v>42341.854166666664</c:v>
                </c:pt>
                <c:pt idx="2808">
                  <c:v>42341.875</c:v>
                </c:pt>
                <c:pt idx="2809">
                  <c:v>42341.895833333336</c:v>
                </c:pt>
                <c:pt idx="2810">
                  <c:v>42341.916666666664</c:v>
                </c:pt>
                <c:pt idx="2811">
                  <c:v>42341.9375</c:v>
                </c:pt>
                <c:pt idx="2812">
                  <c:v>42341.958333333336</c:v>
                </c:pt>
                <c:pt idx="2813">
                  <c:v>42341.979166666664</c:v>
                </c:pt>
                <c:pt idx="2814">
                  <c:v>42342</c:v>
                </c:pt>
                <c:pt idx="2815">
                  <c:v>42342.020833333336</c:v>
                </c:pt>
                <c:pt idx="2816">
                  <c:v>42342.041666666664</c:v>
                </c:pt>
                <c:pt idx="2817">
                  <c:v>42342.0625</c:v>
                </c:pt>
                <c:pt idx="2818">
                  <c:v>42342.083333333336</c:v>
                </c:pt>
                <c:pt idx="2819">
                  <c:v>42342.104166666664</c:v>
                </c:pt>
                <c:pt idx="2820">
                  <c:v>42342.125</c:v>
                </c:pt>
                <c:pt idx="2821">
                  <c:v>42342.145833333336</c:v>
                </c:pt>
                <c:pt idx="2822">
                  <c:v>42342.166666666664</c:v>
                </c:pt>
                <c:pt idx="2823">
                  <c:v>42342.1875</c:v>
                </c:pt>
                <c:pt idx="2824">
                  <c:v>42342.208333333336</c:v>
                </c:pt>
                <c:pt idx="2825">
                  <c:v>42342.229166666664</c:v>
                </c:pt>
                <c:pt idx="2826">
                  <c:v>42342.25</c:v>
                </c:pt>
                <c:pt idx="2827">
                  <c:v>42342.270833333336</c:v>
                </c:pt>
                <c:pt idx="2828">
                  <c:v>42342.291666666664</c:v>
                </c:pt>
                <c:pt idx="2829">
                  <c:v>42342.3125</c:v>
                </c:pt>
                <c:pt idx="2830">
                  <c:v>42342.333333333336</c:v>
                </c:pt>
                <c:pt idx="2831">
                  <c:v>42342.354166666664</c:v>
                </c:pt>
                <c:pt idx="2832">
                  <c:v>42342.375</c:v>
                </c:pt>
                <c:pt idx="2833">
                  <c:v>42342.395833333336</c:v>
                </c:pt>
                <c:pt idx="2834">
                  <c:v>42342.416666666664</c:v>
                </c:pt>
                <c:pt idx="2835">
                  <c:v>42342.4375</c:v>
                </c:pt>
                <c:pt idx="2836">
                  <c:v>42342.458333333336</c:v>
                </c:pt>
                <c:pt idx="2837">
                  <c:v>42342.479166666664</c:v>
                </c:pt>
                <c:pt idx="2838">
                  <c:v>42342.5</c:v>
                </c:pt>
                <c:pt idx="2839">
                  <c:v>42342.520833333336</c:v>
                </c:pt>
                <c:pt idx="2840">
                  <c:v>42342.541666666664</c:v>
                </c:pt>
                <c:pt idx="2841">
                  <c:v>42342.5625</c:v>
                </c:pt>
                <c:pt idx="2842">
                  <c:v>42342.583333333336</c:v>
                </c:pt>
                <c:pt idx="2843">
                  <c:v>42342.604166666664</c:v>
                </c:pt>
                <c:pt idx="2844">
                  <c:v>42342.625</c:v>
                </c:pt>
                <c:pt idx="2845">
                  <c:v>42342.645833333336</c:v>
                </c:pt>
                <c:pt idx="2846">
                  <c:v>42342.666666666664</c:v>
                </c:pt>
                <c:pt idx="2847">
                  <c:v>42342.6875</c:v>
                </c:pt>
                <c:pt idx="2848">
                  <c:v>42342.708333333336</c:v>
                </c:pt>
                <c:pt idx="2849">
                  <c:v>42342.729166666664</c:v>
                </c:pt>
                <c:pt idx="2850">
                  <c:v>42342.75</c:v>
                </c:pt>
                <c:pt idx="2851">
                  <c:v>42342.770833333336</c:v>
                </c:pt>
                <c:pt idx="2852">
                  <c:v>42342.791666666664</c:v>
                </c:pt>
                <c:pt idx="2853">
                  <c:v>42342.8125</c:v>
                </c:pt>
                <c:pt idx="2854">
                  <c:v>42342.833333333336</c:v>
                </c:pt>
                <c:pt idx="2855">
                  <c:v>42342.854166666664</c:v>
                </c:pt>
                <c:pt idx="2856">
                  <c:v>42342.875</c:v>
                </c:pt>
                <c:pt idx="2857">
                  <c:v>42342.895833333336</c:v>
                </c:pt>
                <c:pt idx="2858">
                  <c:v>42342.916666666664</c:v>
                </c:pt>
                <c:pt idx="2859">
                  <c:v>42342.9375</c:v>
                </c:pt>
                <c:pt idx="2860">
                  <c:v>42342.958333333336</c:v>
                </c:pt>
                <c:pt idx="2861">
                  <c:v>42342.979166666664</c:v>
                </c:pt>
                <c:pt idx="2862">
                  <c:v>42343</c:v>
                </c:pt>
                <c:pt idx="2863">
                  <c:v>42343.020833333336</c:v>
                </c:pt>
                <c:pt idx="2864">
                  <c:v>42343.041666666664</c:v>
                </c:pt>
                <c:pt idx="2865">
                  <c:v>42343.0625</c:v>
                </c:pt>
                <c:pt idx="2866">
                  <c:v>42343.083333333336</c:v>
                </c:pt>
                <c:pt idx="2867">
                  <c:v>42343.104166666664</c:v>
                </c:pt>
                <c:pt idx="2868">
                  <c:v>42343.125</c:v>
                </c:pt>
                <c:pt idx="2869">
                  <c:v>42343.145833333336</c:v>
                </c:pt>
                <c:pt idx="2870">
                  <c:v>42343.166666666664</c:v>
                </c:pt>
                <c:pt idx="2871">
                  <c:v>42343.1875</c:v>
                </c:pt>
                <c:pt idx="2872">
                  <c:v>42343.208333333336</c:v>
                </c:pt>
                <c:pt idx="2873">
                  <c:v>42343.229166666664</c:v>
                </c:pt>
                <c:pt idx="2874">
                  <c:v>42343.25</c:v>
                </c:pt>
                <c:pt idx="2875">
                  <c:v>42343.270833333336</c:v>
                </c:pt>
                <c:pt idx="2876">
                  <c:v>42343.291666666664</c:v>
                </c:pt>
                <c:pt idx="2877">
                  <c:v>42343.3125</c:v>
                </c:pt>
                <c:pt idx="2878">
                  <c:v>42343.333333333336</c:v>
                </c:pt>
                <c:pt idx="2879">
                  <c:v>42343.354166666664</c:v>
                </c:pt>
                <c:pt idx="2880">
                  <c:v>42343.375</c:v>
                </c:pt>
                <c:pt idx="2881">
                  <c:v>42343.395833333336</c:v>
                </c:pt>
                <c:pt idx="2882">
                  <c:v>42343.416666666664</c:v>
                </c:pt>
                <c:pt idx="2883">
                  <c:v>42343.4375</c:v>
                </c:pt>
                <c:pt idx="2884">
                  <c:v>42343.458333333336</c:v>
                </c:pt>
                <c:pt idx="2885">
                  <c:v>42343.479166666664</c:v>
                </c:pt>
                <c:pt idx="2886">
                  <c:v>42343.5</c:v>
                </c:pt>
                <c:pt idx="2887">
                  <c:v>42343.520833333336</c:v>
                </c:pt>
                <c:pt idx="2888">
                  <c:v>42343.541666666664</c:v>
                </c:pt>
                <c:pt idx="2889">
                  <c:v>42343.5625</c:v>
                </c:pt>
                <c:pt idx="2890">
                  <c:v>42343.583333333336</c:v>
                </c:pt>
                <c:pt idx="2891">
                  <c:v>42343.604166666664</c:v>
                </c:pt>
                <c:pt idx="2892">
                  <c:v>42343.625</c:v>
                </c:pt>
                <c:pt idx="2893">
                  <c:v>42343.645833333336</c:v>
                </c:pt>
                <c:pt idx="2894">
                  <c:v>42343.666666666664</c:v>
                </c:pt>
                <c:pt idx="2895">
                  <c:v>42343.6875</c:v>
                </c:pt>
                <c:pt idx="2896">
                  <c:v>42343.708333333336</c:v>
                </c:pt>
                <c:pt idx="2897">
                  <c:v>42343.729166666664</c:v>
                </c:pt>
                <c:pt idx="2898">
                  <c:v>42343.75</c:v>
                </c:pt>
                <c:pt idx="2899">
                  <c:v>42343.770833333336</c:v>
                </c:pt>
                <c:pt idx="2900">
                  <c:v>42343.791666666664</c:v>
                </c:pt>
                <c:pt idx="2901">
                  <c:v>42343.8125</c:v>
                </c:pt>
                <c:pt idx="2902">
                  <c:v>42343.833333333336</c:v>
                </c:pt>
                <c:pt idx="2903">
                  <c:v>42343.854166666664</c:v>
                </c:pt>
                <c:pt idx="2904">
                  <c:v>42343.875</c:v>
                </c:pt>
                <c:pt idx="2905">
                  <c:v>42343.895833333336</c:v>
                </c:pt>
                <c:pt idx="2906">
                  <c:v>42343.916666666664</c:v>
                </c:pt>
                <c:pt idx="2907">
                  <c:v>42343.9375</c:v>
                </c:pt>
                <c:pt idx="2908">
                  <c:v>42343.958333333336</c:v>
                </c:pt>
                <c:pt idx="2909">
                  <c:v>42343.979166666664</c:v>
                </c:pt>
                <c:pt idx="2910">
                  <c:v>42344</c:v>
                </c:pt>
                <c:pt idx="2911">
                  <c:v>42344.020833333336</c:v>
                </c:pt>
                <c:pt idx="2912">
                  <c:v>42344.041666666664</c:v>
                </c:pt>
                <c:pt idx="2913">
                  <c:v>42344.0625</c:v>
                </c:pt>
                <c:pt idx="2914">
                  <c:v>42344.083333333336</c:v>
                </c:pt>
                <c:pt idx="2915">
                  <c:v>42344.104166666664</c:v>
                </c:pt>
                <c:pt idx="2916">
                  <c:v>42344.125</c:v>
                </c:pt>
                <c:pt idx="2917">
                  <c:v>42344.145833333336</c:v>
                </c:pt>
                <c:pt idx="2918">
                  <c:v>42344.166666666664</c:v>
                </c:pt>
                <c:pt idx="2919">
                  <c:v>42344.1875</c:v>
                </c:pt>
                <c:pt idx="2920">
                  <c:v>42344.208333333336</c:v>
                </c:pt>
                <c:pt idx="2921">
                  <c:v>42344.229166666664</c:v>
                </c:pt>
                <c:pt idx="2922">
                  <c:v>42344.25</c:v>
                </c:pt>
                <c:pt idx="2923">
                  <c:v>42344.270833333336</c:v>
                </c:pt>
                <c:pt idx="2924">
                  <c:v>42344.291666666664</c:v>
                </c:pt>
                <c:pt idx="2925">
                  <c:v>42344.3125</c:v>
                </c:pt>
                <c:pt idx="2926">
                  <c:v>42344.333333333336</c:v>
                </c:pt>
                <c:pt idx="2927">
                  <c:v>42344.354166666664</c:v>
                </c:pt>
                <c:pt idx="2928">
                  <c:v>42344.375</c:v>
                </c:pt>
                <c:pt idx="2929">
                  <c:v>42344.395833333336</c:v>
                </c:pt>
                <c:pt idx="2930">
                  <c:v>42344.416666666664</c:v>
                </c:pt>
                <c:pt idx="2931">
                  <c:v>42344.4375</c:v>
                </c:pt>
                <c:pt idx="2932">
                  <c:v>42344.458333333336</c:v>
                </c:pt>
                <c:pt idx="2933">
                  <c:v>42344.479166666664</c:v>
                </c:pt>
                <c:pt idx="2934">
                  <c:v>42344.5</c:v>
                </c:pt>
                <c:pt idx="2935">
                  <c:v>42344.520833333336</c:v>
                </c:pt>
                <c:pt idx="2936">
                  <c:v>42344.541666666664</c:v>
                </c:pt>
                <c:pt idx="2937">
                  <c:v>42344.5625</c:v>
                </c:pt>
                <c:pt idx="2938">
                  <c:v>42344.583333333336</c:v>
                </c:pt>
                <c:pt idx="2939">
                  <c:v>42344.604166666664</c:v>
                </c:pt>
                <c:pt idx="2940">
                  <c:v>42344.625</c:v>
                </c:pt>
                <c:pt idx="2941">
                  <c:v>42344.645833333336</c:v>
                </c:pt>
                <c:pt idx="2942">
                  <c:v>42344.666666666664</c:v>
                </c:pt>
                <c:pt idx="2943">
                  <c:v>42344.6875</c:v>
                </c:pt>
                <c:pt idx="2944">
                  <c:v>42344.708333333336</c:v>
                </c:pt>
                <c:pt idx="2945">
                  <c:v>42344.729166666664</c:v>
                </c:pt>
                <c:pt idx="2946">
                  <c:v>42344.75</c:v>
                </c:pt>
                <c:pt idx="2947">
                  <c:v>42344.770833333336</c:v>
                </c:pt>
                <c:pt idx="2948">
                  <c:v>42344.791666666664</c:v>
                </c:pt>
                <c:pt idx="2949">
                  <c:v>42344.8125</c:v>
                </c:pt>
                <c:pt idx="2950">
                  <c:v>42344.833333333336</c:v>
                </c:pt>
                <c:pt idx="2951">
                  <c:v>42344.854166666664</c:v>
                </c:pt>
                <c:pt idx="2952">
                  <c:v>42344.875</c:v>
                </c:pt>
                <c:pt idx="2953">
                  <c:v>42344.895833333336</c:v>
                </c:pt>
                <c:pt idx="2954">
                  <c:v>42344.916666666664</c:v>
                </c:pt>
                <c:pt idx="2955">
                  <c:v>42344.9375</c:v>
                </c:pt>
                <c:pt idx="2956">
                  <c:v>42344.958333333336</c:v>
                </c:pt>
                <c:pt idx="2957">
                  <c:v>42344.979166666664</c:v>
                </c:pt>
                <c:pt idx="2958">
                  <c:v>42345</c:v>
                </c:pt>
                <c:pt idx="2959">
                  <c:v>42345.020833333336</c:v>
                </c:pt>
                <c:pt idx="2960">
                  <c:v>42345.041666666664</c:v>
                </c:pt>
                <c:pt idx="2961">
                  <c:v>42345.0625</c:v>
                </c:pt>
                <c:pt idx="2962">
                  <c:v>42345.083333333336</c:v>
                </c:pt>
                <c:pt idx="2963">
                  <c:v>42345.104166666664</c:v>
                </c:pt>
                <c:pt idx="2964">
                  <c:v>42345.125</c:v>
                </c:pt>
                <c:pt idx="2965">
                  <c:v>42345.145833333336</c:v>
                </c:pt>
                <c:pt idx="2966">
                  <c:v>42345.166666666664</c:v>
                </c:pt>
                <c:pt idx="2967">
                  <c:v>42345.1875</c:v>
                </c:pt>
                <c:pt idx="2968">
                  <c:v>42345.208333333336</c:v>
                </c:pt>
                <c:pt idx="2969">
                  <c:v>42345.229166666664</c:v>
                </c:pt>
                <c:pt idx="2970">
                  <c:v>42345.25</c:v>
                </c:pt>
                <c:pt idx="2971">
                  <c:v>42345.270833333336</c:v>
                </c:pt>
                <c:pt idx="2972">
                  <c:v>42345.291666666664</c:v>
                </c:pt>
                <c:pt idx="2973">
                  <c:v>42345.3125</c:v>
                </c:pt>
                <c:pt idx="2974">
                  <c:v>42345.333333333336</c:v>
                </c:pt>
                <c:pt idx="2975">
                  <c:v>42345.354166666664</c:v>
                </c:pt>
                <c:pt idx="2976">
                  <c:v>42345.375</c:v>
                </c:pt>
                <c:pt idx="2977">
                  <c:v>42345.395833333336</c:v>
                </c:pt>
                <c:pt idx="2978">
                  <c:v>42345.416666666664</c:v>
                </c:pt>
                <c:pt idx="2979">
                  <c:v>42345.4375</c:v>
                </c:pt>
                <c:pt idx="2980">
                  <c:v>42345.458333333336</c:v>
                </c:pt>
                <c:pt idx="2981">
                  <c:v>42345.479166666664</c:v>
                </c:pt>
                <c:pt idx="2982">
                  <c:v>42345.5</c:v>
                </c:pt>
                <c:pt idx="2983">
                  <c:v>42345.520833333336</c:v>
                </c:pt>
                <c:pt idx="2984">
                  <c:v>42345.541666666664</c:v>
                </c:pt>
                <c:pt idx="2985">
                  <c:v>42345.5625</c:v>
                </c:pt>
                <c:pt idx="2986">
                  <c:v>42345.583333333336</c:v>
                </c:pt>
                <c:pt idx="2987">
                  <c:v>42345.604166666664</c:v>
                </c:pt>
                <c:pt idx="2988">
                  <c:v>42345.625</c:v>
                </c:pt>
                <c:pt idx="2989">
                  <c:v>42345.645833333336</c:v>
                </c:pt>
                <c:pt idx="2990">
                  <c:v>42345.666666666664</c:v>
                </c:pt>
                <c:pt idx="2991">
                  <c:v>42345.6875</c:v>
                </c:pt>
                <c:pt idx="2992">
                  <c:v>42345.708333333336</c:v>
                </c:pt>
                <c:pt idx="2993">
                  <c:v>42345.729166666664</c:v>
                </c:pt>
                <c:pt idx="2994">
                  <c:v>42345.75</c:v>
                </c:pt>
                <c:pt idx="2995">
                  <c:v>42345.770833333336</c:v>
                </c:pt>
                <c:pt idx="2996">
                  <c:v>42345.791666666664</c:v>
                </c:pt>
                <c:pt idx="2997">
                  <c:v>42345.8125</c:v>
                </c:pt>
                <c:pt idx="2998">
                  <c:v>42345.833333333336</c:v>
                </c:pt>
                <c:pt idx="2999">
                  <c:v>42345.854166666664</c:v>
                </c:pt>
                <c:pt idx="3000">
                  <c:v>42345.875</c:v>
                </c:pt>
                <c:pt idx="3001">
                  <c:v>42345.895833333336</c:v>
                </c:pt>
                <c:pt idx="3002">
                  <c:v>42345.916666666664</c:v>
                </c:pt>
                <c:pt idx="3003">
                  <c:v>42345.9375</c:v>
                </c:pt>
                <c:pt idx="3004">
                  <c:v>42345.958333333336</c:v>
                </c:pt>
                <c:pt idx="3005">
                  <c:v>42345.979166666664</c:v>
                </c:pt>
                <c:pt idx="3006">
                  <c:v>42346</c:v>
                </c:pt>
                <c:pt idx="3007">
                  <c:v>42346.020833333336</c:v>
                </c:pt>
                <c:pt idx="3008">
                  <c:v>42346.041666666664</c:v>
                </c:pt>
                <c:pt idx="3009">
                  <c:v>42346.0625</c:v>
                </c:pt>
                <c:pt idx="3010">
                  <c:v>42346.083333333336</c:v>
                </c:pt>
                <c:pt idx="3011">
                  <c:v>42346.104166666664</c:v>
                </c:pt>
                <c:pt idx="3012">
                  <c:v>42346.125</c:v>
                </c:pt>
                <c:pt idx="3013">
                  <c:v>42346.145833333336</c:v>
                </c:pt>
                <c:pt idx="3014">
                  <c:v>42346.166666666664</c:v>
                </c:pt>
                <c:pt idx="3015">
                  <c:v>42346.1875</c:v>
                </c:pt>
                <c:pt idx="3016">
                  <c:v>42346.208333333336</c:v>
                </c:pt>
                <c:pt idx="3017">
                  <c:v>42346.229166666664</c:v>
                </c:pt>
                <c:pt idx="3018">
                  <c:v>42346.25</c:v>
                </c:pt>
                <c:pt idx="3019">
                  <c:v>42346.270833333336</c:v>
                </c:pt>
                <c:pt idx="3020">
                  <c:v>42346.291666666664</c:v>
                </c:pt>
                <c:pt idx="3021">
                  <c:v>42346.3125</c:v>
                </c:pt>
                <c:pt idx="3022">
                  <c:v>42346.333333333336</c:v>
                </c:pt>
                <c:pt idx="3023">
                  <c:v>42346.354166666664</c:v>
                </c:pt>
                <c:pt idx="3024">
                  <c:v>42346.375</c:v>
                </c:pt>
                <c:pt idx="3025">
                  <c:v>42346.395833333336</c:v>
                </c:pt>
                <c:pt idx="3026">
                  <c:v>42346.416666666664</c:v>
                </c:pt>
                <c:pt idx="3027">
                  <c:v>42346.4375</c:v>
                </c:pt>
                <c:pt idx="3028">
                  <c:v>42346.458333333336</c:v>
                </c:pt>
                <c:pt idx="3029">
                  <c:v>42346.479166666664</c:v>
                </c:pt>
                <c:pt idx="3030">
                  <c:v>42346.5</c:v>
                </c:pt>
                <c:pt idx="3031">
                  <c:v>42346.520833333336</c:v>
                </c:pt>
                <c:pt idx="3032">
                  <c:v>42346.541666666664</c:v>
                </c:pt>
                <c:pt idx="3033">
                  <c:v>42346.5625</c:v>
                </c:pt>
                <c:pt idx="3034">
                  <c:v>42346.583333333336</c:v>
                </c:pt>
                <c:pt idx="3035">
                  <c:v>42346.604166666664</c:v>
                </c:pt>
                <c:pt idx="3036">
                  <c:v>42346.625</c:v>
                </c:pt>
                <c:pt idx="3037">
                  <c:v>42346.645833333336</c:v>
                </c:pt>
                <c:pt idx="3038">
                  <c:v>42346.666666666664</c:v>
                </c:pt>
                <c:pt idx="3039">
                  <c:v>42346.6875</c:v>
                </c:pt>
                <c:pt idx="3040">
                  <c:v>42346.708333333336</c:v>
                </c:pt>
                <c:pt idx="3041">
                  <c:v>42346.729166666664</c:v>
                </c:pt>
                <c:pt idx="3042">
                  <c:v>42346.75</c:v>
                </c:pt>
                <c:pt idx="3043">
                  <c:v>42346.770833333336</c:v>
                </c:pt>
                <c:pt idx="3044">
                  <c:v>42346.791666666664</c:v>
                </c:pt>
                <c:pt idx="3045">
                  <c:v>42346.8125</c:v>
                </c:pt>
                <c:pt idx="3046">
                  <c:v>42346.833333333336</c:v>
                </c:pt>
                <c:pt idx="3047">
                  <c:v>42346.854166666664</c:v>
                </c:pt>
                <c:pt idx="3048">
                  <c:v>42346.875</c:v>
                </c:pt>
                <c:pt idx="3049">
                  <c:v>42346.895833333336</c:v>
                </c:pt>
                <c:pt idx="3050">
                  <c:v>42346.916666666664</c:v>
                </c:pt>
                <c:pt idx="3051">
                  <c:v>42346.9375</c:v>
                </c:pt>
                <c:pt idx="3052">
                  <c:v>42346.958333333336</c:v>
                </c:pt>
                <c:pt idx="3053">
                  <c:v>42346.979166666664</c:v>
                </c:pt>
                <c:pt idx="3054">
                  <c:v>42347</c:v>
                </c:pt>
                <c:pt idx="3055">
                  <c:v>42347.020833333336</c:v>
                </c:pt>
                <c:pt idx="3056">
                  <c:v>42347.041666666664</c:v>
                </c:pt>
                <c:pt idx="3057">
                  <c:v>42347.0625</c:v>
                </c:pt>
                <c:pt idx="3058">
                  <c:v>42347.083333333336</c:v>
                </c:pt>
                <c:pt idx="3059">
                  <c:v>42347.104166666664</c:v>
                </c:pt>
                <c:pt idx="3060">
                  <c:v>42347.125</c:v>
                </c:pt>
                <c:pt idx="3061">
                  <c:v>42347.145833333336</c:v>
                </c:pt>
                <c:pt idx="3062">
                  <c:v>42347.166666666664</c:v>
                </c:pt>
                <c:pt idx="3063">
                  <c:v>42347.1875</c:v>
                </c:pt>
                <c:pt idx="3064">
                  <c:v>42347.208333333336</c:v>
                </c:pt>
                <c:pt idx="3065">
                  <c:v>42347.229166666664</c:v>
                </c:pt>
                <c:pt idx="3066">
                  <c:v>42347.25</c:v>
                </c:pt>
                <c:pt idx="3067">
                  <c:v>42347.270833333336</c:v>
                </c:pt>
                <c:pt idx="3068">
                  <c:v>42347.291666666664</c:v>
                </c:pt>
                <c:pt idx="3069">
                  <c:v>42347.3125</c:v>
                </c:pt>
                <c:pt idx="3070">
                  <c:v>42347.333333333336</c:v>
                </c:pt>
                <c:pt idx="3071">
                  <c:v>42347.354166666664</c:v>
                </c:pt>
                <c:pt idx="3072">
                  <c:v>42347.375</c:v>
                </c:pt>
                <c:pt idx="3073">
                  <c:v>42347.395833333336</c:v>
                </c:pt>
                <c:pt idx="3074">
                  <c:v>42347.416666666664</c:v>
                </c:pt>
                <c:pt idx="3075">
                  <c:v>42347.4375</c:v>
                </c:pt>
                <c:pt idx="3076">
                  <c:v>42347.458333333336</c:v>
                </c:pt>
                <c:pt idx="3077">
                  <c:v>42347.479166666664</c:v>
                </c:pt>
                <c:pt idx="3078">
                  <c:v>42347.5</c:v>
                </c:pt>
                <c:pt idx="3079">
                  <c:v>42347.520833333336</c:v>
                </c:pt>
                <c:pt idx="3080">
                  <c:v>42347.541666666664</c:v>
                </c:pt>
                <c:pt idx="3081">
                  <c:v>42347.5625</c:v>
                </c:pt>
                <c:pt idx="3082">
                  <c:v>42347.583333333336</c:v>
                </c:pt>
                <c:pt idx="3083">
                  <c:v>42347.604166666664</c:v>
                </c:pt>
                <c:pt idx="3084">
                  <c:v>42347.625</c:v>
                </c:pt>
                <c:pt idx="3085">
                  <c:v>42347.645833333336</c:v>
                </c:pt>
                <c:pt idx="3086">
                  <c:v>42347.666666666664</c:v>
                </c:pt>
                <c:pt idx="3087">
                  <c:v>42347.6875</c:v>
                </c:pt>
                <c:pt idx="3088">
                  <c:v>42347.708333333336</c:v>
                </c:pt>
                <c:pt idx="3089">
                  <c:v>42347.729166666664</c:v>
                </c:pt>
                <c:pt idx="3090">
                  <c:v>42347.75</c:v>
                </c:pt>
                <c:pt idx="3091">
                  <c:v>42347.770833333336</c:v>
                </c:pt>
                <c:pt idx="3092">
                  <c:v>42347.791666666664</c:v>
                </c:pt>
                <c:pt idx="3093">
                  <c:v>42347.8125</c:v>
                </c:pt>
                <c:pt idx="3094">
                  <c:v>42347.833333333336</c:v>
                </c:pt>
                <c:pt idx="3095">
                  <c:v>42347.854166666664</c:v>
                </c:pt>
                <c:pt idx="3096">
                  <c:v>42347.875</c:v>
                </c:pt>
                <c:pt idx="3097">
                  <c:v>42347.895833333336</c:v>
                </c:pt>
                <c:pt idx="3098">
                  <c:v>42347.916666666664</c:v>
                </c:pt>
                <c:pt idx="3099">
                  <c:v>42347.9375</c:v>
                </c:pt>
                <c:pt idx="3100">
                  <c:v>42347.958333333336</c:v>
                </c:pt>
                <c:pt idx="3101">
                  <c:v>42347.979166666664</c:v>
                </c:pt>
                <c:pt idx="3102">
                  <c:v>42348</c:v>
                </c:pt>
                <c:pt idx="3103">
                  <c:v>42348.020833333336</c:v>
                </c:pt>
                <c:pt idx="3104">
                  <c:v>42348.041666666664</c:v>
                </c:pt>
                <c:pt idx="3105">
                  <c:v>42348.0625</c:v>
                </c:pt>
                <c:pt idx="3106">
                  <c:v>42348.083333333336</c:v>
                </c:pt>
                <c:pt idx="3107">
                  <c:v>42348.104166666664</c:v>
                </c:pt>
                <c:pt idx="3108">
                  <c:v>42348.125</c:v>
                </c:pt>
                <c:pt idx="3109">
                  <c:v>42348.145833333336</c:v>
                </c:pt>
                <c:pt idx="3110">
                  <c:v>42348.166666666664</c:v>
                </c:pt>
                <c:pt idx="3111">
                  <c:v>42348.1875</c:v>
                </c:pt>
                <c:pt idx="3112">
                  <c:v>42348.208333333336</c:v>
                </c:pt>
                <c:pt idx="3113">
                  <c:v>42348.229166666664</c:v>
                </c:pt>
                <c:pt idx="3114">
                  <c:v>42348.25</c:v>
                </c:pt>
                <c:pt idx="3115">
                  <c:v>42348.270833333336</c:v>
                </c:pt>
                <c:pt idx="3116">
                  <c:v>42348.291666666664</c:v>
                </c:pt>
                <c:pt idx="3117">
                  <c:v>42348.3125</c:v>
                </c:pt>
                <c:pt idx="3118">
                  <c:v>42348.333333333336</c:v>
                </c:pt>
                <c:pt idx="3119">
                  <c:v>42348.354166666664</c:v>
                </c:pt>
                <c:pt idx="3120">
                  <c:v>42348.375</c:v>
                </c:pt>
                <c:pt idx="3121">
                  <c:v>42348.395833333336</c:v>
                </c:pt>
                <c:pt idx="3122">
                  <c:v>42348.416666666664</c:v>
                </c:pt>
                <c:pt idx="3123">
                  <c:v>42348.4375</c:v>
                </c:pt>
                <c:pt idx="3124">
                  <c:v>42348.458333333336</c:v>
                </c:pt>
                <c:pt idx="3125">
                  <c:v>42348.479166666664</c:v>
                </c:pt>
                <c:pt idx="3126">
                  <c:v>42348.5</c:v>
                </c:pt>
                <c:pt idx="3127">
                  <c:v>42348.520833333336</c:v>
                </c:pt>
                <c:pt idx="3128">
                  <c:v>42348.541666666664</c:v>
                </c:pt>
                <c:pt idx="3129">
                  <c:v>42348.5625</c:v>
                </c:pt>
                <c:pt idx="3130">
                  <c:v>42348.583333333336</c:v>
                </c:pt>
                <c:pt idx="3131">
                  <c:v>42348.604166666664</c:v>
                </c:pt>
                <c:pt idx="3132">
                  <c:v>42348.625</c:v>
                </c:pt>
                <c:pt idx="3133">
                  <c:v>42348.645833333336</c:v>
                </c:pt>
                <c:pt idx="3134">
                  <c:v>42348.666666666664</c:v>
                </c:pt>
                <c:pt idx="3135">
                  <c:v>42348.6875</c:v>
                </c:pt>
                <c:pt idx="3136">
                  <c:v>42348.708333333336</c:v>
                </c:pt>
                <c:pt idx="3137">
                  <c:v>42348.729166666664</c:v>
                </c:pt>
                <c:pt idx="3138">
                  <c:v>42348.75</c:v>
                </c:pt>
                <c:pt idx="3139">
                  <c:v>42348.770833333336</c:v>
                </c:pt>
                <c:pt idx="3140">
                  <c:v>42348.791666666664</c:v>
                </c:pt>
                <c:pt idx="3141">
                  <c:v>42348.8125</c:v>
                </c:pt>
                <c:pt idx="3142">
                  <c:v>42348.833333333336</c:v>
                </c:pt>
                <c:pt idx="3143">
                  <c:v>42348.854166666664</c:v>
                </c:pt>
                <c:pt idx="3144">
                  <c:v>42348.875</c:v>
                </c:pt>
                <c:pt idx="3145">
                  <c:v>42348.895833333336</c:v>
                </c:pt>
                <c:pt idx="3146">
                  <c:v>42348.916666666664</c:v>
                </c:pt>
                <c:pt idx="3147">
                  <c:v>42348.9375</c:v>
                </c:pt>
                <c:pt idx="3148">
                  <c:v>42348.958333333336</c:v>
                </c:pt>
                <c:pt idx="3149">
                  <c:v>42348.979166666664</c:v>
                </c:pt>
                <c:pt idx="3150">
                  <c:v>42349</c:v>
                </c:pt>
                <c:pt idx="3151">
                  <c:v>42349.020833333336</c:v>
                </c:pt>
                <c:pt idx="3152">
                  <c:v>42349.041666666664</c:v>
                </c:pt>
                <c:pt idx="3153">
                  <c:v>42349.0625</c:v>
                </c:pt>
                <c:pt idx="3154">
                  <c:v>42349.083333333336</c:v>
                </c:pt>
                <c:pt idx="3155">
                  <c:v>42349.104166666664</c:v>
                </c:pt>
                <c:pt idx="3156">
                  <c:v>42349.125</c:v>
                </c:pt>
                <c:pt idx="3157">
                  <c:v>42349.145833333336</c:v>
                </c:pt>
                <c:pt idx="3158">
                  <c:v>42349.166666666664</c:v>
                </c:pt>
                <c:pt idx="3159">
                  <c:v>42349.1875</c:v>
                </c:pt>
                <c:pt idx="3160">
                  <c:v>42349.208333333336</c:v>
                </c:pt>
                <c:pt idx="3161">
                  <c:v>42349.229166666664</c:v>
                </c:pt>
                <c:pt idx="3162">
                  <c:v>42349.25</c:v>
                </c:pt>
                <c:pt idx="3163">
                  <c:v>42349.270833333336</c:v>
                </c:pt>
                <c:pt idx="3164">
                  <c:v>42349.291666666664</c:v>
                </c:pt>
                <c:pt idx="3165">
                  <c:v>42349.3125</c:v>
                </c:pt>
                <c:pt idx="3166">
                  <c:v>42349.333333333336</c:v>
                </c:pt>
                <c:pt idx="3167">
                  <c:v>42349.354166666664</c:v>
                </c:pt>
                <c:pt idx="3168">
                  <c:v>42349.375</c:v>
                </c:pt>
                <c:pt idx="3169">
                  <c:v>42349.395833333336</c:v>
                </c:pt>
                <c:pt idx="3170">
                  <c:v>42349.416666666664</c:v>
                </c:pt>
                <c:pt idx="3171">
                  <c:v>42349.4375</c:v>
                </c:pt>
                <c:pt idx="3172">
                  <c:v>42349.458333333336</c:v>
                </c:pt>
                <c:pt idx="3173">
                  <c:v>42349.479166666664</c:v>
                </c:pt>
                <c:pt idx="3174">
                  <c:v>42349.5</c:v>
                </c:pt>
                <c:pt idx="3175">
                  <c:v>42349.520833333336</c:v>
                </c:pt>
                <c:pt idx="3176">
                  <c:v>42349.541666666664</c:v>
                </c:pt>
                <c:pt idx="3177">
                  <c:v>42349.5625</c:v>
                </c:pt>
                <c:pt idx="3178">
                  <c:v>42349.583333333336</c:v>
                </c:pt>
                <c:pt idx="3179">
                  <c:v>42349.604166666664</c:v>
                </c:pt>
                <c:pt idx="3180">
                  <c:v>42349.625</c:v>
                </c:pt>
                <c:pt idx="3181">
                  <c:v>42349.645833333336</c:v>
                </c:pt>
                <c:pt idx="3182">
                  <c:v>42349.666666666664</c:v>
                </c:pt>
                <c:pt idx="3183">
                  <c:v>42349.6875</c:v>
                </c:pt>
                <c:pt idx="3184">
                  <c:v>42349.708333333336</c:v>
                </c:pt>
                <c:pt idx="3185">
                  <c:v>42349.729166666664</c:v>
                </c:pt>
                <c:pt idx="3186">
                  <c:v>42349.75</c:v>
                </c:pt>
                <c:pt idx="3187">
                  <c:v>42349.770833333336</c:v>
                </c:pt>
                <c:pt idx="3188">
                  <c:v>42349.791666666664</c:v>
                </c:pt>
                <c:pt idx="3189">
                  <c:v>42349.8125</c:v>
                </c:pt>
                <c:pt idx="3190">
                  <c:v>42349.833333333336</c:v>
                </c:pt>
                <c:pt idx="3191">
                  <c:v>42349.854166666664</c:v>
                </c:pt>
                <c:pt idx="3192">
                  <c:v>42349.875</c:v>
                </c:pt>
                <c:pt idx="3193">
                  <c:v>42349.895833333336</c:v>
                </c:pt>
                <c:pt idx="3194">
                  <c:v>42349.916666666664</c:v>
                </c:pt>
                <c:pt idx="3195">
                  <c:v>42349.9375</c:v>
                </c:pt>
                <c:pt idx="3196">
                  <c:v>42349.958333333336</c:v>
                </c:pt>
                <c:pt idx="3197">
                  <c:v>42349.979166666664</c:v>
                </c:pt>
                <c:pt idx="3198">
                  <c:v>42350</c:v>
                </c:pt>
                <c:pt idx="3199">
                  <c:v>42350.020833333336</c:v>
                </c:pt>
                <c:pt idx="3200">
                  <c:v>42350.041666666664</c:v>
                </c:pt>
                <c:pt idx="3201">
                  <c:v>42350.0625</c:v>
                </c:pt>
                <c:pt idx="3202">
                  <c:v>42350.083333333336</c:v>
                </c:pt>
                <c:pt idx="3203">
                  <c:v>42350.104166666664</c:v>
                </c:pt>
                <c:pt idx="3204">
                  <c:v>42350.125</c:v>
                </c:pt>
                <c:pt idx="3205">
                  <c:v>42350.145833333336</c:v>
                </c:pt>
                <c:pt idx="3206">
                  <c:v>42350.166666666664</c:v>
                </c:pt>
                <c:pt idx="3207">
                  <c:v>42350.1875</c:v>
                </c:pt>
                <c:pt idx="3208">
                  <c:v>42350.208333333336</c:v>
                </c:pt>
                <c:pt idx="3209">
                  <c:v>42350.229166666664</c:v>
                </c:pt>
                <c:pt idx="3210">
                  <c:v>42350.25</c:v>
                </c:pt>
                <c:pt idx="3211">
                  <c:v>42350.270833333336</c:v>
                </c:pt>
                <c:pt idx="3212">
                  <c:v>42350.291666666664</c:v>
                </c:pt>
                <c:pt idx="3213">
                  <c:v>42350.3125</c:v>
                </c:pt>
                <c:pt idx="3214">
                  <c:v>42350.333333333336</c:v>
                </c:pt>
                <c:pt idx="3215">
                  <c:v>42350.354166666664</c:v>
                </c:pt>
                <c:pt idx="3216">
                  <c:v>42350.375</c:v>
                </c:pt>
                <c:pt idx="3217">
                  <c:v>42350.395833333336</c:v>
                </c:pt>
                <c:pt idx="3218">
                  <c:v>42350.416666666664</c:v>
                </c:pt>
                <c:pt idx="3219">
                  <c:v>42350.4375</c:v>
                </c:pt>
                <c:pt idx="3220">
                  <c:v>42350.458333333336</c:v>
                </c:pt>
                <c:pt idx="3221">
                  <c:v>42350.479166666664</c:v>
                </c:pt>
                <c:pt idx="3222">
                  <c:v>42350.5</c:v>
                </c:pt>
                <c:pt idx="3223">
                  <c:v>42350.520833333336</c:v>
                </c:pt>
                <c:pt idx="3224">
                  <c:v>42350.541666666664</c:v>
                </c:pt>
                <c:pt idx="3225">
                  <c:v>42350.5625</c:v>
                </c:pt>
                <c:pt idx="3226">
                  <c:v>42350.583333333336</c:v>
                </c:pt>
                <c:pt idx="3227">
                  <c:v>42350.604166666664</c:v>
                </c:pt>
                <c:pt idx="3228">
                  <c:v>42350.625</c:v>
                </c:pt>
                <c:pt idx="3229">
                  <c:v>42350.645833333336</c:v>
                </c:pt>
                <c:pt idx="3230">
                  <c:v>42350.666666666664</c:v>
                </c:pt>
                <c:pt idx="3231">
                  <c:v>42350.6875</c:v>
                </c:pt>
                <c:pt idx="3232">
                  <c:v>42350.708333333336</c:v>
                </c:pt>
                <c:pt idx="3233">
                  <c:v>42350.729166666664</c:v>
                </c:pt>
                <c:pt idx="3234">
                  <c:v>42350.75</c:v>
                </c:pt>
                <c:pt idx="3235">
                  <c:v>42350.770833333336</c:v>
                </c:pt>
                <c:pt idx="3236">
                  <c:v>42350.791666666664</c:v>
                </c:pt>
                <c:pt idx="3237">
                  <c:v>42350.8125</c:v>
                </c:pt>
                <c:pt idx="3238">
                  <c:v>42350.833333333336</c:v>
                </c:pt>
                <c:pt idx="3239">
                  <c:v>42350.854166666664</c:v>
                </c:pt>
                <c:pt idx="3240">
                  <c:v>42350.875</c:v>
                </c:pt>
                <c:pt idx="3241">
                  <c:v>42350.895833333336</c:v>
                </c:pt>
                <c:pt idx="3242">
                  <c:v>42350.916666666664</c:v>
                </c:pt>
                <c:pt idx="3243">
                  <c:v>42350.9375</c:v>
                </c:pt>
                <c:pt idx="3244">
                  <c:v>42350.958333333336</c:v>
                </c:pt>
                <c:pt idx="3245">
                  <c:v>42350.979166666664</c:v>
                </c:pt>
                <c:pt idx="3246">
                  <c:v>42351</c:v>
                </c:pt>
                <c:pt idx="3247">
                  <c:v>42351.020833333336</c:v>
                </c:pt>
                <c:pt idx="3248">
                  <c:v>42351.041666666664</c:v>
                </c:pt>
                <c:pt idx="3249">
                  <c:v>42351.0625</c:v>
                </c:pt>
                <c:pt idx="3250">
                  <c:v>42351.083333333336</c:v>
                </c:pt>
                <c:pt idx="3251">
                  <c:v>42351.104166666664</c:v>
                </c:pt>
                <c:pt idx="3252">
                  <c:v>42351.125</c:v>
                </c:pt>
                <c:pt idx="3253">
                  <c:v>42351.145833333336</c:v>
                </c:pt>
                <c:pt idx="3254">
                  <c:v>42351.166666666664</c:v>
                </c:pt>
                <c:pt idx="3255">
                  <c:v>42351.1875</c:v>
                </c:pt>
                <c:pt idx="3256">
                  <c:v>42351.208333333336</c:v>
                </c:pt>
                <c:pt idx="3257">
                  <c:v>42351.229166666664</c:v>
                </c:pt>
                <c:pt idx="3258">
                  <c:v>42351.25</c:v>
                </c:pt>
                <c:pt idx="3259">
                  <c:v>42351.270833333336</c:v>
                </c:pt>
                <c:pt idx="3260">
                  <c:v>42351.291666666664</c:v>
                </c:pt>
                <c:pt idx="3261">
                  <c:v>42351.3125</c:v>
                </c:pt>
                <c:pt idx="3262">
                  <c:v>42351.333333333336</c:v>
                </c:pt>
                <c:pt idx="3263">
                  <c:v>42351.354166666664</c:v>
                </c:pt>
                <c:pt idx="3264">
                  <c:v>42351.375</c:v>
                </c:pt>
                <c:pt idx="3265">
                  <c:v>42351.395833333336</c:v>
                </c:pt>
                <c:pt idx="3266">
                  <c:v>42351.416666666664</c:v>
                </c:pt>
                <c:pt idx="3267">
                  <c:v>42351.4375</c:v>
                </c:pt>
                <c:pt idx="3268">
                  <c:v>42351.458333333336</c:v>
                </c:pt>
                <c:pt idx="3269">
                  <c:v>42351.479166666664</c:v>
                </c:pt>
                <c:pt idx="3270">
                  <c:v>42351.5</c:v>
                </c:pt>
                <c:pt idx="3271">
                  <c:v>42351.520833333336</c:v>
                </c:pt>
                <c:pt idx="3272">
                  <c:v>42351.541666666664</c:v>
                </c:pt>
                <c:pt idx="3273">
                  <c:v>42351.5625</c:v>
                </c:pt>
                <c:pt idx="3274">
                  <c:v>42351.583333333336</c:v>
                </c:pt>
                <c:pt idx="3275">
                  <c:v>42351.604166666664</c:v>
                </c:pt>
                <c:pt idx="3276">
                  <c:v>42351.625</c:v>
                </c:pt>
                <c:pt idx="3277">
                  <c:v>42351.645833333336</c:v>
                </c:pt>
                <c:pt idx="3278">
                  <c:v>42351.666666666664</c:v>
                </c:pt>
                <c:pt idx="3279">
                  <c:v>42351.6875</c:v>
                </c:pt>
                <c:pt idx="3280">
                  <c:v>42351.708333333336</c:v>
                </c:pt>
                <c:pt idx="3281">
                  <c:v>42351.729166666664</c:v>
                </c:pt>
                <c:pt idx="3282">
                  <c:v>42351.75</c:v>
                </c:pt>
                <c:pt idx="3283">
                  <c:v>42351.770833333336</c:v>
                </c:pt>
                <c:pt idx="3284">
                  <c:v>42351.791666666664</c:v>
                </c:pt>
                <c:pt idx="3285">
                  <c:v>42351.8125</c:v>
                </c:pt>
                <c:pt idx="3286">
                  <c:v>42351.833333333336</c:v>
                </c:pt>
                <c:pt idx="3287">
                  <c:v>42351.854166666664</c:v>
                </c:pt>
                <c:pt idx="3288">
                  <c:v>42351.875</c:v>
                </c:pt>
                <c:pt idx="3289">
                  <c:v>42351.895833333336</c:v>
                </c:pt>
                <c:pt idx="3290">
                  <c:v>42351.916666666664</c:v>
                </c:pt>
                <c:pt idx="3291">
                  <c:v>42351.9375</c:v>
                </c:pt>
                <c:pt idx="3292">
                  <c:v>42351.958333333336</c:v>
                </c:pt>
                <c:pt idx="3293">
                  <c:v>42351.979166666664</c:v>
                </c:pt>
                <c:pt idx="3294">
                  <c:v>42352</c:v>
                </c:pt>
                <c:pt idx="3295">
                  <c:v>42352.020833333336</c:v>
                </c:pt>
                <c:pt idx="3296">
                  <c:v>42352.041666666664</c:v>
                </c:pt>
                <c:pt idx="3297">
                  <c:v>42352.0625</c:v>
                </c:pt>
                <c:pt idx="3298">
                  <c:v>42352.083333333336</c:v>
                </c:pt>
                <c:pt idx="3299">
                  <c:v>42352.104166666664</c:v>
                </c:pt>
                <c:pt idx="3300">
                  <c:v>42352.125</c:v>
                </c:pt>
                <c:pt idx="3301">
                  <c:v>42352.145833333336</c:v>
                </c:pt>
                <c:pt idx="3302">
                  <c:v>42352.166666666664</c:v>
                </c:pt>
                <c:pt idx="3303">
                  <c:v>42352.1875</c:v>
                </c:pt>
                <c:pt idx="3304">
                  <c:v>42352.208333333336</c:v>
                </c:pt>
                <c:pt idx="3305">
                  <c:v>42352.229166666664</c:v>
                </c:pt>
                <c:pt idx="3306">
                  <c:v>42352.25</c:v>
                </c:pt>
                <c:pt idx="3307">
                  <c:v>42352.270833333336</c:v>
                </c:pt>
                <c:pt idx="3308">
                  <c:v>42352.291666666664</c:v>
                </c:pt>
                <c:pt idx="3309">
                  <c:v>42352.3125</c:v>
                </c:pt>
                <c:pt idx="3310">
                  <c:v>42352.333333333336</c:v>
                </c:pt>
                <c:pt idx="3311">
                  <c:v>42352.354166666664</c:v>
                </c:pt>
                <c:pt idx="3312">
                  <c:v>42352.375</c:v>
                </c:pt>
                <c:pt idx="3313">
                  <c:v>42352.395833333336</c:v>
                </c:pt>
                <c:pt idx="3314">
                  <c:v>42352.416666666664</c:v>
                </c:pt>
                <c:pt idx="3315">
                  <c:v>42352.4375</c:v>
                </c:pt>
                <c:pt idx="3316">
                  <c:v>42352.458333333336</c:v>
                </c:pt>
                <c:pt idx="3317">
                  <c:v>42352.479166666664</c:v>
                </c:pt>
                <c:pt idx="3318">
                  <c:v>42352.5</c:v>
                </c:pt>
                <c:pt idx="3319">
                  <c:v>42352.520833333336</c:v>
                </c:pt>
                <c:pt idx="3320">
                  <c:v>42352.541666666664</c:v>
                </c:pt>
                <c:pt idx="3321">
                  <c:v>42352.5625</c:v>
                </c:pt>
                <c:pt idx="3322">
                  <c:v>42352.583333333336</c:v>
                </c:pt>
                <c:pt idx="3323">
                  <c:v>42352.604166666664</c:v>
                </c:pt>
                <c:pt idx="3324">
                  <c:v>42352.625</c:v>
                </c:pt>
                <c:pt idx="3325">
                  <c:v>42352.645833333336</c:v>
                </c:pt>
                <c:pt idx="3326">
                  <c:v>42352.666666666664</c:v>
                </c:pt>
                <c:pt idx="3327">
                  <c:v>42352.6875</c:v>
                </c:pt>
                <c:pt idx="3328">
                  <c:v>42352.708333333336</c:v>
                </c:pt>
                <c:pt idx="3329">
                  <c:v>42352.729166666664</c:v>
                </c:pt>
                <c:pt idx="3330">
                  <c:v>42352.75</c:v>
                </c:pt>
                <c:pt idx="3331">
                  <c:v>42352.770833333336</c:v>
                </c:pt>
                <c:pt idx="3332">
                  <c:v>42352.791666666664</c:v>
                </c:pt>
                <c:pt idx="3333">
                  <c:v>42352.8125</c:v>
                </c:pt>
                <c:pt idx="3334">
                  <c:v>42352.833333333336</c:v>
                </c:pt>
                <c:pt idx="3335">
                  <c:v>42352.854166666664</c:v>
                </c:pt>
                <c:pt idx="3336">
                  <c:v>42352.875</c:v>
                </c:pt>
                <c:pt idx="3337">
                  <c:v>42352.895833333336</c:v>
                </c:pt>
                <c:pt idx="3338">
                  <c:v>42352.916666666664</c:v>
                </c:pt>
                <c:pt idx="3339">
                  <c:v>42352.9375</c:v>
                </c:pt>
                <c:pt idx="3340">
                  <c:v>42352.958333333336</c:v>
                </c:pt>
                <c:pt idx="3341">
                  <c:v>42352.979166666664</c:v>
                </c:pt>
                <c:pt idx="3342">
                  <c:v>42353</c:v>
                </c:pt>
                <c:pt idx="3343">
                  <c:v>42353.020833333336</c:v>
                </c:pt>
                <c:pt idx="3344">
                  <c:v>42353.041666666664</c:v>
                </c:pt>
                <c:pt idx="3345">
                  <c:v>42353.0625</c:v>
                </c:pt>
                <c:pt idx="3346">
                  <c:v>42353.083333333336</c:v>
                </c:pt>
                <c:pt idx="3347">
                  <c:v>42353.104166666664</c:v>
                </c:pt>
                <c:pt idx="3348">
                  <c:v>42353.125</c:v>
                </c:pt>
                <c:pt idx="3349">
                  <c:v>42353.145833333336</c:v>
                </c:pt>
                <c:pt idx="3350">
                  <c:v>42353.166666666664</c:v>
                </c:pt>
                <c:pt idx="3351">
                  <c:v>42353.1875</c:v>
                </c:pt>
                <c:pt idx="3352">
                  <c:v>42353.208333333336</c:v>
                </c:pt>
                <c:pt idx="3353">
                  <c:v>42353.229166666664</c:v>
                </c:pt>
                <c:pt idx="3354">
                  <c:v>42353.25</c:v>
                </c:pt>
                <c:pt idx="3355">
                  <c:v>42353.270833333336</c:v>
                </c:pt>
                <c:pt idx="3356">
                  <c:v>42353.291666666664</c:v>
                </c:pt>
                <c:pt idx="3357">
                  <c:v>42353.3125</c:v>
                </c:pt>
                <c:pt idx="3358">
                  <c:v>42353.333333333336</c:v>
                </c:pt>
                <c:pt idx="3359">
                  <c:v>42353.354166666664</c:v>
                </c:pt>
                <c:pt idx="3360">
                  <c:v>42353.375</c:v>
                </c:pt>
                <c:pt idx="3361">
                  <c:v>42353.395833333336</c:v>
                </c:pt>
                <c:pt idx="3362">
                  <c:v>42353.416666666664</c:v>
                </c:pt>
                <c:pt idx="3363">
                  <c:v>42353.4375</c:v>
                </c:pt>
                <c:pt idx="3364">
                  <c:v>42353.458333333336</c:v>
                </c:pt>
                <c:pt idx="3365">
                  <c:v>42353.479166666664</c:v>
                </c:pt>
                <c:pt idx="3366">
                  <c:v>42353.5</c:v>
                </c:pt>
                <c:pt idx="3367">
                  <c:v>42353.520833333336</c:v>
                </c:pt>
                <c:pt idx="3368">
                  <c:v>42353.541666666664</c:v>
                </c:pt>
                <c:pt idx="3369">
                  <c:v>42353.5625</c:v>
                </c:pt>
                <c:pt idx="3370">
                  <c:v>42353.583333333336</c:v>
                </c:pt>
                <c:pt idx="3371">
                  <c:v>42353.604166666664</c:v>
                </c:pt>
                <c:pt idx="3372">
                  <c:v>42353.625</c:v>
                </c:pt>
                <c:pt idx="3373">
                  <c:v>42353.645833333336</c:v>
                </c:pt>
                <c:pt idx="3374">
                  <c:v>42353.666666666664</c:v>
                </c:pt>
                <c:pt idx="3375">
                  <c:v>42353.6875</c:v>
                </c:pt>
                <c:pt idx="3376">
                  <c:v>42353.708333333336</c:v>
                </c:pt>
                <c:pt idx="3377">
                  <c:v>42353.729166666664</c:v>
                </c:pt>
                <c:pt idx="3378">
                  <c:v>42353.75</c:v>
                </c:pt>
                <c:pt idx="3379">
                  <c:v>42353.770833333336</c:v>
                </c:pt>
                <c:pt idx="3380">
                  <c:v>42353.791666666664</c:v>
                </c:pt>
                <c:pt idx="3381">
                  <c:v>42353.8125</c:v>
                </c:pt>
                <c:pt idx="3382">
                  <c:v>42353.833333333336</c:v>
                </c:pt>
                <c:pt idx="3383">
                  <c:v>42353.854166666664</c:v>
                </c:pt>
                <c:pt idx="3384">
                  <c:v>42353.875</c:v>
                </c:pt>
                <c:pt idx="3385">
                  <c:v>42353.895833333336</c:v>
                </c:pt>
                <c:pt idx="3386">
                  <c:v>42353.916666666664</c:v>
                </c:pt>
                <c:pt idx="3387">
                  <c:v>42353.9375</c:v>
                </c:pt>
                <c:pt idx="3388">
                  <c:v>42353.958333333336</c:v>
                </c:pt>
                <c:pt idx="3389">
                  <c:v>42353.979166666664</c:v>
                </c:pt>
                <c:pt idx="3390">
                  <c:v>42354</c:v>
                </c:pt>
                <c:pt idx="3391">
                  <c:v>42354.020833333336</c:v>
                </c:pt>
                <c:pt idx="3392">
                  <c:v>42354.041666666664</c:v>
                </c:pt>
                <c:pt idx="3393">
                  <c:v>42354.0625</c:v>
                </c:pt>
                <c:pt idx="3394">
                  <c:v>42354.083333333336</c:v>
                </c:pt>
                <c:pt idx="3395">
                  <c:v>42354.104166666664</c:v>
                </c:pt>
                <c:pt idx="3396">
                  <c:v>42354.125</c:v>
                </c:pt>
                <c:pt idx="3397">
                  <c:v>42354.145833333336</c:v>
                </c:pt>
                <c:pt idx="3398">
                  <c:v>42354.166666666664</c:v>
                </c:pt>
                <c:pt idx="3399">
                  <c:v>42354.1875</c:v>
                </c:pt>
                <c:pt idx="3400">
                  <c:v>42354.208333333336</c:v>
                </c:pt>
                <c:pt idx="3401">
                  <c:v>42354.229166666664</c:v>
                </c:pt>
                <c:pt idx="3402">
                  <c:v>42354.25</c:v>
                </c:pt>
                <c:pt idx="3403">
                  <c:v>42354.270833333336</c:v>
                </c:pt>
                <c:pt idx="3404">
                  <c:v>42354.291666666664</c:v>
                </c:pt>
                <c:pt idx="3405">
                  <c:v>42354.3125</c:v>
                </c:pt>
                <c:pt idx="3406">
                  <c:v>42354.333333333336</c:v>
                </c:pt>
                <c:pt idx="3407">
                  <c:v>42354.354166666664</c:v>
                </c:pt>
                <c:pt idx="3408">
                  <c:v>42354.375</c:v>
                </c:pt>
                <c:pt idx="3409">
                  <c:v>42354.395833333336</c:v>
                </c:pt>
                <c:pt idx="3410">
                  <c:v>42354.416666666664</c:v>
                </c:pt>
                <c:pt idx="3411">
                  <c:v>42354.4375</c:v>
                </c:pt>
                <c:pt idx="3412">
                  <c:v>42354.458333333336</c:v>
                </c:pt>
                <c:pt idx="3413">
                  <c:v>42354.479166666664</c:v>
                </c:pt>
                <c:pt idx="3414">
                  <c:v>42354.5</c:v>
                </c:pt>
                <c:pt idx="3415">
                  <c:v>42354.520833333336</c:v>
                </c:pt>
                <c:pt idx="3416">
                  <c:v>42354.541666666664</c:v>
                </c:pt>
                <c:pt idx="3417">
                  <c:v>42354.5625</c:v>
                </c:pt>
                <c:pt idx="3418">
                  <c:v>42354.583333333336</c:v>
                </c:pt>
                <c:pt idx="3419">
                  <c:v>42354.604166666664</c:v>
                </c:pt>
                <c:pt idx="3420">
                  <c:v>42354.625</c:v>
                </c:pt>
                <c:pt idx="3421">
                  <c:v>42354.645833333336</c:v>
                </c:pt>
                <c:pt idx="3422">
                  <c:v>42354.666666666664</c:v>
                </c:pt>
                <c:pt idx="3423">
                  <c:v>42354.6875</c:v>
                </c:pt>
                <c:pt idx="3424">
                  <c:v>42354.708333333336</c:v>
                </c:pt>
                <c:pt idx="3425">
                  <c:v>42354.729166666664</c:v>
                </c:pt>
                <c:pt idx="3426">
                  <c:v>42354.75</c:v>
                </c:pt>
                <c:pt idx="3427">
                  <c:v>42354.770833333336</c:v>
                </c:pt>
                <c:pt idx="3428">
                  <c:v>42354.791666666664</c:v>
                </c:pt>
                <c:pt idx="3429">
                  <c:v>42354.8125</c:v>
                </c:pt>
                <c:pt idx="3430">
                  <c:v>42354.833333333336</c:v>
                </c:pt>
                <c:pt idx="3431">
                  <c:v>42354.854166666664</c:v>
                </c:pt>
                <c:pt idx="3432">
                  <c:v>42354.875</c:v>
                </c:pt>
                <c:pt idx="3433">
                  <c:v>42354.895833333336</c:v>
                </c:pt>
                <c:pt idx="3434">
                  <c:v>42354.916666666664</c:v>
                </c:pt>
                <c:pt idx="3435">
                  <c:v>42354.9375</c:v>
                </c:pt>
                <c:pt idx="3436">
                  <c:v>42354.958333333336</c:v>
                </c:pt>
                <c:pt idx="3437">
                  <c:v>42354.979166666664</c:v>
                </c:pt>
                <c:pt idx="3438">
                  <c:v>42355</c:v>
                </c:pt>
                <c:pt idx="3439">
                  <c:v>42355.020833333336</c:v>
                </c:pt>
                <c:pt idx="3440">
                  <c:v>42355.041666666664</c:v>
                </c:pt>
                <c:pt idx="3441">
                  <c:v>42355.0625</c:v>
                </c:pt>
                <c:pt idx="3442">
                  <c:v>42355.083333333336</c:v>
                </c:pt>
                <c:pt idx="3443">
                  <c:v>42355.104166666664</c:v>
                </c:pt>
                <c:pt idx="3444">
                  <c:v>42355.125</c:v>
                </c:pt>
                <c:pt idx="3445">
                  <c:v>42355.145833333336</c:v>
                </c:pt>
                <c:pt idx="3446">
                  <c:v>42355.166666666664</c:v>
                </c:pt>
                <c:pt idx="3447">
                  <c:v>42355.1875</c:v>
                </c:pt>
                <c:pt idx="3448">
                  <c:v>42355.208333333336</c:v>
                </c:pt>
                <c:pt idx="3449">
                  <c:v>42355.229166666664</c:v>
                </c:pt>
                <c:pt idx="3450">
                  <c:v>42355.25</c:v>
                </c:pt>
                <c:pt idx="3451">
                  <c:v>42355.270833333336</c:v>
                </c:pt>
                <c:pt idx="3452">
                  <c:v>42355.291666666664</c:v>
                </c:pt>
                <c:pt idx="3453">
                  <c:v>42355.3125</c:v>
                </c:pt>
                <c:pt idx="3454">
                  <c:v>42355.333333333336</c:v>
                </c:pt>
                <c:pt idx="3455">
                  <c:v>42355.354166666664</c:v>
                </c:pt>
                <c:pt idx="3456">
                  <c:v>42355.375</c:v>
                </c:pt>
                <c:pt idx="3457">
                  <c:v>42355.395833333336</c:v>
                </c:pt>
                <c:pt idx="3458">
                  <c:v>42355.416666666664</c:v>
                </c:pt>
                <c:pt idx="3459">
                  <c:v>42355.4375</c:v>
                </c:pt>
                <c:pt idx="3460">
                  <c:v>42355.458333333336</c:v>
                </c:pt>
                <c:pt idx="3461">
                  <c:v>42355.479166666664</c:v>
                </c:pt>
                <c:pt idx="3462">
                  <c:v>42355.5</c:v>
                </c:pt>
                <c:pt idx="3463">
                  <c:v>42355.520833333336</c:v>
                </c:pt>
                <c:pt idx="3464">
                  <c:v>42355.541666666664</c:v>
                </c:pt>
                <c:pt idx="3465">
                  <c:v>42355.5625</c:v>
                </c:pt>
                <c:pt idx="3466">
                  <c:v>42355.583333333336</c:v>
                </c:pt>
                <c:pt idx="3467">
                  <c:v>42355.604166666664</c:v>
                </c:pt>
                <c:pt idx="3468">
                  <c:v>42355.625</c:v>
                </c:pt>
                <c:pt idx="3469">
                  <c:v>42355.645833333336</c:v>
                </c:pt>
                <c:pt idx="3470">
                  <c:v>42355.666666666664</c:v>
                </c:pt>
                <c:pt idx="3471">
                  <c:v>42355.6875</c:v>
                </c:pt>
                <c:pt idx="3472">
                  <c:v>42355.708333333336</c:v>
                </c:pt>
                <c:pt idx="3473">
                  <c:v>42355.729166666664</c:v>
                </c:pt>
                <c:pt idx="3474">
                  <c:v>42355.75</c:v>
                </c:pt>
                <c:pt idx="3475">
                  <c:v>42355.770833333336</c:v>
                </c:pt>
                <c:pt idx="3476">
                  <c:v>42355.791666666664</c:v>
                </c:pt>
                <c:pt idx="3477">
                  <c:v>42355.8125</c:v>
                </c:pt>
                <c:pt idx="3478">
                  <c:v>42355.833333333336</c:v>
                </c:pt>
                <c:pt idx="3479">
                  <c:v>42355.854166666664</c:v>
                </c:pt>
                <c:pt idx="3480">
                  <c:v>42355.875</c:v>
                </c:pt>
                <c:pt idx="3481">
                  <c:v>42355.895833333336</c:v>
                </c:pt>
                <c:pt idx="3482">
                  <c:v>42355.916666666664</c:v>
                </c:pt>
                <c:pt idx="3483">
                  <c:v>42355.9375</c:v>
                </c:pt>
                <c:pt idx="3484">
                  <c:v>42355.958333333336</c:v>
                </c:pt>
                <c:pt idx="3485">
                  <c:v>42355.979166666664</c:v>
                </c:pt>
                <c:pt idx="3486">
                  <c:v>42356</c:v>
                </c:pt>
                <c:pt idx="3487">
                  <c:v>42356.020833333336</c:v>
                </c:pt>
                <c:pt idx="3488">
                  <c:v>42356.041666666664</c:v>
                </c:pt>
                <c:pt idx="3489">
                  <c:v>42356.0625</c:v>
                </c:pt>
                <c:pt idx="3490">
                  <c:v>42356.083333333336</c:v>
                </c:pt>
                <c:pt idx="3491">
                  <c:v>42356.104166666664</c:v>
                </c:pt>
                <c:pt idx="3492">
                  <c:v>42356.125</c:v>
                </c:pt>
                <c:pt idx="3493">
                  <c:v>42356.145833333336</c:v>
                </c:pt>
                <c:pt idx="3494">
                  <c:v>42356.166666666664</c:v>
                </c:pt>
                <c:pt idx="3495">
                  <c:v>42356.1875</c:v>
                </c:pt>
                <c:pt idx="3496">
                  <c:v>42356.208333333336</c:v>
                </c:pt>
                <c:pt idx="3497">
                  <c:v>42356.229166666664</c:v>
                </c:pt>
                <c:pt idx="3498">
                  <c:v>42356.25</c:v>
                </c:pt>
                <c:pt idx="3499">
                  <c:v>42356.270833333336</c:v>
                </c:pt>
                <c:pt idx="3500">
                  <c:v>42356.291666666664</c:v>
                </c:pt>
                <c:pt idx="3501">
                  <c:v>42356.3125</c:v>
                </c:pt>
                <c:pt idx="3502">
                  <c:v>42356.333333333336</c:v>
                </c:pt>
                <c:pt idx="3503">
                  <c:v>42356.354166666664</c:v>
                </c:pt>
                <c:pt idx="3504">
                  <c:v>42356.375</c:v>
                </c:pt>
                <c:pt idx="3505">
                  <c:v>42356.395833333336</c:v>
                </c:pt>
                <c:pt idx="3506">
                  <c:v>42356.416666666664</c:v>
                </c:pt>
                <c:pt idx="3507">
                  <c:v>42356.4375</c:v>
                </c:pt>
                <c:pt idx="3508">
                  <c:v>42356.458333333336</c:v>
                </c:pt>
                <c:pt idx="3509">
                  <c:v>42356.479166666664</c:v>
                </c:pt>
                <c:pt idx="3510">
                  <c:v>42356.5</c:v>
                </c:pt>
                <c:pt idx="3511">
                  <c:v>42356.520833333336</c:v>
                </c:pt>
                <c:pt idx="3512">
                  <c:v>42356.541666666664</c:v>
                </c:pt>
                <c:pt idx="3513">
                  <c:v>42356.5625</c:v>
                </c:pt>
                <c:pt idx="3514">
                  <c:v>42356.583333333336</c:v>
                </c:pt>
                <c:pt idx="3515">
                  <c:v>42356.604166666664</c:v>
                </c:pt>
                <c:pt idx="3516">
                  <c:v>42356.625</c:v>
                </c:pt>
                <c:pt idx="3517">
                  <c:v>42356.645833333336</c:v>
                </c:pt>
                <c:pt idx="3518">
                  <c:v>42356.666666666664</c:v>
                </c:pt>
                <c:pt idx="3519">
                  <c:v>42356.6875</c:v>
                </c:pt>
                <c:pt idx="3520">
                  <c:v>42356.708333333336</c:v>
                </c:pt>
                <c:pt idx="3521">
                  <c:v>42356.729166666664</c:v>
                </c:pt>
                <c:pt idx="3522">
                  <c:v>42356.75</c:v>
                </c:pt>
                <c:pt idx="3523">
                  <c:v>42356.770833333336</c:v>
                </c:pt>
                <c:pt idx="3524">
                  <c:v>42356.791666666664</c:v>
                </c:pt>
                <c:pt idx="3525">
                  <c:v>42356.8125</c:v>
                </c:pt>
                <c:pt idx="3526">
                  <c:v>42356.833333333336</c:v>
                </c:pt>
                <c:pt idx="3527">
                  <c:v>42356.854166666664</c:v>
                </c:pt>
                <c:pt idx="3528">
                  <c:v>42356.875</c:v>
                </c:pt>
                <c:pt idx="3529">
                  <c:v>42356.895833333336</c:v>
                </c:pt>
                <c:pt idx="3530">
                  <c:v>42356.916666666664</c:v>
                </c:pt>
                <c:pt idx="3531">
                  <c:v>42356.9375</c:v>
                </c:pt>
                <c:pt idx="3532">
                  <c:v>42356.958333333336</c:v>
                </c:pt>
                <c:pt idx="3533">
                  <c:v>42356.979166666664</c:v>
                </c:pt>
                <c:pt idx="3534">
                  <c:v>42357</c:v>
                </c:pt>
                <c:pt idx="3535">
                  <c:v>42357.020833333336</c:v>
                </c:pt>
                <c:pt idx="3536">
                  <c:v>42357.041666666664</c:v>
                </c:pt>
                <c:pt idx="3537">
                  <c:v>42357.0625</c:v>
                </c:pt>
                <c:pt idx="3538">
                  <c:v>42357.083333333336</c:v>
                </c:pt>
                <c:pt idx="3539">
                  <c:v>42357.104166666664</c:v>
                </c:pt>
                <c:pt idx="3540">
                  <c:v>42357.125</c:v>
                </c:pt>
                <c:pt idx="3541">
                  <c:v>42357.145833333336</c:v>
                </c:pt>
                <c:pt idx="3542">
                  <c:v>42357.166666666664</c:v>
                </c:pt>
                <c:pt idx="3543">
                  <c:v>42357.1875</c:v>
                </c:pt>
                <c:pt idx="3544">
                  <c:v>42357.208333333336</c:v>
                </c:pt>
                <c:pt idx="3545">
                  <c:v>42357.229166666664</c:v>
                </c:pt>
                <c:pt idx="3546">
                  <c:v>42357.25</c:v>
                </c:pt>
                <c:pt idx="3547">
                  <c:v>42357.270833333336</c:v>
                </c:pt>
                <c:pt idx="3548">
                  <c:v>42357.291666666664</c:v>
                </c:pt>
                <c:pt idx="3549">
                  <c:v>42357.3125</c:v>
                </c:pt>
                <c:pt idx="3550">
                  <c:v>42357.333333333336</c:v>
                </c:pt>
                <c:pt idx="3551">
                  <c:v>42357.354166666664</c:v>
                </c:pt>
                <c:pt idx="3552">
                  <c:v>42357.375</c:v>
                </c:pt>
                <c:pt idx="3553">
                  <c:v>42357.395833333336</c:v>
                </c:pt>
                <c:pt idx="3554">
                  <c:v>42357.416666666664</c:v>
                </c:pt>
                <c:pt idx="3555">
                  <c:v>42357.4375</c:v>
                </c:pt>
                <c:pt idx="3556">
                  <c:v>42357.458333333336</c:v>
                </c:pt>
                <c:pt idx="3557">
                  <c:v>42357.479166666664</c:v>
                </c:pt>
                <c:pt idx="3558">
                  <c:v>42357.5</c:v>
                </c:pt>
                <c:pt idx="3559">
                  <c:v>42357.520833333336</c:v>
                </c:pt>
                <c:pt idx="3560">
                  <c:v>42357.541666666664</c:v>
                </c:pt>
                <c:pt idx="3561">
                  <c:v>42357.5625</c:v>
                </c:pt>
                <c:pt idx="3562">
                  <c:v>42357.583333333336</c:v>
                </c:pt>
                <c:pt idx="3563">
                  <c:v>42357.604166666664</c:v>
                </c:pt>
                <c:pt idx="3564">
                  <c:v>42357.625</c:v>
                </c:pt>
                <c:pt idx="3565">
                  <c:v>42357.645833333336</c:v>
                </c:pt>
                <c:pt idx="3566">
                  <c:v>42357.666666666664</c:v>
                </c:pt>
                <c:pt idx="3567">
                  <c:v>42357.6875</c:v>
                </c:pt>
                <c:pt idx="3568">
                  <c:v>42357.708333333336</c:v>
                </c:pt>
                <c:pt idx="3569">
                  <c:v>42357.729166666664</c:v>
                </c:pt>
                <c:pt idx="3570">
                  <c:v>42357.75</c:v>
                </c:pt>
                <c:pt idx="3571">
                  <c:v>42357.770833333336</c:v>
                </c:pt>
                <c:pt idx="3572">
                  <c:v>42357.791666666664</c:v>
                </c:pt>
                <c:pt idx="3573">
                  <c:v>42357.8125</c:v>
                </c:pt>
                <c:pt idx="3574">
                  <c:v>42357.833333333336</c:v>
                </c:pt>
                <c:pt idx="3575">
                  <c:v>42357.854166666664</c:v>
                </c:pt>
                <c:pt idx="3576">
                  <c:v>42357.875</c:v>
                </c:pt>
                <c:pt idx="3577">
                  <c:v>42357.895833333336</c:v>
                </c:pt>
                <c:pt idx="3578">
                  <c:v>42357.916666666664</c:v>
                </c:pt>
                <c:pt idx="3579">
                  <c:v>42357.9375</c:v>
                </c:pt>
                <c:pt idx="3580">
                  <c:v>42357.958333333336</c:v>
                </c:pt>
                <c:pt idx="3581">
                  <c:v>42357.979166666664</c:v>
                </c:pt>
                <c:pt idx="3582">
                  <c:v>42358</c:v>
                </c:pt>
                <c:pt idx="3583">
                  <c:v>42358.020833333336</c:v>
                </c:pt>
                <c:pt idx="3584">
                  <c:v>42358.041666666664</c:v>
                </c:pt>
                <c:pt idx="3585">
                  <c:v>42358.0625</c:v>
                </c:pt>
                <c:pt idx="3586">
                  <c:v>42358.083333333336</c:v>
                </c:pt>
                <c:pt idx="3587">
                  <c:v>42358.104166666664</c:v>
                </c:pt>
                <c:pt idx="3588">
                  <c:v>42358.125</c:v>
                </c:pt>
                <c:pt idx="3589">
                  <c:v>42358.145833333336</c:v>
                </c:pt>
                <c:pt idx="3590">
                  <c:v>42358.166666666664</c:v>
                </c:pt>
                <c:pt idx="3591">
                  <c:v>42358.1875</c:v>
                </c:pt>
                <c:pt idx="3592">
                  <c:v>42358.208333333336</c:v>
                </c:pt>
                <c:pt idx="3593">
                  <c:v>42358.229166666664</c:v>
                </c:pt>
                <c:pt idx="3594">
                  <c:v>42358.25</c:v>
                </c:pt>
                <c:pt idx="3595">
                  <c:v>42358.270833333336</c:v>
                </c:pt>
                <c:pt idx="3596">
                  <c:v>42358.291666666664</c:v>
                </c:pt>
                <c:pt idx="3597">
                  <c:v>42358.3125</c:v>
                </c:pt>
                <c:pt idx="3598">
                  <c:v>42358.333333333336</c:v>
                </c:pt>
                <c:pt idx="3599">
                  <c:v>42358.354166666664</c:v>
                </c:pt>
                <c:pt idx="3600">
                  <c:v>42358.375</c:v>
                </c:pt>
                <c:pt idx="3601">
                  <c:v>42358.395833333336</c:v>
                </c:pt>
                <c:pt idx="3602">
                  <c:v>42358.416666666664</c:v>
                </c:pt>
                <c:pt idx="3603">
                  <c:v>42358.4375</c:v>
                </c:pt>
                <c:pt idx="3604">
                  <c:v>42358.458333333336</c:v>
                </c:pt>
                <c:pt idx="3605">
                  <c:v>42358.479166666664</c:v>
                </c:pt>
                <c:pt idx="3606">
                  <c:v>42358.5</c:v>
                </c:pt>
                <c:pt idx="3607">
                  <c:v>42358.520833333336</c:v>
                </c:pt>
                <c:pt idx="3608">
                  <c:v>42358.541666666664</c:v>
                </c:pt>
                <c:pt idx="3609">
                  <c:v>42358.5625</c:v>
                </c:pt>
                <c:pt idx="3610">
                  <c:v>42358.583333333336</c:v>
                </c:pt>
                <c:pt idx="3611">
                  <c:v>42358.604166666664</c:v>
                </c:pt>
                <c:pt idx="3612">
                  <c:v>42358.625</c:v>
                </c:pt>
                <c:pt idx="3613">
                  <c:v>42358.645833333336</c:v>
                </c:pt>
                <c:pt idx="3614">
                  <c:v>42358.666666666664</c:v>
                </c:pt>
                <c:pt idx="3615">
                  <c:v>42358.6875</c:v>
                </c:pt>
                <c:pt idx="3616">
                  <c:v>42358.708333333336</c:v>
                </c:pt>
                <c:pt idx="3617">
                  <c:v>42358.729166666664</c:v>
                </c:pt>
                <c:pt idx="3618">
                  <c:v>42358.75</c:v>
                </c:pt>
                <c:pt idx="3619">
                  <c:v>42358.770833333336</c:v>
                </c:pt>
                <c:pt idx="3620">
                  <c:v>42358.791666666664</c:v>
                </c:pt>
                <c:pt idx="3621">
                  <c:v>42358.8125</c:v>
                </c:pt>
                <c:pt idx="3622">
                  <c:v>42358.833333333336</c:v>
                </c:pt>
                <c:pt idx="3623">
                  <c:v>42358.854166666664</c:v>
                </c:pt>
                <c:pt idx="3624">
                  <c:v>42358.875</c:v>
                </c:pt>
                <c:pt idx="3625">
                  <c:v>42358.895833333336</c:v>
                </c:pt>
                <c:pt idx="3626">
                  <c:v>42358.916666666664</c:v>
                </c:pt>
                <c:pt idx="3627">
                  <c:v>42358.9375</c:v>
                </c:pt>
                <c:pt idx="3628">
                  <c:v>42358.958333333336</c:v>
                </c:pt>
                <c:pt idx="3629">
                  <c:v>42358.979166666664</c:v>
                </c:pt>
                <c:pt idx="3630">
                  <c:v>42359</c:v>
                </c:pt>
                <c:pt idx="3631">
                  <c:v>42359.020833333336</c:v>
                </c:pt>
                <c:pt idx="3632">
                  <c:v>42359.041666666664</c:v>
                </c:pt>
                <c:pt idx="3633">
                  <c:v>42359.0625</c:v>
                </c:pt>
                <c:pt idx="3634">
                  <c:v>42359.083333333336</c:v>
                </c:pt>
                <c:pt idx="3635">
                  <c:v>42359.104166666664</c:v>
                </c:pt>
                <c:pt idx="3636">
                  <c:v>42359.125</c:v>
                </c:pt>
                <c:pt idx="3637">
                  <c:v>42359.145833333336</c:v>
                </c:pt>
                <c:pt idx="3638">
                  <c:v>42359.166666666664</c:v>
                </c:pt>
                <c:pt idx="3639">
                  <c:v>42359.1875</c:v>
                </c:pt>
                <c:pt idx="3640">
                  <c:v>42359.208333333336</c:v>
                </c:pt>
                <c:pt idx="3641">
                  <c:v>42359.229166666664</c:v>
                </c:pt>
                <c:pt idx="3642">
                  <c:v>42359.25</c:v>
                </c:pt>
                <c:pt idx="3643">
                  <c:v>42359.270833333336</c:v>
                </c:pt>
                <c:pt idx="3644">
                  <c:v>42359.291666666664</c:v>
                </c:pt>
                <c:pt idx="3645">
                  <c:v>42359.3125</c:v>
                </c:pt>
                <c:pt idx="3646">
                  <c:v>42359.333333333336</c:v>
                </c:pt>
                <c:pt idx="3647">
                  <c:v>42359.354166666664</c:v>
                </c:pt>
                <c:pt idx="3648">
                  <c:v>42359.375</c:v>
                </c:pt>
                <c:pt idx="3649">
                  <c:v>42359.395833333336</c:v>
                </c:pt>
                <c:pt idx="3650">
                  <c:v>42359.416666666664</c:v>
                </c:pt>
                <c:pt idx="3651">
                  <c:v>42359.4375</c:v>
                </c:pt>
                <c:pt idx="3652">
                  <c:v>42359.458333333336</c:v>
                </c:pt>
                <c:pt idx="3653">
                  <c:v>42359.479166666664</c:v>
                </c:pt>
                <c:pt idx="3654">
                  <c:v>42359.5</c:v>
                </c:pt>
                <c:pt idx="3655">
                  <c:v>42359.520833333336</c:v>
                </c:pt>
                <c:pt idx="3656">
                  <c:v>42359.541666666664</c:v>
                </c:pt>
                <c:pt idx="3657">
                  <c:v>42359.5625</c:v>
                </c:pt>
                <c:pt idx="3658">
                  <c:v>42359.583333333336</c:v>
                </c:pt>
                <c:pt idx="3659">
                  <c:v>42359.604166666664</c:v>
                </c:pt>
                <c:pt idx="3660">
                  <c:v>42359.625</c:v>
                </c:pt>
                <c:pt idx="3661">
                  <c:v>42359.645833333336</c:v>
                </c:pt>
                <c:pt idx="3662">
                  <c:v>42359.666666666664</c:v>
                </c:pt>
                <c:pt idx="3663">
                  <c:v>42359.6875</c:v>
                </c:pt>
                <c:pt idx="3664">
                  <c:v>42359.708333333336</c:v>
                </c:pt>
                <c:pt idx="3665">
                  <c:v>42359.729166666664</c:v>
                </c:pt>
                <c:pt idx="3666">
                  <c:v>42359.75</c:v>
                </c:pt>
                <c:pt idx="3667">
                  <c:v>42359.770833333336</c:v>
                </c:pt>
                <c:pt idx="3668">
                  <c:v>42359.791666666664</c:v>
                </c:pt>
                <c:pt idx="3669">
                  <c:v>42359.8125</c:v>
                </c:pt>
                <c:pt idx="3670">
                  <c:v>42359.833333333336</c:v>
                </c:pt>
                <c:pt idx="3671">
                  <c:v>42359.854166666664</c:v>
                </c:pt>
                <c:pt idx="3672">
                  <c:v>42359.875</c:v>
                </c:pt>
                <c:pt idx="3673">
                  <c:v>42359.895833333336</c:v>
                </c:pt>
                <c:pt idx="3674">
                  <c:v>42359.916666666664</c:v>
                </c:pt>
                <c:pt idx="3675">
                  <c:v>42359.9375</c:v>
                </c:pt>
                <c:pt idx="3676">
                  <c:v>42359.958333333336</c:v>
                </c:pt>
                <c:pt idx="3677">
                  <c:v>42359.979166666664</c:v>
                </c:pt>
                <c:pt idx="3678">
                  <c:v>42360</c:v>
                </c:pt>
                <c:pt idx="3679">
                  <c:v>42360.020833333336</c:v>
                </c:pt>
                <c:pt idx="3680">
                  <c:v>42360.041666666664</c:v>
                </c:pt>
                <c:pt idx="3681">
                  <c:v>42360.0625</c:v>
                </c:pt>
                <c:pt idx="3682">
                  <c:v>42360.083333333336</c:v>
                </c:pt>
                <c:pt idx="3683">
                  <c:v>42360.104166666664</c:v>
                </c:pt>
                <c:pt idx="3684">
                  <c:v>42360.125</c:v>
                </c:pt>
                <c:pt idx="3685">
                  <c:v>42360.145833333336</c:v>
                </c:pt>
                <c:pt idx="3686">
                  <c:v>42360.166666666664</c:v>
                </c:pt>
                <c:pt idx="3687">
                  <c:v>42360.1875</c:v>
                </c:pt>
                <c:pt idx="3688">
                  <c:v>42360.208333333336</c:v>
                </c:pt>
                <c:pt idx="3689">
                  <c:v>42360.229166666664</c:v>
                </c:pt>
                <c:pt idx="3690">
                  <c:v>42360.25</c:v>
                </c:pt>
                <c:pt idx="3691">
                  <c:v>42360.270833333336</c:v>
                </c:pt>
                <c:pt idx="3692">
                  <c:v>42360.291666666664</c:v>
                </c:pt>
                <c:pt idx="3693">
                  <c:v>42360.3125</c:v>
                </c:pt>
                <c:pt idx="3694">
                  <c:v>42360.333333333336</c:v>
                </c:pt>
                <c:pt idx="3695">
                  <c:v>42360.354166666664</c:v>
                </c:pt>
                <c:pt idx="3696">
                  <c:v>42360.375</c:v>
                </c:pt>
                <c:pt idx="3697">
                  <c:v>42360.395833333336</c:v>
                </c:pt>
                <c:pt idx="3698">
                  <c:v>42360.416666666664</c:v>
                </c:pt>
                <c:pt idx="3699">
                  <c:v>42360.4375</c:v>
                </c:pt>
                <c:pt idx="3700">
                  <c:v>42360.458333333336</c:v>
                </c:pt>
                <c:pt idx="3701">
                  <c:v>42360.479166666664</c:v>
                </c:pt>
                <c:pt idx="3702">
                  <c:v>42360.5</c:v>
                </c:pt>
                <c:pt idx="3703">
                  <c:v>42360.520833333336</c:v>
                </c:pt>
                <c:pt idx="3704">
                  <c:v>42360.541666666664</c:v>
                </c:pt>
                <c:pt idx="3705">
                  <c:v>42360.5625</c:v>
                </c:pt>
                <c:pt idx="3706">
                  <c:v>42360.583333333336</c:v>
                </c:pt>
                <c:pt idx="3707">
                  <c:v>42360.604166666664</c:v>
                </c:pt>
                <c:pt idx="3708">
                  <c:v>42360.625</c:v>
                </c:pt>
                <c:pt idx="3709">
                  <c:v>42360.645833333336</c:v>
                </c:pt>
                <c:pt idx="3710">
                  <c:v>42360.666666666664</c:v>
                </c:pt>
                <c:pt idx="3711">
                  <c:v>42360.6875</c:v>
                </c:pt>
                <c:pt idx="3712">
                  <c:v>42360.708333333336</c:v>
                </c:pt>
                <c:pt idx="3713">
                  <c:v>42360.729166666664</c:v>
                </c:pt>
                <c:pt idx="3714">
                  <c:v>42360.75</c:v>
                </c:pt>
                <c:pt idx="3715">
                  <c:v>42360.770833333336</c:v>
                </c:pt>
                <c:pt idx="3716">
                  <c:v>42360.791666666664</c:v>
                </c:pt>
                <c:pt idx="3717">
                  <c:v>42360.8125</c:v>
                </c:pt>
                <c:pt idx="3718">
                  <c:v>42360.833333333336</c:v>
                </c:pt>
                <c:pt idx="3719">
                  <c:v>42360.854166666664</c:v>
                </c:pt>
                <c:pt idx="3720">
                  <c:v>42360.875</c:v>
                </c:pt>
                <c:pt idx="3721">
                  <c:v>42360.895833333336</c:v>
                </c:pt>
                <c:pt idx="3722">
                  <c:v>42360.916666666664</c:v>
                </c:pt>
                <c:pt idx="3723">
                  <c:v>42360.9375</c:v>
                </c:pt>
                <c:pt idx="3724">
                  <c:v>42360.958333333336</c:v>
                </c:pt>
                <c:pt idx="3725">
                  <c:v>42360.979166666664</c:v>
                </c:pt>
                <c:pt idx="3726">
                  <c:v>42361</c:v>
                </c:pt>
                <c:pt idx="3727">
                  <c:v>42361.020833333336</c:v>
                </c:pt>
                <c:pt idx="3728">
                  <c:v>42361.041666666664</c:v>
                </c:pt>
                <c:pt idx="3729">
                  <c:v>42361.0625</c:v>
                </c:pt>
                <c:pt idx="3730">
                  <c:v>42361.083333333336</c:v>
                </c:pt>
                <c:pt idx="3731">
                  <c:v>42361.104166666664</c:v>
                </c:pt>
                <c:pt idx="3732">
                  <c:v>42361.125</c:v>
                </c:pt>
                <c:pt idx="3733">
                  <c:v>42361.145833333336</c:v>
                </c:pt>
                <c:pt idx="3734">
                  <c:v>42361.166666666664</c:v>
                </c:pt>
                <c:pt idx="3735">
                  <c:v>42361.1875</c:v>
                </c:pt>
                <c:pt idx="3736">
                  <c:v>42361.208333333336</c:v>
                </c:pt>
                <c:pt idx="3737">
                  <c:v>42361.229166666664</c:v>
                </c:pt>
                <c:pt idx="3738">
                  <c:v>42361.25</c:v>
                </c:pt>
                <c:pt idx="3739">
                  <c:v>42361.270833333336</c:v>
                </c:pt>
                <c:pt idx="3740">
                  <c:v>42361.291666666664</c:v>
                </c:pt>
                <c:pt idx="3741">
                  <c:v>42361.3125</c:v>
                </c:pt>
                <c:pt idx="3742">
                  <c:v>42361.333333333336</c:v>
                </c:pt>
                <c:pt idx="3743">
                  <c:v>42361.354166666664</c:v>
                </c:pt>
                <c:pt idx="3744">
                  <c:v>42361.375</c:v>
                </c:pt>
                <c:pt idx="3745">
                  <c:v>42361.395833333336</c:v>
                </c:pt>
                <c:pt idx="3746">
                  <c:v>42361.416666666664</c:v>
                </c:pt>
                <c:pt idx="3747">
                  <c:v>42361.4375</c:v>
                </c:pt>
                <c:pt idx="3748">
                  <c:v>42361.458333333336</c:v>
                </c:pt>
                <c:pt idx="3749">
                  <c:v>42361.479166666664</c:v>
                </c:pt>
                <c:pt idx="3750">
                  <c:v>42361.5</c:v>
                </c:pt>
                <c:pt idx="3751">
                  <c:v>42361.520833333336</c:v>
                </c:pt>
                <c:pt idx="3752">
                  <c:v>42361.541666666664</c:v>
                </c:pt>
                <c:pt idx="3753">
                  <c:v>42361.5625</c:v>
                </c:pt>
                <c:pt idx="3754">
                  <c:v>42361.583333333336</c:v>
                </c:pt>
                <c:pt idx="3755">
                  <c:v>42361.604166666664</c:v>
                </c:pt>
                <c:pt idx="3756">
                  <c:v>42361.625</c:v>
                </c:pt>
                <c:pt idx="3757">
                  <c:v>42361.645833333336</c:v>
                </c:pt>
                <c:pt idx="3758">
                  <c:v>42361.666666666664</c:v>
                </c:pt>
                <c:pt idx="3759">
                  <c:v>42361.6875</c:v>
                </c:pt>
                <c:pt idx="3760">
                  <c:v>42361.708333333336</c:v>
                </c:pt>
                <c:pt idx="3761">
                  <c:v>42361.729166666664</c:v>
                </c:pt>
                <c:pt idx="3762">
                  <c:v>42361.75</c:v>
                </c:pt>
                <c:pt idx="3763">
                  <c:v>42361.770833333336</c:v>
                </c:pt>
                <c:pt idx="3764">
                  <c:v>42361.791666666664</c:v>
                </c:pt>
                <c:pt idx="3765">
                  <c:v>42361.8125</c:v>
                </c:pt>
                <c:pt idx="3766">
                  <c:v>42361.833333333336</c:v>
                </c:pt>
                <c:pt idx="3767">
                  <c:v>42361.854166666664</c:v>
                </c:pt>
                <c:pt idx="3768">
                  <c:v>42361.875</c:v>
                </c:pt>
                <c:pt idx="3769">
                  <c:v>42361.895833333336</c:v>
                </c:pt>
                <c:pt idx="3770">
                  <c:v>42361.916666666664</c:v>
                </c:pt>
                <c:pt idx="3771">
                  <c:v>42361.9375</c:v>
                </c:pt>
                <c:pt idx="3772">
                  <c:v>42361.958333333336</c:v>
                </c:pt>
                <c:pt idx="3773">
                  <c:v>42361.979166666664</c:v>
                </c:pt>
                <c:pt idx="3774">
                  <c:v>42362</c:v>
                </c:pt>
                <c:pt idx="3775">
                  <c:v>42362.020833333336</c:v>
                </c:pt>
                <c:pt idx="3776">
                  <c:v>42362.041666666664</c:v>
                </c:pt>
                <c:pt idx="3777">
                  <c:v>42362.0625</c:v>
                </c:pt>
                <c:pt idx="3778">
                  <c:v>42362.083333333336</c:v>
                </c:pt>
                <c:pt idx="3779">
                  <c:v>42362.104166666664</c:v>
                </c:pt>
                <c:pt idx="3780">
                  <c:v>42362.125</c:v>
                </c:pt>
                <c:pt idx="3781">
                  <c:v>42362.145833333336</c:v>
                </c:pt>
                <c:pt idx="3782">
                  <c:v>42362.166666666664</c:v>
                </c:pt>
                <c:pt idx="3783">
                  <c:v>42362.1875</c:v>
                </c:pt>
                <c:pt idx="3784">
                  <c:v>42362.208333333336</c:v>
                </c:pt>
                <c:pt idx="3785">
                  <c:v>42362.229166666664</c:v>
                </c:pt>
                <c:pt idx="3786">
                  <c:v>42362.25</c:v>
                </c:pt>
                <c:pt idx="3787">
                  <c:v>42362.270833333336</c:v>
                </c:pt>
                <c:pt idx="3788">
                  <c:v>42362.291666666664</c:v>
                </c:pt>
                <c:pt idx="3789">
                  <c:v>42362.3125</c:v>
                </c:pt>
                <c:pt idx="3790">
                  <c:v>42362.333333333336</c:v>
                </c:pt>
                <c:pt idx="3791">
                  <c:v>42362.354166666664</c:v>
                </c:pt>
                <c:pt idx="3792">
                  <c:v>42362.375</c:v>
                </c:pt>
                <c:pt idx="3793">
                  <c:v>42362.395833333336</c:v>
                </c:pt>
                <c:pt idx="3794">
                  <c:v>42362.416666666664</c:v>
                </c:pt>
                <c:pt idx="3795">
                  <c:v>42362.4375</c:v>
                </c:pt>
                <c:pt idx="3796">
                  <c:v>42362.458333333336</c:v>
                </c:pt>
                <c:pt idx="3797">
                  <c:v>42362.479166666664</c:v>
                </c:pt>
                <c:pt idx="3798">
                  <c:v>42362.5</c:v>
                </c:pt>
                <c:pt idx="3799">
                  <c:v>42362.520833333336</c:v>
                </c:pt>
                <c:pt idx="3800">
                  <c:v>42362.541666666664</c:v>
                </c:pt>
                <c:pt idx="3801">
                  <c:v>42362.5625</c:v>
                </c:pt>
                <c:pt idx="3802">
                  <c:v>42362.583333333336</c:v>
                </c:pt>
                <c:pt idx="3803">
                  <c:v>42362.604166666664</c:v>
                </c:pt>
                <c:pt idx="3804">
                  <c:v>42362.625</c:v>
                </c:pt>
                <c:pt idx="3805">
                  <c:v>42362.645833333336</c:v>
                </c:pt>
                <c:pt idx="3806">
                  <c:v>42362.666666666664</c:v>
                </c:pt>
                <c:pt idx="3807">
                  <c:v>42362.6875</c:v>
                </c:pt>
                <c:pt idx="3808">
                  <c:v>42362.708333333336</c:v>
                </c:pt>
                <c:pt idx="3809">
                  <c:v>42362.729166666664</c:v>
                </c:pt>
                <c:pt idx="3810">
                  <c:v>42362.75</c:v>
                </c:pt>
                <c:pt idx="3811">
                  <c:v>42362.770833333336</c:v>
                </c:pt>
                <c:pt idx="3812">
                  <c:v>42362.791666666664</c:v>
                </c:pt>
                <c:pt idx="3813">
                  <c:v>42362.8125</c:v>
                </c:pt>
                <c:pt idx="3814">
                  <c:v>42362.833333333336</c:v>
                </c:pt>
                <c:pt idx="3815">
                  <c:v>42362.854166666664</c:v>
                </c:pt>
                <c:pt idx="3816">
                  <c:v>42362.875</c:v>
                </c:pt>
                <c:pt idx="3817">
                  <c:v>42362.895833333336</c:v>
                </c:pt>
                <c:pt idx="3818">
                  <c:v>42362.916666666664</c:v>
                </c:pt>
                <c:pt idx="3819">
                  <c:v>42362.9375</c:v>
                </c:pt>
                <c:pt idx="3820">
                  <c:v>42362.958333333336</c:v>
                </c:pt>
                <c:pt idx="3821">
                  <c:v>42362.979166666664</c:v>
                </c:pt>
                <c:pt idx="3822">
                  <c:v>42363</c:v>
                </c:pt>
                <c:pt idx="3823">
                  <c:v>42363.020833333336</c:v>
                </c:pt>
                <c:pt idx="3824">
                  <c:v>42363.041666666664</c:v>
                </c:pt>
                <c:pt idx="3825">
                  <c:v>42363.0625</c:v>
                </c:pt>
                <c:pt idx="3826">
                  <c:v>42363.083333333336</c:v>
                </c:pt>
                <c:pt idx="3827">
                  <c:v>42363.104166666664</c:v>
                </c:pt>
                <c:pt idx="3828">
                  <c:v>42363.125</c:v>
                </c:pt>
                <c:pt idx="3829">
                  <c:v>42363.145833333336</c:v>
                </c:pt>
                <c:pt idx="3830">
                  <c:v>42363.166666666664</c:v>
                </c:pt>
                <c:pt idx="3831">
                  <c:v>42363.1875</c:v>
                </c:pt>
                <c:pt idx="3832">
                  <c:v>42363.208333333336</c:v>
                </c:pt>
                <c:pt idx="3833">
                  <c:v>42363.229166666664</c:v>
                </c:pt>
                <c:pt idx="3834">
                  <c:v>42363.25</c:v>
                </c:pt>
                <c:pt idx="3835">
                  <c:v>42363.270833333336</c:v>
                </c:pt>
                <c:pt idx="3836">
                  <c:v>42363.291666666664</c:v>
                </c:pt>
                <c:pt idx="3837">
                  <c:v>42363.3125</c:v>
                </c:pt>
                <c:pt idx="3838">
                  <c:v>42363.333333333336</c:v>
                </c:pt>
                <c:pt idx="3839">
                  <c:v>42363.354166666664</c:v>
                </c:pt>
                <c:pt idx="3840">
                  <c:v>42363.375</c:v>
                </c:pt>
                <c:pt idx="3841">
                  <c:v>42363.395833333336</c:v>
                </c:pt>
                <c:pt idx="3842">
                  <c:v>42363.416666666664</c:v>
                </c:pt>
                <c:pt idx="3843">
                  <c:v>42363.4375</c:v>
                </c:pt>
                <c:pt idx="3844">
                  <c:v>42363.458333333336</c:v>
                </c:pt>
                <c:pt idx="3845">
                  <c:v>42363.479166666664</c:v>
                </c:pt>
                <c:pt idx="3846">
                  <c:v>42363.5</c:v>
                </c:pt>
                <c:pt idx="3847">
                  <c:v>42363.520833333336</c:v>
                </c:pt>
                <c:pt idx="3848">
                  <c:v>42363.541666666664</c:v>
                </c:pt>
                <c:pt idx="3849">
                  <c:v>42363.5625</c:v>
                </c:pt>
                <c:pt idx="3850">
                  <c:v>42363.583333333336</c:v>
                </c:pt>
                <c:pt idx="3851">
                  <c:v>42363.604166666664</c:v>
                </c:pt>
                <c:pt idx="3852">
                  <c:v>42363.625</c:v>
                </c:pt>
                <c:pt idx="3853">
                  <c:v>42363.645833333336</c:v>
                </c:pt>
                <c:pt idx="3854">
                  <c:v>42363.666666666664</c:v>
                </c:pt>
                <c:pt idx="3855">
                  <c:v>42363.6875</c:v>
                </c:pt>
                <c:pt idx="3856">
                  <c:v>42363.708333333336</c:v>
                </c:pt>
                <c:pt idx="3857">
                  <c:v>42363.729166666664</c:v>
                </c:pt>
                <c:pt idx="3858">
                  <c:v>42363.75</c:v>
                </c:pt>
                <c:pt idx="3859">
                  <c:v>42363.770833333336</c:v>
                </c:pt>
                <c:pt idx="3860">
                  <c:v>42363.791666666664</c:v>
                </c:pt>
                <c:pt idx="3861">
                  <c:v>42363.8125</c:v>
                </c:pt>
                <c:pt idx="3862">
                  <c:v>42363.833333333336</c:v>
                </c:pt>
                <c:pt idx="3863">
                  <c:v>42363.854166666664</c:v>
                </c:pt>
                <c:pt idx="3864">
                  <c:v>42363.875</c:v>
                </c:pt>
                <c:pt idx="3865">
                  <c:v>42363.895833333336</c:v>
                </c:pt>
                <c:pt idx="3866">
                  <c:v>42363.916666666664</c:v>
                </c:pt>
                <c:pt idx="3867">
                  <c:v>42363.9375</c:v>
                </c:pt>
                <c:pt idx="3868">
                  <c:v>42363.958333333336</c:v>
                </c:pt>
                <c:pt idx="3869">
                  <c:v>42363.979166666664</c:v>
                </c:pt>
                <c:pt idx="3870">
                  <c:v>42364</c:v>
                </c:pt>
                <c:pt idx="3871">
                  <c:v>42364.020833333336</c:v>
                </c:pt>
                <c:pt idx="3872">
                  <c:v>42364.041666666664</c:v>
                </c:pt>
                <c:pt idx="3873">
                  <c:v>42364.0625</c:v>
                </c:pt>
                <c:pt idx="3874">
                  <c:v>42364.083333333336</c:v>
                </c:pt>
                <c:pt idx="3875">
                  <c:v>42364.104166666664</c:v>
                </c:pt>
                <c:pt idx="3876">
                  <c:v>42364.125</c:v>
                </c:pt>
                <c:pt idx="3877">
                  <c:v>42364.145833333336</c:v>
                </c:pt>
                <c:pt idx="3878">
                  <c:v>42364.166666666664</c:v>
                </c:pt>
                <c:pt idx="3879">
                  <c:v>42364.1875</c:v>
                </c:pt>
                <c:pt idx="3880">
                  <c:v>42364.208333333336</c:v>
                </c:pt>
                <c:pt idx="3881">
                  <c:v>42364.229166666664</c:v>
                </c:pt>
                <c:pt idx="3882">
                  <c:v>42364.25</c:v>
                </c:pt>
                <c:pt idx="3883">
                  <c:v>42364.270833333336</c:v>
                </c:pt>
                <c:pt idx="3884">
                  <c:v>42364.291666666664</c:v>
                </c:pt>
                <c:pt idx="3885">
                  <c:v>42364.3125</c:v>
                </c:pt>
                <c:pt idx="3886">
                  <c:v>42364.333333333336</c:v>
                </c:pt>
                <c:pt idx="3887">
                  <c:v>42364.354166666664</c:v>
                </c:pt>
                <c:pt idx="3888">
                  <c:v>42364.375</c:v>
                </c:pt>
                <c:pt idx="3889">
                  <c:v>42364.395833333336</c:v>
                </c:pt>
                <c:pt idx="3890">
                  <c:v>42364.416666666664</c:v>
                </c:pt>
                <c:pt idx="3891">
                  <c:v>42364.4375</c:v>
                </c:pt>
                <c:pt idx="3892">
                  <c:v>42364.458333333336</c:v>
                </c:pt>
                <c:pt idx="3893">
                  <c:v>42364.479166666664</c:v>
                </c:pt>
                <c:pt idx="3894">
                  <c:v>42364.5</c:v>
                </c:pt>
                <c:pt idx="3895">
                  <c:v>42364.520833333336</c:v>
                </c:pt>
                <c:pt idx="3896">
                  <c:v>42364.541666666664</c:v>
                </c:pt>
                <c:pt idx="3897">
                  <c:v>42364.5625</c:v>
                </c:pt>
                <c:pt idx="3898">
                  <c:v>42364.583333333336</c:v>
                </c:pt>
                <c:pt idx="3899">
                  <c:v>42364.604166666664</c:v>
                </c:pt>
                <c:pt idx="3900">
                  <c:v>42364.625</c:v>
                </c:pt>
                <c:pt idx="3901">
                  <c:v>42364.645833333336</c:v>
                </c:pt>
                <c:pt idx="3902">
                  <c:v>42364.666666666664</c:v>
                </c:pt>
                <c:pt idx="3903">
                  <c:v>42364.6875</c:v>
                </c:pt>
                <c:pt idx="3904">
                  <c:v>42364.708333333336</c:v>
                </c:pt>
                <c:pt idx="3905">
                  <c:v>42364.729166666664</c:v>
                </c:pt>
                <c:pt idx="3906">
                  <c:v>42364.75</c:v>
                </c:pt>
                <c:pt idx="3907">
                  <c:v>42364.770833333336</c:v>
                </c:pt>
                <c:pt idx="3908">
                  <c:v>42364.791666666664</c:v>
                </c:pt>
                <c:pt idx="3909">
                  <c:v>42364.8125</c:v>
                </c:pt>
                <c:pt idx="3910">
                  <c:v>42364.833333333336</c:v>
                </c:pt>
                <c:pt idx="3911">
                  <c:v>42364.854166666664</c:v>
                </c:pt>
                <c:pt idx="3912">
                  <c:v>42364.875</c:v>
                </c:pt>
                <c:pt idx="3913">
                  <c:v>42364.895833333336</c:v>
                </c:pt>
                <c:pt idx="3914">
                  <c:v>42364.916666666664</c:v>
                </c:pt>
                <c:pt idx="3915">
                  <c:v>42364.9375</c:v>
                </c:pt>
                <c:pt idx="3916">
                  <c:v>42364.958333333336</c:v>
                </c:pt>
                <c:pt idx="3917">
                  <c:v>42364.979166666664</c:v>
                </c:pt>
                <c:pt idx="3918">
                  <c:v>42365</c:v>
                </c:pt>
                <c:pt idx="3919">
                  <c:v>42365.020833333336</c:v>
                </c:pt>
                <c:pt idx="3920">
                  <c:v>42365.041666666664</c:v>
                </c:pt>
                <c:pt idx="3921">
                  <c:v>42365.0625</c:v>
                </c:pt>
                <c:pt idx="3922">
                  <c:v>42365.083333333336</c:v>
                </c:pt>
                <c:pt idx="3923">
                  <c:v>42365.104166666664</c:v>
                </c:pt>
                <c:pt idx="3924">
                  <c:v>42365.125</c:v>
                </c:pt>
                <c:pt idx="3925">
                  <c:v>42365.145833333336</c:v>
                </c:pt>
                <c:pt idx="3926">
                  <c:v>42365.166666666664</c:v>
                </c:pt>
                <c:pt idx="3927">
                  <c:v>42365.1875</c:v>
                </c:pt>
                <c:pt idx="3928">
                  <c:v>42365.208333333336</c:v>
                </c:pt>
                <c:pt idx="3929">
                  <c:v>42365.229166666664</c:v>
                </c:pt>
                <c:pt idx="3930">
                  <c:v>42365.25</c:v>
                </c:pt>
                <c:pt idx="3931">
                  <c:v>42365.270833333336</c:v>
                </c:pt>
                <c:pt idx="3932">
                  <c:v>42365.291666666664</c:v>
                </c:pt>
                <c:pt idx="3933">
                  <c:v>42365.3125</c:v>
                </c:pt>
                <c:pt idx="3934">
                  <c:v>42365.333333333336</c:v>
                </c:pt>
                <c:pt idx="3935">
                  <c:v>42365.354166666664</c:v>
                </c:pt>
                <c:pt idx="3936">
                  <c:v>42365.375</c:v>
                </c:pt>
                <c:pt idx="3937">
                  <c:v>42365.395833333336</c:v>
                </c:pt>
                <c:pt idx="3938">
                  <c:v>42365.416666666664</c:v>
                </c:pt>
                <c:pt idx="3939">
                  <c:v>42365.4375</c:v>
                </c:pt>
                <c:pt idx="3940">
                  <c:v>42365.458333333336</c:v>
                </c:pt>
                <c:pt idx="3941">
                  <c:v>42365.479166666664</c:v>
                </c:pt>
                <c:pt idx="3942">
                  <c:v>42365.5</c:v>
                </c:pt>
                <c:pt idx="3943">
                  <c:v>42365.520833333336</c:v>
                </c:pt>
                <c:pt idx="3944">
                  <c:v>42365.541666666664</c:v>
                </c:pt>
                <c:pt idx="3945">
                  <c:v>42365.5625</c:v>
                </c:pt>
                <c:pt idx="3946">
                  <c:v>42365.583333333336</c:v>
                </c:pt>
                <c:pt idx="3947">
                  <c:v>42365.604166666664</c:v>
                </c:pt>
                <c:pt idx="3948">
                  <c:v>42365.625</c:v>
                </c:pt>
                <c:pt idx="3949">
                  <c:v>42365.645833333336</c:v>
                </c:pt>
                <c:pt idx="3950">
                  <c:v>42365.666666666664</c:v>
                </c:pt>
                <c:pt idx="3951">
                  <c:v>42365.6875</c:v>
                </c:pt>
                <c:pt idx="3952">
                  <c:v>42365.708333333336</c:v>
                </c:pt>
                <c:pt idx="3953">
                  <c:v>42365.729166666664</c:v>
                </c:pt>
                <c:pt idx="3954">
                  <c:v>42365.75</c:v>
                </c:pt>
                <c:pt idx="3955">
                  <c:v>42365.770833333336</c:v>
                </c:pt>
                <c:pt idx="3956">
                  <c:v>42365.791666666664</c:v>
                </c:pt>
                <c:pt idx="3957">
                  <c:v>42365.8125</c:v>
                </c:pt>
                <c:pt idx="3958">
                  <c:v>42365.833333333336</c:v>
                </c:pt>
                <c:pt idx="3959">
                  <c:v>42365.854166666664</c:v>
                </c:pt>
                <c:pt idx="3960">
                  <c:v>42365.875</c:v>
                </c:pt>
                <c:pt idx="3961">
                  <c:v>42365.895833333336</c:v>
                </c:pt>
                <c:pt idx="3962">
                  <c:v>42365.916666666664</c:v>
                </c:pt>
                <c:pt idx="3963">
                  <c:v>42365.9375</c:v>
                </c:pt>
                <c:pt idx="3964">
                  <c:v>42365.958333333336</c:v>
                </c:pt>
                <c:pt idx="3965">
                  <c:v>42365.979166666664</c:v>
                </c:pt>
                <c:pt idx="3966">
                  <c:v>42366</c:v>
                </c:pt>
                <c:pt idx="3967">
                  <c:v>42366.020833333336</c:v>
                </c:pt>
                <c:pt idx="3968">
                  <c:v>42366.041666666664</c:v>
                </c:pt>
                <c:pt idx="3969">
                  <c:v>42366.0625</c:v>
                </c:pt>
                <c:pt idx="3970">
                  <c:v>42366.083333333336</c:v>
                </c:pt>
                <c:pt idx="3971">
                  <c:v>42366.104166666664</c:v>
                </c:pt>
                <c:pt idx="3972">
                  <c:v>42366.125</c:v>
                </c:pt>
                <c:pt idx="3973">
                  <c:v>42366.145833333336</c:v>
                </c:pt>
                <c:pt idx="3974">
                  <c:v>42366.166666666664</c:v>
                </c:pt>
                <c:pt idx="3975">
                  <c:v>42366.1875</c:v>
                </c:pt>
                <c:pt idx="3976">
                  <c:v>42366.208333333336</c:v>
                </c:pt>
                <c:pt idx="3977">
                  <c:v>42366.229166666664</c:v>
                </c:pt>
                <c:pt idx="3978">
                  <c:v>42366.25</c:v>
                </c:pt>
                <c:pt idx="3979">
                  <c:v>42366.270833333336</c:v>
                </c:pt>
                <c:pt idx="3980">
                  <c:v>42366.291666666664</c:v>
                </c:pt>
                <c:pt idx="3981">
                  <c:v>42366.3125</c:v>
                </c:pt>
                <c:pt idx="3982">
                  <c:v>42366.333333333336</c:v>
                </c:pt>
                <c:pt idx="3983">
                  <c:v>42366.354166666664</c:v>
                </c:pt>
                <c:pt idx="3984">
                  <c:v>42366.375</c:v>
                </c:pt>
                <c:pt idx="3985">
                  <c:v>42366.395833333336</c:v>
                </c:pt>
                <c:pt idx="3986">
                  <c:v>42366.416666666664</c:v>
                </c:pt>
                <c:pt idx="3987">
                  <c:v>42366.4375</c:v>
                </c:pt>
                <c:pt idx="3988">
                  <c:v>42366.458333333336</c:v>
                </c:pt>
                <c:pt idx="3989">
                  <c:v>42366.479166666664</c:v>
                </c:pt>
                <c:pt idx="3990">
                  <c:v>42366.5</c:v>
                </c:pt>
                <c:pt idx="3991">
                  <c:v>42366.520833333336</c:v>
                </c:pt>
                <c:pt idx="3992">
                  <c:v>42366.541666666664</c:v>
                </c:pt>
                <c:pt idx="3993">
                  <c:v>42366.5625</c:v>
                </c:pt>
                <c:pt idx="3994">
                  <c:v>42366.583333333336</c:v>
                </c:pt>
                <c:pt idx="3995">
                  <c:v>42366.604166666664</c:v>
                </c:pt>
                <c:pt idx="3996">
                  <c:v>42366.625</c:v>
                </c:pt>
                <c:pt idx="3997">
                  <c:v>42366.645833333336</c:v>
                </c:pt>
                <c:pt idx="3998">
                  <c:v>42366.666666666664</c:v>
                </c:pt>
                <c:pt idx="3999">
                  <c:v>42366.6875</c:v>
                </c:pt>
                <c:pt idx="4000">
                  <c:v>42366.708333333336</c:v>
                </c:pt>
                <c:pt idx="4001">
                  <c:v>42366.729166666664</c:v>
                </c:pt>
                <c:pt idx="4002">
                  <c:v>42366.75</c:v>
                </c:pt>
                <c:pt idx="4003">
                  <c:v>42366.770833333336</c:v>
                </c:pt>
                <c:pt idx="4004">
                  <c:v>42366.791666666664</c:v>
                </c:pt>
                <c:pt idx="4005">
                  <c:v>42366.8125</c:v>
                </c:pt>
                <c:pt idx="4006">
                  <c:v>42366.833333333336</c:v>
                </c:pt>
                <c:pt idx="4007">
                  <c:v>42366.854166666664</c:v>
                </c:pt>
                <c:pt idx="4008">
                  <c:v>42366.875</c:v>
                </c:pt>
                <c:pt idx="4009">
                  <c:v>42366.895833333336</c:v>
                </c:pt>
                <c:pt idx="4010">
                  <c:v>42366.916666666664</c:v>
                </c:pt>
                <c:pt idx="4011">
                  <c:v>42366.9375</c:v>
                </c:pt>
                <c:pt idx="4012">
                  <c:v>42366.958333333336</c:v>
                </c:pt>
                <c:pt idx="4013">
                  <c:v>42366.979166666664</c:v>
                </c:pt>
                <c:pt idx="4014">
                  <c:v>42367</c:v>
                </c:pt>
                <c:pt idx="4015">
                  <c:v>42367.020833333336</c:v>
                </c:pt>
                <c:pt idx="4016">
                  <c:v>42367.041666666664</c:v>
                </c:pt>
                <c:pt idx="4017">
                  <c:v>42367.0625</c:v>
                </c:pt>
                <c:pt idx="4018">
                  <c:v>42367.083333333336</c:v>
                </c:pt>
                <c:pt idx="4019">
                  <c:v>42367.104166666664</c:v>
                </c:pt>
                <c:pt idx="4020">
                  <c:v>42367.125</c:v>
                </c:pt>
                <c:pt idx="4021">
                  <c:v>42367.145833333336</c:v>
                </c:pt>
                <c:pt idx="4022">
                  <c:v>42367.166666666664</c:v>
                </c:pt>
                <c:pt idx="4023">
                  <c:v>42367.1875</c:v>
                </c:pt>
                <c:pt idx="4024">
                  <c:v>42367.208333333336</c:v>
                </c:pt>
                <c:pt idx="4025">
                  <c:v>42367.229166666664</c:v>
                </c:pt>
                <c:pt idx="4026">
                  <c:v>42367.25</c:v>
                </c:pt>
                <c:pt idx="4027">
                  <c:v>42367.270833333336</c:v>
                </c:pt>
                <c:pt idx="4028">
                  <c:v>42367.291666666664</c:v>
                </c:pt>
                <c:pt idx="4029">
                  <c:v>42367.3125</c:v>
                </c:pt>
                <c:pt idx="4030">
                  <c:v>42367.333333333336</c:v>
                </c:pt>
                <c:pt idx="4031">
                  <c:v>42367.354166666664</c:v>
                </c:pt>
                <c:pt idx="4032">
                  <c:v>42367.375</c:v>
                </c:pt>
                <c:pt idx="4033">
                  <c:v>42367.395833333336</c:v>
                </c:pt>
                <c:pt idx="4034">
                  <c:v>42367.416666666664</c:v>
                </c:pt>
                <c:pt idx="4035">
                  <c:v>42367.4375</c:v>
                </c:pt>
                <c:pt idx="4036">
                  <c:v>42367.458333333336</c:v>
                </c:pt>
                <c:pt idx="4037">
                  <c:v>42367.479166666664</c:v>
                </c:pt>
                <c:pt idx="4038">
                  <c:v>42367.5</c:v>
                </c:pt>
                <c:pt idx="4039">
                  <c:v>42367.520833333336</c:v>
                </c:pt>
                <c:pt idx="4040">
                  <c:v>42367.541666666664</c:v>
                </c:pt>
                <c:pt idx="4041">
                  <c:v>42367.5625</c:v>
                </c:pt>
                <c:pt idx="4042">
                  <c:v>42367.583333333336</c:v>
                </c:pt>
                <c:pt idx="4043">
                  <c:v>42367.604166666664</c:v>
                </c:pt>
                <c:pt idx="4044">
                  <c:v>42367.625</c:v>
                </c:pt>
                <c:pt idx="4045">
                  <c:v>42367.645833333336</c:v>
                </c:pt>
                <c:pt idx="4046">
                  <c:v>42367.666666666664</c:v>
                </c:pt>
                <c:pt idx="4047">
                  <c:v>42367.6875</c:v>
                </c:pt>
                <c:pt idx="4048">
                  <c:v>42367.708333333336</c:v>
                </c:pt>
                <c:pt idx="4049">
                  <c:v>42367.729166666664</c:v>
                </c:pt>
                <c:pt idx="4050">
                  <c:v>42367.75</c:v>
                </c:pt>
                <c:pt idx="4051">
                  <c:v>42367.770833333336</c:v>
                </c:pt>
                <c:pt idx="4052">
                  <c:v>42367.791666666664</c:v>
                </c:pt>
                <c:pt idx="4053">
                  <c:v>42367.8125</c:v>
                </c:pt>
                <c:pt idx="4054">
                  <c:v>42367.833333333336</c:v>
                </c:pt>
                <c:pt idx="4055">
                  <c:v>42367.854166666664</c:v>
                </c:pt>
                <c:pt idx="4056">
                  <c:v>42367.875</c:v>
                </c:pt>
                <c:pt idx="4057">
                  <c:v>42367.895833333336</c:v>
                </c:pt>
                <c:pt idx="4058">
                  <c:v>42367.916666666664</c:v>
                </c:pt>
                <c:pt idx="4059">
                  <c:v>42367.9375</c:v>
                </c:pt>
                <c:pt idx="4060">
                  <c:v>42367.958333333336</c:v>
                </c:pt>
                <c:pt idx="4061">
                  <c:v>42367.979166666664</c:v>
                </c:pt>
                <c:pt idx="4062">
                  <c:v>42368</c:v>
                </c:pt>
                <c:pt idx="4063">
                  <c:v>42368.020833333336</c:v>
                </c:pt>
                <c:pt idx="4064">
                  <c:v>42368.041666666664</c:v>
                </c:pt>
                <c:pt idx="4065">
                  <c:v>42368.0625</c:v>
                </c:pt>
                <c:pt idx="4066">
                  <c:v>42368.083333333336</c:v>
                </c:pt>
                <c:pt idx="4067">
                  <c:v>42368.104166666664</c:v>
                </c:pt>
                <c:pt idx="4068">
                  <c:v>42368.125</c:v>
                </c:pt>
                <c:pt idx="4069">
                  <c:v>42368.145833333336</c:v>
                </c:pt>
                <c:pt idx="4070">
                  <c:v>42368.166666666664</c:v>
                </c:pt>
                <c:pt idx="4071">
                  <c:v>42368.1875</c:v>
                </c:pt>
                <c:pt idx="4072">
                  <c:v>42368.208333333336</c:v>
                </c:pt>
                <c:pt idx="4073">
                  <c:v>42368.229166666664</c:v>
                </c:pt>
                <c:pt idx="4074">
                  <c:v>42368.25</c:v>
                </c:pt>
                <c:pt idx="4075">
                  <c:v>42368.270833333336</c:v>
                </c:pt>
                <c:pt idx="4076">
                  <c:v>42368.291666666664</c:v>
                </c:pt>
                <c:pt idx="4077">
                  <c:v>42368.3125</c:v>
                </c:pt>
                <c:pt idx="4078">
                  <c:v>42368.333333333336</c:v>
                </c:pt>
                <c:pt idx="4079">
                  <c:v>42368.354166666664</c:v>
                </c:pt>
                <c:pt idx="4080">
                  <c:v>42368.375</c:v>
                </c:pt>
                <c:pt idx="4081">
                  <c:v>42368.395833333336</c:v>
                </c:pt>
                <c:pt idx="4082">
                  <c:v>42368.416666666664</c:v>
                </c:pt>
                <c:pt idx="4083">
                  <c:v>42368.4375</c:v>
                </c:pt>
                <c:pt idx="4084">
                  <c:v>42368.458333333336</c:v>
                </c:pt>
                <c:pt idx="4085">
                  <c:v>42368.479166666664</c:v>
                </c:pt>
                <c:pt idx="4086">
                  <c:v>42368.5</c:v>
                </c:pt>
                <c:pt idx="4087">
                  <c:v>42368.520833333336</c:v>
                </c:pt>
                <c:pt idx="4088">
                  <c:v>42368.541666666664</c:v>
                </c:pt>
                <c:pt idx="4089">
                  <c:v>42368.5625</c:v>
                </c:pt>
                <c:pt idx="4090">
                  <c:v>42368.583333333336</c:v>
                </c:pt>
                <c:pt idx="4091">
                  <c:v>42368.604166666664</c:v>
                </c:pt>
                <c:pt idx="4092">
                  <c:v>42368.625</c:v>
                </c:pt>
                <c:pt idx="4093">
                  <c:v>42368.645833333336</c:v>
                </c:pt>
                <c:pt idx="4094">
                  <c:v>42368.666666666664</c:v>
                </c:pt>
                <c:pt idx="4095">
                  <c:v>42368.6875</c:v>
                </c:pt>
                <c:pt idx="4096">
                  <c:v>42368.708333333336</c:v>
                </c:pt>
                <c:pt idx="4097">
                  <c:v>42368.729166666664</c:v>
                </c:pt>
                <c:pt idx="4098">
                  <c:v>42368.75</c:v>
                </c:pt>
                <c:pt idx="4099">
                  <c:v>42368.770833333336</c:v>
                </c:pt>
                <c:pt idx="4100">
                  <c:v>42368.791666666664</c:v>
                </c:pt>
                <c:pt idx="4101">
                  <c:v>42368.8125</c:v>
                </c:pt>
                <c:pt idx="4102">
                  <c:v>42368.833333333336</c:v>
                </c:pt>
                <c:pt idx="4103">
                  <c:v>42368.854166666664</c:v>
                </c:pt>
                <c:pt idx="4104">
                  <c:v>42368.875</c:v>
                </c:pt>
                <c:pt idx="4105">
                  <c:v>42368.895833333336</c:v>
                </c:pt>
                <c:pt idx="4106">
                  <c:v>42368.916666666664</c:v>
                </c:pt>
                <c:pt idx="4107">
                  <c:v>42368.9375</c:v>
                </c:pt>
                <c:pt idx="4108">
                  <c:v>42368.958333333336</c:v>
                </c:pt>
                <c:pt idx="4109">
                  <c:v>42368.979166666664</c:v>
                </c:pt>
                <c:pt idx="4110">
                  <c:v>42369</c:v>
                </c:pt>
                <c:pt idx="4111">
                  <c:v>42369.020833333336</c:v>
                </c:pt>
                <c:pt idx="4112">
                  <c:v>42369.041666666664</c:v>
                </c:pt>
                <c:pt idx="4113">
                  <c:v>42369.0625</c:v>
                </c:pt>
                <c:pt idx="4114">
                  <c:v>42369.083333333336</c:v>
                </c:pt>
                <c:pt idx="4115">
                  <c:v>42369.104166666664</c:v>
                </c:pt>
                <c:pt idx="4116">
                  <c:v>42369.125</c:v>
                </c:pt>
                <c:pt idx="4117">
                  <c:v>42369.145833333336</c:v>
                </c:pt>
                <c:pt idx="4118">
                  <c:v>42369.166666666664</c:v>
                </c:pt>
                <c:pt idx="4119">
                  <c:v>42369.1875</c:v>
                </c:pt>
                <c:pt idx="4120">
                  <c:v>42369.208333333336</c:v>
                </c:pt>
                <c:pt idx="4121">
                  <c:v>42369.229166666664</c:v>
                </c:pt>
                <c:pt idx="4122">
                  <c:v>42369.25</c:v>
                </c:pt>
                <c:pt idx="4123">
                  <c:v>42369.270833333336</c:v>
                </c:pt>
                <c:pt idx="4124">
                  <c:v>42369.291666666664</c:v>
                </c:pt>
                <c:pt idx="4125">
                  <c:v>42369.3125</c:v>
                </c:pt>
                <c:pt idx="4126">
                  <c:v>42369.333333333336</c:v>
                </c:pt>
                <c:pt idx="4127">
                  <c:v>42369.354166666664</c:v>
                </c:pt>
                <c:pt idx="4128">
                  <c:v>42369.375</c:v>
                </c:pt>
                <c:pt idx="4129">
                  <c:v>42369.395833333336</c:v>
                </c:pt>
                <c:pt idx="4130">
                  <c:v>42369.416666666664</c:v>
                </c:pt>
                <c:pt idx="4131">
                  <c:v>42369.4375</c:v>
                </c:pt>
                <c:pt idx="4132">
                  <c:v>42369.458333333336</c:v>
                </c:pt>
                <c:pt idx="4133">
                  <c:v>42369.479166666664</c:v>
                </c:pt>
                <c:pt idx="4134">
                  <c:v>42369.5</c:v>
                </c:pt>
                <c:pt idx="4135">
                  <c:v>42369.520833333336</c:v>
                </c:pt>
                <c:pt idx="4136">
                  <c:v>42369.541666666664</c:v>
                </c:pt>
                <c:pt idx="4137">
                  <c:v>42369.5625</c:v>
                </c:pt>
                <c:pt idx="4138">
                  <c:v>42369.583333333336</c:v>
                </c:pt>
                <c:pt idx="4139">
                  <c:v>42369.604166666664</c:v>
                </c:pt>
                <c:pt idx="4140">
                  <c:v>42369.625</c:v>
                </c:pt>
                <c:pt idx="4141">
                  <c:v>42369.645833333336</c:v>
                </c:pt>
                <c:pt idx="4142">
                  <c:v>42369.666666666664</c:v>
                </c:pt>
                <c:pt idx="4143">
                  <c:v>42369.6875</c:v>
                </c:pt>
                <c:pt idx="4144">
                  <c:v>42369.708333333336</c:v>
                </c:pt>
                <c:pt idx="4145">
                  <c:v>42369.729166666664</c:v>
                </c:pt>
                <c:pt idx="4146">
                  <c:v>42369.75</c:v>
                </c:pt>
                <c:pt idx="4147">
                  <c:v>42369.770833333336</c:v>
                </c:pt>
                <c:pt idx="4148">
                  <c:v>42369.791666666664</c:v>
                </c:pt>
                <c:pt idx="4149">
                  <c:v>42369.8125</c:v>
                </c:pt>
                <c:pt idx="4150">
                  <c:v>42369.833333333336</c:v>
                </c:pt>
                <c:pt idx="4151">
                  <c:v>42369.854166666664</c:v>
                </c:pt>
                <c:pt idx="4152">
                  <c:v>42369.875</c:v>
                </c:pt>
                <c:pt idx="4153">
                  <c:v>42369.895833333336</c:v>
                </c:pt>
                <c:pt idx="4154">
                  <c:v>42369.916666666664</c:v>
                </c:pt>
                <c:pt idx="4155">
                  <c:v>42369.9375</c:v>
                </c:pt>
                <c:pt idx="4156">
                  <c:v>42369.958333333336</c:v>
                </c:pt>
                <c:pt idx="4157">
                  <c:v>42369.979166666664</c:v>
                </c:pt>
                <c:pt idx="4158">
                  <c:v>42370</c:v>
                </c:pt>
                <c:pt idx="4159">
                  <c:v>42370.020833333336</c:v>
                </c:pt>
                <c:pt idx="4160">
                  <c:v>42370.041666666664</c:v>
                </c:pt>
                <c:pt idx="4161">
                  <c:v>42370.0625</c:v>
                </c:pt>
                <c:pt idx="4162">
                  <c:v>42370.083333333336</c:v>
                </c:pt>
                <c:pt idx="4163">
                  <c:v>42370.104166666664</c:v>
                </c:pt>
                <c:pt idx="4164">
                  <c:v>42370.125</c:v>
                </c:pt>
                <c:pt idx="4165">
                  <c:v>42370.145833333336</c:v>
                </c:pt>
                <c:pt idx="4166">
                  <c:v>42370.166666666664</c:v>
                </c:pt>
                <c:pt idx="4167">
                  <c:v>42370.1875</c:v>
                </c:pt>
                <c:pt idx="4168">
                  <c:v>42370.208333333336</c:v>
                </c:pt>
                <c:pt idx="4169">
                  <c:v>42370.229166666664</c:v>
                </c:pt>
                <c:pt idx="4170">
                  <c:v>42370.25</c:v>
                </c:pt>
                <c:pt idx="4171">
                  <c:v>42370.270833333336</c:v>
                </c:pt>
                <c:pt idx="4172">
                  <c:v>42370.291666666664</c:v>
                </c:pt>
                <c:pt idx="4173">
                  <c:v>42370.3125</c:v>
                </c:pt>
                <c:pt idx="4174">
                  <c:v>42370.333333333336</c:v>
                </c:pt>
                <c:pt idx="4175">
                  <c:v>42370.354166666664</c:v>
                </c:pt>
                <c:pt idx="4176">
                  <c:v>42370.375</c:v>
                </c:pt>
                <c:pt idx="4177">
                  <c:v>42370.395833333336</c:v>
                </c:pt>
                <c:pt idx="4178">
                  <c:v>42370.416666666664</c:v>
                </c:pt>
                <c:pt idx="4179">
                  <c:v>42370.4375</c:v>
                </c:pt>
                <c:pt idx="4180">
                  <c:v>42370.458333333336</c:v>
                </c:pt>
                <c:pt idx="4181">
                  <c:v>42370.479166666664</c:v>
                </c:pt>
                <c:pt idx="4182">
                  <c:v>42370.5</c:v>
                </c:pt>
                <c:pt idx="4183">
                  <c:v>42370.520833333336</c:v>
                </c:pt>
                <c:pt idx="4184">
                  <c:v>42370.541666666664</c:v>
                </c:pt>
                <c:pt idx="4185">
                  <c:v>42370.5625</c:v>
                </c:pt>
                <c:pt idx="4186">
                  <c:v>42370.583333333336</c:v>
                </c:pt>
                <c:pt idx="4187">
                  <c:v>42370.604166666664</c:v>
                </c:pt>
                <c:pt idx="4188">
                  <c:v>42370.625</c:v>
                </c:pt>
                <c:pt idx="4189">
                  <c:v>42370.645833333336</c:v>
                </c:pt>
                <c:pt idx="4190">
                  <c:v>42370.666666666664</c:v>
                </c:pt>
                <c:pt idx="4191">
                  <c:v>42370.6875</c:v>
                </c:pt>
                <c:pt idx="4192">
                  <c:v>42370.708333333336</c:v>
                </c:pt>
                <c:pt idx="4193">
                  <c:v>42370.729166666664</c:v>
                </c:pt>
                <c:pt idx="4194">
                  <c:v>42370.75</c:v>
                </c:pt>
                <c:pt idx="4195">
                  <c:v>42370.770833333336</c:v>
                </c:pt>
                <c:pt idx="4196">
                  <c:v>42370.791666666664</c:v>
                </c:pt>
                <c:pt idx="4197">
                  <c:v>42370.8125</c:v>
                </c:pt>
                <c:pt idx="4198">
                  <c:v>42370.833333333336</c:v>
                </c:pt>
                <c:pt idx="4199">
                  <c:v>42370.854166666664</c:v>
                </c:pt>
                <c:pt idx="4200">
                  <c:v>42370.875</c:v>
                </c:pt>
                <c:pt idx="4201">
                  <c:v>42370.895833333336</c:v>
                </c:pt>
                <c:pt idx="4202">
                  <c:v>42370.916666666664</c:v>
                </c:pt>
                <c:pt idx="4203">
                  <c:v>42370.9375</c:v>
                </c:pt>
                <c:pt idx="4204">
                  <c:v>42370.958333333336</c:v>
                </c:pt>
                <c:pt idx="4205">
                  <c:v>42370.979166666664</c:v>
                </c:pt>
                <c:pt idx="4206">
                  <c:v>42371</c:v>
                </c:pt>
                <c:pt idx="4207">
                  <c:v>42371.020833333336</c:v>
                </c:pt>
                <c:pt idx="4208">
                  <c:v>42371.041666666664</c:v>
                </c:pt>
                <c:pt idx="4209">
                  <c:v>42371.0625</c:v>
                </c:pt>
                <c:pt idx="4210">
                  <c:v>42371.083333333336</c:v>
                </c:pt>
                <c:pt idx="4211">
                  <c:v>42371.104166666664</c:v>
                </c:pt>
                <c:pt idx="4212">
                  <c:v>42371.125</c:v>
                </c:pt>
                <c:pt idx="4213">
                  <c:v>42371.145833333336</c:v>
                </c:pt>
                <c:pt idx="4214">
                  <c:v>42371.166666666664</c:v>
                </c:pt>
                <c:pt idx="4215">
                  <c:v>42371.1875</c:v>
                </c:pt>
                <c:pt idx="4216">
                  <c:v>42371.208333333336</c:v>
                </c:pt>
                <c:pt idx="4217">
                  <c:v>42371.229166666664</c:v>
                </c:pt>
                <c:pt idx="4218">
                  <c:v>42371.25</c:v>
                </c:pt>
                <c:pt idx="4219">
                  <c:v>42371.270833333336</c:v>
                </c:pt>
                <c:pt idx="4220">
                  <c:v>42371.291666666664</c:v>
                </c:pt>
                <c:pt idx="4221">
                  <c:v>42371.3125</c:v>
                </c:pt>
                <c:pt idx="4222">
                  <c:v>42371.333333333336</c:v>
                </c:pt>
                <c:pt idx="4223">
                  <c:v>42371.354166666664</c:v>
                </c:pt>
                <c:pt idx="4224">
                  <c:v>42371.375</c:v>
                </c:pt>
                <c:pt idx="4225">
                  <c:v>42371.395833333336</c:v>
                </c:pt>
                <c:pt idx="4226">
                  <c:v>42371.416666666664</c:v>
                </c:pt>
                <c:pt idx="4227">
                  <c:v>42371.4375</c:v>
                </c:pt>
                <c:pt idx="4228">
                  <c:v>42371.458333333336</c:v>
                </c:pt>
                <c:pt idx="4229">
                  <c:v>42371.479166666664</c:v>
                </c:pt>
                <c:pt idx="4230">
                  <c:v>42371.5</c:v>
                </c:pt>
                <c:pt idx="4231">
                  <c:v>42371.520833333336</c:v>
                </c:pt>
                <c:pt idx="4232">
                  <c:v>42371.541666666664</c:v>
                </c:pt>
                <c:pt idx="4233">
                  <c:v>42371.5625</c:v>
                </c:pt>
                <c:pt idx="4234">
                  <c:v>42371.583333333336</c:v>
                </c:pt>
                <c:pt idx="4235">
                  <c:v>42371.604166666664</c:v>
                </c:pt>
                <c:pt idx="4236">
                  <c:v>42371.625</c:v>
                </c:pt>
                <c:pt idx="4237">
                  <c:v>42371.645833333336</c:v>
                </c:pt>
                <c:pt idx="4238">
                  <c:v>42371.666666666664</c:v>
                </c:pt>
                <c:pt idx="4239">
                  <c:v>42371.6875</c:v>
                </c:pt>
                <c:pt idx="4240">
                  <c:v>42371.708333333336</c:v>
                </c:pt>
                <c:pt idx="4241">
                  <c:v>42371.729166666664</c:v>
                </c:pt>
                <c:pt idx="4242">
                  <c:v>42371.75</c:v>
                </c:pt>
                <c:pt idx="4243">
                  <c:v>42371.770833333336</c:v>
                </c:pt>
                <c:pt idx="4244">
                  <c:v>42371.791666666664</c:v>
                </c:pt>
                <c:pt idx="4245">
                  <c:v>42371.8125</c:v>
                </c:pt>
                <c:pt idx="4246">
                  <c:v>42371.833333333336</c:v>
                </c:pt>
                <c:pt idx="4247">
                  <c:v>42371.854166666664</c:v>
                </c:pt>
                <c:pt idx="4248">
                  <c:v>42371.875</c:v>
                </c:pt>
                <c:pt idx="4249">
                  <c:v>42371.895833333336</c:v>
                </c:pt>
                <c:pt idx="4250">
                  <c:v>42371.916666666664</c:v>
                </c:pt>
                <c:pt idx="4251">
                  <c:v>42371.9375</c:v>
                </c:pt>
                <c:pt idx="4252">
                  <c:v>42371.958333333336</c:v>
                </c:pt>
                <c:pt idx="4253">
                  <c:v>42371.979166666664</c:v>
                </c:pt>
                <c:pt idx="4254">
                  <c:v>42372</c:v>
                </c:pt>
                <c:pt idx="4255">
                  <c:v>42372.020833333336</c:v>
                </c:pt>
                <c:pt idx="4256">
                  <c:v>42372.041666666664</c:v>
                </c:pt>
                <c:pt idx="4257">
                  <c:v>42372.0625</c:v>
                </c:pt>
                <c:pt idx="4258">
                  <c:v>42372.083333333336</c:v>
                </c:pt>
                <c:pt idx="4259">
                  <c:v>42372.104166666664</c:v>
                </c:pt>
                <c:pt idx="4260">
                  <c:v>42372.125</c:v>
                </c:pt>
                <c:pt idx="4261">
                  <c:v>42372.145833333336</c:v>
                </c:pt>
                <c:pt idx="4262">
                  <c:v>42372.166666666664</c:v>
                </c:pt>
                <c:pt idx="4263">
                  <c:v>42372.1875</c:v>
                </c:pt>
                <c:pt idx="4264">
                  <c:v>42372.208333333336</c:v>
                </c:pt>
                <c:pt idx="4265">
                  <c:v>42372.229166666664</c:v>
                </c:pt>
                <c:pt idx="4266">
                  <c:v>42372.25</c:v>
                </c:pt>
                <c:pt idx="4267">
                  <c:v>42372.270833333336</c:v>
                </c:pt>
                <c:pt idx="4268">
                  <c:v>42372.291666666664</c:v>
                </c:pt>
                <c:pt idx="4269">
                  <c:v>42372.3125</c:v>
                </c:pt>
                <c:pt idx="4270">
                  <c:v>42372.333333333336</c:v>
                </c:pt>
                <c:pt idx="4271">
                  <c:v>42372.354166666664</c:v>
                </c:pt>
                <c:pt idx="4272">
                  <c:v>42372.375</c:v>
                </c:pt>
                <c:pt idx="4273">
                  <c:v>42372.395833333336</c:v>
                </c:pt>
                <c:pt idx="4274">
                  <c:v>42372.416666666664</c:v>
                </c:pt>
                <c:pt idx="4275">
                  <c:v>42372.4375</c:v>
                </c:pt>
                <c:pt idx="4276">
                  <c:v>42372.458333333336</c:v>
                </c:pt>
                <c:pt idx="4277">
                  <c:v>42372.479166666664</c:v>
                </c:pt>
                <c:pt idx="4278">
                  <c:v>42372.5</c:v>
                </c:pt>
                <c:pt idx="4279">
                  <c:v>42372.520833333336</c:v>
                </c:pt>
                <c:pt idx="4280">
                  <c:v>42372.541666666664</c:v>
                </c:pt>
                <c:pt idx="4281">
                  <c:v>42372.5625</c:v>
                </c:pt>
                <c:pt idx="4282">
                  <c:v>42372.583333333336</c:v>
                </c:pt>
                <c:pt idx="4283">
                  <c:v>42372.604166666664</c:v>
                </c:pt>
                <c:pt idx="4284">
                  <c:v>42372.625</c:v>
                </c:pt>
                <c:pt idx="4285">
                  <c:v>42372.645833333336</c:v>
                </c:pt>
                <c:pt idx="4286">
                  <c:v>42372.666666666664</c:v>
                </c:pt>
                <c:pt idx="4287">
                  <c:v>42372.6875</c:v>
                </c:pt>
                <c:pt idx="4288">
                  <c:v>42372.708333333336</c:v>
                </c:pt>
                <c:pt idx="4289">
                  <c:v>42372.729166666664</c:v>
                </c:pt>
                <c:pt idx="4290">
                  <c:v>42372.75</c:v>
                </c:pt>
                <c:pt idx="4291">
                  <c:v>42372.770833333336</c:v>
                </c:pt>
                <c:pt idx="4292">
                  <c:v>42372.791666666664</c:v>
                </c:pt>
                <c:pt idx="4293">
                  <c:v>42372.8125</c:v>
                </c:pt>
                <c:pt idx="4294">
                  <c:v>42372.833333333336</c:v>
                </c:pt>
                <c:pt idx="4295">
                  <c:v>42372.854166666664</c:v>
                </c:pt>
                <c:pt idx="4296">
                  <c:v>42372.875</c:v>
                </c:pt>
                <c:pt idx="4297">
                  <c:v>42372.895833333336</c:v>
                </c:pt>
                <c:pt idx="4298">
                  <c:v>42372.916666666664</c:v>
                </c:pt>
                <c:pt idx="4299">
                  <c:v>42372.9375</c:v>
                </c:pt>
                <c:pt idx="4300">
                  <c:v>42372.958333333336</c:v>
                </c:pt>
                <c:pt idx="4301">
                  <c:v>42372.979166666664</c:v>
                </c:pt>
                <c:pt idx="4302">
                  <c:v>42373</c:v>
                </c:pt>
                <c:pt idx="4303">
                  <c:v>42373.020833333336</c:v>
                </c:pt>
                <c:pt idx="4304">
                  <c:v>42373.041666666664</c:v>
                </c:pt>
                <c:pt idx="4305">
                  <c:v>42373.0625</c:v>
                </c:pt>
                <c:pt idx="4306">
                  <c:v>42373.083333333336</c:v>
                </c:pt>
                <c:pt idx="4307">
                  <c:v>42373.104166666664</c:v>
                </c:pt>
                <c:pt idx="4308">
                  <c:v>42373.125</c:v>
                </c:pt>
                <c:pt idx="4309">
                  <c:v>42373.145833333336</c:v>
                </c:pt>
                <c:pt idx="4310">
                  <c:v>42373.166666666664</c:v>
                </c:pt>
                <c:pt idx="4311">
                  <c:v>42373.1875</c:v>
                </c:pt>
                <c:pt idx="4312">
                  <c:v>42373.208333333336</c:v>
                </c:pt>
                <c:pt idx="4313">
                  <c:v>42373.229166666664</c:v>
                </c:pt>
                <c:pt idx="4314">
                  <c:v>42373.25</c:v>
                </c:pt>
                <c:pt idx="4315">
                  <c:v>42373.270833333336</c:v>
                </c:pt>
                <c:pt idx="4316">
                  <c:v>42373.291666666664</c:v>
                </c:pt>
                <c:pt idx="4317">
                  <c:v>42373.3125</c:v>
                </c:pt>
                <c:pt idx="4318">
                  <c:v>42373.333333333336</c:v>
                </c:pt>
                <c:pt idx="4319">
                  <c:v>42373.354166666664</c:v>
                </c:pt>
                <c:pt idx="4320">
                  <c:v>42373.375</c:v>
                </c:pt>
                <c:pt idx="4321">
                  <c:v>42373.395833333336</c:v>
                </c:pt>
                <c:pt idx="4322">
                  <c:v>42373.416666666664</c:v>
                </c:pt>
                <c:pt idx="4323">
                  <c:v>42373.4375</c:v>
                </c:pt>
                <c:pt idx="4324">
                  <c:v>42373.458333333336</c:v>
                </c:pt>
                <c:pt idx="4325">
                  <c:v>42373.479166666664</c:v>
                </c:pt>
                <c:pt idx="4326">
                  <c:v>42373.5</c:v>
                </c:pt>
                <c:pt idx="4327">
                  <c:v>42373.520833333336</c:v>
                </c:pt>
                <c:pt idx="4328">
                  <c:v>42373.541666666664</c:v>
                </c:pt>
                <c:pt idx="4329">
                  <c:v>42373.5625</c:v>
                </c:pt>
                <c:pt idx="4330">
                  <c:v>42373.583333333336</c:v>
                </c:pt>
                <c:pt idx="4331">
                  <c:v>42373.604166666664</c:v>
                </c:pt>
                <c:pt idx="4332">
                  <c:v>42373.625</c:v>
                </c:pt>
                <c:pt idx="4333">
                  <c:v>42373.645833333336</c:v>
                </c:pt>
                <c:pt idx="4334">
                  <c:v>42373.666666666664</c:v>
                </c:pt>
                <c:pt idx="4335">
                  <c:v>42373.6875</c:v>
                </c:pt>
                <c:pt idx="4336">
                  <c:v>42373.708333333336</c:v>
                </c:pt>
                <c:pt idx="4337">
                  <c:v>42373.729166666664</c:v>
                </c:pt>
                <c:pt idx="4338">
                  <c:v>42373.75</c:v>
                </c:pt>
                <c:pt idx="4339">
                  <c:v>42373.770833333336</c:v>
                </c:pt>
                <c:pt idx="4340">
                  <c:v>42373.791666666664</c:v>
                </c:pt>
                <c:pt idx="4341">
                  <c:v>42373.8125</c:v>
                </c:pt>
                <c:pt idx="4342">
                  <c:v>42373.833333333336</c:v>
                </c:pt>
                <c:pt idx="4343">
                  <c:v>42373.854166666664</c:v>
                </c:pt>
                <c:pt idx="4344">
                  <c:v>42373.875</c:v>
                </c:pt>
                <c:pt idx="4345">
                  <c:v>42373.895833333336</c:v>
                </c:pt>
                <c:pt idx="4346">
                  <c:v>42373.916666666664</c:v>
                </c:pt>
                <c:pt idx="4347">
                  <c:v>42373.9375</c:v>
                </c:pt>
                <c:pt idx="4348">
                  <c:v>42373.958333333336</c:v>
                </c:pt>
                <c:pt idx="4349">
                  <c:v>42373.979166666664</c:v>
                </c:pt>
                <c:pt idx="4350">
                  <c:v>42374</c:v>
                </c:pt>
                <c:pt idx="4351">
                  <c:v>42374.020833333336</c:v>
                </c:pt>
                <c:pt idx="4352">
                  <c:v>42374.041666666664</c:v>
                </c:pt>
                <c:pt idx="4353">
                  <c:v>42374.0625</c:v>
                </c:pt>
                <c:pt idx="4354">
                  <c:v>42374.083333333336</c:v>
                </c:pt>
                <c:pt idx="4355">
                  <c:v>42374.104166666664</c:v>
                </c:pt>
                <c:pt idx="4356">
                  <c:v>42374.125</c:v>
                </c:pt>
                <c:pt idx="4357">
                  <c:v>42374.145833333336</c:v>
                </c:pt>
                <c:pt idx="4358">
                  <c:v>42374.166666666664</c:v>
                </c:pt>
                <c:pt idx="4359">
                  <c:v>42374.1875</c:v>
                </c:pt>
                <c:pt idx="4360">
                  <c:v>42374.208333333336</c:v>
                </c:pt>
                <c:pt idx="4361">
                  <c:v>42374.229166666664</c:v>
                </c:pt>
                <c:pt idx="4362">
                  <c:v>42374.25</c:v>
                </c:pt>
                <c:pt idx="4363">
                  <c:v>42374.270833333336</c:v>
                </c:pt>
                <c:pt idx="4364">
                  <c:v>42374.291666666664</c:v>
                </c:pt>
                <c:pt idx="4365">
                  <c:v>42374.3125</c:v>
                </c:pt>
                <c:pt idx="4366">
                  <c:v>42374.333333333336</c:v>
                </c:pt>
                <c:pt idx="4367">
                  <c:v>42374.354166666664</c:v>
                </c:pt>
                <c:pt idx="4368">
                  <c:v>42374.375</c:v>
                </c:pt>
                <c:pt idx="4369">
                  <c:v>42374.395833333336</c:v>
                </c:pt>
                <c:pt idx="4370">
                  <c:v>42374.416666666664</c:v>
                </c:pt>
                <c:pt idx="4371">
                  <c:v>42374.4375</c:v>
                </c:pt>
                <c:pt idx="4372">
                  <c:v>42374.458333333336</c:v>
                </c:pt>
                <c:pt idx="4373">
                  <c:v>42374.479166666664</c:v>
                </c:pt>
                <c:pt idx="4374">
                  <c:v>42374.5</c:v>
                </c:pt>
                <c:pt idx="4375">
                  <c:v>42374.520833333336</c:v>
                </c:pt>
                <c:pt idx="4376">
                  <c:v>42374.541666666664</c:v>
                </c:pt>
                <c:pt idx="4377">
                  <c:v>42374.5625</c:v>
                </c:pt>
                <c:pt idx="4378">
                  <c:v>42374.583333333336</c:v>
                </c:pt>
                <c:pt idx="4379">
                  <c:v>42374.604166666664</c:v>
                </c:pt>
                <c:pt idx="4380">
                  <c:v>42374.625</c:v>
                </c:pt>
                <c:pt idx="4381">
                  <c:v>42374.645833333336</c:v>
                </c:pt>
                <c:pt idx="4382">
                  <c:v>42374.666666666664</c:v>
                </c:pt>
                <c:pt idx="4383">
                  <c:v>42374.6875</c:v>
                </c:pt>
                <c:pt idx="4384">
                  <c:v>42374.708333333336</c:v>
                </c:pt>
                <c:pt idx="4385">
                  <c:v>42374.729166666664</c:v>
                </c:pt>
                <c:pt idx="4386">
                  <c:v>42374.75</c:v>
                </c:pt>
                <c:pt idx="4387">
                  <c:v>42374.770833333336</c:v>
                </c:pt>
                <c:pt idx="4388">
                  <c:v>42374.791666666664</c:v>
                </c:pt>
                <c:pt idx="4389">
                  <c:v>42374.8125</c:v>
                </c:pt>
                <c:pt idx="4390">
                  <c:v>42374.833333333336</c:v>
                </c:pt>
                <c:pt idx="4391">
                  <c:v>42374.854166666664</c:v>
                </c:pt>
                <c:pt idx="4392">
                  <c:v>42374.875</c:v>
                </c:pt>
                <c:pt idx="4393">
                  <c:v>42374.895833333336</c:v>
                </c:pt>
                <c:pt idx="4394">
                  <c:v>42374.916666666664</c:v>
                </c:pt>
                <c:pt idx="4395">
                  <c:v>42374.9375</c:v>
                </c:pt>
                <c:pt idx="4396">
                  <c:v>42374.958333333336</c:v>
                </c:pt>
                <c:pt idx="4397">
                  <c:v>42374.979166666664</c:v>
                </c:pt>
                <c:pt idx="4398">
                  <c:v>42375</c:v>
                </c:pt>
                <c:pt idx="4399">
                  <c:v>42375.020833333336</c:v>
                </c:pt>
                <c:pt idx="4400">
                  <c:v>42375.041666666664</c:v>
                </c:pt>
                <c:pt idx="4401">
                  <c:v>42375.0625</c:v>
                </c:pt>
                <c:pt idx="4402">
                  <c:v>42375.083333333336</c:v>
                </c:pt>
                <c:pt idx="4403">
                  <c:v>42375.104166666664</c:v>
                </c:pt>
                <c:pt idx="4404">
                  <c:v>42375.125</c:v>
                </c:pt>
                <c:pt idx="4405">
                  <c:v>42375.145833333336</c:v>
                </c:pt>
                <c:pt idx="4406">
                  <c:v>42375.166666666664</c:v>
                </c:pt>
                <c:pt idx="4407">
                  <c:v>42375.1875</c:v>
                </c:pt>
                <c:pt idx="4408">
                  <c:v>42375.208333333336</c:v>
                </c:pt>
                <c:pt idx="4409">
                  <c:v>42375.229166666664</c:v>
                </c:pt>
                <c:pt idx="4410">
                  <c:v>42375.25</c:v>
                </c:pt>
                <c:pt idx="4411">
                  <c:v>42375.270833333336</c:v>
                </c:pt>
                <c:pt idx="4412">
                  <c:v>42375.291666666664</c:v>
                </c:pt>
                <c:pt idx="4413">
                  <c:v>42375.3125</c:v>
                </c:pt>
                <c:pt idx="4414">
                  <c:v>42375.333333333336</c:v>
                </c:pt>
                <c:pt idx="4415">
                  <c:v>42375.354166666664</c:v>
                </c:pt>
                <c:pt idx="4416">
                  <c:v>42375.375</c:v>
                </c:pt>
                <c:pt idx="4417">
                  <c:v>42375.395833333336</c:v>
                </c:pt>
                <c:pt idx="4418">
                  <c:v>42375.416666666664</c:v>
                </c:pt>
                <c:pt idx="4419">
                  <c:v>42375.4375</c:v>
                </c:pt>
                <c:pt idx="4420">
                  <c:v>42375.458333333336</c:v>
                </c:pt>
                <c:pt idx="4421">
                  <c:v>42375.479166666664</c:v>
                </c:pt>
                <c:pt idx="4422">
                  <c:v>42375.5</c:v>
                </c:pt>
                <c:pt idx="4423">
                  <c:v>42375.520833333336</c:v>
                </c:pt>
                <c:pt idx="4424">
                  <c:v>42375.541666666664</c:v>
                </c:pt>
                <c:pt idx="4425">
                  <c:v>42375.5625</c:v>
                </c:pt>
                <c:pt idx="4426">
                  <c:v>42375.583333333336</c:v>
                </c:pt>
                <c:pt idx="4427">
                  <c:v>42375.604166666664</c:v>
                </c:pt>
                <c:pt idx="4428">
                  <c:v>42375.625</c:v>
                </c:pt>
                <c:pt idx="4429">
                  <c:v>42375.645833333336</c:v>
                </c:pt>
                <c:pt idx="4430">
                  <c:v>42375.666666666664</c:v>
                </c:pt>
                <c:pt idx="4431">
                  <c:v>42375.6875</c:v>
                </c:pt>
                <c:pt idx="4432">
                  <c:v>42375.708333333336</c:v>
                </c:pt>
                <c:pt idx="4433">
                  <c:v>42375.729166666664</c:v>
                </c:pt>
                <c:pt idx="4434">
                  <c:v>42375.75</c:v>
                </c:pt>
                <c:pt idx="4435">
                  <c:v>42375.770833333336</c:v>
                </c:pt>
                <c:pt idx="4436">
                  <c:v>42375.791666666664</c:v>
                </c:pt>
                <c:pt idx="4437">
                  <c:v>42375.8125</c:v>
                </c:pt>
                <c:pt idx="4438">
                  <c:v>42375.833333333336</c:v>
                </c:pt>
                <c:pt idx="4439">
                  <c:v>42375.854166666664</c:v>
                </c:pt>
                <c:pt idx="4440">
                  <c:v>42375.875</c:v>
                </c:pt>
                <c:pt idx="4441">
                  <c:v>42375.895833333336</c:v>
                </c:pt>
                <c:pt idx="4442">
                  <c:v>42375.916666666664</c:v>
                </c:pt>
                <c:pt idx="4443">
                  <c:v>42375.9375</c:v>
                </c:pt>
                <c:pt idx="4444">
                  <c:v>42375.958333333336</c:v>
                </c:pt>
                <c:pt idx="4445">
                  <c:v>42375.979166666664</c:v>
                </c:pt>
                <c:pt idx="4446">
                  <c:v>42376</c:v>
                </c:pt>
                <c:pt idx="4447">
                  <c:v>42376.020833333336</c:v>
                </c:pt>
                <c:pt idx="4448">
                  <c:v>42376.041666666664</c:v>
                </c:pt>
                <c:pt idx="4449">
                  <c:v>42376.0625</c:v>
                </c:pt>
                <c:pt idx="4450">
                  <c:v>42376.083333333336</c:v>
                </c:pt>
                <c:pt idx="4451">
                  <c:v>42376.104166666664</c:v>
                </c:pt>
                <c:pt idx="4452">
                  <c:v>42376.125</c:v>
                </c:pt>
                <c:pt idx="4453">
                  <c:v>42376.145833333336</c:v>
                </c:pt>
                <c:pt idx="4454">
                  <c:v>42376.166666666664</c:v>
                </c:pt>
                <c:pt idx="4455">
                  <c:v>42376.1875</c:v>
                </c:pt>
                <c:pt idx="4456">
                  <c:v>42376.208333333336</c:v>
                </c:pt>
                <c:pt idx="4457">
                  <c:v>42376.229166666664</c:v>
                </c:pt>
                <c:pt idx="4458">
                  <c:v>42376.25</c:v>
                </c:pt>
                <c:pt idx="4459">
                  <c:v>42376.270833333336</c:v>
                </c:pt>
                <c:pt idx="4460">
                  <c:v>42376.291666666664</c:v>
                </c:pt>
                <c:pt idx="4461">
                  <c:v>42376.3125</c:v>
                </c:pt>
                <c:pt idx="4462">
                  <c:v>42376.333333333336</c:v>
                </c:pt>
                <c:pt idx="4463">
                  <c:v>42376.354166666664</c:v>
                </c:pt>
                <c:pt idx="4464">
                  <c:v>42376.375</c:v>
                </c:pt>
                <c:pt idx="4465">
                  <c:v>42376.395833333336</c:v>
                </c:pt>
                <c:pt idx="4466">
                  <c:v>42376.416666666664</c:v>
                </c:pt>
                <c:pt idx="4467">
                  <c:v>42376.4375</c:v>
                </c:pt>
                <c:pt idx="4468">
                  <c:v>42376.458333333336</c:v>
                </c:pt>
                <c:pt idx="4469">
                  <c:v>42376.479166666664</c:v>
                </c:pt>
                <c:pt idx="4470">
                  <c:v>42376.5</c:v>
                </c:pt>
                <c:pt idx="4471">
                  <c:v>42376.520833333336</c:v>
                </c:pt>
                <c:pt idx="4472">
                  <c:v>42376.541666666664</c:v>
                </c:pt>
                <c:pt idx="4473">
                  <c:v>42376.5625</c:v>
                </c:pt>
                <c:pt idx="4474">
                  <c:v>42376.583333333336</c:v>
                </c:pt>
                <c:pt idx="4475">
                  <c:v>42376.604166666664</c:v>
                </c:pt>
                <c:pt idx="4476">
                  <c:v>42376.625</c:v>
                </c:pt>
                <c:pt idx="4477">
                  <c:v>42376.645833333336</c:v>
                </c:pt>
                <c:pt idx="4478">
                  <c:v>42376.666666666664</c:v>
                </c:pt>
                <c:pt idx="4479">
                  <c:v>42376.6875</c:v>
                </c:pt>
                <c:pt idx="4480">
                  <c:v>42376.708333333336</c:v>
                </c:pt>
                <c:pt idx="4481">
                  <c:v>42376.729166666664</c:v>
                </c:pt>
                <c:pt idx="4482">
                  <c:v>42376.75</c:v>
                </c:pt>
                <c:pt idx="4483">
                  <c:v>42376.770833333336</c:v>
                </c:pt>
                <c:pt idx="4484">
                  <c:v>42376.791666666664</c:v>
                </c:pt>
                <c:pt idx="4485">
                  <c:v>42376.8125</c:v>
                </c:pt>
                <c:pt idx="4486">
                  <c:v>42376.833333333336</c:v>
                </c:pt>
                <c:pt idx="4487">
                  <c:v>42376.854166666664</c:v>
                </c:pt>
                <c:pt idx="4488">
                  <c:v>42376.875</c:v>
                </c:pt>
                <c:pt idx="4489">
                  <c:v>42376.895833333336</c:v>
                </c:pt>
                <c:pt idx="4490">
                  <c:v>42376.916666666664</c:v>
                </c:pt>
                <c:pt idx="4491">
                  <c:v>42376.9375</c:v>
                </c:pt>
                <c:pt idx="4492">
                  <c:v>42376.958333333336</c:v>
                </c:pt>
                <c:pt idx="4493">
                  <c:v>42376.979166666664</c:v>
                </c:pt>
                <c:pt idx="4494">
                  <c:v>42377</c:v>
                </c:pt>
                <c:pt idx="4495">
                  <c:v>42377.020833333336</c:v>
                </c:pt>
                <c:pt idx="4496">
                  <c:v>42377.041666666664</c:v>
                </c:pt>
                <c:pt idx="4497">
                  <c:v>42377.0625</c:v>
                </c:pt>
                <c:pt idx="4498">
                  <c:v>42377.083333333336</c:v>
                </c:pt>
                <c:pt idx="4499">
                  <c:v>42377.104166666664</c:v>
                </c:pt>
                <c:pt idx="4500">
                  <c:v>42377.125</c:v>
                </c:pt>
                <c:pt idx="4501">
                  <c:v>42377.145833333336</c:v>
                </c:pt>
                <c:pt idx="4502">
                  <c:v>42377.166666666664</c:v>
                </c:pt>
                <c:pt idx="4503">
                  <c:v>42377.1875</c:v>
                </c:pt>
                <c:pt idx="4504">
                  <c:v>42377.208333333336</c:v>
                </c:pt>
                <c:pt idx="4505">
                  <c:v>42377.229166666664</c:v>
                </c:pt>
                <c:pt idx="4506">
                  <c:v>42377.25</c:v>
                </c:pt>
                <c:pt idx="4507">
                  <c:v>42377.270833333336</c:v>
                </c:pt>
                <c:pt idx="4508">
                  <c:v>42377.291666666664</c:v>
                </c:pt>
                <c:pt idx="4509">
                  <c:v>42377.3125</c:v>
                </c:pt>
                <c:pt idx="4510">
                  <c:v>42377.333333333336</c:v>
                </c:pt>
                <c:pt idx="4511">
                  <c:v>42377.354166666664</c:v>
                </c:pt>
                <c:pt idx="4512">
                  <c:v>42377.375</c:v>
                </c:pt>
                <c:pt idx="4513">
                  <c:v>42377.395833333336</c:v>
                </c:pt>
                <c:pt idx="4514">
                  <c:v>42377.416666666664</c:v>
                </c:pt>
                <c:pt idx="4515">
                  <c:v>42377.4375</c:v>
                </c:pt>
                <c:pt idx="4516">
                  <c:v>42377.458333333336</c:v>
                </c:pt>
                <c:pt idx="4517">
                  <c:v>42377.479166666664</c:v>
                </c:pt>
                <c:pt idx="4518">
                  <c:v>42377.5</c:v>
                </c:pt>
                <c:pt idx="4519">
                  <c:v>42377.520833333336</c:v>
                </c:pt>
                <c:pt idx="4520">
                  <c:v>42377.541666666664</c:v>
                </c:pt>
                <c:pt idx="4521">
                  <c:v>42377.5625</c:v>
                </c:pt>
                <c:pt idx="4522">
                  <c:v>42377.583333333336</c:v>
                </c:pt>
                <c:pt idx="4523">
                  <c:v>42377.604166666664</c:v>
                </c:pt>
                <c:pt idx="4524">
                  <c:v>42377.625</c:v>
                </c:pt>
                <c:pt idx="4525">
                  <c:v>42377.645833333336</c:v>
                </c:pt>
                <c:pt idx="4526">
                  <c:v>42377.666666666664</c:v>
                </c:pt>
                <c:pt idx="4527">
                  <c:v>42377.6875</c:v>
                </c:pt>
                <c:pt idx="4528">
                  <c:v>42377.708333333336</c:v>
                </c:pt>
                <c:pt idx="4529">
                  <c:v>42377.729166666664</c:v>
                </c:pt>
                <c:pt idx="4530">
                  <c:v>42377.75</c:v>
                </c:pt>
                <c:pt idx="4531">
                  <c:v>42377.770833333336</c:v>
                </c:pt>
                <c:pt idx="4532">
                  <c:v>42377.791666666664</c:v>
                </c:pt>
                <c:pt idx="4533">
                  <c:v>42377.8125</c:v>
                </c:pt>
                <c:pt idx="4534">
                  <c:v>42377.833333333336</c:v>
                </c:pt>
                <c:pt idx="4535">
                  <c:v>42377.854166666664</c:v>
                </c:pt>
                <c:pt idx="4536">
                  <c:v>42377.875</c:v>
                </c:pt>
                <c:pt idx="4537">
                  <c:v>42377.895833333336</c:v>
                </c:pt>
                <c:pt idx="4538">
                  <c:v>42377.916666666664</c:v>
                </c:pt>
                <c:pt idx="4539">
                  <c:v>42377.9375</c:v>
                </c:pt>
                <c:pt idx="4540">
                  <c:v>42377.958333333336</c:v>
                </c:pt>
                <c:pt idx="4541">
                  <c:v>42377.979166666664</c:v>
                </c:pt>
                <c:pt idx="4542">
                  <c:v>42378</c:v>
                </c:pt>
                <c:pt idx="4543">
                  <c:v>42378.020833333336</c:v>
                </c:pt>
                <c:pt idx="4544">
                  <c:v>42378.041666666664</c:v>
                </c:pt>
                <c:pt idx="4545">
                  <c:v>42378.0625</c:v>
                </c:pt>
                <c:pt idx="4546">
                  <c:v>42378.083333333336</c:v>
                </c:pt>
                <c:pt idx="4547">
                  <c:v>42378.104166666664</c:v>
                </c:pt>
                <c:pt idx="4548">
                  <c:v>42378.125</c:v>
                </c:pt>
                <c:pt idx="4549">
                  <c:v>42378.145833333336</c:v>
                </c:pt>
                <c:pt idx="4550">
                  <c:v>42378.166666666664</c:v>
                </c:pt>
                <c:pt idx="4551">
                  <c:v>42378.1875</c:v>
                </c:pt>
                <c:pt idx="4552">
                  <c:v>42378.208333333336</c:v>
                </c:pt>
                <c:pt idx="4553">
                  <c:v>42378.229166666664</c:v>
                </c:pt>
                <c:pt idx="4554">
                  <c:v>42378.25</c:v>
                </c:pt>
                <c:pt idx="4555">
                  <c:v>42378.270833333336</c:v>
                </c:pt>
                <c:pt idx="4556">
                  <c:v>42378.291666666664</c:v>
                </c:pt>
                <c:pt idx="4557">
                  <c:v>42378.3125</c:v>
                </c:pt>
                <c:pt idx="4558">
                  <c:v>42378.333333333336</c:v>
                </c:pt>
                <c:pt idx="4559">
                  <c:v>42378.354166666664</c:v>
                </c:pt>
                <c:pt idx="4560">
                  <c:v>42378.375</c:v>
                </c:pt>
                <c:pt idx="4561">
                  <c:v>42378.395833333336</c:v>
                </c:pt>
                <c:pt idx="4562">
                  <c:v>42378.416666666664</c:v>
                </c:pt>
                <c:pt idx="4563">
                  <c:v>42378.4375</c:v>
                </c:pt>
                <c:pt idx="4564">
                  <c:v>42378.458333333336</c:v>
                </c:pt>
                <c:pt idx="4565">
                  <c:v>42378.479166666664</c:v>
                </c:pt>
                <c:pt idx="4566">
                  <c:v>42378.5</c:v>
                </c:pt>
                <c:pt idx="4567">
                  <c:v>42378.520833333336</c:v>
                </c:pt>
                <c:pt idx="4568">
                  <c:v>42378.541666666664</c:v>
                </c:pt>
                <c:pt idx="4569">
                  <c:v>42378.5625</c:v>
                </c:pt>
                <c:pt idx="4570">
                  <c:v>42378.583333333336</c:v>
                </c:pt>
                <c:pt idx="4571">
                  <c:v>42378.604166666664</c:v>
                </c:pt>
                <c:pt idx="4572">
                  <c:v>42378.625</c:v>
                </c:pt>
                <c:pt idx="4573">
                  <c:v>42378.645833333336</c:v>
                </c:pt>
                <c:pt idx="4574">
                  <c:v>42378.666666666664</c:v>
                </c:pt>
                <c:pt idx="4575">
                  <c:v>42378.6875</c:v>
                </c:pt>
                <c:pt idx="4576">
                  <c:v>42378.708333333336</c:v>
                </c:pt>
                <c:pt idx="4577">
                  <c:v>42378.729166666664</c:v>
                </c:pt>
                <c:pt idx="4578">
                  <c:v>42378.75</c:v>
                </c:pt>
                <c:pt idx="4579">
                  <c:v>42378.770833333336</c:v>
                </c:pt>
                <c:pt idx="4580">
                  <c:v>42378.791666666664</c:v>
                </c:pt>
                <c:pt idx="4581">
                  <c:v>42378.8125</c:v>
                </c:pt>
                <c:pt idx="4582">
                  <c:v>42378.833333333336</c:v>
                </c:pt>
                <c:pt idx="4583">
                  <c:v>42378.854166666664</c:v>
                </c:pt>
                <c:pt idx="4584">
                  <c:v>42378.875</c:v>
                </c:pt>
                <c:pt idx="4585">
                  <c:v>42378.895833333336</c:v>
                </c:pt>
                <c:pt idx="4586">
                  <c:v>42378.916666666664</c:v>
                </c:pt>
                <c:pt idx="4587">
                  <c:v>42378.9375</c:v>
                </c:pt>
                <c:pt idx="4588">
                  <c:v>42378.958333333336</c:v>
                </c:pt>
                <c:pt idx="4589">
                  <c:v>42378.979166666664</c:v>
                </c:pt>
                <c:pt idx="4590">
                  <c:v>42379</c:v>
                </c:pt>
                <c:pt idx="4591">
                  <c:v>42379.020833333336</c:v>
                </c:pt>
                <c:pt idx="4592">
                  <c:v>42379.041666666664</c:v>
                </c:pt>
                <c:pt idx="4593">
                  <c:v>42379.0625</c:v>
                </c:pt>
                <c:pt idx="4594">
                  <c:v>42379.083333333336</c:v>
                </c:pt>
                <c:pt idx="4595">
                  <c:v>42379.104166666664</c:v>
                </c:pt>
                <c:pt idx="4596">
                  <c:v>42379.125</c:v>
                </c:pt>
                <c:pt idx="4597">
                  <c:v>42379.145833333336</c:v>
                </c:pt>
                <c:pt idx="4598">
                  <c:v>42379.166666666664</c:v>
                </c:pt>
                <c:pt idx="4599">
                  <c:v>42379.1875</c:v>
                </c:pt>
                <c:pt idx="4600">
                  <c:v>42379.208333333336</c:v>
                </c:pt>
                <c:pt idx="4601">
                  <c:v>42379.229166666664</c:v>
                </c:pt>
                <c:pt idx="4602">
                  <c:v>42379.25</c:v>
                </c:pt>
                <c:pt idx="4603">
                  <c:v>42379.270833333336</c:v>
                </c:pt>
                <c:pt idx="4604">
                  <c:v>42379.291666666664</c:v>
                </c:pt>
                <c:pt idx="4605">
                  <c:v>42379.3125</c:v>
                </c:pt>
                <c:pt idx="4606">
                  <c:v>42379.333333333336</c:v>
                </c:pt>
                <c:pt idx="4607">
                  <c:v>42379.354166666664</c:v>
                </c:pt>
                <c:pt idx="4608">
                  <c:v>42379.375</c:v>
                </c:pt>
                <c:pt idx="4609">
                  <c:v>42379.395833333336</c:v>
                </c:pt>
                <c:pt idx="4610">
                  <c:v>42379.416666666664</c:v>
                </c:pt>
                <c:pt idx="4611">
                  <c:v>42379.4375</c:v>
                </c:pt>
                <c:pt idx="4612">
                  <c:v>42379.458333333336</c:v>
                </c:pt>
                <c:pt idx="4613">
                  <c:v>42379.479166666664</c:v>
                </c:pt>
                <c:pt idx="4614">
                  <c:v>42379.5</c:v>
                </c:pt>
                <c:pt idx="4615">
                  <c:v>42379.520833333336</c:v>
                </c:pt>
                <c:pt idx="4616">
                  <c:v>42379.541666666664</c:v>
                </c:pt>
                <c:pt idx="4617">
                  <c:v>42379.5625</c:v>
                </c:pt>
                <c:pt idx="4618">
                  <c:v>42379.583333333336</c:v>
                </c:pt>
                <c:pt idx="4619">
                  <c:v>42379.604166666664</c:v>
                </c:pt>
                <c:pt idx="4620">
                  <c:v>42379.625</c:v>
                </c:pt>
                <c:pt idx="4621">
                  <c:v>42379.645833333336</c:v>
                </c:pt>
                <c:pt idx="4622">
                  <c:v>42379.666666666664</c:v>
                </c:pt>
                <c:pt idx="4623">
                  <c:v>42379.6875</c:v>
                </c:pt>
                <c:pt idx="4624">
                  <c:v>42379.708333333336</c:v>
                </c:pt>
                <c:pt idx="4625">
                  <c:v>42379.729166666664</c:v>
                </c:pt>
                <c:pt idx="4626">
                  <c:v>42379.75</c:v>
                </c:pt>
                <c:pt idx="4627">
                  <c:v>42379.770833333336</c:v>
                </c:pt>
                <c:pt idx="4628">
                  <c:v>42379.791666666664</c:v>
                </c:pt>
                <c:pt idx="4629">
                  <c:v>42379.8125</c:v>
                </c:pt>
                <c:pt idx="4630">
                  <c:v>42379.833333333336</c:v>
                </c:pt>
                <c:pt idx="4631">
                  <c:v>42379.854166666664</c:v>
                </c:pt>
                <c:pt idx="4632">
                  <c:v>42379.875</c:v>
                </c:pt>
                <c:pt idx="4633">
                  <c:v>42379.895833333336</c:v>
                </c:pt>
                <c:pt idx="4634">
                  <c:v>42379.916666666664</c:v>
                </c:pt>
                <c:pt idx="4635">
                  <c:v>42379.9375</c:v>
                </c:pt>
                <c:pt idx="4636">
                  <c:v>42379.958333333336</c:v>
                </c:pt>
                <c:pt idx="4637">
                  <c:v>42379.979166666664</c:v>
                </c:pt>
                <c:pt idx="4638">
                  <c:v>42380</c:v>
                </c:pt>
                <c:pt idx="4639">
                  <c:v>42380.020833333336</c:v>
                </c:pt>
                <c:pt idx="4640">
                  <c:v>42380.041666666664</c:v>
                </c:pt>
                <c:pt idx="4641">
                  <c:v>42380.0625</c:v>
                </c:pt>
                <c:pt idx="4642">
                  <c:v>42380.083333333336</c:v>
                </c:pt>
                <c:pt idx="4643">
                  <c:v>42380.104166666664</c:v>
                </c:pt>
                <c:pt idx="4644">
                  <c:v>42380.125</c:v>
                </c:pt>
                <c:pt idx="4645">
                  <c:v>42380.145833333336</c:v>
                </c:pt>
                <c:pt idx="4646">
                  <c:v>42380.166666666664</c:v>
                </c:pt>
                <c:pt idx="4647">
                  <c:v>42380.1875</c:v>
                </c:pt>
                <c:pt idx="4648">
                  <c:v>42380.208333333336</c:v>
                </c:pt>
                <c:pt idx="4649">
                  <c:v>42380.229166666664</c:v>
                </c:pt>
                <c:pt idx="4650">
                  <c:v>42380.25</c:v>
                </c:pt>
                <c:pt idx="4651">
                  <c:v>42380.270833333336</c:v>
                </c:pt>
                <c:pt idx="4652">
                  <c:v>42380.291666666664</c:v>
                </c:pt>
                <c:pt idx="4653">
                  <c:v>42380.3125</c:v>
                </c:pt>
                <c:pt idx="4654">
                  <c:v>42380.333333333336</c:v>
                </c:pt>
                <c:pt idx="4655">
                  <c:v>42380.354166666664</c:v>
                </c:pt>
                <c:pt idx="4656">
                  <c:v>42380.375</c:v>
                </c:pt>
                <c:pt idx="4657">
                  <c:v>42380.395833333336</c:v>
                </c:pt>
                <c:pt idx="4658">
                  <c:v>42380.416666666664</c:v>
                </c:pt>
                <c:pt idx="4659">
                  <c:v>42380.4375</c:v>
                </c:pt>
                <c:pt idx="4660">
                  <c:v>42380.458333333336</c:v>
                </c:pt>
                <c:pt idx="4661">
                  <c:v>42380.479166666664</c:v>
                </c:pt>
                <c:pt idx="4662">
                  <c:v>42380.5</c:v>
                </c:pt>
                <c:pt idx="4663">
                  <c:v>42380.520833333336</c:v>
                </c:pt>
                <c:pt idx="4664">
                  <c:v>42380.541666666664</c:v>
                </c:pt>
                <c:pt idx="4665">
                  <c:v>42380.5625</c:v>
                </c:pt>
                <c:pt idx="4666">
                  <c:v>42380.583333333336</c:v>
                </c:pt>
                <c:pt idx="4667">
                  <c:v>42380.604166666664</c:v>
                </c:pt>
                <c:pt idx="4668">
                  <c:v>42380.625</c:v>
                </c:pt>
                <c:pt idx="4669">
                  <c:v>42380.645833333336</c:v>
                </c:pt>
                <c:pt idx="4670">
                  <c:v>42380.666666666664</c:v>
                </c:pt>
                <c:pt idx="4671">
                  <c:v>42380.6875</c:v>
                </c:pt>
                <c:pt idx="4672">
                  <c:v>42380.708333333336</c:v>
                </c:pt>
                <c:pt idx="4673">
                  <c:v>42380.729166666664</c:v>
                </c:pt>
                <c:pt idx="4674">
                  <c:v>42380.75</c:v>
                </c:pt>
                <c:pt idx="4675">
                  <c:v>42380.770833333336</c:v>
                </c:pt>
                <c:pt idx="4676">
                  <c:v>42380.791666666664</c:v>
                </c:pt>
                <c:pt idx="4677">
                  <c:v>42380.8125</c:v>
                </c:pt>
                <c:pt idx="4678">
                  <c:v>42380.833333333336</c:v>
                </c:pt>
                <c:pt idx="4679">
                  <c:v>42380.854166666664</c:v>
                </c:pt>
                <c:pt idx="4680">
                  <c:v>42380.875</c:v>
                </c:pt>
                <c:pt idx="4681">
                  <c:v>42380.895833333336</c:v>
                </c:pt>
                <c:pt idx="4682">
                  <c:v>42380.916666666664</c:v>
                </c:pt>
                <c:pt idx="4683">
                  <c:v>42380.9375</c:v>
                </c:pt>
                <c:pt idx="4684">
                  <c:v>42380.958333333336</c:v>
                </c:pt>
                <c:pt idx="4685">
                  <c:v>42380.979166666664</c:v>
                </c:pt>
                <c:pt idx="4686">
                  <c:v>42381</c:v>
                </c:pt>
                <c:pt idx="4687">
                  <c:v>42381.020833333336</c:v>
                </c:pt>
                <c:pt idx="4688">
                  <c:v>42381.041666666664</c:v>
                </c:pt>
                <c:pt idx="4689">
                  <c:v>42381.0625</c:v>
                </c:pt>
                <c:pt idx="4690">
                  <c:v>42381.083333333336</c:v>
                </c:pt>
                <c:pt idx="4691">
                  <c:v>42381.104166666664</c:v>
                </c:pt>
                <c:pt idx="4692">
                  <c:v>42381.125</c:v>
                </c:pt>
                <c:pt idx="4693">
                  <c:v>42381.145833333336</c:v>
                </c:pt>
                <c:pt idx="4694">
                  <c:v>42381.166666666664</c:v>
                </c:pt>
                <c:pt idx="4695">
                  <c:v>42381.1875</c:v>
                </c:pt>
                <c:pt idx="4696">
                  <c:v>42381.208333333336</c:v>
                </c:pt>
                <c:pt idx="4697">
                  <c:v>42381.229166666664</c:v>
                </c:pt>
                <c:pt idx="4698">
                  <c:v>42381.25</c:v>
                </c:pt>
                <c:pt idx="4699">
                  <c:v>42381.270833333336</c:v>
                </c:pt>
                <c:pt idx="4700">
                  <c:v>42381.291666666664</c:v>
                </c:pt>
                <c:pt idx="4701">
                  <c:v>42381.3125</c:v>
                </c:pt>
                <c:pt idx="4702">
                  <c:v>42381.333333333336</c:v>
                </c:pt>
                <c:pt idx="4703">
                  <c:v>42381.354166666664</c:v>
                </c:pt>
                <c:pt idx="4704">
                  <c:v>42381.375</c:v>
                </c:pt>
                <c:pt idx="4705">
                  <c:v>42381.395833333336</c:v>
                </c:pt>
                <c:pt idx="4706">
                  <c:v>42381.416666666664</c:v>
                </c:pt>
                <c:pt idx="4707">
                  <c:v>42381.4375</c:v>
                </c:pt>
                <c:pt idx="4708">
                  <c:v>42381.458333333336</c:v>
                </c:pt>
                <c:pt idx="4709">
                  <c:v>42381.479166666664</c:v>
                </c:pt>
                <c:pt idx="4710">
                  <c:v>42381.5</c:v>
                </c:pt>
                <c:pt idx="4711">
                  <c:v>42381.520833333336</c:v>
                </c:pt>
                <c:pt idx="4712">
                  <c:v>42381.541666666664</c:v>
                </c:pt>
                <c:pt idx="4713">
                  <c:v>42381.5625</c:v>
                </c:pt>
                <c:pt idx="4714">
                  <c:v>42381.583333333336</c:v>
                </c:pt>
                <c:pt idx="4715">
                  <c:v>42381.604166666664</c:v>
                </c:pt>
                <c:pt idx="4716">
                  <c:v>42381.625</c:v>
                </c:pt>
                <c:pt idx="4717">
                  <c:v>42381.645833333336</c:v>
                </c:pt>
                <c:pt idx="4718">
                  <c:v>42381.666666666664</c:v>
                </c:pt>
                <c:pt idx="4719">
                  <c:v>42381.6875</c:v>
                </c:pt>
                <c:pt idx="4720">
                  <c:v>42381.708333333336</c:v>
                </c:pt>
                <c:pt idx="4721">
                  <c:v>42381.729166666664</c:v>
                </c:pt>
                <c:pt idx="4722">
                  <c:v>42381.75</c:v>
                </c:pt>
                <c:pt idx="4723">
                  <c:v>42381.770833333336</c:v>
                </c:pt>
                <c:pt idx="4724">
                  <c:v>42381.791666666664</c:v>
                </c:pt>
                <c:pt idx="4725">
                  <c:v>42381.8125</c:v>
                </c:pt>
                <c:pt idx="4726">
                  <c:v>42381.833333333336</c:v>
                </c:pt>
                <c:pt idx="4727">
                  <c:v>42381.854166666664</c:v>
                </c:pt>
                <c:pt idx="4728">
                  <c:v>42381.875</c:v>
                </c:pt>
                <c:pt idx="4729">
                  <c:v>42381.895833333336</c:v>
                </c:pt>
                <c:pt idx="4730">
                  <c:v>42381.916666666664</c:v>
                </c:pt>
                <c:pt idx="4731">
                  <c:v>42381.9375</c:v>
                </c:pt>
                <c:pt idx="4732">
                  <c:v>42381.958333333336</c:v>
                </c:pt>
                <c:pt idx="4733">
                  <c:v>42381.979166666664</c:v>
                </c:pt>
                <c:pt idx="4734">
                  <c:v>42382</c:v>
                </c:pt>
                <c:pt idx="4735">
                  <c:v>42382.020833333336</c:v>
                </c:pt>
                <c:pt idx="4736">
                  <c:v>42382.041666666664</c:v>
                </c:pt>
                <c:pt idx="4737">
                  <c:v>42382.0625</c:v>
                </c:pt>
                <c:pt idx="4738">
                  <c:v>42382.083333333336</c:v>
                </c:pt>
                <c:pt idx="4739">
                  <c:v>42382.104166666664</c:v>
                </c:pt>
                <c:pt idx="4740">
                  <c:v>42382.125</c:v>
                </c:pt>
                <c:pt idx="4741">
                  <c:v>42382.145833333336</c:v>
                </c:pt>
                <c:pt idx="4742">
                  <c:v>42382.166666666664</c:v>
                </c:pt>
                <c:pt idx="4743">
                  <c:v>42382.1875</c:v>
                </c:pt>
                <c:pt idx="4744">
                  <c:v>42382.208333333336</c:v>
                </c:pt>
                <c:pt idx="4745">
                  <c:v>42382.229166666664</c:v>
                </c:pt>
                <c:pt idx="4746">
                  <c:v>42382.25</c:v>
                </c:pt>
                <c:pt idx="4747">
                  <c:v>42382.270833333336</c:v>
                </c:pt>
                <c:pt idx="4748">
                  <c:v>42382.291666666664</c:v>
                </c:pt>
                <c:pt idx="4749">
                  <c:v>42382.3125</c:v>
                </c:pt>
                <c:pt idx="4750">
                  <c:v>42382.333333333336</c:v>
                </c:pt>
                <c:pt idx="4751">
                  <c:v>42382.354166666664</c:v>
                </c:pt>
                <c:pt idx="4752">
                  <c:v>42382.375</c:v>
                </c:pt>
                <c:pt idx="4753">
                  <c:v>42382.395833333336</c:v>
                </c:pt>
                <c:pt idx="4754">
                  <c:v>42382.416666666664</c:v>
                </c:pt>
                <c:pt idx="4755">
                  <c:v>42382.4375</c:v>
                </c:pt>
                <c:pt idx="4756">
                  <c:v>42382.458333333336</c:v>
                </c:pt>
                <c:pt idx="4757">
                  <c:v>42382.479166666664</c:v>
                </c:pt>
                <c:pt idx="4758">
                  <c:v>42382.5</c:v>
                </c:pt>
                <c:pt idx="4759">
                  <c:v>42382.520833333336</c:v>
                </c:pt>
                <c:pt idx="4760">
                  <c:v>42382.541666666664</c:v>
                </c:pt>
                <c:pt idx="4761">
                  <c:v>42382.5625</c:v>
                </c:pt>
                <c:pt idx="4762">
                  <c:v>42382.583333333336</c:v>
                </c:pt>
                <c:pt idx="4763">
                  <c:v>42382.604166666664</c:v>
                </c:pt>
                <c:pt idx="4764">
                  <c:v>42382.625</c:v>
                </c:pt>
                <c:pt idx="4765">
                  <c:v>42382.645833333336</c:v>
                </c:pt>
                <c:pt idx="4766">
                  <c:v>42382.666666666664</c:v>
                </c:pt>
                <c:pt idx="4767">
                  <c:v>42382.6875</c:v>
                </c:pt>
                <c:pt idx="4768">
                  <c:v>42382.708333333336</c:v>
                </c:pt>
                <c:pt idx="4769">
                  <c:v>42382.729166666664</c:v>
                </c:pt>
                <c:pt idx="4770">
                  <c:v>42382.75</c:v>
                </c:pt>
                <c:pt idx="4771">
                  <c:v>42382.770833333336</c:v>
                </c:pt>
                <c:pt idx="4772">
                  <c:v>42382.791666666664</c:v>
                </c:pt>
                <c:pt idx="4773">
                  <c:v>42382.8125</c:v>
                </c:pt>
                <c:pt idx="4774">
                  <c:v>42382.833333333336</c:v>
                </c:pt>
                <c:pt idx="4775">
                  <c:v>42382.854166666664</c:v>
                </c:pt>
                <c:pt idx="4776">
                  <c:v>42382.875</c:v>
                </c:pt>
                <c:pt idx="4777">
                  <c:v>42382.895833333336</c:v>
                </c:pt>
                <c:pt idx="4778">
                  <c:v>42382.916666666664</c:v>
                </c:pt>
                <c:pt idx="4779">
                  <c:v>42382.9375</c:v>
                </c:pt>
                <c:pt idx="4780">
                  <c:v>42382.958333333336</c:v>
                </c:pt>
                <c:pt idx="4781">
                  <c:v>42382.979166666664</c:v>
                </c:pt>
                <c:pt idx="4782">
                  <c:v>42383</c:v>
                </c:pt>
                <c:pt idx="4783">
                  <c:v>42383.020833333336</c:v>
                </c:pt>
                <c:pt idx="4784">
                  <c:v>42383.041666666664</c:v>
                </c:pt>
                <c:pt idx="4785">
                  <c:v>42383.0625</c:v>
                </c:pt>
                <c:pt idx="4786">
                  <c:v>42383.083333333336</c:v>
                </c:pt>
                <c:pt idx="4787">
                  <c:v>42383.104166666664</c:v>
                </c:pt>
                <c:pt idx="4788">
                  <c:v>42383.125</c:v>
                </c:pt>
                <c:pt idx="4789">
                  <c:v>42383.145833333336</c:v>
                </c:pt>
                <c:pt idx="4790">
                  <c:v>42383.166666666664</c:v>
                </c:pt>
                <c:pt idx="4791">
                  <c:v>42383.1875</c:v>
                </c:pt>
                <c:pt idx="4792">
                  <c:v>42383.208333333336</c:v>
                </c:pt>
                <c:pt idx="4793">
                  <c:v>42383.229166666664</c:v>
                </c:pt>
                <c:pt idx="4794">
                  <c:v>42383.25</c:v>
                </c:pt>
                <c:pt idx="4795">
                  <c:v>42383.270833333336</c:v>
                </c:pt>
                <c:pt idx="4796">
                  <c:v>42383.291666666664</c:v>
                </c:pt>
                <c:pt idx="4797">
                  <c:v>42383.3125</c:v>
                </c:pt>
                <c:pt idx="4798">
                  <c:v>42383.333333333336</c:v>
                </c:pt>
                <c:pt idx="4799">
                  <c:v>42383.354166666664</c:v>
                </c:pt>
                <c:pt idx="4800">
                  <c:v>42383.375</c:v>
                </c:pt>
                <c:pt idx="4801">
                  <c:v>42383.395833333336</c:v>
                </c:pt>
                <c:pt idx="4802">
                  <c:v>42383.416666666664</c:v>
                </c:pt>
                <c:pt idx="4803">
                  <c:v>42383.4375</c:v>
                </c:pt>
                <c:pt idx="4804">
                  <c:v>42383.458333333336</c:v>
                </c:pt>
                <c:pt idx="4805">
                  <c:v>42383.479166666664</c:v>
                </c:pt>
                <c:pt idx="4806">
                  <c:v>42383.5</c:v>
                </c:pt>
                <c:pt idx="4807">
                  <c:v>42383.520833333336</c:v>
                </c:pt>
                <c:pt idx="4808">
                  <c:v>42383.541666666664</c:v>
                </c:pt>
                <c:pt idx="4809">
                  <c:v>42383.5625</c:v>
                </c:pt>
                <c:pt idx="4810">
                  <c:v>42383.583333333336</c:v>
                </c:pt>
                <c:pt idx="4811">
                  <c:v>42383.604166666664</c:v>
                </c:pt>
                <c:pt idx="4812">
                  <c:v>42383.625</c:v>
                </c:pt>
                <c:pt idx="4813">
                  <c:v>42383.645833333336</c:v>
                </c:pt>
                <c:pt idx="4814">
                  <c:v>42383.666666666664</c:v>
                </c:pt>
                <c:pt idx="4815">
                  <c:v>42383.6875</c:v>
                </c:pt>
                <c:pt idx="4816">
                  <c:v>42383.708333333336</c:v>
                </c:pt>
                <c:pt idx="4817">
                  <c:v>42383.729166666664</c:v>
                </c:pt>
                <c:pt idx="4818">
                  <c:v>42383.75</c:v>
                </c:pt>
                <c:pt idx="4819">
                  <c:v>42383.770833333336</c:v>
                </c:pt>
                <c:pt idx="4820">
                  <c:v>42383.791666666664</c:v>
                </c:pt>
                <c:pt idx="4821">
                  <c:v>42383.8125</c:v>
                </c:pt>
                <c:pt idx="4822">
                  <c:v>42383.833333333336</c:v>
                </c:pt>
                <c:pt idx="4823">
                  <c:v>42383.854166666664</c:v>
                </c:pt>
                <c:pt idx="4824">
                  <c:v>42383.875</c:v>
                </c:pt>
                <c:pt idx="4825">
                  <c:v>42383.895833333336</c:v>
                </c:pt>
                <c:pt idx="4826">
                  <c:v>42383.916666666664</c:v>
                </c:pt>
                <c:pt idx="4827">
                  <c:v>42383.9375</c:v>
                </c:pt>
                <c:pt idx="4828">
                  <c:v>42383.958333333336</c:v>
                </c:pt>
                <c:pt idx="4829">
                  <c:v>42383.979166666664</c:v>
                </c:pt>
                <c:pt idx="4830">
                  <c:v>42384</c:v>
                </c:pt>
                <c:pt idx="4831">
                  <c:v>42384.020833333336</c:v>
                </c:pt>
                <c:pt idx="4832">
                  <c:v>42384.041666666664</c:v>
                </c:pt>
                <c:pt idx="4833">
                  <c:v>42384.0625</c:v>
                </c:pt>
                <c:pt idx="4834">
                  <c:v>42384.083333333336</c:v>
                </c:pt>
                <c:pt idx="4835">
                  <c:v>42384.104166666664</c:v>
                </c:pt>
                <c:pt idx="4836">
                  <c:v>42384.125</c:v>
                </c:pt>
                <c:pt idx="4837">
                  <c:v>42384.145833333336</c:v>
                </c:pt>
                <c:pt idx="4838">
                  <c:v>42384.166666666664</c:v>
                </c:pt>
                <c:pt idx="4839">
                  <c:v>42384.1875</c:v>
                </c:pt>
                <c:pt idx="4840">
                  <c:v>42384.208333333336</c:v>
                </c:pt>
                <c:pt idx="4841">
                  <c:v>42384.229166666664</c:v>
                </c:pt>
                <c:pt idx="4842">
                  <c:v>42384.25</c:v>
                </c:pt>
                <c:pt idx="4843">
                  <c:v>42384.270833333336</c:v>
                </c:pt>
                <c:pt idx="4844">
                  <c:v>42384.291666666664</c:v>
                </c:pt>
                <c:pt idx="4845">
                  <c:v>42384.3125</c:v>
                </c:pt>
                <c:pt idx="4846">
                  <c:v>42384.333333333336</c:v>
                </c:pt>
                <c:pt idx="4847">
                  <c:v>42384.354166666664</c:v>
                </c:pt>
                <c:pt idx="4848">
                  <c:v>42384.375</c:v>
                </c:pt>
                <c:pt idx="4849">
                  <c:v>42384.395833333336</c:v>
                </c:pt>
                <c:pt idx="4850">
                  <c:v>42384.416666666664</c:v>
                </c:pt>
                <c:pt idx="4851">
                  <c:v>42384.4375</c:v>
                </c:pt>
                <c:pt idx="4852">
                  <c:v>42384.458333333336</c:v>
                </c:pt>
                <c:pt idx="4853">
                  <c:v>42384.479166666664</c:v>
                </c:pt>
                <c:pt idx="4854">
                  <c:v>42384.5</c:v>
                </c:pt>
                <c:pt idx="4855">
                  <c:v>42384.520833333336</c:v>
                </c:pt>
                <c:pt idx="4856">
                  <c:v>42384.541666666664</c:v>
                </c:pt>
                <c:pt idx="4857">
                  <c:v>42384.5625</c:v>
                </c:pt>
                <c:pt idx="4858">
                  <c:v>42384.583333333336</c:v>
                </c:pt>
                <c:pt idx="4859">
                  <c:v>42384.604166666664</c:v>
                </c:pt>
                <c:pt idx="4860">
                  <c:v>42384.625</c:v>
                </c:pt>
                <c:pt idx="4861">
                  <c:v>42384.645833333336</c:v>
                </c:pt>
                <c:pt idx="4862">
                  <c:v>42384.666666666664</c:v>
                </c:pt>
                <c:pt idx="4863">
                  <c:v>42384.6875</c:v>
                </c:pt>
                <c:pt idx="4864">
                  <c:v>42384.708333333336</c:v>
                </c:pt>
                <c:pt idx="4865">
                  <c:v>42384.729166666664</c:v>
                </c:pt>
                <c:pt idx="4866">
                  <c:v>42384.75</c:v>
                </c:pt>
                <c:pt idx="4867">
                  <c:v>42384.770833333336</c:v>
                </c:pt>
                <c:pt idx="4868">
                  <c:v>42384.791666666664</c:v>
                </c:pt>
                <c:pt idx="4869">
                  <c:v>42384.8125</c:v>
                </c:pt>
                <c:pt idx="4870">
                  <c:v>42384.833333333336</c:v>
                </c:pt>
                <c:pt idx="4871">
                  <c:v>42384.854166666664</c:v>
                </c:pt>
                <c:pt idx="4872">
                  <c:v>42384.875</c:v>
                </c:pt>
                <c:pt idx="4873">
                  <c:v>42384.895833333336</c:v>
                </c:pt>
                <c:pt idx="4874">
                  <c:v>42384.916666666664</c:v>
                </c:pt>
                <c:pt idx="4875">
                  <c:v>42384.9375</c:v>
                </c:pt>
                <c:pt idx="4876">
                  <c:v>42384.958333333336</c:v>
                </c:pt>
                <c:pt idx="4877">
                  <c:v>42384.979166666664</c:v>
                </c:pt>
                <c:pt idx="4878">
                  <c:v>42385</c:v>
                </c:pt>
                <c:pt idx="4879">
                  <c:v>42385.020833333336</c:v>
                </c:pt>
                <c:pt idx="4880">
                  <c:v>42385.041666666664</c:v>
                </c:pt>
                <c:pt idx="4881">
                  <c:v>42385.0625</c:v>
                </c:pt>
                <c:pt idx="4882">
                  <c:v>42385.083333333336</c:v>
                </c:pt>
                <c:pt idx="4883">
                  <c:v>42385.104166666664</c:v>
                </c:pt>
                <c:pt idx="4884">
                  <c:v>42385.125</c:v>
                </c:pt>
                <c:pt idx="4885">
                  <c:v>42385.145833333336</c:v>
                </c:pt>
                <c:pt idx="4886">
                  <c:v>42385.166666666664</c:v>
                </c:pt>
                <c:pt idx="4887">
                  <c:v>42385.1875</c:v>
                </c:pt>
                <c:pt idx="4888">
                  <c:v>42385.208333333336</c:v>
                </c:pt>
                <c:pt idx="4889">
                  <c:v>42385.229166666664</c:v>
                </c:pt>
                <c:pt idx="4890">
                  <c:v>42385.25</c:v>
                </c:pt>
                <c:pt idx="4891">
                  <c:v>42385.270833333336</c:v>
                </c:pt>
                <c:pt idx="4892">
                  <c:v>42385.291666666664</c:v>
                </c:pt>
                <c:pt idx="4893">
                  <c:v>42385.3125</c:v>
                </c:pt>
                <c:pt idx="4894">
                  <c:v>42385.333333333336</c:v>
                </c:pt>
                <c:pt idx="4895">
                  <c:v>42385.354166666664</c:v>
                </c:pt>
                <c:pt idx="4896">
                  <c:v>42385.375</c:v>
                </c:pt>
                <c:pt idx="4897">
                  <c:v>42385.395833333336</c:v>
                </c:pt>
                <c:pt idx="4898">
                  <c:v>42385.416666666664</c:v>
                </c:pt>
                <c:pt idx="4899">
                  <c:v>42385.4375</c:v>
                </c:pt>
                <c:pt idx="4900">
                  <c:v>42385.458333333336</c:v>
                </c:pt>
                <c:pt idx="4901">
                  <c:v>42385.479166666664</c:v>
                </c:pt>
                <c:pt idx="4902">
                  <c:v>42385.5</c:v>
                </c:pt>
                <c:pt idx="4903">
                  <c:v>42385.520833333336</c:v>
                </c:pt>
                <c:pt idx="4904">
                  <c:v>42385.541666666664</c:v>
                </c:pt>
                <c:pt idx="4905">
                  <c:v>42385.5625</c:v>
                </c:pt>
                <c:pt idx="4906">
                  <c:v>42385.583333333336</c:v>
                </c:pt>
                <c:pt idx="4907">
                  <c:v>42385.604166666664</c:v>
                </c:pt>
                <c:pt idx="4908">
                  <c:v>42385.625</c:v>
                </c:pt>
                <c:pt idx="4909">
                  <c:v>42385.645833333336</c:v>
                </c:pt>
                <c:pt idx="4910">
                  <c:v>42385.666666666664</c:v>
                </c:pt>
                <c:pt idx="4911">
                  <c:v>42385.6875</c:v>
                </c:pt>
                <c:pt idx="4912">
                  <c:v>42385.708333333336</c:v>
                </c:pt>
                <c:pt idx="4913">
                  <c:v>42385.729166666664</c:v>
                </c:pt>
                <c:pt idx="4914">
                  <c:v>42385.75</c:v>
                </c:pt>
                <c:pt idx="4915">
                  <c:v>42385.770833333336</c:v>
                </c:pt>
                <c:pt idx="4916">
                  <c:v>42385.791666666664</c:v>
                </c:pt>
                <c:pt idx="4917">
                  <c:v>42385.8125</c:v>
                </c:pt>
                <c:pt idx="4918">
                  <c:v>42385.833333333336</c:v>
                </c:pt>
                <c:pt idx="4919">
                  <c:v>42385.854166666664</c:v>
                </c:pt>
                <c:pt idx="4920">
                  <c:v>42385.875</c:v>
                </c:pt>
                <c:pt idx="4921">
                  <c:v>42385.895833333336</c:v>
                </c:pt>
                <c:pt idx="4922">
                  <c:v>42385.916666666664</c:v>
                </c:pt>
                <c:pt idx="4923">
                  <c:v>42385.9375</c:v>
                </c:pt>
                <c:pt idx="4924">
                  <c:v>42385.958333333336</c:v>
                </c:pt>
                <c:pt idx="4925">
                  <c:v>42385.979166666664</c:v>
                </c:pt>
                <c:pt idx="4926">
                  <c:v>42386</c:v>
                </c:pt>
                <c:pt idx="4927">
                  <c:v>42386.020833333336</c:v>
                </c:pt>
                <c:pt idx="4928">
                  <c:v>42386.041666666664</c:v>
                </c:pt>
                <c:pt idx="4929">
                  <c:v>42386.0625</c:v>
                </c:pt>
                <c:pt idx="4930">
                  <c:v>42386.083333333336</c:v>
                </c:pt>
                <c:pt idx="4931">
                  <c:v>42386.104166666664</c:v>
                </c:pt>
                <c:pt idx="4932">
                  <c:v>42386.125</c:v>
                </c:pt>
                <c:pt idx="4933">
                  <c:v>42386.145833333336</c:v>
                </c:pt>
                <c:pt idx="4934">
                  <c:v>42386.166666666664</c:v>
                </c:pt>
                <c:pt idx="4935">
                  <c:v>42386.1875</c:v>
                </c:pt>
                <c:pt idx="4936">
                  <c:v>42386.208333333336</c:v>
                </c:pt>
                <c:pt idx="4937">
                  <c:v>42386.229166666664</c:v>
                </c:pt>
                <c:pt idx="4938">
                  <c:v>42386.25</c:v>
                </c:pt>
                <c:pt idx="4939">
                  <c:v>42386.270833333336</c:v>
                </c:pt>
                <c:pt idx="4940">
                  <c:v>42386.291666666664</c:v>
                </c:pt>
                <c:pt idx="4941">
                  <c:v>42386.3125</c:v>
                </c:pt>
                <c:pt idx="4942">
                  <c:v>42386.333333333336</c:v>
                </c:pt>
                <c:pt idx="4943">
                  <c:v>42386.354166666664</c:v>
                </c:pt>
                <c:pt idx="4944">
                  <c:v>42386.375</c:v>
                </c:pt>
                <c:pt idx="4945">
                  <c:v>42386.395833333336</c:v>
                </c:pt>
                <c:pt idx="4946">
                  <c:v>42386.416666666664</c:v>
                </c:pt>
                <c:pt idx="4947">
                  <c:v>42386.4375</c:v>
                </c:pt>
                <c:pt idx="4948">
                  <c:v>42386.458333333336</c:v>
                </c:pt>
                <c:pt idx="4949">
                  <c:v>42386.479166666664</c:v>
                </c:pt>
                <c:pt idx="4950">
                  <c:v>42386.5</c:v>
                </c:pt>
                <c:pt idx="4951">
                  <c:v>42386.520833333336</c:v>
                </c:pt>
                <c:pt idx="4952">
                  <c:v>42386.541666666664</c:v>
                </c:pt>
                <c:pt idx="4953">
                  <c:v>42386.5625</c:v>
                </c:pt>
                <c:pt idx="4954">
                  <c:v>42386.583333333336</c:v>
                </c:pt>
                <c:pt idx="4955">
                  <c:v>42386.604166666664</c:v>
                </c:pt>
                <c:pt idx="4956">
                  <c:v>42386.625</c:v>
                </c:pt>
                <c:pt idx="4957">
                  <c:v>42386.645833333336</c:v>
                </c:pt>
                <c:pt idx="4958">
                  <c:v>42386.666666666664</c:v>
                </c:pt>
                <c:pt idx="4959">
                  <c:v>42386.6875</c:v>
                </c:pt>
                <c:pt idx="4960">
                  <c:v>42386.708333333336</c:v>
                </c:pt>
                <c:pt idx="4961">
                  <c:v>42386.729166666664</c:v>
                </c:pt>
                <c:pt idx="4962">
                  <c:v>42386.75</c:v>
                </c:pt>
                <c:pt idx="4963">
                  <c:v>42386.770833333336</c:v>
                </c:pt>
                <c:pt idx="4964">
                  <c:v>42386.791666666664</c:v>
                </c:pt>
                <c:pt idx="4965">
                  <c:v>42386.8125</c:v>
                </c:pt>
                <c:pt idx="4966">
                  <c:v>42386.833333333336</c:v>
                </c:pt>
                <c:pt idx="4967">
                  <c:v>42386.854166666664</c:v>
                </c:pt>
                <c:pt idx="4968">
                  <c:v>42386.875</c:v>
                </c:pt>
                <c:pt idx="4969">
                  <c:v>42386.895833333336</c:v>
                </c:pt>
                <c:pt idx="4970">
                  <c:v>42386.916666666664</c:v>
                </c:pt>
                <c:pt idx="4971">
                  <c:v>42386.9375</c:v>
                </c:pt>
                <c:pt idx="4972">
                  <c:v>42386.958333333336</c:v>
                </c:pt>
                <c:pt idx="4973">
                  <c:v>42386.979166666664</c:v>
                </c:pt>
                <c:pt idx="4974">
                  <c:v>42387</c:v>
                </c:pt>
                <c:pt idx="4975">
                  <c:v>42387.020833333336</c:v>
                </c:pt>
                <c:pt idx="4976">
                  <c:v>42387.041666666664</c:v>
                </c:pt>
                <c:pt idx="4977">
                  <c:v>42387.0625</c:v>
                </c:pt>
                <c:pt idx="4978">
                  <c:v>42387.083333333336</c:v>
                </c:pt>
                <c:pt idx="4979">
                  <c:v>42387.104166666664</c:v>
                </c:pt>
                <c:pt idx="4980">
                  <c:v>42387.125</c:v>
                </c:pt>
                <c:pt idx="4981">
                  <c:v>42387.145833333336</c:v>
                </c:pt>
                <c:pt idx="4982">
                  <c:v>42387.166666666664</c:v>
                </c:pt>
                <c:pt idx="4983">
                  <c:v>42387.1875</c:v>
                </c:pt>
                <c:pt idx="4984">
                  <c:v>42387.208333333336</c:v>
                </c:pt>
                <c:pt idx="4985">
                  <c:v>42387.229166666664</c:v>
                </c:pt>
                <c:pt idx="4986">
                  <c:v>42387.25</c:v>
                </c:pt>
                <c:pt idx="4987">
                  <c:v>42387.270833333336</c:v>
                </c:pt>
                <c:pt idx="4988">
                  <c:v>42387.291666666664</c:v>
                </c:pt>
                <c:pt idx="4989">
                  <c:v>42387.3125</c:v>
                </c:pt>
                <c:pt idx="4990">
                  <c:v>42387.333333333336</c:v>
                </c:pt>
                <c:pt idx="4991">
                  <c:v>42387.354166666664</c:v>
                </c:pt>
                <c:pt idx="4992">
                  <c:v>42387.375</c:v>
                </c:pt>
                <c:pt idx="4993">
                  <c:v>42387.395833333336</c:v>
                </c:pt>
                <c:pt idx="4994">
                  <c:v>42387.416666666664</c:v>
                </c:pt>
                <c:pt idx="4995">
                  <c:v>42387.4375</c:v>
                </c:pt>
                <c:pt idx="4996">
                  <c:v>42387.458333333336</c:v>
                </c:pt>
                <c:pt idx="4997">
                  <c:v>42387.479166666664</c:v>
                </c:pt>
                <c:pt idx="4998">
                  <c:v>42387.5</c:v>
                </c:pt>
                <c:pt idx="4999">
                  <c:v>42387.520833333336</c:v>
                </c:pt>
                <c:pt idx="5000">
                  <c:v>42387.541666666664</c:v>
                </c:pt>
                <c:pt idx="5001">
                  <c:v>42387.5625</c:v>
                </c:pt>
                <c:pt idx="5002">
                  <c:v>42387.583333333336</c:v>
                </c:pt>
                <c:pt idx="5003">
                  <c:v>42387.604166666664</c:v>
                </c:pt>
                <c:pt idx="5004">
                  <c:v>42387.625</c:v>
                </c:pt>
                <c:pt idx="5005">
                  <c:v>42387.645833333336</c:v>
                </c:pt>
                <c:pt idx="5006">
                  <c:v>42387.666666666664</c:v>
                </c:pt>
                <c:pt idx="5007">
                  <c:v>42387.6875</c:v>
                </c:pt>
                <c:pt idx="5008">
                  <c:v>42387.708333333336</c:v>
                </c:pt>
                <c:pt idx="5009">
                  <c:v>42387.729166666664</c:v>
                </c:pt>
                <c:pt idx="5010">
                  <c:v>42387.75</c:v>
                </c:pt>
                <c:pt idx="5011">
                  <c:v>42387.770833333336</c:v>
                </c:pt>
                <c:pt idx="5012">
                  <c:v>42387.791666666664</c:v>
                </c:pt>
                <c:pt idx="5013">
                  <c:v>42387.8125</c:v>
                </c:pt>
                <c:pt idx="5014">
                  <c:v>42387.833333333336</c:v>
                </c:pt>
                <c:pt idx="5015">
                  <c:v>42387.854166666664</c:v>
                </c:pt>
                <c:pt idx="5016">
                  <c:v>42387.875</c:v>
                </c:pt>
                <c:pt idx="5017">
                  <c:v>42387.895833333336</c:v>
                </c:pt>
                <c:pt idx="5018">
                  <c:v>42387.916666666664</c:v>
                </c:pt>
                <c:pt idx="5019">
                  <c:v>42387.9375</c:v>
                </c:pt>
                <c:pt idx="5020">
                  <c:v>42387.958333333336</c:v>
                </c:pt>
                <c:pt idx="5021">
                  <c:v>42387.979166666664</c:v>
                </c:pt>
                <c:pt idx="5022">
                  <c:v>42388</c:v>
                </c:pt>
                <c:pt idx="5023">
                  <c:v>42388.020833333336</c:v>
                </c:pt>
                <c:pt idx="5024">
                  <c:v>42388.041666666664</c:v>
                </c:pt>
                <c:pt idx="5025">
                  <c:v>42388.0625</c:v>
                </c:pt>
                <c:pt idx="5026">
                  <c:v>42388.083333333336</c:v>
                </c:pt>
                <c:pt idx="5027">
                  <c:v>42388.104166666664</c:v>
                </c:pt>
                <c:pt idx="5028">
                  <c:v>42388.125</c:v>
                </c:pt>
                <c:pt idx="5029">
                  <c:v>42388.145833333336</c:v>
                </c:pt>
                <c:pt idx="5030">
                  <c:v>42388.166666666664</c:v>
                </c:pt>
                <c:pt idx="5031">
                  <c:v>42388.1875</c:v>
                </c:pt>
                <c:pt idx="5032">
                  <c:v>42388.208333333336</c:v>
                </c:pt>
                <c:pt idx="5033">
                  <c:v>42388.229166666664</c:v>
                </c:pt>
                <c:pt idx="5034">
                  <c:v>42388.25</c:v>
                </c:pt>
                <c:pt idx="5035">
                  <c:v>42388.270833333336</c:v>
                </c:pt>
                <c:pt idx="5036">
                  <c:v>42388.291666666664</c:v>
                </c:pt>
                <c:pt idx="5037">
                  <c:v>42388.3125</c:v>
                </c:pt>
                <c:pt idx="5038">
                  <c:v>42388.333333333336</c:v>
                </c:pt>
                <c:pt idx="5039">
                  <c:v>42388.354166666664</c:v>
                </c:pt>
                <c:pt idx="5040">
                  <c:v>42388.375</c:v>
                </c:pt>
                <c:pt idx="5041">
                  <c:v>42388.395833333336</c:v>
                </c:pt>
                <c:pt idx="5042">
                  <c:v>42388.416666666664</c:v>
                </c:pt>
                <c:pt idx="5043">
                  <c:v>42388.4375</c:v>
                </c:pt>
                <c:pt idx="5044">
                  <c:v>42388.458333333336</c:v>
                </c:pt>
                <c:pt idx="5045">
                  <c:v>42388.479166666664</c:v>
                </c:pt>
                <c:pt idx="5046">
                  <c:v>42388.5</c:v>
                </c:pt>
                <c:pt idx="5047">
                  <c:v>42388.520833333336</c:v>
                </c:pt>
                <c:pt idx="5048">
                  <c:v>42388.541666666664</c:v>
                </c:pt>
                <c:pt idx="5049">
                  <c:v>42388.5625</c:v>
                </c:pt>
                <c:pt idx="5050">
                  <c:v>42388.583333333336</c:v>
                </c:pt>
                <c:pt idx="5051">
                  <c:v>42388.604166666664</c:v>
                </c:pt>
                <c:pt idx="5052">
                  <c:v>42388.625</c:v>
                </c:pt>
                <c:pt idx="5053">
                  <c:v>42388.645833333336</c:v>
                </c:pt>
                <c:pt idx="5054">
                  <c:v>42388.666666666664</c:v>
                </c:pt>
                <c:pt idx="5055">
                  <c:v>42388.6875</c:v>
                </c:pt>
                <c:pt idx="5056">
                  <c:v>42388.708333333336</c:v>
                </c:pt>
                <c:pt idx="5057">
                  <c:v>42388.729166666664</c:v>
                </c:pt>
                <c:pt idx="5058">
                  <c:v>42388.75</c:v>
                </c:pt>
                <c:pt idx="5059">
                  <c:v>42388.770833333336</c:v>
                </c:pt>
                <c:pt idx="5060">
                  <c:v>42388.791666666664</c:v>
                </c:pt>
                <c:pt idx="5061">
                  <c:v>42388.8125</c:v>
                </c:pt>
                <c:pt idx="5062">
                  <c:v>42388.833333333336</c:v>
                </c:pt>
                <c:pt idx="5063">
                  <c:v>42388.854166666664</c:v>
                </c:pt>
                <c:pt idx="5064">
                  <c:v>42388.875</c:v>
                </c:pt>
                <c:pt idx="5065">
                  <c:v>42388.895833333336</c:v>
                </c:pt>
                <c:pt idx="5066">
                  <c:v>42388.916666666664</c:v>
                </c:pt>
                <c:pt idx="5067">
                  <c:v>42388.9375</c:v>
                </c:pt>
                <c:pt idx="5068">
                  <c:v>42388.958333333336</c:v>
                </c:pt>
                <c:pt idx="5069">
                  <c:v>42388.979166666664</c:v>
                </c:pt>
                <c:pt idx="5070">
                  <c:v>42389</c:v>
                </c:pt>
                <c:pt idx="5071">
                  <c:v>42389.020833333336</c:v>
                </c:pt>
                <c:pt idx="5072">
                  <c:v>42389.041666666664</c:v>
                </c:pt>
                <c:pt idx="5073">
                  <c:v>42389.0625</c:v>
                </c:pt>
                <c:pt idx="5074">
                  <c:v>42389.083333333336</c:v>
                </c:pt>
                <c:pt idx="5075">
                  <c:v>42389.104166666664</c:v>
                </c:pt>
                <c:pt idx="5076">
                  <c:v>42389.125</c:v>
                </c:pt>
                <c:pt idx="5077">
                  <c:v>42389.145833333336</c:v>
                </c:pt>
                <c:pt idx="5078">
                  <c:v>42389.166666666664</c:v>
                </c:pt>
                <c:pt idx="5079">
                  <c:v>42389.1875</c:v>
                </c:pt>
                <c:pt idx="5080">
                  <c:v>42389.208333333336</c:v>
                </c:pt>
                <c:pt idx="5081">
                  <c:v>42389.229166666664</c:v>
                </c:pt>
                <c:pt idx="5082">
                  <c:v>42389.25</c:v>
                </c:pt>
                <c:pt idx="5083">
                  <c:v>42389.270833333336</c:v>
                </c:pt>
                <c:pt idx="5084">
                  <c:v>42389.291666666664</c:v>
                </c:pt>
                <c:pt idx="5085">
                  <c:v>42389.3125</c:v>
                </c:pt>
                <c:pt idx="5086">
                  <c:v>42389.333333333336</c:v>
                </c:pt>
                <c:pt idx="5087">
                  <c:v>42389.354166666664</c:v>
                </c:pt>
                <c:pt idx="5088">
                  <c:v>42389.375</c:v>
                </c:pt>
                <c:pt idx="5089">
                  <c:v>42389.395833333336</c:v>
                </c:pt>
                <c:pt idx="5090">
                  <c:v>42389.416666666664</c:v>
                </c:pt>
                <c:pt idx="5091">
                  <c:v>42389.4375</c:v>
                </c:pt>
                <c:pt idx="5092">
                  <c:v>42389.458333333336</c:v>
                </c:pt>
                <c:pt idx="5093">
                  <c:v>42389.479166666664</c:v>
                </c:pt>
                <c:pt idx="5094">
                  <c:v>42389.5</c:v>
                </c:pt>
                <c:pt idx="5095">
                  <c:v>42389.520833333336</c:v>
                </c:pt>
                <c:pt idx="5096">
                  <c:v>42389.541666666664</c:v>
                </c:pt>
                <c:pt idx="5097">
                  <c:v>42389.5625</c:v>
                </c:pt>
                <c:pt idx="5098">
                  <c:v>42389.583333333336</c:v>
                </c:pt>
                <c:pt idx="5099">
                  <c:v>42389.604166666664</c:v>
                </c:pt>
                <c:pt idx="5100">
                  <c:v>42389.625</c:v>
                </c:pt>
                <c:pt idx="5101">
                  <c:v>42389.645833333336</c:v>
                </c:pt>
                <c:pt idx="5102">
                  <c:v>42389.666666666664</c:v>
                </c:pt>
                <c:pt idx="5103">
                  <c:v>42389.6875</c:v>
                </c:pt>
                <c:pt idx="5104">
                  <c:v>42389.708333333336</c:v>
                </c:pt>
                <c:pt idx="5105">
                  <c:v>42389.729166666664</c:v>
                </c:pt>
                <c:pt idx="5106">
                  <c:v>42389.75</c:v>
                </c:pt>
                <c:pt idx="5107">
                  <c:v>42389.770833333336</c:v>
                </c:pt>
                <c:pt idx="5108">
                  <c:v>42389.791666666664</c:v>
                </c:pt>
                <c:pt idx="5109">
                  <c:v>42389.8125</c:v>
                </c:pt>
                <c:pt idx="5110">
                  <c:v>42389.833333333336</c:v>
                </c:pt>
                <c:pt idx="5111">
                  <c:v>42389.854166666664</c:v>
                </c:pt>
                <c:pt idx="5112">
                  <c:v>42389.875</c:v>
                </c:pt>
                <c:pt idx="5113">
                  <c:v>42389.895833333336</c:v>
                </c:pt>
                <c:pt idx="5114">
                  <c:v>42389.916666666664</c:v>
                </c:pt>
                <c:pt idx="5115">
                  <c:v>42389.9375</c:v>
                </c:pt>
                <c:pt idx="5116">
                  <c:v>42389.958333333336</c:v>
                </c:pt>
                <c:pt idx="5117">
                  <c:v>42389.979166666664</c:v>
                </c:pt>
                <c:pt idx="5118">
                  <c:v>42390</c:v>
                </c:pt>
                <c:pt idx="5119">
                  <c:v>42390.020833333336</c:v>
                </c:pt>
                <c:pt idx="5120">
                  <c:v>42390.041666666664</c:v>
                </c:pt>
                <c:pt idx="5121">
                  <c:v>42390.0625</c:v>
                </c:pt>
                <c:pt idx="5122">
                  <c:v>42390.083333333336</c:v>
                </c:pt>
                <c:pt idx="5123">
                  <c:v>42390.104166666664</c:v>
                </c:pt>
                <c:pt idx="5124">
                  <c:v>42390.125</c:v>
                </c:pt>
                <c:pt idx="5125">
                  <c:v>42390.145833333336</c:v>
                </c:pt>
                <c:pt idx="5126">
                  <c:v>42390.166666666664</c:v>
                </c:pt>
                <c:pt idx="5127">
                  <c:v>42390.1875</c:v>
                </c:pt>
                <c:pt idx="5128">
                  <c:v>42390.208333333336</c:v>
                </c:pt>
                <c:pt idx="5129">
                  <c:v>42390.229166666664</c:v>
                </c:pt>
                <c:pt idx="5130">
                  <c:v>42390.25</c:v>
                </c:pt>
                <c:pt idx="5131">
                  <c:v>42390.270833333336</c:v>
                </c:pt>
                <c:pt idx="5132">
                  <c:v>42390.291666666664</c:v>
                </c:pt>
                <c:pt idx="5133">
                  <c:v>42390.3125</c:v>
                </c:pt>
                <c:pt idx="5134">
                  <c:v>42390.333333333336</c:v>
                </c:pt>
                <c:pt idx="5135">
                  <c:v>42390.354166666664</c:v>
                </c:pt>
                <c:pt idx="5136">
                  <c:v>42390.375</c:v>
                </c:pt>
                <c:pt idx="5137">
                  <c:v>42390.395833333336</c:v>
                </c:pt>
                <c:pt idx="5138">
                  <c:v>42390.416666666664</c:v>
                </c:pt>
                <c:pt idx="5139">
                  <c:v>42390.4375</c:v>
                </c:pt>
                <c:pt idx="5140">
                  <c:v>42390.458333333336</c:v>
                </c:pt>
                <c:pt idx="5141">
                  <c:v>42390.479166666672</c:v>
                </c:pt>
                <c:pt idx="5142">
                  <c:v>42390.500000000007</c:v>
                </c:pt>
                <c:pt idx="5143">
                  <c:v>42390.520833333343</c:v>
                </c:pt>
                <c:pt idx="5144">
                  <c:v>42390.541666666679</c:v>
                </c:pt>
                <c:pt idx="5145">
                  <c:v>42390.562500000015</c:v>
                </c:pt>
                <c:pt idx="5146">
                  <c:v>42390.58333333335</c:v>
                </c:pt>
                <c:pt idx="5147">
                  <c:v>42390.604166666686</c:v>
                </c:pt>
                <c:pt idx="5148">
                  <c:v>42390.625000000022</c:v>
                </c:pt>
                <c:pt idx="5149">
                  <c:v>42390.645833333358</c:v>
                </c:pt>
                <c:pt idx="5150">
                  <c:v>42390.666666666693</c:v>
                </c:pt>
                <c:pt idx="5151">
                  <c:v>42390.687500000029</c:v>
                </c:pt>
                <c:pt idx="5152">
                  <c:v>42390.708333333365</c:v>
                </c:pt>
                <c:pt idx="5153">
                  <c:v>42390.729166666701</c:v>
                </c:pt>
                <c:pt idx="5154">
                  <c:v>42390.750000000036</c:v>
                </c:pt>
                <c:pt idx="5155">
                  <c:v>42390.770833333372</c:v>
                </c:pt>
                <c:pt idx="5156">
                  <c:v>42390.791666666708</c:v>
                </c:pt>
                <c:pt idx="5157">
                  <c:v>42390.812500000044</c:v>
                </c:pt>
                <c:pt idx="5158">
                  <c:v>42390.833333333379</c:v>
                </c:pt>
                <c:pt idx="5159">
                  <c:v>42390.854166666715</c:v>
                </c:pt>
                <c:pt idx="5160">
                  <c:v>42390.875000000051</c:v>
                </c:pt>
                <c:pt idx="5161">
                  <c:v>42390.895833333387</c:v>
                </c:pt>
                <c:pt idx="5162">
                  <c:v>42390.916666666722</c:v>
                </c:pt>
                <c:pt idx="5163">
                  <c:v>42390.937500000058</c:v>
                </c:pt>
                <c:pt idx="5164">
                  <c:v>42390.958333333394</c:v>
                </c:pt>
                <c:pt idx="5165">
                  <c:v>42390.97916666673</c:v>
                </c:pt>
                <c:pt idx="5166">
                  <c:v>42391.000000000065</c:v>
                </c:pt>
                <c:pt idx="5167">
                  <c:v>42391.020833333401</c:v>
                </c:pt>
                <c:pt idx="5168">
                  <c:v>42391.041666666737</c:v>
                </c:pt>
                <c:pt idx="5169">
                  <c:v>42391.062500000073</c:v>
                </c:pt>
                <c:pt idx="5170">
                  <c:v>42391.083333333409</c:v>
                </c:pt>
                <c:pt idx="5171">
                  <c:v>42391.104166666744</c:v>
                </c:pt>
                <c:pt idx="5172">
                  <c:v>42391.12500000008</c:v>
                </c:pt>
                <c:pt idx="5173">
                  <c:v>42391.145833333416</c:v>
                </c:pt>
                <c:pt idx="5174">
                  <c:v>42391.166666666752</c:v>
                </c:pt>
                <c:pt idx="5175">
                  <c:v>42391.187500000087</c:v>
                </c:pt>
                <c:pt idx="5176">
                  <c:v>42391.208333333423</c:v>
                </c:pt>
                <c:pt idx="5177">
                  <c:v>42391.229166666759</c:v>
                </c:pt>
                <c:pt idx="5178">
                  <c:v>42391.250000000095</c:v>
                </c:pt>
                <c:pt idx="5179">
                  <c:v>42391.27083333343</c:v>
                </c:pt>
                <c:pt idx="5180">
                  <c:v>42391.291666666766</c:v>
                </c:pt>
                <c:pt idx="5181">
                  <c:v>42391.312500000102</c:v>
                </c:pt>
                <c:pt idx="5182">
                  <c:v>42391.333333333438</c:v>
                </c:pt>
                <c:pt idx="5183">
                  <c:v>42391.354166666773</c:v>
                </c:pt>
                <c:pt idx="5184">
                  <c:v>42391.375000000109</c:v>
                </c:pt>
                <c:pt idx="5185">
                  <c:v>42391.395833333445</c:v>
                </c:pt>
                <c:pt idx="5186">
                  <c:v>42391.416666666781</c:v>
                </c:pt>
                <c:pt idx="5187">
                  <c:v>42391.437500000116</c:v>
                </c:pt>
                <c:pt idx="5188">
                  <c:v>42391.458333333452</c:v>
                </c:pt>
                <c:pt idx="5189">
                  <c:v>42391.479166666788</c:v>
                </c:pt>
                <c:pt idx="5190">
                  <c:v>42391.500000000124</c:v>
                </c:pt>
                <c:pt idx="5191">
                  <c:v>42391.520833333459</c:v>
                </c:pt>
                <c:pt idx="5192">
                  <c:v>42391.541666666795</c:v>
                </c:pt>
                <c:pt idx="5193">
                  <c:v>42391.562500000131</c:v>
                </c:pt>
                <c:pt idx="5194">
                  <c:v>42391.583333333467</c:v>
                </c:pt>
                <c:pt idx="5195">
                  <c:v>42391.604166666802</c:v>
                </c:pt>
                <c:pt idx="5196">
                  <c:v>42391.625000000138</c:v>
                </c:pt>
                <c:pt idx="5197">
                  <c:v>42391.645833333474</c:v>
                </c:pt>
                <c:pt idx="5198">
                  <c:v>42391.66666666681</c:v>
                </c:pt>
                <c:pt idx="5199">
                  <c:v>42391.687500000146</c:v>
                </c:pt>
                <c:pt idx="5200">
                  <c:v>42391.708333333481</c:v>
                </c:pt>
                <c:pt idx="5201">
                  <c:v>42391.729166666817</c:v>
                </c:pt>
                <c:pt idx="5202">
                  <c:v>42391.750000000153</c:v>
                </c:pt>
                <c:pt idx="5203">
                  <c:v>42391.770833333489</c:v>
                </c:pt>
                <c:pt idx="5204">
                  <c:v>42391.791666666824</c:v>
                </c:pt>
                <c:pt idx="5205">
                  <c:v>42391.81250000016</c:v>
                </c:pt>
                <c:pt idx="5206">
                  <c:v>42391.833333333496</c:v>
                </c:pt>
                <c:pt idx="5207">
                  <c:v>42391.854166666832</c:v>
                </c:pt>
                <c:pt idx="5208">
                  <c:v>42391.875000000167</c:v>
                </c:pt>
                <c:pt idx="5209">
                  <c:v>42391.895833333503</c:v>
                </c:pt>
                <c:pt idx="5210">
                  <c:v>42391.916666666839</c:v>
                </c:pt>
                <c:pt idx="5211">
                  <c:v>42391.937500000175</c:v>
                </c:pt>
                <c:pt idx="5212">
                  <c:v>42391.95833333351</c:v>
                </c:pt>
                <c:pt idx="5213">
                  <c:v>42391.979166666846</c:v>
                </c:pt>
                <c:pt idx="5214">
                  <c:v>42392.000000000182</c:v>
                </c:pt>
                <c:pt idx="5215">
                  <c:v>42392.020833333518</c:v>
                </c:pt>
                <c:pt idx="5216">
                  <c:v>42392.041666666853</c:v>
                </c:pt>
                <c:pt idx="5217">
                  <c:v>42392.062500000189</c:v>
                </c:pt>
                <c:pt idx="5218">
                  <c:v>42392.083333333525</c:v>
                </c:pt>
                <c:pt idx="5219">
                  <c:v>42392.104166666861</c:v>
                </c:pt>
                <c:pt idx="5220">
                  <c:v>42392.125000000196</c:v>
                </c:pt>
                <c:pt idx="5221">
                  <c:v>42392.145833333532</c:v>
                </c:pt>
                <c:pt idx="5222">
                  <c:v>42392.166666666868</c:v>
                </c:pt>
                <c:pt idx="5223">
                  <c:v>42392.187500000204</c:v>
                </c:pt>
                <c:pt idx="5224">
                  <c:v>42392.208333333539</c:v>
                </c:pt>
                <c:pt idx="5225">
                  <c:v>42392.229166666875</c:v>
                </c:pt>
                <c:pt idx="5226">
                  <c:v>42392.250000000211</c:v>
                </c:pt>
                <c:pt idx="5227">
                  <c:v>42392.270833333547</c:v>
                </c:pt>
                <c:pt idx="5228">
                  <c:v>42392.291666666883</c:v>
                </c:pt>
                <c:pt idx="5229">
                  <c:v>42392.312500000218</c:v>
                </c:pt>
                <c:pt idx="5230">
                  <c:v>42392.333333333554</c:v>
                </c:pt>
                <c:pt idx="5231">
                  <c:v>42392.35416666689</c:v>
                </c:pt>
                <c:pt idx="5232">
                  <c:v>42392.375000000226</c:v>
                </c:pt>
                <c:pt idx="5233">
                  <c:v>42392.395833333561</c:v>
                </c:pt>
                <c:pt idx="5234">
                  <c:v>42392.416666666897</c:v>
                </c:pt>
                <c:pt idx="5235">
                  <c:v>42392.437500000233</c:v>
                </c:pt>
                <c:pt idx="5236">
                  <c:v>42392.458333333569</c:v>
                </c:pt>
                <c:pt idx="5237">
                  <c:v>42392.479166666904</c:v>
                </c:pt>
                <c:pt idx="5238">
                  <c:v>42392.50000000024</c:v>
                </c:pt>
                <c:pt idx="5239">
                  <c:v>42392.520833333576</c:v>
                </c:pt>
                <c:pt idx="5240">
                  <c:v>42392.541666666912</c:v>
                </c:pt>
                <c:pt idx="5241">
                  <c:v>42392.562500000247</c:v>
                </c:pt>
                <c:pt idx="5242">
                  <c:v>42392.583333333583</c:v>
                </c:pt>
                <c:pt idx="5243">
                  <c:v>42392.604166666919</c:v>
                </c:pt>
                <c:pt idx="5244">
                  <c:v>42392.625000000255</c:v>
                </c:pt>
                <c:pt idx="5245">
                  <c:v>42392.64583333359</c:v>
                </c:pt>
                <c:pt idx="5246">
                  <c:v>42392.666666666926</c:v>
                </c:pt>
                <c:pt idx="5247">
                  <c:v>42392.687500000262</c:v>
                </c:pt>
                <c:pt idx="5248">
                  <c:v>42392.708333333598</c:v>
                </c:pt>
                <c:pt idx="5249">
                  <c:v>42392.729166666933</c:v>
                </c:pt>
                <c:pt idx="5250">
                  <c:v>42392.750000000269</c:v>
                </c:pt>
                <c:pt idx="5251">
                  <c:v>42392.770833333605</c:v>
                </c:pt>
                <c:pt idx="5252">
                  <c:v>42392.791666666941</c:v>
                </c:pt>
                <c:pt idx="5253">
                  <c:v>42392.812500000276</c:v>
                </c:pt>
                <c:pt idx="5254">
                  <c:v>42392.833333333612</c:v>
                </c:pt>
                <c:pt idx="5255">
                  <c:v>42392.854166666948</c:v>
                </c:pt>
                <c:pt idx="5256">
                  <c:v>42392.875000000284</c:v>
                </c:pt>
                <c:pt idx="5257">
                  <c:v>42392.89583333362</c:v>
                </c:pt>
                <c:pt idx="5258">
                  <c:v>42392.916666666955</c:v>
                </c:pt>
                <c:pt idx="5259">
                  <c:v>42392.937500000291</c:v>
                </c:pt>
                <c:pt idx="5260">
                  <c:v>42392.958333333627</c:v>
                </c:pt>
                <c:pt idx="5261">
                  <c:v>42392.979166666963</c:v>
                </c:pt>
                <c:pt idx="5262">
                  <c:v>42393.000000000298</c:v>
                </c:pt>
                <c:pt idx="5263">
                  <c:v>42393.020833333634</c:v>
                </c:pt>
                <c:pt idx="5264">
                  <c:v>42393.04166666697</c:v>
                </c:pt>
                <c:pt idx="5265">
                  <c:v>42393.062500000306</c:v>
                </c:pt>
                <c:pt idx="5266">
                  <c:v>42393.083333333641</c:v>
                </c:pt>
                <c:pt idx="5267">
                  <c:v>42393.104166666977</c:v>
                </c:pt>
                <c:pt idx="5268">
                  <c:v>42393.125000000313</c:v>
                </c:pt>
                <c:pt idx="5269">
                  <c:v>42393.145833333649</c:v>
                </c:pt>
                <c:pt idx="5270">
                  <c:v>42393.166666666984</c:v>
                </c:pt>
                <c:pt idx="5271">
                  <c:v>42393.18750000032</c:v>
                </c:pt>
                <c:pt idx="5272">
                  <c:v>42393.208333333656</c:v>
                </c:pt>
                <c:pt idx="5273">
                  <c:v>42393.229166666992</c:v>
                </c:pt>
                <c:pt idx="5274">
                  <c:v>42393.250000000327</c:v>
                </c:pt>
                <c:pt idx="5275">
                  <c:v>42393.270833333663</c:v>
                </c:pt>
                <c:pt idx="5276">
                  <c:v>42393.291666666999</c:v>
                </c:pt>
                <c:pt idx="5277">
                  <c:v>42393.312500000335</c:v>
                </c:pt>
                <c:pt idx="5278">
                  <c:v>42393.33333333367</c:v>
                </c:pt>
                <c:pt idx="5279">
                  <c:v>42393.354166667006</c:v>
                </c:pt>
                <c:pt idx="5280">
                  <c:v>42393.375000000342</c:v>
                </c:pt>
                <c:pt idx="5281">
                  <c:v>42393.395833333678</c:v>
                </c:pt>
                <c:pt idx="5282">
                  <c:v>42393.416666667013</c:v>
                </c:pt>
                <c:pt idx="5283">
                  <c:v>42393.437500000349</c:v>
                </c:pt>
                <c:pt idx="5284">
                  <c:v>42393.458333333685</c:v>
                </c:pt>
                <c:pt idx="5285">
                  <c:v>42393.479166667021</c:v>
                </c:pt>
                <c:pt idx="5286">
                  <c:v>42393.500000000357</c:v>
                </c:pt>
                <c:pt idx="5287">
                  <c:v>42393.520833333692</c:v>
                </c:pt>
                <c:pt idx="5288">
                  <c:v>42393.541666667028</c:v>
                </c:pt>
                <c:pt idx="5289">
                  <c:v>42393.562500000364</c:v>
                </c:pt>
                <c:pt idx="5290">
                  <c:v>42393.5833333337</c:v>
                </c:pt>
                <c:pt idx="5291">
                  <c:v>42393.604166667035</c:v>
                </c:pt>
                <c:pt idx="5292">
                  <c:v>42393.625000000371</c:v>
                </c:pt>
                <c:pt idx="5293">
                  <c:v>42393.645833333707</c:v>
                </c:pt>
                <c:pt idx="5294">
                  <c:v>42393.666666667043</c:v>
                </c:pt>
                <c:pt idx="5295">
                  <c:v>42393.687500000378</c:v>
                </c:pt>
                <c:pt idx="5296">
                  <c:v>42393.708333333714</c:v>
                </c:pt>
                <c:pt idx="5297">
                  <c:v>42393.72916666705</c:v>
                </c:pt>
                <c:pt idx="5298">
                  <c:v>42393.750000000386</c:v>
                </c:pt>
                <c:pt idx="5299">
                  <c:v>42393.770833333721</c:v>
                </c:pt>
                <c:pt idx="5300">
                  <c:v>42393.791666667057</c:v>
                </c:pt>
                <c:pt idx="5301">
                  <c:v>42393.812500000393</c:v>
                </c:pt>
                <c:pt idx="5302">
                  <c:v>42393.833333333729</c:v>
                </c:pt>
                <c:pt idx="5303">
                  <c:v>42393.854166667064</c:v>
                </c:pt>
                <c:pt idx="5304">
                  <c:v>42393.8750000004</c:v>
                </c:pt>
                <c:pt idx="5305">
                  <c:v>42393.895833333736</c:v>
                </c:pt>
                <c:pt idx="5306">
                  <c:v>42393.916666667072</c:v>
                </c:pt>
                <c:pt idx="5307">
                  <c:v>42393.937500000407</c:v>
                </c:pt>
                <c:pt idx="5308">
                  <c:v>42393.958333333743</c:v>
                </c:pt>
                <c:pt idx="5309">
                  <c:v>42393.979166667079</c:v>
                </c:pt>
                <c:pt idx="5310">
                  <c:v>42394.000000000415</c:v>
                </c:pt>
                <c:pt idx="5311">
                  <c:v>42394.02083333375</c:v>
                </c:pt>
                <c:pt idx="5312">
                  <c:v>42394.041666667086</c:v>
                </c:pt>
                <c:pt idx="5313">
                  <c:v>42394.062500000422</c:v>
                </c:pt>
                <c:pt idx="5314">
                  <c:v>42394.083333333758</c:v>
                </c:pt>
                <c:pt idx="5315">
                  <c:v>42394.104166667094</c:v>
                </c:pt>
                <c:pt idx="5316">
                  <c:v>42394.125000000429</c:v>
                </c:pt>
                <c:pt idx="5317">
                  <c:v>42394.145833333765</c:v>
                </c:pt>
                <c:pt idx="5318">
                  <c:v>42394.166666667101</c:v>
                </c:pt>
                <c:pt idx="5319">
                  <c:v>42394.187500000437</c:v>
                </c:pt>
                <c:pt idx="5320">
                  <c:v>42394.208333333772</c:v>
                </c:pt>
                <c:pt idx="5321">
                  <c:v>42394.229166667108</c:v>
                </c:pt>
                <c:pt idx="5322">
                  <c:v>42394.250000000444</c:v>
                </c:pt>
                <c:pt idx="5323">
                  <c:v>42394.27083333378</c:v>
                </c:pt>
                <c:pt idx="5324">
                  <c:v>42394.291666667115</c:v>
                </c:pt>
                <c:pt idx="5325">
                  <c:v>42394.312500000451</c:v>
                </c:pt>
                <c:pt idx="5326">
                  <c:v>42394.333333333787</c:v>
                </c:pt>
                <c:pt idx="5327">
                  <c:v>42394.354166667123</c:v>
                </c:pt>
                <c:pt idx="5328">
                  <c:v>42394.375000000458</c:v>
                </c:pt>
                <c:pt idx="5329">
                  <c:v>42394.395833333794</c:v>
                </c:pt>
                <c:pt idx="5330">
                  <c:v>42394.41666666713</c:v>
                </c:pt>
                <c:pt idx="5331">
                  <c:v>42394.437500000466</c:v>
                </c:pt>
                <c:pt idx="5332">
                  <c:v>42394.458333333801</c:v>
                </c:pt>
                <c:pt idx="5333">
                  <c:v>42394.479166667137</c:v>
                </c:pt>
                <c:pt idx="5334">
                  <c:v>42394.500000000473</c:v>
                </c:pt>
                <c:pt idx="5335">
                  <c:v>42394.520833333809</c:v>
                </c:pt>
                <c:pt idx="5336">
                  <c:v>42394.541666667144</c:v>
                </c:pt>
                <c:pt idx="5337">
                  <c:v>42394.56250000048</c:v>
                </c:pt>
                <c:pt idx="5338">
                  <c:v>42394.583333333816</c:v>
                </c:pt>
                <c:pt idx="5339">
                  <c:v>42394.604166667152</c:v>
                </c:pt>
                <c:pt idx="5340">
                  <c:v>42394.625000000487</c:v>
                </c:pt>
                <c:pt idx="5341">
                  <c:v>42394.645833333823</c:v>
                </c:pt>
                <c:pt idx="5342">
                  <c:v>42394.666666667159</c:v>
                </c:pt>
                <c:pt idx="5343">
                  <c:v>42394.687500000495</c:v>
                </c:pt>
                <c:pt idx="5344">
                  <c:v>42394.708333333831</c:v>
                </c:pt>
                <c:pt idx="5345">
                  <c:v>42394.729166667166</c:v>
                </c:pt>
                <c:pt idx="5346">
                  <c:v>42394.750000000502</c:v>
                </c:pt>
                <c:pt idx="5347">
                  <c:v>42394.770833333838</c:v>
                </c:pt>
                <c:pt idx="5348">
                  <c:v>42394.791666667174</c:v>
                </c:pt>
                <c:pt idx="5349">
                  <c:v>42394.812500000509</c:v>
                </c:pt>
                <c:pt idx="5350">
                  <c:v>42394.833333333845</c:v>
                </c:pt>
                <c:pt idx="5351">
                  <c:v>42394.854166667181</c:v>
                </c:pt>
                <c:pt idx="5352">
                  <c:v>42394.875000000517</c:v>
                </c:pt>
                <c:pt idx="5353">
                  <c:v>42394.895833333852</c:v>
                </c:pt>
                <c:pt idx="5354">
                  <c:v>42394.916666667188</c:v>
                </c:pt>
                <c:pt idx="5355">
                  <c:v>42394.937500000524</c:v>
                </c:pt>
                <c:pt idx="5356">
                  <c:v>42394.95833333386</c:v>
                </c:pt>
                <c:pt idx="5357">
                  <c:v>42394.979166667195</c:v>
                </c:pt>
                <c:pt idx="5358">
                  <c:v>42395.000000000531</c:v>
                </c:pt>
                <c:pt idx="5359">
                  <c:v>42395.020833333867</c:v>
                </c:pt>
                <c:pt idx="5360">
                  <c:v>42395.041666667203</c:v>
                </c:pt>
                <c:pt idx="5361">
                  <c:v>42395.062500000538</c:v>
                </c:pt>
                <c:pt idx="5362">
                  <c:v>42395.083333333874</c:v>
                </c:pt>
                <c:pt idx="5363">
                  <c:v>42395.10416666721</c:v>
                </c:pt>
                <c:pt idx="5364">
                  <c:v>42395.125000000546</c:v>
                </c:pt>
                <c:pt idx="5365">
                  <c:v>42395.145833333881</c:v>
                </c:pt>
                <c:pt idx="5366">
                  <c:v>42395.166666667217</c:v>
                </c:pt>
                <c:pt idx="5367">
                  <c:v>42395.187500000553</c:v>
                </c:pt>
                <c:pt idx="5368">
                  <c:v>42395.208333333889</c:v>
                </c:pt>
                <c:pt idx="5369">
                  <c:v>42395.229166667224</c:v>
                </c:pt>
                <c:pt idx="5370">
                  <c:v>42395.25000000056</c:v>
                </c:pt>
                <c:pt idx="5371">
                  <c:v>42395.270833333896</c:v>
                </c:pt>
                <c:pt idx="5372">
                  <c:v>42395.291666667232</c:v>
                </c:pt>
                <c:pt idx="5373">
                  <c:v>42395.312500000568</c:v>
                </c:pt>
                <c:pt idx="5374">
                  <c:v>42395.333333333903</c:v>
                </c:pt>
                <c:pt idx="5375">
                  <c:v>42395.354166667239</c:v>
                </c:pt>
                <c:pt idx="5376">
                  <c:v>42395.375000000575</c:v>
                </c:pt>
                <c:pt idx="5377">
                  <c:v>42395.395833333911</c:v>
                </c:pt>
                <c:pt idx="5378">
                  <c:v>42395.416666667246</c:v>
                </c:pt>
                <c:pt idx="5379">
                  <c:v>42395.437500000582</c:v>
                </c:pt>
                <c:pt idx="5380">
                  <c:v>42395.458333333918</c:v>
                </c:pt>
                <c:pt idx="5381">
                  <c:v>42395.479166667254</c:v>
                </c:pt>
                <c:pt idx="5382">
                  <c:v>42395.500000000589</c:v>
                </c:pt>
                <c:pt idx="5383">
                  <c:v>42395.520833333925</c:v>
                </c:pt>
                <c:pt idx="5384">
                  <c:v>42395.541666667261</c:v>
                </c:pt>
                <c:pt idx="5385">
                  <c:v>42395.562500000597</c:v>
                </c:pt>
                <c:pt idx="5386">
                  <c:v>42395.583333333932</c:v>
                </c:pt>
                <c:pt idx="5387">
                  <c:v>42395.604166667268</c:v>
                </c:pt>
                <c:pt idx="5388">
                  <c:v>42395.625000000604</c:v>
                </c:pt>
                <c:pt idx="5389">
                  <c:v>42395.64583333394</c:v>
                </c:pt>
                <c:pt idx="5390">
                  <c:v>42395.666666667275</c:v>
                </c:pt>
                <c:pt idx="5391">
                  <c:v>42395.687500000611</c:v>
                </c:pt>
                <c:pt idx="5392">
                  <c:v>42395.708333333947</c:v>
                </c:pt>
                <c:pt idx="5393">
                  <c:v>42395.729166667283</c:v>
                </c:pt>
                <c:pt idx="5394">
                  <c:v>42395.750000000618</c:v>
                </c:pt>
                <c:pt idx="5395">
                  <c:v>42395.770833333954</c:v>
                </c:pt>
                <c:pt idx="5396">
                  <c:v>42395.79166666729</c:v>
                </c:pt>
                <c:pt idx="5397">
                  <c:v>42395.812500000626</c:v>
                </c:pt>
                <c:pt idx="5398">
                  <c:v>42395.833333333961</c:v>
                </c:pt>
                <c:pt idx="5399">
                  <c:v>42395.854166667297</c:v>
                </c:pt>
                <c:pt idx="5400">
                  <c:v>42395.875000000633</c:v>
                </c:pt>
                <c:pt idx="5401">
                  <c:v>42395.895833333969</c:v>
                </c:pt>
                <c:pt idx="5402">
                  <c:v>42395.916666667305</c:v>
                </c:pt>
                <c:pt idx="5403">
                  <c:v>42395.93750000064</c:v>
                </c:pt>
                <c:pt idx="5404">
                  <c:v>42395.958333333976</c:v>
                </c:pt>
                <c:pt idx="5405">
                  <c:v>42395.979166667312</c:v>
                </c:pt>
                <c:pt idx="5406">
                  <c:v>42396.000000000648</c:v>
                </c:pt>
                <c:pt idx="5407">
                  <c:v>42396.020833333983</c:v>
                </c:pt>
                <c:pt idx="5408">
                  <c:v>42396.041666667319</c:v>
                </c:pt>
                <c:pt idx="5409">
                  <c:v>42396.062500000655</c:v>
                </c:pt>
                <c:pt idx="5410">
                  <c:v>42396.083333333991</c:v>
                </c:pt>
                <c:pt idx="5411">
                  <c:v>42396.104166667326</c:v>
                </c:pt>
                <c:pt idx="5412">
                  <c:v>42396.125000000662</c:v>
                </c:pt>
                <c:pt idx="5413">
                  <c:v>42396.145833333998</c:v>
                </c:pt>
                <c:pt idx="5414">
                  <c:v>42396.166666667334</c:v>
                </c:pt>
                <c:pt idx="5415">
                  <c:v>42396.187500000669</c:v>
                </c:pt>
                <c:pt idx="5416">
                  <c:v>42396.208333334005</c:v>
                </c:pt>
                <c:pt idx="5417">
                  <c:v>42396.229166667341</c:v>
                </c:pt>
                <c:pt idx="5418">
                  <c:v>42396.250000000677</c:v>
                </c:pt>
                <c:pt idx="5419">
                  <c:v>42396.270833334012</c:v>
                </c:pt>
                <c:pt idx="5420">
                  <c:v>42396.291666667348</c:v>
                </c:pt>
                <c:pt idx="5421">
                  <c:v>42396.312500000684</c:v>
                </c:pt>
                <c:pt idx="5422">
                  <c:v>42396.33333333402</c:v>
                </c:pt>
                <c:pt idx="5423">
                  <c:v>42396.354166667355</c:v>
                </c:pt>
                <c:pt idx="5424">
                  <c:v>42396.375000000691</c:v>
                </c:pt>
                <c:pt idx="5425">
                  <c:v>42396.395833334027</c:v>
                </c:pt>
                <c:pt idx="5426">
                  <c:v>42396.416666667363</c:v>
                </c:pt>
                <c:pt idx="5427">
                  <c:v>42396.437500000698</c:v>
                </c:pt>
                <c:pt idx="5428">
                  <c:v>42396.458333334034</c:v>
                </c:pt>
                <c:pt idx="5429">
                  <c:v>42396.47916666737</c:v>
                </c:pt>
                <c:pt idx="5430">
                  <c:v>42396.500000000706</c:v>
                </c:pt>
                <c:pt idx="5431">
                  <c:v>42396.520833334042</c:v>
                </c:pt>
                <c:pt idx="5432">
                  <c:v>42396.541666667377</c:v>
                </c:pt>
                <c:pt idx="5433">
                  <c:v>42396.562500000713</c:v>
                </c:pt>
                <c:pt idx="5434">
                  <c:v>42396.583333334049</c:v>
                </c:pt>
                <c:pt idx="5435">
                  <c:v>42396.604166667385</c:v>
                </c:pt>
                <c:pt idx="5436">
                  <c:v>42396.62500000072</c:v>
                </c:pt>
                <c:pt idx="5437">
                  <c:v>42396.645833334056</c:v>
                </c:pt>
                <c:pt idx="5438">
                  <c:v>42396.666666667392</c:v>
                </c:pt>
                <c:pt idx="5439">
                  <c:v>42396.687500000728</c:v>
                </c:pt>
                <c:pt idx="5440">
                  <c:v>42396.708333334063</c:v>
                </c:pt>
                <c:pt idx="5441">
                  <c:v>42396.729166667399</c:v>
                </c:pt>
                <c:pt idx="5442">
                  <c:v>42396.750000000735</c:v>
                </c:pt>
                <c:pt idx="5443">
                  <c:v>42396.770833334071</c:v>
                </c:pt>
                <c:pt idx="5444">
                  <c:v>42396.791666667406</c:v>
                </c:pt>
                <c:pt idx="5445">
                  <c:v>42396.812500000742</c:v>
                </c:pt>
                <c:pt idx="5446">
                  <c:v>42396.833333334078</c:v>
                </c:pt>
                <c:pt idx="5447">
                  <c:v>42396.854166667414</c:v>
                </c:pt>
                <c:pt idx="5448">
                  <c:v>42396.875000000749</c:v>
                </c:pt>
                <c:pt idx="5449">
                  <c:v>42396.895833334085</c:v>
                </c:pt>
                <c:pt idx="5450">
                  <c:v>42396.916666667421</c:v>
                </c:pt>
                <c:pt idx="5451">
                  <c:v>42396.937500000757</c:v>
                </c:pt>
                <c:pt idx="5452">
                  <c:v>42396.958333334092</c:v>
                </c:pt>
                <c:pt idx="5453">
                  <c:v>42396.979166667428</c:v>
                </c:pt>
                <c:pt idx="5454">
                  <c:v>42397.000000000764</c:v>
                </c:pt>
                <c:pt idx="5455">
                  <c:v>42397.0208333341</c:v>
                </c:pt>
                <c:pt idx="5456">
                  <c:v>42397.041666667435</c:v>
                </c:pt>
                <c:pt idx="5457">
                  <c:v>42397.062500000771</c:v>
                </c:pt>
                <c:pt idx="5458">
                  <c:v>42397.083333334107</c:v>
                </c:pt>
                <c:pt idx="5459">
                  <c:v>42397.104166667443</c:v>
                </c:pt>
                <c:pt idx="5460">
                  <c:v>42397.125000000779</c:v>
                </c:pt>
                <c:pt idx="5461">
                  <c:v>42397.145833334114</c:v>
                </c:pt>
                <c:pt idx="5462">
                  <c:v>42397.16666666745</c:v>
                </c:pt>
                <c:pt idx="5463">
                  <c:v>42397.187500000786</c:v>
                </c:pt>
                <c:pt idx="5464">
                  <c:v>42397.208333334122</c:v>
                </c:pt>
                <c:pt idx="5465">
                  <c:v>42397.229166667457</c:v>
                </c:pt>
                <c:pt idx="5466">
                  <c:v>42397.250000000793</c:v>
                </c:pt>
                <c:pt idx="5467">
                  <c:v>42397.270833334129</c:v>
                </c:pt>
                <c:pt idx="5468">
                  <c:v>42397.291666667465</c:v>
                </c:pt>
                <c:pt idx="5469">
                  <c:v>42397.3125000008</c:v>
                </c:pt>
                <c:pt idx="5470">
                  <c:v>42397.333333334136</c:v>
                </c:pt>
                <c:pt idx="5471">
                  <c:v>42397.354166667472</c:v>
                </c:pt>
                <c:pt idx="5472">
                  <c:v>42397.375000000808</c:v>
                </c:pt>
                <c:pt idx="5473">
                  <c:v>42397.395833334143</c:v>
                </c:pt>
                <c:pt idx="5474">
                  <c:v>42397.416666667479</c:v>
                </c:pt>
                <c:pt idx="5475">
                  <c:v>42397.437500000815</c:v>
                </c:pt>
                <c:pt idx="5476">
                  <c:v>42397.458333334151</c:v>
                </c:pt>
                <c:pt idx="5477">
                  <c:v>42397.479166667486</c:v>
                </c:pt>
                <c:pt idx="5478">
                  <c:v>42397.500000000822</c:v>
                </c:pt>
                <c:pt idx="5479">
                  <c:v>42397.520833334158</c:v>
                </c:pt>
                <c:pt idx="5480">
                  <c:v>42397.541666667494</c:v>
                </c:pt>
                <c:pt idx="5481">
                  <c:v>42397.562500000829</c:v>
                </c:pt>
                <c:pt idx="5482">
                  <c:v>42397.583333334165</c:v>
                </c:pt>
                <c:pt idx="5483">
                  <c:v>42397.604166667501</c:v>
                </c:pt>
                <c:pt idx="5484">
                  <c:v>42397.625000000837</c:v>
                </c:pt>
                <c:pt idx="5485">
                  <c:v>42397.645833334172</c:v>
                </c:pt>
                <c:pt idx="5486">
                  <c:v>42397.666666667508</c:v>
                </c:pt>
                <c:pt idx="5487">
                  <c:v>42397.687500000844</c:v>
                </c:pt>
                <c:pt idx="5488">
                  <c:v>42397.70833333418</c:v>
                </c:pt>
                <c:pt idx="5489">
                  <c:v>42397.729166667516</c:v>
                </c:pt>
                <c:pt idx="5490">
                  <c:v>42397.750000000851</c:v>
                </c:pt>
                <c:pt idx="5491">
                  <c:v>42397.770833334187</c:v>
                </c:pt>
                <c:pt idx="5492">
                  <c:v>42397.791666667523</c:v>
                </c:pt>
                <c:pt idx="5493">
                  <c:v>42397.812500000859</c:v>
                </c:pt>
                <c:pt idx="5494">
                  <c:v>42397.833333334194</c:v>
                </c:pt>
                <c:pt idx="5495">
                  <c:v>42397.85416666753</c:v>
                </c:pt>
                <c:pt idx="5496">
                  <c:v>42397.875000000866</c:v>
                </c:pt>
                <c:pt idx="5497">
                  <c:v>42397.895833334202</c:v>
                </c:pt>
                <c:pt idx="5498">
                  <c:v>42397.916666667537</c:v>
                </c:pt>
                <c:pt idx="5499">
                  <c:v>42397.937500000873</c:v>
                </c:pt>
                <c:pt idx="5500">
                  <c:v>42397.958333334209</c:v>
                </c:pt>
                <c:pt idx="5501">
                  <c:v>42397.979166667545</c:v>
                </c:pt>
                <c:pt idx="5502">
                  <c:v>42398.00000000088</c:v>
                </c:pt>
                <c:pt idx="5503">
                  <c:v>42398.020833334216</c:v>
                </c:pt>
                <c:pt idx="5504">
                  <c:v>42398.041666667552</c:v>
                </c:pt>
                <c:pt idx="5505">
                  <c:v>42398.062500000888</c:v>
                </c:pt>
                <c:pt idx="5506">
                  <c:v>42398.083333334223</c:v>
                </c:pt>
                <c:pt idx="5507">
                  <c:v>42398.104166667559</c:v>
                </c:pt>
                <c:pt idx="5508">
                  <c:v>42398.125000000895</c:v>
                </c:pt>
                <c:pt idx="5509">
                  <c:v>42398.145833334231</c:v>
                </c:pt>
                <c:pt idx="5510">
                  <c:v>42398.166666667566</c:v>
                </c:pt>
                <c:pt idx="5511">
                  <c:v>42398.187500000902</c:v>
                </c:pt>
                <c:pt idx="5512">
                  <c:v>42398.208333334238</c:v>
                </c:pt>
                <c:pt idx="5513">
                  <c:v>42398.229166667574</c:v>
                </c:pt>
                <c:pt idx="5514">
                  <c:v>42398.250000000909</c:v>
                </c:pt>
                <c:pt idx="5515">
                  <c:v>42398.270833334245</c:v>
                </c:pt>
                <c:pt idx="5516">
                  <c:v>42398.291666667581</c:v>
                </c:pt>
                <c:pt idx="5517">
                  <c:v>42398.312500000917</c:v>
                </c:pt>
                <c:pt idx="5518">
                  <c:v>42398.333333334253</c:v>
                </c:pt>
                <c:pt idx="5519">
                  <c:v>42398.354166667588</c:v>
                </c:pt>
                <c:pt idx="5520">
                  <c:v>42398.375000000924</c:v>
                </c:pt>
                <c:pt idx="5521">
                  <c:v>42398.39583333426</c:v>
                </c:pt>
                <c:pt idx="5522">
                  <c:v>42398.416666667596</c:v>
                </c:pt>
                <c:pt idx="5523">
                  <c:v>42398.437500000931</c:v>
                </c:pt>
                <c:pt idx="5524">
                  <c:v>42398.458333334267</c:v>
                </c:pt>
                <c:pt idx="5525">
                  <c:v>42398.479166667603</c:v>
                </c:pt>
                <c:pt idx="5526">
                  <c:v>42398.500000000939</c:v>
                </c:pt>
                <c:pt idx="5527">
                  <c:v>42398.520833334274</c:v>
                </c:pt>
                <c:pt idx="5528">
                  <c:v>42398.54166666761</c:v>
                </c:pt>
                <c:pt idx="5529">
                  <c:v>42398.562500000946</c:v>
                </c:pt>
                <c:pt idx="5530">
                  <c:v>42398.583333334282</c:v>
                </c:pt>
                <c:pt idx="5531">
                  <c:v>42398.604166667617</c:v>
                </c:pt>
                <c:pt idx="5532">
                  <c:v>42398.625000000953</c:v>
                </c:pt>
                <c:pt idx="5533">
                  <c:v>42398.645833334289</c:v>
                </c:pt>
                <c:pt idx="5534">
                  <c:v>42398.666666667625</c:v>
                </c:pt>
                <c:pt idx="5535">
                  <c:v>42398.68750000096</c:v>
                </c:pt>
                <c:pt idx="5536">
                  <c:v>42398.708333334296</c:v>
                </c:pt>
                <c:pt idx="5537">
                  <c:v>42398.729166667632</c:v>
                </c:pt>
                <c:pt idx="5538">
                  <c:v>42398.750000000968</c:v>
                </c:pt>
                <c:pt idx="5539">
                  <c:v>42398.770833334303</c:v>
                </c:pt>
                <c:pt idx="5540">
                  <c:v>42398.791666667639</c:v>
                </c:pt>
                <c:pt idx="5541">
                  <c:v>42398.812500000975</c:v>
                </c:pt>
                <c:pt idx="5542">
                  <c:v>42398.833333334311</c:v>
                </c:pt>
                <c:pt idx="5543">
                  <c:v>42398.854166667646</c:v>
                </c:pt>
                <c:pt idx="5544">
                  <c:v>42398.875000000982</c:v>
                </c:pt>
                <c:pt idx="5545">
                  <c:v>42398.895833334318</c:v>
                </c:pt>
                <c:pt idx="5546">
                  <c:v>42398.916666667654</c:v>
                </c:pt>
                <c:pt idx="5547">
                  <c:v>42398.93750000099</c:v>
                </c:pt>
                <c:pt idx="5548">
                  <c:v>42398.958333334325</c:v>
                </c:pt>
                <c:pt idx="5549">
                  <c:v>42398.979166667661</c:v>
                </c:pt>
                <c:pt idx="5550">
                  <c:v>42399.000000000997</c:v>
                </c:pt>
                <c:pt idx="5551">
                  <c:v>42399.020833334333</c:v>
                </c:pt>
                <c:pt idx="5552">
                  <c:v>42399.041666667668</c:v>
                </c:pt>
                <c:pt idx="5553">
                  <c:v>42399.062500001004</c:v>
                </c:pt>
                <c:pt idx="5554">
                  <c:v>42399.08333333434</c:v>
                </c:pt>
                <c:pt idx="5555">
                  <c:v>42399.104166667676</c:v>
                </c:pt>
                <c:pt idx="5556">
                  <c:v>42399.125000001011</c:v>
                </c:pt>
                <c:pt idx="5557">
                  <c:v>42399.145833334347</c:v>
                </c:pt>
                <c:pt idx="5558">
                  <c:v>42399.166666667683</c:v>
                </c:pt>
                <c:pt idx="5559">
                  <c:v>42399.187500001019</c:v>
                </c:pt>
                <c:pt idx="5560">
                  <c:v>42399.208333334354</c:v>
                </c:pt>
                <c:pt idx="5561">
                  <c:v>42399.22916666769</c:v>
                </c:pt>
                <c:pt idx="5562">
                  <c:v>42399.250000001026</c:v>
                </c:pt>
                <c:pt idx="5563">
                  <c:v>42399.270833334362</c:v>
                </c:pt>
                <c:pt idx="5564">
                  <c:v>42399.291666667697</c:v>
                </c:pt>
                <c:pt idx="5565">
                  <c:v>42399.312500001033</c:v>
                </c:pt>
                <c:pt idx="5566">
                  <c:v>42399.333333334369</c:v>
                </c:pt>
                <c:pt idx="5567">
                  <c:v>42399.354166667705</c:v>
                </c:pt>
                <c:pt idx="5568">
                  <c:v>42399.37500000104</c:v>
                </c:pt>
                <c:pt idx="5569">
                  <c:v>42399.395833334376</c:v>
                </c:pt>
                <c:pt idx="5570">
                  <c:v>42399.416666667712</c:v>
                </c:pt>
                <c:pt idx="5571">
                  <c:v>42399.437500001048</c:v>
                </c:pt>
                <c:pt idx="5572">
                  <c:v>42399.458333334383</c:v>
                </c:pt>
                <c:pt idx="5573">
                  <c:v>42399.479166667719</c:v>
                </c:pt>
                <c:pt idx="5574">
                  <c:v>42399.500000001055</c:v>
                </c:pt>
                <c:pt idx="5575">
                  <c:v>42399.520833334391</c:v>
                </c:pt>
                <c:pt idx="5576">
                  <c:v>42399.541666667727</c:v>
                </c:pt>
                <c:pt idx="5577">
                  <c:v>42399.562500001062</c:v>
                </c:pt>
                <c:pt idx="5578">
                  <c:v>42399.583333334398</c:v>
                </c:pt>
                <c:pt idx="5579">
                  <c:v>42399.604166667734</c:v>
                </c:pt>
                <c:pt idx="5580">
                  <c:v>42399.62500000107</c:v>
                </c:pt>
                <c:pt idx="5581">
                  <c:v>42399.645833334405</c:v>
                </c:pt>
                <c:pt idx="5582">
                  <c:v>42399.666666667741</c:v>
                </c:pt>
                <c:pt idx="5583">
                  <c:v>42399.687500001077</c:v>
                </c:pt>
                <c:pt idx="5584">
                  <c:v>42399.708333334413</c:v>
                </c:pt>
                <c:pt idx="5585">
                  <c:v>42399.729166667748</c:v>
                </c:pt>
                <c:pt idx="5586">
                  <c:v>42399.750000001084</c:v>
                </c:pt>
                <c:pt idx="5587">
                  <c:v>42399.77083333442</c:v>
                </c:pt>
                <c:pt idx="5588">
                  <c:v>42399.791666667756</c:v>
                </c:pt>
                <c:pt idx="5589">
                  <c:v>42399.812500001091</c:v>
                </c:pt>
                <c:pt idx="5590">
                  <c:v>42399.833333334427</c:v>
                </c:pt>
                <c:pt idx="5591">
                  <c:v>42399.854166667763</c:v>
                </c:pt>
                <c:pt idx="5592">
                  <c:v>42399.875000001099</c:v>
                </c:pt>
                <c:pt idx="5593">
                  <c:v>42399.895833334434</c:v>
                </c:pt>
                <c:pt idx="5594">
                  <c:v>42399.91666666777</c:v>
                </c:pt>
                <c:pt idx="5595">
                  <c:v>42399.937500001106</c:v>
                </c:pt>
                <c:pt idx="5596">
                  <c:v>42399.958333334442</c:v>
                </c:pt>
                <c:pt idx="5597">
                  <c:v>42399.979166667777</c:v>
                </c:pt>
                <c:pt idx="5598">
                  <c:v>42400.000000001113</c:v>
                </c:pt>
                <c:pt idx="5599">
                  <c:v>42400.020833334449</c:v>
                </c:pt>
                <c:pt idx="5600">
                  <c:v>42400.041666667785</c:v>
                </c:pt>
                <c:pt idx="5601">
                  <c:v>42400.06250000112</c:v>
                </c:pt>
                <c:pt idx="5602">
                  <c:v>42400.083333334456</c:v>
                </c:pt>
                <c:pt idx="5603">
                  <c:v>42400.104166667792</c:v>
                </c:pt>
                <c:pt idx="5604">
                  <c:v>42400.125000001128</c:v>
                </c:pt>
                <c:pt idx="5605">
                  <c:v>42400.145833334464</c:v>
                </c:pt>
                <c:pt idx="5606">
                  <c:v>42400.166666667799</c:v>
                </c:pt>
                <c:pt idx="5607">
                  <c:v>42400.187500001135</c:v>
                </c:pt>
                <c:pt idx="5608">
                  <c:v>42400.208333334471</c:v>
                </c:pt>
                <c:pt idx="5609">
                  <c:v>42400.229166667807</c:v>
                </c:pt>
                <c:pt idx="5610">
                  <c:v>42400.250000001142</c:v>
                </c:pt>
                <c:pt idx="5611">
                  <c:v>42400.270833334478</c:v>
                </c:pt>
                <c:pt idx="5612">
                  <c:v>42400.291666667814</c:v>
                </c:pt>
                <c:pt idx="5613">
                  <c:v>42400.31250000115</c:v>
                </c:pt>
                <c:pt idx="5614">
                  <c:v>42400.333333334485</c:v>
                </c:pt>
                <c:pt idx="5615">
                  <c:v>42400.354166667821</c:v>
                </c:pt>
                <c:pt idx="5616">
                  <c:v>42400.375000001157</c:v>
                </c:pt>
                <c:pt idx="5617">
                  <c:v>42400.395833334493</c:v>
                </c:pt>
                <c:pt idx="5618">
                  <c:v>42400.416666667828</c:v>
                </c:pt>
                <c:pt idx="5619">
                  <c:v>42400.437500001164</c:v>
                </c:pt>
                <c:pt idx="5620">
                  <c:v>42400.4583333345</c:v>
                </c:pt>
                <c:pt idx="5621">
                  <c:v>42400.479166667836</c:v>
                </c:pt>
                <c:pt idx="5622">
                  <c:v>42400.500000001171</c:v>
                </c:pt>
                <c:pt idx="5623">
                  <c:v>42400.520833334507</c:v>
                </c:pt>
                <c:pt idx="5624">
                  <c:v>42400.541666667843</c:v>
                </c:pt>
                <c:pt idx="5625">
                  <c:v>42400.562500001179</c:v>
                </c:pt>
                <c:pt idx="5626">
                  <c:v>42400.583333334514</c:v>
                </c:pt>
                <c:pt idx="5627">
                  <c:v>42400.60416666785</c:v>
                </c:pt>
                <c:pt idx="5628">
                  <c:v>42400.625000001186</c:v>
                </c:pt>
                <c:pt idx="5629">
                  <c:v>42400.645833334522</c:v>
                </c:pt>
                <c:pt idx="5630">
                  <c:v>42400.666666667857</c:v>
                </c:pt>
                <c:pt idx="5631">
                  <c:v>42400.687500001193</c:v>
                </c:pt>
                <c:pt idx="5632">
                  <c:v>42400.708333334529</c:v>
                </c:pt>
                <c:pt idx="5633">
                  <c:v>42400.729166667865</c:v>
                </c:pt>
                <c:pt idx="5634">
                  <c:v>42400.750000001201</c:v>
                </c:pt>
                <c:pt idx="5635">
                  <c:v>42400.770833334536</c:v>
                </c:pt>
                <c:pt idx="5636">
                  <c:v>42400.791666667872</c:v>
                </c:pt>
                <c:pt idx="5637">
                  <c:v>42400.812500001208</c:v>
                </c:pt>
                <c:pt idx="5638">
                  <c:v>42400.833333334544</c:v>
                </c:pt>
                <c:pt idx="5639">
                  <c:v>42400.854166667879</c:v>
                </c:pt>
                <c:pt idx="5640">
                  <c:v>42400.875000001215</c:v>
                </c:pt>
                <c:pt idx="5641">
                  <c:v>42400.895833334551</c:v>
                </c:pt>
                <c:pt idx="5642">
                  <c:v>42400.916666667887</c:v>
                </c:pt>
                <c:pt idx="5643">
                  <c:v>42400.937500001222</c:v>
                </c:pt>
                <c:pt idx="5644">
                  <c:v>42400.958333334558</c:v>
                </c:pt>
                <c:pt idx="5645">
                  <c:v>42400.979166667894</c:v>
                </c:pt>
                <c:pt idx="5646">
                  <c:v>42401.00000000123</c:v>
                </c:pt>
                <c:pt idx="5647">
                  <c:v>42401.020833334565</c:v>
                </c:pt>
                <c:pt idx="5648">
                  <c:v>42401.041666667901</c:v>
                </c:pt>
                <c:pt idx="5649">
                  <c:v>42401.062500001237</c:v>
                </c:pt>
                <c:pt idx="5650">
                  <c:v>42401.083333334573</c:v>
                </c:pt>
                <c:pt idx="5651">
                  <c:v>42401.104166667908</c:v>
                </c:pt>
                <c:pt idx="5652">
                  <c:v>42401.125000001244</c:v>
                </c:pt>
                <c:pt idx="5653">
                  <c:v>42401.14583333458</c:v>
                </c:pt>
                <c:pt idx="5654">
                  <c:v>42401.166666667916</c:v>
                </c:pt>
                <c:pt idx="5655">
                  <c:v>42401.187500001251</c:v>
                </c:pt>
                <c:pt idx="5656">
                  <c:v>42401.208333334587</c:v>
                </c:pt>
                <c:pt idx="5657">
                  <c:v>42401.229166667923</c:v>
                </c:pt>
                <c:pt idx="5658">
                  <c:v>42401.250000001259</c:v>
                </c:pt>
                <c:pt idx="5659">
                  <c:v>42401.270833334594</c:v>
                </c:pt>
                <c:pt idx="5660">
                  <c:v>42401.29166666793</c:v>
                </c:pt>
                <c:pt idx="5661">
                  <c:v>42401.312500001266</c:v>
                </c:pt>
                <c:pt idx="5662">
                  <c:v>42401.333333334602</c:v>
                </c:pt>
                <c:pt idx="5663">
                  <c:v>42401.354166667938</c:v>
                </c:pt>
                <c:pt idx="5664">
                  <c:v>42401.375000001273</c:v>
                </c:pt>
                <c:pt idx="5665">
                  <c:v>42401.395833334609</c:v>
                </c:pt>
                <c:pt idx="5666">
                  <c:v>42401.416666667945</c:v>
                </c:pt>
                <c:pt idx="5667">
                  <c:v>42401.437500001281</c:v>
                </c:pt>
                <c:pt idx="5668">
                  <c:v>42401.458333334616</c:v>
                </c:pt>
                <c:pt idx="5669">
                  <c:v>42401.479166667952</c:v>
                </c:pt>
                <c:pt idx="5670">
                  <c:v>42401.500000001288</c:v>
                </c:pt>
                <c:pt idx="5671">
                  <c:v>42401.520833334624</c:v>
                </c:pt>
                <c:pt idx="5672">
                  <c:v>42401.541666667959</c:v>
                </c:pt>
                <c:pt idx="5673">
                  <c:v>42401.562500001295</c:v>
                </c:pt>
                <c:pt idx="5674">
                  <c:v>42401.583333334631</c:v>
                </c:pt>
                <c:pt idx="5675">
                  <c:v>42401.604166667967</c:v>
                </c:pt>
                <c:pt idx="5676">
                  <c:v>42401.625000001302</c:v>
                </c:pt>
                <c:pt idx="5677">
                  <c:v>42401.645833334638</c:v>
                </c:pt>
                <c:pt idx="5678">
                  <c:v>42401.666666667974</c:v>
                </c:pt>
                <c:pt idx="5679">
                  <c:v>42401.68750000131</c:v>
                </c:pt>
                <c:pt idx="5680">
                  <c:v>42401.708333334645</c:v>
                </c:pt>
                <c:pt idx="5681">
                  <c:v>42401.729166667981</c:v>
                </c:pt>
                <c:pt idx="5682">
                  <c:v>42401.750000001317</c:v>
                </c:pt>
                <c:pt idx="5683">
                  <c:v>42401.770833334653</c:v>
                </c:pt>
                <c:pt idx="5684">
                  <c:v>42401.791666667988</c:v>
                </c:pt>
                <c:pt idx="5685">
                  <c:v>42401.812500001324</c:v>
                </c:pt>
                <c:pt idx="5686">
                  <c:v>42401.83333333466</c:v>
                </c:pt>
                <c:pt idx="5687">
                  <c:v>42401.854166667996</c:v>
                </c:pt>
                <c:pt idx="5688">
                  <c:v>42401.875000001332</c:v>
                </c:pt>
                <c:pt idx="5689">
                  <c:v>42401.895833334667</c:v>
                </c:pt>
                <c:pt idx="5690">
                  <c:v>42401.916666668003</c:v>
                </c:pt>
                <c:pt idx="5691">
                  <c:v>42401.937500001339</c:v>
                </c:pt>
                <c:pt idx="5692">
                  <c:v>42401.958333334675</c:v>
                </c:pt>
                <c:pt idx="5693">
                  <c:v>42401.97916666801</c:v>
                </c:pt>
                <c:pt idx="5694">
                  <c:v>42402.000000001346</c:v>
                </c:pt>
                <c:pt idx="5695">
                  <c:v>42402.020833334682</c:v>
                </c:pt>
                <c:pt idx="5696">
                  <c:v>42402.041666668018</c:v>
                </c:pt>
                <c:pt idx="5697">
                  <c:v>42402.062500001353</c:v>
                </c:pt>
                <c:pt idx="5698">
                  <c:v>42402.083333334689</c:v>
                </c:pt>
                <c:pt idx="5699">
                  <c:v>42402.104166668025</c:v>
                </c:pt>
                <c:pt idx="5700">
                  <c:v>42402.125000001361</c:v>
                </c:pt>
                <c:pt idx="5701">
                  <c:v>42402.145833334696</c:v>
                </c:pt>
                <c:pt idx="5702">
                  <c:v>42402.166666668032</c:v>
                </c:pt>
                <c:pt idx="5703">
                  <c:v>42402.187500001368</c:v>
                </c:pt>
                <c:pt idx="5704">
                  <c:v>42402.208333334704</c:v>
                </c:pt>
                <c:pt idx="5705">
                  <c:v>42402.229166668039</c:v>
                </c:pt>
                <c:pt idx="5706">
                  <c:v>42402.250000001375</c:v>
                </c:pt>
                <c:pt idx="5707">
                  <c:v>42402.270833334711</c:v>
                </c:pt>
                <c:pt idx="5708">
                  <c:v>42402.291666668047</c:v>
                </c:pt>
                <c:pt idx="5709">
                  <c:v>42402.312500001382</c:v>
                </c:pt>
                <c:pt idx="5710">
                  <c:v>42402.333333334718</c:v>
                </c:pt>
                <c:pt idx="5711">
                  <c:v>42402.354166668054</c:v>
                </c:pt>
                <c:pt idx="5712">
                  <c:v>42402.37500000139</c:v>
                </c:pt>
                <c:pt idx="5713">
                  <c:v>42402.395833334725</c:v>
                </c:pt>
                <c:pt idx="5714">
                  <c:v>42402.416666668061</c:v>
                </c:pt>
                <c:pt idx="5715">
                  <c:v>42402.437500001397</c:v>
                </c:pt>
                <c:pt idx="5716">
                  <c:v>42402.458333334733</c:v>
                </c:pt>
                <c:pt idx="5717">
                  <c:v>42402.479166668069</c:v>
                </c:pt>
                <c:pt idx="5718">
                  <c:v>42402.500000001404</c:v>
                </c:pt>
                <c:pt idx="5719">
                  <c:v>42402.52083333474</c:v>
                </c:pt>
                <c:pt idx="5720">
                  <c:v>42402.541666668076</c:v>
                </c:pt>
                <c:pt idx="5721">
                  <c:v>42402.562500001412</c:v>
                </c:pt>
                <c:pt idx="5722">
                  <c:v>42402.583333334747</c:v>
                </c:pt>
                <c:pt idx="5723">
                  <c:v>42402.604166668083</c:v>
                </c:pt>
                <c:pt idx="5724">
                  <c:v>42402.625000001419</c:v>
                </c:pt>
                <c:pt idx="5725">
                  <c:v>42402.645833334755</c:v>
                </c:pt>
                <c:pt idx="5726">
                  <c:v>42402.66666666809</c:v>
                </c:pt>
                <c:pt idx="5727">
                  <c:v>42402.687500001426</c:v>
                </c:pt>
                <c:pt idx="5728">
                  <c:v>42402.708333334762</c:v>
                </c:pt>
                <c:pt idx="5729">
                  <c:v>42402.729166668098</c:v>
                </c:pt>
                <c:pt idx="5730">
                  <c:v>42402.750000001433</c:v>
                </c:pt>
                <c:pt idx="5731">
                  <c:v>42402.770833334769</c:v>
                </c:pt>
                <c:pt idx="5732">
                  <c:v>42402.791666668105</c:v>
                </c:pt>
                <c:pt idx="5733">
                  <c:v>42402.812500001441</c:v>
                </c:pt>
                <c:pt idx="5734">
                  <c:v>42402.833333334776</c:v>
                </c:pt>
                <c:pt idx="5735">
                  <c:v>42402.854166668112</c:v>
                </c:pt>
                <c:pt idx="5736">
                  <c:v>42402.875000001448</c:v>
                </c:pt>
                <c:pt idx="5737">
                  <c:v>42402.895833334784</c:v>
                </c:pt>
                <c:pt idx="5738">
                  <c:v>42402.916666668119</c:v>
                </c:pt>
                <c:pt idx="5739">
                  <c:v>42402.937500001455</c:v>
                </c:pt>
                <c:pt idx="5740">
                  <c:v>42402.958333334791</c:v>
                </c:pt>
                <c:pt idx="5741">
                  <c:v>42402.979166668127</c:v>
                </c:pt>
                <c:pt idx="5742">
                  <c:v>42403.000000001462</c:v>
                </c:pt>
                <c:pt idx="5743">
                  <c:v>42403.020833334798</c:v>
                </c:pt>
                <c:pt idx="5744">
                  <c:v>42403.041666668134</c:v>
                </c:pt>
                <c:pt idx="5745">
                  <c:v>42403.06250000147</c:v>
                </c:pt>
                <c:pt idx="5746">
                  <c:v>42403.083333334806</c:v>
                </c:pt>
                <c:pt idx="5747">
                  <c:v>42403.104166668141</c:v>
                </c:pt>
                <c:pt idx="5748">
                  <c:v>42403.125000001477</c:v>
                </c:pt>
                <c:pt idx="5749">
                  <c:v>42403.145833334813</c:v>
                </c:pt>
                <c:pt idx="5750">
                  <c:v>42403.166666668149</c:v>
                </c:pt>
                <c:pt idx="5751">
                  <c:v>42403.187500001484</c:v>
                </c:pt>
                <c:pt idx="5752">
                  <c:v>42403.20833333482</c:v>
                </c:pt>
                <c:pt idx="5753">
                  <c:v>42403.229166668156</c:v>
                </c:pt>
                <c:pt idx="5754">
                  <c:v>42403.250000001492</c:v>
                </c:pt>
                <c:pt idx="5755">
                  <c:v>42403.270833334827</c:v>
                </c:pt>
                <c:pt idx="5756">
                  <c:v>42403.291666668163</c:v>
                </c:pt>
                <c:pt idx="5757">
                  <c:v>42403.312500001499</c:v>
                </c:pt>
                <c:pt idx="5758">
                  <c:v>42403.333333334835</c:v>
                </c:pt>
                <c:pt idx="5759">
                  <c:v>42403.35416666817</c:v>
                </c:pt>
                <c:pt idx="5760">
                  <c:v>42403.375000001506</c:v>
                </c:pt>
                <c:pt idx="5761">
                  <c:v>42403.395833334842</c:v>
                </c:pt>
                <c:pt idx="5762">
                  <c:v>42403.416666668178</c:v>
                </c:pt>
                <c:pt idx="5763">
                  <c:v>42403.437500001513</c:v>
                </c:pt>
                <c:pt idx="5764">
                  <c:v>42403.458333334849</c:v>
                </c:pt>
                <c:pt idx="5765">
                  <c:v>42403.479166668185</c:v>
                </c:pt>
                <c:pt idx="5766">
                  <c:v>42403.500000001521</c:v>
                </c:pt>
                <c:pt idx="5767">
                  <c:v>42403.520833334856</c:v>
                </c:pt>
                <c:pt idx="5768">
                  <c:v>42403.541666668192</c:v>
                </c:pt>
                <c:pt idx="5769">
                  <c:v>42403.562500001528</c:v>
                </c:pt>
                <c:pt idx="5770">
                  <c:v>42403.583333334864</c:v>
                </c:pt>
                <c:pt idx="5771">
                  <c:v>42403.604166668199</c:v>
                </c:pt>
                <c:pt idx="5772">
                  <c:v>42403.625000001535</c:v>
                </c:pt>
                <c:pt idx="5773">
                  <c:v>42403.645833334871</c:v>
                </c:pt>
                <c:pt idx="5774">
                  <c:v>42403.666666668207</c:v>
                </c:pt>
                <c:pt idx="5775">
                  <c:v>42403.687500001543</c:v>
                </c:pt>
                <c:pt idx="5776">
                  <c:v>42403.708333334878</c:v>
                </c:pt>
                <c:pt idx="5777">
                  <c:v>42403.729166668214</c:v>
                </c:pt>
                <c:pt idx="5778">
                  <c:v>42403.75000000155</c:v>
                </c:pt>
                <c:pt idx="5779">
                  <c:v>42403.770833334886</c:v>
                </c:pt>
                <c:pt idx="5780">
                  <c:v>42403.791666668221</c:v>
                </c:pt>
                <c:pt idx="5781">
                  <c:v>42403.812500001557</c:v>
                </c:pt>
                <c:pt idx="5782">
                  <c:v>42403.833333334893</c:v>
                </c:pt>
                <c:pt idx="5783">
                  <c:v>42403.854166668229</c:v>
                </c:pt>
                <c:pt idx="5784">
                  <c:v>42403.875000001564</c:v>
                </c:pt>
                <c:pt idx="5785">
                  <c:v>42403.8958333349</c:v>
                </c:pt>
                <c:pt idx="5786">
                  <c:v>42403.916666668236</c:v>
                </c:pt>
                <c:pt idx="5787">
                  <c:v>42403.937500001572</c:v>
                </c:pt>
                <c:pt idx="5788">
                  <c:v>42403.958333334907</c:v>
                </c:pt>
                <c:pt idx="5789">
                  <c:v>42403.979166668243</c:v>
                </c:pt>
                <c:pt idx="5790">
                  <c:v>42404.000000001579</c:v>
                </c:pt>
                <c:pt idx="5791">
                  <c:v>42404.020833334915</c:v>
                </c:pt>
                <c:pt idx="5792">
                  <c:v>42404.04166666825</c:v>
                </c:pt>
                <c:pt idx="5793">
                  <c:v>42404.062500001586</c:v>
                </c:pt>
                <c:pt idx="5794">
                  <c:v>42404.083333334922</c:v>
                </c:pt>
                <c:pt idx="5795">
                  <c:v>42404.104166668258</c:v>
                </c:pt>
                <c:pt idx="5796">
                  <c:v>42404.125000001593</c:v>
                </c:pt>
                <c:pt idx="5797">
                  <c:v>42404.145833334929</c:v>
                </c:pt>
                <c:pt idx="5798">
                  <c:v>42404.166666668265</c:v>
                </c:pt>
                <c:pt idx="5799">
                  <c:v>42404.187500001601</c:v>
                </c:pt>
                <c:pt idx="5800">
                  <c:v>42404.208333334936</c:v>
                </c:pt>
                <c:pt idx="5801">
                  <c:v>42404.229166668272</c:v>
                </c:pt>
                <c:pt idx="5802">
                  <c:v>42404.250000001608</c:v>
                </c:pt>
                <c:pt idx="5803">
                  <c:v>42404.270833334944</c:v>
                </c:pt>
                <c:pt idx="5804">
                  <c:v>42404.29166666828</c:v>
                </c:pt>
                <c:pt idx="5805">
                  <c:v>42404.312500001615</c:v>
                </c:pt>
                <c:pt idx="5806">
                  <c:v>42404.333333334951</c:v>
                </c:pt>
                <c:pt idx="5807">
                  <c:v>42404.354166668287</c:v>
                </c:pt>
                <c:pt idx="5808">
                  <c:v>42404.375000001623</c:v>
                </c:pt>
                <c:pt idx="5809">
                  <c:v>42404.395833334958</c:v>
                </c:pt>
                <c:pt idx="5810">
                  <c:v>42404.416666668294</c:v>
                </c:pt>
                <c:pt idx="5811">
                  <c:v>42404.43750000163</c:v>
                </c:pt>
                <c:pt idx="5812">
                  <c:v>42404.458333334966</c:v>
                </c:pt>
                <c:pt idx="5813">
                  <c:v>42404.479166668301</c:v>
                </c:pt>
                <c:pt idx="5814">
                  <c:v>42404.500000001637</c:v>
                </c:pt>
                <c:pt idx="5815">
                  <c:v>42404.520833334973</c:v>
                </c:pt>
                <c:pt idx="5816">
                  <c:v>42404.541666668309</c:v>
                </c:pt>
                <c:pt idx="5817">
                  <c:v>42404.562500001644</c:v>
                </c:pt>
                <c:pt idx="5818">
                  <c:v>42404.58333333498</c:v>
                </c:pt>
                <c:pt idx="5819">
                  <c:v>42404.604166668316</c:v>
                </c:pt>
                <c:pt idx="5820">
                  <c:v>42404.625000001652</c:v>
                </c:pt>
                <c:pt idx="5821">
                  <c:v>42404.645833334987</c:v>
                </c:pt>
                <c:pt idx="5822">
                  <c:v>42404.666666668323</c:v>
                </c:pt>
                <c:pt idx="5823">
                  <c:v>42404.687500001659</c:v>
                </c:pt>
                <c:pt idx="5824">
                  <c:v>42404.708333334995</c:v>
                </c:pt>
                <c:pt idx="5825">
                  <c:v>42404.72916666833</c:v>
                </c:pt>
                <c:pt idx="5826">
                  <c:v>42404.750000001666</c:v>
                </c:pt>
                <c:pt idx="5827">
                  <c:v>42404.770833335002</c:v>
                </c:pt>
                <c:pt idx="5828">
                  <c:v>42404.791666668338</c:v>
                </c:pt>
                <c:pt idx="5829">
                  <c:v>42404.812500001673</c:v>
                </c:pt>
                <c:pt idx="5830">
                  <c:v>42404.833333335009</c:v>
                </c:pt>
                <c:pt idx="5831">
                  <c:v>42404.854166668345</c:v>
                </c:pt>
                <c:pt idx="5832">
                  <c:v>42404.875000001681</c:v>
                </c:pt>
                <c:pt idx="5833">
                  <c:v>42404.895833335017</c:v>
                </c:pt>
                <c:pt idx="5834">
                  <c:v>42404.916666668352</c:v>
                </c:pt>
                <c:pt idx="5835">
                  <c:v>42404.937500001688</c:v>
                </c:pt>
                <c:pt idx="5836">
                  <c:v>42404.958333335024</c:v>
                </c:pt>
                <c:pt idx="5837">
                  <c:v>42404.97916666836</c:v>
                </c:pt>
                <c:pt idx="5838">
                  <c:v>42405.000000001695</c:v>
                </c:pt>
                <c:pt idx="5839">
                  <c:v>42405.020833335031</c:v>
                </c:pt>
                <c:pt idx="5840">
                  <c:v>42405.041666668367</c:v>
                </c:pt>
                <c:pt idx="5841">
                  <c:v>42405.062500001703</c:v>
                </c:pt>
                <c:pt idx="5842">
                  <c:v>42405.083333335038</c:v>
                </c:pt>
                <c:pt idx="5843">
                  <c:v>42405.104166668374</c:v>
                </c:pt>
                <c:pt idx="5844">
                  <c:v>42405.12500000171</c:v>
                </c:pt>
                <c:pt idx="5845">
                  <c:v>42405.145833335046</c:v>
                </c:pt>
                <c:pt idx="5846">
                  <c:v>42405.166666668381</c:v>
                </c:pt>
                <c:pt idx="5847">
                  <c:v>42405.187500001717</c:v>
                </c:pt>
                <c:pt idx="5848">
                  <c:v>42405.208333335053</c:v>
                </c:pt>
                <c:pt idx="5849">
                  <c:v>42405.229166668389</c:v>
                </c:pt>
                <c:pt idx="5850">
                  <c:v>42405.250000001724</c:v>
                </c:pt>
                <c:pt idx="5851">
                  <c:v>42405.27083333506</c:v>
                </c:pt>
                <c:pt idx="5852">
                  <c:v>42405.291666668396</c:v>
                </c:pt>
                <c:pt idx="5853">
                  <c:v>42405.312500001732</c:v>
                </c:pt>
                <c:pt idx="5854">
                  <c:v>42405.333333335067</c:v>
                </c:pt>
                <c:pt idx="5855">
                  <c:v>42405.354166668403</c:v>
                </c:pt>
                <c:pt idx="5856">
                  <c:v>42405.375000001739</c:v>
                </c:pt>
                <c:pt idx="5857">
                  <c:v>42405.395833335075</c:v>
                </c:pt>
                <c:pt idx="5858">
                  <c:v>42405.41666666841</c:v>
                </c:pt>
                <c:pt idx="5859">
                  <c:v>42405.437500001746</c:v>
                </c:pt>
                <c:pt idx="5860">
                  <c:v>42405.458333335082</c:v>
                </c:pt>
                <c:pt idx="5861">
                  <c:v>42405.479166668418</c:v>
                </c:pt>
                <c:pt idx="5862">
                  <c:v>42405.500000001754</c:v>
                </c:pt>
                <c:pt idx="5863">
                  <c:v>42405.520833335089</c:v>
                </c:pt>
                <c:pt idx="5864">
                  <c:v>42405.541666668425</c:v>
                </c:pt>
                <c:pt idx="5865">
                  <c:v>42405.562500001761</c:v>
                </c:pt>
                <c:pt idx="5866">
                  <c:v>42405.583333335097</c:v>
                </c:pt>
                <c:pt idx="5867">
                  <c:v>42405.604166668432</c:v>
                </c:pt>
                <c:pt idx="5868">
                  <c:v>42405.625000001768</c:v>
                </c:pt>
                <c:pt idx="5869">
                  <c:v>42405.645833335104</c:v>
                </c:pt>
                <c:pt idx="5870">
                  <c:v>42405.66666666844</c:v>
                </c:pt>
                <c:pt idx="5871">
                  <c:v>42405.687500001775</c:v>
                </c:pt>
                <c:pt idx="5872">
                  <c:v>42405.708333335111</c:v>
                </c:pt>
                <c:pt idx="5873">
                  <c:v>42405.729166668447</c:v>
                </c:pt>
                <c:pt idx="5874">
                  <c:v>42405.750000001783</c:v>
                </c:pt>
                <c:pt idx="5875">
                  <c:v>42405.770833335118</c:v>
                </c:pt>
                <c:pt idx="5876">
                  <c:v>42405.791666668454</c:v>
                </c:pt>
                <c:pt idx="5877">
                  <c:v>42405.81250000179</c:v>
                </c:pt>
                <c:pt idx="5878">
                  <c:v>42405.833333335126</c:v>
                </c:pt>
                <c:pt idx="5879">
                  <c:v>42405.854166668461</c:v>
                </c:pt>
                <c:pt idx="5880">
                  <c:v>42405.875000001797</c:v>
                </c:pt>
                <c:pt idx="5881">
                  <c:v>42405.895833335133</c:v>
                </c:pt>
                <c:pt idx="5882">
                  <c:v>42405.916666668469</c:v>
                </c:pt>
                <c:pt idx="5883">
                  <c:v>42405.937500001804</c:v>
                </c:pt>
                <c:pt idx="5884">
                  <c:v>42405.95833333514</c:v>
                </c:pt>
                <c:pt idx="5885">
                  <c:v>42405.979166668476</c:v>
                </c:pt>
                <c:pt idx="5886">
                  <c:v>42406.000000001812</c:v>
                </c:pt>
                <c:pt idx="5887">
                  <c:v>42406.020833335147</c:v>
                </c:pt>
                <c:pt idx="5888">
                  <c:v>42406.041666668483</c:v>
                </c:pt>
                <c:pt idx="5889">
                  <c:v>42406.062500001819</c:v>
                </c:pt>
                <c:pt idx="5890">
                  <c:v>42406.083333335155</c:v>
                </c:pt>
                <c:pt idx="5891">
                  <c:v>42406.104166668491</c:v>
                </c:pt>
                <c:pt idx="5892">
                  <c:v>42406.125000001826</c:v>
                </c:pt>
                <c:pt idx="5893">
                  <c:v>42406.145833335162</c:v>
                </c:pt>
                <c:pt idx="5894">
                  <c:v>42406.166666668498</c:v>
                </c:pt>
                <c:pt idx="5895">
                  <c:v>42406.187500001834</c:v>
                </c:pt>
                <c:pt idx="5896">
                  <c:v>42406.208333335169</c:v>
                </c:pt>
                <c:pt idx="5897">
                  <c:v>42406.229166668505</c:v>
                </c:pt>
                <c:pt idx="5898">
                  <c:v>42406.250000001841</c:v>
                </c:pt>
                <c:pt idx="5899">
                  <c:v>42406.270833335177</c:v>
                </c:pt>
                <c:pt idx="5900">
                  <c:v>42406.291666668512</c:v>
                </c:pt>
                <c:pt idx="5901">
                  <c:v>42406.312500001848</c:v>
                </c:pt>
                <c:pt idx="5902">
                  <c:v>42406.333333335184</c:v>
                </c:pt>
                <c:pt idx="5903">
                  <c:v>42406.35416666852</c:v>
                </c:pt>
                <c:pt idx="5904">
                  <c:v>42406.375000001855</c:v>
                </c:pt>
                <c:pt idx="5905">
                  <c:v>42406.395833335191</c:v>
                </c:pt>
                <c:pt idx="5906">
                  <c:v>42406.416666668527</c:v>
                </c:pt>
                <c:pt idx="5907">
                  <c:v>42406.437500001863</c:v>
                </c:pt>
                <c:pt idx="5908">
                  <c:v>42406.458333335198</c:v>
                </c:pt>
                <c:pt idx="5909">
                  <c:v>42406.479166668534</c:v>
                </c:pt>
                <c:pt idx="5910">
                  <c:v>42406.50000000187</c:v>
                </c:pt>
                <c:pt idx="5911">
                  <c:v>42406.520833335206</c:v>
                </c:pt>
                <c:pt idx="5912">
                  <c:v>42406.541666668541</c:v>
                </c:pt>
                <c:pt idx="5913">
                  <c:v>42406.562500001877</c:v>
                </c:pt>
                <c:pt idx="5914">
                  <c:v>42406.583333335213</c:v>
                </c:pt>
                <c:pt idx="5915">
                  <c:v>42406.604166668549</c:v>
                </c:pt>
                <c:pt idx="5916">
                  <c:v>42406.625000001884</c:v>
                </c:pt>
                <c:pt idx="5917">
                  <c:v>42406.64583333522</c:v>
                </c:pt>
                <c:pt idx="5918">
                  <c:v>42406.666666668556</c:v>
                </c:pt>
                <c:pt idx="5919">
                  <c:v>42406.687500001892</c:v>
                </c:pt>
                <c:pt idx="5920">
                  <c:v>42406.708333335228</c:v>
                </c:pt>
                <c:pt idx="5921">
                  <c:v>42406.729166668563</c:v>
                </c:pt>
                <c:pt idx="5922">
                  <c:v>42406.750000001899</c:v>
                </c:pt>
                <c:pt idx="5923">
                  <c:v>42406.770833335235</c:v>
                </c:pt>
                <c:pt idx="5924">
                  <c:v>42406.791666668571</c:v>
                </c:pt>
                <c:pt idx="5925">
                  <c:v>42406.812500001906</c:v>
                </c:pt>
                <c:pt idx="5926">
                  <c:v>42406.833333335242</c:v>
                </c:pt>
                <c:pt idx="5927">
                  <c:v>42406.854166668578</c:v>
                </c:pt>
                <c:pt idx="5928">
                  <c:v>42406.875000001914</c:v>
                </c:pt>
                <c:pt idx="5929">
                  <c:v>42406.895833335249</c:v>
                </c:pt>
                <c:pt idx="5930">
                  <c:v>42406.916666668585</c:v>
                </c:pt>
                <c:pt idx="5931">
                  <c:v>42406.937500001921</c:v>
                </c:pt>
                <c:pt idx="5932">
                  <c:v>42406.958333335257</c:v>
                </c:pt>
                <c:pt idx="5933">
                  <c:v>42406.979166668592</c:v>
                </c:pt>
                <c:pt idx="5934">
                  <c:v>42407.000000001928</c:v>
                </c:pt>
                <c:pt idx="5935">
                  <c:v>42407.020833335264</c:v>
                </c:pt>
                <c:pt idx="5936">
                  <c:v>42407.0416666686</c:v>
                </c:pt>
                <c:pt idx="5937">
                  <c:v>42407.062500001935</c:v>
                </c:pt>
                <c:pt idx="5938">
                  <c:v>42407.083333335271</c:v>
                </c:pt>
                <c:pt idx="5939">
                  <c:v>42407.104166668607</c:v>
                </c:pt>
                <c:pt idx="5940">
                  <c:v>42407.125000001943</c:v>
                </c:pt>
                <c:pt idx="5941">
                  <c:v>42407.145833335278</c:v>
                </c:pt>
                <c:pt idx="5942">
                  <c:v>42407.166666668614</c:v>
                </c:pt>
                <c:pt idx="5943">
                  <c:v>42407.18750000195</c:v>
                </c:pt>
                <c:pt idx="5944">
                  <c:v>42407.208333335286</c:v>
                </c:pt>
                <c:pt idx="5945">
                  <c:v>42407.229166668621</c:v>
                </c:pt>
                <c:pt idx="5946">
                  <c:v>42407.250000001957</c:v>
                </c:pt>
                <c:pt idx="5947">
                  <c:v>42407.270833335293</c:v>
                </c:pt>
                <c:pt idx="5948">
                  <c:v>42407.291666668629</c:v>
                </c:pt>
                <c:pt idx="5949">
                  <c:v>42407.312500001965</c:v>
                </c:pt>
                <c:pt idx="5950">
                  <c:v>42407.3333333353</c:v>
                </c:pt>
                <c:pt idx="5951">
                  <c:v>42407.354166668636</c:v>
                </c:pt>
                <c:pt idx="5952">
                  <c:v>42407.375000001972</c:v>
                </c:pt>
                <c:pt idx="5953">
                  <c:v>42407.395833335308</c:v>
                </c:pt>
                <c:pt idx="5954">
                  <c:v>42407.416666668643</c:v>
                </c:pt>
                <c:pt idx="5955">
                  <c:v>42407.437500001979</c:v>
                </c:pt>
                <c:pt idx="5956">
                  <c:v>42407.458333335315</c:v>
                </c:pt>
                <c:pt idx="5957">
                  <c:v>42407.479166668651</c:v>
                </c:pt>
                <c:pt idx="5958">
                  <c:v>42407.500000001986</c:v>
                </c:pt>
                <c:pt idx="5959">
                  <c:v>42407.520833335322</c:v>
                </c:pt>
                <c:pt idx="5960">
                  <c:v>42407.541666668658</c:v>
                </c:pt>
                <c:pt idx="5961">
                  <c:v>42407.562500001994</c:v>
                </c:pt>
                <c:pt idx="5962">
                  <c:v>42407.583333335329</c:v>
                </c:pt>
                <c:pt idx="5963">
                  <c:v>42407.604166668665</c:v>
                </c:pt>
                <c:pt idx="5964">
                  <c:v>42407.625000002001</c:v>
                </c:pt>
                <c:pt idx="5965">
                  <c:v>42407.645833335337</c:v>
                </c:pt>
                <c:pt idx="5966">
                  <c:v>42407.666666668672</c:v>
                </c:pt>
                <c:pt idx="5967">
                  <c:v>42407.687500002008</c:v>
                </c:pt>
                <c:pt idx="5968">
                  <c:v>42407.708333335344</c:v>
                </c:pt>
                <c:pt idx="5969">
                  <c:v>42407.72916666868</c:v>
                </c:pt>
                <c:pt idx="5970">
                  <c:v>42407.750000002015</c:v>
                </c:pt>
                <c:pt idx="5971">
                  <c:v>42407.770833335351</c:v>
                </c:pt>
                <c:pt idx="5972">
                  <c:v>42407.791666668687</c:v>
                </c:pt>
                <c:pt idx="5973">
                  <c:v>42407.812500002023</c:v>
                </c:pt>
                <c:pt idx="5974">
                  <c:v>42407.833333335358</c:v>
                </c:pt>
                <c:pt idx="5975">
                  <c:v>42407.854166668694</c:v>
                </c:pt>
                <c:pt idx="5976">
                  <c:v>42407.87500000203</c:v>
                </c:pt>
                <c:pt idx="5977">
                  <c:v>42407.895833335366</c:v>
                </c:pt>
                <c:pt idx="5978">
                  <c:v>42407.916666668702</c:v>
                </c:pt>
                <c:pt idx="5979">
                  <c:v>42407.937500002037</c:v>
                </c:pt>
                <c:pt idx="5980">
                  <c:v>42407.958333335373</c:v>
                </c:pt>
                <c:pt idx="5981">
                  <c:v>42407.979166668709</c:v>
                </c:pt>
                <c:pt idx="5982">
                  <c:v>42408.000000002045</c:v>
                </c:pt>
                <c:pt idx="5983">
                  <c:v>42408.02083333538</c:v>
                </c:pt>
                <c:pt idx="5984">
                  <c:v>42408.041666668716</c:v>
                </c:pt>
                <c:pt idx="5985">
                  <c:v>42408.062500002052</c:v>
                </c:pt>
                <c:pt idx="5986">
                  <c:v>42408.083333335388</c:v>
                </c:pt>
                <c:pt idx="5987">
                  <c:v>42408.104166668723</c:v>
                </c:pt>
                <c:pt idx="5988">
                  <c:v>42408.125000002059</c:v>
                </c:pt>
                <c:pt idx="5989">
                  <c:v>42408.145833335395</c:v>
                </c:pt>
                <c:pt idx="5990">
                  <c:v>42408.166666668731</c:v>
                </c:pt>
                <c:pt idx="5991">
                  <c:v>42408.187500002066</c:v>
                </c:pt>
                <c:pt idx="5992">
                  <c:v>42408.208333335402</c:v>
                </c:pt>
                <c:pt idx="5993">
                  <c:v>42408.229166668738</c:v>
                </c:pt>
                <c:pt idx="5994">
                  <c:v>42408.250000002074</c:v>
                </c:pt>
                <c:pt idx="5995">
                  <c:v>42408.270833335409</c:v>
                </c:pt>
                <c:pt idx="5996">
                  <c:v>42408.291666668745</c:v>
                </c:pt>
                <c:pt idx="5997">
                  <c:v>42408.312500002081</c:v>
                </c:pt>
                <c:pt idx="5998">
                  <c:v>42408.333333335417</c:v>
                </c:pt>
                <c:pt idx="5999">
                  <c:v>42408.354166668752</c:v>
                </c:pt>
                <c:pt idx="6000">
                  <c:v>42408.375000002088</c:v>
                </c:pt>
                <c:pt idx="6001">
                  <c:v>42408.395833335424</c:v>
                </c:pt>
                <c:pt idx="6002">
                  <c:v>42408.41666666876</c:v>
                </c:pt>
                <c:pt idx="6003">
                  <c:v>42408.437500002095</c:v>
                </c:pt>
                <c:pt idx="6004">
                  <c:v>42408.458333335431</c:v>
                </c:pt>
                <c:pt idx="6005">
                  <c:v>42408.479166668767</c:v>
                </c:pt>
                <c:pt idx="6006">
                  <c:v>42408.500000002103</c:v>
                </c:pt>
                <c:pt idx="6007">
                  <c:v>42408.520833335439</c:v>
                </c:pt>
                <c:pt idx="6008">
                  <c:v>42408.541666668774</c:v>
                </c:pt>
                <c:pt idx="6009">
                  <c:v>42408.56250000211</c:v>
                </c:pt>
                <c:pt idx="6010">
                  <c:v>42408.583333335446</c:v>
                </c:pt>
                <c:pt idx="6011">
                  <c:v>42408.604166668782</c:v>
                </c:pt>
                <c:pt idx="6012">
                  <c:v>42408.625000002117</c:v>
                </c:pt>
                <c:pt idx="6013">
                  <c:v>42408.645833335453</c:v>
                </c:pt>
                <c:pt idx="6014">
                  <c:v>42408.666666668789</c:v>
                </c:pt>
                <c:pt idx="6015">
                  <c:v>42408.687500002125</c:v>
                </c:pt>
                <c:pt idx="6016">
                  <c:v>42408.70833333546</c:v>
                </c:pt>
                <c:pt idx="6017">
                  <c:v>42408.729166668796</c:v>
                </c:pt>
                <c:pt idx="6018">
                  <c:v>42408.750000002132</c:v>
                </c:pt>
                <c:pt idx="6019">
                  <c:v>42408.770833335468</c:v>
                </c:pt>
                <c:pt idx="6020">
                  <c:v>42408.791666668803</c:v>
                </c:pt>
                <c:pt idx="6021">
                  <c:v>42408.812500002139</c:v>
                </c:pt>
                <c:pt idx="6022">
                  <c:v>42408.833333335475</c:v>
                </c:pt>
                <c:pt idx="6023">
                  <c:v>42408.854166668811</c:v>
                </c:pt>
                <c:pt idx="6024">
                  <c:v>42408.875000002146</c:v>
                </c:pt>
                <c:pt idx="6025">
                  <c:v>42408.895833335482</c:v>
                </c:pt>
                <c:pt idx="6026">
                  <c:v>42408.916666668818</c:v>
                </c:pt>
                <c:pt idx="6027">
                  <c:v>42408.937500002154</c:v>
                </c:pt>
                <c:pt idx="6028">
                  <c:v>42408.958333335489</c:v>
                </c:pt>
                <c:pt idx="6029">
                  <c:v>42408.979166668825</c:v>
                </c:pt>
                <c:pt idx="6030">
                  <c:v>42409.000000002161</c:v>
                </c:pt>
                <c:pt idx="6031">
                  <c:v>42409.020833335497</c:v>
                </c:pt>
                <c:pt idx="6032">
                  <c:v>42409.041666668832</c:v>
                </c:pt>
                <c:pt idx="6033">
                  <c:v>42409.062500002168</c:v>
                </c:pt>
                <c:pt idx="6034">
                  <c:v>42409.083333335504</c:v>
                </c:pt>
                <c:pt idx="6035">
                  <c:v>42409.10416666884</c:v>
                </c:pt>
                <c:pt idx="6036">
                  <c:v>42409.125000002176</c:v>
                </c:pt>
                <c:pt idx="6037">
                  <c:v>42409.145833335511</c:v>
                </c:pt>
                <c:pt idx="6038">
                  <c:v>42409.166666668847</c:v>
                </c:pt>
                <c:pt idx="6039">
                  <c:v>42409.187500002183</c:v>
                </c:pt>
                <c:pt idx="6040">
                  <c:v>42409.208333335519</c:v>
                </c:pt>
                <c:pt idx="6041">
                  <c:v>42409.229166668854</c:v>
                </c:pt>
                <c:pt idx="6042">
                  <c:v>42409.25000000219</c:v>
                </c:pt>
                <c:pt idx="6043">
                  <c:v>42409.270833335526</c:v>
                </c:pt>
                <c:pt idx="6044">
                  <c:v>42409.291666668862</c:v>
                </c:pt>
                <c:pt idx="6045">
                  <c:v>42409.312500002197</c:v>
                </c:pt>
                <c:pt idx="6046">
                  <c:v>42409.333333335533</c:v>
                </c:pt>
                <c:pt idx="6047">
                  <c:v>42409.354166668869</c:v>
                </c:pt>
                <c:pt idx="6048">
                  <c:v>42409.375000002205</c:v>
                </c:pt>
                <c:pt idx="6049">
                  <c:v>42409.39583333554</c:v>
                </c:pt>
                <c:pt idx="6050">
                  <c:v>42409.416666668876</c:v>
                </c:pt>
                <c:pt idx="6051">
                  <c:v>42409.437500002212</c:v>
                </c:pt>
                <c:pt idx="6052">
                  <c:v>42409.458333335548</c:v>
                </c:pt>
                <c:pt idx="6053">
                  <c:v>42409.479166668883</c:v>
                </c:pt>
                <c:pt idx="6054">
                  <c:v>42409.500000002219</c:v>
                </c:pt>
                <c:pt idx="6055">
                  <c:v>42409.520833335555</c:v>
                </c:pt>
                <c:pt idx="6056">
                  <c:v>42409.541666668891</c:v>
                </c:pt>
                <c:pt idx="6057">
                  <c:v>42409.562500002226</c:v>
                </c:pt>
                <c:pt idx="6058">
                  <c:v>42409.583333335562</c:v>
                </c:pt>
                <c:pt idx="6059">
                  <c:v>42409.604166668898</c:v>
                </c:pt>
                <c:pt idx="6060">
                  <c:v>42409.625000002234</c:v>
                </c:pt>
                <c:pt idx="6061">
                  <c:v>42409.645833335569</c:v>
                </c:pt>
                <c:pt idx="6062">
                  <c:v>42409.666666668905</c:v>
                </c:pt>
                <c:pt idx="6063">
                  <c:v>42409.687500002241</c:v>
                </c:pt>
                <c:pt idx="6064">
                  <c:v>42409.708333335577</c:v>
                </c:pt>
                <c:pt idx="6065">
                  <c:v>42409.729166668913</c:v>
                </c:pt>
                <c:pt idx="6066">
                  <c:v>42409.750000002248</c:v>
                </c:pt>
                <c:pt idx="6067">
                  <c:v>42409.770833335584</c:v>
                </c:pt>
                <c:pt idx="6068">
                  <c:v>42409.79166666892</c:v>
                </c:pt>
                <c:pt idx="6069">
                  <c:v>42409.812500002256</c:v>
                </c:pt>
                <c:pt idx="6070">
                  <c:v>42409.833333335591</c:v>
                </c:pt>
                <c:pt idx="6071">
                  <c:v>42409.854166668927</c:v>
                </c:pt>
                <c:pt idx="6072">
                  <c:v>42409.875000002263</c:v>
                </c:pt>
                <c:pt idx="6073">
                  <c:v>42409.895833335599</c:v>
                </c:pt>
                <c:pt idx="6074">
                  <c:v>42409.916666668934</c:v>
                </c:pt>
                <c:pt idx="6075">
                  <c:v>42409.93750000227</c:v>
                </c:pt>
                <c:pt idx="6076">
                  <c:v>42409.958333335606</c:v>
                </c:pt>
                <c:pt idx="6077">
                  <c:v>42409.979166668942</c:v>
                </c:pt>
                <c:pt idx="6078">
                  <c:v>42410.000000002277</c:v>
                </c:pt>
                <c:pt idx="6079">
                  <c:v>42410.020833335613</c:v>
                </c:pt>
                <c:pt idx="6080">
                  <c:v>42410.041666668949</c:v>
                </c:pt>
                <c:pt idx="6081">
                  <c:v>42410.062500002285</c:v>
                </c:pt>
                <c:pt idx="6082">
                  <c:v>42410.08333333562</c:v>
                </c:pt>
                <c:pt idx="6083">
                  <c:v>42410.104166668956</c:v>
                </c:pt>
                <c:pt idx="6084">
                  <c:v>42410.125000002292</c:v>
                </c:pt>
                <c:pt idx="6085">
                  <c:v>42410.145833335628</c:v>
                </c:pt>
                <c:pt idx="6086">
                  <c:v>42410.166666668963</c:v>
                </c:pt>
                <c:pt idx="6087">
                  <c:v>42410.187500002299</c:v>
                </c:pt>
                <c:pt idx="6088">
                  <c:v>42410.208333335635</c:v>
                </c:pt>
                <c:pt idx="6089">
                  <c:v>42410.229166668971</c:v>
                </c:pt>
                <c:pt idx="6090">
                  <c:v>42410.250000002306</c:v>
                </c:pt>
                <c:pt idx="6091">
                  <c:v>42410.270833335642</c:v>
                </c:pt>
                <c:pt idx="6092">
                  <c:v>42410.291666668978</c:v>
                </c:pt>
                <c:pt idx="6093">
                  <c:v>42410.312500002314</c:v>
                </c:pt>
                <c:pt idx="6094">
                  <c:v>42410.33333333565</c:v>
                </c:pt>
                <c:pt idx="6095">
                  <c:v>42410.354166668985</c:v>
                </c:pt>
                <c:pt idx="6096">
                  <c:v>42410.375000002321</c:v>
                </c:pt>
                <c:pt idx="6097">
                  <c:v>42410.395833335657</c:v>
                </c:pt>
                <c:pt idx="6098">
                  <c:v>42410.416666668993</c:v>
                </c:pt>
                <c:pt idx="6099">
                  <c:v>42410.437500002328</c:v>
                </c:pt>
                <c:pt idx="6100">
                  <c:v>42410.458333335664</c:v>
                </c:pt>
                <c:pt idx="6101">
                  <c:v>42410.479166669</c:v>
                </c:pt>
                <c:pt idx="6102">
                  <c:v>42410.500000002336</c:v>
                </c:pt>
                <c:pt idx="6103">
                  <c:v>42410.520833335671</c:v>
                </c:pt>
                <c:pt idx="6104">
                  <c:v>42410.541666669007</c:v>
                </c:pt>
                <c:pt idx="6105">
                  <c:v>42410.562500002343</c:v>
                </c:pt>
                <c:pt idx="6106">
                  <c:v>42410.583333335679</c:v>
                </c:pt>
                <c:pt idx="6107">
                  <c:v>42410.604166669014</c:v>
                </c:pt>
                <c:pt idx="6108">
                  <c:v>42410.62500000235</c:v>
                </c:pt>
                <c:pt idx="6109">
                  <c:v>42410.645833335686</c:v>
                </c:pt>
                <c:pt idx="6110">
                  <c:v>42410.666666669022</c:v>
                </c:pt>
                <c:pt idx="6111">
                  <c:v>42410.687500002357</c:v>
                </c:pt>
                <c:pt idx="6112">
                  <c:v>42410.708333335693</c:v>
                </c:pt>
                <c:pt idx="6113">
                  <c:v>42410.729166669029</c:v>
                </c:pt>
                <c:pt idx="6114">
                  <c:v>42410.750000002365</c:v>
                </c:pt>
                <c:pt idx="6115">
                  <c:v>42410.7708333357</c:v>
                </c:pt>
                <c:pt idx="6116">
                  <c:v>42410.791666669036</c:v>
                </c:pt>
                <c:pt idx="6117">
                  <c:v>42410.812500002372</c:v>
                </c:pt>
                <c:pt idx="6118">
                  <c:v>42410.833333335708</c:v>
                </c:pt>
                <c:pt idx="6119">
                  <c:v>42410.854166669043</c:v>
                </c:pt>
                <c:pt idx="6120">
                  <c:v>42410.875000002379</c:v>
                </c:pt>
                <c:pt idx="6121">
                  <c:v>42410.895833335715</c:v>
                </c:pt>
                <c:pt idx="6122">
                  <c:v>42410.916666669051</c:v>
                </c:pt>
                <c:pt idx="6123">
                  <c:v>42410.937500002387</c:v>
                </c:pt>
                <c:pt idx="6124">
                  <c:v>42410.958333335722</c:v>
                </c:pt>
                <c:pt idx="6125">
                  <c:v>42410.979166669058</c:v>
                </c:pt>
                <c:pt idx="6126">
                  <c:v>42411.000000002394</c:v>
                </c:pt>
                <c:pt idx="6127">
                  <c:v>42411.02083333573</c:v>
                </c:pt>
                <c:pt idx="6128">
                  <c:v>42411.041666669065</c:v>
                </c:pt>
                <c:pt idx="6129">
                  <c:v>42411.062500002401</c:v>
                </c:pt>
                <c:pt idx="6130">
                  <c:v>42411.083333335737</c:v>
                </c:pt>
                <c:pt idx="6131">
                  <c:v>42411.104166669073</c:v>
                </c:pt>
                <c:pt idx="6132">
                  <c:v>42411.125000002408</c:v>
                </c:pt>
                <c:pt idx="6133">
                  <c:v>42411.145833335744</c:v>
                </c:pt>
                <c:pt idx="6134">
                  <c:v>42411.16666666908</c:v>
                </c:pt>
                <c:pt idx="6135">
                  <c:v>42411.187500002416</c:v>
                </c:pt>
                <c:pt idx="6136">
                  <c:v>42411.208333335751</c:v>
                </c:pt>
                <c:pt idx="6137">
                  <c:v>42411.229166669087</c:v>
                </c:pt>
                <c:pt idx="6138">
                  <c:v>42411.250000002423</c:v>
                </c:pt>
                <c:pt idx="6139">
                  <c:v>42411.270833335759</c:v>
                </c:pt>
                <c:pt idx="6140">
                  <c:v>42411.291666669094</c:v>
                </c:pt>
                <c:pt idx="6141">
                  <c:v>42411.31250000243</c:v>
                </c:pt>
                <c:pt idx="6142">
                  <c:v>42411.333333335766</c:v>
                </c:pt>
                <c:pt idx="6143">
                  <c:v>42411.354166669102</c:v>
                </c:pt>
                <c:pt idx="6144">
                  <c:v>42411.375000002437</c:v>
                </c:pt>
                <c:pt idx="6145">
                  <c:v>42411.395833335773</c:v>
                </c:pt>
                <c:pt idx="6146">
                  <c:v>42411.416666669109</c:v>
                </c:pt>
                <c:pt idx="6147">
                  <c:v>42411.437500002445</c:v>
                </c:pt>
                <c:pt idx="6148">
                  <c:v>42411.45833333578</c:v>
                </c:pt>
                <c:pt idx="6149">
                  <c:v>42411.479166669116</c:v>
                </c:pt>
                <c:pt idx="6150">
                  <c:v>42411.500000002452</c:v>
                </c:pt>
                <c:pt idx="6151">
                  <c:v>42411.520833335788</c:v>
                </c:pt>
                <c:pt idx="6152">
                  <c:v>42411.541666669124</c:v>
                </c:pt>
                <c:pt idx="6153">
                  <c:v>42411.562500002459</c:v>
                </c:pt>
                <c:pt idx="6154">
                  <c:v>42411.583333335795</c:v>
                </c:pt>
                <c:pt idx="6155">
                  <c:v>42411.604166669131</c:v>
                </c:pt>
                <c:pt idx="6156">
                  <c:v>42411.625000002467</c:v>
                </c:pt>
                <c:pt idx="6157">
                  <c:v>42411.645833335802</c:v>
                </c:pt>
                <c:pt idx="6158">
                  <c:v>42411.666666669138</c:v>
                </c:pt>
                <c:pt idx="6159">
                  <c:v>42411.687500002474</c:v>
                </c:pt>
                <c:pt idx="6160">
                  <c:v>42411.70833333581</c:v>
                </c:pt>
                <c:pt idx="6161">
                  <c:v>42411.729166669145</c:v>
                </c:pt>
                <c:pt idx="6162">
                  <c:v>42411.750000002481</c:v>
                </c:pt>
                <c:pt idx="6163">
                  <c:v>42411.770833335817</c:v>
                </c:pt>
                <c:pt idx="6164">
                  <c:v>42411.791666669153</c:v>
                </c:pt>
                <c:pt idx="6165">
                  <c:v>42411.812500002488</c:v>
                </c:pt>
                <c:pt idx="6166">
                  <c:v>42411.833333335824</c:v>
                </c:pt>
                <c:pt idx="6167">
                  <c:v>42411.85416666916</c:v>
                </c:pt>
                <c:pt idx="6168">
                  <c:v>42411.875000002496</c:v>
                </c:pt>
                <c:pt idx="6169">
                  <c:v>42411.895833335831</c:v>
                </c:pt>
                <c:pt idx="6170">
                  <c:v>42411.916666669167</c:v>
                </c:pt>
                <c:pt idx="6171">
                  <c:v>42411.937500002503</c:v>
                </c:pt>
                <c:pt idx="6172">
                  <c:v>42411.958333335839</c:v>
                </c:pt>
                <c:pt idx="6173">
                  <c:v>42411.979166669174</c:v>
                </c:pt>
                <c:pt idx="6174">
                  <c:v>42412.00000000251</c:v>
                </c:pt>
                <c:pt idx="6175">
                  <c:v>42412.020833335846</c:v>
                </c:pt>
                <c:pt idx="6176">
                  <c:v>42412.041666669182</c:v>
                </c:pt>
                <c:pt idx="6177">
                  <c:v>42412.062500002517</c:v>
                </c:pt>
                <c:pt idx="6178">
                  <c:v>42412.083333335853</c:v>
                </c:pt>
                <c:pt idx="6179">
                  <c:v>42412.104166669189</c:v>
                </c:pt>
                <c:pt idx="6180">
                  <c:v>42412.125000002525</c:v>
                </c:pt>
                <c:pt idx="6181">
                  <c:v>42412.145833335861</c:v>
                </c:pt>
                <c:pt idx="6182">
                  <c:v>42412.166666669196</c:v>
                </c:pt>
                <c:pt idx="6183">
                  <c:v>42412.187500002532</c:v>
                </c:pt>
                <c:pt idx="6184">
                  <c:v>42412.208333335868</c:v>
                </c:pt>
                <c:pt idx="6185">
                  <c:v>42412.229166669204</c:v>
                </c:pt>
                <c:pt idx="6186">
                  <c:v>42412.250000002539</c:v>
                </c:pt>
                <c:pt idx="6187">
                  <c:v>42412.270833335875</c:v>
                </c:pt>
                <c:pt idx="6188">
                  <c:v>42412.291666669211</c:v>
                </c:pt>
                <c:pt idx="6189">
                  <c:v>42412.312500002547</c:v>
                </c:pt>
                <c:pt idx="6190">
                  <c:v>42412.333333335882</c:v>
                </c:pt>
                <c:pt idx="6191">
                  <c:v>42412.354166669218</c:v>
                </c:pt>
                <c:pt idx="6192">
                  <c:v>42412.375000002554</c:v>
                </c:pt>
                <c:pt idx="6193">
                  <c:v>42412.39583333589</c:v>
                </c:pt>
                <c:pt idx="6194">
                  <c:v>42412.416666669225</c:v>
                </c:pt>
                <c:pt idx="6195">
                  <c:v>42412.437500002561</c:v>
                </c:pt>
                <c:pt idx="6196">
                  <c:v>42412.458333335897</c:v>
                </c:pt>
                <c:pt idx="6197">
                  <c:v>42412.479166669233</c:v>
                </c:pt>
                <c:pt idx="6198">
                  <c:v>42412.500000002568</c:v>
                </c:pt>
                <c:pt idx="6199">
                  <c:v>42412.520833335904</c:v>
                </c:pt>
                <c:pt idx="6200">
                  <c:v>42412.54166666924</c:v>
                </c:pt>
                <c:pt idx="6201">
                  <c:v>42412.562500002576</c:v>
                </c:pt>
                <c:pt idx="6202">
                  <c:v>42412.583333335911</c:v>
                </c:pt>
                <c:pt idx="6203">
                  <c:v>42412.604166669247</c:v>
                </c:pt>
                <c:pt idx="6204">
                  <c:v>42412.625000002583</c:v>
                </c:pt>
                <c:pt idx="6205">
                  <c:v>42412.645833335919</c:v>
                </c:pt>
                <c:pt idx="6206">
                  <c:v>42412.666666669254</c:v>
                </c:pt>
                <c:pt idx="6207">
                  <c:v>42412.68750000259</c:v>
                </c:pt>
                <c:pt idx="6208">
                  <c:v>42412.708333335926</c:v>
                </c:pt>
                <c:pt idx="6209">
                  <c:v>42412.729166669262</c:v>
                </c:pt>
                <c:pt idx="6210">
                  <c:v>42412.750000002598</c:v>
                </c:pt>
                <c:pt idx="6211">
                  <c:v>42412.770833335933</c:v>
                </c:pt>
                <c:pt idx="6212">
                  <c:v>42412.791666669269</c:v>
                </c:pt>
                <c:pt idx="6213">
                  <c:v>42412.812500002605</c:v>
                </c:pt>
                <c:pt idx="6214">
                  <c:v>42412.833333335941</c:v>
                </c:pt>
                <c:pt idx="6215">
                  <c:v>42412.854166669276</c:v>
                </c:pt>
                <c:pt idx="6216">
                  <c:v>42412.875000002612</c:v>
                </c:pt>
                <c:pt idx="6217">
                  <c:v>42412.895833335948</c:v>
                </c:pt>
                <c:pt idx="6218">
                  <c:v>42412.916666669284</c:v>
                </c:pt>
                <c:pt idx="6219">
                  <c:v>42412.937500002619</c:v>
                </c:pt>
                <c:pt idx="6220">
                  <c:v>42412.958333335955</c:v>
                </c:pt>
                <c:pt idx="6221">
                  <c:v>42412.979166669291</c:v>
                </c:pt>
                <c:pt idx="6222">
                  <c:v>42413.000000002627</c:v>
                </c:pt>
                <c:pt idx="6223">
                  <c:v>42413.020833335962</c:v>
                </c:pt>
                <c:pt idx="6224">
                  <c:v>42413.041666669298</c:v>
                </c:pt>
                <c:pt idx="6225">
                  <c:v>42413.062500002634</c:v>
                </c:pt>
                <c:pt idx="6226">
                  <c:v>42413.08333333597</c:v>
                </c:pt>
                <c:pt idx="6227">
                  <c:v>42413.104166669305</c:v>
                </c:pt>
                <c:pt idx="6228">
                  <c:v>42413.125000002641</c:v>
                </c:pt>
                <c:pt idx="6229">
                  <c:v>42413.145833335977</c:v>
                </c:pt>
                <c:pt idx="6230">
                  <c:v>42413.166666669313</c:v>
                </c:pt>
                <c:pt idx="6231">
                  <c:v>42413.187500002648</c:v>
                </c:pt>
                <c:pt idx="6232">
                  <c:v>42413.208333335984</c:v>
                </c:pt>
                <c:pt idx="6233">
                  <c:v>42413.22916666932</c:v>
                </c:pt>
                <c:pt idx="6234">
                  <c:v>42413.250000002656</c:v>
                </c:pt>
                <c:pt idx="6235">
                  <c:v>42413.270833335991</c:v>
                </c:pt>
                <c:pt idx="6236">
                  <c:v>42413.291666669327</c:v>
                </c:pt>
                <c:pt idx="6237">
                  <c:v>42413.312500002663</c:v>
                </c:pt>
                <c:pt idx="6238">
                  <c:v>42413.333333335999</c:v>
                </c:pt>
                <c:pt idx="6239">
                  <c:v>42413.354166669335</c:v>
                </c:pt>
                <c:pt idx="6240">
                  <c:v>42413.37500000267</c:v>
                </c:pt>
                <c:pt idx="6241">
                  <c:v>42413.395833336006</c:v>
                </c:pt>
                <c:pt idx="6242">
                  <c:v>42413.416666669342</c:v>
                </c:pt>
                <c:pt idx="6243">
                  <c:v>42413.437500002678</c:v>
                </c:pt>
                <c:pt idx="6244">
                  <c:v>42413.458333336013</c:v>
                </c:pt>
                <c:pt idx="6245">
                  <c:v>42413.479166669349</c:v>
                </c:pt>
                <c:pt idx="6246">
                  <c:v>42413.500000002685</c:v>
                </c:pt>
                <c:pt idx="6247">
                  <c:v>42413.520833336021</c:v>
                </c:pt>
                <c:pt idx="6248">
                  <c:v>42413.541666669356</c:v>
                </c:pt>
                <c:pt idx="6249">
                  <c:v>42413.562500002692</c:v>
                </c:pt>
                <c:pt idx="6250">
                  <c:v>42413.583333336028</c:v>
                </c:pt>
                <c:pt idx="6251">
                  <c:v>42413.604166669364</c:v>
                </c:pt>
                <c:pt idx="6252">
                  <c:v>42413.625000002699</c:v>
                </c:pt>
                <c:pt idx="6253">
                  <c:v>42413.645833336035</c:v>
                </c:pt>
                <c:pt idx="6254">
                  <c:v>42413.666666669371</c:v>
                </c:pt>
                <c:pt idx="6255">
                  <c:v>42413.687500002707</c:v>
                </c:pt>
                <c:pt idx="6256">
                  <c:v>42413.708333336042</c:v>
                </c:pt>
                <c:pt idx="6257">
                  <c:v>42413.729166669378</c:v>
                </c:pt>
                <c:pt idx="6258">
                  <c:v>42413.750000002714</c:v>
                </c:pt>
                <c:pt idx="6259">
                  <c:v>42413.77083333605</c:v>
                </c:pt>
                <c:pt idx="6260">
                  <c:v>42413.791666669385</c:v>
                </c:pt>
                <c:pt idx="6261">
                  <c:v>42413.812500002721</c:v>
                </c:pt>
                <c:pt idx="6262">
                  <c:v>42413.833333336057</c:v>
                </c:pt>
                <c:pt idx="6263">
                  <c:v>42413.854166669393</c:v>
                </c:pt>
                <c:pt idx="6264">
                  <c:v>42413.875000002728</c:v>
                </c:pt>
                <c:pt idx="6265">
                  <c:v>42413.895833336064</c:v>
                </c:pt>
                <c:pt idx="6266">
                  <c:v>42413.9166666694</c:v>
                </c:pt>
                <c:pt idx="6267">
                  <c:v>42413.937500002736</c:v>
                </c:pt>
                <c:pt idx="6268">
                  <c:v>42413.958333336072</c:v>
                </c:pt>
                <c:pt idx="6269">
                  <c:v>42413.979166669407</c:v>
                </c:pt>
                <c:pt idx="6270">
                  <c:v>42414.000000002743</c:v>
                </c:pt>
                <c:pt idx="6271">
                  <c:v>42414.020833336079</c:v>
                </c:pt>
                <c:pt idx="6272">
                  <c:v>42414.041666669415</c:v>
                </c:pt>
                <c:pt idx="6273">
                  <c:v>42414.06250000275</c:v>
                </c:pt>
                <c:pt idx="6274">
                  <c:v>42414.083333336086</c:v>
                </c:pt>
                <c:pt idx="6275">
                  <c:v>42414.104166669422</c:v>
                </c:pt>
                <c:pt idx="6276">
                  <c:v>42414.125000002758</c:v>
                </c:pt>
                <c:pt idx="6277">
                  <c:v>42414.145833336093</c:v>
                </c:pt>
                <c:pt idx="6278">
                  <c:v>42414.166666669429</c:v>
                </c:pt>
                <c:pt idx="6279">
                  <c:v>42414.187500002765</c:v>
                </c:pt>
                <c:pt idx="6280">
                  <c:v>42414.208333336101</c:v>
                </c:pt>
                <c:pt idx="6281">
                  <c:v>42414.229166669436</c:v>
                </c:pt>
                <c:pt idx="6282">
                  <c:v>42414.250000002772</c:v>
                </c:pt>
                <c:pt idx="6283">
                  <c:v>42414.270833336108</c:v>
                </c:pt>
                <c:pt idx="6284">
                  <c:v>42414.291666669444</c:v>
                </c:pt>
                <c:pt idx="6285">
                  <c:v>42414.312500002779</c:v>
                </c:pt>
                <c:pt idx="6286">
                  <c:v>42414.333333336115</c:v>
                </c:pt>
                <c:pt idx="6287">
                  <c:v>42414.354166669451</c:v>
                </c:pt>
                <c:pt idx="6288">
                  <c:v>42414.375000002787</c:v>
                </c:pt>
                <c:pt idx="6289">
                  <c:v>42414.395833336122</c:v>
                </c:pt>
                <c:pt idx="6290">
                  <c:v>42414.416666669458</c:v>
                </c:pt>
                <c:pt idx="6291">
                  <c:v>42414.437500002794</c:v>
                </c:pt>
                <c:pt idx="6292">
                  <c:v>42414.45833333613</c:v>
                </c:pt>
                <c:pt idx="6293">
                  <c:v>42414.479166669465</c:v>
                </c:pt>
                <c:pt idx="6294">
                  <c:v>42414.500000002801</c:v>
                </c:pt>
                <c:pt idx="6295">
                  <c:v>42414.520833336137</c:v>
                </c:pt>
                <c:pt idx="6296">
                  <c:v>42414.541666669473</c:v>
                </c:pt>
                <c:pt idx="6297">
                  <c:v>42414.562500002809</c:v>
                </c:pt>
                <c:pt idx="6298">
                  <c:v>42414.583333336144</c:v>
                </c:pt>
                <c:pt idx="6299">
                  <c:v>42414.60416666948</c:v>
                </c:pt>
                <c:pt idx="6300">
                  <c:v>42414.625000002816</c:v>
                </c:pt>
                <c:pt idx="6301">
                  <c:v>42414.645833336152</c:v>
                </c:pt>
                <c:pt idx="6302">
                  <c:v>42414.666666669487</c:v>
                </c:pt>
                <c:pt idx="6303">
                  <c:v>42414.687500002823</c:v>
                </c:pt>
                <c:pt idx="6304">
                  <c:v>42414.708333336159</c:v>
                </c:pt>
                <c:pt idx="6305">
                  <c:v>42414.729166669495</c:v>
                </c:pt>
                <c:pt idx="6306">
                  <c:v>42414.75000000283</c:v>
                </c:pt>
                <c:pt idx="6307">
                  <c:v>42414.770833336166</c:v>
                </c:pt>
                <c:pt idx="6308">
                  <c:v>42414.791666669502</c:v>
                </c:pt>
                <c:pt idx="6309">
                  <c:v>42414.812500002838</c:v>
                </c:pt>
                <c:pt idx="6310">
                  <c:v>42414.833333336173</c:v>
                </c:pt>
                <c:pt idx="6311">
                  <c:v>42414.854166669509</c:v>
                </c:pt>
                <c:pt idx="6312">
                  <c:v>42414.875000002845</c:v>
                </c:pt>
                <c:pt idx="6313">
                  <c:v>42414.895833336181</c:v>
                </c:pt>
                <c:pt idx="6314">
                  <c:v>42414.916666669516</c:v>
                </c:pt>
                <c:pt idx="6315">
                  <c:v>42414.937500002852</c:v>
                </c:pt>
                <c:pt idx="6316">
                  <c:v>42414.958333336188</c:v>
                </c:pt>
                <c:pt idx="6317">
                  <c:v>42414.979166669524</c:v>
                </c:pt>
                <c:pt idx="6318">
                  <c:v>42415.000000002859</c:v>
                </c:pt>
                <c:pt idx="6319">
                  <c:v>42415.020833336195</c:v>
                </c:pt>
                <c:pt idx="6320">
                  <c:v>42415.041666669531</c:v>
                </c:pt>
                <c:pt idx="6321">
                  <c:v>42415.062500002867</c:v>
                </c:pt>
                <c:pt idx="6322">
                  <c:v>42415.083333336202</c:v>
                </c:pt>
                <c:pt idx="6323">
                  <c:v>42415.104166669538</c:v>
                </c:pt>
                <c:pt idx="6324">
                  <c:v>42415.125000002874</c:v>
                </c:pt>
                <c:pt idx="6325">
                  <c:v>42415.14583333621</c:v>
                </c:pt>
                <c:pt idx="6326">
                  <c:v>42415.166666669546</c:v>
                </c:pt>
                <c:pt idx="6327">
                  <c:v>42415.187500002881</c:v>
                </c:pt>
                <c:pt idx="6328">
                  <c:v>42415.208333336217</c:v>
                </c:pt>
                <c:pt idx="6329">
                  <c:v>42415.229166669553</c:v>
                </c:pt>
                <c:pt idx="6330">
                  <c:v>42415.250000002889</c:v>
                </c:pt>
                <c:pt idx="6331">
                  <c:v>42415.270833336224</c:v>
                </c:pt>
                <c:pt idx="6332">
                  <c:v>42415.29166666956</c:v>
                </c:pt>
                <c:pt idx="6333">
                  <c:v>42415.312500002896</c:v>
                </c:pt>
                <c:pt idx="6334">
                  <c:v>42415.333333336232</c:v>
                </c:pt>
                <c:pt idx="6335">
                  <c:v>42415.354166669567</c:v>
                </c:pt>
                <c:pt idx="6336">
                  <c:v>42415.375000002903</c:v>
                </c:pt>
                <c:pt idx="6337">
                  <c:v>42415.395833336239</c:v>
                </c:pt>
                <c:pt idx="6338">
                  <c:v>42415.416666669575</c:v>
                </c:pt>
                <c:pt idx="6339">
                  <c:v>42415.43750000291</c:v>
                </c:pt>
                <c:pt idx="6340">
                  <c:v>42415.458333336246</c:v>
                </c:pt>
                <c:pt idx="6341">
                  <c:v>42415.479166669582</c:v>
                </c:pt>
                <c:pt idx="6342">
                  <c:v>42415.500000002918</c:v>
                </c:pt>
                <c:pt idx="6343">
                  <c:v>42415.520833336253</c:v>
                </c:pt>
                <c:pt idx="6344">
                  <c:v>42415.541666669589</c:v>
                </c:pt>
                <c:pt idx="6345">
                  <c:v>42415.562500002925</c:v>
                </c:pt>
                <c:pt idx="6346">
                  <c:v>42415.583333336261</c:v>
                </c:pt>
                <c:pt idx="6347">
                  <c:v>42415.604166669596</c:v>
                </c:pt>
                <c:pt idx="6348">
                  <c:v>42415.625000002932</c:v>
                </c:pt>
                <c:pt idx="6349">
                  <c:v>42415.645833336268</c:v>
                </c:pt>
                <c:pt idx="6350">
                  <c:v>42415.666666669604</c:v>
                </c:pt>
                <c:pt idx="6351">
                  <c:v>42415.687500002939</c:v>
                </c:pt>
                <c:pt idx="6352">
                  <c:v>42415.708333336275</c:v>
                </c:pt>
                <c:pt idx="6353">
                  <c:v>42415.729166669611</c:v>
                </c:pt>
                <c:pt idx="6354">
                  <c:v>42415.750000002947</c:v>
                </c:pt>
                <c:pt idx="6355">
                  <c:v>42415.770833336283</c:v>
                </c:pt>
                <c:pt idx="6356">
                  <c:v>42415.791666669618</c:v>
                </c:pt>
                <c:pt idx="6357">
                  <c:v>42415.812500002954</c:v>
                </c:pt>
                <c:pt idx="6358">
                  <c:v>42415.83333333629</c:v>
                </c:pt>
                <c:pt idx="6359">
                  <c:v>42415.854166669626</c:v>
                </c:pt>
                <c:pt idx="6360">
                  <c:v>42415.875000002961</c:v>
                </c:pt>
                <c:pt idx="6361">
                  <c:v>42415.895833336297</c:v>
                </c:pt>
                <c:pt idx="6362">
                  <c:v>42415.916666669633</c:v>
                </c:pt>
                <c:pt idx="6363">
                  <c:v>42415.937500002969</c:v>
                </c:pt>
                <c:pt idx="6364">
                  <c:v>42415.958333336304</c:v>
                </c:pt>
                <c:pt idx="6365">
                  <c:v>42415.97916666964</c:v>
                </c:pt>
                <c:pt idx="6366">
                  <c:v>42416.000000002976</c:v>
                </c:pt>
                <c:pt idx="6367">
                  <c:v>42416.020833336312</c:v>
                </c:pt>
                <c:pt idx="6368">
                  <c:v>42416.041666669647</c:v>
                </c:pt>
                <c:pt idx="6369">
                  <c:v>42416.062500002983</c:v>
                </c:pt>
                <c:pt idx="6370">
                  <c:v>42416.083333336319</c:v>
                </c:pt>
                <c:pt idx="6371">
                  <c:v>42416.104166669655</c:v>
                </c:pt>
                <c:pt idx="6372">
                  <c:v>42416.12500000299</c:v>
                </c:pt>
                <c:pt idx="6373">
                  <c:v>42416.145833336326</c:v>
                </c:pt>
                <c:pt idx="6374">
                  <c:v>42416.166666669662</c:v>
                </c:pt>
                <c:pt idx="6375">
                  <c:v>42416.187500002998</c:v>
                </c:pt>
                <c:pt idx="6376">
                  <c:v>42416.208333336333</c:v>
                </c:pt>
                <c:pt idx="6377">
                  <c:v>42416.229166669669</c:v>
                </c:pt>
                <c:pt idx="6378">
                  <c:v>42416.250000003005</c:v>
                </c:pt>
                <c:pt idx="6379">
                  <c:v>42416.270833336341</c:v>
                </c:pt>
                <c:pt idx="6380">
                  <c:v>42416.291666669676</c:v>
                </c:pt>
                <c:pt idx="6381">
                  <c:v>42416.312500003012</c:v>
                </c:pt>
                <c:pt idx="6382">
                  <c:v>42416.333333336348</c:v>
                </c:pt>
                <c:pt idx="6383">
                  <c:v>42416.354166669684</c:v>
                </c:pt>
                <c:pt idx="6384">
                  <c:v>42416.37500000302</c:v>
                </c:pt>
                <c:pt idx="6385">
                  <c:v>42416.395833336355</c:v>
                </c:pt>
                <c:pt idx="6386">
                  <c:v>42416.416666669691</c:v>
                </c:pt>
                <c:pt idx="6387">
                  <c:v>42416.437500003027</c:v>
                </c:pt>
                <c:pt idx="6388">
                  <c:v>42416.458333336363</c:v>
                </c:pt>
                <c:pt idx="6389">
                  <c:v>42416.479166669698</c:v>
                </c:pt>
                <c:pt idx="6390">
                  <c:v>42416.500000003034</c:v>
                </c:pt>
                <c:pt idx="6391">
                  <c:v>42416.52083333637</c:v>
                </c:pt>
                <c:pt idx="6392">
                  <c:v>42416.541666669706</c:v>
                </c:pt>
                <c:pt idx="6393">
                  <c:v>42416.562500003041</c:v>
                </c:pt>
                <c:pt idx="6394">
                  <c:v>42416.583333336377</c:v>
                </c:pt>
                <c:pt idx="6395">
                  <c:v>42416.604166669713</c:v>
                </c:pt>
                <c:pt idx="6396">
                  <c:v>42416.625000003049</c:v>
                </c:pt>
                <c:pt idx="6397">
                  <c:v>42416.645833336384</c:v>
                </c:pt>
                <c:pt idx="6398">
                  <c:v>42416.66666666972</c:v>
                </c:pt>
                <c:pt idx="6399">
                  <c:v>42416.687500003056</c:v>
                </c:pt>
                <c:pt idx="6400">
                  <c:v>42416.708333336392</c:v>
                </c:pt>
                <c:pt idx="6401">
                  <c:v>42416.729166669727</c:v>
                </c:pt>
                <c:pt idx="6402">
                  <c:v>42416.750000003063</c:v>
                </c:pt>
                <c:pt idx="6403">
                  <c:v>42416.770833336399</c:v>
                </c:pt>
                <c:pt idx="6404">
                  <c:v>42416.791666669735</c:v>
                </c:pt>
                <c:pt idx="6405">
                  <c:v>42416.81250000307</c:v>
                </c:pt>
                <c:pt idx="6406">
                  <c:v>42416.833333336406</c:v>
                </c:pt>
                <c:pt idx="6407">
                  <c:v>42416.854166669742</c:v>
                </c:pt>
                <c:pt idx="6408">
                  <c:v>42416.875000003078</c:v>
                </c:pt>
                <c:pt idx="6409">
                  <c:v>42416.895833336413</c:v>
                </c:pt>
                <c:pt idx="6410">
                  <c:v>42416.916666669749</c:v>
                </c:pt>
                <c:pt idx="6411">
                  <c:v>42416.937500003085</c:v>
                </c:pt>
                <c:pt idx="6412">
                  <c:v>42416.958333336421</c:v>
                </c:pt>
                <c:pt idx="6413">
                  <c:v>42416.979166669757</c:v>
                </c:pt>
                <c:pt idx="6414">
                  <c:v>42417.000000003092</c:v>
                </c:pt>
                <c:pt idx="6415">
                  <c:v>42417.020833336428</c:v>
                </c:pt>
                <c:pt idx="6416">
                  <c:v>42417.041666669764</c:v>
                </c:pt>
                <c:pt idx="6417">
                  <c:v>42417.0625000031</c:v>
                </c:pt>
                <c:pt idx="6418">
                  <c:v>42417.083333336435</c:v>
                </c:pt>
                <c:pt idx="6419">
                  <c:v>42417.104166669771</c:v>
                </c:pt>
                <c:pt idx="6420">
                  <c:v>42417.125000003107</c:v>
                </c:pt>
                <c:pt idx="6421">
                  <c:v>42417.145833336443</c:v>
                </c:pt>
                <c:pt idx="6422">
                  <c:v>42417.166666669778</c:v>
                </c:pt>
                <c:pt idx="6423">
                  <c:v>42417.187500003114</c:v>
                </c:pt>
                <c:pt idx="6424">
                  <c:v>42417.20833333645</c:v>
                </c:pt>
                <c:pt idx="6425">
                  <c:v>42417.229166669786</c:v>
                </c:pt>
                <c:pt idx="6426">
                  <c:v>42417.250000003121</c:v>
                </c:pt>
                <c:pt idx="6427">
                  <c:v>42417.270833336457</c:v>
                </c:pt>
                <c:pt idx="6428">
                  <c:v>42417.291666669793</c:v>
                </c:pt>
                <c:pt idx="6429">
                  <c:v>42417.312500003129</c:v>
                </c:pt>
                <c:pt idx="6430">
                  <c:v>42417.333333336464</c:v>
                </c:pt>
                <c:pt idx="6431">
                  <c:v>42417.3541666698</c:v>
                </c:pt>
                <c:pt idx="6432">
                  <c:v>42417.375000003136</c:v>
                </c:pt>
                <c:pt idx="6433">
                  <c:v>42417.395833336472</c:v>
                </c:pt>
                <c:pt idx="6434">
                  <c:v>42417.416666669807</c:v>
                </c:pt>
                <c:pt idx="6435">
                  <c:v>42417.437500003143</c:v>
                </c:pt>
                <c:pt idx="6436">
                  <c:v>42417.458333336479</c:v>
                </c:pt>
                <c:pt idx="6437">
                  <c:v>42417.479166669815</c:v>
                </c:pt>
                <c:pt idx="6438">
                  <c:v>42417.50000000315</c:v>
                </c:pt>
                <c:pt idx="6439">
                  <c:v>42417.520833336486</c:v>
                </c:pt>
                <c:pt idx="6440">
                  <c:v>42417.541666669822</c:v>
                </c:pt>
                <c:pt idx="6441">
                  <c:v>42417.562500003158</c:v>
                </c:pt>
                <c:pt idx="6442">
                  <c:v>42417.583333336494</c:v>
                </c:pt>
                <c:pt idx="6443">
                  <c:v>42417.604166669829</c:v>
                </c:pt>
                <c:pt idx="6444">
                  <c:v>42417.625000003165</c:v>
                </c:pt>
                <c:pt idx="6445">
                  <c:v>42417.645833336501</c:v>
                </c:pt>
                <c:pt idx="6446">
                  <c:v>42417.666666669837</c:v>
                </c:pt>
                <c:pt idx="6447">
                  <c:v>42417.687500003172</c:v>
                </c:pt>
                <c:pt idx="6448">
                  <c:v>42417.708333336508</c:v>
                </c:pt>
                <c:pt idx="6449">
                  <c:v>42417.729166669844</c:v>
                </c:pt>
                <c:pt idx="6450">
                  <c:v>42417.75000000318</c:v>
                </c:pt>
                <c:pt idx="6451">
                  <c:v>42417.770833336515</c:v>
                </c:pt>
                <c:pt idx="6452">
                  <c:v>42417.791666669851</c:v>
                </c:pt>
                <c:pt idx="6453">
                  <c:v>42417.812500003187</c:v>
                </c:pt>
                <c:pt idx="6454">
                  <c:v>42417.833333336523</c:v>
                </c:pt>
                <c:pt idx="6455">
                  <c:v>42417.854166669858</c:v>
                </c:pt>
                <c:pt idx="6456">
                  <c:v>42417.875000003194</c:v>
                </c:pt>
                <c:pt idx="6457">
                  <c:v>42417.89583333653</c:v>
                </c:pt>
                <c:pt idx="6458">
                  <c:v>42417.916666669866</c:v>
                </c:pt>
                <c:pt idx="6459">
                  <c:v>42417.937500003201</c:v>
                </c:pt>
                <c:pt idx="6460">
                  <c:v>42417.958333336537</c:v>
                </c:pt>
                <c:pt idx="6461">
                  <c:v>42417.979166669873</c:v>
                </c:pt>
                <c:pt idx="6462">
                  <c:v>42418.000000003209</c:v>
                </c:pt>
                <c:pt idx="6463">
                  <c:v>42418.020833336544</c:v>
                </c:pt>
                <c:pt idx="6464">
                  <c:v>42418.04166666988</c:v>
                </c:pt>
                <c:pt idx="6465">
                  <c:v>42418.062500003216</c:v>
                </c:pt>
                <c:pt idx="6466">
                  <c:v>42418.083333336552</c:v>
                </c:pt>
                <c:pt idx="6467">
                  <c:v>42418.104166669887</c:v>
                </c:pt>
                <c:pt idx="6468">
                  <c:v>42418.125000003223</c:v>
                </c:pt>
                <c:pt idx="6469">
                  <c:v>42418.145833336559</c:v>
                </c:pt>
                <c:pt idx="6470">
                  <c:v>42418.166666669895</c:v>
                </c:pt>
                <c:pt idx="6471">
                  <c:v>42418.187500003231</c:v>
                </c:pt>
                <c:pt idx="6472">
                  <c:v>42418.208333336566</c:v>
                </c:pt>
                <c:pt idx="6473">
                  <c:v>42418.229166669902</c:v>
                </c:pt>
                <c:pt idx="6474">
                  <c:v>42418.250000003238</c:v>
                </c:pt>
                <c:pt idx="6475">
                  <c:v>42418.270833336574</c:v>
                </c:pt>
                <c:pt idx="6476">
                  <c:v>42418.291666669909</c:v>
                </c:pt>
                <c:pt idx="6477">
                  <c:v>42418.312500003245</c:v>
                </c:pt>
                <c:pt idx="6478">
                  <c:v>42418.333333336581</c:v>
                </c:pt>
                <c:pt idx="6479">
                  <c:v>42418.354166669917</c:v>
                </c:pt>
                <c:pt idx="6480">
                  <c:v>42418.375000003252</c:v>
                </c:pt>
                <c:pt idx="6481">
                  <c:v>42418.395833336588</c:v>
                </c:pt>
                <c:pt idx="6482">
                  <c:v>42418.416666669924</c:v>
                </c:pt>
                <c:pt idx="6483">
                  <c:v>42418.43750000326</c:v>
                </c:pt>
                <c:pt idx="6484">
                  <c:v>42418.458333336595</c:v>
                </c:pt>
                <c:pt idx="6485">
                  <c:v>42418.479166669931</c:v>
                </c:pt>
                <c:pt idx="6486">
                  <c:v>42418.500000003267</c:v>
                </c:pt>
                <c:pt idx="6487">
                  <c:v>42418.520833336603</c:v>
                </c:pt>
                <c:pt idx="6488">
                  <c:v>42418.541666669938</c:v>
                </c:pt>
                <c:pt idx="6489">
                  <c:v>42418.562500003274</c:v>
                </c:pt>
                <c:pt idx="6490">
                  <c:v>42418.58333333661</c:v>
                </c:pt>
                <c:pt idx="6491">
                  <c:v>42418.604166669946</c:v>
                </c:pt>
                <c:pt idx="6492">
                  <c:v>42418.625000003281</c:v>
                </c:pt>
                <c:pt idx="6493">
                  <c:v>42418.645833336617</c:v>
                </c:pt>
                <c:pt idx="6494">
                  <c:v>42418.666666669953</c:v>
                </c:pt>
                <c:pt idx="6495">
                  <c:v>42418.687500003289</c:v>
                </c:pt>
                <c:pt idx="6496">
                  <c:v>42418.708333336624</c:v>
                </c:pt>
                <c:pt idx="6497">
                  <c:v>42418.72916666996</c:v>
                </c:pt>
                <c:pt idx="6498">
                  <c:v>42418.750000003296</c:v>
                </c:pt>
                <c:pt idx="6499">
                  <c:v>42418.770833336632</c:v>
                </c:pt>
                <c:pt idx="6500">
                  <c:v>42418.791666669968</c:v>
                </c:pt>
                <c:pt idx="6501">
                  <c:v>42418.812500003303</c:v>
                </c:pt>
                <c:pt idx="6502">
                  <c:v>42418.833333336639</c:v>
                </c:pt>
                <c:pt idx="6503">
                  <c:v>42418.854166669975</c:v>
                </c:pt>
                <c:pt idx="6504">
                  <c:v>42418.875000003311</c:v>
                </c:pt>
                <c:pt idx="6505">
                  <c:v>42418.895833336646</c:v>
                </c:pt>
                <c:pt idx="6506">
                  <c:v>42418.916666669982</c:v>
                </c:pt>
                <c:pt idx="6507">
                  <c:v>42418.937500003318</c:v>
                </c:pt>
                <c:pt idx="6508">
                  <c:v>42418.958333336654</c:v>
                </c:pt>
                <c:pt idx="6509">
                  <c:v>42418.979166669989</c:v>
                </c:pt>
                <c:pt idx="6510">
                  <c:v>42419.000000003325</c:v>
                </c:pt>
                <c:pt idx="6511">
                  <c:v>42419.020833336661</c:v>
                </c:pt>
                <c:pt idx="6512">
                  <c:v>42419.041666669997</c:v>
                </c:pt>
                <c:pt idx="6513">
                  <c:v>42419.062500003332</c:v>
                </c:pt>
                <c:pt idx="6514">
                  <c:v>42419.083333336668</c:v>
                </c:pt>
                <c:pt idx="6515">
                  <c:v>42419.104166670004</c:v>
                </c:pt>
                <c:pt idx="6516">
                  <c:v>42419.12500000334</c:v>
                </c:pt>
                <c:pt idx="6517">
                  <c:v>42419.145833336675</c:v>
                </c:pt>
                <c:pt idx="6518">
                  <c:v>42419.166666670011</c:v>
                </c:pt>
                <c:pt idx="6519">
                  <c:v>42419.187500003347</c:v>
                </c:pt>
                <c:pt idx="6520">
                  <c:v>42419.208333336683</c:v>
                </c:pt>
                <c:pt idx="6521">
                  <c:v>42419.229166670018</c:v>
                </c:pt>
                <c:pt idx="6522">
                  <c:v>42419.250000003354</c:v>
                </c:pt>
                <c:pt idx="6523">
                  <c:v>42419.27083333669</c:v>
                </c:pt>
                <c:pt idx="6524">
                  <c:v>42419.291666670026</c:v>
                </c:pt>
                <c:pt idx="6525">
                  <c:v>42419.312500003361</c:v>
                </c:pt>
                <c:pt idx="6526">
                  <c:v>42419.333333336697</c:v>
                </c:pt>
                <c:pt idx="6527">
                  <c:v>42419.354166670033</c:v>
                </c:pt>
                <c:pt idx="6528">
                  <c:v>42419.375000003369</c:v>
                </c:pt>
                <c:pt idx="6529">
                  <c:v>42419.395833336705</c:v>
                </c:pt>
                <c:pt idx="6530">
                  <c:v>42419.41666667004</c:v>
                </c:pt>
                <c:pt idx="6531">
                  <c:v>42419.437500003376</c:v>
                </c:pt>
                <c:pt idx="6532">
                  <c:v>42419.458333336712</c:v>
                </c:pt>
                <c:pt idx="6533">
                  <c:v>42419.479166670048</c:v>
                </c:pt>
                <c:pt idx="6534">
                  <c:v>42419.500000003383</c:v>
                </c:pt>
                <c:pt idx="6535">
                  <c:v>42419.520833336719</c:v>
                </c:pt>
                <c:pt idx="6536">
                  <c:v>42419.541666670055</c:v>
                </c:pt>
                <c:pt idx="6537">
                  <c:v>42419.562500003391</c:v>
                </c:pt>
                <c:pt idx="6538">
                  <c:v>42419.583333336726</c:v>
                </c:pt>
                <c:pt idx="6539">
                  <c:v>42419.604166670062</c:v>
                </c:pt>
                <c:pt idx="6540">
                  <c:v>42419.625000003398</c:v>
                </c:pt>
                <c:pt idx="6541">
                  <c:v>42419.645833336734</c:v>
                </c:pt>
                <c:pt idx="6542">
                  <c:v>42419.666666670069</c:v>
                </c:pt>
                <c:pt idx="6543">
                  <c:v>42419.687500003405</c:v>
                </c:pt>
                <c:pt idx="6544">
                  <c:v>42419.708333336741</c:v>
                </c:pt>
                <c:pt idx="6545">
                  <c:v>42419.729166670077</c:v>
                </c:pt>
                <c:pt idx="6546">
                  <c:v>42419.750000003412</c:v>
                </c:pt>
                <c:pt idx="6547">
                  <c:v>42419.770833336748</c:v>
                </c:pt>
                <c:pt idx="6548">
                  <c:v>42419.791666670084</c:v>
                </c:pt>
                <c:pt idx="6549">
                  <c:v>42419.81250000342</c:v>
                </c:pt>
                <c:pt idx="6550">
                  <c:v>42419.833333336755</c:v>
                </c:pt>
                <c:pt idx="6551">
                  <c:v>42419.854166670091</c:v>
                </c:pt>
                <c:pt idx="6552">
                  <c:v>42419.875000003427</c:v>
                </c:pt>
                <c:pt idx="6553">
                  <c:v>42419.895833336763</c:v>
                </c:pt>
                <c:pt idx="6554">
                  <c:v>42419.916666670098</c:v>
                </c:pt>
                <c:pt idx="6555">
                  <c:v>42419.937500003434</c:v>
                </c:pt>
                <c:pt idx="6556">
                  <c:v>42419.95833333677</c:v>
                </c:pt>
                <c:pt idx="6557">
                  <c:v>42419.979166670106</c:v>
                </c:pt>
                <c:pt idx="6558">
                  <c:v>42420.000000003442</c:v>
                </c:pt>
                <c:pt idx="6559">
                  <c:v>42420.020833336777</c:v>
                </c:pt>
                <c:pt idx="6560">
                  <c:v>42420.041666670113</c:v>
                </c:pt>
                <c:pt idx="6561">
                  <c:v>42420.062500003449</c:v>
                </c:pt>
                <c:pt idx="6562">
                  <c:v>42420.083333336785</c:v>
                </c:pt>
                <c:pt idx="6563">
                  <c:v>42420.10416667012</c:v>
                </c:pt>
                <c:pt idx="6564">
                  <c:v>42420.125000003456</c:v>
                </c:pt>
                <c:pt idx="6565">
                  <c:v>42420.145833336792</c:v>
                </c:pt>
                <c:pt idx="6566">
                  <c:v>42420.166666670128</c:v>
                </c:pt>
                <c:pt idx="6567">
                  <c:v>42420.187500003463</c:v>
                </c:pt>
                <c:pt idx="6568">
                  <c:v>42420.208333336799</c:v>
                </c:pt>
                <c:pt idx="6569">
                  <c:v>42420.229166670135</c:v>
                </c:pt>
                <c:pt idx="6570">
                  <c:v>42420.250000003471</c:v>
                </c:pt>
                <c:pt idx="6571">
                  <c:v>42420.270833336806</c:v>
                </c:pt>
                <c:pt idx="6572">
                  <c:v>42420.291666670142</c:v>
                </c:pt>
                <c:pt idx="6573">
                  <c:v>42420.312500003478</c:v>
                </c:pt>
                <c:pt idx="6574">
                  <c:v>42420.333333336814</c:v>
                </c:pt>
                <c:pt idx="6575">
                  <c:v>42420.354166670149</c:v>
                </c:pt>
                <c:pt idx="6576">
                  <c:v>42420.375000003485</c:v>
                </c:pt>
                <c:pt idx="6577">
                  <c:v>42420.395833336821</c:v>
                </c:pt>
                <c:pt idx="6578">
                  <c:v>42420.416666670157</c:v>
                </c:pt>
                <c:pt idx="6579">
                  <c:v>42420.437500003492</c:v>
                </c:pt>
                <c:pt idx="6580">
                  <c:v>42420.458333336828</c:v>
                </c:pt>
                <c:pt idx="6581">
                  <c:v>42420.479166670164</c:v>
                </c:pt>
                <c:pt idx="6582">
                  <c:v>42420.5000000035</c:v>
                </c:pt>
                <c:pt idx="6583">
                  <c:v>42420.520833336835</c:v>
                </c:pt>
                <c:pt idx="6584">
                  <c:v>42420.541666670171</c:v>
                </c:pt>
                <c:pt idx="6585">
                  <c:v>42420.562500003507</c:v>
                </c:pt>
                <c:pt idx="6586">
                  <c:v>42420.583333336843</c:v>
                </c:pt>
                <c:pt idx="6587">
                  <c:v>42420.604166670179</c:v>
                </c:pt>
                <c:pt idx="6588">
                  <c:v>42420.625000003514</c:v>
                </c:pt>
                <c:pt idx="6589">
                  <c:v>42420.64583333685</c:v>
                </c:pt>
                <c:pt idx="6590">
                  <c:v>42420.666666670186</c:v>
                </c:pt>
                <c:pt idx="6591">
                  <c:v>42420.687500003522</c:v>
                </c:pt>
                <c:pt idx="6592">
                  <c:v>42420.708333336857</c:v>
                </c:pt>
                <c:pt idx="6593">
                  <c:v>42420.729166670193</c:v>
                </c:pt>
                <c:pt idx="6594">
                  <c:v>42420.750000003529</c:v>
                </c:pt>
                <c:pt idx="6595">
                  <c:v>42420.770833336865</c:v>
                </c:pt>
                <c:pt idx="6596">
                  <c:v>42420.7916666702</c:v>
                </c:pt>
                <c:pt idx="6597">
                  <c:v>42420.812500003536</c:v>
                </c:pt>
                <c:pt idx="6598">
                  <c:v>42420.833333336872</c:v>
                </c:pt>
                <c:pt idx="6599">
                  <c:v>42420.854166670208</c:v>
                </c:pt>
                <c:pt idx="6600">
                  <c:v>42420.875000003543</c:v>
                </c:pt>
                <c:pt idx="6601">
                  <c:v>42420.895833336879</c:v>
                </c:pt>
                <c:pt idx="6602">
                  <c:v>42420.916666670215</c:v>
                </c:pt>
                <c:pt idx="6603">
                  <c:v>42420.937500003551</c:v>
                </c:pt>
                <c:pt idx="6604">
                  <c:v>42420.958333336886</c:v>
                </c:pt>
                <c:pt idx="6605">
                  <c:v>42420.979166670222</c:v>
                </c:pt>
                <c:pt idx="6606">
                  <c:v>42421.000000003558</c:v>
                </c:pt>
                <c:pt idx="6607">
                  <c:v>42421.020833336894</c:v>
                </c:pt>
                <c:pt idx="6608">
                  <c:v>42421.041666670229</c:v>
                </c:pt>
                <c:pt idx="6609">
                  <c:v>42421.062500003565</c:v>
                </c:pt>
                <c:pt idx="6610">
                  <c:v>42421.083333336901</c:v>
                </c:pt>
                <c:pt idx="6611">
                  <c:v>42421.104166670237</c:v>
                </c:pt>
                <c:pt idx="6612">
                  <c:v>42421.125000003572</c:v>
                </c:pt>
                <c:pt idx="6613">
                  <c:v>42421.145833336908</c:v>
                </c:pt>
                <c:pt idx="6614">
                  <c:v>42421.166666670244</c:v>
                </c:pt>
                <c:pt idx="6615">
                  <c:v>42421.18750000358</c:v>
                </c:pt>
                <c:pt idx="6616">
                  <c:v>42421.208333336916</c:v>
                </c:pt>
                <c:pt idx="6617">
                  <c:v>42421.229166670251</c:v>
                </c:pt>
                <c:pt idx="6618">
                  <c:v>42421.250000003587</c:v>
                </c:pt>
                <c:pt idx="6619">
                  <c:v>42421.270833336923</c:v>
                </c:pt>
                <c:pt idx="6620">
                  <c:v>42421.291666670259</c:v>
                </c:pt>
                <c:pt idx="6621">
                  <c:v>42421.312500003594</c:v>
                </c:pt>
                <c:pt idx="6622">
                  <c:v>42421.33333333693</c:v>
                </c:pt>
                <c:pt idx="6623">
                  <c:v>42421.354166670266</c:v>
                </c:pt>
                <c:pt idx="6624">
                  <c:v>42421.375000003602</c:v>
                </c:pt>
                <c:pt idx="6625">
                  <c:v>42421.395833336937</c:v>
                </c:pt>
                <c:pt idx="6626">
                  <c:v>42421.416666670273</c:v>
                </c:pt>
                <c:pt idx="6627">
                  <c:v>42421.437500003609</c:v>
                </c:pt>
                <c:pt idx="6628">
                  <c:v>42421.458333336945</c:v>
                </c:pt>
                <c:pt idx="6629">
                  <c:v>42421.47916667028</c:v>
                </c:pt>
                <c:pt idx="6630">
                  <c:v>42421.500000003616</c:v>
                </c:pt>
                <c:pt idx="6631">
                  <c:v>42421.520833336952</c:v>
                </c:pt>
                <c:pt idx="6632">
                  <c:v>42421.541666670288</c:v>
                </c:pt>
                <c:pt idx="6633">
                  <c:v>42421.562500003623</c:v>
                </c:pt>
                <c:pt idx="6634">
                  <c:v>42421.583333336959</c:v>
                </c:pt>
                <c:pt idx="6635">
                  <c:v>42421.604166670295</c:v>
                </c:pt>
                <c:pt idx="6636">
                  <c:v>42421.625000003631</c:v>
                </c:pt>
                <c:pt idx="6637">
                  <c:v>42421.645833336966</c:v>
                </c:pt>
                <c:pt idx="6638">
                  <c:v>42421.666666670302</c:v>
                </c:pt>
                <c:pt idx="6639">
                  <c:v>42421.687500003638</c:v>
                </c:pt>
                <c:pt idx="6640">
                  <c:v>42421.708333336974</c:v>
                </c:pt>
                <c:pt idx="6641">
                  <c:v>42421.729166670309</c:v>
                </c:pt>
                <c:pt idx="6642">
                  <c:v>42421.750000003645</c:v>
                </c:pt>
                <c:pt idx="6643">
                  <c:v>42421.770833336981</c:v>
                </c:pt>
                <c:pt idx="6644">
                  <c:v>42421.791666670317</c:v>
                </c:pt>
                <c:pt idx="6645">
                  <c:v>42421.812500003653</c:v>
                </c:pt>
                <c:pt idx="6646">
                  <c:v>42421.833333336988</c:v>
                </c:pt>
                <c:pt idx="6647">
                  <c:v>42421.854166670324</c:v>
                </c:pt>
                <c:pt idx="6648">
                  <c:v>42421.87500000366</c:v>
                </c:pt>
                <c:pt idx="6649">
                  <c:v>42421.895833336996</c:v>
                </c:pt>
                <c:pt idx="6650">
                  <c:v>42421.916666670331</c:v>
                </c:pt>
                <c:pt idx="6651">
                  <c:v>42421.937500003667</c:v>
                </c:pt>
                <c:pt idx="6652">
                  <c:v>42421.958333337003</c:v>
                </c:pt>
                <c:pt idx="6653">
                  <c:v>42421.979166670339</c:v>
                </c:pt>
                <c:pt idx="6654">
                  <c:v>42422.000000003674</c:v>
                </c:pt>
                <c:pt idx="6655">
                  <c:v>42422.02083333701</c:v>
                </c:pt>
                <c:pt idx="6656">
                  <c:v>42422.041666670346</c:v>
                </c:pt>
                <c:pt idx="6657">
                  <c:v>42422.062500003682</c:v>
                </c:pt>
                <c:pt idx="6658">
                  <c:v>42422.083333337017</c:v>
                </c:pt>
                <c:pt idx="6659">
                  <c:v>42422.104166670353</c:v>
                </c:pt>
                <c:pt idx="6660">
                  <c:v>42422.125000003689</c:v>
                </c:pt>
                <c:pt idx="6661">
                  <c:v>42422.145833337025</c:v>
                </c:pt>
                <c:pt idx="6662">
                  <c:v>42422.16666667036</c:v>
                </c:pt>
                <c:pt idx="6663">
                  <c:v>42422.187500003696</c:v>
                </c:pt>
                <c:pt idx="6664">
                  <c:v>42422.208333337032</c:v>
                </c:pt>
                <c:pt idx="6665">
                  <c:v>42422.229166670368</c:v>
                </c:pt>
                <c:pt idx="6666">
                  <c:v>42422.250000003703</c:v>
                </c:pt>
                <c:pt idx="6667">
                  <c:v>42422.270833337039</c:v>
                </c:pt>
                <c:pt idx="6668">
                  <c:v>42422.291666670375</c:v>
                </c:pt>
                <c:pt idx="6669">
                  <c:v>42422.312500003711</c:v>
                </c:pt>
                <c:pt idx="6670">
                  <c:v>42422.333333337046</c:v>
                </c:pt>
                <c:pt idx="6671">
                  <c:v>42422.354166670382</c:v>
                </c:pt>
                <c:pt idx="6672">
                  <c:v>42422.375000003718</c:v>
                </c:pt>
                <c:pt idx="6673">
                  <c:v>42422.395833337054</c:v>
                </c:pt>
                <c:pt idx="6674">
                  <c:v>42422.41666667039</c:v>
                </c:pt>
                <c:pt idx="6675">
                  <c:v>42422.437500003725</c:v>
                </c:pt>
                <c:pt idx="6676">
                  <c:v>42422.458333337061</c:v>
                </c:pt>
                <c:pt idx="6677">
                  <c:v>42422.479166670397</c:v>
                </c:pt>
                <c:pt idx="6678">
                  <c:v>42422.500000003733</c:v>
                </c:pt>
                <c:pt idx="6679">
                  <c:v>42422.520833337068</c:v>
                </c:pt>
                <c:pt idx="6680">
                  <c:v>42422.541666670404</c:v>
                </c:pt>
                <c:pt idx="6681">
                  <c:v>42422.56250000374</c:v>
                </c:pt>
                <c:pt idx="6682">
                  <c:v>42422.583333337076</c:v>
                </c:pt>
                <c:pt idx="6683">
                  <c:v>42422.604166670411</c:v>
                </c:pt>
                <c:pt idx="6684">
                  <c:v>42422.625000003747</c:v>
                </c:pt>
                <c:pt idx="6685">
                  <c:v>42422.645833337083</c:v>
                </c:pt>
                <c:pt idx="6686">
                  <c:v>42422.666666670419</c:v>
                </c:pt>
                <c:pt idx="6687">
                  <c:v>42422.687500003754</c:v>
                </c:pt>
                <c:pt idx="6688">
                  <c:v>42422.70833333709</c:v>
                </c:pt>
                <c:pt idx="6689">
                  <c:v>42422.729166670426</c:v>
                </c:pt>
                <c:pt idx="6690">
                  <c:v>42422.750000003762</c:v>
                </c:pt>
                <c:pt idx="6691">
                  <c:v>42422.770833337097</c:v>
                </c:pt>
                <c:pt idx="6692">
                  <c:v>42422.791666670433</c:v>
                </c:pt>
                <c:pt idx="6693">
                  <c:v>42422.812500003769</c:v>
                </c:pt>
                <c:pt idx="6694">
                  <c:v>42422.833333337105</c:v>
                </c:pt>
                <c:pt idx="6695">
                  <c:v>42422.85416667044</c:v>
                </c:pt>
                <c:pt idx="6696">
                  <c:v>42422.875000003776</c:v>
                </c:pt>
                <c:pt idx="6697">
                  <c:v>42422.895833337112</c:v>
                </c:pt>
                <c:pt idx="6698">
                  <c:v>42422.916666670448</c:v>
                </c:pt>
                <c:pt idx="6699">
                  <c:v>42422.937500003783</c:v>
                </c:pt>
                <c:pt idx="6700">
                  <c:v>42422.958333337119</c:v>
                </c:pt>
                <c:pt idx="6701">
                  <c:v>42422.979166670455</c:v>
                </c:pt>
                <c:pt idx="6702">
                  <c:v>42423.000000003791</c:v>
                </c:pt>
                <c:pt idx="6703">
                  <c:v>42423.020833337127</c:v>
                </c:pt>
                <c:pt idx="6704">
                  <c:v>42423.041666670462</c:v>
                </c:pt>
                <c:pt idx="6705">
                  <c:v>42423.062500003798</c:v>
                </c:pt>
                <c:pt idx="6706">
                  <c:v>42423.083333337134</c:v>
                </c:pt>
                <c:pt idx="6707">
                  <c:v>42423.10416667047</c:v>
                </c:pt>
                <c:pt idx="6708">
                  <c:v>42423.125000003805</c:v>
                </c:pt>
                <c:pt idx="6709">
                  <c:v>42423.145833337141</c:v>
                </c:pt>
                <c:pt idx="6710">
                  <c:v>42423.166666670477</c:v>
                </c:pt>
                <c:pt idx="6711">
                  <c:v>42423.187500003813</c:v>
                </c:pt>
                <c:pt idx="6712">
                  <c:v>42423.208333337148</c:v>
                </c:pt>
                <c:pt idx="6713">
                  <c:v>42423.229166670484</c:v>
                </c:pt>
                <c:pt idx="6714">
                  <c:v>42423.25000000382</c:v>
                </c:pt>
                <c:pt idx="6715">
                  <c:v>42423.270833337156</c:v>
                </c:pt>
                <c:pt idx="6716">
                  <c:v>42423.291666670491</c:v>
                </c:pt>
                <c:pt idx="6717">
                  <c:v>42423.312500003827</c:v>
                </c:pt>
                <c:pt idx="6718">
                  <c:v>42423.333333337163</c:v>
                </c:pt>
                <c:pt idx="6719">
                  <c:v>42423.354166670499</c:v>
                </c:pt>
                <c:pt idx="6720">
                  <c:v>42423.375000003834</c:v>
                </c:pt>
                <c:pt idx="6721">
                  <c:v>42423.39583333717</c:v>
                </c:pt>
                <c:pt idx="6722">
                  <c:v>42423.416666670506</c:v>
                </c:pt>
                <c:pt idx="6723">
                  <c:v>42423.437500003842</c:v>
                </c:pt>
                <c:pt idx="6724">
                  <c:v>42423.458333337177</c:v>
                </c:pt>
                <c:pt idx="6725">
                  <c:v>42423.479166670513</c:v>
                </c:pt>
                <c:pt idx="6726">
                  <c:v>42423.500000003849</c:v>
                </c:pt>
                <c:pt idx="6727">
                  <c:v>42423.520833337185</c:v>
                </c:pt>
                <c:pt idx="6728">
                  <c:v>42423.54166667052</c:v>
                </c:pt>
                <c:pt idx="6729">
                  <c:v>42423.562500003856</c:v>
                </c:pt>
                <c:pt idx="6730">
                  <c:v>42423.583333337192</c:v>
                </c:pt>
                <c:pt idx="6731">
                  <c:v>42423.604166670528</c:v>
                </c:pt>
                <c:pt idx="6732">
                  <c:v>42423.625000003864</c:v>
                </c:pt>
                <c:pt idx="6733">
                  <c:v>42423.645833337199</c:v>
                </c:pt>
                <c:pt idx="6734">
                  <c:v>42423.666666670535</c:v>
                </c:pt>
                <c:pt idx="6735">
                  <c:v>42423.687500003871</c:v>
                </c:pt>
                <c:pt idx="6736">
                  <c:v>42423.708333337207</c:v>
                </c:pt>
                <c:pt idx="6737">
                  <c:v>42423.729166670542</c:v>
                </c:pt>
                <c:pt idx="6738">
                  <c:v>42423.750000003878</c:v>
                </c:pt>
                <c:pt idx="6739">
                  <c:v>42423.770833337214</c:v>
                </c:pt>
                <c:pt idx="6740">
                  <c:v>42423.79166667055</c:v>
                </c:pt>
                <c:pt idx="6741">
                  <c:v>42423.812500003885</c:v>
                </c:pt>
                <c:pt idx="6742">
                  <c:v>42423.833333337221</c:v>
                </c:pt>
                <c:pt idx="6743">
                  <c:v>42423.854166670557</c:v>
                </c:pt>
                <c:pt idx="6744">
                  <c:v>42423.875000003893</c:v>
                </c:pt>
                <c:pt idx="6745">
                  <c:v>42423.895833337228</c:v>
                </c:pt>
                <c:pt idx="6746">
                  <c:v>42423.916666670564</c:v>
                </c:pt>
                <c:pt idx="6747">
                  <c:v>42423.9375000039</c:v>
                </c:pt>
                <c:pt idx="6748">
                  <c:v>42423.958333337236</c:v>
                </c:pt>
                <c:pt idx="6749">
                  <c:v>42423.979166670571</c:v>
                </c:pt>
                <c:pt idx="6750">
                  <c:v>42424.000000003907</c:v>
                </c:pt>
                <c:pt idx="6751">
                  <c:v>42424.020833337243</c:v>
                </c:pt>
                <c:pt idx="6752">
                  <c:v>42424.041666670579</c:v>
                </c:pt>
                <c:pt idx="6753">
                  <c:v>42424.062500003914</c:v>
                </c:pt>
                <c:pt idx="6754">
                  <c:v>42424.08333333725</c:v>
                </c:pt>
                <c:pt idx="6755">
                  <c:v>42424.104166670586</c:v>
                </c:pt>
                <c:pt idx="6756">
                  <c:v>42424.125000003922</c:v>
                </c:pt>
                <c:pt idx="6757">
                  <c:v>42424.145833337257</c:v>
                </c:pt>
                <c:pt idx="6758">
                  <c:v>42424.166666670593</c:v>
                </c:pt>
                <c:pt idx="6759">
                  <c:v>42424.187500003929</c:v>
                </c:pt>
                <c:pt idx="6760">
                  <c:v>42424.208333337265</c:v>
                </c:pt>
                <c:pt idx="6761">
                  <c:v>42424.229166670601</c:v>
                </c:pt>
                <c:pt idx="6762">
                  <c:v>42424.250000003936</c:v>
                </c:pt>
                <c:pt idx="6763">
                  <c:v>42424.270833337272</c:v>
                </c:pt>
                <c:pt idx="6764">
                  <c:v>42424.291666670608</c:v>
                </c:pt>
                <c:pt idx="6765">
                  <c:v>42424.312500003944</c:v>
                </c:pt>
                <c:pt idx="6766">
                  <c:v>42424.333333337279</c:v>
                </c:pt>
                <c:pt idx="6767">
                  <c:v>42424.354166670615</c:v>
                </c:pt>
                <c:pt idx="6768">
                  <c:v>42424.375000003951</c:v>
                </c:pt>
                <c:pt idx="6769">
                  <c:v>42424.395833337287</c:v>
                </c:pt>
                <c:pt idx="6770">
                  <c:v>42424.416666670622</c:v>
                </c:pt>
                <c:pt idx="6771">
                  <c:v>42424.437500003958</c:v>
                </c:pt>
                <c:pt idx="6772">
                  <c:v>42424.458333337294</c:v>
                </c:pt>
                <c:pt idx="6773">
                  <c:v>42424.47916667063</c:v>
                </c:pt>
                <c:pt idx="6774">
                  <c:v>42424.500000003965</c:v>
                </c:pt>
                <c:pt idx="6775">
                  <c:v>42424.520833337301</c:v>
                </c:pt>
                <c:pt idx="6776">
                  <c:v>42424.541666670637</c:v>
                </c:pt>
                <c:pt idx="6777">
                  <c:v>42424.562500003973</c:v>
                </c:pt>
                <c:pt idx="6778">
                  <c:v>42424.583333337308</c:v>
                </c:pt>
                <c:pt idx="6779">
                  <c:v>42424.604166670644</c:v>
                </c:pt>
                <c:pt idx="6780">
                  <c:v>42424.62500000398</c:v>
                </c:pt>
                <c:pt idx="6781">
                  <c:v>42424.645833337316</c:v>
                </c:pt>
                <c:pt idx="6782">
                  <c:v>42424.666666670651</c:v>
                </c:pt>
                <c:pt idx="6783">
                  <c:v>42424.687500003987</c:v>
                </c:pt>
                <c:pt idx="6784">
                  <c:v>42424.708333337323</c:v>
                </c:pt>
                <c:pt idx="6785">
                  <c:v>42424.729166670659</c:v>
                </c:pt>
                <c:pt idx="6786">
                  <c:v>42424.750000003995</c:v>
                </c:pt>
                <c:pt idx="6787">
                  <c:v>42424.77083333733</c:v>
                </c:pt>
                <c:pt idx="6788">
                  <c:v>42424.791666670666</c:v>
                </c:pt>
                <c:pt idx="6789">
                  <c:v>42424.812500004002</c:v>
                </c:pt>
                <c:pt idx="6790">
                  <c:v>42424.833333337338</c:v>
                </c:pt>
                <c:pt idx="6791">
                  <c:v>42424.854166670673</c:v>
                </c:pt>
                <c:pt idx="6792">
                  <c:v>42424.875000004009</c:v>
                </c:pt>
                <c:pt idx="6793">
                  <c:v>42424.895833337345</c:v>
                </c:pt>
                <c:pt idx="6794">
                  <c:v>42424.916666670681</c:v>
                </c:pt>
                <c:pt idx="6795">
                  <c:v>42424.937500004016</c:v>
                </c:pt>
                <c:pt idx="6796">
                  <c:v>42424.958333337352</c:v>
                </c:pt>
                <c:pt idx="6797">
                  <c:v>42424.979166670688</c:v>
                </c:pt>
                <c:pt idx="6798">
                  <c:v>42425.000000004024</c:v>
                </c:pt>
                <c:pt idx="6799">
                  <c:v>42425.020833337359</c:v>
                </c:pt>
                <c:pt idx="6800">
                  <c:v>42425.041666670695</c:v>
                </c:pt>
                <c:pt idx="6801">
                  <c:v>42425.062500004031</c:v>
                </c:pt>
                <c:pt idx="6802">
                  <c:v>42425.083333337367</c:v>
                </c:pt>
                <c:pt idx="6803">
                  <c:v>42425.104166670702</c:v>
                </c:pt>
                <c:pt idx="6804">
                  <c:v>42425.125000004038</c:v>
                </c:pt>
                <c:pt idx="6805">
                  <c:v>42425.145833337374</c:v>
                </c:pt>
                <c:pt idx="6806">
                  <c:v>42425.16666667071</c:v>
                </c:pt>
                <c:pt idx="6807">
                  <c:v>42425.187500004045</c:v>
                </c:pt>
                <c:pt idx="6808">
                  <c:v>42425.208333337381</c:v>
                </c:pt>
                <c:pt idx="6809">
                  <c:v>42425.229166670717</c:v>
                </c:pt>
                <c:pt idx="6810">
                  <c:v>42425.250000004053</c:v>
                </c:pt>
                <c:pt idx="6811">
                  <c:v>42425.270833337388</c:v>
                </c:pt>
                <c:pt idx="6812">
                  <c:v>42425.291666670724</c:v>
                </c:pt>
                <c:pt idx="6813">
                  <c:v>42425.31250000406</c:v>
                </c:pt>
                <c:pt idx="6814">
                  <c:v>42425.333333337396</c:v>
                </c:pt>
                <c:pt idx="6815">
                  <c:v>42425.354166670732</c:v>
                </c:pt>
                <c:pt idx="6816">
                  <c:v>42425.375000004067</c:v>
                </c:pt>
                <c:pt idx="6817">
                  <c:v>42425.395833337403</c:v>
                </c:pt>
                <c:pt idx="6818">
                  <c:v>42425.416666670739</c:v>
                </c:pt>
                <c:pt idx="6819">
                  <c:v>42425.437500004075</c:v>
                </c:pt>
                <c:pt idx="6820">
                  <c:v>42425.45833333741</c:v>
                </c:pt>
                <c:pt idx="6821">
                  <c:v>42425.479166670746</c:v>
                </c:pt>
                <c:pt idx="6822">
                  <c:v>42425.500000004082</c:v>
                </c:pt>
                <c:pt idx="6823">
                  <c:v>42425.520833337418</c:v>
                </c:pt>
                <c:pt idx="6824">
                  <c:v>42425.541666670753</c:v>
                </c:pt>
                <c:pt idx="6825">
                  <c:v>42425.562500004089</c:v>
                </c:pt>
                <c:pt idx="6826">
                  <c:v>42425.583333337425</c:v>
                </c:pt>
                <c:pt idx="6827">
                  <c:v>42425.604166670761</c:v>
                </c:pt>
                <c:pt idx="6828">
                  <c:v>42425.625000004096</c:v>
                </c:pt>
                <c:pt idx="6829">
                  <c:v>42425.645833337432</c:v>
                </c:pt>
                <c:pt idx="6830">
                  <c:v>42425.666666670768</c:v>
                </c:pt>
                <c:pt idx="6831">
                  <c:v>42425.687500004104</c:v>
                </c:pt>
                <c:pt idx="6832">
                  <c:v>42425.708333337439</c:v>
                </c:pt>
                <c:pt idx="6833">
                  <c:v>42425.729166670775</c:v>
                </c:pt>
                <c:pt idx="6834">
                  <c:v>42425.750000004111</c:v>
                </c:pt>
                <c:pt idx="6835">
                  <c:v>42425.770833337447</c:v>
                </c:pt>
                <c:pt idx="6836">
                  <c:v>42425.791666670782</c:v>
                </c:pt>
                <c:pt idx="6837">
                  <c:v>42425.812500004118</c:v>
                </c:pt>
                <c:pt idx="6838">
                  <c:v>42425.833333337454</c:v>
                </c:pt>
                <c:pt idx="6839">
                  <c:v>42425.85416667079</c:v>
                </c:pt>
                <c:pt idx="6840">
                  <c:v>42425.875000004125</c:v>
                </c:pt>
                <c:pt idx="6841">
                  <c:v>42425.895833337461</c:v>
                </c:pt>
                <c:pt idx="6842">
                  <c:v>42425.916666670797</c:v>
                </c:pt>
                <c:pt idx="6843">
                  <c:v>42425.937500004133</c:v>
                </c:pt>
                <c:pt idx="6844">
                  <c:v>42425.958333337469</c:v>
                </c:pt>
                <c:pt idx="6845">
                  <c:v>42425.979166670804</c:v>
                </c:pt>
                <c:pt idx="6846">
                  <c:v>42426.00000000414</c:v>
                </c:pt>
                <c:pt idx="6847">
                  <c:v>42426.020833337476</c:v>
                </c:pt>
                <c:pt idx="6848">
                  <c:v>42426.041666670812</c:v>
                </c:pt>
                <c:pt idx="6849">
                  <c:v>42426.062500004147</c:v>
                </c:pt>
                <c:pt idx="6850">
                  <c:v>42426.083333337483</c:v>
                </c:pt>
                <c:pt idx="6851">
                  <c:v>42426.104166670819</c:v>
                </c:pt>
                <c:pt idx="6852">
                  <c:v>42426.125000004155</c:v>
                </c:pt>
                <c:pt idx="6853">
                  <c:v>42426.14583333749</c:v>
                </c:pt>
                <c:pt idx="6854">
                  <c:v>42426.166666670826</c:v>
                </c:pt>
                <c:pt idx="6855">
                  <c:v>42426.187500004162</c:v>
                </c:pt>
                <c:pt idx="6856">
                  <c:v>42426.208333337498</c:v>
                </c:pt>
                <c:pt idx="6857">
                  <c:v>42426.229166670833</c:v>
                </c:pt>
                <c:pt idx="6858">
                  <c:v>42426.250000004169</c:v>
                </c:pt>
                <c:pt idx="6859">
                  <c:v>42426.270833337505</c:v>
                </c:pt>
                <c:pt idx="6860">
                  <c:v>42426.291666670841</c:v>
                </c:pt>
                <c:pt idx="6861">
                  <c:v>42426.312500004176</c:v>
                </c:pt>
                <c:pt idx="6862">
                  <c:v>42426.333333337512</c:v>
                </c:pt>
                <c:pt idx="6863">
                  <c:v>42426.354166670848</c:v>
                </c:pt>
                <c:pt idx="6864">
                  <c:v>42426.375000004184</c:v>
                </c:pt>
                <c:pt idx="6865">
                  <c:v>42426.395833337519</c:v>
                </c:pt>
                <c:pt idx="6866">
                  <c:v>42426.416666670855</c:v>
                </c:pt>
                <c:pt idx="6867">
                  <c:v>42426.437500004191</c:v>
                </c:pt>
                <c:pt idx="6868">
                  <c:v>42426.458333337527</c:v>
                </c:pt>
                <c:pt idx="6869">
                  <c:v>42426.479166670862</c:v>
                </c:pt>
                <c:pt idx="6870">
                  <c:v>42426.500000004198</c:v>
                </c:pt>
                <c:pt idx="6871">
                  <c:v>42426.520833337534</c:v>
                </c:pt>
                <c:pt idx="6872">
                  <c:v>42426.54166667087</c:v>
                </c:pt>
                <c:pt idx="6873">
                  <c:v>42426.562500004206</c:v>
                </c:pt>
                <c:pt idx="6874">
                  <c:v>42426.583333337541</c:v>
                </c:pt>
                <c:pt idx="6875">
                  <c:v>42426.604166670877</c:v>
                </c:pt>
                <c:pt idx="6876">
                  <c:v>42426.625000004213</c:v>
                </c:pt>
                <c:pt idx="6877">
                  <c:v>42426.645833337549</c:v>
                </c:pt>
                <c:pt idx="6878">
                  <c:v>42426.666666670884</c:v>
                </c:pt>
                <c:pt idx="6879">
                  <c:v>42426.68750000422</c:v>
                </c:pt>
                <c:pt idx="6880">
                  <c:v>42426.708333337556</c:v>
                </c:pt>
                <c:pt idx="6881">
                  <c:v>42426.729166670892</c:v>
                </c:pt>
                <c:pt idx="6882">
                  <c:v>42426.750000004227</c:v>
                </c:pt>
                <c:pt idx="6883">
                  <c:v>42426.770833337563</c:v>
                </c:pt>
                <c:pt idx="6884">
                  <c:v>42426.791666670899</c:v>
                </c:pt>
                <c:pt idx="6885">
                  <c:v>42426.812500004235</c:v>
                </c:pt>
                <c:pt idx="6886">
                  <c:v>42426.83333333757</c:v>
                </c:pt>
                <c:pt idx="6887">
                  <c:v>42426.854166670906</c:v>
                </c:pt>
                <c:pt idx="6888">
                  <c:v>42426.875000004242</c:v>
                </c:pt>
                <c:pt idx="6889">
                  <c:v>42426.895833337578</c:v>
                </c:pt>
                <c:pt idx="6890">
                  <c:v>42426.916666670913</c:v>
                </c:pt>
                <c:pt idx="6891">
                  <c:v>42426.937500004249</c:v>
                </c:pt>
                <c:pt idx="6892">
                  <c:v>42426.958333337585</c:v>
                </c:pt>
                <c:pt idx="6893">
                  <c:v>42426.979166670921</c:v>
                </c:pt>
                <c:pt idx="6894">
                  <c:v>42427.000000004256</c:v>
                </c:pt>
                <c:pt idx="6895">
                  <c:v>42427.020833337592</c:v>
                </c:pt>
                <c:pt idx="6896">
                  <c:v>42427.041666670928</c:v>
                </c:pt>
                <c:pt idx="6897">
                  <c:v>42427.062500004264</c:v>
                </c:pt>
                <c:pt idx="6898">
                  <c:v>42427.083333337599</c:v>
                </c:pt>
                <c:pt idx="6899">
                  <c:v>42427.104166670935</c:v>
                </c:pt>
                <c:pt idx="6900">
                  <c:v>42427.125000004271</c:v>
                </c:pt>
                <c:pt idx="6901">
                  <c:v>42427.145833337607</c:v>
                </c:pt>
                <c:pt idx="6902">
                  <c:v>42427.166666670943</c:v>
                </c:pt>
                <c:pt idx="6903">
                  <c:v>42427.187500004278</c:v>
                </c:pt>
                <c:pt idx="6904">
                  <c:v>42427.208333337614</c:v>
                </c:pt>
                <c:pt idx="6905">
                  <c:v>42427.22916667095</c:v>
                </c:pt>
                <c:pt idx="6906">
                  <c:v>42427.250000004286</c:v>
                </c:pt>
                <c:pt idx="6907">
                  <c:v>42427.270833337621</c:v>
                </c:pt>
                <c:pt idx="6908">
                  <c:v>42427.291666670957</c:v>
                </c:pt>
                <c:pt idx="6909">
                  <c:v>42427.312500004293</c:v>
                </c:pt>
                <c:pt idx="6910">
                  <c:v>42427.333333337629</c:v>
                </c:pt>
                <c:pt idx="6911">
                  <c:v>42427.354166670964</c:v>
                </c:pt>
                <c:pt idx="6912">
                  <c:v>42427.3750000043</c:v>
                </c:pt>
                <c:pt idx="6913">
                  <c:v>42427.395833337636</c:v>
                </c:pt>
                <c:pt idx="6914">
                  <c:v>42427.416666670972</c:v>
                </c:pt>
                <c:pt idx="6915">
                  <c:v>42427.437500004307</c:v>
                </c:pt>
                <c:pt idx="6916">
                  <c:v>42427.458333337643</c:v>
                </c:pt>
                <c:pt idx="6917">
                  <c:v>42427.479166670979</c:v>
                </c:pt>
                <c:pt idx="6918">
                  <c:v>42427.500000004315</c:v>
                </c:pt>
                <c:pt idx="6919">
                  <c:v>42427.52083333765</c:v>
                </c:pt>
                <c:pt idx="6920">
                  <c:v>42427.541666670986</c:v>
                </c:pt>
                <c:pt idx="6921">
                  <c:v>42427.562500004322</c:v>
                </c:pt>
                <c:pt idx="6922">
                  <c:v>42427.583333337658</c:v>
                </c:pt>
                <c:pt idx="6923">
                  <c:v>42427.604166670993</c:v>
                </c:pt>
                <c:pt idx="6924">
                  <c:v>42427.625000004329</c:v>
                </c:pt>
                <c:pt idx="6925">
                  <c:v>42427.645833337665</c:v>
                </c:pt>
                <c:pt idx="6926">
                  <c:v>42427.666666671001</c:v>
                </c:pt>
                <c:pt idx="6927">
                  <c:v>42427.687500004336</c:v>
                </c:pt>
                <c:pt idx="6928">
                  <c:v>42427.708333337672</c:v>
                </c:pt>
                <c:pt idx="6929">
                  <c:v>42427.729166671008</c:v>
                </c:pt>
                <c:pt idx="6930">
                  <c:v>42427.750000004344</c:v>
                </c:pt>
                <c:pt idx="6931">
                  <c:v>42427.77083333768</c:v>
                </c:pt>
                <c:pt idx="6932">
                  <c:v>42427.791666671015</c:v>
                </c:pt>
                <c:pt idx="6933">
                  <c:v>42427.812500004351</c:v>
                </c:pt>
                <c:pt idx="6934">
                  <c:v>42427.833333337687</c:v>
                </c:pt>
                <c:pt idx="6935">
                  <c:v>42427.854166671023</c:v>
                </c:pt>
                <c:pt idx="6936">
                  <c:v>42427.875000004358</c:v>
                </c:pt>
                <c:pt idx="6937">
                  <c:v>42427.895833337694</c:v>
                </c:pt>
                <c:pt idx="6938">
                  <c:v>42427.91666667103</c:v>
                </c:pt>
                <c:pt idx="6939">
                  <c:v>42427.937500004366</c:v>
                </c:pt>
                <c:pt idx="6940">
                  <c:v>42427.958333337701</c:v>
                </c:pt>
                <c:pt idx="6941">
                  <c:v>42427.979166671037</c:v>
                </c:pt>
                <c:pt idx="6942">
                  <c:v>42428.000000004373</c:v>
                </c:pt>
                <c:pt idx="6943">
                  <c:v>42428.020833337709</c:v>
                </c:pt>
                <c:pt idx="6944">
                  <c:v>42428.041666671044</c:v>
                </c:pt>
                <c:pt idx="6945">
                  <c:v>42428.06250000438</c:v>
                </c:pt>
                <c:pt idx="6946">
                  <c:v>42428.083333337716</c:v>
                </c:pt>
                <c:pt idx="6947">
                  <c:v>42428.104166671052</c:v>
                </c:pt>
                <c:pt idx="6948">
                  <c:v>42428.125000004387</c:v>
                </c:pt>
                <c:pt idx="6949">
                  <c:v>42428.145833337723</c:v>
                </c:pt>
                <c:pt idx="6950">
                  <c:v>42428.166666671059</c:v>
                </c:pt>
                <c:pt idx="6951">
                  <c:v>42428.187500004395</c:v>
                </c:pt>
                <c:pt idx="6952">
                  <c:v>42428.20833333773</c:v>
                </c:pt>
                <c:pt idx="6953">
                  <c:v>42428.229166671066</c:v>
                </c:pt>
                <c:pt idx="6954">
                  <c:v>42428.250000004402</c:v>
                </c:pt>
                <c:pt idx="6955">
                  <c:v>42428.270833337738</c:v>
                </c:pt>
                <c:pt idx="6956">
                  <c:v>42428.291666671073</c:v>
                </c:pt>
                <c:pt idx="6957">
                  <c:v>42428.312500004409</c:v>
                </c:pt>
                <c:pt idx="6958">
                  <c:v>42428.333333337745</c:v>
                </c:pt>
                <c:pt idx="6959">
                  <c:v>42428.354166671081</c:v>
                </c:pt>
                <c:pt idx="6960">
                  <c:v>42428.375000004417</c:v>
                </c:pt>
                <c:pt idx="6961">
                  <c:v>42428.395833337752</c:v>
                </c:pt>
                <c:pt idx="6962">
                  <c:v>42428.416666671088</c:v>
                </c:pt>
                <c:pt idx="6963">
                  <c:v>42428.437500004424</c:v>
                </c:pt>
                <c:pt idx="6964">
                  <c:v>42428.45833333776</c:v>
                </c:pt>
                <c:pt idx="6965">
                  <c:v>42428.479166671095</c:v>
                </c:pt>
                <c:pt idx="6966">
                  <c:v>42428.500000004431</c:v>
                </c:pt>
                <c:pt idx="6967">
                  <c:v>42428.520833337767</c:v>
                </c:pt>
                <c:pt idx="6968">
                  <c:v>42428.541666671103</c:v>
                </c:pt>
                <c:pt idx="6969">
                  <c:v>42428.562500004438</c:v>
                </c:pt>
                <c:pt idx="6970">
                  <c:v>42428.583333337774</c:v>
                </c:pt>
                <c:pt idx="6971">
                  <c:v>42428.60416667111</c:v>
                </c:pt>
                <c:pt idx="6972">
                  <c:v>42428.625000004446</c:v>
                </c:pt>
                <c:pt idx="6973">
                  <c:v>42428.645833337781</c:v>
                </c:pt>
                <c:pt idx="6974">
                  <c:v>42428.666666671117</c:v>
                </c:pt>
                <c:pt idx="6975">
                  <c:v>42428.687500004453</c:v>
                </c:pt>
                <c:pt idx="6976">
                  <c:v>42428.708333337789</c:v>
                </c:pt>
                <c:pt idx="6977">
                  <c:v>42428.729166671124</c:v>
                </c:pt>
                <c:pt idx="6978">
                  <c:v>42428.75000000446</c:v>
                </c:pt>
                <c:pt idx="6979">
                  <c:v>42428.770833337796</c:v>
                </c:pt>
                <c:pt idx="6980">
                  <c:v>42428.791666671132</c:v>
                </c:pt>
                <c:pt idx="6981">
                  <c:v>42428.812500004467</c:v>
                </c:pt>
                <c:pt idx="6982">
                  <c:v>42428.833333337803</c:v>
                </c:pt>
                <c:pt idx="6983">
                  <c:v>42428.854166671139</c:v>
                </c:pt>
                <c:pt idx="6984">
                  <c:v>42428.875000004475</c:v>
                </c:pt>
                <c:pt idx="6985">
                  <c:v>42428.89583333781</c:v>
                </c:pt>
                <c:pt idx="6986">
                  <c:v>42428.916666671146</c:v>
                </c:pt>
                <c:pt idx="6987">
                  <c:v>42428.937500004482</c:v>
                </c:pt>
                <c:pt idx="6988">
                  <c:v>42428.958333337818</c:v>
                </c:pt>
                <c:pt idx="6989">
                  <c:v>42428.979166671154</c:v>
                </c:pt>
                <c:pt idx="6990">
                  <c:v>42429.000000004489</c:v>
                </c:pt>
                <c:pt idx="6991">
                  <c:v>42429.020833337825</c:v>
                </c:pt>
                <c:pt idx="6992">
                  <c:v>42429.041666671161</c:v>
                </c:pt>
                <c:pt idx="6993">
                  <c:v>42429.062500004497</c:v>
                </c:pt>
                <c:pt idx="6994">
                  <c:v>42429.083333337832</c:v>
                </c:pt>
                <c:pt idx="6995">
                  <c:v>42429.104166671168</c:v>
                </c:pt>
                <c:pt idx="6996">
                  <c:v>42429.125000004504</c:v>
                </c:pt>
                <c:pt idx="6997">
                  <c:v>42429.14583333784</c:v>
                </c:pt>
                <c:pt idx="6998">
                  <c:v>42429.166666671175</c:v>
                </c:pt>
                <c:pt idx="6999">
                  <c:v>42429.187500004511</c:v>
                </c:pt>
                <c:pt idx="7000">
                  <c:v>42429.208333337847</c:v>
                </c:pt>
                <c:pt idx="7001">
                  <c:v>42429.229166671183</c:v>
                </c:pt>
                <c:pt idx="7002">
                  <c:v>42429.250000004518</c:v>
                </c:pt>
                <c:pt idx="7003">
                  <c:v>42429.270833337854</c:v>
                </c:pt>
                <c:pt idx="7004">
                  <c:v>42429.29166667119</c:v>
                </c:pt>
                <c:pt idx="7005">
                  <c:v>42429.312500004526</c:v>
                </c:pt>
                <c:pt idx="7006">
                  <c:v>42429.333333337861</c:v>
                </c:pt>
                <c:pt idx="7007">
                  <c:v>42429.354166671197</c:v>
                </c:pt>
                <c:pt idx="7008">
                  <c:v>42429.375000004533</c:v>
                </c:pt>
                <c:pt idx="7009">
                  <c:v>42429.395833337869</c:v>
                </c:pt>
                <c:pt idx="7010">
                  <c:v>42429.416666671204</c:v>
                </c:pt>
                <c:pt idx="7011">
                  <c:v>42429.43750000454</c:v>
                </c:pt>
                <c:pt idx="7012">
                  <c:v>42429.458333337876</c:v>
                </c:pt>
                <c:pt idx="7013">
                  <c:v>42429.479166671212</c:v>
                </c:pt>
                <c:pt idx="7014">
                  <c:v>42429.500000004547</c:v>
                </c:pt>
                <c:pt idx="7015">
                  <c:v>42429.520833337883</c:v>
                </c:pt>
                <c:pt idx="7016">
                  <c:v>42429.541666671219</c:v>
                </c:pt>
                <c:pt idx="7017">
                  <c:v>42429.562500004555</c:v>
                </c:pt>
                <c:pt idx="7018">
                  <c:v>42429.583333337891</c:v>
                </c:pt>
                <c:pt idx="7019">
                  <c:v>42429.604166671226</c:v>
                </c:pt>
                <c:pt idx="7020">
                  <c:v>42429.625000004562</c:v>
                </c:pt>
                <c:pt idx="7021">
                  <c:v>42429.645833337898</c:v>
                </c:pt>
                <c:pt idx="7022">
                  <c:v>42429.666666671234</c:v>
                </c:pt>
                <c:pt idx="7023">
                  <c:v>42429.687500004569</c:v>
                </c:pt>
                <c:pt idx="7024">
                  <c:v>42429.708333337905</c:v>
                </c:pt>
                <c:pt idx="7025">
                  <c:v>42429.729166671241</c:v>
                </c:pt>
                <c:pt idx="7026">
                  <c:v>42429.750000004577</c:v>
                </c:pt>
                <c:pt idx="7027">
                  <c:v>42429.770833337912</c:v>
                </c:pt>
                <c:pt idx="7028">
                  <c:v>42429.791666671248</c:v>
                </c:pt>
                <c:pt idx="7029">
                  <c:v>42429.812500004584</c:v>
                </c:pt>
                <c:pt idx="7030">
                  <c:v>42429.83333333792</c:v>
                </c:pt>
                <c:pt idx="7031">
                  <c:v>42429.854166671255</c:v>
                </c:pt>
                <c:pt idx="7032">
                  <c:v>42429.875000004591</c:v>
                </c:pt>
                <c:pt idx="7033">
                  <c:v>42429.895833337927</c:v>
                </c:pt>
                <c:pt idx="7034">
                  <c:v>42429.916666671263</c:v>
                </c:pt>
                <c:pt idx="7035">
                  <c:v>42429.937500004598</c:v>
                </c:pt>
                <c:pt idx="7036">
                  <c:v>42429.958333337934</c:v>
                </c:pt>
                <c:pt idx="7037">
                  <c:v>42429.97916667127</c:v>
                </c:pt>
                <c:pt idx="7038">
                  <c:v>42430.000000004606</c:v>
                </c:pt>
                <c:pt idx="7039">
                  <c:v>42430.020833337941</c:v>
                </c:pt>
                <c:pt idx="7040">
                  <c:v>42430.041666671277</c:v>
                </c:pt>
                <c:pt idx="7041">
                  <c:v>42430.062500004613</c:v>
                </c:pt>
                <c:pt idx="7042">
                  <c:v>42430.083333337949</c:v>
                </c:pt>
                <c:pt idx="7043">
                  <c:v>42430.104166671284</c:v>
                </c:pt>
                <c:pt idx="7044">
                  <c:v>42430.12500000462</c:v>
                </c:pt>
                <c:pt idx="7045">
                  <c:v>42430.145833337956</c:v>
                </c:pt>
                <c:pt idx="7046">
                  <c:v>42430.166666671292</c:v>
                </c:pt>
                <c:pt idx="7047">
                  <c:v>42430.187500004628</c:v>
                </c:pt>
                <c:pt idx="7048">
                  <c:v>42430.208333337963</c:v>
                </c:pt>
                <c:pt idx="7049">
                  <c:v>42430.229166671299</c:v>
                </c:pt>
                <c:pt idx="7050">
                  <c:v>42430.250000004635</c:v>
                </c:pt>
                <c:pt idx="7051">
                  <c:v>42430.270833337971</c:v>
                </c:pt>
                <c:pt idx="7052">
                  <c:v>42430.291666671306</c:v>
                </c:pt>
                <c:pt idx="7053">
                  <c:v>42430.312500004642</c:v>
                </c:pt>
                <c:pt idx="7054">
                  <c:v>42430.333333337978</c:v>
                </c:pt>
                <c:pt idx="7055">
                  <c:v>42430.354166671314</c:v>
                </c:pt>
                <c:pt idx="7056">
                  <c:v>42430.375000004649</c:v>
                </c:pt>
                <c:pt idx="7057">
                  <c:v>42430.395833337985</c:v>
                </c:pt>
                <c:pt idx="7058">
                  <c:v>42430.416666671321</c:v>
                </c:pt>
                <c:pt idx="7059">
                  <c:v>42430.437500004657</c:v>
                </c:pt>
                <c:pt idx="7060">
                  <c:v>42430.458333337992</c:v>
                </c:pt>
                <c:pt idx="7061">
                  <c:v>42430.479166671328</c:v>
                </c:pt>
                <c:pt idx="7062">
                  <c:v>42430.500000004664</c:v>
                </c:pt>
                <c:pt idx="7063">
                  <c:v>42430.520833338</c:v>
                </c:pt>
                <c:pt idx="7064">
                  <c:v>42430.541666671335</c:v>
                </c:pt>
                <c:pt idx="7065">
                  <c:v>42430.562500004671</c:v>
                </c:pt>
                <c:pt idx="7066">
                  <c:v>42430.583333338007</c:v>
                </c:pt>
                <c:pt idx="7067">
                  <c:v>42430.604166671343</c:v>
                </c:pt>
                <c:pt idx="7068">
                  <c:v>42430.625000004678</c:v>
                </c:pt>
                <c:pt idx="7069">
                  <c:v>42430.645833338014</c:v>
                </c:pt>
                <c:pt idx="7070">
                  <c:v>42430.66666667135</c:v>
                </c:pt>
                <c:pt idx="7071">
                  <c:v>42430.687500004686</c:v>
                </c:pt>
                <c:pt idx="7072">
                  <c:v>42430.708333338021</c:v>
                </c:pt>
                <c:pt idx="7073">
                  <c:v>42430.729166671357</c:v>
                </c:pt>
                <c:pt idx="7074">
                  <c:v>42430.750000004693</c:v>
                </c:pt>
                <c:pt idx="7075">
                  <c:v>42430.770833338029</c:v>
                </c:pt>
                <c:pt idx="7076">
                  <c:v>42430.791666671365</c:v>
                </c:pt>
                <c:pt idx="7077">
                  <c:v>42430.8125000047</c:v>
                </c:pt>
                <c:pt idx="7078">
                  <c:v>42430.833333338036</c:v>
                </c:pt>
                <c:pt idx="7079">
                  <c:v>42430.854166671372</c:v>
                </c:pt>
                <c:pt idx="7080">
                  <c:v>42430.875000004708</c:v>
                </c:pt>
                <c:pt idx="7081">
                  <c:v>42430.895833338043</c:v>
                </c:pt>
                <c:pt idx="7082">
                  <c:v>42430.916666671379</c:v>
                </c:pt>
                <c:pt idx="7083">
                  <c:v>42430.937500004715</c:v>
                </c:pt>
                <c:pt idx="7084">
                  <c:v>42430.958333338051</c:v>
                </c:pt>
                <c:pt idx="7085">
                  <c:v>42430.979166671386</c:v>
                </c:pt>
                <c:pt idx="7086">
                  <c:v>42431.000000004722</c:v>
                </c:pt>
                <c:pt idx="7087">
                  <c:v>42431.020833338058</c:v>
                </c:pt>
                <c:pt idx="7088">
                  <c:v>42431.041666671394</c:v>
                </c:pt>
                <c:pt idx="7089">
                  <c:v>42431.062500004729</c:v>
                </c:pt>
                <c:pt idx="7090">
                  <c:v>42431.083333338065</c:v>
                </c:pt>
                <c:pt idx="7091">
                  <c:v>42431.104166671401</c:v>
                </c:pt>
                <c:pt idx="7092">
                  <c:v>42431.125000004737</c:v>
                </c:pt>
                <c:pt idx="7093">
                  <c:v>42431.145833338072</c:v>
                </c:pt>
                <c:pt idx="7094">
                  <c:v>42431.166666671408</c:v>
                </c:pt>
                <c:pt idx="7095">
                  <c:v>42431.187500004744</c:v>
                </c:pt>
                <c:pt idx="7096">
                  <c:v>42431.20833333808</c:v>
                </c:pt>
                <c:pt idx="7097">
                  <c:v>42431.229166671415</c:v>
                </c:pt>
                <c:pt idx="7098">
                  <c:v>42431.250000004751</c:v>
                </c:pt>
                <c:pt idx="7099">
                  <c:v>42431.270833338087</c:v>
                </c:pt>
                <c:pt idx="7100">
                  <c:v>42431.291666671423</c:v>
                </c:pt>
                <c:pt idx="7101">
                  <c:v>42431.312500004758</c:v>
                </c:pt>
                <c:pt idx="7102">
                  <c:v>42431.333333338094</c:v>
                </c:pt>
                <c:pt idx="7103">
                  <c:v>42431.35416667143</c:v>
                </c:pt>
                <c:pt idx="7104">
                  <c:v>42431.375000004766</c:v>
                </c:pt>
                <c:pt idx="7105">
                  <c:v>42431.395833338102</c:v>
                </c:pt>
                <c:pt idx="7106">
                  <c:v>42431.416666671437</c:v>
                </c:pt>
                <c:pt idx="7107">
                  <c:v>42431.437500004773</c:v>
                </c:pt>
                <c:pt idx="7108">
                  <c:v>42431.458333338109</c:v>
                </c:pt>
                <c:pt idx="7109">
                  <c:v>42431.479166671445</c:v>
                </c:pt>
                <c:pt idx="7110">
                  <c:v>42431.50000000478</c:v>
                </c:pt>
                <c:pt idx="7111">
                  <c:v>42431.520833338116</c:v>
                </c:pt>
                <c:pt idx="7112">
                  <c:v>42431.541666671452</c:v>
                </c:pt>
                <c:pt idx="7113">
                  <c:v>42431.562500004788</c:v>
                </c:pt>
                <c:pt idx="7114">
                  <c:v>42431.583333338123</c:v>
                </c:pt>
                <c:pt idx="7115">
                  <c:v>42431.604166671459</c:v>
                </c:pt>
                <c:pt idx="7116">
                  <c:v>42431.625000004795</c:v>
                </c:pt>
                <c:pt idx="7117">
                  <c:v>42431.645833338131</c:v>
                </c:pt>
                <c:pt idx="7118">
                  <c:v>42431.666666671466</c:v>
                </c:pt>
                <c:pt idx="7119">
                  <c:v>42431.687500004802</c:v>
                </c:pt>
                <c:pt idx="7120">
                  <c:v>42431.708333338138</c:v>
                </c:pt>
                <c:pt idx="7121">
                  <c:v>42431.729166671474</c:v>
                </c:pt>
                <c:pt idx="7122">
                  <c:v>42431.750000004809</c:v>
                </c:pt>
                <c:pt idx="7123">
                  <c:v>42431.770833338145</c:v>
                </c:pt>
                <c:pt idx="7124">
                  <c:v>42431.791666671481</c:v>
                </c:pt>
                <c:pt idx="7125">
                  <c:v>42431.812500004817</c:v>
                </c:pt>
                <c:pt idx="7126">
                  <c:v>42431.833333338152</c:v>
                </c:pt>
                <c:pt idx="7127">
                  <c:v>42431.854166671488</c:v>
                </c:pt>
                <c:pt idx="7128">
                  <c:v>42431.875000004824</c:v>
                </c:pt>
                <c:pt idx="7129">
                  <c:v>42431.89583333816</c:v>
                </c:pt>
                <c:pt idx="7130">
                  <c:v>42431.916666671495</c:v>
                </c:pt>
                <c:pt idx="7131">
                  <c:v>42431.937500004831</c:v>
                </c:pt>
                <c:pt idx="7132">
                  <c:v>42431.958333338167</c:v>
                </c:pt>
                <c:pt idx="7133">
                  <c:v>42431.979166671503</c:v>
                </c:pt>
                <c:pt idx="7134">
                  <c:v>42432.000000004839</c:v>
                </c:pt>
                <c:pt idx="7135">
                  <c:v>42432.020833338174</c:v>
                </c:pt>
                <c:pt idx="7136">
                  <c:v>42432.04166667151</c:v>
                </c:pt>
                <c:pt idx="7137">
                  <c:v>42432.062500004846</c:v>
                </c:pt>
                <c:pt idx="7138">
                  <c:v>42432.083333338182</c:v>
                </c:pt>
                <c:pt idx="7139">
                  <c:v>42432.104166671517</c:v>
                </c:pt>
                <c:pt idx="7140">
                  <c:v>42432.125000004853</c:v>
                </c:pt>
                <c:pt idx="7141">
                  <c:v>42432.145833338189</c:v>
                </c:pt>
                <c:pt idx="7142">
                  <c:v>42432.166666671525</c:v>
                </c:pt>
                <c:pt idx="7143">
                  <c:v>42432.18750000486</c:v>
                </c:pt>
                <c:pt idx="7144">
                  <c:v>42432.208333338196</c:v>
                </c:pt>
                <c:pt idx="7145">
                  <c:v>42432.229166671532</c:v>
                </c:pt>
                <c:pt idx="7146">
                  <c:v>42432.250000004868</c:v>
                </c:pt>
                <c:pt idx="7147">
                  <c:v>42432.270833338203</c:v>
                </c:pt>
                <c:pt idx="7148">
                  <c:v>42432.291666671539</c:v>
                </c:pt>
                <c:pt idx="7149">
                  <c:v>42432.312500004875</c:v>
                </c:pt>
                <c:pt idx="7150">
                  <c:v>42432.333333338211</c:v>
                </c:pt>
                <c:pt idx="7151">
                  <c:v>42432.354166671546</c:v>
                </c:pt>
                <c:pt idx="7152">
                  <c:v>42432.375000004882</c:v>
                </c:pt>
                <c:pt idx="7153">
                  <c:v>42432.395833338218</c:v>
                </c:pt>
                <c:pt idx="7154">
                  <c:v>42432.416666671554</c:v>
                </c:pt>
                <c:pt idx="7155">
                  <c:v>42432.437500004889</c:v>
                </c:pt>
                <c:pt idx="7156">
                  <c:v>42432.458333338225</c:v>
                </c:pt>
                <c:pt idx="7157">
                  <c:v>42432.479166671561</c:v>
                </c:pt>
                <c:pt idx="7158">
                  <c:v>42432.500000004897</c:v>
                </c:pt>
                <c:pt idx="7159">
                  <c:v>42432.520833338232</c:v>
                </c:pt>
                <c:pt idx="7160">
                  <c:v>42432.541666671568</c:v>
                </c:pt>
                <c:pt idx="7161">
                  <c:v>42432.562500004904</c:v>
                </c:pt>
                <c:pt idx="7162">
                  <c:v>42432.58333333824</c:v>
                </c:pt>
                <c:pt idx="7163">
                  <c:v>42432.604166671576</c:v>
                </c:pt>
                <c:pt idx="7164">
                  <c:v>42432.625000004911</c:v>
                </c:pt>
                <c:pt idx="7165">
                  <c:v>42432.645833338247</c:v>
                </c:pt>
                <c:pt idx="7166">
                  <c:v>42432.666666671583</c:v>
                </c:pt>
                <c:pt idx="7167">
                  <c:v>42432.687500004919</c:v>
                </c:pt>
                <c:pt idx="7168">
                  <c:v>42432.708333338254</c:v>
                </c:pt>
                <c:pt idx="7169">
                  <c:v>42432.72916667159</c:v>
                </c:pt>
                <c:pt idx="7170">
                  <c:v>42432.750000004926</c:v>
                </c:pt>
                <c:pt idx="7171">
                  <c:v>42432.770833338262</c:v>
                </c:pt>
                <c:pt idx="7172">
                  <c:v>42432.791666671597</c:v>
                </c:pt>
                <c:pt idx="7173">
                  <c:v>42432.812500004933</c:v>
                </c:pt>
                <c:pt idx="7174">
                  <c:v>42432.833333338269</c:v>
                </c:pt>
                <c:pt idx="7175">
                  <c:v>42432.854166671605</c:v>
                </c:pt>
                <c:pt idx="7176">
                  <c:v>42432.87500000494</c:v>
                </c:pt>
                <c:pt idx="7177">
                  <c:v>42432.895833338276</c:v>
                </c:pt>
                <c:pt idx="7178">
                  <c:v>42432.916666671612</c:v>
                </c:pt>
                <c:pt idx="7179">
                  <c:v>42432.937500004948</c:v>
                </c:pt>
                <c:pt idx="7180">
                  <c:v>42432.958333338283</c:v>
                </c:pt>
                <c:pt idx="7181">
                  <c:v>42432.979166671619</c:v>
                </c:pt>
                <c:pt idx="7182">
                  <c:v>42433.000000004955</c:v>
                </c:pt>
                <c:pt idx="7183">
                  <c:v>42433.020833338291</c:v>
                </c:pt>
                <c:pt idx="7184">
                  <c:v>42433.041666671626</c:v>
                </c:pt>
                <c:pt idx="7185">
                  <c:v>42433.062500004962</c:v>
                </c:pt>
                <c:pt idx="7186">
                  <c:v>42433.083333338298</c:v>
                </c:pt>
                <c:pt idx="7187">
                  <c:v>42433.104166671634</c:v>
                </c:pt>
                <c:pt idx="7188">
                  <c:v>42433.125000004969</c:v>
                </c:pt>
                <c:pt idx="7189">
                  <c:v>42433.145833338305</c:v>
                </c:pt>
                <c:pt idx="7190">
                  <c:v>42433.166666671641</c:v>
                </c:pt>
                <c:pt idx="7191">
                  <c:v>42433.187500004977</c:v>
                </c:pt>
                <c:pt idx="7192">
                  <c:v>42433.208333338313</c:v>
                </c:pt>
                <c:pt idx="7193">
                  <c:v>42433.229166671648</c:v>
                </c:pt>
                <c:pt idx="7194">
                  <c:v>42433.250000004984</c:v>
                </c:pt>
                <c:pt idx="7195">
                  <c:v>42433.27083333832</c:v>
                </c:pt>
                <c:pt idx="7196">
                  <c:v>42433.291666671656</c:v>
                </c:pt>
                <c:pt idx="7197">
                  <c:v>42433.312500004991</c:v>
                </c:pt>
                <c:pt idx="7198">
                  <c:v>42433.333333338327</c:v>
                </c:pt>
                <c:pt idx="7199">
                  <c:v>42433.354166671663</c:v>
                </c:pt>
                <c:pt idx="7200">
                  <c:v>42433.375000004999</c:v>
                </c:pt>
                <c:pt idx="7201">
                  <c:v>42433.395833338334</c:v>
                </c:pt>
                <c:pt idx="7202">
                  <c:v>42433.41666667167</c:v>
                </c:pt>
                <c:pt idx="7203">
                  <c:v>42433.437500005006</c:v>
                </c:pt>
                <c:pt idx="7204">
                  <c:v>42433.458333338342</c:v>
                </c:pt>
                <c:pt idx="7205">
                  <c:v>42433.479166671677</c:v>
                </c:pt>
                <c:pt idx="7206">
                  <c:v>42433.500000005013</c:v>
                </c:pt>
                <c:pt idx="7207">
                  <c:v>42433.520833338349</c:v>
                </c:pt>
                <c:pt idx="7208">
                  <c:v>42433.541666671685</c:v>
                </c:pt>
                <c:pt idx="7209">
                  <c:v>42433.56250000502</c:v>
                </c:pt>
                <c:pt idx="7210">
                  <c:v>42433.583333338356</c:v>
                </c:pt>
                <c:pt idx="7211">
                  <c:v>42433.604166671692</c:v>
                </c:pt>
                <c:pt idx="7212">
                  <c:v>42433.625000005028</c:v>
                </c:pt>
                <c:pt idx="7213">
                  <c:v>42433.645833338363</c:v>
                </c:pt>
                <c:pt idx="7214">
                  <c:v>42433.666666671699</c:v>
                </c:pt>
                <c:pt idx="7215">
                  <c:v>42433.687500005035</c:v>
                </c:pt>
                <c:pt idx="7216">
                  <c:v>42433.708333338371</c:v>
                </c:pt>
                <c:pt idx="7217">
                  <c:v>42433.729166671706</c:v>
                </c:pt>
                <c:pt idx="7218">
                  <c:v>42433.750000005042</c:v>
                </c:pt>
                <c:pt idx="7219">
                  <c:v>42433.770833338378</c:v>
                </c:pt>
                <c:pt idx="7220">
                  <c:v>42433.791666671714</c:v>
                </c:pt>
                <c:pt idx="7221">
                  <c:v>42433.81250000505</c:v>
                </c:pt>
                <c:pt idx="7222">
                  <c:v>42433.833333338385</c:v>
                </c:pt>
                <c:pt idx="7223">
                  <c:v>42433.854166671721</c:v>
                </c:pt>
                <c:pt idx="7224">
                  <c:v>42433.875000005057</c:v>
                </c:pt>
                <c:pt idx="7225">
                  <c:v>42433.895833338393</c:v>
                </c:pt>
                <c:pt idx="7226">
                  <c:v>42433.916666671728</c:v>
                </c:pt>
                <c:pt idx="7227">
                  <c:v>42433.937500005064</c:v>
                </c:pt>
                <c:pt idx="7228">
                  <c:v>42433.9583333384</c:v>
                </c:pt>
                <c:pt idx="7229">
                  <c:v>42433.979166671736</c:v>
                </c:pt>
                <c:pt idx="7230">
                  <c:v>42434.000000005071</c:v>
                </c:pt>
                <c:pt idx="7231">
                  <c:v>42434.020833338407</c:v>
                </c:pt>
                <c:pt idx="7232">
                  <c:v>42434.041666671743</c:v>
                </c:pt>
                <c:pt idx="7233">
                  <c:v>42434.062500005079</c:v>
                </c:pt>
                <c:pt idx="7234">
                  <c:v>42434.083333338414</c:v>
                </c:pt>
                <c:pt idx="7235">
                  <c:v>42434.10416667175</c:v>
                </c:pt>
                <c:pt idx="7236">
                  <c:v>42434.125000005086</c:v>
                </c:pt>
                <c:pt idx="7237">
                  <c:v>42434.145833338422</c:v>
                </c:pt>
                <c:pt idx="7238">
                  <c:v>42434.166666671757</c:v>
                </c:pt>
                <c:pt idx="7239">
                  <c:v>42434.187500005093</c:v>
                </c:pt>
                <c:pt idx="7240">
                  <c:v>42434.208333338429</c:v>
                </c:pt>
                <c:pt idx="7241">
                  <c:v>42434.229166671765</c:v>
                </c:pt>
                <c:pt idx="7242">
                  <c:v>42434.2500000051</c:v>
                </c:pt>
                <c:pt idx="7243">
                  <c:v>42434.270833338436</c:v>
                </c:pt>
                <c:pt idx="7244">
                  <c:v>42434.291666671772</c:v>
                </c:pt>
                <c:pt idx="7245">
                  <c:v>42434.312500005108</c:v>
                </c:pt>
                <c:pt idx="7246">
                  <c:v>42434.333333338443</c:v>
                </c:pt>
                <c:pt idx="7247">
                  <c:v>42434.354166671779</c:v>
                </c:pt>
                <c:pt idx="7248">
                  <c:v>42434.375000005115</c:v>
                </c:pt>
                <c:pt idx="7249">
                  <c:v>42434.395833338451</c:v>
                </c:pt>
                <c:pt idx="7250">
                  <c:v>42434.416666671787</c:v>
                </c:pt>
                <c:pt idx="7251">
                  <c:v>42434.437500005122</c:v>
                </c:pt>
                <c:pt idx="7252">
                  <c:v>42434.458333338458</c:v>
                </c:pt>
                <c:pt idx="7253">
                  <c:v>42434.479166671794</c:v>
                </c:pt>
                <c:pt idx="7254">
                  <c:v>42434.50000000513</c:v>
                </c:pt>
                <c:pt idx="7255">
                  <c:v>42434.520833338465</c:v>
                </c:pt>
                <c:pt idx="7256">
                  <c:v>42434.541666671801</c:v>
                </c:pt>
                <c:pt idx="7257">
                  <c:v>42434.562500005137</c:v>
                </c:pt>
                <c:pt idx="7258">
                  <c:v>42434.583333338473</c:v>
                </c:pt>
                <c:pt idx="7259">
                  <c:v>42434.604166671808</c:v>
                </c:pt>
                <c:pt idx="7260">
                  <c:v>42434.625000005144</c:v>
                </c:pt>
                <c:pt idx="7261">
                  <c:v>42434.64583333848</c:v>
                </c:pt>
                <c:pt idx="7262">
                  <c:v>42434.666666671816</c:v>
                </c:pt>
                <c:pt idx="7263">
                  <c:v>42434.687500005151</c:v>
                </c:pt>
                <c:pt idx="7264">
                  <c:v>42434.708333338487</c:v>
                </c:pt>
                <c:pt idx="7265">
                  <c:v>42434.729166671823</c:v>
                </c:pt>
                <c:pt idx="7266">
                  <c:v>42434.750000005159</c:v>
                </c:pt>
                <c:pt idx="7267">
                  <c:v>42434.770833338494</c:v>
                </c:pt>
                <c:pt idx="7268">
                  <c:v>42434.79166667183</c:v>
                </c:pt>
                <c:pt idx="7269">
                  <c:v>42434.812500005166</c:v>
                </c:pt>
                <c:pt idx="7270">
                  <c:v>42434.833333338502</c:v>
                </c:pt>
                <c:pt idx="7271">
                  <c:v>42434.854166671837</c:v>
                </c:pt>
                <c:pt idx="7272">
                  <c:v>42434.875000005173</c:v>
                </c:pt>
                <c:pt idx="7273">
                  <c:v>42434.895833338509</c:v>
                </c:pt>
                <c:pt idx="7274">
                  <c:v>42434.916666671845</c:v>
                </c:pt>
                <c:pt idx="7275">
                  <c:v>42434.93750000518</c:v>
                </c:pt>
                <c:pt idx="7276">
                  <c:v>42434.958333338516</c:v>
                </c:pt>
                <c:pt idx="7277">
                  <c:v>42434.979166671852</c:v>
                </c:pt>
                <c:pt idx="7278">
                  <c:v>42435.000000005188</c:v>
                </c:pt>
                <c:pt idx="7279">
                  <c:v>42435.020833338524</c:v>
                </c:pt>
                <c:pt idx="7280">
                  <c:v>42435.041666671859</c:v>
                </c:pt>
                <c:pt idx="7281">
                  <c:v>42435.062500005195</c:v>
                </c:pt>
                <c:pt idx="7282">
                  <c:v>42435.083333338531</c:v>
                </c:pt>
                <c:pt idx="7283">
                  <c:v>42435.104166671867</c:v>
                </c:pt>
                <c:pt idx="7284">
                  <c:v>42435.125000005202</c:v>
                </c:pt>
                <c:pt idx="7285">
                  <c:v>42435.145833338538</c:v>
                </c:pt>
                <c:pt idx="7286">
                  <c:v>42435.166666671874</c:v>
                </c:pt>
                <c:pt idx="7287">
                  <c:v>42435.18750000521</c:v>
                </c:pt>
                <c:pt idx="7288">
                  <c:v>42435.208333338545</c:v>
                </c:pt>
                <c:pt idx="7289">
                  <c:v>42435.229166671881</c:v>
                </c:pt>
                <c:pt idx="7290">
                  <c:v>42435.250000005217</c:v>
                </c:pt>
                <c:pt idx="7291">
                  <c:v>42435.270833338553</c:v>
                </c:pt>
                <c:pt idx="7292">
                  <c:v>42435.291666671888</c:v>
                </c:pt>
                <c:pt idx="7293">
                  <c:v>42435.312500005224</c:v>
                </c:pt>
                <c:pt idx="7294">
                  <c:v>42435.33333333856</c:v>
                </c:pt>
                <c:pt idx="7295">
                  <c:v>42435.354166671896</c:v>
                </c:pt>
                <c:pt idx="7296">
                  <c:v>42435.375000005231</c:v>
                </c:pt>
                <c:pt idx="7297">
                  <c:v>42435.395833338567</c:v>
                </c:pt>
                <c:pt idx="7298">
                  <c:v>42435.416666671903</c:v>
                </c:pt>
                <c:pt idx="7299">
                  <c:v>42435.437500005239</c:v>
                </c:pt>
                <c:pt idx="7300">
                  <c:v>42435.458333338574</c:v>
                </c:pt>
                <c:pt idx="7301">
                  <c:v>42435.47916667191</c:v>
                </c:pt>
                <c:pt idx="7302">
                  <c:v>42435.500000005246</c:v>
                </c:pt>
                <c:pt idx="7303">
                  <c:v>42435.520833338582</c:v>
                </c:pt>
                <c:pt idx="7304">
                  <c:v>42435.541666671917</c:v>
                </c:pt>
                <c:pt idx="7305">
                  <c:v>42435.562500005253</c:v>
                </c:pt>
                <c:pt idx="7306">
                  <c:v>42435.583333338589</c:v>
                </c:pt>
                <c:pt idx="7307">
                  <c:v>42435.604166671925</c:v>
                </c:pt>
                <c:pt idx="7308">
                  <c:v>42435.625000005261</c:v>
                </c:pt>
                <c:pt idx="7309">
                  <c:v>42435.645833338596</c:v>
                </c:pt>
                <c:pt idx="7310">
                  <c:v>42435.666666671932</c:v>
                </c:pt>
                <c:pt idx="7311">
                  <c:v>42435.687500005268</c:v>
                </c:pt>
                <c:pt idx="7312">
                  <c:v>42435.708333338604</c:v>
                </c:pt>
                <c:pt idx="7313">
                  <c:v>42435.729166671939</c:v>
                </c:pt>
                <c:pt idx="7314">
                  <c:v>42435.750000005275</c:v>
                </c:pt>
                <c:pt idx="7315">
                  <c:v>42435.770833338611</c:v>
                </c:pt>
                <c:pt idx="7316">
                  <c:v>42435.791666671947</c:v>
                </c:pt>
                <c:pt idx="7317">
                  <c:v>42435.812500005282</c:v>
                </c:pt>
                <c:pt idx="7318">
                  <c:v>42435.833333338618</c:v>
                </c:pt>
                <c:pt idx="7319">
                  <c:v>42435.854166671954</c:v>
                </c:pt>
                <c:pt idx="7320">
                  <c:v>42435.87500000529</c:v>
                </c:pt>
                <c:pt idx="7321">
                  <c:v>42435.895833338625</c:v>
                </c:pt>
                <c:pt idx="7322">
                  <c:v>42435.916666671961</c:v>
                </c:pt>
                <c:pt idx="7323">
                  <c:v>42435.937500005297</c:v>
                </c:pt>
                <c:pt idx="7324">
                  <c:v>42435.958333338633</c:v>
                </c:pt>
                <c:pt idx="7325">
                  <c:v>42435.979166671968</c:v>
                </c:pt>
                <c:pt idx="7326">
                  <c:v>42436.000000005304</c:v>
                </c:pt>
                <c:pt idx="7327">
                  <c:v>42436.02083333864</c:v>
                </c:pt>
                <c:pt idx="7328">
                  <c:v>42436.041666671976</c:v>
                </c:pt>
                <c:pt idx="7329">
                  <c:v>42436.062500005311</c:v>
                </c:pt>
                <c:pt idx="7330">
                  <c:v>42436.083333338647</c:v>
                </c:pt>
                <c:pt idx="7331">
                  <c:v>42436.104166671983</c:v>
                </c:pt>
                <c:pt idx="7332">
                  <c:v>42436.125000005319</c:v>
                </c:pt>
                <c:pt idx="7333">
                  <c:v>42436.145833338654</c:v>
                </c:pt>
                <c:pt idx="7334">
                  <c:v>42436.16666667199</c:v>
                </c:pt>
                <c:pt idx="7335">
                  <c:v>42436.187500005326</c:v>
                </c:pt>
                <c:pt idx="7336">
                  <c:v>42436.208333338662</c:v>
                </c:pt>
                <c:pt idx="7337">
                  <c:v>42436.229166671998</c:v>
                </c:pt>
                <c:pt idx="7338">
                  <c:v>42436.250000005333</c:v>
                </c:pt>
                <c:pt idx="7339">
                  <c:v>42436.270833338669</c:v>
                </c:pt>
                <c:pt idx="7340">
                  <c:v>42436.291666672005</c:v>
                </c:pt>
                <c:pt idx="7341">
                  <c:v>42436.312500005341</c:v>
                </c:pt>
                <c:pt idx="7342">
                  <c:v>42436.333333338676</c:v>
                </c:pt>
                <c:pt idx="7343">
                  <c:v>42436.354166672012</c:v>
                </c:pt>
                <c:pt idx="7344">
                  <c:v>42436.375000005348</c:v>
                </c:pt>
                <c:pt idx="7345">
                  <c:v>42436.395833338684</c:v>
                </c:pt>
                <c:pt idx="7346">
                  <c:v>42436.416666666664</c:v>
                </c:pt>
                <c:pt idx="7347">
                  <c:v>42436.4375</c:v>
                </c:pt>
                <c:pt idx="7348">
                  <c:v>42436.458333333336</c:v>
                </c:pt>
                <c:pt idx="7349">
                  <c:v>42436.479166666672</c:v>
                </c:pt>
                <c:pt idx="7350">
                  <c:v>42436.500000000007</c:v>
                </c:pt>
                <c:pt idx="7351">
                  <c:v>42436.520833333343</c:v>
                </c:pt>
                <c:pt idx="7352">
                  <c:v>42436.541666666679</c:v>
                </c:pt>
                <c:pt idx="7353">
                  <c:v>42436.562500000015</c:v>
                </c:pt>
                <c:pt idx="7354">
                  <c:v>42436.58333333335</c:v>
                </c:pt>
                <c:pt idx="7355">
                  <c:v>42436.604166666686</c:v>
                </c:pt>
                <c:pt idx="7356">
                  <c:v>42436.625000000022</c:v>
                </c:pt>
                <c:pt idx="7357">
                  <c:v>42436.645833333358</c:v>
                </c:pt>
                <c:pt idx="7358">
                  <c:v>42436.666666666693</c:v>
                </c:pt>
                <c:pt idx="7359">
                  <c:v>42436.687500000029</c:v>
                </c:pt>
                <c:pt idx="7360">
                  <c:v>42436.708333333365</c:v>
                </c:pt>
                <c:pt idx="7361">
                  <c:v>42436.729166666701</c:v>
                </c:pt>
                <c:pt idx="7362">
                  <c:v>42436.750000000036</c:v>
                </c:pt>
                <c:pt idx="7363">
                  <c:v>42436.770833333372</c:v>
                </c:pt>
                <c:pt idx="7364">
                  <c:v>42436.791666666708</c:v>
                </c:pt>
                <c:pt idx="7365">
                  <c:v>42436.812500000044</c:v>
                </c:pt>
                <c:pt idx="7366">
                  <c:v>42436.833333333379</c:v>
                </c:pt>
                <c:pt idx="7367">
                  <c:v>42436.854166666715</c:v>
                </c:pt>
                <c:pt idx="7368">
                  <c:v>42436.875000000051</c:v>
                </c:pt>
                <c:pt idx="7369">
                  <c:v>42436.895833333387</c:v>
                </c:pt>
                <c:pt idx="7370">
                  <c:v>42436.916666666722</c:v>
                </c:pt>
                <c:pt idx="7371">
                  <c:v>42436.937500000058</c:v>
                </c:pt>
                <c:pt idx="7372">
                  <c:v>42436.958333333394</c:v>
                </c:pt>
                <c:pt idx="7373">
                  <c:v>42436.97916666673</c:v>
                </c:pt>
                <c:pt idx="7374">
                  <c:v>42437.000000000065</c:v>
                </c:pt>
                <c:pt idx="7375">
                  <c:v>42437.020833333401</c:v>
                </c:pt>
                <c:pt idx="7376">
                  <c:v>42437.041666666737</c:v>
                </c:pt>
                <c:pt idx="7377">
                  <c:v>42437.062500000073</c:v>
                </c:pt>
                <c:pt idx="7378">
                  <c:v>42437.083333333409</c:v>
                </c:pt>
                <c:pt idx="7379">
                  <c:v>42437.104166666744</c:v>
                </c:pt>
                <c:pt idx="7380">
                  <c:v>42437.12500000008</c:v>
                </c:pt>
                <c:pt idx="7381">
                  <c:v>42437.145833333416</c:v>
                </c:pt>
                <c:pt idx="7382">
                  <c:v>42437.166666666752</c:v>
                </c:pt>
                <c:pt idx="7383">
                  <c:v>42437.187500000087</c:v>
                </c:pt>
                <c:pt idx="7384">
                  <c:v>42437.208333333423</c:v>
                </c:pt>
                <c:pt idx="7385">
                  <c:v>42437.229166666759</c:v>
                </c:pt>
                <c:pt idx="7386">
                  <c:v>42437.250000000095</c:v>
                </c:pt>
                <c:pt idx="7387">
                  <c:v>42437.27083333343</c:v>
                </c:pt>
                <c:pt idx="7388">
                  <c:v>42437.291666666766</c:v>
                </c:pt>
                <c:pt idx="7389">
                  <c:v>42437.312500000102</c:v>
                </c:pt>
                <c:pt idx="7390">
                  <c:v>42437.333333333438</c:v>
                </c:pt>
                <c:pt idx="7391">
                  <c:v>42437.354166666773</c:v>
                </c:pt>
                <c:pt idx="7392">
                  <c:v>42437.375000000109</c:v>
                </c:pt>
                <c:pt idx="7393">
                  <c:v>42437.395833333445</c:v>
                </c:pt>
                <c:pt idx="7394">
                  <c:v>42437.416666666781</c:v>
                </c:pt>
                <c:pt idx="7395">
                  <c:v>42437.437500000116</c:v>
                </c:pt>
                <c:pt idx="7396">
                  <c:v>42437.458333333452</c:v>
                </c:pt>
                <c:pt idx="7397">
                  <c:v>42437.479166666788</c:v>
                </c:pt>
                <c:pt idx="7398">
                  <c:v>42437.500000000124</c:v>
                </c:pt>
                <c:pt idx="7399">
                  <c:v>42437.520833333459</c:v>
                </c:pt>
                <c:pt idx="7400">
                  <c:v>42437.541666666795</c:v>
                </c:pt>
                <c:pt idx="7401">
                  <c:v>42437.562500000131</c:v>
                </c:pt>
                <c:pt idx="7402">
                  <c:v>42437.583333333467</c:v>
                </c:pt>
                <c:pt idx="7403">
                  <c:v>42437.604166666802</c:v>
                </c:pt>
                <c:pt idx="7404">
                  <c:v>42437.625000000138</c:v>
                </c:pt>
                <c:pt idx="7405">
                  <c:v>42437.645833333474</c:v>
                </c:pt>
                <c:pt idx="7406">
                  <c:v>42437.66666666681</c:v>
                </c:pt>
                <c:pt idx="7407">
                  <c:v>42437.687500000146</c:v>
                </c:pt>
                <c:pt idx="7408">
                  <c:v>42437.708333333481</c:v>
                </c:pt>
                <c:pt idx="7409">
                  <c:v>42437.729166666817</c:v>
                </c:pt>
                <c:pt idx="7410">
                  <c:v>42437.750000000153</c:v>
                </c:pt>
                <c:pt idx="7411">
                  <c:v>42437.770833333489</c:v>
                </c:pt>
                <c:pt idx="7412">
                  <c:v>42437.791666666824</c:v>
                </c:pt>
                <c:pt idx="7413">
                  <c:v>42437.81250000016</c:v>
                </c:pt>
                <c:pt idx="7414">
                  <c:v>42437.833333333496</c:v>
                </c:pt>
                <c:pt idx="7415">
                  <c:v>42437.854166666832</c:v>
                </c:pt>
                <c:pt idx="7416">
                  <c:v>42437.875000000167</c:v>
                </c:pt>
                <c:pt idx="7417">
                  <c:v>42437.895833333503</c:v>
                </c:pt>
                <c:pt idx="7418">
                  <c:v>42437.916666666839</c:v>
                </c:pt>
                <c:pt idx="7419">
                  <c:v>42437.937500000175</c:v>
                </c:pt>
                <c:pt idx="7420">
                  <c:v>42437.95833333351</c:v>
                </c:pt>
                <c:pt idx="7421">
                  <c:v>42437.979166666846</c:v>
                </c:pt>
                <c:pt idx="7422">
                  <c:v>42438.000000000182</c:v>
                </c:pt>
                <c:pt idx="7423">
                  <c:v>42438.020833333518</c:v>
                </c:pt>
                <c:pt idx="7424">
                  <c:v>42438.041666666853</c:v>
                </c:pt>
                <c:pt idx="7425">
                  <c:v>42438.062500000189</c:v>
                </c:pt>
                <c:pt idx="7426">
                  <c:v>42438.083333333525</c:v>
                </c:pt>
                <c:pt idx="7427">
                  <c:v>42438.104166666861</c:v>
                </c:pt>
                <c:pt idx="7428">
                  <c:v>42438.125000000196</c:v>
                </c:pt>
                <c:pt idx="7429">
                  <c:v>42438.145833333532</c:v>
                </c:pt>
                <c:pt idx="7430">
                  <c:v>42438.166666666868</c:v>
                </c:pt>
                <c:pt idx="7431">
                  <c:v>42438.187500000204</c:v>
                </c:pt>
                <c:pt idx="7432">
                  <c:v>42438.208333333539</c:v>
                </c:pt>
                <c:pt idx="7433">
                  <c:v>42438.229166666875</c:v>
                </c:pt>
                <c:pt idx="7434">
                  <c:v>42438.250000000211</c:v>
                </c:pt>
                <c:pt idx="7435">
                  <c:v>42438.270833333547</c:v>
                </c:pt>
                <c:pt idx="7436">
                  <c:v>42438.291666666883</c:v>
                </c:pt>
                <c:pt idx="7437">
                  <c:v>42438.312500000218</c:v>
                </c:pt>
                <c:pt idx="7438">
                  <c:v>42438.333333333554</c:v>
                </c:pt>
                <c:pt idx="7439">
                  <c:v>42438.35416666689</c:v>
                </c:pt>
                <c:pt idx="7440">
                  <c:v>42438.375000000226</c:v>
                </c:pt>
                <c:pt idx="7441">
                  <c:v>42438.395833333561</c:v>
                </c:pt>
                <c:pt idx="7442">
                  <c:v>42438.416666666897</c:v>
                </c:pt>
                <c:pt idx="7443">
                  <c:v>42438.437500000233</c:v>
                </c:pt>
                <c:pt idx="7444">
                  <c:v>42438.458333333569</c:v>
                </c:pt>
                <c:pt idx="7445">
                  <c:v>42438.479166666904</c:v>
                </c:pt>
                <c:pt idx="7446">
                  <c:v>42438.50000000024</c:v>
                </c:pt>
                <c:pt idx="7447">
                  <c:v>42438.520833333576</c:v>
                </c:pt>
                <c:pt idx="7448">
                  <c:v>42438.541666666912</c:v>
                </c:pt>
                <c:pt idx="7449">
                  <c:v>42438.562500000247</c:v>
                </c:pt>
                <c:pt idx="7450">
                  <c:v>42438.583333333583</c:v>
                </c:pt>
                <c:pt idx="7451">
                  <c:v>42438.604166666919</c:v>
                </c:pt>
                <c:pt idx="7452">
                  <c:v>42438.625000000255</c:v>
                </c:pt>
                <c:pt idx="7453">
                  <c:v>42438.64583333359</c:v>
                </c:pt>
                <c:pt idx="7454">
                  <c:v>42438.666666666926</c:v>
                </c:pt>
                <c:pt idx="7455">
                  <c:v>42438.687500000262</c:v>
                </c:pt>
                <c:pt idx="7456">
                  <c:v>42438.708333333598</c:v>
                </c:pt>
                <c:pt idx="7457">
                  <c:v>42438.729166666933</c:v>
                </c:pt>
                <c:pt idx="7458">
                  <c:v>42438.750000000269</c:v>
                </c:pt>
                <c:pt idx="7459">
                  <c:v>42438.770833333605</c:v>
                </c:pt>
                <c:pt idx="7460">
                  <c:v>42438.791666666941</c:v>
                </c:pt>
                <c:pt idx="7461">
                  <c:v>42438.812500000276</c:v>
                </c:pt>
                <c:pt idx="7462">
                  <c:v>42438.833333333612</c:v>
                </c:pt>
                <c:pt idx="7463">
                  <c:v>42438.854166666948</c:v>
                </c:pt>
                <c:pt idx="7464">
                  <c:v>42438.875000000284</c:v>
                </c:pt>
                <c:pt idx="7465">
                  <c:v>42438.89583333362</c:v>
                </c:pt>
                <c:pt idx="7466">
                  <c:v>42438.916666666955</c:v>
                </c:pt>
                <c:pt idx="7467">
                  <c:v>42438.937500000291</c:v>
                </c:pt>
                <c:pt idx="7468">
                  <c:v>42438.958333333627</c:v>
                </c:pt>
                <c:pt idx="7469">
                  <c:v>42438.979166666963</c:v>
                </c:pt>
                <c:pt idx="7470">
                  <c:v>42439.000000000298</c:v>
                </c:pt>
                <c:pt idx="7471">
                  <c:v>42439.020833333634</c:v>
                </c:pt>
                <c:pt idx="7472">
                  <c:v>42439.04166666697</c:v>
                </c:pt>
                <c:pt idx="7473">
                  <c:v>42439.062500000306</c:v>
                </c:pt>
                <c:pt idx="7474">
                  <c:v>42439.083333333641</c:v>
                </c:pt>
                <c:pt idx="7475">
                  <c:v>42439.104166666977</c:v>
                </c:pt>
                <c:pt idx="7476">
                  <c:v>42439.125000000313</c:v>
                </c:pt>
                <c:pt idx="7477">
                  <c:v>42439.145833333649</c:v>
                </c:pt>
                <c:pt idx="7478">
                  <c:v>42439.166666666984</c:v>
                </c:pt>
                <c:pt idx="7479">
                  <c:v>42439.18750000032</c:v>
                </c:pt>
                <c:pt idx="7480">
                  <c:v>42439.208333333656</c:v>
                </c:pt>
                <c:pt idx="7481">
                  <c:v>42439.229166666992</c:v>
                </c:pt>
                <c:pt idx="7482">
                  <c:v>42439.250000000327</c:v>
                </c:pt>
                <c:pt idx="7483">
                  <c:v>42439.270833333663</c:v>
                </c:pt>
                <c:pt idx="7484">
                  <c:v>42439.291666666999</c:v>
                </c:pt>
                <c:pt idx="7485">
                  <c:v>42439.312500000335</c:v>
                </c:pt>
                <c:pt idx="7486">
                  <c:v>42439.33333333367</c:v>
                </c:pt>
                <c:pt idx="7487">
                  <c:v>42439.354166667006</c:v>
                </c:pt>
                <c:pt idx="7488">
                  <c:v>42439.375000000342</c:v>
                </c:pt>
                <c:pt idx="7489">
                  <c:v>42439.395833333678</c:v>
                </c:pt>
                <c:pt idx="7490">
                  <c:v>42439.416666667013</c:v>
                </c:pt>
                <c:pt idx="7491">
                  <c:v>42439.437500000349</c:v>
                </c:pt>
                <c:pt idx="7492">
                  <c:v>42439.458333333685</c:v>
                </c:pt>
                <c:pt idx="7493">
                  <c:v>42439.479166667021</c:v>
                </c:pt>
                <c:pt idx="7494">
                  <c:v>42439.500000000357</c:v>
                </c:pt>
                <c:pt idx="7495">
                  <c:v>42439.520833333692</c:v>
                </c:pt>
                <c:pt idx="7496">
                  <c:v>42439.541666667028</c:v>
                </c:pt>
                <c:pt idx="7497">
                  <c:v>42439.562500000364</c:v>
                </c:pt>
                <c:pt idx="7498">
                  <c:v>42439.5833333337</c:v>
                </c:pt>
                <c:pt idx="7499">
                  <c:v>42439.604166667035</c:v>
                </c:pt>
                <c:pt idx="7500">
                  <c:v>42439.625000000371</c:v>
                </c:pt>
                <c:pt idx="7501">
                  <c:v>42439.645833333707</c:v>
                </c:pt>
                <c:pt idx="7502">
                  <c:v>42439.666666667043</c:v>
                </c:pt>
                <c:pt idx="7503">
                  <c:v>42439.687500000378</c:v>
                </c:pt>
                <c:pt idx="7504">
                  <c:v>42439.708333333714</c:v>
                </c:pt>
                <c:pt idx="7505">
                  <c:v>42439.72916666705</c:v>
                </c:pt>
                <c:pt idx="7506">
                  <c:v>42439.750000000386</c:v>
                </c:pt>
                <c:pt idx="7507">
                  <c:v>42439.770833333721</c:v>
                </c:pt>
                <c:pt idx="7508">
                  <c:v>42439.791666667057</c:v>
                </c:pt>
                <c:pt idx="7509">
                  <c:v>42439.812500000393</c:v>
                </c:pt>
                <c:pt idx="7510">
                  <c:v>42439.833333333729</c:v>
                </c:pt>
                <c:pt idx="7511">
                  <c:v>42439.854166667064</c:v>
                </c:pt>
                <c:pt idx="7512">
                  <c:v>42439.8750000004</c:v>
                </c:pt>
                <c:pt idx="7513">
                  <c:v>42439.895833333736</c:v>
                </c:pt>
                <c:pt idx="7514">
                  <c:v>42439.916666667072</c:v>
                </c:pt>
                <c:pt idx="7515">
                  <c:v>42439.937500000407</c:v>
                </c:pt>
                <c:pt idx="7516">
                  <c:v>42439.958333333743</c:v>
                </c:pt>
                <c:pt idx="7517">
                  <c:v>42439.979166667079</c:v>
                </c:pt>
                <c:pt idx="7518">
                  <c:v>42440.000000000415</c:v>
                </c:pt>
                <c:pt idx="7519">
                  <c:v>42440.02083333375</c:v>
                </c:pt>
                <c:pt idx="7520">
                  <c:v>42440.041666667086</c:v>
                </c:pt>
                <c:pt idx="7521">
                  <c:v>42440.062500000422</c:v>
                </c:pt>
                <c:pt idx="7522">
                  <c:v>42440.083333333758</c:v>
                </c:pt>
                <c:pt idx="7523">
                  <c:v>42440.104166667094</c:v>
                </c:pt>
                <c:pt idx="7524">
                  <c:v>42440.125000000429</c:v>
                </c:pt>
                <c:pt idx="7525">
                  <c:v>42440.145833333765</c:v>
                </c:pt>
                <c:pt idx="7526">
                  <c:v>42440.166666667101</c:v>
                </c:pt>
                <c:pt idx="7527">
                  <c:v>42440.187500000437</c:v>
                </c:pt>
                <c:pt idx="7528">
                  <c:v>42440.208333333772</c:v>
                </c:pt>
                <c:pt idx="7529">
                  <c:v>42440.229166667108</c:v>
                </c:pt>
                <c:pt idx="7530">
                  <c:v>42440.250000000444</c:v>
                </c:pt>
                <c:pt idx="7531">
                  <c:v>42440.27083333378</c:v>
                </c:pt>
                <c:pt idx="7532">
                  <c:v>42440.291666667115</c:v>
                </c:pt>
                <c:pt idx="7533">
                  <c:v>42440.312500000451</c:v>
                </c:pt>
                <c:pt idx="7534">
                  <c:v>42440.333333333787</c:v>
                </c:pt>
                <c:pt idx="7535">
                  <c:v>42440.354166667123</c:v>
                </c:pt>
                <c:pt idx="7536">
                  <c:v>42440.375000000458</c:v>
                </c:pt>
                <c:pt idx="7537">
                  <c:v>42440.395833333794</c:v>
                </c:pt>
                <c:pt idx="7538">
                  <c:v>42440.41666666713</c:v>
                </c:pt>
                <c:pt idx="7539">
                  <c:v>42440.437500000466</c:v>
                </c:pt>
                <c:pt idx="7540">
                  <c:v>42440.458333333801</c:v>
                </c:pt>
                <c:pt idx="7541">
                  <c:v>42440.479166667137</c:v>
                </c:pt>
                <c:pt idx="7542">
                  <c:v>42440.500000000473</c:v>
                </c:pt>
                <c:pt idx="7543">
                  <c:v>42440.520833333809</c:v>
                </c:pt>
                <c:pt idx="7544">
                  <c:v>42440.541666667144</c:v>
                </c:pt>
                <c:pt idx="7545">
                  <c:v>42440.56250000048</c:v>
                </c:pt>
                <c:pt idx="7546">
                  <c:v>42440.583333333816</c:v>
                </c:pt>
                <c:pt idx="7547">
                  <c:v>42440.604166667152</c:v>
                </c:pt>
                <c:pt idx="7548">
                  <c:v>42440.625000000487</c:v>
                </c:pt>
                <c:pt idx="7549">
                  <c:v>42440.645833333823</c:v>
                </c:pt>
                <c:pt idx="7550">
                  <c:v>42440.666666667159</c:v>
                </c:pt>
                <c:pt idx="7551">
                  <c:v>42440.687500000495</c:v>
                </c:pt>
                <c:pt idx="7552">
                  <c:v>42440.708333333831</c:v>
                </c:pt>
                <c:pt idx="7553">
                  <c:v>42440.729166667166</c:v>
                </c:pt>
                <c:pt idx="7554">
                  <c:v>42440.750000000502</c:v>
                </c:pt>
                <c:pt idx="7555">
                  <c:v>42440.770833333838</c:v>
                </c:pt>
                <c:pt idx="7556">
                  <c:v>42440.791666667174</c:v>
                </c:pt>
                <c:pt idx="7557">
                  <c:v>42440.812500000509</c:v>
                </c:pt>
                <c:pt idx="7558">
                  <c:v>42440.833333333845</c:v>
                </c:pt>
                <c:pt idx="7559">
                  <c:v>42440.854166667181</c:v>
                </c:pt>
                <c:pt idx="7560">
                  <c:v>42440.875000000517</c:v>
                </c:pt>
                <c:pt idx="7561">
                  <c:v>42440.895833333852</c:v>
                </c:pt>
                <c:pt idx="7562">
                  <c:v>42440.916666667188</c:v>
                </c:pt>
                <c:pt idx="7563">
                  <c:v>42440.937500000524</c:v>
                </c:pt>
                <c:pt idx="7564">
                  <c:v>42440.95833333386</c:v>
                </c:pt>
                <c:pt idx="7565">
                  <c:v>42440.979166667195</c:v>
                </c:pt>
                <c:pt idx="7566">
                  <c:v>42441.000000000531</c:v>
                </c:pt>
                <c:pt idx="7567">
                  <c:v>42441.020833333867</c:v>
                </c:pt>
                <c:pt idx="7568">
                  <c:v>42441.041666667203</c:v>
                </c:pt>
                <c:pt idx="7569">
                  <c:v>42441.062500000538</c:v>
                </c:pt>
                <c:pt idx="7570">
                  <c:v>42441.083333333874</c:v>
                </c:pt>
                <c:pt idx="7571">
                  <c:v>42441.10416666721</c:v>
                </c:pt>
                <c:pt idx="7572">
                  <c:v>42441.125000000546</c:v>
                </c:pt>
                <c:pt idx="7573">
                  <c:v>42441.145833333881</c:v>
                </c:pt>
                <c:pt idx="7574">
                  <c:v>42441.166666667217</c:v>
                </c:pt>
                <c:pt idx="7575">
                  <c:v>42441.187500000553</c:v>
                </c:pt>
                <c:pt idx="7576">
                  <c:v>42441.208333333889</c:v>
                </c:pt>
                <c:pt idx="7577">
                  <c:v>42441.229166667224</c:v>
                </c:pt>
                <c:pt idx="7578">
                  <c:v>42441.25000000056</c:v>
                </c:pt>
                <c:pt idx="7579">
                  <c:v>42441.270833333896</c:v>
                </c:pt>
                <c:pt idx="7580">
                  <c:v>42441.291666667232</c:v>
                </c:pt>
                <c:pt idx="7581">
                  <c:v>42441.312500000568</c:v>
                </c:pt>
                <c:pt idx="7582">
                  <c:v>42441.333333333903</c:v>
                </c:pt>
                <c:pt idx="7583">
                  <c:v>42441.354166667239</c:v>
                </c:pt>
                <c:pt idx="7584">
                  <c:v>42441.375000000575</c:v>
                </c:pt>
                <c:pt idx="7585">
                  <c:v>42441.395833333911</c:v>
                </c:pt>
                <c:pt idx="7586">
                  <c:v>42441.416666667246</c:v>
                </c:pt>
                <c:pt idx="7587">
                  <c:v>42441.437500000582</c:v>
                </c:pt>
                <c:pt idx="7588">
                  <c:v>42441.458333333918</c:v>
                </c:pt>
                <c:pt idx="7589">
                  <c:v>42441.479166667254</c:v>
                </c:pt>
                <c:pt idx="7590">
                  <c:v>42441.500000000589</c:v>
                </c:pt>
                <c:pt idx="7591">
                  <c:v>42441.520833333925</c:v>
                </c:pt>
                <c:pt idx="7592">
                  <c:v>42441.541666667261</c:v>
                </c:pt>
                <c:pt idx="7593">
                  <c:v>42441.562500000597</c:v>
                </c:pt>
                <c:pt idx="7594">
                  <c:v>42441.583333333932</c:v>
                </c:pt>
                <c:pt idx="7595">
                  <c:v>42441.604166667268</c:v>
                </c:pt>
                <c:pt idx="7596">
                  <c:v>42441.625000000604</c:v>
                </c:pt>
                <c:pt idx="7597">
                  <c:v>42441.64583333394</c:v>
                </c:pt>
                <c:pt idx="7598">
                  <c:v>42441.666666667275</c:v>
                </c:pt>
                <c:pt idx="7599">
                  <c:v>42441.687500000611</c:v>
                </c:pt>
                <c:pt idx="7600">
                  <c:v>42441.708333333947</c:v>
                </c:pt>
                <c:pt idx="7601">
                  <c:v>42441.729166667283</c:v>
                </c:pt>
                <c:pt idx="7602">
                  <c:v>42441.750000000618</c:v>
                </c:pt>
                <c:pt idx="7603">
                  <c:v>42441.770833333954</c:v>
                </c:pt>
                <c:pt idx="7604">
                  <c:v>42441.79166666729</c:v>
                </c:pt>
                <c:pt idx="7605">
                  <c:v>42441.812500000626</c:v>
                </c:pt>
                <c:pt idx="7606">
                  <c:v>42441.833333333961</c:v>
                </c:pt>
                <c:pt idx="7607">
                  <c:v>42441.854166667297</c:v>
                </c:pt>
                <c:pt idx="7608">
                  <c:v>42441.875000000633</c:v>
                </c:pt>
                <c:pt idx="7609">
                  <c:v>42441.895833333969</c:v>
                </c:pt>
                <c:pt idx="7610">
                  <c:v>42441.916666667305</c:v>
                </c:pt>
                <c:pt idx="7611">
                  <c:v>42441.93750000064</c:v>
                </c:pt>
                <c:pt idx="7612">
                  <c:v>42441.958333333976</c:v>
                </c:pt>
                <c:pt idx="7613">
                  <c:v>42441.979166667312</c:v>
                </c:pt>
                <c:pt idx="7614">
                  <c:v>42442.000000000648</c:v>
                </c:pt>
                <c:pt idx="7615">
                  <c:v>42442.020833333983</c:v>
                </c:pt>
                <c:pt idx="7616">
                  <c:v>42442.041666667319</c:v>
                </c:pt>
                <c:pt idx="7617">
                  <c:v>42442.062500000655</c:v>
                </c:pt>
                <c:pt idx="7618">
                  <c:v>42442.125</c:v>
                </c:pt>
                <c:pt idx="7619">
                  <c:v>42442.145833333336</c:v>
                </c:pt>
                <c:pt idx="7620">
                  <c:v>42442.166666666664</c:v>
                </c:pt>
                <c:pt idx="7621">
                  <c:v>42442.1875</c:v>
                </c:pt>
                <c:pt idx="7622">
                  <c:v>42442.208333333336</c:v>
                </c:pt>
                <c:pt idx="7623">
                  <c:v>42442.229166666664</c:v>
                </c:pt>
                <c:pt idx="7624">
                  <c:v>42442.25</c:v>
                </c:pt>
                <c:pt idx="7625">
                  <c:v>42442.270833333336</c:v>
                </c:pt>
                <c:pt idx="7626">
                  <c:v>42442.291666666664</c:v>
                </c:pt>
                <c:pt idx="7627">
                  <c:v>42442.3125</c:v>
                </c:pt>
                <c:pt idx="7628">
                  <c:v>42442.333333333336</c:v>
                </c:pt>
                <c:pt idx="7629">
                  <c:v>42442.354166666664</c:v>
                </c:pt>
                <c:pt idx="7630">
                  <c:v>42442.375</c:v>
                </c:pt>
                <c:pt idx="7631">
                  <c:v>42442.395833333336</c:v>
                </c:pt>
                <c:pt idx="7632">
                  <c:v>42442.416666666664</c:v>
                </c:pt>
                <c:pt idx="7633">
                  <c:v>42442.4375</c:v>
                </c:pt>
                <c:pt idx="7634">
                  <c:v>42442.458333333336</c:v>
                </c:pt>
                <c:pt idx="7635">
                  <c:v>42442.479166666664</c:v>
                </c:pt>
                <c:pt idx="7636">
                  <c:v>42442.5</c:v>
                </c:pt>
                <c:pt idx="7637">
                  <c:v>42442.520833333336</c:v>
                </c:pt>
                <c:pt idx="7638">
                  <c:v>42442.541666666664</c:v>
                </c:pt>
                <c:pt idx="7639">
                  <c:v>42442.5625</c:v>
                </c:pt>
                <c:pt idx="7640">
                  <c:v>42442.583333333336</c:v>
                </c:pt>
                <c:pt idx="7641">
                  <c:v>42442.604166666664</c:v>
                </c:pt>
                <c:pt idx="7642">
                  <c:v>42442.625</c:v>
                </c:pt>
                <c:pt idx="7643">
                  <c:v>42442.645833333336</c:v>
                </c:pt>
                <c:pt idx="7644">
                  <c:v>42442.666666666664</c:v>
                </c:pt>
                <c:pt idx="7645">
                  <c:v>42442.6875</c:v>
                </c:pt>
                <c:pt idx="7646">
                  <c:v>42442.708333333336</c:v>
                </c:pt>
                <c:pt idx="7647">
                  <c:v>42442.729166666664</c:v>
                </c:pt>
                <c:pt idx="7648">
                  <c:v>42442.75</c:v>
                </c:pt>
                <c:pt idx="7649">
                  <c:v>42442.770833333336</c:v>
                </c:pt>
                <c:pt idx="7650">
                  <c:v>42442.791666666664</c:v>
                </c:pt>
                <c:pt idx="7651">
                  <c:v>42442.8125</c:v>
                </c:pt>
                <c:pt idx="7652">
                  <c:v>42442.833333333336</c:v>
                </c:pt>
                <c:pt idx="7653">
                  <c:v>42442.854166666664</c:v>
                </c:pt>
                <c:pt idx="7654">
                  <c:v>42442.875</c:v>
                </c:pt>
                <c:pt idx="7655">
                  <c:v>42442.895833333336</c:v>
                </c:pt>
                <c:pt idx="7656">
                  <c:v>42442.916666666664</c:v>
                </c:pt>
                <c:pt idx="7657">
                  <c:v>42442.9375</c:v>
                </c:pt>
                <c:pt idx="7658">
                  <c:v>42442.958333333336</c:v>
                </c:pt>
                <c:pt idx="7659">
                  <c:v>42442.979166666664</c:v>
                </c:pt>
                <c:pt idx="7660">
                  <c:v>42443</c:v>
                </c:pt>
                <c:pt idx="7661">
                  <c:v>42443.020833333336</c:v>
                </c:pt>
                <c:pt idx="7662">
                  <c:v>42443.041666666664</c:v>
                </c:pt>
                <c:pt idx="7663">
                  <c:v>42443.0625</c:v>
                </c:pt>
                <c:pt idx="7664">
                  <c:v>42443.083333333336</c:v>
                </c:pt>
                <c:pt idx="7665">
                  <c:v>42443.104166666664</c:v>
                </c:pt>
                <c:pt idx="7666">
                  <c:v>42443.125</c:v>
                </c:pt>
                <c:pt idx="7667">
                  <c:v>42443.145833333336</c:v>
                </c:pt>
                <c:pt idx="7668">
                  <c:v>42443.166666666664</c:v>
                </c:pt>
                <c:pt idx="7669">
                  <c:v>42443.1875</c:v>
                </c:pt>
                <c:pt idx="7670">
                  <c:v>42443.208333333336</c:v>
                </c:pt>
                <c:pt idx="7671">
                  <c:v>42443.229166666664</c:v>
                </c:pt>
                <c:pt idx="7672">
                  <c:v>42443.25</c:v>
                </c:pt>
                <c:pt idx="7673">
                  <c:v>42443.270833333336</c:v>
                </c:pt>
                <c:pt idx="7674">
                  <c:v>42443.291666666664</c:v>
                </c:pt>
                <c:pt idx="7675">
                  <c:v>42443.3125</c:v>
                </c:pt>
                <c:pt idx="7676">
                  <c:v>42443.333333333336</c:v>
                </c:pt>
                <c:pt idx="7677">
                  <c:v>42443.354166666664</c:v>
                </c:pt>
                <c:pt idx="7678">
                  <c:v>42443.375</c:v>
                </c:pt>
                <c:pt idx="7679">
                  <c:v>42443.395833333336</c:v>
                </c:pt>
                <c:pt idx="7680">
                  <c:v>42443.416666666664</c:v>
                </c:pt>
                <c:pt idx="7681">
                  <c:v>42443.4375</c:v>
                </c:pt>
                <c:pt idx="7682">
                  <c:v>42443.458333333336</c:v>
                </c:pt>
                <c:pt idx="7683">
                  <c:v>42443.479166666664</c:v>
                </c:pt>
                <c:pt idx="7684">
                  <c:v>42443.5</c:v>
                </c:pt>
                <c:pt idx="7685">
                  <c:v>42443.520833333336</c:v>
                </c:pt>
                <c:pt idx="7686">
                  <c:v>42443.541666666664</c:v>
                </c:pt>
                <c:pt idx="7687">
                  <c:v>42443.5625</c:v>
                </c:pt>
                <c:pt idx="7688">
                  <c:v>42443.583333333336</c:v>
                </c:pt>
                <c:pt idx="7689">
                  <c:v>42443.604166666664</c:v>
                </c:pt>
                <c:pt idx="7690">
                  <c:v>42443.625</c:v>
                </c:pt>
                <c:pt idx="7691">
                  <c:v>42443.645833333336</c:v>
                </c:pt>
                <c:pt idx="7692">
                  <c:v>42443.666666666664</c:v>
                </c:pt>
                <c:pt idx="7693">
                  <c:v>42443.6875</c:v>
                </c:pt>
                <c:pt idx="7694">
                  <c:v>42443.708333333336</c:v>
                </c:pt>
                <c:pt idx="7695">
                  <c:v>42443.729166666664</c:v>
                </c:pt>
                <c:pt idx="7696">
                  <c:v>42443.75</c:v>
                </c:pt>
                <c:pt idx="7697">
                  <c:v>42443.770833333336</c:v>
                </c:pt>
                <c:pt idx="7698">
                  <c:v>42443.791666666664</c:v>
                </c:pt>
                <c:pt idx="7699">
                  <c:v>42443.8125</c:v>
                </c:pt>
                <c:pt idx="7700">
                  <c:v>42443.833333333336</c:v>
                </c:pt>
                <c:pt idx="7701">
                  <c:v>42443.854166666664</c:v>
                </c:pt>
                <c:pt idx="7702">
                  <c:v>42443.875</c:v>
                </c:pt>
                <c:pt idx="7703">
                  <c:v>42443.895833333336</c:v>
                </c:pt>
                <c:pt idx="7704">
                  <c:v>42443.916666666664</c:v>
                </c:pt>
                <c:pt idx="7705">
                  <c:v>42443.9375</c:v>
                </c:pt>
                <c:pt idx="7706">
                  <c:v>42443.958333333336</c:v>
                </c:pt>
                <c:pt idx="7707">
                  <c:v>42443.979166666664</c:v>
                </c:pt>
                <c:pt idx="7708">
                  <c:v>42444</c:v>
                </c:pt>
                <c:pt idx="7709">
                  <c:v>42444.020833333336</c:v>
                </c:pt>
                <c:pt idx="7710">
                  <c:v>42444.041666666664</c:v>
                </c:pt>
                <c:pt idx="7711">
                  <c:v>42444.0625</c:v>
                </c:pt>
                <c:pt idx="7712">
                  <c:v>42444.083333333336</c:v>
                </c:pt>
                <c:pt idx="7713">
                  <c:v>42444.104166666664</c:v>
                </c:pt>
                <c:pt idx="7714">
                  <c:v>42444.125</c:v>
                </c:pt>
                <c:pt idx="7715">
                  <c:v>42444.145833333336</c:v>
                </c:pt>
                <c:pt idx="7716">
                  <c:v>42444.166666666664</c:v>
                </c:pt>
                <c:pt idx="7717">
                  <c:v>42444.1875</c:v>
                </c:pt>
                <c:pt idx="7718">
                  <c:v>42444.208333333336</c:v>
                </c:pt>
                <c:pt idx="7719">
                  <c:v>42444.229166666664</c:v>
                </c:pt>
                <c:pt idx="7720">
                  <c:v>42444.25</c:v>
                </c:pt>
                <c:pt idx="7721">
                  <c:v>42444.270833333336</c:v>
                </c:pt>
                <c:pt idx="7722">
                  <c:v>42444.291666666664</c:v>
                </c:pt>
                <c:pt idx="7723">
                  <c:v>42444.3125</c:v>
                </c:pt>
                <c:pt idx="7724">
                  <c:v>42444.333333333336</c:v>
                </c:pt>
                <c:pt idx="7725">
                  <c:v>42444.354166666664</c:v>
                </c:pt>
                <c:pt idx="7726">
                  <c:v>42444.375</c:v>
                </c:pt>
                <c:pt idx="7727">
                  <c:v>42444.395833333336</c:v>
                </c:pt>
                <c:pt idx="7728">
                  <c:v>42444.416666666664</c:v>
                </c:pt>
                <c:pt idx="7729">
                  <c:v>42444.4375</c:v>
                </c:pt>
                <c:pt idx="7730">
                  <c:v>42444.458333333336</c:v>
                </c:pt>
                <c:pt idx="7731">
                  <c:v>42444.479166666664</c:v>
                </c:pt>
                <c:pt idx="7732">
                  <c:v>42444.5</c:v>
                </c:pt>
                <c:pt idx="7733">
                  <c:v>42444.520833333336</c:v>
                </c:pt>
                <c:pt idx="7734">
                  <c:v>42444.541666666664</c:v>
                </c:pt>
                <c:pt idx="7735">
                  <c:v>42444.5625</c:v>
                </c:pt>
                <c:pt idx="7736">
                  <c:v>42444.583333333336</c:v>
                </c:pt>
                <c:pt idx="7737">
                  <c:v>42444.604166666664</c:v>
                </c:pt>
                <c:pt idx="7738">
                  <c:v>42444.625</c:v>
                </c:pt>
                <c:pt idx="7739">
                  <c:v>42444.645833333336</c:v>
                </c:pt>
                <c:pt idx="7740">
                  <c:v>42444.666666666664</c:v>
                </c:pt>
                <c:pt idx="7741">
                  <c:v>42444.6875</c:v>
                </c:pt>
                <c:pt idx="7742">
                  <c:v>42444.708333333336</c:v>
                </c:pt>
                <c:pt idx="7743">
                  <c:v>42444.729166666664</c:v>
                </c:pt>
                <c:pt idx="7744">
                  <c:v>42444.75</c:v>
                </c:pt>
                <c:pt idx="7745">
                  <c:v>42444.770833333336</c:v>
                </c:pt>
                <c:pt idx="7746">
                  <c:v>42444.791666666664</c:v>
                </c:pt>
                <c:pt idx="7747">
                  <c:v>42444.8125</c:v>
                </c:pt>
                <c:pt idx="7748">
                  <c:v>42444.833333333336</c:v>
                </c:pt>
                <c:pt idx="7749">
                  <c:v>42444.854166666664</c:v>
                </c:pt>
                <c:pt idx="7750">
                  <c:v>42444.875</c:v>
                </c:pt>
                <c:pt idx="7751">
                  <c:v>42444.895833333336</c:v>
                </c:pt>
                <c:pt idx="7752">
                  <c:v>42444.916666666664</c:v>
                </c:pt>
                <c:pt idx="7753">
                  <c:v>42444.9375</c:v>
                </c:pt>
                <c:pt idx="7754">
                  <c:v>42444.958333333336</c:v>
                </c:pt>
                <c:pt idx="7755">
                  <c:v>42444.979166666664</c:v>
                </c:pt>
                <c:pt idx="7756">
                  <c:v>42445</c:v>
                </c:pt>
                <c:pt idx="7757">
                  <c:v>42445.020833333336</c:v>
                </c:pt>
                <c:pt idx="7758">
                  <c:v>42445.041666666664</c:v>
                </c:pt>
                <c:pt idx="7759">
                  <c:v>42445.0625</c:v>
                </c:pt>
                <c:pt idx="7760">
                  <c:v>42445.083333333336</c:v>
                </c:pt>
                <c:pt idx="7761">
                  <c:v>42445.104166666664</c:v>
                </c:pt>
                <c:pt idx="7762">
                  <c:v>42445.125</c:v>
                </c:pt>
                <c:pt idx="7763">
                  <c:v>42445.145833333336</c:v>
                </c:pt>
                <c:pt idx="7764">
                  <c:v>42445.166666666664</c:v>
                </c:pt>
                <c:pt idx="7765">
                  <c:v>42445.1875</c:v>
                </c:pt>
                <c:pt idx="7766">
                  <c:v>42445.208333333336</c:v>
                </c:pt>
                <c:pt idx="7767">
                  <c:v>42445.229166666664</c:v>
                </c:pt>
                <c:pt idx="7768">
                  <c:v>42445.25</c:v>
                </c:pt>
                <c:pt idx="7769">
                  <c:v>42445.270833333336</c:v>
                </c:pt>
                <c:pt idx="7770">
                  <c:v>42445.291666666664</c:v>
                </c:pt>
                <c:pt idx="7771">
                  <c:v>42445.3125</c:v>
                </c:pt>
                <c:pt idx="7772">
                  <c:v>42445.333333333336</c:v>
                </c:pt>
                <c:pt idx="7773">
                  <c:v>42445.354166666664</c:v>
                </c:pt>
                <c:pt idx="7774">
                  <c:v>42445.375</c:v>
                </c:pt>
                <c:pt idx="7775">
                  <c:v>42445.395833333336</c:v>
                </c:pt>
                <c:pt idx="7776">
                  <c:v>42445.416666666664</c:v>
                </c:pt>
                <c:pt idx="7777">
                  <c:v>42445.4375</c:v>
                </c:pt>
                <c:pt idx="7778">
                  <c:v>42445.458333333336</c:v>
                </c:pt>
                <c:pt idx="7779">
                  <c:v>42445.479166666664</c:v>
                </c:pt>
                <c:pt idx="7780">
                  <c:v>42445.5</c:v>
                </c:pt>
                <c:pt idx="7781">
                  <c:v>42445.520833333336</c:v>
                </c:pt>
                <c:pt idx="7782">
                  <c:v>42445.541666666664</c:v>
                </c:pt>
                <c:pt idx="7783">
                  <c:v>42445.5625</c:v>
                </c:pt>
                <c:pt idx="7784">
                  <c:v>42445.583333333336</c:v>
                </c:pt>
                <c:pt idx="7785">
                  <c:v>42445.604166666664</c:v>
                </c:pt>
                <c:pt idx="7786">
                  <c:v>42445.625</c:v>
                </c:pt>
                <c:pt idx="7787">
                  <c:v>42445.645833333336</c:v>
                </c:pt>
                <c:pt idx="7788">
                  <c:v>42445.666666666664</c:v>
                </c:pt>
                <c:pt idx="7789">
                  <c:v>42445.6875</c:v>
                </c:pt>
                <c:pt idx="7790">
                  <c:v>42445.708333333336</c:v>
                </c:pt>
                <c:pt idx="7791">
                  <c:v>42445.729166666664</c:v>
                </c:pt>
                <c:pt idx="7792">
                  <c:v>42445.75</c:v>
                </c:pt>
                <c:pt idx="7793">
                  <c:v>42445.770833333336</c:v>
                </c:pt>
                <c:pt idx="7794">
                  <c:v>42445.791666666664</c:v>
                </c:pt>
                <c:pt idx="7795">
                  <c:v>42445.8125</c:v>
                </c:pt>
                <c:pt idx="7796">
                  <c:v>42445.833333333336</c:v>
                </c:pt>
                <c:pt idx="7797">
                  <c:v>42445.854166666664</c:v>
                </c:pt>
                <c:pt idx="7798">
                  <c:v>42445.875</c:v>
                </c:pt>
                <c:pt idx="7799">
                  <c:v>42445.895833333336</c:v>
                </c:pt>
                <c:pt idx="7800">
                  <c:v>42445.916666666664</c:v>
                </c:pt>
                <c:pt idx="7801">
                  <c:v>42445.9375</c:v>
                </c:pt>
                <c:pt idx="7802">
                  <c:v>42445.958333333336</c:v>
                </c:pt>
                <c:pt idx="7803">
                  <c:v>42445.979166666664</c:v>
                </c:pt>
                <c:pt idx="7804">
                  <c:v>42446</c:v>
                </c:pt>
                <c:pt idx="7805">
                  <c:v>42446.020833333336</c:v>
                </c:pt>
                <c:pt idx="7806">
                  <c:v>42446.041666666664</c:v>
                </c:pt>
                <c:pt idx="7807">
                  <c:v>42446.0625</c:v>
                </c:pt>
                <c:pt idx="7808">
                  <c:v>42446.083333333336</c:v>
                </c:pt>
                <c:pt idx="7809">
                  <c:v>42446.104166666664</c:v>
                </c:pt>
                <c:pt idx="7810">
                  <c:v>42446.125</c:v>
                </c:pt>
                <c:pt idx="7811">
                  <c:v>42446.145833333336</c:v>
                </c:pt>
                <c:pt idx="7812">
                  <c:v>42446.166666666664</c:v>
                </c:pt>
                <c:pt idx="7813">
                  <c:v>42446.1875</c:v>
                </c:pt>
                <c:pt idx="7814">
                  <c:v>42446.208333333336</c:v>
                </c:pt>
                <c:pt idx="7815">
                  <c:v>42446.229166666664</c:v>
                </c:pt>
                <c:pt idx="7816">
                  <c:v>42446.25</c:v>
                </c:pt>
                <c:pt idx="7817">
                  <c:v>42446.270833333336</c:v>
                </c:pt>
                <c:pt idx="7818">
                  <c:v>42446.291666666664</c:v>
                </c:pt>
                <c:pt idx="7819">
                  <c:v>42446.3125</c:v>
                </c:pt>
                <c:pt idx="7820">
                  <c:v>42446.333333333336</c:v>
                </c:pt>
                <c:pt idx="7821">
                  <c:v>42446.354166666664</c:v>
                </c:pt>
                <c:pt idx="7822">
                  <c:v>42446.375</c:v>
                </c:pt>
                <c:pt idx="7823">
                  <c:v>42446.395833333336</c:v>
                </c:pt>
                <c:pt idx="7824">
                  <c:v>42446.416666666664</c:v>
                </c:pt>
                <c:pt idx="7825">
                  <c:v>42446.4375</c:v>
                </c:pt>
                <c:pt idx="7826">
                  <c:v>42446.458333333336</c:v>
                </c:pt>
                <c:pt idx="7827">
                  <c:v>42446.479166666664</c:v>
                </c:pt>
                <c:pt idx="7828">
                  <c:v>42446.5</c:v>
                </c:pt>
                <c:pt idx="7829">
                  <c:v>42446.520833333336</c:v>
                </c:pt>
                <c:pt idx="7830">
                  <c:v>42446.541666666664</c:v>
                </c:pt>
                <c:pt idx="7831">
                  <c:v>42446.5625</c:v>
                </c:pt>
                <c:pt idx="7832">
                  <c:v>42446.583333333336</c:v>
                </c:pt>
                <c:pt idx="7833">
                  <c:v>42446.604166666664</c:v>
                </c:pt>
                <c:pt idx="7834">
                  <c:v>42446.625</c:v>
                </c:pt>
                <c:pt idx="7835">
                  <c:v>42446.645833333336</c:v>
                </c:pt>
                <c:pt idx="7836">
                  <c:v>42446.666666666664</c:v>
                </c:pt>
                <c:pt idx="7837">
                  <c:v>42446.6875</c:v>
                </c:pt>
                <c:pt idx="7838">
                  <c:v>42446.708333333336</c:v>
                </c:pt>
                <c:pt idx="7839">
                  <c:v>42446.729166666664</c:v>
                </c:pt>
                <c:pt idx="7840">
                  <c:v>42446.75</c:v>
                </c:pt>
                <c:pt idx="7841">
                  <c:v>42446.770833333336</c:v>
                </c:pt>
                <c:pt idx="7842">
                  <c:v>42446.791666666664</c:v>
                </c:pt>
                <c:pt idx="7843">
                  <c:v>42446.8125</c:v>
                </c:pt>
                <c:pt idx="7844">
                  <c:v>42446.833333333336</c:v>
                </c:pt>
                <c:pt idx="7845">
                  <c:v>42446.854166666664</c:v>
                </c:pt>
                <c:pt idx="7846">
                  <c:v>42446.875</c:v>
                </c:pt>
                <c:pt idx="7847">
                  <c:v>42446.895833333336</c:v>
                </c:pt>
                <c:pt idx="7848">
                  <c:v>42446.916666666664</c:v>
                </c:pt>
                <c:pt idx="7849">
                  <c:v>42446.9375</c:v>
                </c:pt>
                <c:pt idx="7850">
                  <c:v>42446.958333333336</c:v>
                </c:pt>
                <c:pt idx="7851">
                  <c:v>42446.979166666664</c:v>
                </c:pt>
                <c:pt idx="7852">
                  <c:v>42447</c:v>
                </c:pt>
                <c:pt idx="7853">
                  <c:v>42447.020833333336</c:v>
                </c:pt>
                <c:pt idx="7854">
                  <c:v>42447.041666666664</c:v>
                </c:pt>
                <c:pt idx="7855">
                  <c:v>42447.0625</c:v>
                </c:pt>
                <c:pt idx="7856">
                  <c:v>42447.083333333336</c:v>
                </c:pt>
                <c:pt idx="7857">
                  <c:v>42447.104166666664</c:v>
                </c:pt>
                <c:pt idx="7858">
                  <c:v>42447.125</c:v>
                </c:pt>
                <c:pt idx="7859">
                  <c:v>42447.145833333336</c:v>
                </c:pt>
                <c:pt idx="7860">
                  <c:v>42447.166666666664</c:v>
                </c:pt>
                <c:pt idx="7861">
                  <c:v>42447.1875</c:v>
                </c:pt>
                <c:pt idx="7862">
                  <c:v>42447.208333333336</c:v>
                </c:pt>
                <c:pt idx="7863">
                  <c:v>42447.229166666664</c:v>
                </c:pt>
                <c:pt idx="7864">
                  <c:v>42447.25</c:v>
                </c:pt>
                <c:pt idx="7865">
                  <c:v>42447.270833333336</c:v>
                </c:pt>
                <c:pt idx="7866">
                  <c:v>42447.291666666664</c:v>
                </c:pt>
                <c:pt idx="7867">
                  <c:v>42447.3125</c:v>
                </c:pt>
                <c:pt idx="7868">
                  <c:v>42447.333333333336</c:v>
                </c:pt>
                <c:pt idx="7869">
                  <c:v>42447.354166666664</c:v>
                </c:pt>
                <c:pt idx="7870">
                  <c:v>42447.375</c:v>
                </c:pt>
                <c:pt idx="7871">
                  <c:v>42447.395833333336</c:v>
                </c:pt>
                <c:pt idx="7872">
                  <c:v>42447.416666666664</c:v>
                </c:pt>
                <c:pt idx="7873">
                  <c:v>42447.4375</c:v>
                </c:pt>
                <c:pt idx="7874">
                  <c:v>42447.458333333336</c:v>
                </c:pt>
                <c:pt idx="7875">
                  <c:v>42447.479166666664</c:v>
                </c:pt>
                <c:pt idx="7876">
                  <c:v>42447.5</c:v>
                </c:pt>
                <c:pt idx="7877">
                  <c:v>42447.520833333336</c:v>
                </c:pt>
                <c:pt idx="7878">
                  <c:v>42447.541666666664</c:v>
                </c:pt>
                <c:pt idx="7879">
                  <c:v>42447.5625</c:v>
                </c:pt>
                <c:pt idx="7880">
                  <c:v>42447.583333333336</c:v>
                </c:pt>
                <c:pt idx="7881">
                  <c:v>42447.604166666664</c:v>
                </c:pt>
                <c:pt idx="7882">
                  <c:v>42447.625</c:v>
                </c:pt>
                <c:pt idx="7883">
                  <c:v>42447.645833333336</c:v>
                </c:pt>
                <c:pt idx="7884">
                  <c:v>42447.666666666664</c:v>
                </c:pt>
                <c:pt idx="7885">
                  <c:v>42447.6875</c:v>
                </c:pt>
                <c:pt idx="7886">
                  <c:v>42447.708333333336</c:v>
                </c:pt>
                <c:pt idx="7887">
                  <c:v>42447.729166666664</c:v>
                </c:pt>
                <c:pt idx="7888">
                  <c:v>42447.75</c:v>
                </c:pt>
                <c:pt idx="7889">
                  <c:v>42447.770833333336</c:v>
                </c:pt>
                <c:pt idx="7890">
                  <c:v>42447.791666666664</c:v>
                </c:pt>
                <c:pt idx="7891">
                  <c:v>42447.8125</c:v>
                </c:pt>
                <c:pt idx="7892">
                  <c:v>42447.833333333336</c:v>
                </c:pt>
                <c:pt idx="7893">
                  <c:v>42447.854166666664</c:v>
                </c:pt>
                <c:pt idx="7894">
                  <c:v>42447.875</c:v>
                </c:pt>
                <c:pt idx="7895">
                  <c:v>42447.895833333336</c:v>
                </c:pt>
                <c:pt idx="7896">
                  <c:v>42447.916666666664</c:v>
                </c:pt>
                <c:pt idx="7897">
                  <c:v>42447.9375</c:v>
                </c:pt>
                <c:pt idx="7898">
                  <c:v>42447.958333333336</c:v>
                </c:pt>
                <c:pt idx="7899">
                  <c:v>42447.979166666664</c:v>
                </c:pt>
                <c:pt idx="7900">
                  <c:v>42448</c:v>
                </c:pt>
                <c:pt idx="7901">
                  <c:v>42448.020833333336</c:v>
                </c:pt>
                <c:pt idx="7902">
                  <c:v>42448.041666666664</c:v>
                </c:pt>
                <c:pt idx="7903">
                  <c:v>42448.0625</c:v>
                </c:pt>
                <c:pt idx="7904">
                  <c:v>42448.083333333336</c:v>
                </c:pt>
                <c:pt idx="7905">
                  <c:v>42448.104166666664</c:v>
                </c:pt>
                <c:pt idx="7906">
                  <c:v>42448.125</c:v>
                </c:pt>
                <c:pt idx="7907">
                  <c:v>42448.145833333336</c:v>
                </c:pt>
                <c:pt idx="7908">
                  <c:v>42448.166666666664</c:v>
                </c:pt>
                <c:pt idx="7909">
                  <c:v>42448.1875</c:v>
                </c:pt>
                <c:pt idx="7910">
                  <c:v>42448.208333333336</c:v>
                </c:pt>
                <c:pt idx="7911">
                  <c:v>42448.229166666664</c:v>
                </c:pt>
                <c:pt idx="7912">
                  <c:v>42448.25</c:v>
                </c:pt>
                <c:pt idx="7913">
                  <c:v>42448.270833333336</c:v>
                </c:pt>
                <c:pt idx="7914">
                  <c:v>42448.291666666664</c:v>
                </c:pt>
                <c:pt idx="7915">
                  <c:v>42448.3125</c:v>
                </c:pt>
                <c:pt idx="7916">
                  <c:v>42448.333333333336</c:v>
                </c:pt>
                <c:pt idx="7917">
                  <c:v>42448.354166666664</c:v>
                </c:pt>
                <c:pt idx="7918">
                  <c:v>42448.375</c:v>
                </c:pt>
                <c:pt idx="7919">
                  <c:v>42448.395833333336</c:v>
                </c:pt>
                <c:pt idx="7920">
                  <c:v>42448.416666666664</c:v>
                </c:pt>
                <c:pt idx="7921">
                  <c:v>42448.4375</c:v>
                </c:pt>
                <c:pt idx="7922">
                  <c:v>42448.458333333336</c:v>
                </c:pt>
                <c:pt idx="7923">
                  <c:v>42448.479166666664</c:v>
                </c:pt>
                <c:pt idx="7924">
                  <c:v>42448.5</c:v>
                </c:pt>
                <c:pt idx="7925">
                  <c:v>42448.520833333336</c:v>
                </c:pt>
                <c:pt idx="7926">
                  <c:v>42448.541666666664</c:v>
                </c:pt>
                <c:pt idx="7927">
                  <c:v>42448.5625</c:v>
                </c:pt>
                <c:pt idx="7928">
                  <c:v>42448.583333333336</c:v>
                </c:pt>
                <c:pt idx="7929">
                  <c:v>42448.604166666664</c:v>
                </c:pt>
                <c:pt idx="7930">
                  <c:v>42448.625</c:v>
                </c:pt>
                <c:pt idx="7931">
                  <c:v>42448.645833333336</c:v>
                </c:pt>
                <c:pt idx="7932">
                  <c:v>42448.666666666664</c:v>
                </c:pt>
                <c:pt idx="7933">
                  <c:v>42448.6875</c:v>
                </c:pt>
                <c:pt idx="7934">
                  <c:v>42448.708333333336</c:v>
                </c:pt>
                <c:pt idx="7935">
                  <c:v>42448.729166666664</c:v>
                </c:pt>
                <c:pt idx="7936">
                  <c:v>42448.75</c:v>
                </c:pt>
                <c:pt idx="7937">
                  <c:v>42448.770833333336</c:v>
                </c:pt>
                <c:pt idx="7938">
                  <c:v>42448.791666666664</c:v>
                </c:pt>
                <c:pt idx="7939">
                  <c:v>42448.8125</c:v>
                </c:pt>
                <c:pt idx="7940">
                  <c:v>42448.833333333336</c:v>
                </c:pt>
                <c:pt idx="7941">
                  <c:v>42448.854166666664</c:v>
                </c:pt>
                <c:pt idx="7942">
                  <c:v>42448.875</c:v>
                </c:pt>
                <c:pt idx="7943">
                  <c:v>42448.895833333336</c:v>
                </c:pt>
                <c:pt idx="7944">
                  <c:v>42448.916666666664</c:v>
                </c:pt>
                <c:pt idx="7945">
                  <c:v>42448.9375</c:v>
                </c:pt>
                <c:pt idx="7946">
                  <c:v>42448.958333333336</c:v>
                </c:pt>
                <c:pt idx="7947">
                  <c:v>42448.979166666664</c:v>
                </c:pt>
                <c:pt idx="7948">
                  <c:v>42449</c:v>
                </c:pt>
                <c:pt idx="7949">
                  <c:v>42449.020833333336</c:v>
                </c:pt>
                <c:pt idx="7950">
                  <c:v>42449.041666666664</c:v>
                </c:pt>
                <c:pt idx="7951">
                  <c:v>42449.0625</c:v>
                </c:pt>
                <c:pt idx="7952">
                  <c:v>42449.083333333336</c:v>
                </c:pt>
                <c:pt idx="7953">
                  <c:v>42449.104166666664</c:v>
                </c:pt>
                <c:pt idx="7954">
                  <c:v>42449.125</c:v>
                </c:pt>
                <c:pt idx="7955">
                  <c:v>42449.145833333336</c:v>
                </c:pt>
                <c:pt idx="7956">
                  <c:v>42449.166666666664</c:v>
                </c:pt>
                <c:pt idx="7957">
                  <c:v>42449.1875</c:v>
                </c:pt>
                <c:pt idx="7958">
                  <c:v>42449.208333333336</c:v>
                </c:pt>
                <c:pt idx="7959">
                  <c:v>42449.229166666664</c:v>
                </c:pt>
                <c:pt idx="7960">
                  <c:v>42449.25</c:v>
                </c:pt>
                <c:pt idx="7961">
                  <c:v>42449.270833333336</c:v>
                </c:pt>
                <c:pt idx="7962">
                  <c:v>42449.291666666664</c:v>
                </c:pt>
                <c:pt idx="7963">
                  <c:v>42449.3125</c:v>
                </c:pt>
                <c:pt idx="7964">
                  <c:v>42449.333333333336</c:v>
                </c:pt>
                <c:pt idx="7965">
                  <c:v>42449.354166666664</c:v>
                </c:pt>
                <c:pt idx="7966">
                  <c:v>42449.375</c:v>
                </c:pt>
                <c:pt idx="7967">
                  <c:v>42449.395833333336</c:v>
                </c:pt>
                <c:pt idx="7968">
                  <c:v>42449.416666666664</c:v>
                </c:pt>
                <c:pt idx="7969">
                  <c:v>42449.4375</c:v>
                </c:pt>
                <c:pt idx="7970">
                  <c:v>42449.458333333336</c:v>
                </c:pt>
                <c:pt idx="7971">
                  <c:v>42449.479166666664</c:v>
                </c:pt>
                <c:pt idx="7972">
                  <c:v>42449.5</c:v>
                </c:pt>
                <c:pt idx="7973">
                  <c:v>42449.520833333336</c:v>
                </c:pt>
                <c:pt idx="7974">
                  <c:v>42449.541666666664</c:v>
                </c:pt>
                <c:pt idx="7975">
                  <c:v>42449.5625</c:v>
                </c:pt>
                <c:pt idx="7976">
                  <c:v>42449.583333333336</c:v>
                </c:pt>
                <c:pt idx="7977">
                  <c:v>42449.604166666664</c:v>
                </c:pt>
                <c:pt idx="7978">
                  <c:v>42449.625</c:v>
                </c:pt>
                <c:pt idx="7979">
                  <c:v>42449.645833333336</c:v>
                </c:pt>
                <c:pt idx="7980">
                  <c:v>42449.666666666664</c:v>
                </c:pt>
                <c:pt idx="7981">
                  <c:v>42449.6875</c:v>
                </c:pt>
                <c:pt idx="7982">
                  <c:v>42449.708333333336</c:v>
                </c:pt>
                <c:pt idx="7983">
                  <c:v>42449.729166666664</c:v>
                </c:pt>
                <c:pt idx="7984">
                  <c:v>42449.75</c:v>
                </c:pt>
                <c:pt idx="7985">
                  <c:v>42449.770833333336</c:v>
                </c:pt>
                <c:pt idx="7986">
                  <c:v>42449.791666666664</c:v>
                </c:pt>
                <c:pt idx="7987">
                  <c:v>42449.8125</c:v>
                </c:pt>
                <c:pt idx="7988">
                  <c:v>42449.833333333336</c:v>
                </c:pt>
                <c:pt idx="7989">
                  <c:v>42449.854166666664</c:v>
                </c:pt>
                <c:pt idx="7990">
                  <c:v>42449.875</c:v>
                </c:pt>
                <c:pt idx="7991">
                  <c:v>42449.895833333336</c:v>
                </c:pt>
                <c:pt idx="7992">
                  <c:v>42449.916666666664</c:v>
                </c:pt>
                <c:pt idx="7993">
                  <c:v>42449.9375</c:v>
                </c:pt>
                <c:pt idx="7994">
                  <c:v>42449.958333333336</c:v>
                </c:pt>
                <c:pt idx="7995">
                  <c:v>42449.979166666664</c:v>
                </c:pt>
                <c:pt idx="7996">
                  <c:v>42450</c:v>
                </c:pt>
                <c:pt idx="7997">
                  <c:v>42450.020833333336</c:v>
                </c:pt>
                <c:pt idx="7998">
                  <c:v>42450.041666666664</c:v>
                </c:pt>
                <c:pt idx="7999">
                  <c:v>42450.0625</c:v>
                </c:pt>
                <c:pt idx="8000">
                  <c:v>42450.083333333336</c:v>
                </c:pt>
                <c:pt idx="8001">
                  <c:v>42450.104166666664</c:v>
                </c:pt>
                <c:pt idx="8002">
                  <c:v>42450.125</c:v>
                </c:pt>
                <c:pt idx="8003">
                  <c:v>42450.145833333336</c:v>
                </c:pt>
                <c:pt idx="8004">
                  <c:v>42450.166666666664</c:v>
                </c:pt>
                <c:pt idx="8005">
                  <c:v>42450.1875</c:v>
                </c:pt>
                <c:pt idx="8006">
                  <c:v>42450.208333333336</c:v>
                </c:pt>
                <c:pt idx="8007">
                  <c:v>42450.229166666664</c:v>
                </c:pt>
                <c:pt idx="8008">
                  <c:v>42450.25</c:v>
                </c:pt>
                <c:pt idx="8009">
                  <c:v>42450.270833333336</c:v>
                </c:pt>
                <c:pt idx="8010">
                  <c:v>42450.291666666664</c:v>
                </c:pt>
                <c:pt idx="8011">
                  <c:v>42450.3125</c:v>
                </c:pt>
                <c:pt idx="8012">
                  <c:v>42450.333333333336</c:v>
                </c:pt>
                <c:pt idx="8013">
                  <c:v>42450.354166666664</c:v>
                </c:pt>
                <c:pt idx="8014">
                  <c:v>42450.375</c:v>
                </c:pt>
                <c:pt idx="8015">
                  <c:v>42450.395833333336</c:v>
                </c:pt>
                <c:pt idx="8016">
                  <c:v>42450.416666666664</c:v>
                </c:pt>
                <c:pt idx="8017">
                  <c:v>42450.4375</c:v>
                </c:pt>
                <c:pt idx="8018">
                  <c:v>42450.458333333336</c:v>
                </c:pt>
                <c:pt idx="8019">
                  <c:v>42450.479166666664</c:v>
                </c:pt>
                <c:pt idx="8020">
                  <c:v>42450.5</c:v>
                </c:pt>
                <c:pt idx="8021">
                  <c:v>42450.520833333336</c:v>
                </c:pt>
                <c:pt idx="8022">
                  <c:v>42450.541666666664</c:v>
                </c:pt>
                <c:pt idx="8023">
                  <c:v>42450.5625</c:v>
                </c:pt>
                <c:pt idx="8024">
                  <c:v>42450.583333333336</c:v>
                </c:pt>
                <c:pt idx="8025">
                  <c:v>42450.604166666664</c:v>
                </c:pt>
                <c:pt idx="8026">
                  <c:v>42450.625</c:v>
                </c:pt>
                <c:pt idx="8027">
                  <c:v>42450.645833333336</c:v>
                </c:pt>
                <c:pt idx="8028">
                  <c:v>42450.666666666664</c:v>
                </c:pt>
                <c:pt idx="8029">
                  <c:v>42450.6875</c:v>
                </c:pt>
                <c:pt idx="8030">
                  <c:v>42450.708333333336</c:v>
                </c:pt>
                <c:pt idx="8031">
                  <c:v>42450.729166666664</c:v>
                </c:pt>
                <c:pt idx="8032">
                  <c:v>42450.75</c:v>
                </c:pt>
                <c:pt idx="8033">
                  <c:v>42450.770833333336</c:v>
                </c:pt>
                <c:pt idx="8034">
                  <c:v>42450.791666666664</c:v>
                </c:pt>
                <c:pt idx="8035">
                  <c:v>42450.8125</c:v>
                </c:pt>
                <c:pt idx="8036">
                  <c:v>42450.833333333336</c:v>
                </c:pt>
                <c:pt idx="8037">
                  <c:v>42450.854166666664</c:v>
                </c:pt>
                <c:pt idx="8038">
                  <c:v>42450.875</c:v>
                </c:pt>
                <c:pt idx="8039">
                  <c:v>42450.895833333336</c:v>
                </c:pt>
                <c:pt idx="8040">
                  <c:v>42450.916666666664</c:v>
                </c:pt>
                <c:pt idx="8041">
                  <c:v>42450.9375</c:v>
                </c:pt>
                <c:pt idx="8042">
                  <c:v>42450.958333333336</c:v>
                </c:pt>
                <c:pt idx="8043">
                  <c:v>42450.979166666664</c:v>
                </c:pt>
                <c:pt idx="8044">
                  <c:v>42451</c:v>
                </c:pt>
                <c:pt idx="8045">
                  <c:v>42451.020833333336</c:v>
                </c:pt>
                <c:pt idx="8046">
                  <c:v>42451.041666666664</c:v>
                </c:pt>
                <c:pt idx="8047">
                  <c:v>42451.0625</c:v>
                </c:pt>
                <c:pt idx="8048">
                  <c:v>42451.083333333336</c:v>
                </c:pt>
                <c:pt idx="8049">
                  <c:v>42451.104166666664</c:v>
                </c:pt>
                <c:pt idx="8050">
                  <c:v>42451.125</c:v>
                </c:pt>
                <c:pt idx="8051">
                  <c:v>42451.145833333336</c:v>
                </c:pt>
                <c:pt idx="8052">
                  <c:v>42451.166666666664</c:v>
                </c:pt>
                <c:pt idx="8053">
                  <c:v>42451.1875</c:v>
                </c:pt>
                <c:pt idx="8054">
                  <c:v>42451.208333333336</c:v>
                </c:pt>
                <c:pt idx="8055">
                  <c:v>42451.229166666664</c:v>
                </c:pt>
                <c:pt idx="8056">
                  <c:v>42451.25</c:v>
                </c:pt>
                <c:pt idx="8057">
                  <c:v>42451.270833333336</c:v>
                </c:pt>
                <c:pt idx="8058">
                  <c:v>42451.291666666664</c:v>
                </c:pt>
                <c:pt idx="8059">
                  <c:v>42451.3125</c:v>
                </c:pt>
                <c:pt idx="8060">
                  <c:v>42451.333333333336</c:v>
                </c:pt>
                <c:pt idx="8061">
                  <c:v>42451.354166666664</c:v>
                </c:pt>
                <c:pt idx="8062">
                  <c:v>42451.375</c:v>
                </c:pt>
                <c:pt idx="8063">
                  <c:v>42451.395833333336</c:v>
                </c:pt>
                <c:pt idx="8064">
                  <c:v>42451.416666666664</c:v>
                </c:pt>
                <c:pt idx="8065">
                  <c:v>42451.4375</c:v>
                </c:pt>
                <c:pt idx="8066">
                  <c:v>42451.458333333336</c:v>
                </c:pt>
                <c:pt idx="8067">
                  <c:v>42451.479166666664</c:v>
                </c:pt>
                <c:pt idx="8068">
                  <c:v>42451.5</c:v>
                </c:pt>
                <c:pt idx="8069">
                  <c:v>42451.520833333336</c:v>
                </c:pt>
                <c:pt idx="8070">
                  <c:v>42451.541666666664</c:v>
                </c:pt>
                <c:pt idx="8071">
                  <c:v>42451.5625</c:v>
                </c:pt>
                <c:pt idx="8072">
                  <c:v>42451.583333333336</c:v>
                </c:pt>
                <c:pt idx="8073">
                  <c:v>42451.604166666664</c:v>
                </c:pt>
                <c:pt idx="8074">
                  <c:v>42451.625</c:v>
                </c:pt>
                <c:pt idx="8075">
                  <c:v>42451.645833333336</c:v>
                </c:pt>
                <c:pt idx="8076">
                  <c:v>42451.666666666664</c:v>
                </c:pt>
                <c:pt idx="8077">
                  <c:v>42451.6875</c:v>
                </c:pt>
                <c:pt idx="8078">
                  <c:v>42451.708333333336</c:v>
                </c:pt>
                <c:pt idx="8079">
                  <c:v>42451.729166666664</c:v>
                </c:pt>
                <c:pt idx="8080">
                  <c:v>42451.75</c:v>
                </c:pt>
                <c:pt idx="8081">
                  <c:v>42451.770833333336</c:v>
                </c:pt>
                <c:pt idx="8082">
                  <c:v>42451.791666666664</c:v>
                </c:pt>
                <c:pt idx="8083">
                  <c:v>42451.8125</c:v>
                </c:pt>
                <c:pt idx="8084">
                  <c:v>42451.833333333336</c:v>
                </c:pt>
                <c:pt idx="8085">
                  <c:v>42451.854166666664</c:v>
                </c:pt>
                <c:pt idx="8086">
                  <c:v>42451.875</c:v>
                </c:pt>
                <c:pt idx="8087">
                  <c:v>42451.895833333336</c:v>
                </c:pt>
                <c:pt idx="8088">
                  <c:v>42451.916666666664</c:v>
                </c:pt>
                <c:pt idx="8089">
                  <c:v>42451.9375</c:v>
                </c:pt>
                <c:pt idx="8090">
                  <c:v>42451.958333333336</c:v>
                </c:pt>
                <c:pt idx="8091">
                  <c:v>42451.979166666664</c:v>
                </c:pt>
                <c:pt idx="8092">
                  <c:v>42452</c:v>
                </c:pt>
                <c:pt idx="8093">
                  <c:v>42452.020833333336</c:v>
                </c:pt>
                <c:pt idx="8094">
                  <c:v>42452.041666666664</c:v>
                </c:pt>
                <c:pt idx="8095">
                  <c:v>42452.0625</c:v>
                </c:pt>
                <c:pt idx="8096">
                  <c:v>42452.083333333336</c:v>
                </c:pt>
                <c:pt idx="8097">
                  <c:v>42452.104166666664</c:v>
                </c:pt>
                <c:pt idx="8098">
                  <c:v>42452.125</c:v>
                </c:pt>
                <c:pt idx="8099">
                  <c:v>42452.145833333336</c:v>
                </c:pt>
                <c:pt idx="8100">
                  <c:v>42452.166666666664</c:v>
                </c:pt>
                <c:pt idx="8101">
                  <c:v>42452.1875</c:v>
                </c:pt>
                <c:pt idx="8102">
                  <c:v>42452.208333333336</c:v>
                </c:pt>
                <c:pt idx="8103">
                  <c:v>42452.229166666664</c:v>
                </c:pt>
                <c:pt idx="8104">
                  <c:v>42452.25</c:v>
                </c:pt>
                <c:pt idx="8105">
                  <c:v>42452.270833333336</c:v>
                </c:pt>
                <c:pt idx="8106">
                  <c:v>42452.291666666664</c:v>
                </c:pt>
                <c:pt idx="8107">
                  <c:v>42452.3125</c:v>
                </c:pt>
                <c:pt idx="8108">
                  <c:v>42452.333333333336</c:v>
                </c:pt>
                <c:pt idx="8109">
                  <c:v>42452.354166666664</c:v>
                </c:pt>
                <c:pt idx="8110">
                  <c:v>42452.375</c:v>
                </c:pt>
                <c:pt idx="8111">
                  <c:v>42452.395833333336</c:v>
                </c:pt>
                <c:pt idx="8112">
                  <c:v>42452.416666666664</c:v>
                </c:pt>
                <c:pt idx="8113">
                  <c:v>42452.4375</c:v>
                </c:pt>
                <c:pt idx="8114">
                  <c:v>42452.458333333336</c:v>
                </c:pt>
                <c:pt idx="8115">
                  <c:v>42452.479166666664</c:v>
                </c:pt>
                <c:pt idx="8116">
                  <c:v>42452.5</c:v>
                </c:pt>
                <c:pt idx="8117">
                  <c:v>42452.520833333336</c:v>
                </c:pt>
                <c:pt idx="8118">
                  <c:v>42452.541666666664</c:v>
                </c:pt>
                <c:pt idx="8119">
                  <c:v>42452.5625</c:v>
                </c:pt>
                <c:pt idx="8120">
                  <c:v>42452.583333333336</c:v>
                </c:pt>
                <c:pt idx="8121">
                  <c:v>42452.604166666664</c:v>
                </c:pt>
                <c:pt idx="8122">
                  <c:v>42452.625</c:v>
                </c:pt>
                <c:pt idx="8123">
                  <c:v>42452.645833333336</c:v>
                </c:pt>
                <c:pt idx="8124">
                  <c:v>42452.666666666664</c:v>
                </c:pt>
                <c:pt idx="8125">
                  <c:v>42452.6875</c:v>
                </c:pt>
                <c:pt idx="8126">
                  <c:v>42452.708333333336</c:v>
                </c:pt>
                <c:pt idx="8127">
                  <c:v>42452.729166666664</c:v>
                </c:pt>
                <c:pt idx="8128">
                  <c:v>42452.75</c:v>
                </c:pt>
                <c:pt idx="8129">
                  <c:v>42452.770833333336</c:v>
                </c:pt>
                <c:pt idx="8130">
                  <c:v>42452.791666666664</c:v>
                </c:pt>
                <c:pt idx="8131">
                  <c:v>42452.8125</c:v>
                </c:pt>
                <c:pt idx="8132">
                  <c:v>42452.833333333336</c:v>
                </c:pt>
                <c:pt idx="8133">
                  <c:v>42452.854166666664</c:v>
                </c:pt>
                <c:pt idx="8134">
                  <c:v>42452.875</c:v>
                </c:pt>
                <c:pt idx="8135">
                  <c:v>42452.895833333336</c:v>
                </c:pt>
                <c:pt idx="8136">
                  <c:v>42452.916666666664</c:v>
                </c:pt>
                <c:pt idx="8137">
                  <c:v>42452.9375</c:v>
                </c:pt>
                <c:pt idx="8138">
                  <c:v>42452.958333333336</c:v>
                </c:pt>
                <c:pt idx="8139">
                  <c:v>42452.979166666664</c:v>
                </c:pt>
                <c:pt idx="8140">
                  <c:v>42453</c:v>
                </c:pt>
                <c:pt idx="8141">
                  <c:v>42453.020833333336</c:v>
                </c:pt>
                <c:pt idx="8142">
                  <c:v>42453.041666666664</c:v>
                </c:pt>
                <c:pt idx="8143">
                  <c:v>42453.0625</c:v>
                </c:pt>
                <c:pt idx="8144">
                  <c:v>42453.083333333336</c:v>
                </c:pt>
                <c:pt idx="8145">
                  <c:v>42453.104166666664</c:v>
                </c:pt>
                <c:pt idx="8146">
                  <c:v>42453.125</c:v>
                </c:pt>
                <c:pt idx="8147">
                  <c:v>42453.145833333336</c:v>
                </c:pt>
                <c:pt idx="8148">
                  <c:v>42453.166666666664</c:v>
                </c:pt>
                <c:pt idx="8149">
                  <c:v>42453.1875</c:v>
                </c:pt>
                <c:pt idx="8150">
                  <c:v>42453.208333333336</c:v>
                </c:pt>
                <c:pt idx="8151">
                  <c:v>42453.229166666664</c:v>
                </c:pt>
                <c:pt idx="8152">
                  <c:v>42453.25</c:v>
                </c:pt>
                <c:pt idx="8153">
                  <c:v>42453.270833333336</c:v>
                </c:pt>
                <c:pt idx="8154">
                  <c:v>42453.291666666664</c:v>
                </c:pt>
                <c:pt idx="8155">
                  <c:v>42453.3125</c:v>
                </c:pt>
                <c:pt idx="8156">
                  <c:v>42453.333333333336</c:v>
                </c:pt>
                <c:pt idx="8157">
                  <c:v>42453.354166666664</c:v>
                </c:pt>
                <c:pt idx="8158">
                  <c:v>42453.375</c:v>
                </c:pt>
                <c:pt idx="8159">
                  <c:v>42453.395833333336</c:v>
                </c:pt>
                <c:pt idx="8160">
                  <c:v>42453.416666666664</c:v>
                </c:pt>
                <c:pt idx="8161">
                  <c:v>42453.4375</c:v>
                </c:pt>
                <c:pt idx="8162">
                  <c:v>42453.458333333336</c:v>
                </c:pt>
                <c:pt idx="8163">
                  <c:v>42453.479166666664</c:v>
                </c:pt>
                <c:pt idx="8164">
                  <c:v>42453.5</c:v>
                </c:pt>
                <c:pt idx="8165">
                  <c:v>42453.520833333336</c:v>
                </c:pt>
                <c:pt idx="8166">
                  <c:v>42453.541666666664</c:v>
                </c:pt>
                <c:pt idx="8167">
                  <c:v>42453.5625</c:v>
                </c:pt>
                <c:pt idx="8168">
                  <c:v>42453.583333333336</c:v>
                </c:pt>
                <c:pt idx="8169">
                  <c:v>42453.604166666664</c:v>
                </c:pt>
                <c:pt idx="8170">
                  <c:v>42453.625</c:v>
                </c:pt>
                <c:pt idx="8171">
                  <c:v>42453.645833333336</c:v>
                </c:pt>
                <c:pt idx="8172">
                  <c:v>42453.666666666664</c:v>
                </c:pt>
                <c:pt idx="8173">
                  <c:v>42453.6875</c:v>
                </c:pt>
                <c:pt idx="8174">
                  <c:v>42453.708333333336</c:v>
                </c:pt>
                <c:pt idx="8175">
                  <c:v>42453.729166666664</c:v>
                </c:pt>
                <c:pt idx="8176">
                  <c:v>42453.75</c:v>
                </c:pt>
                <c:pt idx="8177">
                  <c:v>42453.770833333336</c:v>
                </c:pt>
                <c:pt idx="8178">
                  <c:v>42453.791666666664</c:v>
                </c:pt>
                <c:pt idx="8179">
                  <c:v>42453.8125</c:v>
                </c:pt>
                <c:pt idx="8180">
                  <c:v>42453.833333333336</c:v>
                </c:pt>
                <c:pt idx="8181">
                  <c:v>42453.854166666664</c:v>
                </c:pt>
                <c:pt idx="8182">
                  <c:v>42453.875</c:v>
                </c:pt>
                <c:pt idx="8183">
                  <c:v>42453.895833333336</c:v>
                </c:pt>
                <c:pt idx="8184">
                  <c:v>42453.916666666664</c:v>
                </c:pt>
                <c:pt idx="8185">
                  <c:v>42453.9375</c:v>
                </c:pt>
                <c:pt idx="8186">
                  <c:v>42453.958333333336</c:v>
                </c:pt>
                <c:pt idx="8187">
                  <c:v>42453.979166666664</c:v>
                </c:pt>
                <c:pt idx="8188">
                  <c:v>42454</c:v>
                </c:pt>
                <c:pt idx="8189">
                  <c:v>42454.020833333336</c:v>
                </c:pt>
                <c:pt idx="8190">
                  <c:v>42454.041666666664</c:v>
                </c:pt>
                <c:pt idx="8191">
                  <c:v>42454.0625</c:v>
                </c:pt>
                <c:pt idx="8192">
                  <c:v>42454.083333333336</c:v>
                </c:pt>
                <c:pt idx="8193">
                  <c:v>42454.104166666664</c:v>
                </c:pt>
                <c:pt idx="8194">
                  <c:v>42454.125</c:v>
                </c:pt>
                <c:pt idx="8195">
                  <c:v>42454.145833333336</c:v>
                </c:pt>
                <c:pt idx="8196">
                  <c:v>42454.166666666664</c:v>
                </c:pt>
                <c:pt idx="8197">
                  <c:v>42454.1875</c:v>
                </c:pt>
                <c:pt idx="8198">
                  <c:v>42454.208333333336</c:v>
                </c:pt>
                <c:pt idx="8199">
                  <c:v>42454.229166666664</c:v>
                </c:pt>
                <c:pt idx="8200">
                  <c:v>42454.25</c:v>
                </c:pt>
                <c:pt idx="8201">
                  <c:v>42454.270833333336</c:v>
                </c:pt>
                <c:pt idx="8202">
                  <c:v>42454.291666666664</c:v>
                </c:pt>
                <c:pt idx="8203">
                  <c:v>42454.3125</c:v>
                </c:pt>
                <c:pt idx="8204">
                  <c:v>42454.333333333336</c:v>
                </c:pt>
                <c:pt idx="8205">
                  <c:v>42454.354166666664</c:v>
                </c:pt>
                <c:pt idx="8206">
                  <c:v>42454.375</c:v>
                </c:pt>
                <c:pt idx="8207">
                  <c:v>42454.395833333336</c:v>
                </c:pt>
                <c:pt idx="8208">
                  <c:v>42454.416666666664</c:v>
                </c:pt>
                <c:pt idx="8209">
                  <c:v>42454.4375</c:v>
                </c:pt>
                <c:pt idx="8210">
                  <c:v>42454.458333333336</c:v>
                </c:pt>
                <c:pt idx="8211">
                  <c:v>42454.479166666664</c:v>
                </c:pt>
                <c:pt idx="8212">
                  <c:v>42454.5</c:v>
                </c:pt>
                <c:pt idx="8213">
                  <c:v>42454.520833333336</c:v>
                </c:pt>
                <c:pt idx="8214">
                  <c:v>42454.541666666664</c:v>
                </c:pt>
                <c:pt idx="8215">
                  <c:v>42454.5625</c:v>
                </c:pt>
                <c:pt idx="8216">
                  <c:v>42454.583333333336</c:v>
                </c:pt>
                <c:pt idx="8217">
                  <c:v>42454.604166666664</c:v>
                </c:pt>
                <c:pt idx="8218">
                  <c:v>42454.625</c:v>
                </c:pt>
                <c:pt idx="8219">
                  <c:v>42454.645833333336</c:v>
                </c:pt>
                <c:pt idx="8220">
                  <c:v>42454.666666666664</c:v>
                </c:pt>
                <c:pt idx="8221">
                  <c:v>42454.6875</c:v>
                </c:pt>
                <c:pt idx="8222">
                  <c:v>42454.708333333336</c:v>
                </c:pt>
                <c:pt idx="8223">
                  <c:v>42454.729166666664</c:v>
                </c:pt>
                <c:pt idx="8224">
                  <c:v>42454.75</c:v>
                </c:pt>
                <c:pt idx="8225">
                  <c:v>42454.770833333336</c:v>
                </c:pt>
                <c:pt idx="8226">
                  <c:v>42454.791666666664</c:v>
                </c:pt>
                <c:pt idx="8227">
                  <c:v>42454.8125</c:v>
                </c:pt>
                <c:pt idx="8228">
                  <c:v>42454.833333333336</c:v>
                </c:pt>
                <c:pt idx="8229">
                  <c:v>42454.854166666664</c:v>
                </c:pt>
                <c:pt idx="8230">
                  <c:v>42454.875</c:v>
                </c:pt>
                <c:pt idx="8231">
                  <c:v>42454.895833333336</c:v>
                </c:pt>
                <c:pt idx="8232">
                  <c:v>42454.916666666664</c:v>
                </c:pt>
                <c:pt idx="8233">
                  <c:v>42454.9375</c:v>
                </c:pt>
                <c:pt idx="8234">
                  <c:v>42454.958333333336</c:v>
                </c:pt>
                <c:pt idx="8235">
                  <c:v>42454.979166666664</c:v>
                </c:pt>
                <c:pt idx="8236">
                  <c:v>42455</c:v>
                </c:pt>
                <c:pt idx="8237">
                  <c:v>42455.020833333336</c:v>
                </c:pt>
                <c:pt idx="8238">
                  <c:v>42455.041666666664</c:v>
                </c:pt>
                <c:pt idx="8239">
                  <c:v>42455.0625</c:v>
                </c:pt>
                <c:pt idx="8240">
                  <c:v>42455.083333333336</c:v>
                </c:pt>
                <c:pt idx="8241">
                  <c:v>42455.104166666664</c:v>
                </c:pt>
                <c:pt idx="8242">
                  <c:v>42455.125</c:v>
                </c:pt>
                <c:pt idx="8243">
                  <c:v>42455.145833333336</c:v>
                </c:pt>
                <c:pt idx="8244">
                  <c:v>42455.166666666664</c:v>
                </c:pt>
                <c:pt idx="8245">
                  <c:v>42455.1875</c:v>
                </c:pt>
                <c:pt idx="8246">
                  <c:v>42455.208333333336</c:v>
                </c:pt>
                <c:pt idx="8247">
                  <c:v>42455.229166666664</c:v>
                </c:pt>
                <c:pt idx="8248">
                  <c:v>42455.25</c:v>
                </c:pt>
                <c:pt idx="8249">
                  <c:v>42455.270833333336</c:v>
                </c:pt>
                <c:pt idx="8250">
                  <c:v>42455.291666666664</c:v>
                </c:pt>
                <c:pt idx="8251">
                  <c:v>42455.3125</c:v>
                </c:pt>
                <c:pt idx="8252">
                  <c:v>42455.333333333336</c:v>
                </c:pt>
                <c:pt idx="8253">
                  <c:v>42455.354166666664</c:v>
                </c:pt>
                <c:pt idx="8254">
                  <c:v>42455.375</c:v>
                </c:pt>
                <c:pt idx="8255">
                  <c:v>42455.395833333336</c:v>
                </c:pt>
                <c:pt idx="8256">
                  <c:v>42455.416666666664</c:v>
                </c:pt>
                <c:pt idx="8257">
                  <c:v>42455.4375</c:v>
                </c:pt>
                <c:pt idx="8258">
                  <c:v>42455.458333333336</c:v>
                </c:pt>
                <c:pt idx="8259">
                  <c:v>42455.479166666664</c:v>
                </c:pt>
                <c:pt idx="8260">
                  <c:v>42455.5</c:v>
                </c:pt>
                <c:pt idx="8261">
                  <c:v>42455.520833333336</c:v>
                </c:pt>
                <c:pt idx="8262">
                  <c:v>42455.541666666664</c:v>
                </c:pt>
                <c:pt idx="8263">
                  <c:v>42455.5625</c:v>
                </c:pt>
                <c:pt idx="8264">
                  <c:v>42455.583333333336</c:v>
                </c:pt>
                <c:pt idx="8265">
                  <c:v>42455.604166666664</c:v>
                </c:pt>
                <c:pt idx="8266">
                  <c:v>42455.625</c:v>
                </c:pt>
                <c:pt idx="8267">
                  <c:v>42455.645833333336</c:v>
                </c:pt>
                <c:pt idx="8268">
                  <c:v>42455.666666666664</c:v>
                </c:pt>
                <c:pt idx="8269">
                  <c:v>42455.6875</c:v>
                </c:pt>
                <c:pt idx="8270">
                  <c:v>42455.708333333336</c:v>
                </c:pt>
                <c:pt idx="8271">
                  <c:v>42455.729166666664</c:v>
                </c:pt>
                <c:pt idx="8272">
                  <c:v>42455.75</c:v>
                </c:pt>
                <c:pt idx="8273">
                  <c:v>42455.770833333336</c:v>
                </c:pt>
                <c:pt idx="8274">
                  <c:v>42455.791666666664</c:v>
                </c:pt>
                <c:pt idx="8275">
                  <c:v>42455.8125</c:v>
                </c:pt>
                <c:pt idx="8276">
                  <c:v>42455.833333333336</c:v>
                </c:pt>
                <c:pt idx="8277">
                  <c:v>42455.854166666664</c:v>
                </c:pt>
                <c:pt idx="8278">
                  <c:v>42455.875</c:v>
                </c:pt>
                <c:pt idx="8279">
                  <c:v>42455.895833333336</c:v>
                </c:pt>
                <c:pt idx="8280">
                  <c:v>42455.916666666664</c:v>
                </c:pt>
                <c:pt idx="8281">
                  <c:v>42455.9375</c:v>
                </c:pt>
                <c:pt idx="8282">
                  <c:v>42455.958333333336</c:v>
                </c:pt>
                <c:pt idx="8283">
                  <c:v>42455.979166666664</c:v>
                </c:pt>
                <c:pt idx="8284">
                  <c:v>42456</c:v>
                </c:pt>
                <c:pt idx="8285">
                  <c:v>42456.020833333336</c:v>
                </c:pt>
                <c:pt idx="8286">
                  <c:v>42456.041666666664</c:v>
                </c:pt>
                <c:pt idx="8287">
                  <c:v>42456.0625</c:v>
                </c:pt>
                <c:pt idx="8288">
                  <c:v>42456.083333333336</c:v>
                </c:pt>
                <c:pt idx="8289">
                  <c:v>42456.104166666664</c:v>
                </c:pt>
                <c:pt idx="8290">
                  <c:v>42456.125</c:v>
                </c:pt>
                <c:pt idx="8291">
                  <c:v>42456.145833333336</c:v>
                </c:pt>
                <c:pt idx="8292">
                  <c:v>42456.166666666664</c:v>
                </c:pt>
                <c:pt idx="8293">
                  <c:v>42456.1875</c:v>
                </c:pt>
                <c:pt idx="8294">
                  <c:v>42456.208333333336</c:v>
                </c:pt>
                <c:pt idx="8295">
                  <c:v>42456.229166666664</c:v>
                </c:pt>
                <c:pt idx="8296">
                  <c:v>42456.25</c:v>
                </c:pt>
                <c:pt idx="8297">
                  <c:v>42456.270833333336</c:v>
                </c:pt>
                <c:pt idx="8298">
                  <c:v>42456.291666666664</c:v>
                </c:pt>
                <c:pt idx="8299">
                  <c:v>42456.3125</c:v>
                </c:pt>
                <c:pt idx="8300">
                  <c:v>42456.333333333336</c:v>
                </c:pt>
                <c:pt idx="8301">
                  <c:v>42456.354166666664</c:v>
                </c:pt>
                <c:pt idx="8302">
                  <c:v>42456.375</c:v>
                </c:pt>
                <c:pt idx="8303">
                  <c:v>42456.395833333336</c:v>
                </c:pt>
                <c:pt idx="8304">
                  <c:v>42456.416666666664</c:v>
                </c:pt>
                <c:pt idx="8305">
                  <c:v>42456.4375</c:v>
                </c:pt>
                <c:pt idx="8306">
                  <c:v>42456.458333333336</c:v>
                </c:pt>
                <c:pt idx="8307">
                  <c:v>42456.479166666664</c:v>
                </c:pt>
                <c:pt idx="8308">
                  <c:v>42456.5</c:v>
                </c:pt>
                <c:pt idx="8309">
                  <c:v>42456.520833333336</c:v>
                </c:pt>
                <c:pt idx="8310">
                  <c:v>42456.541666666664</c:v>
                </c:pt>
                <c:pt idx="8311">
                  <c:v>42456.5625</c:v>
                </c:pt>
                <c:pt idx="8312">
                  <c:v>42456.583333333336</c:v>
                </c:pt>
                <c:pt idx="8313">
                  <c:v>42456.604166666664</c:v>
                </c:pt>
                <c:pt idx="8314">
                  <c:v>42456.625</c:v>
                </c:pt>
                <c:pt idx="8315">
                  <c:v>42456.645833333336</c:v>
                </c:pt>
                <c:pt idx="8316">
                  <c:v>42456.666666666664</c:v>
                </c:pt>
                <c:pt idx="8317">
                  <c:v>42456.6875</c:v>
                </c:pt>
                <c:pt idx="8318">
                  <c:v>42456.708333333336</c:v>
                </c:pt>
                <c:pt idx="8319">
                  <c:v>42456.729166666664</c:v>
                </c:pt>
                <c:pt idx="8320">
                  <c:v>42456.75</c:v>
                </c:pt>
                <c:pt idx="8321">
                  <c:v>42456.770833333336</c:v>
                </c:pt>
                <c:pt idx="8322">
                  <c:v>42456.791666666664</c:v>
                </c:pt>
                <c:pt idx="8323">
                  <c:v>42456.8125</c:v>
                </c:pt>
                <c:pt idx="8324">
                  <c:v>42456.833333333336</c:v>
                </c:pt>
                <c:pt idx="8325">
                  <c:v>42456.854166666664</c:v>
                </c:pt>
                <c:pt idx="8326">
                  <c:v>42456.875</c:v>
                </c:pt>
                <c:pt idx="8327">
                  <c:v>42456.895833333336</c:v>
                </c:pt>
                <c:pt idx="8328">
                  <c:v>42456.916666666664</c:v>
                </c:pt>
                <c:pt idx="8329">
                  <c:v>42456.9375</c:v>
                </c:pt>
                <c:pt idx="8330">
                  <c:v>42456.958333333336</c:v>
                </c:pt>
                <c:pt idx="8331">
                  <c:v>42456.979166666664</c:v>
                </c:pt>
                <c:pt idx="8332">
                  <c:v>42457</c:v>
                </c:pt>
                <c:pt idx="8333">
                  <c:v>42457.020833333336</c:v>
                </c:pt>
                <c:pt idx="8334">
                  <c:v>42457.041666666664</c:v>
                </c:pt>
                <c:pt idx="8335">
                  <c:v>42457.0625</c:v>
                </c:pt>
                <c:pt idx="8336">
                  <c:v>42457.083333333336</c:v>
                </c:pt>
                <c:pt idx="8337">
                  <c:v>42457.104166666664</c:v>
                </c:pt>
                <c:pt idx="8338">
                  <c:v>42457.125</c:v>
                </c:pt>
                <c:pt idx="8339">
                  <c:v>42457.145833333336</c:v>
                </c:pt>
                <c:pt idx="8340">
                  <c:v>42457.166666666664</c:v>
                </c:pt>
                <c:pt idx="8341">
                  <c:v>42457.1875</c:v>
                </c:pt>
                <c:pt idx="8342">
                  <c:v>42457.208333333336</c:v>
                </c:pt>
                <c:pt idx="8343">
                  <c:v>42457.229166666664</c:v>
                </c:pt>
                <c:pt idx="8344">
                  <c:v>42457.25</c:v>
                </c:pt>
                <c:pt idx="8345">
                  <c:v>42457.270833333336</c:v>
                </c:pt>
                <c:pt idx="8346">
                  <c:v>42457.291666666664</c:v>
                </c:pt>
                <c:pt idx="8347">
                  <c:v>42457.3125</c:v>
                </c:pt>
                <c:pt idx="8348">
                  <c:v>42457.333333333336</c:v>
                </c:pt>
                <c:pt idx="8349">
                  <c:v>42457.354166666664</c:v>
                </c:pt>
                <c:pt idx="8350">
                  <c:v>42457.375</c:v>
                </c:pt>
                <c:pt idx="8351">
                  <c:v>42457.395833333336</c:v>
                </c:pt>
                <c:pt idx="8352">
                  <c:v>42457.416666666664</c:v>
                </c:pt>
                <c:pt idx="8353">
                  <c:v>42457.4375</c:v>
                </c:pt>
                <c:pt idx="8354">
                  <c:v>42457.458333333336</c:v>
                </c:pt>
                <c:pt idx="8355">
                  <c:v>42457.479166666664</c:v>
                </c:pt>
                <c:pt idx="8356">
                  <c:v>42457.5</c:v>
                </c:pt>
                <c:pt idx="8357">
                  <c:v>42457.520833333336</c:v>
                </c:pt>
                <c:pt idx="8358">
                  <c:v>42457.541666666664</c:v>
                </c:pt>
                <c:pt idx="8359">
                  <c:v>42457.5625</c:v>
                </c:pt>
                <c:pt idx="8360">
                  <c:v>42457.583333333336</c:v>
                </c:pt>
                <c:pt idx="8361">
                  <c:v>42457.604166666664</c:v>
                </c:pt>
                <c:pt idx="8362">
                  <c:v>42457.625</c:v>
                </c:pt>
                <c:pt idx="8363">
                  <c:v>42457.645833333336</c:v>
                </c:pt>
                <c:pt idx="8364">
                  <c:v>42457.666666666664</c:v>
                </c:pt>
                <c:pt idx="8365">
                  <c:v>42457.6875</c:v>
                </c:pt>
                <c:pt idx="8366">
                  <c:v>42457.708333333336</c:v>
                </c:pt>
                <c:pt idx="8367">
                  <c:v>42457.729166666664</c:v>
                </c:pt>
                <c:pt idx="8368">
                  <c:v>42457.75</c:v>
                </c:pt>
                <c:pt idx="8369">
                  <c:v>42457.770833333336</c:v>
                </c:pt>
                <c:pt idx="8370">
                  <c:v>42457.791666666664</c:v>
                </c:pt>
                <c:pt idx="8371">
                  <c:v>42457.8125</c:v>
                </c:pt>
                <c:pt idx="8372">
                  <c:v>42457.833333333336</c:v>
                </c:pt>
                <c:pt idx="8373">
                  <c:v>42457.854166666664</c:v>
                </c:pt>
                <c:pt idx="8374">
                  <c:v>42457.875</c:v>
                </c:pt>
                <c:pt idx="8375">
                  <c:v>42457.895833333336</c:v>
                </c:pt>
                <c:pt idx="8376">
                  <c:v>42457.916666666664</c:v>
                </c:pt>
                <c:pt idx="8377">
                  <c:v>42457.9375</c:v>
                </c:pt>
                <c:pt idx="8378">
                  <c:v>42457.958333333336</c:v>
                </c:pt>
                <c:pt idx="8379">
                  <c:v>42457.979166666664</c:v>
                </c:pt>
                <c:pt idx="8380">
                  <c:v>42458</c:v>
                </c:pt>
                <c:pt idx="8381">
                  <c:v>42458.020833333336</c:v>
                </c:pt>
                <c:pt idx="8382">
                  <c:v>42458.041666666664</c:v>
                </c:pt>
                <c:pt idx="8383">
                  <c:v>42458.0625</c:v>
                </c:pt>
                <c:pt idx="8384">
                  <c:v>42458.083333333336</c:v>
                </c:pt>
                <c:pt idx="8385">
                  <c:v>42458.104166666664</c:v>
                </c:pt>
                <c:pt idx="8386">
                  <c:v>42458.125</c:v>
                </c:pt>
                <c:pt idx="8387">
                  <c:v>42458.145833333336</c:v>
                </c:pt>
                <c:pt idx="8388">
                  <c:v>42458.166666666664</c:v>
                </c:pt>
                <c:pt idx="8389">
                  <c:v>42458.1875</c:v>
                </c:pt>
                <c:pt idx="8390">
                  <c:v>42458.208333333336</c:v>
                </c:pt>
                <c:pt idx="8391">
                  <c:v>42458.229166666664</c:v>
                </c:pt>
                <c:pt idx="8392">
                  <c:v>42458.25</c:v>
                </c:pt>
                <c:pt idx="8393">
                  <c:v>42458.270833333336</c:v>
                </c:pt>
                <c:pt idx="8394">
                  <c:v>42458.291666666664</c:v>
                </c:pt>
                <c:pt idx="8395">
                  <c:v>42458.3125</c:v>
                </c:pt>
                <c:pt idx="8396">
                  <c:v>42458.333333333336</c:v>
                </c:pt>
                <c:pt idx="8397">
                  <c:v>42458.354166666664</c:v>
                </c:pt>
                <c:pt idx="8398">
                  <c:v>42458.375</c:v>
                </c:pt>
                <c:pt idx="8399">
                  <c:v>42458.395833333336</c:v>
                </c:pt>
                <c:pt idx="8400">
                  <c:v>42458.416666666664</c:v>
                </c:pt>
                <c:pt idx="8401">
                  <c:v>42458.4375</c:v>
                </c:pt>
                <c:pt idx="8402">
                  <c:v>42458.458333333336</c:v>
                </c:pt>
                <c:pt idx="8403">
                  <c:v>42458.479166666664</c:v>
                </c:pt>
                <c:pt idx="8404">
                  <c:v>42458.5</c:v>
                </c:pt>
                <c:pt idx="8405">
                  <c:v>42458.520833333336</c:v>
                </c:pt>
                <c:pt idx="8406">
                  <c:v>42458.541666666664</c:v>
                </c:pt>
                <c:pt idx="8407">
                  <c:v>42458.5625</c:v>
                </c:pt>
                <c:pt idx="8408">
                  <c:v>42458.583333333336</c:v>
                </c:pt>
                <c:pt idx="8409">
                  <c:v>42458.604166666664</c:v>
                </c:pt>
                <c:pt idx="8410">
                  <c:v>42458.625</c:v>
                </c:pt>
                <c:pt idx="8411">
                  <c:v>42458.645833333336</c:v>
                </c:pt>
                <c:pt idx="8412">
                  <c:v>42458.666666666664</c:v>
                </c:pt>
                <c:pt idx="8413">
                  <c:v>42458.6875</c:v>
                </c:pt>
                <c:pt idx="8414">
                  <c:v>42458.708333333336</c:v>
                </c:pt>
                <c:pt idx="8415">
                  <c:v>42458.729166666664</c:v>
                </c:pt>
                <c:pt idx="8416">
                  <c:v>42458.75</c:v>
                </c:pt>
                <c:pt idx="8417">
                  <c:v>42458.770833333336</c:v>
                </c:pt>
                <c:pt idx="8418">
                  <c:v>42458.791666666664</c:v>
                </c:pt>
                <c:pt idx="8419">
                  <c:v>42458.8125</c:v>
                </c:pt>
                <c:pt idx="8420">
                  <c:v>42458.833333333336</c:v>
                </c:pt>
                <c:pt idx="8421">
                  <c:v>42458.854166666664</c:v>
                </c:pt>
                <c:pt idx="8422">
                  <c:v>42458.875</c:v>
                </c:pt>
                <c:pt idx="8423">
                  <c:v>42458.895833333336</c:v>
                </c:pt>
                <c:pt idx="8424">
                  <c:v>42458.916666666664</c:v>
                </c:pt>
                <c:pt idx="8425">
                  <c:v>42458.9375</c:v>
                </c:pt>
                <c:pt idx="8426">
                  <c:v>42458.958333333336</c:v>
                </c:pt>
                <c:pt idx="8427">
                  <c:v>42458.979166666664</c:v>
                </c:pt>
                <c:pt idx="8428">
                  <c:v>42459</c:v>
                </c:pt>
                <c:pt idx="8429">
                  <c:v>42459.020833333336</c:v>
                </c:pt>
                <c:pt idx="8430">
                  <c:v>42459.041666666664</c:v>
                </c:pt>
                <c:pt idx="8431">
                  <c:v>42459.0625</c:v>
                </c:pt>
                <c:pt idx="8432">
                  <c:v>42459.083333333336</c:v>
                </c:pt>
                <c:pt idx="8433">
                  <c:v>42459.104166666664</c:v>
                </c:pt>
                <c:pt idx="8434">
                  <c:v>42459.125</c:v>
                </c:pt>
                <c:pt idx="8435">
                  <c:v>42459.145833333336</c:v>
                </c:pt>
                <c:pt idx="8436">
                  <c:v>42459.166666666664</c:v>
                </c:pt>
                <c:pt idx="8437">
                  <c:v>42459.1875</c:v>
                </c:pt>
                <c:pt idx="8438">
                  <c:v>42459.208333333336</c:v>
                </c:pt>
                <c:pt idx="8439">
                  <c:v>42459.229166666664</c:v>
                </c:pt>
                <c:pt idx="8440">
                  <c:v>42459.25</c:v>
                </c:pt>
                <c:pt idx="8441">
                  <c:v>42459.270833333336</c:v>
                </c:pt>
                <c:pt idx="8442">
                  <c:v>42459.291666666664</c:v>
                </c:pt>
                <c:pt idx="8443">
                  <c:v>42459.3125</c:v>
                </c:pt>
                <c:pt idx="8444">
                  <c:v>42459.333333333336</c:v>
                </c:pt>
                <c:pt idx="8445">
                  <c:v>42459.354166666664</c:v>
                </c:pt>
                <c:pt idx="8446">
                  <c:v>42459.375</c:v>
                </c:pt>
                <c:pt idx="8447">
                  <c:v>42459.395833333336</c:v>
                </c:pt>
                <c:pt idx="8448">
                  <c:v>42459.416666666664</c:v>
                </c:pt>
                <c:pt idx="8449">
                  <c:v>42459.4375</c:v>
                </c:pt>
                <c:pt idx="8450">
                  <c:v>42459.458333333336</c:v>
                </c:pt>
                <c:pt idx="8451">
                  <c:v>42459.479166666664</c:v>
                </c:pt>
                <c:pt idx="8452">
                  <c:v>42459.5</c:v>
                </c:pt>
                <c:pt idx="8453">
                  <c:v>42459.520833333336</c:v>
                </c:pt>
                <c:pt idx="8454">
                  <c:v>42459.541666666664</c:v>
                </c:pt>
                <c:pt idx="8455">
                  <c:v>42459.5625</c:v>
                </c:pt>
                <c:pt idx="8456">
                  <c:v>42459.583333333336</c:v>
                </c:pt>
                <c:pt idx="8457">
                  <c:v>42459.604166666664</c:v>
                </c:pt>
                <c:pt idx="8458">
                  <c:v>42459.625</c:v>
                </c:pt>
                <c:pt idx="8459">
                  <c:v>42459.645833333336</c:v>
                </c:pt>
                <c:pt idx="8460">
                  <c:v>42459.666666666664</c:v>
                </c:pt>
                <c:pt idx="8461">
                  <c:v>42459.6875</c:v>
                </c:pt>
                <c:pt idx="8462">
                  <c:v>42459.708333333336</c:v>
                </c:pt>
                <c:pt idx="8463">
                  <c:v>42459.729166666664</c:v>
                </c:pt>
                <c:pt idx="8464">
                  <c:v>42459.75</c:v>
                </c:pt>
                <c:pt idx="8465">
                  <c:v>42459.770833333336</c:v>
                </c:pt>
                <c:pt idx="8466">
                  <c:v>42459.791666666664</c:v>
                </c:pt>
                <c:pt idx="8467">
                  <c:v>42459.8125</c:v>
                </c:pt>
                <c:pt idx="8468">
                  <c:v>42459.833333333336</c:v>
                </c:pt>
                <c:pt idx="8469">
                  <c:v>42459.854166666664</c:v>
                </c:pt>
                <c:pt idx="8470">
                  <c:v>42459.875</c:v>
                </c:pt>
                <c:pt idx="8471">
                  <c:v>42459.895833333336</c:v>
                </c:pt>
                <c:pt idx="8472">
                  <c:v>42459.916666666664</c:v>
                </c:pt>
                <c:pt idx="8473">
                  <c:v>42459.9375</c:v>
                </c:pt>
                <c:pt idx="8474">
                  <c:v>42459.958333333336</c:v>
                </c:pt>
                <c:pt idx="8475">
                  <c:v>42459.979166666664</c:v>
                </c:pt>
                <c:pt idx="8476">
                  <c:v>42460</c:v>
                </c:pt>
                <c:pt idx="8477">
                  <c:v>42460.020833333336</c:v>
                </c:pt>
                <c:pt idx="8478">
                  <c:v>42460.041666666664</c:v>
                </c:pt>
                <c:pt idx="8479">
                  <c:v>42460.0625</c:v>
                </c:pt>
                <c:pt idx="8480">
                  <c:v>42460.083333333336</c:v>
                </c:pt>
                <c:pt idx="8481">
                  <c:v>42460.104166666664</c:v>
                </c:pt>
                <c:pt idx="8482">
                  <c:v>42460.125</c:v>
                </c:pt>
                <c:pt idx="8483">
                  <c:v>42460.145833333336</c:v>
                </c:pt>
                <c:pt idx="8484">
                  <c:v>42460.166666666664</c:v>
                </c:pt>
                <c:pt idx="8485">
                  <c:v>42460.1875</c:v>
                </c:pt>
                <c:pt idx="8486">
                  <c:v>42460.208333333336</c:v>
                </c:pt>
                <c:pt idx="8487">
                  <c:v>42460.229166666664</c:v>
                </c:pt>
                <c:pt idx="8488">
                  <c:v>42460.25</c:v>
                </c:pt>
                <c:pt idx="8489">
                  <c:v>42460.270833333336</c:v>
                </c:pt>
                <c:pt idx="8490">
                  <c:v>42460.291666666664</c:v>
                </c:pt>
                <c:pt idx="8491">
                  <c:v>42460.3125</c:v>
                </c:pt>
                <c:pt idx="8492">
                  <c:v>42460.333333333336</c:v>
                </c:pt>
                <c:pt idx="8493">
                  <c:v>42460.354166666664</c:v>
                </c:pt>
                <c:pt idx="8494">
                  <c:v>42460.375</c:v>
                </c:pt>
                <c:pt idx="8495">
                  <c:v>42460.395833333336</c:v>
                </c:pt>
                <c:pt idx="8496">
                  <c:v>42460.416666666664</c:v>
                </c:pt>
                <c:pt idx="8497">
                  <c:v>42460.4375</c:v>
                </c:pt>
                <c:pt idx="8498">
                  <c:v>42460.458333333336</c:v>
                </c:pt>
                <c:pt idx="8499">
                  <c:v>42460.479166666664</c:v>
                </c:pt>
                <c:pt idx="8500">
                  <c:v>42460.5</c:v>
                </c:pt>
                <c:pt idx="8501">
                  <c:v>42460.520833333336</c:v>
                </c:pt>
                <c:pt idx="8502">
                  <c:v>42460.541666666664</c:v>
                </c:pt>
                <c:pt idx="8503">
                  <c:v>42460.5625</c:v>
                </c:pt>
                <c:pt idx="8504">
                  <c:v>42460.583333333336</c:v>
                </c:pt>
                <c:pt idx="8505">
                  <c:v>42460.604166666664</c:v>
                </c:pt>
                <c:pt idx="8506">
                  <c:v>42460.625</c:v>
                </c:pt>
                <c:pt idx="8507">
                  <c:v>42460.645833333336</c:v>
                </c:pt>
                <c:pt idx="8508">
                  <c:v>42460.666666666664</c:v>
                </c:pt>
                <c:pt idx="8509">
                  <c:v>42460.6875</c:v>
                </c:pt>
                <c:pt idx="8510">
                  <c:v>42460.708333333336</c:v>
                </c:pt>
                <c:pt idx="8511">
                  <c:v>42460.729166666664</c:v>
                </c:pt>
                <c:pt idx="8512">
                  <c:v>42460.75</c:v>
                </c:pt>
                <c:pt idx="8513">
                  <c:v>42460.770833333336</c:v>
                </c:pt>
                <c:pt idx="8514">
                  <c:v>42460.791666666664</c:v>
                </c:pt>
                <c:pt idx="8515">
                  <c:v>42460.8125</c:v>
                </c:pt>
                <c:pt idx="8516">
                  <c:v>42460.833333333336</c:v>
                </c:pt>
                <c:pt idx="8517">
                  <c:v>42460.854166666664</c:v>
                </c:pt>
                <c:pt idx="8518">
                  <c:v>42460.875</c:v>
                </c:pt>
                <c:pt idx="8519">
                  <c:v>42460.895833333336</c:v>
                </c:pt>
                <c:pt idx="8520">
                  <c:v>42460.916666666664</c:v>
                </c:pt>
                <c:pt idx="8521">
                  <c:v>42460.9375</c:v>
                </c:pt>
                <c:pt idx="8522">
                  <c:v>42460.958333333336</c:v>
                </c:pt>
                <c:pt idx="8523">
                  <c:v>42460.979166666664</c:v>
                </c:pt>
                <c:pt idx="8524">
                  <c:v>42461</c:v>
                </c:pt>
                <c:pt idx="8525">
                  <c:v>42461.020833333336</c:v>
                </c:pt>
                <c:pt idx="8526">
                  <c:v>42461.041666666664</c:v>
                </c:pt>
                <c:pt idx="8527">
                  <c:v>42461.0625</c:v>
                </c:pt>
                <c:pt idx="8528">
                  <c:v>42461.083333333336</c:v>
                </c:pt>
                <c:pt idx="8529">
                  <c:v>42461.104166666664</c:v>
                </c:pt>
                <c:pt idx="8530">
                  <c:v>42461.125</c:v>
                </c:pt>
                <c:pt idx="8531">
                  <c:v>42461.145833333336</c:v>
                </c:pt>
                <c:pt idx="8532">
                  <c:v>42461.166666666664</c:v>
                </c:pt>
                <c:pt idx="8533">
                  <c:v>42461.1875</c:v>
                </c:pt>
                <c:pt idx="8534">
                  <c:v>42461.208333333336</c:v>
                </c:pt>
                <c:pt idx="8535">
                  <c:v>42461.229166666664</c:v>
                </c:pt>
                <c:pt idx="8536">
                  <c:v>42461.25</c:v>
                </c:pt>
                <c:pt idx="8537">
                  <c:v>42461.270833333336</c:v>
                </c:pt>
                <c:pt idx="8538">
                  <c:v>42461.291666666664</c:v>
                </c:pt>
                <c:pt idx="8539">
                  <c:v>42461.3125</c:v>
                </c:pt>
                <c:pt idx="8540">
                  <c:v>42461.333333333336</c:v>
                </c:pt>
                <c:pt idx="8541">
                  <c:v>42461.354166666664</c:v>
                </c:pt>
                <c:pt idx="8542">
                  <c:v>42461.375</c:v>
                </c:pt>
                <c:pt idx="8543">
                  <c:v>42461.395833333336</c:v>
                </c:pt>
                <c:pt idx="8544">
                  <c:v>42461.416666666664</c:v>
                </c:pt>
                <c:pt idx="8545">
                  <c:v>42461.4375</c:v>
                </c:pt>
                <c:pt idx="8546">
                  <c:v>42461.458333333336</c:v>
                </c:pt>
                <c:pt idx="8547">
                  <c:v>42461.479166666664</c:v>
                </c:pt>
                <c:pt idx="8548">
                  <c:v>42461.5</c:v>
                </c:pt>
                <c:pt idx="8549">
                  <c:v>42461.520833333336</c:v>
                </c:pt>
                <c:pt idx="8550">
                  <c:v>42461.541666666664</c:v>
                </c:pt>
                <c:pt idx="8551">
                  <c:v>42461.5625</c:v>
                </c:pt>
                <c:pt idx="8552">
                  <c:v>42461.583333333336</c:v>
                </c:pt>
                <c:pt idx="8553">
                  <c:v>42461.604166666664</c:v>
                </c:pt>
                <c:pt idx="8554">
                  <c:v>42461.625</c:v>
                </c:pt>
                <c:pt idx="8555">
                  <c:v>42461.645833333336</c:v>
                </c:pt>
                <c:pt idx="8556">
                  <c:v>42461.666666666664</c:v>
                </c:pt>
                <c:pt idx="8557">
                  <c:v>42461.6875</c:v>
                </c:pt>
                <c:pt idx="8558">
                  <c:v>42461.708333333336</c:v>
                </c:pt>
                <c:pt idx="8559">
                  <c:v>42461.729166666664</c:v>
                </c:pt>
                <c:pt idx="8560">
                  <c:v>42461.75</c:v>
                </c:pt>
                <c:pt idx="8561">
                  <c:v>42461.770833333336</c:v>
                </c:pt>
                <c:pt idx="8562">
                  <c:v>42461.791666666664</c:v>
                </c:pt>
                <c:pt idx="8563">
                  <c:v>42461.8125</c:v>
                </c:pt>
                <c:pt idx="8564">
                  <c:v>42461.833333333336</c:v>
                </c:pt>
                <c:pt idx="8565">
                  <c:v>42461.854166666664</c:v>
                </c:pt>
                <c:pt idx="8566">
                  <c:v>42461.875</c:v>
                </c:pt>
                <c:pt idx="8567">
                  <c:v>42461.895833333336</c:v>
                </c:pt>
                <c:pt idx="8568">
                  <c:v>42461.916666666664</c:v>
                </c:pt>
                <c:pt idx="8569">
                  <c:v>42461.9375</c:v>
                </c:pt>
                <c:pt idx="8570">
                  <c:v>42461.958333333336</c:v>
                </c:pt>
                <c:pt idx="8571">
                  <c:v>42461.979166666664</c:v>
                </c:pt>
                <c:pt idx="8572">
                  <c:v>42462</c:v>
                </c:pt>
                <c:pt idx="8573">
                  <c:v>42462.020833333336</c:v>
                </c:pt>
                <c:pt idx="8574">
                  <c:v>42462.041666666664</c:v>
                </c:pt>
                <c:pt idx="8575">
                  <c:v>42462.0625</c:v>
                </c:pt>
                <c:pt idx="8576">
                  <c:v>42462.083333333336</c:v>
                </c:pt>
                <c:pt idx="8577">
                  <c:v>42462.104166666664</c:v>
                </c:pt>
                <c:pt idx="8578">
                  <c:v>42462.125</c:v>
                </c:pt>
                <c:pt idx="8579">
                  <c:v>42462.145833333336</c:v>
                </c:pt>
                <c:pt idx="8580">
                  <c:v>42462.166666666664</c:v>
                </c:pt>
                <c:pt idx="8581">
                  <c:v>42462.1875</c:v>
                </c:pt>
                <c:pt idx="8582">
                  <c:v>42462.208333333336</c:v>
                </c:pt>
                <c:pt idx="8583">
                  <c:v>42462.229166666664</c:v>
                </c:pt>
                <c:pt idx="8584">
                  <c:v>42462.25</c:v>
                </c:pt>
                <c:pt idx="8585">
                  <c:v>42462.270833333336</c:v>
                </c:pt>
                <c:pt idx="8586">
                  <c:v>42462.291666666664</c:v>
                </c:pt>
                <c:pt idx="8587">
                  <c:v>42462.3125</c:v>
                </c:pt>
                <c:pt idx="8588">
                  <c:v>42462.333333333336</c:v>
                </c:pt>
                <c:pt idx="8589">
                  <c:v>42462.354166666664</c:v>
                </c:pt>
                <c:pt idx="8590">
                  <c:v>42462.375</c:v>
                </c:pt>
                <c:pt idx="8591">
                  <c:v>42462.395833333336</c:v>
                </c:pt>
                <c:pt idx="8592">
                  <c:v>42462.416666666664</c:v>
                </c:pt>
                <c:pt idx="8593">
                  <c:v>42462.4375</c:v>
                </c:pt>
                <c:pt idx="8594">
                  <c:v>42462.458333333336</c:v>
                </c:pt>
                <c:pt idx="8595">
                  <c:v>42462.479166666664</c:v>
                </c:pt>
                <c:pt idx="8596">
                  <c:v>42462.5</c:v>
                </c:pt>
                <c:pt idx="8597">
                  <c:v>42462.520833333336</c:v>
                </c:pt>
                <c:pt idx="8598">
                  <c:v>42462.541666666664</c:v>
                </c:pt>
                <c:pt idx="8599">
                  <c:v>42462.5625</c:v>
                </c:pt>
                <c:pt idx="8600">
                  <c:v>42462.583333333336</c:v>
                </c:pt>
                <c:pt idx="8601">
                  <c:v>42462.604166666664</c:v>
                </c:pt>
                <c:pt idx="8602">
                  <c:v>42462.625</c:v>
                </c:pt>
                <c:pt idx="8603">
                  <c:v>42462.645833333336</c:v>
                </c:pt>
                <c:pt idx="8604">
                  <c:v>42462.666666666664</c:v>
                </c:pt>
                <c:pt idx="8605">
                  <c:v>42462.6875</c:v>
                </c:pt>
                <c:pt idx="8606">
                  <c:v>42462.708333333336</c:v>
                </c:pt>
                <c:pt idx="8607">
                  <c:v>42462.729166666664</c:v>
                </c:pt>
                <c:pt idx="8608">
                  <c:v>42462.75</c:v>
                </c:pt>
                <c:pt idx="8609">
                  <c:v>42462.770833333336</c:v>
                </c:pt>
                <c:pt idx="8610">
                  <c:v>42462.791666666664</c:v>
                </c:pt>
                <c:pt idx="8611">
                  <c:v>42462.8125</c:v>
                </c:pt>
                <c:pt idx="8612">
                  <c:v>42462.833333333336</c:v>
                </c:pt>
                <c:pt idx="8613">
                  <c:v>42462.854166666664</c:v>
                </c:pt>
                <c:pt idx="8614">
                  <c:v>42462.875</c:v>
                </c:pt>
                <c:pt idx="8615">
                  <c:v>42462.895833333336</c:v>
                </c:pt>
                <c:pt idx="8616">
                  <c:v>42462.916666666664</c:v>
                </c:pt>
                <c:pt idx="8617">
                  <c:v>42462.9375</c:v>
                </c:pt>
                <c:pt idx="8618">
                  <c:v>42462.958333333336</c:v>
                </c:pt>
                <c:pt idx="8619">
                  <c:v>42462.979166666664</c:v>
                </c:pt>
                <c:pt idx="8620">
                  <c:v>42463</c:v>
                </c:pt>
                <c:pt idx="8621">
                  <c:v>42463.020833333336</c:v>
                </c:pt>
                <c:pt idx="8622">
                  <c:v>42463.041666666664</c:v>
                </c:pt>
                <c:pt idx="8623">
                  <c:v>42463.0625</c:v>
                </c:pt>
                <c:pt idx="8624">
                  <c:v>42463.083333333336</c:v>
                </c:pt>
                <c:pt idx="8625">
                  <c:v>42463.104166666664</c:v>
                </c:pt>
                <c:pt idx="8626">
                  <c:v>42463.125</c:v>
                </c:pt>
                <c:pt idx="8627">
                  <c:v>42463.145833333336</c:v>
                </c:pt>
                <c:pt idx="8628">
                  <c:v>42463.166666666664</c:v>
                </c:pt>
                <c:pt idx="8629">
                  <c:v>42463.1875</c:v>
                </c:pt>
                <c:pt idx="8630">
                  <c:v>42463.208333333336</c:v>
                </c:pt>
                <c:pt idx="8631">
                  <c:v>42463.229166666664</c:v>
                </c:pt>
                <c:pt idx="8632">
                  <c:v>42463.25</c:v>
                </c:pt>
                <c:pt idx="8633">
                  <c:v>42463.270833333336</c:v>
                </c:pt>
                <c:pt idx="8634">
                  <c:v>42463.291666666664</c:v>
                </c:pt>
                <c:pt idx="8635">
                  <c:v>42463.3125</c:v>
                </c:pt>
                <c:pt idx="8636">
                  <c:v>42463.333333333336</c:v>
                </c:pt>
                <c:pt idx="8637">
                  <c:v>42463.354166666664</c:v>
                </c:pt>
                <c:pt idx="8638">
                  <c:v>42463.375</c:v>
                </c:pt>
                <c:pt idx="8639">
                  <c:v>42463.395833333336</c:v>
                </c:pt>
                <c:pt idx="8640">
                  <c:v>42463.416666666664</c:v>
                </c:pt>
                <c:pt idx="8641">
                  <c:v>42463.4375</c:v>
                </c:pt>
                <c:pt idx="8642">
                  <c:v>42463.458333333336</c:v>
                </c:pt>
                <c:pt idx="8643">
                  <c:v>42463.479166666664</c:v>
                </c:pt>
                <c:pt idx="8644">
                  <c:v>42463.5</c:v>
                </c:pt>
                <c:pt idx="8645">
                  <c:v>42463.520833333336</c:v>
                </c:pt>
                <c:pt idx="8646">
                  <c:v>42463.541666666664</c:v>
                </c:pt>
                <c:pt idx="8647">
                  <c:v>42463.5625</c:v>
                </c:pt>
                <c:pt idx="8648">
                  <c:v>42463.583333333336</c:v>
                </c:pt>
                <c:pt idx="8649">
                  <c:v>42463.604166666664</c:v>
                </c:pt>
                <c:pt idx="8650">
                  <c:v>42463.625</c:v>
                </c:pt>
                <c:pt idx="8651">
                  <c:v>42463.645833333336</c:v>
                </c:pt>
                <c:pt idx="8652">
                  <c:v>42463.666666666664</c:v>
                </c:pt>
                <c:pt idx="8653">
                  <c:v>42463.6875</c:v>
                </c:pt>
                <c:pt idx="8654">
                  <c:v>42463.708333333336</c:v>
                </c:pt>
                <c:pt idx="8655">
                  <c:v>42463.729166666664</c:v>
                </c:pt>
                <c:pt idx="8656">
                  <c:v>42463.75</c:v>
                </c:pt>
                <c:pt idx="8657">
                  <c:v>42463.770833333336</c:v>
                </c:pt>
                <c:pt idx="8658">
                  <c:v>42463.791666666664</c:v>
                </c:pt>
                <c:pt idx="8659">
                  <c:v>42463.8125</c:v>
                </c:pt>
                <c:pt idx="8660">
                  <c:v>42463.833333333336</c:v>
                </c:pt>
                <c:pt idx="8661">
                  <c:v>42463.854166666664</c:v>
                </c:pt>
                <c:pt idx="8662">
                  <c:v>42463.875</c:v>
                </c:pt>
                <c:pt idx="8663">
                  <c:v>42463.895833333336</c:v>
                </c:pt>
                <c:pt idx="8664">
                  <c:v>42463.916666666664</c:v>
                </c:pt>
                <c:pt idx="8665">
                  <c:v>42463.9375</c:v>
                </c:pt>
                <c:pt idx="8666">
                  <c:v>42463.958333333336</c:v>
                </c:pt>
                <c:pt idx="8667">
                  <c:v>42463.979166666664</c:v>
                </c:pt>
                <c:pt idx="8668">
                  <c:v>42464</c:v>
                </c:pt>
                <c:pt idx="8669">
                  <c:v>42464.020833333336</c:v>
                </c:pt>
                <c:pt idx="8670">
                  <c:v>42464.041666666664</c:v>
                </c:pt>
                <c:pt idx="8671">
                  <c:v>42464.0625</c:v>
                </c:pt>
                <c:pt idx="8672">
                  <c:v>42464.083333333336</c:v>
                </c:pt>
                <c:pt idx="8673">
                  <c:v>42464.104166666664</c:v>
                </c:pt>
                <c:pt idx="8674">
                  <c:v>42464.125</c:v>
                </c:pt>
                <c:pt idx="8675">
                  <c:v>42464.145833333336</c:v>
                </c:pt>
                <c:pt idx="8676">
                  <c:v>42464.166666666664</c:v>
                </c:pt>
                <c:pt idx="8677">
                  <c:v>42464.1875</c:v>
                </c:pt>
                <c:pt idx="8678">
                  <c:v>42464.208333333336</c:v>
                </c:pt>
                <c:pt idx="8679">
                  <c:v>42464.229166666664</c:v>
                </c:pt>
                <c:pt idx="8680">
                  <c:v>42464.25</c:v>
                </c:pt>
                <c:pt idx="8681">
                  <c:v>42464.270833333336</c:v>
                </c:pt>
                <c:pt idx="8682">
                  <c:v>42464.291666666664</c:v>
                </c:pt>
                <c:pt idx="8683">
                  <c:v>42464.3125</c:v>
                </c:pt>
                <c:pt idx="8684">
                  <c:v>42464.333333333336</c:v>
                </c:pt>
                <c:pt idx="8685">
                  <c:v>42464.354166666664</c:v>
                </c:pt>
                <c:pt idx="8686">
                  <c:v>42464.375</c:v>
                </c:pt>
                <c:pt idx="8687">
                  <c:v>42464.395833333336</c:v>
                </c:pt>
                <c:pt idx="8688">
                  <c:v>42464.416666666664</c:v>
                </c:pt>
                <c:pt idx="8689">
                  <c:v>42464.4375</c:v>
                </c:pt>
                <c:pt idx="8690">
                  <c:v>42464.458333333336</c:v>
                </c:pt>
                <c:pt idx="8691">
                  <c:v>42464.479166666664</c:v>
                </c:pt>
                <c:pt idx="8692">
                  <c:v>42464.5</c:v>
                </c:pt>
                <c:pt idx="8693">
                  <c:v>42464.520833333336</c:v>
                </c:pt>
                <c:pt idx="8694">
                  <c:v>42464.541666666664</c:v>
                </c:pt>
                <c:pt idx="8695">
                  <c:v>42464.5625</c:v>
                </c:pt>
                <c:pt idx="8696">
                  <c:v>42464.583333333336</c:v>
                </c:pt>
                <c:pt idx="8697">
                  <c:v>42464.604166666664</c:v>
                </c:pt>
                <c:pt idx="8698">
                  <c:v>42464.625</c:v>
                </c:pt>
                <c:pt idx="8699">
                  <c:v>42464.645833333336</c:v>
                </c:pt>
                <c:pt idx="8700">
                  <c:v>42464.666666666664</c:v>
                </c:pt>
                <c:pt idx="8701">
                  <c:v>42464.6875</c:v>
                </c:pt>
                <c:pt idx="8702">
                  <c:v>42464.708333333336</c:v>
                </c:pt>
                <c:pt idx="8703">
                  <c:v>42464.729166666664</c:v>
                </c:pt>
                <c:pt idx="8704">
                  <c:v>42464.75</c:v>
                </c:pt>
                <c:pt idx="8705">
                  <c:v>42464.770833333336</c:v>
                </c:pt>
                <c:pt idx="8706">
                  <c:v>42464.791666666664</c:v>
                </c:pt>
                <c:pt idx="8707">
                  <c:v>42464.8125</c:v>
                </c:pt>
                <c:pt idx="8708">
                  <c:v>42464.833333333336</c:v>
                </c:pt>
                <c:pt idx="8709">
                  <c:v>42464.854166666664</c:v>
                </c:pt>
                <c:pt idx="8710">
                  <c:v>42464.875</c:v>
                </c:pt>
                <c:pt idx="8711">
                  <c:v>42464.895833333336</c:v>
                </c:pt>
                <c:pt idx="8712">
                  <c:v>42464.916666666664</c:v>
                </c:pt>
                <c:pt idx="8713">
                  <c:v>42464.9375</c:v>
                </c:pt>
                <c:pt idx="8714">
                  <c:v>42464.958333333336</c:v>
                </c:pt>
                <c:pt idx="8715">
                  <c:v>42464.979166666664</c:v>
                </c:pt>
                <c:pt idx="8716">
                  <c:v>42465</c:v>
                </c:pt>
                <c:pt idx="8717">
                  <c:v>42465.020833333336</c:v>
                </c:pt>
                <c:pt idx="8718">
                  <c:v>42465.041666666664</c:v>
                </c:pt>
                <c:pt idx="8719">
                  <c:v>42465.0625</c:v>
                </c:pt>
                <c:pt idx="8720">
                  <c:v>42465.083333333336</c:v>
                </c:pt>
                <c:pt idx="8721">
                  <c:v>42465.104166666664</c:v>
                </c:pt>
                <c:pt idx="8722">
                  <c:v>42465.125</c:v>
                </c:pt>
                <c:pt idx="8723">
                  <c:v>42465.145833333336</c:v>
                </c:pt>
                <c:pt idx="8724">
                  <c:v>42465.166666666664</c:v>
                </c:pt>
                <c:pt idx="8725">
                  <c:v>42465.1875</c:v>
                </c:pt>
                <c:pt idx="8726">
                  <c:v>42465.208333333336</c:v>
                </c:pt>
                <c:pt idx="8727">
                  <c:v>42465.229166666664</c:v>
                </c:pt>
                <c:pt idx="8728">
                  <c:v>42465.25</c:v>
                </c:pt>
                <c:pt idx="8729">
                  <c:v>42465.270833333336</c:v>
                </c:pt>
                <c:pt idx="8730">
                  <c:v>42465.291666666664</c:v>
                </c:pt>
                <c:pt idx="8731">
                  <c:v>42465.3125</c:v>
                </c:pt>
                <c:pt idx="8732">
                  <c:v>42465.333333333336</c:v>
                </c:pt>
                <c:pt idx="8733">
                  <c:v>42465.354166666664</c:v>
                </c:pt>
                <c:pt idx="8734">
                  <c:v>42465.375</c:v>
                </c:pt>
                <c:pt idx="8735">
                  <c:v>42465.395833333336</c:v>
                </c:pt>
                <c:pt idx="8736">
                  <c:v>42465.416666666664</c:v>
                </c:pt>
                <c:pt idx="8737">
                  <c:v>42465.4375</c:v>
                </c:pt>
                <c:pt idx="8738">
                  <c:v>42465.458333333336</c:v>
                </c:pt>
                <c:pt idx="8739">
                  <c:v>42465.479166666664</c:v>
                </c:pt>
                <c:pt idx="8740">
                  <c:v>42465.5</c:v>
                </c:pt>
                <c:pt idx="8741">
                  <c:v>42465.520833333336</c:v>
                </c:pt>
                <c:pt idx="8742">
                  <c:v>42465.541666666664</c:v>
                </c:pt>
                <c:pt idx="8743">
                  <c:v>42465.5625</c:v>
                </c:pt>
                <c:pt idx="8744">
                  <c:v>42465.583333333336</c:v>
                </c:pt>
                <c:pt idx="8745">
                  <c:v>42465.604166666664</c:v>
                </c:pt>
                <c:pt idx="8746">
                  <c:v>42465.625</c:v>
                </c:pt>
                <c:pt idx="8747">
                  <c:v>42465.645833333336</c:v>
                </c:pt>
                <c:pt idx="8748">
                  <c:v>42465.666666666664</c:v>
                </c:pt>
                <c:pt idx="8749">
                  <c:v>42465.6875</c:v>
                </c:pt>
                <c:pt idx="8750">
                  <c:v>42465.708333333336</c:v>
                </c:pt>
                <c:pt idx="8751">
                  <c:v>42465.729166666664</c:v>
                </c:pt>
                <c:pt idx="8752">
                  <c:v>42465.75</c:v>
                </c:pt>
                <c:pt idx="8753">
                  <c:v>42465.770833333336</c:v>
                </c:pt>
                <c:pt idx="8754">
                  <c:v>42465.791666666664</c:v>
                </c:pt>
                <c:pt idx="8755">
                  <c:v>42465.8125</c:v>
                </c:pt>
                <c:pt idx="8756">
                  <c:v>42465.833333333336</c:v>
                </c:pt>
                <c:pt idx="8757">
                  <c:v>42465.854166666664</c:v>
                </c:pt>
                <c:pt idx="8758">
                  <c:v>42465.875</c:v>
                </c:pt>
                <c:pt idx="8759">
                  <c:v>42465.895833333336</c:v>
                </c:pt>
                <c:pt idx="8760">
                  <c:v>42465.916666666664</c:v>
                </c:pt>
                <c:pt idx="8761">
                  <c:v>42465.9375</c:v>
                </c:pt>
                <c:pt idx="8762">
                  <c:v>42465.958333333336</c:v>
                </c:pt>
                <c:pt idx="8763">
                  <c:v>42465.979166666664</c:v>
                </c:pt>
                <c:pt idx="8764">
                  <c:v>42466</c:v>
                </c:pt>
                <c:pt idx="8765">
                  <c:v>42466.020833333336</c:v>
                </c:pt>
                <c:pt idx="8766">
                  <c:v>42466.041666666664</c:v>
                </c:pt>
                <c:pt idx="8767">
                  <c:v>42466.0625</c:v>
                </c:pt>
                <c:pt idx="8768">
                  <c:v>42466.083333333336</c:v>
                </c:pt>
                <c:pt idx="8769">
                  <c:v>42466.104166666664</c:v>
                </c:pt>
                <c:pt idx="8770">
                  <c:v>42466.125</c:v>
                </c:pt>
                <c:pt idx="8771">
                  <c:v>42466.145833333336</c:v>
                </c:pt>
                <c:pt idx="8772">
                  <c:v>42466.166666666664</c:v>
                </c:pt>
                <c:pt idx="8773">
                  <c:v>42466.1875</c:v>
                </c:pt>
                <c:pt idx="8774">
                  <c:v>42466.208333333336</c:v>
                </c:pt>
                <c:pt idx="8775">
                  <c:v>42466.229166666664</c:v>
                </c:pt>
                <c:pt idx="8776">
                  <c:v>42466.25</c:v>
                </c:pt>
                <c:pt idx="8777">
                  <c:v>42466.270833333336</c:v>
                </c:pt>
                <c:pt idx="8778">
                  <c:v>42466.291666666664</c:v>
                </c:pt>
                <c:pt idx="8779">
                  <c:v>42466.3125</c:v>
                </c:pt>
                <c:pt idx="8780">
                  <c:v>42466.333333333336</c:v>
                </c:pt>
                <c:pt idx="8781">
                  <c:v>42466.354166666664</c:v>
                </c:pt>
                <c:pt idx="8782">
                  <c:v>42466.375</c:v>
                </c:pt>
                <c:pt idx="8783">
                  <c:v>42466.395833333336</c:v>
                </c:pt>
                <c:pt idx="8784">
                  <c:v>42466.416666666664</c:v>
                </c:pt>
                <c:pt idx="8785">
                  <c:v>42466.4375</c:v>
                </c:pt>
                <c:pt idx="8786">
                  <c:v>42466.458333333336</c:v>
                </c:pt>
                <c:pt idx="8787">
                  <c:v>42466.479166666664</c:v>
                </c:pt>
                <c:pt idx="8788">
                  <c:v>42466.5</c:v>
                </c:pt>
                <c:pt idx="8789">
                  <c:v>42466.520833333336</c:v>
                </c:pt>
                <c:pt idx="8790">
                  <c:v>42466.541666666664</c:v>
                </c:pt>
                <c:pt idx="8791">
                  <c:v>42466.5625</c:v>
                </c:pt>
                <c:pt idx="8792">
                  <c:v>42466.583333333336</c:v>
                </c:pt>
                <c:pt idx="8793">
                  <c:v>42466.604166666664</c:v>
                </c:pt>
                <c:pt idx="8794">
                  <c:v>42466.625</c:v>
                </c:pt>
                <c:pt idx="8795">
                  <c:v>42466.645833333336</c:v>
                </c:pt>
                <c:pt idx="8796">
                  <c:v>42466.666666666664</c:v>
                </c:pt>
                <c:pt idx="8797">
                  <c:v>42466.6875</c:v>
                </c:pt>
                <c:pt idx="8798">
                  <c:v>42466.708333333336</c:v>
                </c:pt>
                <c:pt idx="8799">
                  <c:v>42466.729166666664</c:v>
                </c:pt>
                <c:pt idx="8800">
                  <c:v>42466.75</c:v>
                </c:pt>
                <c:pt idx="8801">
                  <c:v>42466.770833333336</c:v>
                </c:pt>
                <c:pt idx="8802">
                  <c:v>42466.791666666664</c:v>
                </c:pt>
                <c:pt idx="8803">
                  <c:v>42466.8125</c:v>
                </c:pt>
                <c:pt idx="8804">
                  <c:v>42466.833333333336</c:v>
                </c:pt>
                <c:pt idx="8805">
                  <c:v>42466.854166666664</c:v>
                </c:pt>
                <c:pt idx="8806">
                  <c:v>42466.875</c:v>
                </c:pt>
                <c:pt idx="8807">
                  <c:v>42466.895833333336</c:v>
                </c:pt>
                <c:pt idx="8808">
                  <c:v>42466.916666666664</c:v>
                </c:pt>
                <c:pt idx="8809">
                  <c:v>42466.9375</c:v>
                </c:pt>
                <c:pt idx="8810">
                  <c:v>42466.958333333336</c:v>
                </c:pt>
                <c:pt idx="8811">
                  <c:v>42466.979166666664</c:v>
                </c:pt>
                <c:pt idx="8812">
                  <c:v>42467</c:v>
                </c:pt>
                <c:pt idx="8813">
                  <c:v>42467.020833333336</c:v>
                </c:pt>
                <c:pt idx="8814">
                  <c:v>42467.041666666664</c:v>
                </c:pt>
                <c:pt idx="8815">
                  <c:v>42467.0625</c:v>
                </c:pt>
                <c:pt idx="8816">
                  <c:v>42467.083333333336</c:v>
                </c:pt>
                <c:pt idx="8817">
                  <c:v>42467.104166666664</c:v>
                </c:pt>
                <c:pt idx="8818">
                  <c:v>42467.125</c:v>
                </c:pt>
                <c:pt idx="8819">
                  <c:v>42467.145833333336</c:v>
                </c:pt>
                <c:pt idx="8820">
                  <c:v>42467.166666666664</c:v>
                </c:pt>
                <c:pt idx="8821">
                  <c:v>42467.1875</c:v>
                </c:pt>
                <c:pt idx="8822">
                  <c:v>42467.208333333336</c:v>
                </c:pt>
                <c:pt idx="8823">
                  <c:v>42467.229166666664</c:v>
                </c:pt>
                <c:pt idx="8824">
                  <c:v>42467.25</c:v>
                </c:pt>
                <c:pt idx="8825">
                  <c:v>42467.270833333336</c:v>
                </c:pt>
                <c:pt idx="8826">
                  <c:v>42467.291666666664</c:v>
                </c:pt>
                <c:pt idx="8827">
                  <c:v>42467.3125</c:v>
                </c:pt>
                <c:pt idx="8828">
                  <c:v>42467.333333333336</c:v>
                </c:pt>
                <c:pt idx="8829">
                  <c:v>42467.354166666664</c:v>
                </c:pt>
                <c:pt idx="8830">
                  <c:v>42467.375</c:v>
                </c:pt>
                <c:pt idx="8831">
                  <c:v>42467.395833333336</c:v>
                </c:pt>
                <c:pt idx="8832">
                  <c:v>42467.416666666664</c:v>
                </c:pt>
                <c:pt idx="8833">
                  <c:v>42467.4375</c:v>
                </c:pt>
                <c:pt idx="8834">
                  <c:v>42467.458333333336</c:v>
                </c:pt>
                <c:pt idx="8835">
                  <c:v>42467.479166666664</c:v>
                </c:pt>
                <c:pt idx="8836">
                  <c:v>42467.5</c:v>
                </c:pt>
                <c:pt idx="8837">
                  <c:v>42467.520833333336</c:v>
                </c:pt>
                <c:pt idx="8838">
                  <c:v>42467.541666666664</c:v>
                </c:pt>
                <c:pt idx="8839">
                  <c:v>42467.5625</c:v>
                </c:pt>
                <c:pt idx="8840">
                  <c:v>42467.583333333336</c:v>
                </c:pt>
                <c:pt idx="8841">
                  <c:v>42467.604166666664</c:v>
                </c:pt>
                <c:pt idx="8842">
                  <c:v>42467.625</c:v>
                </c:pt>
                <c:pt idx="8843">
                  <c:v>42467.645833333336</c:v>
                </c:pt>
                <c:pt idx="8844">
                  <c:v>42467.666666666664</c:v>
                </c:pt>
                <c:pt idx="8845">
                  <c:v>42467.6875</c:v>
                </c:pt>
                <c:pt idx="8846">
                  <c:v>42467.708333333336</c:v>
                </c:pt>
                <c:pt idx="8847">
                  <c:v>42467.729166666664</c:v>
                </c:pt>
                <c:pt idx="8848">
                  <c:v>42467.75</c:v>
                </c:pt>
                <c:pt idx="8849">
                  <c:v>42467.770833333336</c:v>
                </c:pt>
                <c:pt idx="8850">
                  <c:v>42467.791666666664</c:v>
                </c:pt>
                <c:pt idx="8851">
                  <c:v>42467.8125</c:v>
                </c:pt>
                <c:pt idx="8852">
                  <c:v>42467.833333333336</c:v>
                </c:pt>
                <c:pt idx="8853">
                  <c:v>42467.854166666664</c:v>
                </c:pt>
                <c:pt idx="8854">
                  <c:v>42467.875</c:v>
                </c:pt>
                <c:pt idx="8855">
                  <c:v>42467.895833333336</c:v>
                </c:pt>
                <c:pt idx="8856">
                  <c:v>42467.916666666664</c:v>
                </c:pt>
                <c:pt idx="8857">
                  <c:v>42467.9375</c:v>
                </c:pt>
                <c:pt idx="8858">
                  <c:v>42467.958333333336</c:v>
                </c:pt>
                <c:pt idx="8859">
                  <c:v>42467.979166666664</c:v>
                </c:pt>
                <c:pt idx="8860">
                  <c:v>42468</c:v>
                </c:pt>
                <c:pt idx="8861">
                  <c:v>42468.020833333336</c:v>
                </c:pt>
                <c:pt idx="8862">
                  <c:v>42468.041666666664</c:v>
                </c:pt>
                <c:pt idx="8863">
                  <c:v>42468.0625</c:v>
                </c:pt>
                <c:pt idx="8864">
                  <c:v>42468.083333333336</c:v>
                </c:pt>
                <c:pt idx="8865">
                  <c:v>42468.104166666664</c:v>
                </c:pt>
                <c:pt idx="8866">
                  <c:v>42468.125</c:v>
                </c:pt>
                <c:pt idx="8867">
                  <c:v>42468.145833333336</c:v>
                </c:pt>
                <c:pt idx="8868">
                  <c:v>42468.166666666664</c:v>
                </c:pt>
                <c:pt idx="8869">
                  <c:v>42468.1875</c:v>
                </c:pt>
                <c:pt idx="8870">
                  <c:v>42468.208333333336</c:v>
                </c:pt>
                <c:pt idx="8871">
                  <c:v>42468.229166666664</c:v>
                </c:pt>
                <c:pt idx="8872">
                  <c:v>42468.25</c:v>
                </c:pt>
                <c:pt idx="8873">
                  <c:v>42468.270833333336</c:v>
                </c:pt>
                <c:pt idx="8874">
                  <c:v>42468.291666666664</c:v>
                </c:pt>
                <c:pt idx="8875">
                  <c:v>42468.3125</c:v>
                </c:pt>
                <c:pt idx="8876">
                  <c:v>42468.333333333336</c:v>
                </c:pt>
                <c:pt idx="8877">
                  <c:v>42468.354166666664</c:v>
                </c:pt>
                <c:pt idx="8878">
                  <c:v>42468.375</c:v>
                </c:pt>
                <c:pt idx="8879">
                  <c:v>42468.395833333336</c:v>
                </c:pt>
                <c:pt idx="8880">
                  <c:v>42468.416666666664</c:v>
                </c:pt>
                <c:pt idx="8881">
                  <c:v>42468.4375</c:v>
                </c:pt>
                <c:pt idx="8882">
                  <c:v>42468.458333333336</c:v>
                </c:pt>
                <c:pt idx="8883">
                  <c:v>42468.479166666664</c:v>
                </c:pt>
                <c:pt idx="8884">
                  <c:v>42468.5</c:v>
                </c:pt>
                <c:pt idx="8885">
                  <c:v>42468.520833333336</c:v>
                </c:pt>
                <c:pt idx="8886">
                  <c:v>42468.541666666664</c:v>
                </c:pt>
                <c:pt idx="8887">
                  <c:v>42468.5625</c:v>
                </c:pt>
                <c:pt idx="8888">
                  <c:v>42468.583333333336</c:v>
                </c:pt>
                <c:pt idx="8889">
                  <c:v>42468.604166666664</c:v>
                </c:pt>
                <c:pt idx="8890">
                  <c:v>42468.625</c:v>
                </c:pt>
                <c:pt idx="8891">
                  <c:v>42468.645833333336</c:v>
                </c:pt>
                <c:pt idx="8892">
                  <c:v>42468.666666666664</c:v>
                </c:pt>
                <c:pt idx="8893">
                  <c:v>42468.6875</c:v>
                </c:pt>
                <c:pt idx="8894">
                  <c:v>42468.708333333336</c:v>
                </c:pt>
                <c:pt idx="8895">
                  <c:v>42468.729166666664</c:v>
                </c:pt>
                <c:pt idx="8896">
                  <c:v>42468.75</c:v>
                </c:pt>
                <c:pt idx="8897">
                  <c:v>42468.770833333336</c:v>
                </c:pt>
                <c:pt idx="8898">
                  <c:v>42468.791666666664</c:v>
                </c:pt>
                <c:pt idx="8899">
                  <c:v>42468.8125</c:v>
                </c:pt>
                <c:pt idx="8900">
                  <c:v>42468.833333333336</c:v>
                </c:pt>
                <c:pt idx="8901">
                  <c:v>42468.854166666664</c:v>
                </c:pt>
                <c:pt idx="8902">
                  <c:v>42468.875</c:v>
                </c:pt>
                <c:pt idx="8903">
                  <c:v>42468.895833333336</c:v>
                </c:pt>
                <c:pt idx="8904">
                  <c:v>42468.916666666664</c:v>
                </c:pt>
                <c:pt idx="8905">
                  <c:v>42468.9375</c:v>
                </c:pt>
                <c:pt idx="8906">
                  <c:v>42468.958333333336</c:v>
                </c:pt>
                <c:pt idx="8907">
                  <c:v>42468.979166666664</c:v>
                </c:pt>
                <c:pt idx="8908">
                  <c:v>42469</c:v>
                </c:pt>
                <c:pt idx="8909">
                  <c:v>42469.020833333336</c:v>
                </c:pt>
                <c:pt idx="8910">
                  <c:v>42469.041666666664</c:v>
                </c:pt>
                <c:pt idx="8911">
                  <c:v>42469.0625</c:v>
                </c:pt>
                <c:pt idx="8912">
                  <c:v>42469.083333333336</c:v>
                </c:pt>
                <c:pt idx="8913">
                  <c:v>42469.104166666664</c:v>
                </c:pt>
                <c:pt idx="8914">
                  <c:v>42469.125</c:v>
                </c:pt>
                <c:pt idx="8915">
                  <c:v>42469.145833333336</c:v>
                </c:pt>
                <c:pt idx="8916">
                  <c:v>42469.166666666664</c:v>
                </c:pt>
                <c:pt idx="8917">
                  <c:v>42469.1875</c:v>
                </c:pt>
                <c:pt idx="8918">
                  <c:v>42469.208333333336</c:v>
                </c:pt>
                <c:pt idx="8919">
                  <c:v>42469.229166666664</c:v>
                </c:pt>
                <c:pt idx="8920">
                  <c:v>42469.25</c:v>
                </c:pt>
                <c:pt idx="8921">
                  <c:v>42469.270833333336</c:v>
                </c:pt>
                <c:pt idx="8922">
                  <c:v>42469.291666666664</c:v>
                </c:pt>
                <c:pt idx="8923">
                  <c:v>42469.3125</c:v>
                </c:pt>
                <c:pt idx="8924">
                  <c:v>42469.333333333336</c:v>
                </c:pt>
                <c:pt idx="8925">
                  <c:v>42469.354166666664</c:v>
                </c:pt>
                <c:pt idx="8926">
                  <c:v>42469.375</c:v>
                </c:pt>
                <c:pt idx="8927">
                  <c:v>42469.395833333336</c:v>
                </c:pt>
                <c:pt idx="8928">
                  <c:v>42469.416666666664</c:v>
                </c:pt>
                <c:pt idx="8929">
                  <c:v>42469.4375</c:v>
                </c:pt>
                <c:pt idx="8930">
                  <c:v>42469.458333333336</c:v>
                </c:pt>
                <c:pt idx="8931">
                  <c:v>42469.479166666664</c:v>
                </c:pt>
                <c:pt idx="8932">
                  <c:v>42469.5</c:v>
                </c:pt>
                <c:pt idx="8933">
                  <c:v>42469.520833333336</c:v>
                </c:pt>
                <c:pt idx="8934">
                  <c:v>42469.541666666664</c:v>
                </c:pt>
                <c:pt idx="8935">
                  <c:v>42469.5625</c:v>
                </c:pt>
                <c:pt idx="8936">
                  <c:v>42469.583333333336</c:v>
                </c:pt>
                <c:pt idx="8937">
                  <c:v>42469.604166666664</c:v>
                </c:pt>
                <c:pt idx="8938">
                  <c:v>42469.625</c:v>
                </c:pt>
                <c:pt idx="8939">
                  <c:v>42469.645833333336</c:v>
                </c:pt>
                <c:pt idx="8940">
                  <c:v>42469.666666666664</c:v>
                </c:pt>
                <c:pt idx="8941">
                  <c:v>42469.6875</c:v>
                </c:pt>
                <c:pt idx="8942">
                  <c:v>42469.708333333336</c:v>
                </c:pt>
                <c:pt idx="8943">
                  <c:v>42469.729166666664</c:v>
                </c:pt>
                <c:pt idx="8944">
                  <c:v>42469.75</c:v>
                </c:pt>
                <c:pt idx="8945">
                  <c:v>42469.770833333336</c:v>
                </c:pt>
                <c:pt idx="8946">
                  <c:v>42469.791666666664</c:v>
                </c:pt>
                <c:pt idx="8947">
                  <c:v>42469.8125</c:v>
                </c:pt>
                <c:pt idx="8948">
                  <c:v>42469.833333333336</c:v>
                </c:pt>
                <c:pt idx="8949">
                  <c:v>42469.854166666664</c:v>
                </c:pt>
                <c:pt idx="8950">
                  <c:v>42469.875</c:v>
                </c:pt>
                <c:pt idx="8951">
                  <c:v>42469.895833333336</c:v>
                </c:pt>
                <c:pt idx="8952">
                  <c:v>42469.916666666664</c:v>
                </c:pt>
                <c:pt idx="8953">
                  <c:v>42469.9375</c:v>
                </c:pt>
                <c:pt idx="8954">
                  <c:v>42469.958333333336</c:v>
                </c:pt>
                <c:pt idx="8955">
                  <c:v>42469.979166666664</c:v>
                </c:pt>
                <c:pt idx="8956">
                  <c:v>42470</c:v>
                </c:pt>
                <c:pt idx="8957">
                  <c:v>42470.020833333336</c:v>
                </c:pt>
                <c:pt idx="8958">
                  <c:v>42470.041666666664</c:v>
                </c:pt>
                <c:pt idx="8959">
                  <c:v>42470.0625</c:v>
                </c:pt>
                <c:pt idx="8960">
                  <c:v>42470.083333333336</c:v>
                </c:pt>
                <c:pt idx="8961">
                  <c:v>42470.104166666664</c:v>
                </c:pt>
                <c:pt idx="8962">
                  <c:v>42470.125</c:v>
                </c:pt>
                <c:pt idx="8963">
                  <c:v>42470.145833333336</c:v>
                </c:pt>
                <c:pt idx="8964">
                  <c:v>42470.166666666664</c:v>
                </c:pt>
                <c:pt idx="8965">
                  <c:v>42470.1875</c:v>
                </c:pt>
                <c:pt idx="8966">
                  <c:v>42470.208333333336</c:v>
                </c:pt>
                <c:pt idx="8967">
                  <c:v>42470.229166666664</c:v>
                </c:pt>
                <c:pt idx="8968">
                  <c:v>42470.25</c:v>
                </c:pt>
                <c:pt idx="8969">
                  <c:v>42470.270833333336</c:v>
                </c:pt>
                <c:pt idx="8970">
                  <c:v>42470.291666666664</c:v>
                </c:pt>
                <c:pt idx="8971">
                  <c:v>42470.3125</c:v>
                </c:pt>
                <c:pt idx="8972">
                  <c:v>42470.333333333336</c:v>
                </c:pt>
                <c:pt idx="8973">
                  <c:v>42470.354166666664</c:v>
                </c:pt>
                <c:pt idx="8974">
                  <c:v>42470.375</c:v>
                </c:pt>
                <c:pt idx="8975">
                  <c:v>42470.395833333336</c:v>
                </c:pt>
                <c:pt idx="8976">
                  <c:v>42470.416666666664</c:v>
                </c:pt>
                <c:pt idx="8977">
                  <c:v>42470.4375</c:v>
                </c:pt>
                <c:pt idx="8978">
                  <c:v>42470.458333333336</c:v>
                </c:pt>
                <c:pt idx="8979">
                  <c:v>42470.479166666664</c:v>
                </c:pt>
                <c:pt idx="8980">
                  <c:v>42470.5</c:v>
                </c:pt>
                <c:pt idx="8981">
                  <c:v>42470.520833333336</c:v>
                </c:pt>
                <c:pt idx="8982">
                  <c:v>42470.541666666664</c:v>
                </c:pt>
                <c:pt idx="8983">
                  <c:v>42470.5625</c:v>
                </c:pt>
                <c:pt idx="8984">
                  <c:v>42470.583333333336</c:v>
                </c:pt>
                <c:pt idx="8985">
                  <c:v>42470.604166666664</c:v>
                </c:pt>
                <c:pt idx="8986">
                  <c:v>42470.625</c:v>
                </c:pt>
                <c:pt idx="8987">
                  <c:v>42470.645833333336</c:v>
                </c:pt>
                <c:pt idx="8988">
                  <c:v>42470.666666666664</c:v>
                </c:pt>
                <c:pt idx="8989">
                  <c:v>42470.6875</c:v>
                </c:pt>
                <c:pt idx="8990">
                  <c:v>42470.708333333336</c:v>
                </c:pt>
                <c:pt idx="8991">
                  <c:v>42470.729166666664</c:v>
                </c:pt>
                <c:pt idx="8992">
                  <c:v>42470.75</c:v>
                </c:pt>
                <c:pt idx="8993">
                  <c:v>42470.770833333336</c:v>
                </c:pt>
                <c:pt idx="8994">
                  <c:v>42470.791666666664</c:v>
                </c:pt>
                <c:pt idx="8995">
                  <c:v>42470.8125</c:v>
                </c:pt>
                <c:pt idx="8996">
                  <c:v>42470.833333333336</c:v>
                </c:pt>
                <c:pt idx="8997">
                  <c:v>42470.854166666664</c:v>
                </c:pt>
                <c:pt idx="8998">
                  <c:v>42470.875</c:v>
                </c:pt>
                <c:pt idx="8999">
                  <c:v>42470.895833333336</c:v>
                </c:pt>
                <c:pt idx="9000">
                  <c:v>42470.916666666664</c:v>
                </c:pt>
                <c:pt idx="9001">
                  <c:v>42470.9375</c:v>
                </c:pt>
                <c:pt idx="9002">
                  <c:v>42470.958333333336</c:v>
                </c:pt>
                <c:pt idx="9003">
                  <c:v>42470.979166666664</c:v>
                </c:pt>
                <c:pt idx="9004">
                  <c:v>42471</c:v>
                </c:pt>
                <c:pt idx="9005">
                  <c:v>42471.020833333336</c:v>
                </c:pt>
                <c:pt idx="9006">
                  <c:v>42471.041666666664</c:v>
                </c:pt>
                <c:pt idx="9007">
                  <c:v>42471.0625</c:v>
                </c:pt>
                <c:pt idx="9008">
                  <c:v>42471.083333333336</c:v>
                </c:pt>
                <c:pt idx="9009">
                  <c:v>42471.104166666664</c:v>
                </c:pt>
                <c:pt idx="9010">
                  <c:v>42471.125</c:v>
                </c:pt>
                <c:pt idx="9011">
                  <c:v>42471.145833333336</c:v>
                </c:pt>
                <c:pt idx="9012">
                  <c:v>42471.166666666664</c:v>
                </c:pt>
                <c:pt idx="9013">
                  <c:v>42471.1875</c:v>
                </c:pt>
                <c:pt idx="9014">
                  <c:v>42471.208333333336</c:v>
                </c:pt>
                <c:pt idx="9015">
                  <c:v>42471.229166666664</c:v>
                </c:pt>
                <c:pt idx="9016">
                  <c:v>42471.25</c:v>
                </c:pt>
                <c:pt idx="9017">
                  <c:v>42471.270833333336</c:v>
                </c:pt>
                <c:pt idx="9018">
                  <c:v>42471.291666666664</c:v>
                </c:pt>
                <c:pt idx="9019">
                  <c:v>42471.3125</c:v>
                </c:pt>
                <c:pt idx="9020">
                  <c:v>42471.333333333336</c:v>
                </c:pt>
                <c:pt idx="9021">
                  <c:v>42471.354166666664</c:v>
                </c:pt>
                <c:pt idx="9022">
                  <c:v>42471.375</c:v>
                </c:pt>
                <c:pt idx="9023">
                  <c:v>42471.395833333336</c:v>
                </c:pt>
                <c:pt idx="9024">
                  <c:v>42471.416666666664</c:v>
                </c:pt>
                <c:pt idx="9025">
                  <c:v>42471.4375</c:v>
                </c:pt>
                <c:pt idx="9026">
                  <c:v>42471.458333333336</c:v>
                </c:pt>
                <c:pt idx="9027">
                  <c:v>42471.479166666664</c:v>
                </c:pt>
                <c:pt idx="9028">
                  <c:v>42471.5</c:v>
                </c:pt>
                <c:pt idx="9029">
                  <c:v>42471.520833333336</c:v>
                </c:pt>
                <c:pt idx="9030">
                  <c:v>42471.541666666664</c:v>
                </c:pt>
                <c:pt idx="9031">
                  <c:v>42471.5625</c:v>
                </c:pt>
                <c:pt idx="9032">
                  <c:v>42471.583333333336</c:v>
                </c:pt>
                <c:pt idx="9033">
                  <c:v>42471.604166666664</c:v>
                </c:pt>
                <c:pt idx="9034">
                  <c:v>42471.625</c:v>
                </c:pt>
                <c:pt idx="9035">
                  <c:v>42471.645833333336</c:v>
                </c:pt>
                <c:pt idx="9036">
                  <c:v>42471.666666666664</c:v>
                </c:pt>
                <c:pt idx="9037">
                  <c:v>42471.6875</c:v>
                </c:pt>
                <c:pt idx="9038">
                  <c:v>42471.708333333336</c:v>
                </c:pt>
                <c:pt idx="9039">
                  <c:v>42471.729166666664</c:v>
                </c:pt>
                <c:pt idx="9040">
                  <c:v>42471.75</c:v>
                </c:pt>
                <c:pt idx="9041">
                  <c:v>42471.770833333336</c:v>
                </c:pt>
                <c:pt idx="9042">
                  <c:v>42471.791666666664</c:v>
                </c:pt>
                <c:pt idx="9043">
                  <c:v>42471.8125</c:v>
                </c:pt>
                <c:pt idx="9044">
                  <c:v>42471.833333333336</c:v>
                </c:pt>
                <c:pt idx="9045">
                  <c:v>42471.854166666664</c:v>
                </c:pt>
                <c:pt idx="9046">
                  <c:v>42471.875</c:v>
                </c:pt>
                <c:pt idx="9047">
                  <c:v>42471.895833333336</c:v>
                </c:pt>
                <c:pt idx="9048">
                  <c:v>42471.916666666664</c:v>
                </c:pt>
                <c:pt idx="9049">
                  <c:v>42471.9375</c:v>
                </c:pt>
                <c:pt idx="9050">
                  <c:v>42471.958333333336</c:v>
                </c:pt>
                <c:pt idx="9051">
                  <c:v>42471.979166666664</c:v>
                </c:pt>
                <c:pt idx="9052">
                  <c:v>42472</c:v>
                </c:pt>
                <c:pt idx="9053">
                  <c:v>42472.020833333336</c:v>
                </c:pt>
                <c:pt idx="9054">
                  <c:v>42472.041666666664</c:v>
                </c:pt>
                <c:pt idx="9055">
                  <c:v>42472.0625</c:v>
                </c:pt>
                <c:pt idx="9056">
                  <c:v>42472.083333333336</c:v>
                </c:pt>
                <c:pt idx="9057">
                  <c:v>42472.104166666664</c:v>
                </c:pt>
                <c:pt idx="9058">
                  <c:v>42472.125</c:v>
                </c:pt>
                <c:pt idx="9059">
                  <c:v>42472.145833333336</c:v>
                </c:pt>
                <c:pt idx="9060">
                  <c:v>42472.166666666664</c:v>
                </c:pt>
                <c:pt idx="9061">
                  <c:v>42472.1875</c:v>
                </c:pt>
                <c:pt idx="9062">
                  <c:v>42472.208333333336</c:v>
                </c:pt>
                <c:pt idx="9063">
                  <c:v>42472.229166666664</c:v>
                </c:pt>
                <c:pt idx="9064">
                  <c:v>42472.25</c:v>
                </c:pt>
                <c:pt idx="9065">
                  <c:v>42472.270833333336</c:v>
                </c:pt>
                <c:pt idx="9066">
                  <c:v>42472.291666666664</c:v>
                </c:pt>
                <c:pt idx="9067">
                  <c:v>42472.3125</c:v>
                </c:pt>
                <c:pt idx="9068">
                  <c:v>42472.333333333336</c:v>
                </c:pt>
                <c:pt idx="9069">
                  <c:v>42472.354166666664</c:v>
                </c:pt>
                <c:pt idx="9070">
                  <c:v>42472.375</c:v>
                </c:pt>
                <c:pt idx="9071">
                  <c:v>42472.395833333336</c:v>
                </c:pt>
                <c:pt idx="9072">
                  <c:v>42472.416666666664</c:v>
                </c:pt>
                <c:pt idx="9073">
                  <c:v>42472.4375</c:v>
                </c:pt>
                <c:pt idx="9074">
                  <c:v>42472.458333333336</c:v>
                </c:pt>
                <c:pt idx="9075">
                  <c:v>42472.479166666664</c:v>
                </c:pt>
                <c:pt idx="9076">
                  <c:v>42472.5</c:v>
                </c:pt>
                <c:pt idx="9077">
                  <c:v>42472.520833333336</c:v>
                </c:pt>
                <c:pt idx="9078">
                  <c:v>42472.541666666664</c:v>
                </c:pt>
                <c:pt idx="9079">
                  <c:v>42472.5625</c:v>
                </c:pt>
                <c:pt idx="9080">
                  <c:v>42472.583333333336</c:v>
                </c:pt>
                <c:pt idx="9081">
                  <c:v>42472.604166666664</c:v>
                </c:pt>
                <c:pt idx="9082">
                  <c:v>42472.625</c:v>
                </c:pt>
                <c:pt idx="9083">
                  <c:v>42472.645833333336</c:v>
                </c:pt>
                <c:pt idx="9084">
                  <c:v>42472.666666666664</c:v>
                </c:pt>
                <c:pt idx="9085">
                  <c:v>42472.6875</c:v>
                </c:pt>
                <c:pt idx="9086">
                  <c:v>42472.708333333336</c:v>
                </c:pt>
                <c:pt idx="9087">
                  <c:v>42472.729166666664</c:v>
                </c:pt>
                <c:pt idx="9088">
                  <c:v>42472.75</c:v>
                </c:pt>
                <c:pt idx="9089">
                  <c:v>42472.770833333336</c:v>
                </c:pt>
                <c:pt idx="9090">
                  <c:v>42472.791666666664</c:v>
                </c:pt>
                <c:pt idx="9091">
                  <c:v>42472.8125</c:v>
                </c:pt>
                <c:pt idx="9092">
                  <c:v>42472.833333333336</c:v>
                </c:pt>
                <c:pt idx="9093">
                  <c:v>42472.854166666664</c:v>
                </c:pt>
                <c:pt idx="9094">
                  <c:v>42472.875</c:v>
                </c:pt>
                <c:pt idx="9095">
                  <c:v>42472.895833333336</c:v>
                </c:pt>
                <c:pt idx="9096">
                  <c:v>42472.916666666664</c:v>
                </c:pt>
                <c:pt idx="9097">
                  <c:v>42472.9375</c:v>
                </c:pt>
                <c:pt idx="9098">
                  <c:v>42472.958333333336</c:v>
                </c:pt>
                <c:pt idx="9099">
                  <c:v>42472.979166666664</c:v>
                </c:pt>
                <c:pt idx="9100">
                  <c:v>42473</c:v>
                </c:pt>
                <c:pt idx="9101">
                  <c:v>42473.020833333336</c:v>
                </c:pt>
                <c:pt idx="9102">
                  <c:v>42473.041666666664</c:v>
                </c:pt>
                <c:pt idx="9103">
                  <c:v>42473.0625</c:v>
                </c:pt>
                <c:pt idx="9104">
                  <c:v>42473.083333333336</c:v>
                </c:pt>
                <c:pt idx="9105">
                  <c:v>42473.104166666664</c:v>
                </c:pt>
                <c:pt idx="9106">
                  <c:v>42473.125</c:v>
                </c:pt>
                <c:pt idx="9107">
                  <c:v>42473.145833333336</c:v>
                </c:pt>
                <c:pt idx="9108">
                  <c:v>42473.166666666664</c:v>
                </c:pt>
                <c:pt idx="9109">
                  <c:v>42473.1875</c:v>
                </c:pt>
                <c:pt idx="9110">
                  <c:v>42473.208333333336</c:v>
                </c:pt>
                <c:pt idx="9111">
                  <c:v>42473.229166666664</c:v>
                </c:pt>
                <c:pt idx="9112">
                  <c:v>42473.25</c:v>
                </c:pt>
                <c:pt idx="9113">
                  <c:v>42473.270833333336</c:v>
                </c:pt>
                <c:pt idx="9114">
                  <c:v>42473.291666666664</c:v>
                </c:pt>
                <c:pt idx="9115">
                  <c:v>42473.3125</c:v>
                </c:pt>
                <c:pt idx="9116">
                  <c:v>42473.333333333336</c:v>
                </c:pt>
                <c:pt idx="9117">
                  <c:v>42473.354166666664</c:v>
                </c:pt>
                <c:pt idx="9118">
                  <c:v>42473.375</c:v>
                </c:pt>
                <c:pt idx="9119">
                  <c:v>42473.395833333336</c:v>
                </c:pt>
                <c:pt idx="9120">
                  <c:v>42473.416666666664</c:v>
                </c:pt>
                <c:pt idx="9121">
                  <c:v>42473.4375</c:v>
                </c:pt>
                <c:pt idx="9122">
                  <c:v>42473.458333333336</c:v>
                </c:pt>
                <c:pt idx="9123">
                  <c:v>42473.479166666664</c:v>
                </c:pt>
                <c:pt idx="9124">
                  <c:v>42473.5</c:v>
                </c:pt>
                <c:pt idx="9125">
                  <c:v>42473.520833333336</c:v>
                </c:pt>
                <c:pt idx="9126">
                  <c:v>42473.541666666664</c:v>
                </c:pt>
                <c:pt idx="9127">
                  <c:v>42473.5625</c:v>
                </c:pt>
                <c:pt idx="9128">
                  <c:v>42473.583333333336</c:v>
                </c:pt>
                <c:pt idx="9129">
                  <c:v>42473.604166666664</c:v>
                </c:pt>
                <c:pt idx="9130">
                  <c:v>42473.625</c:v>
                </c:pt>
                <c:pt idx="9131">
                  <c:v>42473.645833333336</c:v>
                </c:pt>
                <c:pt idx="9132">
                  <c:v>42473.666666666664</c:v>
                </c:pt>
                <c:pt idx="9133">
                  <c:v>42473.6875</c:v>
                </c:pt>
                <c:pt idx="9134">
                  <c:v>42473.708333333336</c:v>
                </c:pt>
                <c:pt idx="9135">
                  <c:v>42473.729166666664</c:v>
                </c:pt>
                <c:pt idx="9136">
                  <c:v>42473.75</c:v>
                </c:pt>
                <c:pt idx="9137">
                  <c:v>42473.770833333336</c:v>
                </c:pt>
                <c:pt idx="9138">
                  <c:v>42473.791666666664</c:v>
                </c:pt>
                <c:pt idx="9139">
                  <c:v>42473.8125</c:v>
                </c:pt>
                <c:pt idx="9140">
                  <c:v>42473.833333333336</c:v>
                </c:pt>
                <c:pt idx="9141">
                  <c:v>42473.854166666664</c:v>
                </c:pt>
                <c:pt idx="9142">
                  <c:v>42473.875</c:v>
                </c:pt>
                <c:pt idx="9143">
                  <c:v>42473.895833333336</c:v>
                </c:pt>
                <c:pt idx="9144">
                  <c:v>42473.916666666664</c:v>
                </c:pt>
                <c:pt idx="9145">
                  <c:v>42473.9375</c:v>
                </c:pt>
                <c:pt idx="9146">
                  <c:v>42473.958333333336</c:v>
                </c:pt>
                <c:pt idx="9147">
                  <c:v>42473.979166666664</c:v>
                </c:pt>
                <c:pt idx="9148">
                  <c:v>42474</c:v>
                </c:pt>
                <c:pt idx="9149">
                  <c:v>42474.020833333336</c:v>
                </c:pt>
                <c:pt idx="9150">
                  <c:v>42474.041666666664</c:v>
                </c:pt>
                <c:pt idx="9151">
                  <c:v>42474.0625</c:v>
                </c:pt>
                <c:pt idx="9152">
                  <c:v>42474.083333333336</c:v>
                </c:pt>
                <c:pt idx="9153">
                  <c:v>42474.104166666664</c:v>
                </c:pt>
                <c:pt idx="9154">
                  <c:v>42474.125</c:v>
                </c:pt>
                <c:pt idx="9155">
                  <c:v>42474.145833333336</c:v>
                </c:pt>
                <c:pt idx="9156">
                  <c:v>42474.166666666664</c:v>
                </c:pt>
                <c:pt idx="9157">
                  <c:v>42474.1875</c:v>
                </c:pt>
                <c:pt idx="9158">
                  <c:v>42474.208333333336</c:v>
                </c:pt>
                <c:pt idx="9159">
                  <c:v>42474.229166666664</c:v>
                </c:pt>
                <c:pt idx="9160">
                  <c:v>42474.25</c:v>
                </c:pt>
                <c:pt idx="9161">
                  <c:v>42474.270833333336</c:v>
                </c:pt>
                <c:pt idx="9162">
                  <c:v>42474.291666666664</c:v>
                </c:pt>
                <c:pt idx="9163">
                  <c:v>42474.3125</c:v>
                </c:pt>
                <c:pt idx="9164">
                  <c:v>42474.333333333336</c:v>
                </c:pt>
                <c:pt idx="9165">
                  <c:v>42474.354166666664</c:v>
                </c:pt>
                <c:pt idx="9166">
                  <c:v>42474.375</c:v>
                </c:pt>
                <c:pt idx="9167">
                  <c:v>42474.395833333336</c:v>
                </c:pt>
                <c:pt idx="9168">
                  <c:v>42474.416666666664</c:v>
                </c:pt>
                <c:pt idx="9169">
                  <c:v>42474.4375</c:v>
                </c:pt>
                <c:pt idx="9170">
                  <c:v>42474.458333333336</c:v>
                </c:pt>
                <c:pt idx="9171">
                  <c:v>42474.479166666664</c:v>
                </c:pt>
                <c:pt idx="9172">
                  <c:v>42474.5</c:v>
                </c:pt>
                <c:pt idx="9173">
                  <c:v>42474.520833333336</c:v>
                </c:pt>
                <c:pt idx="9174">
                  <c:v>42474.541666666664</c:v>
                </c:pt>
                <c:pt idx="9175">
                  <c:v>42474.5625</c:v>
                </c:pt>
                <c:pt idx="9176">
                  <c:v>42474.583333333336</c:v>
                </c:pt>
                <c:pt idx="9177">
                  <c:v>42474.604166666664</c:v>
                </c:pt>
                <c:pt idx="9178">
                  <c:v>42474.625</c:v>
                </c:pt>
                <c:pt idx="9179">
                  <c:v>42474.645833333336</c:v>
                </c:pt>
                <c:pt idx="9180">
                  <c:v>42474.666666666664</c:v>
                </c:pt>
                <c:pt idx="9181">
                  <c:v>42474.6875</c:v>
                </c:pt>
                <c:pt idx="9182">
                  <c:v>42474.708333333336</c:v>
                </c:pt>
                <c:pt idx="9183">
                  <c:v>42474.729166666664</c:v>
                </c:pt>
                <c:pt idx="9184">
                  <c:v>42474.75</c:v>
                </c:pt>
                <c:pt idx="9185">
                  <c:v>42474.770833333336</c:v>
                </c:pt>
                <c:pt idx="9186">
                  <c:v>42474.791666666664</c:v>
                </c:pt>
                <c:pt idx="9187">
                  <c:v>42474.8125</c:v>
                </c:pt>
                <c:pt idx="9188">
                  <c:v>42474.833333333336</c:v>
                </c:pt>
                <c:pt idx="9189">
                  <c:v>42474.854166666664</c:v>
                </c:pt>
                <c:pt idx="9190">
                  <c:v>42474.875</c:v>
                </c:pt>
                <c:pt idx="9191">
                  <c:v>42474.895833333336</c:v>
                </c:pt>
                <c:pt idx="9192">
                  <c:v>42474.916666666664</c:v>
                </c:pt>
                <c:pt idx="9193">
                  <c:v>42474.9375</c:v>
                </c:pt>
                <c:pt idx="9194">
                  <c:v>42474.958333333336</c:v>
                </c:pt>
                <c:pt idx="9195">
                  <c:v>42474.979166666664</c:v>
                </c:pt>
                <c:pt idx="9196">
                  <c:v>42475</c:v>
                </c:pt>
                <c:pt idx="9197">
                  <c:v>42475.020833333336</c:v>
                </c:pt>
                <c:pt idx="9198">
                  <c:v>42475.041666666664</c:v>
                </c:pt>
                <c:pt idx="9199">
                  <c:v>42475.0625</c:v>
                </c:pt>
                <c:pt idx="9200">
                  <c:v>42475.083333333336</c:v>
                </c:pt>
                <c:pt idx="9201">
                  <c:v>42475.104166666664</c:v>
                </c:pt>
                <c:pt idx="9202">
                  <c:v>42475.125</c:v>
                </c:pt>
                <c:pt idx="9203">
                  <c:v>42475.145833333336</c:v>
                </c:pt>
                <c:pt idx="9204">
                  <c:v>42475.166666666664</c:v>
                </c:pt>
                <c:pt idx="9205">
                  <c:v>42475.1875</c:v>
                </c:pt>
                <c:pt idx="9206">
                  <c:v>42475.208333333336</c:v>
                </c:pt>
                <c:pt idx="9207">
                  <c:v>42475.229166666664</c:v>
                </c:pt>
                <c:pt idx="9208">
                  <c:v>42475.25</c:v>
                </c:pt>
                <c:pt idx="9209">
                  <c:v>42475.270833333336</c:v>
                </c:pt>
                <c:pt idx="9210">
                  <c:v>42475.291666666664</c:v>
                </c:pt>
                <c:pt idx="9211">
                  <c:v>42475.3125</c:v>
                </c:pt>
                <c:pt idx="9212">
                  <c:v>42475.333333333336</c:v>
                </c:pt>
                <c:pt idx="9213">
                  <c:v>42475.354166666664</c:v>
                </c:pt>
                <c:pt idx="9214">
                  <c:v>42475.375</c:v>
                </c:pt>
                <c:pt idx="9215">
                  <c:v>42475.395833333336</c:v>
                </c:pt>
                <c:pt idx="9216">
                  <c:v>42475.416666666664</c:v>
                </c:pt>
                <c:pt idx="9217">
                  <c:v>42475.4375</c:v>
                </c:pt>
                <c:pt idx="9218">
                  <c:v>42475.458333333336</c:v>
                </c:pt>
                <c:pt idx="9219">
                  <c:v>42475.479166666664</c:v>
                </c:pt>
                <c:pt idx="9220">
                  <c:v>42475.5</c:v>
                </c:pt>
                <c:pt idx="9221">
                  <c:v>42475.520833333336</c:v>
                </c:pt>
                <c:pt idx="9222">
                  <c:v>42475.541666666664</c:v>
                </c:pt>
                <c:pt idx="9223">
                  <c:v>42475.5625</c:v>
                </c:pt>
                <c:pt idx="9224">
                  <c:v>42475.583333333336</c:v>
                </c:pt>
                <c:pt idx="9225">
                  <c:v>42475.604166666664</c:v>
                </c:pt>
                <c:pt idx="9226">
                  <c:v>42475.625</c:v>
                </c:pt>
                <c:pt idx="9227">
                  <c:v>42475.645833333336</c:v>
                </c:pt>
                <c:pt idx="9228">
                  <c:v>42475.666666666664</c:v>
                </c:pt>
                <c:pt idx="9229">
                  <c:v>42475.6875</c:v>
                </c:pt>
                <c:pt idx="9230">
                  <c:v>42475.708333333336</c:v>
                </c:pt>
                <c:pt idx="9231">
                  <c:v>42475.729166666664</c:v>
                </c:pt>
                <c:pt idx="9232">
                  <c:v>42475.75</c:v>
                </c:pt>
                <c:pt idx="9233">
                  <c:v>42475.770833333336</c:v>
                </c:pt>
                <c:pt idx="9234">
                  <c:v>42475.791666666664</c:v>
                </c:pt>
                <c:pt idx="9235">
                  <c:v>42475.8125</c:v>
                </c:pt>
                <c:pt idx="9236">
                  <c:v>42475.833333333336</c:v>
                </c:pt>
                <c:pt idx="9237">
                  <c:v>42475.854166666664</c:v>
                </c:pt>
                <c:pt idx="9238">
                  <c:v>42475.875</c:v>
                </c:pt>
                <c:pt idx="9239">
                  <c:v>42475.895833333336</c:v>
                </c:pt>
                <c:pt idx="9240">
                  <c:v>42475.916666666664</c:v>
                </c:pt>
                <c:pt idx="9241">
                  <c:v>42475.9375</c:v>
                </c:pt>
                <c:pt idx="9242">
                  <c:v>42475.958333333336</c:v>
                </c:pt>
                <c:pt idx="9243">
                  <c:v>42475.979166666664</c:v>
                </c:pt>
                <c:pt idx="9244">
                  <c:v>42476</c:v>
                </c:pt>
                <c:pt idx="9245">
                  <c:v>42476.020833333336</c:v>
                </c:pt>
                <c:pt idx="9246">
                  <c:v>42476.041666666664</c:v>
                </c:pt>
                <c:pt idx="9247">
                  <c:v>42476.0625</c:v>
                </c:pt>
                <c:pt idx="9248">
                  <c:v>42476.083333333336</c:v>
                </c:pt>
                <c:pt idx="9249">
                  <c:v>42476.104166666664</c:v>
                </c:pt>
                <c:pt idx="9250">
                  <c:v>42476.125</c:v>
                </c:pt>
                <c:pt idx="9251">
                  <c:v>42476.145833333336</c:v>
                </c:pt>
                <c:pt idx="9252">
                  <c:v>42476.166666666664</c:v>
                </c:pt>
                <c:pt idx="9253">
                  <c:v>42476.1875</c:v>
                </c:pt>
                <c:pt idx="9254">
                  <c:v>42476.208333333336</c:v>
                </c:pt>
                <c:pt idx="9255">
                  <c:v>42476.229166666664</c:v>
                </c:pt>
                <c:pt idx="9256">
                  <c:v>42476.25</c:v>
                </c:pt>
                <c:pt idx="9257">
                  <c:v>42476.270833333336</c:v>
                </c:pt>
                <c:pt idx="9258">
                  <c:v>42476.291666666664</c:v>
                </c:pt>
                <c:pt idx="9259">
                  <c:v>42476.3125</c:v>
                </c:pt>
                <c:pt idx="9260">
                  <c:v>42476.333333333336</c:v>
                </c:pt>
                <c:pt idx="9261">
                  <c:v>42476.354166666664</c:v>
                </c:pt>
                <c:pt idx="9262">
                  <c:v>42476.375</c:v>
                </c:pt>
                <c:pt idx="9263">
                  <c:v>42476.395833333336</c:v>
                </c:pt>
                <c:pt idx="9264">
                  <c:v>42476.416666666664</c:v>
                </c:pt>
                <c:pt idx="9265">
                  <c:v>42476.4375</c:v>
                </c:pt>
                <c:pt idx="9266">
                  <c:v>42476.458333333336</c:v>
                </c:pt>
                <c:pt idx="9267">
                  <c:v>42476.479166666664</c:v>
                </c:pt>
                <c:pt idx="9268">
                  <c:v>42476.5</c:v>
                </c:pt>
                <c:pt idx="9269">
                  <c:v>42476.520833333336</c:v>
                </c:pt>
                <c:pt idx="9270">
                  <c:v>42476.541666666664</c:v>
                </c:pt>
                <c:pt idx="9271">
                  <c:v>42476.5625</c:v>
                </c:pt>
                <c:pt idx="9272">
                  <c:v>42476.583333333336</c:v>
                </c:pt>
                <c:pt idx="9273">
                  <c:v>42476.604166666664</c:v>
                </c:pt>
                <c:pt idx="9274">
                  <c:v>42476.625</c:v>
                </c:pt>
                <c:pt idx="9275">
                  <c:v>42476.645833333336</c:v>
                </c:pt>
                <c:pt idx="9276">
                  <c:v>42476.666666666664</c:v>
                </c:pt>
                <c:pt idx="9277">
                  <c:v>42476.6875</c:v>
                </c:pt>
                <c:pt idx="9278">
                  <c:v>42476.708333333336</c:v>
                </c:pt>
                <c:pt idx="9279">
                  <c:v>42476.729166666664</c:v>
                </c:pt>
                <c:pt idx="9280">
                  <c:v>42476.75</c:v>
                </c:pt>
                <c:pt idx="9281">
                  <c:v>42476.770833333336</c:v>
                </c:pt>
                <c:pt idx="9282">
                  <c:v>42476.791666666664</c:v>
                </c:pt>
                <c:pt idx="9283">
                  <c:v>42476.8125</c:v>
                </c:pt>
                <c:pt idx="9284">
                  <c:v>42476.833333333336</c:v>
                </c:pt>
                <c:pt idx="9285">
                  <c:v>42476.854166666664</c:v>
                </c:pt>
                <c:pt idx="9286">
                  <c:v>42476.875</c:v>
                </c:pt>
                <c:pt idx="9287">
                  <c:v>42476.895833333336</c:v>
                </c:pt>
                <c:pt idx="9288">
                  <c:v>42476.916666666664</c:v>
                </c:pt>
                <c:pt idx="9289">
                  <c:v>42476.9375</c:v>
                </c:pt>
                <c:pt idx="9290">
                  <c:v>42476.958333333336</c:v>
                </c:pt>
                <c:pt idx="9291">
                  <c:v>42476.979166666664</c:v>
                </c:pt>
                <c:pt idx="9292">
                  <c:v>42477</c:v>
                </c:pt>
                <c:pt idx="9293">
                  <c:v>42477.020833333336</c:v>
                </c:pt>
                <c:pt idx="9294">
                  <c:v>42477.041666666664</c:v>
                </c:pt>
                <c:pt idx="9295">
                  <c:v>42477.0625</c:v>
                </c:pt>
                <c:pt idx="9296">
                  <c:v>42477.083333333336</c:v>
                </c:pt>
                <c:pt idx="9297">
                  <c:v>42477.104166666664</c:v>
                </c:pt>
                <c:pt idx="9298">
                  <c:v>42477.125</c:v>
                </c:pt>
                <c:pt idx="9299">
                  <c:v>42477.145833333336</c:v>
                </c:pt>
                <c:pt idx="9300">
                  <c:v>42477.166666666664</c:v>
                </c:pt>
                <c:pt idx="9301">
                  <c:v>42477.1875</c:v>
                </c:pt>
                <c:pt idx="9302">
                  <c:v>42477.208333333336</c:v>
                </c:pt>
                <c:pt idx="9303">
                  <c:v>42477.229166666664</c:v>
                </c:pt>
                <c:pt idx="9304">
                  <c:v>42477.25</c:v>
                </c:pt>
                <c:pt idx="9305">
                  <c:v>42477.270833333336</c:v>
                </c:pt>
                <c:pt idx="9306">
                  <c:v>42477.291666666664</c:v>
                </c:pt>
                <c:pt idx="9307">
                  <c:v>42477.3125</c:v>
                </c:pt>
                <c:pt idx="9308">
                  <c:v>42477.333333333336</c:v>
                </c:pt>
                <c:pt idx="9309">
                  <c:v>42477.354166666664</c:v>
                </c:pt>
                <c:pt idx="9310">
                  <c:v>42477.375</c:v>
                </c:pt>
                <c:pt idx="9311">
                  <c:v>42477.395833333336</c:v>
                </c:pt>
                <c:pt idx="9312">
                  <c:v>42477.416666666664</c:v>
                </c:pt>
                <c:pt idx="9313">
                  <c:v>42477.4375</c:v>
                </c:pt>
                <c:pt idx="9314">
                  <c:v>42477.458333333336</c:v>
                </c:pt>
                <c:pt idx="9315">
                  <c:v>42477.479166666664</c:v>
                </c:pt>
                <c:pt idx="9316">
                  <c:v>42477.5</c:v>
                </c:pt>
                <c:pt idx="9317">
                  <c:v>42477.520833333336</c:v>
                </c:pt>
                <c:pt idx="9318">
                  <c:v>42477.541666666664</c:v>
                </c:pt>
                <c:pt idx="9319">
                  <c:v>42477.5625</c:v>
                </c:pt>
                <c:pt idx="9320">
                  <c:v>42477.583333333336</c:v>
                </c:pt>
                <c:pt idx="9321">
                  <c:v>42477.604166666664</c:v>
                </c:pt>
                <c:pt idx="9322">
                  <c:v>42477.625</c:v>
                </c:pt>
                <c:pt idx="9323">
                  <c:v>42477.645833333336</c:v>
                </c:pt>
                <c:pt idx="9324">
                  <c:v>42477.666666666664</c:v>
                </c:pt>
                <c:pt idx="9325">
                  <c:v>42477.6875</c:v>
                </c:pt>
                <c:pt idx="9326">
                  <c:v>42477.708333333336</c:v>
                </c:pt>
                <c:pt idx="9327">
                  <c:v>42477.729166666664</c:v>
                </c:pt>
                <c:pt idx="9328">
                  <c:v>42477.75</c:v>
                </c:pt>
                <c:pt idx="9329">
                  <c:v>42477.770833333336</c:v>
                </c:pt>
                <c:pt idx="9330">
                  <c:v>42477.791666666664</c:v>
                </c:pt>
                <c:pt idx="9331">
                  <c:v>42477.8125</c:v>
                </c:pt>
                <c:pt idx="9332">
                  <c:v>42477.833333333336</c:v>
                </c:pt>
                <c:pt idx="9333">
                  <c:v>42477.854166666664</c:v>
                </c:pt>
                <c:pt idx="9334">
                  <c:v>42477.875</c:v>
                </c:pt>
                <c:pt idx="9335">
                  <c:v>42477.895833333336</c:v>
                </c:pt>
                <c:pt idx="9336">
                  <c:v>42477.916666666664</c:v>
                </c:pt>
                <c:pt idx="9337">
                  <c:v>42477.9375</c:v>
                </c:pt>
                <c:pt idx="9338">
                  <c:v>42477.958333333336</c:v>
                </c:pt>
                <c:pt idx="9339">
                  <c:v>42477.979166666664</c:v>
                </c:pt>
                <c:pt idx="9340">
                  <c:v>42478</c:v>
                </c:pt>
                <c:pt idx="9341">
                  <c:v>42478.020833333336</c:v>
                </c:pt>
                <c:pt idx="9342">
                  <c:v>42478.041666666664</c:v>
                </c:pt>
                <c:pt idx="9343">
                  <c:v>42478.0625</c:v>
                </c:pt>
                <c:pt idx="9344">
                  <c:v>42478.083333333336</c:v>
                </c:pt>
                <c:pt idx="9345">
                  <c:v>42478.104166666664</c:v>
                </c:pt>
                <c:pt idx="9346">
                  <c:v>42478.125</c:v>
                </c:pt>
                <c:pt idx="9347">
                  <c:v>42478.145833333336</c:v>
                </c:pt>
                <c:pt idx="9348">
                  <c:v>42478.166666666664</c:v>
                </c:pt>
                <c:pt idx="9349">
                  <c:v>42478.1875</c:v>
                </c:pt>
                <c:pt idx="9350">
                  <c:v>42478.208333333336</c:v>
                </c:pt>
                <c:pt idx="9351">
                  <c:v>42478.229166666664</c:v>
                </c:pt>
                <c:pt idx="9352">
                  <c:v>42478.25</c:v>
                </c:pt>
                <c:pt idx="9353">
                  <c:v>42478.270833333336</c:v>
                </c:pt>
                <c:pt idx="9354">
                  <c:v>42478.291666666664</c:v>
                </c:pt>
                <c:pt idx="9355">
                  <c:v>42478.3125</c:v>
                </c:pt>
                <c:pt idx="9356">
                  <c:v>42478.333333333336</c:v>
                </c:pt>
                <c:pt idx="9357">
                  <c:v>42478.354166666664</c:v>
                </c:pt>
                <c:pt idx="9358">
                  <c:v>42478.375</c:v>
                </c:pt>
                <c:pt idx="9359">
                  <c:v>42478.395833333336</c:v>
                </c:pt>
                <c:pt idx="9360">
                  <c:v>42478.416666666664</c:v>
                </c:pt>
                <c:pt idx="9361">
                  <c:v>42478.4375</c:v>
                </c:pt>
                <c:pt idx="9362">
                  <c:v>42478.458333333336</c:v>
                </c:pt>
                <c:pt idx="9363">
                  <c:v>42478.479166666664</c:v>
                </c:pt>
                <c:pt idx="9364">
                  <c:v>42478.5</c:v>
                </c:pt>
                <c:pt idx="9365">
                  <c:v>42478.520833333336</c:v>
                </c:pt>
                <c:pt idx="9366">
                  <c:v>42478.541666666664</c:v>
                </c:pt>
                <c:pt idx="9367">
                  <c:v>42478.5625</c:v>
                </c:pt>
                <c:pt idx="9368">
                  <c:v>42478.583333333336</c:v>
                </c:pt>
                <c:pt idx="9369">
                  <c:v>42478.604166666664</c:v>
                </c:pt>
                <c:pt idx="9370">
                  <c:v>42478.625</c:v>
                </c:pt>
                <c:pt idx="9371">
                  <c:v>42478.645833333336</c:v>
                </c:pt>
                <c:pt idx="9372">
                  <c:v>42478.666666666664</c:v>
                </c:pt>
                <c:pt idx="9373">
                  <c:v>42478.6875</c:v>
                </c:pt>
                <c:pt idx="9374">
                  <c:v>42478.708333333336</c:v>
                </c:pt>
                <c:pt idx="9375">
                  <c:v>42478.729166666664</c:v>
                </c:pt>
                <c:pt idx="9376">
                  <c:v>42478.75</c:v>
                </c:pt>
                <c:pt idx="9377">
                  <c:v>42478.770833333336</c:v>
                </c:pt>
                <c:pt idx="9378">
                  <c:v>42478.791666666664</c:v>
                </c:pt>
                <c:pt idx="9379">
                  <c:v>42478.8125</c:v>
                </c:pt>
                <c:pt idx="9380">
                  <c:v>42478.833333333336</c:v>
                </c:pt>
                <c:pt idx="9381">
                  <c:v>42478.854166666664</c:v>
                </c:pt>
                <c:pt idx="9382">
                  <c:v>42478.875</c:v>
                </c:pt>
                <c:pt idx="9383">
                  <c:v>42478.895833333336</c:v>
                </c:pt>
                <c:pt idx="9384">
                  <c:v>42478.916666666664</c:v>
                </c:pt>
                <c:pt idx="9385">
                  <c:v>42478.9375</c:v>
                </c:pt>
                <c:pt idx="9386">
                  <c:v>42478.958333333336</c:v>
                </c:pt>
                <c:pt idx="9387">
                  <c:v>42478.979166666664</c:v>
                </c:pt>
                <c:pt idx="9388">
                  <c:v>42479</c:v>
                </c:pt>
                <c:pt idx="9389">
                  <c:v>42479.020833333336</c:v>
                </c:pt>
                <c:pt idx="9390">
                  <c:v>42479.041666666664</c:v>
                </c:pt>
                <c:pt idx="9391">
                  <c:v>42479.0625</c:v>
                </c:pt>
                <c:pt idx="9392">
                  <c:v>42479.083333333336</c:v>
                </c:pt>
                <c:pt idx="9393">
                  <c:v>42479.104166666664</c:v>
                </c:pt>
                <c:pt idx="9394">
                  <c:v>42479.125</c:v>
                </c:pt>
                <c:pt idx="9395">
                  <c:v>42479.145833333336</c:v>
                </c:pt>
                <c:pt idx="9396">
                  <c:v>42479.166666666664</c:v>
                </c:pt>
                <c:pt idx="9397">
                  <c:v>42479.1875</c:v>
                </c:pt>
                <c:pt idx="9398">
                  <c:v>42479.208333333336</c:v>
                </c:pt>
                <c:pt idx="9399">
                  <c:v>42479.229166666664</c:v>
                </c:pt>
                <c:pt idx="9400">
                  <c:v>42479.25</c:v>
                </c:pt>
                <c:pt idx="9401">
                  <c:v>42479.270833333336</c:v>
                </c:pt>
                <c:pt idx="9402">
                  <c:v>42479.291666666664</c:v>
                </c:pt>
                <c:pt idx="9403">
                  <c:v>42479.3125</c:v>
                </c:pt>
                <c:pt idx="9404">
                  <c:v>42479.333333333336</c:v>
                </c:pt>
                <c:pt idx="9405">
                  <c:v>42479.354166666664</c:v>
                </c:pt>
                <c:pt idx="9406">
                  <c:v>42479.375</c:v>
                </c:pt>
                <c:pt idx="9407">
                  <c:v>42479.395833333336</c:v>
                </c:pt>
                <c:pt idx="9408">
                  <c:v>42479.416666666664</c:v>
                </c:pt>
                <c:pt idx="9409">
                  <c:v>42479.4375</c:v>
                </c:pt>
                <c:pt idx="9410">
                  <c:v>42479.458333333336</c:v>
                </c:pt>
                <c:pt idx="9411">
                  <c:v>42479.479166666664</c:v>
                </c:pt>
                <c:pt idx="9412">
                  <c:v>42479.5</c:v>
                </c:pt>
                <c:pt idx="9413">
                  <c:v>42479.520833333336</c:v>
                </c:pt>
                <c:pt idx="9414">
                  <c:v>42479.541666666664</c:v>
                </c:pt>
                <c:pt idx="9415">
                  <c:v>42479.5625</c:v>
                </c:pt>
                <c:pt idx="9416">
                  <c:v>42479.583333333336</c:v>
                </c:pt>
                <c:pt idx="9417">
                  <c:v>42479.604166666664</c:v>
                </c:pt>
                <c:pt idx="9418">
                  <c:v>42479.625</c:v>
                </c:pt>
                <c:pt idx="9419">
                  <c:v>42479.645833333336</c:v>
                </c:pt>
                <c:pt idx="9420">
                  <c:v>42479.666666666664</c:v>
                </c:pt>
                <c:pt idx="9421">
                  <c:v>42479.6875</c:v>
                </c:pt>
                <c:pt idx="9422">
                  <c:v>42479.708333333336</c:v>
                </c:pt>
                <c:pt idx="9423">
                  <c:v>42479.729166666664</c:v>
                </c:pt>
                <c:pt idx="9424">
                  <c:v>42479.75</c:v>
                </c:pt>
                <c:pt idx="9425">
                  <c:v>42479.770833333336</c:v>
                </c:pt>
                <c:pt idx="9426">
                  <c:v>42479.791666666664</c:v>
                </c:pt>
                <c:pt idx="9427">
                  <c:v>42479.8125</c:v>
                </c:pt>
                <c:pt idx="9428">
                  <c:v>42479.833333333336</c:v>
                </c:pt>
                <c:pt idx="9429">
                  <c:v>42479.854166666664</c:v>
                </c:pt>
                <c:pt idx="9430">
                  <c:v>42479.875</c:v>
                </c:pt>
                <c:pt idx="9431">
                  <c:v>42479.895833333336</c:v>
                </c:pt>
                <c:pt idx="9432">
                  <c:v>42479.916666666664</c:v>
                </c:pt>
                <c:pt idx="9433">
                  <c:v>42479.9375</c:v>
                </c:pt>
                <c:pt idx="9434">
                  <c:v>42479.958333333336</c:v>
                </c:pt>
                <c:pt idx="9435">
                  <c:v>42479.979166666664</c:v>
                </c:pt>
                <c:pt idx="9436">
                  <c:v>42480</c:v>
                </c:pt>
                <c:pt idx="9437">
                  <c:v>42480.020833333336</c:v>
                </c:pt>
                <c:pt idx="9438">
                  <c:v>42480.041666666664</c:v>
                </c:pt>
                <c:pt idx="9439">
                  <c:v>42480.0625</c:v>
                </c:pt>
                <c:pt idx="9440">
                  <c:v>42480.083333333336</c:v>
                </c:pt>
                <c:pt idx="9441">
                  <c:v>42480.104166666664</c:v>
                </c:pt>
                <c:pt idx="9442">
                  <c:v>42480.125</c:v>
                </c:pt>
                <c:pt idx="9443">
                  <c:v>42480.145833333336</c:v>
                </c:pt>
                <c:pt idx="9444">
                  <c:v>42480.166666666664</c:v>
                </c:pt>
                <c:pt idx="9445">
                  <c:v>42480.1875</c:v>
                </c:pt>
                <c:pt idx="9446">
                  <c:v>42480.208333333336</c:v>
                </c:pt>
                <c:pt idx="9447">
                  <c:v>42480.229166666664</c:v>
                </c:pt>
                <c:pt idx="9448">
                  <c:v>42480.25</c:v>
                </c:pt>
                <c:pt idx="9449">
                  <c:v>42480.270833333336</c:v>
                </c:pt>
                <c:pt idx="9450">
                  <c:v>42480.291666666664</c:v>
                </c:pt>
                <c:pt idx="9451">
                  <c:v>42480.3125</c:v>
                </c:pt>
                <c:pt idx="9452">
                  <c:v>42480.333333333336</c:v>
                </c:pt>
                <c:pt idx="9453">
                  <c:v>42480.354166666664</c:v>
                </c:pt>
                <c:pt idx="9454">
                  <c:v>42480.375</c:v>
                </c:pt>
                <c:pt idx="9455">
                  <c:v>42480.395833333336</c:v>
                </c:pt>
                <c:pt idx="9456">
                  <c:v>42480.416666666664</c:v>
                </c:pt>
                <c:pt idx="9457">
                  <c:v>42480.4375</c:v>
                </c:pt>
                <c:pt idx="9458">
                  <c:v>42480.458333333336</c:v>
                </c:pt>
                <c:pt idx="9459">
                  <c:v>42480.479166666664</c:v>
                </c:pt>
                <c:pt idx="9460">
                  <c:v>42480.5</c:v>
                </c:pt>
                <c:pt idx="9461">
                  <c:v>42480.520833333336</c:v>
                </c:pt>
                <c:pt idx="9462">
                  <c:v>42480.541666666664</c:v>
                </c:pt>
                <c:pt idx="9463">
                  <c:v>42480.5625</c:v>
                </c:pt>
                <c:pt idx="9464">
                  <c:v>42480.583333333336</c:v>
                </c:pt>
                <c:pt idx="9465">
                  <c:v>42480.604166666664</c:v>
                </c:pt>
                <c:pt idx="9466">
                  <c:v>42480.625</c:v>
                </c:pt>
                <c:pt idx="9467">
                  <c:v>42480.645833333336</c:v>
                </c:pt>
                <c:pt idx="9468">
                  <c:v>42480.666666666664</c:v>
                </c:pt>
                <c:pt idx="9469">
                  <c:v>42480.6875</c:v>
                </c:pt>
                <c:pt idx="9470">
                  <c:v>42480.708333333336</c:v>
                </c:pt>
                <c:pt idx="9471">
                  <c:v>42480.729166666664</c:v>
                </c:pt>
                <c:pt idx="9472">
                  <c:v>42480.75</c:v>
                </c:pt>
                <c:pt idx="9473">
                  <c:v>42480.770833333336</c:v>
                </c:pt>
                <c:pt idx="9474">
                  <c:v>42480.791666666664</c:v>
                </c:pt>
                <c:pt idx="9475">
                  <c:v>42480.8125</c:v>
                </c:pt>
                <c:pt idx="9476">
                  <c:v>42480.833333333336</c:v>
                </c:pt>
                <c:pt idx="9477">
                  <c:v>42480.854166666664</c:v>
                </c:pt>
                <c:pt idx="9478">
                  <c:v>42480.875</c:v>
                </c:pt>
                <c:pt idx="9479">
                  <c:v>42480.895833333336</c:v>
                </c:pt>
                <c:pt idx="9480">
                  <c:v>42480.916666666664</c:v>
                </c:pt>
                <c:pt idx="9481">
                  <c:v>42480.9375</c:v>
                </c:pt>
                <c:pt idx="9482">
                  <c:v>42480.958333333336</c:v>
                </c:pt>
                <c:pt idx="9483">
                  <c:v>42480.979166666664</c:v>
                </c:pt>
                <c:pt idx="9484">
                  <c:v>42481</c:v>
                </c:pt>
                <c:pt idx="9485">
                  <c:v>42481.020833333336</c:v>
                </c:pt>
                <c:pt idx="9486">
                  <c:v>42481.041666666664</c:v>
                </c:pt>
                <c:pt idx="9487">
                  <c:v>42481.0625</c:v>
                </c:pt>
                <c:pt idx="9488">
                  <c:v>42481.083333333336</c:v>
                </c:pt>
                <c:pt idx="9489">
                  <c:v>42481.104166666664</c:v>
                </c:pt>
                <c:pt idx="9490">
                  <c:v>42481.125</c:v>
                </c:pt>
                <c:pt idx="9491">
                  <c:v>42481.145833333336</c:v>
                </c:pt>
                <c:pt idx="9492">
                  <c:v>42481.166666666664</c:v>
                </c:pt>
                <c:pt idx="9493">
                  <c:v>42481.1875</c:v>
                </c:pt>
                <c:pt idx="9494">
                  <c:v>42481.208333333336</c:v>
                </c:pt>
                <c:pt idx="9495">
                  <c:v>42481.229166666664</c:v>
                </c:pt>
                <c:pt idx="9496">
                  <c:v>42481.25</c:v>
                </c:pt>
                <c:pt idx="9497">
                  <c:v>42481.270833333336</c:v>
                </c:pt>
                <c:pt idx="9498">
                  <c:v>42481.291666666664</c:v>
                </c:pt>
                <c:pt idx="9499">
                  <c:v>42481.3125</c:v>
                </c:pt>
                <c:pt idx="9500">
                  <c:v>42481.333333333336</c:v>
                </c:pt>
                <c:pt idx="9501">
                  <c:v>42481.354166666664</c:v>
                </c:pt>
                <c:pt idx="9502">
                  <c:v>42481.375</c:v>
                </c:pt>
                <c:pt idx="9503">
                  <c:v>42481.395833333336</c:v>
                </c:pt>
                <c:pt idx="9504">
                  <c:v>42481.416666666664</c:v>
                </c:pt>
                <c:pt idx="9505">
                  <c:v>42481.4375</c:v>
                </c:pt>
                <c:pt idx="9506">
                  <c:v>42481.458333333336</c:v>
                </c:pt>
                <c:pt idx="9507">
                  <c:v>42481.479166666664</c:v>
                </c:pt>
                <c:pt idx="9508">
                  <c:v>42481.5</c:v>
                </c:pt>
                <c:pt idx="9509">
                  <c:v>42481.520833333336</c:v>
                </c:pt>
                <c:pt idx="9510">
                  <c:v>42481.541666666664</c:v>
                </c:pt>
                <c:pt idx="9511">
                  <c:v>42481.5625</c:v>
                </c:pt>
                <c:pt idx="9512">
                  <c:v>42481.583333333336</c:v>
                </c:pt>
                <c:pt idx="9513">
                  <c:v>42481.604166666664</c:v>
                </c:pt>
                <c:pt idx="9514">
                  <c:v>42481.625</c:v>
                </c:pt>
                <c:pt idx="9515">
                  <c:v>42481.645833333336</c:v>
                </c:pt>
                <c:pt idx="9516">
                  <c:v>42481.666666666664</c:v>
                </c:pt>
                <c:pt idx="9517">
                  <c:v>42481.6875</c:v>
                </c:pt>
                <c:pt idx="9518">
                  <c:v>42481.708333333336</c:v>
                </c:pt>
                <c:pt idx="9519">
                  <c:v>42481.729166666664</c:v>
                </c:pt>
                <c:pt idx="9520">
                  <c:v>42481.75</c:v>
                </c:pt>
                <c:pt idx="9521">
                  <c:v>42481.770833333336</c:v>
                </c:pt>
                <c:pt idx="9522">
                  <c:v>42481.791666666664</c:v>
                </c:pt>
                <c:pt idx="9523">
                  <c:v>42481.8125</c:v>
                </c:pt>
                <c:pt idx="9524">
                  <c:v>42481.833333333336</c:v>
                </c:pt>
                <c:pt idx="9525">
                  <c:v>42481.854166666664</c:v>
                </c:pt>
                <c:pt idx="9526">
                  <c:v>42481.875</c:v>
                </c:pt>
                <c:pt idx="9527">
                  <c:v>42481.895833333336</c:v>
                </c:pt>
                <c:pt idx="9528">
                  <c:v>42481.916666666664</c:v>
                </c:pt>
                <c:pt idx="9529">
                  <c:v>42481.9375</c:v>
                </c:pt>
                <c:pt idx="9530">
                  <c:v>42481.958333333336</c:v>
                </c:pt>
                <c:pt idx="9531">
                  <c:v>42481.979166666664</c:v>
                </c:pt>
                <c:pt idx="9532">
                  <c:v>42482</c:v>
                </c:pt>
                <c:pt idx="9533">
                  <c:v>42482.020833333336</c:v>
                </c:pt>
                <c:pt idx="9534">
                  <c:v>42482.041666666664</c:v>
                </c:pt>
                <c:pt idx="9535">
                  <c:v>42482.0625</c:v>
                </c:pt>
                <c:pt idx="9536">
                  <c:v>42482.083333333336</c:v>
                </c:pt>
                <c:pt idx="9537">
                  <c:v>42482.104166666664</c:v>
                </c:pt>
                <c:pt idx="9538">
                  <c:v>42482.125</c:v>
                </c:pt>
                <c:pt idx="9539">
                  <c:v>42482.145833333336</c:v>
                </c:pt>
                <c:pt idx="9540">
                  <c:v>42482.166666666664</c:v>
                </c:pt>
                <c:pt idx="9541">
                  <c:v>42482.1875</c:v>
                </c:pt>
                <c:pt idx="9542">
                  <c:v>42482.208333333336</c:v>
                </c:pt>
                <c:pt idx="9543">
                  <c:v>42482.229166666664</c:v>
                </c:pt>
                <c:pt idx="9544">
                  <c:v>42482.25</c:v>
                </c:pt>
                <c:pt idx="9545">
                  <c:v>42482.270833333336</c:v>
                </c:pt>
                <c:pt idx="9546">
                  <c:v>42482.291666666664</c:v>
                </c:pt>
                <c:pt idx="9547">
                  <c:v>42482.3125</c:v>
                </c:pt>
                <c:pt idx="9548">
                  <c:v>42482.333333333336</c:v>
                </c:pt>
                <c:pt idx="9549">
                  <c:v>42482.354166666664</c:v>
                </c:pt>
                <c:pt idx="9550">
                  <c:v>42482.375</c:v>
                </c:pt>
                <c:pt idx="9551">
                  <c:v>42482.395833333336</c:v>
                </c:pt>
                <c:pt idx="9552">
                  <c:v>42482.416666666664</c:v>
                </c:pt>
                <c:pt idx="9553">
                  <c:v>42482.4375</c:v>
                </c:pt>
                <c:pt idx="9554">
                  <c:v>42482.458333333336</c:v>
                </c:pt>
                <c:pt idx="9555">
                  <c:v>42482.479166666664</c:v>
                </c:pt>
                <c:pt idx="9556">
                  <c:v>42482.5</c:v>
                </c:pt>
                <c:pt idx="9557">
                  <c:v>42482.520833333336</c:v>
                </c:pt>
                <c:pt idx="9558">
                  <c:v>42482.541666666664</c:v>
                </c:pt>
                <c:pt idx="9559">
                  <c:v>42482.5625</c:v>
                </c:pt>
                <c:pt idx="9560">
                  <c:v>42482.583333333336</c:v>
                </c:pt>
                <c:pt idx="9561">
                  <c:v>42482.604166666664</c:v>
                </c:pt>
                <c:pt idx="9562">
                  <c:v>42482.625</c:v>
                </c:pt>
                <c:pt idx="9563">
                  <c:v>42482.645833333336</c:v>
                </c:pt>
                <c:pt idx="9564">
                  <c:v>42482.666666666664</c:v>
                </c:pt>
                <c:pt idx="9565">
                  <c:v>42482.6875</c:v>
                </c:pt>
                <c:pt idx="9566">
                  <c:v>42482.708333333336</c:v>
                </c:pt>
                <c:pt idx="9567">
                  <c:v>42482.729166666664</c:v>
                </c:pt>
                <c:pt idx="9568">
                  <c:v>42482.75</c:v>
                </c:pt>
                <c:pt idx="9569">
                  <c:v>42482.770833333336</c:v>
                </c:pt>
                <c:pt idx="9570">
                  <c:v>42482.791666666664</c:v>
                </c:pt>
                <c:pt idx="9571">
                  <c:v>42482.8125</c:v>
                </c:pt>
                <c:pt idx="9572">
                  <c:v>42482.833333333336</c:v>
                </c:pt>
                <c:pt idx="9573">
                  <c:v>42482.854166666664</c:v>
                </c:pt>
                <c:pt idx="9574">
                  <c:v>42482.875</c:v>
                </c:pt>
                <c:pt idx="9575">
                  <c:v>42482.895833333336</c:v>
                </c:pt>
                <c:pt idx="9576">
                  <c:v>42482.916666666664</c:v>
                </c:pt>
                <c:pt idx="9577">
                  <c:v>42482.9375</c:v>
                </c:pt>
                <c:pt idx="9578">
                  <c:v>42482.958333333336</c:v>
                </c:pt>
                <c:pt idx="9579">
                  <c:v>42482.979166666664</c:v>
                </c:pt>
                <c:pt idx="9580">
                  <c:v>42483</c:v>
                </c:pt>
                <c:pt idx="9581">
                  <c:v>42483.020833333336</c:v>
                </c:pt>
                <c:pt idx="9582">
                  <c:v>42483.041666666664</c:v>
                </c:pt>
                <c:pt idx="9583">
                  <c:v>42483.0625</c:v>
                </c:pt>
                <c:pt idx="9584">
                  <c:v>42483.083333333336</c:v>
                </c:pt>
                <c:pt idx="9585">
                  <c:v>42483.104166666664</c:v>
                </c:pt>
                <c:pt idx="9586">
                  <c:v>42483.125</c:v>
                </c:pt>
                <c:pt idx="9587">
                  <c:v>42483.145833333336</c:v>
                </c:pt>
                <c:pt idx="9588">
                  <c:v>42483.166666666664</c:v>
                </c:pt>
                <c:pt idx="9589">
                  <c:v>42483.1875</c:v>
                </c:pt>
                <c:pt idx="9590">
                  <c:v>42483.208333333336</c:v>
                </c:pt>
                <c:pt idx="9591">
                  <c:v>42483.229166666664</c:v>
                </c:pt>
                <c:pt idx="9592">
                  <c:v>42483.25</c:v>
                </c:pt>
                <c:pt idx="9593">
                  <c:v>42483.270833333336</c:v>
                </c:pt>
                <c:pt idx="9594">
                  <c:v>42483.291666666664</c:v>
                </c:pt>
                <c:pt idx="9595">
                  <c:v>42483.3125</c:v>
                </c:pt>
                <c:pt idx="9596">
                  <c:v>42483.333333333336</c:v>
                </c:pt>
                <c:pt idx="9597">
                  <c:v>42483.354166666664</c:v>
                </c:pt>
                <c:pt idx="9598">
                  <c:v>42483.375</c:v>
                </c:pt>
                <c:pt idx="9599">
                  <c:v>42483.395833333336</c:v>
                </c:pt>
                <c:pt idx="9600">
                  <c:v>42483.416666666664</c:v>
                </c:pt>
                <c:pt idx="9601">
                  <c:v>42483.4375</c:v>
                </c:pt>
                <c:pt idx="9602">
                  <c:v>42483.458333333336</c:v>
                </c:pt>
                <c:pt idx="9603">
                  <c:v>42483.479166666664</c:v>
                </c:pt>
                <c:pt idx="9604">
                  <c:v>42483.5</c:v>
                </c:pt>
                <c:pt idx="9605">
                  <c:v>42483.520833333336</c:v>
                </c:pt>
                <c:pt idx="9606">
                  <c:v>42483.541666666664</c:v>
                </c:pt>
                <c:pt idx="9607">
                  <c:v>42483.5625</c:v>
                </c:pt>
                <c:pt idx="9608">
                  <c:v>42483.583333333336</c:v>
                </c:pt>
                <c:pt idx="9609">
                  <c:v>42483.604166666664</c:v>
                </c:pt>
                <c:pt idx="9610">
                  <c:v>42483.625</c:v>
                </c:pt>
                <c:pt idx="9611">
                  <c:v>42483.645833333336</c:v>
                </c:pt>
                <c:pt idx="9612">
                  <c:v>42483.666666666664</c:v>
                </c:pt>
                <c:pt idx="9613">
                  <c:v>42483.6875</c:v>
                </c:pt>
                <c:pt idx="9614">
                  <c:v>42483.708333333336</c:v>
                </c:pt>
                <c:pt idx="9615">
                  <c:v>42483.729166666664</c:v>
                </c:pt>
                <c:pt idx="9616">
                  <c:v>42483.75</c:v>
                </c:pt>
                <c:pt idx="9617">
                  <c:v>42483.770833333336</c:v>
                </c:pt>
                <c:pt idx="9618">
                  <c:v>42483.791666666664</c:v>
                </c:pt>
                <c:pt idx="9619">
                  <c:v>42483.8125</c:v>
                </c:pt>
                <c:pt idx="9620">
                  <c:v>42483.833333333336</c:v>
                </c:pt>
                <c:pt idx="9621">
                  <c:v>42483.854166666664</c:v>
                </c:pt>
                <c:pt idx="9622">
                  <c:v>42483.875</c:v>
                </c:pt>
                <c:pt idx="9623">
                  <c:v>42483.895833333336</c:v>
                </c:pt>
                <c:pt idx="9624">
                  <c:v>42483.916666666664</c:v>
                </c:pt>
                <c:pt idx="9625">
                  <c:v>42483.9375</c:v>
                </c:pt>
                <c:pt idx="9626">
                  <c:v>42483.958333333336</c:v>
                </c:pt>
                <c:pt idx="9627">
                  <c:v>42483.979166666664</c:v>
                </c:pt>
                <c:pt idx="9628">
                  <c:v>42484</c:v>
                </c:pt>
                <c:pt idx="9629">
                  <c:v>42484.020833333336</c:v>
                </c:pt>
                <c:pt idx="9630">
                  <c:v>42484.041666666664</c:v>
                </c:pt>
                <c:pt idx="9631">
                  <c:v>42484.0625</c:v>
                </c:pt>
                <c:pt idx="9632">
                  <c:v>42484.083333333336</c:v>
                </c:pt>
                <c:pt idx="9633">
                  <c:v>42484.104166666664</c:v>
                </c:pt>
                <c:pt idx="9634">
                  <c:v>42484.125</c:v>
                </c:pt>
                <c:pt idx="9635">
                  <c:v>42484.145833333336</c:v>
                </c:pt>
                <c:pt idx="9636">
                  <c:v>42484.166666666664</c:v>
                </c:pt>
                <c:pt idx="9637">
                  <c:v>42484.1875</c:v>
                </c:pt>
                <c:pt idx="9638">
                  <c:v>42484.208333333336</c:v>
                </c:pt>
                <c:pt idx="9639">
                  <c:v>42484.229166666664</c:v>
                </c:pt>
                <c:pt idx="9640">
                  <c:v>42484.25</c:v>
                </c:pt>
                <c:pt idx="9641">
                  <c:v>42484.270833333336</c:v>
                </c:pt>
                <c:pt idx="9642">
                  <c:v>42484.291666666664</c:v>
                </c:pt>
                <c:pt idx="9643">
                  <c:v>42484.3125</c:v>
                </c:pt>
                <c:pt idx="9644">
                  <c:v>42484.333333333336</c:v>
                </c:pt>
                <c:pt idx="9645">
                  <c:v>42484.354166666664</c:v>
                </c:pt>
                <c:pt idx="9646">
                  <c:v>42484.375</c:v>
                </c:pt>
                <c:pt idx="9647">
                  <c:v>42484.395833333336</c:v>
                </c:pt>
                <c:pt idx="9648">
                  <c:v>42484.416666666664</c:v>
                </c:pt>
                <c:pt idx="9649">
                  <c:v>42484.4375</c:v>
                </c:pt>
                <c:pt idx="9650">
                  <c:v>42484.458333333336</c:v>
                </c:pt>
                <c:pt idx="9651">
                  <c:v>42484.479166666664</c:v>
                </c:pt>
                <c:pt idx="9652">
                  <c:v>42484.5</c:v>
                </c:pt>
                <c:pt idx="9653">
                  <c:v>42484.520833333336</c:v>
                </c:pt>
                <c:pt idx="9654">
                  <c:v>42484.541666666664</c:v>
                </c:pt>
                <c:pt idx="9655">
                  <c:v>42484.5625</c:v>
                </c:pt>
                <c:pt idx="9656">
                  <c:v>42484.583333333336</c:v>
                </c:pt>
                <c:pt idx="9657">
                  <c:v>42484.604166666664</c:v>
                </c:pt>
                <c:pt idx="9658">
                  <c:v>42484.625</c:v>
                </c:pt>
                <c:pt idx="9659">
                  <c:v>42484.645833333336</c:v>
                </c:pt>
                <c:pt idx="9660">
                  <c:v>42484.666666666664</c:v>
                </c:pt>
                <c:pt idx="9661">
                  <c:v>42484.6875</c:v>
                </c:pt>
                <c:pt idx="9662">
                  <c:v>42484.708333333336</c:v>
                </c:pt>
                <c:pt idx="9663">
                  <c:v>42484.729166666664</c:v>
                </c:pt>
                <c:pt idx="9664">
                  <c:v>42484.75</c:v>
                </c:pt>
                <c:pt idx="9665">
                  <c:v>42484.770833333336</c:v>
                </c:pt>
                <c:pt idx="9666">
                  <c:v>42484.791666666664</c:v>
                </c:pt>
                <c:pt idx="9667">
                  <c:v>42484.8125</c:v>
                </c:pt>
                <c:pt idx="9668">
                  <c:v>42484.833333333336</c:v>
                </c:pt>
                <c:pt idx="9669">
                  <c:v>42484.854166666664</c:v>
                </c:pt>
                <c:pt idx="9670">
                  <c:v>42484.875</c:v>
                </c:pt>
                <c:pt idx="9671">
                  <c:v>42484.895833333336</c:v>
                </c:pt>
                <c:pt idx="9672">
                  <c:v>42484.916666666664</c:v>
                </c:pt>
                <c:pt idx="9673">
                  <c:v>42484.9375</c:v>
                </c:pt>
                <c:pt idx="9674">
                  <c:v>42484.958333333336</c:v>
                </c:pt>
                <c:pt idx="9675">
                  <c:v>42484.979166666664</c:v>
                </c:pt>
                <c:pt idx="9676">
                  <c:v>42485</c:v>
                </c:pt>
                <c:pt idx="9677">
                  <c:v>42485.020833333336</c:v>
                </c:pt>
                <c:pt idx="9678">
                  <c:v>42485.041666666664</c:v>
                </c:pt>
                <c:pt idx="9679">
                  <c:v>42485.0625</c:v>
                </c:pt>
                <c:pt idx="9680">
                  <c:v>42485.083333333336</c:v>
                </c:pt>
                <c:pt idx="9681">
                  <c:v>42485.104166666664</c:v>
                </c:pt>
                <c:pt idx="9682">
                  <c:v>42485.125</c:v>
                </c:pt>
                <c:pt idx="9683">
                  <c:v>42485.145833333336</c:v>
                </c:pt>
                <c:pt idx="9684">
                  <c:v>42485.166666666664</c:v>
                </c:pt>
                <c:pt idx="9685">
                  <c:v>42485.1875</c:v>
                </c:pt>
                <c:pt idx="9686">
                  <c:v>42485.208333333336</c:v>
                </c:pt>
                <c:pt idx="9687">
                  <c:v>42485.229166666664</c:v>
                </c:pt>
                <c:pt idx="9688">
                  <c:v>42485.25</c:v>
                </c:pt>
                <c:pt idx="9689">
                  <c:v>42485.270833333336</c:v>
                </c:pt>
                <c:pt idx="9690">
                  <c:v>42485.291666666664</c:v>
                </c:pt>
                <c:pt idx="9691">
                  <c:v>42485.3125</c:v>
                </c:pt>
                <c:pt idx="9692">
                  <c:v>42485.333333333336</c:v>
                </c:pt>
                <c:pt idx="9693">
                  <c:v>42485.354166666664</c:v>
                </c:pt>
                <c:pt idx="9694">
                  <c:v>42485.375</c:v>
                </c:pt>
                <c:pt idx="9695">
                  <c:v>42485.395833333336</c:v>
                </c:pt>
                <c:pt idx="9696">
                  <c:v>42485.416666666664</c:v>
                </c:pt>
                <c:pt idx="9697">
                  <c:v>42485.4375</c:v>
                </c:pt>
                <c:pt idx="9698">
                  <c:v>42485.458333333336</c:v>
                </c:pt>
                <c:pt idx="9699">
                  <c:v>42485.479166666664</c:v>
                </c:pt>
                <c:pt idx="9700">
                  <c:v>42485.5</c:v>
                </c:pt>
                <c:pt idx="9701">
                  <c:v>42485.520833333336</c:v>
                </c:pt>
                <c:pt idx="9702">
                  <c:v>42485.541666666664</c:v>
                </c:pt>
                <c:pt idx="9703">
                  <c:v>42485.5625</c:v>
                </c:pt>
                <c:pt idx="9704">
                  <c:v>42485.583333333336</c:v>
                </c:pt>
                <c:pt idx="9705">
                  <c:v>42485.604166666664</c:v>
                </c:pt>
                <c:pt idx="9706">
                  <c:v>42485.625</c:v>
                </c:pt>
                <c:pt idx="9707">
                  <c:v>42485.645833333336</c:v>
                </c:pt>
                <c:pt idx="9708">
                  <c:v>42485.666666666664</c:v>
                </c:pt>
                <c:pt idx="9709">
                  <c:v>42485.6875</c:v>
                </c:pt>
                <c:pt idx="9710">
                  <c:v>42485.708333333336</c:v>
                </c:pt>
                <c:pt idx="9711">
                  <c:v>42485.729166666664</c:v>
                </c:pt>
                <c:pt idx="9712">
                  <c:v>42485.75</c:v>
                </c:pt>
                <c:pt idx="9713">
                  <c:v>42485.770833333336</c:v>
                </c:pt>
                <c:pt idx="9714">
                  <c:v>42485.791666666664</c:v>
                </c:pt>
                <c:pt idx="9715">
                  <c:v>42485.8125</c:v>
                </c:pt>
                <c:pt idx="9716">
                  <c:v>42485.833333333336</c:v>
                </c:pt>
                <c:pt idx="9717">
                  <c:v>42485.854166666664</c:v>
                </c:pt>
                <c:pt idx="9718">
                  <c:v>42485.875</c:v>
                </c:pt>
                <c:pt idx="9719">
                  <c:v>42485.895833333336</c:v>
                </c:pt>
                <c:pt idx="9720">
                  <c:v>42485.916666666664</c:v>
                </c:pt>
                <c:pt idx="9721">
                  <c:v>42485.9375</c:v>
                </c:pt>
                <c:pt idx="9722">
                  <c:v>42485.958333333336</c:v>
                </c:pt>
                <c:pt idx="9723">
                  <c:v>42485.979166666664</c:v>
                </c:pt>
                <c:pt idx="9724">
                  <c:v>42486</c:v>
                </c:pt>
                <c:pt idx="9725">
                  <c:v>42486.020833333336</c:v>
                </c:pt>
                <c:pt idx="9726">
                  <c:v>42486.041666666664</c:v>
                </c:pt>
                <c:pt idx="9727">
                  <c:v>42486.0625</c:v>
                </c:pt>
                <c:pt idx="9728">
                  <c:v>42486.083333333336</c:v>
                </c:pt>
                <c:pt idx="9729">
                  <c:v>42486.104166666664</c:v>
                </c:pt>
                <c:pt idx="9730">
                  <c:v>42486.125</c:v>
                </c:pt>
                <c:pt idx="9731">
                  <c:v>42486.145833333336</c:v>
                </c:pt>
                <c:pt idx="9732">
                  <c:v>42486.166666666664</c:v>
                </c:pt>
                <c:pt idx="9733">
                  <c:v>42486.1875</c:v>
                </c:pt>
                <c:pt idx="9734">
                  <c:v>42486.208333333336</c:v>
                </c:pt>
                <c:pt idx="9735">
                  <c:v>42486.229166666664</c:v>
                </c:pt>
                <c:pt idx="9736">
                  <c:v>42486.25</c:v>
                </c:pt>
                <c:pt idx="9737">
                  <c:v>42486.270833333336</c:v>
                </c:pt>
                <c:pt idx="9738">
                  <c:v>42486.291666666664</c:v>
                </c:pt>
                <c:pt idx="9739">
                  <c:v>42486.3125</c:v>
                </c:pt>
                <c:pt idx="9740">
                  <c:v>42486.333333333336</c:v>
                </c:pt>
                <c:pt idx="9741">
                  <c:v>42486.354166666664</c:v>
                </c:pt>
                <c:pt idx="9742">
                  <c:v>42486.375</c:v>
                </c:pt>
                <c:pt idx="9743">
                  <c:v>42486.395833333336</c:v>
                </c:pt>
                <c:pt idx="9744">
                  <c:v>42486.416666666664</c:v>
                </c:pt>
                <c:pt idx="9745">
                  <c:v>42486.4375</c:v>
                </c:pt>
                <c:pt idx="9746">
                  <c:v>42486.458333333336</c:v>
                </c:pt>
                <c:pt idx="9747">
                  <c:v>42486.479166666664</c:v>
                </c:pt>
                <c:pt idx="9748">
                  <c:v>42486.5</c:v>
                </c:pt>
                <c:pt idx="9749">
                  <c:v>42486.520833333336</c:v>
                </c:pt>
                <c:pt idx="9750">
                  <c:v>42486.541666666664</c:v>
                </c:pt>
                <c:pt idx="9751">
                  <c:v>42486.5625</c:v>
                </c:pt>
                <c:pt idx="9752">
                  <c:v>42486.583333333336</c:v>
                </c:pt>
                <c:pt idx="9753">
                  <c:v>42486.604166666664</c:v>
                </c:pt>
                <c:pt idx="9754">
                  <c:v>42486.625</c:v>
                </c:pt>
                <c:pt idx="9755">
                  <c:v>42486.645833333336</c:v>
                </c:pt>
                <c:pt idx="9756">
                  <c:v>42486.666666666664</c:v>
                </c:pt>
                <c:pt idx="9757">
                  <c:v>42486.6875</c:v>
                </c:pt>
                <c:pt idx="9758">
                  <c:v>42486.708333333336</c:v>
                </c:pt>
                <c:pt idx="9759">
                  <c:v>42486.729166666664</c:v>
                </c:pt>
                <c:pt idx="9760">
                  <c:v>42486.75</c:v>
                </c:pt>
                <c:pt idx="9761">
                  <c:v>42486.770833333336</c:v>
                </c:pt>
                <c:pt idx="9762">
                  <c:v>42486.791666666664</c:v>
                </c:pt>
                <c:pt idx="9763">
                  <c:v>42486.8125</c:v>
                </c:pt>
                <c:pt idx="9764">
                  <c:v>42486.833333333336</c:v>
                </c:pt>
                <c:pt idx="9765">
                  <c:v>42486.854166666664</c:v>
                </c:pt>
                <c:pt idx="9766">
                  <c:v>42486.875</c:v>
                </c:pt>
                <c:pt idx="9767">
                  <c:v>42486.895833333336</c:v>
                </c:pt>
                <c:pt idx="9768">
                  <c:v>42486.916666666664</c:v>
                </c:pt>
                <c:pt idx="9769">
                  <c:v>42486.9375</c:v>
                </c:pt>
                <c:pt idx="9770">
                  <c:v>42486.958333333336</c:v>
                </c:pt>
                <c:pt idx="9771">
                  <c:v>42486.979166666664</c:v>
                </c:pt>
                <c:pt idx="9772">
                  <c:v>42487</c:v>
                </c:pt>
                <c:pt idx="9773">
                  <c:v>42487.020833333336</c:v>
                </c:pt>
                <c:pt idx="9774">
                  <c:v>42487.041666666664</c:v>
                </c:pt>
                <c:pt idx="9775">
                  <c:v>42487.0625</c:v>
                </c:pt>
                <c:pt idx="9776">
                  <c:v>42487.083333333336</c:v>
                </c:pt>
                <c:pt idx="9777">
                  <c:v>42487.104166666664</c:v>
                </c:pt>
                <c:pt idx="9778">
                  <c:v>42487.125</c:v>
                </c:pt>
                <c:pt idx="9779">
                  <c:v>42487.145833333336</c:v>
                </c:pt>
                <c:pt idx="9780">
                  <c:v>42487.166666666664</c:v>
                </c:pt>
                <c:pt idx="9781">
                  <c:v>42487.1875</c:v>
                </c:pt>
                <c:pt idx="9782">
                  <c:v>42487.208333333336</c:v>
                </c:pt>
                <c:pt idx="9783">
                  <c:v>42487.229166666664</c:v>
                </c:pt>
                <c:pt idx="9784">
                  <c:v>42487.25</c:v>
                </c:pt>
                <c:pt idx="9785">
                  <c:v>42487.270833333336</c:v>
                </c:pt>
                <c:pt idx="9786">
                  <c:v>42487.291666666664</c:v>
                </c:pt>
                <c:pt idx="9787">
                  <c:v>42487.3125</c:v>
                </c:pt>
                <c:pt idx="9788">
                  <c:v>42487.333333333336</c:v>
                </c:pt>
                <c:pt idx="9789">
                  <c:v>42487.354166666664</c:v>
                </c:pt>
                <c:pt idx="9790">
                  <c:v>42487.375</c:v>
                </c:pt>
                <c:pt idx="9791">
                  <c:v>42487.395833333336</c:v>
                </c:pt>
                <c:pt idx="9792">
                  <c:v>42487.416666666664</c:v>
                </c:pt>
                <c:pt idx="9793">
                  <c:v>42487.4375</c:v>
                </c:pt>
                <c:pt idx="9794">
                  <c:v>42487.458333333336</c:v>
                </c:pt>
                <c:pt idx="9795">
                  <c:v>42487.479166666664</c:v>
                </c:pt>
                <c:pt idx="9796">
                  <c:v>42487.5</c:v>
                </c:pt>
                <c:pt idx="9797">
                  <c:v>42487.520833333336</c:v>
                </c:pt>
                <c:pt idx="9798">
                  <c:v>42487.541666666664</c:v>
                </c:pt>
                <c:pt idx="9799">
                  <c:v>42487.5625</c:v>
                </c:pt>
                <c:pt idx="9800">
                  <c:v>42487.583333333336</c:v>
                </c:pt>
                <c:pt idx="9801">
                  <c:v>42487.604166666664</c:v>
                </c:pt>
                <c:pt idx="9802">
                  <c:v>42487.625</c:v>
                </c:pt>
                <c:pt idx="9803">
                  <c:v>42487.645833333336</c:v>
                </c:pt>
                <c:pt idx="9804">
                  <c:v>42487.666666666664</c:v>
                </c:pt>
                <c:pt idx="9805">
                  <c:v>42487.6875</c:v>
                </c:pt>
                <c:pt idx="9806">
                  <c:v>42487.708333333336</c:v>
                </c:pt>
                <c:pt idx="9807">
                  <c:v>42487.729166666664</c:v>
                </c:pt>
                <c:pt idx="9808">
                  <c:v>42487.75</c:v>
                </c:pt>
                <c:pt idx="9809">
                  <c:v>42487.770833333336</c:v>
                </c:pt>
                <c:pt idx="9810">
                  <c:v>42487.791666666664</c:v>
                </c:pt>
                <c:pt idx="9811">
                  <c:v>42487.8125</c:v>
                </c:pt>
                <c:pt idx="9812">
                  <c:v>42487.833333333336</c:v>
                </c:pt>
                <c:pt idx="9813">
                  <c:v>42487.854166666664</c:v>
                </c:pt>
                <c:pt idx="9814">
                  <c:v>42487.875</c:v>
                </c:pt>
                <c:pt idx="9815">
                  <c:v>42487.895833333336</c:v>
                </c:pt>
                <c:pt idx="9816">
                  <c:v>42487.916666666664</c:v>
                </c:pt>
                <c:pt idx="9817">
                  <c:v>42487.9375</c:v>
                </c:pt>
                <c:pt idx="9818">
                  <c:v>42487.958333333336</c:v>
                </c:pt>
                <c:pt idx="9819">
                  <c:v>42487.979166666664</c:v>
                </c:pt>
                <c:pt idx="9820">
                  <c:v>42488</c:v>
                </c:pt>
                <c:pt idx="9821">
                  <c:v>42488.020833333336</c:v>
                </c:pt>
                <c:pt idx="9822">
                  <c:v>42488.041666666664</c:v>
                </c:pt>
                <c:pt idx="9823">
                  <c:v>42488.0625</c:v>
                </c:pt>
                <c:pt idx="9824">
                  <c:v>42488.083333333336</c:v>
                </c:pt>
                <c:pt idx="9825">
                  <c:v>42488.104166666664</c:v>
                </c:pt>
                <c:pt idx="9826">
                  <c:v>42488.125</c:v>
                </c:pt>
                <c:pt idx="9827">
                  <c:v>42488.145833333336</c:v>
                </c:pt>
                <c:pt idx="9828">
                  <c:v>42488.166666666664</c:v>
                </c:pt>
                <c:pt idx="9829">
                  <c:v>42488.1875</c:v>
                </c:pt>
                <c:pt idx="9830">
                  <c:v>42488.208333333336</c:v>
                </c:pt>
                <c:pt idx="9831">
                  <c:v>42488.229166666664</c:v>
                </c:pt>
                <c:pt idx="9832">
                  <c:v>42488.25</c:v>
                </c:pt>
                <c:pt idx="9833">
                  <c:v>42488.270833333336</c:v>
                </c:pt>
                <c:pt idx="9834">
                  <c:v>42488.291666666664</c:v>
                </c:pt>
                <c:pt idx="9835">
                  <c:v>42488.3125</c:v>
                </c:pt>
                <c:pt idx="9836">
                  <c:v>42488.333333333336</c:v>
                </c:pt>
                <c:pt idx="9837">
                  <c:v>42488.354166666664</c:v>
                </c:pt>
                <c:pt idx="9838">
                  <c:v>42488.375</c:v>
                </c:pt>
                <c:pt idx="9839">
                  <c:v>42488.395833333336</c:v>
                </c:pt>
                <c:pt idx="9840">
                  <c:v>42488.416666666664</c:v>
                </c:pt>
                <c:pt idx="9841">
                  <c:v>42488.4375</c:v>
                </c:pt>
                <c:pt idx="9842">
                  <c:v>42488.458333333336</c:v>
                </c:pt>
                <c:pt idx="9843">
                  <c:v>42488.479166666664</c:v>
                </c:pt>
                <c:pt idx="9844">
                  <c:v>42488.5</c:v>
                </c:pt>
                <c:pt idx="9845">
                  <c:v>42488.520833333336</c:v>
                </c:pt>
                <c:pt idx="9846">
                  <c:v>42488.541666666664</c:v>
                </c:pt>
                <c:pt idx="9847">
                  <c:v>42488.5625</c:v>
                </c:pt>
                <c:pt idx="9848">
                  <c:v>42488.583333333336</c:v>
                </c:pt>
                <c:pt idx="9849">
                  <c:v>42488.604166666664</c:v>
                </c:pt>
                <c:pt idx="9850">
                  <c:v>42488.625</c:v>
                </c:pt>
                <c:pt idx="9851">
                  <c:v>42488.645833333336</c:v>
                </c:pt>
                <c:pt idx="9852">
                  <c:v>42488.666666666664</c:v>
                </c:pt>
                <c:pt idx="9853">
                  <c:v>42488.6875</c:v>
                </c:pt>
                <c:pt idx="9854">
                  <c:v>42488.708333333336</c:v>
                </c:pt>
                <c:pt idx="9855">
                  <c:v>42488.729166666664</c:v>
                </c:pt>
                <c:pt idx="9856">
                  <c:v>42488.75</c:v>
                </c:pt>
                <c:pt idx="9857">
                  <c:v>42488.770833333336</c:v>
                </c:pt>
                <c:pt idx="9858">
                  <c:v>42488.791666666664</c:v>
                </c:pt>
                <c:pt idx="9859">
                  <c:v>42488.8125</c:v>
                </c:pt>
                <c:pt idx="9860">
                  <c:v>42488.833333333336</c:v>
                </c:pt>
                <c:pt idx="9861">
                  <c:v>42488.854166666664</c:v>
                </c:pt>
                <c:pt idx="9862">
                  <c:v>42488.875</c:v>
                </c:pt>
                <c:pt idx="9863">
                  <c:v>42488.895833333336</c:v>
                </c:pt>
                <c:pt idx="9864">
                  <c:v>42488.916666666664</c:v>
                </c:pt>
                <c:pt idx="9865">
                  <c:v>42488.9375</c:v>
                </c:pt>
                <c:pt idx="9866">
                  <c:v>42488.958333333336</c:v>
                </c:pt>
                <c:pt idx="9867">
                  <c:v>42488.979166666664</c:v>
                </c:pt>
                <c:pt idx="9868">
                  <c:v>42489</c:v>
                </c:pt>
                <c:pt idx="9869">
                  <c:v>42489.020833333336</c:v>
                </c:pt>
                <c:pt idx="9870">
                  <c:v>42489.041666666664</c:v>
                </c:pt>
                <c:pt idx="9871">
                  <c:v>42489.0625</c:v>
                </c:pt>
                <c:pt idx="9872">
                  <c:v>42489.083333333336</c:v>
                </c:pt>
                <c:pt idx="9873">
                  <c:v>42489.104166666664</c:v>
                </c:pt>
                <c:pt idx="9874">
                  <c:v>42489.125</c:v>
                </c:pt>
                <c:pt idx="9875">
                  <c:v>42489.145833333336</c:v>
                </c:pt>
                <c:pt idx="9876">
                  <c:v>42489.166666666664</c:v>
                </c:pt>
                <c:pt idx="9877">
                  <c:v>42489.1875</c:v>
                </c:pt>
                <c:pt idx="9878">
                  <c:v>42489.208333333336</c:v>
                </c:pt>
                <c:pt idx="9879">
                  <c:v>42489.229166666664</c:v>
                </c:pt>
                <c:pt idx="9880">
                  <c:v>42489.25</c:v>
                </c:pt>
                <c:pt idx="9881">
                  <c:v>42489.270833333336</c:v>
                </c:pt>
                <c:pt idx="9882">
                  <c:v>42489.291666666664</c:v>
                </c:pt>
                <c:pt idx="9883">
                  <c:v>42489.3125</c:v>
                </c:pt>
                <c:pt idx="9884">
                  <c:v>42489.333333333336</c:v>
                </c:pt>
                <c:pt idx="9885">
                  <c:v>42489.354166666664</c:v>
                </c:pt>
                <c:pt idx="9886">
                  <c:v>42489.375</c:v>
                </c:pt>
                <c:pt idx="9887">
                  <c:v>42489.395833333336</c:v>
                </c:pt>
                <c:pt idx="9888">
                  <c:v>42489.416666666664</c:v>
                </c:pt>
                <c:pt idx="9889">
                  <c:v>42489.4375</c:v>
                </c:pt>
                <c:pt idx="9890">
                  <c:v>42489.458333333336</c:v>
                </c:pt>
                <c:pt idx="9891">
                  <c:v>42489.479166666664</c:v>
                </c:pt>
                <c:pt idx="9892">
                  <c:v>42489.5</c:v>
                </c:pt>
                <c:pt idx="9893">
                  <c:v>42489.520833333336</c:v>
                </c:pt>
                <c:pt idx="9894">
                  <c:v>42489.541666666664</c:v>
                </c:pt>
                <c:pt idx="9895">
                  <c:v>42489.5625</c:v>
                </c:pt>
                <c:pt idx="9896">
                  <c:v>42489.583333333336</c:v>
                </c:pt>
                <c:pt idx="9897">
                  <c:v>42489.604166666664</c:v>
                </c:pt>
                <c:pt idx="9898">
                  <c:v>42489.625</c:v>
                </c:pt>
                <c:pt idx="9899">
                  <c:v>42489.645833333336</c:v>
                </c:pt>
                <c:pt idx="9900">
                  <c:v>42489.666666666664</c:v>
                </c:pt>
                <c:pt idx="9901">
                  <c:v>42489.6875</c:v>
                </c:pt>
                <c:pt idx="9902">
                  <c:v>42489.708333333336</c:v>
                </c:pt>
                <c:pt idx="9903">
                  <c:v>42489.729166666664</c:v>
                </c:pt>
                <c:pt idx="9904">
                  <c:v>42489.75</c:v>
                </c:pt>
                <c:pt idx="9905">
                  <c:v>42489.770833333336</c:v>
                </c:pt>
                <c:pt idx="9906">
                  <c:v>42489.791666666664</c:v>
                </c:pt>
                <c:pt idx="9907">
                  <c:v>42489.8125</c:v>
                </c:pt>
                <c:pt idx="9908">
                  <c:v>42489.833333333336</c:v>
                </c:pt>
                <c:pt idx="9909">
                  <c:v>42489.854166666664</c:v>
                </c:pt>
                <c:pt idx="9910">
                  <c:v>42489.875</c:v>
                </c:pt>
                <c:pt idx="9911">
                  <c:v>42489.895833333336</c:v>
                </c:pt>
                <c:pt idx="9912">
                  <c:v>42489.916666666664</c:v>
                </c:pt>
                <c:pt idx="9913">
                  <c:v>42489.9375</c:v>
                </c:pt>
                <c:pt idx="9914">
                  <c:v>42489.958333333336</c:v>
                </c:pt>
                <c:pt idx="9915">
                  <c:v>42489.979166666664</c:v>
                </c:pt>
                <c:pt idx="9916">
                  <c:v>42490</c:v>
                </c:pt>
                <c:pt idx="9917">
                  <c:v>42490.020833333336</c:v>
                </c:pt>
                <c:pt idx="9918">
                  <c:v>42490.041666666664</c:v>
                </c:pt>
                <c:pt idx="9919">
                  <c:v>42490.0625</c:v>
                </c:pt>
                <c:pt idx="9920">
                  <c:v>42490.083333333336</c:v>
                </c:pt>
                <c:pt idx="9921">
                  <c:v>42490.104166666664</c:v>
                </c:pt>
                <c:pt idx="9922">
                  <c:v>42490.125</c:v>
                </c:pt>
                <c:pt idx="9923">
                  <c:v>42490.145833333336</c:v>
                </c:pt>
                <c:pt idx="9924">
                  <c:v>42490.166666666664</c:v>
                </c:pt>
                <c:pt idx="9925">
                  <c:v>42490.1875</c:v>
                </c:pt>
                <c:pt idx="9926">
                  <c:v>42490.208333333336</c:v>
                </c:pt>
                <c:pt idx="9927">
                  <c:v>42490.229166666664</c:v>
                </c:pt>
                <c:pt idx="9928">
                  <c:v>42490.25</c:v>
                </c:pt>
                <c:pt idx="9929">
                  <c:v>42490.270833333336</c:v>
                </c:pt>
                <c:pt idx="9930">
                  <c:v>42490.291666666664</c:v>
                </c:pt>
                <c:pt idx="9931">
                  <c:v>42490.3125</c:v>
                </c:pt>
                <c:pt idx="9932">
                  <c:v>42490.333333333336</c:v>
                </c:pt>
                <c:pt idx="9933">
                  <c:v>42490.354166666664</c:v>
                </c:pt>
                <c:pt idx="9934">
                  <c:v>42490.375</c:v>
                </c:pt>
                <c:pt idx="9935">
                  <c:v>42490.395833333336</c:v>
                </c:pt>
                <c:pt idx="9936">
                  <c:v>42490.416666666664</c:v>
                </c:pt>
                <c:pt idx="9937">
                  <c:v>42490.4375</c:v>
                </c:pt>
                <c:pt idx="9938">
                  <c:v>42490.458333333336</c:v>
                </c:pt>
                <c:pt idx="9939">
                  <c:v>42490.479166666664</c:v>
                </c:pt>
                <c:pt idx="9940">
                  <c:v>42490.5</c:v>
                </c:pt>
                <c:pt idx="9941">
                  <c:v>42490.520833333336</c:v>
                </c:pt>
                <c:pt idx="9942">
                  <c:v>42490.541666666664</c:v>
                </c:pt>
                <c:pt idx="9943">
                  <c:v>42490.5625</c:v>
                </c:pt>
                <c:pt idx="9944">
                  <c:v>42490.583333333336</c:v>
                </c:pt>
                <c:pt idx="9945">
                  <c:v>42490.604166666664</c:v>
                </c:pt>
                <c:pt idx="9946">
                  <c:v>42490.625</c:v>
                </c:pt>
                <c:pt idx="9947">
                  <c:v>42490.645833333336</c:v>
                </c:pt>
                <c:pt idx="9948">
                  <c:v>42490.666666666664</c:v>
                </c:pt>
                <c:pt idx="9949">
                  <c:v>42490.6875</c:v>
                </c:pt>
                <c:pt idx="9950">
                  <c:v>42490.708333333336</c:v>
                </c:pt>
                <c:pt idx="9951">
                  <c:v>42490.729166666664</c:v>
                </c:pt>
                <c:pt idx="9952">
                  <c:v>42490.75</c:v>
                </c:pt>
                <c:pt idx="9953">
                  <c:v>42490.770833333336</c:v>
                </c:pt>
                <c:pt idx="9954">
                  <c:v>42490.791666666664</c:v>
                </c:pt>
                <c:pt idx="9955">
                  <c:v>42490.8125</c:v>
                </c:pt>
                <c:pt idx="9956">
                  <c:v>42490.833333333336</c:v>
                </c:pt>
                <c:pt idx="9957">
                  <c:v>42490.854166666664</c:v>
                </c:pt>
                <c:pt idx="9958">
                  <c:v>42490.875</c:v>
                </c:pt>
                <c:pt idx="9959">
                  <c:v>42490.895833333336</c:v>
                </c:pt>
                <c:pt idx="9960">
                  <c:v>42490.916666666664</c:v>
                </c:pt>
                <c:pt idx="9961">
                  <c:v>42490.9375</c:v>
                </c:pt>
                <c:pt idx="9962">
                  <c:v>42490.958333333336</c:v>
                </c:pt>
                <c:pt idx="9963">
                  <c:v>42490.979166666664</c:v>
                </c:pt>
                <c:pt idx="9964">
                  <c:v>42491</c:v>
                </c:pt>
                <c:pt idx="9965">
                  <c:v>42491.020833333336</c:v>
                </c:pt>
                <c:pt idx="9966">
                  <c:v>42491.041666666664</c:v>
                </c:pt>
                <c:pt idx="9967">
                  <c:v>42491.0625</c:v>
                </c:pt>
                <c:pt idx="9968">
                  <c:v>42491.083333333336</c:v>
                </c:pt>
                <c:pt idx="9969">
                  <c:v>42491.104166666664</c:v>
                </c:pt>
                <c:pt idx="9970">
                  <c:v>42491.125</c:v>
                </c:pt>
                <c:pt idx="9971">
                  <c:v>42491.145833333336</c:v>
                </c:pt>
                <c:pt idx="9972">
                  <c:v>42491.166666666664</c:v>
                </c:pt>
                <c:pt idx="9973">
                  <c:v>42491.1875</c:v>
                </c:pt>
                <c:pt idx="9974">
                  <c:v>42491.208333333336</c:v>
                </c:pt>
                <c:pt idx="9975">
                  <c:v>42491.229166666664</c:v>
                </c:pt>
                <c:pt idx="9976">
                  <c:v>42491.25</c:v>
                </c:pt>
                <c:pt idx="9977">
                  <c:v>42491.270833333336</c:v>
                </c:pt>
                <c:pt idx="9978">
                  <c:v>42491.291666666664</c:v>
                </c:pt>
                <c:pt idx="9979">
                  <c:v>42491.3125</c:v>
                </c:pt>
                <c:pt idx="9980">
                  <c:v>42491.333333333336</c:v>
                </c:pt>
                <c:pt idx="9981">
                  <c:v>42491.354166666664</c:v>
                </c:pt>
                <c:pt idx="9982">
                  <c:v>42491.375</c:v>
                </c:pt>
                <c:pt idx="9983">
                  <c:v>42491.395833333336</c:v>
                </c:pt>
                <c:pt idx="9984">
                  <c:v>42491.416666666664</c:v>
                </c:pt>
                <c:pt idx="9985">
                  <c:v>42491.4375</c:v>
                </c:pt>
                <c:pt idx="9986">
                  <c:v>42491.458333333336</c:v>
                </c:pt>
                <c:pt idx="9987">
                  <c:v>42491.479166666664</c:v>
                </c:pt>
                <c:pt idx="9988">
                  <c:v>42491.5</c:v>
                </c:pt>
                <c:pt idx="9989">
                  <c:v>42491.520833333336</c:v>
                </c:pt>
                <c:pt idx="9990">
                  <c:v>42491.541666666664</c:v>
                </c:pt>
                <c:pt idx="9991">
                  <c:v>42491.5625</c:v>
                </c:pt>
                <c:pt idx="9992">
                  <c:v>42491.583333333336</c:v>
                </c:pt>
                <c:pt idx="9993">
                  <c:v>42491.604166666664</c:v>
                </c:pt>
                <c:pt idx="9994">
                  <c:v>42491.625</c:v>
                </c:pt>
                <c:pt idx="9995">
                  <c:v>42491.645833333336</c:v>
                </c:pt>
                <c:pt idx="9996">
                  <c:v>42491.666666666664</c:v>
                </c:pt>
                <c:pt idx="9997">
                  <c:v>42491.6875</c:v>
                </c:pt>
                <c:pt idx="9998">
                  <c:v>42491.708333333336</c:v>
                </c:pt>
                <c:pt idx="9999">
                  <c:v>42491.729166666664</c:v>
                </c:pt>
                <c:pt idx="10000">
                  <c:v>42491.75</c:v>
                </c:pt>
                <c:pt idx="10001">
                  <c:v>42491.770833333336</c:v>
                </c:pt>
                <c:pt idx="10002">
                  <c:v>42491.791666666664</c:v>
                </c:pt>
                <c:pt idx="10003">
                  <c:v>42491.8125</c:v>
                </c:pt>
                <c:pt idx="10004">
                  <c:v>42491.833333333336</c:v>
                </c:pt>
                <c:pt idx="10005">
                  <c:v>42491.854166666664</c:v>
                </c:pt>
                <c:pt idx="10006">
                  <c:v>42491.875</c:v>
                </c:pt>
                <c:pt idx="10007">
                  <c:v>42491.895833333336</c:v>
                </c:pt>
                <c:pt idx="10008">
                  <c:v>42491.916666666664</c:v>
                </c:pt>
                <c:pt idx="10009">
                  <c:v>42491.9375</c:v>
                </c:pt>
                <c:pt idx="10010">
                  <c:v>42491.958333333336</c:v>
                </c:pt>
                <c:pt idx="10011">
                  <c:v>42491.979166666664</c:v>
                </c:pt>
                <c:pt idx="10012">
                  <c:v>42492</c:v>
                </c:pt>
                <c:pt idx="10013">
                  <c:v>42492.020833333336</c:v>
                </c:pt>
                <c:pt idx="10014">
                  <c:v>42492.041666666664</c:v>
                </c:pt>
                <c:pt idx="10015">
                  <c:v>42492.0625</c:v>
                </c:pt>
                <c:pt idx="10016">
                  <c:v>42492.083333333336</c:v>
                </c:pt>
                <c:pt idx="10017">
                  <c:v>42492.104166666664</c:v>
                </c:pt>
                <c:pt idx="10018">
                  <c:v>42492.125</c:v>
                </c:pt>
                <c:pt idx="10019">
                  <c:v>42492.145833333336</c:v>
                </c:pt>
                <c:pt idx="10020">
                  <c:v>42492.166666666664</c:v>
                </c:pt>
                <c:pt idx="10021">
                  <c:v>42492.1875</c:v>
                </c:pt>
                <c:pt idx="10022">
                  <c:v>42492.208333333336</c:v>
                </c:pt>
                <c:pt idx="10023">
                  <c:v>42492.229166666664</c:v>
                </c:pt>
                <c:pt idx="10024">
                  <c:v>42492.25</c:v>
                </c:pt>
                <c:pt idx="10025">
                  <c:v>42492.270833333336</c:v>
                </c:pt>
                <c:pt idx="10026">
                  <c:v>42492.291666666664</c:v>
                </c:pt>
                <c:pt idx="10027">
                  <c:v>42492.3125</c:v>
                </c:pt>
                <c:pt idx="10028">
                  <c:v>42492.333333333336</c:v>
                </c:pt>
                <c:pt idx="10029">
                  <c:v>42492.354166666664</c:v>
                </c:pt>
                <c:pt idx="10030">
                  <c:v>42492.375</c:v>
                </c:pt>
                <c:pt idx="10031">
                  <c:v>42492.395833333336</c:v>
                </c:pt>
                <c:pt idx="10032">
                  <c:v>42492.416666666664</c:v>
                </c:pt>
                <c:pt idx="10033">
                  <c:v>42492.4375</c:v>
                </c:pt>
                <c:pt idx="10034">
                  <c:v>42492.458333333336</c:v>
                </c:pt>
                <c:pt idx="10035">
                  <c:v>42492.479166666664</c:v>
                </c:pt>
                <c:pt idx="10036">
                  <c:v>42492.5</c:v>
                </c:pt>
                <c:pt idx="10037">
                  <c:v>42492.520833333336</c:v>
                </c:pt>
                <c:pt idx="10038">
                  <c:v>42492.541666666664</c:v>
                </c:pt>
                <c:pt idx="10039">
                  <c:v>42492.5625</c:v>
                </c:pt>
                <c:pt idx="10040">
                  <c:v>42492.583333333336</c:v>
                </c:pt>
                <c:pt idx="10041">
                  <c:v>42492.604166666664</c:v>
                </c:pt>
                <c:pt idx="10042">
                  <c:v>42492.625</c:v>
                </c:pt>
                <c:pt idx="10043">
                  <c:v>42492.645833333336</c:v>
                </c:pt>
                <c:pt idx="10044">
                  <c:v>42492.666666666664</c:v>
                </c:pt>
                <c:pt idx="10045">
                  <c:v>42492.6875</c:v>
                </c:pt>
                <c:pt idx="10046">
                  <c:v>42492.708333333336</c:v>
                </c:pt>
                <c:pt idx="10047">
                  <c:v>42492.729166666664</c:v>
                </c:pt>
                <c:pt idx="10048">
                  <c:v>42492.75</c:v>
                </c:pt>
                <c:pt idx="10049">
                  <c:v>42492.770833333336</c:v>
                </c:pt>
                <c:pt idx="10050">
                  <c:v>42492.791666666664</c:v>
                </c:pt>
                <c:pt idx="10051">
                  <c:v>42492.8125</c:v>
                </c:pt>
                <c:pt idx="10052">
                  <c:v>42492.833333333336</c:v>
                </c:pt>
                <c:pt idx="10053">
                  <c:v>42492.854166666664</c:v>
                </c:pt>
                <c:pt idx="10054">
                  <c:v>42492.875</c:v>
                </c:pt>
                <c:pt idx="10055">
                  <c:v>42492.895833333336</c:v>
                </c:pt>
                <c:pt idx="10056">
                  <c:v>42492.916666666664</c:v>
                </c:pt>
                <c:pt idx="10057">
                  <c:v>42492.9375</c:v>
                </c:pt>
                <c:pt idx="10058">
                  <c:v>42492.958333333336</c:v>
                </c:pt>
                <c:pt idx="10059">
                  <c:v>42492.979166666664</c:v>
                </c:pt>
                <c:pt idx="10060">
                  <c:v>42493</c:v>
                </c:pt>
                <c:pt idx="10061">
                  <c:v>42493.020833333336</c:v>
                </c:pt>
                <c:pt idx="10062">
                  <c:v>42493.041666666664</c:v>
                </c:pt>
                <c:pt idx="10063">
                  <c:v>42493.0625</c:v>
                </c:pt>
                <c:pt idx="10064">
                  <c:v>42493.083333333336</c:v>
                </c:pt>
                <c:pt idx="10065">
                  <c:v>42493.104166666664</c:v>
                </c:pt>
                <c:pt idx="10066">
                  <c:v>42493.125</c:v>
                </c:pt>
                <c:pt idx="10067">
                  <c:v>42493.145833333336</c:v>
                </c:pt>
                <c:pt idx="10068">
                  <c:v>42493.166666666664</c:v>
                </c:pt>
                <c:pt idx="10069">
                  <c:v>42493.1875</c:v>
                </c:pt>
                <c:pt idx="10070">
                  <c:v>42493.208333333336</c:v>
                </c:pt>
                <c:pt idx="10071">
                  <c:v>42493.229166666664</c:v>
                </c:pt>
                <c:pt idx="10072">
                  <c:v>42493.25</c:v>
                </c:pt>
                <c:pt idx="10073">
                  <c:v>42493.270833333336</c:v>
                </c:pt>
                <c:pt idx="10074">
                  <c:v>42493.291666666664</c:v>
                </c:pt>
                <c:pt idx="10075">
                  <c:v>42493.3125</c:v>
                </c:pt>
                <c:pt idx="10076">
                  <c:v>42493.333333333336</c:v>
                </c:pt>
                <c:pt idx="10077">
                  <c:v>42493.354166666664</c:v>
                </c:pt>
                <c:pt idx="10078">
                  <c:v>42493.375</c:v>
                </c:pt>
                <c:pt idx="10079">
                  <c:v>42493.395833333336</c:v>
                </c:pt>
                <c:pt idx="10080">
                  <c:v>42493.416666666664</c:v>
                </c:pt>
                <c:pt idx="10081">
                  <c:v>42493.4375</c:v>
                </c:pt>
                <c:pt idx="10082">
                  <c:v>42493.458333333336</c:v>
                </c:pt>
                <c:pt idx="10083">
                  <c:v>42493.479166666664</c:v>
                </c:pt>
                <c:pt idx="10084">
                  <c:v>42493.5</c:v>
                </c:pt>
                <c:pt idx="10085">
                  <c:v>42493.520833333336</c:v>
                </c:pt>
                <c:pt idx="10086">
                  <c:v>42493.541666666664</c:v>
                </c:pt>
                <c:pt idx="10087">
                  <c:v>42493.5625</c:v>
                </c:pt>
                <c:pt idx="10088">
                  <c:v>42493.583333333336</c:v>
                </c:pt>
                <c:pt idx="10089">
                  <c:v>42493.604166666664</c:v>
                </c:pt>
                <c:pt idx="10090">
                  <c:v>42493.625</c:v>
                </c:pt>
                <c:pt idx="10091">
                  <c:v>42493.645833333336</c:v>
                </c:pt>
                <c:pt idx="10092">
                  <c:v>42493.666666666664</c:v>
                </c:pt>
                <c:pt idx="10093">
                  <c:v>42493.6875</c:v>
                </c:pt>
                <c:pt idx="10094">
                  <c:v>42493.708333333336</c:v>
                </c:pt>
                <c:pt idx="10095">
                  <c:v>42493.729166666664</c:v>
                </c:pt>
                <c:pt idx="10096">
                  <c:v>42493.75</c:v>
                </c:pt>
                <c:pt idx="10097">
                  <c:v>42493.770833333336</c:v>
                </c:pt>
                <c:pt idx="10098">
                  <c:v>42493.791666666664</c:v>
                </c:pt>
                <c:pt idx="10099">
                  <c:v>42493.8125</c:v>
                </c:pt>
                <c:pt idx="10100">
                  <c:v>42493.833333333336</c:v>
                </c:pt>
                <c:pt idx="10101">
                  <c:v>42493.854166666664</c:v>
                </c:pt>
                <c:pt idx="10102">
                  <c:v>42493.875</c:v>
                </c:pt>
                <c:pt idx="10103">
                  <c:v>42493.895833333336</c:v>
                </c:pt>
                <c:pt idx="10104">
                  <c:v>42493.916666666664</c:v>
                </c:pt>
                <c:pt idx="10105">
                  <c:v>42493.9375</c:v>
                </c:pt>
                <c:pt idx="10106">
                  <c:v>42493.958333333336</c:v>
                </c:pt>
                <c:pt idx="10107">
                  <c:v>42493.979166666664</c:v>
                </c:pt>
                <c:pt idx="10108">
                  <c:v>42494</c:v>
                </c:pt>
                <c:pt idx="10109">
                  <c:v>42494.020833333336</c:v>
                </c:pt>
                <c:pt idx="10110">
                  <c:v>42494.041666666664</c:v>
                </c:pt>
                <c:pt idx="10111">
                  <c:v>42494.0625</c:v>
                </c:pt>
                <c:pt idx="10112">
                  <c:v>42494.083333333336</c:v>
                </c:pt>
                <c:pt idx="10113">
                  <c:v>42494.104166666664</c:v>
                </c:pt>
                <c:pt idx="10114">
                  <c:v>42494.125</c:v>
                </c:pt>
                <c:pt idx="10115">
                  <c:v>42494.145833333336</c:v>
                </c:pt>
                <c:pt idx="10116">
                  <c:v>42494.166666666664</c:v>
                </c:pt>
                <c:pt idx="10117">
                  <c:v>42494.1875</c:v>
                </c:pt>
                <c:pt idx="10118">
                  <c:v>42494.208333333336</c:v>
                </c:pt>
                <c:pt idx="10119">
                  <c:v>42494.229166666664</c:v>
                </c:pt>
                <c:pt idx="10120">
                  <c:v>42494.25</c:v>
                </c:pt>
                <c:pt idx="10121">
                  <c:v>42494.270833333336</c:v>
                </c:pt>
                <c:pt idx="10122">
                  <c:v>42494.291666666664</c:v>
                </c:pt>
                <c:pt idx="10123">
                  <c:v>42494.3125</c:v>
                </c:pt>
                <c:pt idx="10124">
                  <c:v>42494.333333333336</c:v>
                </c:pt>
                <c:pt idx="10125">
                  <c:v>42494.354166666664</c:v>
                </c:pt>
                <c:pt idx="10126">
                  <c:v>42494.375</c:v>
                </c:pt>
                <c:pt idx="10127">
                  <c:v>42494.395833333336</c:v>
                </c:pt>
                <c:pt idx="10128">
                  <c:v>42494.416666666664</c:v>
                </c:pt>
                <c:pt idx="10129">
                  <c:v>42494.4375</c:v>
                </c:pt>
                <c:pt idx="10130">
                  <c:v>42494.458333333336</c:v>
                </c:pt>
                <c:pt idx="10131">
                  <c:v>42494.479166666664</c:v>
                </c:pt>
                <c:pt idx="10132">
                  <c:v>42494.5</c:v>
                </c:pt>
                <c:pt idx="10133">
                  <c:v>42494.520833333336</c:v>
                </c:pt>
                <c:pt idx="10134">
                  <c:v>42494.541666666664</c:v>
                </c:pt>
                <c:pt idx="10135">
                  <c:v>42494.5625</c:v>
                </c:pt>
                <c:pt idx="10136">
                  <c:v>42494.583333333336</c:v>
                </c:pt>
                <c:pt idx="10137">
                  <c:v>42494.604166666664</c:v>
                </c:pt>
                <c:pt idx="10138">
                  <c:v>42494.625</c:v>
                </c:pt>
                <c:pt idx="10139">
                  <c:v>42494.645833333336</c:v>
                </c:pt>
                <c:pt idx="10140">
                  <c:v>42494.666666666664</c:v>
                </c:pt>
                <c:pt idx="10141">
                  <c:v>42494.6875</c:v>
                </c:pt>
                <c:pt idx="10142">
                  <c:v>42494.708333333336</c:v>
                </c:pt>
                <c:pt idx="10143">
                  <c:v>42494.729166666664</c:v>
                </c:pt>
                <c:pt idx="10144">
                  <c:v>42494.75</c:v>
                </c:pt>
                <c:pt idx="10145">
                  <c:v>42494.770833333336</c:v>
                </c:pt>
                <c:pt idx="10146">
                  <c:v>42494.791666666664</c:v>
                </c:pt>
                <c:pt idx="10147">
                  <c:v>42494.8125</c:v>
                </c:pt>
                <c:pt idx="10148">
                  <c:v>42494.833333333336</c:v>
                </c:pt>
                <c:pt idx="10149">
                  <c:v>42494.854166666664</c:v>
                </c:pt>
                <c:pt idx="10150">
                  <c:v>42494.875</c:v>
                </c:pt>
                <c:pt idx="10151">
                  <c:v>42494.895833333336</c:v>
                </c:pt>
                <c:pt idx="10152">
                  <c:v>42494.916666666664</c:v>
                </c:pt>
                <c:pt idx="10153">
                  <c:v>42494.9375</c:v>
                </c:pt>
                <c:pt idx="10154">
                  <c:v>42494.958333333336</c:v>
                </c:pt>
                <c:pt idx="10155">
                  <c:v>42494.979166666664</c:v>
                </c:pt>
                <c:pt idx="10156">
                  <c:v>42495</c:v>
                </c:pt>
                <c:pt idx="10157">
                  <c:v>42495.020833333336</c:v>
                </c:pt>
                <c:pt idx="10158">
                  <c:v>42495.041666666664</c:v>
                </c:pt>
                <c:pt idx="10159">
                  <c:v>42495.0625</c:v>
                </c:pt>
                <c:pt idx="10160">
                  <c:v>42495.083333333336</c:v>
                </c:pt>
                <c:pt idx="10161">
                  <c:v>42495.104166666664</c:v>
                </c:pt>
                <c:pt idx="10162">
                  <c:v>42495.125</c:v>
                </c:pt>
                <c:pt idx="10163">
                  <c:v>42495.145833333336</c:v>
                </c:pt>
                <c:pt idx="10164">
                  <c:v>42495.166666666664</c:v>
                </c:pt>
                <c:pt idx="10165">
                  <c:v>42495.1875</c:v>
                </c:pt>
                <c:pt idx="10166">
                  <c:v>42495.208333333336</c:v>
                </c:pt>
                <c:pt idx="10167">
                  <c:v>42495.229166666664</c:v>
                </c:pt>
                <c:pt idx="10168">
                  <c:v>42495.25</c:v>
                </c:pt>
                <c:pt idx="10169">
                  <c:v>42495.270833333336</c:v>
                </c:pt>
                <c:pt idx="10170">
                  <c:v>42495.291666666664</c:v>
                </c:pt>
                <c:pt idx="10171">
                  <c:v>42495.3125</c:v>
                </c:pt>
                <c:pt idx="10172">
                  <c:v>42495.333333333336</c:v>
                </c:pt>
                <c:pt idx="10173">
                  <c:v>42495.354166666664</c:v>
                </c:pt>
                <c:pt idx="10174">
                  <c:v>42495.375</c:v>
                </c:pt>
                <c:pt idx="10175">
                  <c:v>42495.395833333336</c:v>
                </c:pt>
                <c:pt idx="10176">
                  <c:v>42495.416666666664</c:v>
                </c:pt>
                <c:pt idx="10177">
                  <c:v>42495.4375</c:v>
                </c:pt>
                <c:pt idx="10178">
                  <c:v>42495.458333333336</c:v>
                </c:pt>
                <c:pt idx="10179">
                  <c:v>42495.479166666664</c:v>
                </c:pt>
                <c:pt idx="10180">
                  <c:v>42495.5</c:v>
                </c:pt>
                <c:pt idx="10181">
                  <c:v>42495.520833333336</c:v>
                </c:pt>
                <c:pt idx="10182">
                  <c:v>42495.541666666664</c:v>
                </c:pt>
                <c:pt idx="10183">
                  <c:v>42495.5625</c:v>
                </c:pt>
                <c:pt idx="10184">
                  <c:v>42495.583333333336</c:v>
                </c:pt>
                <c:pt idx="10185">
                  <c:v>42495.604166666664</c:v>
                </c:pt>
                <c:pt idx="10186">
                  <c:v>42495.625</c:v>
                </c:pt>
                <c:pt idx="10187">
                  <c:v>42495.645833333336</c:v>
                </c:pt>
                <c:pt idx="10188">
                  <c:v>42495.666666666664</c:v>
                </c:pt>
                <c:pt idx="10189">
                  <c:v>42495.6875</c:v>
                </c:pt>
                <c:pt idx="10190">
                  <c:v>42495.708333333336</c:v>
                </c:pt>
                <c:pt idx="10191">
                  <c:v>42495.729166666664</c:v>
                </c:pt>
                <c:pt idx="10192">
                  <c:v>42495.75</c:v>
                </c:pt>
                <c:pt idx="10193">
                  <c:v>42495.770833333336</c:v>
                </c:pt>
                <c:pt idx="10194">
                  <c:v>42495.791666666664</c:v>
                </c:pt>
                <c:pt idx="10195">
                  <c:v>42495.8125</c:v>
                </c:pt>
                <c:pt idx="10196">
                  <c:v>42495.833333333336</c:v>
                </c:pt>
                <c:pt idx="10197">
                  <c:v>42495.854166666664</c:v>
                </c:pt>
                <c:pt idx="10198">
                  <c:v>42495.875</c:v>
                </c:pt>
                <c:pt idx="10199">
                  <c:v>42495.895833333336</c:v>
                </c:pt>
                <c:pt idx="10200">
                  <c:v>42495.916666666664</c:v>
                </c:pt>
                <c:pt idx="10201">
                  <c:v>42495.9375</c:v>
                </c:pt>
                <c:pt idx="10202">
                  <c:v>42495.958333333336</c:v>
                </c:pt>
                <c:pt idx="10203">
                  <c:v>42495.979166666664</c:v>
                </c:pt>
                <c:pt idx="10204">
                  <c:v>42496</c:v>
                </c:pt>
                <c:pt idx="10205">
                  <c:v>42496.020833333336</c:v>
                </c:pt>
                <c:pt idx="10206">
                  <c:v>42496.041666666664</c:v>
                </c:pt>
                <c:pt idx="10207">
                  <c:v>42496.0625</c:v>
                </c:pt>
                <c:pt idx="10208">
                  <c:v>42496.083333333336</c:v>
                </c:pt>
                <c:pt idx="10209">
                  <c:v>42496.104166666664</c:v>
                </c:pt>
                <c:pt idx="10210">
                  <c:v>42496.125</c:v>
                </c:pt>
                <c:pt idx="10211">
                  <c:v>42496.145833333336</c:v>
                </c:pt>
                <c:pt idx="10212">
                  <c:v>42496.166666666664</c:v>
                </c:pt>
                <c:pt idx="10213">
                  <c:v>42496.1875</c:v>
                </c:pt>
                <c:pt idx="10214">
                  <c:v>42496.208333333336</c:v>
                </c:pt>
                <c:pt idx="10215">
                  <c:v>42496.229166666664</c:v>
                </c:pt>
                <c:pt idx="10216">
                  <c:v>42496.25</c:v>
                </c:pt>
                <c:pt idx="10217">
                  <c:v>42496.270833333336</c:v>
                </c:pt>
                <c:pt idx="10218">
                  <c:v>42496.291666666664</c:v>
                </c:pt>
                <c:pt idx="10219">
                  <c:v>42496.3125</c:v>
                </c:pt>
                <c:pt idx="10220">
                  <c:v>42496.333333333336</c:v>
                </c:pt>
                <c:pt idx="10221">
                  <c:v>42496.354166666664</c:v>
                </c:pt>
                <c:pt idx="10222">
                  <c:v>42496.375</c:v>
                </c:pt>
                <c:pt idx="10223">
                  <c:v>42496.395833333336</c:v>
                </c:pt>
                <c:pt idx="10224">
                  <c:v>42496.416666666664</c:v>
                </c:pt>
                <c:pt idx="10225">
                  <c:v>42496.4375</c:v>
                </c:pt>
                <c:pt idx="10226">
                  <c:v>42496.458333333336</c:v>
                </c:pt>
                <c:pt idx="10227">
                  <c:v>42496.479166666664</c:v>
                </c:pt>
                <c:pt idx="10228">
                  <c:v>42496.5</c:v>
                </c:pt>
                <c:pt idx="10229">
                  <c:v>42496.520833333336</c:v>
                </c:pt>
                <c:pt idx="10230">
                  <c:v>42496.541666666664</c:v>
                </c:pt>
                <c:pt idx="10231">
                  <c:v>42496.5625</c:v>
                </c:pt>
                <c:pt idx="10232">
                  <c:v>42496.583333333336</c:v>
                </c:pt>
                <c:pt idx="10233">
                  <c:v>42496.604166666664</c:v>
                </c:pt>
                <c:pt idx="10234">
                  <c:v>42496.625</c:v>
                </c:pt>
                <c:pt idx="10235">
                  <c:v>42496.645833333336</c:v>
                </c:pt>
                <c:pt idx="10236">
                  <c:v>42496.666666666664</c:v>
                </c:pt>
                <c:pt idx="10237">
                  <c:v>42496.6875</c:v>
                </c:pt>
                <c:pt idx="10238">
                  <c:v>42496.708333333336</c:v>
                </c:pt>
                <c:pt idx="10239">
                  <c:v>42496.729166666664</c:v>
                </c:pt>
                <c:pt idx="10240">
                  <c:v>42496.75</c:v>
                </c:pt>
                <c:pt idx="10241">
                  <c:v>42496.770833333336</c:v>
                </c:pt>
                <c:pt idx="10242">
                  <c:v>42496.791666666664</c:v>
                </c:pt>
                <c:pt idx="10243">
                  <c:v>42496.8125</c:v>
                </c:pt>
                <c:pt idx="10244">
                  <c:v>42496.833333333336</c:v>
                </c:pt>
                <c:pt idx="10245">
                  <c:v>42496.854166666664</c:v>
                </c:pt>
                <c:pt idx="10246">
                  <c:v>42496.875</c:v>
                </c:pt>
                <c:pt idx="10247">
                  <c:v>42496.895833333336</c:v>
                </c:pt>
                <c:pt idx="10248">
                  <c:v>42496.916666666664</c:v>
                </c:pt>
                <c:pt idx="10249">
                  <c:v>42496.9375</c:v>
                </c:pt>
                <c:pt idx="10250">
                  <c:v>42496.958333333336</c:v>
                </c:pt>
                <c:pt idx="10251">
                  <c:v>42496.979166666664</c:v>
                </c:pt>
                <c:pt idx="10252">
                  <c:v>42497</c:v>
                </c:pt>
                <c:pt idx="10253">
                  <c:v>42497.020833333336</c:v>
                </c:pt>
                <c:pt idx="10254">
                  <c:v>42497.041666666664</c:v>
                </c:pt>
                <c:pt idx="10255">
                  <c:v>42497.0625</c:v>
                </c:pt>
                <c:pt idx="10256">
                  <c:v>42497.083333333336</c:v>
                </c:pt>
                <c:pt idx="10257">
                  <c:v>42497.104166666664</c:v>
                </c:pt>
                <c:pt idx="10258">
                  <c:v>42497.125</c:v>
                </c:pt>
                <c:pt idx="10259">
                  <c:v>42497.145833333336</c:v>
                </c:pt>
                <c:pt idx="10260">
                  <c:v>42497.166666666664</c:v>
                </c:pt>
                <c:pt idx="10261">
                  <c:v>42497.1875</c:v>
                </c:pt>
                <c:pt idx="10262">
                  <c:v>42497.208333333336</c:v>
                </c:pt>
                <c:pt idx="10263">
                  <c:v>42497.229166666664</c:v>
                </c:pt>
                <c:pt idx="10264">
                  <c:v>42497.25</c:v>
                </c:pt>
                <c:pt idx="10265">
                  <c:v>42497.270833333336</c:v>
                </c:pt>
                <c:pt idx="10266">
                  <c:v>42497.291666666664</c:v>
                </c:pt>
                <c:pt idx="10267">
                  <c:v>42497.3125</c:v>
                </c:pt>
                <c:pt idx="10268">
                  <c:v>42497.333333333336</c:v>
                </c:pt>
                <c:pt idx="10269">
                  <c:v>42497.354166666664</c:v>
                </c:pt>
                <c:pt idx="10270">
                  <c:v>42497.375</c:v>
                </c:pt>
                <c:pt idx="10271">
                  <c:v>42497.395833333336</c:v>
                </c:pt>
                <c:pt idx="10272">
                  <c:v>42497.416666666664</c:v>
                </c:pt>
                <c:pt idx="10273">
                  <c:v>42497.4375</c:v>
                </c:pt>
                <c:pt idx="10274">
                  <c:v>42497.458333333336</c:v>
                </c:pt>
                <c:pt idx="10275">
                  <c:v>42497.479166666664</c:v>
                </c:pt>
                <c:pt idx="10276">
                  <c:v>42497.5</c:v>
                </c:pt>
                <c:pt idx="10277">
                  <c:v>42497.520833333336</c:v>
                </c:pt>
                <c:pt idx="10278">
                  <c:v>42497.541666666664</c:v>
                </c:pt>
                <c:pt idx="10279">
                  <c:v>42497.5625</c:v>
                </c:pt>
                <c:pt idx="10280">
                  <c:v>42497.583333333336</c:v>
                </c:pt>
                <c:pt idx="10281">
                  <c:v>42497.604166666664</c:v>
                </c:pt>
                <c:pt idx="10282">
                  <c:v>42497.625</c:v>
                </c:pt>
                <c:pt idx="10283">
                  <c:v>42497.645833333336</c:v>
                </c:pt>
                <c:pt idx="10284">
                  <c:v>42497.666666666664</c:v>
                </c:pt>
                <c:pt idx="10285">
                  <c:v>42497.6875</c:v>
                </c:pt>
                <c:pt idx="10286">
                  <c:v>42497.708333333336</c:v>
                </c:pt>
                <c:pt idx="10287">
                  <c:v>42497.729166666664</c:v>
                </c:pt>
                <c:pt idx="10288">
                  <c:v>42497.75</c:v>
                </c:pt>
                <c:pt idx="10289">
                  <c:v>42497.770833333336</c:v>
                </c:pt>
                <c:pt idx="10290">
                  <c:v>42497.791666666664</c:v>
                </c:pt>
                <c:pt idx="10291">
                  <c:v>42497.8125</c:v>
                </c:pt>
                <c:pt idx="10292">
                  <c:v>42497.833333333336</c:v>
                </c:pt>
                <c:pt idx="10293">
                  <c:v>42497.854166666664</c:v>
                </c:pt>
                <c:pt idx="10294">
                  <c:v>42497.875</c:v>
                </c:pt>
                <c:pt idx="10295">
                  <c:v>42497.895833333336</c:v>
                </c:pt>
                <c:pt idx="10296">
                  <c:v>42497.916666666664</c:v>
                </c:pt>
                <c:pt idx="10297">
                  <c:v>42497.9375</c:v>
                </c:pt>
                <c:pt idx="10298">
                  <c:v>42497.958333333336</c:v>
                </c:pt>
                <c:pt idx="10299">
                  <c:v>42497.979166666664</c:v>
                </c:pt>
                <c:pt idx="10300">
                  <c:v>42498</c:v>
                </c:pt>
                <c:pt idx="10301">
                  <c:v>42498.020833333336</c:v>
                </c:pt>
                <c:pt idx="10302">
                  <c:v>42498.041666666664</c:v>
                </c:pt>
                <c:pt idx="10303">
                  <c:v>42498.0625</c:v>
                </c:pt>
                <c:pt idx="10304">
                  <c:v>42498.083333333336</c:v>
                </c:pt>
                <c:pt idx="10305">
                  <c:v>42498.104166666664</c:v>
                </c:pt>
                <c:pt idx="10306">
                  <c:v>42498.125</c:v>
                </c:pt>
                <c:pt idx="10307">
                  <c:v>42498.145833333336</c:v>
                </c:pt>
                <c:pt idx="10308">
                  <c:v>42498.166666666664</c:v>
                </c:pt>
                <c:pt idx="10309">
                  <c:v>42498.1875</c:v>
                </c:pt>
                <c:pt idx="10310">
                  <c:v>42498.208333333336</c:v>
                </c:pt>
                <c:pt idx="10311">
                  <c:v>42498.229166666664</c:v>
                </c:pt>
                <c:pt idx="10312">
                  <c:v>42498.25</c:v>
                </c:pt>
                <c:pt idx="10313">
                  <c:v>42498.270833333336</c:v>
                </c:pt>
                <c:pt idx="10314">
                  <c:v>42498.291666666664</c:v>
                </c:pt>
                <c:pt idx="10315">
                  <c:v>42498.3125</c:v>
                </c:pt>
                <c:pt idx="10316">
                  <c:v>42498.333333333336</c:v>
                </c:pt>
                <c:pt idx="10317">
                  <c:v>42498.354166666664</c:v>
                </c:pt>
                <c:pt idx="10318">
                  <c:v>42498.375</c:v>
                </c:pt>
                <c:pt idx="10319">
                  <c:v>42498.395833333336</c:v>
                </c:pt>
                <c:pt idx="10320">
                  <c:v>42498.416666666664</c:v>
                </c:pt>
                <c:pt idx="10321">
                  <c:v>42498.4375</c:v>
                </c:pt>
                <c:pt idx="10322">
                  <c:v>42498.458333333336</c:v>
                </c:pt>
                <c:pt idx="10323">
                  <c:v>42498.479166666664</c:v>
                </c:pt>
                <c:pt idx="10324">
                  <c:v>42498.5</c:v>
                </c:pt>
                <c:pt idx="10325">
                  <c:v>42498.520833333336</c:v>
                </c:pt>
                <c:pt idx="10326">
                  <c:v>42498.541666666664</c:v>
                </c:pt>
                <c:pt idx="10327">
                  <c:v>42498.5625</c:v>
                </c:pt>
                <c:pt idx="10328">
                  <c:v>42498.583333333336</c:v>
                </c:pt>
                <c:pt idx="10329">
                  <c:v>42498.604166666664</c:v>
                </c:pt>
                <c:pt idx="10330">
                  <c:v>42498.625</c:v>
                </c:pt>
                <c:pt idx="10331">
                  <c:v>42498.645833333336</c:v>
                </c:pt>
                <c:pt idx="10332">
                  <c:v>42498.666666666664</c:v>
                </c:pt>
                <c:pt idx="10333">
                  <c:v>42498.6875</c:v>
                </c:pt>
                <c:pt idx="10334">
                  <c:v>42498.708333333336</c:v>
                </c:pt>
                <c:pt idx="10335">
                  <c:v>42498.729166666664</c:v>
                </c:pt>
                <c:pt idx="10336">
                  <c:v>42498.75</c:v>
                </c:pt>
                <c:pt idx="10337">
                  <c:v>42498.770833333336</c:v>
                </c:pt>
                <c:pt idx="10338">
                  <c:v>42498.791666666664</c:v>
                </c:pt>
                <c:pt idx="10339">
                  <c:v>42498.8125</c:v>
                </c:pt>
                <c:pt idx="10340">
                  <c:v>42498.833333333336</c:v>
                </c:pt>
                <c:pt idx="10341">
                  <c:v>42498.854166666664</c:v>
                </c:pt>
                <c:pt idx="10342">
                  <c:v>42498.875</c:v>
                </c:pt>
                <c:pt idx="10343">
                  <c:v>42498.895833333336</c:v>
                </c:pt>
                <c:pt idx="10344">
                  <c:v>42498.916666666664</c:v>
                </c:pt>
                <c:pt idx="10345">
                  <c:v>42498.9375</c:v>
                </c:pt>
                <c:pt idx="10346">
                  <c:v>42498.958333333336</c:v>
                </c:pt>
                <c:pt idx="10347">
                  <c:v>42498.979166666664</c:v>
                </c:pt>
                <c:pt idx="10348">
                  <c:v>42499</c:v>
                </c:pt>
                <c:pt idx="10349">
                  <c:v>42499.020833333336</c:v>
                </c:pt>
                <c:pt idx="10350">
                  <c:v>42499.041666666664</c:v>
                </c:pt>
                <c:pt idx="10351">
                  <c:v>42499.0625</c:v>
                </c:pt>
                <c:pt idx="10352">
                  <c:v>42499.083333333336</c:v>
                </c:pt>
                <c:pt idx="10353">
                  <c:v>42499.104166666664</c:v>
                </c:pt>
                <c:pt idx="10354">
                  <c:v>42499.125</c:v>
                </c:pt>
                <c:pt idx="10355">
                  <c:v>42499.145833333336</c:v>
                </c:pt>
                <c:pt idx="10356">
                  <c:v>42499.166666666664</c:v>
                </c:pt>
                <c:pt idx="10357">
                  <c:v>42499.1875</c:v>
                </c:pt>
                <c:pt idx="10358">
                  <c:v>42499.208333333336</c:v>
                </c:pt>
                <c:pt idx="10359">
                  <c:v>42499.229166666664</c:v>
                </c:pt>
                <c:pt idx="10360">
                  <c:v>42499.25</c:v>
                </c:pt>
                <c:pt idx="10361">
                  <c:v>42499.270833333336</c:v>
                </c:pt>
                <c:pt idx="10362">
                  <c:v>42499.291666666664</c:v>
                </c:pt>
                <c:pt idx="10363">
                  <c:v>42499.3125</c:v>
                </c:pt>
                <c:pt idx="10364">
                  <c:v>42499.333333333336</c:v>
                </c:pt>
                <c:pt idx="10365">
                  <c:v>42499.354166666664</c:v>
                </c:pt>
                <c:pt idx="10366">
                  <c:v>42499.375</c:v>
                </c:pt>
                <c:pt idx="10367">
                  <c:v>42499.395833333336</c:v>
                </c:pt>
                <c:pt idx="10368">
                  <c:v>42499.416666666664</c:v>
                </c:pt>
                <c:pt idx="10369">
                  <c:v>42499.4375</c:v>
                </c:pt>
                <c:pt idx="10370">
                  <c:v>42499.458333333336</c:v>
                </c:pt>
                <c:pt idx="10371">
                  <c:v>42499.479166666664</c:v>
                </c:pt>
                <c:pt idx="10372">
                  <c:v>42499.5</c:v>
                </c:pt>
                <c:pt idx="10373">
                  <c:v>42499.520833333336</c:v>
                </c:pt>
                <c:pt idx="10374">
                  <c:v>42499.541666666664</c:v>
                </c:pt>
                <c:pt idx="10375">
                  <c:v>42499.5625</c:v>
                </c:pt>
                <c:pt idx="10376">
                  <c:v>42499.583333333336</c:v>
                </c:pt>
                <c:pt idx="10377">
                  <c:v>42499.604166666664</c:v>
                </c:pt>
                <c:pt idx="10378">
                  <c:v>42499.625</c:v>
                </c:pt>
                <c:pt idx="10379">
                  <c:v>42499.645833333336</c:v>
                </c:pt>
                <c:pt idx="10380">
                  <c:v>42499.666666666664</c:v>
                </c:pt>
                <c:pt idx="10381">
                  <c:v>42499.6875</c:v>
                </c:pt>
                <c:pt idx="10382">
                  <c:v>42499.708333333336</c:v>
                </c:pt>
                <c:pt idx="10383">
                  <c:v>42499.729166666664</c:v>
                </c:pt>
                <c:pt idx="10384">
                  <c:v>42499.75</c:v>
                </c:pt>
                <c:pt idx="10385">
                  <c:v>42499.770833333336</c:v>
                </c:pt>
                <c:pt idx="10386">
                  <c:v>42499.791666666664</c:v>
                </c:pt>
                <c:pt idx="10387">
                  <c:v>42499.8125</c:v>
                </c:pt>
                <c:pt idx="10388">
                  <c:v>42499.833333333336</c:v>
                </c:pt>
                <c:pt idx="10389">
                  <c:v>42499.854166666664</c:v>
                </c:pt>
                <c:pt idx="10390">
                  <c:v>42499.875</c:v>
                </c:pt>
                <c:pt idx="10391">
                  <c:v>42499.895833333336</c:v>
                </c:pt>
                <c:pt idx="10392">
                  <c:v>42499.916666666664</c:v>
                </c:pt>
                <c:pt idx="10393">
                  <c:v>42499.9375</c:v>
                </c:pt>
                <c:pt idx="10394">
                  <c:v>42499.958333333336</c:v>
                </c:pt>
                <c:pt idx="10395">
                  <c:v>42499.979166666664</c:v>
                </c:pt>
                <c:pt idx="10396">
                  <c:v>42500</c:v>
                </c:pt>
                <c:pt idx="10397">
                  <c:v>42500.020833333336</c:v>
                </c:pt>
                <c:pt idx="10398">
                  <c:v>42500.041666666664</c:v>
                </c:pt>
                <c:pt idx="10399">
                  <c:v>42500.0625</c:v>
                </c:pt>
                <c:pt idx="10400">
                  <c:v>42500.083333333336</c:v>
                </c:pt>
                <c:pt idx="10401">
                  <c:v>42500.104166666664</c:v>
                </c:pt>
                <c:pt idx="10402">
                  <c:v>42500.125</c:v>
                </c:pt>
                <c:pt idx="10403">
                  <c:v>42500.145833333336</c:v>
                </c:pt>
                <c:pt idx="10404">
                  <c:v>42500.166666666664</c:v>
                </c:pt>
                <c:pt idx="10405">
                  <c:v>42500.1875</c:v>
                </c:pt>
                <c:pt idx="10406">
                  <c:v>42500.208333333336</c:v>
                </c:pt>
                <c:pt idx="10407">
                  <c:v>42500.229166666664</c:v>
                </c:pt>
                <c:pt idx="10408">
                  <c:v>42500.25</c:v>
                </c:pt>
                <c:pt idx="10409">
                  <c:v>42500.270833333336</c:v>
                </c:pt>
                <c:pt idx="10410">
                  <c:v>42500.291666666664</c:v>
                </c:pt>
                <c:pt idx="10411">
                  <c:v>42500.3125</c:v>
                </c:pt>
                <c:pt idx="10412">
                  <c:v>42500.333333333336</c:v>
                </c:pt>
                <c:pt idx="10413">
                  <c:v>42500.354166666664</c:v>
                </c:pt>
                <c:pt idx="10414">
                  <c:v>42500.375</c:v>
                </c:pt>
                <c:pt idx="10415">
                  <c:v>42500.395833333336</c:v>
                </c:pt>
                <c:pt idx="10416">
                  <c:v>42500.416666666664</c:v>
                </c:pt>
                <c:pt idx="10417">
                  <c:v>42500.4375</c:v>
                </c:pt>
                <c:pt idx="10418">
                  <c:v>42500.458333333336</c:v>
                </c:pt>
                <c:pt idx="10419">
                  <c:v>42500.479166666664</c:v>
                </c:pt>
                <c:pt idx="10420">
                  <c:v>42500.5</c:v>
                </c:pt>
                <c:pt idx="10421">
                  <c:v>42500.520833333336</c:v>
                </c:pt>
                <c:pt idx="10422">
                  <c:v>42500.541666666664</c:v>
                </c:pt>
                <c:pt idx="10423">
                  <c:v>42500.5625</c:v>
                </c:pt>
                <c:pt idx="10424">
                  <c:v>42500.583333333336</c:v>
                </c:pt>
                <c:pt idx="10425">
                  <c:v>42500.604166666664</c:v>
                </c:pt>
                <c:pt idx="10426">
                  <c:v>42500.625</c:v>
                </c:pt>
                <c:pt idx="10427">
                  <c:v>42500.645833333336</c:v>
                </c:pt>
                <c:pt idx="10428">
                  <c:v>42500.666666666664</c:v>
                </c:pt>
                <c:pt idx="10429">
                  <c:v>42500.6875</c:v>
                </c:pt>
                <c:pt idx="10430">
                  <c:v>42500.708333333336</c:v>
                </c:pt>
                <c:pt idx="10431">
                  <c:v>42500.729166666664</c:v>
                </c:pt>
                <c:pt idx="10432">
                  <c:v>42500.75</c:v>
                </c:pt>
                <c:pt idx="10433">
                  <c:v>42500.770833333336</c:v>
                </c:pt>
                <c:pt idx="10434">
                  <c:v>42500.791666666664</c:v>
                </c:pt>
                <c:pt idx="10435">
                  <c:v>42500.8125</c:v>
                </c:pt>
                <c:pt idx="10436">
                  <c:v>42500.833333333336</c:v>
                </c:pt>
                <c:pt idx="10437">
                  <c:v>42500.854166666664</c:v>
                </c:pt>
                <c:pt idx="10438">
                  <c:v>42500.875</c:v>
                </c:pt>
                <c:pt idx="10439">
                  <c:v>42500.895833333336</c:v>
                </c:pt>
                <c:pt idx="10440">
                  <c:v>42500.916666666664</c:v>
                </c:pt>
                <c:pt idx="10441">
                  <c:v>42500.9375</c:v>
                </c:pt>
                <c:pt idx="10442">
                  <c:v>42500.958333333336</c:v>
                </c:pt>
                <c:pt idx="10443">
                  <c:v>42500.979166666664</c:v>
                </c:pt>
                <c:pt idx="10444">
                  <c:v>42501</c:v>
                </c:pt>
                <c:pt idx="10445">
                  <c:v>42501.020833333336</c:v>
                </c:pt>
                <c:pt idx="10446">
                  <c:v>42501.041666666664</c:v>
                </c:pt>
                <c:pt idx="10447">
                  <c:v>42501.0625</c:v>
                </c:pt>
                <c:pt idx="10448">
                  <c:v>42501.083333333336</c:v>
                </c:pt>
                <c:pt idx="10449">
                  <c:v>42501.104166666664</c:v>
                </c:pt>
                <c:pt idx="10450">
                  <c:v>42501.125</c:v>
                </c:pt>
                <c:pt idx="10451">
                  <c:v>42501.145833333336</c:v>
                </c:pt>
                <c:pt idx="10452">
                  <c:v>42501.166666666664</c:v>
                </c:pt>
                <c:pt idx="10453">
                  <c:v>42501.1875</c:v>
                </c:pt>
                <c:pt idx="10454">
                  <c:v>42501.208333333336</c:v>
                </c:pt>
                <c:pt idx="10455">
                  <c:v>42501.229166666664</c:v>
                </c:pt>
                <c:pt idx="10456">
                  <c:v>42501.25</c:v>
                </c:pt>
                <c:pt idx="10457">
                  <c:v>42501.270833333336</c:v>
                </c:pt>
                <c:pt idx="10458">
                  <c:v>42501.291666666664</c:v>
                </c:pt>
                <c:pt idx="10459">
                  <c:v>42501.3125</c:v>
                </c:pt>
                <c:pt idx="10460">
                  <c:v>42501.333333333336</c:v>
                </c:pt>
                <c:pt idx="10461">
                  <c:v>42501.354166666664</c:v>
                </c:pt>
                <c:pt idx="10462">
                  <c:v>42501.375</c:v>
                </c:pt>
                <c:pt idx="10463">
                  <c:v>42501.395833333336</c:v>
                </c:pt>
                <c:pt idx="10464">
                  <c:v>42501.416666666664</c:v>
                </c:pt>
                <c:pt idx="10465">
                  <c:v>42501.4375</c:v>
                </c:pt>
                <c:pt idx="10466">
                  <c:v>42501.458333333336</c:v>
                </c:pt>
                <c:pt idx="10467">
                  <c:v>42501.479166666664</c:v>
                </c:pt>
                <c:pt idx="10468">
                  <c:v>42501.5</c:v>
                </c:pt>
                <c:pt idx="10469">
                  <c:v>42501.520833333336</c:v>
                </c:pt>
                <c:pt idx="10470">
                  <c:v>42501.541666666664</c:v>
                </c:pt>
                <c:pt idx="10471">
                  <c:v>42501.5625</c:v>
                </c:pt>
                <c:pt idx="10472">
                  <c:v>42501.583333333336</c:v>
                </c:pt>
                <c:pt idx="10473">
                  <c:v>42501.604166666664</c:v>
                </c:pt>
                <c:pt idx="10474">
                  <c:v>42501.625</c:v>
                </c:pt>
                <c:pt idx="10475">
                  <c:v>42501.645833333336</c:v>
                </c:pt>
                <c:pt idx="10476">
                  <c:v>42501.666666666664</c:v>
                </c:pt>
                <c:pt idx="10477">
                  <c:v>42501.6875</c:v>
                </c:pt>
                <c:pt idx="10478">
                  <c:v>42501.708333333336</c:v>
                </c:pt>
                <c:pt idx="10479">
                  <c:v>42501.729166666664</c:v>
                </c:pt>
                <c:pt idx="10480">
                  <c:v>42501.75</c:v>
                </c:pt>
                <c:pt idx="10481">
                  <c:v>42501.770833333336</c:v>
                </c:pt>
                <c:pt idx="10482">
                  <c:v>42501.791666666664</c:v>
                </c:pt>
                <c:pt idx="10483">
                  <c:v>42501.8125</c:v>
                </c:pt>
                <c:pt idx="10484">
                  <c:v>42501.833333333336</c:v>
                </c:pt>
                <c:pt idx="10485">
                  <c:v>42501.854166666664</c:v>
                </c:pt>
                <c:pt idx="10486">
                  <c:v>42501.875</c:v>
                </c:pt>
                <c:pt idx="10487">
                  <c:v>42501.895833333336</c:v>
                </c:pt>
                <c:pt idx="10488">
                  <c:v>42501.916666666664</c:v>
                </c:pt>
                <c:pt idx="10489">
                  <c:v>42501.9375</c:v>
                </c:pt>
                <c:pt idx="10490">
                  <c:v>42501.958333333336</c:v>
                </c:pt>
                <c:pt idx="10491">
                  <c:v>42501.979166666664</c:v>
                </c:pt>
                <c:pt idx="10492">
                  <c:v>42502</c:v>
                </c:pt>
                <c:pt idx="10493">
                  <c:v>42502.020833333336</c:v>
                </c:pt>
                <c:pt idx="10494">
                  <c:v>42502.041666666664</c:v>
                </c:pt>
                <c:pt idx="10495">
                  <c:v>42502.0625</c:v>
                </c:pt>
                <c:pt idx="10496">
                  <c:v>42502.083333333336</c:v>
                </c:pt>
                <c:pt idx="10497">
                  <c:v>42502.104166666664</c:v>
                </c:pt>
                <c:pt idx="10498">
                  <c:v>42502.125</c:v>
                </c:pt>
                <c:pt idx="10499">
                  <c:v>42502.145833333336</c:v>
                </c:pt>
                <c:pt idx="10500">
                  <c:v>42502.166666666664</c:v>
                </c:pt>
                <c:pt idx="10501">
                  <c:v>42502.1875</c:v>
                </c:pt>
                <c:pt idx="10502">
                  <c:v>42502.208333333336</c:v>
                </c:pt>
                <c:pt idx="10503">
                  <c:v>42502.229166666664</c:v>
                </c:pt>
                <c:pt idx="10504">
                  <c:v>42502.25</c:v>
                </c:pt>
                <c:pt idx="10505">
                  <c:v>42502.270833333336</c:v>
                </c:pt>
                <c:pt idx="10506">
                  <c:v>42502.291666666664</c:v>
                </c:pt>
                <c:pt idx="10507">
                  <c:v>42502.3125</c:v>
                </c:pt>
                <c:pt idx="10508">
                  <c:v>42502.333333333336</c:v>
                </c:pt>
                <c:pt idx="10509">
                  <c:v>42502.354166666664</c:v>
                </c:pt>
                <c:pt idx="10510">
                  <c:v>42502.375</c:v>
                </c:pt>
                <c:pt idx="10511">
                  <c:v>42502.395833333336</c:v>
                </c:pt>
                <c:pt idx="10512">
                  <c:v>42502.416666666664</c:v>
                </c:pt>
                <c:pt idx="10513">
                  <c:v>42502.4375</c:v>
                </c:pt>
                <c:pt idx="10514">
                  <c:v>42502.458333333336</c:v>
                </c:pt>
                <c:pt idx="10515">
                  <c:v>42502.479166666664</c:v>
                </c:pt>
                <c:pt idx="10516">
                  <c:v>42502.5</c:v>
                </c:pt>
                <c:pt idx="10517">
                  <c:v>42502.520833333336</c:v>
                </c:pt>
                <c:pt idx="10518">
                  <c:v>42502.541666666664</c:v>
                </c:pt>
                <c:pt idx="10519">
                  <c:v>42502.5625</c:v>
                </c:pt>
                <c:pt idx="10520">
                  <c:v>42502.583333333336</c:v>
                </c:pt>
                <c:pt idx="10521">
                  <c:v>42502.604166666664</c:v>
                </c:pt>
                <c:pt idx="10522">
                  <c:v>42502.625</c:v>
                </c:pt>
                <c:pt idx="10523">
                  <c:v>42502.645833333336</c:v>
                </c:pt>
                <c:pt idx="10524">
                  <c:v>42502.666666666664</c:v>
                </c:pt>
                <c:pt idx="10525">
                  <c:v>42502.6875</c:v>
                </c:pt>
                <c:pt idx="10526">
                  <c:v>42502.708333333336</c:v>
                </c:pt>
                <c:pt idx="10527">
                  <c:v>42502.729166666664</c:v>
                </c:pt>
                <c:pt idx="10528">
                  <c:v>42502.75</c:v>
                </c:pt>
                <c:pt idx="10529">
                  <c:v>42502.770833333336</c:v>
                </c:pt>
                <c:pt idx="10530">
                  <c:v>42502.791666666664</c:v>
                </c:pt>
                <c:pt idx="10531">
                  <c:v>42502.8125</c:v>
                </c:pt>
                <c:pt idx="10532">
                  <c:v>42502.833333333336</c:v>
                </c:pt>
                <c:pt idx="10533">
                  <c:v>42502.854166666664</c:v>
                </c:pt>
                <c:pt idx="10534">
                  <c:v>42502.875</c:v>
                </c:pt>
                <c:pt idx="10535">
                  <c:v>42502.895833333336</c:v>
                </c:pt>
                <c:pt idx="10536">
                  <c:v>42502.916666666664</c:v>
                </c:pt>
                <c:pt idx="10537">
                  <c:v>42502.9375</c:v>
                </c:pt>
                <c:pt idx="10538">
                  <c:v>42502.958333333336</c:v>
                </c:pt>
                <c:pt idx="10539">
                  <c:v>42502.979166666664</c:v>
                </c:pt>
                <c:pt idx="10540">
                  <c:v>42503</c:v>
                </c:pt>
                <c:pt idx="10541">
                  <c:v>42503.020833333336</c:v>
                </c:pt>
                <c:pt idx="10542">
                  <c:v>42503.041666666664</c:v>
                </c:pt>
                <c:pt idx="10543">
                  <c:v>42503.0625</c:v>
                </c:pt>
                <c:pt idx="10544">
                  <c:v>42503.083333333336</c:v>
                </c:pt>
                <c:pt idx="10545">
                  <c:v>42503.104166666664</c:v>
                </c:pt>
                <c:pt idx="10546">
                  <c:v>42503.125</c:v>
                </c:pt>
                <c:pt idx="10547">
                  <c:v>42503.145833333336</c:v>
                </c:pt>
                <c:pt idx="10548">
                  <c:v>42503.166666666664</c:v>
                </c:pt>
                <c:pt idx="10549">
                  <c:v>42503.1875</c:v>
                </c:pt>
                <c:pt idx="10550">
                  <c:v>42503.208333333336</c:v>
                </c:pt>
                <c:pt idx="10551">
                  <c:v>42503.229166666664</c:v>
                </c:pt>
                <c:pt idx="10552">
                  <c:v>42503.25</c:v>
                </c:pt>
                <c:pt idx="10553">
                  <c:v>42503.270833333336</c:v>
                </c:pt>
                <c:pt idx="10554">
                  <c:v>42503.291666666664</c:v>
                </c:pt>
                <c:pt idx="10555">
                  <c:v>42503.3125</c:v>
                </c:pt>
                <c:pt idx="10556">
                  <c:v>42503.333333333336</c:v>
                </c:pt>
                <c:pt idx="10557">
                  <c:v>42503.354166666664</c:v>
                </c:pt>
                <c:pt idx="10558">
                  <c:v>42503.375</c:v>
                </c:pt>
                <c:pt idx="10559">
                  <c:v>42503.395833333336</c:v>
                </c:pt>
                <c:pt idx="10560">
                  <c:v>42503.416666666664</c:v>
                </c:pt>
                <c:pt idx="10561">
                  <c:v>42503.4375</c:v>
                </c:pt>
                <c:pt idx="10562">
                  <c:v>42503.458333333336</c:v>
                </c:pt>
                <c:pt idx="10563">
                  <c:v>42503.479166666664</c:v>
                </c:pt>
                <c:pt idx="10564">
                  <c:v>42503.5</c:v>
                </c:pt>
                <c:pt idx="10565">
                  <c:v>42503.520833333336</c:v>
                </c:pt>
                <c:pt idx="10566">
                  <c:v>42503.541666666664</c:v>
                </c:pt>
                <c:pt idx="10567">
                  <c:v>42503.5625</c:v>
                </c:pt>
                <c:pt idx="10568">
                  <c:v>42503.583333333336</c:v>
                </c:pt>
                <c:pt idx="10569">
                  <c:v>42503.604166666664</c:v>
                </c:pt>
                <c:pt idx="10570">
                  <c:v>42503.625</c:v>
                </c:pt>
                <c:pt idx="10571">
                  <c:v>42503.645833333336</c:v>
                </c:pt>
                <c:pt idx="10572">
                  <c:v>42503.666666666664</c:v>
                </c:pt>
                <c:pt idx="10573">
                  <c:v>42503.6875</c:v>
                </c:pt>
                <c:pt idx="10574">
                  <c:v>42503.708333333336</c:v>
                </c:pt>
                <c:pt idx="10575">
                  <c:v>42503.729166666664</c:v>
                </c:pt>
                <c:pt idx="10576">
                  <c:v>42503.75</c:v>
                </c:pt>
                <c:pt idx="10577">
                  <c:v>42503.770833333336</c:v>
                </c:pt>
                <c:pt idx="10578">
                  <c:v>42503.791666666664</c:v>
                </c:pt>
                <c:pt idx="10579">
                  <c:v>42503.8125</c:v>
                </c:pt>
                <c:pt idx="10580">
                  <c:v>42503.833333333336</c:v>
                </c:pt>
                <c:pt idx="10581">
                  <c:v>42503.854166666664</c:v>
                </c:pt>
                <c:pt idx="10582">
                  <c:v>42503.875</c:v>
                </c:pt>
                <c:pt idx="10583">
                  <c:v>42503.895833333336</c:v>
                </c:pt>
                <c:pt idx="10584">
                  <c:v>42503.916666666664</c:v>
                </c:pt>
                <c:pt idx="10585">
                  <c:v>42503.9375</c:v>
                </c:pt>
                <c:pt idx="10586">
                  <c:v>42503.958333333336</c:v>
                </c:pt>
                <c:pt idx="10587">
                  <c:v>42503.979166666664</c:v>
                </c:pt>
                <c:pt idx="10588">
                  <c:v>42504</c:v>
                </c:pt>
                <c:pt idx="10589">
                  <c:v>42504.020833333336</c:v>
                </c:pt>
                <c:pt idx="10590">
                  <c:v>42504.041666666664</c:v>
                </c:pt>
                <c:pt idx="10591">
                  <c:v>42504.0625</c:v>
                </c:pt>
                <c:pt idx="10592">
                  <c:v>42504.083333333336</c:v>
                </c:pt>
                <c:pt idx="10593">
                  <c:v>42504.104166666664</c:v>
                </c:pt>
                <c:pt idx="10594">
                  <c:v>42504.125</c:v>
                </c:pt>
                <c:pt idx="10595">
                  <c:v>42504.145833333336</c:v>
                </c:pt>
                <c:pt idx="10596">
                  <c:v>42504.166666666664</c:v>
                </c:pt>
                <c:pt idx="10597">
                  <c:v>42504.1875</c:v>
                </c:pt>
                <c:pt idx="10598">
                  <c:v>42504.208333333336</c:v>
                </c:pt>
                <c:pt idx="10599">
                  <c:v>42504.229166666664</c:v>
                </c:pt>
                <c:pt idx="10600">
                  <c:v>42504.25</c:v>
                </c:pt>
                <c:pt idx="10601">
                  <c:v>42504.270833333336</c:v>
                </c:pt>
                <c:pt idx="10602">
                  <c:v>42504.291666666664</c:v>
                </c:pt>
                <c:pt idx="10603">
                  <c:v>42504.3125</c:v>
                </c:pt>
                <c:pt idx="10604">
                  <c:v>42504.333333333336</c:v>
                </c:pt>
                <c:pt idx="10605">
                  <c:v>42504.354166666664</c:v>
                </c:pt>
                <c:pt idx="10606">
                  <c:v>42504.375</c:v>
                </c:pt>
                <c:pt idx="10607">
                  <c:v>42504.395833333336</c:v>
                </c:pt>
                <c:pt idx="10608">
                  <c:v>42504.416666666664</c:v>
                </c:pt>
                <c:pt idx="10609">
                  <c:v>42504.4375</c:v>
                </c:pt>
                <c:pt idx="10610">
                  <c:v>42504.458333333336</c:v>
                </c:pt>
                <c:pt idx="10611">
                  <c:v>42504.479166666664</c:v>
                </c:pt>
                <c:pt idx="10612">
                  <c:v>42504.5</c:v>
                </c:pt>
                <c:pt idx="10613">
                  <c:v>42504.520833333336</c:v>
                </c:pt>
                <c:pt idx="10614">
                  <c:v>42504.541666666664</c:v>
                </c:pt>
                <c:pt idx="10615">
                  <c:v>42504.5625</c:v>
                </c:pt>
                <c:pt idx="10616">
                  <c:v>42504.583333333336</c:v>
                </c:pt>
                <c:pt idx="10617">
                  <c:v>42504.604166666664</c:v>
                </c:pt>
                <c:pt idx="10618">
                  <c:v>42504.625</c:v>
                </c:pt>
                <c:pt idx="10619">
                  <c:v>42504.645833333336</c:v>
                </c:pt>
                <c:pt idx="10620">
                  <c:v>42504.666666666664</c:v>
                </c:pt>
                <c:pt idx="10621">
                  <c:v>42504.6875</c:v>
                </c:pt>
                <c:pt idx="10622">
                  <c:v>42504.708333333336</c:v>
                </c:pt>
                <c:pt idx="10623">
                  <c:v>42504.729166666664</c:v>
                </c:pt>
                <c:pt idx="10624">
                  <c:v>42504.75</c:v>
                </c:pt>
                <c:pt idx="10625">
                  <c:v>42504.770833333336</c:v>
                </c:pt>
                <c:pt idx="10626">
                  <c:v>42504.791666666664</c:v>
                </c:pt>
                <c:pt idx="10627">
                  <c:v>42504.8125</c:v>
                </c:pt>
                <c:pt idx="10628">
                  <c:v>42504.833333333336</c:v>
                </c:pt>
                <c:pt idx="10629">
                  <c:v>42504.854166666664</c:v>
                </c:pt>
                <c:pt idx="10630">
                  <c:v>42504.875</c:v>
                </c:pt>
                <c:pt idx="10631">
                  <c:v>42504.895833333336</c:v>
                </c:pt>
                <c:pt idx="10632">
                  <c:v>42504.916666666664</c:v>
                </c:pt>
                <c:pt idx="10633">
                  <c:v>42504.9375</c:v>
                </c:pt>
                <c:pt idx="10634">
                  <c:v>42504.958333333336</c:v>
                </c:pt>
                <c:pt idx="10635">
                  <c:v>42504.979166666664</c:v>
                </c:pt>
                <c:pt idx="10636">
                  <c:v>42505</c:v>
                </c:pt>
                <c:pt idx="10637">
                  <c:v>42505.020833333336</c:v>
                </c:pt>
                <c:pt idx="10638">
                  <c:v>42505.041666666664</c:v>
                </c:pt>
                <c:pt idx="10639">
                  <c:v>42505.0625</c:v>
                </c:pt>
                <c:pt idx="10640">
                  <c:v>42505.083333333336</c:v>
                </c:pt>
                <c:pt idx="10641">
                  <c:v>42505.104166666664</c:v>
                </c:pt>
                <c:pt idx="10642">
                  <c:v>42505.125</c:v>
                </c:pt>
                <c:pt idx="10643">
                  <c:v>42505.145833333336</c:v>
                </c:pt>
                <c:pt idx="10644">
                  <c:v>42505.166666666664</c:v>
                </c:pt>
                <c:pt idx="10645">
                  <c:v>42505.1875</c:v>
                </c:pt>
                <c:pt idx="10646">
                  <c:v>42505.208333333336</c:v>
                </c:pt>
                <c:pt idx="10647">
                  <c:v>42505.229166666664</c:v>
                </c:pt>
                <c:pt idx="10648">
                  <c:v>42505.25</c:v>
                </c:pt>
                <c:pt idx="10649">
                  <c:v>42505.270833333336</c:v>
                </c:pt>
                <c:pt idx="10650">
                  <c:v>42505.291666666664</c:v>
                </c:pt>
                <c:pt idx="10651">
                  <c:v>42505.3125</c:v>
                </c:pt>
                <c:pt idx="10652">
                  <c:v>42505.333333333336</c:v>
                </c:pt>
                <c:pt idx="10653">
                  <c:v>42505.354166666664</c:v>
                </c:pt>
                <c:pt idx="10654">
                  <c:v>42505.375</c:v>
                </c:pt>
                <c:pt idx="10655">
                  <c:v>42505.395833333336</c:v>
                </c:pt>
                <c:pt idx="10656">
                  <c:v>42505.416666666664</c:v>
                </c:pt>
                <c:pt idx="10657">
                  <c:v>42505.4375</c:v>
                </c:pt>
                <c:pt idx="10658">
                  <c:v>42505.458333333336</c:v>
                </c:pt>
                <c:pt idx="10659">
                  <c:v>42505.479166666664</c:v>
                </c:pt>
                <c:pt idx="10660">
                  <c:v>42505.5</c:v>
                </c:pt>
                <c:pt idx="10661">
                  <c:v>42505.520833333336</c:v>
                </c:pt>
                <c:pt idx="10662">
                  <c:v>42505.541666666664</c:v>
                </c:pt>
                <c:pt idx="10663">
                  <c:v>42505.5625</c:v>
                </c:pt>
                <c:pt idx="10664">
                  <c:v>42505.583333333336</c:v>
                </c:pt>
                <c:pt idx="10665">
                  <c:v>42505.604166666664</c:v>
                </c:pt>
                <c:pt idx="10666">
                  <c:v>42505.625</c:v>
                </c:pt>
                <c:pt idx="10667">
                  <c:v>42505.645833333336</c:v>
                </c:pt>
                <c:pt idx="10668">
                  <c:v>42505.666666666664</c:v>
                </c:pt>
                <c:pt idx="10669">
                  <c:v>42505.6875</c:v>
                </c:pt>
                <c:pt idx="10670">
                  <c:v>42505.708333333336</c:v>
                </c:pt>
                <c:pt idx="10671">
                  <c:v>42505.729166666664</c:v>
                </c:pt>
                <c:pt idx="10672">
                  <c:v>42505.75</c:v>
                </c:pt>
                <c:pt idx="10673">
                  <c:v>42505.770833333336</c:v>
                </c:pt>
                <c:pt idx="10674">
                  <c:v>42505.791666666664</c:v>
                </c:pt>
                <c:pt idx="10675">
                  <c:v>42505.8125</c:v>
                </c:pt>
                <c:pt idx="10676">
                  <c:v>42505.833333333336</c:v>
                </c:pt>
                <c:pt idx="10677">
                  <c:v>42505.854166666664</c:v>
                </c:pt>
                <c:pt idx="10678">
                  <c:v>42505.875</c:v>
                </c:pt>
                <c:pt idx="10679">
                  <c:v>42505.895833333336</c:v>
                </c:pt>
                <c:pt idx="10680">
                  <c:v>42505.916666666664</c:v>
                </c:pt>
                <c:pt idx="10681">
                  <c:v>42505.9375</c:v>
                </c:pt>
                <c:pt idx="10682">
                  <c:v>42505.958333333336</c:v>
                </c:pt>
                <c:pt idx="10683">
                  <c:v>42505.979166666664</c:v>
                </c:pt>
                <c:pt idx="10684">
                  <c:v>42506</c:v>
                </c:pt>
                <c:pt idx="10685">
                  <c:v>42506.020833333336</c:v>
                </c:pt>
                <c:pt idx="10686">
                  <c:v>42506.041666666664</c:v>
                </c:pt>
                <c:pt idx="10687">
                  <c:v>42506.0625</c:v>
                </c:pt>
                <c:pt idx="10688">
                  <c:v>42506.083333333336</c:v>
                </c:pt>
                <c:pt idx="10689">
                  <c:v>42506.104166666664</c:v>
                </c:pt>
                <c:pt idx="10690">
                  <c:v>42506.125</c:v>
                </c:pt>
                <c:pt idx="10691">
                  <c:v>42506.145833333336</c:v>
                </c:pt>
                <c:pt idx="10692">
                  <c:v>42506.166666666664</c:v>
                </c:pt>
                <c:pt idx="10693">
                  <c:v>42506.1875</c:v>
                </c:pt>
                <c:pt idx="10694">
                  <c:v>42506.208333333336</c:v>
                </c:pt>
                <c:pt idx="10695">
                  <c:v>42506.229166666664</c:v>
                </c:pt>
                <c:pt idx="10696">
                  <c:v>42506.25</c:v>
                </c:pt>
                <c:pt idx="10697">
                  <c:v>42506.270833333336</c:v>
                </c:pt>
                <c:pt idx="10698">
                  <c:v>42506.291666666664</c:v>
                </c:pt>
                <c:pt idx="10699">
                  <c:v>42506.3125</c:v>
                </c:pt>
                <c:pt idx="10700">
                  <c:v>42506.333333333336</c:v>
                </c:pt>
                <c:pt idx="10701">
                  <c:v>42506.354166666664</c:v>
                </c:pt>
                <c:pt idx="10702">
                  <c:v>42506.375</c:v>
                </c:pt>
                <c:pt idx="10703">
                  <c:v>42506.395833333336</c:v>
                </c:pt>
                <c:pt idx="10704">
                  <c:v>42506.416666666664</c:v>
                </c:pt>
                <c:pt idx="10705">
                  <c:v>42506.4375</c:v>
                </c:pt>
                <c:pt idx="10706">
                  <c:v>42506.458333333336</c:v>
                </c:pt>
                <c:pt idx="10707">
                  <c:v>42506.479166666664</c:v>
                </c:pt>
                <c:pt idx="10708">
                  <c:v>42506.5</c:v>
                </c:pt>
                <c:pt idx="10709">
                  <c:v>42506.520833333336</c:v>
                </c:pt>
                <c:pt idx="10710">
                  <c:v>42506.541666666664</c:v>
                </c:pt>
                <c:pt idx="10711">
                  <c:v>42506.5625</c:v>
                </c:pt>
                <c:pt idx="10712">
                  <c:v>42506.583333333336</c:v>
                </c:pt>
                <c:pt idx="10713">
                  <c:v>42506.604166666664</c:v>
                </c:pt>
                <c:pt idx="10714">
                  <c:v>42506.625</c:v>
                </c:pt>
                <c:pt idx="10715">
                  <c:v>42506.645833333336</c:v>
                </c:pt>
                <c:pt idx="10716">
                  <c:v>42506.666666666664</c:v>
                </c:pt>
                <c:pt idx="10717">
                  <c:v>42506.6875</c:v>
                </c:pt>
                <c:pt idx="10718">
                  <c:v>42506.708333333336</c:v>
                </c:pt>
                <c:pt idx="10719">
                  <c:v>42506.729166666664</c:v>
                </c:pt>
                <c:pt idx="10720">
                  <c:v>42506.75</c:v>
                </c:pt>
                <c:pt idx="10721">
                  <c:v>42506.770833333336</c:v>
                </c:pt>
                <c:pt idx="10722">
                  <c:v>42506.791666666664</c:v>
                </c:pt>
                <c:pt idx="10723">
                  <c:v>42506.8125</c:v>
                </c:pt>
                <c:pt idx="10724">
                  <c:v>42506.833333333336</c:v>
                </c:pt>
                <c:pt idx="10725">
                  <c:v>42506.854166666664</c:v>
                </c:pt>
                <c:pt idx="10726">
                  <c:v>42506.875</c:v>
                </c:pt>
                <c:pt idx="10727">
                  <c:v>42506.895833333336</c:v>
                </c:pt>
                <c:pt idx="10728">
                  <c:v>42506.916666666664</c:v>
                </c:pt>
                <c:pt idx="10729">
                  <c:v>42506.9375</c:v>
                </c:pt>
                <c:pt idx="10730">
                  <c:v>42506.958333333336</c:v>
                </c:pt>
                <c:pt idx="10731">
                  <c:v>42506.979166666664</c:v>
                </c:pt>
                <c:pt idx="10732">
                  <c:v>42507</c:v>
                </c:pt>
                <c:pt idx="10733">
                  <c:v>42507.020833333336</c:v>
                </c:pt>
                <c:pt idx="10734">
                  <c:v>42507.041666666664</c:v>
                </c:pt>
                <c:pt idx="10735">
                  <c:v>42507.0625</c:v>
                </c:pt>
                <c:pt idx="10736">
                  <c:v>42507.083333333336</c:v>
                </c:pt>
                <c:pt idx="10737">
                  <c:v>42507.104166666664</c:v>
                </c:pt>
                <c:pt idx="10738">
                  <c:v>42507.125</c:v>
                </c:pt>
                <c:pt idx="10739">
                  <c:v>42507.145833333336</c:v>
                </c:pt>
                <c:pt idx="10740">
                  <c:v>42507.166666666664</c:v>
                </c:pt>
                <c:pt idx="10741">
                  <c:v>42507.1875</c:v>
                </c:pt>
                <c:pt idx="10742">
                  <c:v>42507.208333333336</c:v>
                </c:pt>
                <c:pt idx="10743">
                  <c:v>42507.229166666664</c:v>
                </c:pt>
                <c:pt idx="10744">
                  <c:v>42507.25</c:v>
                </c:pt>
                <c:pt idx="10745">
                  <c:v>42507.270833333336</c:v>
                </c:pt>
                <c:pt idx="10746">
                  <c:v>42507.291666666664</c:v>
                </c:pt>
                <c:pt idx="10747">
                  <c:v>42507.3125</c:v>
                </c:pt>
                <c:pt idx="10748">
                  <c:v>42507.333333333336</c:v>
                </c:pt>
                <c:pt idx="10749">
                  <c:v>42507.354166666664</c:v>
                </c:pt>
                <c:pt idx="10750">
                  <c:v>42507.375</c:v>
                </c:pt>
                <c:pt idx="10751">
                  <c:v>42507.395833333336</c:v>
                </c:pt>
                <c:pt idx="10752">
                  <c:v>42507.416666666664</c:v>
                </c:pt>
                <c:pt idx="10753">
                  <c:v>42507.4375</c:v>
                </c:pt>
                <c:pt idx="10754">
                  <c:v>42507.458333333336</c:v>
                </c:pt>
                <c:pt idx="10755">
                  <c:v>42507.479166666664</c:v>
                </c:pt>
                <c:pt idx="10756">
                  <c:v>42507.5</c:v>
                </c:pt>
                <c:pt idx="10757">
                  <c:v>42507.520833333336</c:v>
                </c:pt>
                <c:pt idx="10758">
                  <c:v>42507.541666666664</c:v>
                </c:pt>
                <c:pt idx="10759">
                  <c:v>42507.5625</c:v>
                </c:pt>
                <c:pt idx="10760">
                  <c:v>42507.583333333336</c:v>
                </c:pt>
                <c:pt idx="10761">
                  <c:v>42507.604166666664</c:v>
                </c:pt>
                <c:pt idx="10762">
                  <c:v>42507.625</c:v>
                </c:pt>
                <c:pt idx="10763">
                  <c:v>42507.645833333336</c:v>
                </c:pt>
                <c:pt idx="10764">
                  <c:v>42507.666666666664</c:v>
                </c:pt>
                <c:pt idx="10765">
                  <c:v>42507.6875</c:v>
                </c:pt>
                <c:pt idx="10766">
                  <c:v>42507.708333333336</c:v>
                </c:pt>
                <c:pt idx="10767">
                  <c:v>42507.729166666664</c:v>
                </c:pt>
                <c:pt idx="10768">
                  <c:v>42507.75</c:v>
                </c:pt>
                <c:pt idx="10769">
                  <c:v>42507.770833333336</c:v>
                </c:pt>
                <c:pt idx="10770">
                  <c:v>42507.791666666664</c:v>
                </c:pt>
                <c:pt idx="10771">
                  <c:v>42507.8125</c:v>
                </c:pt>
                <c:pt idx="10772">
                  <c:v>42507.833333333336</c:v>
                </c:pt>
                <c:pt idx="10773">
                  <c:v>42507.854166666664</c:v>
                </c:pt>
                <c:pt idx="10774">
                  <c:v>42507.875</c:v>
                </c:pt>
                <c:pt idx="10775">
                  <c:v>42507.895833333336</c:v>
                </c:pt>
                <c:pt idx="10776">
                  <c:v>42507.916666666664</c:v>
                </c:pt>
                <c:pt idx="10777">
                  <c:v>42507.9375</c:v>
                </c:pt>
                <c:pt idx="10778">
                  <c:v>42507.958333333336</c:v>
                </c:pt>
                <c:pt idx="10779">
                  <c:v>42507.979166666664</c:v>
                </c:pt>
                <c:pt idx="10780">
                  <c:v>42508</c:v>
                </c:pt>
                <c:pt idx="10781">
                  <c:v>42508.020833333336</c:v>
                </c:pt>
                <c:pt idx="10782">
                  <c:v>42508.041666666664</c:v>
                </c:pt>
                <c:pt idx="10783">
                  <c:v>42508.0625</c:v>
                </c:pt>
                <c:pt idx="10784">
                  <c:v>42508.083333333336</c:v>
                </c:pt>
                <c:pt idx="10785">
                  <c:v>42508.104166666664</c:v>
                </c:pt>
                <c:pt idx="10786">
                  <c:v>42508.125</c:v>
                </c:pt>
                <c:pt idx="10787">
                  <c:v>42508.145833333336</c:v>
                </c:pt>
                <c:pt idx="10788">
                  <c:v>42508.166666666664</c:v>
                </c:pt>
                <c:pt idx="10789">
                  <c:v>42508.1875</c:v>
                </c:pt>
                <c:pt idx="10790">
                  <c:v>42508.208333333336</c:v>
                </c:pt>
                <c:pt idx="10791">
                  <c:v>42508.229166666664</c:v>
                </c:pt>
                <c:pt idx="10792">
                  <c:v>42508.25</c:v>
                </c:pt>
                <c:pt idx="10793">
                  <c:v>42508.270833333336</c:v>
                </c:pt>
                <c:pt idx="10794">
                  <c:v>42508.291666666664</c:v>
                </c:pt>
                <c:pt idx="10795">
                  <c:v>42508.3125</c:v>
                </c:pt>
                <c:pt idx="10796">
                  <c:v>42508.333333333336</c:v>
                </c:pt>
                <c:pt idx="10797">
                  <c:v>42508.354166666664</c:v>
                </c:pt>
                <c:pt idx="10798">
                  <c:v>42508.375</c:v>
                </c:pt>
                <c:pt idx="10799">
                  <c:v>42508.395833333336</c:v>
                </c:pt>
                <c:pt idx="10800">
                  <c:v>42508.416666666664</c:v>
                </c:pt>
                <c:pt idx="10801">
                  <c:v>42508.4375</c:v>
                </c:pt>
                <c:pt idx="10802">
                  <c:v>42508.458333333336</c:v>
                </c:pt>
                <c:pt idx="10803">
                  <c:v>42508.479166666664</c:v>
                </c:pt>
                <c:pt idx="10804">
                  <c:v>42508.5</c:v>
                </c:pt>
                <c:pt idx="10805">
                  <c:v>42508.520833333336</c:v>
                </c:pt>
                <c:pt idx="10806">
                  <c:v>42508.541666666664</c:v>
                </c:pt>
                <c:pt idx="10807">
                  <c:v>42508.5625</c:v>
                </c:pt>
                <c:pt idx="10808">
                  <c:v>42508.583333333336</c:v>
                </c:pt>
                <c:pt idx="10809">
                  <c:v>42508.604166666664</c:v>
                </c:pt>
                <c:pt idx="10810">
                  <c:v>42508.625</c:v>
                </c:pt>
                <c:pt idx="10811">
                  <c:v>42508.645833333336</c:v>
                </c:pt>
                <c:pt idx="10812">
                  <c:v>42508.666666666664</c:v>
                </c:pt>
                <c:pt idx="10813">
                  <c:v>42508.6875</c:v>
                </c:pt>
                <c:pt idx="10814">
                  <c:v>42508.708333333336</c:v>
                </c:pt>
                <c:pt idx="10815">
                  <c:v>42508.729166666664</c:v>
                </c:pt>
                <c:pt idx="10816">
                  <c:v>42508.75</c:v>
                </c:pt>
                <c:pt idx="10817">
                  <c:v>42508.770833333336</c:v>
                </c:pt>
                <c:pt idx="10818">
                  <c:v>42508.791666666664</c:v>
                </c:pt>
                <c:pt idx="10819">
                  <c:v>42508.8125</c:v>
                </c:pt>
                <c:pt idx="10820">
                  <c:v>42508.833333333336</c:v>
                </c:pt>
                <c:pt idx="10821">
                  <c:v>42508.854166666664</c:v>
                </c:pt>
                <c:pt idx="10822">
                  <c:v>42508.875</c:v>
                </c:pt>
                <c:pt idx="10823">
                  <c:v>42508.895833333336</c:v>
                </c:pt>
                <c:pt idx="10824">
                  <c:v>42508.916666666664</c:v>
                </c:pt>
                <c:pt idx="10825">
                  <c:v>42508.9375</c:v>
                </c:pt>
                <c:pt idx="10826">
                  <c:v>42508.958333333336</c:v>
                </c:pt>
                <c:pt idx="10827">
                  <c:v>42508.979166666664</c:v>
                </c:pt>
                <c:pt idx="10828">
                  <c:v>42509</c:v>
                </c:pt>
                <c:pt idx="10829">
                  <c:v>42509.020833333336</c:v>
                </c:pt>
                <c:pt idx="10830">
                  <c:v>42509.041666666664</c:v>
                </c:pt>
                <c:pt idx="10831">
                  <c:v>42509.0625</c:v>
                </c:pt>
                <c:pt idx="10832">
                  <c:v>42509.083333333336</c:v>
                </c:pt>
                <c:pt idx="10833">
                  <c:v>42509.104166666664</c:v>
                </c:pt>
                <c:pt idx="10834">
                  <c:v>42509.125</c:v>
                </c:pt>
                <c:pt idx="10835">
                  <c:v>42509.145833333336</c:v>
                </c:pt>
                <c:pt idx="10836">
                  <c:v>42509.166666666664</c:v>
                </c:pt>
                <c:pt idx="10837">
                  <c:v>42509.1875</c:v>
                </c:pt>
                <c:pt idx="10838">
                  <c:v>42509.208333333336</c:v>
                </c:pt>
                <c:pt idx="10839">
                  <c:v>42509.229166666664</c:v>
                </c:pt>
                <c:pt idx="10840">
                  <c:v>42509.25</c:v>
                </c:pt>
                <c:pt idx="10841">
                  <c:v>42509.270833333336</c:v>
                </c:pt>
                <c:pt idx="10842">
                  <c:v>42509.291666666664</c:v>
                </c:pt>
                <c:pt idx="10843">
                  <c:v>42509.3125</c:v>
                </c:pt>
                <c:pt idx="10844">
                  <c:v>42509.333333333336</c:v>
                </c:pt>
                <c:pt idx="10845">
                  <c:v>42509.354166666664</c:v>
                </c:pt>
                <c:pt idx="10846">
                  <c:v>42509.375</c:v>
                </c:pt>
                <c:pt idx="10847">
                  <c:v>42509.395833333336</c:v>
                </c:pt>
                <c:pt idx="10848">
                  <c:v>42509.416666666664</c:v>
                </c:pt>
                <c:pt idx="10849">
                  <c:v>42509.4375</c:v>
                </c:pt>
                <c:pt idx="10850">
                  <c:v>42509.458333333336</c:v>
                </c:pt>
                <c:pt idx="10851">
                  <c:v>42509.479166666664</c:v>
                </c:pt>
                <c:pt idx="10852">
                  <c:v>42509.5</c:v>
                </c:pt>
                <c:pt idx="10853">
                  <c:v>42509.520833333336</c:v>
                </c:pt>
                <c:pt idx="10854">
                  <c:v>42509.541666666664</c:v>
                </c:pt>
                <c:pt idx="10855">
                  <c:v>42509.5625</c:v>
                </c:pt>
                <c:pt idx="10856">
                  <c:v>42509.583333333336</c:v>
                </c:pt>
                <c:pt idx="10857">
                  <c:v>42509.604166666664</c:v>
                </c:pt>
                <c:pt idx="10858">
                  <c:v>42509.625</c:v>
                </c:pt>
                <c:pt idx="10859">
                  <c:v>42509.645833333336</c:v>
                </c:pt>
                <c:pt idx="10860">
                  <c:v>42509.666666666664</c:v>
                </c:pt>
                <c:pt idx="10861">
                  <c:v>42509.6875</c:v>
                </c:pt>
                <c:pt idx="10862">
                  <c:v>42509.708333333336</c:v>
                </c:pt>
                <c:pt idx="10863">
                  <c:v>42509.729166666664</c:v>
                </c:pt>
                <c:pt idx="10864">
                  <c:v>42509.75</c:v>
                </c:pt>
                <c:pt idx="10865">
                  <c:v>42509.770833333336</c:v>
                </c:pt>
                <c:pt idx="10866">
                  <c:v>42509.791666666664</c:v>
                </c:pt>
                <c:pt idx="10867">
                  <c:v>42509.8125</c:v>
                </c:pt>
                <c:pt idx="10868">
                  <c:v>42509.833333333336</c:v>
                </c:pt>
                <c:pt idx="10869">
                  <c:v>42509.854166666664</c:v>
                </c:pt>
                <c:pt idx="10870">
                  <c:v>42509.875</c:v>
                </c:pt>
                <c:pt idx="10871">
                  <c:v>42509.895833333336</c:v>
                </c:pt>
                <c:pt idx="10872">
                  <c:v>42509.916666666664</c:v>
                </c:pt>
                <c:pt idx="10873">
                  <c:v>42509.9375</c:v>
                </c:pt>
                <c:pt idx="10874">
                  <c:v>42509.958333333336</c:v>
                </c:pt>
                <c:pt idx="10875">
                  <c:v>42509.979166666664</c:v>
                </c:pt>
                <c:pt idx="10876">
                  <c:v>42510</c:v>
                </c:pt>
                <c:pt idx="10877">
                  <c:v>42510.020833333336</c:v>
                </c:pt>
                <c:pt idx="10878">
                  <c:v>42510.041666666664</c:v>
                </c:pt>
                <c:pt idx="10879">
                  <c:v>42510.0625</c:v>
                </c:pt>
                <c:pt idx="10880">
                  <c:v>42510.083333333336</c:v>
                </c:pt>
                <c:pt idx="10881">
                  <c:v>42510.104166666664</c:v>
                </c:pt>
                <c:pt idx="10882">
                  <c:v>42510.125</c:v>
                </c:pt>
                <c:pt idx="10883">
                  <c:v>42510.145833333336</c:v>
                </c:pt>
                <c:pt idx="10884">
                  <c:v>42510.166666666664</c:v>
                </c:pt>
                <c:pt idx="10885">
                  <c:v>42510.1875</c:v>
                </c:pt>
                <c:pt idx="10886">
                  <c:v>42510.208333333336</c:v>
                </c:pt>
                <c:pt idx="10887">
                  <c:v>42510.229166666664</c:v>
                </c:pt>
                <c:pt idx="10888">
                  <c:v>42510.25</c:v>
                </c:pt>
                <c:pt idx="10889">
                  <c:v>42510.270833333336</c:v>
                </c:pt>
                <c:pt idx="10890">
                  <c:v>42510.291666666664</c:v>
                </c:pt>
                <c:pt idx="10891">
                  <c:v>42510.3125</c:v>
                </c:pt>
                <c:pt idx="10892">
                  <c:v>42510.333333333336</c:v>
                </c:pt>
                <c:pt idx="10893">
                  <c:v>42510.354166666664</c:v>
                </c:pt>
                <c:pt idx="10894">
                  <c:v>42510.375</c:v>
                </c:pt>
                <c:pt idx="10895">
                  <c:v>42510.395833333336</c:v>
                </c:pt>
                <c:pt idx="10896">
                  <c:v>42510.416666666664</c:v>
                </c:pt>
                <c:pt idx="10897">
                  <c:v>42510.4375</c:v>
                </c:pt>
                <c:pt idx="10898">
                  <c:v>42510.458333333336</c:v>
                </c:pt>
                <c:pt idx="10899">
                  <c:v>42510.479166666664</c:v>
                </c:pt>
                <c:pt idx="10900">
                  <c:v>42510.5</c:v>
                </c:pt>
                <c:pt idx="10901">
                  <c:v>42510.520833333336</c:v>
                </c:pt>
                <c:pt idx="10902">
                  <c:v>42510.541666666664</c:v>
                </c:pt>
                <c:pt idx="10903">
                  <c:v>42510.5625</c:v>
                </c:pt>
                <c:pt idx="10904">
                  <c:v>42510.583333333336</c:v>
                </c:pt>
                <c:pt idx="10905">
                  <c:v>42510.604166666664</c:v>
                </c:pt>
                <c:pt idx="10906">
                  <c:v>42510.625</c:v>
                </c:pt>
                <c:pt idx="10907">
                  <c:v>42510.645833333336</c:v>
                </c:pt>
                <c:pt idx="10908">
                  <c:v>42510.666666666664</c:v>
                </c:pt>
                <c:pt idx="10909">
                  <c:v>42510.6875</c:v>
                </c:pt>
                <c:pt idx="10910">
                  <c:v>42510.708333333336</c:v>
                </c:pt>
                <c:pt idx="10911">
                  <c:v>42510.729166666664</c:v>
                </c:pt>
                <c:pt idx="10912">
                  <c:v>42510.75</c:v>
                </c:pt>
                <c:pt idx="10913">
                  <c:v>42510.770833333336</c:v>
                </c:pt>
                <c:pt idx="10914">
                  <c:v>42510.791666666664</c:v>
                </c:pt>
                <c:pt idx="10915">
                  <c:v>42510.8125</c:v>
                </c:pt>
                <c:pt idx="10916">
                  <c:v>42510.833333333336</c:v>
                </c:pt>
                <c:pt idx="10917">
                  <c:v>42510.854166666664</c:v>
                </c:pt>
                <c:pt idx="10918">
                  <c:v>42510.875</c:v>
                </c:pt>
                <c:pt idx="10919">
                  <c:v>42510.895833333336</c:v>
                </c:pt>
                <c:pt idx="10920">
                  <c:v>42510.916666666664</c:v>
                </c:pt>
                <c:pt idx="10921">
                  <c:v>42510.9375</c:v>
                </c:pt>
                <c:pt idx="10922">
                  <c:v>42510.958333333336</c:v>
                </c:pt>
                <c:pt idx="10923">
                  <c:v>42510.979166666664</c:v>
                </c:pt>
                <c:pt idx="10924">
                  <c:v>42511</c:v>
                </c:pt>
                <c:pt idx="10925">
                  <c:v>42511.020833333336</c:v>
                </c:pt>
                <c:pt idx="10926">
                  <c:v>42511.041666666664</c:v>
                </c:pt>
                <c:pt idx="10927">
                  <c:v>42511.0625</c:v>
                </c:pt>
                <c:pt idx="10928">
                  <c:v>42511.083333333336</c:v>
                </c:pt>
                <c:pt idx="10929">
                  <c:v>42511.104166666664</c:v>
                </c:pt>
                <c:pt idx="10930">
                  <c:v>42511.125</c:v>
                </c:pt>
                <c:pt idx="10931">
                  <c:v>42511.145833333336</c:v>
                </c:pt>
                <c:pt idx="10932">
                  <c:v>42511.166666666664</c:v>
                </c:pt>
                <c:pt idx="10933">
                  <c:v>42511.1875</c:v>
                </c:pt>
                <c:pt idx="10934">
                  <c:v>42511.208333333336</c:v>
                </c:pt>
                <c:pt idx="10935">
                  <c:v>42511.229166666664</c:v>
                </c:pt>
                <c:pt idx="10936">
                  <c:v>42511.25</c:v>
                </c:pt>
                <c:pt idx="10937">
                  <c:v>42511.270833333336</c:v>
                </c:pt>
                <c:pt idx="10938">
                  <c:v>42511.291666666664</c:v>
                </c:pt>
                <c:pt idx="10939">
                  <c:v>42511.3125</c:v>
                </c:pt>
                <c:pt idx="10940">
                  <c:v>42511.333333333336</c:v>
                </c:pt>
                <c:pt idx="10941">
                  <c:v>42511.354166666664</c:v>
                </c:pt>
                <c:pt idx="10942">
                  <c:v>42511.375</c:v>
                </c:pt>
                <c:pt idx="10943">
                  <c:v>42511.395833333336</c:v>
                </c:pt>
                <c:pt idx="10944">
                  <c:v>42511.416666666664</c:v>
                </c:pt>
                <c:pt idx="10945">
                  <c:v>42511.4375</c:v>
                </c:pt>
                <c:pt idx="10946">
                  <c:v>42511.458333333336</c:v>
                </c:pt>
                <c:pt idx="10947">
                  <c:v>42511.479166666664</c:v>
                </c:pt>
                <c:pt idx="10948">
                  <c:v>42511.5</c:v>
                </c:pt>
                <c:pt idx="10949">
                  <c:v>42511.520833333336</c:v>
                </c:pt>
                <c:pt idx="10950">
                  <c:v>42511.541666666664</c:v>
                </c:pt>
                <c:pt idx="10951">
                  <c:v>42511.5625</c:v>
                </c:pt>
                <c:pt idx="10952">
                  <c:v>42511.583333333336</c:v>
                </c:pt>
                <c:pt idx="10953">
                  <c:v>42511.604166666664</c:v>
                </c:pt>
                <c:pt idx="10954">
                  <c:v>42511.625</c:v>
                </c:pt>
                <c:pt idx="10955">
                  <c:v>42511.645833333336</c:v>
                </c:pt>
                <c:pt idx="10956">
                  <c:v>42511.666666666664</c:v>
                </c:pt>
                <c:pt idx="10957">
                  <c:v>42511.6875</c:v>
                </c:pt>
                <c:pt idx="10958">
                  <c:v>42511.708333333336</c:v>
                </c:pt>
                <c:pt idx="10959">
                  <c:v>42511.729166666664</c:v>
                </c:pt>
                <c:pt idx="10960">
                  <c:v>42511.75</c:v>
                </c:pt>
                <c:pt idx="10961">
                  <c:v>42511.770833333336</c:v>
                </c:pt>
                <c:pt idx="10962">
                  <c:v>42511.791666666664</c:v>
                </c:pt>
                <c:pt idx="10963">
                  <c:v>42511.8125</c:v>
                </c:pt>
                <c:pt idx="10964">
                  <c:v>42511.833333333336</c:v>
                </c:pt>
                <c:pt idx="10965">
                  <c:v>42511.854166666664</c:v>
                </c:pt>
                <c:pt idx="10966">
                  <c:v>42511.875</c:v>
                </c:pt>
                <c:pt idx="10967">
                  <c:v>42511.895833333336</c:v>
                </c:pt>
                <c:pt idx="10968">
                  <c:v>42511.916666666664</c:v>
                </c:pt>
                <c:pt idx="10969">
                  <c:v>42511.9375</c:v>
                </c:pt>
                <c:pt idx="10970">
                  <c:v>42511.958333333336</c:v>
                </c:pt>
                <c:pt idx="10971">
                  <c:v>42511.979166666664</c:v>
                </c:pt>
                <c:pt idx="10972">
                  <c:v>42512</c:v>
                </c:pt>
                <c:pt idx="10973">
                  <c:v>42512.020833333336</c:v>
                </c:pt>
                <c:pt idx="10974">
                  <c:v>42512.041666666664</c:v>
                </c:pt>
                <c:pt idx="10975">
                  <c:v>42512.0625</c:v>
                </c:pt>
                <c:pt idx="10976">
                  <c:v>42512.083333333336</c:v>
                </c:pt>
                <c:pt idx="10977">
                  <c:v>42512.104166666664</c:v>
                </c:pt>
                <c:pt idx="10978">
                  <c:v>42512.125</c:v>
                </c:pt>
                <c:pt idx="10979">
                  <c:v>42512.145833333336</c:v>
                </c:pt>
                <c:pt idx="10980">
                  <c:v>42512.166666666664</c:v>
                </c:pt>
                <c:pt idx="10981">
                  <c:v>42512.1875</c:v>
                </c:pt>
                <c:pt idx="10982">
                  <c:v>42512.208333333336</c:v>
                </c:pt>
                <c:pt idx="10983">
                  <c:v>42512.229166666664</c:v>
                </c:pt>
                <c:pt idx="10984">
                  <c:v>42512.25</c:v>
                </c:pt>
                <c:pt idx="10985">
                  <c:v>42512.270833333336</c:v>
                </c:pt>
                <c:pt idx="10986">
                  <c:v>42512.291666666664</c:v>
                </c:pt>
                <c:pt idx="10987">
                  <c:v>42512.3125</c:v>
                </c:pt>
                <c:pt idx="10988">
                  <c:v>42512.333333333336</c:v>
                </c:pt>
                <c:pt idx="10989">
                  <c:v>42512.354166666664</c:v>
                </c:pt>
                <c:pt idx="10990">
                  <c:v>42512.375</c:v>
                </c:pt>
                <c:pt idx="10991">
                  <c:v>42512.395833333336</c:v>
                </c:pt>
                <c:pt idx="10992">
                  <c:v>42512.416666666664</c:v>
                </c:pt>
                <c:pt idx="10993">
                  <c:v>42512.4375</c:v>
                </c:pt>
                <c:pt idx="10994">
                  <c:v>42512.458333333336</c:v>
                </c:pt>
                <c:pt idx="10995">
                  <c:v>42512.479166666664</c:v>
                </c:pt>
                <c:pt idx="10996">
                  <c:v>42512.5</c:v>
                </c:pt>
                <c:pt idx="10997">
                  <c:v>42512.520833333336</c:v>
                </c:pt>
                <c:pt idx="10998">
                  <c:v>42512.541666666664</c:v>
                </c:pt>
                <c:pt idx="10999">
                  <c:v>42512.5625</c:v>
                </c:pt>
                <c:pt idx="11000">
                  <c:v>42512.583333333336</c:v>
                </c:pt>
                <c:pt idx="11001">
                  <c:v>42512.604166666664</c:v>
                </c:pt>
                <c:pt idx="11002">
                  <c:v>42512.625</c:v>
                </c:pt>
                <c:pt idx="11003">
                  <c:v>42512.645833333336</c:v>
                </c:pt>
                <c:pt idx="11004">
                  <c:v>42512.666666666664</c:v>
                </c:pt>
                <c:pt idx="11005">
                  <c:v>42512.6875</c:v>
                </c:pt>
                <c:pt idx="11006">
                  <c:v>42512.708333333336</c:v>
                </c:pt>
                <c:pt idx="11007">
                  <c:v>42512.729166666664</c:v>
                </c:pt>
                <c:pt idx="11008">
                  <c:v>42512.75</c:v>
                </c:pt>
                <c:pt idx="11009">
                  <c:v>42512.770833333336</c:v>
                </c:pt>
                <c:pt idx="11010">
                  <c:v>42512.791666666664</c:v>
                </c:pt>
                <c:pt idx="11011">
                  <c:v>42512.8125</c:v>
                </c:pt>
                <c:pt idx="11012">
                  <c:v>42512.833333333336</c:v>
                </c:pt>
                <c:pt idx="11013">
                  <c:v>42512.854166666664</c:v>
                </c:pt>
                <c:pt idx="11014">
                  <c:v>42512.875</c:v>
                </c:pt>
                <c:pt idx="11015">
                  <c:v>42512.895833333336</c:v>
                </c:pt>
                <c:pt idx="11016">
                  <c:v>42512.916666666664</c:v>
                </c:pt>
                <c:pt idx="11017">
                  <c:v>42512.9375</c:v>
                </c:pt>
                <c:pt idx="11018">
                  <c:v>42512.958333333336</c:v>
                </c:pt>
                <c:pt idx="11019">
                  <c:v>42512.979166666664</c:v>
                </c:pt>
                <c:pt idx="11020">
                  <c:v>42513</c:v>
                </c:pt>
                <c:pt idx="11021">
                  <c:v>42513.020833333336</c:v>
                </c:pt>
                <c:pt idx="11022">
                  <c:v>42513.041666666664</c:v>
                </c:pt>
                <c:pt idx="11023">
                  <c:v>42513.0625</c:v>
                </c:pt>
                <c:pt idx="11024">
                  <c:v>42513.083333333336</c:v>
                </c:pt>
                <c:pt idx="11025">
                  <c:v>42513.104166666664</c:v>
                </c:pt>
                <c:pt idx="11026">
                  <c:v>42513.125</c:v>
                </c:pt>
                <c:pt idx="11027">
                  <c:v>42513.145833333336</c:v>
                </c:pt>
                <c:pt idx="11028">
                  <c:v>42513.166666666664</c:v>
                </c:pt>
                <c:pt idx="11029">
                  <c:v>42513.1875</c:v>
                </c:pt>
                <c:pt idx="11030">
                  <c:v>42513.208333333336</c:v>
                </c:pt>
                <c:pt idx="11031">
                  <c:v>42513.229166666664</c:v>
                </c:pt>
                <c:pt idx="11032">
                  <c:v>42513.25</c:v>
                </c:pt>
                <c:pt idx="11033">
                  <c:v>42513.270833333336</c:v>
                </c:pt>
                <c:pt idx="11034">
                  <c:v>42513.291666666664</c:v>
                </c:pt>
                <c:pt idx="11035">
                  <c:v>42513.3125</c:v>
                </c:pt>
                <c:pt idx="11036">
                  <c:v>42513.333333333336</c:v>
                </c:pt>
                <c:pt idx="11037">
                  <c:v>42513.354166666664</c:v>
                </c:pt>
                <c:pt idx="11038">
                  <c:v>42513.375</c:v>
                </c:pt>
                <c:pt idx="11039">
                  <c:v>42513.395833333336</c:v>
                </c:pt>
                <c:pt idx="11040">
                  <c:v>42513.416666666664</c:v>
                </c:pt>
                <c:pt idx="11041">
                  <c:v>42513.4375</c:v>
                </c:pt>
                <c:pt idx="11042">
                  <c:v>42513.458333333336</c:v>
                </c:pt>
                <c:pt idx="11043">
                  <c:v>42513.479166666664</c:v>
                </c:pt>
                <c:pt idx="11044">
                  <c:v>42513.5</c:v>
                </c:pt>
                <c:pt idx="11045">
                  <c:v>42513.520833333336</c:v>
                </c:pt>
                <c:pt idx="11046">
                  <c:v>42513.541666666664</c:v>
                </c:pt>
                <c:pt idx="11047">
                  <c:v>42513.5625</c:v>
                </c:pt>
                <c:pt idx="11048">
                  <c:v>42513.583333333336</c:v>
                </c:pt>
                <c:pt idx="11049">
                  <c:v>42513.604166666664</c:v>
                </c:pt>
                <c:pt idx="11050">
                  <c:v>42513.625</c:v>
                </c:pt>
                <c:pt idx="11051">
                  <c:v>42513.645833333336</c:v>
                </c:pt>
                <c:pt idx="11052">
                  <c:v>42513.666666666664</c:v>
                </c:pt>
                <c:pt idx="11053">
                  <c:v>42513.6875</c:v>
                </c:pt>
                <c:pt idx="11054">
                  <c:v>42513.708333333336</c:v>
                </c:pt>
                <c:pt idx="11055">
                  <c:v>42513.729166666664</c:v>
                </c:pt>
                <c:pt idx="11056">
                  <c:v>42513.75</c:v>
                </c:pt>
                <c:pt idx="11057">
                  <c:v>42513.770833333336</c:v>
                </c:pt>
                <c:pt idx="11058">
                  <c:v>42513.791666666664</c:v>
                </c:pt>
                <c:pt idx="11059">
                  <c:v>42513.8125</c:v>
                </c:pt>
                <c:pt idx="11060">
                  <c:v>42513.833333333336</c:v>
                </c:pt>
                <c:pt idx="11061">
                  <c:v>42513.854166666664</c:v>
                </c:pt>
                <c:pt idx="11062">
                  <c:v>42513.875</c:v>
                </c:pt>
                <c:pt idx="11063">
                  <c:v>42513.895833333336</c:v>
                </c:pt>
                <c:pt idx="11064">
                  <c:v>42513.916666666664</c:v>
                </c:pt>
                <c:pt idx="11065">
                  <c:v>42513.9375</c:v>
                </c:pt>
                <c:pt idx="11066">
                  <c:v>42513.958333333336</c:v>
                </c:pt>
                <c:pt idx="11067">
                  <c:v>42513.979166666664</c:v>
                </c:pt>
                <c:pt idx="11068">
                  <c:v>42514</c:v>
                </c:pt>
                <c:pt idx="11069">
                  <c:v>42514.020833333336</c:v>
                </c:pt>
                <c:pt idx="11070">
                  <c:v>42514.041666666664</c:v>
                </c:pt>
                <c:pt idx="11071">
                  <c:v>42514.0625</c:v>
                </c:pt>
                <c:pt idx="11072">
                  <c:v>42514.083333333336</c:v>
                </c:pt>
                <c:pt idx="11073">
                  <c:v>42514.104166666664</c:v>
                </c:pt>
                <c:pt idx="11074">
                  <c:v>42514.125</c:v>
                </c:pt>
                <c:pt idx="11075">
                  <c:v>42514.145833333336</c:v>
                </c:pt>
                <c:pt idx="11076">
                  <c:v>42514.166666666664</c:v>
                </c:pt>
                <c:pt idx="11077">
                  <c:v>42514.1875</c:v>
                </c:pt>
                <c:pt idx="11078">
                  <c:v>42514.208333333336</c:v>
                </c:pt>
                <c:pt idx="11079">
                  <c:v>42514.229166666664</c:v>
                </c:pt>
                <c:pt idx="11080">
                  <c:v>42514.25</c:v>
                </c:pt>
                <c:pt idx="11081">
                  <c:v>42514.270833333336</c:v>
                </c:pt>
                <c:pt idx="11082">
                  <c:v>42514.291666666664</c:v>
                </c:pt>
                <c:pt idx="11083">
                  <c:v>42514.3125</c:v>
                </c:pt>
                <c:pt idx="11084">
                  <c:v>42514.333333333336</c:v>
                </c:pt>
                <c:pt idx="11085">
                  <c:v>42514.354166666664</c:v>
                </c:pt>
                <c:pt idx="11086">
                  <c:v>42514.375</c:v>
                </c:pt>
                <c:pt idx="11087">
                  <c:v>42514.395833333336</c:v>
                </c:pt>
                <c:pt idx="11088">
                  <c:v>42514.416666666664</c:v>
                </c:pt>
                <c:pt idx="11089">
                  <c:v>42514.4375</c:v>
                </c:pt>
                <c:pt idx="11090">
                  <c:v>42514.458333333336</c:v>
                </c:pt>
                <c:pt idx="11091">
                  <c:v>42514.479166666664</c:v>
                </c:pt>
                <c:pt idx="11092">
                  <c:v>42514.5</c:v>
                </c:pt>
                <c:pt idx="11093">
                  <c:v>42514.520833333336</c:v>
                </c:pt>
                <c:pt idx="11094">
                  <c:v>42514.541666666664</c:v>
                </c:pt>
                <c:pt idx="11095">
                  <c:v>42514.5625</c:v>
                </c:pt>
                <c:pt idx="11096">
                  <c:v>42514.583333333336</c:v>
                </c:pt>
                <c:pt idx="11097">
                  <c:v>42514.604166666664</c:v>
                </c:pt>
                <c:pt idx="11098">
                  <c:v>42514.625</c:v>
                </c:pt>
                <c:pt idx="11099">
                  <c:v>42514.645833333336</c:v>
                </c:pt>
                <c:pt idx="11100">
                  <c:v>42514.666666666664</c:v>
                </c:pt>
                <c:pt idx="11101">
                  <c:v>42514.6875</c:v>
                </c:pt>
                <c:pt idx="11102">
                  <c:v>42514.708333333336</c:v>
                </c:pt>
                <c:pt idx="11103">
                  <c:v>42514.729166666664</c:v>
                </c:pt>
                <c:pt idx="11104">
                  <c:v>42514.75</c:v>
                </c:pt>
                <c:pt idx="11105">
                  <c:v>42514.770833333336</c:v>
                </c:pt>
                <c:pt idx="11106">
                  <c:v>42514.791666666664</c:v>
                </c:pt>
                <c:pt idx="11107">
                  <c:v>42514.8125</c:v>
                </c:pt>
                <c:pt idx="11108">
                  <c:v>42514.833333333336</c:v>
                </c:pt>
                <c:pt idx="11109">
                  <c:v>42514.854166666664</c:v>
                </c:pt>
                <c:pt idx="11110">
                  <c:v>42514.875</c:v>
                </c:pt>
                <c:pt idx="11111">
                  <c:v>42514.895833333336</c:v>
                </c:pt>
                <c:pt idx="11112">
                  <c:v>42514.916666666664</c:v>
                </c:pt>
                <c:pt idx="11113">
                  <c:v>42514.9375</c:v>
                </c:pt>
                <c:pt idx="11114">
                  <c:v>42514.958333333336</c:v>
                </c:pt>
                <c:pt idx="11115">
                  <c:v>42514.979166666664</c:v>
                </c:pt>
                <c:pt idx="11116">
                  <c:v>42515</c:v>
                </c:pt>
                <c:pt idx="11117">
                  <c:v>42515.020833333336</c:v>
                </c:pt>
                <c:pt idx="11118">
                  <c:v>42515.041666666664</c:v>
                </c:pt>
                <c:pt idx="11119">
                  <c:v>42515.0625</c:v>
                </c:pt>
                <c:pt idx="11120">
                  <c:v>42515.083333333336</c:v>
                </c:pt>
                <c:pt idx="11121">
                  <c:v>42515.104166666664</c:v>
                </c:pt>
                <c:pt idx="11122">
                  <c:v>42515.125</c:v>
                </c:pt>
                <c:pt idx="11123">
                  <c:v>42515.145833333336</c:v>
                </c:pt>
                <c:pt idx="11124">
                  <c:v>42515.166666666664</c:v>
                </c:pt>
                <c:pt idx="11125">
                  <c:v>42515.1875</c:v>
                </c:pt>
                <c:pt idx="11126">
                  <c:v>42515.208333333336</c:v>
                </c:pt>
                <c:pt idx="11127">
                  <c:v>42515.229166666664</c:v>
                </c:pt>
                <c:pt idx="11128">
                  <c:v>42515.25</c:v>
                </c:pt>
                <c:pt idx="11129">
                  <c:v>42515.270833333336</c:v>
                </c:pt>
                <c:pt idx="11130">
                  <c:v>42515.291666666664</c:v>
                </c:pt>
                <c:pt idx="11131">
                  <c:v>42515.3125</c:v>
                </c:pt>
                <c:pt idx="11132">
                  <c:v>42515.333333333336</c:v>
                </c:pt>
                <c:pt idx="11133">
                  <c:v>42515.354166666664</c:v>
                </c:pt>
                <c:pt idx="11134">
                  <c:v>42515.375</c:v>
                </c:pt>
                <c:pt idx="11135">
                  <c:v>42515.395833333336</c:v>
                </c:pt>
                <c:pt idx="11136">
                  <c:v>42515.416666666664</c:v>
                </c:pt>
                <c:pt idx="11137">
                  <c:v>42515.4375</c:v>
                </c:pt>
                <c:pt idx="11138">
                  <c:v>42515.458333333336</c:v>
                </c:pt>
                <c:pt idx="11139">
                  <c:v>42515.479166666664</c:v>
                </c:pt>
                <c:pt idx="11140">
                  <c:v>42515.5</c:v>
                </c:pt>
                <c:pt idx="11141">
                  <c:v>42515.520833333336</c:v>
                </c:pt>
                <c:pt idx="11142">
                  <c:v>42515.541666666664</c:v>
                </c:pt>
                <c:pt idx="11143">
                  <c:v>42515.5625</c:v>
                </c:pt>
                <c:pt idx="11144">
                  <c:v>42515.583333333336</c:v>
                </c:pt>
                <c:pt idx="11145">
                  <c:v>42515.604166666664</c:v>
                </c:pt>
                <c:pt idx="11146">
                  <c:v>42515.625</c:v>
                </c:pt>
                <c:pt idx="11147">
                  <c:v>42515.645833333336</c:v>
                </c:pt>
                <c:pt idx="11148">
                  <c:v>42515.666666666664</c:v>
                </c:pt>
                <c:pt idx="11149">
                  <c:v>42515.6875</c:v>
                </c:pt>
                <c:pt idx="11150">
                  <c:v>42515.708333333336</c:v>
                </c:pt>
                <c:pt idx="11151">
                  <c:v>42515.729166666664</c:v>
                </c:pt>
                <c:pt idx="11152">
                  <c:v>42515.75</c:v>
                </c:pt>
                <c:pt idx="11153">
                  <c:v>42515.770833333336</c:v>
                </c:pt>
                <c:pt idx="11154">
                  <c:v>42515.791666666664</c:v>
                </c:pt>
                <c:pt idx="11155">
                  <c:v>42515.8125</c:v>
                </c:pt>
                <c:pt idx="11156">
                  <c:v>42515.833333333336</c:v>
                </c:pt>
                <c:pt idx="11157">
                  <c:v>42515.854166666664</c:v>
                </c:pt>
                <c:pt idx="11158">
                  <c:v>42515.875</c:v>
                </c:pt>
                <c:pt idx="11159">
                  <c:v>42515.895833333336</c:v>
                </c:pt>
                <c:pt idx="11160">
                  <c:v>42515.916666666664</c:v>
                </c:pt>
                <c:pt idx="11161">
                  <c:v>42515.9375</c:v>
                </c:pt>
                <c:pt idx="11162">
                  <c:v>42515.958333333336</c:v>
                </c:pt>
                <c:pt idx="11163">
                  <c:v>42515.979166666664</c:v>
                </c:pt>
                <c:pt idx="11164">
                  <c:v>42516</c:v>
                </c:pt>
                <c:pt idx="11165">
                  <c:v>42516.020833333336</c:v>
                </c:pt>
                <c:pt idx="11166">
                  <c:v>42516.041666666664</c:v>
                </c:pt>
                <c:pt idx="11167">
                  <c:v>42516.0625</c:v>
                </c:pt>
                <c:pt idx="11168">
                  <c:v>42516.083333333336</c:v>
                </c:pt>
                <c:pt idx="11169">
                  <c:v>42516.104166666664</c:v>
                </c:pt>
                <c:pt idx="11170">
                  <c:v>42516.125</c:v>
                </c:pt>
                <c:pt idx="11171">
                  <c:v>42516.145833333336</c:v>
                </c:pt>
                <c:pt idx="11172">
                  <c:v>42516.166666666664</c:v>
                </c:pt>
                <c:pt idx="11173">
                  <c:v>42516.1875</c:v>
                </c:pt>
                <c:pt idx="11174">
                  <c:v>42516.208333333336</c:v>
                </c:pt>
                <c:pt idx="11175">
                  <c:v>42516.229166666664</c:v>
                </c:pt>
                <c:pt idx="11176">
                  <c:v>42516.25</c:v>
                </c:pt>
                <c:pt idx="11177">
                  <c:v>42516.270833333336</c:v>
                </c:pt>
                <c:pt idx="11178">
                  <c:v>42516.291666666664</c:v>
                </c:pt>
                <c:pt idx="11179">
                  <c:v>42516.3125</c:v>
                </c:pt>
                <c:pt idx="11180">
                  <c:v>42516.333333333336</c:v>
                </c:pt>
                <c:pt idx="11181">
                  <c:v>42516.354166666664</c:v>
                </c:pt>
                <c:pt idx="11182">
                  <c:v>42516.375</c:v>
                </c:pt>
                <c:pt idx="11183">
                  <c:v>42516.395833333336</c:v>
                </c:pt>
                <c:pt idx="11184">
                  <c:v>42516.416666666664</c:v>
                </c:pt>
                <c:pt idx="11185">
                  <c:v>42516.4375</c:v>
                </c:pt>
                <c:pt idx="11186">
                  <c:v>42516.458333333336</c:v>
                </c:pt>
                <c:pt idx="11187">
                  <c:v>42516.479166666664</c:v>
                </c:pt>
                <c:pt idx="11188">
                  <c:v>42516.5</c:v>
                </c:pt>
                <c:pt idx="11189">
                  <c:v>42516.520833333336</c:v>
                </c:pt>
                <c:pt idx="11190">
                  <c:v>42516.541666666664</c:v>
                </c:pt>
                <c:pt idx="11191">
                  <c:v>42516.5625</c:v>
                </c:pt>
                <c:pt idx="11192">
                  <c:v>42516.583333333336</c:v>
                </c:pt>
                <c:pt idx="11193">
                  <c:v>42516.604166666664</c:v>
                </c:pt>
                <c:pt idx="11194">
                  <c:v>42516.625</c:v>
                </c:pt>
                <c:pt idx="11195">
                  <c:v>42516.645833333336</c:v>
                </c:pt>
                <c:pt idx="11196">
                  <c:v>42516.666666666664</c:v>
                </c:pt>
                <c:pt idx="11197">
                  <c:v>42516.6875</c:v>
                </c:pt>
                <c:pt idx="11198">
                  <c:v>42516.708333333336</c:v>
                </c:pt>
                <c:pt idx="11199">
                  <c:v>42516.729166666664</c:v>
                </c:pt>
                <c:pt idx="11200">
                  <c:v>42516.75</c:v>
                </c:pt>
                <c:pt idx="11201">
                  <c:v>42516.770833333336</c:v>
                </c:pt>
                <c:pt idx="11202">
                  <c:v>42516.791666666664</c:v>
                </c:pt>
                <c:pt idx="11203">
                  <c:v>42516.8125</c:v>
                </c:pt>
                <c:pt idx="11204">
                  <c:v>42516.833333333336</c:v>
                </c:pt>
                <c:pt idx="11205">
                  <c:v>42516.854166666664</c:v>
                </c:pt>
                <c:pt idx="11206">
                  <c:v>42516.875</c:v>
                </c:pt>
                <c:pt idx="11207">
                  <c:v>42516.895833333336</c:v>
                </c:pt>
                <c:pt idx="11208">
                  <c:v>42516.916666666664</c:v>
                </c:pt>
                <c:pt idx="11209">
                  <c:v>42516.9375</c:v>
                </c:pt>
                <c:pt idx="11210">
                  <c:v>42516.958333333336</c:v>
                </c:pt>
                <c:pt idx="11211">
                  <c:v>42516.979166666664</c:v>
                </c:pt>
                <c:pt idx="11212">
                  <c:v>42517</c:v>
                </c:pt>
                <c:pt idx="11213">
                  <c:v>42517.020833333336</c:v>
                </c:pt>
                <c:pt idx="11214">
                  <c:v>42517.041666666664</c:v>
                </c:pt>
                <c:pt idx="11215">
                  <c:v>42517.0625</c:v>
                </c:pt>
                <c:pt idx="11216">
                  <c:v>42517.083333333336</c:v>
                </c:pt>
                <c:pt idx="11217">
                  <c:v>42517.104166666664</c:v>
                </c:pt>
                <c:pt idx="11218">
                  <c:v>42517.125</c:v>
                </c:pt>
                <c:pt idx="11219">
                  <c:v>42517.145833333336</c:v>
                </c:pt>
                <c:pt idx="11220">
                  <c:v>42517.166666666664</c:v>
                </c:pt>
                <c:pt idx="11221">
                  <c:v>42517.1875</c:v>
                </c:pt>
                <c:pt idx="11222">
                  <c:v>42517.208333333336</c:v>
                </c:pt>
                <c:pt idx="11223">
                  <c:v>42517.229166666664</c:v>
                </c:pt>
                <c:pt idx="11224">
                  <c:v>42517.25</c:v>
                </c:pt>
                <c:pt idx="11225">
                  <c:v>42517.270833333336</c:v>
                </c:pt>
                <c:pt idx="11226">
                  <c:v>42517.291666666664</c:v>
                </c:pt>
                <c:pt idx="11227">
                  <c:v>42517.3125</c:v>
                </c:pt>
                <c:pt idx="11228">
                  <c:v>42517.333333333336</c:v>
                </c:pt>
                <c:pt idx="11229">
                  <c:v>42517.354166666664</c:v>
                </c:pt>
                <c:pt idx="11230">
                  <c:v>42517.375</c:v>
                </c:pt>
                <c:pt idx="11231">
                  <c:v>42517.395833333336</c:v>
                </c:pt>
                <c:pt idx="11232">
                  <c:v>42517.416666666664</c:v>
                </c:pt>
                <c:pt idx="11233">
                  <c:v>42517.4375</c:v>
                </c:pt>
                <c:pt idx="11234">
                  <c:v>42517.458333333336</c:v>
                </c:pt>
                <c:pt idx="11235">
                  <c:v>42517.479166666664</c:v>
                </c:pt>
                <c:pt idx="11236">
                  <c:v>42517.5</c:v>
                </c:pt>
                <c:pt idx="11237">
                  <c:v>42517.520833333336</c:v>
                </c:pt>
                <c:pt idx="11238">
                  <c:v>42517.541666666664</c:v>
                </c:pt>
                <c:pt idx="11239">
                  <c:v>42517.5625</c:v>
                </c:pt>
                <c:pt idx="11240">
                  <c:v>42517.583333333336</c:v>
                </c:pt>
                <c:pt idx="11241">
                  <c:v>42517.604166666664</c:v>
                </c:pt>
                <c:pt idx="11242">
                  <c:v>42517.625</c:v>
                </c:pt>
                <c:pt idx="11243">
                  <c:v>42517.645833333336</c:v>
                </c:pt>
                <c:pt idx="11244">
                  <c:v>42517.666666666664</c:v>
                </c:pt>
                <c:pt idx="11245">
                  <c:v>42517.6875</c:v>
                </c:pt>
                <c:pt idx="11246">
                  <c:v>42517.708333333336</c:v>
                </c:pt>
                <c:pt idx="11247">
                  <c:v>42517.729166666664</c:v>
                </c:pt>
                <c:pt idx="11248">
                  <c:v>42517.75</c:v>
                </c:pt>
                <c:pt idx="11249">
                  <c:v>42517.770833333336</c:v>
                </c:pt>
                <c:pt idx="11250">
                  <c:v>42517.791666666664</c:v>
                </c:pt>
                <c:pt idx="11251">
                  <c:v>42517.8125</c:v>
                </c:pt>
                <c:pt idx="11252">
                  <c:v>42517.833333333336</c:v>
                </c:pt>
                <c:pt idx="11253">
                  <c:v>42517.854166666664</c:v>
                </c:pt>
                <c:pt idx="11254">
                  <c:v>42517.875</c:v>
                </c:pt>
                <c:pt idx="11255">
                  <c:v>42517.895833333336</c:v>
                </c:pt>
                <c:pt idx="11256">
                  <c:v>42517.916666666664</c:v>
                </c:pt>
                <c:pt idx="11257">
                  <c:v>42517.9375</c:v>
                </c:pt>
                <c:pt idx="11258">
                  <c:v>42517.958333333336</c:v>
                </c:pt>
                <c:pt idx="11259">
                  <c:v>42517.979166666664</c:v>
                </c:pt>
                <c:pt idx="11260">
                  <c:v>42518</c:v>
                </c:pt>
                <c:pt idx="11261">
                  <c:v>42518.020833333336</c:v>
                </c:pt>
                <c:pt idx="11262">
                  <c:v>42518.041666666664</c:v>
                </c:pt>
                <c:pt idx="11263">
                  <c:v>42518.0625</c:v>
                </c:pt>
                <c:pt idx="11264">
                  <c:v>42518.083333333336</c:v>
                </c:pt>
                <c:pt idx="11265">
                  <c:v>42518.104166666664</c:v>
                </c:pt>
                <c:pt idx="11266">
                  <c:v>42518.125</c:v>
                </c:pt>
                <c:pt idx="11267">
                  <c:v>42518.145833333336</c:v>
                </c:pt>
                <c:pt idx="11268">
                  <c:v>42518.166666666664</c:v>
                </c:pt>
                <c:pt idx="11269">
                  <c:v>42518.1875</c:v>
                </c:pt>
                <c:pt idx="11270">
                  <c:v>42518.208333333336</c:v>
                </c:pt>
                <c:pt idx="11271">
                  <c:v>42518.229166666664</c:v>
                </c:pt>
                <c:pt idx="11272">
                  <c:v>42518.25</c:v>
                </c:pt>
                <c:pt idx="11273">
                  <c:v>42518.270833333336</c:v>
                </c:pt>
                <c:pt idx="11274">
                  <c:v>42518.291666666664</c:v>
                </c:pt>
                <c:pt idx="11275">
                  <c:v>42518.3125</c:v>
                </c:pt>
                <c:pt idx="11276">
                  <c:v>42518.333333333336</c:v>
                </c:pt>
                <c:pt idx="11277">
                  <c:v>42518.354166666664</c:v>
                </c:pt>
                <c:pt idx="11278">
                  <c:v>42518.375</c:v>
                </c:pt>
                <c:pt idx="11279">
                  <c:v>42518.395833333336</c:v>
                </c:pt>
                <c:pt idx="11280">
                  <c:v>42518.416666666664</c:v>
                </c:pt>
                <c:pt idx="11281">
                  <c:v>42518.4375</c:v>
                </c:pt>
                <c:pt idx="11282">
                  <c:v>42518.458333333336</c:v>
                </c:pt>
                <c:pt idx="11283">
                  <c:v>42518.479166666664</c:v>
                </c:pt>
                <c:pt idx="11284">
                  <c:v>42518.5</c:v>
                </c:pt>
                <c:pt idx="11285">
                  <c:v>42518.520833333336</c:v>
                </c:pt>
                <c:pt idx="11286">
                  <c:v>42518.541666666664</c:v>
                </c:pt>
                <c:pt idx="11287">
                  <c:v>42518.5625</c:v>
                </c:pt>
                <c:pt idx="11288">
                  <c:v>42518.583333333336</c:v>
                </c:pt>
                <c:pt idx="11289">
                  <c:v>42518.604166666664</c:v>
                </c:pt>
                <c:pt idx="11290">
                  <c:v>42518.625</c:v>
                </c:pt>
                <c:pt idx="11291">
                  <c:v>42518.645833333336</c:v>
                </c:pt>
                <c:pt idx="11292">
                  <c:v>42518.666666666664</c:v>
                </c:pt>
                <c:pt idx="11293">
                  <c:v>42518.6875</c:v>
                </c:pt>
                <c:pt idx="11294">
                  <c:v>42518.708333333336</c:v>
                </c:pt>
                <c:pt idx="11295">
                  <c:v>42518.729166666664</c:v>
                </c:pt>
                <c:pt idx="11296">
                  <c:v>42518.75</c:v>
                </c:pt>
                <c:pt idx="11297">
                  <c:v>42518.770833333336</c:v>
                </c:pt>
                <c:pt idx="11298">
                  <c:v>42518.791666666664</c:v>
                </c:pt>
                <c:pt idx="11299">
                  <c:v>42518.8125</c:v>
                </c:pt>
                <c:pt idx="11300">
                  <c:v>42518.833333333336</c:v>
                </c:pt>
                <c:pt idx="11301">
                  <c:v>42518.854166666664</c:v>
                </c:pt>
                <c:pt idx="11302">
                  <c:v>42518.875</c:v>
                </c:pt>
                <c:pt idx="11303">
                  <c:v>42518.895833333336</c:v>
                </c:pt>
                <c:pt idx="11304">
                  <c:v>42518.916666666664</c:v>
                </c:pt>
                <c:pt idx="11305">
                  <c:v>42518.9375</c:v>
                </c:pt>
                <c:pt idx="11306">
                  <c:v>42518.958333333336</c:v>
                </c:pt>
                <c:pt idx="11307">
                  <c:v>42518.979166666664</c:v>
                </c:pt>
                <c:pt idx="11308">
                  <c:v>42519</c:v>
                </c:pt>
                <c:pt idx="11309">
                  <c:v>42519.020833333336</c:v>
                </c:pt>
                <c:pt idx="11310">
                  <c:v>42519.041666666664</c:v>
                </c:pt>
                <c:pt idx="11311">
                  <c:v>42519.0625</c:v>
                </c:pt>
                <c:pt idx="11312">
                  <c:v>42519.083333333336</c:v>
                </c:pt>
                <c:pt idx="11313">
                  <c:v>42519.104166666664</c:v>
                </c:pt>
                <c:pt idx="11314">
                  <c:v>42519.125</c:v>
                </c:pt>
                <c:pt idx="11315">
                  <c:v>42519.145833333336</c:v>
                </c:pt>
                <c:pt idx="11316">
                  <c:v>42519.166666666664</c:v>
                </c:pt>
                <c:pt idx="11317">
                  <c:v>42519.1875</c:v>
                </c:pt>
                <c:pt idx="11318">
                  <c:v>42519.208333333336</c:v>
                </c:pt>
                <c:pt idx="11319">
                  <c:v>42519.229166666664</c:v>
                </c:pt>
                <c:pt idx="11320">
                  <c:v>42519.25</c:v>
                </c:pt>
                <c:pt idx="11321">
                  <c:v>42519.270833333336</c:v>
                </c:pt>
                <c:pt idx="11322">
                  <c:v>42519.291666666664</c:v>
                </c:pt>
                <c:pt idx="11323">
                  <c:v>42519.3125</c:v>
                </c:pt>
                <c:pt idx="11324">
                  <c:v>42519.333333333336</c:v>
                </c:pt>
                <c:pt idx="11325">
                  <c:v>42519.354166666664</c:v>
                </c:pt>
                <c:pt idx="11326">
                  <c:v>42519.375</c:v>
                </c:pt>
                <c:pt idx="11327">
                  <c:v>42519.395833333336</c:v>
                </c:pt>
                <c:pt idx="11328">
                  <c:v>42519.416666666664</c:v>
                </c:pt>
                <c:pt idx="11329">
                  <c:v>42519.4375</c:v>
                </c:pt>
                <c:pt idx="11330">
                  <c:v>42519.458333333336</c:v>
                </c:pt>
                <c:pt idx="11331">
                  <c:v>42519.479166666664</c:v>
                </c:pt>
                <c:pt idx="11332">
                  <c:v>42519.5</c:v>
                </c:pt>
                <c:pt idx="11333">
                  <c:v>42519.520833333336</c:v>
                </c:pt>
                <c:pt idx="11334">
                  <c:v>42519.541666666664</c:v>
                </c:pt>
                <c:pt idx="11335">
                  <c:v>42519.5625</c:v>
                </c:pt>
                <c:pt idx="11336">
                  <c:v>42519.583333333336</c:v>
                </c:pt>
                <c:pt idx="11337">
                  <c:v>42519.604166666664</c:v>
                </c:pt>
                <c:pt idx="11338">
                  <c:v>42519.625</c:v>
                </c:pt>
                <c:pt idx="11339">
                  <c:v>42519.645833333336</c:v>
                </c:pt>
                <c:pt idx="11340">
                  <c:v>42519.666666666664</c:v>
                </c:pt>
                <c:pt idx="11341">
                  <c:v>42519.6875</c:v>
                </c:pt>
                <c:pt idx="11342">
                  <c:v>42519.708333333336</c:v>
                </c:pt>
                <c:pt idx="11343">
                  <c:v>42519.729166666664</c:v>
                </c:pt>
                <c:pt idx="11344">
                  <c:v>42519.75</c:v>
                </c:pt>
                <c:pt idx="11345">
                  <c:v>42519.770833333336</c:v>
                </c:pt>
                <c:pt idx="11346">
                  <c:v>42519.791666666664</c:v>
                </c:pt>
                <c:pt idx="11347">
                  <c:v>42519.8125</c:v>
                </c:pt>
                <c:pt idx="11348">
                  <c:v>42519.833333333336</c:v>
                </c:pt>
                <c:pt idx="11349">
                  <c:v>42519.854166666664</c:v>
                </c:pt>
                <c:pt idx="11350">
                  <c:v>42519.875</c:v>
                </c:pt>
                <c:pt idx="11351">
                  <c:v>42519.895833333336</c:v>
                </c:pt>
                <c:pt idx="11352">
                  <c:v>42519.916666666664</c:v>
                </c:pt>
                <c:pt idx="11353">
                  <c:v>42519.9375</c:v>
                </c:pt>
                <c:pt idx="11354">
                  <c:v>42519.958333333336</c:v>
                </c:pt>
                <c:pt idx="11355">
                  <c:v>42519.979166666664</c:v>
                </c:pt>
                <c:pt idx="11356">
                  <c:v>42520</c:v>
                </c:pt>
                <c:pt idx="11357">
                  <c:v>42520.020833333336</c:v>
                </c:pt>
                <c:pt idx="11358">
                  <c:v>42520.041666666664</c:v>
                </c:pt>
                <c:pt idx="11359">
                  <c:v>42520.0625</c:v>
                </c:pt>
                <c:pt idx="11360">
                  <c:v>42520.083333333336</c:v>
                </c:pt>
                <c:pt idx="11361">
                  <c:v>42520.104166666664</c:v>
                </c:pt>
                <c:pt idx="11362">
                  <c:v>42520.125</c:v>
                </c:pt>
                <c:pt idx="11363">
                  <c:v>42520.145833333336</c:v>
                </c:pt>
                <c:pt idx="11364">
                  <c:v>42520.166666666664</c:v>
                </c:pt>
                <c:pt idx="11365">
                  <c:v>42520.1875</c:v>
                </c:pt>
                <c:pt idx="11366">
                  <c:v>42520.208333333336</c:v>
                </c:pt>
                <c:pt idx="11367">
                  <c:v>42520.229166666664</c:v>
                </c:pt>
                <c:pt idx="11368">
                  <c:v>42520.25</c:v>
                </c:pt>
                <c:pt idx="11369">
                  <c:v>42520.270833333336</c:v>
                </c:pt>
                <c:pt idx="11370">
                  <c:v>42520.291666666664</c:v>
                </c:pt>
                <c:pt idx="11371">
                  <c:v>42520.3125</c:v>
                </c:pt>
                <c:pt idx="11372">
                  <c:v>42520.333333333336</c:v>
                </c:pt>
                <c:pt idx="11373">
                  <c:v>42520.354166666664</c:v>
                </c:pt>
                <c:pt idx="11374">
                  <c:v>42520.375</c:v>
                </c:pt>
                <c:pt idx="11375">
                  <c:v>42520.395833333336</c:v>
                </c:pt>
                <c:pt idx="11376">
                  <c:v>42520.416666666664</c:v>
                </c:pt>
                <c:pt idx="11377">
                  <c:v>42520.4375</c:v>
                </c:pt>
                <c:pt idx="11378">
                  <c:v>42520.458333333336</c:v>
                </c:pt>
                <c:pt idx="11379">
                  <c:v>42520.479166666664</c:v>
                </c:pt>
                <c:pt idx="11380">
                  <c:v>42520.5</c:v>
                </c:pt>
                <c:pt idx="11381">
                  <c:v>42520.520833333336</c:v>
                </c:pt>
                <c:pt idx="11382">
                  <c:v>42520.541666666664</c:v>
                </c:pt>
                <c:pt idx="11383">
                  <c:v>42520.5625</c:v>
                </c:pt>
                <c:pt idx="11384">
                  <c:v>42520.583333333336</c:v>
                </c:pt>
                <c:pt idx="11385">
                  <c:v>42520.604166666664</c:v>
                </c:pt>
                <c:pt idx="11386">
                  <c:v>42520.625</c:v>
                </c:pt>
                <c:pt idx="11387">
                  <c:v>42520.645833333336</c:v>
                </c:pt>
                <c:pt idx="11388">
                  <c:v>42520.666666666664</c:v>
                </c:pt>
                <c:pt idx="11389">
                  <c:v>42520.6875</c:v>
                </c:pt>
                <c:pt idx="11390">
                  <c:v>42520.708333333336</c:v>
                </c:pt>
                <c:pt idx="11391">
                  <c:v>42520.729166666664</c:v>
                </c:pt>
                <c:pt idx="11392">
                  <c:v>42520.75</c:v>
                </c:pt>
                <c:pt idx="11393">
                  <c:v>42520.770833333336</c:v>
                </c:pt>
                <c:pt idx="11394">
                  <c:v>42520.791666666664</c:v>
                </c:pt>
                <c:pt idx="11395">
                  <c:v>42520.8125</c:v>
                </c:pt>
                <c:pt idx="11396">
                  <c:v>42520.833333333336</c:v>
                </c:pt>
                <c:pt idx="11397">
                  <c:v>42520.854166666664</c:v>
                </c:pt>
                <c:pt idx="11398">
                  <c:v>42520.875</c:v>
                </c:pt>
                <c:pt idx="11399">
                  <c:v>42520.895833333336</c:v>
                </c:pt>
                <c:pt idx="11400">
                  <c:v>42520.916666666664</c:v>
                </c:pt>
                <c:pt idx="11401">
                  <c:v>42520.9375</c:v>
                </c:pt>
                <c:pt idx="11402">
                  <c:v>42520.958333333336</c:v>
                </c:pt>
                <c:pt idx="11403">
                  <c:v>42520.979166666664</c:v>
                </c:pt>
                <c:pt idx="11404">
                  <c:v>42521</c:v>
                </c:pt>
                <c:pt idx="11405">
                  <c:v>42521.020833333336</c:v>
                </c:pt>
                <c:pt idx="11406">
                  <c:v>42521.041666666664</c:v>
                </c:pt>
                <c:pt idx="11407">
                  <c:v>42521.0625</c:v>
                </c:pt>
                <c:pt idx="11408">
                  <c:v>42521.083333333336</c:v>
                </c:pt>
                <c:pt idx="11409">
                  <c:v>42521.104166666664</c:v>
                </c:pt>
                <c:pt idx="11410">
                  <c:v>42521.125</c:v>
                </c:pt>
                <c:pt idx="11411">
                  <c:v>42521.145833333336</c:v>
                </c:pt>
                <c:pt idx="11412">
                  <c:v>42521.166666666664</c:v>
                </c:pt>
                <c:pt idx="11413">
                  <c:v>42521.1875</c:v>
                </c:pt>
                <c:pt idx="11414">
                  <c:v>42521.208333333336</c:v>
                </c:pt>
                <c:pt idx="11415">
                  <c:v>42521.229166666664</c:v>
                </c:pt>
                <c:pt idx="11416">
                  <c:v>42521.25</c:v>
                </c:pt>
                <c:pt idx="11417">
                  <c:v>42521.270833333336</c:v>
                </c:pt>
                <c:pt idx="11418">
                  <c:v>42521.291666666664</c:v>
                </c:pt>
                <c:pt idx="11419">
                  <c:v>42521.3125</c:v>
                </c:pt>
                <c:pt idx="11420">
                  <c:v>42521.333333333336</c:v>
                </c:pt>
                <c:pt idx="11421">
                  <c:v>42521.354166666664</c:v>
                </c:pt>
                <c:pt idx="11422">
                  <c:v>42521.375</c:v>
                </c:pt>
                <c:pt idx="11423">
                  <c:v>42521.395833333336</c:v>
                </c:pt>
                <c:pt idx="11424">
                  <c:v>42521.416666666664</c:v>
                </c:pt>
                <c:pt idx="11425">
                  <c:v>42521.4375</c:v>
                </c:pt>
                <c:pt idx="11426">
                  <c:v>42521.458333333336</c:v>
                </c:pt>
                <c:pt idx="11427">
                  <c:v>42521.479166666664</c:v>
                </c:pt>
                <c:pt idx="11428">
                  <c:v>42521.5</c:v>
                </c:pt>
                <c:pt idx="11429">
                  <c:v>42521.520833333336</c:v>
                </c:pt>
                <c:pt idx="11430">
                  <c:v>42521.541666666664</c:v>
                </c:pt>
                <c:pt idx="11431">
                  <c:v>42521.5625</c:v>
                </c:pt>
                <c:pt idx="11432">
                  <c:v>42521.583333333336</c:v>
                </c:pt>
                <c:pt idx="11433">
                  <c:v>42521.604166666664</c:v>
                </c:pt>
                <c:pt idx="11434">
                  <c:v>42521.625</c:v>
                </c:pt>
                <c:pt idx="11435">
                  <c:v>42521.645833333336</c:v>
                </c:pt>
                <c:pt idx="11436">
                  <c:v>42521.666666666664</c:v>
                </c:pt>
                <c:pt idx="11437">
                  <c:v>42521.6875</c:v>
                </c:pt>
                <c:pt idx="11438">
                  <c:v>42521.708333333336</c:v>
                </c:pt>
                <c:pt idx="11439">
                  <c:v>42521.729166666664</c:v>
                </c:pt>
                <c:pt idx="11440">
                  <c:v>42521.75</c:v>
                </c:pt>
                <c:pt idx="11441">
                  <c:v>42521.770833333336</c:v>
                </c:pt>
                <c:pt idx="11442">
                  <c:v>42521.791666666664</c:v>
                </c:pt>
                <c:pt idx="11443">
                  <c:v>42521.8125</c:v>
                </c:pt>
                <c:pt idx="11444">
                  <c:v>42521.833333333336</c:v>
                </c:pt>
                <c:pt idx="11445">
                  <c:v>42521.854166666664</c:v>
                </c:pt>
                <c:pt idx="11446">
                  <c:v>42521.875</c:v>
                </c:pt>
                <c:pt idx="11447">
                  <c:v>42521.895833333336</c:v>
                </c:pt>
                <c:pt idx="11448">
                  <c:v>42521.916666666664</c:v>
                </c:pt>
                <c:pt idx="11449">
                  <c:v>42521.9375</c:v>
                </c:pt>
                <c:pt idx="11450">
                  <c:v>42521.958333333336</c:v>
                </c:pt>
                <c:pt idx="11451">
                  <c:v>42521.979166666664</c:v>
                </c:pt>
                <c:pt idx="11452">
                  <c:v>42522</c:v>
                </c:pt>
                <c:pt idx="11453">
                  <c:v>42522.020833333336</c:v>
                </c:pt>
                <c:pt idx="11454">
                  <c:v>42522.041666666664</c:v>
                </c:pt>
                <c:pt idx="11455">
                  <c:v>42522.0625</c:v>
                </c:pt>
                <c:pt idx="11456">
                  <c:v>42522.083333333336</c:v>
                </c:pt>
                <c:pt idx="11457">
                  <c:v>42522.104166666664</c:v>
                </c:pt>
                <c:pt idx="11458">
                  <c:v>42522.125</c:v>
                </c:pt>
                <c:pt idx="11459">
                  <c:v>42522.145833333336</c:v>
                </c:pt>
                <c:pt idx="11460">
                  <c:v>42522.166666666664</c:v>
                </c:pt>
                <c:pt idx="11461">
                  <c:v>42522.1875</c:v>
                </c:pt>
                <c:pt idx="11462">
                  <c:v>42522.208333333336</c:v>
                </c:pt>
                <c:pt idx="11463">
                  <c:v>42522.229166666664</c:v>
                </c:pt>
                <c:pt idx="11464">
                  <c:v>42522.25</c:v>
                </c:pt>
                <c:pt idx="11465">
                  <c:v>42522.270833333336</c:v>
                </c:pt>
                <c:pt idx="11466">
                  <c:v>42522.291666666664</c:v>
                </c:pt>
                <c:pt idx="11467">
                  <c:v>42522.3125</c:v>
                </c:pt>
                <c:pt idx="11468">
                  <c:v>42522.333333333336</c:v>
                </c:pt>
                <c:pt idx="11469">
                  <c:v>42522.354166666664</c:v>
                </c:pt>
                <c:pt idx="11470">
                  <c:v>42522.375</c:v>
                </c:pt>
                <c:pt idx="11471">
                  <c:v>42522.395833333336</c:v>
                </c:pt>
                <c:pt idx="11472">
                  <c:v>42522.416666666664</c:v>
                </c:pt>
                <c:pt idx="11473">
                  <c:v>42522.4375</c:v>
                </c:pt>
                <c:pt idx="11474">
                  <c:v>42522.458333333336</c:v>
                </c:pt>
                <c:pt idx="11475">
                  <c:v>42522.479166666664</c:v>
                </c:pt>
                <c:pt idx="11476">
                  <c:v>42522.5</c:v>
                </c:pt>
                <c:pt idx="11477">
                  <c:v>42522.520833333336</c:v>
                </c:pt>
                <c:pt idx="11478">
                  <c:v>42522.541666666664</c:v>
                </c:pt>
                <c:pt idx="11479">
                  <c:v>42522.5625</c:v>
                </c:pt>
                <c:pt idx="11480">
                  <c:v>42522.583333333336</c:v>
                </c:pt>
                <c:pt idx="11481">
                  <c:v>42522.604166666664</c:v>
                </c:pt>
                <c:pt idx="11482">
                  <c:v>42522.625</c:v>
                </c:pt>
                <c:pt idx="11483">
                  <c:v>42522.645833333336</c:v>
                </c:pt>
                <c:pt idx="11484">
                  <c:v>42522.666666666664</c:v>
                </c:pt>
                <c:pt idx="11485">
                  <c:v>42522.6875</c:v>
                </c:pt>
                <c:pt idx="11486">
                  <c:v>42522.708333333336</c:v>
                </c:pt>
                <c:pt idx="11487">
                  <c:v>42522.729166666664</c:v>
                </c:pt>
                <c:pt idx="11488">
                  <c:v>42522.75</c:v>
                </c:pt>
                <c:pt idx="11489">
                  <c:v>42522.770833333336</c:v>
                </c:pt>
                <c:pt idx="11490">
                  <c:v>42522.791666666664</c:v>
                </c:pt>
                <c:pt idx="11491">
                  <c:v>42522.8125</c:v>
                </c:pt>
                <c:pt idx="11492">
                  <c:v>42522.833333333336</c:v>
                </c:pt>
                <c:pt idx="11493">
                  <c:v>42522.854166666664</c:v>
                </c:pt>
                <c:pt idx="11494">
                  <c:v>42522.875</c:v>
                </c:pt>
                <c:pt idx="11495">
                  <c:v>42522.895833333336</c:v>
                </c:pt>
                <c:pt idx="11496">
                  <c:v>42522.916666666664</c:v>
                </c:pt>
                <c:pt idx="11497">
                  <c:v>42522.9375</c:v>
                </c:pt>
                <c:pt idx="11498">
                  <c:v>42522.958333333336</c:v>
                </c:pt>
                <c:pt idx="11499">
                  <c:v>42522.979166666664</c:v>
                </c:pt>
                <c:pt idx="11500">
                  <c:v>42523</c:v>
                </c:pt>
                <c:pt idx="11501">
                  <c:v>42523.020833333336</c:v>
                </c:pt>
                <c:pt idx="11502">
                  <c:v>42523.041666666664</c:v>
                </c:pt>
                <c:pt idx="11503">
                  <c:v>42523.0625</c:v>
                </c:pt>
                <c:pt idx="11504">
                  <c:v>42523.083333333336</c:v>
                </c:pt>
                <c:pt idx="11505">
                  <c:v>42523.104166666664</c:v>
                </c:pt>
                <c:pt idx="11506">
                  <c:v>42523.125</c:v>
                </c:pt>
                <c:pt idx="11507">
                  <c:v>42523.145833333336</c:v>
                </c:pt>
                <c:pt idx="11508">
                  <c:v>42523.166666666664</c:v>
                </c:pt>
                <c:pt idx="11509">
                  <c:v>42523.1875</c:v>
                </c:pt>
                <c:pt idx="11510">
                  <c:v>42523.208333333336</c:v>
                </c:pt>
                <c:pt idx="11511">
                  <c:v>42523.229166666664</c:v>
                </c:pt>
                <c:pt idx="11512">
                  <c:v>42523.25</c:v>
                </c:pt>
                <c:pt idx="11513">
                  <c:v>42523.270833333336</c:v>
                </c:pt>
                <c:pt idx="11514">
                  <c:v>42523.291666666664</c:v>
                </c:pt>
                <c:pt idx="11515">
                  <c:v>42523.3125</c:v>
                </c:pt>
                <c:pt idx="11516">
                  <c:v>42523.333333333336</c:v>
                </c:pt>
                <c:pt idx="11517">
                  <c:v>42523.354166666664</c:v>
                </c:pt>
                <c:pt idx="11518">
                  <c:v>42523.375</c:v>
                </c:pt>
                <c:pt idx="11519">
                  <c:v>42523.395833333336</c:v>
                </c:pt>
                <c:pt idx="11520">
                  <c:v>42523.416666666664</c:v>
                </c:pt>
                <c:pt idx="11521">
                  <c:v>42523.4375</c:v>
                </c:pt>
                <c:pt idx="11522">
                  <c:v>42523.458333333336</c:v>
                </c:pt>
                <c:pt idx="11523">
                  <c:v>42523.479166666664</c:v>
                </c:pt>
                <c:pt idx="11524">
                  <c:v>42523.5</c:v>
                </c:pt>
                <c:pt idx="11525">
                  <c:v>42523.520833333336</c:v>
                </c:pt>
                <c:pt idx="11526">
                  <c:v>42523.541666666664</c:v>
                </c:pt>
                <c:pt idx="11527">
                  <c:v>42523.5625</c:v>
                </c:pt>
                <c:pt idx="11528">
                  <c:v>42523.583333333336</c:v>
                </c:pt>
                <c:pt idx="11529">
                  <c:v>42523.604166666664</c:v>
                </c:pt>
                <c:pt idx="11530">
                  <c:v>42523.625</c:v>
                </c:pt>
                <c:pt idx="11531">
                  <c:v>42523.645833333336</c:v>
                </c:pt>
                <c:pt idx="11532">
                  <c:v>42523.666666666664</c:v>
                </c:pt>
                <c:pt idx="11533">
                  <c:v>42523.6875</c:v>
                </c:pt>
                <c:pt idx="11534">
                  <c:v>42523.708333333336</c:v>
                </c:pt>
                <c:pt idx="11535">
                  <c:v>42523.729166666664</c:v>
                </c:pt>
                <c:pt idx="11536">
                  <c:v>42523.75</c:v>
                </c:pt>
                <c:pt idx="11537">
                  <c:v>42523.770833333336</c:v>
                </c:pt>
                <c:pt idx="11538">
                  <c:v>42523.791666666664</c:v>
                </c:pt>
                <c:pt idx="11539">
                  <c:v>42523.8125</c:v>
                </c:pt>
                <c:pt idx="11540">
                  <c:v>42523.833333333336</c:v>
                </c:pt>
                <c:pt idx="11541">
                  <c:v>42523.854166666664</c:v>
                </c:pt>
                <c:pt idx="11542">
                  <c:v>42523.875</c:v>
                </c:pt>
                <c:pt idx="11543">
                  <c:v>42523.895833333336</c:v>
                </c:pt>
                <c:pt idx="11544">
                  <c:v>42523.916666666664</c:v>
                </c:pt>
                <c:pt idx="11545">
                  <c:v>42523.9375</c:v>
                </c:pt>
                <c:pt idx="11546">
                  <c:v>42523.958333333336</c:v>
                </c:pt>
                <c:pt idx="11547">
                  <c:v>42523.979166666664</c:v>
                </c:pt>
                <c:pt idx="11548">
                  <c:v>42524</c:v>
                </c:pt>
                <c:pt idx="11549">
                  <c:v>42524.020833333336</c:v>
                </c:pt>
                <c:pt idx="11550">
                  <c:v>42524.041666666664</c:v>
                </c:pt>
                <c:pt idx="11551">
                  <c:v>42524.0625</c:v>
                </c:pt>
                <c:pt idx="11552">
                  <c:v>42524.083333333336</c:v>
                </c:pt>
                <c:pt idx="11553">
                  <c:v>42524.104166666664</c:v>
                </c:pt>
                <c:pt idx="11554">
                  <c:v>42524.125</c:v>
                </c:pt>
                <c:pt idx="11555">
                  <c:v>42524.145833333336</c:v>
                </c:pt>
                <c:pt idx="11556">
                  <c:v>42524.166666666664</c:v>
                </c:pt>
                <c:pt idx="11557">
                  <c:v>42524.1875</c:v>
                </c:pt>
                <c:pt idx="11558">
                  <c:v>42524.208333333336</c:v>
                </c:pt>
                <c:pt idx="11559">
                  <c:v>42524.229166666664</c:v>
                </c:pt>
                <c:pt idx="11560">
                  <c:v>42524.25</c:v>
                </c:pt>
                <c:pt idx="11561">
                  <c:v>42524.270833333336</c:v>
                </c:pt>
                <c:pt idx="11562">
                  <c:v>42524.291666666664</c:v>
                </c:pt>
                <c:pt idx="11563">
                  <c:v>42524.3125</c:v>
                </c:pt>
                <c:pt idx="11564">
                  <c:v>42524.333333333336</c:v>
                </c:pt>
                <c:pt idx="11565">
                  <c:v>42524.354166666664</c:v>
                </c:pt>
                <c:pt idx="11566">
                  <c:v>42524.375</c:v>
                </c:pt>
                <c:pt idx="11567">
                  <c:v>42524.395833333336</c:v>
                </c:pt>
                <c:pt idx="11568">
                  <c:v>42524.416666666664</c:v>
                </c:pt>
                <c:pt idx="11569">
                  <c:v>42524.4375</c:v>
                </c:pt>
                <c:pt idx="11570">
                  <c:v>42524.458333333336</c:v>
                </c:pt>
                <c:pt idx="11571">
                  <c:v>42524.479166666664</c:v>
                </c:pt>
                <c:pt idx="11572">
                  <c:v>42524.5</c:v>
                </c:pt>
                <c:pt idx="11573">
                  <c:v>42524.520833333336</c:v>
                </c:pt>
                <c:pt idx="11574">
                  <c:v>42524.541666666664</c:v>
                </c:pt>
                <c:pt idx="11575">
                  <c:v>42524.5625</c:v>
                </c:pt>
                <c:pt idx="11576">
                  <c:v>42524.583333333336</c:v>
                </c:pt>
                <c:pt idx="11577">
                  <c:v>42524.604166666664</c:v>
                </c:pt>
                <c:pt idx="11578">
                  <c:v>42524.625</c:v>
                </c:pt>
                <c:pt idx="11579">
                  <c:v>42524.645833333336</c:v>
                </c:pt>
                <c:pt idx="11580">
                  <c:v>42524.666666666664</c:v>
                </c:pt>
                <c:pt idx="11581">
                  <c:v>42524.6875</c:v>
                </c:pt>
                <c:pt idx="11582">
                  <c:v>42524.708333333336</c:v>
                </c:pt>
                <c:pt idx="11583">
                  <c:v>42524.729166666664</c:v>
                </c:pt>
                <c:pt idx="11584">
                  <c:v>42524.75</c:v>
                </c:pt>
                <c:pt idx="11585">
                  <c:v>42524.770833333336</c:v>
                </c:pt>
                <c:pt idx="11586">
                  <c:v>42524.791666666664</c:v>
                </c:pt>
                <c:pt idx="11587">
                  <c:v>42524.8125</c:v>
                </c:pt>
                <c:pt idx="11588">
                  <c:v>42524.833333333336</c:v>
                </c:pt>
                <c:pt idx="11589">
                  <c:v>42524.854166666664</c:v>
                </c:pt>
                <c:pt idx="11590">
                  <c:v>42524.875</c:v>
                </c:pt>
                <c:pt idx="11591">
                  <c:v>42524.895833333336</c:v>
                </c:pt>
                <c:pt idx="11592">
                  <c:v>42524.916666666664</c:v>
                </c:pt>
                <c:pt idx="11593">
                  <c:v>42524.9375</c:v>
                </c:pt>
                <c:pt idx="11594">
                  <c:v>42524.958333333336</c:v>
                </c:pt>
                <c:pt idx="11595">
                  <c:v>42524.979166666664</c:v>
                </c:pt>
                <c:pt idx="11596">
                  <c:v>42525</c:v>
                </c:pt>
                <c:pt idx="11597">
                  <c:v>42525.020833333336</c:v>
                </c:pt>
                <c:pt idx="11598">
                  <c:v>42525.041666666664</c:v>
                </c:pt>
                <c:pt idx="11599">
                  <c:v>42525.0625</c:v>
                </c:pt>
                <c:pt idx="11600">
                  <c:v>42525.083333333336</c:v>
                </c:pt>
                <c:pt idx="11601">
                  <c:v>42525.104166666664</c:v>
                </c:pt>
                <c:pt idx="11602">
                  <c:v>42525.125</c:v>
                </c:pt>
                <c:pt idx="11603">
                  <c:v>42525.145833333336</c:v>
                </c:pt>
                <c:pt idx="11604">
                  <c:v>42525.166666666664</c:v>
                </c:pt>
                <c:pt idx="11605">
                  <c:v>42525.1875</c:v>
                </c:pt>
                <c:pt idx="11606">
                  <c:v>42525.208333333336</c:v>
                </c:pt>
                <c:pt idx="11607">
                  <c:v>42525.229166666664</c:v>
                </c:pt>
                <c:pt idx="11608">
                  <c:v>42525.25</c:v>
                </c:pt>
                <c:pt idx="11609">
                  <c:v>42525.270833333336</c:v>
                </c:pt>
                <c:pt idx="11610">
                  <c:v>42525.291666666664</c:v>
                </c:pt>
                <c:pt idx="11611">
                  <c:v>42525.3125</c:v>
                </c:pt>
                <c:pt idx="11612">
                  <c:v>42525.333333333336</c:v>
                </c:pt>
                <c:pt idx="11613">
                  <c:v>42525.354166666664</c:v>
                </c:pt>
                <c:pt idx="11614">
                  <c:v>42525.375</c:v>
                </c:pt>
                <c:pt idx="11615">
                  <c:v>42525.395833333336</c:v>
                </c:pt>
                <c:pt idx="11616">
                  <c:v>42525.416666666664</c:v>
                </c:pt>
                <c:pt idx="11617">
                  <c:v>42525.4375</c:v>
                </c:pt>
                <c:pt idx="11618">
                  <c:v>42525.458333333336</c:v>
                </c:pt>
                <c:pt idx="11619">
                  <c:v>42525.479166666664</c:v>
                </c:pt>
                <c:pt idx="11620">
                  <c:v>42525.5</c:v>
                </c:pt>
                <c:pt idx="11621">
                  <c:v>42525.520833333336</c:v>
                </c:pt>
                <c:pt idx="11622">
                  <c:v>42525.541666666664</c:v>
                </c:pt>
                <c:pt idx="11623">
                  <c:v>42525.5625</c:v>
                </c:pt>
                <c:pt idx="11624">
                  <c:v>42525.583333333336</c:v>
                </c:pt>
                <c:pt idx="11625">
                  <c:v>42525.604166666664</c:v>
                </c:pt>
                <c:pt idx="11626">
                  <c:v>42525.625</c:v>
                </c:pt>
                <c:pt idx="11627">
                  <c:v>42525.645833333336</c:v>
                </c:pt>
                <c:pt idx="11628">
                  <c:v>42525.666666666664</c:v>
                </c:pt>
                <c:pt idx="11629">
                  <c:v>42525.6875</c:v>
                </c:pt>
                <c:pt idx="11630">
                  <c:v>42525.708333333336</c:v>
                </c:pt>
                <c:pt idx="11631">
                  <c:v>42525.729166666664</c:v>
                </c:pt>
                <c:pt idx="11632">
                  <c:v>42525.75</c:v>
                </c:pt>
                <c:pt idx="11633">
                  <c:v>42525.770833333336</c:v>
                </c:pt>
                <c:pt idx="11634">
                  <c:v>42525.791666666664</c:v>
                </c:pt>
                <c:pt idx="11635">
                  <c:v>42525.8125</c:v>
                </c:pt>
                <c:pt idx="11636">
                  <c:v>42525.833333333336</c:v>
                </c:pt>
                <c:pt idx="11637">
                  <c:v>42525.854166666664</c:v>
                </c:pt>
                <c:pt idx="11638">
                  <c:v>42525.875</c:v>
                </c:pt>
                <c:pt idx="11639">
                  <c:v>42525.895833333336</c:v>
                </c:pt>
                <c:pt idx="11640">
                  <c:v>42525.916666666664</c:v>
                </c:pt>
                <c:pt idx="11641">
                  <c:v>42525.9375</c:v>
                </c:pt>
                <c:pt idx="11642">
                  <c:v>42525.958333333336</c:v>
                </c:pt>
                <c:pt idx="11643">
                  <c:v>42525.979166666664</c:v>
                </c:pt>
                <c:pt idx="11644">
                  <c:v>42526</c:v>
                </c:pt>
                <c:pt idx="11645">
                  <c:v>42526.020833333336</c:v>
                </c:pt>
                <c:pt idx="11646">
                  <c:v>42526.041666666664</c:v>
                </c:pt>
                <c:pt idx="11647">
                  <c:v>42526.0625</c:v>
                </c:pt>
                <c:pt idx="11648">
                  <c:v>42526.083333333336</c:v>
                </c:pt>
                <c:pt idx="11649">
                  <c:v>42526.104166666664</c:v>
                </c:pt>
                <c:pt idx="11650">
                  <c:v>42526.125</c:v>
                </c:pt>
                <c:pt idx="11651">
                  <c:v>42526.145833333336</c:v>
                </c:pt>
                <c:pt idx="11652">
                  <c:v>42526.166666666664</c:v>
                </c:pt>
                <c:pt idx="11653">
                  <c:v>42526.1875</c:v>
                </c:pt>
                <c:pt idx="11654">
                  <c:v>42526.208333333336</c:v>
                </c:pt>
                <c:pt idx="11655">
                  <c:v>42526.229166666664</c:v>
                </c:pt>
                <c:pt idx="11656">
                  <c:v>42526.25</c:v>
                </c:pt>
                <c:pt idx="11657">
                  <c:v>42526.270833333336</c:v>
                </c:pt>
                <c:pt idx="11658">
                  <c:v>42526.291666666664</c:v>
                </c:pt>
                <c:pt idx="11659">
                  <c:v>42526.3125</c:v>
                </c:pt>
                <c:pt idx="11660">
                  <c:v>42526.333333333336</c:v>
                </c:pt>
                <c:pt idx="11661">
                  <c:v>42526.354166666664</c:v>
                </c:pt>
                <c:pt idx="11662">
                  <c:v>42526.375</c:v>
                </c:pt>
                <c:pt idx="11663">
                  <c:v>42526.395833333336</c:v>
                </c:pt>
                <c:pt idx="11664">
                  <c:v>42526.416666666664</c:v>
                </c:pt>
                <c:pt idx="11665">
                  <c:v>42526.4375</c:v>
                </c:pt>
                <c:pt idx="11666">
                  <c:v>42526.458333333336</c:v>
                </c:pt>
                <c:pt idx="11667">
                  <c:v>42526.479166666664</c:v>
                </c:pt>
                <c:pt idx="11668">
                  <c:v>42526.5</c:v>
                </c:pt>
                <c:pt idx="11669">
                  <c:v>42526.520833333336</c:v>
                </c:pt>
                <c:pt idx="11670">
                  <c:v>42526.541666666664</c:v>
                </c:pt>
                <c:pt idx="11671">
                  <c:v>42526.5625</c:v>
                </c:pt>
                <c:pt idx="11672">
                  <c:v>42526.583333333336</c:v>
                </c:pt>
                <c:pt idx="11673">
                  <c:v>42526.604166666664</c:v>
                </c:pt>
                <c:pt idx="11674">
                  <c:v>42526.625</c:v>
                </c:pt>
                <c:pt idx="11675">
                  <c:v>42526.645833333336</c:v>
                </c:pt>
                <c:pt idx="11676">
                  <c:v>42526.666666666664</c:v>
                </c:pt>
                <c:pt idx="11677">
                  <c:v>42526.6875</c:v>
                </c:pt>
                <c:pt idx="11678">
                  <c:v>42526.708333333336</c:v>
                </c:pt>
                <c:pt idx="11679">
                  <c:v>42526.729166666664</c:v>
                </c:pt>
                <c:pt idx="11680">
                  <c:v>42526.75</c:v>
                </c:pt>
                <c:pt idx="11681">
                  <c:v>42526.770833333336</c:v>
                </c:pt>
                <c:pt idx="11682">
                  <c:v>42526.791666666664</c:v>
                </c:pt>
                <c:pt idx="11683">
                  <c:v>42526.8125</c:v>
                </c:pt>
                <c:pt idx="11684">
                  <c:v>42526.833333333336</c:v>
                </c:pt>
                <c:pt idx="11685">
                  <c:v>42526.854166666664</c:v>
                </c:pt>
                <c:pt idx="11686">
                  <c:v>42526.875</c:v>
                </c:pt>
                <c:pt idx="11687">
                  <c:v>42526.895833333336</c:v>
                </c:pt>
                <c:pt idx="11688">
                  <c:v>42526.916666666664</c:v>
                </c:pt>
                <c:pt idx="11689">
                  <c:v>42526.9375</c:v>
                </c:pt>
                <c:pt idx="11690">
                  <c:v>42526.958333333336</c:v>
                </c:pt>
                <c:pt idx="11691">
                  <c:v>42526.979166666664</c:v>
                </c:pt>
                <c:pt idx="11692">
                  <c:v>42527</c:v>
                </c:pt>
                <c:pt idx="11693">
                  <c:v>42527.020833333336</c:v>
                </c:pt>
                <c:pt idx="11694">
                  <c:v>42527.041666666664</c:v>
                </c:pt>
                <c:pt idx="11695">
                  <c:v>42527.0625</c:v>
                </c:pt>
                <c:pt idx="11696">
                  <c:v>42527.083333333336</c:v>
                </c:pt>
                <c:pt idx="11697">
                  <c:v>42527.104166666664</c:v>
                </c:pt>
                <c:pt idx="11698">
                  <c:v>42527.125</c:v>
                </c:pt>
                <c:pt idx="11699">
                  <c:v>42527.145833333336</c:v>
                </c:pt>
                <c:pt idx="11700">
                  <c:v>42527.166666666664</c:v>
                </c:pt>
                <c:pt idx="11701">
                  <c:v>42527.1875</c:v>
                </c:pt>
                <c:pt idx="11702">
                  <c:v>42527.208333333336</c:v>
                </c:pt>
                <c:pt idx="11703">
                  <c:v>42527.229166666664</c:v>
                </c:pt>
                <c:pt idx="11704">
                  <c:v>42527.25</c:v>
                </c:pt>
                <c:pt idx="11705">
                  <c:v>42527.270833333336</c:v>
                </c:pt>
                <c:pt idx="11706">
                  <c:v>42527.291666666664</c:v>
                </c:pt>
                <c:pt idx="11707">
                  <c:v>42527.3125</c:v>
                </c:pt>
                <c:pt idx="11708">
                  <c:v>42527.333333333336</c:v>
                </c:pt>
                <c:pt idx="11709">
                  <c:v>42527.354166666664</c:v>
                </c:pt>
                <c:pt idx="11710">
                  <c:v>42527.375</c:v>
                </c:pt>
                <c:pt idx="11711">
                  <c:v>42527.395833333336</c:v>
                </c:pt>
                <c:pt idx="11712">
                  <c:v>42527.416666666664</c:v>
                </c:pt>
                <c:pt idx="11713">
                  <c:v>42527.4375</c:v>
                </c:pt>
                <c:pt idx="11714">
                  <c:v>42527.458333333336</c:v>
                </c:pt>
                <c:pt idx="11715">
                  <c:v>42527.479166666664</c:v>
                </c:pt>
                <c:pt idx="11716">
                  <c:v>42527.5</c:v>
                </c:pt>
                <c:pt idx="11717">
                  <c:v>42527.520833333336</c:v>
                </c:pt>
                <c:pt idx="11718">
                  <c:v>42527.541666666664</c:v>
                </c:pt>
                <c:pt idx="11719">
                  <c:v>42527.5625</c:v>
                </c:pt>
                <c:pt idx="11720">
                  <c:v>42527.583333333336</c:v>
                </c:pt>
                <c:pt idx="11721">
                  <c:v>42527.604166666664</c:v>
                </c:pt>
                <c:pt idx="11722">
                  <c:v>42527.625</c:v>
                </c:pt>
                <c:pt idx="11723">
                  <c:v>42527.645833333336</c:v>
                </c:pt>
                <c:pt idx="11724">
                  <c:v>42527.666666666664</c:v>
                </c:pt>
                <c:pt idx="11725">
                  <c:v>42527.6875</c:v>
                </c:pt>
                <c:pt idx="11726">
                  <c:v>42527.708333333336</c:v>
                </c:pt>
                <c:pt idx="11727">
                  <c:v>42527.729166666664</c:v>
                </c:pt>
                <c:pt idx="11728">
                  <c:v>42527.75</c:v>
                </c:pt>
                <c:pt idx="11729">
                  <c:v>42527.770833333336</c:v>
                </c:pt>
                <c:pt idx="11730">
                  <c:v>42527.791666666664</c:v>
                </c:pt>
                <c:pt idx="11731">
                  <c:v>42527.8125</c:v>
                </c:pt>
                <c:pt idx="11732">
                  <c:v>42527.833333333336</c:v>
                </c:pt>
                <c:pt idx="11733">
                  <c:v>42527.854166666664</c:v>
                </c:pt>
                <c:pt idx="11734">
                  <c:v>42527.875</c:v>
                </c:pt>
                <c:pt idx="11735">
                  <c:v>42527.895833333336</c:v>
                </c:pt>
                <c:pt idx="11736">
                  <c:v>42527.916666666664</c:v>
                </c:pt>
                <c:pt idx="11737">
                  <c:v>42527.9375</c:v>
                </c:pt>
                <c:pt idx="11738">
                  <c:v>42527.958333333336</c:v>
                </c:pt>
                <c:pt idx="11739">
                  <c:v>42527.979166666664</c:v>
                </c:pt>
                <c:pt idx="11740">
                  <c:v>42528</c:v>
                </c:pt>
                <c:pt idx="11741">
                  <c:v>42528.020833333336</c:v>
                </c:pt>
                <c:pt idx="11742">
                  <c:v>42528.041666666664</c:v>
                </c:pt>
                <c:pt idx="11743">
                  <c:v>42528.0625</c:v>
                </c:pt>
                <c:pt idx="11744">
                  <c:v>42528.083333333336</c:v>
                </c:pt>
                <c:pt idx="11745">
                  <c:v>42528.104166666664</c:v>
                </c:pt>
                <c:pt idx="11746">
                  <c:v>42528.125</c:v>
                </c:pt>
                <c:pt idx="11747">
                  <c:v>42528.145833333336</c:v>
                </c:pt>
                <c:pt idx="11748">
                  <c:v>42528.166666666664</c:v>
                </c:pt>
                <c:pt idx="11749">
                  <c:v>42528.1875</c:v>
                </c:pt>
                <c:pt idx="11750">
                  <c:v>42528.208333333336</c:v>
                </c:pt>
                <c:pt idx="11751">
                  <c:v>42528.229166666664</c:v>
                </c:pt>
                <c:pt idx="11752">
                  <c:v>42528.25</c:v>
                </c:pt>
                <c:pt idx="11753">
                  <c:v>42528.270833333336</c:v>
                </c:pt>
                <c:pt idx="11754">
                  <c:v>42528.291666666664</c:v>
                </c:pt>
                <c:pt idx="11755">
                  <c:v>42528.3125</c:v>
                </c:pt>
                <c:pt idx="11756">
                  <c:v>42528.333333333336</c:v>
                </c:pt>
                <c:pt idx="11757">
                  <c:v>42528.354166666664</c:v>
                </c:pt>
                <c:pt idx="11758">
                  <c:v>42528.375</c:v>
                </c:pt>
                <c:pt idx="11759">
                  <c:v>42528.395833333336</c:v>
                </c:pt>
                <c:pt idx="11760">
                  <c:v>42528.416666666664</c:v>
                </c:pt>
                <c:pt idx="11761">
                  <c:v>42528.4375</c:v>
                </c:pt>
                <c:pt idx="11762">
                  <c:v>42528.458333333336</c:v>
                </c:pt>
                <c:pt idx="11763">
                  <c:v>42528.479166666664</c:v>
                </c:pt>
                <c:pt idx="11764">
                  <c:v>42528.5</c:v>
                </c:pt>
                <c:pt idx="11765">
                  <c:v>42528.520833333336</c:v>
                </c:pt>
                <c:pt idx="11766">
                  <c:v>42528.541666666664</c:v>
                </c:pt>
                <c:pt idx="11767">
                  <c:v>42528.5625</c:v>
                </c:pt>
                <c:pt idx="11768">
                  <c:v>42528.583333333336</c:v>
                </c:pt>
                <c:pt idx="11769">
                  <c:v>42528.604166666664</c:v>
                </c:pt>
                <c:pt idx="11770">
                  <c:v>42528.625</c:v>
                </c:pt>
                <c:pt idx="11771">
                  <c:v>42528.645833333336</c:v>
                </c:pt>
                <c:pt idx="11772">
                  <c:v>42528.666666666664</c:v>
                </c:pt>
                <c:pt idx="11773">
                  <c:v>42528.6875</c:v>
                </c:pt>
                <c:pt idx="11774">
                  <c:v>42528.708333333336</c:v>
                </c:pt>
                <c:pt idx="11775">
                  <c:v>42528.729166666664</c:v>
                </c:pt>
                <c:pt idx="11776">
                  <c:v>42528.75</c:v>
                </c:pt>
                <c:pt idx="11777">
                  <c:v>42528.770833333336</c:v>
                </c:pt>
                <c:pt idx="11778">
                  <c:v>42528.791666666664</c:v>
                </c:pt>
                <c:pt idx="11779">
                  <c:v>42528.8125</c:v>
                </c:pt>
                <c:pt idx="11780">
                  <c:v>42528.833333333336</c:v>
                </c:pt>
                <c:pt idx="11781">
                  <c:v>42528.854166666664</c:v>
                </c:pt>
                <c:pt idx="11782">
                  <c:v>42528.875</c:v>
                </c:pt>
                <c:pt idx="11783">
                  <c:v>42528.895833333336</c:v>
                </c:pt>
                <c:pt idx="11784">
                  <c:v>42528.916666666664</c:v>
                </c:pt>
                <c:pt idx="11785">
                  <c:v>42528.9375</c:v>
                </c:pt>
                <c:pt idx="11786">
                  <c:v>42528.958333333336</c:v>
                </c:pt>
                <c:pt idx="11787">
                  <c:v>42528.979166666664</c:v>
                </c:pt>
                <c:pt idx="11788">
                  <c:v>42529</c:v>
                </c:pt>
                <c:pt idx="11789">
                  <c:v>42529.020833333336</c:v>
                </c:pt>
                <c:pt idx="11790">
                  <c:v>42529.041666666664</c:v>
                </c:pt>
                <c:pt idx="11791">
                  <c:v>42529.0625</c:v>
                </c:pt>
                <c:pt idx="11792">
                  <c:v>42529.083333333336</c:v>
                </c:pt>
                <c:pt idx="11793">
                  <c:v>42529.104166666664</c:v>
                </c:pt>
                <c:pt idx="11794">
                  <c:v>42529.125</c:v>
                </c:pt>
                <c:pt idx="11795">
                  <c:v>42529.145833333336</c:v>
                </c:pt>
                <c:pt idx="11796">
                  <c:v>42529.166666666664</c:v>
                </c:pt>
                <c:pt idx="11797">
                  <c:v>42529.1875</c:v>
                </c:pt>
                <c:pt idx="11798">
                  <c:v>42529.208333333336</c:v>
                </c:pt>
                <c:pt idx="11799">
                  <c:v>42529.229166666664</c:v>
                </c:pt>
                <c:pt idx="11800">
                  <c:v>42529.25</c:v>
                </c:pt>
                <c:pt idx="11801">
                  <c:v>42529.270833333336</c:v>
                </c:pt>
                <c:pt idx="11802">
                  <c:v>42529.291666666664</c:v>
                </c:pt>
                <c:pt idx="11803">
                  <c:v>42529.3125</c:v>
                </c:pt>
                <c:pt idx="11804">
                  <c:v>42529.333333333336</c:v>
                </c:pt>
                <c:pt idx="11805">
                  <c:v>42529.354166666664</c:v>
                </c:pt>
                <c:pt idx="11806">
                  <c:v>42529.375</c:v>
                </c:pt>
                <c:pt idx="11807">
                  <c:v>42529.395833333336</c:v>
                </c:pt>
                <c:pt idx="11808">
                  <c:v>42529.416666666664</c:v>
                </c:pt>
                <c:pt idx="11809">
                  <c:v>42529.4375</c:v>
                </c:pt>
                <c:pt idx="11810">
                  <c:v>42529.458333333336</c:v>
                </c:pt>
                <c:pt idx="11811">
                  <c:v>42529.479166666664</c:v>
                </c:pt>
                <c:pt idx="11812">
                  <c:v>42529.5</c:v>
                </c:pt>
                <c:pt idx="11813">
                  <c:v>42529.520833333336</c:v>
                </c:pt>
                <c:pt idx="11814">
                  <c:v>42529.541666666664</c:v>
                </c:pt>
                <c:pt idx="11815">
                  <c:v>42529.5625</c:v>
                </c:pt>
                <c:pt idx="11816">
                  <c:v>42529.583333333336</c:v>
                </c:pt>
                <c:pt idx="11817">
                  <c:v>42529.604166666664</c:v>
                </c:pt>
                <c:pt idx="11818">
                  <c:v>42529.625</c:v>
                </c:pt>
                <c:pt idx="11819">
                  <c:v>42529.645833333336</c:v>
                </c:pt>
                <c:pt idx="11820">
                  <c:v>42529.666666666664</c:v>
                </c:pt>
                <c:pt idx="11821">
                  <c:v>42529.6875</c:v>
                </c:pt>
                <c:pt idx="11822">
                  <c:v>42529.708333333336</c:v>
                </c:pt>
                <c:pt idx="11823">
                  <c:v>42529.729166666664</c:v>
                </c:pt>
                <c:pt idx="11824">
                  <c:v>42529.75</c:v>
                </c:pt>
                <c:pt idx="11825">
                  <c:v>42529.770833333336</c:v>
                </c:pt>
                <c:pt idx="11826">
                  <c:v>42529.791666666664</c:v>
                </c:pt>
                <c:pt idx="11827">
                  <c:v>42529.8125</c:v>
                </c:pt>
                <c:pt idx="11828">
                  <c:v>42529.833333333336</c:v>
                </c:pt>
                <c:pt idx="11829">
                  <c:v>42529.854166666664</c:v>
                </c:pt>
                <c:pt idx="11830">
                  <c:v>42529.875</c:v>
                </c:pt>
                <c:pt idx="11831">
                  <c:v>42529.895833333336</c:v>
                </c:pt>
                <c:pt idx="11832">
                  <c:v>42529.916666666664</c:v>
                </c:pt>
                <c:pt idx="11833">
                  <c:v>42529.9375</c:v>
                </c:pt>
                <c:pt idx="11834">
                  <c:v>42529.958333333336</c:v>
                </c:pt>
                <c:pt idx="11835">
                  <c:v>42529.979166666664</c:v>
                </c:pt>
                <c:pt idx="11836">
                  <c:v>42530</c:v>
                </c:pt>
                <c:pt idx="11837">
                  <c:v>42530.020833333336</c:v>
                </c:pt>
                <c:pt idx="11838">
                  <c:v>42530.041666666664</c:v>
                </c:pt>
                <c:pt idx="11839">
                  <c:v>42530.0625</c:v>
                </c:pt>
                <c:pt idx="11840">
                  <c:v>42530.083333333336</c:v>
                </c:pt>
                <c:pt idx="11841">
                  <c:v>42530.104166666664</c:v>
                </c:pt>
                <c:pt idx="11842">
                  <c:v>42530.125</c:v>
                </c:pt>
                <c:pt idx="11843">
                  <c:v>42530.145833333336</c:v>
                </c:pt>
                <c:pt idx="11844">
                  <c:v>42530.166666666664</c:v>
                </c:pt>
                <c:pt idx="11845">
                  <c:v>42530.1875</c:v>
                </c:pt>
                <c:pt idx="11846">
                  <c:v>42530.208333333336</c:v>
                </c:pt>
                <c:pt idx="11847">
                  <c:v>42530.229166666664</c:v>
                </c:pt>
                <c:pt idx="11848">
                  <c:v>42530.25</c:v>
                </c:pt>
                <c:pt idx="11849">
                  <c:v>42530.270833333336</c:v>
                </c:pt>
                <c:pt idx="11850">
                  <c:v>42530.291666666664</c:v>
                </c:pt>
                <c:pt idx="11851">
                  <c:v>42530.3125</c:v>
                </c:pt>
                <c:pt idx="11852">
                  <c:v>42530.333333333336</c:v>
                </c:pt>
                <c:pt idx="11853">
                  <c:v>42530.354166666664</c:v>
                </c:pt>
                <c:pt idx="11854">
                  <c:v>42530.375</c:v>
                </c:pt>
                <c:pt idx="11855">
                  <c:v>42530.395833333336</c:v>
                </c:pt>
                <c:pt idx="11856">
                  <c:v>42530.416666666664</c:v>
                </c:pt>
                <c:pt idx="11857">
                  <c:v>42530.4375</c:v>
                </c:pt>
                <c:pt idx="11858">
                  <c:v>42530.458333333336</c:v>
                </c:pt>
                <c:pt idx="11859">
                  <c:v>42530.479166666664</c:v>
                </c:pt>
                <c:pt idx="11860">
                  <c:v>42530.5</c:v>
                </c:pt>
                <c:pt idx="11861">
                  <c:v>42530.520833333336</c:v>
                </c:pt>
                <c:pt idx="11862">
                  <c:v>42530.541666666664</c:v>
                </c:pt>
                <c:pt idx="11863">
                  <c:v>42530.5625</c:v>
                </c:pt>
                <c:pt idx="11864">
                  <c:v>42530.583333333336</c:v>
                </c:pt>
                <c:pt idx="11865">
                  <c:v>42530.604166666664</c:v>
                </c:pt>
                <c:pt idx="11866">
                  <c:v>42530.625</c:v>
                </c:pt>
                <c:pt idx="11867">
                  <c:v>42530.645833333336</c:v>
                </c:pt>
                <c:pt idx="11868">
                  <c:v>42530.666666666664</c:v>
                </c:pt>
                <c:pt idx="11869">
                  <c:v>42530.6875</c:v>
                </c:pt>
                <c:pt idx="11870">
                  <c:v>42530.708333333336</c:v>
                </c:pt>
                <c:pt idx="11871">
                  <c:v>42530.729166666664</c:v>
                </c:pt>
                <c:pt idx="11872">
                  <c:v>42530.75</c:v>
                </c:pt>
                <c:pt idx="11873">
                  <c:v>42530.770833333336</c:v>
                </c:pt>
                <c:pt idx="11874">
                  <c:v>42530.791666666664</c:v>
                </c:pt>
                <c:pt idx="11875">
                  <c:v>42530.8125</c:v>
                </c:pt>
                <c:pt idx="11876">
                  <c:v>42530.833333333336</c:v>
                </c:pt>
                <c:pt idx="11877">
                  <c:v>42530.854166666664</c:v>
                </c:pt>
                <c:pt idx="11878">
                  <c:v>42530.875</c:v>
                </c:pt>
                <c:pt idx="11879">
                  <c:v>42530.895833333336</c:v>
                </c:pt>
                <c:pt idx="11880">
                  <c:v>42530.916666666664</c:v>
                </c:pt>
                <c:pt idx="11881">
                  <c:v>42530.9375</c:v>
                </c:pt>
                <c:pt idx="11882">
                  <c:v>42530.958333333336</c:v>
                </c:pt>
                <c:pt idx="11883">
                  <c:v>42530.979166666664</c:v>
                </c:pt>
                <c:pt idx="11884">
                  <c:v>42531</c:v>
                </c:pt>
                <c:pt idx="11885">
                  <c:v>42531.020833333336</c:v>
                </c:pt>
                <c:pt idx="11886">
                  <c:v>42531.041666666664</c:v>
                </c:pt>
                <c:pt idx="11887">
                  <c:v>42531.0625</c:v>
                </c:pt>
                <c:pt idx="11888">
                  <c:v>42531.083333333336</c:v>
                </c:pt>
                <c:pt idx="11889">
                  <c:v>42531.104166666664</c:v>
                </c:pt>
                <c:pt idx="11890">
                  <c:v>42531.125</c:v>
                </c:pt>
                <c:pt idx="11891">
                  <c:v>42531.145833333336</c:v>
                </c:pt>
                <c:pt idx="11892">
                  <c:v>42531.166666666664</c:v>
                </c:pt>
                <c:pt idx="11893">
                  <c:v>42531.1875</c:v>
                </c:pt>
                <c:pt idx="11894">
                  <c:v>42531.208333333336</c:v>
                </c:pt>
                <c:pt idx="11895">
                  <c:v>42531.229166666664</c:v>
                </c:pt>
                <c:pt idx="11896">
                  <c:v>42531.25</c:v>
                </c:pt>
                <c:pt idx="11897">
                  <c:v>42531.270833333336</c:v>
                </c:pt>
                <c:pt idx="11898">
                  <c:v>42531.291666666664</c:v>
                </c:pt>
                <c:pt idx="11899">
                  <c:v>42531.3125</c:v>
                </c:pt>
                <c:pt idx="11900">
                  <c:v>42531.333333333336</c:v>
                </c:pt>
                <c:pt idx="11901">
                  <c:v>42531.354166666664</c:v>
                </c:pt>
                <c:pt idx="11902">
                  <c:v>42531.375</c:v>
                </c:pt>
                <c:pt idx="11903">
                  <c:v>42531.395833333336</c:v>
                </c:pt>
                <c:pt idx="11904">
                  <c:v>42531.416666666664</c:v>
                </c:pt>
                <c:pt idx="11905">
                  <c:v>42531.4375</c:v>
                </c:pt>
                <c:pt idx="11906">
                  <c:v>42531.458333333336</c:v>
                </c:pt>
                <c:pt idx="11907">
                  <c:v>42531.479166666664</c:v>
                </c:pt>
                <c:pt idx="11908">
                  <c:v>42531.5</c:v>
                </c:pt>
                <c:pt idx="11909">
                  <c:v>42531.520833333336</c:v>
                </c:pt>
                <c:pt idx="11910">
                  <c:v>42531.541666666664</c:v>
                </c:pt>
                <c:pt idx="11911">
                  <c:v>42531.5625</c:v>
                </c:pt>
                <c:pt idx="11912">
                  <c:v>42531.583333333336</c:v>
                </c:pt>
                <c:pt idx="11913">
                  <c:v>42531.604166666664</c:v>
                </c:pt>
                <c:pt idx="11914">
                  <c:v>42531.625</c:v>
                </c:pt>
                <c:pt idx="11915">
                  <c:v>42531.645833333336</c:v>
                </c:pt>
                <c:pt idx="11916">
                  <c:v>42531.666666666664</c:v>
                </c:pt>
                <c:pt idx="11917">
                  <c:v>42531.6875</c:v>
                </c:pt>
                <c:pt idx="11918">
                  <c:v>42531.708333333336</c:v>
                </c:pt>
                <c:pt idx="11919">
                  <c:v>42531.729166666664</c:v>
                </c:pt>
                <c:pt idx="11920">
                  <c:v>42531.75</c:v>
                </c:pt>
                <c:pt idx="11921">
                  <c:v>42531.770833333336</c:v>
                </c:pt>
                <c:pt idx="11922">
                  <c:v>42531.791666666664</c:v>
                </c:pt>
                <c:pt idx="11923">
                  <c:v>42531.8125</c:v>
                </c:pt>
                <c:pt idx="11924">
                  <c:v>42531.833333333336</c:v>
                </c:pt>
                <c:pt idx="11925">
                  <c:v>42531.854166666664</c:v>
                </c:pt>
                <c:pt idx="11926">
                  <c:v>42531.875</c:v>
                </c:pt>
                <c:pt idx="11927">
                  <c:v>42531.895833333336</c:v>
                </c:pt>
                <c:pt idx="11928">
                  <c:v>42531.916666666664</c:v>
                </c:pt>
                <c:pt idx="11929">
                  <c:v>42531.9375</c:v>
                </c:pt>
                <c:pt idx="11930">
                  <c:v>42531.958333333336</c:v>
                </c:pt>
                <c:pt idx="11931">
                  <c:v>42531.979166666664</c:v>
                </c:pt>
                <c:pt idx="11932">
                  <c:v>42532</c:v>
                </c:pt>
                <c:pt idx="11933">
                  <c:v>42532.020833333336</c:v>
                </c:pt>
                <c:pt idx="11934">
                  <c:v>42532.041666666664</c:v>
                </c:pt>
                <c:pt idx="11935">
                  <c:v>42532.0625</c:v>
                </c:pt>
                <c:pt idx="11936">
                  <c:v>42532.083333333336</c:v>
                </c:pt>
                <c:pt idx="11937">
                  <c:v>42532.104166666664</c:v>
                </c:pt>
                <c:pt idx="11938">
                  <c:v>42532.125</c:v>
                </c:pt>
                <c:pt idx="11939">
                  <c:v>42532.145833333336</c:v>
                </c:pt>
                <c:pt idx="11940">
                  <c:v>42532.166666666664</c:v>
                </c:pt>
                <c:pt idx="11941">
                  <c:v>42532.1875</c:v>
                </c:pt>
                <c:pt idx="11942">
                  <c:v>42532.208333333336</c:v>
                </c:pt>
                <c:pt idx="11943">
                  <c:v>42532.229166666664</c:v>
                </c:pt>
                <c:pt idx="11944">
                  <c:v>42532.25</c:v>
                </c:pt>
                <c:pt idx="11945">
                  <c:v>42532.270833333336</c:v>
                </c:pt>
                <c:pt idx="11946">
                  <c:v>42532.291666666664</c:v>
                </c:pt>
                <c:pt idx="11947">
                  <c:v>42532.3125</c:v>
                </c:pt>
                <c:pt idx="11948">
                  <c:v>42532.333333333336</c:v>
                </c:pt>
                <c:pt idx="11949">
                  <c:v>42532.354166666664</c:v>
                </c:pt>
                <c:pt idx="11950">
                  <c:v>42532.375</c:v>
                </c:pt>
                <c:pt idx="11951">
                  <c:v>42532.395833333336</c:v>
                </c:pt>
                <c:pt idx="11952">
                  <c:v>42532.416666666664</c:v>
                </c:pt>
                <c:pt idx="11953">
                  <c:v>42532.4375</c:v>
                </c:pt>
                <c:pt idx="11954">
                  <c:v>42532.458333333336</c:v>
                </c:pt>
                <c:pt idx="11955">
                  <c:v>42532.479166666664</c:v>
                </c:pt>
                <c:pt idx="11956">
                  <c:v>42532.5</c:v>
                </c:pt>
                <c:pt idx="11957">
                  <c:v>42532.520833333336</c:v>
                </c:pt>
                <c:pt idx="11958">
                  <c:v>42532.541666666664</c:v>
                </c:pt>
                <c:pt idx="11959">
                  <c:v>42532.5625</c:v>
                </c:pt>
                <c:pt idx="11960">
                  <c:v>42532.583333333336</c:v>
                </c:pt>
                <c:pt idx="11961">
                  <c:v>42532.604166666664</c:v>
                </c:pt>
                <c:pt idx="11962">
                  <c:v>42532.625</c:v>
                </c:pt>
                <c:pt idx="11963">
                  <c:v>42532.645833333336</c:v>
                </c:pt>
                <c:pt idx="11964">
                  <c:v>42532.666666666664</c:v>
                </c:pt>
                <c:pt idx="11965">
                  <c:v>42532.6875</c:v>
                </c:pt>
                <c:pt idx="11966">
                  <c:v>42532.708333333336</c:v>
                </c:pt>
                <c:pt idx="11967">
                  <c:v>42532.729166666664</c:v>
                </c:pt>
                <c:pt idx="11968">
                  <c:v>42532.75</c:v>
                </c:pt>
                <c:pt idx="11969">
                  <c:v>42532.770833333336</c:v>
                </c:pt>
                <c:pt idx="11970">
                  <c:v>42532.791666666664</c:v>
                </c:pt>
                <c:pt idx="11971">
                  <c:v>42532.8125</c:v>
                </c:pt>
                <c:pt idx="11972">
                  <c:v>42532.833333333336</c:v>
                </c:pt>
                <c:pt idx="11973">
                  <c:v>42532.854166666664</c:v>
                </c:pt>
                <c:pt idx="11974">
                  <c:v>42532.875</c:v>
                </c:pt>
                <c:pt idx="11975">
                  <c:v>42532.895833333336</c:v>
                </c:pt>
                <c:pt idx="11976">
                  <c:v>42532.916666666664</c:v>
                </c:pt>
                <c:pt idx="11977">
                  <c:v>42532.9375</c:v>
                </c:pt>
                <c:pt idx="11978">
                  <c:v>42532.958333333336</c:v>
                </c:pt>
                <c:pt idx="11979">
                  <c:v>42532.979166666664</c:v>
                </c:pt>
                <c:pt idx="11980">
                  <c:v>42533</c:v>
                </c:pt>
                <c:pt idx="11981">
                  <c:v>42533.020833333336</c:v>
                </c:pt>
                <c:pt idx="11982">
                  <c:v>42533.041666666664</c:v>
                </c:pt>
                <c:pt idx="11983">
                  <c:v>42533.0625</c:v>
                </c:pt>
                <c:pt idx="11984">
                  <c:v>42533.083333333336</c:v>
                </c:pt>
                <c:pt idx="11985">
                  <c:v>42533.104166666664</c:v>
                </c:pt>
                <c:pt idx="11986">
                  <c:v>42533.125</c:v>
                </c:pt>
                <c:pt idx="11987">
                  <c:v>42533.145833333336</c:v>
                </c:pt>
                <c:pt idx="11988">
                  <c:v>42533.166666666664</c:v>
                </c:pt>
                <c:pt idx="11989">
                  <c:v>42533.1875</c:v>
                </c:pt>
                <c:pt idx="11990">
                  <c:v>42533.208333333336</c:v>
                </c:pt>
                <c:pt idx="11991">
                  <c:v>42533.229166666664</c:v>
                </c:pt>
                <c:pt idx="11992">
                  <c:v>42533.25</c:v>
                </c:pt>
                <c:pt idx="11993">
                  <c:v>42533.270833333336</c:v>
                </c:pt>
                <c:pt idx="11994">
                  <c:v>42533.291666666664</c:v>
                </c:pt>
                <c:pt idx="11995">
                  <c:v>42533.3125</c:v>
                </c:pt>
                <c:pt idx="11996">
                  <c:v>42533.333333333336</c:v>
                </c:pt>
                <c:pt idx="11997">
                  <c:v>42533.354166666664</c:v>
                </c:pt>
                <c:pt idx="11998">
                  <c:v>42533.375</c:v>
                </c:pt>
                <c:pt idx="11999">
                  <c:v>42533.395833333336</c:v>
                </c:pt>
                <c:pt idx="12000">
                  <c:v>42533.416666666664</c:v>
                </c:pt>
                <c:pt idx="12001">
                  <c:v>42533.4375</c:v>
                </c:pt>
                <c:pt idx="12002">
                  <c:v>42533.458333333336</c:v>
                </c:pt>
                <c:pt idx="12003">
                  <c:v>42533.479166666664</c:v>
                </c:pt>
                <c:pt idx="12004">
                  <c:v>42533.5</c:v>
                </c:pt>
                <c:pt idx="12005">
                  <c:v>42533.520833333336</c:v>
                </c:pt>
                <c:pt idx="12006">
                  <c:v>42533.541666666664</c:v>
                </c:pt>
                <c:pt idx="12007">
                  <c:v>42533.5625</c:v>
                </c:pt>
                <c:pt idx="12008">
                  <c:v>42533.583333333336</c:v>
                </c:pt>
                <c:pt idx="12009">
                  <c:v>42533.604166666664</c:v>
                </c:pt>
                <c:pt idx="12010">
                  <c:v>42533.625</c:v>
                </c:pt>
                <c:pt idx="12011">
                  <c:v>42533.645833333336</c:v>
                </c:pt>
                <c:pt idx="12012">
                  <c:v>42533.666666666664</c:v>
                </c:pt>
                <c:pt idx="12013">
                  <c:v>42533.6875</c:v>
                </c:pt>
                <c:pt idx="12014">
                  <c:v>42533.708333333336</c:v>
                </c:pt>
                <c:pt idx="12015">
                  <c:v>42533.729166666664</c:v>
                </c:pt>
                <c:pt idx="12016">
                  <c:v>42533.75</c:v>
                </c:pt>
                <c:pt idx="12017">
                  <c:v>42533.770833333336</c:v>
                </c:pt>
                <c:pt idx="12018">
                  <c:v>42533.791666666664</c:v>
                </c:pt>
                <c:pt idx="12019">
                  <c:v>42533.8125</c:v>
                </c:pt>
                <c:pt idx="12020">
                  <c:v>42533.833333333336</c:v>
                </c:pt>
                <c:pt idx="12021">
                  <c:v>42533.854166666664</c:v>
                </c:pt>
                <c:pt idx="12022">
                  <c:v>42533.875</c:v>
                </c:pt>
                <c:pt idx="12023">
                  <c:v>42533.895833333336</c:v>
                </c:pt>
                <c:pt idx="12024">
                  <c:v>42533.916666666664</c:v>
                </c:pt>
                <c:pt idx="12025">
                  <c:v>42533.9375</c:v>
                </c:pt>
                <c:pt idx="12026">
                  <c:v>42533.958333333336</c:v>
                </c:pt>
                <c:pt idx="12027">
                  <c:v>42533.979166666664</c:v>
                </c:pt>
                <c:pt idx="12028">
                  <c:v>42534</c:v>
                </c:pt>
                <c:pt idx="12029">
                  <c:v>42534.020833333336</c:v>
                </c:pt>
                <c:pt idx="12030">
                  <c:v>42534.041666666664</c:v>
                </c:pt>
                <c:pt idx="12031">
                  <c:v>42534.0625</c:v>
                </c:pt>
                <c:pt idx="12032">
                  <c:v>42534.083333333336</c:v>
                </c:pt>
                <c:pt idx="12033">
                  <c:v>42534.104166666664</c:v>
                </c:pt>
                <c:pt idx="12034">
                  <c:v>42534.125</c:v>
                </c:pt>
                <c:pt idx="12035">
                  <c:v>42534.145833333336</c:v>
                </c:pt>
                <c:pt idx="12036">
                  <c:v>42534.166666666664</c:v>
                </c:pt>
                <c:pt idx="12037">
                  <c:v>42534.1875</c:v>
                </c:pt>
                <c:pt idx="12038">
                  <c:v>42534.208333333336</c:v>
                </c:pt>
                <c:pt idx="12039">
                  <c:v>42534.229166666664</c:v>
                </c:pt>
                <c:pt idx="12040">
                  <c:v>42534.25</c:v>
                </c:pt>
                <c:pt idx="12041">
                  <c:v>42534.270833333336</c:v>
                </c:pt>
                <c:pt idx="12042">
                  <c:v>42534.291666666664</c:v>
                </c:pt>
                <c:pt idx="12043">
                  <c:v>42534.3125</c:v>
                </c:pt>
                <c:pt idx="12044">
                  <c:v>42534.333333333336</c:v>
                </c:pt>
                <c:pt idx="12045">
                  <c:v>42534.354166666664</c:v>
                </c:pt>
                <c:pt idx="12046">
                  <c:v>42534.375</c:v>
                </c:pt>
                <c:pt idx="12047">
                  <c:v>42534.395833333336</c:v>
                </c:pt>
                <c:pt idx="12048">
                  <c:v>42534.416666666664</c:v>
                </c:pt>
                <c:pt idx="12049">
                  <c:v>42534.4375</c:v>
                </c:pt>
                <c:pt idx="12050">
                  <c:v>42534.458333333336</c:v>
                </c:pt>
                <c:pt idx="12051">
                  <c:v>42534.479166666664</c:v>
                </c:pt>
                <c:pt idx="12052">
                  <c:v>42534.5</c:v>
                </c:pt>
                <c:pt idx="12053">
                  <c:v>42534.520833333336</c:v>
                </c:pt>
                <c:pt idx="12054">
                  <c:v>42534.541666666664</c:v>
                </c:pt>
                <c:pt idx="12055">
                  <c:v>42534.5625</c:v>
                </c:pt>
                <c:pt idx="12056">
                  <c:v>42534.583333333336</c:v>
                </c:pt>
                <c:pt idx="12057">
                  <c:v>42534.604166666664</c:v>
                </c:pt>
                <c:pt idx="12058">
                  <c:v>42534.625</c:v>
                </c:pt>
                <c:pt idx="12059">
                  <c:v>42534.645833333336</c:v>
                </c:pt>
                <c:pt idx="12060">
                  <c:v>42534.666666666664</c:v>
                </c:pt>
                <c:pt idx="12061">
                  <c:v>42534.6875</c:v>
                </c:pt>
                <c:pt idx="12062">
                  <c:v>42534.708333333336</c:v>
                </c:pt>
                <c:pt idx="12063">
                  <c:v>42534.729166666664</c:v>
                </c:pt>
                <c:pt idx="12064">
                  <c:v>42534.75</c:v>
                </c:pt>
                <c:pt idx="12065">
                  <c:v>42534.770833333336</c:v>
                </c:pt>
                <c:pt idx="12066">
                  <c:v>42534.791666666664</c:v>
                </c:pt>
                <c:pt idx="12067">
                  <c:v>42534.8125</c:v>
                </c:pt>
                <c:pt idx="12068">
                  <c:v>42534.833333333336</c:v>
                </c:pt>
                <c:pt idx="12069">
                  <c:v>42534.854166666664</c:v>
                </c:pt>
                <c:pt idx="12070">
                  <c:v>42534.875</c:v>
                </c:pt>
                <c:pt idx="12071">
                  <c:v>42534.895833333336</c:v>
                </c:pt>
                <c:pt idx="12072">
                  <c:v>42534.916666666664</c:v>
                </c:pt>
                <c:pt idx="12073">
                  <c:v>42534.9375</c:v>
                </c:pt>
                <c:pt idx="12074">
                  <c:v>42534.958333333336</c:v>
                </c:pt>
                <c:pt idx="12075">
                  <c:v>42534.979166666664</c:v>
                </c:pt>
                <c:pt idx="12076">
                  <c:v>42535</c:v>
                </c:pt>
                <c:pt idx="12077">
                  <c:v>42535.020833333336</c:v>
                </c:pt>
                <c:pt idx="12078">
                  <c:v>42535.041666666664</c:v>
                </c:pt>
                <c:pt idx="12079">
                  <c:v>42535.0625</c:v>
                </c:pt>
                <c:pt idx="12080">
                  <c:v>42535.083333333336</c:v>
                </c:pt>
                <c:pt idx="12081">
                  <c:v>42535.104166666664</c:v>
                </c:pt>
                <c:pt idx="12082">
                  <c:v>42535.125</c:v>
                </c:pt>
                <c:pt idx="12083">
                  <c:v>42535.145833333336</c:v>
                </c:pt>
                <c:pt idx="12084">
                  <c:v>42535.166666666664</c:v>
                </c:pt>
                <c:pt idx="12085">
                  <c:v>42535.1875</c:v>
                </c:pt>
                <c:pt idx="12086">
                  <c:v>42535.208333333336</c:v>
                </c:pt>
                <c:pt idx="12087">
                  <c:v>42535.229166666664</c:v>
                </c:pt>
                <c:pt idx="12088">
                  <c:v>42535.25</c:v>
                </c:pt>
                <c:pt idx="12089">
                  <c:v>42535.270833333336</c:v>
                </c:pt>
                <c:pt idx="12090">
                  <c:v>42535.291666666664</c:v>
                </c:pt>
                <c:pt idx="12091">
                  <c:v>42535.3125</c:v>
                </c:pt>
                <c:pt idx="12092">
                  <c:v>42535.333333333336</c:v>
                </c:pt>
                <c:pt idx="12093">
                  <c:v>42535.354166666664</c:v>
                </c:pt>
                <c:pt idx="12094">
                  <c:v>42535.375</c:v>
                </c:pt>
                <c:pt idx="12095">
                  <c:v>42535.395833333336</c:v>
                </c:pt>
                <c:pt idx="12096">
                  <c:v>42535.416666666664</c:v>
                </c:pt>
                <c:pt idx="12097">
                  <c:v>42535.4375</c:v>
                </c:pt>
                <c:pt idx="12098">
                  <c:v>42535.458333333336</c:v>
                </c:pt>
                <c:pt idx="12099">
                  <c:v>42535.479166666664</c:v>
                </c:pt>
                <c:pt idx="12100">
                  <c:v>42535.5</c:v>
                </c:pt>
                <c:pt idx="12101">
                  <c:v>42535.520833333336</c:v>
                </c:pt>
                <c:pt idx="12102">
                  <c:v>42535.541666666664</c:v>
                </c:pt>
                <c:pt idx="12103">
                  <c:v>42535.5625</c:v>
                </c:pt>
                <c:pt idx="12104">
                  <c:v>42535.583333333336</c:v>
                </c:pt>
                <c:pt idx="12105">
                  <c:v>42535.604166666664</c:v>
                </c:pt>
                <c:pt idx="12106">
                  <c:v>42535.625</c:v>
                </c:pt>
                <c:pt idx="12107">
                  <c:v>42535.645833333336</c:v>
                </c:pt>
                <c:pt idx="12108">
                  <c:v>42535.666666666664</c:v>
                </c:pt>
                <c:pt idx="12109">
                  <c:v>42535.6875</c:v>
                </c:pt>
                <c:pt idx="12110">
                  <c:v>42535.708333333336</c:v>
                </c:pt>
                <c:pt idx="12111">
                  <c:v>42535.729166666664</c:v>
                </c:pt>
                <c:pt idx="12112">
                  <c:v>42535.75</c:v>
                </c:pt>
                <c:pt idx="12113">
                  <c:v>42535.770833333336</c:v>
                </c:pt>
                <c:pt idx="12114">
                  <c:v>42535.791666666664</c:v>
                </c:pt>
                <c:pt idx="12115">
                  <c:v>42535.8125</c:v>
                </c:pt>
                <c:pt idx="12116">
                  <c:v>42535.833333333336</c:v>
                </c:pt>
                <c:pt idx="12117">
                  <c:v>42535.854166666664</c:v>
                </c:pt>
                <c:pt idx="12118">
                  <c:v>42535.875</c:v>
                </c:pt>
                <c:pt idx="12119">
                  <c:v>42535.895833333336</c:v>
                </c:pt>
                <c:pt idx="12120">
                  <c:v>42535.916666666664</c:v>
                </c:pt>
                <c:pt idx="12121">
                  <c:v>42535.9375</c:v>
                </c:pt>
                <c:pt idx="12122">
                  <c:v>42535.958333333336</c:v>
                </c:pt>
                <c:pt idx="12123">
                  <c:v>42535.979166666664</c:v>
                </c:pt>
                <c:pt idx="12124">
                  <c:v>42536</c:v>
                </c:pt>
                <c:pt idx="12125">
                  <c:v>42536.020833333336</c:v>
                </c:pt>
                <c:pt idx="12126">
                  <c:v>42536.041666666664</c:v>
                </c:pt>
                <c:pt idx="12127">
                  <c:v>42536.0625</c:v>
                </c:pt>
                <c:pt idx="12128">
                  <c:v>42536.083333333336</c:v>
                </c:pt>
                <c:pt idx="12129">
                  <c:v>42536.104166666664</c:v>
                </c:pt>
                <c:pt idx="12130">
                  <c:v>42536.125</c:v>
                </c:pt>
                <c:pt idx="12131">
                  <c:v>42536.145833333336</c:v>
                </c:pt>
                <c:pt idx="12132">
                  <c:v>42536.166666666664</c:v>
                </c:pt>
                <c:pt idx="12133">
                  <c:v>42536.1875</c:v>
                </c:pt>
                <c:pt idx="12134">
                  <c:v>42536.208333333336</c:v>
                </c:pt>
                <c:pt idx="12135">
                  <c:v>42536.229166666664</c:v>
                </c:pt>
                <c:pt idx="12136">
                  <c:v>42536.25</c:v>
                </c:pt>
                <c:pt idx="12137">
                  <c:v>42536.270833333336</c:v>
                </c:pt>
                <c:pt idx="12138">
                  <c:v>42536.291666666664</c:v>
                </c:pt>
                <c:pt idx="12139">
                  <c:v>42536.3125</c:v>
                </c:pt>
                <c:pt idx="12140">
                  <c:v>42536.333333333336</c:v>
                </c:pt>
                <c:pt idx="12141">
                  <c:v>42536.354166666664</c:v>
                </c:pt>
                <c:pt idx="12142">
                  <c:v>42536.375</c:v>
                </c:pt>
                <c:pt idx="12143">
                  <c:v>42536.395833333336</c:v>
                </c:pt>
                <c:pt idx="12144">
                  <c:v>42536.416666666664</c:v>
                </c:pt>
                <c:pt idx="12145">
                  <c:v>42536.4375</c:v>
                </c:pt>
                <c:pt idx="12146">
                  <c:v>42536.458333333336</c:v>
                </c:pt>
                <c:pt idx="12147">
                  <c:v>42536.479166666664</c:v>
                </c:pt>
                <c:pt idx="12148">
                  <c:v>42536.5</c:v>
                </c:pt>
                <c:pt idx="12149">
                  <c:v>42536.520833333336</c:v>
                </c:pt>
                <c:pt idx="12150">
                  <c:v>42536.541666666664</c:v>
                </c:pt>
                <c:pt idx="12151">
                  <c:v>42536.5625</c:v>
                </c:pt>
                <c:pt idx="12152">
                  <c:v>42536.583333333336</c:v>
                </c:pt>
                <c:pt idx="12153">
                  <c:v>42536.604166666664</c:v>
                </c:pt>
                <c:pt idx="12154">
                  <c:v>42536.625</c:v>
                </c:pt>
                <c:pt idx="12155">
                  <c:v>42536.645833333336</c:v>
                </c:pt>
                <c:pt idx="12156">
                  <c:v>42536.666666666664</c:v>
                </c:pt>
                <c:pt idx="12157">
                  <c:v>42536.6875</c:v>
                </c:pt>
                <c:pt idx="12158">
                  <c:v>42536.708333333336</c:v>
                </c:pt>
                <c:pt idx="12159">
                  <c:v>42536.729166666664</c:v>
                </c:pt>
                <c:pt idx="12160">
                  <c:v>42536.75</c:v>
                </c:pt>
                <c:pt idx="12161">
                  <c:v>42536.770833333336</c:v>
                </c:pt>
                <c:pt idx="12162">
                  <c:v>42536.791666666664</c:v>
                </c:pt>
                <c:pt idx="12163">
                  <c:v>42536.8125</c:v>
                </c:pt>
                <c:pt idx="12164">
                  <c:v>42536.833333333336</c:v>
                </c:pt>
                <c:pt idx="12165">
                  <c:v>42536.854166666664</c:v>
                </c:pt>
                <c:pt idx="12166">
                  <c:v>42536.875</c:v>
                </c:pt>
                <c:pt idx="12167">
                  <c:v>42536.895833333336</c:v>
                </c:pt>
                <c:pt idx="12168">
                  <c:v>42536.916666666664</c:v>
                </c:pt>
                <c:pt idx="12169">
                  <c:v>42536.9375</c:v>
                </c:pt>
                <c:pt idx="12170">
                  <c:v>42536.958333333336</c:v>
                </c:pt>
                <c:pt idx="12171">
                  <c:v>42536.979166666664</c:v>
                </c:pt>
                <c:pt idx="12172">
                  <c:v>42537</c:v>
                </c:pt>
                <c:pt idx="12173">
                  <c:v>42537.020833333336</c:v>
                </c:pt>
                <c:pt idx="12174">
                  <c:v>42537.041666666664</c:v>
                </c:pt>
                <c:pt idx="12175">
                  <c:v>42537.0625</c:v>
                </c:pt>
                <c:pt idx="12176">
                  <c:v>42537.083333333336</c:v>
                </c:pt>
                <c:pt idx="12177">
                  <c:v>42537.104166666664</c:v>
                </c:pt>
                <c:pt idx="12178">
                  <c:v>42537.125</c:v>
                </c:pt>
                <c:pt idx="12179">
                  <c:v>42537.145833333336</c:v>
                </c:pt>
                <c:pt idx="12180">
                  <c:v>42537.166666666664</c:v>
                </c:pt>
                <c:pt idx="12181">
                  <c:v>42537.1875</c:v>
                </c:pt>
                <c:pt idx="12182">
                  <c:v>42537.208333333336</c:v>
                </c:pt>
                <c:pt idx="12183">
                  <c:v>42537.229166666664</c:v>
                </c:pt>
                <c:pt idx="12184">
                  <c:v>42537.25</c:v>
                </c:pt>
                <c:pt idx="12185">
                  <c:v>42537.270833333336</c:v>
                </c:pt>
                <c:pt idx="12186">
                  <c:v>42537.291666666664</c:v>
                </c:pt>
                <c:pt idx="12187">
                  <c:v>42537.3125</c:v>
                </c:pt>
                <c:pt idx="12188">
                  <c:v>42537.333333333336</c:v>
                </c:pt>
                <c:pt idx="12189">
                  <c:v>42537.354166666664</c:v>
                </c:pt>
                <c:pt idx="12190">
                  <c:v>42537.375</c:v>
                </c:pt>
                <c:pt idx="12191">
                  <c:v>42537.395833333336</c:v>
                </c:pt>
                <c:pt idx="12192">
                  <c:v>42537.416666666664</c:v>
                </c:pt>
                <c:pt idx="12193">
                  <c:v>42537.4375</c:v>
                </c:pt>
                <c:pt idx="12194">
                  <c:v>42537.458333333336</c:v>
                </c:pt>
                <c:pt idx="12195">
                  <c:v>42537.479166666664</c:v>
                </c:pt>
                <c:pt idx="12196">
                  <c:v>42537.5</c:v>
                </c:pt>
                <c:pt idx="12197">
                  <c:v>42537.520833333336</c:v>
                </c:pt>
                <c:pt idx="12198">
                  <c:v>42537.541666666664</c:v>
                </c:pt>
                <c:pt idx="12199">
                  <c:v>42537.5625</c:v>
                </c:pt>
                <c:pt idx="12200">
                  <c:v>42537.583333333336</c:v>
                </c:pt>
                <c:pt idx="12201">
                  <c:v>42537.604166666664</c:v>
                </c:pt>
                <c:pt idx="12202">
                  <c:v>42537.625</c:v>
                </c:pt>
                <c:pt idx="12203">
                  <c:v>42537.645833333336</c:v>
                </c:pt>
                <c:pt idx="12204">
                  <c:v>42537.666666666664</c:v>
                </c:pt>
                <c:pt idx="12205">
                  <c:v>42537.6875</c:v>
                </c:pt>
                <c:pt idx="12206">
                  <c:v>42537.708333333336</c:v>
                </c:pt>
                <c:pt idx="12207">
                  <c:v>42537.729166666664</c:v>
                </c:pt>
                <c:pt idx="12208">
                  <c:v>42537.75</c:v>
                </c:pt>
                <c:pt idx="12209">
                  <c:v>42537.770833333336</c:v>
                </c:pt>
                <c:pt idx="12210">
                  <c:v>42537.791666666664</c:v>
                </c:pt>
                <c:pt idx="12211">
                  <c:v>42537.8125</c:v>
                </c:pt>
                <c:pt idx="12212">
                  <c:v>42537.833333333336</c:v>
                </c:pt>
                <c:pt idx="12213">
                  <c:v>42537.854166666664</c:v>
                </c:pt>
                <c:pt idx="12214">
                  <c:v>42537.875</c:v>
                </c:pt>
                <c:pt idx="12215">
                  <c:v>42537.895833333336</c:v>
                </c:pt>
                <c:pt idx="12216">
                  <c:v>42537.916666666664</c:v>
                </c:pt>
                <c:pt idx="12217">
                  <c:v>42537.9375</c:v>
                </c:pt>
                <c:pt idx="12218">
                  <c:v>42537.958333333336</c:v>
                </c:pt>
                <c:pt idx="12219">
                  <c:v>42537.979166666664</c:v>
                </c:pt>
                <c:pt idx="12220">
                  <c:v>42538</c:v>
                </c:pt>
                <c:pt idx="12221">
                  <c:v>42538.020833333336</c:v>
                </c:pt>
                <c:pt idx="12222">
                  <c:v>42538.041666666664</c:v>
                </c:pt>
                <c:pt idx="12223">
                  <c:v>42538.0625</c:v>
                </c:pt>
                <c:pt idx="12224">
                  <c:v>42538.083333333336</c:v>
                </c:pt>
                <c:pt idx="12225">
                  <c:v>42538.104166666664</c:v>
                </c:pt>
                <c:pt idx="12226">
                  <c:v>42538.125</c:v>
                </c:pt>
                <c:pt idx="12227">
                  <c:v>42538.145833333336</c:v>
                </c:pt>
                <c:pt idx="12228">
                  <c:v>42538.166666666664</c:v>
                </c:pt>
                <c:pt idx="12229">
                  <c:v>42538.1875</c:v>
                </c:pt>
                <c:pt idx="12230">
                  <c:v>42538.208333333336</c:v>
                </c:pt>
                <c:pt idx="12231">
                  <c:v>42538.229166666664</c:v>
                </c:pt>
                <c:pt idx="12232">
                  <c:v>42538.25</c:v>
                </c:pt>
                <c:pt idx="12233">
                  <c:v>42538.270833333336</c:v>
                </c:pt>
                <c:pt idx="12234">
                  <c:v>42538.291666666664</c:v>
                </c:pt>
                <c:pt idx="12235">
                  <c:v>42538.3125</c:v>
                </c:pt>
                <c:pt idx="12236">
                  <c:v>42538.333333333336</c:v>
                </c:pt>
                <c:pt idx="12237">
                  <c:v>42538.354166666664</c:v>
                </c:pt>
                <c:pt idx="12238">
                  <c:v>42538.375</c:v>
                </c:pt>
                <c:pt idx="12239">
                  <c:v>42538.395833333336</c:v>
                </c:pt>
                <c:pt idx="12240">
                  <c:v>42538.416666666664</c:v>
                </c:pt>
                <c:pt idx="12241">
                  <c:v>42538.4375</c:v>
                </c:pt>
                <c:pt idx="12242">
                  <c:v>42538.458333333336</c:v>
                </c:pt>
                <c:pt idx="12243">
                  <c:v>42538.479166666664</c:v>
                </c:pt>
                <c:pt idx="12244">
                  <c:v>42538.5</c:v>
                </c:pt>
                <c:pt idx="12245">
                  <c:v>42538.520833333336</c:v>
                </c:pt>
                <c:pt idx="12246">
                  <c:v>42538.541666666664</c:v>
                </c:pt>
                <c:pt idx="12247">
                  <c:v>42538.5625</c:v>
                </c:pt>
                <c:pt idx="12248">
                  <c:v>42538.583333333336</c:v>
                </c:pt>
                <c:pt idx="12249">
                  <c:v>42538.604166666664</c:v>
                </c:pt>
                <c:pt idx="12250">
                  <c:v>42538.625</c:v>
                </c:pt>
                <c:pt idx="12251">
                  <c:v>42538.645833333336</c:v>
                </c:pt>
                <c:pt idx="12252">
                  <c:v>42538.666666666664</c:v>
                </c:pt>
                <c:pt idx="12253">
                  <c:v>42538.6875</c:v>
                </c:pt>
                <c:pt idx="12254">
                  <c:v>42538.708333333336</c:v>
                </c:pt>
                <c:pt idx="12255">
                  <c:v>42538.729166666664</c:v>
                </c:pt>
                <c:pt idx="12256">
                  <c:v>42538.75</c:v>
                </c:pt>
                <c:pt idx="12257">
                  <c:v>42538.770833333336</c:v>
                </c:pt>
                <c:pt idx="12258">
                  <c:v>42538.791666666664</c:v>
                </c:pt>
                <c:pt idx="12259">
                  <c:v>42538.8125</c:v>
                </c:pt>
                <c:pt idx="12260">
                  <c:v>42538.833333333336</c:v>
                </c:pt>
                <c:pt idx="12261">
                  <c:v>42538.854166666664</c:v>
                </c:pt>
                <c:pt idx="12262">
                  <c:v>42538.875</c:v>
                </c:pt>
                <c:pt idx="12263">
                  <c:v>42538.895833333336</c:v>
                </c:pt>
                <c:pt idx="12264">
                  <c:v>42538.916666666664</c:v>
                </c:pt>
                <c:pt idx="12265">
                  <c:v>42538.9375</c:v>
                </c:pt>
                <c:pt idx="12266">
                  <c:v>42538.958333333336</c:v>
                </c:pt>
                <c:pt idx="12267">
                  <c:v>42538.979166666664</c:v>
                </c:pt>
                <c:pt idx="12268">
                  <c:v>42539</c:v>
                </c:pt>
                <c:pt idx="12269">
                  <c:v>42539.020833333336</c:v>
                </c:pt>
                <c:pt idx="12270">
                  <c:v>42539.041666666664</c:v>
                </c:pt>
                <c:pt idx="12271">
                  <c:v>42539.0625</c:v>
                </c:pt>
                <c:pt idx="12272">
                  <c:v>42539.083333333336</c:v>
                </c:pt>
                <c:pt idx="12273">
                  <c:v>42539.104166666664</c:v>
                </c:pt>
                <c:pt idx="12274">
                  <c:v>42539.125</c:v>
                </c:pt>
                <c:pt idx="12275">
                  <c:v>42539.145833333336</c:v>
                </c:pt>
                <c:pt idx="12276">
                  <c:v>42539.166666666664</c:v>
                </c:pt>
                <c:pt idx="12277">
                  <c:v>42539.1875</c:v>
                </c:pt>
                <c:pt idx="12278">
                  <c:v>42539.208333333336</c:v>
                </c:pt>
                <c:pt idx="12279">
                  <c:v>42539.229166666664</c:v>
                </c:pt>
                <c:pt idx="12280">
                  <c:v>42539.25</c:v>
                </c:pt>
                <c:pt idx="12281">
                  <c:v>42539.270833333336</c:v>
                </c:pt>
                <c:pt idx="12282">
                  <c:v>42539.291666666664</c:v>
                </c:pt>
                <c:pt idx="12283">
                  <c:v>42539.3125</c:v>
                </c:pt>
                <c:pt idx="12284">
                  <c:v>42539.333333333336</c:v>
                </c:pt>
                <c:pt idx="12285">
                  <c:v>42539.354166666664</c:v>
                </c:pt>
                <c:pt idx="12286">
                  <c:v>42539.375</c:v>
                </c:pt>
                <c:pt idx="12287">
                  <c:v>42539.395833333336</c:v>
                </c:pt>
                <c:pt idx="12288">
                  <c:v>42539.416666666664</c:v>
                </c:pt>
                <c:pt idx="12289">
                  <c:v>42539.4375</c:v>
                </c:pt>
                <c:pt idx="12290">
                  <c:v>42539.458333333336</c:v>
                </c:pt>
                <c:pt idx="12291">
                  <c:v>42539.479166666664</c:v>
                </c:pt>
                <c:pt idx="12292">
                  <c:v>42539.5</c:v>
                </c:pt>
                <c:pt idx="12293">
                  <c:v>42539.520833333336</c:v>
                </c:pt>
                <c:pt idx="12294">
                  <c:v>42539.541666666664</c:v>
                </c:pt>
                <c:pt idx="12295">
                  <c:v>42539.5625</c:v>
                </c:pt>
                <c:pt idx="12296">
                  <c:v>42539.583333333336</c:v>
                </c:pt>
                <c:pt idx="12297">
                  <c:v>42539.604166666664</c:v>
                </c:pt>
                <c:pt idx="12298">
                  <c:v>42539.625</c:v>
                </c:pt>
                <c:pt idx="12299">
                  <c:v>42539.645833333336</c:v>
                </c:pt>
                <c:pt idx="12300">
                  <c:v>42539.666666666664</c:v>
                </c:pt>
                <c:pt idx="12301">
                  <c:v>42539.6875</c:v>
                </c:pt>
                <c:pt idx="12302">
                  <c:v>42539.708333333336</c:v>
                </c:pt>
                <c:pt idx="12303">
                  <c:v>42539.729166666664</c:v>
                </c:pt>
                <c:pt idx="12304">
                  <c:v>42539.75</c:v>
                </c:pt>
                <c:pt idx="12305">
                  <c:v>42539.770833333336</c:v>
                </c:pt>
                <c:pt idx="12306">
                  <c:v>42539.791666666664</c:v>
                </c:pt>
                <c:pt idx="12307">
                  <c:v>42539.8125</c:v>
                </c:pt>
                <c:pt idx="12308">
                  <c:v>42539.833333333336</c:v>
                </c:pt>
                <c:pt idx="12309">
                  <c:v>42539.854166666664</c:v>
                </c:pt>
                <c:pt idx="12310">
                  <c:v>42539.875</c:v>
                </c:pt>
                <c:pt idx="12311">
                  <c:v>42539.895833333336</c:v>
                </c:pt>
                <c:pt idx="12312">
                  <c:v>42539.916666666664</c:v>
                </c:pt>
                <c:pt idx="12313">
                  <c:v>42539.9375</c:v>
                </c:pt>
                <c:pt idx="12314">
                  <c:v>42539.958333333336</c:v>
                </c:pt>
                <c:pt idx="12315">
                  <c:v>42539.979166666664</c:v>
                </c:pt>
                <c:pt idx="12316">
                  <c:v>42540</c:v>
                </c:pt>
                <c:pt idx="12317">
                  <c:v>42540.020833333336</c:v>
                </c:pt>
                <c:pt idx="12318">
                  <c:v>42540.041666666664</c:v>
                </c:pt>
                <c:pt idx="12319">
                  <c:v>42540.0625</c:v>
                </c:pt>
                <c:pt idx="12320">
                  <c:v>42540.083333333336</c:v>
                </c:pt>
                <c:pt idx="12321">
                  <c:v>42540.104166666664</c:v>
                </c:pt>
                <c:pt idx="12322">
                  <c:v>42540.125</c:v>
                </c:pt>
                <c:pt idx="12323">
                  <c:v>42540.145833333336</c:v>
                </c:pt>
                <c:pt idx="12324">
                  <c:v>42540.166666666664</c:v>
                </c:pt>
                <c:pt idx="12325">
                  <c:v>42540.1875</c:v>
                </c:pt>
                <c:pt idx="12326">
                  <c:v>42540.208333333336</c:v>
                </c:pt>
                <c:pt idx="12327">
                  <c:v>42540.229166666664</c:v>
                </c:pt>
                <c:pt idx="12328">
                  <c:v>42540.25</c:v>
                </c:pt>
                <c:pt idx="12329">
                  <c:v>42540.270833333336</c:v>
                </c:pt>
                <c:pt idx="12330">
                  <c:v>42540.291666666664</c:v>
                </c:pt>
                <c:pt idx="12331">
                  <c:v>42540.3125</c:v>
                </c:pt>
                <c:pt idx="12332">
                  <c:v>42540.333333333336</c:v>
                </c:pt>
                <c:pt idx="12333">
                  <c:v>42540.354166666664</c:v>
                </c:pt>
                <c:pt idx="12334">
                  <c:v>42540.375</c:v>
                </c:pt>
                <c:pt idx="12335">
                  <c:v>42540.395833333336</c:v>
                </c:pt>
                <c:pt idx="12336">
                  <c:v>42540.416666666664</c:v>
                </c:pt>
                <c:pt idx="12337">
                  <c:v>42540.4375</c:v>
                </c:pt>
                <c:pt idx="12338">
                  <c:v>42540.458333333336</c:v>
                </c:pt>
                <c:pt idx="12339">
                  <c:v>42540.479166666664</c:v>
                </c:pt>
                <c:pt idx="12340">
                  <c:v>42540.5</c:v>
                </c:pt>
                <c:pt idx="12341">
                  <c:v>42540.520833333336</c:v>
                </c:pt>
                <c:pt idx="12342">
                  <c:v>42540.541666666664</c:v>
                </c:pt>
                <c:pt idx="12343">
                  <c:v>42540.5625</c:v>
                </c:pt>
                <c:pt idx="12344">
                  <c:v>42540.583333333336</c:v>
                </c:pt>
                <c:pt idx="12345">
                  <c:v>42540.604166666664</c:v>
                </c:pt>
                <c:pt idx="12346">
                  <c:v>42540.625</c:v>
                </c:pt>
                <c:pt idx="12347">
                  <c:v>42540.645833333336</c:v>
                </c:pt>
                <c:pt idx="12348">
                  <c:v>42540.666666666664</c:v>
                </c:pt>
                <c:pt idx="12349">
                  <c:v>42540.6875</c:v>
                </c:pt>
                <c:pt idx="12350">
                  <c:v>42540.708333333336</c:v>
                </c:pt>
                <c:pt idx="12351">
                  <c:v>42540.729166666664</c:v>
                </c:pt>
                <c:pt idx="12352">
                  <c:v>42540.75</c:v>
                </c:pt>
                <c:pt idx="12353">
                  <c:v>42540.770833333336</c:v>
                </c:pt>
                <c:pt idx="12354">
                  <c:v>42540.791666666664</c:v>
                </c:pt>
                <c:pt idx="12355">
                  <c:v>42540.8125</c:v>
                </c:pt>
                <c:pt idx="12356">
                  <c:v>42540.833333333336</c:v>
                </c:pt>
                <c:pt idx="12357">
                  <c:v>42540.854166666664</c:v>
                </c:pt>
                <c:pt idx="12358">
                  <c:v>42540.875</c:v>
                </c:pt>
                <c:pt idx="12359">
                  <c:v>42540.895833333336</c:v>
                </c:pt>
                <c:pt idx="12360">
                  <c:v>42540.916666666664</c:v>
                </c:pt>
                <c:pt idx="12361">
                  <c:v>42540.9375</c:v>
                </c:pt>
                <c:pt idx="12362">
                  <c:v>42540.958333333336</c:v>
                </c:pt>
                <c:pt idx="12363">
                  <c:v>42540.979166666664</c:v>
                </c:pt>
                <c:pt idx="12364">
                  <c:v>42541</c:v>
                </c:pt>
                <c:pt idx="12365">
                  <c:v>42541.020833333336</c:v>
                </c:pt>
                <c:pt idx="12366">
                  <c:v>42541.041666666664</c:v>
                </c:pt>
                <c:pt idx="12367">
                  <c:v>42541.0625</c:v>
                </c:pt>
                <c:pt idx="12368">
                  <c:v>42541.083333333336</c:v>
                </c:pt>
                <c:pt idx="12369">
                  <c:v>42541.104166666664</c:v>
                </c:pt>
                <c:pt idx="12370">
                  <c:v>42541.125</c:v>
                </c:pt>
                <c:pt idx="12371">
                  <c:v>42541.145833333336</c:v>
                </c:pt>
                <c:pt idx="12372">
                  <c:v>42541.166666666664</c:v>
                </c:pt>
                <c:pt idx="12373">
                  <c:v>42541.1875</c:v>
                </c:pt>
                <c:pt idx="12374">
                  <c:v>42541.208333333336</c:v>
                </c:pt>
                <c:pt idx="12375">
                  <c:v>42541.229166666664</c:v>
                </c:pt>
                <c:pt idx="12376">
                  <c:v>42541.25</c:v>
                </c:pt>
                <c:pt idx="12377">
                  <c:v>42541.270833333336</c:v>
                </c:pt>
                <c:pt idx="12378">
                  <c:v>42541.291666666664</c:v>
                </c:pt>
                <c:pt idx="12379">
                  <c:v>42541.3125</c:v>
                </c:pt>
                <c:pt idx="12380">
                  <c:v>42541.333333333336</c:v>
                </c:pt>
                <c:pt idx="12381">
                  <c:v>42541.354166666664</c:v>
                </c:pt>
                <c:pt idx="12382">
                  <c:v>42541.375</c:v>
                </c:pt>
                <c:pt idx="12383">
                  <c:v>42541.395833333336</c:v>
                </c:pt>
                <c:pt idx="12384">
                  <c:v>42541.416666666664</c:v>
                </c:pt>
                <c:pt idx="12385">
                  <c:v>42541.4375</c:v>
                </c:pt>
                <c:pt idx="12386">
                  <c:v>42541.458333333336</c:v>
                </c:pt>
                <c:pt idx="12387">
                  <c:v>42541.479166666664</c:v>
                </c:pt>
                <c:pt idx="12388">
                  <c:v>42541.5</c:v>
                </c:pt>
                <c:pt idx="12389">
                  <c:v>42541.520833333336</c:v>
                </c:pt>
                <c:pt idx="12390">
                  <c:v>42541.541666666664</c:v>
                </c:pt>
                <c:pt idx="12391">
                  <c:v>42541.5625</c:v>
                </c:pt>
                <c:pt idx="12392">
                  <c:v>42541.583333333336</c:v>
                </c:pt>
                <c:pt idx="12393">
                  <c:v>42541.604166666664</c:v>
                </c:pt>
                <c:pt idx="12394">
                  <c:v>42541.625</c:v>
                </c:pt>
                <c:pt idx="12395">
                  <c:v>42541.645833333336</c:v>
                </c:pt>
                <c:pt idx="12396">
                  <c:v>42541.666666666664</c:v>
                </c:pt>
                <c:pt idx="12397">
                  <c:v>42541.6875</c:v>
                </c:pt>
                <c:pt idx="12398">
                  <c:v>42541.708333333336</c:v>
                </c:pt>
                <c:pt idx="12399">
                  <c:v>42541.729166666664</c:v>
                </c:pt>
                <c:pt idx="12400">
                  <c:v>42541.75</c:v>
                </c:pt>
                <c:pt idx="12401">
                  <c:v>42541.770833333336</c:v>
                </c:pt>
                <c:pt idx="12402">
                  <c:v>42541.791666666664</c:v>
                </c:pt>
                <c:pt idx="12403">
                  <c:v>42541.8125</c:v>
                </c:pt>
                <c:pt idx="12404">
                  <c:v>42541.833333333336</c:v>
                </c:pt>
                <c:pt idx="12405">
                  <c:v>42541.854166666664</c:v>
                </c:pt>
                <c:pt idx="12406">
                  <c:v>42541.875</c:v>
                </c:pt>
                <c:pt idx="12407">
                  <c:v>42541.895833333336</c:v>
                </c:pt>
                <c:pt idx="12408">
                  <c:v>42541.916666666664</c:v>
                </c:pt>
                <c:pt idx="12409">
                  <c:v>42541.9375</c:v>
                </c:pt>
                <c:pt idx="12410">
                  <c:v>42541.958333333336</c:v>
                </c:pt>
                <c:pt idx="12411">
                  <c:v>42541.979166666664</c:v>
                </c:pt>
                <c:pt idx="12412">
                  <c:v>42542</c:v>
                </c:pt>
                <c:pt idx="12413">
                  <c:v>42542.020833333336</c:v>
                </c:pt>
                <c:pt idx="12414">
                  <c:v>42542.041666666664</c:v>
                </c:pt>
                <c:pt idx="12415">
                  <c:v>42542.0625</c:v>
                </c:pt>
                <c:pt idx="12416">
                  <c:v>42542.083333333336</c:v>
                </c:pt>
                <c:pt idx="12417">
                  <c:v>42542.104166666664</c:v>
                </c:pt>
                <c:pt idx="12418">
                  <c:v>42542.125</c:v>
                </c:pt>
                <c:pt idx="12419">
                  <c:v>42542.145833333336</c:v>
                </c:pt>
                <c:pt idx="12420">
                  <c:v>42542.166666666664</c:v>
                </c:pt>
                <c:pt idx="12421">
                  <c:v>42542.1875</c:v>
                </c:pt>
                <c:pt idx="12422">
                  <c:v>42542.208333333336</c:v>
                </c:pt>
                <c:pt idx="12423">
                  <c:v>42542.229166666664</c:v>
                </c:pt>
                <c:pt idx="12424">
                  <c:v>42542.25</c:v>
                </c:pt>
                <c:pt idx="12425">
                  <c:v>42542.270833333336</c:v>
                </c:pt>
                <c:pt idx="12426">
                  <c:v>42542.291666666664</c:v>
                </c:pt>
                <c:pt idx="12427">
                  <c:v>42542.3125</c:v>
                </c:pt>
                <c:pt idx="12428">
                  <c:v>42542.333333333336</c:v>
                </c:pt>
                <c:pt idx="12429">
                  <c:v>42542.354166666664</c:v>
                </c:pt>
                <c:pt idx="12430">
                  <c:v>42542.375</c:v>
                </c:pt>
                <c:pt idx="12431">
                  <c:v>42542.395833333336</c:v>
                </c:pt>
                <c:pt idx="12432">
                  <c:v>42542.416666666664</c:v>
                </c:pt>
                <c:pt idx="12433">
                  <c:v>42542.4375</c:v>
                </c:pt>
                <c:pt idx="12434">
                  <c:v>42542.458333333336</c:v>
                </c:pt>
                <c:pt idx="12435">
                  <c:v>42542.479166666664</c:v>
                </c:pt>
                <c:pt idx="12436">
                  <c:v>42542.5</c:v>
                </c:pt>
                <c:pt idx="12437">
                  <c:v>42542.520833333336</c:v>
                </c:pt>
                <c:pt idx="12438">
                  <c:v>42542.541666666664</c:v>
                </c:pt>
                <c:pt idx="12439">
                  <c:v>42542.5625</c:v>
                </c:pt>
                <c:pt idx="12440">
                  <c:v>42542.583333333336</c:v>
                </c:pt>
                <c:pt idx="12441">
                  <c:v>42542.604166666664</c:v>
                </c:pt>
                <c:pt idx="12442">
                  <c:v>42542.625</c:v>
                </c:pt>
                <c:pt idx="12443">
                  <c:v>42542.645833333336</c:v>
                </c:pt>
                <c:pt idx="12444">
                  <c:v>42542.666666666664</c:v>
                </c:pt>
                <c:pt idx="12445">
                  <c:v>42542.6875</c:v>
                </c:pt>
                <c:pt idx="12446">
                  <c:v>42542.708333333336</c:v>
                </c:pt>
                <c:pt idx="12447">
                  <c:v>42542.729166666664</c:v>
                </c:pt>
                <c:pt idx="12448">
                  <c:v>42542.75</c:v>
                </c:pt>
                <c:pt idx="12449">
                  <c:v>42542.770833333336</c:v>
                </c:pt>
                <c:pt idx="12450">
                  <c:v>42542.791666666664</c:v>
                </c:pt>
                <c:pt idx="12451">
                  <c:v>42542.8125</c:v>
                </c:pt>
                <c:pt idx="12452">
                  <c:v>42542.833333333336</c:v>
                </c:pt>
                <c:pt idx="12453">
                  <c:v>42542.854166666664</c:v>
                </c:pt>
                <c:pt idx="12454">
                  <c:v>42542.875</c:v>
                </c:pt>
                <c:pt idx="12455">
                  <c:v>42542.895833333336</c:v>
                </c:pt>
                <c:pt idx="12456">
                  <c:v>42542.916666666664</c:v>
                </c:pt>
                <c:pt idx="12457">
                  <c:v>42542.9375</c:v>
                </c:pt>
                <c:pt idx="12458">
                  <c:v>42542.958333333336</c:v>
                </c:pt>
                <c:pt idx="12459">
                  <c:v>42542.979166666664</c:v>
                </c:pt>
                <c:pt idx="12460">
                  <c:v>42543</c:v>
                </c:pt>
                <c:pt idx="12461">
                  <c:v>42543.020833333336</c:v>
                </c:pt>
                <c:pt idx="12462">
                  <c:v>42543.041666666664</c:v>
                </c:pt>
                <c:pt idx="12463">
                  <c:v>42543.0625</c:v>
                </c:pt>
                <c:pt idx="12464">
                  <c:v>42543.083333333336</c:v>
                </c:pt>
                <c:pt idx="12465">
                  <c:v>42543.104166666664</c:v>
                </c:pt>
                <c:pt idx="12466">
                  <c:v>42543.125</c:v>
                </c:pt>
                <c:pt idx="12467">
                  <c:v>42543.145833333336</c:v>
                </c:pt>
                <c:pt idx="12468">
                  <c:v>42543.166666666664</c:v>
                </c:pt>
                <c:pt idx="12469">
                  <c:v>42543.1875</c:v>
                </c:pt>
                <c:pt idx="12470">
                  <c:v>42543.208333333336</c:v>
                </c:pt>
                <c:pt idx="12471">
                  <c:v>42543.229166666664</c:v>
                </c:pt>
                <c:pt idx="12472">
                  <c:v>42543.25</c:v>
                </c:pt>
                <c:pt idx="12473">
                  <c:v>42543.270833333336</c:v>
                </c:pt>
                <c:pt idx="12474">
                  <c:v>42543.291666666664</c:v>
                </c:pt>
                <c:pt idx="12475">
                  <c:v>42543.3125</c:v>
                </c:pt>
                <c:pt idx="12476">
                  <c:v>42543.333333333336</c:v>
                </c:pt>
                <c:pt idx="12477">
                  <c:v>42543.354166666664</c:v>
                </c:pt>
                <c:pt idx="12478">
                  <c:v>42543.375</c:v>
                </c:pt>
                <c:pt idx="12479">
                  <c:v>42543.395833333336</c:v>
                </c:pt>
                <c:pt idx="12480">
                  <c:v>42543.416666666664</c:v>
                </c:pt>
                <c:pt idx="12481">
                  <c:v>42543.4375</c:v>
                </c:pt>
                <c:pt idx="12482">
                  <c:v>42543.458333333336</c:v>
                </c:pt>
                <c:pt idx="12483">
                  <c:v>42543.479166666664</c:v>
                </c:pt>
                <c:pt idx="12484">
                  <c:v>42543.5</c:v>
                </c:pt>
                <c:pt idx="12485">
                  <c:v>42543.520833333336</c:v>
                </c:pt>
                <c:pt idx="12486">
                  <c:v>42543.541666666664</c:v>
                </c:pt>
                <c:pt idx="12487">
                  <c:v>42543.5625</c:v>
                </c:pt>
                <c:pt idx="12488">
                  <c:v>42543.583333333336</c:v>
                </c:pt>
                <c:pt idx="12489">
                  <c:v>42543.604166666664</c:v>
                </c:pt>
                <c:pt idx="12490">
                  <c:v>42543.625</c:v>
                </c:pt>
                <c:pt idx="12491">
                  <c:v>42543.645833333336</c:v>
                </c:pt>
                <c:pt idx="12492">
                  <c:v>42543.666666666664</c:v>
                </c:pt>
                <c:pt idx="12493">
                  <c:v>42543.6875</c:v>
                </c:pt>
                <c:pt idx="12494">
                  <c:v>42543.708333333336</c:v>
                </c:pt>
                <c:pt idx="12495">
                  <c:v>42543.729166666664</c:v>
                </c:pt>
                <c:pt idx="12496">
                  <c:v>42543.75</c:v>
                </c:pt>
                <c:pt idx="12497">
                  <c:v>42543.770833333336</c:v>
                </c:pt>
                <c:pt idx="12498">
                  <c:v>42543.791666666664</c:v>
                </c:pt>
                <c:pt idx="12499">
                  <c:v>42543.8125</c:v>
                </c:pt>
                <c:pt idx="12500">
                  <c:v>42543.833333333336</c:v>
                </c:pt>
                <c:pt idx="12501">
                  <c:v>42543.854166666664</c:v>
                </c:pt>
                <c:pt idx="12502">
                  <c:v>42543.875</c:v>
                </c:pt>
                <c:pt idx="12503">
                  <c:v>42543.895833333336</c:v>
                </c:pt>
                <c:pt idx="12504">
                  <c:v>42543.916666666664</c:v>
                </c:pt>
                <c:pt idx="12505">
                  <c:v>42543.9375</c:v>
                </c:pt>
                <c:pt idx="12506">
                  <c:v>42543.958333333336</c:v>
                </c:pt>
                <c:pt idx="12507">
                  <c:v>42543.979166666664</c:v>
                </c:pt>
                <c:pt idx="12508">
                  <c:v>42544</c:v>
                </c:pt>
                <c:pt idx="12509">
                  <c:v>42544.020833333336</c:v>
                </c:pt>
                <c:pt idx="12510">
                  <c:v>42544.041666666664</c:v>
                </c:pt>
                <c:pt idx="12511">
                  <c:v>42544.0625</c:v>
                </c:pt>
                <c:pt idx="12512">
                  <c:v>42544.083333333336</c:v>
                </c:pt>
                <c:pt idx="12513">
                  <c:v>42544.104166666664</c:v>
                </c:pt>
                <c:pt idx="12514">
                  <c:v>42544.125</c:v>
                </c:pt>
                <c:pt idx="12515">
                  <c:v>42544.145833333336</c:v>
                </c:pt>
                <c:pt idx="12516">
                  <c:v>42544.166666666664</c:v>
                </c:pt>
                <c:pt idx="12517">
                  <c:v>42544.1875</c:v>
                </c:pt>
                <c:pt idx="12518">
                  <c:v>42544.208333333336</c:v>
                </c:pt>
                <c:pt idx="12519">
                  <c:v>42544.229166666664</c:v>
                </c:pt>
                <c:pt idx="12520">
                  <c:v>42544.25</c:v>
                </c:pt>
                <c:pt idx="12521">
                  <c:v>42544.270833333336</c:v>
                </c:pt>
                <c:pt idx="12522">
                  <c:v>42544.291666666664</c:v>
                </c:pt>
                <c:pt idx="12523">
                  <c:v>42544.3125</c:v>
                </c:pt>
                <c:pt idx="12524">
                  <c:v>42544.333333333336</c:v>
                </c:pt>
                <c:pt idx="12525">
                  <c:v>42544.354166666664</c:v>
                </c:pt>
                <c:pt idx="12526">
                  <c:v>42544.375</c:v>
                </c:pt>
                <c:pt idx="12527">
                  <c:v>42544.395833333336</c:v>
                </c:pt>
                <c:pt idx="12528">
                  <c:v>42544.416666666664</c:v>
                </c:pt>
                <c:pt idx="12529">
                  <c:v>42544.4375</c:v>
                </c:pt>
                <c:pt idx="12530">
                  <c:v>42544.458333333336</c:v>
                </c:pt>
                <c:pt idx="12531">
                  <c:v>42544.479166666664</c:v>
                </c:pt>
                <c:pt idx="12532">
                  <c:v>42544.5</c:v>
                </c:pt>
                <c:pt idx="12533">
                  <c:v>42544.520833333336</c:v>
                </c:pt>
                <c:pt idx="12534">
                  <c:v>42544.541666666664</c:v>
                </c:pt>
                <c:pt idx="12535">
                  <c:v>42544.5625</c:v>
                </c:pt>
                <c:pt idx="12536">
                  <c:v>42544.583333333336</c:v>
                </c:pt>
                <c:pt idx="12537">
                  <c:v>42544.604166666664</c:v>
                </c:pt>
                <c:pt idx="12538">
                  <c:v>42544.625</c:v>
                </c:pt>
                <c:pt idx="12539">
                  <c:v>42544.645833333336</c:v>
                </c:pt>
                <c:pt idx="12540">
                  <c:v>42544.666666666664</c:v>
                </c:pt>
                <c:pt idx="12541">
                  <c:v>42544.6875</c:v>
                </c:pt>
                <c:pt idx="12542">
                  <c:v>42544.708333333336</c:v>
                </c:pt>
                <c:pt idx="12543">
                  <c:v>42544.729166666664</c:v>
                </c:pt>
                <c:pt idx="12544">
                  <c:v>42544.75</c:v>
                </c:pt>
                <c:pt idx="12545">
                  <c:v>42544.770833333336</c:v>
                </c:pt>
                <c:pt idx="12546">
                  <c:v>42544.791666666664</c:v>
                </c:pt>
                <c:pt idx="12547">
                  <c:v>42544.8125</c:v>
                </c:pt>
                <c:pt idx="12548">
                  <c:v>42544.833333333336</c:v>
                </c:pt>
                <c:pt idx="12549">
                  <c:v>42544.854166666664</c:v>
                </c:pt>
                <c:pt idx="12550">
                  <c:v>42544.875</c:v>
                </c:pt>
                <c:pt idx="12551">
                  <c:v>42544.895833333336</c:v>
                </c:pt>
                <c:pt idx="12552">
                  <c:v>42544.916666666664</c:v>
                </c:pt>
                <c:pt idx="12553">
                  <c:v>42544.9375</c:v>
                </c:pt>
                <c:pt idx="12554">
                  <c:v>42544.958333333336</c:v>
                </c:pt>
                <c:pt idx="12555">
                  <c:v>42544.979166666664</c:v>
                </c:pt>
                <c:pt idx="12556">
                  <c:v>42545</c:v>
                </c:pt>
                <c:pt idx="12557">
                  <c:v>42545.020833333336</c:v>
                </c:pt>
                <c:pt idx="12558">
                  <c:v>42545.041666666664</c:v>
                </c:pt>
                <c:pt idx="12559">
                  <c:v>42545.0625</c:v>
                </c:pt>
                <c:pt idx="12560">
                  <c:v>42545.083333333336</c:v>
                </c:pt>
                <c:pt idx="12561">
                  <c:v>42545.104166666664</c:v>
                </c:pt>
                <c:pt idx="12562">
                  <c:v>42545.125</c:v>
                </c:pt>
                <c:pt idx="12563">
                  <c:v>42545.145833333336</c:v>
                </c:pt>
                <c:pt idx="12564">
                  <c:v>42545.166666666664</c:v>
                </c:pt>
                <c:pt idx="12565">
                  <c:v>42545.1875</c:v>
                </c:pt>
                <c:pt idx="12566">
                  <c:v>42545.208333333336</c:v>
                </c:pt>
                <c:pt idx="12567">
                  <c:v>42545.229166666664</c:v>
                </c:pt>
                <c:pt idx="12568">
                  <c:v>42545.25</c:v>
                </c:pt>
                <c:pt idx="12569">
                  <c:v>42545.270833333336</c:v>
                </c:pt>
                <c:pt idx="12570">
                  <c:v>42545.291666666664</c:v>
                </c:pt>
                <c:pt idx="12571">
                  <c:v>42545.3125</c:v>
                </c:pt>
                <c:pt idx="12572">
                  <c:v>42545.333333333336</c:v>
                </c:pt>
                <c:pt idx="12573">
                  <c:v>42545.354166666664</c:v>
                </c:pt>
                <c:pt idx="12574">
                  <c:v>42545.375</c:v>
                </c:pt>
                <c:pt idx="12575">
                  <c:v>42545.395833333336</c:v>
                </c:pt>
                <c:pt idx="12576">
                  <c:v>42545.416666666664</c:v>
                </c:pt>
                <c:pt idx="12577">
                  <c:v>42545.4375</c:v>
                </c:pt>
                <c:pt idx="12578">
                  <c:v>42545.458333333336</c:v>
                </c:pt>
                <c:pt idx="12579">
                  <c:v>42545.479166666664</c:v>
                </c:pt>
                <c:pt idx="12580">
                  <c:v>42545.5</c:v>
                </c:pt>
                <c:pt idx="12581">
                  <c:v>42545.520833333336</c:v>
                </c:pt>
                <c:pt idx="12582">
                  <c:v>42545.541666666664</c:v>
                </c:pt>
                <c:pt idx="12583">
                  <c:v>42545.5625</c:v>
                </c:pt>
                <c:pt idx="12584">
                  <c:v>42545.583333333336</c:v>
                </c:pt>
                <c:pt idx="12585">
                  <c:v>42545.604166666664</c:v>
                </c:pt>
                <c:pt idx="12586">
                  <c:v>42545.625</c:v>
                </c:pt>
                <c:pt idx="12587">
                  <c:v>42545.645833333336</c:v>
                </c:pt>
                <c:pt idx="12588">
                  <c:v>42545.666666666664</c:v>
                </c:pt>
                <c:pt idx="12589">
                  <c:v>42545.6875</c:v>
                </c:pt>
                <c:pt idx="12590">
                  <c:v>42545.708333333336</c:v>
                </c:pt>
                <c:pt idx="12591">
                  <c:v>42545.729166666664</c:v>
                </c:pt>
                <c:pt idx="12592">
                  <c:v>42545.75</c:v>
                </c:pt>
                <c:pt idx="12593">
                  <c:v>42545.770833333336</c:v>
                </c:pt>
                <c:pt idx="12594">
                  <c:v>42545.791666666664</c:v>
                </c:pt>
                <c:pt idx="12595">
                  <c:v>42545.8125</c:v>
                </c:pt>
                <c:pt idx="12596">
                  <c:v>42545.833333333336</c:v>
                </c:pt>
                <c:pt idx="12597">
                  <c:v>42545.854166666664</c:v>
                </c:pt>
                <c:pt idx="12598">
                  <c:v>42545.875</c:v>
                </c:pt>
                <c:pt idx="12599">
                  <c:v>42545.895833333336</c:v>
                </c:pt>
                <c:pt idx="12600">
                  <c:v>42545.916666666664</c:v>
                </c:pt>
                <c:pt idx="12601">
                  <c:v>42545.9375</c:v>
                </c:pt>
                <c:pt idx="12602">
                  <c:v>42545.958333333336</c:v>
                </c:pt>
                <c:pt idx="12603">
                  <c:v>42545.979166666664</c:v>
                </c:pt>
                <c:pt idx="12604">
                  <c:v>42546</c:v>
                </c:pt>
                <c:pt idx="12605">
                  <c:v>42546.020833333336</c:v>
                </c:pt>
                <c:pt idx="12606">
                  <c:v>42546.041666666664</c:v>
                </c:pt>
                <c:pt idx="12607">
                  <c:v>42546.0625</c:v>
                </c:pt>
                <c:pt idx="12608">
                  <c:v>42546.083333333336</c:v>
                </c:pt>
                <c:pt idx="12609">
                  <c:v>42546.104166666664</c:v>
                </c:pt>
                <c:pt idx="12610">
                  <c:v>42546.125</c:v>
                </c:pt>
                <c:pt idx="12611">
                  <c:v>42546.145833333336</c:v>
                </c:pt>
                <c:pt idx="12612">
                  <c:v>42546.166666666664</c:v>
                </c:pt>
                <c:pt idx="12613">
                  <c:v>42546.1875</c:v>
                </c:pt>
                <c:pt idx="12614">
                  <c:v>42546.208333333336</c:v>
                </c:pt>
                <c:pt idx="12615">
                  <c:v>42546.229166666664</c:v>
                </c:pt>
                <c:pt idx="12616">
                  <c:v>42546.25</c:v>
                </c:pt>
                <c:pt idx="12617">
                  <c:v>42546.270833333336</c:v>
                </c:pt>
                <c:pt idx="12618">
                  <c:v>42546.291666666664</c:v>
                </c:pt>
                <c:pt idx="12619">
                  <c:v>42546.3125</c:v>
                </c:pt>
                <c:pt idx="12620">
                  <c:v>42546.333333333336</c:v>
                </c:pt>
                <c:pt idx="12621">
                  <c:v>42546.354166666664</c:v>
                </c:pt>
                <c:pt idx="12622">
                  <c:v>42546.375</c:v>
                </c:pt>
                <c:pt idx="12623">
                  <c:v>42546.395833333336</c:v>
                </c:pt>
                <c:pt idx="12624">
                  <c:v>42546.416666666664</c:v>
                </c:pt>
                <c:pt idx="12625">
                  <c:v>42546.4375</c:v>
                </c:pt>
                <c:pt idx="12626">
                  <c:v>42546.458333333336</c:v>
                </c:pt>
                <c:pt idx="12627">
                  <c:v>42546.479166666664</c:v>
                </c:pt>
                <c:pt idx="12628">
                  <c:v>42546.5</c:v>
                </c:pt>
                <c:pt idx="12629">
                  <c:v>42546.520833333336</c:v>
                </c:pt>
                <c:pt idx="12630">
                  <c:v>42546.541666666664</c:v>
                </c:pt>
                <c:pt idx="12631">
                  <c:v>42546.5625</c:v>
                </c:pt>
                <c:pt idx="12632">
                  <c:v>42546.583333333336</c:v>
                </c:pt>
                <c:pt idx="12633">
                  <c:v>42546.604166666664</c:v>
                </c:pt>
                <c:pt idx="12634">
                  <c:v>42546.625</c:v>
                </c:pt>
                <c:pt idx="12635">
                  <c:v>42546.645833333336</c:v>
                </c:pt>
                <c:pt idx="12636">
                  <c:v>42546.666666666664</c:v>
                </c:pt>
                <c:pt idx="12637">
                  <c:v>42546.6875</c:v>
                </c:pt>
                <c:pt idx="12638">
                  <c:v>42546.708333333336</c:v>
                </c:pt>
                <c:pt idx="12639">
                  <c:v>42546.729166666664</c:v>
                </c:pt>
                <c:pt idx="12640">
                  <c:v>42546.75</c:v>
                </c:pt>
                <c:pt idx="12641">
                  <c:v>42546.770833333336</c:v>
                </c:pt>
                <c:pt idx="12642">
                  <c:v>42546.791666666664</c:v>
                </c:pt>
                <c:pt idx="12643">
                  <c:v>42546.8125</c:v>
                </c:pt>
                <c:pt idx="12644">
                  <c:v>42546.833333333336</c:v>
                </c:pt>
                <c:pt idx="12645">
                  <c:v>42546.854166666664</c:v>
                </c:pt>
                <c:pt idx="12646">
                  <c:v>42546.875</c:v>
                </c:pt>
                <c:pt idx="12647">
                  <c:v>42546.895833333336</c:v>
                </c:pt>
                <c:pt idx="12648">
                  <c:v>42546.916666666664</c:v>
                </c:pt>
                <c:pt idx="12649">
                  <c:v>42546.9375</c:v>
                </c:pt>
                <c:pt idx="12650">
                  <c:v>42546.958333333336</c:v>
                </c:pt>
                <c:pt idx="12651">
                  <c:v>42546.979166666664</c:v>
                </c:pt>
                <c:pt idx="12652">
                  <c:v>42547</c:v>
                </c:pt>
                <c:pt idx="12653">
                  <c:v>42547.020833333336</c:v>
                </c:pt>
                <c:pt idx="12654">
                  <c:v>42547.041666666664</c:v>
                </c:pt>
                <c:pt idx="12655">
                  <c:v>42547.0625</c:v>
                </c:pt>
                <c:pt idx="12656">
                  <c:v>42547.083333333336</c:v>
                </c:pt>
                <c:pt idx="12657">
                  <c:v>42547.104166666664</c:v>
                </c:pt>
                <c:pt idx="12658">
                  <c:v>42547.125</c:v>
                </c:pt>
                <c:pt idx="12659">
                  <c:v>42547.145833333336</c:v>
                </c:pt>
                <c:pt idx="12660">
                  <c:v>42547.166666666664</c:v>
                </c:pt>
                <c:pt idx="12661">
                  <c:v>42547.1875</c:v>
                </c:pt>
                <c:pt idx="12662">
                  <c:v>42547.208333333336</c:v>
                </c:pt>
                <c:pt idx="12663">
                  <c:v>42547.229166666664</c:v>
                </c:pt>
                <c:pt idx="12664">
                  <c:v>42547.25</c:v>
                </c:pt>
                <c:pt idx="12665">
                  <c:v>42547.270833333336</c:v>
                </c:pt>
                <c:pt idx="12666">
                  <c:v>42547.291666666664</c:v>
                </c:pt>
                <c:pt idx="12667">
                  <c:v>42547.3125</c:v>
                </c:pt>
                <c:pt idx="12668">
                  <c:v>42547.333333333336</c:v>
                </c:pt>
                <c:pt idx="12669">
                  <c:v>42547.354166666664</c:v>
                </c:pt>
                <c:pt idx="12670">
                  <c:v>42547.375</c:v>
                </c:pt>
                <c:pt idx="12671">
                  <c:v>42547.395833333336</c:v>
                </c:pt>
                <c:pt idx="12672">
                  <c:v>42547.416666666664</c:v>
                </c:pt>
                <c:pt idx="12673">
                  <c:v>42547.4375</c:v>
                </c:pt>
                <c:pt idx="12674">
                  <c:v>42547.458333333336</c:v>
                </c:pt>
                <c:pt idx="12675">
                  <c:v>42547.479166666664</c:v>
                </c:pt>
                <c:pt idx="12676">
                  <c:v>42547.5</c:v>
                </c:pt>
                <c:pt idx="12677">
                  <c:v>42547.520833333336</c:v>
                </c:pt>
                <c:pt idx="12678">
                  <c:v>42547.541666666664</c:v>
                </c:pt>
                <c:pt idx="12679">
                  <c:v>42547.5625</c:v>
                </c:pt>
                <c:pt idx="12680">
                  <c:v>42547.583333333336</c:v>
                </c:pt>
                <c:pt idx="12681">
                  <c:v>42547.604166666664</c:v>
                </c:pt>
                <c:pt idx="12682">
                  <c:v>42547.625</c:v>
                </c:pt>
                <c:pt idx="12683">
                  <c:v>42547.645833333336</c:v>
                </c:pt>
                <c:pt idx="12684">
                  <c:v>42547.666666666664</c:v>
                </c:pt>
                <c:pt idx="12685">
                  <c:v>42547.6875</c:v>
                </c:pt>
                <c:pt idx="12686">
                  <c:v>42547.708333333336</c:v>
                </c:pt>
                <c:pt idx="12687">
                  <c:v>42547.729166666664</c:v>
                </c:pt>
                <c:pt idx="12688">
                  <c:v>42547.75</c:v>
                </c:pt>
                <c:pt idx="12689">
                  <c:v>42547.770833333336</c:v>
                </c:pt>
                <c:pt idx="12690">
                  <c:v>42547.791666666664</c:v>
                </c:pt>
                <c:pt idx="12691">
                  <c:v>42547.8125</c:v>
                </c:pt>
                <c:pt idx="12692">
                  <c:v>42547.833333333336</c:v>
                </c:pt>
                <c:pt idx="12693">
                  <c:v>42547.854166666664</c:v>
                </c:pt>
                <c:pt idx="12694">
                  <c:v>42547.875</c:v>
                </c:pt>
                <c:pt idx="12695">
                  <c:v>42547.895833333336</c:v>
                </c:pt>
                <c:pt idx="12696">
                  <c:v>42547.916666666664</c:v>
                </c:pt>
                <c:pt idx="12697">
                  <c:v>42547.9375</c:v>
                </c:pt>
                <c:pt idx="12698">
                  <c:v>42547.958333333336</c:v>
                </c:pt>
                <c:pt idx="12699">
                  <c:v>42547.979166666664</c:v>
                </c:pt>
                <c:pt idx="12700">
                  <c:v>42548</c:v>
                </c:pt>
                <c:pt idx="12701">
                  <c:v>42548.020833333336</c:v>
                </c:pt>
                <c:pt idx="12702">
                  <c:v>42548.041666666664</c:v>
                </c:pt>
                <c:pt idx="12703">
                  <c:v>42548.0625</c:v>
                </c:pt>
                <c:pt idx="12704">
                  <c:v>42548.083333333336</c:v>
                </c:pt>
                <c:pt idx="12705">
                  <c:v>42548.104166666664</c:v>
                </c:pt>
                <c:pt idx="12706">
                  <c:v>42548.125</c:v>
                </c:pt>
                <c:pt idx="12707">
                  <c:v>42548.145833333336</c:v>
                </c:pt>
                <c:pt idx="12708">
                  <c:v>42548.166666666664</c:v>
                </c:pt>
                <c:pt idx="12709">
                  <c:v>42548.1875</c:v>
                </c:pt>
                <c:pt idx="12710">
                  <c:v>42548.208333333336</c:v>
                </c:pt>
                <c:pt idx="12711">
                  <c:v>42548.229166666664</c:v>
                </c:pt>
                <c:pt idx="12712">
                  <c:v>42548.25</c:v>
                </c:pt>
                <c:pt idx="12713">
                  <c:v>42548.270833333336</c:v>
                </c:pt>
                <c:pt idx="12714">
                  <c:v>42548.291666666664</c:v>
                </c:pt>
                <c:pt idx="12715">
                  <c:v>42548.3125</c:v>
                </c:pt>
                <c:pt idx="12716">
                  <c:v>42548.333333333336</c:v>
                </c:pt>
                <c:pt idx="12717">
                  <c:v>42548.354166666664</c:v>
                </c:pt>
                <c:pt idx="12718">
                  <c:v>42548.375</c:v>
                </c:pt>
                <c:pt idx="12719">
                  <c:v>42548.395833333336</c:v>
                </c:pt>
                <c:pt idx="12720">
                  <c:v>42548.416666666664</c:v>
                </c:pt>
                <c:pt idx="12721">
                  <c:v>42548.4375</c:v>
                </c:pt>
                <c:pt idx="12722">
                  <c:v>42548.458333333336</c:v>
                </c:pt>
                <c:pt idx="12723">
                  <c:v>42548.479166666664</c:v>
                </c:pt>
                <c:pt idx="12724">
                  <c:v>42548.5</c:v>
                </c:pt>
                <c:pt idx="12725">
                  <c:v>42548.520833333336</c:v>
                </c:pt>
                <c:pt idx="12726">
                  <c:v>42548.541666666664</c:v>
                </c:pt>
                <c:pt idx="12727">
                  <c:v>42548.5625</c:v>
                </c:pt>
                <c:pt idx="12728">
                  <c:v>42548.583333333336</c:v>
                </c:pt>
                <c:pt idx="12729">
                  <c:v>42548.604166666664</c:v>
                </c:pt>
                <c:pt idx="12730">
                  <c:v>42548.625</c:v>
                </c:pt>
                <c:pt idx="12731">
                  <c:v>42548.645833333336</c:v>
                </c:pt>
                <c:pt idx="12732">
                  <c:v>42548.666666666664</c:v>
                </c:pt>
                <c:pt idx="12733">
                  <c:v>42548.6875</c:v>
                </c:pt>
                <c:pt idx="12734">
                  <c:v>42548.708333333336</c:v>
                </c:pt>
                <c:pt idx="12735">
                  <c:v>42548.729166666664</c:v>
                </c:pt>
                <c:pt idx="12736">
                  <c:v>42548.75</c:v>
                </c:pt>
                <c:pt idx="12737">
                  <c:v>42548.770833333336</c:v>
                </c:pt>
                <c:pt idx="12738">
                  <c:v>42548.791666666664</c:v>
                </c:pt>
                <c:pt idx="12739">
                  <c:v>42548.8125</c:v>
                </c:pt>
                <c:pt idx="12740">
                  <c:v>42548.833333333336</c:v>
                </c:pt>
                <c:pt idx="12741">
                  <c:v>42548.854166666664</c:v>
                </c:pt>
                <c:pt idx="12742">
                  <c:v>42548.875</c:v>
                </c:pt>
                <c:pt idx="12743">
                  <c:v>42548.895833333336</c:v>
                </c:pt>
                <c:pt idx="12744">
                  <c:v>42548.916666666664</c:v>
                </c:pt>
                <c:pt idx="12745">
                  <c:v>42548.9375</c:v>
                </c:pt>
                <c:pt idx="12746">
                  <c:v>42548.958333333336</c:v>
                </c:pt>
                <c:pt idx="12747">
                  <c:v>42548.979166666664</c:v>
                </c:pt>
                <c:pt idx="12748">
                  <c:v>42549</c:v>
                </c:pt>
                <c:pt idx="12749">
                  <c:v>42549.020833333336</c:v>
                </c:pt>
                <c:pt idx="12750">
                  <c:v>42549.041666666664</c:v>
                </c:pt>
                <c:pt idx="12751">
                  <c:v>42549.0625</c:v>
                </c:pt>
                <c:pt idx="12752">
                  <c:v>42549.083333333336</c:v>
                </c:pt>
                <c:pt idx="12753">
                  <c:v>42549.104166666664</c:v>
                </c:pt>
                <c:pt idx="12754">
                  <c:v>42549.125</c:v>
                </c:pt>
                <c:pt idx="12755">
                  <c:v>42549.145833333336</c:v>
                </c:pt>
                <c:pt idx="12756">
                  <c:v>42549.166666666664</c:v>
                </c:pt>
                <c:pt idx="12757">
                  <c:v>42549.1875</c:v>
                </c:pt>
                <c:pt idx="12758">
                  <c:v>42549.208333333336</c:v>
                </c:pt>
                <c:pt idx="12759">
                  <c:v>42549.229166666664</c:v>
                </c:pt>
                <c:pt idx="12760">
                  <c:v>42549.25</c:v>
                </c:pt>
                <c:pt idx="12761">
                  <c:v>42549.270833333336</c:v>
                </c:pt>
                <c:pt idx="12762">
                  <c:v>42549.291666666664</c:v>
                </c:pt>
                <c:pt idx="12763">
                  <c:v>42549.3125</c:v>
                </c:pt>
                <c:pt idx="12764">
                  <c:v>42549.333333333336</c:v>
                </c:pt>
                <c:pt idx="12765">
                  <c:v>42549.354166666664</c:v>
                </c:pt>
                <c:pt idx="12766">
                  <c:v>42549.375</c:v>
                </c:pt>
                <c:pt idx="12767">
                  <c:v>42549.395833333336</c:v>
                </c:pt>
                <c:pt idx="12768">
                  <c:v>42549.416666666664</c:v>
                </c:pt>
                <c:pt idx="12769">
                  <c:v>42549.4375</c:v>
                </c:pt>
                <c:pt idx="12770">
                  <c:v>42549.458333333336</c:v>
                </c:pt>
                <c:pt idx="12771">
                  <c:v>42549.479166666664</c:v>
                </c:pt>
                <c:pt idx="12772">
                  <c:v>42549.5</c:v>
                </c:pt>
                <c:pt idx="12773">
                  <c:v>42549.520833333336</c:v>
                </c:pt>
                <c:pt idx="12774">
                  <c:v>42549.541666666664</c:v>
                </c:pt>
                <c:pt idx="12775">
                  <c:v>42549.5625</c:v>
                </c:pt>
                <c:pt idx="12776">
                  <c:v>42549.583333333336</c:v>
                </c:pt>
                <c:pt idx="12777">
                  <c:v>42549.604166666664</c:v>
                </c:pt>
                <c:pt idx="12778">
                  <c:v>42549.625</c:v>
                </c:pt>
                <c:pt idx="12779">
                  <c:v>42549.645833333336</c:v>
                </c:pt>
                <c:pt idx="12780">
                  <c:v>42549.666666666664</c:v>
                </c:pt>
                <c:pt idx="12781">
                  <c:v>42549.6875</c:v>
                </c:pt>
                <c:pt idx="12782">
                  <c:v>42549.708333333336</c:v>
                </c:pt>
                <c:pt idx="12783">
                  <c:v>42549.729166666664</c:v>
                </c:pt>
                <c:pt idx="12784">
                  <c:v>42549.75</c:v>
                </c:pt>
                <c:pt idx="12785">
                  <c:v>42549.770833333336</c:v>
                </c:pt>
                <c:pt idx="12786">
                  <c:v>42549.791666666664</c:v>
                </c:pt>
                <c:pt idx="12787">
                  <c:v>42549.8125</c:v>
                </c:pt>
                <c:pt idx="12788">
                  <c:v>42549.833333333336</c:v>
                </c:pt>
                <c:pt idx="12789">
                  <c:v>42549.854166666664</c:v>
                </c:pt>
                <c:pt idx="12790">
                  <c:v>42549.875</c:v>
                </c:pt>
                <c:pt idx="12791">
                  <c:v>42549.895833333336</c:v>
                </c:pt>
                <c:pt idx="12792">
                  <c:v>42549.916666666664</c:v>
                </c:pt>
                <c:pt idx="12793">
                  <c:v>42549.9375</c:v>
                </c:pt>
                <c:pt idx="12794">
                  <c:v>42549.958333333336</c:v>
                </c:pt>
                <c:pt idx="12795">
                  <c:v>42549.979166666664</c:v>
                </c:pt>
                <c:pt idx="12796">
                  <c:v>42550</c:v>
                </c:pt>
                <c:pt idx="12797">
                  <c:v>42550.020833333336</c:v>
                </c:pt>
                <c:pt idx="12798">
                  <c:v>42550.041666666664</c:v>
                </c:pt>
                <c:pt idx="12799">
                  <c:v>42550.0625</c:v>
                </c:pt>
                <c:pt idx="12800">
                  <c:v>42550.083333333336</c:v>
                </c:pt>
                <c:pt idx="12801">
                  <c:v>42550.104166666664</c:v>
                </c:pt>
                <c:pt idx="12802">
                  <c:v>42550.125</c:v>
                </c:pt>
                <c:pt idx="12803">
                  <c:v>42550.145833333336</c:v>
                </c:pt>
                <c:pt idx="12804">
                  <c:v>42550.166666666664</c:v>
                </c:pt>
                <c:pt idx="12805">
                  <c:v>42550.1875</c:v>
                </c:pt>
                <c:pt idx="12806">
                  <c:v>42550.208333333336</c:v>
                </c:pt>
                <c:pt idx="12807">
                  <c:v>42550.229166666664</c:v>
                </c:pt>
                <c:pt idx="12808">
                  <c:v>42550.25</c:v>
                </c:pt>
                <c:pt idx="12809">
                  <c:v>42550.270833333336</c:v>
                </c:pt>
                <c:pt idx="12810">
                  <c:v>42550.291666666664</c:v>
                </c:pt>
                <c:pt idx="12811">
                  <c:v>42550.3125</c:v>
                </c:pt>
                <c:pt idx="12812">
                  <c:v>42550.333333333336</c:v>
                </c:pt>
                <c:pt idx="12813">
                  <c:v>42550.354166666664</c:v>
                </c:pt>
                <c:pt idx="12814">
                  <c:v>42550.375</c:v>
                </c:pt>
                <c:pt idx="12815">
                  <c:v>42550.395833333336</c:v>
                </c:pt>
                <c:pt idx="12816">
                  <c:v>42550.416666666664</c:v>
                </c:pt>
                <c:pt idx="12817">
                  <c:v>42550.4375</c:v>
                </c:pt>
                <c:pt idx="12818">
                  <c:v>42550.458333333336</c:v>
                </c:pt>
                <c:pt idx="12819">
                  <c:v>42550.479166666664</c:v>
                </c:pt>
                <c:pt idx="12820">
                  <c:v>42550.5</c:v>
                </c:pt>
                <c:pt idx="12821">
                  <c:v>42550.520833333336</c:v>
                </c:pt>
                <c:pt idx="12822">
                  <c:v>42550.541666666664</c:v>
                </c:pt>
                <c:pt idx="12823">
                  <c:v>42550.5625</c:v>
                </c:pt>
                <c:pt idx="12824">
                  <c:v>42550.583333333336</c:v>
                </c:pt>
                <c:pt idx="12825">
                  <c:v>42550.604166666664</c:v>
                </c:pt>
                <c:pt idx="12826">
                  <c:v>42550.625</c:v>
                </c:pt>
                <c:pt idx="12827">
                  <c:v>42550.645833333336</c:v>
                </c:pt>
                <c:pt idx="12828">
                  <c:v>42550.666666666664</c:v>
                </c:pt>
                <c:pt idx="12829">
                  <c:v>42550.6875</c:v>
                </c:pt>
                <c:pt idx="12830">
                  <c:v>42550.708333333336</c:v>
                </c:pt>
                <c:pt idx="12831">
                  <c:v>42550.729166666664</c:v>
                </c:pt>
                <c:pt idx="12832">
                  <c:v>42550.75</c:v>
                </c:pt>
                <c:pt idx="12833">
                  <c:v>42550.770833333336</c:v>
                </c:pt>
                <c:pt idx="12834">
                  <c:v>42550.791666666664</c:v>
                </c:pt>
                <c:pt idx="12835">
                  <c:v>42550.8125</c:v>
                </c:pt>
                <c:pt idx="12836">
                  <c:v>42550.833333333336</c:v>
                </c:pt>
                <c:pt idx="12837">
                  <c:v>42550.854166666664</c:v>
                </c:pt>
                <c:pt idx="12838">
                  <c:v>42550.875</c:v>
                </c:pt>
                <c:pt idx="12839">
                  <c:v>42550.895833333336</c:v>
                </c:pt>
                <c:pt idx="12840">
                  <c:v>42550.916666666664</c:v>
                </c:pt>
                <c:pt idx="12841">
                  <c:v>42550.9375</c:v>
                </c:pt>
                <c:pt idx="12842">
                  <c:v>42550.958333333336</c:v>
                </c:pt>
                <c:pt idx="12843">
                  <c:v>42550.979166666664</c:v>
                </c:pt>
                <c:pt idx="12844">
                  <c:v>42551</c:v>
                </c:pt>
                <c:pt idx="12845">
                  <c:v>42551.020833333336</c:v>
                </c:pt>
                <c:pt idx="12846">
                  <c:v>42551.041666666664</c:v>
                </c:pt>
                <c:pt idx="12847">
                  <c:v>42551.0625</c:v>
                </c:pt>
                <c:pt idx="12848">
                  <c:v>42551.083333333336</c:v>
                </c:pt>
                <c:pt idx="12849">
                  <c:v>42551.104166666664</c:v>
                </c:pt>
                <c:pt idx="12850">
                  <c:v>42551.125</c:v>
                </c:pt>
                <c:pt idx="12851">
                  <c:v>42551.145833333336</c:v>
                </c:pt>
                <c:pt idx="12852">
                  <c:v>42551.166666666664</c:v>
                </c:pt>
                <c:pt idx="12853">
                  <c:v>42551.1875</c:v>
                </c:pt>
                <c:pt idx="12854">
                  <c:v>42551.208333333336</c:v>
                </c:pt>
                <c:pt idx="12855">
                  <c:v>42551.229166666664</c:v>
                </c:pt>
                <c:pt idx="12856">
                  <c:v>42551.25</c:v>
                </c:pt>
                <c:pt idx="12857">
                  <c:v>42551.270833333336</c:v>
                </c:pt>
                <c:pt idx="12858">
                  <c:v>42551.291666666664</c:v>
                </c:pt>
                <c:pt idx="12859">
                  <c:v>42551.3125</c:v>
                </c:pt>
                <c:pt idx="12860">
                  <c:v>42551.333333333336</c:v>
                </c:pt>
                <c:pt idx="12861">
                  <c:v>42551.354166666664</c:v>
                </c:pt>
                <c:pt idx="12862">
                  <c:v>42551.375</c:v>
                </c:pt>
                <c:pt idx="12863">
                  <c:v>42551.395833333336</c:v>
                </c:pt>
                <c:pt idx="12864">
                  <c:v>42551.416666666664</c:v>
                </c:pt>
                <c:pt idx="12865">
                  <c:v>42551.4375</c:v>
                </c:pt>
                <c:pt idx="12866">
                  <c:v>42551.458333333336</c:v>
                </c:pt>
                <c:pt idx="12867">
                  <c:v>42551.479166666664</c:v>
                </c:pt>
                <c:pt idx="12868">
                  <c:v>42551.5</c:v>
                </c:pt>
                <c:pt idx="12869">
                  <c:v>42551.520833333336</c:v>
                </c:pt>
                <c:pt idx="12870">
                  <c:v>42551.541666666664</c:v>
                </c:pt>
                <c:pt idx="12871">
                  <c:v>42551.5625</c:v>
                </c:pt>
                <c:pt idx="12872">
                  <c:v>42551.583333333336</c:v>
                </c:pt>
                <c:pt idx="12873">
                  <c:v>42551.604166666664</c:v>
                </c:pt>
                <c:pt idx="12874">
                  <c:v>42551.625</c:v>
                </c:pt>
                <c:pt idx="12875">
                  <c:v>42551.645833333336</c:v>
                </c:pt>
                <c:pt idx="12876">
                  <c:v>42551.666666666664</c:v>
                </c:pt>
                <c:pt idx="12877">
                  <c:v>42551.6875</c:v>
                </c:pt>
                <c:pt idx="12878">
                  <c:v>42551.708333333336</c:v>
                </c:pt>
                <c:pt idx="12879">
                  <c:v>42551.729166666664</c:v>
                </c:pt>
                <c:pt idx="12880">
                  <c:v>42551.75</c:v>
                </c:pt>
                <c:pt idx="12881">
                  <c:v>42551.770833333336</c:v>
                </c:pt>
                <c:pt idx="12882">
                  <c:v>42551.791666666664</c:v>
                </c:pt>
                <c:pt idx="12883">
                  <c:v>42551.8125</c:v>
                </c:pt>
                <c:pt idx="12884">
                  <c:v>42551.833333333336</c:v>
                </c:pt>
                <c:pt idx="12885">
                  <c:v>42551.854166666664</c:v>
                </c:pt>
                <c:pt idx="12886">
                  <c:v>42551.875</c:v>
                </c:pt>
                <c:pt idx="12887">
                  <c:v>42551.895833333336</c:v>
                </c:pt>
                <c:pt idx="12888">
                  <c:v>42551.916666666664</c:v>
                </c:pt>
                <c:pt idx="12889">
                  <c:v>42551.9375</c:v>
                </c:pt>
                <c:pt idx="12890">
                  <c:v>42551.958333333336</c:v>
                </c:pt>
                <c:pt idx="12891">
                  <c:v>42551.979166666664</c:v>
                </c:pt>
                <c:pt idx="12892">
                  <c:v>42552</c:v>
                </c:pt>
                <c:pt idx="12893">
                  <c:v>42552.020833333336</c:v>
                </c:pt>
                <c:pt idx="12894">
                  <c:v>42552.041666666664</c:v>
                </c:pt>
                <c:pt idx="12895">
                  <c:v>42552.0625</c:v>
                </c:pt>
                <c:pt idx="12896">
                  <c:v>42552.083333333336</c:v>
                </c:pt>
                <c:pt idx="12897">
                  <c:v>42552.104166666664</c:v>
                </c:pt>
                <c:pt idx="12898">
                  <c:v>42552.125</c:v>
                </c:pt>
                <c:pt idx="12899">
                  <c:v>42552.145833333336</c:v>
                </c:pt>
                <c:pt idx="12900">
                  <c:v>42552.166666666664</c:v>
                </c:pt>
                <c:pt idx="12901">
                  <c:v>42552.1875</c:v>
                </c:pt>
                <c:pt idx="12902">
                  <c:v>42552.208333333336</c:v>
                </c:pt>
                <c:pt idx="12903">
                  <c:v>42552.229166666664</c:v>
                </c:pt>
                <c:pt idx="12904">
                  <c:v>42552.25</c:v>
                </c:pt>
                <c:pt idx="12905">
                  <c:v>42552.270833333336</c:v>
                </c:pt>
                <c:pt idx="12906">
                  <c:v>42552.291666666664</c:v>
                </c:pt>
                <c:pt idx="12907">
                  <c:v>42552.3125</c:v>
                </c:pt>
                <c:pt idx="12908">
                  <c:v>42552.333333333336</c:v>
                </c:pt>
                <c:pt idx="12909">
                  <c:v>42552.354166666664</c:v>
                </c:pt>
                <c:pt idx="12910">
                  <c:v>42552.375</c:v>
                </c:pt>
                <c:pt idx="12911">
                  <c:v>42552.395833333336</c:v>
                </c:pt>
                <c:pt idx="12912">
                  <c:v>42552.416666666664</c:v>
                </c:pt>
                <c:pt idx="12913">
                  <c:v>42552.4375</c:v>
                </c:pt>
                <c:pt idx="12914">
                  <c:v>42552.458333333336</c:v>
                </c:pt>
                <c:pt idx="12915">
                  <c:v>42552.479166666664</c:v>
                </c:pt>
                <c:pt idx="12916">
                  <c:v>42552.5</c:v>
                </c:pt>
                <c:pt idx="12917">
                  <c:v>42552.520833333336</c:v>
                </c:pt>
                <c:pt idx="12918">
                  <c:v>42552.541666666664</c:v>
                </c:pt>
                <c:pt idx="12919">
                  <c:v>42552.5625</c:v>
                </c:pt>
                <c:pt idx="12920">
                  <c:v>42552.583333333336</c:v>
                </c:pt>
                <c:pt idx="12921">
                  <c:v>42552.604166666664</c:v>
                </c:pt>
                <c:pt idx="12922">
                  <c:v>42552.625</c:v>
                </c:pt>
                <c:pt idx="12923">
                  <c:v>42552.645833333336</c:v>
                </c:pt>
                <c:pt idx="12924">
                  <c:v>42552.666666666664</c:v>
                </c:pt>
                <c:pt idx="12925">
                  <c:v>42552.6875</c:v>
                </c:pt>
                <c:pt idx="12926">
                  <c:v>42552.708333333336</c:v>
                </c:pt>
                <c:pt idx="12927">
                  <c:v>42552.729166666664</c:v>
                </c:pt>
                <c:pt idx="12928">
                  <c:v>42552.75</c:v>
                </c:pt>
                <c:pt idx="12929">
                  <c:v>42552.770833333336</c:v>
                </c:pt>
                <c:pt idx="12930">
                  <c:v>42552.791666666664</c:v>
                </c:pt>
                <c:pt idx="12931">
                  <c:v>42552.8125</c:v>
                </c:pt>
                <c:pt idx="12932">
                  <c:v>42552.833333333336</c:v>
                </c:pt>
                <c:pt idx="12933">
                  <c:v>42552.854166666664</c:v>
                </c:pt>
                <c:pt idx="12934">
                  <c:v>42552.875</c:v>
                </c:pt>
                <c:pt idx="12935">
                  <c:v>42552.895833333336</c:v>
                </c:pt>
                <c:pt idx="12936">
                  <c:v>42552.916666666664</c:v>
                </c:pt>
                <c:pt idx="12937">
                  <c:v>42552.9375</c:v>
                </c:pt>
                <c:pt idx="12938">
                  <c:v>42552.958333333336</c:v>
                </c:pt>
                <c:pt idx="12939">
                  <c:v>42552.979166666664</c:v>
                </c:pt>
                <c:pt idx="12940">
                  <c:v>42553</c:v>
                </c:pt>
                <c:pt idx="12941">
                  <c:v>42553.020833333336</c:v>
                </c:pt>
                <c:pt idx="12942">
                  <c:v>42553.041666666664</c:v>
                </c:pt>
                <c:pt idx="12943">
                  <c:v>42553.0625</c:v>
                </c:pt>
                <c:pt idx="12944">
                  <c:v>42553.083333333336</c:v>
                </c:pt>
                <c:pt idx="12945">
                  <c:v>42553.104166666664</c:v>
                </c:pt>
                <c:pt idx="12946">
                  <c:v>42553.125</c:v>
                </c:pt>
                <c:pt idx="12947">
                  <c:v>42553.145833333336</c:v>
                </c:pt>
                <c:pt idx="12948">
                  <c:v>42553.166666666664</c:v>
                </c:pt>
                <c:pt idx="12949">
                  <c:v>42553.1875</c:v>
                </c:pt>
                <c:pt idx="12950">
                  <c:v>42553.208333333336</c:v>
                </c:pt>
                <c:pt idx="12951">
                  <c:v>42553.229166666664</c:v>
                </c:pt>
                <c:pt idx="12952">
                  <c:v>42553.25</c:v>
                </c:pt>
                <c:pt idx="12953">
                  <c:v>42553.270833333336</c:v>
                </c:pt>
                <c:pt idx="12954">
                  <c:v>42553.291666666664</c:v>
                </c:pt>
                <c:pt idx="12955">
                  <c:v>42553.3125</c:v>
                </c:pt>
                <c:pt idx="12956">
                  <c:v>42553.333333333336</c:v>
                </c:pt>
                <c:pt idx="12957">
                  <c:v>42553.354166666664</c:v>
                </c:pt>
                <c:pt idx="12958">
                  <c:v>42553.375</c:v>
                </c:pt>
                <c:pt idx="12959">
                  <c:v>42553.395833333336</c:v>
                </c:pt>
                <c:pt idx="12960">
                  <c:v>42553.416666666664</c:v>
                </c:pt>
                <c:pt idx="12961">
                  <c:v>42553.4375</c:v>
                </c:pt>
                <c:pt idx="12962">
                  <c:v>42553.458333333336</c:v>
                </c:pt>
                <c:pt idx="12963">
                  <c:v>42553.479166666664</c:v>
                </c:pt>
                <c:pt idx="12964">
                  <c:v>42553.5</c:v>
                </c:pt>
                <c:pt idx="12965">
                  <c:v>42553.520833333336</c:v>
                </c:pt>
                <c:pt idx="12966">
                  <c:v>42553.541666666664</c:v>
                </c:pt>
                <c:pt idx="12967">
                  <c:v>42553.5625</c:v>
                </c:pt>
                <c:pt idx="12968">
                  <c:v>42553.583333333336</c:v>
                </c:pt>
                <c:pt idx="12969">
                  <c:v>42553.604166666664</c:v>
                </c:pt>
                <c:pt idx="12970">
                  <c:v>42553.625</c:v>
                </c:pt>
                <c:pt idx="12971">
                  <c:v>42553.645833333336</c:v>
                </c:pt>
                <c:pt idx="12972">
                  <c:v>42553.666666666664</c:v>
                </c:pt>
                <c:pt idx="12973">
                  <c:v>42553.6875</c:v>
                </c:pt>
                <c:pt idx="12974">
                  <c:v>42553.708333333336</c:v>
                </c:pt>
                <c:pt idx="12975">
                  <c:v>42553.729166666664</c:v>
                </c:pt>
                <c:pt idx="12976">
                  <c:v>42553.75</c:v>
                </c:pt>
                <c:pt idx="12977">
                  <c:v>42553.770833333336</c:v>
                </c:pt>
                <c:pt idx="12978">
                  <c:v>42553.791666666664</c:v>
                </c:pt>
                <c:pt idx="12979">
                  <c:v>42553.8125</c:v>
                </c:pt>
                <c:pt idx="12980">
                  <c:v>42553.833333333336</c:v>
                </c:pt>
                <c:pt idx="12981">
                  <c:v>42553.854166666664</c:v>
                </c:pt>
                <c:pt idx="12982">
                  <c:v>42553.875</c:v>
                </c:pt>
                <c:pt idx="12983">
                  <c:v>42553.895833333336</c:v>
                </c:pt>
                <c:pt idx="12984">
                  <c:v>42553.916666666664</c:v>
                </c:pt>
                <c:pt idx="12985">
                  <c:v>42553.9375</c:v>
                </c:pt>
                <c:pt idx="12986">
                  <c:v>42553.958333333336</c:v>
                </c:pt>
                <c:pt idx="12987">
                  <c:v>42553.979166666664</c:v>
                </c:pt>
                <c:pt idx="12988">
                  <c:v>42554</c:v>
                </c:pt>
                <c:pt idx="12989">
                  <c:v>42554.020833333336</c:v>
                </c:pt>
                <c:pt idx="12990">
                  <c:v>42554.041666666664</c:v>
                </c:pt>
                <c:pt idx="12991">
                  <c:v>42554.0625</c:v>
                </c:pt>
                <c:pt idx="12992">
                  <c:v>42554.083333333336</c:v>
                </c:pt>
                <c:pt idx="12993">
                  <c:v>42554.104166666664</c:v>
                </c:pt>
                <c:pt idx="12994">
                  <c:v>42554.125</c:v>
                </c:pt>
                <c:pt idx="12995">
                  <c:v>42554.145833333336</c:v>
                </c:pt>
                <c:pt idx="12996">
                  <c:v>42554.166666666664</c:v>
                </c:pt>
                <c:pt idx="12997">
                  <c:v>42554.1875</c:v>
                </c:pt>
                <c:pt idx="12998">
                  <c:v>42554.208333333336</c:v>
                </c:pt>
                <c:pt idx="12999">
                  <c:v>42554.229166666664</c:v>
                </c:pt>
                <c:pt idx="13000">
                  <c:v>42554.25</c:v>
                </c:pt>
                <c:pt idx="13001">
                  <c:v>42554.270833333336</c:v>
                </c:pt>
                <c:pt idx="13002">
                  <c:v>42554.291666666664</c:v>
                </c:pt>
                <c:pt idx="13003">
                  <c:v>42554.3125</c:v>
                </c:pt>
                <c:pt idx="13004">
                  <c:v>42554.333333333336</c:v>
                </c:pt>
                <c:pt idx="13005">
                  <c:v>42554.354166666664</c:v>
                </c:pt>
                <c:pt idx="13006">
                  <c:v>42554.375</c:v>
                </c:pt>
                <c:pt idx="13007">
                  <c:v>42554.395833333336</c:v>
                </c:pt>
                <c:pt idx="13008">
                  <c:v>42554.416666666664</c:v>
                </c:pt>
                <c:pt idx="13009">
                  <c:v>42554.4375</c:v>
                </c:pt>
                <c:pt idx="13010">
                  <c:v>42554.458333333336</c:v>
                </c:pt>
                <c:pt idx="13011">
                  <c:v>42554.479166666664</c:v>
                </c:pt>
                <c:pt idx="13012">
                  <c:v>42554.5</c:v>
                </c:pt>
                <c:pt idx="13013">
                  <c:v>42554.520833333336</c:v>
                </c:pt>
                <c:pt idx="13014">
                  <c:v>42554.541666666664</c:v>
                </c:pt>
                <c:pt idx="13015">
                  <c:v>42554.5625</c:v>
                </c:pt>
                <c:pt idx="13016">
                  <c:v>42554.583333333336</c:v>
                </c:pt>
                <c:pt idx="13017">
                  <c:v>42554.604166666664</c:v>
                </c:pt>
                <c:pt idx="13018">
                  <c:v>42554.625</c:v>
                </c:pt>
                <c:pt idx="13019">
                  <c:v>42554.645833333336</c:v>
                </c:pt>
                <c:pt idx="13020">
                  <c:v>42554.666666666664</c:v>
                </c:pt>
                <c:pt idx="13021">
                  <c:v>42554.6875</c:v>
                </c:pt>
                <c:pt idx="13022">
                  <c:v>42554.708333333336</c:v>
                </c:pt>
                <c:pt idx="13023">
                  <c:v>42554.729166666664</c:v>
                </c:pt>
                <c:pt idx="13024">
                  <c:v>42554.75</c:v>
                </c:pt>
                <c:pt idx="13025">
                  <c:v>42554.770833333336</c:v>
                </c:pt>
                <c:pt idx="13026">
                  <c:v>42554.791666666664</c:v>
                </c:pt>
                <c:pt idx="13027">
                  <c:v>42554.8125</c:v>
                </c:pt>
                <c:pt idx="13028">
                  <c:v>42554.833333333336</c:v>
                </c:pt>
                <c:pt idx="13029">
                  <c:v>42554.854166666664</c:v>
                </c:pt>
                <c:pt idx="13030">
                  <c:v>42554.875</c:v>
                </c:pt>
                <c:pt idx="13031">
                  <c:v>42554.895833333336</c:v>
                </c:pt>
                <c:pt idx="13032">
                  <c:v>42554.916666666664</c:v>
                </c:pt>
                <c:pt idx="13033">
                  <c:v>42554.9375</c:v>
                </c:pt>
                <c:pt idx="13034">
                  <c:v>42554.958333333336</c:v>
                </c:pt>
                <c:pt idx="13035">
                  <c:v>42554.979166666664</c:v>
                </c:pt>
                <c:pt idx="13036">
                  <c:v>42555</c:v>
                </c:pt>
                <c:pt idx="13037">
                  <c:v>42555.020833333336</c:v>
                </c:pt>
                <c:pt idx="13038">
                  <c:v>42555.041666666664</c:v>
                </c:pt>
                <c:pt idx="13039">
                  <c:v>42555.0625</c:v>
                </c:pt>
                <c:pt idx="13040">
                  <c:v>42555.083333333336</c:v>
                </c:pt>
                <c:pt idx="13041">
                  <c:v>42555.104166666664</c:v>
                </c:pt>
                <c:pt idx="13042">
                  <c:v>42555.125</c:v>
                </c:pt>
                <c:pt idx="13043">
                  <c:v>42555.145833333336</c:v>
                </c:pt>
                <c:pt idx="13044">
                  <c:v>42555.166666666664</c:v>
                </c:pt>
                <c:pt idx="13045">
                  <c:v>42555.1875</c:v>
                </c:pt>
                <c:pt idx="13046">
                  <c:v>42555.208333333336</c:v>
                </c:pt>
                <c:pt idx="13047">
                  <c:v>42555.229166666664</c:v>
                </c:pt>
                <c:pt idx="13048">
                  <c:v>42555.25</c:v>
                </c:pt>
                <c:pt idx="13049">
                  <c:v>42555.270833333336</c:v>
                </c:pt>
                <c:pt idx="13050">
                  <c:v>42555.291666666664</c:v>
                </c:pt>
                <c:pt idx="13051">
                  <c:v>42555.3125</c:v>
                </c:pt>
                <c:pt idx="13052">
                  <c:v>42555.333333333336</c:v>
                </c:pt>
                <c:pt idx="13053">
                  <c:v>42555.354166666664</c:v>
                </c:pt>
                <c:pt idx="13054">
                  <c:v>42555.375</c:v>
                </c:pt>
                <c:pt idx="13055">
                  <c:v>42555.395833333336</c:v>
                </c:pt>
                <c:pt idx="13056">
                  <c:v>42555.416666666664</c:v>
                </c:pt>
                <c:pt idx="13057">
                  <c:v>42555.4375</c:v>
                </c:pt>
                <c:pt idx="13058">
                  <c:v>42555.458333333336</c:v>
                </c:pt>
                <c:pt idx="13059">
                  <c:v>42555.479166666664</c:v>
                </c:pt>
                <c:pt idx="13060">
                  <c:v>42555.5</c:v>
                </c:pt>
                <c:pt idx="13061">
                  <c:v>42555.520833333336</c:v>
                </c:pt>
                <c:pt idx="13062">
                  <c:v>42555.541666666664</c:v>
                </c:pt>
                <c:pt idx="13063">
                  <c:v>42555.5625</c:v>
                </c:pt>
                <c:pt idx="13064">
                  <c:v>42555.583333333336</c:v>
                </c:pt>
                <c:pt idx="13065">
                  <c:v>42555.604166666664</c:v>
                </c:pt>
                <c:pt idx="13066">
                  <c:v>42555.625</c:v>
                </c:pt>
                <c:pt idx="13067">
                  <c:v>42555.645833333336</c:v>
                </c:pt>
                <c:pt idx="13068">
                  <c:v>42555.666666666664</c:v>
                </c:pt>
                <c:pt idx="13069">
                  <c:v>42555.6875</c:v>
                </c:pt>
                <c:pt idx="13070">
                  <c:v>42555.708333333336</c:v>
                </c:pt>
                <c:pt idx="13071">
                  <c:v>42555.729166666664</c:v>
                </c:pt>
                <c:pt idx="13072">
                  <c:v>42555.75</c:v>
                </c:pt>
                <c:pt idx="13073">
                  <c:v>42555.770833333336</c:v>
                </c:pt>
                <c:pt idx="13074">
                  <c:v>42555.791666666664</c:v>
                </c:pt>
                <c:pt idx="13075">
                  <c:v>42555.8125</c:v>
                </c:pt>
                <c:pt idx="13076">
                  <c:v>42555.833333333336</c:v>
                </c:pt>
                <c:pt idx="13077">
                  <c:v>42555.854166666664</c:v>
                </c:pt>
                <c:pt idx="13078">
                  <c:v>42555.875</c:v>
                </c:pt>
                <c:pt idx="13079">
                  <c:v>42555.895833333336</c:v>
                </c:pt>
                <c:pt idx="13080">
                  <c:v>42555.916666666664</c:v>
                </c:pt>
                <c:pt idx="13081">
                  <c:v>42555.9375</c:v>
                </c:pt>
                <c:pt idx="13082">
                  <c:v>42555.958333333336</c:v>
                </c:pt>
                <c:pt idx="13083">
                  <c:v>42555.979166666664</c:v>
                </c:pt>
                <c:pt idx="13084">
                  <c:v>42556</c:v>
                </c:pt>
                <c:pt idx="13085">
                  <c:v>42556.020833333336</c:v>
                </c:pt>
                <c:pt idx="13086">
                  <c:v>42556.041666666664</c:v>
                </c:pt>
                <c:pt idx="13087">
                  <c:v>42556.0625</c:v>
                </c:pt>
                <c:pt idx="13088">
                  <c:v>42556.083333333336</c:v>
                </c:pt>
                <c:pt idx="13089">
                  <c:v>42556.104166666664</c:v>
                </c:pt>
                <c:pt idx="13090">
                  <c:v>42556.125</c:v>
                </c:pt>
                <c:pt idx="13091">
                  <c:v>42556.145833333336</c:v>
                </c:pt>
                <c:pt idx="13092">
                  <c:v>42556.166666666664</c:v>
                </c:pt>
                <c:pt idx="13093">
                  <c:v>42556.1875</c:v>
                </c:pt>
                <c:pt idx="13094">
                  <c:v>42556.208333333336</c:v>
                </c:pt>
                <c:pt idx="13095">
                  <c:v>42556.229166666664</c:v>
                </c:pt>
                <c:pt idx="13096">
                  <c:v>42556.25</c:v>
                </c:pt>
                <c:pt idx="13097">
                  <c:v>42556.270833333336</c:v>
                </c:pt>
                <c:pt idx="13098">
                  <c:v>42556.291666666664</c:v>
                </c:pt>
                <c:pt idx="13099">
                  <c:v>42556.3125</c:v>
                </c:pt>
                <c:pt idx="13100">
                  <c:v>42556.333333333336</c:v>
                </c:pt>
                <c:pt idx="13101">
                  <c:v>42556.354166666664</c:v>
                </c:pt>
                <c:pt idx="13102">
                  <c:v>42556.375</c:v>
                </c:pt>
                <c:pt idx="13103">
                  <c:v>42556.395833333336</c:v>
                </c:pt>
                <c:pt idx="13104">
                  <c:v>42556.416666666664</c:v>
                </c:pt>
                <c:pt idx="13105">
                  <c:v>42556.4375</c:v>
                </c:pt>
                <c:pt idx="13106">
                  <c:v>42556.458333333336</c:v>
                </c:pt>
                <c:pt idx="13107">
                  <c:v>42556.479166666664</c:v>
                </c:pt>
                <c:pt idx="13108">
                  <c:v>42556.5</c:v>
                </c:pt>
                <c:pt idx="13109">
                  <c:v>42556.520833333336</c:v>
                </c:pt>
                <c:pt idx="13110">
                  <c:v>42556.541666666664</c:v>
                </c:pt>
                <c:pt idx="13111">
                  <c:v>42556.5625</c:v>
                </c:pt>
                <c:pt idx="13112">
                  <c:v>42556.583333333336</c:v>
                </c:pt>
                <c:pt idx="13113">
                  <c:v>42556.604166666664</c:v>
                </c:pt>
                <c:pt idx="13114">
                  <c:v>42556.625</c:v>
                </c:pt>
                <c:pt idx="13115">
                  <c:v>42556.645833333336</c:v>
                </c:pt>
                <c:pt idx="13116">
                  <c:v>42556.666666666664</c:v>
                </c:pt>
                <c:pt idx="13117">
                  <c:v>42556.6875</c:v>
                </c:pt>
                <c:pt idx="13118">
                  <c:v>42556.708333333336</c:v>
                </c:pt>
                <c:pt idx="13119">
                  <c:v>42556.729166666664</c:v>
                </c:pt>
                <c:pt idx="13120">
                  <c:v>42556.75</c:v>
                </c:pt>
                <c:pt idx="13121">
                  <c:v>42556.770833333336</c:v>
                </c:pt>
                <c:pt idx="13122">
                  <c:v>42556.791666666664</c:v>
                </c:pt>
                <c:pt idx="13123">
                  <c:v>42556.8125</c:v>
                </c:pt>
                <c:pt idx="13124">
                  <c:v>42556.833333333336</c:v>
                </c:pt>
                <c:pt idx="13125">
                  <c:v>42556.854166666664</c:v>
                </c:pt>
                <c:pt idx="13126">
                  <c:v>42556.875</c:v>
                </c:pt>
                <c:pt idx="13127">
                  <c:v>42556.895833333336</c:v>
                </c:pt>
                <c:pt idx="13128">
                  <c:v>42556.916666666664</c:v>
                </c:pt>
                <c:pt idx="13129">
                  <c:v>42556.9375</c:v>
                </c:pt>
                <c:pt idx="13130">
                  <c:v>42556.958333333336</c:v>
                </c:pt>
                <c:pt idx="13131">
                  <c:v>42556.979166666664</c:v>
                </c:pt>
                <c:pt idx="13132">
                  <c:v>42557</c:v>
                </c:pt>
                <c:pt idx="13133">
                  <c:v>42557.020833333336</c:v>
                </c:pt>
                <c:pt idx="13134">
                  <c:v>42557.041666666664</c:v>
                </c:pt>
                <c:pt idx="13135">
                  <c:v>42557.0625</c:v>
                </c:pt>
                <c:pt idx="13136">
                  <c:v>42557.083333333336</c:v>
                </c:pt>
                <c:pt idx="13137">
                  <c:v>42557.104166666664</c:v>
                </c:pt>
                <c:pt idx="13138">
                  <c:v>42557.125</c:v>
                </c:pt>
                <c:pt idx="13139">
                  <c:v>42557.145833333336</c:v>
                </c:pt>
                <c:pt idx="13140">
                  <c:v>42557.166666666664</c:v>
                </c:pt>
                <c:pt idx="13141">
                  <c:v>42557.1875</c:v>
                </c:pt>
                <c:pt idx="13142">
                  <c:v>42557.208333333336</c:v>
                </c:pt>
                <c:pt idx="13143">
                  <c:v>42557.229166666664</c:v>
                </c:pt>
                <c:pt idx="13144">
                  <c:v>42557.25</c:v>
                </c:pt>
                <c:pt idx="13145">
                  <c:v>42557.270833333336</c:v>
                </c:pt>
                <c:pt idx="13146">
                  <c:v>42557.291666666664</c:v>
                </c:pt>
                <c:pt idx="13147">
                  <c:v>42557.3125</c:v>
                </c:pt>
                <c:pt idx="13148">
                  <c:v>42557.333333333336</c:v>
                </c:pt>
                <c:pt idx="13149">
                  <c:v>42557.354166666664</c:v>
                </c:pt>
                <c:pt idx="13150">
                  <c:v>42557.375</c:v>
                </c:pt>
                <c:pt idx="13151">
                  <c:v>42557.395833333336</c:v>
                </c:pt>
                <c:pt idx="13152">
                  <c:v>42557.416666666664</c:v>
                </c:pt>
                <c:pt idx="13153">
                  <c:v>42557.4375</c:v>
                </c:pt>
                <c:pt idx="13154">
                  <c:v>42557.458333333336</c:v>
                </c:pt>
                <c:pt idx="13155">
                  <c:v>42557.479166666664</c:v>
                </c:pt>
                <c:pt idx="13156">
                  <c:v>42557.5</c:v>
                </c:pt>
                <c:pt idx="13157">
                  <c:v>42557.520833333336</c:v>
                </c:pt>
                <c:pt idx="13158">
                  <c:v>42557.541666666664</c:v>
                </c:pt>
                <c:pt idx="13159">
                  <c:v>42557.5625</c:v>
                </c:pt>
                <c:pt idx="13160">
                  <c:v>42557.583333333336</c:v>
                </c:pt>
                <c:pt idx="13161">
                  <c:v>42557.604166666664</c:v>
                </c:pt>
                <c:pt idx="13162">
                  <c:v>42557.625</c:v>
                </c:pt>
                <c:pt idx="13163">
                  <c:v>42557.645833333336</c:v>
                </c:pt>
                <c:pt idx="13164">
                  <c:v>42557.666666666664</c:v>
                </c:pt>
                <c:pt idx="13165">
                  <c:v>42557.6875</c:v>
                </c:pt>
                <c:pt idx="13166">
                  <c:v>42557.708333333336</c:v>
                </c:pt>
                <c:pt idx="13167">
                  <c:v>42557.729166666664</c:v>
                </c:pt>
                <c:pt idx="13168">
                  <c:v>42557.75</c:v>
                </c:pt>
                <c:pt idx="13169">
                  <c:v>42557.770833333336</c:v>
                </c:pt>
                <c:pt idx="13170">
                  <c:v>42557.791666666664</c:v>
                </c:pt>
                <c:pt idx="13171">
                  <c:v>42557.8125</c:v>
                </c:pt>
                <c:pt idx="13172">
                  <c:v>42557.833333333336</c:v>
                </c:pt>
                <c:pt idx="13173">
                  <c:v>42557.854166666664</c:v>
                </c:pt>
                <c:pt idx="13174">
                  <c:v>42557.875</c:v>
                </c:pt>
                <c:pt idx="13175">
                  <c:v>42557.895833333336</c:v>
                </c:pt>
                <c:pt idx="13176">
                  <c:v>42557.916666666664</c:v>
                </c:pt>
                <c:pt idx="13177">
                  <c:v>42557.9375</c:v>
                </c:pt>
                <c:pt idx="13178">
                  <c:v>42557.958333333336</c:v>
                </c:pt>
                <c:pt idx="13179">
                  <c:v>42557.979166666664</c:v>
                </c:pt>
                <c:pt idx="13180">
                  <c:v>42558</c:v>
                </c:pt>
                <c:pt idx="13181">
                  <c:v>42558.020833333336</c:v>
                </c:pt>
                <c:pt idx="13182">
                  <c:v>42558.041666666664</c:v>
                </c:pt>
                <c:pt idx="13183">
                  <c:v>42558.0625</c:v>
                </c:pt>
                <c:pt idx="13184">
                  <c:v>42558.083333333336</c:v>
                </c:pt>
                <c:pt idx="13185">
                  <c:v>42558.104166666664</c:v>
                </c:pt>
                <c:pt idx="13186">
                  <c:v>42558.125</c:v>
                </c:pt>
                <c:pt idx="13187">
                  <c:v>42558.145833333336</c:v>
                </c:pt>
                <c:pt idx="13188">
                  <c:v>42558.166666666664</c:v>
                </c:pt>
                <c:pt idx="13189">
                  <c:v>42558.1875</c:v>
                </c:pt>
                <c:pt idx="13190">
                  <c:v>42558.208333333336</c:v>
                </c:pt>
                <c:pt idx="13191">
                  <c:v>42558.229166666664</c:v>
                </c:pt>
                <c:pt idx="13192">
                  <c:v>42558.25</c:v>
                </c:pt>
                <c:pt idx="13193">
                  <c:v>42558.270833333336</c:v>
                </c:pt>
                <c:pt idx="13194">
                  <c:v>42558.291666666664</c:v>
                </c:pt>
                <c:pt idx="13195">
                  <c:v>42558.3125</c:v>
                </c:pt>
                <c:pt idx="13196">
                  <c:v>42558.333333333336</c:v>
                </c:pt>
                <c:pt idx="13197">
                  <c:v>42558.354166666664</c:v>
                </c:pt>
                <c:pt idx="13198">
                  <c:v>42558.375</c:v>
                </c:pt>
                <c:pt idx="13199">
                  <c:v>42558.395833333336</c:v>
                </c:pt>
                <c:pt idx="13200">
                  <c:v>42558.416666666664</c:v>
                </c:pt>
                <c:pt idx="13201">
                  <c:v>42558.4375</c:v>
                </c:pt>
                <c:pt idx="13202">
                  <c:v>42558.458333333336</c:v>
                </c:pt>
                <c:pt idx="13203">
                  <c:v>42558.479166666664</c:v>
                </c:pt>
                <c:pt idx="13204">
                  <c:v>42558.5</c:v>
                </c:pt>
                <c:pt idx="13205">
                  <c:v>42558.520833333336</c:v>
                </c:pt>
                <c:pt idx="13206">
                  <c:v>42558.541666666664</c:v>
                </c:pt>
                <c:pt idx="13207">
                  <c:v>42558.5625</c:v>
                </c:pt>
                <c:pt idx="13208">
                  <c:v>42558.583333333336</c:v>
                </c:pt>
                <c:pt idx="13209">
                  <c:v>42558.604166666664</c:v>
                </c:pt>
                <c:pt idx="13210">
                  <c:v>42558.625</c:v>
                </c:pt>
                <c:pt idx="13211">
                  <c:v>42558.645833333336</c:v>
                </c:pt>
                <c:pt idx="13212">
                  <c:v>42558.666666666664</c:v>
                </c:pt>
                <c:pt idx="13213">
                  <c:v>42558.6875</c:v>
                </c:pt>
                <c:pt idx="13214">
                  <c:v>42558.708333333336</c:v>
                </c:pt>
                <c:pt idx="13215">
                  <c:v>42558.729166666664</c:v>
                </c:pt>
                <c:pt idx="13216">
                  <c:v>42558.75</c:v>
                </c:pt>
                <c:pt idx="13217">
                  <c:v>42558.770833333336</c:v>
                </c:pt>
                <c:pt idx="13218">
                  <c:v>42558.791666666664</c:v>
                </c:pt>
                <c:pt idx="13219">
                  <c:v>42558.8125</c:v>
                </c:pt>
                <c:pt idx="13220">
                  <c:v>42558.833333333336</c:v>
                </c:pt>
                <c:pt idx="13221">
                  <c:v>42558.854166666664</c:v>
                </c:pt>
                <c:pt idx="13222">
                  <c:v>42558.875</c:v>
                </c:pt>
                <c:pt idx="13223">
                  <c:v>42558.895833333336</c:v>
                </c:pt>
                <c:pt idx="13224">
                  <c:v>42558.916666666664</c:v>
                </c:pt>
                <c:pt idx="13225">
                  <c:v>42558.9375</c:v>
                </c:pt>
                <c:pt idx="13226">
                  <c:v>42558.958333333336</c:v>
                </c:pt>
                <c:pt idx="13227">
                  <c:v>42558.979166666664</c:v>
                </c:pt>
                <c:pt idx="13228">
                  <c:v>42559</c:v>
                </c:pt>
                <c:pt idx="13229">
                  <c:v>42559.020833333336</c:v>
                </c:pt>
                <c:pt idx="13230">
                  <c:v>42559.041666666664</c:v>
                </c:pt>
                <c:pt idx="13231">
                  <c:v>42559.0625</c:v>
                </c:pt>
                <c:pt idx="13232">
                  <c:v>42559.083333333336</c:v>
                </c:pt>
                <c:pt idx="13233">
                  <c:v>42559.104166666664</c:v>
                </c:pt>
                <c:pt idx="13234">
                  <c:v>42559.125</c:v>
                </c:pt>
                <c:pt idx="13235">
                  <c:v>42559.145833333336</c:v>
                </c:pt>
                <c:pt idx="13236">
                  <c:v>42559.166666666664</c:v>
                </c:pt>
                <c:pt idx="13237">
                  <c:v>42559.1875</c:v>
                </c:pt>
                <c:pt idx="13238">
                  <c:v>42559.208333333336</c:v>
                </c:pt>
                <c:pt idx="13239">
                  <c:v>42559.229166666664</c:v>
                </c:pt>
                <c:pt idx="13240">
                  <c:v>42559.25</c:v>
                </c:pt>
                <c:pt idx="13241">
                  <c:v>42559.270833333336</c:v>
                </c:pt>
                <c:pt idx="13242">
                  <c:v>42559.291666666664</c:v>
                </c:pt>
                <c:pt idx="13243">
                  <c:v>42559.3125</c:v>
                </c:pt>
                <c:pt idx="13244">
                  <c:v>42559.333333333336</c:v>
                </c:pt>
                <c:pt idx="13245">
                  <c:v>42559.354166666664</c:v>
                </c:pt>
                <c:pt idx="13246">
                  <c:v>42559.375</c:v>
                </c:pt>
                <c:pt idx="13247">
                  <c:v>42559.395833333336</c:v>
                </c:pt>
                <c:pt idx="13248">
                  <c:v>42559.416666666664</c:v>
                </c:pt>
                <c:pt idx="13249">
                  <c:v>42559.4375</c:v>
                </c:pt>
                <c:pt idx="13250">
                  <c:v>42559.458333333336</c:v>
                </c:pt>
                <c:pt idx="13251">
                  <c:v>42559.479166666664</c:v>
                </c:pt>
                <c:pt idx="13252">
                  <c:v>42559.5</c:v>
                </c:pt>
                <c:pt idx="13253">
                  <c:v>42559.520833333336</c:v>
                </c:pt>
                <c:pt idx="13254">
                  <c:v>42559.541666666664</c:v>
                </c:pt>
                <c:pt idx="13255">
                  <c:v>42559.5625</c:v>
                </c:pt>
                <c:pt idx="13256">
                  <c:v>42559.583333333336</c:v>
                </c:pt>
                <c:pt idx="13257">
                  <c:v>42559.604166666664</c:v>
                </c:pt>
                <c:pt idx="13258">
                  <c:v>42559.625</c:v>
                </c:pt>
                <c:pt idx="13259">
                  <c:v>42559.645833333336</c:v>
                </c:pt>
                <c:pt idx="13260">
                  <c:v>42559.666666666664</c:v>
                </c:pt>
                <c:pt idx="13261">
                  <c:v>42559.6875</c:v>
                </c:pt>
                <c:pt idx="13262">
                  <c:v>42559.708333333336</c:v>
                </c:pt>
                <c:pt idx="13263">
                  <c:v>42559.729166666664</c:v>
                </c:pt>
                <c:pt idx="13264">
                  <c:v>42559.75</c:v>
                </c:pt>
                <c:pt idx="13265">
                  <c:v>42559.770833333336</c:v>
                </c:pt>
                <c:pt idx="13266">
                  <c:v>42559.791666666664</c:v>
                </c:pt>
                <c:pt idx="13267">
                  <c:v>42559.8125</c:v>
                </c:pt>
                <c:pt idx="13268">
                  <c:v>42559.833333333336</c:v>
                </c:pt>
                <c:pt idx="13269">
                  <c:v>42559.854166666664</c:v>
                </c:pt>
                <c:pt idx="13270">
                  <c:v>42559.875</c:v>
                </c:pt>
                <c:pt idx="13271">
                  <c:v>42559.895833333336</c:v>
                </c:pt>
                <c:pt idx="13272">
                  <c:v>42559.916666666664</c:v>
                </c:pt>
                <c:pt idx="13273">
                  <c:v>42559.9375</c:v>
                </c:pt>
                <c:pt idx="13274">
                  <c:v>42559.958333333336</c:v>
                </c:pt>
                <c:pt idx="13275">
                  <c:v>42559.979166666664</c:v>
                </c:pt>
                <c:pt idx="13276">
                  <c:v>42560</c:v>
                </c:pt>
                <c:pt idx="13277">
                  <c:v>42560.020833333336</c:v>
                </c:pt>
                <c:pt idx="13278">
                  <c:v>42560.041666666664</c:v>
                </c:pt>
                <c:pt idx="13279">
                  <c:v>42560.0625</c:v>
                </c:pt>
                <c:pt idx="13280">
                  <c:v>42560.083333333336</c:v>
                </c:pt>
                <c:pt idx="13281">
                  <c:v>42560.104166666664</c:v>
                </c:pt>
                <c:pt idx="13282">
                  <c:v>42560.125</c:v>
                </c:pt>
                <c:pt idx="13283">
                  <c:v>42560.145833333336</c:v>
                </c:pt>
                <c:pt idx="13284">
                  <c:v>42560.166666666664</c:v>
                </c:pt>
                <c:pt idx="13285">
                  <c:v>42560.1875</c:v>
                </c:pt>
                <c:pt idx="13286">
                  <c:v>42560.208333333336</c:v>
                </c:pt>
                <c:pt idx="13287">
                  <c:v>42560.229166666664</c:v>
                </c:pt>
                <c:pt idx="13288">
                  <c:v>42560.25</c:v>
                </c:pt>
                <c:pt idx="13289">
                  <c:v>42560.270833333336</c:v>
                </c:pt>
                <c:pt idx="13290">
                  <c:v>42560.291666666664</c:v>
                </c:pt>
                <c:pt idx="13291">
                  <c:v>42560.3125</c:v>
                </c:pt>
                <c:pt idx="13292">
                  <c:v>42560.333333333336</c:v>
                </c:pt>
                <c:pt idx="13293">
                  <c:v>42560.354166666664</c:v>
                </c:pt>
                <c:pt idx="13294">
                  <c:v>42560.375</c:v>
                </c:pt>
                <c:pt idx="13295">
                  <c:v>42560.395833333336</c:v>
                </c:pt>
                <c:pt idx="13296">
                  <c:v>42560.416666666664</c:v>
                </c:pt>
                <c:pt idx="13297">
                  <c:v>42560.4375</c:v>
                </c:pt>
                <c:pt idx="13298">
                  <c:v>42560.458333333336</c:v>
                </c:pt>
                <c:pt idx="13299">
                  <c:v>42560.479166666664</c:v>
                </c:pt>
                <c:pt idx="13300">
                  <c:v>42560.5</c:v>
                </c:pt>
                <c:pt idx="13301">
                  <c:v>42560.520833333336</c:v>
                </c:pt>
                <c:pt idx="13302">
                  <c:v>42560.541666666664</c:v>
                </c:pt>
                <c:pt idx="13303">
                  <c:v>42560.5625</c:v>
                </c:pt>
                <c:pt idx="13304">
                  <c:v>42560.583333333336</c:v>
                </c:pt>
                <c:pt idx="13305">
                  <c:v>42560.604166666664</c:v>
                </c:pt>
                <c:pt idx="13306">
                  <c:v>42560.625</c:v>
                </c:pt>
                <c:pt idx="13307">
                  <c:v>42560.645833333336</c:v>
                </c:pt>
                <c:pt idx="13308">
                  <c:v>42560.666666666664</c:v>
                </c:pt>
                <c:pt idx="13309">
                  <c:v>42560.6875</c:v>
                </c:pt>
                <c:pt idx="13310">
                  <c:v>42560.708333333336</c:v>
                </c:pt>
                <c:pt idx="13311">
                  <c:v>42560.729166666664</c:v>
                </c:pt>
                <c:pt idx="13312">
                  <c:v>42560.75</c:v>
                </c:pt>
                <c:pt idx="13313">
                  <c:v>42560.770833333336</c:v>
                </c:pt>
                <c:pt idx="13314">
                  <c:v>42560.791666666664</c:v>
                </c:pt>
                <c:pt idx="13315">
                  <c:v>42560.8125</c:v>
                </c:pt>
                <c:pt idx="13316">
                  <c:v>42560.833333333336</c:v>
                </c:pt>
                <c:pt idx="13317">
                  <c:v>42560.854166666664</c:v>
                </c:pt>
                <c:pt idx="13318">
                  <c:v>42560.875</c:v>
                </c:pt>
                <c:pt idx="13319">
                  <c:v>42560.895833333336</c:v>
                </c:pt>
                <c:pt idx="13320">
                  <c:v>42560.916666666664</c:v>
                </c:pt>
                <c:pt idx="13321">
                  <c:v>42560.9375</c:v>
                </c:pt>
                <c:pt idx="13322">
                  <c:v>42560.958333333336</c:v>
                </c:pt>
                <c:pt idx="13323">
                  <c:v>42560.979166666664</c:v>
                </c:pt>
                <c:pt idx="13324">
                  <c:v>42561</c:v>
                </c:pt>
                <c:pt idx="13325">
                  <c:v>42561.020833333336</c:v>
                </c:pt>
                <c:pt idx="13326">
                  <c:v>42561.041666666664</c:v>
                </c:pt>
                <c:pt idx="13327">
                  <c:v>42561.0625</c:v>
                </c:pt>
                <c:pt idx="13328">
                  <c:v>42561.083333333336</c:v>
                </c:pt>
                <c:pt idx="13329">
                  <c:v>42561.104166666664</c:v>
                </c:pt>
                <c:pt idx="13330">
                  <c:v>42561.125</c:v>
                </c:pt>
                <c:pt idx="13331">
                  <c:v>42561.145833333336</c:v>
                </c:pt>
                <c:pt idx="13332">
                  <c:v>42561.166666666664</c:v>
                </c:pt>
                <c:pt idx="13333">
                  <c:v>42561.1875</c:v>
                </c:pt>
                <c:pt idx="13334">
                  <c:v>42561.208333333336</c:v>
                </c:pt>
                <c:pt idx="13335">
                  <c:v>42561.229166666664</c:v>
                </c:pt>
                <c:pt idx="13336">
                  <c:v>42561.25</c:v>
                </c:pt>
                <c:pt idx="13337">
                  <c:v>42561.270833333336</c:v>
                </c:pt>
                <c:pt idx="13338">
                  <c:v>42561.291666666664</c:v>
                </c:pt>
                <c:pt idx="13339">
                  <c:v>42561.3125</c:v>
                </c:pt>
                <c:pt idx="13340">
                  <c:v>42561.333333333336</c:v>
                </c:pt>
                <c:pt idx="13341">
                  <c:v>42561.354166666664</c:v>
                </c:pt>
                <c:pt idx="13342">
                  <c:v>42561.375</c:v>
                </c:pt>
                <c:pt idx="13343">
                  <c:v>42561.395833333336</c:v>
                </c:pt>
                <c:pt idx="13344">
                  <c:v>42561.416666666664</c:v>
                </c:pt>
                <c:pt idx="13345">
                  <c:v>42561.4375</c:v>
                </c:pt>
                <c:pt idx="13346">
                  <c:v>42561.458333333336</c:v>
                </c:pt>
                <c:pt idx="13347">
                  <c:v>42561.479166666664</c:v>
                </c:pt>
                <c:pt idx="13348">
                  <c:v>42561.5</c:v>
                </c:pt>
                <c:pt idx="13349">
                  <c:v>42561.520833333336</c:v>
                </c:pt>
                <c:pt idx="13350">
                  <c:v>42561.541666666664</c:v>
                </c:pt>
                <c:pt idx="13351">
                  <c:v>42561.5625</c:v>
                </c:pt>
                <c:pt idx="13352">
                  <c:v>42561.583333333336</c:v>
                </c:pt>
                <c:pt idx="13353">
                  <c:v>42561.604166666664</c:v>
                </c:pt>
                <c:pt idx="13354">
                  <c:v>42561.625</c:v>
                </c:pt>
                <c:pt idx="13355">
                  <c:v>42561.645833333336</c:v>
                </c:pt>
                <c:pt idx="13356">
                  <c:v>42561.666666666664</c:v>
                </c:pt>
                <c:pt idx="13357">
                  <c:v>42561.6875</c:v>
                </c:pt>
                <c:pt idx="13358">
                  <c:v>42561.708333333336</c:v>
                </c:pt>
                <c:pt idx="13359">
                  <c:v>42561.729166666664</c:v>
                </c:pt>
                <c:pt idx="13360">
                  <c:v>42561.75</c:v>
                </c:pt>
                <c:pt idx="13361">
                  <c:v>42561.770833333336</c:v>
                </c:pt>
                <c:pt idx="13362">
                  <c:v>42561.791666666664</c:v>
                </c:pt>
                <c:pt idx="13363">
                  <c:v>42561.8125</c:v>
                </c:pt>
                <c:pt idx="13364">
                  <c:v>42561.833333333336</c:v>
                </c:pt>
                <c:pt idx="13365">
                  <c:v>42561.854166666664</c:v>
                </c:pt>
                <c:pt idx="13366">
                  <c:v>42561.875</c:v>
                </c:pt>
                <c:pt idx="13367">
                  <c:v>42561.895833333336</c:v>
                </c:pt>
                <c:pt idx="13368">
                  <c:v>42561.916666666664</c:v>
                </c:pt>
                <c:pt idx="13369">
                  <c:v>42561.9375</c:v>
                </c:pt>
                <c:pt idx="13370">
                  <c:v>42561.958333333336</c:v>
                </c:pt>
                <c:pt idx="13371">
                  <c:v>42561.979166666664</c:v>
                </c:pt>
                <c:pt idx="13372">
                  <c:v>42562</c:v>
                </c:pt>
                <c:pt idx="13373">
                  <c:v>42562.020833333336</c:v>
                </c:pt>
                <c:pt idx="13374">
                  <c:v>42562.041666666664</c:v>
                </c:pt>
                <c:pt idx="13375">
                  <c:v>42562.0625</c:v>
                </c:pt>
                <c:pt idx="13376">
                  <c:v>42562.083333333336</c:v>
                </c:pt>
                <c:pt idx="13377">
                  <c:v>42562.104166666664</c:v>
                </c:pt>
                <c:pt idx="13378">
                  <c:v>42562.125</c:v>
                </c:pt>
                <c:pt idx="13379">
                  <c:v>42562.145833333336</c:v>
                </c:pt>
                <c:pt idx="13380">
                  <c:v>42562.166666666664</c:v>
                </c:pt>
                <c:pt idx="13381">
                  <c:v>42562.1875</c:v>
                </c:pt>
                <c:pt idx="13382">
                  <c:v>42562.208333333336</c:v>
                </c:pt>
                <c:pt idx="13383">
                  <c:v>42562.229166666664</c:v>
                </c:pt>
                <c:pt idx="13384">
                  <c:v>42562.25</c:v>
                </c:pt>
                <c:pt idx="13385">
                  <c:v>42562.270833333336</c:v>
                </c:pt>
                <c:pt idx="13386">
                  <c:v>42562.291666666664</c:v>
                </c:pt>
                <c:pt idx="13387">
                  <c:v>42562.3125</c:v>
                </c:pt>
                <c:pt idx="13388">
                  <c:v>42562.333333333336</c:v>
                </c:pt>
                <c:pt idx="13389">
                  <c:v>42562.354166666664</c:v>
                </c:pt>
                <c:pt idx="13390">
                  <c:v>42562.375</c:v>
                </c:pt>
                <c:pt idx="13391">
                  <c:v>42562.395833333336</c:v>
                </c:pt>
                <c:pt idx="13392">
                  <c:v>42562.416666666664</c:v>
                </c:pt>
                <c:pt idx="13393">
                  <c:v>42562.4375</c:v>
                </c:pt>
                <c:pt idx="13394">
                  <c:v>42562.458333333336</c:v>
                </c:pt>
                <c:pt idx="13395">
                  <c:v>42562.479166666664</c:v>
                </c:pt>
                <c:pt idx="13396">
                  <c:v>42562.5</c:v>
                </c:pt>
                <c:pt idx="13397">
                  <c:v>42562.520833333336</c:v>
                </c:pt>
                <c:pt idx="13398">
                  <c:v>42562.541666666664</c:v>
                </c:pt>
                <c:pt idx="13399">
                  <c:v>42562.5625</c:v>
                </c:pt>
                <c:pt idx="13400">
                  <c:v>42562.583333333336</c:v>
                </c:pt>
                <c:pt idx="13401">
                  <c:v>42562.604166666664</c:v>
                </c:pt>
                <c:pt idx="13402">
                  <c:v>42562.625</c:v>
                </c:pt>
                <c:pt idx="13403">
                  <c:v>42562.645833333336</c:v>
                </c:pt>
                <c:pt idx="13404">
                  <c:v>42562.666666666664</c:v>
                </c:pt>
                <c:pt idx="13405">
                  <c:v>42562.6875</c:v>
                </c:pt>
                <c:pt idx="13406">
                  <c:v>42562.708333333336</c:v>
                </c:pt>
                <c:pt idx="13407">
                  <c:v>42562.729166666664</c:v>
                </c:pt>
                <c:pt idx="13408">
                  <c:v>42562.75</c:v>
                </c:pt>
                <c:pt idx="13409">
                  <c:v>42562.770833333336</c:v>
                </c:pt>
                <c:pt idx="13410">
                  <c:v>42562.791666666664</c:v>
                </c:pt>
                <c:pt idx="13411">
                  <c:v>42562.8125</c:v>
                </c:pt>
                <c:pt idx="13412">
                  <c:v>42562.833333333336</c:v>
                </c:pt>
                <c:pt idx="13413">
                  <c:v>42562.854166666664</c:v>
                </c:pt>
                <c:pt idx="13414">
                  <c:v>42562.875</c:v>
                </c:pt>
                <c:pt idx="13415">
                  <c:v>42562.895833333336</c:v>
                </c:pt>
                <c:pt idx="13416">
                  <c:v>42562.916666666664</c:v>
                </c:pt>
                <c:pt idx="13417">
                  <c:v>42562.9375</c:v>
                </c:pt>
                <c:pt idx="13418">
                  <c:v>42562.958333333336</c:v>
                </c:pt>
                <c:pt idx="13419">
                  <c:v>42562.979166666664</c:v>
                </c:pt>
                <c:pt idx="13420">
                  <c:v>42563</c:v>
                </c:pt>
                <c:pt idx="13421">
                  <c:v>42563.020833333336</c:v>
                </c:pt>
                <c:pt idx="13422">
                  <c:v>42563.041666666664</c:v>
                </c:pt>
                <c:pt idx="13423">
                  <c:v>42563.0625</c:v>
                </c:pt>
                <c:pt idx="13424">
                  <c:v>42563.083333333336</c:v>
                </c:pt>
                <c:pt idx="13425">
                  <c:v>42563.104166666664</c:v>
                </c:pt>
                <c:pt idx="13426">
                  <c:v>42563.125</c:v>
                </c:pt>
                <c:pt idx="13427">
                  <c:v>42563.145833333336</c:v>
                </c:pt>
                <c:pt idx="13428">
                  <c:v>42563.166666666664</c:v>
                </c:pt>
                <c:pt idx="13429">
                  <c:v>42563.1875</c:v>
                </c:pt>
                <c:pt idx="13430">
                  <c:v>42563.208333333336</c:v>
                </c:pt>
                <c:pt idx="13431">
                  <c:v>42563.229166666664</c:v>
                </c:pt>
                <c:pt idx="13432">
                  <c:v>42563.25</c:v>
                </c:pt>
                <c:pt idx="13433">
                  <c:v>42563.270833333336</c:v>
                </c:pt>
                <c:pt idx="13434">
                  <c:v>42563.291666666664</c:v>
                </c:pt>
                <c:pt idx="13435">
                  <c:v>42563.3125</c:v>
                </c:pt>
                <c:pt idx="13436">
                  <c:v>42563.333333333336</c:v>
                </c:pt>
                <c:pt idx="13437">
                  <c:v>42563.354166666664</c:v>
                </c:pt>
                <c:pt idx="13438">
                  <c:v>42563.375</c:v>
                </c:pt>
                <c:pt idx="13439">
                  <c:v>42563.395833333336</c:v>
                </c:pt>
                <c:pt idx="13440">
                  <c:v>42563.416666666664</c:v>
                </c:pt>
                <c:pt idx="13441">
                  <c:v>42563.4375</c:v>
                </c:pt>
                <c:pt idx="13442">
                  <c:v>42563.458333333336</c:v>
                </c:pt>
                <c:pt idx="13443">
                  <c:v>42563.479166666664</c:v>
                </c:pt>
                <c:pt idx="13444">
                  <c:v>42563.5</c:v>
                </c:pt>
                <c:pt idx="13445">
                  <c:v>42563.520833333336</c:v>
                </c:pt>
                <c:pt idx="13446">
                  <c:v>42563.541666666664</c:v>
                </c:pt>
                <c:pt idx="13447">
                  <c:v>42563.5625</c:v>
                </c:pt>
                <c:pt idx="13448">
                  <c:v>42563.583333333336</c:v>
                </c:pt>
                <c:pt idx="13449">
                  <c:v>42563.604166666664</c:v>
                </c:pt>
                <c:pt idx="13450">
                  <c:v>42563.625</c:v>
                </c:pt>
                <c:pt idx="13451">
                  <c:v>42563.645833333336</c:v>
                </c:pt>
                <c:pt idx="13452">
                  <c:v>42563.666666666664</c:v>
                </c:pt>
                <c:pt idx="13453">
                  <c:v>42563.6875</c:v>
                </c:pt>
                <c:pt idx="13454">
                  <c:v>42563.708333333336</c:v>
                </c:pt>
                <c:pt idx="13455">
                  <c:v>42563.729166666664</c:v>
                </c:pt>
                <c:pt idx="13456">
                  <c:v>42563.75</c:v>
                </c:pt>
                <c:pt idx="13457">
                  <c:v>42563.770833333336</c:v>
                </c:pt>
                <c:pt idx="13458">
                  <c:v>42563.791666666664</c:v>
                </c:pt>
                <c:pt idx="13459">
                  <c:v>42563.8125</c:v>
                </c:pt>
                <c:pt idx="13460">
                  <c:v>42563.833333333336</c:v>
                </c:pt>
                <c:pt idx="13461">
                  <c:v>42563.854166666664</c:v>
                </c:pt>
                <c:pt idx="13462">
                  <c:v>42563.875</c:v>
                </c:pt>
                <c:pt idx="13463">
                  <c:v>42563.895833333336</c:v>
                </c:pt>
                <c:pt idx="13464">
                  <c:v>42563.916666666664</c:v>
                </c:pt>
                <c:pt idx="13465">
                  <c:v>42563.9375</c:v>
                </c:pt>
                <c:pt idx="13466">
                  <c:v>42563.958333333336</c:v>
                </c:pt>
                <c:pt idx="13467">
                  <c:v>42563.979166666664</c:v>
                </c:pt>
                <c:pt idx="13468">
                  <c:v>42564</c:v>
                </c:pt>
                <c:pt idx="13469">
                  <c:v>42564.020833333336</c:v>
                </c:pt>
                <c:pt idx="13470">
                  <c:v>42564.041666666664</c:v>
                </c:pt>
                <c:pt idx="13471">
                  <c:v>42564.0625</c:v>
                </c:pt>
                <c:pt idx="13472">
                  <c:v>42564.083333333336</c:v>
                </c:pt>
                <c:pt idx="13473">
                  <c:v>42564.104166666664</c:v>
                </c:pt>
                <c:pt idx="13474">
                  <c:v>42564.125</c:v>
                </c:pt>
                <c:pt idx="13475">
                  <c:v>42564.145833333336</c:v>
                </c:pt>
                <c:pt idx="13476">
                  <c:v>42564.166666666664</c:v>
                </c:pt>
                <c:pt idx="13477">
                  <c:v>42564.1875</c:v>
                </c:pt>
                <c:pt idx="13478">
                  <c:v>42564.208333333336</c:v>
                </c:pt>
                <c:pt idx="13479">
                  <c:v>42564.229166666664</c:v>
                </c:pt>
                <c:pt idx="13480">
                  <c:v>42564.25</c:v>
                </c:pt>
                <c:pt idx="13481">
                  <c:v>42564.270833333336</c:v>
                </c:pt>
                <c:pt idx="13482">
                  <c:v>42564.291666666664</c:v>
                </c:pt>
                <c:pt idx="13483">
                  <c:v>42564.3125</c:v>
                </c:pt>
                <c:pt idx="13484">
                  <c:v>42564.333333333336</c:v>
                </c:pt>
                <c:pt idx="13485">
                  <c:v>42564.354166666664</c:v>
                </c:pt>
                <c:pt idx="13486">
                  <c:v>42564.375</c:v>
                </c:pt>
                <c:pt idx="13487">
                  <c:v>42564.395833333336</c:v>
                </c:pt>
                <c:pt idx="13488">
                  <c:v>42564.416666666664</c:v>
                </c:pt>
                <c:pt idx="13489">
                  <c:v>42564.4375</c:v>
                </c:pt>
                <c:pt idx="13490">
                  <c:v>42564.458333333336</c:v>
                </c:pt>
                <c:pt idx="13491">
                  <c:v>42564.479166666664</c:v>
                </c:pt>
                <c:pt idx="13492">
                  <c:v>42564.5</c:v>
                </c:pt>
                <c:pt idx="13493">
                  <c:v>42564.520833333336</c:v>
                </c:pt>
                <c:pt idx="13494">
                  <c:v>42564.541666666664</c:v>
                </c:pt>
                <c:pt idx="13495">
                  <c:v>42564.5625</c:v>
                </c:pt>
                <c:pt idx="13496">
                  <c:v>42564.583333333336</c:v>
                </c:pt>
                <c:pt idx="13497">
                  <c:v>42564.604166666664</c:v>
                </c:pt>
                <c:pt idx="13498">
                  <c:v>42564.625</c:v>
                </c:pt>
                <c:pt idx="13499">
                  <c:v>42564.645833333336</c:v>
                </c:pt>
                <c:pt idx="13500">
                  <c:v>42564.666666666664</c:v>
                </c:pt>
                <c:pt idx="13501">
                  <c:v>42564.6875</c:v>
                </c:pt>
                <c:pt idx="13502">
                  <c:v>42564.708333333336</c:v>
                </c:pt>
                <c:pt idx="13503">
                  <c:v>42564.729166666664</c:v>
                </c:pt>
                <c:pt idx="13504">
                  <c:v>42564.75</c:v>
                </c:pt>
                <c:pt idx="13505">
                  <c:v>42564.770833333336</c:v>
                </c:pt>
                <c:pt idx="13506">
                  <c:v>42564.791666666664</c:v>
                </c:pt>
                <c:pt idx="13507">
                  <c:v>42564.8125</c:v>
                </c:pt>
                <c:pt idx="13508">
                  <c:v>42564.833333333336</c:v>
                </c:pt>
                <c:pt idx="13509">
                  <c:v>42564.854166666664</c:v>
                </c:pt>
                <c:pt idx="13510">
                  <c:v>42564.875</c:v>
                </c:pt>
                <c:pt idx="13511">
                  <c:v>42564.895833333336</c:v>
                </c:pt>
                <c:pt idx="13512">
                  <c:v>42564.916666666664</c:v>
                </c:pt>
                <c:pt idx="13513">
                  <c:v>42564.9375</c:v>
                </c:pt>
                <c:pt idx="13514">
                  <c:v>42564.958333333336</c:v>
                </c:pt>
                <c:pt idx="13515">
                  <c:v>42564.979166666664</c:v>
                </c:pt>
                <c:pt idx="13516">
                  <c:v>42565</c:v>
                </c:pt>
                <c:pt idx="13517">
                  <c:v>42565.020833333336</c:v>
                </c:pt>
                <c:pt idx="13518">
                  <c:v>42565.041666666664</c:v>
                </c:pt>
                <c:pt idx="13519">
                  <c:v>42565.0625</c:v>
                </c:pt>
                <c:pt idx="13520">
                  <c:v>42565.083333333336</c:v>
                </c:pt>
                <c:pt idx="13521">
                  <c:v>42565.104166666664</c:v>
                </c:pt>
                <c:pt idx="13522">
                  <c:v>42565.125</c:v>
                </c:pt>
                <c:pt idx="13523">
                  <c:v>42565.145833333336</c:v>
                </c:pt>
                <c:pt idx="13524">
                  <c:v>42565.166666666664</c:v>
                </c:pt>
                <c:pt idx="13525">
                  <c:v>42565.1875</c:v>
                </c:pt>
                <c:pt idx="13526">
                  <c:v>42565.208333333336</c:v>
                </c:pt>
                <c:pt idx="13527">
                  <c:v>42565.229166666664</c:v>
                </c:pt>
                <c:pt idx="13528">
                  <c:v>42565.25</c:v>
                </c:pt>
                <c:pt idx="13529">
                  <c:v>42565.270833333336</c:v>
                </c:pt>
                <c:pt idx="13530">
                  <c:v>42565.291666666664</c:v>
                </c:pt>
                <c:pt idx="13531">
                  <c:v>42565.3125</c:v>
                </c:pt>
                <c:pt idx="13532">
                  <c:v>42565.333333333336</c:v>
                </c:pt>
                <c:pt idx="13533">
                  <c:v>42565.354166666664</c:v>
                </c:pt>
                <c:pt idx="13534">
                  <c:v>42565.375</c:v>
                </c:pt>
                <c:pt idx="13535">
                  <c:v>42565.395833333336</c:v>
                </c:pt>
                <c:pt idx="13536">
                  <c:v>42565.416666666664</c:v>
                </c:pt>
                <c:pt idx="13537">
                  <c:v>42565.4375</c:v>
                </c:pt>
                <c:pt idx="13538">
                  <c:v>42565.458333333336</c:v>
                </c:pt>
                <c:pt idx="13539">
                  <c:v>42565.479166666664</c:v>
                </c:pt>
                <c:pt idx="13540">
                  <c:v>42565.5</c:v>
                </c:pt>
                <c:pt idx="13541">
                  <c:v>42565.520833333336</c:v>
                </c:pt>
                <c:pt idx="13542">
                  <c:v>42565.541666666664</c:v>
                </c:pt>
                <c:pt idx="13543">
                  <c:v>42565.5625</c:v>
                </c:pt>
                <c:pt idx="13544">
                  <c:v>42565.583333333336</c:v>
                </c:pt>
                <c:pt idx="13545">
                  <c:v>42565.604166666664</c:v>
                </c:pt>
                <c:pt idx="13546">
                  <c:v>42565.625</c:v>
                </c:pt>
                <c:pt idx="13547">
                  <c:v>42565.645833333336</c:v>
                </c:pt>
                <c:pt idx="13548">
                  <c:v>42565.666666666664</c:v>
                </c:pt>
                <c:pt idx="13549">
                  <c:v>42565.6875</c:v>
                </c:pt>
                <c:pt idx="13550">
                  <c:v>42565.708333333336</c:v>
                </c:pt>
                <c:pt idx="13551">
                  <c:v>42565.729166666664</c:v>
                </c:pt>
                <c:pt idx="13552">
                  <c:v>42565.75</c:v>
                </c:pt>
                <c:pt idx="13553">
                  <c:v>42565.770833333336</c:v>
                </c:pt>
                <c:pt idx="13554">
                  <c:v>42565.791666666664</c:v>
                </c:pt>
                <c:pt idx="13555">
                  <c:v>42565.8125</c:v>
                </c:pt>
                <c:pt idx="13556">
                  <c:v>42565.833333333336</c:v>
                </c:pt>
                <c:pt idx="13557">
                  <c:v>42565.854166666664</c:v>
                </c:pt>
                <c:pt idx="13558">
                  <c:v>42565.875</c:v>
                </c:pt>
                <c:pt idx="13559">
                  <c:v>42565.895833333336</c:v>
                </c:pt>
                <c:pt idx="13560">
                  <c:v>42565.916666666664</c:v>
                </c:pt>
                <c:pt idx="13561">
                  <c:v>42565.9375</c:v>
                </c:pt>
                <c:pt idx="13562">
                  <c:v>42565.958333333336</c:v>
                </c:pt>
                <c:pt idx="13563">
                  <c:v>42565.979166666664</c:v>
                </c:pt>
                <c:pt idx="13564">
                  <c:v>42566</c:v>
                </c:pt>
                <c:pt idx="13565">
                  <c:v>42566.020833333336</c:v>
                </c:pt>
                <c:pt idx="13566">
                  <c:v>42566.041666666664</c:v>
                </c:pt>
                <c:pt idx="13567">
                  <c:v>42566.0625</c:v>
                </c:pt>
                <c:pt idx="13568">
                  <c:v>42566.083333333336</c:v>
                </c:pt>
                <c:pt idx="13569">
                  <c:v>42566.104166666664</c:v>
                </c:pt>
                <c:pt idx="13570">
                  <c:v>42566.125</c:v>
                </c:pt>
                <c:pt idx="13571">
                  <c:v>42566.145833333336</c:v>
                </c:pt>
                <c:pt idx="13572">
                  <c:v>42566.166666666664</c:v>
                </c:pt>
                <c:pt idx="13573">
                  <c:v>42566.1875</c:v>
                </c:pt>
                <c:pt idx="13574">
                  <c:v>42566.208333333336</c:v>
                </c:pt>
                <c:pt idx="13575">
                  <c:v>42566.229166666664</c:v>
                </c:pt>
                <c:pt idx="13576">
                  <c:v>42566.25</c:v>
                </c:pt>
                <c:pt idx="13577">
                  <c:v>42566.270833333336</c:v>
                </c:pt>
                <c:pt idx="13578">
                  <c:v>42566.291666666664</c:v>
                </c:pt>
                <c:pt idx="13579">
                  <c:v>42566.3125</c:v>
                </c:pt>
                <c:pt idx="13580">
                  <c:v>42566.333333333336</c:v>
                </c:pt>
                <c:pt idx="13581">
                  <c:v>42566.354166666664</c:v>
                </c:pt>
                <c:pt idx="13582">
                  <c:v>42566.375</c:v>
                </c:pt>
                <c:pt idx="13583">
                  <c:v>42566.395833333336</c:v>
                </c:pt>
                <c:pt idx="13584">
                  <c:v>42566.416666666664</c:v>
                </c:pt>
                <c:pt idx="13585">
                  <c:v>42566.4375</c:v>
                </c:pt>
                <c:pt idx="13586">
                  <c:v>42566.458333333336</c:v>
                </c:pt>
                <c:pt idx="13587">
                  <c:v>42566.479166666664</c:v>
                </c:pt>
                <c:pt idx="13588">
                  <c:v>42566.5</c:v>
                </c:pt>
                <c:pt idx="13589">
                  <c:v>42566.520833333336</c:v>
                </c:pt>
                <c:pt idx="13590">
                  <c:v>42566.541666666664</c:v>
                </c:pt>
                <c:pt idx="13591">
                  <c:v>42566.5625</c:v>
                </c:pt>
                <c:pt idx="13592">
                  <c:v>42566.583333333336</c:v>
                </c:pt>
                <c:pt idx="13593">
                  <c:v>42566.604166666664</c:v>
                </c:pt>
                <c:pt idx="13594">
                  <c:v>42566.625</c:v>
                </c:pt>
                <c:pt idx="13595">
                  <c:v>42566.645833333336</c:v>
                </c:pt>
                <c:pt idx="13596">
                  <c:v>42566.666666666664</c:v>
                </c:pt>
                <c:pt idx="13597">
                  <c:v>42566.6875</c:v>
                </c:pt>
                <c:pt idx="13598">
                  <c:v>42566.708333333336</c:v>
                </c:pt>
                <c:pt idx="13599">
                  <c:v>42566.729166666664</c:v>
                </c:pt>
                <c:pt idx="13600">
                  <c:v>42566.75</c:v>
                </c:pt>
                <c:pt idx="13601">
                  <c:v>42566.770833333336</c:v>
                </c:pt>
                <c:pt idx="13602">
                  <c:v>42566.791666666664</c:v>
                </c:pt>
                <c:pt idx="13603">
                  <c:v>42566.8125</c:v>
                </c:pt>
                <c:pt idx="13604">
                  <c:v>42566.833333333336</c:v>
                </c:pt>
                <c:pt idx="13605">
                  <c:v>42566.854166666664</c:v>
                </c:pt>
                <c:pt idx="13606">
                  <c:v>42566.875</c:v>
                </c:pt>
                <c:pt idx="13607">
                  <c:v>42566.895833333336</c:v>
                </c:pt>
                <c:pt idx="13608">
                  <c:v>42566.916666666664</c:v>
                </c:pt>
                <c:pt idx="13609">
                  <c:v>42566.9375</c:v>
                </c:pt>
                <c:pt idx="13610">
                  <c:v>42566.958333333336</c:v>
                </c:pt>
                <c:pt idx="13611">
                  <c:v>42566.979166666664</c:v>
                </c:pt>
                <c:pt idx="13612">
                  <c:v>42567</c:v>
                </c:pt>
                <c:pt idx="13613">
                  <c:v>42567.020833333336</c:v>
                </c:pt>
                <c:pt idx="13614">
                  <c:v>42567.041666666664</c:v>
                </c:pt>
                <c:pt idx="13615">
                  <c:v>42567.0625</c:v>
                </c:pt>
                <c:pt idx="13616">
                  <c:v>42567.083333333336</c:v>
                </c:pt>
                <c:pt idx="13617">
                  <c:v>42567.104166666664</c:v>
                </c:pt>
                <c:pt idx="13618">
                  <c:v>42567.125</c:v>
                </c:pt>
                <c:pt idx="13619">
                  <c:v>42567.145833333336</c:v>
                </c:pt>
                <c:pt idx="13620">
                  <c:v>42567.166666666664</c:v>
                </c:pt>
                <c:pt idx="13621">
                  <c:v>42567.1875</c:v>
                </c:pt>
                <c:pt idx="13622">
                  <c:v>42567.208333333336</c:v>
                </c:pt>
                <c:pt idx="13623">
                  <c:v>42567.229166666664</c:v>
                </c:pt>
                <c:pt idx="13624">
                  <c:v>42567.25</c:v>
                </c:pt>
                <c:pt idx="13625">
                  <c:v>42567.270833333336</c:v>
                </c:pt>
                <c:pt idx="13626">
                  <c:v>42567.291666666664</c:v>
                </c:pt>
                <c:pt idx="13627">
                  <c:v>42567.3125</c:v>
                </c:pt>
                <c:pt idx="13628">
                  <c:v>42567.333333333336</c:v>
                </c:pt>
                <c:pt idx="13629">
                  <c:v>42567.354166666664</c:v>
                </c:pt>
                <c:pt idx="13630">
                  <c:v>42567.375</c:v>
                </c:pt>
                <c:pt idx="13631">
                  <c:v>42567.395833333336</c:v>
                </c:pt>
                <c:pt idx="13632">
                  <c:v>42567.416666666664</c:v>
                </c:pt>
                <c:pt idx="13633">
                  <c:v>42567.4375</c:v>
                </c:pt>
                <c:pt idx="13634">
                  <c:v>42567.458333333336</c:v>
                </c:pt>
                <c:pt idx="13635">
                  <c:v>42567.479166666664</c:v>
                </c:pt>
                <c:pt idx="13636">
                  <c:v>42567.5</c:v>
                </c:pt>
                <c:pt idx="13637">
                  <c:v>42567.520833333336</c:v>
                </c:pt>
                <c:pt idx="13638">
                  <c:v>42567.541666666664</c:v>
                </c:pt>
                <c:pt idx="13639">
                  <c:v>42567.5625</c:v>
                </c:pt>
                <c:pt idx="13640">
                  <c:v>42567.583333333336</c:v>
                </c:pt>
                <c:pt idx="13641">
                  <c:v>42567.604166666664</c:v>
                </c:pt>
                <c:pt idx="13642">
                  <c:v>42567.625</c:v>
                </c:pt>
                <c:pt idx="13643">
                  <c:v>42567.645833333336</c:v>
                </c:pt>
                <c:pt idx="13644">
                  <c:v>42567.666666666664</c:v>
                </c:pt>
                <c:pt idx="13645">
                  <c:v>42567.6875</c:v>
                </c:pt>
                <c:pt idx="13646">
                  <c:v>42567.708333333336</c:v>
                </c:pt>
                <c:pt idx="13647">
                  <c:v>42567.729166666664</c:v>
                </c:pt>
                <c:pt idx="13648">
                  <c:v>42567.75</c:v>
                </c:pt>
                <c:pt idx="13649">
                  <c:v>42567.770833333336</c:v>
                </c:pt>
                <c:pt idx="13650">
                  <c:v>42567.791666666664</c:v>
                </c:pt>
                <c:pt idx="13651">
                  <c:v>42567.8125</c:v>
                </c:pt>
                <c:pt idx="13652">
                  <c:v>42567.833333333336</c:v>
                </c:pt>
                <c:pt idx="13653">
                  <c:v>42567.854166666664</c:v>
                </c:pt>
                <c:pt idx="13654">
                  <c:v>42567.875</c:v>
                </c:pt>
                <c:pt idx="13655">
                  <c:v>42567.895833333336</c:v>
                </c:pt>
                <c:pt idx="13656">
                  <c:v>42567.916666666664</c:v>
                </c:pt>
                <c:pt idx="13657">
                  <c:v>42567.9375</c:v>
                </c:pt>
                <c:pt idx="13658">
                  <c:v>42567.958333333336</c:v>
                </c:pt>
                <c:pt idx="13659">
                  <c:v>42567.979166666664</c:v>
                </c:pt>
                <c:pt idx="13660">
                  <c:v>42568</c:v>
                </c:pt>
                <c:pt idx="13661">
                  <c:v>42568.020833333336</c:v>
                </c:pt>
                <c:pt idx="13662">
                  <c:v>42568.041666666664</c:v>
                </c:pt>
                <c:pt idx="13663">
                  <c:v>42568.0625</c:v>
                </c:pt>
                <c:pt idx="13664">
                  <c:v>42568.083333333336</c:v>
                </c:pt>
                <c:pt idx="13665">
                  <c:v>42568.104166666664</c:v>
                </c:pt>
                <c:pt idx="13666">
                  <c:v>42568.125</c:v>
                </c:pt>
                <c:pt idx="13667">
                  <c:v>42568.145833333336</c:v>
                </c:pt>
                <c:pt idx="13668">
                  <c:v>42568.166666666664</c:v>
                </c:pt>
                <c:pt idx="13669">
                  <c:v>42568.1875</c:v>
                </c:pt>
                <c:pt idx="13670">
                  <c:v>42568.208333333336</c:v>
                </c:pt>
                <c:pt idx="13671">
                  <c:v>42568.229166666664</c:v>
                </c:pt>
                <c:pt idx="13672">
                  <c:v>42568.25</c:v>
                </c:pt>
                <c:pt idx="13673">
                  <c:v>42568.270833333336</c:v>
                </c:pt>
                <c:pt idx="13674">
                  <c:v>42568.291666666664</c:v>
                </c:pt>
                <c:pt idx="13675">
                  <c:v>42568.3125</c:v>
                </c:pt>
                <c:pt idx="13676">
                  <c:v>42568.333333333336</c:v>
                </c:pt>
                <c:pt idx="13677">
                  <c:v>42568.354166666664</c:v>
                </c:pt>
                <c:pt idx="13678">
                  <c:v>42568.375</c:v>
                </c:pt>
                <c:pt idx="13679">
                  <c:v>42568.395833333336</c:v>
                </c:pt>
                <c:pt idx="13680">
                  <c:v>42568.416666666664</c:v>
                </c:pt>
                <c:pt idx="13681">
                  <c:v>42568.4375</c:v>
                </c:pt>
                <c:pt idx="13682">
                  <c:v>42568.458333333336</c:v>
                </c:pt>
                <c:pt idx="13683">
                  <c:v>42568.479166666664</c:v>
                </c:pt>
                <c:pt idx="13684">
                  <c:v>42568.5</c:v>
                </c:pt>
                <c:pt idx="13685">
                  <c:v>42568.520833333336</c:v>
                </c:pt>
                <c:pt idx="13686">
                  <c:v>42568.541666666664</c:v>
                </c:pt>
                <c:pt idx="13687">
                  <c:v>42568.5625</c:v>
                </c:pt>
                <c:pt idx="13688">
                  <c:v>42568.583333333336</c:v>
                </c:pt>
                <c:pt idx="13689">
                  <c:v>42568.604166666664</c:v>
                </c:pt>
                <c:pt idx="13690">
                  <c:v>42568.625</c:v>
                </c:pt>
                <c:pt idx="13691">
                  <c:v>42568.645833333336</c:v>
                </c:pt>
                <c:pt idx="13692">
                  <c:v>42568.666666666664</c:v>
                </c:pt>
                <c:pt idx="13693">
                  <c:v>42568.6875</c:v>
                </c:pt>
                <c:pt idx="13694">
                  <c:v>42568.708333333336</c:v>
                </c:pt>
                <c:pt idx="13695">
                  <c:v>42568.729166666664</c:v>
                </c:pt>
                <c:pt idx="13696">
                  <c:v>42568.75</c:v>
                </c:pt>
                <c:pt idx="13697">
                  <c:v>42568.770833333336</c:v>
                </c:pt>
                <c:pt idx="13698">
                  <c:v>42568.791666666664</c:v>
                </c:pt>
                <c:pt idx="13699">
                  <c:v>42568.8125</c:v>
                </c:pt>
                <c:pt idx="13700">
                  <c:v>42568.833333333336</c:v>
                </c:pt>
                <c:pt idx="13701">
                  <c:v>42568.854166666664</c:v>
                </c:pt>
                <c:pt idx="13702">
                  <c:v>42568.875</c:v>
                </c:pt>
                <c:pt idx="13703">
                  <c:v>42568.895833333336</c:v>
                </c:pt>
                <c:pt idx="13704">
                  <c:v>42568.916666666664</c:v>
                </c:pt>
                <c:pt idx="13705">
                  <c:v>42568.9375</c:v>
                </c:pt>
                <c:pt idx="13706">
                  <c:v>42568.958333333336</c:v>
                </c:pt>
                <c:pt idx="13707">
                  <c:v>42568.979166666664</c:v>
                </c:pt>
                <c:pt idx="13708">
                  <c:v>42569</c:v>
                </c:pt>
                <c:pt idx="13709">
                  <c:v>42569.020833333336</c:v>
                </c:pt>
                <c:pt idx="13710">
                  <c:v>42569.041666666664</c:v>
                </c:pt>
                <c:pt idx="13711">
                  <c:v>42569.0625</c:v>
                </c:pt>
                <c:pt idx="13712">
                  <c:v>42569.083333333336</c:v>
                </c:pt>
                <c:pt idx="13713">
                  <c:v>42569.104166666664</c:v>
                </c:pt>
                <c:pt idx="13714">
                  <c:v>42569.125</c:v>
                </c:pt>
                <c:pt idx="13715">
                  <c:v>42569.145833333336</c:v>
                </c:pt>
                <c:pt idx="13716">
                  <c:v>42569.166666666664</c:v>
                </c:pt>
                <c:pt idx="13717">
                  <c:v>42569.1875</c:v>
                </c:pt>
                <c:pt idx="13718">
                  <c:v>42569.208333333336</c:v>
                </c:pt>
                <c:pt idx="13719">
                  <c:v>42569.229166666664</c:v>
                </c:pt>
                <c:pt idx="13720">
                  <c:v>42569.25</c:v>
                </c:pt>
                <c:pt idx="13721">
                  <c:v>42569.270833333336</c:v>
                </c:pt>
                <c:pt idx="13722">
                  <c:v>42569.291666666664</c:v>
                </c:pt>
                <c:pt idx="13723">
                  <c:v>42569.3125</c:v>
                </c:pt>
                <c:pt idx="13724">
                  <c:v>42569.333333333336</c:v>
                </c:pt>
                <c:pt idx="13725">
                  <c:v>42569.354166666664</c:v>
                </c:pt>
                <c:pt idx="13726">
                  <c:v>42569.375</c:v>
                </c:pt>
                <c:pt idx="13727">
                  <c:v>42569.395833333336</c:v>
                </c:pt>
                <c:pt idx="13728">
                  <c:v>42569.416666666664</c:v>
                </c:pt>
                <c:pt idx="13729">
                  <c:v>42569.4375</c:v>
                </c:pt>
                <c:pt idx="13730">
                  <c:v>42569.458333333336</c:v>
                </c:pt>
                <c:pt idx="13731">
                  <c:v>42569.479166666664</c:v>
                </c:pt>
                <c:pt idx="13732">
                  <c:v>42569.5</c:v>
                </c:pt>
                <c:pt idx="13733">
                  <c:v>42569.520833333336</c:v>
                </c:pt>
                <c:pt idx="13734">
                  <c:v>42569.541666666664</c:v>
                </c:pt>
                <c:pt idx="13735">
                  <c:v>42569.5625</c:v>
                </c:pt>
                <c:pt idx="13736">
                  <c:v>42569.583333333336</c:v>
                </c:pt>
                <c:pt idx="13737">
                  <c:v>42569.604166666664</c:v>
                </c:pt>
                <c:pt idx="13738">
                  <c:v>42569.625</c:v>
                </c:pt>
                <c:pt idx="13739">
                  <c:v>42569.645833333336</c:v>
                </c:pt>
                <c:pt idx="13740">
                  <c:v>42569.666666666664</c:v>
                </c:pt>
                <c:pt idx="13741">
                  <c:v>42569.6875</c:v>
                </c:pt>
                <c:pt idx="13742">
                  <c:v>42569.708333333336</c:v>
                </c:pt>
                <c:pt idx="13743">
                  <c:v>42569.729166666664</c:v>
                </c:pt>
                <c:pt idx="13744">
                  <c:v>42569.75</c:v>
                </c:pt>
                <c:pt idx="13745">
                  <c:v>42569.770833333336</c:v>
                </c:pt>
                <c:pt idx="13746">
                  <c:v>42569.791666666664</c:v>
                </c:pt>
                <c:pt idx="13747">
                  <c:v>42569.8125</c:v>
                </c:pt>
                <c:pt idx="13748">
                  <c:v>42569.833333333336</c:v>
                </c:pt>
                <c:pt idx="13749">
                  <c:v>42569.854166666664</c:v>
                </c:pt>
                <c:pt idx="13750">
                  <c:v>42569.875</c:v>
                </c:pt>
                <c:pt idx="13751">
                  <c:v>42569.895833333336</c:v>
                </c:pt>
                <c:pt idx="13752">
                  <c:v>42569.916666666664</c:v>
                </c:pt>
                <c:pt idx="13753">
                  <c:v>42569.9375</c:v>
                </c:pt>
                <c:pt idx="13754">
                  <c:v>42569.958333333336</c:v>
                </c:pt>
                <c:pt idx="13755">
                  <c:v>42569.979166666664</c:v>
                </c:pt>
                <c:pt idx="13756">
                  <c:v>42570</c:v>
                </c:pt>
                <c:pt idx="13757">
                  <c:v>42570.020833333336</c:v>
                </c:pt>
                <c:pt idx="13758">
                  <c:v>42570.041666666664</c:v>
                </c:pt>
                <c:pt idx="13759">
                  <c:v>42570.0625</c:v>
                </c:pt>
                <c:pt idx="13760">
                  <c:v>42570.083333333336</c:v>
                </c:pt>
                <c:pt idx="13761">
                  <c:v>42570.104166666664</c:v>
                </c:pt>
                <c:pt idx="13762">
                  <c:v>42570.125</c:v>
                </c:pt>
                <c:pt idx="13763">
                  <c:v>42570.145833333336</c:v>
                </c:pt>
                <c:pt idx="13764">
                  <c:v>42570.166666666664</c:v>
                </c:pt>
                <c:pt idx="13765">
                  <c:v>42570.1875</c:v>
                </c:pt>
                <c:pt idx="13766">
                  <c:v>42570.208333333336</c:v>
                </c:pt>
                <c:pt idx="13767">
                  <c:v>42570.229166666664</c:v>
                </c:pt>
                <c:pt idx="13768">
                  <c:v>42570.25</c:v>
                </c:pt>
                <c:pt idx="13769">
                  <c:v>42570.270833333336</c:v>
                </c:pt>
                <c:pt idx="13770">
                  <c:v>42570.291666666664</c:v>
                </c:pt>
                <c:pt idx="13771">
                  <c:v>42570.3125</c:v>
                </c:pt>
                <c:pt idx="13772">
                  <c:v>42570.333333333336</c:v>
                </c:pt>
                <c:pt idx="13773">
                  <c:v>42570.354166666664</c:v>
                </c:pt>
                <c:pt idx="13774">
                  <c:v>42570.375</c:v>
                </c:pt>
                <c:pt idx="13775">
                  <c:v>42570.395833333336</c:v>
                </c:pt>
                <c:pt idx="13776">
                  <c:v>42570.416666666664</c:v>
                </c:pt>
                <c:pt idx="13777">
                  <c:v>42570.4375</c:v>
                </c:pt>
                <c:pt idx="13778">
                  <c:v>42570.458333333336</c:v>
                </c:pt>
                <c:pt idx="13779">
                  <c:v>42570.479166666664</c:v>
                </c:pt>
                <c:pt idx="13780">
                  <c:v>42570.5</c:v>
                </c:pt>
                <c:pt idx="13781">
                  <c:v>42570.520833333336</c:v>
                </c:pt>
                <c:pt idx="13782">
                  <c:v>42570.541666666664</c:v>
                </c:pt>
                <c:pt idx="13783">
                  <c:v>42570.5625</c:v>
                </c:pt>
                <c:pt idx="13784">
                  <c:v>42570.583333333336</c:v>
                </c:pt>
                <c:pt idx="13785">
                  <c:v>42570.604166666664</c:v>
                </c:pt>
                <c:pt idx="13786">
                  <c:v>42570.625</c:v>
                </c:pt>
                <c:pt idx="13787">
                  <c:v>42570.645833333336</c:v>
                </c:pt>
                <c:pt idx="13788">
                  <c:v>42570.666666666664</c:v>
                </c:pt>
                <c:pt idx="13789">
                  <c:v>42570.6875</c:v>
                </c:pt>
                <c:pt idx="13790">
                  <c:v>42570.708333333336</c:v>
                </c:pt>
                <c:pt idx="13791">
                  <c:v>42570.729166666664</c:v>
                </c:pt>
                <c:pt idx="13792">
                  <c:v>42570.75</c:v>
                </c:pt>
                <c:pt idx="13793">
                  <c:v>42570.770833333336</c:v>
                </c:pt>
                <c:pt idx="13794">
                  <c:v>42570.791666666664</c:v>
                </c:pt>
                <c:pt idx="13795">
                  <c:v>42570.8125</c:v>
                </c:pt>
                <c:pt idx="13796">
                  <c:v>42570.833333333336</c:v>
                </c:pt>
                <c:pt idx="13797">
                  <c:v>42570.854166666664</c:v>
                </c:pt>
                <c:pt idx="13798">
                  <c:v>42570.875</c:v>
                </c:pt>
                <c:pt idx="13799">
                  <c:v>42570.895833333336</c:v>
                </c:pt>
                <c:pt idx="13800">
                  <c:v>42570.916666666664</c:v>
                </c:pt>
                <c:pt idx="13801">
                  <c:v>42570.9375</c:v>
                </c:pt>
                <c:pt idx="13802">
                  <c:v>42570.958333333336</c:v>
                </c:pt>
                <c:pt idx="13803">
                  <c:v>42570.979166666664</c:v>
                </c:pt>
                <c:pt idx="13804">
                  <c:v>42571</c:v>
                </c:pt>
                <c:pt idx="13805">
                  <c:v>42571.020833333336</c:v>
                </c:pt>
                <c:pt idx="13806">
                  <c:v>42571.041666666664</c:v>
                </c:pt>
                <c:pt idx="13807">
                  <c:v>42571.0625</c:v>
                </c:pt>
                <c:pt idx="13808">
                  <c:v>42571.083333333336</c:v>
                </c:pt>
                <c:pt idx="13809">
                  <c:v>42571.104166666664</c:v>
                </c:pt>
                <c:pt idx="13810">
                  <c:v>42571.125</c:v>
                </c:pt>
                <c:pt idx="13811">
                  <c:v>42571.145833333336</c:v>
                </c:pt>
                <c:pt idx="13812">
                  <c:v>42571.166666666664</c:v>
                </c:pt>
                <c:pt idx="13813">
                  <c:v>42571.1875</c:v>
                </c:pt>
                <c:pt idx="13814">
                  <c:v>42571.208333333336</c:v>
                </c:pt>
                <c:pt idx="13815">
                  <c:v>42571.229166666664</c:v>
                </c:pt>
                <c:pt idx="13816">
                  <c:v>42571.25</c:v>
                </c:pt>
                <c:pt idx="13817">
                  <c:v>42571.270833333336</c:v>
                </c:pt>
                <c:pt idx="13818">
                  <c:v>42571.291666666664</c:v>
                </c:pt>
                <c:pt idx="13819">
                  <c:v>42571.3125</c:v>
                </c:pt>
                <c:pt idx="13820">
                  <c:v>42571.333333333336</c:v>
                </c:pt>
                <c:pt idx="13821">
                  <c:v>42571.354166666664</c:v>
                </c:pt>
                <c:pt idx="13822">
                  <c:v>42571.375</c:v>
                </c:pt>
                <c:pt idx="13823">
                  <c:v>42571.395833333336</c:v>
                </c:pt>
                <c:pt idx="13824">
                  <c:v>42571.416666666664</c:v>
                </c:pt>
                <c:pt idx="13825">
                  <c:v>42571.4375</c:v>
                </c:pt>
                <c:pt idx="13826">
                  <c:v>42571.458333333336</c:v>
                </c:pt>
                <c:pt idx="13827">
                  <c:v>42571.479166666664</c:v>
                </c:pt>
                <c:pt idx="13828">
                  <c:v>42571.5</c:v>
                </c:pt>
                <c:pt idx="13829">
                  <c:v>42571.520833333336</c:v>
                </c:pt>
                <c:pt idx="13830">
                  <c:v>42571.541666666664</c:v>
                </c:pt>
                <c:pt idx="13831">
                  <c:v>42571.5625</c:v>
                </c:pt>
                <c:pt idx="13832">
                  <c:v>42571.583333333336</c:v>
                </c:pt>
                <c:pt idx="13833">
                  <c:v>42571.604166666664</c:v>
                </c:pt>
                <c:pt idx="13834">
                  <c:v>42571.625</c:v>
                </c:pt>
                <c:pt idx="13835">
                  <c:v>42571.645833333336</c:v>
                </c:pt>
                <c:pt idx="13836">
                  <c:v>42571.666666666664</c:v>
                </c:pt>
                <c:pt idx="13837">
                  <c:v>42571.6875</c:v>
                </c:pt>
                <c:pt idx="13838">
                  <c:v>42571.708333333336</c:v>
                </c:pt>
                <c:pt idx="13839">
                  <c:v>42571.729166666664</c:v>
                </c:pt>
                <c:pt idx="13840">
                  <c:v>42571.75</c:v>
                </c:pt>
                <c:pt idx="13841">
                  <c:v>42571.770833333336</c:v>
                </c:pt>
                <c:pt idx="13842">
                  <c:v>42571.791666666664</c:v>
                </c:pt>
                <c:pt idx="13843">
                  <c:v>42571.8125</c:v>
                </c:pt>
                <c:pt idx="13844">
                  <c:v>42571.833333333336</c:v>
                </c:pt>
                <c:pt idx="13845">
                  <c:v>42571.854166666664</c:v>
                </c:pt>
                <c:pt idx="13846">
                  <c:v>42571.875</c:v>
                </c:pt>
                <c:pt idx="13847">
                  <c:v>42571.895833333336</c:v>
                </c:pt>
                <c:pt idx="13848">
                  <c:v>42571.916666666664</c:v>
                </c:pt>
                <c:pt idx="13849">
                  <c:v>42571.9375</c:v>
                </c:pt>
                <c:pt idx="13850">
                  <c:v>42571.958333333336</c:v>
                </c:pt>
                <c:pt idx="13851">
                  <c:v>42571.979166666664</c:v>
                </c:pt>
                <c:pt idx="13852">
                  <c:v>42572</c:v>
                </c:pt>
                <c:pt idx="13853">
                  <c:v>42572.020833333336</c:v>
                </c:pt>
                <c:pt idx="13854">
                  <c:v>42572.041666666664</c:v>
                </c:pt>
                <c:pt idx="13855">
                  <c:v>42572.0625</c:v>
                </c:pt>
                <c:pt idx="13856">
                  <c:v>42572.083333333336</c:v>
                </c:pt>
                <c:pt idx="13857">
                  <c:v>42572.104166666664</c:v>
                </c:pt>
                <c:pt idx="13858">
                  <c:v>42572.125</c:v>
                </c:pt>
                <c:pt idx="13859">
                  <c:v>42572.145833333336</c:v>
                </c:pt>
                <c:pt idx="13860">
                  <c:v>42572.166666666664</c:v>
                </c:pt>
                <c:pt idx="13861">
                  <c:v>42572.1875</c:v>
                </c:pt>
                <c:pt idx="13862">
                  <c:v>42572.208333333336</c:v>
                </c:pt>
                <c:pt idx="13863">
                  <c:v>42572.229166666664</c:v>
                </c:pt>
                <c:pt idx="13864">
                  <c:v>42572.25</c:v>
                </c:pt>
                <c:pt idx="13865">
                  <c:v>42572.270833333336</c:v>
                </c:pt>
                <c:pt idx="13866">
                  <c:v>42572.291666666664</c:v>
                </c:pt>
                <c:pt idx="13867">
                  <c:v>42572.3125</c:v>
                </c:pt>
                <c:pt idx="13868">
                  <c:v>42572.333333333336</c:v>
                </c:pt>
                <c:pt idx="13869">
                  <c:v>42572.354166666664</c:v>
                </c:pt>
                <c:pt idx="13870">
                  <c:v>42572.375</c:v>
                </c:pt>
                <c:pt idx="13871">
                  <c:v>42572.395833333336</c:v>
                </c:pt>
                <c:pt idx="13872">
                  <c:v>42572.416666666664</c:v>
                </c:pt>
                <c:pt idx="13873">
                  <c:v>42572.4375</c:v>
                </c:pt>
                <c:pt idx="13874">
                  <c:v>42572.458333333336</c:v>
                </c:pt>
                <c:pt idx="13875">
                  <c:v>42572.479166666664</c:v>
                </c:pt>
                <c:pt idx="13876">
                  <c:v>42572.5</c:v>
                </c:pt>
                <c:pt idx="13877">
                  <c:v>42572.520833333336</c:v>
                </c:pt>
                <c:pt idx="13878">
                  <c:v>42572.541666666664</c:v>
                </c:pt>
                <c:pt idx="13879">
                  <c:v>42572.5625</c:v>
                </c:pt>
                <c:pt idx="13880">
                  <c:v>42572.583333333336</c:v>
                </c:pt>
                <c:pt idx="13881">
                  <c:v>42572.604166666664</c:v>
                </c:pt>
                <c:pt idx="13882">
                  <c:v>42572.625</c:v>
                </c:pt>
                <c:pt idx="13883">
                  <c:v>42572.645833333336</c:v>
                </c:pt>
                <c:pt idx="13884">
                  <c:v>42572.666666666664</c:v>
                </c:pt>
                <c:pt idx="13885">
                  <c:v>42572.6875</c:v>
                </c:pt>
                <c:pt idx="13886">
                  <c:v>42572.708333333336</c:v>
                </c:pt>
                <c:pt idx="13887">
                  <c:v>42572.729166666664</c:v>
                </c:pt>
                <c:pt idx="13888">
                  <c:v>42572.75</c:v>
                </c:pt>
                <c:pt idx="13889">
                  <c:v>42572.770833333336</c:v>
                </c:pt>
                <c:pt idx="13890">
                  <c:v>42572.791666666664</c:v>
                </c:pt>
                <c:pt idx="13891">
                  <c:v>42572.8125</c:v>
                </c:pt>
                <c:pt idx="13892">
                  <c:v>42572.833333333336</c:v>
                </c:pt>
                <c:pt idx="13893">
                  <c:v>42572.854166666664</c:v>
                </c:pt>
                <c:pt idx="13894">
                  <c:v>42572.875</c:v>
                </c:pt>
                <c:pt idx="13895">
                  <c:v>42572.895833333336</c:v>
                </c:pt>
                <c:pt idx="13896">
                  <c:v>42572.916666666664</c:v>
                </c:pt>
                <c:pt idx="13897">
                  <c:v>42572.9375</c:v>
                </c:pt>
                <c:pt idx="13898">
                  <c:v>42572.958333333336</c:v>
                </c:pt>
                <c:pt idx="13899">
                  <c:v>42572.979166666664</c:v>
                </c:pt>
                <c:pt idx="13900">
                  <c:v>42573</c:v>
                </c:pt>
                <c:pt idx="13901">
                  <c:v>42573.020833333336</c:v>
                </c:pt>
                <c:pt idx="13902">
                  <c:v>42573.041666666664</c:v>
                </c:pt>
                <c:pt idx="13903">
                  <c:v>42573.0625</c:v>
                </c:pt>
                <c:pt idx="13904">
                  <c:v>42573.083333333336</c:v>
                </c:pt>
                <c:pt idx="13905">
                  <c:v>42573.104166666664</c:v>
                </c:pt>
                <c:pt idx="13906">
                  <c:v>42573.125</c:v>
                </c:pt>
                <c:pt idx="13907">
                  <c:v>42573.145833333336</c:v>
                </c:pt>
                <c:pt idx="13908">
                  <c:v>42573.166666666664</c:v>
                </c:pt>
                <c:pt idx="13909">
                  <c:v>42573.1875</c:v>
                </c:pt>
                <c:pt idx="13910">
                  <c:v>42573.208333333336</c:v>
                </c:pt>
                <c:pt idx="13911">
                  <c:v>42573.229166666664</c:v>
                </c:pt>
                <c:pt idx="13912">
                  <c:v>42573.25</c:v>
                </c:pt>
                <c:pt idx="13913">
                  <c:v>42573.270833333336</c:v>
                </c:pt>
                <c:pt idx="13914">
                  <c:v>42573.291666666664</c:v>
                </c:pt>
                <c:pt idx="13915">
                  <c:v>42573.3125</c:v>
                </c:pt>
                <c:pt idx="13916">
                  <c:v>42573.333333333336</c:v>
                </c:pt>
                <c:pt idx="13917">
                  <c:v>42573.354166666664</c:v>
                </c:pt>
                <c:pt idx="13918">
                  <c:v>42573.375</c:v>
                </c:pt>
                <c:pt idx="13919">
                  <c:v>42573.395833333336</c:v>
                </c:pt>
                <c:pt idx="13920">
                  <c:v>42573.416666666664</c:v>
                </c:pt>
                <c:pt idx="13921">
                  <c:v>42573.4375</c:v>
                </c:pt>
                <c:pt idx="13922">
                  <c:v>42573.458333333336</c:v>
                </c:pt>
                <c:pt idx="13923">
                  <c:v>42573.479166666664</c:v>
                </c:pt>
                <c:pt idx="13924">
                  <c:v>42573.5</c:v>
                </c:pt>
                <c:pt idx="13925">
                  <c:v>42573.520833333336</c:v>
                </c:pt>
                <c:pt idx="13926">
                  <c:v>42573.541666666664</c:v>
                </c:pt>
                <c:pt idx="13927">
                  <c:v>42573.5625</c:v>
                </c:pt>
                <c:pt idx="13928">
                  <c:v>42573.583333333336</c:v>
                </c:pt>
                <c:pt idx="13929">
                  <c:v>42573.604166666664</c:v>
                </c:pt>
                <c:pt idx="13930">
                  <c:v>42573.625</c:v>
                </c:pt>
                <c:pt idx="13931">
                  <c:v>42573.645833333336</c:v>
                </c:pt>
                <c:pt idx="13932">
                  <c:v>42573.666666666664</c:v>
                </c:pt>
                <c:pt idx="13933">
                  <c:v>42573.6875</c:v>
                </c:pt>
                <c:pt idx="13934">
                  <c:v>42573.708333333336</c:v>
                </c:pt>
                <c:pt idx="13935">
                  <c:v>42573.729166666664</c:v>
                </c:pt>
                <c:pt idx="13936">
                  <c:v>42573.75</c:v>
                </c:pt>
                <c:pt idx="13937">
                  <c:v>42573.770833333336</c:v>
                </c:pt>
                <c:pt idx="13938">
                  <c:v>42573.791666666664</c:v>
                </c:pt>
                <c:pt idx="13939">
                  <c:v>42573.8125</c:v>
                </c:pt>
                <c:pt idx="13940">
                  <c:v>42573.833333333336</c:v>
                </c:pt>
                <c:pt idx="13941">
                  <c:v>42573.854166666664</c:v>
                </c:pt>
                <c:pt idx="13942">
                  <c:v>42573.875</c:v>
                </c:pt>
                <c:pt idx="13943">
                  <c:v>42573.895833333336</c:v>
                </c:pt>
                <c:pt idx="13944">
                  <c:v>42573.916666666664</c:v>
                </c:pt>
                <c:pt idx="13945">
                  <c:v>42573.9375</c:v>
                </c:pt>
                <c:pt idx="13946">
                  <c:v>42573.958333333336</c:v>
                </c:pt>
                <c:pt idx="13947">
                  <c:v>42573.979166666664</c:v>
                </c:pt>
                <c:pt idx="13948">
                  <c:v>42574</c:v>
                </c:pt>
                <c:pt idx="13949">
                  <c:v>42574.020833333336</c:v>
                </c:pt>
                <c:pt idx="13950">
                  <c:v>42574.041666666664</c:v>
                </c:pt>
                <c:pt idx="13951">
                  <c:v>42574.0625</c:v>
                </c:pt>
                <c:pt idx="13952">
                  <c:v>42574.083333333336</c:v>
                </c:pt>
                <c:pt idx="13953">
                  <c:v>42574.104166666664</c:v>
                </c:pt>
                <c:pt idx="13954">
                  <c:v>42574.125</c:v>
                </c:pt>
                <c:pt idx="13955">
                  <c:v>42574.145833333336</c:v>
                </c:pt>
                <c:pt idx="13956">
                  <c:v>42574.166666666664</c:v>
                </c:pt>
                <c:pt idx="13957">
                  <c:v>42574.1875</c:v>
                </c:pt>
                <c:pt idx="13958">
                  <c:v>42574.208333333336</c:v>
                </c:pt>
                <c:pt idx="13959">
                  <c:v>42574.229166666664</c:v>
                </c:pt>
                <c:pt idx="13960">
                  <c:v>42574.25</c:v>
                </c:pt>
                <c:pt idx="13961">
                  <c:v>42574.270833333336</c:v>
                </c:pt>
                <c:pt idx="13962">
                  <c:v>42574.291666666664</c:v>
                </c:pt>
                <c:pt idx="13963">
                  <c:v>42574.3125</c:v>
                </c:pt>
                <c:pt idx="13964">
                  <c:v>42574.333333333336</c:v>
                </c:pt>
                <c:pt idx="13965">
                  <c:v>42574.354166666664</c:v>
                </c:pt>
                <c:pt idx="13966">
                  <c:v>42574.375</c:v>
                </c:pt>
                <c:pt idx="13967">
                  <c:v>42574.395833333336</c:v>
                </c:pt>
                <c:pt idx="13968">
                  <c:v>42574.416666666664</c:v>
                </c:pt>
                <c:pt idx="13969">
                  <c:v>42574.4375</c:v>
                </c:pt>
                <c:pt idx="13970">
                  <c:v>42574.458333333336</c:v>
                </c:pt>
                <c:pt idx="13971">
                  <c:v>42574.479166666664</c:v>
                </c:pt>
                <c:pt idx="13972">
                  <c:v>42574.5</c:v>
                </c:pt>
                <c:pt idx="13973">
                  <c:v>42574.520833333336</c:v>
                </c:pt>
                <c:pt idx="13974">
                  <c:v>42574.541666666664</c:v>
                </c:pt>
                <c:pt idx="13975">
                  <c:v>42574.5625</c:v>
                </c:pt>
                <c:pt idx="13976">
                  <c:v>42574.583333333336</c:v>
                </c:pt>
                <c:pt idx="13977">
                  <c:v>42574.604166666664</c:v>
                </c:pt>
                <c:pt idx="13978">
                  <c:v>42574.625</c:v>
                </c:pt>
                <c:pt idx="13979">
                  <c:v>42574.645833333336</c:v>
                </c:pt>
                <c:pt idx="13980">
                  <c:v>42574.666666666664</c:v>
                </c:pt>
                <c:pt idx="13981">
                  <c:v>42574.6875</c:v>
                </c:pt>
                <c:pt idx="13982">
                  <c:v>42574.708333333336</c:v>
                </c:pt>
                <c:pt idx="13983">
                  <c:v>42574.729166666664</c:v>
                </c:pt>
                <c:pt idx="13984">
                  <c:v>42574.75</c:v>
                </c:pt>
                <c:pt idx="13985">
                  <c:v>42574.770833333336</c:v>
                </c:pt>
                <c:pt idx="13986">
                  <c:v>42574.791666666664</c:v>
                </c:pt>
                <c:pt idx="13987">
                  <c:v>42574.8125</c:v>
                </c:pt>
                <c:pt idx="13988">
                  <c:v>42574.833333333336</c:v>
                </c:pt>
                <c:pt idx="13989">
                  <c:v>42574.854166666664</c:v>
                </c:pt>
                <c:pt idx="13990">
                  <c:v>42574.875</c:v>
                </c:pt>
                <c:pt idx="13991">
                  <c:v>42574.895833333336</c:v>
                </c:pt>
                <c:pt idx="13992">
                  <c:v>42574.916666666664</c:v>
                </c:pt>
                <c:pt idx="13993">
                  <c:v>42574.9375</c:v>
                </c:pt>
                <c:pt idx="13994">
                  <c:v>42574.958333333336</c:v>
                </c:pt>
                <c:pt idx="13995">
                  <c:v>42574.979166666664</c:v>
                </c:pt>
                <c:pt idx="13996">
                  <c:v>42575</c:v>
                </c:pt>
                <c:pt idx="13997">
                  <c:v>42575.020833333336</c:v>
                </c:pt>
                <c:pt idx="13998">
                  <c:v>42575.041666666664</c:v>
                </c:pt>
                <c:pt idx="13999">
                  <c:v>42575.0625</c:v>
                </c:pt>
                <c:pt idx="14000">
                  <c:v>42575.083333333336</c:v>
                </c:pt>
                <c:pt idx="14001">
                  <c:v>42575.104166666664</c:v>
                </c:pt>
                <c:pt idx="14002">
                  <c:v>42575.125</c:v>
                </c:pt>
                <c:pt idx="14003">
                  <c:v>42575.145833333336</c:v>
                </c:pt>
                <c:pt idx="14004">
                  <c:v>42575.166666666664</c:v>
                </c:pt>
                <c:pt idx="14005">
                  <c:v>42575.1875</c:v>
                </c:pt>
                <c:pt idx="14006">
                  <c:v>42575.208333333336</c:v>
                </c:pt>
                <c:pt idx="14007">
                  <c:v>42575.229166666664</c:v>
                </c:pt>
                <c:pt idx="14008">
                  <c:v>42575.25</c:v>
                </c:pt>
                <c:pt idx="14009">
                  <c:v>42575.270833333336</c:v>
                </c:pt>
                <c:pt idx="14010">
                  <c:v>42575.291666666664</c:v>
                </c:pt>
                <c:pt idx="14011">
                  <c:v>42575.3125</c:v>
                </c:pt>
                <c:pt idx="14012">
                  <c:v>42575.333333333336</c:v>
                </c:pt>
                <c:pt idx="14013">
                  <c:v>42575.354166666664</c:v>
                </c:pt>
                <c:pt idx="14014">
                  <c:v>42575.375</c:v>
                </c:pt>
                <c:pt idx="14015">
                  <c:v>42575.395833333336</c:v>
                </c:pt>
                <c:pt idx="14016">
                  <c:v>42575.416666666664</c:v>
                </c:pt>
                <c:pt idx="14017">
                  <c:v>42575.4375</c:v>
                </c:pt>
                <c:pt idx="14018">
                  <c:v>42575.458333333336</c:v>
                </c:pt>
                <c:pt idx="14019">
                  <c:v>42575.479166666664</c:v>
                </c:pt>
                <c:pt idx="14020">
                  <c:v>42575.5</c:v>
                </c:pt>
                <c:pt idx="14021">
                  <c:v>42575.520833333336</c:v>
                </c:pt>
                <c:pt idx="14022">
                  <c:v>42575.541666666664</c:v>
                </c:pt>
                <c:pt idx="14023">
                  <c:v>42575.5625</c:v>
                </c:pt>
                <c:pt idx="14024">
                  <c:v>42575.583333333336</c:v>
                </c:pt>
                <c:pt idx="14025">
                  <c:v>42575.604166666664</c:v>
                </c:pt>
                <c:pt idx="14026">
                  <c:v>42575.625</c:v>
                </c:pt>
                <c:pt idx="14027">
                  <c:v>42575.645833333336</c:v>
                </c:pt>
                <c:pt idx="14028">
                  <c:v>42575.666666666664</c:v>
                </c:pt>
                <c:pt idx="14029">
                  <c:v>42575.6875</c:v>
                </c:pt>
                <c:pt idx="14030">
                  <c:v>42575.708333333336</c:v>
                </c:pt>
                <c:pt idx="14031">
                  <c:v>42575.729166666664</c:v>
                </c:pt>
                <c:pt idx="14032">
                  <c:v>42575.75</c:v>
                </c:pt>
                <c:pt idx="14033">
                  <c:v>42575.770833333336</c:v>
                </c:pt>
                <c:pt idx="14034">
                  <c:v>42575.791666666664</c:v>
                </c:pt>
                <c:pt idx="14035">
                  <c:v>42575.8125</c:v>
                </c:pt>
                <c:pt idx="14036">
                  <c:v>42575.833333333336</c:v>
                </c:pt>
                <c:pt idx="14037">
                  <c:v>42575.854166666664</c:v>
                </c:pt>
                <c:pt idx="14038">
                  <c:v>42575.875</c:v>
                </c:pt>
                <c:pt idx="14039">
                  <c:v>42575.895833333336</c:v>
                </c:pt>
                <c:pt idx="14040">
                  <c:v>42575.916666666664</c:v>
                </c:pt>
                <c:pt idx="14041">
                  <c:v>42575.9375</c:v>
                </c:pt>
                <c:pt idx="14042">
                  <c:v>42575.958333333336</c:v>
                </c:pt>
                <c:pt idx="14043">
                  <c:v>42575.979166666664</c:v>
                </c:pt>
                <c:pt idx="14044">
                  <c:v>42576</c:v>
                </c:pt>
                <c:pt idx="14045">
                  <c:v>42576.020833333336</c:v>
                </c:pt>
                <c:pt idx="14046">
                  <c:v>42576.041666666664</c:v>
                </c:pt>
                <c:pt idx="14047">
                  <c:v>42576.0625</c:v>
                </c:pt>
                <c:pt idx="14048">
                  <c:v>42576.083333333336</c:v>
                </c:pt>
                <c:pt idx="14049">
                  <c:v>42576.104166666664</c:v>
                </c:pt>
                <c:pt idx="14050">
                  <c:v>42576.125</c:v>
                </c:pt>
                <c:pt idx="14051">
                  <c:v>42576.145833333336</c:v>
                </c:pt>
                <c:pt idx="14052">
                  <c:v>42576.166666666664</c:v>
                </c:pt>
                <c:pt idx="14053">
                  <c:v>42576.1875</c:v>
                </c:pt>
                <c:pt idx="14054">
                  <c:v>42576.208333333336</c:v>
                </c:pt>
                <c:pt idx="14055">
                  <c:v>42576.229166666664</c:v>
                </c:pt>
                <c:pt idx="14056">
                  <c:v>42576.25</c:v>
                </c:pt>
                <c:pt idx="14057">
                  <c:v>42576.270833333336</c:v>
                </c:pt>
                <c:pt idx="14058">
                  <c:v>42576.291666666664</c:v>
                </c:pt>
                <c:pt idx="14059">
                  <c:v>42576.3125</c:v>
                </c:pt>
                <c:pt idx="14060">
                  <c:v>42576.333333333336</c:v>
                </c:pt>
                <c:pt idx="14061">
                  <c:v>42576.354166666664</c:v>
                </c:pt>
                <c:pt idx="14062">
                  <c:v>42576.375</c:v>
                </c:pt>
                <c:pt idx="14063">
                  <c:v>42576.395833333336</c:v>
                </c:pt>
                <c:pt idx="14064">
                  <c:v>42576.416666666664</c:v>
                </c:pt>
                <c:pt idx="14065">
                  <c:v>42576.4375</c:v>
                </c:pt>
                <c:pt idx="14066">
                  <c:v>42576.458333333336</c:v>
                </c:pt>
                <c:pt idx="14067">
                  <c:v>42576.479166666664</c:v>
                </c:pt>
                <c:pt idx="14068">
                  <c:v>42576.5</c:v>
                </c:pt>
                <c:pt idx="14069">
                  <c:v>42576.520833333336</c:v>
                </c:pt>
                <c:pt idx="14070">
                  <c:v>42576.541666666664</c:v>
                </c:pt>
                <c:pt idx="14071">
                  <c:v>42576.5625</c:v>
                </c:pt>
                <c:pt idx="14072">
                  <c:v>42576.583333333336</c:v>
                </c:pt>
                <c:pt idx="14073">
                  <c:v>42576.604166666664</c:v>
                </c:pt>
                <c:pt idx="14074">
                  <c:v>42576.625</c:v>
                </c:pt>
                <c:pt idx="14075">
                  <c:v>42576.645833333336</c:v>
                </c:pt>
                <c:pt idx="14076">
                  <c:v>42576.666666666664</c:v>
                </c:pt>
                <c:pt idx="14077">
                  <c:v>42576.6875</c:v>
                </c:pt>
                <c:pt idx="14078">
                  <c:v>42576.708333333336</c:v>
                </c:pt>
                <c:pt idx="14079">
                  <c:v>42576.729166666664</c:v>
                </c:pt>
                <c:pt idx="14080">
                  <c:v>42576.75</c:v>
                </c:pt>
                <c:pt idx="14081">
                  <c:v>42576.770833333336</c:v>
                </c:pt>
                <c:pt idx="14082">
                  <c:v>42576.791666666664</c:v>
                </c:pt>
                <c:pt idx="14083">
                  <c:v>42576.8125</c:v>
                </c:pt>
                <c:pt idx="14084">
                  <c:v>42576.833333333336</c:v>
                </c:pt>
                <c:pt idx="14085">
                  <c:v>42576.854166666664</c:v>
                </c:pt>
                <c:pt idx="14086">
                  <c:v>42576.875</c:v>
                </c:pt>
                <c:pt idx="14087">
                  <c:v>42576.895833333336</c:v>
                </c:pt>
                <c:pt idx="14088">
                  <c:v>42576.916666666664</c:v>
                </c:pt>
                <c:pt idx="14089">
                  <c:v>42576.9375</c:v>
                </c:pt>
                <c:pt idx="14090">
                  <c:v>42576.958333333336</c:v>
                </c:pt>
                <c:pt idx="14091">
                  <c:v>42576.979166666664</c:v>
                </c:pt>
                <c:pt idx="14092">
                  <c:v>42577</c:v>
                </c:pt>
                <c:pt idx="14093">
                  <c:v>42577.020833333336</c:v>
                </c:pt>
                <c:pt idx="14094">
                  <c:v>42577.041666666664</c:v>
                </c:pt>
                <c:pt idx="14095">
                  <c:v>42577.0625</c:v>
                </c:pt>
                <c:pt idx="14096">
                  <c:v>42577.083333333336</c:v>
                </c:pt>
                <c:pt idx="14097">
                  <c:v>42577.104166666664</c:v>
                </c:pt>
                <c:pt idx="14098">
                  <c:v>42577.125</c:v>
                </c:pt>
                <c:pt idx="14099">
                  <c:v>42577.145833333336</c:v>
                </c:pt>
                <c:pt idx="14100">
                  <c:v>42577.166666666664</c:v>
                </c:pt>
                <c:pt idx="14101">
                  <c:v>42577.1875</c:v>
                </c:pt>
                <c:pt idx="14102">
                  <c:v>42577.208333333336</c:v>
                </c:pt>
                <c:pt idx="14103">
                  <c:v>42577.229166666664</c:v>
                </c:pt>
                <c:pt idx="14104">
                  <c:v>42577.25</c:v>
                </c:pt>
                <c:pt idx="14105">
                  <c:v>42577.270833333336</c:v>
                </c:pt>
                <c:pt idx="14106">
                  <c:v>42577.291666666664</c:v>
                </c:pt>
                <c:pt idx="14107">
                  <c:v>42577.3125</c:v>
                </c:pt>
                <c:pt idx="14108">
                  <c:v>42577.333333333336</c:v>
                </c:pt>
                <c:pt idx="14109">
                  <c:v>42577.354166666664</c:v>
                </c:pt>
                <c:pt idx="14110">
                  <c:v>42577.375</c:v>
                </c:pt>
                <c:pt idx="14111">
                  <c:v>42577.395833333336</c:v>
                </c:pt>
                <c:pt idx="14112">
                  <c:v>42577.416666666664</c:v>
                </c:pt>
                <c:pt idx="14113">
                  <c:v>42577.4375</c:v>
                </c:pt>
                <c:pt idx="14114">
                  <c:v>42577.458333333336</c:v>
                </c:pt>
                <c:pt idx="14115">
                  <c:v>42577.479166666664</c:v>
                </c:pt>
                <c:pt idx="14116">
                  <c:v>42577.5</c:v>
                </c:pt>
                <c:pt idx="14117">
                  <c:v>42577.520833333336</c:v>
                </c:pt>
                <c:pt idx="14118">
                  <c:v>42577.541666666664</c:v>
                </c:pt>
                <c:pt idx="14119">
                  <c:v>42577.5625</c:v>
                </c:pt>
                <c:pt idx="14120">
                  <c:v>42577.583333333336</c:v>
                </c:pt>
                <c:pt idx="14121">
                  <c:v>42577.604166666664</c:v>
                </c:pt>
                <c:pt idx="14122">
                  <c:v>42577.625</c:v>
                </c:pt>
                <c:pt idx="14123">
                  <c:v>42577.645833333336</c:v>
                </c:pt>
                <c:pt idx="14124">
                  <c:v>42577.666666666664</c:v>
                </c:pt>
                <c:pt idx="14125">
                  <c:v>42577.6875</c:v>
                </c:pt>
                <c:pt idx="14126">
                  <c:v>42577.708333333336</c:v>
                </c:pt>
                <c:pt idx="14127">
                  <c:v>42577.729166666664</c:v>
                </c:pt>
                <c:pt idx="14128">
                  <c:v>42577.75</c:v>
                </c:pt>
                <c:pt idx="14129">
                  <c:v>42577.770833333336</c:v>
                </c:pt>
                <c:pt idx="14130">
                  <c:v>42577.791666666664</c:v>
                </c:pt>
                <c:pt idx="14131">
                  <c:v>42577.8125</c:v>
                </c:pt>
                <c:pt idx="14132">
                  <c:v>42577.833333333336</c:v>
                </c:pt>
                <c:pt idx="14133">
                  <c:v>42577.854166666664</c:v>
                </c:pt>
                <c:pt idx="14134">
                  <c:v>42577.875</c:v>
                </c:pt>
                <c:pt idx="14135">
                  <c:v>42577.895833333336</c:v>
                </c:pt>
                <c:pt idx="14136">
                  <c:v>42577.916666666664</c:v>
                </c:pt>
                <c:pt idx="14137">
                  <c:v>42577.9375</c:v>
                </c:pt>
                <c:pt idx="14138">
                  <c:v>42577.958333333336</c:v>
                </c:pt>
                <c:pt idx="14139">
                  <c:v>42577.979166666664</c:v>
                </c:pt>
                <c:pt idx="14140">
                  <c:v>42578</c:v>
                </c:pt>
                <c:pt idx="14141">
                  <c:v>42578.020833333336</c:v>
                </c:pt>
                <c:pt idx="14142">
                  <c:v>42578.041666666664</c:v>
                </c:pt>
                <c:pt idx="14143">
                  <c:v>42578.0625</c:v>
                </c:pt>
                <c:pt idx="14144">
                  <c:v>42578.083333333336</c:v>
                </c:pt>
                <c:pt idx="14145">
                  <c:v>42578.104166666664</c:v>
                </c:pt>
                <c:pt idx="14146">
                  <c:v>42578.125</c:v>
                </c:pt>
                <c:pt idx="14147">
                  <c:v>42578.145833333336</c:v>
                </c:pt>
                <c:pt idx="14148">
                  <c:v>42578.166666666664</c:v>
                </c:pt>
                <c:pt idx="14149">
                  <c:v>42578.1875</c:v>
                </c:pt>
                <c:pt idx="14150">
                  <c:v>42578.208333333336</c:v>
                </c:pt>
                <c:pt idx="14151">
                  <c:v>42578.229166666664</c:v>
                </c:pt>
                <c:pt idx="14152">
                  <c:v>42578.25</c:v>
                </c:pt>
                <c:pt idx="14153">
                  <c:v>42578.270833333336</c:v>
                </c:pt>
                <c:pt idx="14154">
                  <c:v>42578.291666666664</c:v>
                </c:pt>
                <c:pt idx="14155">
                  <c:v>42578.3125</c:v>
                </c:pt>
                <c:pt idx="14156">
                  <c:v>42578.333333333336</c:v>
                </c:pt>
                <c:pt idx="14157">
                  <c:v>42578.354166666664</c:v>
                </c:pt>
                <c:pt idx="14158">
                  <c:v>42578.375</c:v>
                </c:pt>
                <c:pt idx="14159">
                  <c:v>42578.395833333336</c:v>
                </c:pt>
                <c:pt idx="14160">
                  <c:v>42578.416666666664</c:v>
                </c:pt>
                <c:pt idx="14161">
                  <c:v>42578.4375</c:v>
                </c:pt>
                <c:pt idx="14162">
                  <c:v>42578.458333333336</c:v>
                </c:pt>
                <c:pt idx="14163">
                  <c:v>42578.479166666664</c:v>
                </c:pt>
                <c:pt idx="14164">
                  <c:v>42578.5</c:v>
                </c:pt>
                <c:pt idx="14165">
                  <c:v>42578.520833333336</c:v>
                </c:pt>
                <c:pt idx="14166">
                  <c:v>42578.541666666664</c:v>
                </c:pt>
                <c:pt idx="14167">
                  <c:v>42578.5625</c:v>
                </c:pt>
                <c:pt idx="14168">
                  <c:v>42578.583333333336</c:v>
                </c:pt>
                <c:pt idx="14169">
                  <c:v>42578.604166666664</c:v>
                </c:pt>
                <c:pt idx="14170">
                  <c:v>42578.625</c:v>
                </c:pt>
                <c:pt idx="14171">
                  <c:v>42578.645833333336</c:v>
                </c:pt>
                <c:pt idx="14172">
                  <c:v>42578.666666666664</c:v>
                </c:pt>
                <c:pt idx="14173">
                  <c:v>42578.6875</c:v>
                </c:pt>
                <c:pt idx="14174">
                  <c:v>42578.708333333336</c:v>
                </c:pt>
                <c:pt idx="14175">
                  <c:v>42578.729166666664</c:v>
                </c:pt>
                <c:pt idx="14176">
                  <c:v>42578.75</c:v>
                </c:pt>
                <c:pt idx="14177">
                  <c:v>42578.770833333336</c:v>
                </c:pt>
                <c:pt idx="14178">
                  <c:v>42578.791666666664</c:v>
                </c:pt>
                <c:pt idx="14179">
                  <c:v>42578.8125</c:v>
                </c:pt>
                <c:pt idx="14180">
                  <c:v>42578.833333333336</c:v>
                </c:pt>
                <c:pt idx="14181">
                  <c:v>42578.854166666664</c:v>
                </c:pt>
                <c:pt idx="14182">
                  <c:v>42578.875</c:v>
                </c:pt>
                <c:pt idx="14183">
                  <c:v>42578.895833333336</c:v>
                </c:pt>
                <c:pt idx="14184">
                  <c:v>42578.916666666664</c:v>
                </c:pt>
                <c:pt idx="14185">
                  <c:v>42578.9375</c:v>
                </c:pt>
                <c:pt idx="14186">
                  <c:v>42578.958333333336</c:v>
                </c:pt>
                <c:pt idx="14187">
                  <c:v>42578.979166666664</c:v>
                </c:pt>
                <c:pt idx="14188">
                  <c:v>42579</c:v>
                </c:pt>
                <c:pt idx="14189">
                  <c:v>42579.020833333336</c:v>
                </c:pt>
                <c:pt idx="14190">
                  <c:v>42579.041666666664</c:v>
                </c:pt>
                <c:pt idx="14191">
                  <c:v>42579.0625</c:v>
                </c:pt>
                <c:pt idx="14192">
                  <c:v>42579.083333333336</c:v>
                </c:pt>
                <c:pt idx="14193">
                  <c:v>42579.104166666664</c:v>
                </c:pt>
                <c:pt idx="14194">
                  <c:v>42579.125</c:v>
                </c:pt>
                <c:pt idx="14195">
                  <c:v>42579.145833333336</c:v>
                </c:pt>
                <c:pt idx="14196">
                  <c:v>42579.166666666664</c:v>
                </c:pt>
                <c:pt idx="14197">
                  <c:v>42579.1875</c:v>
                </c:pt>
                <c:pt idx="14198">
                  <c:v>42579.208333333336</c:v>
                </c:pt>
                <c:pt idx="14199">
                  <c:v>42579.229166666664</c:v>
                </c:pt>
                <c:pt idx="14200">
                  <c:v>42579.25</c:v>
                </c:pt>
                <c:pt idx="14201">
                  <c:v>42579.270833333336</c:v>
                </c:pt>
                <c:pt idx="14202">
                  <c:v>42579.291666666664</c:v>
                </c:pt>
                <c:pt idx="14203">
                  <c:v>42579.3125</c:v>
                </c:pt>
                <c:pt idx="14204">
                  <c:v>42579.333333333336</c:v>
                </c:pt>
                <c:pt idx="14205">
                  <c:v>42579.354166666664</c:v>
                </c:pt>
                <c:pt idx="14206">
                  <c:v>42579.375</c:v>
                </c:pt>
                <c:pt idx="14207">
                  <c:v>42579.395833333336</c:v>
                </c:pt>
                <c:pt idx="14208">
                  <c:v>42579.416666666664</c:v>
                </c:pt>
                <c:pt idx="14209">
                  <c:v>42579.4375</c:v>
                </c:pt>
                <c:pt idx="14210">
                  <c:v>42579.458333333336</c:v>
                </c:pt>
                <c:pt idx="14211">
                  <c:v>42579.479166666664</c:v>
                </c:pt>
                <c:pt idx="14212">
                  <c:v>42579.5</c:v>
                </c:pt>
                <c:pt idx="14213">
                  <c:v>42579.520833333336</c:v>
                </c:pt>
                <c:pt idx="14214">
                  <c:v>42579.541666666664</c:v>
                </c:pt>
                <c:pt idx="14215">
                  <c:v>42579.5625</c:v>
                </c:pt>
                <c:pt idx="14216">
                  <c:v>42579.583333333336</c:v>
                </c:pt>
                <c:pt idx="14217">
                  <c:v>42579.604166666664</c:v>
                </c:pt>
                <c:pt idx="14218">
                  <c:v>42579.625</c:v>
                </c:pt>
                <c:pt idx="14219">
                  <c:v>42579.645833333336</c:v>
                </c:pt>
                <c:pt idx="14220">
                  <c:v>42579.666666666664</c:v>
                </c:pt>
                <c:pt idx="14221">
                  <c:v>42579.6875</c:v>
                </c:pt>
                <c:pt idx="14222">
                  <c:v>42579.708333333336</c:v>
                </c:pt>
                <c:pt idx="14223">
                  <c:v>42579.729166666664</c:v>
                </c:pt>
                <c:pt idx="14224">
                  <c:v>42579.75</c:v>
                </c:pt>
                <c:pt idx="14225">
                  <c:v>42579.770833333336</c:v>
                </c:pt>
                <c:pt idx="14226">
                  <c:v>42579.791666666664</c:v>
                </c:pt>
                <c:pt idx="14227">
                  <c:v>42579.8125</c:v>
                </c:pt>
                <c:pt idx="14228">
                  <c:v>42579.833333333336</c:v>
                </c:pt>
                <c:pt idx="14229">
                  <c:v>42579.854166666664</c:v>
                </c:pt>
                <c:pt idx="14230">
                  <c:v>42579.875</c:v>
                </c:pt>
                <c:pt idx="14231">
                  <c:v>42579.895833333336</c:v>
                </c:pt>
                <c:pt idx="14232">
                  <c:v>42579.916666666664</c:v>
                </c:pt>
                <c:pt idx="14233">
                  <c:v>42579.9375</c:v>
                </c:pt>
                <c:pt idx="14234">
                  <c:v>42579.958333333336</c:v>
                </c:pt>
                <c:pt idx="14235">
                  <c:v>42579.979166666664</c:v>
                </c:pt>
                <c:pt idx="14236">
                  <c:v>42580</c:v>
                </c:pt>
                <c:pt idx="14237">
                  <c:v>42580.020833333336</c:v>
                </c:pt>
                <c:pt idx="14238">
                  <c:v>42580.041666666664</c:v>
                </c:pt>
                <c:pt idx="14239">
                  <c:v>42580.0625</c:v>
                </c:pt>
                <c:pt idx="14240">
                  <c:v>42580.083333333336</c:v>
                </c:pt>
                <c:pt idx="14241">
                  <c:v>42580.104166666664</c:v>
                </c:pt>
                <c:pt idx="14242">
                  <c:v>42580.125</c:v>
                </c:pt>
                <c:pt idx="14243">
                  <c:v>42580.145833333336</c:v>
                </c:pt>
                <c:pt idx="14244">
                  <c:v>42580.166666666664</c:v>
                </c:pt>
                <c:pt idx="14245">
                  <c:v>42580.1875</c:v>
                </c:pt>
                <c:pt idx="14246">
                  <c:v>42580.208333333336</c:v>
                </c:pt>
                <c:pt idx="14247">
                  <c:v>42580.229166666664</c:v>
                </c:pt>
                <c:pt idx="14248">
                  <c:v>42580.25</c:v>
                </c:pt>
                <c:pt idx="14249">
                  <c:v>42580.270833333336</c:v>
                </c:pt>
                <c:pt idx="14250">
                  <c:v>42580.291666666664</c:v>
                </c:pt>
                <c:pt idx="14251">
                  <c:v>42580.3125</c:v>
                </c:pt>
                <c:pt idx="14252">
                  <c:v>42580.333333333336</c:v>
                </c:pt>
                <c:pt idx="14253">
                  <c:v>42580.354166666664</c:v>
                </c:pt>
                <c:pt idx="14254">
                  <c:v>42580.375</c:v>
                </c:pt>
                <c:pt idx="14255">
                  <c:v>42580.395833333336</c:v>
                </c:pt>
                <c:pt idx="14256">
                  <c:v>42580.416666666664</c:v>
                </c:pt>
                <c:pt idx="14257">
                  <c:v>42580.4375</c:v>
                </c:pt>
                <c:pt idx="14258">
                  <c:v>42580.458333333336</c:v>
                </c:pt>
                <c:pt idx="14259">
                  <c:v>42580.479166666664</c:v>
                </c:pt>
                <c:pt idx="14260">
                  <c:v>42580.5</c:v>
                </c:pt>
                <c:pt idx="14261">
                  <c:v>42580.520833333336</c:v>
                </c:pt>
                <c:pt idx="14262">
                  <c:v>42580.541666666664</c:v>
                </c:pt>
                <c:pt idx="14263">
                  <c:v>42580.5625</c:v>
                </c:pt>
                <c:pt idx="14264">
                  <c:v>42580.583333333336</c:v>
                </c:pt>
                <c:pt idx="14265">
                  <c:v>42580.604166666664</c:v>
                </c:pt>
                <c:pt idx="14266">
                  <c:v>42580.625</c:v>
                </c:pt>
                <c:pt idx="14267">
                  <c:v>42580.645833333336</c:v>
                </c:pt>
                <c:pt idx="14268">
                  <c:v>42580.666666666664</c:v>
                </c:pt>
                <c:pt idx="14269">
                  <c:v>42580.6875</c:v>
                </c:pt>
                <c:pt idx="14270">
                  <c:v>42580.708333333336</c:v>
                </c:pt>
                <c:pt idx="14271">
                  <c:v>42580.729166666664</c:v>
                </c:pt>
                <c:pt idx="14272">
                  <c:v>42580.75</c:v>
                </c:pt>
                <c:pt idx="14273">
                  <c:v>42580.770833333336</c:v>
                </c:pt>
                <c:pt idx="14274">
                  <c:v>42580.791666666664</c:v>
                </c:pt>
                <c:pt idx="14275">
                  <c:v>42580.8125</c:v>
                </c:pt>
                <c:pt idx="14276">
                  <c:v>42580.833333333336</c:v>
                </c:pt>
                <c:pt idx="14277">
                  <c:v>42580.854166666664</c:v>
                </c:pt>
                <c:pt idx="14278">
                  <c:v>42580.875</c:v>
                </c:pt>
                <c:pt idx="14279">
                  <c:v>42580.895833333336</c:v>
                </c:pt>
                <c:pt idx="14280">
                  <c:v>42580.916666666664</c:v>
                </c:pt>
                <c:pt idx="14281">
                  <c:v>42580.9375</c:v>
                </c:pt>
                <c:pt idx="14282">
                  <c:v>42580.958333333336</c:v>
                </c:pt>
                <c:pt idx="14283">
                  <c:v>42580.979166666664</c:v>
                </c:pt>
                <c:pt idx="14284">
                  <c:v>42581</c:v>
                </c:pt>
                <c:pt idx="14285">
                  <c:v>42581.020833333336</c:v>
                </c:pt>
                <c:pt idx="14286">
                  <c:v>42581.041666666664</c:v>
                </c:pt>
                <c:pt idx="14287">
                  <c:v>42581.0625</c:v>
                </c:pt>
                <c:pt idx="14288">
                  <c:v>42581.083333333336</c:v>
                </c:pt>
                <c:pt idx="14289">
                  <c:v>42581.104166666664</c:v>
                </c:pt>
                <c:pt idx="14290">
                  <c:v>42581.125</c:v>
                </c:pt>
                <c:pt idx="14291">
                  <c:v>42581.145833333336</c:v>
                </c:pt>
                <c:pt idx="14292">
                  <c:v>42581.166666666664</c:v>
                </c:pt>
                <c:pt idx="14293">
                  <c:v>42581.1875</c:v>
                </c:pt>
                <c:pt idx="14294">
                  <c:v>42581.208333333336</c:v>
                </c:pt>
                <c:pt idx="14295">
                  <c:v>42581.229166666664</c:v>
                </c:pt>
                <c:pt idx="14296">
                  <c:v>42581.25</c:v>
                </c:pt>
                <c:pt idx="14297">
                  <c:v>42581.270833333336</c:v>
                </c:pt>
                <c:pt idx="14298">
                  <c:v>42581.291666666664</c:v>
                </c:pt>
                <c:pt idx="14299">
                  <c:v>42581.3125</c:v>
                </c:pt>
                <c:pt idx="14300">
                  <c:v>42581.333333333336</c:v>
                </c:pt>
                <c:pt idx="14301">
                  <c:v>42581.354166666664</c:v>
                </c:pt>
                <c:pt idx="14302">
                  <c:v>42581.375</c:v>
                </c:pt>
                <c:pt idx="14303">
                  <c:v>42581.395833333336</c:v>
                </c:pt>
                <c:pt idx="14304">
                  <c:v>42581.416666666664</c:v>
                </c:pt>
                <c:pt idx="14305">
                  <c:v>42581.4375</c:v>
                </c:pt>
                <c:pt idx="14306">
                  <c:v>42581.458333333336</c:v>
                </c:pt>
                <c:pt idx="14307">
                  <c:v>42581.479166666664</c:v>
                </c:pt>
                <c:pt idx="14308">
                  <c:v>42581.5</c:v>
                </c:pt>
                <c:pt idx="14309">
                  <c:v>42581.520833333336</c:v>
                </c:pt>
                <c:pt idx="14310">
                  <c:v>42581.541666666664</c:v>
                </c:pt>
                <c:pt idx="14311">
                  <c:v>42581.5625</c:v>
                </c:pt>
                <c:pt idx="14312">
                  <c:v>42581.583333333336</c:v>
                </c:pt>
                <c:pt idx="14313">
                  <c:v>42581.604166666664</c:v>
                </c:pt>
                <c:pt idx="14314">
                  <c:v>42581.625</c:v>
                </c:pt>
                <c:pt idx="14315">
                  <c:v>42581.645833333336</c:v>
                </c:pt>
                <c:pt idx="14316">
                  <c:v>42581.666666666664</c:v>
                </c:pt>
                <c:pt idx="14317">
                  <c:v>42581.6875</c:v>
                </c:pt>
                <c:pt idx="14318">
                  <c:v>42581.708333333336</c:v>
                </c:pt>
                <c:pt idx="14319">
                  <c:v>42581.729166666664</c:v>
                </c:pt>
                <c:pt idx="14320">
                  <c:v>42581.75</c:v>
                </c:pt>
                <c:pt idx="14321">
                  <c:v>42581.770833333336</c:v>
                </c:pt>
                <c:pt idx="14322">
                  <c:v>42581.791666666664</c:v>
                </c:pt>
                <c:pt idx="14323">
                  <c:v>42581.8125</c:v>
                </c:pt>
                <c:pt idx="14324">
                  <c:v>42581.833333333336</c:v>
                </c:pt>
                <c:pt idx="14325">
                  <c:v>42581.854166666664</c:v>
                </c:pt>
                <c:pt idx="14326">
                  <c:v>42581.875</c:v>
                </c:pt>
                <c:pt idx="14327">
                  <c:v>42581.895833333336</c:v>
                </c:pt>
                <c:pt idx="14328">
                  <c:v>42581.916666666664</c:v>
                </c:pt>
                <c:pt idx="14329">
                  <c:v>42581.9375</c:v>
                </c:pt>
                <c:pt idx="14330">
                  <c:v>42581.958333333336</c:v>
                </c:pt>
                <c:pt idx="14331">
                  <c:v>42581.979166666664</c:v>
                </c:pt>
                <c:pt idx="14332">
                  <c:v>42582</c:v>
                </c:pt>
                <c:pt idx="14333">
                  <c:v>42582.020833333336</c:v>
                </c:pt>
                <c:pt idx="14334">
                  <c:v>42582.041666666664</c:v>
                </c:pt>
                <c:pt idx="14335">
                  <c:v>42582.0625</c:v>
                </c:pt>
                <c:pt idx="14336">
                  <c:v>42582.083333333336</c:v>
                </c:pt>
                <c:pt idx="14337">
                  <c:v>42582.104166666664</c:v>
                </c:pt>
                <c:pt idx="14338">
                  <c:v>42582.125</c:v>
                </c:pt>
                <c:pt idx="14339">
                  <c:v>42582.145833333336</c:v>
                </c:pt>
                <c:pt idx="14340">
                  <c:v>42582.166666666664</c:v>
                </c:pt>
                <c:pt idx="14341">
                  <c:v>42582.1875</c:v>
                </c:pt>
                <c:pt idx="14342">
                  <c:v>42582.208333333336</c:v>
                </c:pt>
                <c:pt idx="14343">
                  <c:v>42582.229166666664</c:v>
                </c:pt>
                <c:pt idx="14344">
                  <c:v>42582.25</c:v>
                </c:pt>
                <c:pt idx="14345">
                  <c:v>42582.270833333336</c:v>
                </c:pt>
                <c:pt idx="14346">
                  <c:v>42582.291666666664</c:v>
                </c:pt>
                <c:pt idx="14347">
                  <c:v>42582.3125</c:v>
                </c:pt>
                <c:pt idx="14348">
                  <c:v>42582.333333333336</c:v>
                </c:pt>
                <c:pt idx="14349">
                  <c:v>42582.354166666664</c:v>
                </c:pt>
                <c:pt idx="14350">
                  <c:v>42582.375</c:v>
                </c:pt>
                <c:pt idx="14351">
                  <c:v>42582.395833333336</c:v>
                </c:pt>
                <c:pt idx="14352">
                  <c:v>42582.416666666664</c:v>
                </c:pt>
                <c:pt idx="14353">
                  <c:v>42582.4375</c:v>
                </c:pt>
                <c:pt idx="14354">
                  <c:v>42582.458333333336</c:v>
                </c:pt>
                <c:pt idx="14355">
                  <c:v>42582.479166666664</c:v>
                </c:pt>
                <c:pt idx="14356">
                  <c:v>42582.5</c:v>
                </c:pt>
                <c:pt idx="14357">
                  <c:v>42582.520833333336</c:v>
                </c:pt>
                <c:pt idx="14358">
                  <c:v>42582.541666666664</c:v>
                </c:pt>
                <c:pt idx="14359">
                  <c:v>42582.5625</c:v>
                </c:pt>
                <c:pt idx="14360">
                  <c:v>42582.583333333336</c:v>
                </c:pt>
                <c:pt idx="14361">
                  <c:v>42582.604166666664</c:v>
                </c:pt>
                <c:pt idx="14362">
                  <c:v>42582.625</c:v>
                </c:pt>
                <c:pt idx="14363">
                  <c:v>42582.645833333336</c:v>
                </c:pt>
                <c:pt idx="14364">
                  <c:v>42582.666666666664</c:v>
                </c:pt>
                <c:pt idx="14365">
                  <c:v>42582.6875</c:v>
                </c:pt>
                <c:pt idx="14366">
                  <c:v>42582.708333333336</c:v>
                </c:pt>
                <c:pt idx="14367">
                  <c:v>42582.729166666664</c:v>
                </c:pt>
                <c:pt idx="14368">
                  <c:v>42582.75</c:v>
                </c:pt>
                <c:pt idx="14369">
                  <c:v>42582.770833333336</c:v>
                </c:pt>
                <c:pt idx="14370">
                  <c:v>42582.791666666664</c:v>
                </c:pt>
                <c:pt idx="14371">
                  <c:v>42582.8125</c:v>
                </c:pt>
                <c:pt idx="14372">
                  <c:v>42582.833333333336</c:v>
                </c:pt>
                <c:pt idx="14373">
                  <c:v>42582.854166666664</c:v>
                </c:pt>
                <c:pt idx="14374">
                  <c:v>42582.875</c:v>
                </c:pt>
                <c:pt idx="14375">
                  <c:v>42582.895833333336</c:v>
                </c:pt>
                <c:pt idx="14376">
                  <c:v>42582.916666666664</c:v>
                </c:pt>
                <c:pt idx="14377">
                  <c:v>42582.9375</c:v>
                </c:pt>
                <c:pt idx="14378">
                  <c:v>42582.958333333336</c:v>
                </c:pt>
                <c:pt idx="14379">
                  <c:v>42582.979166666664</c:v>
                </c:pt>
                <c:pt idx="14380">
                  <c:v>42583</c:v>
                </c:pt>
                <c:pt idx="14381">
                  <c:v>42583.020833333336</c:v>
                </c:pt>
                <c:pt idx="14382">
                  <c:v>42583.041666666664</c:v>
                </c:pt>
                <c:pt idx="14383">
                  <c:v>42583.0625</c:v>
                </c:pt>
                <c:pt idx="14384">
                  <c:v>42583.083333333336</c:v>
                </c:pt>
                <c:pt idx="14385">
                  <c:v>42583.104166666664</c:v>
                </c:pt>
                <c:pt idx="14386">
                  <c:v>42583.125</c:v>
                </c:pt>
                <c:pt idx="14387">
                  <c:v>42583.145833333336</c:v>
                </c:pt>
                <c:pt idx="14388">
                  <c:v>42583.166666666664</c:v>
                </c:pt>
                <c:pt idx="14389">
                  <c:v>42583.1875</c:v>
                </c:pt>
                <c:pt idx="14390">
                  <c:v>42583.208333333336</c:v>
                </c:pt>
                <c:pt idx="14391">
                  <c:v>42583.229166666664</c:v>
                </c:pt>
                <c:pt idx="14392">
                  <c:v>42583.25</c:v>
                </c:pt>
                <c:pt idx="14393">
                  <c:v>42583.270833333336</c:v>
                </c:pt>
                <c:pt idx="14394">
                  <c:v>42583.291666666664</c:v>
                </c:pt>
                <c:pt idx="14395">
                  <c:v>42583.3125</c:v>
                </c:pt>
                <c:pt idx="14396">
                  <c:v>42583.333333333336</c:v>
                </c:pt>
                <c:pt idx="14397">
                  <c:v>42583.354166666664</c:v>
                </c:pt>
                <c:pt idx="14398">
                  <c:v>42583.375</c:v>
                </c:pt>
                <c:pt idx="14399">
                  <c:v>42583.395833333336</c:v>
                </c:pt>
                <c:pt idx="14400">
                  <c:v>42583.416666666664</c:v>
                </c:pt>
                <c:pt idx="14401">
                  <c:v>42583.4375</c:v>
                </c:pt>
                <c:pt idx="14402">
                  <c:v>42583.458333333336</c:v>
                </c:pt>
                <c:pt idx="14403">
                  <c:v>42583.479166666664</c:v>
                </c:pt>
                <c:pt idx="14404">
                  <c:v>42583.5</c:v>
                </c:pt>
                <c:pt idx="14405">
                  <c:v>42583.520833333336</c:v>
                </c:pt>
                <c:pt idx="14406">
                  <c:v>42583.541666666664</c:v>
                </c:pt>
                <c:pt idx="14407">
                  <c:v>42583.5625</c:v>
                </c:pt>
                <c:pt idx="14408">
                  <c:v>42583.583333333336</c:v>
                </c:pt>
                <c:pt idx="14409">
                  <c:v>42583.604166666664</c:v>
                </c:pt>
                <c:pt idx="14410">
                  <c:v>42583.625</c:v>
                </c:pt>
                <c:pt idx="14411">
                  <c:v>42583.645833333336</c:v>
                </c:pt>
                <c:pt idx="14412">
                  <c:v>42583.666666666664</c:v>
                </c:pt>
                <c:pt idx="14413">
                  <c:v>42583.6875</c:v>
                </c:pt>
                <c:pt idx="14414">
                  <c:v>42583.708333333336</c:v>
                </c:pt>
                <c:pt idx="14415">
                  <c:v>42583.729166666664</c:v>
                </c:pt>
                <c:pt idx="14416">
                  <c:v>42583.75</c:v>
                </c:pt>
                <c:pt idx="14417">
                  <c:v>42583.770833333336</c:v>
                </c:pt>
                <c:pt idx="14418">
                  <c:v>42583.791666666664</c:v>
                </c:pt>
                <c:pt idx="14419">
                  <c:v>42583.8125</c:v>
                </c:pt>
                <c:pt idx="14420">
                  <c:v>42583.833333333336</c:v>
                </c:pt>
                <c:pt idx="14421">
                  <c:v>42583.854166666664</c:v>
                </c:pt>
                <c:pt idx="14422">
                  <c:v>42583.875</c:v>
                </c:pt>
                <c:pt idx="14423">
                  <c:v>42583.895833333336</c:v>
                </c:pt>
                <c:pt idx="14424">
                  <c:v>42583.916666666664</c:v>
                </c:pt>
                <c:pt idx="14425">
                  <c:v>42583.9375</c:v>
                </c:pt>
                <c:pt idx="14426">
                  <c:v>42583.958333333336</c:v>
                </c:pt>
                <c:pt idx="14427">
                  <c:v>42583.979166666664</c:v>
                </c:pt>
                <c:pt idx="14428">
                  <c:v>42584</c:v>
                </c:pt>
                <c:pt idx="14429">
                  <c:v>42584.020833333336</c:v>
                </c:pt>
                <c:pt idx="14430">
                  <c:v>42584.041666666664</c:v>
                </c:pt>
                <c:pt idx="14431">
                  <c:v>42584.0625</c:v>
                </c:pt>
                <c:pt idx="14432">
                  <c:v>42584.083333333336</c:v>
                </c:pt>
                <c:pt idx="14433">
                  <c:v>42584.104166666664</c:v>
                </c:pt>
                <c:pt idx="14434">
                  <c:v>42584.125</c:v>
                </c:pt>
                <c:pt idx="14435">
                  <c:v>42584.145833333336</c:v>
                </c:pt>
                <c:pt idx="14436">
                  <c:v>42584.166666666664</c:v>
                </c:pt>
                <c:pt idx="14437">
                  <c:v>42584.1875</c:v>
                </c:pt>
                <c:pt idx="14438">
                  <c:v>42584.208333333336</c:v>
                </c:pt>
                <c:pt idx="14439">
                  <c:v>42584.229166666664</c:v>
                </c:pt>
                <c:pt idx="14440">
                  <c:v>42584.25</c:v>
                </c:pt>
                <c:pt idx="14441">
                  <c:v>42584.270833333336</c:v>
                </c:pt>
                <c:pt idx="14442">
                  <c:v>42584.291666666664</c:v>
                </c:pt>
                <c:pt idx="14443">
                  <c:v>42584.3125</c:v>
                </c:pt>
                <c:pt idx="14444">
                  <c:v>42584.333333333336</c:v>
                </c:pt>
                <c:pt idx="14445">
                  <c:v>42584.354166666664</c:v>
                </c:pt>
                <c:pt idx="14446">
                  <c:v>42584.375</c:v>
                </c:pt>
                <c:pt idx="14447">
                  <c:v>42584.395833333336</c:v>
                </c:pt>
                <c:pt idx="14448">
                  <c:v>42584.416666666664</c:v>
                </c:pt>
                <c:pt idx="14449">
                  <c:v>42584.4375</c:v>
                </c:pt>
                <c:pt idx="14450">
                  <c:v>42584.458333333336</c:v>
                </c:pt>
                <c:pt idx="14451">
                  <c:v>42584.479166666664</c:v>
                </c:pt>
                <c:pt idx="14452">
                  <c:v>42584.5</c:v>
                </c:pt>
                <c:pt idx="14453">
                  <c:v>42584.520833333336</c:v>
                </c:pt>
                <c:pt idx="14454">
                  <c:v>42584.541666666664</c:v>
                </c:pt>
                <c:pt idx="14455">
                  <c:v>42584.5625</c:v>
                </c:pt>
                <c:pt idx="14456">
                  <c:v>42584.583333333336</c:v>
                </c:pt>
                <c:pt idx="14457">
                  <c:v>42584.604166666664</c:v>
                </c:pt>
                <c:pt idx="14458">
                  <c:v>42584.625</c:v>
                </c:pt>
                <c:pt idx="14459">
                  <c:v>42584.645833333336</c:v>
                </c:pt>
                <c:pt idx="14460">
                  <c:v>42584.666666666664</c:v>
                </c:pt>
                <c:pt idx="14461">
                  <c:v>42584.6875</c:v>
                </c:pt>
                <c:pt idx="14462">
                  <c:v>42584.708333333336</c:v>
                </c:pt>
                <c:pt idx="14463">
                  <c:v>42584.729166666664</c:v>
                </c:pt>
                <c:pt idx="14464">
                  <c:v>42584.75</c:v>
                </c:pt>
                <c:pt idx="14465">
                  <c:v>42584.770833333336</c:v>
                </c:pt>
                <c:pt idx="14466">
                  <c:v>42584.791666666664</c:v>
                </c:pt>
                <c:pt idx="14467">
                  <c:v>42584.8125</c:v>
                </c:pt>
                <c:pt idx="14468">
                  <c:v>42584.833333333336</c:v>
                </c:pt>
                <c:pt idx="14469">
                  <c:v>42584.854166666664</c:v>
                </c:pt>
                <c:pt idx="14470">
                  <c:v>42584.875</c:v>
                </c:pt>
                <c:pt idx="14471">
                  <c:v>42584.895833333336</c:v>
                </c:pt>
                <c:pt idx="14472">
                  <c:v>42584.916666666664</c:v>
                </c:pt>
                <c:pt idx="14473">
                  <c:v>42584.9375</c:v>
                </c:pt>
                <c:pt idx="14474">
                  <c:v>42584.958333333336</c:v>
                </c:pt>
                <c:pt idx="14475">
                  <c:v>42584.979166666664</c:v>
                </c:pt>
                <c:pt idx="14476">
                  <c:v>42585</c:v>
                </c:pt>
                <c:pt idx="14477">
                  <c:v>42585.020833333336</c:v>
                </c:pt>
                <c:pt idx="14478">
                  <c:v>42585.041666666664</c:v>
                </c:pt>
                <c:pt idx="14479">
                  <c:v>42585.0625</c:v>
                </c:pt>
                <c:pt idx="14480">
                  <c:v>42585.083333333336</c:v>
                </c:pt>
                <c:pt idx="14481">
                  <c:v>42585.104166666664</c:v>
                </c:pt>
                <c:pt idx="14482">
                  <c:v>42585.125</c:v>
                </c:pt>
                <c:pt idx="14483">
                  <c:v>42585.145833333336</c:v>
                </c:pt>
                <c:pt idx="14484">
                  <c:v>42585.166666666664</c:v>
                </c:pt>
                <c:pt idx="14485">
                  <c:v>42585.1875</c:v>
                </c:pt>
                <c:pt idx="14486">
                  <c:v>42585.208333333336</c:v>
                </c:pt>
                <c:pt idx="14487">
                  <c:v>42585.229166666664</c:v>
                </c:pt>
                <c:pt idx="14488">
                  <c:v>42585.25</c:v>
                </c:pt>
                <c:pt idx="14489">
                  <c:v>42585.270833333336</c:v>
                </c:pt>
                <c:pt idx="14490">
                  <c:v>42585.291666666664</c:v>
                </c:pt>
                <c:pt idx="14491">
                  <c:v>42585.3125</c:v>
                </c:pt>
                <c:pt idx="14492">
                  <c:v>42585.333333333336</c:v>
                </c:pt>
                <c:pt idx="14493">
                  <c:v>42585.354166666664</c:v>
                </c:pt>
                <c:pt idx="14494">
                  <c:v>42585.375</c:v>
                </c:pt>
                <c:pt idx="14495">
                  <c:v>42585.395833333336</c:v>
                </c:pt>
                <c:pt idx="14496">
                  <c:v>42585.416666666664</c:v>
                </c:pt>
                <c:pt idx="14497">
                  <c:v>42585.4375</c:v>
                </c:pt>
                <c:pt idx="14498">
                  <c:v>42585.458333333336</c:v>
                </c:pt>
                <c:pt idx="14499">
                  <c:v>42585.479166666664</c:v>
                </c:pt>
                <c:pt idx="14500">
                  <c:v>42585.5</c:v>
                </c:pt>
                <c:pt idx="14501">
                  <c:v>42585.520833333336</c:v>
                </c:pt>
                <c:pt idx="14502">
                  <c:v>42585.541666666664</c:v>
                </c:pt>
                <c:pt idx="14503">
                  <c:v>42585.5625</c:v>
                </c:pt>
                <c:pt idx="14504">
                  <c:v>42585.583333333336</c:v>
                </c:pt>
                <c:pt idx="14505">
                  <c:v>42585.604166666664</c:v>
                </c:pt>
                <c:pt idx="14506">
                  <c:v>42585.625</c:v>
                </c:pt>
                <c:pt idx="14507">
                  <c:v>42585.645833333336</c:v>
                </c:pt>
                <c:pt idx="14508">
                  <c:v>42585.666666666664</c:v>
                </c:pt>
                <c:pt idx="14509">
                  <c:v>42585.6875</c:v>
                </c:pt>
                <c:pt idx="14510">
                  <c:v>42585.708333333336</c:v>
                </c:pt>
                <c:pt idx="14511">
                  <c:v>42585.729166666664</c:v>
                </c:pt>
                <c:pt idx="14512">
                  <c:v>42585.75</c:v>
                </c:pt>
                <c:pt idx="14513">
                  <c:v>42585.770833333336</c:v>
                </c:pt>
                <c:pt idx="14514">
                  <c:v>42585.791666666664</c:v>
                </c:pt>
                <c:pt idx="14515">
                  <c:v>42585.8125</c:v>
                </c:pt>
                <c:pt idx="14516">
                  <c:v>42585.833333333336</c:v>
                </c:pt>
                <c:pt idx="14517">
                  <c:v>42585.854166666664</c:v>
                </c:pt>
                <c:pt idx="14518">
                  <c:v>42585.875</c:v>
                </c:pt>
                <c:pt idx="14519">
                  <c:v>42585.895833333336</c:v>
                </c:pt>
                <c:pt idx="14520">
                  <c:v>42585.916666666664</c:v>
                </c:pt>
                <c:pt idx="14521">
                  <c:v>42585.9375</c:v>
                </c:pt>
                <c:pt idx="14522">
                  <c:v>42585.958333333336</c:v>
                </c:pt>
                <c:pt idx="14523">
                  <c:v>42585.979166666664</c:v>
                </c:pt>
                <c:pt idx="14524">
                  <c:v>42586</c:v>
                </c:pt>
                <c:pt idx="14525">
                  <c:v>42586.020833333336</c:v>
                </c:pt>
                <c:pt idx="14526">
                  <c:v>42586.041666666664</c:v>
                </c:pt>
                <c:pt idx="14527">
                  <c:v>42586.0625</c:v>
                </c:pt>
                <c:pt idx="14528">
                  <c:v>42586.083333333336</c:v>
                </c:pt>
                <c:pt idx="14529">
                  <c:v>42586.104166666664</c:v>
                </c:pt>
                <c:pt idx="14530">
                  <c:v>42586.125</c:v>
                </c:pt>
                <c:pt idx="14531">
                  <c:v>42586.145833333336</c:v>
                </c:pt>
                <c:pt idx="14532">
                  <c:v>42586.166666666664</c:v>
                </c:pt>
                <c:pt idx="14533">
                  <c:v>42586.1875</c:v>
                </c:pt>
                <c:pt idx="14534">
                  <c:v>42586.208333333336</c:v>
                </c:pt>
                <c:pt idx="14535">
                  <c:v>42586.229166666664</c:v>
                </c:pt>
                <c:pt idx="14536">
                  <c:v>42586.25</c:v>
                </c:pt>
                <c:pt idx="14537">
                  <c:v>42586.270833333336</c:v>
                </c:pt>
                <c:pt idx="14538">
                  <c:v>42586.291666666664</c:v>
                </c:pt>
                <c:pt idx="14539">
                  <c:v>42586.3125</c:v>
                </c:pt>
                <c:pt idx="14540">
                  <c:v>42586.333333333336</c:v>
                </c:pt>
                <c:pt idx="14541">
                  <c:v>42586.354166666664</c:v>
                </c:pt>
                <c:pt idx="14542">
                  <c:v>42586.375</c:v>
                </c:pt>
                <c:pt idx="14543">
                  <c:v>42586.395833333336</c:v>
                </c:pt>
                <c:pt idx="14544">
                  <c:v>42586.416666666664</c:v>
                </c:pt>
                <c:pt idx="14545">
                  <c:v>42586.4375</c:v>
                </c:pt>
                <c:pt idx="14546">
                  <c:v>42586.458333333336</c:v>
                </c:pt>
                <c:pt idx="14547">
                  <c:v>42586.479166666664</c:v>
                </c:pt>
                <c:pt idx="14548">
                  <c:v>42586.5</c:v>
                </c:pt>
                <c:pt idx="14549">
                  <c:v>42586.520833333336</c:v>
                </c:pt>
                <c:pt idx="14550">
                  <c:v>42586.541666666664</c:v>
                </c:pt>
                <c:pt idx="14551">
                  <c:v>42586.5625</c:v>
                </c:pt>
                <c:pt idx="14552">
                  <c:v>42586.583333333336</c:v>
                </c:pt>
                <c:pt idx="14553">
                  <c:v>42586.604166666664</c:v>
                </c:pt>
                <c:pt idx="14554">
                  <c:v>42586.625</c:v>
                </c:pt>
                <c:pt idx="14555">
                  <c:v>42586.645833333336</c:v>
                </c:pt>
                <c:pt idx="14556">
                  <c:v>42586.666666666664</c:v>
                </c:pt>
                <c:pt idx="14557">
                  <c:v>42586.6875</c:v>
                </c:pt>
                <c:pt idx="14558">
                  <c:v>42586.708333333336</c:v>
                </c:pt>
                <c:pt idx="14559">
                  <c:v>42586.729166666664</c:v>
                </c:pt>
                <c:pt idx="14560">
                  <c:v>42586.75</c:v>
                </c:pt>
                <c:pt idx="14561">
                  <c:v>42586.770833333336</c:v>
                </c:pt>
                <c:pt idx="14562">
                  <c:v>42586.791666666664</c:v>
                </c:pt>
                <c:pt idx="14563">
                  <c:v>42586.8125</c:v>
                </c:pt>
                <c:pt idx="14564">
                  <c:v>42586.833333333336</c:v>
                </c:pt>
                <c:pt idx="14565">
                  <c:v>42586.854166666664</c:v>
                </c:pt>
                <c:pt idx="14566">
                  <c:v>42586.875</c:v>
                </c:pt>
                <c:pt idx="14567">
                  <c:v>42586.895833333336</c:v>
                </c:pt>
                <c:pt idx="14568">
                  <c:v>42586.916666666664</c:v>
                </c:pt>
                <c:pt idx="14569">
                  <c:v>42586.9375</c:v>
                </c:pt>
                <c:pt idx="14570">
                  <c:v>42586.958333333336</c:v>
                </c:pt>
                <c:pt idx="14571">
                  <c:v>42586.979166666664</c:v>
                </c:pt>
                <c:pt idx="14572">
                  <c:v>42587</c:v>
                </c:pt>
                <c:pt idx="14573">
                  <c:v>42587.020833333336</c:v>
                </c:pt>
                <c:pt idx="14574">
                  <c:v>42587.041666666664</c:v>
                </c:pt>
                <c:pt idx="14575">
                  <c:v>42587.0625</c:v>
                </c:pt>
                <c:pt idx="14576">
                  <c:v>42587.083333333336</c:v>
                </c:pt>
                <c:pt idx="14577">
                  <c:v>42587.104166666664</c:v>
                </c:pt>
                <c:pt idx="14578">
                  <c:v>42587.125</c:v>
                </c:pt>
                <c:pt idx="14579">
                  <c:v>42587.145833333336</c:v>
                </c:pt>
                <c:pt idx="14580">
                  <c:v>42587.166666666664</c:v>
                </c:pt>
                <c:pt idx="14581">
                  <c:v>42587.1875</c:v>
                </c:pt>
                <c:pt idx="14582">
                  <c:v>42587.208333333336</c:v>
                </c:pt>
                <c:pt idx="14583">
                  <c:v>42587.229166666664</c:v>
                </c:pt>
                <c:pt idx="14584">
                  <c:v>42587.25</c:v>
                </c:pt>
                <c:pt idx="14585">
                  <c:v>42587.270833333336</c:v>
                </c:pt>
                <c:pt idx="14586">
                  <c:v>42587.291666666664</c:v>
                </c:pt>
                <c:pt idx="14587">
                  <c:v>42587.3125</c:v>
                </c:pt>
                <c:pt idx="14588">
                  <c:v>42587.333333333336</c:v>
                </c:pt>
                <c:pt idx="14589">
                  <c:v>42587.354166666664</c:v>
                </c:pt>
                <c:pt idx="14590">
                  <c:v>42587.375</c:v>
                </c:pt>
                <c:pt idx="14591">
                  <c:v>42587.395833333336</c:v>
                </c:pt>
                <c:pt idx="14592">
                  <c:v>42587.416666666664</c:v>
                </c:pt>
                <c:pt idx="14593">
                  <c:v>42587.4375</c:v>
                </c:pt>
                <c:pt idx="14594">
                  <c:v>42587.458333333336</c:v>
                </c:pt>
                <c:pt idx="14595">
                  <c:v>42587.479166666664</c:v>
                </c:pt>
                <c:pt idx="14596">
                  <c:v>42587.5</c:v>
                </c:pt>
                <c:pt idx="14597">
                  <c:v>42587.520833333336</c:v>
                </c:pt>
                <c:pt idx="14598">
                  <c:v>42587.541666666664</c:v>
                </c:pt>
                <c:pt idx="14599">
                  <c:v>42587.5625</c:v>
                </c:pt>
                <c:pt idx="14600">
                  <c:v>42587.583333333336</c:v>
                </c:pt>
                <c:pt idx="14601">
                  <c:v>42587.604166666664</c:v>
                </c:pt>
                <c:pt idx="14602">
                  <c:v>42587.625</c:v>
                </c:pt>
                <c:pt idx="14603">
                  <c:v>42587.645833333336</c:v>
                </c:pt>
                <c:pt idx="14604">
                  <c:v>42587.666666666664</c:v>
                </c:pt>
                <c:pt idx="14605">
                  <c:v>42587.6875</c:v>
                </c:pt>
                <c:pt idx="14606">
                  <c:v>42587.708333333336</c:v>
                </c:pt>
                <c:pt idx="14607">
                  <c:v>42587.729166666664</c:v>
                </c:pt>
                <c:pt idx="14608">
                  <c:v>42587.75</c:v>
                </c:pt>
                <c:pt idx="14609">
                  <c:v>42587.770833333336</c:v>
                </c:pt>
                <c:pt idx="14610">
                  <c:v>42587.791666666664</c:v>
                </c:pt>
                <c:pt idx="14611">
                  <c:v>42587.8125</c:v>
                </c:pt>
                <c:pt idx="14612">
                  <c:v>42587.833333333336</c:v>
                </c:pt>
                <c:pt idx="14613">
                  <c:v>42587.854166666664</c:v>
                </c:pt>
                <c:pt idx="14614">
                  <c:v>42587.875</c:v>
                </c:pt>
                <c:pt idx="14615">
                  <c:v>42587.895833333336</c:v>
                </c:pt>
                <c:pt idx="14616">
                  <c:v>42587.916666666664</c:v>
                </c:pt>
                <c:pt idx="14617">
                  <c:v>42587.9375</c:v>
                </c:pt>
                <c:pt idx="14618">
                  <c:v>42587.958333333336</c:v>
                </c:pt>
                <c:pt idx="14619">
                  <c:v>42587.979166666664</c:v>
                </c:pt>
                <c:pt idx="14620">
                  <c:v>42588</c:v>
                </c:pt>
                <c:pt idx="14621">
                  <c:v>42588.020833333336</c:v>
                </c:pt>
                <c:pt idx="14622">
                  <c:v>42588.041666666664</c:v>
                </c:pt>
                <c:pt idx="14623">
                  <c:v>42588.0625</c:v>
                </c:pt>
                <c:pt idx="14624">
                  <c:v>42588.083333333336</c:v>
                </c:pt>
                <c:pt idx="14625">
                  <c:v>42588.104166666664</c:v>
                </c:pt>
                <c:pt idx="14626">
                  <c:v>42588.125</c:v>
                </c:pt>
                <c:pt idx="14627">
                  <c:v>42588.145833333336</c:v>
                </c:pt>
                <c:pt idx="14628">
                  <c:v>42588.166666666664</c:v>
                </c:pt>
                <c:pt idx="14629">
                  <c:v>42588.1875</c:v>
                </c:pt>
                <c:pt idx="14630">
                  <c:v>42588.208333333336</c:v>
                </c:pt>
                <c:pt idx="14631">
                  <c:v>42588.229166666664</c:v>
                </c:pt>
                <c:pt idx="14632">
                  <c:v>42588.25</c:v>
                </c:pt>
                <c:pt idx="14633">
                  <c:v>42588.270833333336</c:v>
                </c:pt>
                <c:pt idx="14634">
                  <c:v>42588.291666666664</c:v>
                </c:pt>
                <c:pt idx="14635">
                  <c:v>42588.3125</c:v>
                </c:pt>
                <c:pt idx="14636">
                  <c:v>42588.333333333336</c:v>
                </c:pt>
                <c:pt idx="14637">
                  <c:v>42588.354166666664</c:v>
                </c:pt>
                <c:pt idx="14638">
                  <c:v>42588.375</c:v>
                </c:pt>
                <c:pt idx="14639">
                  <c:v>42588.395833333336</c:v>
                </c:pt>
                <c:pt idx="14640">
                  <c:v>42588.416666666664</c:v>
                </c:pt>
                <c:pt idx="14641">
                  <c:v>42588.4375</c:v>
                </c:pt>
                <c:pt idx="14642">
                  <c:v>42588.458333333336</c:v>
                </c:pt>
                <c:pt idx="14643">
                  <c:v>42588.479166666664</c:v>
                </c:pt>
                <c:pt idx="14644">
                  <c:v>42588.5</c:v>
                </c:pt>
                <c:pt idx="14645">
                  <c:v>42588.520833333336</c:v>
                </c:pt>
                <c:pt idx="14646">
                  <c:v>42588.541666666664</c:v>
                </c:pt>
                <c:pt idx="14647">
                  <c:v>42588.5625</c:v>
                </c:pt>
                <c:pt idx="14648">
                  <c:v>42588.583333333336</c:v>
                </c:pt>
                <c:pt idx="14649">
                  <c:v>42588.604166666664</c:v>
                </c:pt>
                <c:pt idx="14650">
                  <c:v>42588.625</c:v>
                </c:pt>
                <c:pt idx="14651">
                  <c:v>42588.645833333336</c:v>
                </c:pt>
                <c:pt idx="14652">
                  <c:v>42588.666666666664</c:v>
                </c:pt>
                <c:pt idx="14653">
                  <c:v>42588.6875</c:v>
                </c:pt>
                <c:pt idx="14654">
                  <c:v>42588.708333333336</c:v>
                </c:pt>
                <c:pt idx="14655">
                  <c:v>42588.729166666664</c:v>
                </c:pt>
                <c:pt idx="14656">
                  <c:v>42588.75</c:v>
                </c:pt>
                <c:pt idx="14657">
                  <c:v>42588.770833333336</c:v>
                </c:pt>
                <c:pt idx="14658">
                  <c:v>42588.791666666664</c:v>
                </c:pt>
                <c:pt idx="14659">
                  <c:v>42588.8125</c:v>
                </c:pt>
                <c:pt idx="14660">
                  <c:v>42588.833333333336</c:v>
                </c:pt>
                <c:pt idx="14661">
                  <c:v>42588.854166666664</c:v>
                </c:pt>
                <c:pt idx="14662">
                  <c:v>42588.875</c:v>
                </c:pt>
                <c:pt idx="14663">
                  <c:v>42588.895833333336</c:v>
                </c:pt>
                <c:pt idx="14664">
                  <c:v>42588.916666666664</c:v>
                </c:pt>
                <c:pt idx="14665">
                  <c:v>42588.9375</c:v>
                </c:pt>
                <c:pt idx="14666">
                  <c:v>42588.958333333336</c:v>
                </c:pt>
                <c:pt idx="14667">
                  <c:v>42588.979166666664</c:v>
                </c:pt>
                <c:pt idx="14668">
                  <c:v>42589</c:v>
                </c:pt>
                <c:pt idx="14669">
                  <c:v>42589.020833333336</c:v>
                </c:pt>
                <c:pt idx="14670">
                  <c:v>42589.041666666664</c:v>
                </c:pt>
                <c:pt idx="14671">
                  <c:v>42589.0625</c:v>
                </c:pt>
                <c:pt idx="14672">
                  <c:v>42589.083333333336</c:v>
                </c:pt>
                <c:pt idx="14673">
                  <c:v>42589.104166666664</c:v>
                </c:pt>
                <c:pt idx="14674">
                  <c:v>42589.125</c:v>
                </c:pt>
                <c:pt idx="14675">
                  <c:v>42589.145833333336</c:v>
                </c:pt>
                <c:pt idx="14676">
                  <c:v>42589.166666666664</c:v>
                </c:pt>
                <c:pt idx="14677">
                  <c:v>42589.1875</c:v>
                </c:pt>
                <c:pt idx="14678">
                  <c:v>42589.208333333336</c:v>
                </c:pt>
                <c:pt idx="14679">
                  <c:v>42589.229166666664</c:v>
                </c:pt>
                <c:pt idx="14680">
                  <c:v>42589.25</c:v>
                </c:pt>
                <c:pt idx="14681">
                  <c:v>42589.270833333336</c:v>
                </c:pt>
                <c:pt idx="14682">
                  <c:v>42589.291666666664</c:v>
                </c:pt>
                <c:pt idx="14683">
                  <c:v>42589.3125</c:v>
                </c:pt>
                <c:pt idx="14684">
                  <c:v>42589.333333333336</c:v>
                </c:pt>
                <c:pt idx="14685">
                  <c:v>42589.354166666664</c:v>
                </c:pt>
                <c:pt idx="14686">
                  <c:v>42589.375</c:v>
                </c:pt>
                <c:pt idx="14687">
                  <c:v>42589.395833333336</c:v>
                </c:pt>
                <c:pt idx="14688">
                  <c:v>42589.416666666664</c:v>
                </c:pt>
                <c:pt idx="14689">
                  <c:v>42589.4375</c:v>
                </c:pt>
                <c:pt idx="14690">
                  <c:v>42589.458333333336</c:v>
                </c:pt>
                <c:pt idx="14691">
                  <c:v>42589.479166666664</c:v>
                </c:pt>
                <c:pt idx="14692">
                  <c:v>42589.5</c:v>
                </c:pt>
                <c:pt idx="14693">
                  <c:v>42589.520833333336</c:v>
                </c:pt>
                <c:pt idx="14694">
                  <c:v>42589.541666666664</c:v>
                </c:pt>
                <c:pt idx="14695">
                  <c:v>42589.5625</c:v>
                </c:pt>
                <c:pt idx="14696">
                  <c:v>42589.583333333336</c:v>
                </c:pt>
                <c:pt idx="14697">
                  <c:v>42589.604166666664</c:v>
                </c:pt>
                <c:pt idx="14698">
                  <c:v>42589.625</c:v>
                </c:pt>
                <c:pt idx="14699">
                  <c:v>42589.645833333336</c:v>
                </c:pt>
                <c:pt idx="14700">
                  <c:v>42589.666666666664</c:v>
                </c:pt>
                <c:pt idx="14701">
                  <c:v>42589.6875</c:v>
                </c:pt>
                <c:pt idx="14702">
                  <c:v>42589.708333333336</c:v>
                </c:pt>
                <c:pt idx="14703">
                  <c:v>42589.729166666664</c:v>
                </c:pt>
                <c:pt idx="14704">
                  <c:v>42589.75</c:v>
                </c:pt>
                <c:pt idx="14705">
                  <c:v>42589.770833333336</c:v>
                </c:pt>
                <c:pt idx="14706">
                  <c:v>42589.791666666664</c:v>
                </c:pt>
                <c:pt idx="14707">
                  <c:v>42589.8125</c:v>
                </c:pt>
                <c:pt idx="14708">
                  <c:v>42589.833333333336</c:v>
                </c:pt>
                <c:pt idx="14709">
                  <c:v>42589.854166666664</c:v>
                </c:pt>
                <c:pt idx="14710">
                  <c:v>42589.875</c:v>
                </c:pt>
                <c:pt idx="14711">
                  <c:v>42589.895833333336</c:v>
                </c:pt>
                <c:pt idx="14712">
                  <c:v>42589.916666666664</c:v>
                </c:pt>
                <c:pt idx="14713">
                  <c:v>42589.9375</c:v>
                </c:pt>
                <c:pt idx="14714">
                  <c:v>42589.958333333336</c:v>
                </c:pt>
                <c:pt idx="14715">
                  <c:v>42589.979166666664</c:v>
                </c:pt>
                <c:pt idx="14716">
                  <c:v>42590</c:v>
                </c:pt>
                <c:pt idx="14717">
                  <c:v>42590.020833333336</c:v>
                </c:pt>
                <c:pt idx="14718">
                  <c:v>42590.041666666664</c:v>
                </c:pt>
                <c:pt idx="14719">
                  <c:v>42590.0625</c:v>
                </c:pt>
                <c:pt idx="14720">
                  <c:v>42590.083333333336</c:v>
                </c:pt>
                <c:pt idx="14721">
                  <c:v>42590.104166666664</c:v>
                </c:pt>
                <c:pt idx="14722">
                  <c:v>42590.125</c:v>
                </c:pt>
                <c:pt idx="14723">
                  <c:v>42590.145833333336</c:v>
                </c:pt>
                <c:pt idx="14724">
                  <c:v>42590.166666666664</c:v>
                </c:pt>
                <c:pt idx="14725">
                  <c:v>42590.1875</c:v>
                </c:pt>
                <c:pt idx="14726">
                  <c:v>42590.208333333336</c:v>
                </c:pt>
                <c:pt idx="14727">
                  <c:v>42590.229166666664</c:v>
                </c:pt>
                <c:pt idx="14728">
                  <c:v>42590.25</c:v>
                </c:pt>
                <c:pt idx="14729">
                  <c:v>42590.270833333336</c:v>
                </c:pt>
                <c:pt idx="14730">
                  <c:v>42590.291666666664</c:v>
                </c:pt>
                <c:pt idx="14731">
                  <c:v>42590.3125</c:v>
                </c:pt>
                <c:pt idx="14732">
                  <c:v>42590.333333333336</c:v>
                </c:pt>
                <c:pt idx="14733">
                  <c:v>42590.354166666664</c:v>
                </c:pt>
                <c:pt idx="14734">
                  <c:v>42590.375</c:v>
                </c:pt>
                <c:pt idx="14735">
                  <c:v>42590.395833333336</c:v>
                </c:pt>
                <c:pt idx="14736">
                  <c:v>42590.416666666664</c:v>
                </c:pt>
                <c:pt idx="14737">
                  <c:v>42590.4375</c:v>
                </c:pt>
                <c:pt idx="14738">
                  <c:v>42590.458333333336</c:v>
                </c:pt>
                <c:pt idx="14739">
                  <c:v>42590.479166666664</c:v>
                </c:pt>
                <c:pt idx="14740">
                  <c:v>42590.5</c:v>
                </c:pt>
                <c:pt idx="14741">
                  <c:v>42590.520833333336</c:v>
                </c:pt>
                <c:pt idx="14742">
                  <c:v>42590.541666666664</c:v>
                </c:pt>
                <c:pt idx="14743">
                  <c:v>42590.5625</c:v>
                </c:pt>
                <c:pt idx="14744">
                  <c:v>42590.583333333336</c:v>
                </c:pt>
                <c:pt idx="14745">
                  <c:v>42590.604166666664</c:v>
                </c:pt>
                <c:pt idx="14746">
                  <c:v>42590.625</c:v>
                </c:pt>
                <c:pt idx="14747">
                  <c:v>42590.645833333336</c:v>
                </c:pt>
                <c:pt idx="14748">
                  <c:v>42590.666666666664</c:v>
                </c:pt>
                <c:pt idx="14749">
                  <c:v>42590.6875</c:v>
                </c:pt>
                <c:pt idx="14750">
                  <c:v>42590.708333333336</c:v>
                </c:pt>
                <c:pt idx="14751">
                  <c:v>42590.729166666664</c:v>
                </c:pt>
                <c:pt idx="14752">
                  <c:v>42590.75</c:v>
                </c:pt>
                <c:pt idx="14753">
                  <c:v>42590.770833333336</c:v>
                </c:pt>
                <c:pt idx="14754">
                  <c:v>42590.791666666664</c:v>
                </c:pt>
                <c:pt idx="14755">
                  <c:v>42590.8125</c:v>
                </c:pt>
                <c:pt idx="14756">
                  <c:v>42590.833333333336</c:v>
                </c:pt>
                <c:pt idx="14757">
                  <c:v>42590.854166666664</c:v>
                </c:pt>
                <c:pt idx="14758">
                  <c:v>42590.875</c:v>
                </c:pt>
                <c:pt idx="14759">
                  <c:v>42590.895833333336</c:v>
                </c:pt>
                <c:pt idx="14760">
                  <c:v>42590.916666666664</c:v>
                </c:pt>
                <c:pt idx="14761">
                  <c:v>42590.9375</c:v>
                </c:pt>
                <c:pt idx="14762">
                  <c:v>42590.958333333336</c:v>
                </c:pt>
                <c:pt idx="14763">
                  <c:v>42590.979166666664</c:v>
                </c:pt>
                <c:pt idx="14764">
                  <c:v>42591</c:v>
                </c:pt>
                <c:pt idx="14765">
                  <c:v>42591.020833333336</c:v>
                </c:pt>
                <c:pt idx="14766">
                  <c:v>42591.041666666664</c:v>
                </c:pt>
                <c:pt idx="14767">
                  <c:v>42591.0625</c:v>
                </c:pt>
                <c:pt idx="14768">
                  <c:v>42591.083333333336</c:v>
                </c:pt>
                <c:pt idx="14769">
                  <c:v>42591.104166666664</c:v>
                </c:pt>
                <c:pt idx="14770">
                  <c:v>42591.125</c:v>
                </c:pt>
                <c:pt idx="14771">
                  <c:v>42591.145833333336</c:v>
                </c:pt>
                <c:pt idx="14772">
                  <c:v>42591.166666666664</c:v>
                </c:pt>
                <c:pt idx="14773">
                  <c:v>42591.1875</c:v>
                </c:pt>
                <c:pt idx="14774">
                  <c:v>42591.208333333336</c:v>
                </c:pt>
                <c:pt idx="14775">
                  <c:v>42591.229166666664</c:v>
                </c:pt>
                <c:pt idx="14776">
                  <c:v>42591.25</c:v>
                </c:pt>
                <c:pt idx="14777">
                  <c:v>42591.270833333336</c:v>
                </c:pt>
                <c:pt idx="14778">
                  <c:v>42591.291666666664</c:v>
                </c:pt>
                <c:pt idx="14779">
                  <c:v>42591.3125</c:v>
                </c:pt>
                <c:pt idx="14780">
                  <c:v>42591.333333333336</c:v>
                </c:pt>
                <c:pt idx="14781">
                  <c:v>42591.354166666664</c:v>
                </c:pt>
                <c:pt idx="14782">
                  <c:v>42591.375</c:v>
                </c:pt>
                <c:pt idx="14783">
                  <c:v>42591.395833333336</c:v>
                </c:pt>
                <c:pt idx="14784">
                  <c:v>42591.416666666664</c:v>
                </c:pt>
                <c:pt idx="14785">
                  <c:v>42591.4375</c:v>
                </c:pt>
                <c:pt idx="14786">
                  <c:v>42591.458333333336</c:v>
                </c:pt>
                <c:pt idx="14787">
                  <c:v>42591.479166666664</c:v>
                </c:pt>
                <c:pt idx="14788">
                  <c:v>42591.5</c:v>
                </c:pt>
                <c:pt idx="14789">
                  <c:v>42591.520833333336</c:v>
                </c:pt>
                <c:pt idx="14790">
                  <c:v>42591.541666666664</c:v>
                </c:pt>
                <c:pt idx="14791">
                  <c:v>42591.5625</c:v>
                </c:pt>
                <c:pt idx="14792">
                  <c:v>42591.583333333336</c:v>
                </c:pt>
                <c:pt idx="14793">
                  <c:v>42591.604166666664</c:v>
                </c:pt>
                <c:pt idx="14794">
                  <c:v>42591.625</c:v>
                </c:pt>
                <c:pt idx="14795">
                  <c:v>42591.645833333336</c:v>
                </c:pt>
                <c:pt idx="14796">
                  <c:v>42591.666666666664</c:v>
                </c:pt>
                <c:pt idx="14797">
                  <c:v>42591.6875</c:v>
                </c:pt>
                <c:pt idx="14798">
                  <c:v>42591.708333333336</c:v>
                </c:pt>
                <c:pt idx="14799">
                  <c:v>42591.729166666664</c:v>
                </c:pt>
                <c:pt idx="14800">
                  <c:v>42591.75</c:v>
                </c:pt>
                <c:pt idx="14801">
                  <c:v>42591.770833333336</c:v>
                </c:pt>
                <c:pt idx="14802">
                  <c:v>42591.791666666664</c:v>
                </c:pt>
                <c:pt idx="14803">
                  <c:v>42591.8125</c:v>
                </c:pt>
                <c:pt idx="14804">
                  <c:v>42591.833333333336</c:v>
                </c:pt>
                <c:pt idx="14805">
                  <c:v>42591.854166666664</c:v>
                </c:pt>
                <c:pt idx="14806">
                  <c:v>42591.875</c:v>
                </c:pt>
                <c:pt idx="14807">
                  <c:v>42591.895833333336</c:v>
                </c:pt>
                <c:pt idx="14808">
                  <c:v>42591.916666666664</c:v>
                </c:pt>
                <c:pt idx="14809">
                  <c:v>42591.9375</c:v>
                </c:pt>
                <c:pt idx="14810">
                  <c:v>42591.958333333336</c:v>
                </c:pt>
                <c:pt idx="14811">
                  <c:v>42591.979166666664</c:v>
                </c:pt>
                <c:pt idx="14812">
                  <c:v>42592</c:v>
                </c:pt>
                <c:pt idx="14813">
                  <c:v>42592.020833333336</c:v>
                </c:pt>
                <c:pt idx="14814">
                  <c:v>42592.041666666664</c:v>
                </c:pt>
                <c:pt idx="14815">
                  <c:v>42592.0625</c:v>
                </c:pt>
                <c:pt idx="14816">
                  <c:v>42592.083333333336</c:v>
                </c:pt>
                <c:pt idx="14817">
                  <c:v>42592.104166666664</c:v>
                </c:pt>
                <c:pt idx="14818">
                  <c:v>42592.125</c:v>
                </c:pt>
                <c:pt idx="14819">
                  <c:v>42592.145833333336</c:v>
                </c:pt>
                <c:pt idx="14820">
                  <c:v>42592.166666666664</c:v>
                </c:pt>
                <c:pt idx="14821">
                  <c:v>42592.1875</c:v>
                </c:pt>
                <c:pt idx="14822">
                  <c:v>42592.208333333336</c:v>
                </c:pt>
                <c:pt idx="14823">
                  <c:v>42592.229166666664</c:v>
                </c:pt>
                <c:pt idx="14824">
                  <c:v>42592.25</c:v>
                </c:pt>
                <c:pt idx="14825">
                  <c:v>42592.270833333336</c:v>
                </c:pt>
                <c:pt idx="14826">
                  <c:v>42592.291666666664</c:v>
                </c:pt>
                <c:pt idx="14827">
                  <c:v>42592.3125</c:v>
                </c:pt>
                <c:pt idx="14828">
                  <c:v>42592.333333333336</c:v>
                </c:pt>
                <c:pt idx="14829">
                  <c:v>42592.354166666664</c:v>
                </c:pt>
                <c:pt idx="14830">
                  <c:v>42592.375</c:v>
                </c:pt>
                <c:pt idx="14831">
                  <c:v>42592.395833333336</c:v>
                </c:pt>
                <c:pt idx="14832">
                  <c:v>42592.416666666664</c:v>
                </c:pt>
                <c:pt idx="14833">
                  <c:v>42592.4375</c:v>
                </c:pt>
                <c:pt idx="14834">
                  <c:v>42592.458333333336</c:v>
                </c:pt>
                <c:pt idx="14835">
                  <c:v>42592.479166666664</c:v>
                </c:pt>
                <c:pt idx="14836">
                  <c:v>42592.5</c:v>
                </c:pt>
                <c:pt idx="14837">
                  <c:v>42592.520833333336</c:v>
                </c:pt>
                <c:pt idx="14838">
                  <c:v>42592.541666666664</c:v>
                </c:pt>
                <c:pt idx="14839">
                  <c:v>42592.5625</c:v>
                </c:pt>
                <c:pt idx="14840">
                  <c:v>42592.583333333336</c:v>
                </c:pt>
                <c:pt idx="14841">
                  <c:v>42592.604166666664</c:v>
                </c:pt>
                <c:pt idx="14842">
                  <c:v>42592.625</c:v>
                </c:pt>
                <c:pt idx="14843">
                  <c:v>42592.645833333336</c:v>
                </c:pt>
                <c:pt idx="14844">
                  <c:v>42592.666666666664</c:v>
                </c:pt>
                <c:pt idx="14845">
                  <c:v>42592.6875</c:v>
                </c:pt>
                <c:pt idx="14846">
                  <c:v>42592.708333333336</c:v>
                </c:pt>
                <c:pt idx="14847">
                  <c:v>42592.729166666664</c:v>
                </c:pt>
                <c:pt idx="14848">
                  <c:v>42592.75</c:v>
                </c:pt>
                <c:pt idx="14849">
                  <c:v>42592.770833333336</c:v>
                </c:pt>
                <c:pt idx="14850">
                  <c:v>42592.791666666664</c:v>
                </c:pt>
                <c:pt idx="14851">
                  <c:v>42592.8125</c:v>
                </c:pt>
                <c:pt idx="14852">
                  <c:v>42592.833333333336</c:v>
                </c:pt>
                <c:pt idx="14853">
                  <c:v>42592.854166666664</c:v>
                </c:pt>
                <c:pt idx="14854">
                  <c:v>42592.875</c:v>
                </c:pt>
                <c:pt idx="14855">
                  <c:v>42592.895833333336</c:v>
                </c:pt>
                <c:pt idx="14856">
                  <c:v>42592.916666666664</c:v>
                </c:pt>
                <c:pt idx="14857">
                  <c:v>42592.9375</c:v>
                </c:pt>
                <c:pt idx="14858">
                  <c:v>42592.958333333336</c:v>
                </c:pt>
                <c:pt idx="14859">
                  <c:v>42592.979166666664</c:v>
                </c:pt>
                <c:pt idx="14860">
                  <c:v>42593</c:v>
                </c:pt>
                <c:pt idx="14861">
                  <c:v>42593.020833333336</c:v>
                </c:pt>
                <c:pt idx="14862">
                  <c:v>42593.041666666664</c:v>
                </c:pt>
                <c:pt idx="14863">
                  <c:v>42593.0625</c:v>
                </c:pt>
                <c:pt idx="14864">
                  <c:v>42593.083333333336</c:v>
                </c:pt>
                <c:pt idx="14865">
                  <c:v>42593.104166666664</c:v>
                </c:pt>
                <c:pt idx="14866">
                  <c:v>42593.125</c:v>
                </c:pt>
                <c:pt idx="14867">
                  <c:v>42593.145833333336</c:v>
                </c:pt>
                <c:pt idx="14868">
                  <c:v>42593.166666666664</c:v>
                </c:pt>
                <c:pt idx="14869">
                  <c:v>42593.1875</c:v>
                </c:pt>
                <c:pt idx="14870">
                  <c:v>42593.208333333336</c:v>
                </c:pt>
                <c:pt idx="14871">
                  <c:v>42593.229166666664</c:v>
                </c:pt>
                <c:pt idx="14872">
                  <c:v>42593.25</c:v>
                </c:pt>
                <c:pt idx="14873">
                  <c:v>42593.270833333336</c:v>
                </c:pt>
                <c:pt idx="14874">
                  <c:v>42593.291666666664</c:v>
                </c:pt>
                <c:pt idx="14875">
                  <c:v>42593.3125</c:v>
                </c:pt>
                <c:pt idx="14876">
                  <c:v>42593.333333333336</c:v>
                </c:pt>
                <c:pt idx="14877">
                  <c:v>42593.354166666664</c:v>
                </c:pt>
                <c:pt idx="14878">
                  <c:v>42593.375</c:v>
                </c:pt>
                <c:pt idx="14879">
                  <c:v>42593.395833333336</c:v>
                </c:pt>
                <c:pt idx="14880">
                  <c:v>42593.416666666664</c:v>
                </c:pt>
                <c:pt idx="14881">
                  <c:v>42593.4375</c:v>
                </c:pt>
                <c:pt idx="14882">
                  <c:v>42593.458333333336</c:v>
                </c:pt>
                <c:pt idx="14883">
                  <c:v>42593.479166666664</c:v>
                </c:pt>
                <c:pt idx="14884">
                  <c:v>42593.5</c:v>
                </c:pt>
                <c:pt idx="14885">
                  <c:v>42593.520833333336</c:v>
                </c:pt>
                <c:pt idx="14886">
                  <c:v>42593.541666666664</c:v>
                </c:pt>
                <c:pt idx="14887">
                  <c:v>42593.5625</c:v>
                </c:pt>
                <c:pt idx="14888">
                  <c:v>42593.583333333336</c:v>
                </c:pt>
                <c:pt idx="14889">
                  <c:v>42593.604166666664</c:v>
                </c:pt>
                <c:pt idx="14890">
                  <c:v>42593.625</c:v>
                </c:pt>
                <c:pt idx="14891">
                  <c:v>42593.645833333336</c:v>
                </c:pt>
                <c:pt idx="14892">
                  <c:v>42593.666666666664</c:v>
                </c:pt>
                <c:pt idx="14893">
                  <c:v>42593.6875</c:v>
                </c:pt>
                <c:pt idx="14894">
                  <c:v>42593.708333333336</c:v>
                </c:pt>
                <c:pt idx="14895">
                  <c:v>42593.729166666664</c:v>
                </c:pt>
                <c:pt idx="14896">
                  <c:v>42593.75</c:v>
                </c:pt>
                <c:pt idx="14897">
                  <c:v>42593.770833333336</c:v>
                </c:pt>
                <c:pt idx="14898">
                  <c:v>42593.791666666664</c:v>
                </c:pt>
                <c:pt idx="14899">
                  <c:v>42593.8125</c:v>
                </c:pt>
                <c:pt idx="14900">
                  <c:v>42593.833333333336</c:v>
                </c:pt>
                <c:pt idx="14901">
                  <c:v>42593.854166666664</c:v>
                </c:pt>
                <c:pt idx="14902">
                  <c:v>42593.875</c:v>
                </c:pt>
                <c:pt idx="14903">
                  <c:v>42593.895833333336</c:v>
                </c:pt>
                <c:pt idx="14904">
                  <c:v>42593.916666666664</c:v>
                </c:pt>
                <c:pt idx="14905">
                  <c:v>42593.9375</c:v>
                </c:pt>
                <c:pt idx="14906">
                  <c:v>42593.958333333336</c:v>
                </c:pt>
                <c:pt idx="14907">
                  <c:v>42593.979166666664</c:v>
                </c:pt>
                <c:pt idx="14908">
                  <c:v>42594</c:v>
                </c:pt>
                <c:pt idx="14909">
                  <c:v>42594.020833333336</c:v>
                </c:pt>
                <c:pt idx="14910">
                  <c:v>42594.041666666664</c:v>
                </c:pt>
                <c:pt idx="14911">
                  <c:v>42594.0625</c:v>
                </c:pt>
                <c:pt idx="14912">
                  <c:v>42594.083333333336</c:v>
                </c:pt>
                <c:pt idx="14913">
                  <c:v>42594.104166666664</c:v>
                </c:pt>
                <c:pt idx="14914">
                  <c:v>42594.125</c:v>
                </c:pt>
                <c:pt idx="14915">
                  <c:v>42594.145833333336</c:v>
                </c:pt>
                <c:pt idx="14916">
                  <c:v>42594.166666666664</c:v>
                </c:pt>
                <c:pt idx="14917">
                  <c:v>42594.1875</c:v>
                </c:pt>
                <c:pt idx="14918">
                  <c:v>42594.208333333336</c:v>
                </c:pt>
                <c:pt idx="14919">
                  <c:v>42594.229166666664</c:v>
                </c:pt>
                <c:pt idx="14920">
                  <c:v>42594.25</c:v>
                </c:pt>
                <c:pt idx="14921">
                  <c:v>42594.270833333336</c:v>
                </c:pt>
                <c:pt idx="14922">
                  <c:v>42594.291666666664</c:v>
                </c:pt>
                <c:pt idx="14923">
                  <c:v>42594.3125</c:v>
                </c:pt>
                <c:pt idx="14924">
                  <c:v>42594.333333333336</c:v>
                </c:pt>
                <c:pt idx="14925">
                  <c:v>42594.354166666664</c:v>
                </c:pt>
                <c:pt idx="14926">
                  <c:v>42594.375</c:v>
                </c:pt>
                <c:pt idx="14927">
                  <c:v>42594.395833333336</c:v>
                </c:pt>
                <c:pt idx="14928">
                  <c:v>42594.416666666664</c:v>
                </c:pt>
                <c:pt idx="14929">
                  <c:v>42594.4375</c:v>
                </c:pt>
                <c:pt idx="14930">
                  <c:v>42594.458333333336</c:v>
                </c:pt>
                <c:pt idx="14931">
                  <c:v>42594.479166666664</c:v>
                </c:pt>
                <c:pt idx="14932">
                  <c:v>42594.5</c:v>
                </c:pt>
                <c:pt idx="14933">
                  <c:v>42594.520833333336</c:v>
                </c:pt>
                <c:pt idx="14934">
                  <c:v>42594.541666666664</c:v>
                </c:pt>
                <c:pt idx="14935">
                  <c:v>42594.5625</c:v>
                </c:pt>
                <c:pt idx="14936">
                  <c:v>42594.583333333336</c:v>
                </c:pt>
                <c:pt idx="14937">
                  <c:v>42594.604166666664</c:v>
                </c:pt>
                <c:pt idx="14938">
                  <c:v>42594.625</c:v>
                </c:pt>
                <c:pt idx="14939">
                  <c:v>42594.645833333336</c:v>
                </c:pt>
                <c:pt idx="14940">
                  <c:v>42594.666666666664</c:v>
                </c:pt>
                <c:pt idx="14941">
                  <c:v>42594.6875</c:v>
                </c:pt>
                <c:pt idx="14942">
                  <c:v>42594.708333333336</c:v>
                </c:pt>
                <c:pt idx="14943">
                  <c:v>42594.729166666664</c:v>
                </c:pt>
                <c:pt idx="14944">
                  <c:v>42594.75</c:v>
                </c:pt>
                <c:pt idx="14945">
                  <c:v>42594.770833333336</c:v>
                </c:pt>
                <c:pt idx="14946">
                  <c:v>42594.791666666664</c:v>
                </c:pt>
                <c:pt idx="14947">
                  <c:v>42594.8125</c:v>
                </c:pt>
                <c:pt idx="14948">
                  <c:v>42594.833333333336</c:v>
                </c:pt>
                <c:pt idx="14949">
                  <c:v>42594.854166666664</c:v>
                </c:pt>
                <c:pt idx="14950">
                  <c:v>42594.875</c:v>
                </c:pt>
                <c:pt idx="14951">
                  <c:v>42594.895833333336</c:v>
                </c:pt>
                <c:pt idx="14952">
                  <c:v>42594.916666666664</c:v>
                </c:pt>
                <c:pt idx="14953">
                  <c:v>42594.9375</c:v>
                </c:pt>
                <c:pt idx="14954">
                  <c:v>42594.958333333336</c:v>
                </c:pt>
                <c:pt idx="14955">
                  <c:v>42594.979166666664</c:v>
                </c:pt>
                <c:pt idx="14956">
                  <c:v>42595</c:v>
                </c:pt>
                <c:pt idx="14957">
                  <c:v>42595.020833333336</c:v>
                </c:pt>
                <c:pt idx="14958">
                  <c:v>42595.041666666664</c:v>
                </c:pt>
                <c:pt idx="14959">
                  <c:v>42595.0625</c:v>
                </c:pt>
                <c:pt idx="14960">
                  <c:v>42595.083333333336</c:v>
                </c:pt>
                <c:pt idx="14961">
                  <c:v>42595.104166666664</c:v>
                </c:pt>
                <c:pt idx="14962">
                  <c:v>42595.125</c:v>
                </c:pt>
                <c:pt idx="14963">
                  <c:v>42595.145833333336</c:v>
                </c:pt>
                <c:pt idx="14964">
                  <c:v>42595.166666666664</c:v>
                </c:pt>
                <c:pt idx="14965">
                  <c:v>42595.1875</c:v>
                </c:pt>
                <c:pt idx="14966">
                  <c:v>42595.208333333336</c:v>
                </c:pt>
                <c:pt idx="14967">
                  <c:v>42595.229166666664</c:v>
                </c:pt>
                <c:pt idx="14968">
                  <c:v>42595.25</c:v>
                </c:pt>
                <c:pt idx="14969">
                  <c:v>42595.270833333336</c:v>
                </c:pt>
                <c:pt idx="14970">
                  <c:v>42595.291666666664</c:v>
                </c:pt>
                <c:pt idx="14971">
                  <c:v>42595.3125</c:v>
                </c:pt>
                <c:pt idx="14972">
                  <c:v>42595.333333333336</c:v>
                </c:pt>
                <c:pt idx="14973">
                  <c:v>42595.354166666664</c:v>
                </c:pt>
                <c:pt idx="14974">
                  <c:v>42595.375</c:v>
                </c:pt>
                <c:pt idx="14975">
                  <c:v>42595.395833333336</c:v>
                </c:pt>
                <c:pt idx="14976">
                  <c:v>42595.416666666664</c:v>
                </c:pt>
                <c:pt idx="14977">
                  <c:v>42595.4375</c:v>
                </c:pt>
                <c:pt idx="14978">
                  <c:v>42595.458333333336</c:v>
                </c:pt>
                <c:pt idx="14979">
                  <c:v>42595.479166666664</c:v>
                </c:pt>
                <c:pt idx="14980">
                  <c:v>42595.5</c:v>
                </c:pt>
                <c:pt idx="14981">
                  <c:v>42595.520833333336</c:v>
                </c:pt>
                <c:pt idx="14982">
                  <c:v>42595.541666666664</c:v>
                </c:pt>
                <c:pt idx="14983">
                  <c:v>42595.5625</c:v>
                </c:pt>
                <c:pt idx="14984">
                  <c:v>42595.583333333336</c:v>
                </c:pt>
                <c:pt idx="14985">
                  <c:v>42595.604166666664</c:v>
                </c:pt>
                <c:pt idx="14986">
                  <c:v>42595.625</c:v>
                </c:pt>
                <c:pt idx="14987">
                  <c:v>42595.645833333336</c:v>
                </c:pt>
                <c:pt idx="14988">
                  <c:v>42595.666666666664</c:v>
                </c:pt>
                <c:pt idx="14989">
                  <c:v>42595.6875</c:v>
                </c:pt>
                <c:pt idx="14990">
                  <c:v>42595.708333333336</c:v>
                </c:pt>
                <c:pt idx="14991">
                  <c:v>42595.729166666664</c:v>
                </c:pt>
                <c:pt idx="14992">
                  <c:v>42595.75</c:v>
                </c:pt>
                <c:pt idx="14993">
                  <c:v>42595.770833333336</c:v>
                </c:pt>
                <c:pt idx="14994">
                  <c:v>42595.791666666664</c:v>
                </c:pt>
                <c:pt idx="14995">
                  <c:v>42595.8125</c:v>
                </c:pt>
                <c:pt idx="14996">
                  <c:v>42595.833333333336</c:v>
                </c:pt>
                <c:pt idx="14997">
                  <c:v>42595.854166666664</c:v>
                </c:pt>
                <c:pt idx="14998">
                  <c:v>42595.875</c:v>
                </c:pt>
                <c:pt idx="14999">
                  <c:v>42595.895833333336</c:v>
                </c:pt>
                <c:pt idx="15000">
                  <c:v>42595.916666666664</c:v>
                </c:pt>
                <c:pt idx="15001">
                  <c:v>42595.9375</c:v>
                </c:pt>
                <c:pt idx="15002">
                  <c:v>42595.958333333336</c:v>
                </c:pt>
                <c:pt idx="15003">
                  <c:v>42595.979166666664</c:v>
                </c:pt>
                <c:pt idx="15004">
                  <c:v>42596</c:v>
                </c:pt>
                <c:pt idx="15005">
                  <c:v>42596.020833333336</c:v>
                </c:pt>
                <c:pt idx="15006">
                  <c:v>42596.041666666664</c:v>
                </c:pt>
                <c:pt idx="15007">
                  <c:v>42596.0625</c:v>
                </c:pt>
                <c:pt idx="15008">
                  <c:v>42596.083333333336</c:v>
                </c:pt>
                <c:pt idx="15009">
                  <c:v>42596.104166666664</c:v>
                </c:pt>
                <c:pt idx="15010">
                  <c:v>42596.125</c:v>
                </c:pt>
                <c:pt idx="15011">
                  <c:v>42596.145833333336</c:v>
                </c:pt>
                <c:pt idx="15012">
                  <c:v>42596.166666666664</c:v>
                </c:pt>
                <c:pt idx="15013">
                  <c:v>42596.1875</c:v>
                </c:pt>
                <c:pt idx="15014">
                  <c:v>42596.208333333336</c:v>
                </c:pt>
                <c:pt idx="15015">
                  <c:v>42596.229166666664</c:v>
                </c:pt>
                <c:pt idx="15016">
                  <c:v>42596.25</c:v>
                </c:pt>
                <c:pt idx="15017">
                  <c:v>42596.270833333336</c:v>
                </c:pt>
                <c:pt idx="15018">
                  <c:v>42596.291666666664</c:v>
                </c:pt>
                <c:pt idx="15019">
                  <c:v>42596.3125</c:v>
                </c:pt>
                <c:pt idx="15020">
                  <c:v>42596.333333333336</c:v>
                </c:pt>
                <c:pt idx="15021">
                  <c:v>42596.354166666664</c:v>
                </c:pt>
                <c:pt idx="15022">
                  <c:v>42596.375</c:v>
                </c:pt>
                <c:pt idx="15023">
                  <c:v>42596.395833333336</c:v>
                </c:pt>
                <c:pt idx="15024">
                  <c:v>42596.416666666664</c:v>
                </c:pt>
                <c:pt idx="15025">
                  <c:v>42596.4375</c:v>
                </c:pt>
                <c:pt idx="15026">
                  <c:v>42596.458333333336</c:v>
                </c:pt>
                <c:pt idx="15027">
                  <c:v>42596.479166666664</c:v>
                </c:pt>
                <c:pt idx="15028">
                  <c:v>42596.5</c:v>
                </c:pt>
                <c:pt idx="15029">
                  <c:v>42596.520833333336</c:v>
                </c:pt>
                <c:pt idx="15030">
                  <c:v>42596.541666666664</c:v>
                </c:pt>
                <c:pt idx="15031">
                  <c:v>42596.5625</c:v>
                </c:pt>
                <c:pt idx="15032">
                  <c:v>42596.583333333336</c:v>
                </c:pt>
                <c:pt idx="15033">
                  <c:v>42596.604166666664</c:v>
                </c:pt>
                <c:pt idx="15034">
                  <c:v>42596.625</c:v>
                </c:pt>
                <c:pt idx="15035">
                  <c:v>42596.645833333336</c:v>
                </c:pt>
                <c:pt idx="15036">
                  <c:v>42596.666666666664</c:v>
                </c:pt>
                <c:pt idx="15037">
                  <c:v>42596.6875</c:v>
                </c:pt>
                <c:pt idx="15038">
                  <c:v>42596.708333333336</c:v>
                </c:pt>
                <c:pt idx="15039">
                  <c:v>42596.729166666664</c:v>
                </c:pt>
                <c:pt idx="15040">
                  <c:v>42596.75</c:v>
                </c:pt>
                <c:pt idx="15041">
                  <c:v>42596.770833333336</c:v>
                </c:pt>
                <c:pt idx="15042">
                  <c:v>42596.791666666664</c:v>
                </c:pt>
                <c:pt idx="15043">
                  <c:v>42596.8125</c:v>
                </c:pt>
                <c:pt idx="15044">
                  <c:v>42596.833333333336</c:v>
                </c:pt>
                <c:pt idx="15045">
                  <c:v>42596.854166666664</c:v>
                </c:pt>
                <c:pt idx="15046">
                  <c:v>42596.875</c:v>
                </c:pt>
                <c:pt idx="15047">
                  <c:v>42596.895833333336</c:v>
                </c:pt>
                <c:pt idx="15048">
                  <c:v>42596.916666666664</c:v>
                </c:pt>
                <c:pt idx="15049">
                  <c:v>42596.9375</c:v>
                </c:pt>
                <c:pt idx="15050">
                  <c:v>42596.958333333336</c:v>
                </c:pt>
                <c:pt idx="15051">
                  <c:v>42596.979166666664</c:v>
                </c:pt>
                <c:pt idx="15052">
                  <c:v>42597</c:v>
                </c:pt>
                <c:pt idx="15053">
                  <c:v>42597.020833333336</c:v>
                </c:pt>
                <c:pt idx="15054">
                  <c:v>42597.041666666664</c:v>
                </c:pt>
                <c:pt idx="15055">
                  <c:v>42597.0625</c:v>
                </c:pt>
                <c:pt idx="15056">
                  <c:v>42597.083333333336</c:v>
                </c:pt>
                <c:pt idx="15057">
                  <c:v>42597.104166666664</c:v>
                </c:pt>
                <c:pt idx="15058">
                  <c:v>42597.125</c:v>
                </c:pt>
                <c:pt idx="15059">
                  <c:v>42597.145833333336</c:v>
                </c:pt>
                <c:pt idx="15060">
                  <c:v>42597.166666666664</c:v>
                </c:pt>
                <c:pt idx="15061">
                  <c:v>42597.1875</c:v>
                </c:pt>
                <c:pt idx="15062">
                  <c:v>42597.208333333336</c:v>
                </c:pt>
                <c:pt idx="15063">
                  <c:v>42597.229166666664</c:v>
                </c:pt>
                <c:pt idx="15064">
                  <c:v>42597.25</c:v>
                </c:pt>
                <c:pt idx="15065">
                  <c:v>42597.270833333336</c:v>
                </c:pt>
                <c:pt idx="15066">
                  <c:v>42597.291666666664</c:v>
                </c:pt>
                <c:pt idx="15067">
                  <c:v>42597.3125</c:v>
                </c:pt>
                <c:pt idx="15068">
                  <c:v>42597.333333333336</c:v>
                </c:pt>
                <c:pt idx="15069">
                  <c:v>42597.354166666664</c:v>
                </c:pt>
                <c:pt idx="15070">
                  <c:v>42597.375</c:v>
                </c:pt>
                <c:pt idx="15071">
                  <c:v>42597.395833333336</c:v>
                </c:pt>
                <c:pt idx="15072">
                  <c:v>42597.416666666664</c:v>
                </c:pt>
                <c:pt idx="15073">
                  <c:v>42597.4375</c:v>
                </c:pt>
                <c:pt idx="15074">
                  <c:v>42597.458333333336</c:v>
                </c:pt>
                <c:pt idx="15075">
                  <c:v>42597.479166666664</c:v>
                </c:pt>
                <c:pt idx="15076">
                  <c:v>42597.5</c:v>
                </c:pt>
                <c:pt idx="15077">
                  <c:v>42597.520833333336</c:v>
                </c:pt>
                <c:pt idx="15078">
                  <c:v>42597.541666666664</c:v>
                </c:pt>
                <c:pt idx="15079">
                  <c:v>42597.5625</c:v>
                </c:pt>
                <c:pt idx="15080">
                  <c:v>42597.583333333336</c:v>
                </c:pt>
                <c:pt idx="15081">
                  <c:v>42597.604166666664</c:v>
                </c:pt>
                <c:pt idx="15082">
                  <c:v>42597.625</c:v>
                </c:pt>
                <c:pt idx="15083">
                  <c:v>42597.645833333336</c:v>
                </c:pt>
                <c:pt idx="15084">
                  <c:v>42597.666666666664</c:v>
                </c:pt>
                <c:pt idx="15085">
                  <c:v>42597.6875</c:v>
                </c:pt>
                <c:pt idx="15086">
                  <c:v>42597.708333333336</c:v>
                </c:pt>
                <c:pt idx="15087">
                  <c:v>42597.729166666664</c:v>
                </c:pt>
                <c:pt idx="15088">
                  <c:v>42597.75</c:v>
                </c:pt>
                <c:pt idx="15089">
                  <c:v>42597.770833333336</c:v>
                </c:pt>
                <c:pt idx="15090">
                  <c:v>42597.791666666664</c:v>
                </c:pt>
                <c:pt idx="15091">
                  <c:v>42597.8125</c:v>
                </c:pt>
                <c:pt idx="15092">
                  <c:v>42597.833333333336</c:v>
                </c:pt>
                <c:pt idx="15093">
                  <c:v>42597.854166666664</c:v>
                </c:pt>
                <c:pt idx="15094">
                  <c:v>42597.875</c:v>
                </c:pt>
                <c:pt idx="15095">
                  <c:v>42597.895833333336</c:v>
                </c:pt>
                <c:pt idx="15096">
                  <c:v>42597.916666666664</c:v>
                </c:pt>
                <c:pt idx="15097">
                  <c:v>42597.9375</c:v>
                </c:pt>
                <c:pt idx="15098">
                  <c:v>42597.958333333336</c:v>
                </c:pt>
                <c:pt idx="15099">
                  <c:v>42597.979166666664</c:v>
                </c:pt>
                <c:pt idx="15100">
                  <c:v>42598</c:v>
                </c:pt>
                <c:pt idx="15101">
                  <c:v>42598.020833333336</c:v>
                </c:pt>
                <c:pt idx="15102">
                  <c:v>42598.041666666664</c:v>
                </c:pt>
                <c:pt idx="15103">
                  <c:v>42598.0625</c:v>
                </c:pt>
                <c:pt idx="15104">
                  <c:v>42598.083333333336</c:v>
                </c:pt>
                <c:pt idx="15105">
                  <c:v>42598.104166666664</c:v>
                </c:pt>
                <c:pt idx="15106">
                  <c:v>42598.125</c:v>
                </c:pt>
                <c:pt idx="15107">
                  <c:v>42598.145833333336</c:v>
                </c:pt>
                <c:pt idx="15108">
                  <c:v>42598.166666666664</c:v>
                </c:pt>
                <c:pt idx="15109">
                  <c:v>42598.1875</c:v>
                </c:pt>
                <c:pt idx="15110">
                  <c:v>42598.208333333336</c:v>
                </c:pt>
                <c:pt idx="15111">
                  <c:v>42598.229166666664</c:v>
                </c:pt>
                <c:pt idx="15112">
                  <c:v>42598.25</c:v>
                </c:pt>
                <c:pt idx="15113">
                  <c:v>42598.270833333336</c:v>
                </c:pt>
                <c:pt idx="15114">
                  <c:v>42598.291666666664</c:v>
                </c:pt>
                <c:pt idx="15115">
                  <c:v>42598.3125</c:v>
                </c:pt>
                <c:pt idx="15116">
                  <c:v>42598.333333333336</c:v>
                </c:pt>
                <c:pt idx="15117">
                  <c:v>42598.354166666664</c:v>
                </c:pt>
                <c:pt idx="15118">
                  <c:v>42598.375</c:v>
                </c:pt>
                <c:pt idx="15119">
                  <c:v>42598.395833333336</c:v>
                </c:pt>
                <c:pt idx="15120">
                  <c:v>42598.416666666664</c:v>
                </c:pt>
                <c:pt idx="15121">
                  <c:v>42598.4375</c:v>
                </c:pt>
                <c:pt idx="15122">
                  <c:v>42598.458333333336</c:v>
                </c:pt>
                <c:pt idx="15123">
                  <c:v>42598.479166666664</c:v>
                </c:pt>
                <c:pt idx="15124">
                  <c:v>42598.5</c:v>
                </c:pt>
                <c:pt idx="15125">
                  <c:v>42598.520833333336</c:v>
                </c:pt>
                <c:pt idx="15126">
                  <c:v>42598.541666666664</c:v>
                </c:pt>
                <c:pt idx="15127">
                  <c:v>42598.5625</c:v>
                </c:pt>
                <c:pt idx="15128">
                  <c:v>42598.583333333336</c:v>
                </c:pt>
                <c:pt idx="15129">
                  <c:v>42598.604166666664</c:v>
                </c:pt>
                <c:pt idx="15130">
                  <c:v>42598.625</c:v>
                </c:pt>
                <c:pt idx="15131">
                  <c:v>42598.645833333336</c:v>
                </c:pt>
                <c:pt idx="15132">
                  <c:v>42598.666666666664</c:v>
                </c:pt>
                <c:pt idx="15133">
                  <c:v>42598.6875</c:v>
                </c:pt>
                <c:pt idx="15134">
                  <c:v>42598.708333333336</c:v>
                </c:pt>
                <c:pt idx="15135">
                  <c:v>42598.729166666664</c:v>
                </c:pt>
                <c:pt idx="15136">
                  <c:v>42598.75</c:v>
                </c:pt>
                <c:pt idx="15137">
                  <c:v>42598.770833333336</c:v>
                </c:pt>
                <c:pt idx="15138">
                  <c:v>42598.791666666664</c:v>
                </c:pt>
                <c:pt idx="15139">
                  <c:v>42598.8125</c:v>
                </c:pt>
                <c:pt idx="15140">
                  <c:v>42598.833333333336</c:v>
                </c:pt>
                <c:pt idx="15141">
                  <c:v>42598.854166666664</c:v>
                </c:pt>
                <c:pt idx="15142">
                  <c:v>42598.875</c:v>
                </c:pt>
                <c:pt idx="15143">
                  <c:v>42598.895833333336</c:v>
                </c:pt>
                <c:pt idx="15144">
                  <c:v>42598.916666666664</c:v>
                </c:pt>
                <c:pt idx="15145">
                  <c:v>42598.9375</c:v>
                </c:pt>
                <c:pt idx="15146">
                  <c:v>42598.958333333336</c:v>
                </c:pt>
                <c:pt idx="15147">
                  <c:v>42598.979166666664</c:v>
                </c:pt>
                <c:pt idx="15148">
                  <c:v>42599</c:v>
                </c:pt>
                <c:pt idx="15149">
                  <c:v>42599.020833333336</c:v>
                </c:pt>
                <c:pt idx="15150">
                  <c:v>42599.041666666664</c:v>
                </c:pt>
                <c:pt idx="15151">
                  <c:v>42599.0625</c:v>
                </c:pt>
                <c:pt idx="15152">
                  <c:v>42599.083333333336</c:v>
                </c:pt>
                <c:pt idx="15153">
                  <c:v>42599.104166666664</c:v>
                </c:pt>
                <c:pt idx="15154">
                  <c:v>42599.125</c:v>
                </c:pt>
                <c:pt idx="15155">
                  <c:v>42599.145833333336</c:v>
                </c:pt>
                <c:pt idx="15156">
                  <c:v>42599.166666666664</c:v>
                </c:pt>
                <c:pt idx="15157">
                  <c:v>42599.1875</c:v>
                </c:pt>
                <c:pt idx="15158">
                  <c:v>42599.208333333336</c:v>
                </c:pt>
                <c:pt idx="15159">
                  <c:v>42599.229166666664</c:v>
                </c:pt>
                <c:pt idx="15160">
                  <c:v>42599.25</c:v>
                </c:pt>
                <c:pt idx="15161">
                  <c:v>42599.270833333336</c:v>
                </c:pt>
                <c:pt idx="15162">
                  <c:v>42599.291666666664</c:v>
                </c:pt>
                <c:pt idx="15163">
                  <c:v>42599.3125</c:v>
                </c:pt>
                <c:pt idx="15164">
                  <c:v>42599.333333333336</c:v>
                </c:pt>
                <c:pt idx="15165">
                  <c:v>42599.354166666664</c:v>
                </c:pt>
                <c:pt idx="15166">
                  <c:v>42599.375</c:v>
                </c:pt>
                <c:pt idx="15167">
                  <c:v>42599.395833333336</c:v>
                </c:pt>
                <c:pt idx="15168">
                  <c:v>42599.416666666664</c:v>
                </c:pt>
                <c:pt idx="15169">
                  <c:v>42599.4375</c:v>
                </c:pt>
                <c:pt idx="15170">
                  <c:v>42599.458333333336</c:v>
                </c:pt>
                <c:pt idx="15171">
                  <c:v>42599.479166666664</c:v>
                </c:pt>
                <c:pt idx="15172">
                  <c:v>42599.5</c:v>
                </c:pt>
                <c:pt idx="15173">
                  <c:v>42599.520833333336</c:v>
                </c:pt>
                <c:pt idx="15174">
                  <c:v>42599.541666666664</c:v>
                </c:pt>
                <c:pt idx="15175">
                  <c:v>42599.5625</c:v>
                </c:pt>
                <c:pt idx="15176">
                  <c:v>42599.583333333336</c:v>
                </c:pt>
                <c:pt idx="15177">
                  <c:v>42599.604166666664</c:v>
                </c:pt>
                <c:pt idx="15178">
                  <c:v>42599.625</c:v>
                </c:pt>
                <c:pt idx="15179">
                  <c:v>42599.645833333336</c:v>
                </c:pt>
                <c:pt idx="15180">
                  <c:v>42599.666666666664</c:v>
                </c:pt>
                <c:pt idx="15181">
                  <c:v>42599.6875</c:v>
                </c:pt>
                <c:pt idx="15182">
                  <c:v>42599.708333333336</c:v>
                </c:pt>
                <c:pt idx="15183">
                  <c:v>42599.729166666664</c:v>
                </c:pt>
                <c:pt idx="15184">
                  <c:v>42599.75</c:v>
                </c:pt>
                <c:pt idx="15185">
                  <c:v>42599.770833333336</c:v>
                </c:pt>
                <c:pt idx="15186">
                  <c:v>42599.791666666664</c:v>
                </c:pt>
                <c:pt idx="15187">
                  <c:v>42599.8125</c:v>
                </c:pt>
                <c:pt idx="15188">
                  <c:v>42599.833333333336</c:v>
                </c:pt>
                <c:pt idx="15189">
                  <c:v>42599.854166666664</c:v>
                </c:pt>
                <c:pt idx="15190">
                  <c:v>42599.875</c:v>
                </c:pt>
                <c:pt idx="15191">
                  <c:v>42599.895833333336</c:v>
                </c:pt>
                <c:pt idx="15192">
                  <c:v>42599.916666666664</c:v>
                </c:pt>
                <c:pt idx="15193">
                  <c:v>42599.9375</c:v>
                </c:pt>
                <c:pt idx="15194">
                  <c:v>42599.958333333336</c:v>
                </c:pt>
                <c:pt idx="15195">
                  <c:v>42599.979166666664</c:v>
                </c:pt>
                <c:pt idx="15196">
                  <c:v>42600</c:v>
                </c:pt>
                <c:pt idx="15197">
                  <c:v>42600.020833333336</c:v>
                </c:pt>
                <c:pt idx="15198">
                  <c:v>42600.041666666664</c:v>
                </c:pt>
                <c:pt idx="15199">
                  <c:v>42600.0625</c:v>
                </c:pt>
                <c:pt idx="15200">
                  <c:v>42600.083333333336</c:v>
                </c:pt>
                <c:pt idx="15201">
                  <c:v>42600.104166666664</c:v>
                </c:pt>
                <c:pt idx="15202">
                  <c:v>42600.125</c:v>
                </c:pt>
                <c:pt idx="15203">
                  <c:v>42600.145833333336</c:v>
                </c:pt>
                <c:pt idx="15204">
                  <c:v>42600.166666666664</c:v>
                </c:pt>
                <c:pt idx="15205">
                  <c:v>42600.1875</c:v>
                </c:pt>
                <c:pt idx="15206">
                  <c:v>42600.208333333336</c:v>
                </c:pt>
                <c:pt idx="15207">
                  <c:v>42600.229166666664</c:v>
                </c:pt>
                <c:pt idx="15208">
                  <c:v>42600.25</c:v>
                </c:pt>
                <c:pt idx="15209">
                  <c:v>42600.270833333336</c:v>
                </c:pt>
                <c:pt idx="15210">
                  <c:v>42600.291666666664</c:v>
                </c:pt>
                <c:pt idx="15211">
                  <c:v>42600.3125</c:v>
                </c:pt>
                <c:pt idx="15212">
                  <c:v>42600.333333333336</c:v>
                </c:pt>
                <c:pt idx="15213">
                  <c:v>42600.354166666664</c:v>
                </c:pt>
                <c:pt idx="15214">
                  <c:v>42600.375</c:v>
                </c:pt>
                <c:pt idx="15215">
                  <c:v>42600.395833333336</c:v>
                </c:pt>
                <c:pt idx="15216">
                  <c:v>42600.416666666664</c:v>
                </c:pt>
                <c:pt idx="15217">
                  <c:v>42600.4375</c:v>
                </c:pt>
                <c:pt idx="15218">
                  <c:v>42600.458333333336</c:v>
                </c:pt>
                <c:pt idx="15219">
                  <c:v>42600.479166666664</c:v>
                </c:pt>
                <c:pt idx="15220">
                  <c:v>42600.5</c:v>
                </c:pt>
                <c:pt idx="15221">
                  <c:v>42600.520833333336</c:v>
                </c:pt>
                <c:pt idx="15222">
                  <c:v>42600.541666666664</c:v>
                </c:pt>
                <c:pt idx="15223">
                  <c:v>42600.5625</c:v>
                </c:pt>
                <c:pt idx="15224">
                  <c:v>42600.583333333336</c:v>
                </c:pt>
                <c:pt idx="15225">
                  <c:v>42600.604166666664</c:v>
                </c:pt>
                <c:pt idx="15226">
                  <c:v>42600.625</c:v>
                </c:pt>
                <c:pt idx="15227">
                  <c:v>42600.645833333336</c:v>
                </c:pt>
                <c:pt idx="15228">
                  <c:v>42600.666666666664</c:v>
                </c:pt>
                <c:pt idx="15229">
                  <c:v>42600.6875</c:v>
                </c:pt>
                <c:pt idx="15230">
                  <c:v>42600.708333333336</c:v>
                </c:pt>
                <c:pt idx="15231">
                  <c:v>42600.729166666664</c:v>
                </c:pt>
                <c:pt idx="15232">
                  <c:v>42600.75</c:v>
                </c:pt>
                <c:pt idx="15233">
                  <c:v>42600.770833333336</c:v>
                </c:pt>
                <c:pt idx="15234">
                  <c:v>42600.791666666664</c:v>
                </c:pt>
                <c:pt idx="15235">
                  <c:v>42600.8125</c:v>
                </c:pt>
                <c:pt idx="15236">
                  <c:v>42600.833333333336</c:v>
                </c:pt>
                <c:pt idx="15237">
                  <c:v>42600.854166666664</c:v>
                </c:pt>
                <c:pt idx="15238">
                  <c:v>42600.875</c:v>
                </c:pt>
                <c:pt idx="15239">
                  <c:v>42600.895833333336</c:v>
                </c:pt>
                <c:pt idx="15240">
                  <c:v>42600.916666666664</c:v>
                </c:pt>
                <c:pt idx="15241">
                  <c:v>42600.9375</c:v>
                </c:pt>
                <c:pt idx="15242">
                  <c:v>42600.958333333336</c:v>
                </c:pt>
                <c:pt idx="15243">
                  <c:v>42600.979166666664</c:v>
                </c:pt>
                <c:pt idx="15244">
                  <c:v>42601</c:v>
                </c:pt>
                <c:pt idx="15245">
                  <c:v>42601.020833333336</c:v>
                </c:pt>
                <c:pt idx="15246">
                  <c:v>42601.041666666664</c:v>
                </c:pt>
                <c:pt idx="15247">
                  <c:v>42601.0625</c:v>
                </c:pt>
                <c:pt idx="15248">
                  <c:v>42601.083333333336</c:v>
                </c:pt>
                <c:pt idx="15249">
                  <c:v>42601.104166666664</c:v>
                </c:pt>
                <c:pt idx="15250">
                  <c:v>42601.125</c:v>
                </c:pt>
                <c:pt idx="15251">
                  <c:v>42601.145833333336</c:v>
                </c:pt>
                <c:pt idx="15252">
                  <c:v>42601.166666666664</c:v>
                </c:pt>
                <c:pt idx="15253">
                  <c:v>42601.1875</c:v>
                </c:pt>
                <c:pt idx="15254">
                  <c:v>42601.208333333336</c:v>
                </c:pt>
                <c:pt idx="15255">
                  <c:v>42601.229166666664</c:v>
                </c:pt>
                <c:pt idx="15256">
                  <c:v>42601.25</c:v>
                </c:pt>
                <c:pt idx="15257">
                  <c:v>42601.270833333336</c:v>
                </c:pt>
                <c:pt idx="15258">
                  <c:v>42601.291666666664</c:v>
                </c:pt>
                <c:pt idx="15259">
                  <c:v>42601.3125</c:v>
                </c:pt>
                <c:pt idx="15260">
                  <c:v>42601.333333333336</c:v>
                </c:pt>
                <c:pt idx="15261">
                  <c:v>42601.354166666664</c:v>
                </c:pt>
                <c:pt idx="15262">
                  <c:v>42601.375</c:v>
                </c:pt>
                <c:pt idx="15263">
                  <c:v>42601.395833333336</c:v>
                </c:pt>
                <c:pt idx="15264">
                  <c:v>42601.416666666664</c:v>
                </c:pt>
                <c:pt idx="15265">
                  <c:v>42601.4375</c:v>
                </c:pt>
                <c:pt idx="15266">
                  <c:v>42601.458333333336</c:v>
                </c:pt>
                <c:pt idx="15267">
                  <c:v>42601.479166666664</c:v>
                </c:pt>
                <c:pt idx="15268">
                  <c:v>42601.5</c:v>
                </c:pt>
                <c:pt idx="15269">
                  <c:v>42601.520833333336</c:v>
                </c:pt>
                <c:pt idx="15270">
                  <c:v>42601.541666666664</c:v>
                </c:pt>
                <c:pt idx="15271">
                  <c:v>42601.5625</c:v>
                </c:pt>
                <c:pt idx="15272">
                  <c:v>42601.583333333336</c:v>
                </c:pt>
                <c:pt idx="15273">
                  <c:v>42601.604166666664</c:v>
                </c:pt>
                <c:pt idx="15274">
                  <c:v>42601.625</c:v>
                </c:pt>
                <c:pt idx="15275">
                  <c:v>42601.645833333336</c:v>
                </c:pt>
                <c:pt idx="15276">
                  <c:v>42601.666666666664</c:v>
                </c:pt>
                <c:pt idx="15277">
                  <c:v>42601.6875</c:v>
                </c:pt>
                <c:pt idx="15278">
                  <c:v>42601.708333333336</c:v>
                </c:pt>
                <c:pt idx="15279">
                  <c:v>42601.729166666664</c:v>
                </c:pt>
                <c:pt idx="15280">
                  <c:v>42601.75</c:v>
                </c:pt>
                <c:pt idx="15281">
                  <c:v>42601.770833333336</c:v>
                </c:pt>
                <c:pt idx="15282">
                  <c:v>42601.791666666664</c:v>
                </c:pt>
                <c:pt idx="15283">
                  <c:v>42601.8125</c:v>
                </c:pt>
                <c:pt idx="15284">
                  <c:v>42601.833333333336</c:v>
                </c:pt>
                <c:pt idx="15285">
                  <c:v>42601.854166666664</c:v>
                </c:pt>
                <c:pt idx="15286">
                  <c:v>42601.875</c:v>
                </c:pt>
                <c:pt idx="15287">
                  <c:v>42601.895833333336</c:v>
                </c:pt>
                <c:pt idx="15288">
                  <c:v>42601.916666666664</c:v>
                </c:pt>
                <c:pt idx="15289">
                  <c:v>42601.9375</c:v>
                </c:pt>
                <c:pt idx="15290">
                  <c:v>42601.958333333336</c:v>
                </c:pt>
                <c:pt idx="15291">
                  <c:v>42601.979166666664</c:v>
                </c:pt>
                <c:pt idx="15292">
                  <c:v>42602</c:v>
                </c:pt>
                <c:pt idx="15293">
                  <c:v>42602.020833333336</c:v>
                </c:pt>
                <c:pt idx="15294">
                  <c:v>42602.041666666664</c:v>
                </c:pt>
                <c:pt idx="15295">
                  <c:v>42602.0625</c:v>
                </c:pt>
                <c:pt idx="15296">
                  <c:v>42602.083333333336</c:v>
                </c:pt>
                <c:pt idx="15297">
                  <c:v>42602.104166666664</c:v>
                </c:pt>
                <c:pt idx="15298">
                  <c:v>42602.125</c:v>
                </c:pt>
                <c:pt idx="15299">
                  <c:v>42602.145833333336</c:v>
                </c:pt>
                <c:pt idx="15300">
                  <c:v>42602.166666666664</c:v>
                </c:pt>
                <c:pt idx="15301">
                  <c:v>42602.1875</c:v>
                </c:pt>
                <c:pt idx="15302">
                  <c:v>42602.208333333336</c:v>
                </c:pt>
                <c:pt idx="15303">
                  <c:v>42602.229166666664</c:v>
                </c:pt>
                <c:pt idx="15304">
                  <c:v>42602.25</c:v>
                </c:pt>
                <c:pt idx="15305">
                  <c:v>42602.270833333336</c:v>
                </c:pt>
                <c:pt idx="15306">
                  <c:v>42602.291666666664</c:v>
                </c:pt>
                <c:pt idx="15307">
                  <c:v>42602.3125</c:v>
                </c:pt>
                <c:pt idx="15308">
                  <c:v>42602.333333333336</c:v>
                </c:pt>
                <c:pt idx="15309">
                  <c:v>42602.354166666664</c:v>
                </c:pt>
                <c:pt idx="15310">
                  <c:v>42602.375</c:v>
                </c:pt>
                <c:pt idx="15311">
                  <c:v>42602.395833333336</c:v>
                </c:pt>
                <c:pt idx="15312">
                  <c:v>42602.416666666664</c:v>
                </c:pt>
                <c:pt idx="15313">
                  <c:v>42602.4375</c:v>
                </c:pt>
                <c:pt idx="15314">
                  <c:v>42602.458333333336</c:v>
                </c:pt>
                <c:pt idx="15315">
                  <c:v>42602.479166666664</c:v>
                </c:pt>
                <c:pt idx="15316">
                  <c:v>42602.5</c:v>
                </c:pt>
                <c:pt idx="15317">
                  <c:v>42602.520833333336</c:v>
                </c:pt>
                <c:pt idx="15318">
                  <c:v>42602.541666666664</c:v>
                </c:pt>
                <c:pt idx="15319">
                  <c:v>42602.5625</c:v>
                </c:pt>
                <c:pt idx="15320">
                  <c:v>42602.583333333336</c:v>
                </c:pt>
                <c:pt idx="15321">
                  <c:v>42602.604166666664</c:v>
                </c:pt>
                <c:pt idx="15322">
                  <c:v>42602.625</c:v>
                </c:pt>
                <c:pt idx="15323">
                  <c:v>42602.645833333336</c:v>
                </c:pt>
                <c:pt idx="15324">
                  <c:v>42602.666666666664</c:v>
                </c:pt>
                <c:pt idx="15325">
                  <c:v>42602.6875</c:v>
                </c:pt>
                <c:pt idx="15326">
                  <c:v>42602.708333333336</c:v>
                </c:pt>
                <c:pt idx="15327">
                  <c:v>42602.729166666664</c:v>
                </c:pt>
                <c:pt idx="15328">
                  <c:v>42602.75</c:v>
                </c:pt>
                <c:pt idx="15329">
                  <c:v>42602.770833333336</c:v>
                </c:pt>
                <c:pt idx="15330">
                  <c:v>42602.791666666664</c:v>
                </c:pt>
                <c:pt idx="15331">
                  <c:v>42602.8125</c:v>
                </c:pt>
                <c:pt idx="15332">
                  <c:v>42602.833333333336</c:v>
                </c:pt>
                <c:pt idx="15333">
                  <c:v>42602.854166666664</c:v>
                </c:pt>
                <c:pt idx="15334">
                  <c:v>42602.875</c:v>
                </c:pt>
                <c:pt idx="15335">
                  <c:v>42602.895833333336</c:v>
                </c:pt>
                <c:pt idx="15336">
                  <c:v>42602.916666666664</c:v>
                </c:pt>
                <c:pt idx="15337">
                  <c:v>42602.9375</c:v>
                </c:pt>
                <c:pt idx="15338">
                  <c:v>42602.958333333336</c:v>
                </c:pt>
                <c:pt idx="15339">
                  <c:v>42602.979166666664</c:v>
                </c:pt>
                <c:pt idx="15340">
                  <c:v>42603</c:v>
                </c:pt>
                <c:pt idx="15341">
                  <c:v>42603.020833333336</c:v>
                </c:pt>
                <c:pt idx="15342">
                  <c:v>42603.041666666664</c:v>
                </c:pt>
                <c:pt idx="15343">
                  <c:v>42603.0625</c:v>
                </c:pt>
                <c:pt idx="15344">
                  <c:v>42603.083333333336</c:v>
                </c:pt>
                <c:pt idx="15345">
                  <c:v>42603.104166666664</c:v>
                </c:pt>
                <c:pt idx="15346">
                  <c:v>42603.125</c:v>
                </c:pt>
                <c:pt idx="15347">
                  <c:v>42603.145833333336</c:v>
                </c:pt>
                <c:pt idx="15348">
                  <c:v>42603.166666666664</c:v>
                </c:pt>
                <c:pt idx="15349">
                  <c:v>42603.1875</c:v>
                </c:pt>
                <c:pt idx="15350">
                  <c:v>42603.208333333336</c:v>
                </c:pt>
                <c:pt idx="15351">
                  <c:v>42603.229166666664</c:v>
                </c:pt>
                <c:pt idx="15352">
                  <c:v>42603.25</c:v>
                </c:pt>
                <c:pt idx="15353">
                  <c:v>42603.270833333336</c:v>
                </c:pt>
                <c:pt idx="15354">
                  <c:v>42603.291666666664</c:v>
                </c:pt>
                <c:pt idx="15355">
                  <c:v>42603.3125</c:v>
                </c:pt>
                <c:pt idx="15356">
                  <c:v>42603.333333333336</c:v>
                </c:pt>
                <c:pt idx="15357">
                  <c:v>42603.354166666664</c:v>
                </c:pt>
                <c:pt idx="15358">
                  <c:v>42603.375</c:v>
                </c:pt>
                <c:pt idx="15359">
                  <c:v>42603.395833333336</c:v>
                </c:pt>
                <c:pt idx="15360">
                  <c:v>42603.416666666664</c:v>
                </c:pt>
                <c:pt idx="15361">
                  <c:v>42603.4375</c:v>
                </c:pt>
                <c:pt idx="15362">
                  <c:v>42603.458333333336</c:v>
                </c:pt>
                <c:pt idx="15363">
                  <c:v>42603.479166666664</c:v>
                </c:pt>
                <c:pt idx="15364">
                  <c:v>42603.5</c:v>
                </c:pt>
                <c:pt idx="15365">
                  <c:v>42603.520833333336</c:v>
                </c:pt>
                <c:pt idx="15366">
                  <c:v>42603.541666666664</c:v>
                </c:pt>
                <c:pt idx="15367">
                  <c:v>42603.5625</c:v>
                </c:pt>
                <c:pt idx="15368">
                  <c:v>42603.583333333336</c:v>
                </c:pt>
                <c:pt idx="15369">
                  <c:v>42603.604166666664</c:v>
                </c:pt>
                <c:pt idx="15370">
                  <c:v>42603.625</c:v>
                </c:pt>
                <c:pt idx="15371">
                  <c:v>42603.645833333336</c:v>
                </c:pt>
                <c:pt idx="15372">
                  <c:v>42603.666666666664</c:v>
                </c:pt>
                <c:pt idx="15373">
                  <c:v>42603.6875</c:v>
                </c:pt>
                <c:pt idx="15374">
                  <c:v>42603.708333333336</c:v>
                </c:pt>
                <c:pt idx="15375">
                  <c:v>42603.729166666664</c:v>
                </c:pt>
                <c:pt idx="15376">
                  <c:v>42603.75</c:v>
                </c:pt>
                <c:pt idx="15377">
                  <c:v>42603.770833333336</c:v>
                </c:pt>
                <c:pt idx="15378">
                  <c:v>42603.791666666664</c:v>
                </c:pt>
                <c:pt idx="15379">
                  <c:v>42603.8125</c:v>
                </c:pt>
                <c:pt idx="15380">
                  <c:v>42603.833333333336</c:v>
                </c:pt>
                <c:pt idx="15381">
                  <c:v>42603.854166666664</c:v>
                </c:pt>
                <c:pt idx="15382">
                  <c:v>42603.875</c:v>
                </c:pt>
                <c:pt idx="15383">
                  <c:v>42603.895833333336</c:v>
                </c:pt>
                <c:pt idx="15384">
                  <c:v>42603.916666666664</c:v>
                </c:pt>
                <c:pt idx="15385">
                  <c:v>42603.9375</c:v>
                </c:pt>
                <c:pt idx="15386">
                  <c:v>42603.958333333336</c:v>
                </c:pt>
                <c:pt idx="15387">
                  <c:v>42603.979166666664</c:v>
                </c:pt>
                <c:pt idx="15388">
                  <c:v>42604</c:v>
                </c:pt>
                <c:pt idx="15389">
                  <c:v>42604.020833333336</c:v>
                </c:pt>
                <c:pt idx="15390">
                  <c:v>42604.041666666664</c:v>
                </c:pt>
                <c:pt idx="15391">
                  <c:v>42604.0625</c:v>
                </c:pt>
                <c:pt idx="15392">
                  <c:v>42604.083333333336</c:v>
                </c:pt>
                <c:pt idx="15393">
                  <c:v>42604.104166666664</c:v>
                </c:pt>
                <c:pt idx="15394">
                  <c:v>42604.125</c:v>
                </c:pt>
                <c:pt idx="15395">
                  <c:v>42604.145833333336</c:v>
                </c:pt>
                <c:pt idx="15396">
                  <c:v>42604.166666666664</c:v>
                </c:pt>
                <c:pt idx="15397">
                  <c:v>42604.1875</c:v>
                </c:pt>
                <c:pt idx="15398">
                  <c:v>42604.208333333336</c:v>
                </c:pt>
                <c:pt idx="15399">
                  <c:v>42604.229166666664</c:v>
                </c:pt>
                <c:pt idx="15400">
                  <c:v>42604.25</c:v>
                </c:pt>
                <c:pt idx="15401">
                  <c:v>42604.270833333336</c:v>
                </c:pt>
                <c:pt idx="15402">
                  <c:v>42604.291666666664</c:v>
                </c:pt>
                <c:pt idx="15403">
                  <c:v>42604.3125</c:v>
                </c:pt>
                <c:pt idx="15404">
                  <c:v>42604.333333333336</c:v>
                </c:pt>
                <c:pt idx="15405">
                  <c:v>42604.354166666664</c:v>
                </c:pt>
                <c:pt idx="15406">
                  <c:v>42604.375</c:v>
                </c:pt>
                <c:pt idx="15407">
                  <c:v>42604.395833333336</c:v>
                </c:pt>
                <c:pt idx="15408">
                  <c:v>42604.416666666664</c:v>
                </c:pt>
                <c:pt idx="15409">
                  <c:v>42604.4375</c:v>
                </c:pt>
                <c:pt idx="15410">
                  <c:v>42604.458333333336</c:v>
                </c:pt>
                <c:pt idx="15411">
                  <c:v>42604.479166666664</c:v>
                </c:pt>
                <c:pt idx="15412">
                  <c:v>42604.5</c:v>
                </c:pt>
                <c:pt idx="15413">
                  <c:v>42604.520833333336</c:v>
                </c:pt>
                <c:pt idx="15414">
                  <c:v>42604.541666666664</c:v>
                </c:pt>
                <c:pt idx="15415">
                  <c:v>42604.5625</c:v>
                </c:pt>
                <c:pt idx="15416">
                  <c:v>42604.583333333336</c:v>
                </c:pt>
                <c:pt idx="15417">
                  <c:v>42604.604166666664</c:v>
                </c:pt>
                <c:pt idx="15418">
                  <c:v>42604.625</c:v>
                </c:pt>
                <c:pt idx="15419">
                  <c:v>42604.645833333336</c:v>
                </c:pt>
                <c:pt idx="15420">
                  <c:v>42604.666666666664</c:v>
                </c:pt>
                <c:pt idx="15421">
                  <c:v>42604.6875</c:v>
                </c:pt>
                <c:pt idx="15422">
                  <c:v>42604.708333333336</c:v>
                </c:pt>
                <c:pt idx="15423">
                  <c:v>42604.729166666664</c:v>
                </c:pt>
                <c:pt idx="15424">
                  <c:v>42604.75</c:v>
                </c:pt>
                <c:pt idx="15425">
                  <c:v>42604.770833333336</c:v>
                </c:pt>
                <c:pt idx="15426">
                  <c:v>42604.791666666664</c:v>
                </c:pt>
                <c:pt idx="15427">
                  <c:v>42604.8125</c:v>
                </c:pt>
                <c:pt idx="15428">
                  <c:v>42604.833333333336</c:v>
                </c:pt>
                <c:pt idx="15429">
                  <c:v>42604.854166666664</c:v>
                </c:pt>
                <c:pt idx="15430">
                  <c:v>42604.875</c:v>
                </c:pt>
                <c:pt idx="15431">
                  <c:v>42604.895833333336</c:v>
                </c:pt>
                <c:pt idx="15432">
                  <c:v>42604.916666666664</c:v>
                </c:pt>
                <c:pt idx="15433">
                  <c:v>42604.9375</c:v>
                </c:pt>
                <c:pt idx="15434">
                  <c:v>42604.958333333336</c:v>
                </c:pt>
                <c:pt idx="15435">
                  <c:v>42604.979166666664</c:v>
                </c:pt>
                <c:pt idx="15436">
                  <c:v>42605</c:v>
                </c:pt>
                <c:pt idx="15437">
                  <c:v>42605.020833333336</c:v>
                </c:pt>
                <c:pt idx="15438">
                  <c:v>42605.041666666664</c:v>
                </c:pt>
                <c:pt idx="15439">
                  <c:v>42605.0625</c:v>
                </c:pt>
                <c:pt idx="15440">
                  <c:v>42605.083333333336</c:v>
                </c:pt>
                <c:pt idx="15441">
                  <c:v>42605.104166666664</c:v>
                </c:pt>
                <c:pt idx="15442">
                  <c:v>42605.125</c:v>
                </c:pt>
                <c:pt idx="15443">
                  <c:v>42605.145833333336</c:v>
                </c:pt>
                <c:pt idx="15444">
                  <c:v>42605.166666666664</c:v>
                </c:pt>
                <c:pt idx="15445">
                  <c:v>42605.1875</c:v>
                </c:pt>
                <c:pt idx="15446">
                  <c:v>42605.208333333336</c:v>
                </c:pt>
                <c:pt idx="15447">
                  <c:v>42605.229166666664</c:v>
                </c:pt>
                <c:pt idx="15448">
                  <c:v>42605.25</c:v>
                </c:pt>
                <c:pt idx="15449">
                  <c:v>42605.270833333336</c:v>
                </c:pt>
                <c:pt idx="15450">
                  <c:v>42605.291666666664</c:v>
                </c:pt>
                <c:pt idx="15451">
                  <c:v>42605.3125</c:v>
                </c:pt>
                <c:pt idx="15452">
                  <c:v>42605.333333333336</c:v>
                </c:pt>
                <c:pt idx="15453">
                  <c:v>42605.354166666664</c:v>
                </c:pt>
                <c:pt idx="15454">
                  <c:v>42605.375</c:v>
                </c:pt>
                <c:pt idx="15455">
                  <c:v>42605.395833333336</c:v>
                </c:pt>
                <c:pt idx="15456">
                  <c:v>42605.416666666664</c:v>
                </c:pt>
                <c:pt idx="15457">
                  <c:v>42605.4375</c:v>
                </c:pt>
                <c:pt idx="15458">
                  <c:v>42605.458333333336</c:v>
                </c:pt>
                <c:pt idx="15459">
                  <c:v>42605.479166666664</c:v>
                </c:pt>
                <c:pt idx="15460">
                  <c:v>42605.5</c:v>
                </c:pt>
                <c:pt idx="15461">
                  <c:v>42605.520833333336</c:v>
                </c:pt>
                <c:pt idx="15462">
                  <c:v>42605.541666666664</c:v>
                </c:pt>
                <c:pt idx="15463">
                  <c:v>42605.5625</c:v>
                </c:pt>
                <c:pt idx="15464">
                  <c:v>42605.583333333336</c:v>
                </c:pt>
                <c:pt idx="15465">
                  <c:v>42605.604166666664</c:v>
                </c:pt>
                <c:pt idx="15466">
                  <c:v>42605.625</c:v>
                </c:pt>
                <c:pt idx="15467">
                  <c:v>42605.645833333336</c:v>
                </c:pt>
                <c:pt idx="15468">
                  <c:v>42605.666666666664</c:v>
                </c:pt>
                <c:pt idx="15469">
                  <c:v>42605.6875</c:v>
                </c:pt>
                <c:pt idx="15470">
                  <c:v>42605.708333333336</c:v>
                </c:pt>
                <c:pt idx="15471">
                  <c:v>42605.729166666664</c:v>
                </c:pt>
                <c:pt idx="15472">
                  <c:v>42605.75</c:v>
                </c:pt>
                <c:pt idx="15473">
                  <c:v>42605.770833333336</c:v>
                </c:pt>
                <c:pt idx="15474">
                  <c:v>42605.791666666664</c:v>
                </c:pt>
                <c:pt idx="15475">
                  <c:v>42605.8125</c:v>
                </c:pt>
                <c:pt idx="15476">
                  <c:v>42605.833333333336</c:v>
                </c:pt>
                <c:pt idx="15477">
                  <c:v>42605.854166666664</c:v>
                </c:pt>
                <c:pt idx="15478">
                  <c:v>42605.875</c:v>
                </c:pt>
                <c:pt idx="15479">
                  <c:v>42605.895833333336</c:v>
                </c:pt>
                <c:pt idx="15480">
                  <c:v>42605.916666666664</c:v>
                </c:pt>
                <c:pt idx="15481">
                  <c:v>42605.9375</c:v>
                </c:pt>
                <c:pt idx="15482">
                  <c:v>42605.958333333336</c:v>
                </c:pt>
                <c:pt idx="15483">
                  <c:v>42605.979166666664</c:v>
                </c:pt>
                <c:pt idx="15484">
                  <c:v>42606</c:v>
                </c:pt>
                <c:pt idx="15485">
                  <c:v>42606.020833333336</c:v>
                </c:pt>
                <c:pt idx="15486">
                  <c:v>42606.041666666664</c:v>
                </c:pt>
                <c:pt idx="15487">
                  <c:v>42606.0625</c:v>
                </c:pt>
                <c:pt idx="15488">
                  <c:v>42606.083333333336</c:v>
                </c:pt>
                <c:pt idx="15489">
                  <c:v>42606.104166666664</c:v>
                </c:pt>
                <c:pt idx="15490">
                  <c:v>42606.125</c:v>
                </c:pt>
                <c:pt idx="15491">
                  <c:v>42606.145833333336</c:v>
                </c:pt>
                <c:pt idx="15492">
                  <c:v>42606.166666666664</c:v>
                </c:pt>
                <c:pt idx="15493">
                  <c:v>42606.1875</c:v>
                </c:pt>
                <c:pt idx="15494">
                  <c:v>42606.208333333336</c:v>
                </c:pt>
                <c:pt idx="15495">
                  <c:v>42606.229166666664</c:v>
                </c:pt>
                <c:pt idx="15496">
                  <c:v>42606.25</c:v>
                </c:pt>
                <c:pt idx="15497">
                  <c:v>42606.270833333336</c:v>
                </c:pt>
                <c:pt idx="15498">
                  <c:v>42606.291666666664</c:v>
                </c:pt>
                <c:pt idx="15499">
                  <c:v>42606.3125</c:v>
                </c:pt>
                <c:pt idx="15500">
                  <c:v>42606.333333333336</c:v>
                </c:pt>
                <c:pt idx="15501">
                  <c:v>42606.354166666664</c:v>
                </c:pt>
                <c:pt idx="15502">
                  <c:v>42606.375</c:v>
                </c:pt>
                <c:pt idx="15503">
                  <c:v>42606.395833333336</c:v>
                </c:pt>
                <c:pt idx="15504">
                  <c:v>42606.416666666664</c:v>
                </c:pt>
                <c:pt idx="15505">
                  <c:v>42606.4375</c:v>
                </c:pt>
                <c:pt idx="15506">
                  <c:v>42606.458333333336</c:v>
                </c:pt>
                <c:pt idx="15507">
                  <c:v>42606.479166666664</c:v>
                </c:pt>
                <c:pt idx="15508">
                  <c:v>42606.5</c:v>
                </c:pt>
                <c:pt idx="15509">
                  <c:v>42606.520833333336</c:v>
                </c:pt>
                <c:pt idx="15510">
                  <c:v>42606.541666666664</c:v>
                </c:pt>
                <c:pt idx="15511">
                  <c:v>42606.5625</c:v>
                </c:pt>
                <c:pt idx="15512">
                  <c:v>42606.583333333336</c:v>
                </c:pt>
                <c:pt idx="15513">
                  <c:v>42606.604166666664</c:v>
                </c:pt>
                <c:pt idx="15514">
                  <c:v>42606.625</c:v>
                </c:pt>
                <c:pt idx="15515">
                  <c:v>42606.645833333336</c:v>
                </c:pt>
                <c:pt idx="15516">
                  <c:v>42606.666666666664</c:v>
                </c:pt>
                <c:pt idx="15517">
                  <c:v>42606.6875</c:v>
                </c:pt>
                <c:pt idx="15518">
                  <c:v>42606.708333333336</c:v>
                </c:pt>
                <c:pt idx="15519">
                  <c:v>42606.729166666664</c:v>
                </c:pt>
                <c:pt idx="15520">
                  <c:v>42606.75</c:v>
                </c:pt>
                <c:pt idx="15521">
                  <c:v>42606.770833333336</c:v>
                </c:pt>
                <c:pt idx="15522">
                  <c:v>42606.791666666664</c:v>
                </c:pt>
                <c:pt idx="15523">
                  <c:v>42606.8125</c:v>
                </c:pt>
                <c:pt idx="15524">
                  <c:v>42606.833333333336</c:v>
                </c:pt>
                <c:pt idx="15525">
                  <c:v>42606.854166666664</c:v>
                </c:pt>
                <c:pt idx="15526">
                  <c:v>42606.875</c:v>
                </c:pt>
                <c:pt idx="15527">
                  <c:v>42606.895833333336</c:v>
                </c:pt>
                <c:pt idx="15528">
                  <c:v>42606.916666666664</c:v>
                </c:pt>
                <c:pt idx="15529">
                  <c:v>42606.9375</c:v>
                </c:pt>
                <c:pt idx="15530">
                  <c:v>42606.958333333336</c:v>
                </c:pt>
                <c:pt idx="15531">
                  <c:v>42606.979166666664</c:v>
                </c:pt>
                <c:pt idx="15532">
                  <c:v>42607</c:v>
                </c:pt>
                <c:pt idx="15533">
                  <c:v>42607.020833333336</c:v>
                </c:pt>
                <c:pt idx="15534">
                  <c:v>42607.041666666664</c:v>
                </c:pt>
                <c:pt idx="15535">
                  <c:v>42607.0625</c:v>
                </c:pt>
                <c:pt idx="15536">
                  <c:v>42607.083333333336</c:v>
                </c:pt>
                <c:pt idx="15537">
                  <c:v>42607.104166666664</c:v>
                </c:pt>
                <c:pt idx="15538">
                  <c:v>42607.125</c:v>
                </c:pt>
                <c:pt idx="15539">
                  <c:v>42607.145833333336</c:v>
                </c:pt>
                <c:pt idx="15540">
                  <c:v>42607.166666666664</c:v>
                </c:pt>
                <c:pt idx="15541">
                  <c:v>42607.1875</c:v>
                </c:pt>
                <c:pt idx="15542">
                  <c:v>42607.208333333336</c:v>
                </c:pt>
                <c:pt idx="15543">
                  <c:v>42607.229166666664</c:v>
                </c:pt>
                <c:pt idx="15544">
                  <c:v>42607.25</c:v>
                </c:pt>
                <c:pt idx="15545">
                  <c:v>42607.270833333336</c:v>
                </c:pt>
                <c:pt idx="15546">
                  <c:v>42607.291666666664</c:v>
                </c:pt>
                <c:pt idx="15547">
                  <c:v>42607.3125</c:v>
                </c:pt>
                <c:pt idx="15548">
                  <c:v>42607.333333333336</c:v>
                </c:pt>
                <c:pt idx="15549">
                  <c:v>42607.354166666664</c:v>
                </c:pt>
                <c:pt idx="15550">
                  <c:v>42607.375</c:v>
                </c:pt>
                <c:pt idx="15551">
                  <c:v>42607.395833333336</c:v>
                </c:pt>
                <c:pt idx="15552">
                  <c:v>42607.416666666664</c:v>
                </c:pt>
                <c:pt idx="15553">
                  <c:v>42607.4375</c:v>
                </c:pt>
                <c:pt idx="15554">
                  <c:v>42607.458333333336</c:v>
                </c:pt>
                <c:pt idx="15555">
                  <c:v>42607.479166666664</c:v>
                </c:pt>
                <c:pt idx="15556">
                  <c:v>42607.5</c:v>
                </c:pt>
                <c:pt idx="15557">
                  <c:v>42607.520833333336</c:v>
                </c:pt>
                <c:pt idx="15558">
                  <c:v>42607.541666666664</c:v>
                </c:pt>
                <c:pt idx="15559">
                  <c:v>42607.5625</c:v>
                </c:pt>
                <c:pt idx="15560">
                  <c:v>42607.583333333336</c:v>
                </c:pt>
                <c:pt idx="15561">
                  <c:v>42607.604166666664</c:v>
                </c:pt>
                <c:pt idx="15562">
                  <c:v>42607.625</c:v>
                </c:pt>
                <c:pt idx="15563">
                  <c:v>42607.645833333336</c:v>
                </c:pt>
                <c:pt idx="15564">
                  <c:v>42607.666666666664</c:v>
                </c:pt>
                <c:pt idx="15565">
                  <c:v>42607.6875</c:v>
                </c:pt>
                <c:pt idx="15566">
                  <c:v>42607.708333333336</c:v>
                </c:pt>
                <c:pt idx="15567">
                  <c:v>42607.729166666664</c:v>
                </c:pt>
                <c:pt idx="15568">
                  <c:v>42607.75</c:v>
                </c:pt>
                <c:pt idx="15569">
                  <c:v>42607.770833333336</c:v>
                </c:pt>
                <c:pt idx="15570">
                  <c:v>42607.791666666664</c:v>
                </c:pt>
                <c:pt idx="15571">
                  <c:v>42607.8125</c:v>
                </c:pt>
                <c:pt idx="15572">
                  <c:v>42607.833333333336</c:v>
                </c:pt>
                <c:pt idx="15573">
                  <c:v>42607.854166666664</c:v>
                </c:pt>
                <c:pt idx="15574">
                  <c:v>42607.875</c:v>
                </c:pt>
                <c:pt idx="15575">
                  <c:v>42607.895833333336</c:v>
                </c:pt>
                <c:pt idx="15576">
                  <c:v>42607.916666666664</c:v>
                </c:pt>
                <c:pt idx="15577">
                  <c:v>42607.9375</c:v>
                </c:pt>
                <c:pt idx="15578">
                  <c:v>42607.958333333336</c:v>
                </c:pt>
                <c:pt idx="15579">
                  <c:v>42607.979166666664</c:v>
                </c:pt>
                <c:pt idx="15580">
                  <c:v>42608</c:v>
                </c:pt>
                <c:pt idx="15581">
                  <c:v>42608.020833333336</c:v>
                </c:pt>
                <c:pt idx="15582">
                  <c:v>42608.041666666664</c:v>
                </c:pt>
                <c:pt idx="15583">
                  <c:v>42608.0625</c:v>
                </c:pt>
                <c:pt idx="15584">
                  <c:v>42608.083333333336</c:v>
                </c:pt>
                <c:pt idx="15585">
                  <c:v>42608.104166666664</c:v>
                </c:pt>
                <c:pt idx="15586">
                  <c:v>42608.125</c:v>
                </c:pt>
                <c:pt idx="15587">
                  <c:v>42608.145833333336</c:v>
                </c:pt>
                <c:pt idx="15588">
                  <c:v>42608.166666666664</c:v>
                </c:pt>
                <c:pt idx="15589">
                  <c:v>42608.1875</c:v>
                </c:pt>
                <c:pt idx="15590">
                  <c:v>42608.208333333336</c:v>
                </c:pt>
                <c:pt idx="15591">
                  <c:v>42608.229166666664</c:v>
                </c:pt>
                <c:pt idx="15592">
                  <c:v>42608.25</c:v>
                </c:pt>
                <c:pt idx="15593">
                  <c:v>42608.270833333336</c:v>
                </c:pt>
                <c:pt idx="15594">
                  <c:v>42608.291666666664</c:v>
                </c:pt>
                <c:pt idx="15595">
                  <c:v>42608.3125</c:v>
                </c:pt>
                <c:pt idx="15596">
                  <c:v>42608.333333333336</c:v>
                </c:pt>
                <c:pt idx="15597">
                  <c:v>42608.354166666664</c:v>
                </c:pt>
                <c:pt idx="15598">
                  <c:v>42608.375</c:v>
                </c:pt>
                <c:pt idx="15599">
                  <c:v>42608.395833333336</c:v>
                </c:pt>
                <c:pt idx="15600">
                  <c:v>42608.416666666664</c:v>
                </c:pt>
                <c:pt idx="15601">
                  <c:v>42608.4375</c:v>
                </c:pt>
                <c:pt idx="15602">
                  <c:v>42608.458333333336</c:v>
                </c:pt>
                <c:pt idx="15603">
                  <c:v>42608.479166666664</c:v>
                </c:pt>
                <c:pt idx="15604">
                  <c:v>42608.5</c:v>
                </c:pt>
                <c:pt idx="15605">
                  <c:v>42608.520833333336</c:v>
                </c:pt>
                <c:pt idx="15606">
                  <c:v>42608.541666666664</c:v>
                </c:pt>
                <c:pt idx="15607">
                  <c:v>42608.5625</c:v>
                </c:pt>
                <c:pt idx="15608">
                  <c:v>42608.583333333336</c:v>
                </c:pt>
                <c:pt idx="15609">
                  <c:v>42608.604166666664</c:v>
                </c:pt>
                <c:pt idx="15610">
                  <c:v>42608.625</c:v>
                </c:pt>
                <c:pt idx="15611">
                  <c:v>42608.645833333336</c:v>
                </c:pt>
                <c:pt idx="15612">
                  <c:v>42608.666666666664</c:v>
                </c:pt>
                <c:pt idx="15613">
                  <c:v>42608.6875</c:v>
                </c:pt>
                <c:pt idx="15614">
                  <c:v>42608.708333333336</c:v>
                </c:pt>
                <c:pt idx="15615">
                  <c:v>42608.729166666664</c:v>
                </c:pt>
                <c:pt idx="15616">
                  <c:v>42608.75</c:v>
                </c:pt>
                <c:pt idx="15617">
                  <c:v>42608.770833333336</c:v>
                </c:pt>
                <c:pt idx="15618">
                  <c:v>42608.791666666664</c:v>
                </c:pt>
                <c:pt idx="15619">
                  <c:v>42608.8125</c:v>
                </c:pt>
                <c:pt idx="15620">
                  <c:v>42608.833333333336</c:v>
                </c:pt>
                <c:pt idx="15621">
                  <c:v>42608.854166666664</c:v>
                </c:pt>
                <c:pt idx="15622">
                  <c:v>42608.875</c:v>
                </c:pt>
                <c:pt idx="15623">
                  <c:v>42608.895833333336</c:v>
                </c:pt>
                <c:pt idx="15624">
                  <c:v>42608.916666666664</c:v>
                </c:pt>
                <c:pt idx="15625">
                  <c:v>42608.9375</c:v>
                </c:pt>
                <c:pt idx="15626">
                  <c:v>42608.958333333336</c:v>
                </c:pt>
                <c:pt idx="15627">
                  <c:v>42608.979166666664</c:v>
                </c:pt>
                <c:pt idx="15628">
                  <c:v>42609</c:v>
                </c:pt>
                <c:pt idx="15629">
                  <c:v>42609.020833333336</c:v>
                </c:pt>
                <c:pt idx="15630">
                  <c:v>42609.041666666664</c:v>
                </c:pt>
                <c:pt idx="15631">
                  <c:v>42609.0625</c:v>
                </c:pt>
                <c:pt idx="15632">
                  <c:v>42609.083333333336</c:v>
                </c:pt>
                <c:pt idx="15633">
                  <c:v>42609.104166666664</c:v>
                </c:pt>
                <c:pt idx="15634">
                  <c:v>42609.125</c:v>
                </c:pt>
                <c:pt idx="15635">
                  <c:v>42609.145833333336</c:v>
                </c:pt>
                <c:pt idx="15636">
                  <c:v>42609.166666666664</c:v>
                </c:pt>
                <c:pt idx="15637">
                  <c:v>42609.1875</c:v>
                </c:pt>
                <c:pt idx="15638">
                  <c:v>42609.208333333336</c:v>
                </c:pt>
                <c:pt idx="15639">
                  <c:v>42609.229166666664</c:v>
                </c:pt>
                <c:pt idx="15640">
                  <c:v>42609.25</c:v>
                </c:pt>
                <c:pt idx="15641">
                  <c:v>42609.270833333336</c:v>
                </c:pt>
                <c:pt idx="15642">
                  <c:v>42609.291666666664</c:v>
                </c:pt>
                <c:pt idx="15643">
                  <c:v>42609.3125</c:v>
                </c:pt>
                <c:pt idx="15644">
                  <c:v>42609.333333333336</c:v>
                </c:pt>
                <c:pt idx="15645">
                  <c:v>42609.354166666664</c:v>
                </c:pt>
                <c:pt idx="15646">
                  <c:v>42609.375</c:v>
                </c:pt>
                <c:pt idx="15647">
                  <c:v>42609.395833333336</c:v>
                </c:pt>
                <c:pt idx="15648">
                  <c:v>42609.416666666664</c:v>
                </c:pt>
                <c:pt idx="15649">
                  <c:v>42609.4375</c:v>
                </c:pt>
                <c:pt idx="15650">
                  <c:v>42609.458333333336</c:v>
                </c:pt>
                <c:pt idx="15651">
                  <c:v>42609.479166666664</c:v>
                </c:pt>
                <c:pt idx="15652">
                  <c:v>42609.5</c:v>
                </c:pt>
                <c:pt idx="15653">
                  <c:v>42609.520833333336</c:v>
                </c:pt>
                <c:pt idx="15654">
                  <c:v>42609.541666666664</c:v>
                </c:pt>
                <c:pt idx="15655">
                  <c:v>42609.5625</c:v>
                </c:pt>
                <c:pt idx="15656">
                  <c:v>42609.583333333336</c:v>
                </c:pt>
                <c:pt idx="15657">
                  <c:v>42609.604166666664</c:v>
                </c:pt>
                <c:pt idx="15658">
                  <c:v>42609.625</c:v>
                </c:pt>
                <c:pt idx="15659">
                  <c:v>42609.645833333336</c:v>
                </c:pt>
                <c:pt idx="15660">
                  <c:v>42609.666666666664</c:v>
                </c:pt>
                <c:pt idx="15661">
                  <c:v>42609.6875</c:v>
                </c:pt>
                <c:pt idx="15662">
                  <c:v>42609.708333333336</c:v>
                </c:pt>
                <c:pt idx="15663">
                  <c:v>42609.729166666664</c:v>
                </c:pt>
                <c:pt idx="15664">
                  <c:v>42609.75</c:v>
                </c:pt>
                <c:pt idx="15665">
                  <c:v>42609.770833333336</c:v>
                </c:pt>
                <c:pt idx="15666">
                  <c:v>42609.791666666664</c:v>
                </c:pt>
                <c:pt idx="15667">
                  <c:v>42609.8125</c:v>
                </c:pt>
                <c:pt idx="15668">
                  <c:v>42609.833333333336</c:v>
                </c:pt>
                <c:pt idx="15669">
                  <c:v>42609.854166666664</c:v>
                </c:pt>
                <c:pt idx="15670">
                  <c:v>42609.875</c:v>
                </c:pt>
                <c:pt idx="15671">
                  <c:v>42609.895833333336</c:v>
                </c:pt>
                <c:pt idx="15672">
                  <c:v>42609.916666666664</c:v>
                </c:pt>
                <c:pt idx="15673">
                  <c:v>42609.9375</c:v>
                </c:pt>
                <c:pt idx="15674">
                  <c:v>42609.958333333336</c:v>
                </c:pt>
                <c:pt idx="15675">
                  <c:v>42609.979166666664</c:v>
                </c:pt>
                <c:pt idx="15676">
                  <c:v>42610</c:v>
                </c:pt>
                <c:pt idx="15677">
                  <c:v>42610.020833333336</c:v>
                </c:pt>
                <c:pt idx="15678">
                  <c:v>42610.041666666664</c:v>
                </c:pt>
                <c:pt idx="15679">
                  <c:v>42610.0625</c:v>
                </c:pt>
                <c:pt idx="15680">
                  <c:v>42610.083333333336</c:v>
                </c:pt>
                <c:pt idx="15681">
                  <c:v>42610.104166666664</c:v>
                </c:pt>
                <c:pt idx="15682">
                  <c:v>42610.125</c:v>
                </c:pt>
                <c:pt idx="15683">
                  <c:v>42610.145833333336</c:v>
                </c:pt>
                <c:pt idx="15684">
                  <c:v>42610.166666666664</c:v>
                </c:pt>
                <c:pt idx="15685">
                  <c:v>42610.1875</c:v>
                </c:pt>
                <c:pt idx="15686">
                  <c:v>42610.208333333336</c:v>
                </c:pt>
                <c:pt idx="15687">
                  <c:v>42610.229166666664</c:v>
                </c:pt>
                <c:pt idx="15688">
                  <c:v>42610.25</c:v>
                </c:pt>
                <c:pt idx="15689">
                  <c:v>42610.270833333336</c:v>
                </c:pt>
                <c:pt idx="15690">
                  <c:v>42610.291666666664</c:v>
                </c:pt>
                <c:pt idx="15691">
                  <c:v>42610.3125</c:v>
                </c:pt>
                <c:pt idx="15692">
                  <c:v>42610.333333333336</c:v>
                </c:pt>
                <c:pt idx="15693">
                  <c:v>42610.354166666664</c:v>
                </c:pt>
                <c:pt idx="15694">
                  <c:v>42610.375</c:v>
                </c:pt>
                <c:pt idx="15695">
                  <c:v>42610.395833333336</c:v>
                </c:pt>
                <c:pt idx="15696">
                  <c:v>42610.416666666664</c:v>
                </c:pt>
                <c:pt idx="15697">
                  <c:v>42610.4375</c:v>
                </c:pt>
                <c:pt idx="15698">
                  <c:v>42610.458333333336</c:v>
                </c:pt>
                <c:pt idx="15699">
                  <c:v>42610.479166666664</c:v>
                </c:pt>
                <c:pt idx="15700">
                  <c:v>42610.5</c:v>
                </c:pt>
                <c:pt idx="15701">
                  <c:v>42610.520833333336</c:v>
                </c:pt>
                <c:pt idx="15702">
                  <c:v>42610.541666666664</c:v>
                </c:pt>
                <c:pt idx="15703">
                  <c:v>42610.5625</c:v>
                </c:pt>
                <c:pt idx="15704">
                  <c:v>42610.583333333336</c:v>
                </c:pt>
                <c:pt idx="15705">
                  <c:v>42610.604166666664</c:v>
                </c:pt>
                <c:pt idx="15706">
                  <c:v>42610.625</c:v>
                </c:pt>
                <c:pt idx="15707">
                  <c:v>42610.645833333336</c:v>
                </c:pt>
                <c:pt idx="15708">
                  <c:v>42610.666666666664</c:v>
                </c:pt>
                <c:pt idx="15709">
                  <c:v>42610.6875</c:v>
                </c:pt>
                <c:pt idx="15710">
                  <c:v>42610.708333333336</c:v>
                </c:pt>
                <c:pt idx="15711">
                  <c:v>42610.729166666664</c:v>
                </c:pt>
                <c:pt idx="15712">
                  <c:v>42610.75</c:v>
                </c:pt>
                <c:pt idx="15713">
                  <c:v>42610.770833333336</c:v>
                </c:pt>
                <c:pt idx="15714">
                  <c:v>42610.791666666664</c:v>
                </c:pt>
                <c:pt idx="15715">
                  <c:v>42610.8125</c:v>
                </c:pt>
                <c:pt idx="15716">
                  <c:v>42610.833333333336</c:v>
                </c:pt>
                <c:pt idx="15717">
                  <c:v>42610.854166666664</c:v>
                </c:pt>
                <c:pt idx="15718">
                  <c:v>42610.875</c:v>
                </c:pt>
                <c:pt idx="15719">
                  <c:v>42610.895833333336</c:v>
                </c:pt>
                <c:pt idx="15720">
                  <c:v>42610.916666666664</c:v>
                </c:pt>
                <c:pt idx="15721">
                  <c:v>42610.9375</c:v>
                </c:pt>
                <c:pt idx="15722">
                  <c:v>42610.958333333336</c:v>
                </c:pt>
                <c:pt idx="15723">
                  <c:v>42610.979166666664</c:v>
                </c:pt>
                <c:pt idx="15724">
                  <c:v>42611</c:v>
                </c:pt>
                <c:pt idx="15725">
                  <c:v>42611.020833333336</c:v>
                </c:pt>
                <c:pt idx="15726">
                  <c:v>42611.041666666664</c:v>
                </c:pt>
                <c:pt idx="15727">
                  <c:v>42611.0625</c:v>
                </c:pt>
                <c:pt idx="15728">
                  <c:v>42611.083333333336</c:v>
                </c:pt>
                <c:pt idx="15729">
                  <c:v>42611.104166666664</c:v>
                </c:pt>
                <c:pt idx="15730">
                  <c:v>42611.125</c:v>
                </c:pt>
                <c:pt idx="15731">
                  <c:v>42611.145833333336</c:v>
                </c:pt>
                <c:pt idx="15732">
                  <c:v>42611.166666666664</c:v>
                </c:pt>
                <c:pt idx="15733">
                  <c:v>42611.1875</c:v>
                </c:pt>
                <c:pt idx="15734">
                  <c:v>42611.208333333336</c:v>
                </c:pt>
                <c:pt idx="15735">
                  <c:v>42611.229166666664</c:v>
                </c:pt>
                <c:pt idx="15736">
                  <c:v>42611.25</c:v>
                </c:pt>
                <c:pt idx="15737">
                  <c:v>42611.270833333336</c:v>
                </c:pt>
                <c:pt idx="15738">
                  <c:v>42611.291666666664</c:v>
                </c:pt>
                <c:pt idx="15739">
                  <c:v>42611.3125</c:v>
                </c:pt>
                <c:pt idx="15740">
                  <c:v>42611.333333333336</c:v>
                </c:pt>
                <c:pt idx="15741">
                  <c:v>42611.354166666664</c:v>
                </c:pt>
                <c:pt idx="15742">
                  <c:v>42611.375</c:v>
                </c:pt>
                <c:pt idx="15743">
                  <c:v>42611.395833333336</c:v>
                </c:pt>
                <c:pt idx="15744">
                  <c:v>42611.416666666664</c:v>
                </c:pt>
                <c:pt idx="15745">
                  <c:v>42611.4375</c:v>
                </c:pt>
                <c:pt idx="15746">
                  <c:v>42611.458333333336</c:v>
                </c:pt>
                <c:pt idx="15747">
                  <c:v>42611.479166666664</c:v>
                </c:pt>
                <c:pt idx="15748">
                  <c:v>42611.5</c:v>
                </c:pt>
                <c:pt idx="15749">
                  <c:v>42611.520833333336</c:v>
                </c:pt>
                <c:pt idx="15750">
                  <c:v>42611.541666666664</c:v>
                </c:pt>
                <c:pt idx="15751">
                  <c:v>42611.5625</c:v>
                </c:pt>
                <c:pt idx="15752">
                  <c:v>42611.583333333336</c:v>
                </c:pt>
                <c:pt idx="15753">
                  <c:v>42611.604166666664</c:v>
                </c:pt>
                <c:pt idx="15754">
                  <c:v>42611.625</c:v>
                </c:pt>
                <c:pt idx="15755">
                  <c:v>42611.645833333336</c:v>
                </c:pt>
                <c:pt idx="15756">
                  <c:v>42611.666666666664</c:v>
                </c:pt>
                <c:pt idx="15757">
                  <c:v>42611.6875</c:v>
                </c:pt>
                <c:pt idx="15758">
                  <c:v>42611.708333333336</c:v>
                </c:pt>
                <c:pt idx="15759">
                  <c:v>42611.729166666664</c:v>
                </c:pt>
                <c:pt idx="15760">
                  <c:v>42611.75</c:v>
                </c:pt>
                <c:pt idx="15761">
                  <c:v>42611.770833333336</c:v>
                </c:pt>
                <c:pt idx="15762">
                  <c:v>42611.791666666664</c:v>
                </c:pt>
                <c:pt idx="15763">
                  <c:v>42611.8125</c:v>
                </c:pt>
                <c:pt idx="15764">
                  <c:v>42611.833333333336</c:v>
                </c:pt>
                <c:pt idx="15765">
                  <c:v>42611.854166666664</c:v>
                </c:pt>
                <c:pt idx="15766">
                  <c:v>42611.875</c:v>
                </c:pt>
                <c:pt idx="15767">
                  <c:v>42611.895833333336</c:v>
                </c:pt>
                <c:pt idx="15768">
                  <c:v>42611.916666666664</c:v>
                </c:pt>
                <c:pt idx="15769">
                  <c:v>42611.9375</c:v>
                </c:pt>
                <c:pt idx="15770">
                  <c:v>42611.958333333336</c:v>
                </c:pt>
                <c:pt idx="15771">
                  <c:v>42611.979166666664</c:v>
                </c:pt>
                <c:pt idx="15772">
                  <c:v>42612</c:v>
                </c:pt>
                <c:pt idx="15773">
                  <c:v>42612.020833333336</c:v>
                </c:pt>
                <c:pt idx="15774">
                  <c:v>42612.041666666664</c:v>
                </c:pt>
                <c:pt idx="15775">
                  <c:v>42612.0625</c:v>
                </c:pt>
                <c:pt idx="15776">
                  <c:v>42612.083333333336</c:v>
                </c:pt>
                <c:pt idx="15777">
                  <c:v>42612.104166666664</c:v>
                </c:pt>
                <c:pt idx="15778">
                  <c:v>42612.125</c:v>
                </c:pt>
                <c:pt idx="15779">
                  <c:v>42612.145833333336</c:v>
                </c:pt>
                <c:pt idx="15780">
                  <c:v>42612.166666666664</c:v>
                </c:pt>
                <c:pt idx="15781">
                  <c:v>42612.1875</c:v>
                </c:pt>
                <c:pt idx="15782">
                  <c:v>42612.208333333336</c:v>
                </c:pt>
                <c:pt idx="15783">
                  <c:v>42612.229166666664</c:v>
                </c:pt>
                <c:pt idx="15784">
                  <c:v>42612.25</c:v>
                </c:pt>
                <c:pt idx="15785">
                  <c:v>42612.270833333336</c:v>
                </c:pt>
                <c:pt idx="15786">
                  <c:v>42612.291666666664</c:v>
                </c:pt>
                <c:pt idx="15787">
                  <c:v>42612.3125</c:v>
                </c:pt>
                <c:pt idx="15788">
                  <c:v>42612.333333333336</c:v>
                </c:pt>
                <c:pt idx="15789">
                  <c:v>42612.354166666664</c:v>
                </c:pt>
                <c:pt idx="15790">
                  <c:v>42612.375</c:v>
                </c:pt>
                <c:pt idx="15791">
                  <c:v>42612.395833333336</c:v>
                </c:pt>
                <c:pt idx="15792">
                  <c:v>42612.416666666664</c:v>
                </c:pt>
                <c:pt idx="15793">
                  <c:v>42612.4375</c:v>
                </c:pt>
                <c:pt idx="15794">
                  <c:v>42612.458333333336</c:v>
                </c:pt>
                <c:pt idx="15795">
                  <c:v>42612.479166666664</c:v>
                </c:pt>
                <c:pt idx="15796">
                  <c:v>42612.5</c:v>
                </c:pt>
                <c:pt idx="15797">
                  <c:v>42612.520833333336</c:v>
                </c:pt>
                <c:pt idx="15798">
                  <c:v>42612.541666666664</c:v>
                </c:pt>
                <c:pt idx="15799">
                  <c:v>42612.5625</c:v>
                </c:pt>
                <c:pt idx="15800">
                  <c:v>42612.583333333336</c:v>
                </c:pt>
                <c:pt idx="15801">
                  <c:v>42612.604166666664</c:v>
                </c:pt>
                <c:pt idx="15802">
                  <c:v>42612.625</c:v>
                </c:pt>
                <c:pt idx="15803">
                  <c:v>42612.645833333336</c:v>
                </c:pt>
                <c:pt idx="15804">
                  <c:v>42612.666666666664</c:v>
                </c:pt>
                <c:pt idx="15805">
                  <c:v>42612.6875</c:v>
                </c:pt>
                <c:pt idx="15806">
                  <c:v>42612.708333333336</c:v>
                </c:pt>
                <c:pt idx="15807">
                  <c:v>42612.729166666664</c:v>
                </c:pt>
                <c:pt idx="15808">
                  <c:v>42612.75</c:v>
                </c:pt>
                <c:pt idx="15809">
                  <c:v>42612.770833333336</c:v>
                </c:pt>
                <c:pt idx="15810">
                  <c:v>42612.791666666664</c:v>
                </c:pt>
                <c:pt idx="15811">
                  <c:v>42612.8125</c:v>
                </c:pt>
                <c:pt idx="15812">
                  <c:v>42612.833333333336</c:v>
                </c:pt>
                <c:pt idx="15813">
                  <c:v>42612.854166666664</c:v>
                </c:pt>
                <c:pt idx="15814">
                  <c:v>42612.875</c:v>
                </c:pt>
                <c:pt idx="15815">
                  <c:v>42612.895833333336</c:v>
                </c:pt>
                <c:pt idx="15816">
                  <c:v>42612.916666666664</c:v>
                </c:pt>
                <c:pt idx="15817">
                  <c:v>42612.9375</c:v>
                </c:pt>
                <c:pt idx="15818">
                  <c:v>42612.958333333336</c:v>
                </c:pt>
                <c:pt idx="15819">
                  <c:v>42612.979166666664</c:v>
                </c:pt>
                <c:pt idx="15820">
                  <c:v>42613</c:v>
                </c:pt>
                <c:pt idx="15821">
                  <c:v>42613.020833333336</c:v>
                </c:pt>
                <c:pt idx="15822">
                  <c:v>42613.041666666664</c:v>
                </c:pt>
                <c:pt idx="15823">
                  <c:v>42613.0625</c:v>
                </c:pt>
                <c:pt idx="15824">
                  <c:v>42613.083333333336</c:v>
                </c:pt>
                <c:pt idx="15825">
                  <c:v>42613.104166666664</c:v>
                </c:pt>
                <c:pt idx="15826">
                  <c:v>42613.125</c:v>
                </c:pt>
                <c:pt idx="15827">
                  <c:v>42613.145833333336</c:v>
                </c:pt>
                <c:pt idx="15828">
                  <c:v>42613.166666666664</c:v>
                </c:pt>
                <c:pt idx="15829">
                  <c:v>42613.1875</c:v>
                </c:pt>
                <c:pt idx="15830">
                  <c:v>42613.208333333336</c:v>
                </c:pt>
                <c:pt idx="15831">
                  <c:v>42613.229166666664</c:v>
                </c:pt>
                <c:pt idx="15832">
                  <c:v>42613.25</c:v>
                </c:pt>
                <c:pt idx="15833">
                  <c:v>42613.270833333336</c:v>
                </c:pt>
                <c:pt idx="15834">
                  <c:v>42613.291666666664</c:v>
                </c:pt>
                <c:pt idx="15835">
                  <c:v>42613.3125</c:v>
                </c:pt>
                <c:pt idx="15836">
                  <c:v>42613.333333333336</c:v>
                </c:pt>
                <c:pt idx="15837">
                  <c:v>42613.354166666664</c:v>
                </c:pt>
                <c:pt idx="15838">
                  <c:v>42613.375</c:v>
                </c:pt>
                <c:pt idx="15839">
                  <c:v>42613.395833333336</c:v>
                </c:pt>
                <c:pt idx="15840">
                  <c:v>42613.416666666664</c:v>
                </c:pt>
                <c:pt idx="15841">
                  <c:v>42613.4375</c:v>
                </c:pt>
                <c:pt idx="15842">
                  <c:v>42613.458333333336</c:v>
                </c:pt>
                <c:pt idx="15843">
                  <c:v>42613.479166666664</c:v>
                </c:pt>
                <c:pt idx="15844">
                  <c:v>42613.5</c:v>
                </c:pt>
                <c:pt idx="15845">
                  <c:v>42613.520833333336</c:v>
                </c:pt>
                <c:pt idx="15846">
                  <c:v>42613.541666666664</c:v>
                </c:pt>
                <c:pt idx="15847">
                  <c:v>42613.5625</c:v>
                </c:pt>
                <c:pt idx="15848">
                  <c:v>42613.583333333336</c:v>
                </c:pt>
                <c:pt idx="15849">
                  <c:v>42613.604166666664</c:v>
                </c:pt>
                <c:pt idx="15850">
                  <c:v>42613.625</c:v>
                </c:pt>
                <c:pt idx="15851">
                  <c:v>42613.645833333336</c:v>
                </c:pt>
                <c:pt idx="15852">
                  <c:v>42613.666666666664</c:v>
                </c:pt>
                <c:pt idx="15853">
                  <c:v>42613.6875</c:v>
                </c:pt>
                <c:pt idx="15854">
                  <c:v>42613.708333333336</c:v>
                </c:pt>
                <c:pt idx="15855">
                  <c:v>42613.729166666664</c:v>
                </c:pt>
                <c:pt idx="15856">
                  <c:v>42613.75</c:v>
                </c:pt>
                <c:pt idx="15857">
                  <c:v>42613.770833333336</c:v>
                </c:pt>
                <c:pt idx="15858">
                  <c:v>42613.791666666664</c:v>
                </c:pt>
                <c:pt idx="15859">
                  <c:v>42613.8125</c:v>
                </c:pt>
                <c:pt idx="15860">
                  <c:v>42613.833333333336</c:v>
                </c:pt>
                <c:pt idx="15861">
                  <c:v>42613.854166666664</c:v>
                </c:pt>
                <c:pt idx="15862">
                  <c:v>42613.875</c:v>
                </c:pt>
                <c:pt idx="15863">
                  <c:v>42613.895833333336</c:v>
                </c:pt>
                <c:pt idx="15864">
                  <c:v>42613.916666666664</c:v>
                </c:pt>
                <c:pt idx="15865">
                  <c:v>42613.9375</c:v>
                </c:pt>
                <c:pt idx="15866">
                  <c:v>42613.958333333336</c:v>
                </c:pt>
                <c:pt idx="15867">
                  <c:v>42613.979166666664</c:v>
                </c:pt>
                <c:pt idx="15868">
                  <c:v>42614</c:v>
                </c:pt>
                <c:pt idx="15869">
                  <c:v>42614.020833333336</c:v>
                </c:pt>
                <c:pt idx="15870">
                  <c:v>42614.041666666664</c:v>
                </c:pt>
                <c:pt idx="15871">
                  <c:v>42614.0625</c:v>
                </c:pt>
                <c:pt idx="15872">
                  <c:v>42614.083333333336</c:v>
                </c:pt>
                <c:pt idx="15873">
                  <c:v>42614.104166666664</c:v>
                </c:pt>
                <c:pt idx="15874">
                  <c:v>42614.125</c:v>
                </c:pt>
                <c:pt idx="15875">
                  <c:v>42614.145833333336</c:v>
                </c:pt>
                <c:pt idx="15876">
                  <c:v>42614.166666666664</c:v>
                </c:pt>
                <c:pt idx="15877">
                  <c:v>42614.1875</c:v>
                </c:pt>
                <c:pt idx="15878">
                  <c:v>42614.208333333336</c:v>
                </c:pt>
                <c:pt idx="15879">
                  <c:v>42614.229166666664</c:v>
                </c:pt>
                <c:pt idx="15880">
                  <c:v>42614.25</c:v>
                </c:pt>
                <c:pt idx="15881">
                  <c:v>42614.270833333336</c:v>
                </c:pt>
                <c:pt idx="15882">
                  <c:v>42614.291666666664</c:v>
                </c:pt>
                <c:pt idx="15883">
                  <c:v>42614.3125</c:v>
                </c:pt>
                <c:pt idx="15884">
                  <c:v>42614.333333333336</c:v>
                </c:pt>
                <c:pt idx="15885">
                  <c:v>42614.354166666664</c:v>
                </c:pt>
                <c:pt idx="15886">
                  <c:v>42614.375</c:v>
                </c:pt>
                <c:pt idx="15887">
                  <c:v>42614.395833333336</c:v>
                </c:pt>
                <c:pt idx="15888">
                  <c:v>42614.416666666664</c:v>
                </c:pt>
                <c:pt idx="15889">
                  <c:v>42614.4375</c:v>
                </c:pt>
                <c:pt idx="15890">
                  <c:v>42614.458333333336</c:v>
                </c:pt>
                <c:pt idx="15891">
                  <c:v>42614.479166666664</c:v>
                </c:pt>
                <c:pt idx="15892">
                  <c:v>42614.5</c:v>
                </c:pt>
                <c:pt idx="15893">
                  <c:v>42614.520833333336</c:v>
                </c:pt>
                <c:pt idx="15894">
                  <c:v>42614.541666666664</c:v>
                </c:pt>
                <c:pt idx="15895">
                  <c:v>42614.5625</c:v>
                </c:pt>
                <c:pt idx="15896">
                  <c:v>42614.583333333336</c:v>
                </c:pt>
                <c:pt idx="15897">
                  <c:v>42614.604166666664</c:v>
                </c:pt>
                <c:pt idx="15898">
                  <c:v>42614.625</c:v>
                </c:pt>
                <c:pt idx="15899">
                  <c:v>42614.645833333336</c:v>
                </c:pt>
                <c:pt idx="15900">
                  <c:v>42614.666666666664</c:v>
                </c:pt>
                <c:pt idx="15901">
                  <c:v>42614.6875</c:v>
                </c:pt>
                <c:pt idx="15902">
                  <c:v>42614.708333333336</c:v>
                </c:pt>
                <c:pt idx="15903">
                  <c:v>42614.729166666664</c:v>
                </c:pt>
                <c:pt idx="15904">
                  <c:v>42614.75</c:v>
                </c:pt>
                <c:pt idx="15905">
                  <c:v>42614.770833333336</c:v>
                </c:pt>
                <c:pt idx="15906">
                  <c:v>42614.791666666664</c:v>
                </c:pt>
                <c:pt idx="15907">
                  <c:v>42614.8125</c:v>
                </c:pt>
                <c:pt idx="15908">
                  <c:v>42614.833333333336</c:v>
                </c:pt>
                <c:pt idx="15909">
                  <c:v>42614.854166666664</c:v>
                </c:pt>
                <c:pt idx="15910">
                  <c:v>42614.875</c:v>
                </c:pt>
                <c:pt idx="15911">
                  <c:v>42614.895833333336</c:v>
                </c:pt>
                <c:pt idx="15912">
                  <c:v>42614.916666666664</c:v>
                </c:pt>
                <c:pt idx="15913">
                  <c:v>42614.9375</c:v>
                </c:pt>
                <c:pt idx="15914">
                  <c:v>42614.958333333336</c:v>
                </c:pt>
                <c:pt idx="15915">
                  <c:v>42614.979166666664</c:v>
                </c:pt>
                <c:pt idx="15916">
                  <c:v>42615</c:v>
                </c:pt>
                <c:pt idx="15917">
                  <c:v>42615.020833333336</c:v>
                </c:pt>
                <c:pt idx="15918">
                  <c:v>42615.041666666664</c:v>
                </c:pt>
                <c:pt idx="15919">
                  <c:v>42615.0625</c:v>
                </c:pt>
                <c:pt idx="15920">
                  <c:v>42615.083333333336</c:v>
                </c:pt>
                <c:pt idx="15921">
                  <c:v>42615.104166666664</c:v>
                </c:pt>
                <c:pt idx="15922">
                  <c:v>42615.125</c:v>
                </c:pt>
                <c:pt idx="15923">
                  <c:v>42615.145833333336</c:v>
                </c:pt>
                <c:pt idx="15924">
                  <c:v>42615.166666666664</c:v>
                </c:pt>
                <c:pt idx="15925">
                  <c:v>42615.1875</c:v>
                </c:pt>
                <c:pt idx="15926">
                  <c:v>42615.208333333336</c:v>
                </c:pt>
                <c:pt idx="15927">
                  <c:v>42615.229166666664</c:v>
                </c:pt>
                <c:pt idx="15928">
                  <c:v>42615.25</c:v>
                </c:pt>
                <c:pt idx="15929">
                  <c:v>42615.270833333336</c:v>
                </c:pt>
                <c:pt idx="15930">
                  <c:v>42615.291666666664</c:v>
                </c:pt>
                <c:pt idx="15931">
                  <c:v>42615.3125</c:v>
                </c:pt>
                <c:pt idx="15932">
                  <c:v>42615.333333333336</c:v>
                </c:pt>
                <c:pt idx="15933">
                  <c:v>42615.354166666664</c:v>
                </c:pt>
                <c:pt idx="15934">
                  <c:v>42615.375</c:v>
                </c:pt>
                <c:pt idx="15935">
                  <c:v>42615.395833333336</c:v>
                </c:pt>
                <c:pt idx="15936">
                  <c:v>42615.416666666664</c:v>
                </c:pt>
                <c:pt idx="15937">
                  <c:v>42615.4375</c:v>
                </c:pt>
                <c:pt idx="15938">
                  <c:v>42615.458333333336</c:v>
                </c:pt>
                <c:pt idx="15939">
                  <c:v>42615.479166666664</c:v>
                </c:pt>
                <c:pt idx="15940">
                  <c:v>42615.5</c:v>
                </c:pt>
                <c:pt idx="15941">
                  <c:v>42615.520833333336</c:v>
                </c:pt>
                <c:pt idx="15942">
                  <c:v>42615.541666666664</c:v>
                </c:pt>
                <c:pt idx="15943">
                  <c:v>42615.5625</c:v>
                </c:pt>
                <c:pt idx="15944">
                  <c:v>42615.583333333336</c:v>
                </c:pt>
                <c:pt idx="15945">
                  <c:v>42615.604166666664</c:v>
                </c:pt>
                <c:pt idx="15946">
                  <c:v>42615.625</c:v>
                </c:pt>
                <c:pt idx="15947">
                  <c:v>42615.645833333336</c:v>
                </c:pt>
                <c:pt idx="15948">
                  <c:v>42615.666666666664</c:v>
                </c:pt>
                <c:pt idx="15949">
                  <c:v>42615.6875</c:v>
                </c:pt>
                <c:pt idx="15950">
                  <c:v>42615.708333333336</c:v>
                </c:pt>
                <c:pt idx="15951">
                  <c:v>42615.729166666664</c:v>
                </c:pt>
                <c:pt idx="15952">
                  <c:v>42615.75</c:v>
                </c:pt>
                <c:pt idx="15953">
                  <c:v>42615.770833333336</c:v>
                </c:pt>
                <c:pt idx="15954">
                  <c:v>42615.791666666664</c:v>
                </c:pt>
                <c:pt idx="15955">
                  <c:v>42615.8125</c:v>
                </c:pt>
                <c:pt idx="15956">
                  <c:v>42615.833333333336</c:v>
                </c:pt>
                <c:pt idx="15957">
                  <c:v>42615.854166666664</c:v>
                </c:pt>
                <c:pt idx="15958">
                  <c:v>42615.875</c:v>
                </c:pt>
                <c:pt idx="15959">
                  <c:v>42615.895833333336</c:v>
                </c:pt>
                <c:pt idx="15960">
                  <c:v>42615.916666666664</c:v>
                </c:pt>
                <c:pt idx="15961">
                  <c:v>42615.9375</c:v>
                </c:pt>
                <c:pt idx="15962">
                  <c:v>42615.958333333336</c:v>
                </c:pt>
                <c:pt idx="15963">
                  <c:v>42615.979166666664</c:v>
                </c:pt>
                <c:pt idx="15964">
                  <c:v>42616</c:v>
                </c:pt>
                <c:pt idx="15965">
                  <c:v>42616.020833333336</c:v>
                </c:pt>
                <c:pt idx="15966">
                  <c:v>42616.041666666664</c:v>
                </c:pt>
                <c:pt idx="15967">
                  <c:v>42616.0625</c:v>
                </c:pt>
                <c:pt idx="15968">
                  <c:v>42616.083333333336</c:v>
                </c:pt>
                <c:pt idx="15969">
                  <c:v>42616.104166666664</c:v>
                </c:pt>
                <c:pt idx="15970">
                  <c:v>42616.125</c:v>
                </c:pt>
                <c:pt idx="15971">
                  <c:v>42616.145833333336</c:v>
                </c:pt>
                <c:pt idx="15972">
                  <c:v>42616.166666666664</c:v>
                </c:pt>
                <c:pt idx="15973">
                  <c:v>42616.1875</c:v>
                </c:pt>
                <c:pt idx="15974">
                  <c:v>42616.208333333336</c:v>
                </c:pt>
                <c:pt idx="15975">
                  <c:v>42616.229166666664</c:v>
                </c:pt>
                <c:pt idx="15976">
                  <c:v>42616.25</c:v>
                </c:pt>
                <c:pt idx="15977">
                  <c:v>42616.270833333336</c:v>
                </c:pt>
                <c:pt idx="15978">
                  <c:v>42616.291666666664</c:v>
                </c:pt>
                <c:pt idx="15979">
                  <c:v>42616.3125</c:v>
                </c:pt>
                <c:pt idx="15980">
                  <c:v>42616.333333333336</c:v>
                </c:pt>
                <c:pt idx="15981">
                  <c:v>42616.354166666664</c:v>
                </c:pt>
                <c:pt idx="15982">
                  <c:v>42616.375</c:v>
                </c:pt>
                <c:pt idx="15983">
                  <c:v>42616.395833333336</c:v>
                </c:pt>
                <c:pt idx="15984">
                  <c:v>42616.416666666664</c:v>
                </c:pt>
                <c:pt idx="15985">
                  <c:v>42616.4375</c:v>
                </c:pt>
                <c:pt idx="15986">
                  <c:v>42616.458333333336</c:v>
                </c:pt>
                <c:pt idx="15987">
                  <c:v>42616.479166666664</c:v>
                </c:pt>
                <c:pt idx="15988">
                  <c:v>42616.5</c:v>
                </c:pt>
                <c:pt idx="15989">
                  <c:v>42616.520833333336</c:v>
                </c:pt>
                <c:pt idx="15990">
                  <c:v>42616.541666666664</c:v>
                </c:pt>
                <c:pt idx="15991">
                  <c:v>42616.5625</c:v>
                </c:pt>
                <c:pt idx="15992">
                  <c:v>42616.583333333336</c:v>
                </c:pt>
                <c:pt idx="15993">
                  <c:v>42616.604166666664</c:v>
                </c:pt>
                <c:pt idx="15994">
                  <c:v>42616.625</c:v>
                </c:pt>
                <c:pt idx="15995">
                  <c:v>42616.645833333336</c:v>
                </c:pt>
                <c:pt idx="15996">
                  <c:v>42616.666666666664</c:v>
                </c:pt>
                <c:pt idx="15997">
                  <c:v>42616.6875</c:v>
                </c:pt>
                <c:pt idx="15998">
                  <c:v>42616.708333333336</c:v>
                </c:pt>
                <c:pt idx="15999">
                  <c:v>42616.729166666664</c:v>
                </c:pt>
                <c:pt idx="16000">
                  <c:v>42616.75</c:v>
                </c:pt>
                <c:pt idx="16001">
                  <c:v>42616.770833333336</c:v>
                </c:pt>
                <c:pt idx="16002">
                  <c:v>42616.791666666664</c:v>
                </c:pt>
                <c:pt idx="16003">
                  <c:v>42616.8125</c:v>
                </c:pt>
                <c:pt idx="16004">
                  <c:v>42616.833333333336</c:v>
                </c:pt>
                <c:pt idx="16005">
                  <c:v>42616.854166666664</c:v>
                </c:pt>
                <c:pt idx="16006">
                  <c:v>42616.875</c:v>
                </c:pt>
                <c:pt idx="16007">
                  <c:v>42616.895833333336</c:v>
                </c:pt>
                <c:pt idx="16008">
                  <c:v>42616.916666666664</c:v>
                </c:pt>
                <c:pt idx="16009">
                  <c:v>42616.9375</c:v>
                </c:pt>
                <c:pt idx="16010">
                  <c:v>42616.958333333336</c:v>
                </c:pt>
                <c:pt idx="16011">
                  <c:v>42616.979166666664</c:v>
                </c:pt>
                <c:pt idx="16012">
                  <c:v>42617</c:v>
                </c:pt>
                <c:pt idx="16013">
                  <c:v>42617.020833333336</c:v>
                </c:pt>
                <c:pt idx="16014">
                  <c:v>42617.041666666664</c:v>
                </c:pt>
                <c:pt idx="16015">
                  <c:v>42617.0625</c:v>
                </c:pt>
                <c:pt idx="16016">
                  <c:v>42617.083333333336</c:v>
                </c:pt>
                <c:pt idx="16017">
                  <c:v>42617.104166666664</c:v>
                </c:pt>
                <c:pt idx="16018">
                  <c:v>42617.125</c:v>
                </c:pt>
                <c:pt idx="16019">
                  <c:v>42617.145833333336</c:v>
                </c:pt>
                <c:pt idx="16020">
                  <c:v>42617.166666666664</c:v>
                </c:pt>
                <c:pt idx="16021">
                  <c:v>42617.1875</c:v>
                </c:pt>
                <c:pt idx="16022">
                  <c:v>42617.208333333336</c:v>
                </c:pt>
                <c:pt idx="16023">
                  <c:v>42617.229166666664</c:v>
                </c:pt>
                <c:pt idx="16024">
                  <c:v>42617.25</c:v>
                </c:pt>
                <c:pt idx="16025">
                  <c:v>42617.270833333336</c:v>
                </c:pt>
                <c:pt idx="16026">
                  <c:v>42617.291666666664</c:v>
                </c:pt>
                <c:pt idx="16027">
                  <c:v>42617.3125</c:v>
                </c:pt>
                <c:pt idx="16028">
                  <c:v>42617.333333333336</c:v>
                </c:pt>
                <c:pt idx="16029">
                  <c:v>42617.354166666664</c:v>
                </c:pt>
                <c:pt idx="16030">
                  <c:v>42617.375</c:v>
                </c:pt>
                <c:pt idx="16031">
                  <c:v>42617.395833333336</c:v>
                </c:pt>
                <c:pt idx="16032">
                  <c:v>42617.416666666664</c:v>
                </c:pt>
                <c:pt idx="16033">
                  <c:v>42617.4375</c:v>
                </c:pt>
                <c:pt idx="16034">
                  <c:v>42617.458333333336</c:v>
                </c:pt>
                <c:pt idx="16035">
                  <c:v>42617.479166666664</c:v>
                </c:pt>
                <c:pt idx="16036">
                  <c:v>42617.5</c:v>
                </c:pt>
                <c:pt idx="16037">
                  <c:v>42617.520833333336</c:v>
                </c:pt>
                <c:pt idx="16038">
                  <c:v>42617.541666666664</c:v>
                </c:pt>
                <c:pt idx="16039">
                  <c:v>42617.5625</c:v>
                </c:pt>
                <c:pt idx="16040">
                  <c:v>42617.583333333336</c:v>
                </c:pt>
                <c:pt idx="16041">
                  <c:v>42617.604166666664</c:v>
                </c:pt>
                <c:pt idx="16042">
                  <c:v>42617.625</c:v>
                </c:pt>
                <c:pt idx="16043">
                  <c:v>42617.645833333336</c:v>
                </c:pt>
                <c:pt idx="16044">
                  <c:v>42617.666666666664</c:v>
                </c:pt>
                <c:pt idx="16045">
                  <c:v>42617.6875</c:v>
                </c:pt>
                <c:pt idx="16046">
                  <c:v>42617.708333333336</c:v>
                </c:pt>
                <c:pt idx="16047">
                  <c:v>42617.729166666664</c:v>
                </c:pt>
                <c:pt idx="16048">
                  <c:v>42617.75</c:v>
                </c:pt>
                <c:pt idx="16049">
                  <c:v>42617.770833333336</c:v>
                </c:pt>
                <c:pt idx="16050">
                  <c:v>42617.791666666664</c:v>
                </c:pt>
                <c:pt idx="16051">
                  <c:v>42617.8125</c:v>
                </c:pt>
                <c:pt idx="16052">
                  <c:v>42617.833333333336</c:v>
                </c:pt>
                <c:pt idx="16053">
                  <c:v>42617.854166666664</c:v>
                </c:pt>
                <c:pt idx="16054">
                  <c:v>42617.875</c:v>
                </c:pt>
                <c:pt idx="16055">
                  <c:v>42617.895833333336</c:v>
                </c:pt>
                <c:pt idx="16056">
                  <c:v>42617.916666666664</c:v>
                </c:pt>
                <c:pt idx="16057">
                  <c:v>42617.9375</c:v>
                </c:pt>
                <c:pt idx="16058">
                  <c:v>42617.958333333336</c:v>
                </c:pt>
                <c:pt idx="16059">
                  <c:v>42617.979166666664</c:v>
                </c:pt>
                <c:pt idx="16060">
                  <c:v>42618</c:v>
                </c:pt>
                <c:pt idx="16061">
                  <c:v>42618.020833333336</c:v>
                </c:pt>
                <c:pt idx="16062">
                  <c:v>42618.041666666664</c:v>
                </c:pt>
                <c:pt idx="16063">
                  <c:v>42618.0625</c:v>
                </c:pt>
                <c:pt idx="16064">
                  <c:v>42618.083333333336</c:v>
                </c:pt>
                <c:pt idx="16065">
                  <c:v>42618.104166666664</c:v>
                </c:pt>
                <c:pt idx="16066">
                  <c:v>42618.125</c:v>
                </c:pt>
                <c:pt idx="16067">
                  <c:v>42618.145833333336</c:v>
                </c:pt>
                <c:pt idx="16068">
                  <c:v>42618.166666666664</c:v>
                </c:pt>
                <c:pt idx="16069">
                  <c:v>42618.1875</c:v>
                </c:pt>
                <c:pt idx="16070">
                  <c:v>42618.208333333336</c:v>
                </c:pt>
                <c:pt idx="16071">
                  <c:v>42618.229166666664</c:v>
                </c:pt>
                <c:pt idx="16072">
                  <c:v>42618.25</c:v>
                </c:pt>
                <c:pt idx="16073">
                  <c:v>42618.270833333336</c:v>
                </c:pt>
                <c:pt idx="16074">
                  <c:v>42618.291666666664</c:v>
                </c:pt>
                <c:pt idx="16075">
                  <c:v>42618.3125</c:v>
                </c:pt>
                <c:pt idx="16076">
                  <c:v>42618.333333333336</c:v>
                </c:pt>
                <c:pt idx="16077">
                  <c:v>42618.354166666664</c:v>
                </c:pt>
                <c:pt idx="16078">
                  <c:v>42618.375</c:v>
                </c:pt>
                <c:pt idx="16079">
                  <c:v>42618.395833333336</c:v>
                </c:pt>
                <c:pt idx="16080">
                  <c:v>42618.416666666664</c:v>
                </c:pt>
                <c:pt idx="16081">
                  <c:v>42618.4375</c:v>
                </c:pt>
                <c:pt idx="16082">
                  <c:v>42618.458333333336</c:v>
                </c:pt>
                <c:pt idx="16083">
                  <c:v>42618.479166666664</c:v>
                </c:pt>
                <c:pt idx="16084">
                  <c:v>42618.5</c:v>
                </c:pt>
                <c:pt idx="16085">
                  <c:v>42618.520833333336</c:v>
                </c:pt>
                <c:pt idx="16086">
                  <c:v>42618.541666666664</c:v>
                </c:pt>
                <c:pt idx="16087">
                  <c:v>42618.5625</c:v>
                </c:pt>
                <c:pt idx="16088">
                  <c:v>42618.583333333336</c:v>
                </c:pt>
                <c:pt idx="16089">
                  <c:v>42618.604166666664</c:v>
                </c:pt>
                <c:pt idx="16090">
                  <c:v>42618.625</c:v>
                </c:pt>
                <c:pt idx="16091">
                  <c:v>42618.645833333336</c:v>
                </c:pt>
                <c:pt idx="16092">
                  <c:v>42618.666666666664</c:v>
                </c:pt>
                <c:pt idx="16093">
                  <c:v>42618.6875</c:v>
                </c:pt>
                <c:pt idx="16094">
                  <c:v>42618.708333333336</c:v>
                </c:pt>
                <c:pt idx="16095">
                  <c:v>42618.729166666664</c:v>
                </c:pt>
                <c:pt idx="16096">
                  <c:v>42618.75</c:v>
                </c:pt>
                <c:pt idx="16097">
                  <c:v>42618.770833333336</c:v>
                </c:pt>
                <c:pt idx="16098">
                  <c:v>42618.791666666664</c:v>
                </c:pt>
                <c:pt idx="16099">
                  <c:v>42618.8125</c:v>
                </c:pt>
                <c:pt idx="16100">
                  <c:v>42618.833333333336</c:v>
                </c:pt>
                <c:pt idx="16101">
                  <c:v>42618.854166666664</c:v>
                </c:pt>
                <c:pt idx="16102">
                  <c:v>42618.875</c:v>
                </c:pt>
                <c:pt idx="16103">
                  <c:v>42618.895833333336</c:v>
                </c:pt>
                <c:pt idx="16104">
                  <c:v>42618.916666666664</c:v>
                </c:pt>
                <c:pt idx="16105">
                  <c:v>42618.9375</c:v>
                </c:pt>
                <c:pt idx="16106">
                  <c:v>42618.958333333336</c:v>
                </c:pt>
                <c:pt idx="16107">
                  <c:v>42618.979166666664</c:v>
                </c:pt>
                <c:pt idx="16108">
                  <c:v>42619</c:v>
                </c:pt>
                <c:pt idx="16109">
                  <c:v>42619.020833333336</c:v>
                </c:pt>
                <c:pt idx="16110">
                  <c:v>42619.041666666664</c:v>
                </c:pt>
                <c:pt idx="16111">
                  <c:v>42619.0625</c:v>
                </c:pt>
                <c:pt idx="16112">
                  <c:v>42619.083333333336</c:v>
                </c:pt>
                <c:pt idx="16113">
                  <c:v>42619.104166666664</c:v>
                </c:pt>
                <c:pt idx="16114">
                  <c:v>42619.125</c:v>
                </c:pt>
                <c:pt idx="16115">
                  <c:v>42619.145833333336</c:v>
                </c:pt>
                <c:pt idx="16116">
                  <c:v>42619.166666666664</c:v>
                </c:pt>
                <c:pt idx="16117">
                  <c:v>42619.1875</c:v>
                </c:pt>
                <c:pt idx="16118">
                  <c:v>42619.208333333336</c:v>
                </c:pt>
                <c:pt idx="16119">
                  <c:v>42619.229166666664</c:v>
                </c:pt>
                <c:pt idx="16120">
                  <c:v>42619.25</c:v>
                </c:pt>
                <c:pt idx="16121">
                  <c:v>42619.270833333336</c:v>
                </c:pt>
                <c:pt idx="16122">
                  <c:v>42619.291666666664</c:v>
                </c:pt>
                <c:pt idx="16123">
                  <c:v>42619.3125</c:v>
                </c:pt>
                <c:pt idx="16124">
                  <c:v>42619.333333333336</c:v>
                </c:pt>
                <c:pt idx="16125">
                  <c:v>42619.354166666664</c:v>
                </c:pt>
                <c:pt idx="16126">
                  <c:v>42619.375</c:v>
                </c:pt>
                <c:pt idx="16127">
                  <c:v>42619.395833333336</c:v>
                </c:pt>
                <c:pt idx="16128">
                  <c:v>42619.416666666664</c:v>
                </c:pt>
                <c:pt idx="16129">
                  <c:v>42619.4375</c:v>
                </c:pt>
                <c:pt idx="16130">
                  <c:v>42619.458333333336</c:v>
                </c:pt>
                <c:pt idx="16131">
                  <c:v>42619.479166666664</c:v>
                </c:pt>
                <c:pt idx="16132">
                  <c:v>42619.5</c:v>
                </c:pt>
                <c:pt idx="16133">
                  <c:v>42619.520833333336</c:v>
                </c:pt>
                <c:pt idx="16134">
                  <c:v>42619.541666666664</c:v>
                </c:pt>
                <c:pt idx="16135">
                  <c:v>42619.5625</c:v>
                </c:pt>
                <c:pt idx="16136">
                  <c:v>42619.583333333336</c:v>
                </c:pt>
                <c:pt idx="16137">
                  <c:v>42619.604166666664</c:v>
                </c:pt>
                <c:pt idx="16138">
                  <c:v>42619.625</c:v>
                </c:pt>
                <c:pt idx="16139">
                  <c:v>42619.645833333336</c:v>
                </c:pt>
                <c:pt idx="16140">
                  <c:v>42619.666666666664</c:v>
                </c:pt>
                <c:pt idx="16141">
                  <c:v>42619.6875</c:v>
                </c:pt>
                <c:pt idx="16142">
                  <c:v>42619.708333333336</c:v>
                </c:pt>
                <c:pt idx="16143">
                  <c:v>42619.729166666664</c:v>
                </c:pt>
                <c:pt idx="16144">
                  <c:v>42619.75</c:v>
                </c:pt>
                <c:pt idx="16145">
                  <c:v>42619.770833333336</c:v>
                </c:pt>
                <c:pt idx="16146">
                  <c:v>42619.791666666664</c:v>
                </c:pt>
                <c:pt idx="16147">
                  <c:v>42619.8125</c:v>
                </c:pt>
                <c:pt idx="16148">
                  <c:v>42619.833333333336</c:v>
                </c:pt>
                <c:pt idx="16149">
                  <c:v>42619.854166666664</c:v>
                </c:pt>
                <c:pt idx="16150">
                  <c:v>42619.875</c:v>
                </c:pt>
                <c:pt idx="16151">
                  <c:v>42619.895833333336</c:v>
                </c:pt>
                <c:pt idx="16152">
                  <c:v>42619.916666666664</c:v>
                </c:pt>
                <c:pt idx="16153">
                  <c:v>42619.9375</c:v>
                </c:pt>
                <c:pt idx="16154">
                  <c:v>42619.958333333336</c:v>
                </c:pt>
                <c:pt idx="16155">
                  <c:v>42619.979166666664</c:v>
                </c:pt>
                <c:pt idx="16156">
                  <c:v>42620</c:v>
                </c:pt>
                <c:pt idx="16157">
                  <c:v>42620.020833333336</c:v>
                </c:pt>
                <c:pt idx="16158">
                  <c:v>42620.041666666664</c:v>
                </c:pt>
                <c:pt idx="16159">
                  <c:v>42620.0625</c:v>
                </c:pt>
                <c:pt idx="16160">
                  <c:v>42620.083333333336</c:v>
                </c:pt>
                <c:pt idx="16161">
                  <c:v>42620.104166666664</c:v>
                </c:pt>
                <c:pt idx="16162">
                  <c:v>42620.125</c:v>
                </c:pt>
                <c:pt idx="16163">
                  <c:v>42620.145833333336</c:v>
                </c:pt>
                <c:pt idx="16164">
                  <c:v>42620.166666666664</c:v>
                </c:pt>
                <c:pt idx="16165">
                  <c:v>42620.1875</c:v>
                </c:pt>
                <c:pt idx="16166">
                  <c:v>42620.208333333336</c:v>
                </c:pt>
                <c:pt idx="16167">
                  <c:v>42620.229166666664</c:v>
                </c:pt>
                <c:pt idx="16168">
                  <c:v>42620.25</c:v>
                </c:pt>
                <c:pt idx="16169">
                  <c:v>42620.270833333336</c:v>
                </c:pt>
                <c:pt idx="16170">
                  <c:v>42620.291666666664</c:v>
                </c:pt>
                <c:pt idx="16171">
                  <c:v>42620.3125</c:v>
                </c:pt>
                <c:pt idx="16172">
                  <c:v>42620.333333333336</c:v>
                </c:pt>
                <c:pt idx="16173">
                  <c:v>42620.354166666664</c:v>
                </c:pt>
                <c:pt idx="16174">
                  <c:v>42620.375</c:v>
                </c:pt>
                <c:pt idx="16175">
                  <c:v>42620.395833333336</c:v>
                </c:pt>
                <c:pt idx="16176">
                  <c:v>42620.416666666664</c:v>
                </c:pt>
                <c:pt idx="16177">
                  <c:v>42620.4375</c:v>
                </c:pt>
                <c:pt idx="16178">
                  <c:v>42620.458333333336</c:v>
                </c:pt>
                <c:pt idx="16179">
                  <c:v>42620.479166666664</c:v>
                </c:pt>
                <c:pt idx="16180">
                  <c:v>42620.5</c:v>
                </c:pt>
                <c:pt idx="16181">
                  <c:v>42620.520833333336</c:v>
                </c:pt>
                <c:pt idx="16182">
                  <c:v>42620.541666666664</c:v>
                </c:pt>
                <c:pt idx="16183">
                  <c:v>42620.562500347223</c:v>
                </c:pt>
              </c:numCache>
            </c:numRef>
          </c:cat>
          <c:val>
            <c:numRef>
              <c:f>'Sites 1-4 Cl'!$I$3:$I$16186</c:f>
              <c:numCache>
                <c:formatCode>General</c:formatCode>
                <c:ptCount val="16184"/>
                <c:pt idx="4" formatCode="0.00">
                  <c:v>336.98132781034923</c:v>
                </c:pt>
                <c:pt idx="5" formatCode="0.00">
                  <c:v>338.02896680915262</c:v>
                </c:pt>
                <c:pt idx="6" formatCode="0.00">
                  <c:v>339.96503272186413</c:v>
                </c:pt>
                <c:pt idx="7" formatCode="0.00">
                  <c:v>341.04429602356407</c:v>
                </c:pt>
                <c:pt idx="8" formatCode="0.00">
                  <c:v>341.32588007783994</c:v>
                </c:pt>
                <c:pt idx="9" formatCode="0.00">
                  <c:v>338.53627127659581</c:v>
                </c:pt>
                <c:pt idx="10" formatCode="0.00">
                  <c:v>334.09110615199035</c:v>
                </c:pt>
                <c:pt idx="11" formatCode="0.00">
                  <c:v>328.61646079380444</c:v>
                </c:pt>
                <c:pt idx="12" formatCode="0.00">
                  <c:v>321.49653658536585</c:v>
                </c:pt>
                <c:pt idx="13" formatCode="0.00">
                  <c:v>314.70177676593647</c:v>
                </c:pt>
                <c:pt idx="14" formatCode="0.00">
                  <c:v>308.22814662027838</c:v>
                </c:pt>
                <c:pt idx="15" formatCode="0.00">
                  <c:v>304.4496391184573</c:v>
                </c:pt>
                <c:pt idx="16" formatCode="0.00">
                  <c:v>301.99563888888883</c:v>
                </c:pt>
                <c:pt idx="17" formatCode="0.00">
                  <c:v>305.83665277071685</c:v>
                </c:pt>
                <c:pt idx="18" formatCode="0.00">
                  <c:v>308.13918316705042</c:v>
                </c:pt>
                <c:pt idx="19" formatCode="0.00">
                  <c:v>313.7594698331194</c:v>
                </c:pt>
                <c:pt idx="20" formatCode="0.00">
                  <c:v>318.49946558391338</c:v>
                </c:pt>
                <c:pt idx="21" formatCode="0.00">
                  <c:v>324.30003703703704</c:v>
                </c:pt>
                <c:pt idx="22" formatCode="0.00">
                  <c:v>331.05270320229107</c:v>
                </c:pt>
                <c:pt idx="23" formatCode="0.00">
                  <c:v>337.16460826359832</c:v>
                </c:pt>
                <c:pt idx="24" formatCode="0.00">
                  <c:v>343.44972960923167</c:v>
                </c:pt>
                <c:pt idx="25" formatCode="0.00">
                  <c:v>348.88428387266504</c:v>
                </c:pt>
                <c:pt idx="26" formatCode="0.00">
                  <c:v>352.87596491690852</c:v>
                </c:pt>
                <c:pt idx="27" formatCode="0.00">
                  <c:v>356.62231307793922</c:v>
                </c:pt>
                <c:pt idx="28" formatCode="0.00">
                  <c:v>358.62847114875592</c:v>
                </c:pt>
                <c:pt idx="29" formatCode="0.00">
                  <c:v>358.39800795334043</c:v>
                </c:pt>
                <c:pt idx="30" formatCode="0.00">
                  <c:v>358.85161767046964</c:v>
                </c:pt>
                <c:pt idx="31" formatCode="0.00">
                  <c:v>358.26698406374499</c:v>
                </c:pt>
                <c:pt idx="32" formatCode="0.00">
                  <c:v>357.64232180851064</c:v>
                </c:pt>
                <c:pt idx="33" formatCode="0.00">
                  <c:v>358.07383776595742</c:v>
                </c:pt>
                <c:pt idx="34" formatCode="0.00">
                  <c:v>359.06478381256665</c:v>
                </c:pt>
                <c:pt idx="35" formatCode="0.00">
                  <c:v>360.42362866275971</c:v>
                </c:pt>
                <c:pt idx="36" formatCode="0.00">
                  <c:v>361.63733368869936</c:v>
                </c:pt>
                <c:pt idx="37" formatCode="0.00">
                  <c:v>362.53240517471329</c:v>
                </c:pt>
                <c:pt idx="38" formatCode="0.00">
                  <c:v>364.14467378537103</c:v>
                </c:pt>
                <c:pt idx="39" formatCode="0.00">
                  <c:v>364.35123529411766</c:v>
                </c:pt>
                <c:pt idx="40" formatCode="0.00">
                  <c:v>364.34577569593148</c:v>
                </c:pt>
                <c:pt idx="41" formatCode="0.00">
                  <c:v>363.78954867256635</c:v>
                </c:pt>
                <c:pt idx="42" formatCode="0.00">
                  <c:v>363.82466129898012</c:v>
                </c:pt>
                <c:pt idx="43" formatCode="0.00">
                  <c:v>362.9738765797257</c:v>
                </c:pt>
                <c:pt idx="44" formatCode="0.00">
                  <c:v>362.93977514792897</c:v>
                </c:pt>
                <c:pt idx="45" formatCode="0.00">
                  <c:v>362.9738765797257</c:v>
                </c:pt>
                <c:pt idx="46" formatCode="0.00">
                  <c:v>363.47079742765277</c:v>
                </c:pt>
                <c:pt idx="47" formatCode="0.00">
                  <c:v>363.07390085287847</c:v>
                </c:pt>
                <c:pt idx="48" formatCode="0.00">
                  <c:v>363.23973803859371</c:v>
                </c:pt>
                <c:pt idx="49" formatCode="0.00">
                  <c:v>364.75318324607326</c:v>
                </c:pt>
                <c:pt idx="50" formatCode="0.00">
                  <c:v>365.4790885322289</c:v>
                </c:pt>
                <c:pt idx="51" formatCode="0.00">
                  <c:v>366.33586881061768</c:v>
                </c:pt>
                <c:pt idx="52" formatCode="0.00">
                  <c:v>366.93243187531419</c:v>
                </c:pt>
                <c:pt idx="53" formatCode="0.00">
                  <c:v>367.17247420634914</c:v>
                </c:pt>
                <c:pt idx="54" formatCode="0.00">
                  <c:v>368.63204761904768</c:v>
                </c:pt>
                <c:pt idx="55" formatCode="0.00">
                  <c:v>367.04209222597774</c:v>
                </c:pt>
                <c:pt idx="56" formatCode="0.00">
                  <c:v>366.677155906265</c:v>
                </c:pt>
                <c:pt idx="57" formatCode="0.00">
                  <c:v>366.41117232375973</c:v>
                </c:pt>
                <c:pt idx="58" formatCode="0.00">
                  <c:v>365.74281770833335</c:v>
                </c:pt>
                <c:pt idx="59" formatCode="0.00">
                  <c:v>365.73930331753559</c:v>
                </c:pt>
                <c:pt idx="60" formatCode="0.00">
                  <c:v>364.87318872431916</c:v>
                </c:pt>
                <c:pt idx="61" formatCode="0.00">
                  <c:v>366.29483023872683</c:v>
                </c:pt>
                <c:pt idx="62" formatCode="0.00">
                  <c:v>364.59323566569492</c:v>
                </c:pt>
                <c:pt idx="63" formatCode="0.00">
                  <c:v>363.60077832150722</c:v>
                </c:pt>
                <c:pt idx="64" formatCode="0.00">
                  <c:v>363.66147215377032</c:v>
                </c:pt>
                <c:pt idx="65" formatCode="0.00">
                  <c:v>364.35057447864949</c:v>
                </c:pt>
                <c:pt idx="66" formatCode="0.00">
                  <c:v>364.85915384615384</c:v>
                </c:pt>
                <c:pt idx="67" formatCode="0.00">
                  <c:v>365.40450113150615</c:v>
                </c:pt>
                <c:pt idx="68" formatCode="0.00">
                  <c:v>366.50332625189685</c:v>
                </c:pt>
                <c:pt idx="69" formatCode="0.00">
                  <c:v>367.99476156583631</c:v>
                </c:pt>
                <c:pt idx="70" formatCode="0.00">
                  <c:v>369.26542408777743</c:v>
                </c:pt>
                <c:pt idx="71" formatCode="0.00">
                  <c:v>371.02389185033314</c:v>
                </c:pt>
                <c:pt idx="72" formatCode="0.00">
                  <c:v>372.45510999742999</c:v>
                </c:pt>
                <c:pt idx="73" formatCode="0.00">
                  <c:v>373.85393838618194</c:v>
                </c:pt>
                <c:pt idx="74" formatCode="0.00">
                  <c:v>375.15362500000003</c:v>
                </c:pt>
                <c:pt idx="75" formatCode="0.00">
                  <c:v>375.33992307692307</c:v>
                </c:pt>
                <c:pt idx="76" formatCode="0.00">
                  <c:v>375.14043190661477</c:v>
                </c:pt>
                <c:pt idx="77" formatCode="0.00">
                  <c:v>375.28202103349781</c:v>
                </c:pt>
                <c:pt idx="78" formatCode="0.00">
                  <c:v>375.25474466978682</c:v>
                </c:pt>
                <c:pt idx="79" formatCode="0.00">
                  <c:v>374.44976814988291</c:v>
                </c:pt>
                <c:pt idx="80" formatCode="0.00">
                  <c:v>373.96014917990107</c:v>
                </c:pt>
                <c:pt idx="81" formatCode="0.00">
                  <c:v>373.96485040396141</c:v>
                </c:pt>
                <c:pt idx="82" formatCode="0.00">
                  <c:v>373.40277302374119</c:v>
                </c:pt>
                <c:pt idx="83" formatCode="0.00">
                  <c:v>373.75836674497521</c:v>
                </c:pt>
                <c:pt idx="84" formatCode="0.00">
                  <c:v>373.90299216096162</c:v>
                </c:pt>
                <c:pt idx="85" formatCode="0.00">
                  <c:v>374.04792021972276</c:v>
                </c:pt>
                <c:pt idx="86" formatCode="0.00">
                  <c:v>373.84441210374644</c:v>
                </c:pt>
                <c:pt idx="87" formatCode="0.00">
                  <c:v>374.48452978220939</c:v>
                </c:pt>
                <c:pt idx="88" formatCode="0.00">
                  <c:v>374.31652446081011</c:v>
                </c:pt>
                <c:pt idx="89" formatCode="0.00">
                  <c:v>374.57008454042659</c:v>
                </c:pt>
                <c:pt idx="90" formatCode="0.00">
                  <c:v>374.64891400685838</c:v>
                </c:pt>
                <c:pt idx="91" formatCode="0.00">
                  <c:v>375.08516494845367</c:v>
                </c:pt>
                <c:pt idx="92" formatCode="0.00">
                  <c:v>375.30452340650623</c:v>
                </c:pt>
                <c:pt idx="93" formatCode="0.00">
                  <c:v>376.05799735309688</c:v>
                </c:pt>
                <c:pt idx="94" formatCode="0.00">
                  <c:v>375.51405736188218</c:v>
                </c:pt>
                <c:pt idx="95" formatCode="0.00">
                  <c:v>375.07459420289854</c:v>
                </c:pt>
                <c:pt idx="96" formatCode="0.00">
                  <c:v>374.47925163827006</c:v>
                </c:pt>
                <c:pt idx="97" formatCode="0.00">
                  <c:v>374.30665079365087</c:v>
                </c:pt>
                <c:pt idx="98" formatCode="0.00">
                  <c:v>374.34236098943575</c:v>
                </c:pt>
                <c:pt idx="99" formatCode="0.00">
                  <c:v>374.01312725884452</c:v>
                </c:pt>
                <c:pt idx="100" formatCode="0.00">
                  <c:v>373.96389173574482</c:v>
                </c:pt>
                <c:pt idx="101" formatCode="0.00">
                  <c:v>374.07299257057952</c:v>
                </c:pt>
                <c:pt idx="102" formatCode="0.00">
                  <c:v>374.75138062622307</c:v>
                </c:pt>
                <c:pt idx="103" formatCode="0.00">
                  <c:v>375.1165170413343</c:v>
                </c:pt>
                <c:pt idx="104" formatCode="0.00">
                  <c:v>375.39264071856292</c:v>
                </c:pt>
                <c:pt idx="105" formatCode="0.00">
                  <c:v>375.96718848167535</c:v>
                </c:pt>
                <c:pt idx="106" formatCode="0.00">
                  <c:v>376.13326066350714</c:v>
                </c:pt>
                <c:pt idx="107" formatCode="0.00">
                  <c:v>376.23660616844603</c:v>
                </c:pt>
                <c:pt idx="108" formatCode="0.00">
                  <c:v>376.48746783066252</c:v>
                </c:pt>
                <c:pt idx="109" formatCode="0.00">
                  <c:v>376.68493914513397</c:v>
                </c:pt>
                <c:pt idx="110" formatCode="0.00">
                  <c:v>376.49078862582382</c:v>
                </c:pt>
                <c:pt idx="111" formatCode="0.00">
                  <c:v>376.21963956639576</c:v>
                </c:pt>
                <c:pt idx="112" formatCode="0.00">
                  <c:v>376.7044101290964</c:v>
                </c:pt>
                <c:pt idx="113" formatCode="0.00">
                  <c:v>378.14272229171883</c:v>
                </c:pt>
                <c:pt idx="114" formatCode="0.00">
                  <c:v>376.83165089353139</c:v>
                </c:pt>
                <c:pt idx="115" formatCode="0.00">
                  <c:v>375.36536768802227</c:v>
                </c:pt>
                <c:pt idx="116" formatCode="0.00">
                  <c:v>377.48127929537918</c:v>
                </c:pt>
                <c:pt idx="117" formatCode="0.00">
                  <c:v>379.79127763496143</c:v>
                </c:pt>
                <c:pt idx="118" formatCode="0.00">
                  <c:v>381.79529974160204</c:v>
                </c:pt>
                <c:pt idx="119" formatCode="0.00">
                  <c:v>383.71197429239157</c:v>
                </c:pt>
                <c:pt idx="120" formatCode="0.00">
                  <c:v>385.77772888425443</c:v>
                </c:pt>
                <c:pt idx="121" formatCode="0.00">
                  <c:v>388.07636737365794</c:v>
                </c:pt>
                <c:pt idx="122" formatCode="0.00">
                  <c:v>390.03573922187178</c:v>
                </c:pt>
                <c:pt idx="123" formatCode="0.00">
                  <c:v>391.6673380801688</c:v>
                </c:pt>
                <c:pt idx="124" formatCode="0.00">
                  <c:v>392.79677842411434</c:v>
                </c:pt>
                <c:pt idx="125" formatCode="0.00">
                  <c:v>393.13044833068369</c:v>
                </c:pt>
                <c:pt idx="126" formatCode="0.00">
                  <c:v>393.26857176970015</c:v>
                </c:pt>
                <c:pt idx="127" formatCode="0.00">
                  <c:v>393.00171181938907</c:v>
                </c:pt>
                <c:pt idx="128" formatCode="0.00">
                  <c:v>392.44912071257647</c:v>
                </c:pt>
                <c:pt idx="129" formatCode="0.00">
                  <c:v>391.63966311868012</c:v>
                </c:pt>
                <c:pt idx="130" formatCode="0.00">
                  <c:v>391.9787123834887</c:v>
                </c:pt>
                <c:pt idx="131" formatCode="0.00">
                  <c:v>391.31050799573558</c:v>
                </c:pt>
                <c:pt idx="132" formatCode="0.00">
                  <c:v>391.0209957356077</c:v>
                </c:pt>
                <c:pt idx="133" formatCode="0.00">
                  <c:v>390.81800000000004</c:v>
                </c:pt>
                <c:pt idx="134" formatCode="0.00">
                  <c:v>390.6412341957855</c:v>
                </c:pt>
                <c:pt idx="135" formatCode="0.00">
                  <c:v>390.81800000000004</c:v>
                </c:pt>
                <c:pt idx="136" formatCode="0.00">
                  <c:v>390.99100586510269</c:v>
                </c:pt>
                <c:pt idx="137" formatCode="0.00">
                  <c:v>391.45343176972284</c:v>
                </c:pt>
                <c:pt idx="138" formatCode="0.00">
                  <c:v>391.9787123834887</c:v>
                </c:pt>
                <c:pt idx="139" formatCode="0.00">
                  <c:v>392.36045875465675</c:v>
                </c:pt>
                <c:pt idx="140" formatCode="0.00">
                  <c:v>393.31192315873443</c:v>
                </c:pt>
                <c:pt idx="141" formatCode="0.00">
                  <c:v>393.57873705179281</c:v>
                </c:pt>
                <c:pt idx="142" formatCode="0.00">
                  <c:v>394.13601271860097</c:v>
                </c:pt>
                <c:pt idx="143" formatCode="0.00">
                  <c:v>394.67180958651562</c:v>
                </c:pt>
                <c:pt idx="144" formatCode="0.00">
                  <c:v>395.00231287699978</c:v>
                </c:pt>
                <c:pt idx="145" formatCode="0.00">
                  <c:v>395.55110020876828</c:v>
                </c:pt>
                <c:pt idx="146" formatCode="0.00">
                  <c:v>396.24089159751037</c:v>
                </c:pt>
                <c:pt idx="147" formatCode="0.00">
                  <c:v>396.83967010575191</c:v>
                </c:pt>
                <c:pt idx="148" formatCode="0.00">
                  <c:v>396.70319784172665</c:v>
                </c:pt>
                <c:pt idx="149" formatCode="0.00">
                  <c:v>396.06999282786887</c:v>
                </c:pt>
                <c:pt idx="150" formatCode="0.00">
                  <c:v>395.60516236916004</c:v>
                </c:pt>
                <c:pt idx="151" formatCode="0.00">
                  <c:v>395.9152346368715</c:v>
                </c:pt>
                <c:pt idx="152" formatCode="0.00">
                  <c:v>395.27038822935083</c:v>
                </c:pt>
                <c:pt idx="153" formatCode="0.00">
                  <c:v>394.97532358870967</c:v>
                </c:pt>
                <c:pt idx="154" formatCode="0.00">
                  <c:v>393.61669532428357</c:v>
                </c:pt>
                <c:pt idx="155" formatCode="0.00">
                  <c:v>365.65412602535429</c:v>
                </c:pt>
                <c:pt idx="156" formatCode="0.00">
                  <c:v>323.14873714004426</c:v>
                </c:pt>
                <c:pt idx="157" formatCode="0.00">
                  <c:v>336.61386633663363</c:v>
                </c:pt>
                <c:pt idx="158" formatCode="0.00">
                  <c:v>342.36737375745531</c:v>
                </c:pt>
                <c:pt idx="159" formatCode="0.00">
                  <c:v>334.52293788819873</c:v>
                </c:pt>
                <c:pt idx="160" formatCode="0.00">
                  <c:v>315.6610312035661</c:v>
                </c:pt>
                <c:pt idx="161" formatCode="0.00">
                  <c:v>320.1204975173784</c:v>
                </c:pt>
                <c:pt idx="162" formatCode="0.00">
                  <c:v>325.05059960159366</c:v>
                </c:pt>
                <c:pt idx="163" formatCode="0.00">
                  <c:v>301.53872706935124</c:v>
                </c:pt>
                <c:pt idx="164" formatCode="0.00">
                  <c:v>312.93072704590821</c:v>
                </c:pt>
                <c:pt idx="165" formatCode="0.00">
                  <c:v>323.22030027548209</c:v>
                </c:pt>
                <c:pt idx="166" formatCode="0.00">
                  <c:v>340.37746540880511</c:v>
                </c:pt>
                <c:pt idx="167" formatCode="0.00">
                  <c:v>355.77083026016669</c:v>
                </c:pt>
                <c:pt idx="168" formatCode="0.00">
                  <c:v>355.19156240525518</c:v>
                </c:pt>
                <c:pt idx="169" formatCode="0.00">
                  <c:v>349.87985194542699</c:v>
                </c:pt>
                <c:pt idx="170" formatCode="0.00">
                  <c:v>344.02967508842852</c:v>
                </c:pt>
                <c:pt idx="171" formatCode="0.00">
                  <c:v>338.04748711470444</c:v>
                </c:pt>
                <c:pt idx="172" formatCode="0.00">
                  <c:v>331.804750884285</c:v>
                </c:pt>
                <c:pt idx="173" formatCode="0.00">
                  <c:v>327.37724050632909</c:v>
                </c:pt>
                <c:pt idx="174" formatCode="0.00">
                  <c:v>324.30187195121948</c:v>
                </c:pt>
                <c:pt idx="175" formatCode="0.00">
                  <c:v>321.1573042813456</c:v>
                </c:pt>
                <c:pt idx="176" formatCode="0.00">
                  <c:v>319.55535880398673</c:v>
                </c:pt>
                <c:pt idx="177" formatCode="0.00">
                  <c:v>317.07441137295081</c:v>
                </c:pt>
                <c:pt idx="178" formatCode="0.00">
                  <c:v>315.86573357289524</c:v>
                </c:pt>
                <c:pt idx="179" formatCode="0.00">
                  <c:v>315.62108899176951</c:v>
                </c:pt>
                <c:pt idx="180" formatCode="0.00">
                  <c:v>317.80824361948953</c:v>
                </c:pt>
                <c:pt idx="181" formatCode="0.00">
                  <c:v>321.99380403309209</c:v>
                </c:pt>
                <c:pt idx="182" formatCode="0.00">
                  <c:v>326.84903475103738</c:v>
                </c:pt>
                <c:pt idx="183" formatCode="0.00">
                  <c:v>333.23554748894094</c:v>
                </c:pt>
                <c:pt idx="184" formatCode="0.00">
                  <c:v>340.97515087444532</c:v>
                </c:pt>
                <c:pt idx="185" formatCode="0.00">
                  <c:v>349.23224083769639</c:v>
                </c:pt>
                <c:pt idx="186" formatCode="0.00">
                  <c:v>356.88603149606303</c:v>
                </c:pt>
                <c:pt idx="187" formatCode="0.00">
                  <c:v>363.30642105263161</c:v>
                </c:pt>
                <c:pt idx="188" formatCode="0.00">
                  <c:v>368.02130477194834</c:v>
                </c:pt>
                <c:pt idx="189" formatCode="0.00">
                  <c:v>371.58928797886398</c:v>
                </c:pt>
                <c:pt idx="190" formatCode="0.00">
                  <c:v>374.05140560549972</c:v>
                </c:pt>
                <c:pt idx="191" formatCode="0.00">
                  <c:v>375.42738175586612</c:v>
                </c:pt>
                <c:pt idx="192" formatCode="0.00">
                  <c:v>375.13027989487523</c:v>
                </c:pt>
                <c:pt idx="193" formatCode="0.00">
                  <c:v>374.6390438413361</c:v>
                </c:pt>
                <c:pt idx="194" formatCode="0.00">
                  <c:v>373.65901139601141</c:v>
                </c:pt>
                <c:pt idx="195" formatCode="0.00">
                  <c:v>371.89778818998724</c:v>
                </c:pt>
                <c:pt idx="196" formatCode="0.00">
                  <c:v>369.50799493157632</c:v>
                </c:pt>
                <c:pt idx="197" formatCode="0.00">
                  <c:v>367.54919739478959</c:v>
                </c:pt>
                <c:pt idx="198" formatCode="0.00">
                  <c:v>365.02744692460317</c:v>
                </c:pt>
                <c:pt idx="199" formatCode="0.00">
                  <c:v>362.20520363994098</c:v>
                </c:pt>
                <c:pt idx="200" formatCode="0.00">
                  <c:v>359.59275347815475</c:v>
                </c:pt>
                <c:pt idx="201" formatCode="0.00">
                  <c:v>357.35039985433349</c:v>
                </c:pt>
                <c:pt idx="202" formatCode="0.00">
                  <c:v>354.92439777131784</c:v>
                </c:pt>
                <c:pt idx="203" formatCode="0.00">
                  <c:v>354.06069137302552</c:v>
                </c:pt>
                <c:pt idx="204" formatCode="0.00">
                  <c:v>353.14868454567721</c:v>
                </c:pt>
                <c:pt idx="205" formatCode="0.00">
                  <c:v>351.88200049480452</c:v>
                </c:pt>
                <c:pt idx="206" formatCode="0.00">
                  <c:v>351.38044505494508</c:v>
                </c:pt>
                <c:pt idx="207" formatCode="0.00">
                  <c:v>350.61438539042825</c:v>
                </c:pt>
                <c:pt idx="208" formatCode="0.00">
                  <c:v>350.13070304568527</c:v>
                </c:pt>
                <c:pt idx="209" formatCode="0.00">
                  <c:v>350.50162183584763</c:v>
                </c:pt>
                <c:pt idx="210" formatCode="0.00">
                  <c:v>350.36498300283284</c:v>
                </c:pt>
                <c:pt idx="211" formatCode="0.00">
                  <c:v>350.24628582534331</c:v>
                </c:pt>
                <c:pt idx="212" formatCode="0.00">
                  <c:v>351.04460020849621</c:v>
                </c:pt>
                <c:pt idx="213" formatCode="0.00">
                  <c:v>352.19460994764398</c:v>
                </c:pt>
                <c:pt idx="214" formatCode="0.00">
                  <c:v>353.69913522757173</c:v>
                </c:pt>
                <c:pt idx="215" formatCode="0.00">
                  <c:v>355.54511736716898</c:v>
                </c:pt>
                <c:pt idx="216" formatCode="0.00">
                  <c:v>357.40875033200535</c:v>
                </c:pt>
                <c:pt idx="217" formatCode="0.00">
                  <c:v>359.00038991192952</c:v>
                </c:pt>
                <c:pt idx="218" formatCode="0.00">
                  <c:v>359.74087610619466</c:v>
                </c:pt>
                <c:pt idx="219" formatCode="0.00">
                  <c:v>360.35384791386275</c:v>
                </c:pt>
                <c:pt idx="220" formatCode="0.00">
                  <c:v>360.21825107991367</c:v>
                </c:pt>
                <c:pt idx="221" formatCode="0.00">
                  <c:v>360.12067460747159</c:v>
                </c:pt>
                <c:pt idx="222" formatCode="0.00">
                  <c:v>360.38766087900166</c:v>
                </c:pt>
                <c:pt idx="223" formatCode="0.00">
                  <c:v>360.77970741646294</c:v>
                </c:pt>
                <c:pt idx="224" formatCode="0.00">
                  <c:v>361.67542514970063</c:v>
                </c:pt>
                <c:pt idx="225" formatCode="0.00">
                  <c:v>361.30609640522886</c:v>
                </c:pt>
                <c:pt idx="226" formatCode="0.00">
                  <c:v>361.29721483097057</c:v>
                </c:pt>
                <c:pt idx="227" formatCode="0.00">
                  <c:v>361.43091757641923</c:v>
                </c:pt>
                <c:pt idx="228" formatCode="0.00">
                  <c:v>361.73580534351146</c:v>
                </c:pt>
                <c:pt idx="229" formatCode="0.00">
                  <c:v>361.03991469065141</c:v>
                </c:pt>
                <c:pt idx="230" formatCode="0.00">
                  <c:v>361.34446528157463</c:v>
                </c:pt>
                <c:pt idx="231" formatCode="0.00">
                  <c:v>361.86725240054875</c:v>
                </c:pt>
                <c:pt idx="232" formatCode="0.00">
                  <c:v>362.69651210121015</c:v>
                </c:pt>
                <c:pt idx="233" formatCode="0.00">
                  <c:v>363.49507391064532</c:v>
                </c:pt>
                <c:pt idx="234" formatCode="0.00">
                  <c:v>364.37120895522389</c:v>
                </c:pt>
                <c:pt idx="235" formatCode="0.00">
                  <c:v>364.95413573407205</c:v>
                </c:pt>
                <c:pt idx="236" formatCode="0.00">
                  <c:v>365.69651358846369</c:v>
                </c:pt>
                <c:pt idx="237" formatCode="0.00">
                  <c:v>366.29516860787572</c:v>
                </c:pt>
                <c:pt idx="238" formatCode="0.00">
                  <c:v>366.5648267367838</c:v>
                </c:pt>
                <c:pt idx="239" formatCode="0.00">
                  <c:v>366.95317094017088</c:v>
                </c:pt>
                <c:pt idx="240" formatCode="0.00">
                  <c:v>366.78233625891386</c:v>
                </c:pt>
                <c:pt idx="241" formatCode="0.00">
                  <c:v>367.06867655867137</c:v>
                </c:pt>
                <c:pt idx="242" formatCode="0.00">
                  <c:v>367.1751803499327</c:v>
                </c:pt>
                <c:pt idx="243" formatCode="0.00">
                  <c:v>367.21881982460803</c:v>
                </c:pt>
                <c:pt idx="244" formatCode="0.00">
                  <c:v>366.97791228070173</c:v>
                </c:pt>
                <c:pt idx="245" formatCode="0.00">
                  <c:v>367.481653250774</c:v>
                </c:pt>
                <c:pt idx="246" formatCode="0.00">
                  <c:v>367.24042878942021</c:v>
                </c:pt>
                <c:pt idx="247" formatCode="0.00">
                  <c:v>367.54919739478959</c:v>
                </c:pt>
                <c:pt idx="248" formatCode="0.00">
                  <c:v>367.74493516456317</c:v>
                </c:pt>
                <c:pt idx="249" formatCode="0.00">
                  <c:v>368.29172575497182</c:v>
                </c:pt>
                <c:pt idx="250" formatCode="0.00">
                  <c:v>368.53070019531253</c:v>
                </c:pt>
                <c:pt idx="251" formatCode="0.00">
                  <c:v>369.48661348644032</c:v>
                </c:pt>
                <c:pt idx="252" formatCode="0.00">
                  <c:v>369.21964206642076</c:v>
                </c:pt>
                <c:pt idx="253" formatCode="0.00">
                  <c:v>369.95619027536588</c:v>
                </c:pt>
                <c:pt idx="254" formatCode="0.00">
                  <c:v>370.28985950413227</c:v>
                </c:pt>
                <c:pt idx="255" formatCode="0.00">
                  <c:v>370.63796845823873</c:v>
                </c:pt>
                <c:pt idx="256" formatCode="0.00">
                  <c:v>371.12253771907541</c:v>
                </c:pt>
                <c:pt idx="257" formatCode="0.00">
                  <c:v>371.95856606184515</c:v>
                </c:pt>
                <c:pt idx="258" formatCode="0.00">
                  <c:v>372.07106327160494</c:v>
                </c:pt>
                <c:pt idx="259" formatCode="0.00">
                  <c:v>371.97809971509969</c:v>
                </c:pt>
                <c:pt idx="260" formatCode="0.00">
                  <c:v>372.27048502994012</c:v>
                </c:pt>
                <c:pt idx="261" formatCode="0.00">
                  <c:v>373.02470852956577</c:v>
                </c:pt>
                <c:pt idx="262" formatCode="0.00">
                  <c:v>373.8500307167235</c:v>
                </c:pt>
                <c:pt idx="263" formatCode="0.00">
                  <c:v>375.42470661048196</c:v>
                </c:pt>
                <c:pt idx="264" formatCode="0.00">
                  <c:v>377.18805282620178</c:v>
                </c:pt>
                <c:pt idx="265" formatCode="0.00">
                  <c:v>378.92867302596716</c:v>
                </c:pt>
                <c:pt idx="266" formatCode="0.00">
                  <c:v>380.34732934926961</c:v>
                </c:pt>
                <c:pt idx="267" formatCode="0.00">
                  <c:v>381.29931284916199</c:v>
                </c:pt>
                <c:pt idx="268" formatCode="0.00">
                  <c:v>382.18602052785928</c:v>
                </c:pt>
                <c:pt idx="269" formatCode="0.00">
                  <c:v>382.85812683578109</c:v>
                </c:pt>
                <c:pt idx="270" formatCode="0.00">
                  <c:v>383.92699143927229</c:v>
                </c:pt>
                <c:pt idx="271" formatCode="0.00">
                  <c:v>384.55617269076311</c:v>
                </c:pt>
                <c:pt idx="272" formatCode="0.00">
                  <c:v>385.08379646017693</c:v>
                </c:pt>
                <c:pt idx="273" formatCode="0.00">
                  <c:v>385.16781620606383</c:v>
                </c:pt>
                <c:pt idx="274" formatCode="0.00">
                  <c:v>385.18100966962129</c:v>
                </c:pt>
                <c:pt idx="275" formatCode="0.00">
                  <c:v>385.58513863514247</c:v>
                </c:pt>
                <c:pt idx="276" formatCode="0.00">
                  <c:v>385.77839392309755</c:v>
                </c:pt>
                <c:pt idx="277" formatCode="0.00">
                  <c:v>386.03888757396447</c:v>
                </c:pt>
                <c:pt idx="278" formatCode="0.00">
                  <c:v>386.81380753701217</c:v>
                </c:pt>
                <c:pt idx="279" formatCode="0.00">
                  <c:v>387.85145324710322</c:v>
                </c:pt>
                <c:pt idx="280" formatCode="0.00">
                  <c:v>388.4883910463862</c:v>
                </c:pt>
                <c:pt idx="281" formatCode="0.00">
                  <c:v>388.97420107962216</c:v>
                </c:pt>
                <c:pt idx="282" formatCode="0.00">
                  <c:v>389.57859038097814</c:v>
                </c:pt>
                <c:pt idx="283" formatCode="0.00">
                  <c:v>389.81064801297646</c:v>
                </c:pt>
                <c:pt idx="284" formatCode="0.00">
                  <c:v>390.18428753043008</c:v>
                </c:pt>
                <c:pt idx="285" formatCode="0.00">
                  <c:v>390.83660097323599</c:v>
                </c:pt>
                <c:pt idx="286" formatCode="0.00">
                  <c:v>390.67993635382953</c:v>
                </c:pt>
                <c:pt idx="287" formatCode="0.00">
                  <c:v>391.12922454448028</c:v>
                </c:pt>
                <c:pt idx="288" formatCode="0.00">
                  <c:v>390.92962237576398</c:v>
                </c:pt>
                <c:pt idx="289" formatCode="0.00">
                  <c:v>391.03337329127237</c:v>
                </c:pt>
                <c:pt idx="290" formatCode="0.00">
                  <c:v>390.16377821011667</c:v>
                </c:pt>
                <c:pt idx="291" formatCode="0.00">
                  <c:v>389.58643550446993</c:v>
                </c:pt>
                <c:pt idx="292" formatCode="0.00">
                  <c:v>388.70499346405234</c:v>
                </c:pt>
                <c:pt idx="293" formatCode="0.00">
                  <c:v>388.43251461119371</c:v>
                </c:pt>
                <c:pt idx="294" formatCode="0.00">
                  <c:v>389.19703710031729</c:v>
                </c:pt>
                <c:pt idx="295" formatCode="0.00">
                  <c:v>388.12493400770711</c:v>
                </c:pt>
                <c:pt idx="296" formatCode="0.00">
                  <c:v>386.31046307765604</c:v>
                </c:pt>
                <c:pt idx="297" formatCode="0.00">
                  <c:v>386.63311603125737</c:v>
                </c:pt>
                <c:pt idx="298" formatCode="0.00">
                  <c:v>388.17785721029031</c:v>
                </c:pt>
                <c:pt idx="299" formatCode="0.00">
                  <c:v>388.33160547428037</c:v>
                </c:pt>
                <c:pt idx="300" formatCode="0.00">
                  <c:v>387.96859249584423</c:v>
                </c:pt>
                <c:pt idx="301" formatCode="0.00">
                  <c:v>388.33947199617046</c:v>
                </c:pt>
                <c:pt idx="302" formatCode="0.00">
                  <c:v>387.68560323593334</c:v>
                </c:pt>
                <c:pt idx="303" formatCode="0.00">
                  <c:v>387.10169004139271</c:v>
                </c:pt>
                <c:pt idx="304" formatCode="0.00">
                  <c:v>386.96457933398631</c:v>
                </c:pt>
                <c:pt idx="305" formatCode="0.00">
                  <c:v>386.66509359605908</c:v>
                </c:pt>
                <c:pt idx="306" formatCode="0.00">
                  <c:v>386.83569459593457</c:v>
                </c:pt>
                <c:pt idx="307" formatCode="0.00">
                  <c:v>386.95377633549674</c:v>
                </c:pt>
                <c:pt idx="308" formatCode="0.00">
                  <c:v>387.59794475138119</c:v>
                </c:pt>
                <c:pt idx="309" formatCode="0.00">
                  <c:v>388.06298737692504</c:v>
                </c:pt>
                <c:pt idx="310" formatCode="0.00">
                  <c:v>389.03893203144816</c:v>
                </c:pt>
                <c:pt idx="311" formatCode="0.00">
                  <c:v>389.83396486761717</c:v>
                </c:pt>
                <c:pt idx="312" formatCode="0.00">
                  <c:v>390.94497496167611</c:v>
                </c:pt>
                <c:pt idx="313" formatCode="0.00">
                  <c:v>392.06043589743592</c:v>
                </c:pt>
                <c:pt idx="314" formatCode="0.00">
                  <c:v>392.98551544799182</c:v>
                </c:pt>
                <c:pt idx="315" formatCode="0.00">
                  <c:v>393.61598295454553</c:v>
                </c:pt>
                <c:pt idx="316" formatCode="0.00">
                  <c:v>394.21849365120499</c:v>
                </c:pt>
                <c:pt idx="317" formatCode="0.00">
                  <c:v>394.43157291395903</c:v>
                </c:pt>
                <c:pt idx="318" formatCode="0.00">
                  <c:v>394.31191870766031</c:v>
                </c:pt>
                <c:pt idx="319" formatCode="0.00">
                  <c:v>394.39233959801624</c:v>
                </c:pt>
                <c:pt idx="320" formatCode="0.00">
                  <c:v>394.8139670674334</c:v>
                </c:pt>
                <c:pt idx="321" formatCode="0.00">
                  <c:v>394.9167958115184</c:v>
                </c:pt>
                <c:pt idx="322" formatCode="0.00">
                  <c:v>395.34032634338138</c:v>
                </c:pt>
                <c:pt idx="323" formatCode="0.00">
                  <c:v>395.65253030700603</c:v>
                </c:pt>
                <c:pt idx="324" formatCode="0.00">
                  <c:v>395.99363287815123</c:v>
                </c:pt>
                <c:pt idx="325" formatCode="0.00">
                  <c:v>397.07513872832379</c:v>
                </c:pt>
                <c:pt idx="326" formatCode="0.00">
                  <c:v>397.89999080157691</c:v>
                </c:pt>
                <c:pt idx="327" formatCode="0.00">
                  <c:v>398.7288911671925</c:v>
                </c:pt>
                <c:pt idx="328" formatCode="0.00">
                  <c:v>399.52726880589171</c:v>
                </c:pt>
                <c:pt idx="329" formatCode="0.00">
                  <c:v>400.15666456361726</c:v>
                </c:pt>
                <c:pt idx="330" formatCode="0.00">
                  <c:v>400.49638150289024</c:v>
                </c:pt>
                <c:pt idx="331" formatCode="0.00">
                  <c:v>401.83593855042017</c:v>
                </c:pt>
                <c:pt idx="332" formatCode="0.00">
                  <c:v>403.13872102779237</c:v>
                </c:pt>
                <c:pt idx="333" formatCode="0.00">
                  <c:v>402.38153448275858</c:v>
                </c:pt>
                <c:pt idx="334" formatCode="0.00">
                  <c:v>400.24667161072085</c:v>
                </c:pt>
                <c:pt idx="335" formatCode="0.00">
                  <c:v>403.33545243679959</c:v>
                </c:pt>
                <c:pt idx="336" formatCode="0.00">
                  <c:v>405.03404508730779</c:v>
                </c:pt>
                <c:pt idx="337" formatCode="0.00">
                  <c:v>405.75668982565708</c:v>
                </c:pt>
                <c:pt idx="338" formatCode="0.00">
                  <c:v>406.55622429906549</c:v>
                </c:pt>
                <c:pt idx="339" formatCode="0.00">
                  <c:v>406.93180341880344</c:v>
                </c:pt>
                <c:pt idx="340" formatCode="0.00">
                  <c:v>406.25249200618873</c:v>
                </c:pt>
                <c:pt idx="341" formatCode="0.00">
                  <c:v>406.31156483854437</c:v>
                </c:pt>
                <c:pt idx="342" formatCode="0.00">
                  <c:v>405.53506817603665</c:v>
                </c:pt>
                <c:pt idx="343" formatCode="0.00">
                  <c:v>405.89703690596565</c:v>
                </c:pt>
                <c:pt idx="344" formatCode="0.00">
                  <c:v>405.60208839779006</c:v>
                </c:pt>
                <c:pt idx="345" formatCode="0.00">
                  <c:v>405.30753592814375</c:v>
                </c:pt>
                <c:pt idx="346" formatCode="0.00">
                  <c:v>405.10092162698407</c:v>
                </c:pt>
                <c:pt idx="347" formatCode="0.00">
                  <c:v>405.45164310430056</c:v>
                </c:pt>
                <c:pt idx="348" formatCode="0.00">
                  <c:v>404.59428078817734</c:v>
                </c:pt>
                <c:pt idx="349" formatCode="0.00">
                  <c:v>403.45707571288102</c:v>
                </c:pt>
                <c:pt idx="350" formatCode="0.00">
                  <c:v>403.50624324324326</c:v>
                </c:pt>
                <c:pt idx="351" formatCode="0.00">
                  <c:v>403.93878701426468</c:v>
                </c:pt>
                <c:pt idx="352" formatCode="0.00">
                  <c:v>403.65616502463058</c:v>
                </c:pt>
                <c:pt idx="353" formatCode="0.00">
                  <c:v>403.93316029593103</c:v>
                </c:pt>
                <c:pt idx="354" formatCode="0.00">
                  <c:v>404.87966666666665</c:v>
                </c:pt>
                <c:pt idx="355" formatCode="0.00">
                  <c:v>406.13332912645387</c:v>
                </c:pt>
                <c:pt idx="356" formatCode="0.00">
                  <c:v>406.72077529761901</c:v>
                </c:pt>
                <c:pt idx="357" formatCode="0.00">
                  <c:v>407.82708503232226</c:v>
                </c:pt>
                <c:pt idx="358" formatCode="0.00">
                  <c:v>408.03373991031395</c:v>
                </c:pt>
                <c:pt idx="359" formatCode="0.00">
                  <c:v>408.62598377028712</c:v>
                </c:pt>
                <c:pt idx="360" formatCode="0.00">
                  <c:v>408.50393749999995</c:v>
                </c:pt>
                <c:pt idx="361" formatCode="0.00">
                  <c:v>407.74805128846634</c:v>
                </c:pt>
                <c:pt idx="362" formatCode="0.00">
                  <c:v>405.81780480480478</c:v>
                </c:pt>
                <c:pt idx="363" formatCode="0.00">
                  <c:v>408.21925156916899</c:v>
                </c:pt>
                <c:pt idx="364" formatCode="0.00">
                  <c:v>410.16320135917448</c:v>
                </c:pt>
                <c:pt idx="365" formatCode="0.00">
                  <c:v>411.73070938446017</c:v>
                </c:pt>
                <c:pt idx="366" formatCode="0.00">
                  <c:v>412.67671457489882</c:v>
                </c:pt>
                <c:pt idx="367" formatCode="0.00">
                  <c:v>413.34158048162243</c:v>
                </c:pt>
                <c:pt idx="368" formatCode="0.00">
                  <c:v>414.02088202390036</c:v>
                </c:pt>
                <c:pt idx="369" formatCode="0.00">
                  <c:v>414.75662732602603</c:v>
                </c:pt>
                <c:pt idx="370" formatCode="0.00">
                  <c:v>415.63317633529266</c:v>
                </c:pt>
                <c:pt idx="371" formatCode="0.00">
                  <c:v>416.3509677088673</c:v>
                </c:pt>
                <c:pt idx="372" formatCode="0.00">
                  <c:v>417.35552120277566</c:v>
                </c:pt>
                <c:pt idx="373" formatCode="0.00">
                  <c:v>417.72688101983005</c:v>
                </c:pt>
                <c:pt idx="374" formatCode="0.00">
                  <c:v>418.13245304437567</c:v>
                </c:pt>
                <c:pt idx="375" formatCode="0.00">
                  <c:v>418.62710654253942</c:v>
                </c:pt>
                <c:pt idx="376" formatCode="0.00">
                  <c:v>418.8425101088647</c:v>
                </c:pt>
                <c:pt idx="377" formatCode="0.00">
                  <c:v>419.0624933749026</c:v>
                </c:pt>
                <c:pt idx="378" formatCode="0.00">
                  <c:v>419.48522222222226</c:v>
                </c:pt>
                <c:pt idx="379" formatCode="0.00">
                  <c:v>420.48622126661451</c:v>
                </c:pt>
                <c:pt idx="380" formatCode="0.00">
                  <c:v>421.29624641460236</c:v>
                </c:pt>
                <c:pt idx="381" formatCode="0.00">
                  <c:v>421.60085192909287</c:v>
                </c:pt>
                <c:pt idx="382" formatCode="0.00">
                  <c:v>422.03628909705958</c:v>
                </c:pt>
                <c:pt idx="383" formatCode="0.00">
                  <c:v>423.36891900311531</c:v>
                </c:pt>
                <c:pt idx="384" formatCode="0.00">
                  <c:v>424.40968301497162</c:v>
                </c:pt>
                <c:pt idx="385" formatCode="0.00">
                  <c:v>425.19364805327876</c:v>
                </c:pt>
                <c:pt idx="386" formatCode="0.00">
                  <c:v>426.0494385297846</c:v>
                </c:pt>
                <c:pt idx="387" formatCode="0.00">
                  <c:v>426.57708168378849</c:v>
                </c:pt>
                <c:pt idx="388" formatCode="0.00">
                  <c:v>426.76293791904646</c:v>
                </c:pt>
                <c:pt idx="389" formatCode="0.00">
                  <c:v>427.01423152709361</c:v>
                </c:pt>
                <c:pt idx="390" formatCode="0.00">
                  <c:v>427.55724398625432</c:v>
                </c:pt>
                <c:pt idx="391" formatCode="0.00">
                  <c:v>427.0771891891892</c:v>
                </c:pt>
                <c:pt idx="392" formatCode="0.00">
                  <c:v>424.45390346534657</c:v>
                </c:pt>
                <c:pt idx="393" formatCode="0.00">
                  <c:v>423.00223057768926</c:v>
                </c:pt>
                <c:pt idx="394" formatCode="0.00">
                  <c:v>425.12121081485179</c:v>
                </c:pt>
                <c:pt idx="395" formatCode="0.00">
                  <c:v>425.24508936595106</c:v>
                </c:pt>
                <c:pt idx="396" formatCode="0.00">
                  <c:v>417.12817767767768</c:v>
                </c:pt>
                <c:pt idx="397" formatCode="0.00">
                  <c:v>395.64007182320444</c:v>
                </c:pt>
                <c:pt idx="398" formatCode="0.00">
                  <c:v>359.00115822625349</c:v>
                </c:pt>
                <c:pt idx="399" formatCode="0.00">
                  <c:v>318.3750951417004</c:v>
                </c:pt>
                <c:pt idx="400" formatCode="0.00">
                  <c:v>286.23159137055836</c:v>
                </c:pt>
                <c:pt idx="401" formatCode="0.00">
                  <c:v>264.67896638655458</c:v>
                </c:pt>
                <c:pt idx="402" formatCode="0.00">
                  <c:v>253.32125676365499</c:v>
                </c:pt>
                <c:pt idx="403" formatCode="0.00">
                  <c:v>246.59548081841436</c:v>
                </c:pt>
                <c:pt idx="404" formatCode="0.00">
                  <c:v>243.02708450704225</c:v>
                </c:pt>
                <c:pt idx="405" formatCode="0.00">
                  <c:v>241.00466880287107</c:v>
                </c:pt>
                <c:pt idx="406" formatCode="0.00">
                  <c:v>240.54072073921972</c:v>
                </c:pt>
                <c:pt idx="407" formatCode="0.00">
                  <c:v>240.82437532133676</c:v>
                </c:pt>
                <c:pt idx="408" formatCode="0.00">
                  <c:v>241.72420134055167</c:v>
                </c:pt>
                <c:pt idx="409" formatCode="0.00">
                  <c:v>242.97377797880594</c:v>
                </c:pt>
                <c:pt idx="410" formatCode="0.00">
                  <c:v>244.71275363070541</c:v>
                </c:pt>
                <c:pt idx="411" formatCode="0.00">
                  <c:v>246.60303382773876</c:v>
                </c:pt>
                <c:pt idx="412" formatCode="0.00">
                  <c:v>248.16663019065035</c:v>
                </c:pt>
                <c:pt idx="413" formatCode="0.00">
                  <c:v>248.75455538098979</c:v>
                </c:pt>
                <c:pt idx="414" formatCode="0.00">
                  <c:v>248.24094696770808</c:v>
                </c:pt>
                <c:pt idx="415" formatCode="0.00">
                  <c:v>246.73780926072087</c:v>
                </c:pt>
                <c:pt idx="416" formatCode="0.00">
                  <c:v>244.11444927536232</c:v>
                </c:pt>
                <c:pt idx="417" formatCode="0.00">
                  <c:v>240.43184229957811</c:v>
                </c:pt>
                <c:pt idx="418" formatCode="0.00">
                  <c:v>236.12123653643081</c:v>
                </c:pt>
                <c:pt idx="419" formatCode="0.00">
                  <c:v>231.45916908850728</c:v>
                </c:pt>
                <c:pt idx="420" formatCode="0.00">
                  <c:v>227.27160471273501</c:v>
                </c:pt>
                <c:pt idx="421" formatCode="0.00">
                  <c:v>223.20854258423986</c:v>
                </c:pt>
                <c:pt idx="422" formatCode="0.00">
                  <c:v>219.19518085106387</c:v>
                </c:pt>
                <c:pt idx="423" formatCode="0.00">
                  <c:v>216.64299733475485</c:v>
                </c:pt>
                <c:pt idx="424" formatCode="0.00">
                  <c:v>212.82022489316245</c:v>
                </c:pt>
                <c:pt idx="425" formatCode="0.00">
                  <c:v>210.17230388219548</c:v>
                </c:pt>
                <c:pt idx="426" formatCode="0.00">
                  <c:v>208.05415198711066</c:v>
                </c:pt>
                <c:pt idx="427" formatCode="0.00">
                  <c:v>206.10312644605867</c:v>
                </c:pt>
                <c:pt idx="428" formatCode="0.00">
                  <c:v>204.64409673942333</c:v>
                </c:pt>
                <c:pt idx="429" formatCode="0.00">
                  <c:v>203.50053033162581</c:v>
                </c:pt>
                <c:pt idx="430" formatCode="0.00">
                  <c:v>202.90853042541735</c:v>
                </c:pt>
                <c:pt idx="431" formatCode="0.00">
                  <c:v>202.32234817596566</c:v>
                </c:pt>
                <c:pt idx="432" formatCode="0.00">
                  <c:v>201.99278382706169</c:v>
                </c:pt>
                <c:pt idx="433" formatCode="0.00">
                  <c:v>201.70232360742708</c:v>
                </c:pt>
                <c:pt idx="434" formatCode="0.00">
                  <c:v>201.45117487490126</c:v>
                </c:pt>
                <c:pt idx="435" formatCode="0.00">
                  <c:v>201.1244962071672</c:v>
                </c:pt>
                <c:pt idx="436" formatCode="0.00">
                  <c:v>201.11667914716591</c:v>
                </c:pt>
                <c:pt idx="437" formatCode="0.00">
                  <c:v>200.89924612202691</c:v>
                </c:pt>
                <c:pt idx="438" formatCode="0.00">
                  <c:v>200.9316599794239</c:v>
                </c:pt>
                <c:pt idx="439" formatCode="0.00">
                  <c:v>201.3160497180933</c:v>
                </c:pt>
                <c:pt idx="440" formatCode="0.00">
                  <c:v>201.45949705957557</c:v>
                </c:pt>
                <c:pt idx="441" formatCode="0.00">
                  <c:v>201.71839816232776</c:v>
                </c:pt>
                <c:pt idx="442" formatCode="0.00">
                  <c:v>202.59196419437342</c:v>
                </c:pt>
                <c:pt idx="443" formatCode="0.00">
                  <c:v>203.52135046248722</c:v>
                </c:pt>
                <c:pt idx="444" formatCode="0.00">
                  <c:v>204.46384087968954</c:v>
                </c:pt>
                <c:pt idx="445" formatCode="0.00">
                  <c:v>205.38523523289101</c:v>
                </c:pt>
                <c:pt idx="446" formatCode="0.00">
                  <c:v>206.57334482758628</c:v>
                </c:pt>
                <c:pt idx="447" formatCode="0.00">
                  <c:v>207.43375249082328</c:v>
                </c:pt>
                <c:pt idx="448" formatCode="0.00">
                  <c:v>208.17732140978438</c:v>
                </c:pt>
                <c:pt idx="449" formatCode="0.00">
                  <c:v>209.44415942028988</c:v>
                </c:pt>
                <c:pt idx="450" formatCode="0.00">
                  <c:v>210.63836308423558</c:v>
                </c:pt>
                <c:pt idx="451" formatCode="0.00">
                  <c:v>211.57369822798205</c:v>
                </c:pt>
                <c:pt idx="452" formatCode="0.00">
                  <c:v>212.38214217633046</c:v>
                </c:pt>
                <c:pt idx="453" formatCode="0.00">
                  <c:v>213.61139650145776</c:v>
                </c:pt>
                <c:pt idx="454" formatCode="0.00">
                  <c:v>214.4237190236137</c:v>
                </c:pt>
                <c:pt idx="455" formatCode="0.00">
                  <c:v>215.25211600743302</c:v>
                </c:pt>
                <c:pt idx="456" formatCode="0.00">
                  <c:v>216.19612948683863</c:v>
                </c:pt>
                <c:pt idx="457" formatCode="0.00">
                  <c:v>219.8264804573252</c:v>
                </c:pt>
                <c:pt idx="458" formatCode="0.00">
                  <c:v>221.504558096251</c:v>
                </c:pt>
                <c:pt idx="459" formatCode="0.00">
                  <c:v>221.12494029850751</c:v>
                </c:pt>
                <c:pt idx="460" formatCode="0.00">
                  <c:v>221.43768591285755</c:v>
                </c:pt>
                <c:pt idx="461" formatCode="0.00">
                  <c:v>222.03959431939984</c:v>
                </c:pt>
                <c:pt idx="462" formatCode="0.00">
                  <c:v>222.85340838259003</c:v>
                </c:pt>
                <c:pt idx="463" formatCode="0.00">
                  <c:v>223.5372326332795</c:v>
                </c:pt>
                <c:pt idx="464" formatCode="0.00">
                  <c:v>224.50598434970317</c:v>
                </c:pt>
                <c:pt idx="465" formatCode="0.00">
                  <c:v>225.3430675675676</c:v>
                </c:pt>
                <c:pt idx="466" formatCode="0.00">
                  <c:v>226.46465222101841</c:v>
                </c:pt>
                <c:pt idx="467" formatCode="0.00">
                  <c:v>227.52100108489287</c:v>
                </c:pt>
                <c:pt idx="468" formatCode="0.00">
                  <c:v>228.58395328625753</c:v>
                </c:pt>
                <c:pt idx="469" formatCode="0.00">
                  <c:v>229.57903645266597</c:v>
                </c:pt>
                <c:pt idx="470" formatCode="0.00">
                  <c:v>230.42750953678478</c:v>
                </c:pt>
                <c:pt idx="471" formatCode="0.00">
                  <c:v>231.64158508604208</c:v>
                </c:pt>
                <c:pt idx="472" formatCode="0.00">
                  <c:v>232.50068809849526</c:v>
                </c:pt>
                <c:pt idx="473" formatCode="0.00">
                  <c:v>234.01300000000003</c:v>
                </c:pt>
                <c:pt idx="474" formatCode="0.00">
                  <c:v>234.88237431394074</c:v>
                </c:pt>
                <c:pt idx="475" formatCode="0.00">
                  <c:v>236.04150274725276</c:v>
                </c:pt>
                <c:pt idx="476" formatCode="0.00">
                  <c:v>237.27262331591973</c:v>
                </c:pt>
                <c:pt idx="477" formatCode="0.00">
                  <c:v>239.08643234323441</c:v>
                </c:pt>
                <c:pt idx="478" formatCode="0.00">
                  <c:v>240.534795929593</c:v>
                </c:pt>
                <c:pt idx="479" formatCode="0.00">
                  <c:v>241.47663761341769</c:v>
                </c:pt>
                <c:pt idx="480" formatCode="0.00">
                  <c:v>242.54977277716799</c:v>
                </c:pt>
                <c:pt idx="481" formatCode="0.00">
                  <c:v>244.1277260273973</c:v>
                </c:pt>
                <c:pt idx="482" formatCode="0.00">
                  <c:v>245.46495195195197</c:v>
                </c:pt>
                <c:pt idx="483" formatCode="0.00">
                  <c:v>247.16786186348864</c:v>
                </c:pt>
                <c:pt idx="484" formatCode="0.00">
                  <c:v>249.17119474248929</c:v>
                </c:pt>
                <c:pt idx="485" formatCode="0.00">
                  <c:v>250.80941154661016</c:v>
                </c:pt>
                <c:pt idx="486" formatCode="0.00">
                  <c:v>251.75764612170283</c:v>
                </c:pt>
                <c:pt idx="487" formatCode="0.00">
                  <c:v>252.88816104096881</c:v>
                </c:pt>
                <c:pt idx="488" formatCode="0.00">
                  <c:v>254.48522222222223</c:v>
                </c:pt>
                <c:pt idx="489" formatCode="0.00">
                  <c:v>255.52877147200408</c:v>
                </c:pt>
                <c:pt idx="490" formatCode="0.00">
                  <c:v>257.47170169234653</c:v>
                </c:pt>
                <c:pt idx="491" formatCode="0.00">
                  <c:v>258.86071573604056</c:v>
                </c:pt>
                <c:pt idx="492" formatCode="0.00">
                  <c:v>260.67252685421994</c:v>
                </c:pt>
                <c:pt idx="493" formatCode="0.00">
                  <c:v>261.89013068181822</c:v>
                </c:pt>
                <c:pt idx="494" formatCode="0.00">
                  <c:v>263.92695257946849</c:v>
                </c:pt>
                <c:pt idx="495" formatCode="0.00">
                  <c:v>265.47447282751375</c:v>
                </c:pt>
                <c:pt idx="496" formatCode="0.00">
                  <c:v>267.35084676354035</c:v>
                </c:pt>
                <c:pt idx="497" formatCode="0.00">
                  <c:v>269.24751209784631</c:v>
                </c:pt>
                <c:pt idx="498" formatCode="0.00">
                  <c:v>270.22255882352943</c:v>
                </c:pt>
                <c:pt idx="499" formatCode="0.00">
                  <c:v>271.96107898979045</c:v>
                </c:pt>
                <c:pt idx="500" formatCode="0.00">
                  <c:v>273.38961812297731</c:v>
                </c:pt>
                <c:pt idx="501" formatCode="0.00">
                  <c:v>274.687539794261</c:v>
                </c:pt>
                <c:pt idx="502" formatCode="0.00">
                  <c:v>276.34103585982069</c:v>
                </c:pt>
                <c:pt idx="503" formatCode="0.00">
                  <c:v>277.19826846552195</c:v>
                </c:pt>
                <c:pt idx="504" formatCode="0.00">
                  <c:v>278.87199890590807</c:v>
                </c:pt>
                <c:pt idx="505" formatCode="0.00">
                  <c:v>279.05282725527826</c:v>
                </c:pt>
                <c:pt idx="506" formatCode="0.00">
                  <c:v>279.35778021978024</c:v>
                </c:pt>
                <c:pt idx="507" formatCode="0.00">
                  <c:v>280.18528799559476</c:v>
                </c:pt>
                <c:pt idx="508" formatCode="0.00">
                  <c:v>280.1769095671354</c:v>
                </c:pt>
                <c:pt idx="509" formatCode="0.00">
                  <c:v>281.00920060790276</c:v>
                </c:pt>
                <c:pt idx="510" formatCode="0.00">
                  <c:v>281.43946651909238</c:v>
                </c:pt>
                <c:pt idx="511" formatCode="0.00">
                  <c:v>282.42626955074871</c:v>
                </c:pt>
                <c:pt idx="512" formatCode="0.00">
                  <c:v>283.00897334073869</c:v>
                </c:pt>
                <c:pt idx="513" formatCode="0.00">
                  <c:v>284.09403975535167</c:v>
                </c:pt>
                <c:pt idx="514" formatCode="0.00">
                  <c:v>284.4194673157163</c:v>
                </c:pt>
                <c:pt idx="515" formatCode="0.00">
                  <c:v>285.21308354218883</c:v>
                </c:pt>
                <c:pt idx="516" formatCode="0.00">
                  <c:v>286.06908974358976</c:v>
                </c:pt>
                <c:pt idx="517" formatCode="0.00">
                  <c:v>287.22569177126917</c:v>
                </c:pt>
                <c:pt idx="518" formatCode="0.00">
                  <c:v>287.45858535903886</c:v>
                </c:pt>
                <c:pt idx="519" formatCode="0.00">
                  <c:v>288.32319295302017</c:v>
                </c:pt>
                <c:pt idx="520" formatCode="0.00">
                  <c:v>290.85068500418879</c:v>
                </c:pt>
                <c:pt idx="521" formatCode="0.00">
                  <c:v>290.9383835425383</c:v>
                </c:pt>
                <c:pt idx="522" formatCode="0.00">
                  <c:v>290.76034785036296</c:v>
                </c:pt>
                <c:pt idx="523" formatCode="0.00">
                  <c:v>290.58640991874478</c:v>
                </c:pt>
                <c:pt idx="524" formatCode="0.00">
                  <c:v>291.72138004484304</c:v>
                </c:pt>
                <c:pt idx="525" formatCode="0.00">
                  <c:v>292.11736552498598</c:v>
                </c:pt>
                <c:pt idx="526" formatCode="0.00">
                  <c:v>293.07771332209103</c:v>
                </c:pt>
                <c:pt idx="527" formatCode="0.00">
                  <c:v>294.1765802469136</c:v>
                </c:pt>
                <c:pt idx="528" formatCode="0.00">
                  <c:v>294.86318151354374</c:v>
                </c:pt>
                <c:pt idx="529" formatCode="0.00">
                  <c:v>295.70344647809202</c:v>
                </c:pt>
                <c:pt idx="530" formatCode="0.00">
                  <c:v>296.31485439560441</c:v>
                </c:pt>
                <c:pt idx="531" formatCode="0.00">
                  <c:v>297.50980446015774</c:v>
                </c:pt>
                <c:pt idx="532" formatCode="0.00">
                  <c:v>298.32808875739647</c:v>
                </c:pt>
                <c:pt idx="533" formatCode="0.00">
                  <c:v>299.67547337593186</c:v>
                </c:pt>
                <c:pt idx="534" formatCode="0.00">
                  <c:v>300.34558515975709</c:v>
                </c:pt>
                <c:pt idx="535" formatCode="0.00">
                  <c:v>301.45516123949579</c:v>
                </c:pt>
                <c:pt idx="536" formatCode="0.00">
                  <c:v>303.11928114345665</c:v>
                </c:pt>
                <c:pt idx="537" formatCode="0.00">
                  <c:v>304.77681942616476</c:v>
                </c:pt>
                <c:pt idx="538" formatCode="0.00">
                  <c:v>305.99183037840697</c:v>
                </c:pt>
                <c:pt idx="539" formatCode="0.00">
                  <c:v>307.03899042807768</c:v>
                </c:pt>
                <c:pt idx="540" formatCode="0.00">
                  <c:v>307.60500643776822</c:v>
                </c:pt>
                <c:pt idx="541" formatCode="0.00">
                  <c:v>308.74492036836409</c:v>
                </c:pt>
                <c:pt idx="542" formatCode="0.00">
                  <c:v>309.87874706364386</c:v>
                </c:pt>
                <c:pt idx="543" formatCode="0.00">
                  <c:v>310.75963091309131</c:v>
                </c:pt>
                <c:pt idx="544" formatCode="0.00">
                  <c:v>311.46207279269305</c:v>
                </c:pt>
                <c:pt idx="545" formatCode="0.00">
                  <c:v>312.22296936786415</c:v>
                </c:pt>
                <c:pt idx="546" formatCode="0.00">
                  <c:v>313.3566188077246</c:v>
                </c:pt>
                <c:pt idx="547" formatCode="0.00">
                  <c:v>314.10249662542179</c:v>
                </c:pt>
                <c:pt idx="548" formatCode="0.00">
                  <c:v>314.72491819464034</c:v>
                </c:pt>
                <c:pt idx="549" formatCode="0.00">
                  <c:v>315.24466761041907</c:v>
                </c:pt>
                <c:pt idx="550" formatCode="0.00">
                  <c:v>316.0691238988349</c:v>
                </c:pt>
                <c:pt idx="551" formatCode="0.00">
                  <c:v>317.00608722919043</c:v>
                </c:pt>
                <c:pt idx="552" formatCode="0.00">
                  <c:v>318.14394215349375</c:v>
                </c:pt>
                <c:pt idx="553" formatCode="0.00">
                  <c:v>319.35063996554692</c:v>
                </c:pt>
                <c:pt idx="554" formatCode="0.00">
                  <c:v>320.36442528073712</c:v>
                </c:pt>
                <c:pt idx="555" formatCode="0.00">
                  <c:v>321.27786720554275</c:v>
                </c:pt>
                <c:pt idx="556" formatCode="0.00">
                  <c:v>322.45408280254776</c:v>
                </c:pt>
                <c:pt idx="557" formatCode="0.00">
                  <c:v>323.89315089959371</c:v>
                </c:pt>
                <c:pt idx="558" formatCode="0.00">
                  <c:v>324.56702850494474</c:v>
                </c:pt>
                <c:pt idx="559" formatCode="0.00">
                  <c:v>325.29246324387395</c:v>
                </c:pt>
                <c:pt idx="560" formatCode="0.00">
                  <c:v>325.97422329528825</c:v>
                </c:pt>
                <c:pt idx="561" formatCode="0.00">
                  <c:v>327.02504465334903</c:v>
                </c:pt>
                <c:pt idx="562" formatCode="0.00">
                  <c:v>326.97694868770282</c:v>
                </c:pt>
                <c:pt idx="563" formatCode="0.00">
                  <c:v>327.24784176279206</c:v>
                </c:pt>
                <c:pt idx="564" formatCode="0.00">
                  <c:v>327.67534055176503</c:v>
                </c:pt>
                <c:pt idx="565" formatCode="0.00">
                  <c:v>328.32114991076747</c:v>
                </c:pt>
                <c:pt idx="566" formatCode="0.00">
                  <c:v>328.80639397554427</c:v>
                </c:pt>
                <c:pt idx="567" formatCode="0.00">
                  <c:v>329.61497368421055</c:v>
                </c:pt>
                <c:pt idx="568" formatCode="0.00">
                  <c:v>330.42791754122936</c:v>
                </c:pt>
                <c:pt idx="569" formatCode="0.00">
                  <c:v>331.24526097414309</c:v>
                </c:pt>
                <c:pt idx="570" formatCode="0.00">
                  <c:v>332.49349111178071</c:v>
                </c:pt>
                <c:pt idx="571" formatCode="0.00">
                  <c:v>332.83121611832172</c:v>
                </c:pt>
                <c:pt idx="572" formatCode="0.00">
                  <c:v>333.60109739866908</c:v>
                </c:pt>
                <c:pt idx="573" formatCode="0.00">
                  <c:v>334.15182156922151</c:v>
                </c:pt>
                <c:pt idx="574" formatCode="0.00">
                  <c:v>333.93800000000005</c:v>
                </c:pt>
                <c:pt idx="575" formatCode="0.00">
                  <c:v>334.39464251207738</c:v>
                </c:pt>
                <c:pt idx="576" formatCode="0.00">
                  <c:v>333.54944424406375</c:v>
                </c:pt>
                <c:pt idx="577" formatCode="0.00">
                  <c:v>333.11971641791052</c:v>
                </c:pt>
                <c:pt idx="578" formatCode="0.00">
                  <c:v>332.88061665682216</c:v>
                </c:pt>
                <c:pt idx="579" formatCode="0.00">
                  <c:v>332.21994687682434</c:v>
                </c:pt>
                <c:pt idx="580" formatCode="0.00">
                  <c:v>331.16010124026536</c:v>
                </c:pt>
                <c:pt idx="581" formatCode="0.00">
                  <c:v>331.07274395448076</c:v>
                </c:pt>
                <c:pt idx="582" formatCode="0.00">
                  <c:v>330.72573291925471</c:v>
                </c:pt>
                <c:pt idx="583" formatCode="0.00">
                  <c:v>330.60336568213785</c:v>
                </c:pt>
                <c:pt idx="584" formatCode="0.00">
                  <c:v>330.81176160990719</c:v>
                </c:pt>
                <c:pt idx="585" formatCode="0.00">
                  <c:v>329.7682951143745</c:v>
                </c:pt>
                <c:pt idx="586" formatCode="0.00">
                  <c:v>329.73607256235829</c:v>
                </c:pt>
                <c:pt idx="587" formatCode="0.00">
                  <c:v>329.29163029269682</c:v>
                </c:pt>
                <c:pt idx="588" formatCode="0.00">
                  <c:v>329.47627319587633</c:v>
                </c:pt>
                <c:pt idx="589" formatCode="0.00">
                  <c:v>329.50889100346023</c:v>
                </c:pt>
                <c:pt idx="590" formatCode="0.00">
                  <c:v>330.0554528301887</c:v>
                </c:pt>
                <c:pt idx="591" formatCode="0.00">
                  <c:v>330.55374182242986</c:v>
                </c:pt>
                <c:pt idx="592" formatCode="0.00">
                  <c:v>331.95960194174756</c:v>
                </c:pt>
                <c:pt idx="593" formatCode="0.00">
                  <c:v>333.64974770234215</c:v>
                </c:pt>
                <c:pt idx="594" formatCode="0.00">
                  <c:v>334.8714849388607</c:v>
                </c:pt>
                <c:pt idx="595" formatCode="0.00">
                  <c:v>336.05351620648264</c:v>
                </c:pt>
                <c:pt idx="596" formatCode="0.00">
                  <c:v>337.35506157561122</c:v>
                </c:pt>
                <c:pt idx="597" formatCode="0.00">
                  <c:v>338.39198330804248</c:v>
                </c:pt>
                <c:pt idx="598" formatCode="0.00">
                  <c:v>339.60813274336283</c:v>
                </c:pt>
                <c:pt idx="599" formatCode="0.00">
                  <c:v>340.88339877300615</c:v>
                </c:pt>
                <c:pt idx="600" formatCode="0.00">
                  <c:v>342.26376970443357</c:v>
                </c:pt>
                <c:pt idx="601" formatCode="0.00">
                  <c:v>343.99088431797099</c:v>
                </c:pt>
                <c:pt idx="602" formatCode="0.00">
                  <c:v>345.15975767918081</c:v>
                </c:pt>
                <c:pt idx="603" formatCode="0.00">
                  <c:v>346.78354794520544</c:v>
                </c:pt>
                <c:pt idx="604" formatCode="0.00">
                  <c:v>348.39634893882646</c:v>
                </c:pt>
                <c:pt idx="605" formatCode="0.00">
                  <c:v>350.10850297712318</c:v>
                </c:pt>
                <c:pt idx="606" formatCode="0.00">
                  <c:v>351.50151478917559</c:v>
                </c:pt>
                <c:pt idx="607" formatCode="0.00">
                  <c:v>353.02616619362976</c:v>
                </c:pt>
                <c:pt idx="608" formatCode="0.00">
                  <c:v>354.62859139784939</c:v>
                </c:pt>
                <c:pt idx="609" formatCode="0.00">
                  <c:v>356.11683639822445</c:v>
                </c:pt>
                <c:pt idx="610" formatCode="0.00">
                  <c:v>357.27174125874132</c:v>
                </c:pt>
                <c:pt idx="611" formatCode="0.00">
                  <c:v>358.55723015620026</c:v>
                </c:pt>
                <c:pt idx="612" formatCode="0.00">
                  <c:v>359.63268340262232</c:v>
                </c:pt>
                <c:pt idx="613" formatCode="0.00">
                  <c:v>360.80660371914075</c:v>
                </c:pt>
                <c:pt idx="614" formatCode="0.00">
                  <c:v>362.12732241490045</c:v>
                </c:pt>
                <c:pt idx="615" formatCode="0.00">
                  <c:v>363.23468597168602</c:v>
                </c:pt>
                <c:pt idx="616" formatCode="0.00">
                  <c:v>364.42509677419355</c:v>
                </c:pt>
                <c:pt idx="617" formatCode="0.00">
                  <c:v>365.44823609314352</c:v>
                </c:pt>
                <c:pt idx="618" formatCode="0.00">
                  <c:v>367.1354489795919</c:v>
                </c:pt>
                <c:pt idx="619" formatCode="0.00">
                  <c:v>368.30615379623617</c:v>
                </c:pt>
                <c:pt idx="620" formatCode="0.00">
                  <c:v>369.69842884990254</c:v>
                </c:pt>
                <c:pt idx="621" formatCode="0.00">
                  <c:v>370.48621428571425</c:v>
                </c:pt>
                <c:pt idx="622" formatCode="0.00">
                  <c:v>371.57539870340355</c:v>
                </c:pt>
                <c:pt idx="623" formatCode="0.00">
                  <c:v>372.83030148482896</c:v>
                </c:pt>
                <c:pt idx="624" formatCode="0.00">
                  <c:v>373.24451408450705</c:v>
                </c:pt>
                <c:pt idx="625" formatCode="0.00">
                  <c:v>373.1865340729002</c:v>
                </c:pt>
                <c:pt idx="626" formatCode="0.00">
                  <c:v>373.70973028785983</c:v>
                </c:pt>
                <c:pt idx="627" formatCode="0.00">
                  <c:v>373.34097105911331</c:v>
                </c:pt>
                <c:pt idx="628" formatCode="0.00">
                  <c:v>372.48800000000006</c:v>
                </c:pt>
                <c:pt idx="629" formatCode="0.00">
                  <c:v>372.66808221225705</c:v>
                </c:pt>
                <c:pt idx="630" formatCode="0.00">
                  <c:v>372.48216299559471</c:v>
                </c:pt>
                <c:pt idx="631" formatCode="0.00">
                  <c:v>372.377784868611</c:v>
                </c:pt>
                <c:pt idx="632" formatCode="0.00">
                  <c:v>372.8605313926941</c:v>
                </c:pt>
                <c:pt idx="633" formatCode="0.00">
                  <c:v>373.82744099378891</c:v>
                </c:pt>
                <c:pt idx="634" formatCode="0.00">
                  <c:v>373.19577839955235</c:v>
                </c:pt>
                <c:pt idx="635" formatCode="0.00">
                  <c:v>372.88800000000009</c:v>
                </c:pt>
                <c:pt idx="636" formatCode="0.00">
                  <c:v>374.79600561797753</c:v>
                </c:pt>
                <c:pt idx="637" formatCode="0.00">
                  <c:v>375.8684011908137</c:v>
                </c:pt>
                <c:pt idx="638" formatCode="0.00">
                  <c:v>376.69081437983397</c:v>
                </c:pt>
                <c:pt idx="639" formatCode="0.00">
                  <c:v>377.14679669852302</c:v>
                </c:pt>
                <c:pt idx="640" formatCode="0.00">
                  <c:v>378.10047079439255</c:v>
                </c:pt>
                <c:pt idx="641" formatCode="0.00">
                  <c:v>378.63336219081265</c:v>
                </c:pt>
                <c:pt idx="642" formatCode="0.00">
                  <c:v>379.05692994953995</c:v>
                </c:pt>
                <c:pt idx="643" formatCode="0.00">
                  <c:v>379.80414302812676</c:v>
                </c:pt>
                <c:pt idx="644" formatCode="0.00">
                  <c:v>379.70498312236293</c:v>
                </c:pt>
                <c:pt idx="645" formatCode="0.00">
                  <c:v>379.48724794895173</c:v>
                </c:pt>
                <c:pt idx="646" formatCode="0.00">
                  <c:v>379.1582351863164</c:v>
                </c:pt>
                <c:pt idx="647" formatCode="0.00">
                  <c:v>379.60694171779136</c:v>
                </c:pt>
                <c:pt idx="648" formatCode="0.00">
                  <c:v>379.98674884863368</c:v>
                </c:pt>
                <c:pt idx="649" formatCode="0.00">
                  <c:v>380.87569230769236</c:v>
                </c:pt>
                <c:pt idx="650" formatCode="0.00">
                  <c:v>382.04619470117069</c:v>
                </c:pt>
                <c:pt idx="651" formatCode="0.00">
                  <c:v>383.13692108508013</c:v>
                </c:pt>
                <c:pt idx="652" formatCode="0.00">
                  <c:v>385.12906041923549</c:v>
                </c:pt>
                <c:pt idx="653" formatCode="0.00">
                  <c:v>386.71434176434298</c:v>
                </c:pt>
                <c:pt idx="654" formatCode="0.00">
                  <c:v>387.71526711906222</c:v>
                </c:pt>
                <c:pt idx="655" formatCode="0.00">
                  <c:v>388.71195126465142</c:v>
                </c:pt>
                <c:pt idx="656" formatCode="0.00">
                  <c:v>389.45242663378548</c:v>
                </c:pt>
                <c:pt idx="657" formatCode="0.00">
                  <c:v>390.48333898305088</c:v>
                </c:pt>
                <c:pt idx="658" formatCode="0.00">
                  <c:v>391.64859322033897</c:v>
                </c:pt>
                <c:pt idx="659" formatCode="0.00">
                  <c:v>393.44518249075213</c:v>
                </c:pt>
                <c:pt idx="660" formatCode="0.00">
                  <c:v>395.20524244293642</c:v>
                </c:pt>
                <c:pt idx="661" formatCode="0.00">
                  <c:v>396.80537288135594</c:v>
                </c:pt>
                <c:pt idx="662" formatCode="0.00">
                  <c:v>398.4067807881774</c:v>
                </c:pt>
                <c:pt idx="663" formatCode="0.00">
                  <c:v>400.16595293755773</c:v>
                </c:pt>
                <c:pt idx="664" formatCode="0.00">
                  <c:v>400.7298508287293</c:v>
                </c:pt>
                <c:pt idx="665" formatCode="0.00">
                  <c:v>400.25550535331911</c:v>
                </c:pt>
                <c:pt idx="666" formatCode="0.00">
                  <c:v>401.31138217338219</c:v>
                </c:pt>
                <c:pt idx="667" formatCode="0.00">
                  <c:v>403.05904459376904</c:v>
                </c:pt>
                <c:pt idx="668" formatCode="0.00">
                  <c:v>404.1193034188035</c:v>
                </c:pt>
                <c:pt idx="669" formatCode="0.00">
                  <c:v>404.57588109756097</c:v>
                </c:pt>
                <c:pt idx="670" formatCode="0.00">
                  <c:v>404.2288054711247</c:v>
                </c:pt>
                <c:pt idx="671" formatCode="0.00">
                  <c:v>404.70050000000009</c:v>
                </c:pt>
                <c:pt idx="672" formatCode="0.00">
                  <c:v>404.74714855072472</c:v>
                </c:pt>
                <c:pt idx="673" formatCode="0.00">
                  <c:v>404.89131125827811</c:v>
                </c:pt>
                <c:pt idx="674" formatCode="0.00">
                  <c:v>404.14660778443118</c:v>
                </c:pt>
                <c:pt idx="675" formatCode="0.00">
                  <c:v>404.44332786885252</c:v>
                </c:pt>
                <c:pt idx="676" formatCode="0.00">
                  <c:v>404.54071191464135</c:v>
                </c:pt>
                <c:pt idx="677" formatCode="0.00">
                  <c:v>405.08618691037742</c:v>
                </c:pt>
                <c:pt idx="678" formatCode="0.00">
                  <c:v>405.6775449224466</c:v>
                </c:pt>
                <c:pt idx="679" formatCode="0.00">
                  <c:v>407.19908367228351</c:v>
                </c:pt>
                <c:pt idx="680" formatCode="0.00">
                  <c:v>408.34392485549131</c:v>
                </c:pt>
                <c:pt idx="681" formatCode="0.00">
                  <c:v>407.82406321839085</c:v>
                </c:pt>
                <c:pt idx="682" formatCode="0.00">
                  <c:v>407.56472413793102</c:v>
                </c:pt>
                <c:pt idx="683" formatCode="0.00">
                  <c:v>407.11113084112156</c:v>
                </c:pt>
                <c:pt idx="684" formatCode="0.00">
                  <c:v>406.86726072234762</c:v>
                </c:pt>
                <c:pt idx="685" formatCode="0.00">
                  <c:v>403.78203624613656</c:v>
                </c:pt>
                <c:pt idx="686" formatCode="0.00">
                  <c:v>400.54556008943541</c:v>
                </c:pt>
                <c:pt idx="687" formatCode="0.00">
                  <c:v>400.42065576976813</c:v>
                </c:pt>
                <c:pt idx="688" formatCode="0.00">
                  <c:v>402.09663687307369</c:v>
                </c:pt>
                <c:pt idx="689" formatCode="0.00">
                  <c:v>403.16577777777781</c:v>
                </c:pt>
                <c:pt idx="690" formatCode="0.00">
                  <c:v>403.1472748735244</c:v>
                </c:pt>
                <c:pt idx="691" formatCode="0.00">
                  <c:v>402.54550773993816</c:v>
                </c:pt>
                <c:pt idx="692" formatCode="0.00">
                  <c:v>401.9097391304349</c:v>
                </c:pt>
                <c:pt idx="693" formatCode="0.00">
                  <c:v>401.39737057991516</c:v>
                </c:pt>
                <c:pt idx="694" formatCode="0.00">
                  <c:v>401.80275340136058</c:v>
                </c:pt>
                <c:pt idx="695" formatCode="0.00">
                  <c:v>401.77783532084044</c:v>
                </c:pt>
                <c:pt idx="696" formatCode="0.00">
                  <c:v>402.24309667330112</c:v>
                </c:pt>
                <c:pt idx="697" formatCode="0.00">
                  <c:v>403.32827619589983</c:v>
                </c:pt>
                <c:pt idx="698" formatCode="0.00">
                  <c:v>404.29193386545046</c:v>
                </c:pt>
                <c:pt idx="699" formatCode="0.00">
                  <c:v>405.31384141471767</c:v>
                </c:pt>
                <c:pt idx="700" formatCode="0.00">
                  <c:v>405.901730385164</c:v>
                </c:pt>
                <c:pt idx="701" formatCode="0.00">
                  <c:v>406.67455492154062</c:v>
                </c:pt>
                <c:pt idx="702" formatCode="0.00">
                  <c:v>407.64396258211946</c:v>
                </c:pt>
                <c:pt idx="703" formatCode="0.00">
                  <c:v>408.08014285714285</c:v>
                </c:pt>
                <c:pt idx="704" formatCode="0.00">
                  <c:v>408.67376021720492</c:v>
                </c:pt>
                <c:pt idx="705" formatCode="0.00">
                  <c:v>409.23683471547037</c:v>
                </c:pt>
                <c:pt idx="706" formatCode="0.00">
                  <c:v>409.82735926773455</c:v>
                </c:pt>
                <c:pt idx="707" formatCode="0.00">
                  <c:v>410.32205061481267</c:v>
                </c:pt>
                <c:pt idx="708" formatCode="0.00">
                  <c:v>410.75949599542332</c:v>
                </c:pt>
                <c:pt idx="709" formatCode="0.00">
                  <c:v>411.46384309802806</c:v>
                </c:pt>
                <c:pt idx="710" formatCode="0.00">
                  <c:v>412.70562646470421</c:v>
                </c:pt>
                <c:pt idx="711" formatCode="0.00">
                  <c:v>413.53120908311911</c:v>
                </c:pt>
                <c:pt idx="712" formatCode="0.00">
                  <c:v>414.36369940051384</c:v>
                </c:pt>
                <c:pt idx="713" formatCode="0.00">
                  <c:v>414.87747931526388</c:v>
                </c:pt>
                <c:pt idx="714" formatCode="0.00">
                  <c:v>415.26684834663627</c:v>
                </c:pt>
                <c:pt idx="715" formatCode="0.00">
                  <c:v>416.09277207977215</c:v>
                </c:pt>
                <c:pt idx="716" formatCode="0.00">
                  <c:v>416.68263015647227</c:v>
                </c:pt>
                <c:pt idx="717" formatCode="0.00">
                  <c:v>416.71466098807491</c:v>
                </c:pt>
                <c:pt idx="718" formatCode="0.00">
                  <c:v>416.71027891156467</c:v>
                </c:pt>
                <c:pt idx="719" formatCode="0.00">
                  <c:v>416.58655021216407</c:v>
                </c:pt>
                <c:pt idx="720" formatCode="0.00">
                  <c:v>417.30108180535967</c:v>
                </c:pt>
                <c:pt idx="721" formatCode="0.00">
                  <c:v>418.16630520393807</c:v>
                </c:pt>
                <c:pt idx="722" formatCode="0.00">
                  <c:v>418.46884524810764</c:v>
                </c:pt>
                <c:pt idx="723" formatCode="0.00">
                  <c:v>418.05370253693889</c:v>
                </c:pt>
                <c:pt idx="724" formatCode="0.00">
                  <c:v>418.15175034635632</c:v>
                </c:pt>
                <c:pt idx="725" formatCode="0.00">
                  <c:v>418.91714829106945</c:v>
                </c:pt>
                <c:pt idx="726" formatCode="0.00">
                  <c:v>418.93149165069815</c:v>
                </c:pt>
                <c:pt idx="727" formatCode="0.00">
                  <c:v>418.94190157694396</c:v>
                </c:pt>
                <c:pt idx="728" formatCode="0.00">
                  <c:v>416.99314050256686</c:v>
                </c:pt>
                <c:pt idx="729" formatCode="0.00">
                  <c:v>413.29913569321531</c:v>
                </c:pt>
                <c:pt idx="730" formatCode="0.00">
                  <c:v>410.76732756324895</c:v>
                </c:pt>
                <c:pt idx="731" formatCode="0.00">
                  <c:v>412.33879787234042</c:v>
                </c:pt>
                <c:pt idx="732" formatCode="0.00">
                  <c:v>415.97804660452726</c:v>
                </c:pt>
                <c:pt idx="733" formatCode="0.00">
                  <c:v>415.39948468708388</c:v>
                </c:pt>
                <c:pt idx="734" formatCode="0.00">
                  <c:v>416.91585181236678</c:v>
                </c:pt>
                <c:pt idx="735" formatCode="0.00">
                  <c:v>417.52320816653321</c:v>
                </c:pt>
                <c:pt idx="736" formatCode="0.00">
                  <c:v>417.93947058823534</c:v>
                </c:pt>
                <c:pt idx="737" formatCode="0.00">
                  <c:v>419.34767309753488</c:v>
                </c:pt>
                <c:pt idx="738" formatCode="0.00">
                  <c:v>419.81397933995169</c:v>
                </c:pt>
                <c:pt idx="739" formatCode="0.00">
                  <c:v>421.23483382629746</c:v>
                </c:pt>
                <c:pt idx="740" formatCode="0.00">
                  <c:v>422.34352560646897</c:v>
                </c:pt>
                <c:pt idx="741" formatCode="0.00">
                  <c:v>423.38509773218152</c:v>
                </c:pt>
                <c:pt idx="742" formatCode="0.00">
                  <c:v>424.84008953205296</c:v>
                </c:pt>
                <c:pt idx="743" formatCode="0.00">
                  <c:v>426.0556598049838</c:v>
                </c:pt>
                <c:pt idx="744" formatCode="0.00">
                  <c:v>426.36602495930543</c:v>
                </c:pt>
                <c:pt idx="745" formatCode="0.00">
                  <c:v>425.98346442151012</c:v>
                </c:pt>
                <c:pt idx="746" formatCode="0.00">
                  <c:v>425.27972559151476</c:v>
                </c:pt>
                <c:pt idx="747" formatCode="0.00">
                  <c:v>424.15382493874222</c:v>
                </c:pt>
                <c:pt idx="748" formatCode="0.00">
                  <c:v>423.14972300981464</c:v>
                </c:pt>
                <c:pt idx="749" formatCode="0.00">
                  <c:v>421.34671966184891</c:v>
                </c:pt>
                <c:pt idx="750" formatCode="0.00">
                  <c:v>419.76675375375373</c:v>
                </c:pt>
                <c:pt idx="751" formatCode="0.00">
                  <c:v>418.20664754098368</c:v>
                </c:pt>
                <c:pt idx="752" formatCode="0.00">
                  <c:v>416.57242622950827</c:v>
                </c:pt>
                <c:pt idx="753" formatCode="0.00">
                  <c:v>415.36118256354195</c:v>
                </c:pt>
                <c:pt idx="754" formatCode="0.00">
                  <c:v>414.47057037441925</c:v>
                </c:pt>
                <c:pt idx="755" formatCode="0.00">
                  <c:v>413.40877638053576</c:v>
                </c:pt>
                <c:pt idx="756" formatCode="0.00">
                  <c:v>413.11182449425917</c:v>
                </c:pt>
                <c:pt idx="757" formatCode="0.00">
                  <c:v>412.68934599617381</c:v>
                </c:pt>
                <c:pt idx="758" formatCode="0.00">
                  <c:v>412.41737158469942</c:v>
                </c:pt>
                <c:pt idx="759" formatCode="0.00">
                  <c:v>412.58873067467903</c:v>
                </c:pt>
                <c:pt idx="760" formatCode="0.00">
                  <c:v>412.19918618618618</c:v>
                </c:pt>
                <c:pt idx="761" formatCode="0.00">
                  <c:v>412.37421724890834</c:v>
                </c:pt>
                <c:pt idx="762" formatCode="0.00">
                  <c:v>412.15630515407685</c:v>
                </c:pt>
                <c:pt idx="763" formatCode="0.00">
                  <c:v>412.64832297628783</c:v>
                </c:pt>
                <c:pt idx="764" formatCode="0.00">
                  <c:v>412.62976646706585</c:v>
                </c:pt>
                <c:pt idx="765" formatCode="0.00">
                  <c:v>413.34753384071757</c:v>
                </c:pt>
                <c:pt idx="766" formatCode="0.00">
                  <c:v>413.57875379609544</c:v>
                </c:pt>
                <c:pt idx="767" formatCode="0.00">
                  <c:v>413.52346448825284</c:v>
                </c:pt>
                <c:pt idx="768" formatCode="0.00">
                  <c:v>413.41762117141326</c:v>
                </c:pt>
                <c:pt idx="769" formatCode="0.00">
                  <c:v>413.49962028365007</c:v>
                </c:pt>
                <c:pt idx="770" formatCode="0.00">
                  <c:v>412.98147507331379</c:v>
                </c:pt>
                <c:pt idx="771" formatCode="0.00">
                  <c:v>412.23384548104963</c:v>
                </c:pt>
                <c:pt idx="772" formatCode="0.00">
                  <c:v>411.84995938818571</c:v>
                </c:pt>
                <c:pt idx="773" formatCode="0.00">
                  <c:v>410.21481509532515</c:v>
                </c:pt>
                <c:pt idx="774" formatCode="0.00">
                  <c:v>408.9152692109335</c:v>
                </c:pt>
                <c:pt idx="775" formatCode="0.00">
                  <c:v>406.83824891498591</c:v>
                </c:pt>
                <c:pt idx="776" formatCode="0.00">
                  <c:v>403.70630549228042</c:v>
                </c:pt>
                <c:pt idx="777" formatCode="0.00">
                  <c:v>400.24656748620168</c:v>
                </c:pt>
                <c:pt idx="778" formatCode="0.00">
                  <c:v>399.82954586353412</c:v>
                </c:pt>
                <c:pt idx="779" formatCode="0.00">
                  <c:v>400.66973413293357</c:v>
                </c:pt>
                <c:pt idx="780" formatCode="0.00">
                  <c:v>401.07515642178907</c:v>
                </c:pt>
                <c:pt idx="781" formatCode="0.00">
                  <c:v>400.80940980735551</c:v>
                </c:pt>
                <c:pt idx="782" formatCode="0.00">
                  <c:v>400.08129573934832</c:v>
                </c:pt>
                <c:pt idx="783" formatCode="0.00">
                  <c:v>400.77023270440253</c:v>
                </c:pt>
                <c:pt idx="784" formatCode="0.00">
                  <c:v>401.21938727594045</c:v>
                </c:pt>
                <c:pt idx="785" formatCode="0.00">
                  <c:v>401.78530106436898</c:v>
                </c:pt>
                <c:pt idx="786" formatCode="0.00">
                  <c:v>402.26713170607684</c:v>
                </c:pt>
                <c:pt idx="787" formatCode="0.00">
                  <c:v>403.11834711587545</c:v>
                </c:pt>
                <c:pt idx="788" formatCode="0.00">
                  <c:v>403.88623943661969</c:v>
                </c:pt>
                <c:pt idx="789" formatCode="0.00">
                  <c:v>404.76428336755652</c:v>
                </c:pt>
                <c:pt idx="790" formatCode="0.00">
                  <c:v>405.62120895522389</c:v>
                </c:pt>
                <c:pt idx="791" formatCode="0.00">
                  <c:v>405.78015686274517</c:v>
                </c:pt>
                <c:pt idx="792" formatCode="0.00">
                  <c:v>406.05342690815007</c:v>
                </c:pt>
                <c:pt idx="793" formatCode="0.00">
                  <c:v>405.79347989623864</c:v>
                </c:pt>
                <c:pt idx="794" formatCode="0.00">
                  <c:v>405.19137626854024</c:v>
                </c:pt>
                <c:pt idx="795" formatCode="0.00">
                  <c:v>404.36788505747126</c:v>
                </c:pt>
                <c:pt idx="796" formatCode="0.00">
                  <c:v>403.44976277850589</c:v>
                </c:pt>
                <c:pt idx="797" formatCode="0.00">
                  <c:v>402.15968333772042</c:v>
                </c:pt>
                <c:pt idx="798" formatCode="0.00">
                  <c:v>401.22694611727417</c:v>
                </c:pt>
                <c:pt idx="799" formatCode="0.00">
                  <c:v>400.26041516436908</c:v>
                </c:pt>
                <c:pt idx="800" formatCode="0.00">
                  <c:v>399.77363829787231</c:v>
                </c:pt>
                <c:pt idx="801" formatCode="0.00">
                  <c:v>399.0849434063</c:v>
                </c:pt>
                <c:pt idx="802" formatCode="0.00">
                  <c:v>397.90121954484607</c:v>
                </c:pt>
                <c:pt idx="803" formatCode="0.00">
                  <c:v>397.54603787268337</c:v>
                </c:pt>
                <c:pt idx="804" formatCode="0.00">
                  <c:v>397.86679644588048</c:v>
                </c:pt>
                <c:pt idx="805" formatCode="0.00">
                  <c:v>398.30545410367171</c:v>
                </c:pt>
                <c:pt idx="806" formatCode="0.00">
                  <c:v>398.30726096372496</c:v>
                </c:pt>
                <c:pt idx="807" formatCode="0.00">
                  <c:v>398.63240298507469</c:v>
                </c:pt>
                <c:pt idx="808" formatCode="0.00">
                  <c:v>398.95547487095894</c:v>
                </c:pt>
                <c:pt idx="809" formatCode="0.00">
                  <c:v>399.25089445048974</c:v>
                </c:pt>
                <c:pt idx="810" formatCode="0.00">
                  <c:v>400.22663264192136</c:v>
                </c:pt>
                <c:pt idx="811" formatCode="0.00">
                  <c:v>400.23371702244117</c:v>
                </c:pt>
                <c:pt idx="812" formatCode="0.00">
                  <c:v>400.42393535075655</c:v>
                </c:pt>
                <c:pt idx="813" formatCode="0.00">
                  <c:v>399.92434604754004</c:v>
                </c:pt>
                <c:pt idx="814" formatCode="0.00">
                  <c:v>398.18533009708733</c:v>
                </c:pt>
                <c:pt idx="815" formatCode="0.00">
                  <c:v>394.84832186459494</c:v>
                </c:pt>
                <c:pt idx="816" formatCode="0.00">
                  <c:v>393.67700832177525</c:v>
                </c:pt>
                <c:pt idx="817" formatCode="0.00">
                  <c:v>394.52912233600881</c:v>
                </c:pt>
                <c:pt idx="818" formatCode="0.00">
                  <c:v>394.59172928176798</c:v>
                </c:pt>
                <c:pt idx="819" formatCode="0.00">
                  <c:v>395.07911969111967</c:v>
                </c:pt>
                <c:pt idx="820" formatCode="0.00">
                  <c:v>396.18492668136713</c:v>
                </c:pt>
                <c:pt idx="821" formatCode="0.00">
                  <c:v>396.87780362537768</c:v>
                </c:pt>
                <c:pt idx="822" formatCode="0.00">
                  <c:v>397.59473734610123</c:v>
                </c:pt>
                <c:pt idx="823" formatCode="0.00">
                  <c:v>398.51197568970224</c:v>
                </c:pt>
                <c:pt idx="824" formatCode="0.00">
                  <c:v>398.98383220016314</c:v>
                </c:pt>
                <c:pt idx="825" formatCode="0.00">
                  <c:v>399.27037084122253</c:v>
                </c:pt>
                <c:pt idx="826" formatCode="0.00">
                  <c:v>399.44125443786987</c:v>
                </c:pt>
                <c:pt idx="827" formatCode="0.00">
                  <c:v>399.40796248660234</c:v>
                </c:pt>
                <c:pt idx="828" formatCode="0.00">
                  <c:v>399.99140085859938</c:v>
                </c:pt>
                <c:pt idx="829" formatCode="0.00">
                  <c:v>400.49736236182258</c:v>
                </c:pt>
                <c:pt idx="830" formatCode="0.00">
                  <c:v>400.68610298102982</c:v>
                </c:pt>
                <c:pt idx="831" formatCode="0.00">
                  <c:v>400.63694500408388</c:v>
                </c:pt>
                <c:pt idx="832" formatCode="0.00">
                  <c:v>400.88444420131293</c:v>
                </c:pt>
                <c:pt idx="833" formatCode="0.00">
                  <c:v>400.0345149848776</c:v>
                </c:pt>
                <c:pt idx="834" formatCode="0.00">
                  <c:v>399.29507077688692</c:v>
                </c:pt>
                <c:pt idx="835" formatCode="0.00">
                  <c:v>398.81646218020023</c:v>
                </c:pt>
                <c:pt idx="836" formatCode="0.00">
                  <c:v>397.96933921074725</c:v>
                </c:pt>
                <c:pt idx="837" formatCode="0.00">
                  <c:v>397.69525942599887</c:v>
                </c:pt>
                <c:pt idx="838" formatCode="0.00">
                  <c:v>397.32033295583244</c:v>
                </c:pt>
                <c:pt idx="839" formatCode="0.00">
                  <c:v>396.91332726237908</c:v>
                </c:pt>
                <c:pt idx="840" formatCode="0.00">
                  <c:v>396.78550000000001</c:v>
                </c:pt>
                <c:pt idx="841" formatCode="0.00">
                  <c:v>397.18045621590585</c:v>
                </c:pt>
                <c:pt idx="842" formatCode="0.00">
                  <c:v>397.30296255760373</c:v>
                </c:pt>
                <c:pt idx="843" formatCode="0.00">
                  <c:v>398.32550000000003</c:v>
                </c:pt>
                <c:pt idx="844" formatCode="0.00">
                  <c:v>399.26807246376819</c:v>
                </c:pt>
                <c:pt idx="845" formatCode="0.00">
                  <c:v>400.75005266220541</c:v>
                </c:pt>
                <c:pt idx="846" formatCode="0.00">
                  <c:v>402.39990128504667</c:v>
                </c:pt>
                <c:pt idx="847" formatCode="0.00">
                  <c:v>403.40009677419357</c:v>
                </c:pt>
                <c:pt idx="848" formatCode="0.00">
                  <c:v>404.34228802589001</c:v>
                </c:pt>
                <c:pt idx="849" formatCode="0.00">
                  <c:v>404.3992629246676</c:v>
                </c:pt>
                <c:pt idx="850" formatCode="0.00">
                  <c:v>405.02159513930047</c:v>
                </c:pt>
                <c:pt idx="851" formatCode="0.00">
                  <c:v>404.58655126300141</c:v>
                </c:pt>
                <c:pt idx="852" formatCode="0.00">
                  <c:v>403.41644467640913</c:v>
                </c:pt>
                <c:pt idx="853" formatCode="0.00">
                  <c:v>402.87417752540341</c:v>
                </c:pt>
                <c:pt idx="854" formatCode="0.00">
                  <c:v>401.75228357314148</c:v>
                </c:pt>
                <c:pt idx="855" formatCode="0.00">
                  <c:v>400.46241371016237</c:v>
                </c:pt>
                <c:pt idx="856" formatCode="0.00">
                  <c:v>399.618580693816</c:v>
                </c:pt>
                <c:pt idx="857" formatCode="0.00">
                  <c:v>397.49904826546003</c:v>
                </c:pt>
                <c:pt idx="858" formatCode="0.00">
                  <c:v>396.12769966797458</c:v>
                </c:pt>
                <c:pt idx="859" formatCode="0.00">
                  <c:v>396.54124901544998</c:v>
                </c:pt>
                <c:pt idx="860" formatCode="0.00">
                  <c:v>396.86706553398056</c:v>
                </c:pt>
                <c:pt idx="861" formatCode="0.00">
                  <c:v>396.83469954476482</c:v>
                </c:pt>
                <c:pt idx="862" formatCode="0.00">
                  <c:v>397.19663167475733</c:v>
                </c:pt>
                <c:pt idx="863" formatCode="0.00">
                  <c:v>396.80566444377081</c:v>
                </c:pt>
                <c:pt idx="864" formatCode="0.00">
                  <c:v>396.80900484261502</c:v>
                </c:pt>
                <c:pt idx="865" formatCode="0.00">
                  <c:v>396.2613393719808</c:v>
                </c:pt>
                <c:pt idx="866" formatCode="0.00">
                  <c:v>395.93849668874174</c:v>
                </c:pt>
                <c:pt idx="867" formatCode="0.00">
                  <c:v>396.14088778877891</c:v>
                </c:pt>
                <c:pt idx="868" formatCode="0.00">
                  <c:v>396.41011595935447</c:v>
                </c:pt>
                <c:pt idx="869" formatCode="0.00">
                  <c:v>396.96892614651586</c:v>
                </c:pt>
                <c:pt idx="870" formatCode="0.00">
                  <c:v>397.93599140231254</c:v>
                </c:pt>
                <c:pt idx="871" formatCode="0.00">
                  <c:v>398.22624180690877</c:v>
                </c:pt>
                <c:pt idx="872" formatCode="0.00">
                  <c:v>399.02190491610247</c:v>
                </c:pt>
                <c:pt idx="873" formatCode="0.00">
                  <c:v>399.21392429577469</c:v>
                </c:pt>
                <c:pt idx="874" formatCode="0.00">
                  <c:v>399.37074978025197</c:v>
                </c:pt>
                <c:pt idx="875" formatCode="0.00">
                  <c:v>399.33974860989167</c:v>
                </c:pt>
                <c:pt idx="876" formatCode="0.00">
                  <c:v>399.14804823151121</c:v>
                </c:pt>
                <c:pt idx="877" formatCode="0.00">
                  <c:v>399.23948948598127</c:v>
                </c:pt>
                <c:pt idx="878" formatCode="0.00">
                  <c:v>400.18721144859808</c:v>
                </c:pt>
                <c:pt idx="879" formatCode="0.00">
                  <c:v>401.10904148407832</c:v>
                </c:pt>
                <c:pt idx="880" formatCode="0.00">
                  <c:v>402.05704031551272</c:v>
                </c:pt>
                <c:pt idx="881" formatCode="0.00">
                  <c:v>403.17179169104742</c:v>
                </c:pt>
                <c:pt idx="882" formatCode="0.00">
                  <c:v>403.45629821480833</c:v>
                </c:pt>
                <c:pt idx="883" formatCode="0.00">
                  <c:v>403.36434739308731</c:v>
                </c:pt>
                <c:pt idx="884" formatCode="0.00">
                  <c:v>403.53206717512472</c:v>
                </c:pt>
                <c:pt idx="885" formatCode="0.00">
                  <c:v>403.41057709251101</c:v>
                </c:pt>
                <c:pt idx="886" formatCode="0.00">
                  <c:v>402.74295005875439</c:v>
                </c:pt>
                <c:pt idx="887" formatCode="0.00">
                  <c:v>402.80769273743022</c:v>
                </c:pt>
                <c:pt idx="888" formatCode="0.00">
                  <c:v>402.68506358551667</c:v>
                </c:pt>
                <c:pt idx="889" formatCode="0.00">
                  <c:v>402.59594048320565</c:v>
                </c:pt>
                <c:pt idx="890" formatCode="0.00">
                  <c:v>402.21214504716983</c:v>
                </c:pt>
                <c:pt idx="891" formatCode="0.00">
                  <c:v>402.44299409855415</c:v>
                </c:pt>
                <c:pt idx="892" formatCode="0.00">
                  <c:v>400.9022078916372</c:v>
                </c:pt>
                <c:pt idx="893" formatCode="0.00">
                  <c:v>400.13501942890787</c:v>
                </c:pt>
                <c:pt idx="894" formatCode="0.00">
                  <c:v>401.48184207424868</c:v>
                </c:pt>
                <c:pt idx="895" formatCode="0.00">
                  <c:v>404.07089085545726</c:v>
                </c:pt>
                <c:pt idx="896" formatCode="0.00">
                  <c:v>406.0244441819255</c:v>
                </c:pt>
                <c:pt idx="897" formatCode="0.00">
                  <c:v>407.21422672184451</c:v>
                </c:pt>
                <c:pt idx="898" formatCode="0.00">
                  <c:v>407.66549852158488</c:v>
                </c:pt>
                <c:pt idx="899" formatCode="0.00">
                  <c:v>407.50693849793026</c:v>
                </c:pt>
                <c:pt idx="900" formatCode="0.00">
                  <c:v>407.47854273883473</c:v>
                </c:pt>
                <c:pt idx="901" formatCode="0.00">
                  <c:v>407.50693849793026</c:v>
                </c:pt>
                <c:pt idx="902" formatCode="0.00">
                  <c:v>407.34431283264337</c:v>
                </c:pt>
                <c:pt idx="903" formatCode="0.00">
                  <c:v>406.89313597398763</c:v>
                </c:pt>
                <c:pt idx="904" formatCode="0.00">
                  <c:v>406.47496454948305</c:v>
                </c:pt>
                <c:pt idx="905" formatCode="0.00">
                  <c:v>405.73251579568944</c:v>
                </c:pt>
                <c:pt idx="906" formatCode="0.00">
                  <c:v>404.19978076128655</c:v>
                </c:pt>
                <c:pt idx="907" formatCode="0.00">
                  <c:v>402.69047641509439</c:v>
                </c:pt>
                <c:pt idx="908" formatCode="0.00">
                  <c:v>400.58234628975259</c:v>
                </c:pt>
                <c:pt idx="909" formatCode="0.00">
                  <c:v>396.20005985915498</c:v>
                </c:pt>
                <c:pt idx="910" formatCode="0.00">
                  <c:v>386.71845640725576</c:v>
                </c:pt>
                <c:pt idx="911" formatCode="0.00">
                  <c:v>382.82703329439255</c:v>
                </c:pt>
                <c:pt idx="912" formatCode="0.00">
                  <c:v>381.97919061498112</c:v>
                </c:pt>
                <c:pt idx="913" formatCode="0.00">
                  <c:v>382.34037576285971</c:v>
                </c:pt>
                <c:pt idx="914" formatCode="0.00">
                  <c:v>382.37370911722138</c:v>
                </c:pt>
                <c:pt idx="915" formatCode="0.00">
                  <c:v>382.54625655053269</c:v>
                </c:pt>
                <c:pt idx="916" formatCode="0.00">
                  <c:v>383.95771498138078</c:v>
                </c:pt>
                <c:pt idx="917" formatCode="0.00">
                  <c:v>385.30684965831443</c:v>
                </c:pt>
                <c:pt idx="918" formatCode="0.00">
                  <c:v>386.41409034267912</c:v>
                </c:pt>
                <c:pt idx="919" formatCode="0.00">
                  <c:v>388.22275232198149</c:v>
                </c:pt>
                <c:pt idx="920" formatCode="0.00">
                  <c:v>389.07565716680642</c:v>
                </c:pt>
                <c:pt idx="921" formatCode="0.00">
                  <c:v>389.34332490974742</c:v>
                </c:pt>
                <c:pt idx="922" formatCode="0.00">
                  <c:v>389.585511717673</c:v>
                </c:pt>
                <c:pt idx="923" formatCode="0.00">
                  <c:v>389.86519478737995</c:v>
                </c:pt>
                <c:pt idx="924" formatCode="0.00">
                  <c:v>388.58616739606123</c:v>
                </c:pt>
                <c:pt idx="925" formatCode="0.00">
                  <c:v>388.96345045045047</c:v>
                </c:pt>
                <c:pt idx="926" formatCode="0.00">
                  <c:v>389.84933633633636</c:v>
                </c:pt>
                <c:pt idx="927" formatCode="0.00">
                  <c:v>389.92996257853048</c:v>
                </c:pt>
                <c:pt idx="928" formatCode="0.00">
                  <c:v>390.06797811816193</c:v>
                </c:pt>
                <c:pt idx="929" formatCode="0.00">
                  <c:v>388.36569936969028</c:v>
                </c:pt>
                <c:pt idx="930" formatCode="0.00">
                  <c:v>388.12188094583445</c:v>
                </c:pt>
                <c:pt idx="931" formatCode="0.00">
                  <c:v>388.12745700110253</c:v>
                </c:pt>
                <c:pt idx="932" formatCode="0.00">
                  <c:v>387.76894415261268</c:v>
                </c:pt>
                <c:pt idx="933" formatCode="0.00">
                  <c:v>387.8377922437673</c:v>
                </c:pt>
                <c:pt idx="934" formatCode="0.00">
                  <c:v>387.95952777777779</c:v>
                </c:pt>
                <c:pt idx="935" formatCode="0.00">
                  <c:v>388.59791091314037</c:v>
                </c:pt>
                <c:pt idx="936" formatCode="0.00">
                  <c:v>388.60475272118333</c:v>
                </c:pt>
                <c:pt idx="937" formatCode="0.00">
                  <c:v>389.1836549118388</c:v>
                </c:pt>
                <c:pt idx="938" formatCode="0.00">
                  <c:v>388.67232060640094</c:v>
                </c:pt>
                <c:pt idx="939" formatCode="0.00">
                  <c:v>388.83033746130036</c:v>
                </c:pt>
                <c:pt idx="940" formatCode="0.00">
                  <c:v>385.66638504936532</c:v>
                </c:pt>
                <c:pt idx="941" formatCode="0.00">
                  <c:v>385.69872845804986</c:v>
                </c:pt>
                <c:pt idx="942" formatCode="0.00">
                  <c:v>387.15088439635537</c:v>
                </c:pt>
                <c:pt idx="943" formatCode="0.00">
                  <c:v>388.89032474964233</c:v>
                </c:pt>
                <c:pt idx="944" formatCode="0.00">
                  <c:v>389.34968486067226</c:v>
                </c:pt>
                <c:pt idx="945" formatCode="0.00">
                  <c:v>389.01285594929425</c:v>
                </c:pt>
                <c:pt idx="946" formatCode="0.00">
                  <c:v>388.79587572254343</c:v>
                </c:pt>
                <c:pt idx="947" formatCode="0.00">
                  <c:v>388.40403677961194</c:v>
                </c:pt>
                <c:pt idx="948" formatCode="0.00">
                  <c:v>388.09524448315915</c:v>
                </c:pt>
                <c:pt idx="949" formatCode="0.00">
                  <c:v>388.88563464337699</c:v>
                </c:pt>
                <c:pt idx="950" formatCode="0.00">
                  <c:v>388.95640723453909</c:v>
                </c:pt>
                <c:pt idx="951" formatCode="0.00">
                  <c:v>389.98406109324759</c:v>
                </c:pt>
                <c:pt idx="952" formatCode="0.00">
                  <c:v>391.60741840023439</c:v>
                </c:pt>
                <c:pt idx="953" formatCode="0.00">
                  <c:v>393.24244199706317</c:v>
                </c:pt>
                <c:pt idx="954" formatCode="0.00">
                  <c:v>395.01108598351004</c:v>
                </c:pt>
                <c:pt idx="955" formatCode="0.00">
                  <c:v>396.377414281499</c:v>
                </c:pt>
                <c:pt idx="956" formatCode="0.00">
                  <c:v>397.42414725014788</c:v>
                </c:pt>
                <c:pt idx="957" formatCode="0.00">
                  <c:v>397.90632247557005</c:v>
                </c:pt>
                <c:pt idx="958" formatCode="0.00">
                  <c:v>397.71212618483412</c:v>
                </c:pt>
                <c:pt idx="959" formatCode="0.00">
                  <c:v>397.77476731793962</c:v>
                </c:pt>
                <c:pt idx="960" formatCode="0.00">
                  <c:v>396.88763126843662</c:v>
                </c:pt>
                <c:pt idx="961" formatCode="0.00">
                  <c:v>396.42025806451619</c:v>
                </c:pt>
                <c:pt idx="962" formatCode="0.00">
                  <c:v>395.40776356251808</c:v>
                </c:pt>
                <c:pt idx="963" formatCode="0.00">
                  <c:v>394.38150416307775</c:v>
                </c:pt>
                <c:pt idx="964" formatCode="0.00">
                  <c:v>393.20900340136052</c:v>
                </c:pt>
                <c:pt idx="965" formatCode="0.00">
                  <c:v>392.40270382788486</c:v>
                </c:pt>
                <c:pt idx="966" formatCode="0.00">
                  <c:v>390.96235226019849</c:v>
                </c:pt>
                <c:pt idx="967" formatCode="0.00">
                  <c:v>390.00641390548623</c:v>
                </c:pt>
                <c:pt idx="968" formatCode="0.00">
                  <c:v>389.52487281996241</c:v>
                </c:pt>
                <c:pt idx="969" formatCode="0.00">
                  <c:v>389.81739108516842</c:v>
                </c:pt>
                <c:pt idx="970" formatCode="0.00">
                  <c:v>390.07550000000003</c:v>
                </c:pt>
                <c:pt idx="971" formatCode="0.00">
                  <c:v>390.643905511811</c:v>
                </c:pt>
                <c:pt idx="972" formatCode="0.00">
                  <c:v>391.5321598630498</c:v>
                </c:pt>
                <c:pt idx="973" formatCode="0.00">
                  <c:v>393.06403530661004</c:v>
                </c:pt>
                <c:pt idx="974" formatCode="0.00">
                  <c:v>393.45780867005629</c:v>
                </c:pt>
                <c:pt idx="975" formatCode="0.00">
                  <c:v>394.03956418554475</c:v>
                </c:pt>
                <c:pt idx="976" formatCode="0.00">
                  <c:v>395.27237245313773</c:v>
                </c:pt>
                <c:pt idx="977" formatCode="0.00">
                  <c:v>397.4437270233197</c:v>
                </c:pt>
                <c:pt idx="978" formatCode="0.00">
                  <c:v>401.2483266888151</c:v>
                </c:pt>
                <c:pt idx="979" formatCode="0.00">
                  <c:v>403.29820536462699</c:v>
                </c:pt>
                <c:pt idx="980" formatCode="0.00">
                  <c:v>403.9504471682165</c:v>
                </c:pt>
                <c:pt idx="981" formatCode="0.00">
                  <c:v>403.59607299062765</c:v>
                </c:pt>
                <c:pt idx="982" formatCode="0.00">
                  <c:v>402.41491592793824</c:v>
                </c:pt>
                <c:pt idx="983" formatCode="0.00">
                  <c:v>401.32154430379745</c:v>
                </c:pt>
                <c:pt idx="984" formatCode="0.00">
                  <c:v>401.24290167727008</c:v>
                </c:pt>
                <c:pt idx="985" formatCode="0.00">
                  <c:v>401.34502557396115</c:v>
                </c:pt>
                <c:pt idx="986" formatCode="0.00">
                  <c:v>401.73970172363431</c:v>
                </c:pt>
                <c:pt idx="987" formatCode="0.00">
                  <c:v>402.61505580029365</c:v>
                </c:pt>
                <c:pt idx="988" formatCode="0.00">
                  <c:v>403.17900236197232</c:v>
                </c:pt>
                <c:pt idx="989" formatCode="0.00">
                  <c:v>403.81224354790857</c:v>
                </c:pt>
                <c:pt idx="990" formatCode="0.00">
                  <c:v>403.47611475409832</c:v>
                </c:pt>
                <c:pt idx="991" formatCode="0.00">
                  <c:v>403.17505089820366</c:v>
                </c:pt>
                <c:pt idx="992" formatCode="0.00">
                  <c:v>403.09295190862639</c:v>
                </c:pt>
                <c:pt idx="993" formatCode="0.00">
                  <c:v>403.46961032297008</c:v>
                </c:pt>
                <c:pt idx="994" formatCode="0.00">
                  <c:v>403.9784859218891</c:v>
                </c:pt>
                <c:pt idx="995" formatCode="0.00">
                  <c:v>405.54111550151981</c:v>
                </c:pt>
                <c:pt idx="996" formatCode="0.00">
                  <c:v>406.81836912751686</c:v>
                </c:pt>
                <c:pt idx="997" formatCode="0.00">
                  <c:v>408.16760526315795</c:v>
                </c:pt>
                <c:pt idx="998" formatCode="0.00">
                  <c:v>409.22065572261431</c:v>
                </c:pt>
                <c:pt idx="999" formatCode="0.00">
                  <c:v>410.11453846153859</c:v>
                </c:pt>
                <c:pt idx="1000" formatCode="0.00">
                  <c:v>410.54145465761871</c:v>
                </c:pt>
                <c:pt idx="1001" formatCode="0.00">
                  <c:v>410.33602936630604</c:v>
                </c:pt>
                <c:pt idx="1002" formatCode="0.00">
                  <c:v>409.92607716145028</c:v>
                </c:pt>
                <c:pt idx="1003" formatCode="0.00">
                  <c:v>408.67259925442687</c:v>
                </c:pt>
                <c:pt idx="1004" formatCode="0.00">
                  <c:v>407.34428500311139</c:v>
                </c:pt>
                <c:pt idx="1005" formatCode="0.00">
                  <c:v>405.99666521468578</c:v>
                </c:pt>
                <c:pt idx="1006" formatCode="0.00">
                  <c:v>404.92567123287665</c:v>
                </c:pt>
                <c:pt idx="1007" formatCode="0.00">
                  <c:v>403.23017877094975</c:v>
                </c:pt>
                <c:pt idx="1008" formatCode="0.00">
                  <c:v>401.36771930906843</c:v>
                </c:pt>
                <c:pt idx="1009" formatCode="0.00">
                  <c:v>399.49893702231731</c:v>
                </c:pt>
                <c:pt idx="1010" formatCode="0.00">
                  <c:v>397.36183368676166</c:v>
                </c:pt>
                <c:pt idx="1011" formatCode="0.00">
                  <c:v>394.82134829443436</c:v>
                </c:pt>
                <c:pt idx="1012" formatCode="0.00">
                  <c:v>392.10555162241889</c:v>
                </c:pt>
                <c:pt idx="1013" formatCode="0.00">
                  <c:v>388.89245781385915</c:v>
                </c:pt>
                <c:pt idx="1014" formatCode="0.00">
                  <c:v>385.86535091743121</c:v>
                </c:pt>
                <c:pt idx="1015" formatCode="0.00">
                  <c:v>383.08816339869281</c:v>
                </c:pt>
                <c:pt idx="1016" formatCode="0.00">
                  <c:v>381.07491950464401</c:v>
                </c:pt>
                <c:pt idx="1017" formatCode="0.00">
                  <c:v>379.5557714205973</c:v>
                </c:pt>
                <c:pt idx="1018" formatCode="0.00">
                  <c:v>378.05188888888893</c:v>
                </c:pt>
                <c:pt idx="1019" formatCode="0.00">
                  <c:v>376.82176216968008</c:v>
                </c:pt>
                <c:pt idx="1020" formatCode="0.00">
                  <c:v>376.62211756492604</c:v>
                </c:pt>
                <c:pt idx="1021" formatCode="0.00">
                  <c:v>376.57537721021612</c:v>
                </c:pt>
                <c:pt idx="1022" formatCode="0.00">
                  <c:v>376.41672670807458</c:v>
                </c:pt>
                <c:pt idx="1023" formatCode="0.00">
                  <c:v>375.95548792956549</c:v>
                </c:pt>
                <c:pt idx="1024" formatCode="0.00">
                  <c:v>375.83105833571631</c:v>
                </c:pt>
                <c:pt idx="1025" formatCode="0.00">
                  <c:v>375.98491820276496</c:v>
                </c:pt>
                <c:pt idx="1026" formatCode="0.00">
                  <c:v>376.12927064618958</c:v>
                </c:pt>
                <c:pt idx="1027" formatCode="0.00">
                  <c:v>374.77642915214869</c:v>
                </c:pt>
                <c:pt idx="1028" formatCode="0.00">
                  <c:v>372.46593860925225</c:v>
                </c:pt>
                <c:pt idx="1029" formatCode="0.00">
                  <c:v>373.94165531415149</c:v>
                </c:pt>
                <c:pt idx="1030" formatCode="0.00">
                  <c:v>376.15184785819793</c:v>
                </c:pt>
                <c:pt idx="1031" formatCode="0.00">
                  <c:v>378.34185357885366</c:v>
                </c:pt>
                <c:pt idx="1032" formatCode="0.00">
                  <c:v>380.14460250671448</c:v>
                </c:pt>
                <c:pt idx="1033" formatCode="0.00">
                  <c:v>381.71610158825291</c:v>
                </c:pt>
                <c:pt idx="1034" formatCode="0.00">
                  <c:v>383.30084231116456</c:v>
                </c:pt>
                <c:pt idx="1035" formatCode="0.00">
                  <c:v>385.55138017527958</c:v>
                </c:pt>
                <c:pt idx="1036" formatCode="0.00">
                  <c:v>385.84400939678687</c:v>
                </c:pt>
                <c:pt idx="1037" formatCode="0.00">
                  <c:v>386.49590273556237</c:v>
                </c:pt>
                <c:pt idx="1038" formatCode="0.00">
                  <c:v>386.13075914634146</c:v>
                </c:pt>
                <c:pt idx="1039" formatCode="0.00">
                  <c:v>386.49512102689488</c:v>
                </c:pt>
                <c:pt idx="1040" formatCode="0.00">
                  <c:v>386.40005972434915</c:v>
                </c:pt>
                <c:pt idx="1041" formatCode="0.00">
                  <c:v>386.18444829702366</c:v>
                </c:pt>
                <c:pt idx="1042" formatCode="0.00">
                  <c:v>386.12866246541654</c:v>
                </c:pt>
                <c:pt idx="1043" formatCode="0.00">
                  <c:v>386.27816317733988</c:v>
                </c:pt>
                <c:pt idx="1044" formatCode="0.00">
                  <c:v>385.84677044122185</c:v>
                </c:pt>
                <c:pt idx="1045" formatCode="0.00">
                  <c:v>385.69712109978377</c:v>
                </c:pt>
                <c:pt idx="1046" formatCode="0.00">
                  <c:v>385.88308969996916</c:v>
                </c:pt>
                <c:pt idx="1047" formatCode="0.00">
                  <c:v>385.6966276332094</c:v>
                </c:pt>
                <c:pt idx="1048" formatCode="0.00">
                  <c:v>385.87884987593048</c:v>
                </c:pt>
                <c:pt idx="1049" formatCode="0.00">
                  <c:v>386.14296585971454</c:v>
                </c:pt>
                <c:pt idx="1050" formatCode="0.00">
                  <c:v>386.79400714951822</c:v>
                </c:pt>
                <c:pt idx="1051" formatCode="0.00">
                  <c:v>387.85727504667079</c:v>
                </c:pt>
                <c:pt idx="1052" formatCode="0.00">
                  <c:v>388.35781953951459</c:v>
                </c:pt>
                <c:pt idx="1053" formatCode="0.00">
                  <c:v>389.17606712243628</c:v>
                </c:pt>
                <c:pt idx="1054" formatCode="0.00">
                  <c:v>389.52409215017059</c:v>
                </c:pt>
                <c:pt idx="1055" formatCode="0.00">
                  <c:v>389.64887124729194</c:v>
                </c:pt>
                <c:pt idx="1056" formatCode="0.00">
                  <c:v>389.87828377544719</c:v>
                </c:pt>
                <c:pt idx="1057" formatCode="0.00">
                  <c:v>389.65675575329857</c:v>
                </c:pt>
                <c:pt idx="1058" formatCode="0.00">
                  <c:v>389.61975099055172</c:v>
                </c:pt>
                <c:pt idx="1059" formatCode="0.00">
                  <c:v>389.81443721633889</c:v>
                </c:pt>
                <c:pt idx="1060" formatCode="0.00">
                  <c:v>389.6056258992806</c:v>
                </c:pt>
                <c:pt idx="1061" formatCode="0.00">
                  <c:v>390.11642261904757</c:v>
                </c:pt>
                <c:pt idx="1062" formatCode="0.00">
                  <c:v>390.99969032830523</c:v>
                </c:pt>
                <c:pt idx="1063" formatCode="0.00">
                  <c:v>391.67751043810648</c:v>
                </c:pt>
                <c:pt idx="1064" formatCode="0.00">
                  <c:v>392.11544581136496</c:v>
                </c:pt>
                <c:pt idx="1065" formatCode="0.00">
                  <c:v>392.67820723876241</c:v>
                </c:pt>
                <c:pt idx="1066" formatCode="0.00">
                  <c:v>393.66123717948722</c:v>
                </c:pt>
                <c:pt idx="1067" formatCode="0.00">
                  <c:v>394.48226886105448</c:v>
                </c:pt>
                <c:pt idx="1068" formatCode="0.00">
                  <c:v>394.42139639115248</c:v>
                </c:pt>
                <c:pt idx="1069" formatCode="0.00">
                  <c:v>392.01583101045304</c:v>
                </c:pt>
                <c:pt idx="1070" formatCode="0.00">
                  <c:v>386.26134198385233</c:v>
                </c:pt>
                <c:pt idx="1071" formatCode="0.00">
                  <c:v>353.59516633323813</c:v>
                </c:pt>
                <c:pt idx="1072" formatCode="0.00">
                  <c:v>313.96054846066136</c:v>
                </c:pt>
                <c:pt idx="1073" formatCode="0.00">
                  <c:v>267.9112137794159</c:v>
                </c:pt>
                <c:pt idx="1074" formatCode="0.00">
                  <c:v>267.24385649461146</c:v>
                </c:pt>
                <c:pt idx="1075" formatCode="0.00">
                  <c:v>248.87790683229818</c:v>
                </c:pt>
                <c:pt idx="1076" formatCode="0.00">
                  <c:v>260.0605516558166</c:v>
                </c:pt>
                <c:pt idx="1077" formatCode="0.00">
                  <c:v>267.48950056625148</c:v>
                </c:pt>
                <c:pt idx="1078" formatCode="0.00">
                  <c:v>259.16339503386001</c:v>
                </c:pt>
                <c:pt idx="1079" formatCode="0.00">
                  <c:v>255.03999464336059</c:v>
                </c:pt>
                <c:pt idx="1080" formatCode="0.00">
                  <c:v>233.03860873215788</c:v>
                </c:pt>
                <c:pt idx="1081" formatCode="0.00">
                  <c:v>215.18956512017888</c:v>
                </c:pt>
                <c:pt idx="1082" formatCode="0.00">
                  <c:v>181.85509797951843</c:v>
                </c:pt>
                <c:pt idx="1083" formatCode="0.00">
                  <c:v>168.27382161566032</c:v>
                </c:pt>
                <c:pt idx="1084" formatCode="0.00">
                  <c:v>173.81133836858007</c:v>
                </c:pt>
                <c:pt idx="1085" formatCode="0.00">
                  <c:v>189.88133105335163</c:v>
                </c:pt>
                <c:pt idx="1086" formatCode="0.00">
                  <c:v>205.3040193513219</c:v>
                </c:pt>
                <c:pt idx="1087" formatCode="0.00">
                  <c:v>206.85628358208956</c:v>
                </c:pt>
                <c:pt idx="1088" formatCode="0.00">
                  <c:v>192.4048535530938</c:v>
                </c:pt>
                <c:pt idx="1089" formatCode="0.00">
                  <c:v>172.7353269593321</c:v>
                </c:pt>
                <c:pt idx="1090" formatCode="0.00">
                  <c:v>143.6384290995511</c:v>
                </c:pt>
                <c:pt idx="1091" formatCode="0.00">
                  <c:v>63.795672540381815</c:v>
                </c:pt>
                <c:pt idx="1092" formatCode="0.00">
                  <c:v>55.931806646525686</c:v>
                </c:pt>
                <c:pt idx="1093" formatCode="0.00">
                  <c:v>74.827524291497994</c:v>
                </c:pt>
                <c:pt idx="1094" formatCode="0.00">
                  <c:v>59.490029382470141</c:v>
                </c:pt>
                <c:pt idx="1095" formatCode="0.00">
                  <c:v>60.543082212257119</c:v>
                </c:pt>
                <c:pt idx="1096" formatCode="0.00">
                  <c:v>80.922748427672971</c:v>
                </c:pt>
                <c:pt idx="1097" formatCode="0.00">
                  <c:v>102.32825076765612</c:v>
                </c:pt>
                <c:pt idx="1098" formatCode="0.00">
                  <c:v>111.61660477178424</c:v>
                </c:pt>
                <c:pt idx="1099" formatCode="0.00">
                  <c:v>123.07464563617248</c:v>
                </c:pt>
                <c:pt idx="1100" formatCode="0.00">
                  <c:v>130.99578601694915</c:v>
                </c:pt>
                <c:pt idx="1101" formatCode="0.00">
                  <c:v>130.70735633095433</c:v>
                </c:pt>
                <c:pt idx="1102" formatCode="0.00">
                  <c:v>126.93995147679328</c:v>
                </c:pt>
                <c:pt idx="1103" formatCode="0.00">
                  <c:v>119.00677457404981</c:v>
                </c:pt>
                <c:pt idx="1104" formatCode="0.00">
                  <c:v>108.9327009102731</c:v>
                </c:pt>
                <c:pt idx="1105" formatCode="0.00">
                  <c:v>99.941295571575708</c:v>
                </c:pt>
                <c:pt idx="1106" formatCode="0.00">
                  <c:v>94.380418450560668</c:v>
                </c:pt>
                <c:pt idx="1107" formatCode="0.00">
                  <c:v>93.156218623481791</c:v>
                </c:pt>
                <c:pt idx="1108" formatCode="0.00">
                  <c:v>95.084888412017193</c:v>
                </c:pt>
                <c:pt idx="1109" formatCode="0.00">
                  <c:v>100.47611268317333</c:v>
                </c:pt>
                <c:pt idx="1110" formatCode="0.00">
                  <c:v>106.46048800807878</c:v>
                </c:pt>
                <c:pt idx="1111" formatCode="0.00">
                  <c:v>111.87770439615969</c:v>
                </c:pt>
                <c:pt idx="1112" formatCode="0.00">
                  <c:v>117.22502531645571</c:v>
                </c:pt>
                <c:pt idx="1113" formatCode="0.00">
                  <c:v>120.79886791497978</c:v>
                </c:pt>
                <c:pt idx="1114" formatCode="0.00">
                  <c:v>123.64531197771589</c:v>
                </c:pt>
                <c:pt idx="1115" formatCode="0.00">
                  <c:v>125.78055937342097</c:v>
                </c:pt>
                <c:pt idx="1116" formatCode="0.00">
                  <c:v>127.22607750568039</c:v>
                </c:pt>
                <c:pt idx="1117" formatCode="0.00">
                  <c:v>127.50044954591326</c:v>
                </c:pt>
                <c:pt idx="1118" formatCode="0.00">
                  <c:v>126.98014177598387</c:v>
                </c:pt>
                <c:pt idx="1119" formatCode="0.00">
                  <c:v>126.33149142280527</c:v>
                </c:pt>
                <c:pt idx="1120" formatCode="0.00">
                  <c:v>126.07133753784058</c:v>
                </c:pt>
                <c:pt idx="1121" formatCode="0.00">
                  <c:v>126.48522222222223</c:v>
                </c:pt>
                <c:pt idx="1122" formatCode="0.00">
                  <c:v>127.08330065689745</c:v>
                </c:pt>
                <c:pt idx="1123" formatCode="0.00">
                  <c:v>127.32621112515807</c:v>
                </c:pt>
                <c:pt idx="1124" formatCode="0.00">
                  <c:v>127.48129916476844</c:v>
                </c:pt>
                <c:pt idx="1125" formatCode="0.00">
                  <c:v>127.67385909782058</c:v>
                </c:pt>
                <c:pt idx="1126" formatCode="0.00">
                  <c:v>127.73781603653896</c:v>
                </c:pt>
                <c:pt idx="1127" formatCode="0.00">
                  <c:v>127.8765612608033</c:v>
                </c:pt>
                <c:pt idx="1128" formatCode="0.00">
                  <c:v>128.01930252100843</c:v>
                </c:pt>
                <c:pt idx="1129" formatCode="0.00">
                  <c:v>127.88560658667348</c:v>
                </c:pt>
                <c:pt idx="1130" formatCode="0.00">
                  <c:v>127.97404145342887</c:v>
                </c:pt>
                <c:pt idx="1131" formatCode="0.00">
                  <c:v>128.04553336755649</c:v>
                </c:pt>
                <c:pt idx="1132" formatCode="0.00">
                  <c:v>128.02787252124648</c:v>
                </c:pt>
                <c:pt idx="1133" formatCode="0.00">
                  <c:v>127.66427840909094</c:v>
                </c:pt>
                <c:pt idx="1134" formatCode="0.00">
                  <c:v>127.49542997925312</c:v>
                </c:pt>
                <c:pt idx="1135" formatCode="0.00">
                  <c:v>127.20380145719491</c:v>
                </c:pt>
                <c:pt idx="1136" formatCode="0.00">
                  <c:v>126.95188743797337</c:v>
                </c:pt>
                <c:pt idx="1137" formatCode="0.00">
                  <c:v>126.83508387942334</c:v>
                </c:pt>
                <c:pt idx="1138" formatCode="0.00">
                  <c:v>126.6907266754271</c:v>
                </c:pt>
                <c:pt idx="1139" formatCode="0.00">
                  <c:v>126.53020727848104</c:v>
                </c:pt>
                <c:pt idx="1140" formatCode="0.00">
                  <c:v>126.69899576831529</c:v>
                </c:pt>
                <c:pt idx="1141" formatCode="0.00">
                  <c:v>126.86512201591512</c:v>
                </c:pt>
                <c:pt idx="1142" formatCode="0.00">
                  <c:v>126.99704255319151</c:v>
                </c:pt>
                <c:pt idx="1143" formatCode="0.00">
                  <c:v>127.12600000000003</c:v>
                </c:pt>
                <c:pt idx="1144" formatCode="0.00">
                  <c:v>127.4922167869554</c:v>
                </c:pt>
                <c:pt idx="1145" formatCode="0.00">
                  <c:v>128.15088487282466</c:v>
                </c:pt>
                <c:pt idx="1146" formatCode="0.00">
                  <c:v>129.05725194735433</c:v>
                </c:pt>
                <c:pt idx="1147" formatCode="0.00">
                  <c:v>129.7522270401293</c:v>
                </c:pt>
                <c:pt idx="1148" formatCode="0.00">
                  <c:v>130.08452496626182</c:v>
                </c:pt>
                <c:pt idx="1149" formatCode="0.00">
                  <c:v>130.89506271965396</c:v>
                </c:pt>
                <c:pt idx="1150" formatCode="0.00">
                  <c:v>131.5222717920953</c:v>
                </c:pt>
                <c:pt idx="1151" formatCode="0.00">
                  <c:v>132.17741136671182</c:v>
                </c:pt>
                <c:pt idx="1152" formatCode="0.00">
                  <c:v>132.84660367666936</c:v>
                </c:pt>
                <c:pt idx="1153" formatCode="0.00">
                  <c:v>133.61052969762423</c:v>
                </c:pt>
                <c:pt idx="1154" formatCode="0.00">
                  <c:v>134.46448247978438</c:v>
                </c:pt>
                <c:pt idx="1155" formatCode="0.00">
                  <c:v>135.43921293800543</c:v>
                </c:pt>
                <c:pt idx="1156" formatCode="0.00">
                  <c:v>136.25863172043012</c:v>
                </c:pt>
                <c:pt idx="1157" formatCode="0.00">
                  <c:v>137.01562874090052</c:v>
                </c:pt>
                <c:pt idx="1158" formatCode="0.00">
                  <c:v>137.99093723175966</c:v>
                </c:pt>
                <c:pt idx="1159" formatCode="0.00">
                  <c:v>138.52002247191012</c:v>
                </c:pt>
                <c:pt idx="1160" formatCode="0.00">
                  <c:v>139.08102993851915</c:v>
                </c:pt>
                <c:pt idx="1161" formatCode="0.00">
                  <c:v>139.81814705882354</c:v>
                </c:pt>
                <c:pt idx="1162" formatCode="0.00">
                  <c:v>140.64104388546966</c:v>
                </c:pt>
                <c:pt idx="1163" formatCode="0.00">
                  <c:v>141.27860825294752</c:v>
                </c:pt>
                <c:pt idx="1164" formatCode="0.00">
                  <c:v>141.82115202793452</c:v>
                </c:pt>
                <c:pt idx="1165" formatCode="0.00">
                  <c:v>142.59678196500676</c:v>
                </c:pt>
                <c:pt idx="1166" formatCode="0.00">
                  <c:v>143.3319724919094</c:v>
                </c:pt>
                <c:pt idx="1167" formatCode="0.00">
                  <c:v>144.0699440691705</c:v>
                </c:pt>
                <c:pt idx="1168" formatCode="0.00">
                  <c:v>144.90316793066091</c:v>
                </c:pt>
                <c:pt idx="1169" formatCode="0.00">
                  <c:v>145.74046402389359</c:v>
                </c:pt>
                <c:pt idx="1170" formatCode="0.00">
                  <c:v>146.44338922155688</c:v>
                </c:pt>
                <c:pt idx="1171" formatCode="0.00">
                  <c:v>147.00720190995909</c:v>
                </c:pt>
                <c:pt idx="1172" formatCode="0.00">
                  <c:v>147.52572577996722</c:v>
                </c:pt>
                <c:pt idx="1173" formatCode="0.00">
                  <c:v>148.28454226125137</c:v>
                </c:pt>
                <c:pt idx="1174" formatCode="0.00">
                  <c:v>149.04503189441849</c:v>
                </c:pt>
                <c:pt idx="1175" formatCode="0.00">
                  <c:v>149.61806747452493</c:v>
                </c:pt>
                <c:pt idx="1176" formatCode="0.00">
                  <c:v>150.09929966887418</c:v>
                </c:pt>
                <c:pt idx="1177" formatCode="0.00">
                  <c:v>150.76983890577512</c:v>
                </c:pt>
                <c:pt idx="1178" formatCode="0.00">
                  <c:v>151.30146153846155</c:v>
                </c:pt>
                <c:pt idx="1179" formatCode="0.00">
                  <c:v>151.88190243902443</c:v>
                </c:pt>
                <c:pt idx="1180" formatCode="0.00">
                  <c:v>152.4220277777778</c:v>
                </c:pt>
                <c:pt idx="1181" formatCode="0.00">
                  <c:v>152.86121925431277</c:v>
                </c:pt>
                <c:pt idx="1182" formatCode="0.00">
                  <c:v>153.30571181716834</c:v>
                </c:pt>
                <c:pt idx="1183" formatCode="0.00">
                  <c:v>153.79993102485344</c:v>
                </c:pt>
                <c:pt idx="1184" formatCode="0.00">
                  <c:v>154.49409243697482</c:v>
                </c:pt>
                <c:pt idx="1185" formatCode="0.00">
                  <c:v>155.20027170553527</c:v>
                </c:pt>
                <c:pt idx="1186" formatCode="0.00">
                  <c:v>156.09969297998313</c:v>
                </c:pt>
                <c:pt idx="1187" formatCode="0.00">
                  <c:v>157.05342974271983</c:v>
                </c:pt>
                <c:pt idx="1188" formatCode="0.00">
                  <c:v>158.06667271695972</c:v>
                </c:pt>
                <c:pt idx="1189" formatCode="0.00">
                  <c:v>159.33637033874183</c:v>
                </c:pt>
                <c:pt idx="1190" formatCode="0.00">
                  <c:v>160.47014285714292</c:v>
                </c:pt>
                <c:pt idx="1191" formatCode="0.00">
                  <c:v>161.30874132492116</c:v>
                </c:pt>
                <c:pt idx="1192" formatCode="0.00">
                  <c:v>162.3641373452347</c:v>
                </c:pt>
                <c:pt idx="1193" formatCode="0.00">
                  <c:v>163.27304625614343</c:v>
                </c:pt>
                <c:pt idx="1194" formatCode="0.00">
                  <c:v>164.0416647314949</c:v>
                </c:pt>
                <c:pt idx="1195" formatCode="0.00">
                  <c:v>164.87014285714287</c:v>
                </c:pt>
                <c:pt idx="1196" formatCode="0.00">
                  <c:v>165.89959642961662</c:v>
                </c:pt>
                <c:pt idx="1197" formatCode="0.00">
                  <c:v>166.82370170287729</c:v>
                </c:pt>
                <c:pt idx="1198" formatCode="0.00">
                  <c:v>167.62072058823532</c:v>
                </c:pt>
                <c:pt idx="1199" formatCode="0.00">
                  <c:v>168.21583573317665</c:v>
                </c:pt>
                <c:pt idx="1200" formatCode="0.00">
                  <c:v>169.39889029040779</c:v>
                </c:pt>
                <c:pt idx="1201" formatCode="0.00">
                  <c:v>170.38599035369776</c:v>
                </c:pt>
                <c:pt idx="1202" formatCode="0.00">
                  <c:v>171.51838887270611</c:v>
                </c:pt>
                <c:pt idx="1203" formatCode="0.00">
                  <c:v>172.34355152394775</c:v>
                </c:pt>
                <c:pt idx="1204" formatCode="0.00">
                  <c:v>173.10344245228455</c:v>
                </c:pt>
                <c:pt idx="1205" formatCode="0.00">
                  <c:v>173.41000374531842</c:v>
                </c:pt>
                <c:pt idx="1206" formatCode="0.00">
                  <c:v>174.11013833764744</c:v>
                </c:pt>
                <c:pt idx="1207" formatCode="0.00">
                  <c:v>174.79096901893286</c:v>
                </c:pt>
                <c:pt idx="1208" formatCode="0.00">
                  <c:v>175.68633620195067</c:v>
                </c:pt>
                <c:pt idx="1209" formatCode="0.00">
                  <c:v>176.43181812966151</c:v>
                </c:pt>
                <c:pt idx="1210" formatCode="0.00">
                  <c:v>177.53131896551727</c:v>
                </c:pt>
                <c:pt idx="1211" formatCode="0.00">
                  <c:v>178.39547556066708</c:v>
                </c:pt>
                <c:pt idx="1212" formatCode="0.00">
                  <c:v>180.10762952326252</c:v>
                </c:pt>
                <c:pt idx="1213" formatCode="0.00">
                  <c:v>181.30479810725552</c:v>
                </c:pt>
                <c:pt idx="1214" formatCode="0.00">
                  <c:v>182.05400946372242</c:v>
                </c:pt>
                <c:pt idx="1215" formatCode="0.00">
                  <c:v>182.5613362019507</c:v>
                </c:pt>
                <c:pt idx="1216" formatCode="0.00">
                  <c:v>183.52268436154949</c:v>
                </c:pt>
                <c:pt idx="1217" formatCode="0.00">
                  <c:v>184.35973944268892</c:v>
                </c:pt>
                <c:pt idx="1218" formatCode="0.00">
                  <c:v>185.14001265094888</c:v>
                </c:pt>
                <c:pt idx="1219" formatCode="0.00">
                  <c:v>185.98457455382848</c:v>
                </c:pt>
                <c:pt idx="1220" formatCode="0.00">
                  <c:v>186.89437791870856</c:v>
                </c:pt>
                <c:pt idx="1221" formatCode="0.00">
                  <c:v>187.71564221773031</c:v>
                </c:pt>
                <c:pt idx="1222" formatCode="0.00">
                  <c:v>188.75497048611112</c:v>
                </c:pt>
                <c:pt idx="1223" formatCode="0.00">
                  <c:v>189.89725253991293</c:v>
                </c:pt>
                <c:pt idx="1224" formatCode="0.00">
                  <c:v>190.92059604190919</c:v>
                </c:pt>
                <c:pt idx="1225" formatCode="0.00">
                  <c:v>192.03619136522758</c:v>
                </c:pt>
                <c:pt idx="1226" formatCode="0.00">
                  <c:v>193.02899941554648</c:v>
                </c:pt>
                <c:pt idx="1227" formatCode="0.00">
                  <c:v>193.81004419081071</c:v>
                </c:pt>
                <c:pt idx="1228" formatCode="0.00">
                  <c:v>194.59337807737404</c:v>
                </c:pt>
                <c:pt idx="1229" formatCode="0.00">
                  <c:v>195.66533001172337</c:v>
                </c:pt>
                <c:pt idx="1230" formatCode="0.00">
                  <c:v>196.4081612903226</c:v>
                </c:pt>
                <c:pt idx="1231" formatCode="0.00">
                  <c:v>196.98025754468216</c:v>
                </c:pt>
                <c:pt idx="1232" formatCode="0.00">
                  <c:v>197.45772913616403</c:v>
                </c:pt>
                <c:pt idx="1233" formatCode="0.00">
                  <c:v>198.41903977771284</c:v>
                </c:pt>
                <c:pt idx="1234" formatCode="0.00">
                  <c:v>198.83518001168909</c:v>
                </c:pt>
                <c:pt idx="1235" formatCode="0.00">
                  <c:v>199.46692815420562</c:v>
                </c:pt>
                <c:pt idx="1236" formatCode="0.00">
                  <c:v>199.81368553092184</c:v>
                </c:pt>
                <c:pt idx="1237" formatCode="0.00">
                  <c:v>200.00739102564106</c:v>
                </c:pt>
                <c:pt idx="1238" formatCode="0.00">
                  <c:v>200.57267976710335</c:v>
                </c:pt>
                <c:pt idx="1239" formatCode="0.00">
                  <c:v>201.18112227074238</c:v>
                </c:pt>
                <c:pt idx="1240" formatCode="0.00">
                  <c:v>201.65709368635439</c:v>
                </c:pt>
                <c:pt idx="1241" formatCode="0.00">
                  <c:v>202.26518213558336</c:v>
                </c:pt>
                <c:pt idx="1242" formatCode="0.00">
                  <c:v>202.72124847250515</c:v>
                </c:pt>
                <c:pt idx="1243" formatCode="0.00">
                  <c:v>203.41665037812686</c:v>
                </c:pt>
                <c:pt idx="1244" formatCode="0.00">
                  <c:v>203.67029439116541</c:v>
                </c:pt>
                <c:pt idx="1245" formatCode="0.00">
                  <c:v>204.51641371295761</c:v>
                </c:pt>
                <c:pt idx="1246" formatCode="0.00">
                  <c:v>205.22780406386067</c:v>
                </c:pt>
                <c:pt idx="1247" formatCode="0.00">
                  <c:v>205.73445754853671</c:v>
                </c:pt>
                <c:pt idx="1248" formatCode="0.00">
                  <c:v>206.47641816078661</c:v>
                </c:pt>
                <c:pt idx="1249" formatCode="0.00">
                  <c:v>207.50087178746753</c:v>
                </c:pt>
                <c:pt idx="1250" formatCode="0.00">
                  <c:v>208.21708016147636</c:v>
                </c:pt>
                <c:pt idx="1251" formatCode="0.00">
                  <c:v>209.00479147465444</c:v>
                </c:pt>
                <c:pt idx="1252" formatCode="0.00">
                  <c:v>209.81616091954029</c:v>
                </c:pt>
                <c:pt idx="1253" formatCode="0.00">
                  <c:v>210.77360779816519</c:v>
                </c:pt>
                <c:pt idx="1254" formatCode="0.00">
                  <c:v>211.48246347031969</c:v>
                </c:pt>
                <c:pt idx="1255" formatCode="0.00">
                  <c:v>211.65664876385341</c:v>
                </c:pt>
                <c:pt idx="1256" formatCode="0.00">
                  <c:v>212.11188165345419</c:v>
                </c:pt>
                <c:pt idx="1257" formatCode="0.00">
                  <c:v>212.48555925507904</c:v>
                </c:pt>
                <c:pt idx="1258" formatCode="0.00">
                  <c:v>213.11300000000003</c:v>
                </c:pt>
                <c:pt idx="1259" formatCode="0.00">
                  <c:v>213.66067932489449</c:v>
                </c:pt>
                <c:pt idx="1260" formatCode="0.00">
                  <c:v>213.85610973898403</c:v>
                </c:pt>
                <c:pt idx="1261" formatCode="0.00">
                  <c:v>214.02673703392207</c:v>
                </c:pt>
                <c:pt idx="1262" formatCode="0.00">
                  <c:v>214.2088438287154</c:v>
                </c:pt>
                <c:pt idx="1263" formatCode="0.00">
                  <c:v>214.12785162374027</c:v>
                </c:pt>
                <c:pt idx="1264" formatCode="0.00">
                  <c:v>214.17321867115226</c:v>
                </c:pt>
                <c:pt idx="1265" formatCode="0.00">
                  <c:v>214.00275582374405</c:v>
                </c:pt>
                <c:pt idx="1266" formatCode="0.00">
                  <c:v>213.97872070806409</c:v>
                </c:pt>
                <c:pt idx="1267" formatCode="0.00">
                  <c:v>213.95463150492262</c:v>
                </c:pt>
                <c:pt idx="1268" formatCode="0.00">
                  <c:v>213.7833463813011</c:v>
                </c:pt>
                <c:pt idx="1269" formatCode="0.00">
                  <c:v>213.82849633389733</c:v>
                </c:pt>
                <c:pt idx="1270" formatCode="0.00">
                  <c:v>213.7262166054787</c:v>
                </c:pt>
                <c:pt idx="1271" formatCode="0.00">
                  <c:v>213.62364762443443</c:v>
                </c:pt>
                <c:pt idx="1272" formatCode="0.00">
                  <c:v>213.65255794842736</c:v>
                </c:pt>
                <c:pt idx="1273" formatCode="0.00">
                  <c:v>213.76775447062164</c:v>
                </c:pt>
                <c:pt idx="1274" formatCode="0.00">
                  <c:v>213.6647197271177</c:v>
                </c:pt>
                <c:pt idx="1275" formatCode="0.00">
                  <c:v>213.91292877492879</c:v>
                </c:pt>
                <c:pt idx="1276" formatCode="0.00">
                  <c:v>213.93430819765786</c:v>
                </c:pt>
                <c:pt idx="1277" formatCode="0.00">
                  <c:v>213.90141201716744</c:v>
                </c:pt>
                <c:pt idx="1278" formatCode="0.00">
                  <c:v>213.85211671924293</c:v>
                </c:pt>
                <c:pt idx="1279" formatCode="0.00">
                  <c:v>214.03598850574716</c:v>
                </c:pt>
                <c:pt idx="1280" formatCode="0.00">
                  <c:v>213.99911111111112</c:v>
                </c:pt>
                <c:pt idx="1281" formatCode="0.00">
                  <c:v>213.98679032258065</c:v>
                </c:pt>
                <c:pt idx="1282" formatCode="0.00">
                  <c:v>213.96607093425604</c:v>
                </c:pt>
                <c:pt idx="1283" formatCode="0.00">
                  <c:v>214.24300866050811</c:v>
                </c:pt>
                <c:pt idx="1284" formatCode="0.00">
                  <c:v>214.07986886192958</c:v>
                </c:pt>
                <c:pt idx="1285" formatCode="0.00">
                  <c:v>214.19406192129631</c:v>
                </c:pt>
                <c:pt idx="1286" formatCode="0.00">
                  <c:v>214.18178980891724</c:v>
                </c:pt>
                <c:pt idx="1287" formatCode="0.00">
                  <c:v>214.15720289855079</c:v>
                </c:pt>
                <c:pt idx="1288" formatCode="0.00">
                  <c:v>214.21651029881059</c:v>
                </c:pt>
                <c:pt idx="1289" formatCode="0.00">
                  <c:v>214.27592102206739</c:v>
                </c:pt>
                <c:pt idx="1290" formatCode="0.00">
                  <c:v>214.27592102206739</c:v>
                </c:pt>
                <c:pt idx="1291" formatCode="0.00">
                  <c:v>214.26365368971531</c:v>
                </c:pt>
                <c:pt idx="1292" formatCode="0.00">
                  <c:v>214.51967246881347</c:v>
                </c:pt>
                <c:pt idx="1293" formatCode="0.00">
                  <c:v>214.97840469973892</c:v>
                </c:pt>
                <c:pt idx="1294" formatCode="0.00">
                  <c:v>215.26989404934687</c:v>
                </c:pt>
                <c:pt idx="1295" formatCode="0.00">
                  <c:v>215.52821739130437</c:v>
                </c:pt>
                <c:pt idx="1296" formatCode="0.00">
                  <c:v>215.24684770695129</c:v>
                </c:pt>
                <c:pt idx="1297" formatCode="0.00">
                  <c:v>215.28729759174314</c:v>
                </c:pt>
                <c:pt idx="1298" formatCode="0.00">
                  <c:v>214.83343255549232</c:v>
                </c:pt>
                <c:pt idx="1299" formatCode="0.00">
                  <c:v>214.82129564725835</c:v>
                </c:pt>
                <c:pt idx="1300" formatCode="0.00">
                  <c:v>214.84035583684951</c:v>
                </c:pt>
                <c:pt idx="1301" formatCode="0.00">
                  <c:v>214.87456966983777</c:v>
                </c:pt>
                <c:pt idx="1302" formatCode="0.00">
                  <c:v>214.82807516703789</c:v>
                </c:pt>
                <c:pt idx="1303" formatCode="0.00">
                  <c:v>214.95010080533189</c:v>
                </c:pt>
                <c:pt idx="1304" formatCode="0.00">
                  <c:v>215.18267258601554</c:v>
                </c:pt>
                <c:pt idx="1305" formatCode="0.00">
                  <c:v>215.31452143845092</c:v>
                </c:pt>
                <c:pt idx="1306" formatCode="0.00">
                  <c:v>215.38093493245108</c:v>
                </c:pt>
                <c:pt idx="1307" formatCode="0.00">
                  <c:v>215.45656394707831</c:v>
                </c:pt>
                <c:pt idx="1308" formatCode="0.00">
                  <c:v>215.69410834715313</c:v>
                </c:pt>
                <c:pt idx="1309" formatCode="0.00">
                  <c:v>215.79901108033243</c:v>
                </c:pt>
                <c:pt idx="1310" formatCode="0.00">
                  <c:v>216.07778658536583</c:v>
                </c:pt>
                <c:pt idx="1311" formatCode="0.00">
                  <c:v>216.13609292649102</c:v>
                </c:pt>
                <c:pt idx="1312" formatCode="0.00">
                  <c:v>216.35012541620424</c:v>
                </c:pt>
                <c:pt idx="1313" formatCode="0.00">
                  <c:v>216.56427671384964</c:v>
                </c:pt>
                <c:pt idx="1314" formatCode="0.00">
                  <c:v>216.84401916134411</c:v>
                </c:pt>
                <c:pt idx="1315" formatCode="0.00">
                  <c:v>217.14816514016104</c:v>
                </c:pt>
                <c:pt idx="1316" formatCode="0.00">
                  <c:v>217.86352763121357</c:v>
                </c:pt>
                <c:pt idx="1317" formatCode="0.00">
                  <c:v>218.48934947134114</c:v>
                </c:pt>
                <c:pt idx="1318" formatCode="0.00">
                  <c:v>219.24527742115546</c:v>
                </c:pt>
                <c:pt idx="1319" formatCode="0.00">
                  <c:v>219.7927369157571</c:v>
                </c:pt>
                <c:pt idx="1320" formatCode="0.00">
                  <c:v>219.75774053295933</c:v>
                </c:pt>
                <c:pt idx="1321" formatCode="0.00">
                  <c:v>220.15386687306508</c:v>
                </c:pt>
                <c:pt idx="1322" formatCode="0.00">
                  <c:v>220.32588819875781</c:v>
                </c:pt>
                <c:pt idx="1323" formatCode="0.00">
                  <c:v>220.64639472938512</c:v>
                </c:pt>
                <c:pt idx="1324" formatCode="0.00">
                  <c:v>221.25844678429144</c:v>
                </c:pt>
                <c:pt idx="1325" formatCode="0.00">
                  <c:v>221.73422250785492</c:v>
                </c:pt>
                <c:pt idx="1326" formatCode="0.00">
                  <c:v>222.20960263761469</c:v>
                </c:pt>
                <c:pt idx="1327" formatCode="0.00">
                  <c:v>222.54952574058095</c:v>
                </c:pt>
                <c:pt idx="1328" formatCode="0.00">
                  <c:v>222.74418512110731</c:v>
                </c:pt>
                <c:pt idx="1329" formatCode="0.00">
                  <c:v>223.24594304712349</c:v>
                </c:pt>
                <c:pt idx="1330" formatCode="0.00">
                  <c:v>223.6827799015349</c:v>
                </c:pt>
                <c:pt idx="1331" formatCode="0.00">
                  <c:v>224.49493557748119</c:v>
                </c:pt>
                <c:pt idx="1332" formatCode="0.00">
                  <c:v>224.78371220930237</c:v>
                </c:pt>
                <c:pt idx="1333" formatCode="0.00">
                  <c:v>225.15651178353215</c:v>
                </c:pt>
                <c:pt idx="1334" formatCode="0.00">
                  <c:v>225.83271153846158</c:v>
                </c:pt>
                <c:pt idx="1335" formatCode="0.00">
                  <c:v>226.27882555425907</c:v>
                </c:pt>
                <c:pt idx="1336" formatCode="0.00">
                  <c:v>226.57739836448596</c:v>
                </c:pt>
                <c:pt idx="1337" formatCode="0.00">
                  <c:v>227.18702104032729</c:v>
                </c:pt>
                <c:pt idx="1338" formatCode="0.00">
                  <c:v>228.10267232299597</c:v>
                </c:pt>
                <c:pt idx="1339" formatCode="0.00">
                  <c:v>229.4028243045388</c:v>
                </c:pt>
                <c:pt idx="1340" formatCode="0.00">
                  <c:v>230.71203339191567</c:v>
                </c:pt>
                <c:pt idx="1341" formatCode="0.00">
                  <c:v>232.02398096632501</c:v>
                </c:pt>
                <c:pt idx="1342" formatCode="0.00">
                  <c:v>233.95185313048569</c:v>
                </c:pt>
                <c:pt idx="1343" formatCode="0.00">
                  <c:v>235.80090087463563</c:v>
                </c:pt>
                <c:pt idx="1344" formatCode="0.00">
                  <c:v>237.55076456944047</c:v>
                </c:pt>
                <c:pt idx="1345" formatCode="0.00">
                  <c:v>239.4267658227848</c:v>
                </c:pt>
                <c:pt idx="1346" formatCode="0.00">
                  <c:v>241.636576309795</c:v>
                </c:pt>
                <c:pt idx="1347" formatCode="0.00">
                  <c:v>244.17024555962789</c:v>
                </c:pt>
                <c:pt idx="1348" formatCode="0.00">
                  <c:v>247.47732560737231</c:v>
                </c:pt>
                <c:pt idx="1350" formatCode="0.00">
                  <c:v>256.35571432484255</c:v>
                </c:pt>
                <c:pt idx="1351" formatCode="0.00">
                  <c:v>259.08309790590152</c:v>
                </c:pt>
                <c:pt idx="1352" formatCode="0.00">
                  <c:v>262.23191051635575</c:v>
                </c:pt>
                <c:pt idx="1353" formatCode="0.00">
                  <c:v>265.04638718362952</c:v>
                </c:pt>
                <c:pt idx="1354" formatCode="0.00">
                  <c:v>267.32175637926406</c:v>
                </c:pt>
                <c:pt idx="1355" formatCode="0.00">
                  <c:v>270.0289145850121</c:v>
                </c:pt>
                <c:pt idx="1356" formatCode="0.00">
                  <c:v>272.40837236913109</c:v>
                </c:pt>
                <c:pt idx="1357" formatCode="0.00">
                  <c:v>274.61154659060037</c:v>
                </c:pt>
                <c:pt idx="1358" formatCode="0.00">
                  <c:v>276.67921253405996</c:v>
                </c:pt>
                <c:pt idx="1359" formatCode="0.00">
                  <c:v>278.01450232177001</c:v>
                </c:pt>
                <c:pt idx="1360" formatCode="0.00">
                  <c:v>279.5887326759792</c:v>
                </c:pt>
                <c:pt idx="1361" formatCode="0.00">
                  <c:v>281.82017027693996</c:v>
                </c:pt>
                <c:pt idx="1362" formatCode="0.00">
                  <c:v>283.20434957569125</c:v>
                </c:pt>
                <c:pt idx="1363" formatCode="0.00">
                  <c:v>281.9258829321663</c:v>
                </c:pt>
                <c:pt idx="1364" formatCode="0.00">
                  <c:v>280.41313679890567</c:v>
                </c:pt>
                <c:pt idx="1365" formatCode="0.00">
                  <c:v>279.34553621207976</c:v>
                </c:pt>
                <c:pt idx="1366" formatCode="0.00">
                  <c:v>277.22782240437164</c:v>
                </c:pt>
                <c:pt idx="1367" formatCode="0.00">
                  <c:v>274.70082454222461</c:v>
                </c:pt>
                <c:pt idx="1368" formatCode="0.00">
                  <c:v>272.56566757865937</c:v>
                </c:pt>
                <c:pt idx="1369" formatCode="0.00">
                  <c:v>269.57836037270488</c:v>
                </c:pt>
                <c:pt idx="1370" formatCode="0.00">
                  <c:v>267.38449917627679</c:v>
                </c:pt>
                <c:pt idx="1371" formatCode="0.00">
                  <c:v>264.45969876203577</c:v>
                </c:pt>
                <c:pt idx="1372" formatCode="0.00">
                  <c:v>262.2512855567806</c:v>
                </c:pt>
                <c:pt idx="1373" formatCode="0.00">
                  <c:v>260.19993009118542</c:v>
                </c:pt>
                <c:pt idx="1374" formatCode="0.00">
                  <c:v>258.1898613340714</c:v>
                </c:pt>
                <c:pt idx="1375" formatCode="0.00">
                  <c:v>256.26861875693675</c:v>
                </c:pt>
                <c:pt idx="1376" formatCode="0.00">
                  <c:v>254.56986247216039</c:v>
                </c:pt>
                <c:pt idx="1377" formatCode="0.00">
                  <c:v>252.85380122836412</c:v>
                </c:pt>
                <c:pt idx="1378" formatCode="0.00">
                  <c:v>251.43351820728296</c:v>
                </c:pt>
                <c:pt idx="1379" formatCode="0.00">
                  <c:v>249.84867415730341</c:v>
                </c:pt>
                <c:pt idx="1380" formatCode="0.00">
                  <c:v>248.93448294333237</c:v>
                </c:pt>
                <c:pt idx="1381" formatCode="0.00">
                  <c:v>248.00642477375564</c:v>
                </c:pt>
                <c:pt idx="1382" formatCode="0.00">
                  <c:v>246.84503346568354</c:v>
                </c:pt>
                <c:pt idx="1383" formatCode="0.00">
                  <c:v>246.13287763232788</c:v>
                </c:pt>
                <c:pt idx="1384" formatCode="0.00">
                  <c:v>245.49344533257212</c:v>
                </c:pt>
                <c:pt idx="1385" formatCode="0.00">
                  <c:v>244.7719515898024</c:v>
                </c:pt>
                <c:pt idx="1386" formatCode="0.00">
                  <c:v>244.42427873563221</c:v>
                </c:pt>
                <c:pt idx="1387" formatCode="0.00">
                  <c:v>244.30091810841984</c:v>
                </c:pt>
                <c:pt idx="1388" formatCode="0.00">
                  <c:v>244.47126112073951</c:v>
                </c:pt>
                <c:pt idx="1389" formatCode="0.00">
                  <c:v>244.71849927641099</c:v>
                </c:pt>
                <c:pt idx="1390" formatCode="0.00">
                  <c:v>244.26082923299563</c:v>
                </c:pt>
                <c:pt idx="1391" formatCode="0.00">
                  <c:v>244.62218544194113</c:v>
                </c:pt>
                <c:pt idx="1392" formatCode="0.00">
                  <c:v>244.960008915732</c:v>
                </c:pt>
                <c:pt idx="1393" formatCode="0.00">
                  <c:v>244.75049642755076</c:v>
                </c:pt>
                <c:pt idx="1394" formatCode="0.00">
                  <c:v>244.4506772546795</c:v>
                </c:pt>
                <c:pt idx="1395" formatCode="0.00">
                  <c:v>244.22839110861005</c:v>
                </c:pt>
                <c:pt idx="1396" formatCode="0.00">
                  <c:v>244.82024657916784</c:v>
                </c:pt>
                <c:pt idx="1397" formatCode="0.00">
                  <c:v>245.3410166435506</c:v>
                </c:pt>
                <c:pt idx="1398" formatCode="0.00">
                  <c:v>245.92789801543555</c:v>
                </c:pt>
                <c:pt idx="1399" formatCode="0.00">
                  <c:v>246.38611385459538</c:v>
                </c:pt>
                <c:pt idx="1400" formatCode="0.00">
                  <c:v>247.13827337342812</c:v>
                </c:pt>
                <c:pt idx="1401" formatCode="0.00">
                  <c:v>247.76300000000001</c:v>
                </c:pt>
                <c:pt idx="1402" formatCode="0.00">
                  <c:v>250.59452026108241</c:v>
                </c:pt>
                <c:pt idx="1403" formatCode="0.00">
                  <c:v>250.88245879793308</c:v>
                </c:pt>
                <c:pt idx="1404" formatCode="0.00">
                  <c:v>251.03999562602516</c:v>
                </c:pt>
                <c:pt idx="1405" formatCode="0.00">
                  <c:v>251.67228414701046</c:v>
                </c:pt>
                <c:pt idx="1406" formatCode="0.00">
                  <c:v>252.12433992311921</c:v>
                </c:pt>
                <c:pt idx="1407" formatCode="0.00">
                  <c:v>252.36473219686556</c:v>
                </c:pt>
                <c:pt idx="1408" formatCode="0.00">
                  <c:v>252.7343283828383</c:v>
                </c:pt>
                <c:pt idx="1409" formatCode="0.00">
                  <c:v>252.66912104539202</c:v>
                </c:pt>
                <c:pt idx="1410" formatCode="0.00">
                  <c:v>252.44314301430146</c:v>
                </c:pt>
                <c:pt idx="1411" formatCode="0.00">
                  <c:v>252.52159697386523</c:v>
                </c:pt>
                <c:pt idx="1412" formatCode="0.00">
                  <c:v>251.8133993390251</c:v>
                </c:pt>
                <c:pt idx="1413" formatCode="0.00">
                  <c:v>250.93864031947126</c:v>
                </c:pt>
                <c:pt idx="1414" formatCode="0.00">
                  <c:v>250.73357607497243</c:v>
                </c:pt>
                <c:pt idx="1415" formatCode="0.00">
                  <c:v>250.45384390512962</c:v>
                </c:pt>
                <c:pt idx="1416" formatCode="0.00">
                  <c:v>250.03820718232046</c:v>
                </c:pt>
                <c:pt idx="1417" formatCode="0.00">
                  <c:v>249.17220398009957</c:v>
                </c:pt>
                <c:pt idx="1418" formatCode="0.00">
                  <c:v>248.24175726543038</c:v>
                </c:pt>
                <c:pt idx="1419" formatCode="0.00">
                  <c:v>247.45354878048781</c:v>
                </c:pt>
                <c:pt idx="1420" formatCode="0.00">
                  <c:v>246.37311656952548</c:v>
                </c:pt>
                <c:pt idx="1421" formatCode="0.00">
                  <c:v>245.8123741307372</c:v>
                </c:pt>
                <c:pt idx="1422" formatCode="0.00">
                  <c:v>245.61806134969325</c:v>
                </c:pt>
                <c:pt idx="1423" formatCode="0.00">
                  <c:v>245.42277075761811</c:v>
                </c:pt>
                <c:pt idx="1424" formatCode="0.00">
                  <c:v>244.78331950672649</c:v>
                </c:pt>
                <c:pt idx="1425" formatCode="0.00">
                  <c:v>244.36530466554248</c:v>
                </c:pt>
                <c:pt idx="1426" formatCode="0.00">
                  <c:v>244.10098646362096</c:v>
                </c:pt>
                <c:pt idx="1427" formatCode="0.00">
                  <c:v>244.26837026568685</c:v>
                </c:pt>
                <c:pt idx="1428" formatCode="0.00">
                  <c:v>244.22394414516586</c:v>
                </c:pt>
                <c:pt idx="1429" formatCode="0.00">
                  <c:v>244.24906767131077</c:v>
                </c:pt>
                <c:pt idx="1430" formatCode="0.00">
                  <c:v>244.05136280661728</c:v>
                </c:pt>
                <c:pt idx="1431" formatCode="0.00">
                  <c:v>243.69815870746359</c:v>
                </c:pt>
                <c:pt idx="1432" formatCode="0.00">
                  <c:v>243.48828653295132</c:v>
                </c:pt>
                <c:pt idx="1433" formatCode="0.00">
                  <c:v>243.12755641688202</c:v>
                </c:pt>
                <c:pt idx="1434" formatCode="0.00">
                  <c:v>243.30028764756699</c:v>
                </c:pt>
                <c:pt idx="1435" formatCode="0.00">
                  <c:v>243.61935996538799</c:v>
                </c:pt>
                <c:pt idx="1436" formatCode="0.00">
                  <c:v>243.24741108545035</c:v>
                </c:pt>
                <c:pt idx="1437" formatCode="0.00">
                  <c:v>243.31855555555555</c:v>
                </c:pt>
                <c:pt idx="1438" formatCode="0.00">
                  <c:v>243.61461429806863</c:v>
                </c:pt>
                <c:pt idx="1439" formatCode="0.00">
                  <c:v>243.81580172413797</c:v>
                </c:pt>
                <c:pt idx="1440" formatCode="0.00">
                  <c:v>244.05630764840188</c:v>
                </c:pt>
                <c:pt idx="1441" formatCode="0.00">
                  <c:v>244.51505440634745</c:v>
                </c:pt>
                <c:pt idx="1442" formatCode="0.00">
                  <c:v>244.81502474690663</c:v>
                </c:pt>
                <c:pt idx="1443" formatCode="0.00">
                  <c:v>245.11590421669931</c:v>
                </c:pt>
                <c:pt idx="1444" formatCode="0.00">
                  <c:v>245.97253237410072</c:v>
                </c:pt>
                <c:pt idx="1445" formatCode="0.00">
                  <c:v>246.80114023555197</c:v>
                </c:pt>
                <c:pt idx="1446" formatCode="0.00">
                  <c:v>247.16786186348864</c:v>
                </c:pt>
                <c:pt idx="1447" formatCode="0.00">
                  <c:v>247.55913215149079</c:v>
                </c:pt>
                <c:pt idx="1448" formatCode="0.00">
                  <c:v>248.14482182985554</c:v>
                </c:pt>
                <c:pt idx="1449" formatCode="0.00">
                  <c:v>249.31974232309747</c:v>
                </c:pt>
                <c:pt idx="1450" formatCode="0.00">
                  <c:v>252.12529661243005</c:v>
                </c:pt>
                <c:pt idx="1451" formatCode="0.00">
                  <c:v>251.02597232570517</c:v>
                </c:pt>
                <c:pt idx="1452" formatCode="0.00">
                  <c:v>250.04173869079298</c:v>
                </c:pt>
                <c:pt idx="1453" formatCode="0.00">
                  <c:v>249.33181648936173</c:v>
                </c:pt>
                <c:pt idx="1454" formatCode="0.00">
                  <c:v>249.05023404255323</c:v>
                </c:pt>
                <c:pt idx="1455" formatCode="0.00">
                  <c:v>248.97531055570332</c:v>
                </c:pt>
                <c:pt idx="1456" formatCode="0.00">
                  <c:v>248.90761436170217</c:v>
                </c:pt>
                <c:pt idx="1457" formatCode="0.00">
                  <c:v>248.20548670212767</c:v>
                </c:pt>
                <c:pt idx="1458" formatCode="0.00">
                  <c:v>247.14733927147037</c:v>
                </c:pt>
                <c:pt idx="1459" formatCode="0.00">
                  <c:v>245.87123373173975</c:v>
                </c:pt>
                <c:pt idx="1460" formatCode="0.00">
                  <c:v>244.95242409766453</c:v>
                </c:pt>
                <c:pt idx="1461" formatCode="0.00">
                  <c:v>243.68541379310349</c:v>
                </c:pt>
                <c:pt idx="1462" formatCode="0.00">
                  <c:v>243.05830379410983</c:v>
                </c:pt>
                <c:pt idx="1463" formatCode="0.00">
                  <c:v>241.59155626326967</c:v>
                </c:pt>
                <c:pt idx="1464" formatCode="0.00">
                  <c:v>240.54379373506774</c:v>
                </c:pt>
                <c:pt idx="1465" formatCode="0.00">
                  <c:v>239.63647236981936</c:v>
                </c:pt>
                <c:pt idx="1466" formatCode="0.00">
                  <c:v>238.58172509960158</c:v>
                </c:pt>
                <c:pt idx="1467" formatCode="0.00">
                  <c:v>238.16173837981407</c:v>
                </c:pt>
                <c:pt idx="1468" formatCode="0.00">
                  <c:v>237.74300265745418</c:v>
                </c:pt>
                <c:pt idx="1469" formatCode="0.00">
                  <c:v>237.46529869784749</c:v>
                </c:pt>
                <c:pt idx="1470" formatCode="0.00">
                  <c:v>237.25867358892444</c:v>
                </c:pt>
                <c:pt idx="1471" formatCode="0.00">
                  <c:v>237.40466666666671</c:v>
                </c:pt>
                <c:pt idx="1472" formatCode="0.00">
                  <c:v>237.76420288692864</c:v>
                </c:pt>
                <c:pt idx="1473" formatCode="0.00">
                  <c:v>237.62932735065638</c:v>
                </c:pt>
                <c:pt idx="1474" formatCode="0.00">
                  <c:v>237.56274489795922</c:v>
                </c:pt>
                <c:pt idx="1475" formatCode="0.00">
                  <c:v>237.56995266272193</c:v>
                </c:pt>
                <c:pt idx="1476" formatCode="0.00">
                  <c:v>237.49726996504441</c:v>
                </c:pt>
                <c:pt idx="1477" formatCode="0.00">
                  <c:v>237.92751439332798</c:v>
                </c:pt>
                <c:pt idx="1478" formatCode="0.00">
                  <c:v>238.35401320398816</c:v>
                </c:pt>
                <c:pt idx="1479" formatCode="0.00">
                  <c:v>238.43407393416086</c:v>
                </c:pt>
                <c:pt idx="1480" formatCode="0.00">
                  <c:v>238.43901351351357</c:v>
                </c:pt>
                <c:pt idx="1481" formatCode="0.00">
                  <c:v>238.73058256632376</c:v>
                </c:pt>
                <c:pt idx="1482" formatCode="0.00">
                  <c:v>238.5943449023861</c:v>
                </c:pt>
                <c:pt idx="1483" formatCode="0.00">
                  <c:v>238.59956979902231</c:v>
                </c:pt>
                <c:pt idx="1484" formatCode="0.00">
                  <c:v>238.53475686701111</c:v>
                </c:pt>
                <c:pt idx="1485" formatCode="0.00">
                  <c:v>238.89092278412184</c:v>
                </c:pt>
                <c:pt idx="1486" formatCode="0.00">
                  <c:v>238.9589679609015</c:v>
                </c:pt>
                <c:pt idx="1487" formatCode="0.00">
                  <c:v>239.23018538565631</c:v>
                </c:pt>
                <c:pt idx="1488" formatCode="0.00">
                  <c:v>239.41970436187401</c:v>
                </c:pt>
                <c:pt idx="1489" formatCode="0.00">
                  <c:v>240.08267431927388</c:v>
                </c:pt>
                <c:pt idx="1490" formatCode="0.00">
                  <c:v>240.03071549444743</c:v>
                </c:pt>
                <c:pt idx="1491" formatCode="0.00">
                  <c:v>239.43785549132954</c:v>
                </c:pt>
                <c:pt idx="1492" formatCode="0.00">
                  <c:v>239.48638477635367</c:v>
                </c:pt>
                <c:pt idx="1493" formatCode="0.00">
                  <c:v>240.27573719781654</c:v>
                </c:pt>
                <c:pt idx="1494" formatCode="0.00">
                  <c:v>240.71745736434113</c:v>
                </c:pt>
                <c:pt idx="1495" formatCode="0.00">
                  <c:v>241.20584982060487</c:v>
                </c:pt>
                <c:pt idx="1496" formatCode="0.00">
                  <c:v>241.67989944134078</c:v>
                </c:pt>
                <c:pt idx="1497" formatCode="0.00">
                  <c:v>242.14870528967256</c:v>
                </c:pt>
                <c:pt idx="1498" formatCode="0.00">
                  <c:v>242.83835705337012</c:v>
                </c:pt>
                <c:pt idx="1499" formatCode="0.00">
                  <c:v>243.61495146359775</c:v>
                </c:pt>
                <c:pt idx="1500" formatCode="0.00">
                  <c:v>244.49720260782354</c:v>
                </c:pt>
                <c:pt idx="1501" formatCode="0.00">
                  <c:v>245.45335947712422</c:v>
                </c:pt>
                <c:pt idx="1502" formatCode="0.00">
                  <c:v>246.0807122700933</c:v>
                </c:pt>
                <c:pt idx="1503" formatCode="0.00">
                  <c:v>246.35299243761031</c:v>
                </c:pt>
                <c:pt idx="1504" formatCode="0.00">
                  <c:v>246.9479798387097</c:v>
                </c:pt>
                <c:pt idx="1505" formatCode="0.00">
                  <c:v>248.0025518630413</c:v>
                </c:pt>
                <c:pt idx="1506" formatCode="0.00">
                  <c:v>247.70153591160224</c:v>
                </c:pt>
                <c:pt idx="1507" formatCode="0.00">
                  <c:v>246.70249284458956</c:v>
                </c:pt>
                <c:pt idx="1508" formatCode="0.00">
                  <c:v>246.24090055248624</c:v>
                </c:pt>
                <c:pt idx="1509" formatCode="0.00">
                  <c:v>245.69877521324636</c:v>
                </c:pt>
                <c:pt idx="1510" formatCode="0.00">
                  <c:v>244.5575377098472</c:v>
                </c:pt>
                <c:pt idx="1511" formatCode="0.00">
                  <c:v>243.56907769423557</c:v>
                </c:pt>
                <c:pt idx="1512" formatCode="0.00">
                  <c:v>242.71133207925763</c:v>
                </c:pt>
                <c:pt idx="1513" formatCode="0.00">
                  <c:v>242.12149648594382</c:v>
                </c:pt>
                <c:pt idx="1514" formatCode="0.00">
                  <c:v>241.27418933869754</c:v>
                </c:pt>
                <c:pt idx="1515" formatCode="0.00">
                  <c:v>240.89389236198642</c:v>
                </c:pt>
                <c:pt idx="1516" formatCode="0.00">
                  <c:v>240.57726946410517</c:v>
                </c:pt>
                <c:pt idx="1517" formatCode="0.00">
                  <c:v>240.46149214394327</c:v>
                </c:pt>
                <c:pt idx="1518" formatCode="0.00">
                  <c:v>240.87961585365858</c:v>
                </c:pt>
                <c:pt idx="1519" formatCode="0.00">
                  <c:v>241.43603771661574</c:v>
                </c:pt>
                <c:pt idx="1520" formatCode="0.00">
                  <c:v>241.32150792028622</c:v>
                </c:pt>
                <c:pt idx="1521" formatCode="0.00">
                  <c:v>241.34327934392624</c:v>
                </c:pt>
                <c:pt idx="1522" formatCode="0.00">
                  <c:v>241.76839568345329</c:v>
                </c:pt>
                <c:pt idx="1523" formatCode="0.00">
                  <c:v>241.64701132852733</c:v>
                </c:pt>
                <c:pt idx="1524" formatCode="0.00">
                  <c:v>241.73101650760898</c:v>
                </c:pt>
                <c:pt idx="1525" formatCode="0.00">
                  <c:v>241.54137383660813</c:v>
                </c:pt>
                <c:pt idx="1526" formatCode="0.00">
                  <c:v>241.83509543568468</c:v>
                </c:pt>
                <c:pt idx="1527" formatCode="0.00">
                  <c:v>241.99486427457103</c:v>
                </c:pt>
                <c:pt idx="1528" formatCode="0.00">
                  <c:v>242.08024003127443</c:v>
                </c:pt>
                <c:pt idx="1529" formatCode="0.00">
                  <c:v>241.89302873563221</c:v>
                </c:pt>
                <c:pt idx="1530" formatCode="0.00">
                  <c:v>242.11538282272849</c:v>
                </c:pt>
                <c:pt idx="1531" formatCode="0.00">
                  <c:v>241.85529860928895</c:v>
                </c:pt>
                <c:pt idx="1532" formatCode="0.00">
                  <c:v>241.80707894736847</c:v>
                </c:pt>
                <c:pt idx="1533" formatCode="0.00">
                  <c:v>241.75521841202848</c:v>
                </c:pt>
                <c:pt idx="1534" formatCode="0.00">
                  <c:v>241.976087691495</c:v>
                </c:pt>
                <c:pt idx="1535" formatCode="0.00">
                  <c:v>242.18671202113612</c:v>
                </c:pt>
                <c:pt idx="1536" formatCode="0.00">
                  <c:v>242.8647664118113</c:v>
                </c:pt>
                <c:pt idx="1537" formatCode="0.00">
                  <c:v>243.3173592436975</c:v>
                </c:pt>
                <c:pt idx="1538" formatCode="0.00">
                  <c:v>243.9155923016497</c:v>
                </c:pt>
                <c:pt idx="1539" formatCode="0.00">
                  <c:v>244.76006878582601</c:v>
                </c:pt>
                <c:pt idx="1540" formatCode="0.00">
                  <c:v>245.50460811865733</c:v>
                </c:pt>
                <c:pt idx="1541" formatCode="0.00">
                  <c:v>245.76572939953215</c:v>
                </c:pt>
                <c:pt idx="1542" formatCode="0.00">
                  <c:v>246.32753291699194</c:v>
                </c:pt>
                <c:pt idx="1543" formatCode="0.00">
                  <c:v>247.01449622690612</c:v>
                </c:pt>
                <c:pt idx="1544" formatCode="0.00">
                  <c:v>247.85106300442592</c:v>
                </c:pt>
                <c:pt idx="1545" formatCode="0.00">
                  <c:v>248.69878878748372</c:v>
                </c:pt>
                <c:pt idx="1546" formatCode="0.00">
                  <c:v>249.26907208148342</c:v>
                </c:pt>
                <c:pt idx="1547" formatCode="0.00">
                  <c:v>249.26541451318198</c:v>
                </c:pt>
                <c:pt idx="1548" formatCode="0.00">
                  <c:v>249.08406433054395</c:v>
                </c:pt>
                <c:pt idx="1549" formatCode="0.00">
                  <c:v>248.82124607329845</c:v>
                </c:pt>
                <c:pt idx="1550" formatCode="0.00">
                  <c:v>248.29079234399583</c:v>
                </c:pt>
                <c:pt idx="1551" formatCode="0.00">
                  <c:v>248.18063005780348</c:v>
                </c:pt>
                <c:pt idx="1552" formatCode="0.00">
                  <c:v>247.99608765464595</c:v>
                </c:pt>
                <c:pt idx="1553" formatCode="0.00">
                  <c:v>247.67307383966246</c:v>
                </c:pt>
                <c:pt idx="1554" formatCode="0.00">
                  <c:v>247.3488652575958</c:v>
                </c:pt>
                <c:pt idx="1555" formatCode="0.00">
                  <c:v>247.23586205983585</c:v>
                </c:pt>
                <c:pt idx="1556" formatCode="0.00">
                  <c:v>246.70283815335634</c:v>
                </c:pt>
                <c:pt idx="1557" formatCode="0.00">
                  <c:v>246.22653613177474</c:v>
                </c:pt>
                <c:pt idx="1558" formatCode="0.00">
                  <c:v>245.9657674294838</c:v>
                </c:pt>
                <c:pt idx="1559" formatCode="0.00">
                  <c:v>245.63176832844576</c:v>
                </c:pt>
                <c:pt idx="1560" formatCode="0.00">
                  <c:v>245.72805879208985</c:v>
                </c:pt>
                <c:pt idx="1561" formatCode="0.00">
                  <c:v>245.6738241905272</c:v>
                </c:pt>
                <c:pt idx="1562" formatCode="0.00">
                  <c:v>245.91442167381976</c:v>
                </c:pt>
                <c:pt idx="1563" formatCode="0.00">
                  <c:v>245.93705913978496</c:v>
                </c:pt>
                <c:pt idx="1564" formatCode="0.00">
                  <c:v>246.02915943980608</c:v>
                </c:pt>
                <c:pt idx="1565" formatCode="0.00">
                  <c:v>245.98633963282944</c:v>
                </c:pt>
                <c:pt idx="1566" formatCode="0.00">
                  <c:v>245.792550987287</c:v>
                </c:pt>
                <c:pt idx="1567" formatCode="0.00">
                  <c:v>245.89064370932758</c:v>
                </c:pt>
                <c:pt idx="1568" formatCode="0.00">
                  <c:v>247.05794839761003</c:v>
                </c:pt>
                <c:pt idx="1569" formatCode="0.00">
                  <c:v>246.79271980413498</c:v>
                </c:pt>
                <c:pt idx="1570" formatCode="0.00">
                  <c:v>245.25343715846995</c:v>
                </c:pt>
                <c:pt idx="1571" formatCode="0.00">
                  <c:v>244.20466438168361</c:v>
                </c:pt>
                <c:pt idx="1572" formatCode="0.00">
                  <c:v>243.07204591696453</c:v>
                </c:pt>
                <c:pt idx="1573" formatCode="0.00">
                  <c:v>242.36914833195479</c:v>
                </c:pt>
                <c:pt idx="1574" formatCode="0.00">
                  <c:v>241.87535489220565</c:v>
                </c:pt>
                <c:pt idx="1575" formatCode="0.00">
                  <c:v>241.52768550845113</c:v>
                </c:pt>
                <c:pt idx="1576" formatCode="0.00">
                  <c:v>240.66309719522357</c:v>
                </c:pt>
                <c:pt idx="1577" formatCode="0.00">
                  <c:v>239.80094207741584</c:v>
                </c:pt>
                <c:pt idx="1578" formatCode="0.00">
                  <c:v>239.07810198379443</c:v>
                </c:pt>
                <c:pt idx="1579" formatCode="0.00">
                  <c:v>238.57500952914799</c:v>
                </c:pt>
                <c:pt idx="1580" formatCode="0.00">
                  <c:v>237.77249367088606</c:v>
                </c:pt>
                <c:pt idx="1581" formatCode="0.00">
                  <c:v>237.03358077248382</c:v>
                </c:pt>
                <c:pt idx="1582" formatCode="0.00">
                  <c:v>236.66517391304353</c:v>
                </c:pt>
                <c:pt idx="1583" formatCode="0.00">
                  <c:v>236.37014285714292</c:v>
                </c:pt>
                <c:pt idx="1584" formatCode="0.00">
                  <c:v>235.69583582089558</c:v>
                </c:pt>
                <c:pt idx="1585" formatCode="0.00">
                  <c:v>235.47287654320988</c:v>
                </c:pt>
                <c:pt idx="1586" formatCode="0.00">
                  <c:v>234.88073337059814</c:v>
                </c:pt>
                <c:pt idx="1587" formatCode="0.00">
                  <c:v>234.1491234705228</c:v>
                </c:pt>
                <c:pt idx="1588" formatCode="0.00">
                  <c:v>233.64501548244402</c:v>
                </c:pt>
                <c:pt idx="1589" formatCode="0.00">
                  <c:v>233.49922209975202</c:v>
                </c:pt>
                <c:pt idx="1590" formatCode="0.00">
                  <c:v>233.65272809667678</c:v>
                </c:pt>
                <c:pt idx="1591" formatCode="0.00">
                  <c:v>233.21942641819678</c:v>
                </c:pt>
                <c:pt idx="1592" formatCode="0.00">
                  <c:v>232.86578840896664</c:v>
                </c:pt>
                <c:pt idx="1593" formatCode="0.00">
                  <c:v>232.64963663663667</c:v>
                </c:pt>
                <c:pt idx="1594" formatCode="0.00">
                  <c:v>232.35894373122102</c:v>
                </c:pt>
                <c:pt idx="1595" formatCode="0.00">
                  <c:v>232.35607418560093</c:v>
                </c:pt>
                <c:pt idx="1596" formatCode="0.00">
                  <c:v>232.48698843930646</c:v>
                </c:pt>
                <c:pt idx="1597" formatCode="0.00">
                  <c:v>232.0445869505115</c:v>
                </c:pt>
                <c:pt idx="1598" formatCode="0.00">
                  <c:v>231.73976837725382</c:v>
                </c:pt>
                <c:pt idx="1599" formatCode="0.00">
                  <c:v>231.80120991091317</c:v>
                </c:pt>
                <c:pt idx="1600" formatCode="0.00">
                  <c:v>231.57750488145052</c:v>
                </c:pt>
                <c:pt idx="1601" formatCode="0.00">
                  <c:v>231.42571281049402</c:v>
                </c:pt>
                <c:pt idx="1602" formatCode="0.00">
                  <c:v>231.35359184812958</c:v>
                </c:pt>
                <c:pt idx="1603" formatCode="0.00">
                  <c:v>231.49511291224147</c:v>
                </c:pt>
                <c:pt idx="1604" formatCode="0.00">
                  <c:v>231.49678076062642</c:v>
                </c:pt>
                <c:pt idx="1605" formatCode="0.00">
                  <c:v>231.63659943977598</c:v>
                </c:pt>
                <c:pt idx="1606" formatCode="0.00">
                  <c:v>231.92735185185188</c:v>
                </c:pt>
                <c:pt idx="1607" formatCode="0.00">
                  <c:v>232.51117210348707</c:v>
                </c:pt>
                <c:pt idx="1608" formatCode="0.00">
                  <c:v>233.02659537898003</c:v>
                </c:pt>
                <c:pt idx="1609" formatCode="0.00">
                  <c:v>233.46781502400458</c:v>
                </c:pt>
                <c:pt idx="1610" formatCode="0.00">
                  <c:v>233.84034728506785</c:v>
                </c:pt>
                <c:pt idx="1611" formatCode="0.00">
                  <c:v>234.06131396996321</c:v>
                </c:pt>
                <c:pt idx="1612" formatCode="0.00">
                  <c:v>234.28315900056791</c:v>
                </c:pt>
                <c:pt idx="1613" formatCode="0.00">
                  <c:v>234.4327038724374</c:v>
                </c:pt>
                <c:pt idx="1614" formatCode="0.00">
                  <c:v>235.18371428571436</c:v>
                </c:pt>
                <c:pt idx="1615" formatCode="0.00">
                  <c:v>234.80243217665617</c:v>
                </c:pt>
                <c:pt idx="1616" formatCode="0.00">
                  <c:v>234.49917909588254</c:v>
                </c:pt>
                <c:pt idx="1617" formatCode="0.00">
                  <c:v>233.43422000578207</c:v>
                </c:pt>
                <c:pt idx="1618" formatCode="0.00">
                  <c:v>232.89271835075496</c:v>
                </c:pt>
                <c:pt idx="1619" formatCode="0.00">
                  <c:v>232.88107176196033</c:v>
                </c:pt>
                <c:pt idx="1620" formatCode="0.00">
                  <c:v>232.79301464128847</c:v>
                </c:pt>
                <c:pt idx="1621" formatCode="0.00">
                  <c:v>232.31739576595126</c:v>
                </c:pt>
                <c:pt idx="1622" formatCode="0.00">
                  <c:v>232.00222986131607</c:v>
                </c:pt>
                <c:pt idx="1623" formatCode="0.00">
                  <c:v>232.06257024303497</c:v>
                </c:pt>
                <c:pt idx="1624" formatCode="0.00">
                  <c:v>232.36381845238097</c:v>
                </c:pt>
                <c:pt idx="1625" formatCode="0.00">
                  <c:v>231.79952524648942</c:v>
                </c:pt>
                <c:pt idx="1626" formatCode="0.00">
                  <c:v>231.31659820089956</c:v>
                </c:pt>
                <c:pt idx="1627" formatCode="0.00">
                  <c:v>231.21995364238416</c:v>
                </c:pt>
                <c:pt idx="1628" formatCode="0.00">
                  <c:v>231.13184998490792</c:v>
                </c:pt>
                <c:pt idx="1629" formatCode="0.00">
                  <c:v>230.80674433363561</c:v>
                </c:pt>
                <c:pt idx="1630" formatCode="0.00">
                  <c:v>230.72846251511493</c:v>
                </c:pt>
                <c:pt idx="1631" formatCode="0.00">
                  <c:v>231.52703985507253</c:v>
                </c:pt>
                <c:pt idx="1632" formatCode="0.00">
                  <c:v>232.09618304779084</c:v>
                </c:pt>
                <c:pt idx="1633" formatCode="0.00">
                  <c:v>232.03874626865678</c:v>
                </c:pt>
                <c:pt idx="1634" formatCode="0.00">
                  <c:v>231.75308288928363</c:v>
                </c:pt>
                <c:pt idx="1635" formatCode="0.00">
                  <c:v>231.24280910425844</c:v>
                </c:pt>
                <c:pt idx="1636" formatCode="0.00">
                  <c:v>230.88880128205133</c:v>
                </c:pt>
                <c:pt idx="1637" formatCode="0.00">
                  <c:v>230.84640560855743</c:v>
                </c:pt>
                <c:pt idx="1638" formatCode="0.00">
                  <c:v>231.3277430376113</c:v>
                </c:pt>
                <c:pt idx="1639" formatCode="0.00">
                  <c:v>232.7790256410257</c:v>
                </c:pt>
                <c:pt idx="1640" formatCode="0.00">
                  <c:v>232.49223752834467</c:v>
                </c:pt>
                <c:pt idx="1641" formatCode="0.00">
                  <c:v>231.45219875424692</c:v>
                </c:pt>
                <c:pt idx="1642" formatCode="0.00">
                  <c:v>231.22717445482868</c:v>
                </c:pt>
                <c:pt idx="1643" formatCode="0.00">
                  <c:v>231.44773639455786</c:v>
                </c:pt>
                <c:pt idx="1644" formatCode="0.00">
                  <c:v>231.6598830059778</c:v>
                </c:pt>
                <c:pt idx="1645" formatCode="0.00">
                  <c:v>231.94755272935126</c:v>
                </c:pt>
                <c:pt idx="1646" formatCode="0.00">
                  <c:v>232.39261902033806</c:v>
                </c:pt>
                <c:pt idx="1647" formatCode="0.00">
                  <c:v>232.76199483055714</c:v>
                </c:pt>
                <c:pt idx="1648" formatCode="0.00">
                  <c:v>233.51695569620256</c:v>
                </c:pt>
                <c:pt idx="1649" formatCode="0.00">
                  <c:v>233.97186075949369</c:v>
                </c:pt>
                <c:pt idx="1650" formatCode="0.00">
                  <c:v>234.27644936708862</c:v>
                </c:pt>
                <c:pt idx="1651" formatCode="0.00">
                  <c:v>234.65358450906999</c:v>
                </c:pt>
                <c:pt idx="1652" formatCode="0.00">
                  <c:v>234.57614804147465</c:v>
                </c:pt>
                <c:pt idx="1653" formatCode="0.00">
                  <c:v>235.03116608996541</c:v>
                </c:pt>
                <c:pt idx="1654" formatCode="0.00">
                  <c:v>235.25895726248922</c:v>
                </c:pt>
                <c:pt idx="1655" formatCode="0.00">
                  <c:v>235.64248235974557</c:v>
                </c:pt>
                <c:pt idx="1656" formatCode="0.00">
                  <c:v>235.86811445957696</c:v>
                </c:pt>
                <c:pt idx="1657" formatCode="0.00">
                  <c:v>235.9466186883343</c:v>
                </c:pt>
                <c:pt idx="1658" formatCode="0.00">
                  <c:v>236.09989645142528</c:v>
                </c:pt>
                <c:pt idx="1659" formatCode="0.00">
                  <c:v>236.25840548424742</c:v>
                </c:pt>
                <c:pt idx="1660" formatCode="0.00">
                  <c:v>236.33911874817201</c:v>
                </c:pt>
                <c:pt idx="1661" formatCode="0.00">
                  <c:v>236.1886380170138</c:v>
                </c:pt>
                <c:pt idx="1662" formatCode="0.00">
                  <c:v>236.49909066823673</c:v>
                </c:pt>
                <c:pt idx="1663" formatCode="0.00">
                  <c:v>236.19383850014765</c:v>
                </c:pt>
                <c:pt idx="1664" formatCode="0.00">
                  <c:v>236.27641138114996</c:v>
                </c:pt>
                <c:pt idx="1665" formatCode="0.00">
                  <c:v>235.72939904846862</c:v>
                </c:pt>
                <c:pt idx="1666" formatCode="0.00">
                  <c:v>235.5746980005969</c:v>
                </c:pt>
                <c:pt idx="1667" formatCode="0.00">
                  <c:v>235.1059170410303</c:v>
                </c:pt>
                <c:pt idx="1668" formatCode="0.00">
                  <c:v>234.70628425480774</c:v>
                </c:pt>
                <c:pt idx="1669" formatCode="0.00">
                  <c:v>233.91271368294159</c:v>
                </c:pt>
                <c:pt idx="1670" formatCode="0.00">
                  <c:v>233.50543570347958</c:v>
                </c:pt>
                <c:pt idx="1671" formatCode="0.00">
                  <c:v>233.18257511380878</c:v>
                </c:pt>
                <c:pt idx="1672" formatCode="0.00">
                  <c:v>232.69450684931505</c:v>
                </c:pt>
                <c:pt idx="1673" formatCode="0.00">
                  <c:v>231.8014086744044</c:v>
                </c:pt>
                <c:pt idx="1674" formatCode="0.00">
                  <c:v>230.74500612557429</c:v>
                </c:pt>
                <c:pt idx="1675" formatCode="0.00">
                  <c:v>230.08768529321466</c:v>
                </c:pt>
                <c:pt idx="1676" formatCode="0.00">
                  <c:v>230.15876923076928</c:v>
                </c:pt>
                <c:pt idx="1677" formatCode="0.00">
                  <c:v>230.14808934072707</c:v>
                </c:pt>
                <c:pt idx="1678" formatCode="0.00">
                  <c:v>230.31641748768476</c:v>
                </c:pt>
                <c:pt idx="1679" formatCode="0.00">
                  <c:v>230.07790310673644</c:v>
                </c:pt>
                <c:pt idx="1680" formatCode="0.00">
                  <c:v>230.09093801779693</c:v>
                </c:pt>
                <c:pt idx="1681" formatCode="0.00">
                  <c:v>230.4370757714635</c:v>
                </c:pt>
                <c:pt idx="1682" formatCode="0.00">
                  <c:v>231.10079264214053</c:v>
                </c:pt>
                <c:pt idx="1683" formatCode="0.00">
                  <c:v>231.4377352496218</c:v>
                </c:pt>
                <c:pt idx="1684" formatCode="0.00">
                  <c:v>232.5612654600302</c:v>
                </c:pt>
                <c:pt idx="1685" formatCode="0.00">
                  <c:v>233.28087860576929</c:v>
                </c:pt>
                <c:pt idx="1686" formatCode="0.00">
                  <c:v>233.84261688117334</c:v>
                </c:pt>
                <c:pt idx="1687" formatCode="0.00">
                  <c:v>234.4761147540984</c:v>
                </c:pt>
                <c:pt idx="1688" formatCode="0.00">
                  <c:v>234.94873551263007</c:v>
                </c:pt>
                <c:pt idx="1689" formatCode="0.00">
                  <c:v>235.57348028461317</c:v>
                </c:pt>
                <c:pt idx="1690" formatCode="0.00">
                  <c:v>236.50841555752737</c:v>
                </c:pt>
                <c:pt idx="1691" formatCode="0.00">
                  <c:v>239.06466568396232</c:v>
                </c:pt>
                <c:pt idx="1692" formatCode="0.00">
                  <c:v>239.12937298091046</c:v>
                </c:pt>
                <c:pt idx="1693" formatCode="0.00">
                  <c:v>238.82246780358722</c:v>
                </c:pt>
                <c:pt idx="1694" formatCode="0.00">
                  <c:v>238.51116230520441</c:v>
                </c:pt>
                <c:pt idx="1695" formatCode="0.00">
                  <c:v>238.66690831619164</c:v>
                </c:pt>
                <c:pt idx="1696" formatCode="0.00">
                  <c:v>239.20923971797893</c:v>
                </c:pt>
                <c:pt idx="1697" formatCode="0.00">
                  <c:v>239.51380739870822</c:v>
                </c:pt>
                <c:pt idx="1698" formatCode="0.00">
                  <c:v>239.82205223004698</c:v>
                </c:pt>
                <c:pt idx="1699" formatCode="0.00">
                  <c:v>240.20594514520391</c:v>
                </c:pt>
                <c:pt idx="1700" formatCode="0.00">
                  <c:v>241.05332258064519</c:v>
                </c:pt>
                <c:pt idx="1701" formatCode="0.00">
                  <c:v>241.36030363423217</c:v>
                </c:pt>
                <c:pt idx="1702" formatCode="0.00">
                  <c:v>241.74329592733667</c:v>
                </c:pt>
                <c:pt idx="1703" formatCode="0.00">
                  <c:v>241.97301757469248</c:v>
                </c:pt>
                <c:pt idx="1704" formatCode="0.00">
                  <c:v>242.04960322108352</c:v>
                </c:pt>
                <c:pt idx="1705" formatCode="0.00">
                  <c:v>242.20260468521232</c:v>
                </c:pt>
                <c:pt idx="1706" formatCode="0.00">
                  <c:v>242.20264003511855</c:v>
                </c:pt>
                <c:pt idx="1707" formatCode="0.00">
                  <c:v>242.35560614934118</c:v>
                </c:pt>
                <c:pt idx="1708" formatCode="0.00">
                  <c:v>242.20260468521232</c:v>
                </c:pt>
                <c:pt idx="1709" formatCode="0.00">
                  <c:v>242.1300913884007</c:v>
                </c:pt>
                <c:pt idx="1710" formatCode="0.00">
                  <c:v>241.20375864089047</c:v>
                </c:pt>
                <c:pt idx="1711" formatCode="0.00">
                  <c:v>240.97381160269563</c:v>
                </c:pt>
                <c:pt idx="1712" formatCode="0.00">
                  <c:v>241.51703225806452</c:v>
                </c:pt>
                <c:pt idx="1713" formatCode="0.00">
                  <c:v>242.14196126760569</c:v>
                </c:pt>
                <c:pt idx="1714" formatCode="0.00">
                  <c:v>242.45262734741792</c:v>
                </c:pt>
                <c:pt idx="1715" formatCode="0.00">
                  <c:v>243.22784145625369</c:v>
                </c:pt>
                <c:pt idx="1716" formatCode="0.00">
                  <c:v>242.22261820851693</c:v>
                </c:pt>
                <c:pt idx="1717" formatCode="0.00">
                  <c:v>241.99236251468866</c:v>
                </c:pt>
                <c:pt idx="1718" formatCode="0.00">
                  <c:v>241.30078300499858</c:v>
                </c:pt>
                <c:pt idx="1719" formatCode="0.00">
                  <c:v>240.68533009708742</c:v>
                </c:pt>
                <c:pt idx="1720" formatCode="0.00">
                  <c:v>239.6798138987044</c:v>
                </c:pt>
                <c:pt idx="1721" formatCode="0.00">
                  <c:v>238.5966034177961</c:v>
                </c:pt>
                <c:pt idx="1722" formatCode="0.00">
                  <c:v>237.67155457227139</c:v>
                </c:pt>
                <c:pt idx="1723" formatCode="0.00">
                  <c:v>236.03918766597823</c:v>
                </c:pt>
                <c:pt idx="1724" formatCode="0.00">
                  <c:v>235.18495806261075</c:v>
                </c:pt>
                <c:pt idx="1725" formatCode="0.00">
                  <c:v>234.17141949778437</c:v>
                </c:pt>
                <c:pt idx="1726" formatCode="0.00">
                  <c:v>233.08143038723028</c:v>
                </c:pt>
                <c:pt idx="1727" formatCode="0.00">
                  <c:v>218.44371933962267</c:v>
                </c:pt>
                <c:pt idx="1728" formatCode="0.00">
                  <c:v>172.22988254342067</c:v>
                </c:pt>
                <c:pt idx="1729" formatCode="0.00">
                  <c:v>159.39028344136716</c:v>
                </c:pt>
                <c:pt idx="1730" formatCode="0.00">
                  <c:v>175.96533206218837</c:v>
                </c:pt>
                <c:pt idx="1731" formatCode="0.00">
                  <c:v>173.90723639555299</c:v>
                </c:pt>
                <c:pt idx="1732" formatCode="0.00">
                  <c:v>182.5358072748607</c:v>
                </c:pt>
                <c:pt idx="1733" formatCode="0.00">
                  <c:v>183.82146537558688</c:v>
                </c:pt>
                <c:pt idx="1734" formatCode="0.00">
                  <c:v>176.36380645161296</c:v>
                </c:pt>
                <c:pt idx="1735" formatCode="0.00">
                  <c:v>173.82357494866531</c:v>
                </c:pt>
                <c:pt idx="1736" formatCode="0.00">
                  <c:v>173.89572780544975</c:v>
                </c:pt>
                <c:pt idx="1737" formatCode="0.00">
                  <c:v>183.9723329432417</c:v>
                </c:pt>
                <c:pt idx="1738" formatCode="0.00">
                  <c:v>197.76636060783173</c:v>
                </c:pt>
                <c:pt idx="1739" formatCode="0.00">
                  <c:v>207.70164762459927</c:v>
                </c:pt>
                <c:pt idx="1740" formatCode="0.00">
                  <c:v>217.23248561464695</c:v>
                </c:pt>
                <c:pt idx="1741" formatCode="0.00">
                  <c:v>226.39116041848308</c:v>
                </c:pt>
                <c:pt idx="1742" formatCode="0.00">
                  <c:v>233.95620826061668</c:v>
                </c:pt>
                <c:pt idx="1743" formatCode="0.00">
                  <c:v>235.64411175785796</c:v>
                </c:pt>
                <c:pt idx="1744" formatCode="0.00">
                  <c:v>230.96420885522869</c:v>
                </c:pt>
                <c:pt idx="1745" formatCode="0.00">
                  <c:v>222.30345189504376</c:v>
                </c:pt>
                <c:pt idx="1746" formatCode="0.00">
                  <c:v>215.32070353078498</c:v>
                </c:pt>
                <c:pt idx="1747" formatCode="0.00">
                  <c:v>210.17297371495326</c:v>
                </c:pt>
                <c:pt idx="1748" formatCode="0.00">
                  <c:v>207.76131822170231</c:v>
                </c:pt>
                <c:pt idx="1749" formatCode="0.00">
                  <c:v>206.95992532942898</c:v>
                </c:pt>
                <c:pt idx="1750" formatCode="0.00">
                  <c:v>206.48399326106068</c:v>
                </c:pt>
                <c:pt idx="1751" formatCode="0.00">
                  <c:v>206.07751612903229</c:v>
                </c:pt>
                <c:pt idx="1752" formatCode="0.00">
                  <c:v>205.57883969465649</c:v>
                </c:pt>
                <c:pt idx="1753" formatCode="0.00">
                  <c:v>204.71010549515137</c:v>
                </c:pt>
                <c:pt idx="1754" formatCode="0.00">
                  <c:v>202.84444663334321</c:v>
                </c:pt>
                <c:pt idx="1755" formatCode="0.00">
                  <c:v>200.97659223300974</c:v>
                </c:pt>
                <c:pt idx="1756" formatCode="0.00">
                  <c:v>199.11058610538714</c:v>
                </c:pt>
                <c:pt idx="1757" formatCode="0.00">
                  <c:v>197.15214260459638</c:v>
                </c:pt>
                <c:pt idx="1758" formatCode="0.00">
                  <c:v>195.34431819522274</c:v>
                </c:pt>
                <c:pt idx="1759" formatCode="0.00">
                  <c:v>193.2537817109145</c:v>
                </c:pt>
                <c:pt idx="1760" formatCode="0.00">
                  <c:v>191.44442899320939</c:v>
                </c:pt>
                <c:pt idx="1761" formatCode="0.00">
                  <c:v>189.80914589486119</c:v>
                </c:pt>
                <c:pt idx="1762" formatCode="0.00">
                  <c:v>188.17695864106352</c:v>
                </c:pt>
                <c:pt idx="1763" formatCode="0.00">
                  <c:v>187.37680431569615</c:v>
                </c:pt>
                <c:pt idx="1764" formatCode="0.00">
                  <c:v>186.6086251847473</c:v>
                </c:pt>
                <c:pt idx="1765" formatCode="0.00">
                  <c:v>185.83638161395214</c:v>
                </c:pt>
                <c:pt idx="1766" formatCode="0.00">
                  <c:v>185.43752690715556</c:v>
                </c:pt>
                <c:pt idx="1767" formatCode="0.00">
                  <c:v>185.34344957113282</c:v>
                </c:pt>
                <c:pt idx="1768" formatCode="0.00">
                  <c:v>185.49798964803315</c:v>
                </c:pt>
                <c:pt idx="1769" formatCode="0.00">
                  <c:v>185.80706980183379</c:v>
                </c:pt>
                <c:pt idx="1770" formatCode="0.00">
                  <c:v>185.49798964803315</c:v>
                </c:pt>
                <c:pt idx="1771" formatCode="0.00">
                  <c:v>184.97404376108813</c:v>
                </c:pt>
                <c:pt idx="1772" formatCode="0.00">
                  <c:v>184.57481603076013</c:v>
                </c:pt>
                <c:pt idx="1773" formatCode="0.00">
                  <c:v>183.89258308693084</c:v>
                </c:pt>
                <c:pt idx="1774" formatCode="0.00">
                  <c:v>183.36926662725395</c:v>
                </c:pt>
                <c:pt idx="1775" formatCode="0.00">
                  <c:v>182.56867040756055</c:v>
                </c:pt>
                <c:pt idx="1776" formatCode="0.00">
                  <c:v>181.61531631749781</c:v>
                </c:pt>
                <c:pt idx="1777" formatCode="0.00">
                  <c:v>180.56844087289889</c:v>
                </c:pt>
                <c:pt idx="1778" formatCode="0.00">
                  <c:v>179.55975994108988</c:v>
                </c:pt>
                <c:pt idx="1779" formatCode="0.00">
                  <c:v>179.189531213192</c:v>
                </c:pt>
                <c:pt idx="1780" formatCode="0.00">
                  <c:v>178.33763235294123</c:v>
                </c:pt>
                <c:pt idx="1781" formatCode="0.00">
                  <c:v>178.25117567567571</c:v>
                </c:pt>
                <c:pt idx="1782" formatCode="0.00">
                  <c:v>178.01160622065728</c:v>
                </c:pt>
                <c:pt idx="1783" formatCode="0.00">
                  <c:v>177.79651422704609</c:v>
                </c:pt>
                <c:pt idx="1784" formatCode="0.00">
                  <c:v>177.92573446658858</c:v>
                </c:pt>
                <c:pt idx="1785" formatCode="0.00">
                  <c:v>177.35366978648727</c:v>
                </c:pt>
                <c:pt idx="1786" formatCode="0.00">
                  <c:v>177.72275752264099</c:v>
                </c:pt>
                <c:pt idx="1787" formatCode="0.00">
                  <c:v>178.30904495037947</c:v>
                </c:pt>
                <c:pt idx="1788" formatCode="0.00">
                  <c:v>179.22009281961473</c:v>
                </c:pt>
                <c:pt idx="1789" formatCode="0.00">
                  <c:v>180.07303793405313</c:v>
                </c:pt>
                <c:pt idx="1790" formatCode="0.00">
                  <c:v>180.62064294049009</c:v>
                </c:pt>
                <c:pt idx="1791" formatCode="0.00">
                  <c:v>179.44131149927219</c:v>
                </c:pt>
                <c:pt idx="1792" formatCode="0.00">
                  <c:v>178.80423036649219</c:v>
                </c:pt>
                <c:pt idx="1793" formatCode="0.00">
                  <c:v>178.77963760534735</c:v>
                </c:pt>
                <c:pt idx="1794" formatCode="0.00">
                  <c:v>180.01605410122164</c:v>
                </c:pt>
                <c:pt idx="1795" formatCode="0.00">
                  <c:v>181.13810910677918</c:v>
                </c:pt>
                <c:pt idx="1796" formatCode="0.00">
                  <c:v>182.44370098894709</c:v>
                </c:pt>
                <c:pt idx="1797" formatCode="0.00">
                  <c:v>183.35156893542759</c:v>
                </c:pt>
                <c:pt idx="1798" formatCode="0.00">
                  <c:v>184.08223859343218</c:v>
                </c:pt>
                <c:pt idx="1799" formatCode="0.00">
                  <c:v>184.98931502470217</c:v>
                </c:pt>
                <c:pt idx="1800" formatCode="0.00">
                  <c:v>185.96394476744192</c:v>
                </c:pt>
                <c:pt idx="1801" formatCode="0.00">
                  <c:v>187.20307844276584</c:v>
                </c:pt>
                <c:pt idx="1802" formatCode="0.00">
                  <c:v>188.97075159976734</c:v>
                </c:pt>
                <c:pt idx="1803" formatCode="0.00">
                  <c:v>190.36474418604655</c:v>
                </c:pt>
                <c:pt idx="1804" formatCode="0.00">
                  <c:v>191.36282563208371</c:v>
                </c:pt>
                <c:pt idx="1805" formatCode="0.00">
                  <c:v>192.57758878233076</c:v>
                </c:pt>
                <c:pt idx="1806" formatCode="0.00">
                  <c:v>191.80377190946024</c:v>
                </c:pt>
                <c:pt idx="1807" formatCode="0.00">
                  <c:v>174.02842675893891</c:v>
                </c:pt>
                <c:pt idx="1808" formatCode="0.00">
                  <c:v>177.95591907514455</c:v>
                </c:pt>
                <c:pt idx="1809" formatCode="0.00">
                  <c:v>178.7681315409078</c:v>
                </c:pt>
                <c:pt idx="1810" formatCode="0.00">
                  <c:v>181.02494267515925</c:v>
                </c:pt>
                <c:pt idx="1811" formatCode="0.00">
                  <c:v>185.50284034833095</c:v>
                </c:pt>
                <c:pt idx="1812" formatCode="0.00">
                  <c:v>185.14607625145518</c:v>
                </c:pt>
                <c:pt idx="1813" formatCode="0.00">
                  <c:v>183.72133333333335</c:v>
                </c:pt>
                <c:pt idx="1814" formatCode="0.00">
                  <c:v>182.32422448979597</c:v>
                </c:pt>
                <c:pt idx="1815" formatCode="0.00">
                  <c:v>183.35853023663455</c:v>
                </c:pt>
                <c:pt idx="1816" formatCode="0.00">
                  <c:v>186.50985120093733</c:v>
                </c:pt>
                <c:pt idx="1817" formatCode="0.00">
                  <c:v>190.03800733352892</c:v>
                </c:pt>
                <c:pt idx="1818" formatCode="0.00">
                  <c:v>193.11604054054058</c:v>
                </c:pt>
                <c:pt idx="1819" formatCode="0.00">
                  <c:v>195.28484466019418</c:v>
                </c:pt>
                <c:pt idx="1820" formatCode="0.00">
                  <c:v>197.15214260459638</c:v>
                </c:pt>
                <c:pt idx="1821" formatCode="0.00">
                  <c:v>198.82402594339626</c:v>
                </c:pt>
                <c:pt idx="1822" formatCode="0.00">
                  <c:v>199.75231308962267</c:v>
                </c:pt>
                <c:pt idx="1823" formatCode="0.00">
                  <c:v>199.90054045307448</c:v>
                </c:pt>
                <c:pt idx="1824" formatCode="0.00">
                  <c:v>200.11030363423214</c:v>
                </c:pt>
                <c:pt idx="1825" formatCode="0.00">
                  <c:v>199.96610676779466</c:v>
                </c:pt>
                <c:pt idx="1826" formatCode="0.00">
                  <c:v>200.14714103308188</c:v>
                </c:pt>
                <c:pt idx="1827" formatCode="0.00">
                  <c:v>200.09183338146119</c:v>
                </c:pt>
                <c:pt idx="1828" formatCode="0.00">
                  <c:v>199.87211840968024</c:v>
                </c:pt>
                <c:pt idx="1829" formatCode="0.00">
                  <c:v>200.17545669745959</c:v>
                </c:pt>
                <c:pt idx="1830" formatCode="0.00">
                  <c:v>200.36673414071515</c:v>
                </c:pt>
                <c:pt idx="1831" formatCode="0.00">
                  <c:v>200.23121428571432</c:v>
                </c:pt>
                <c:pt idx="1832" formatCode="0.00">
                  <c:v>199.95021687429224</c:v>
                </c:pt>
                <c:pt idx="1833" formatCode="0.00">
                  <c:v>199.25147567873304</c:v>
                </c:pt>
                <c:pt idx="1834" formatCode="0.00">
                  <c:v>198.55917789144647</c:v>
                </c:pt>
                <c:pt idx="1835" formatCode="0.00">
                  <c:v>198.35006503137475</c:v>
                </c:pt>
                <c:pt idx="1836" formatCode="0.00">
                  <c:v>198.05394026864818</c:v>
                </c:pt>
                <c:pt idx="1837" formatCode="0.00">
                  <c:v>197.73376065198741</c:v>
                </c:pt>
                <c:pt idx="1838" formatCode="0.00">
                  <c:v>197.73376065198741</c:v>
                </c:pt>
                <c:pt idx="1839" formatCode="0.00">
                  <c:v>197.47908471665713</c:v>
                </c:pt>
                <c:pt idx="1840" formatCode="0.00">
                  <c:v>197.43563610315192</c:v>
                </c:pt>
                <c:pt idx="1841" formatCode="0.00">
                  <c:v>197.80256059735785</c:v>
                </c:pt>
                <c:pt idx="1842" formatCode="0.00">
                  <c:v>198.04024127990778</c:v>
                </c:pt>
                <c:pt idx="1843" formatCode="0.00">
                  <c:v>197.52289026855331</c:v>
                </c:pt>
                <c:pt idx="1844" formatCode="0.00">
                  <c:v>197.97733738425927</c:v>
                </c:pt>
                <c:pt idx="1845" formatCode="0.00">
                  <c:v>198.17601508995938</c:v>
                </c:pt>
                <c:pt idx="1846" formatCode="0.00">
                  <c:v>198.26540314593652</c:v>
                </c:pt>
                <c:pt idx="1847" formatCode="0.00">
                  <c:v>198.52980303915842</c:v>
                </c:pt>
                <c:pt idx="1848" formatCode="0.00">
                  <c:v>198.62116955118805</c:v>
                </c:pt>
                <c:pt idx="1849" formatCode="0.00">
                  <c:v>198.51704530744337</c:v>
                </c:pt>
                <c:pt idx="1850" formatCode="0.00">
                  <c:v>198.82762333825704</c:v>
                </c:pt>
                <c:pt idx="1851" formatCode="0.00">
                  <c:v>199.09761766449319</c:v>
                </c:pt>
                <c:pt idx="1852" formatCode="0.00">
                  <c:v>199.25698574398575</c:v>
                </c:pt>
                <c:pt idx="1853" formatCode="0.00">
                  <c:v>199.64168413218223</c:v>
                </c:pt>
                <c:pt idx="1854" formatCode="0.00">
                  <c:v>199.71226887496275</c:v>
                </c:pt>
                <c:pt idx="1855" formatCode="0.00">
                  <c:v>199.73498147041246</c:v>
                </c:pt>
                <c:pt idx="1856" formatCode="0.00">
                  <c:v>199.56151973684211</c:v>
                </c:pt>
                <c:pt idx="1857" formatCode="0.00">
                  <c:v>199.58817220724771</c:v>
                </c:pt>
                <c:pt idx="1858" formatCode="0.00">
                  <c:v>199.6590522365656</c:v>
                </c:pt>
                <c:pt idx="1859" formatCode="0.00">
                  <c:v>198.98790231439736</c:v>
                </c:pt>
                <c:pt idx="1860" formatCode="0.00">
                  <c:v>198.5378344370861</c:v>
                </c:pt>
                <c:pt idx="1861" formatCode="0.00">
                  <c:v>198.27045706538115</c:v>
                </c:pt>
                <c:pt idx="1862" formatCode="0.00">
                  <c:v>198.22566968325793</c:v>
                </c:pt>
                <c:pt idx="1863" formatCode="0.00">
                  <c:v>198.11520410628029</c:v>
                </c:pt>
                <c:pt idx="1864" formatCode="0.00">
                  <c:v>198.3161882744032</c:v>
                </c:pt>
                <c:pt idx="1865" formatCode="0.00">
                  <c:v>198.27132072617249</c:v>
                </c:pt>
                <c:pt idx="1866" formatCode="0.00">
                  <c:v>198.24884620042388</c:v>
                </c:pt>
                <c:pt idx="1867" formatCode="0.00">
                  <c:v>198.68312731130646</c:v>
                </c:pt>
                <c:pt idx="1868" formatCode="0.00">
                  <c:v>198.84150863898151</c:v>
                </c:pt>
                <c:pt idx="1869" formatCode="0.00">
                  <c:v>199.40466666666671</c:v>
                </c:pt>
                <c:pt idx="1870" formatCode="0.00">
                  <c:v>199.95017793270688</c:v>
                </c:pt>
                <c:pt idx="1871" formatCode="0.00">
                  <c:v>200.4706759708738</c:v>
                </c:pt>
                <c:pt idx="1872" formatCode="0.00">
                  <c:v>201.27926323751893</c:v>
                </c:pt>
                <c:pt idx="1873" formatCode="0.00">
                  <c:v>202.01262292609351</c:v>
                </c:pt>
                <c:pt idx="1874" formatCode="0.00">
                  <c:v>202.91824496543433</c:v>
                </c:pt>
                <c:pt idx="1875" formatCode="0.00">
                  <c:v>204.12237970490818</c:v>
                </c:pt>
                <c:pt idx="1876" formatCode="0.00">
                  <c:v>204.90717270531405</c:v>
                </c:pt>
                <c:pt idx="1877" formatCode="0.00">
                  <c:v>205.81801813784767</c:v>
                </c:pt>
                <c:pt idx="1878" formatCode="0.00">
                  <c:v>206.32900060551015</c:v>
                </c:pt>
                <c:pt idx="1879" formatCode="0.00">
                  <c:v>206.93146013943618</c:v>
                </c:pt>
                <c:pt idx="1880" formatCode="0.00">
                  <c:v>207.22670235934666</c:v>
                </c:pt>
                <c:pt idx="1881" formatCode="0.00">
                  <c:v>207.45234821967409</c:v>
                </c:pt>
                <c:pt idx="1882" formatCode="0.00">
                  <c:v>207.64906829857964</c:v>
                </c:pt>
                <c:pt idx="1883" formatCode="0.00">
                  <c:v>207.84638377723968</c:v>
                </c:pt>
                <c:pt idx="1884" formatCode="0.00">
                  <c:v>207.92139404978752</c:v>
                </c:pt>
                <c:pt idx="1885" formatCode="0.00">
                  <c:v>207.64485975609759</c:v>
                </c:pt>
                <c:pt idx="1886" formatCode="0.00">
                  <c:v>207.61653535353537</c:v>
                </c:pt>
                <c:pt idx="1887" formatCode="0.00">
                  <c:v>207.87530769230776</c:v>
                </c:pt>
                <c:pt idx="1888" formatCode="0.00">
                  <c:v>207.71617803147177</c:v>
                </c:pt>
                <c:pt idx="1889" formatCode="0.00">
                  <c:v>208.1325484070523</c:v>
                </c:pt>
                <c:pt idx="1890" formatCode="0.00">
                  <c:v>208.08613294081192</c:v>
                </c:pt>
                <c:pt idx="1891" formatCode="0.00">
                  <c:v>208.12271446306644</c:v>
                </c:pt>
                <c:pt idx="1892" formatCode="0.00">
                  <c:v>208.21741817050409</c:v>
                </c:pt>
                <c:pt idx="1893" formatCode="0.00">
                  <c:v>208.55083151326056</c:v>
                </c:pt>
                <c:pt idx="1894" formatCode="0.00">
                  <c:v>208.91925000000003</c:v>
                </c:pt>
                <c:pt idx="1895" formatCode="0.00">
                  <c:v>209.36459674389485</c:v>
                </c:pt>
                <c:pt idx="1896" formatCode="0.00">
                  <c:v>209.79124858757064</c:v>
                </c:pt>
                <c:pt idx="1897" formatCode="0.00">
                  <c:v>210.05563687854001</c:v>
                </c:pt>
                <c:pt idx="1898" formatCode="0.00">
                  <c:v>210.39371946986432</c:v>
                </c:pt>
                <c:pt idx="1899" formatCode="0.00">
                  <c:v>210.90342721518991</c:v>
                </c:pt>
                <c:pt idx="1900" formatCode="0.00">
                  <c:v>211.35819657577679</c:v>
                </c:pt>
                <c:pt idx="1901" formatCode="0.00">
                  <c:v>211.946524173028</c:v>
                </c:pt>
                <c:pt idx="1902" formatCode="0.00">
                  <c:v>212.29808771929828</c:v>
                </c:pt>
                <c:pt idx="1903" formatCode="0.00">
                  <c:v>212.40610841061724</c:v>
                </c:pt>
                <c:pt idx="1904" formatCode="0.00">
                  <c:v>212.69675520666453</c:v>
                </c:pt>
                <c:pt idx="1905" formatCode="0.00">
                  <c:v>213.08175802310657</c:v>
                </c:pt>
                <c:pt idx="1906" formatCode="0.00">
                  <c:v>213.79001833386948</c:v>
                </c:pt>
                <c:pt idx="1907" formatCode="0.00">
                  <c:v>214.76300000000001</c:v>
                </c:pt>
                <c:pt idx="1908" formatCode="0.00">
                  <c:v>215.15357456423502</c:v>
                </c:pt>
                <c:pt idx="1909" formatCode="0.00">
                  <c:v>215.85356328909035</c:v>
                </c:pt>
                <c:pt idx="1910" formatCode="0.00">
                  <c:v>216.54987459389213</c:v>
                </c:pt>
                <c:pt idx="1911" formatCode="0.00">
                  <c:v>216.76438391403451</c:v>
                </c:pt>
                <c:pt idx="1912" formatCode="0.00">
                  <c:v>216.74009488099122</c:v>
                </c:pt>
                <c:pt idx="1913" formatCode="0.00">
                  <c:v>216.54066895200782</c:v>
                </c:pt>
                <c:pt idx="1914" formatCode="0.00">
                  <c:v>216.68683131742401</c:v>
                </c:pt>
                <c:pt idx="1915" formatCode="0.00">
                  <c:v>217.00890834697222</c:v>
                </c:pt>
                <c:pt idx="1916" formatCode="0.00">
                  <c:v>217.1441085601837</c:v>
                </c:pt>
                <c:pt idx="1917" formatCode="0.00">
                  <c:v>217.38118778726201</c:v>
                </c:pt>
                <c:pt idx="1918" formatCode="0.00">
                  <c:v>216.86657846355882</c:v>
                </c:pt>
                <c:pt idx="1919" formatCode="0.00">
                  <c:v>216.63779514913148</c:v>
                </c:pt>
                <c:pt idx="1920" formatCode="0.00">
                  <c:v>216.37008455762324</c:v>
                </c:pt>
                <c:pt idx="1921" formatCode="0.00">
                  <c:v>216.36776267880367</c:v>
                </c:pt>
                <c:pt idx="1922" formatCode="0.00">
                  <c:v>216.20428113879009</c:v>
                </c:pt>
                <c:pt idx="1923" formatCode="0.00">
                  <c:v>216.40769453376208</c:v>
                </c:pt>
                <c:pt idx="1924" formatCode="0.00">
                  <c:v>216.76371953949476</c:v>
                </c:pt>
                <c:pt idx="1925" formatCode="0.00">
                  <c:v>217.25901910828031</c:v>
                </c:pt>
                <c:pt idx="1926" formatCode="0.00">
                  <c:v>217.73903935258656</c:v>
                </c:pt>
                <c:pt idx="1927" formatCode="0.00">
                  <c:v>218.22657458912772</c:v>
                </c:pt>
                <c:pt idx="1928" formatCode="0.00">
                  <c:v>218.38776518472136</c:v>
                </c:pt>
                <c:pt idx="1929" formatCode="0.00">
                  <c:v>218.73436632430756</c:v>
                </c:pt>
                <c:pt idx="1930" formatCode="0.00">
                  <c:v>219.41894905250081</c:v>
                </c:pt>
                <c:pt idx="1931" formatCode="0.00">
                  <c:v>219.9652401991288</c:v>
                </c:pt>
                <c:pt idx="1932" formatCode="0.00">
                  <c:v>220.5317519452226</c:v>
                </c:pt>
                <c:pt idx="1933" formatCode="0.00">
                  <c:v>220.77327397260277</c:v>
                </c:pt>
                <c:pt idx="1934" formatCode="0.00">
                  <c:v>221.51175505757863</c:v>
                </c:pt>
                <c:pt idx="1935" formatCode="0.00">
                  <c:v>222.3291375661376</c:v>
                </c:pt>
                <c:pt idx="1936" formatCode="0.00">
                  <c:v>222.90433478531426</c:v>
                </c:pt>
                <c:pt idx="1937" formatCode="0.00">
                  <c:v>222.83690425862605</c:v>
                </c:pt>
                <c:pt idx="1938" formatCode="0.00">
                  <c:v>223.16933737185462</c:v>
                </c:pt>
                <c:pt idx="1939" formatCode="0.00">
                  <c:v>223.65628984156569</c:v>
                </c:pt>
                <c:pt idx="1940" formatCode="0.00">
                  <c:v>223.89833250466137</c:v>
                </c:pt>
                <c:pt idx="1941" formatCode="0.00">
                  <c:v>224.13352877138419</c:v>
                </c:pt>
                <c:pt idx="1942" formatCode="0.00">
                  <c:v>224.61866448801746</c:v>
                </c:pt>
                <c:pt idx="1943" formatCode="0.00">
                  <c:v>224.68784423676016</c:v>
                </c:pt>
                <c:pt idx="1944" formatCode="0.00">
                  <c:v>224.68117331670828</c:v>
                </c:pt>
                <c:pt idx="1945" formatCode="0.00">
                  <c:v>224.83088389513108</c:v>
                </c:pt>
                <c:pt idx="1946" formatCode="0.00">
                  <c:v>224.89819849953108</c:v>
                </c:pt>
                <c:pt idx="1947" formatCode="0.00">
                  <c:v>224.79119548872177</c:v>
                </c:pt>
                <c:pt idx="1948" formatCode="0.00">
                  <c:v>224.75789314896292</c:v>
                </c:pt>
                <c:pt idx="1949" formatCode="0.00">
                  <c:v>224.6432395209581</c:v>
                </c:pt>
                <c:pt idx="1950" formatCode="0.00">
                  <c:v>224.53227939317321</c:v>
                </c:pt>
                <c:pt idx="1951" formatCode="0.00">
                  <c:v>224.3278383005707</c:v>
                </c:pt>
                <c:pt idx="1952" formatCode="0.00">
                  <c:v>224.29265966921122</c:v>
                </c:pt>
                <c:pt idx="1953" formatCode="0.00">
                  <c:v>224.16812288541337</c:v>
                </c:pt>
                <c:pt idx="1954" formatCode="0.00">
                  <c:v>224.13219628562283</c:v>
                </c:pt>
                <c:pt idx="1955" formatCode="0.00">
                  <c:v>224.01356197816315</c:v>
                </c:pt>
                <c:pt idx="1956" formatCode="0.00">
                  <c:v>224.31800966494845</c:v>
                </c:pt>
                <c:pt idx="1957" formatCode="0.00">
                  <c:v>224.4581711886305</c:v>
                </c:pt>
                <c:pt idx="1958" formatCode="0.00">
                  <c:v>224.51575169957917</c:v>
                </c:pt>
                <c:pt idx="1959" formatCode="0.00">
                  <c:v>224.83354816736946</c:v>
                </c:pt>
                <c:pt idx="1960" formatCode="0.00">
                  <c:v>225.2430194931774</c:v>
                </c:pt>
                <c:pt idx="1961" formatCode="0.00">
                  <c:v>225.49666915827109</c:v>
                </c:pt>
                <c:pt idx="1962" formatCode="0.00">
                  <c:v>225.41075682704817</c:v>
                </c:pt>
                <c:pt idx="1963" formatCode="0.00">
                  <c:v>225.49666915827109</c:v>
                </c:pt>
                <c:pt idx="1964" formatCode="0.00">
                  <c:v>225.49666915827109</c:v>
                </c:pt>
                <c:pt idx="1965" formatCode="0.00">
                  <c:v>225.93264285714289</c:v>
                </c:pt>
                <c:pt idx="1966" formatCode="0.00">
                  <c:v>226.12033959818541</c:v>
                </c:pt>
                <c:pt idx="1967" formatCode="0.00">
                  <c:v>226.23392084006466</c:v>
                </c:pt>
                <c:pt idx="1968" formatCode="0.00">
                  <c:v>226.61003894431934</c:v>
                </c:pt>
                <c:pt idx="1969" formatCode="0.00">
                  <c:v>226.23160986547089</c:v>
                </c:pt>
                <c:pt idx="1970" formatCode="0.00">
                  <c:v>226.11769745222938</c:v>
                </c:pt>
                <c:pt idx="1971" formatCode="0.00">
                  <c:v>226.13394232587456</c:v>
                </c:pt>
                <c:pt idx="1972" formatCode="0.00">
                  <c:v>226.24204331567475</c:v>
                </c:pt>
                <c:pt idx="1973" formatCode="0.00">
                  <c:v>226.09126958667491</c:v>
                </c:pt>
                <c:pt idx="1974" formatCode="0.00">
                  <c:v>226.00535006119955</c:v>
                </c:pt>
                <c:pt idx="1975" formatCode="0.00">
                  <c:v>226.1369732278674</c:v>
                </c:pt>
                <c:pt idx="1976" formatCode="0.00">
                  <c:v>226.33317277963022</c:v>
                </c:pt>
                <c:pt idx="1977" formatCode="0.00">
                  <c:v>226.50770499243572</c:v>
                </c:pt>
                <c:pt idx="1978" formatCode="0.00">
                  <c:v>228.03585757392878</c:v>
                </c:pt>
                <c:pt idx="1979" formatCode="0.00">
                  <c:v>228.28086252637931</c:v>
                </c:pt>
                <c:pt idx="1980" formatCode="0.00">
                  <c:v>228.57128035119587</c:v>
                </c:pt>
                <c:pt idx="1981" formatCode="0.00">
                  <c:v>228.37487214611875</c:v>
                </c:pt>
                <c:pt idx="1982" formatCode="0.00">
                  <c:v>228.42900488698839</c:v>
                </c:pt>
                <c:pt idx="1983" formatCode="0.00">
                  <c:v>228.56776409313724</c:v>
                </c:pt>
                <c:pt idx="1984" formatCode="0.00">
                  <c:v>229.2047177914111</c:v>
                </c:pt>
                <c:pt idx="1985" formatCode="0.00">
                  <c:v>229.2775929339478</c:v>
                </c:pt>
                <c:pt idx="1986" formatCode="0.00">
                  <c:v>229.18569230769239</c:v>
                </c:pt>
                <c:pt idx="1987" formatCode="0.00">
                  <c:v>229.33901663585956</c:v>
                </c:pt>
                <c:pt idx="1988" formatCode="0.00">
                  <c:v>229.72785943775102</c:v>
                </c:pt>
                <c:pt idx="1989" formatCode="0.00">
                  <c:v>230.12639009287929</c:v>
                </c:pt>
                <c:pt idx="1990" formatCode="0.00">
                  <c:v>230.51936448307984</c:v>
                </c:pt>
                <c:pt idx="1991" formatCode="0.00">
                  <c:v>231.07721232876713</c:v>
                </c:pt>
                <c:pt idx="1992" formatCode="0.00">
                  <c:v>231.31019188767553</c:v>
                </c:pt>
                <c:pt idx="1993" formatCode="0.00">
                  <c:v>231.71617385866173</c:v>
                </c:pt>
                <c:pt idx="1994" formatCode="0.00">
                  <c:v>232.034551724138</c:v>
                </c:pt>
                <c:pt idx="1995" formatCode="0.00">
                  <c:v>232.10935334800379</c:v>
                </c:pt>
                <c:pt idx="1996" formatCode="0.00">
                  <c:v>232.26378839482814</c:v>
                </c:pt>
                <c:pt idx="1997" formatCode="0.00">
                  <c:v>232.99915506329117</c:v>
                </c:pt>
                <c:pt idx="1998" formatCode="0.00">
                  <c:v>232.99157142857143</c:v>
                </c:pt>
                <c:pt idx="1999" formatCode="0.00">
                  <c:v>232.98393949044589</c:v>
                </c:pt>
                <c:pt idx="2000" formatCode="0.00">
                  <c:v>233.47705750798727</c:v>
                </c:pt>
                <c:pt idx="2001" formatCode="0.00">
                  <c:v>233.72487119512977</c:v>
                </c:pt>
                <c:pt idx="2002" formatCode="0.00">
                  <c:v>234.47722829581994</c:v>
                </c:pt>
                <c:pt idx="2003" formatCode="0.00">
                  <c:v>235.06632365279125</c:v>
                </c:pt>
                <c:pt idx="2004" formatCode="0.00">
                  <c:v>235.5728477486233</c:v>
                </c:pt>
                <c:pt idx="2005" formatCode="0.00">
                  <c:v>236.17473602080631</c:v>
                </c:pt>
                <c:pt idx="2006" formatCode="0.00">
                  <c:v>236.68855446836272</c:v>
                </c:pt>
                <c:pt idx="2007" formatCode="0.00">
                  <c:v>237.20692599869025</c:v>
                </c:pt>
                <c:pt idx="2008" formatCode="0.00">
                  <c:v>237.7354506578948</c:v>
                </c:pt>
                <c:pt idx="2009" formatCode="0.00">
                  <c:v>238.347407003634</c:v>
                </c:pt>
                <c:pt idx="2010" formatCode="0.00">
                  <c:v>238.53040139211137</c:v>
                </c:pt>
                <c:pt idx="2011" formatCode="0.00">
                  <c:v>239.2430332778703</c:v>
                </c:pt>
                <c:pt idx="2012" formatCode="0.00">
                  <c:v>239.33951869158884</c:v>
                </c:pt>
                <c:pt idx="2013" formatCode="0.00">
                  <c:v>239.87629431438128</c:v>
                </c:pt>
                <c:pt idx="2014" formatCode="0.00">
                  <c:v>239.70561058981232</c:v>
                </c:pt>
                <c:pt idx="2015" formatCode="0.00">
                  <c:v>239.70561058981232</c:v>
                </c:pt>
                <c:pt idx="2016" formatCode="0.00">
                  <c:v>239.16557352941177</c:v>
                </c:pt>
                <c:pt idx="2017" formatCode="0.00">
                  <c:v>238.71240179461623</c:v>
                </c:pt>
                <c:pt idx="2018" formatCode="0.00">
                  <c:v>238.34413673805605</c:v>
                </c:pt>
                <c:pt idx="2019" formatCode="0.00">
                  <c:v>237.97932886564237</c:v>
                </c:pt>
                <c:pt idx="2020" formatCode="0.00">
                  <c:v>237.7896785598443</c:v>
                </c:pt>
                <c:pt idx="2021" formatCode="0.00">
                  <c:v>237.52482432432438</c:v>
                </c:pt>
                <c:pt idx="2022" formatCode="0.00">
                  <c:v>237.59476301501118</c:v>
                </c:pt>
                <c:pt idx="2023" formatCode="0.00">
                  <c:v>237.75244109241029</c:v>
                </c:pt>
                <c:pt idx="2024" formatCode="0.00">
                  <c:v>237.65936075949375</c:v>
                </c:pt>
                <c:pt idx="2025" formatCode="0.00">
                  <c:v>237.73751877563896</c:v>
                </c:pt>
                <c:pt idx="2026" formatCode="0.00">
                  <c:v>237.48472337744172</c:v>
                </c:pt>
                <c:pt idx="2027" formatCode="0.00">
                  <c:v>237.65510277427492</c:v>
                </c:pt>
                <c:pt idx="2028" formatCode="0.00">
                  <c:v>237.65936075949375</c:v>
                </c:pt>
                <c:pt idx="2029" formatCode="0.00">
                  <c:v>237.83836531130882</c:v>
                </c:pt>
                <c:pt idx="2030" formatCode="0.00">
                  <c:v>238.00663057324849</c:v>
                </c:pt>
                <c:pt idx="2031" formatCode="0.00">
                  <c:v>238.51818837803316</c:v>
                </c:pt>
                <c:pt idx="2032" formatCode="0.00">
                  <c:v>238.68923081841436</c:v>
                </c:pt>
                <c:pt idx="2033" formatCode="0.00">
                  <c:v>238.94312472017916</c:v>
                </c:pt>
                <c:pt idx="2034" formatCode="0.00">
                  <c:v>239.36687323943661</c:v>
                </c:pt>
                <c:pt idx="2035" formatCode="0.00">
                  <c:v>239.11737359820572</c:v>
                </c:pt>
                <c:pt idx="2036" formatCode="0.00">
                  <c:v>239.20940564826705</c:v>
                </c:pt>
                <c:pt idx="2037" formatCode="0.00">
                  <c:v>239.38221593830335</c:v>
                </c:pt>
                <c:pt idx="2038" formatCode="0.00">
                  <c:v>239.81412721417067</c:v>
                </c:pt>
                <c:pt idx="2039" formatCode="0.00">
                  <c:v>240.24799031633316</c:v>
                </c:pt>
                <c:pt idx="2040" formatCode="0.00">
                  <c:v>240.42966666666675</c:v>
                </c:pt>
                <c:pt idx="2041" formatCode="0.00">
                  <c:v>240.78181894873458</c:v>
                </c:pt>
                <c:pt idx="2042" formatCode="0.00">
                  <c:v>241.22492645623166</c:v>
                </c:pt>
                <c:pt idx="2043" formatCode="0.00">
                  <c:v>241.49562075718021</c:v>
                </c:pt>
                <c:pt idx="2044" formatCode="0.00">
                  <c:v>241.6867066142764</c:v>
                </c:pt>
                <c:pt idx="2045" formatCode="0.00">
                  <c:v>242.23135963182116</c:v>
                </c:pt>
                <c:pt idx="2046" formatCode="0.00">
                  <c:v>242.68942692180806</c:v>
                </c:pt>
                <c:pt idx="2047" formatCode="0.00">
                  <c:v>243.05950777888117</c:v>
                </c:pt>
                <c:pt idx="2048" formatCode="0.00">
                  <c:v>243.16688446215139</c:v>
                </c:pt>
                <c:pt idx="2049" formatCode="0.00">
                  <c:v>243.01925000000003</c:v>
                </c:pt>
                <c:pt idx="2050" formatCode="0.00">
                  <c:v>242.87544139316813</c:v>
                </c:pt>
                <c:pt idx="2051" formatCode="0.00">
                  <c:v>242.63762159434916</c:v>
                </c:pt>
                <c:pt idx="2052" formatCode="0.00">
                  <c:v>242.39762187711008</c:v>
                </c:pt>
                <c:pt idx="2053" formatCode="0.00">
                  <c:v>242.69195896914206</c:v>
                </c:pt>
                <c:pt idx="2054" formatCode="0.00">
                  <c:v>243.97765076660991</c:v>
                </c:pt>
                <c:pt idx="2055" formatCode="0.00">
                  <c:v>244.00821040027373</c:v>
                </c:pt>
                <c:pt idx="2056" formatCode="0.00">
                  <c:v>244.67586057692304</c:v>
                </c:pt>
                <c:pt idx="2057" formatCode="0.00">
                  <c:v>245.25006896551722</c:v>
                </c:pt>
                <c:pt idx="2058" formatCode="0.00">
                  <c:v>245.74214503288337</c:v>
                </c:pt>
                <c:pt idx="2059" formatCode="0.00">
                  <c:v>246.14855787278421</c:v>
                </c:pt>
                <c:pt idx="2060" formatCode="0.00">
                  <c:v>246.63538493723851</c:v>
                </c:pt>
                <c:pt idx="2061" formatCode="0.00">
                  <c:v>247.58139622641514</c:v>
                </c:pt>
                <c:pt idx="2062" formatCode="0.00">
                  <c:v>248.69088461538459</c:v>
                </c:pt>
                <c:pt idx="2063" formatCode="0.00">
                  <c:v>248.77059692630112</c:v>
                </c:pt>
                <c:pt idx="2064" formatCode="0.00">
                  <c:v>248.45816016713096</c:v>
                </c:pt>
                <c:pt idx="2065" formatCode="0.00">
                  <c:v>248.10353960567281</c:v>
                </c:pt>
                <c:pt idx="2066" formatCode="0.00">
                  <c:v>247.63667158039081</c:v>
                </c:pt>
                <c:pt idx="2067" formatCode="0.00">
                  <c:v>247.43441887304832</c:v>
                </c:pt>
                <c:pt idx="2068" formatCode="0.00">
                  <c:v>246.87712495801148</c:v>
                </c:pt>
                <c:pt idx="2069" formatCode="0.00">
                  <c:v>247.12697670549088</c:v>
                </c:pt>
                <c:pt idx="2070" formatCode="0.00">
                  <c:v>247.115407651715</c:v>
                </c:pt>
                <c:pt idx="2071" formatCode="0.00">
                  <c:v>247.20651669941063</c:v>
                </c:pt>
                <c:pt idx="2072" formatCode="0.00">
                  <c:v>247.0658673835126</c:v>
                </c:pt>
                <c:pt idx="2073" formatCode="0.00">
                  <c:v>247.10360674886434</c:v>
                </c:pt>
                <c:pt idx="2074" formatCode="0.00">
                  <c:v>246.90863106796124</c:v>
                </c:pt>
                <c:pt idx="2075" formatCode="0.00">
                  <c:v>246.81816014234877</c:v>
                </c:pt>
                <c:pt idx="2076" formatCode="0.00">
                  <c:v>247.10360674886434</c:v>
                </c:pt>
                <c:pt idx="2077" formatCode="0.00">
                  <c:v>247.06273949853468</c:v>
                </c:pt>
                <c:pt idx="2078" formatCode="0.00">
                  <c:v>247.2593271302645</c:v>
                </c:pt>
                <c:pt idx="2079" formatCode="0.00">
                  <c:v>247.36641726618709</c:v>
                </c:pt>
                <c:pt idx="2080" formatCode="0.00">
                  <c:v>247.46144517184948</c:v>
                </c:pt>
                <c:pt idx="2081" formatCode="0.00">
                  <c:v>247.36641726618709</c:v>
                </c:pt>
                <c:pt idx="2082" formatCode="0.00">
                  <c:v>247.10404282445248</c:v>
                </c:pt>
                <c:pt idx="2083" formatCode="0.00">
                  <c:v>247.012591503268</c:v>
                </c:pt>
                <c:pt idx="2084" formatCode="0.00">
                  <c:v>246.84183986928107</c:v>
                </c:pt>
                <c:pt idx="2085" formatCode="0.00">
                  <c:v>246.2410156914024</c:v>
                </c:pt>
                <c:pt idx="2086" formatCode="0.00">
                  <c:v>245.38902224403014</c:v>
                </c:pt>
                <c:pt idx="2087" formatCode="0.00">
                  <c:v>244.7932881466929</c:v>
                </c:pt>
                <c:pt idx="2088" formatCode="0.00">
                  <c:v>243.8594250573959</c:v>
                </c:pt>
                <c:pt idx="2089" formatCode="0.00">
                  <c:v>243.09414323258872</c:v>
                </c:pt>
                <c:pt idx="2090" formatCode="0.00">
                  <c:v>241.79728148635317</c:v>
                </c:pt>
                <c:pt idx="2091" formatCode="0.00">
                  <c:v>240.67541776315792</c:v>
                </c:pt>
                <c:pt idx="2092" formatCode="0.00">
                  <c:v>239.90120335636729</c:v>
                </c:pt>
                <c:pt idx="2093" formatCode="0.00">
                  <c:v>238.86056498848311</c:v>
                </c:pt>
                <c:pt idx="2094" formatCode="0.00">
                  <c:v>238.68845304777599</c:v>
                </c:pt>
                <c:pt idx="2095" formatCode="0.00">
                  <c:v>238.43095844327181</c:v>
                </c:pt>
                <c:pt idx="2096" formatCode="0.00">
                  <c:v>238.43296699669966</c:v>
                </c:pt>
                <c:pt idx="2097" formatCode="0.00">
                  <c:v>238.69717575156923</c:v>
                </c:pt>
                <c:pt idx="2098" formatCode="0.00">
                  <c:v>238.86978889990095</c:v>
                </c:pt>
                <c:pt idx="2099" formatCode="0.00">
                  <c:v>239.48210112359558</c:v>
                </c:pt>
                <c:pt idx="2100" formatCode="0.00">
                  <c:v>240.17732584269672</c:v>
                </c:pt>
                <c:pt idx="2101" formatCode="0.00">
                  <c:v>240.96299999999999</c:v>
                </c:pt>
                <c:pt idx="2102" formatCode="0.00">
                  <c:v>241.91765961665564</c:v>
                </c:pt>
                <c:pt idx="2103" formatCode="0.00">
                  <c:v>242.52191972249759</c:v>
                </c:pt>
                <c:pt idx="2104" formatCode="0.00">
                  <c:v>243.30287780713346</c:v>
                </c:pt>
                <c:pt idx="2105" formatCode="0.00">
                  <c:v>243.99764332893002</c:v>
                </c:pt>
                <c:pt idx="2106" formatCode="0.00">
                  <c:v>244.59927515671396</c:v>
                </c:pt>
                <c:pt idx="2107" formatCode="0.00">
                  <c:v>245.45909297725032</c:v>
                </c:pt>
                <c:pt idx="2108" formatCode="0.00">
                  <c:v>245.44582844912745</c:v>
                </c:pt>
                <c:pt idx="2109" formatCode="0.00">
                  <c:v>246.03724391847473</c:v>
                </c:pt>
                <c:pt idx="2110" formatCode="0.00">
                  <c:v>246.27661102000664</c:v>
                </c:pt>
                <c:pt idx="2111" formatCode="0.00">
                  <c:v>246.42353320248614</c:v>
                </c:pt>
                <c:pt idx="2112" formatCode="0.00">
                  <c:v>246.38755167916534</c:v>
                </c:pt>
                <c:pt idx="2113" formatCode="0.00">
                  <c:v>245.91478571428573</c:v>
                </c:pt>
                <c:pt idx="2114" formatCode="0.00">
                  <c:v>245.36253104786547</c:v>
                </c:pt>
                <c:pt idx="2115" formatCode="0.00">
                  <c:v>244.89616704216289</c:v>
                </c:pt>
                <c:pt idx="2116" formatCode="0.00">
                  <c:v>244.35127298942646</c:v>
                </c:pt>
                <c:pt idx="2117" formatCode="0.00">
                  <c:v>244.13342051608791</c:v>
                </c:pt>
                <c:pt idx="2118" formatCode="0.00">
                  <c:v>244.08906973058637</c:v>
                </c:pt>
                <c:pt idx="2119" formatCode="0.00">
                  <c:v>243.8847281614633</c:v>
                </c:pt>
                <c:pt idx="2120" formatCode="0.00">
                  <c:v>243.59656873822976</c:v>
                </c:pt>
                <c:pt idx="2121" formatCode="0.00">
                  <c:v>243.22429837702876</c:v>
                </c:pt>
                <c:pt idx="2122" formatCode="0.00">
                  <c:v>243.02356556867628</c:v>
                </c:pt>
                <c:pt idx="2123" formatCode="0.00">
                  <c:v>242.76152804462353</c:v>
                </c:pt>
                <c:pt idx="2124" formatCode="0.00">
                  <c:v>242.58197618311172</c:v>
                </c:pt>
                <c:pt idx="2125" formatCode="0.00">
                  <c:v>242.80587476866131</c:v>
                </c:pt>
                <c:pt idx="2126" formatCode="0.00">
                  <c:v>243.283243226601</c:v>
                </c:pt>
                <c:pt idx="2127" formatCode="0.00">
                  <c:v>243.51415278204732</c:v>
                </c:pt>
                <c:pt idx="2128" formatCode="0.00">
                  <c:v>243.34374915566477</c:v>
                </c:pt>
                <c:pt idx="2129" formatCode="0.00">
                  <c:v>243.24935806253833</c:v>
                </c:pt>
                <c:pt idx="2130" formatCode="0.00">
                  <c:v>243.72899264705885</c:v>
                </c:pt>
                <c:pt idx="2131" formatCode="0.00">
                  <c:v>243.63421443866631</c:v>
                </c:pt>
                <c:pt idx="2132" formatCode="0.00">
                  <c:v>243.38502017114919</c:v>
                </c:pt>
                <c:pt idx="2133" formatCode="0.00">
                  <c:v>243.38013500305439</c:v>
                </c:pt>
                <c:pt idx="2134" formatCode="0.00">
                  <c:v>243.53972571777641</c:v>
                </c:pt>
                <c:pt idx="2135" formatCode="0.00">
                  <c:v>243.21576251526258</c:v>
                </c:pt>
                <c:pt idx="2136" formatCode="0.00">
                  <c:v>243.77772383277389</c:v>
                </c:pt>
                <c:pt idx="2137" formatCode="0.00">
                  <c:v>243.52900609756099</c:v>
                </c:pt>
                <c:pt idx="2138" formatCode="0.00">
                  <c:v>243.6082453520269</c:v>
                </c:pt>
                <c:pt idx="2139" formatCode="0.00">
                  <c:v>243.28555409936004</c:v>
                </c:pt>
                <c:pt idx="2140" formatCode="0.00">
                  <c:v>242.79458295281583</c:v>
                </c:pt>
                <c:pt idx="2141" formatCode="0.00">
                  <c:v>242.14587191968363</c:v>
                </c:pt>
                <c:pt idx="2142" formatCode="0.00">
                  <c:v>237.48944653135422</c:v>
                </c:pt>
                <c:pt idx="2143" formatCode="0.00">
                  <c:v>213.86115813117706</c:v>
                </c:pt>
                <c:pt idx="2144" formatCode="0.00">
                  <c:v>188.16798072932113</c:v>
                </c:pt>
                <c:pt idx="2145" formatCode="0.00">
                  <c:v>164.74207488986787</c:v>
                </c:pt>
                <c:pt idx="2146" formatCode="0.00">
                  <c:v>130.01170054865727</c:v>
                </c:pt>
                <c:pt idx="2147" formatCode="0.00">
                  <c:v>121.27803164556963</c:v>
                </c:pt>
                <c:pt idx="2148" formatCode="0.00">
                  <c:v>111.94618965517245</c:v>
                </c:pt>
                <c:pt idx="2149" formatCode="0.00">
                  <c:v>111.12939531562412</c:v>
                </c:pt>
                <c:pt idx="2150" formatCode="0.00">
                  <c:v>114.60974878258381</c:v>
                </c:pt>
                <c:pt idx="2151" formatCode="0.00">
                  <c:v>139.31448317170563</c:v>
                </c:pt>
                <c:pt idx="2152" formatCode="0.00">
                  <c:v>165.3206814058957</c:v>
                </c:pt>
                <c:pt idx="2153" formatCode="0.00">
                  <c:v>154.09985779165487</c:v>
                </c:pt>
                <c:pt idx="2154" formatCode="0.00">
                  <c:v>126.91078220073931</c:v>
                </c:pt>
                <c:pt idx="2155" formatCode="0.00">
                  <c:v>118.91752727792061</c:v>
                </c:pt>
                <c:pt idx="2156" formatCode="0.00">
                  <c:v>120.53447592966273</c:v>
                </c:pt>
                <c:pt idx="2157" formatCode="0.00">
                  <c:v>122.4364397677794</c:v>
                </c:pt>
                <c:pt idx="2158" formatCode="0.00">
                  <c:v>124.44877046315179</c:v>
                </c:pt>
                <c:pt idx="2159" formatCode="0.00">
                  <c:v>126.96682258535162</c:v>
                </c:pt>
                <c:pt idx="2160" formatCode="0.00">
                  <c:v>129.52664166909835</c:v>
                </c:pt>
                <c:pt idx="2161" formatCode="0.00">
                  <c:v>130.83505367561261</c:v>
                </c:pt>
                <c:pt idx="2162" formatCode="0.00">
                  <c:v>131.58709831297267</c:v>
                </c:pt>
                <c:pt idx="2163" formatCode="0.00">
                  <c:v>133.58618840579715</c:v>
                </c:pt>
                <c:pt idx="2164" formatCode="0.00">
                  <c:v>136.56285549132951</c:v>
                </c:pt>
                <c:pt idx="2165" formatCode="0.00">
                  <c:v>139.8586540571759</c:v>
                </c:pt>
                <c:pt idx="2166" formatCode="0.00">
                  <c:v>142.16252463267074</c:v>
                </c:pt>
                <c:pt idx="2167" formatCode="0.00">
                  <c:v>142.4263869577708</c:v>
                </c:pt>
                <c:pt idx="2168" formatCode="0.00">
                  <c:v>140.4633723861358</c:v>
                </c:pt>
                <c:pt idx="2169" formatCode="0.00">
                  <c:v>136.39310860245786</c:v>
                </c:pt>
                <c:pt idx="2170" formatCode="0.00">
                  <c:v>130.66635235378033</c:v>
                </c:pt>
                <c:pt idx="2171" formatCode="0.00">
                  <c:v>124.17130721003136</c:v>
                </c:pt>
                <c:pt idx="2172" formatCode="0.00">
                  <c:v>118.77953363740025</c:v>
                </c:pt>
                <c:pt idx="2173" formatCode="0.00">
                  <c:v>116.512857387336</c:v>
                </c:pt>
                <c:pt idx="2174" formatCode="0.00">
                  <c:v>117.48764285714287</c:v>
                </c:pt>
                <c:pt idx="2175" formatCode="0.00">
                  <c:v>120.4879642346209</c:v>
                </c:pt>
                <c:pt idx="2176" formatCode="0.00">
                  <c:v>125.48860975609759</c:v>
                </c:pt>
                <c:pt idx="2177" formatCode="0.00">
                  <c:v>131.30517040875077</c:v>
                </c:pt>
                <c:pt idx="2178" formatCode="0.00">
                  <c:v>136.82780946882218</c:v>
                </c:pt>
                <c:pt idx="2179" formatCode="0.00">
                  <c:v>141.73478002894356</c:v>
                </c:pt>
                <c:pt idx="2180" formatCode="0.00">
                  <c:v>146.32414012184512</c:v>
                </c:pt>
                <c:pt idx="2181" formatCode="0.00">
                  <c:v>149.98611046511633</c:v>
                </c:pt>
                <c:pt idx="2182" formatCode="0.00">
                  <c:v>153.52138192419827</c:v>
                </c:pt>
                <c:pt idx="2183" formatCode="0.00">
                  <c:v>155.90962478082994</c:v>
                </c:pt>
                <c:pt idx="2184" formatCode="0.00">
                  <c:v>158.25311713030749</c:v>
                </c:pt>
                <c:pt idx="2185" formatCode="0.00">
                  <c:v>159.64199677324731</c:v>
                </c:pt>
                <c:pt idx="2186" formatCode="0.00">
                  <c:v>160.64487702265376</c:v>
                </c:pt>
                <c:pt idx="2187" formatCode="0.00">
                  <c:v>161.29212979351036</c:v>
                </c:pt>
                <c:pt idx="2188" formatCode="0.00">
                  <c:v>161.78828837622007</c:v>
                </c:pt>
                <c:pt idx="2189" formatCode="0.00">
                  <c:v>161.89408669833733</c:v>
                </c:pt>
                <c:pt idx="2190" formatCode="0.00">
                  <c:v>161.91310444643395</c:v>
                </c:pt>
                <c:pt idx="2191" formatCode="0.00">
                  <c:v>161.91195209580843</c:v>
                </c:pt>
                <c:pt idx="2192" formatCode="0.00">
                  <c:v>161.7054406372107</c:v>
                </c:pt>
                <c:pt idx="2193" formatCode="0.00">
                  <c:v>160.97001357466064</c:v>
                </c:pt>
                <c:pt idx="2194" formatCode="0.00">
                  <c:v>160.74900605143722</c:v>
                </c:pt>
                <c:pt idx="2195" formatCode="0.00">
                  <c:v>160.36808345978758</c:v>
                </c:pt>
                <c:pt idx="2196" formatCode="0.00">
                  <c:v>160.14389802130898</c:v>
                </c:pt>
                <c:pt idx="2197" formatCode="0.00">
                  <c:v>160.0276654445463</c:v>
                </c:pt>
                <c:pt idx="2198" formatCode="0.00">
                  <c:v>159.57360606060607</c:v>
                </c:pt>
                <c:pt idx="2199" formatCode="0.00">
                  <c:v>159.28609699201968</c:v>
                </c:pt>
                <c:pt idx="2200" formatCode="0.00">
                  <c:v>159.32669377695626</c:v>
                </c:pt>
                <c:pt idx="2201" formatCode="0.00">
                  <c:v>158.93443077873923</c:v>
                </c:pt>
                <c:pt idx="2202" formatCode="0.00">
                  <c:v>158.74921437422557</c:v>
                </c:pt>
                <c:pt idx="2203" formatCode="0.00">
                  <c:v>158.61396303199751</c:v>
                </c:pt>
                <c:pt idx="2204" formatCode="0.00">
                  <c:v>158.1496324307501</c:v>
                </c:pt>
                <c:pt idx="2205" formatCode="0.00">
                  <c:v>157.94995448877808</c:v>
                </c:pt>
                <c:pt idx="2206" formatCode="0.00">
                  <c:v>157.69449188514358</c:v>
                </c:pt>
                <c:pt idx="2207" formatCode="0.00">
                  <c:v>157.43409375000002</c:v>
                </c:pt>
                <c:pt idx="2208" formatCode="0.00">
                  <c:v>157.27510937500003</c:v>
                </c:pt>
                <c:pt idx="2209" formatCode="0.00">
                  <c:v>157.15028549141968</c:v>
                </c:pt>
                <c:pt idx="2210" formatCode="0.00">
                  <c:v>156.90019701678062</c:v>
                </c:pt>
                <c:pt idx="2211" formatCode="0.00">
                  <c:v>156.97721933085506</c:v>
                </c:pt>
                <c:pt idx="2212" formatCode="0.00">
                  <c:v>157.00366069774623</c:v>
                </c:pt>
                <c:pt idx="2213" formatCode="0.00">
                  <c:v>157.44948108274383</c:v>
                </c:pt>
                <c:pt idx="2214" formatCode="0.00">
                  <c:v>157.63658085302242</c:v>
                </c:pt>
                <c:pt idx="2215" formatCode="0.00">
                  <c:v>157.61943185298622</c:v>
                </c:pt>
                <c:pt idx="2216" formatCode="0.00">
                  <c:v>157.92181993274232</c:v>
                </c:pt>
                <c:pt idx="2217" formatCode="0.00">
                  <c:v>158.07735340874356</c:v>
                </c:pt>
                <c:pt idx="2218" formatCode="0.00">
                  <c:v>158.15377818627451</c:v>
                </c:pt>
                <c:pt idx="2219" formatCode="0.00">
                  <c:v>158.62242760942763</c:v>
                </c:pt>
                <c:pt idx="2220" formatCode="0.00">
                  <c:v>158.9457512254902</c:v>
                </c:pt>
                <c:pt idx="2221" formatCode="0.00">
                  <c:v>159.38750138079169</c:v>
                </c:pt>
                <c:pt idx="2222" formatCode="0.00">
                  <c:v>159.77567281105991</c:v>
                </c:pt>
                <c:pt idx="2223" formatCode="0.00">
                  <c:v>160.38069230769236</c:v>
                </c:pt>
                <c:pt idx="2224" formatCode="0.00">
                  <c:v>160.98333898305086</c:v>
                </c:pt>
                <c:pt idx="2225" formatCode="0.00">
                  <c:v>161.7636950880445</c:v>
                </c:pt>
                <c:pt idx="2226" formatCode="0.00">
                  <c:v>162.32995046439632</c:v>
                </c:pt>
                <c:pt idx="2227" formatCode="0.00">
                  <c:v>163.01587177895067</c:v>
                </c:pt>
                <c:pt idx="2228" formatCode="0.00">
                  <c:v>163.66097507788163</c:v>
                </c:pt>
                <c:pt idx="2229" formatCode="0.00">
                  <c:v>164.14718255704909</c:v>
                </c:pt>
                <c:pt idx="2230" formatCode="0.00">
                  <c:v>164.1940344827587</c:v>
                </c:pt>
                <c:pt idx="2231" formatCode="0.00">
                  <c:v>164.40108550770199</c:v>
                </c:pt>
                <c:pt idx="2232" formatCode="0.00">
                  <c:v>164.65391052299938</c:v>
                </c:pt>
                <c:pt idx="2233" formatCode="0.00">
                  <c:v>165.2820911959609</c:v>
                </c:pt>
                <c:pt idx="2234" formatCode="0.00">
                  <c:v>165.07283580675724</c:v>
                </c:pt>
                <c:pt idx="2235" formatCode="0.00">
                  <c:v>165.07283580675724</c:v>
                </c:pt>
                <c:pt idx="2236" formatCode="0.00">
                  <c:v>164.97028048010108</c:v>
                </c:pt>
                <c:pt idx="2237" formatCode="0.00">
                  <c:v>164.80524573594442</c:v>
                </c:pt>
                <c:pt idx="2238" formatCode="0.00">
                  <c:v>164.64455401137084</c:v>
                </c:pt>
                <c:pt idx="2239" formatCode="0.00">
                  <c:v>164.25660593621728</c:v>
                </c:pt>
                <c:pt idx="2240" formatCode="0.00">
                  <c:v>164.16665159658552</c:v>
                </c:pt>
                <c:pt idx="2241" formatCode="0.00">
                  <c:v>163.91106900918015</c:v>
                </c:pt>
                <c:pt idx="2242" formatCode="0.00">
                  <c:v>163.82044849445327</c:v>
                </c:pt>
                <c:pt idx="2243" formatCode="0.00">
                  <c:v>164.10648239771649</c:v>
                </c:pt>
                <c:pt idx="2244" formatCode="0.00">
                  <c:v>164.22705902887981</c:v>
                </c:pt>
                <c:pt idx="2245" formatCode="0.00">
                  <c:v>164.2400489199492</c:v>
                </c:pt>
                <c:pt idx="2246" formatCode="0.00">
                  <c:v>164.76498917886695</c:v>
                </c:pt>
                <c:pt idx="2247" formatCode="0.00">
                  <c:v>165.07101721389867</c:v>
                </c:pt>
                <c:pt idx="2248" formatCode="0.00">
                  <c:v>165.76627371446824</c:v>
                </c:pt>
                <c:pt idx="2249" formatCode="0.00">
                  <c:v>166.44898145780056</c:v>
                </c:pt>
                <c:pt idx="2250" formatCode="0.00">
                  <c:v>166.92198174831896</c:v>
                </c:pt>
                <c:pt idx="2251" formatCode="0.00">
                  <c:v>167.49985476114139</c:v>
                </c:pt>
                <c:pt idx="2252" formatCode="0.00">
                  <c:v>168.18686071887038</c:v>
                </c:pt>
                <c:pt idx="2253" formatCode="0.00">
                  <c:v>169.0386183745583</c:v>
                </c:pt>
                <c:pt idx="2254" formatCode="0.00">
                  <c:v>169.62549597941467</c:v>
                </c:pt>
                <c:pt idx="2255" formatCode="0.00">
                  <c:v>170.35864028314035</c:v>
                </c:pt>
                <c:pt idx="2256" formatCode="0.00">
                  <c:v>171.09225651754107</c:v>
                </c:pt>
                <c:pt idx="2257" formatCode="0.00">
                  <c:v>171.94929188144332</c:v>
                </c:pt>
                <c:pt idx="2258" formatCode="0.00">
                  <c:v>172.34759555269096</c:v>
                </c:pt>
                <c:pt idx="2259" formatCode="0.00">
                  <c:v>172.95484922680413</c:v>
                </c:pt>
                <c:pt idx="2260" formatCode="0.00">
                  <c:v>173.53954440154445</c:v>
                </c:pt>
                <c:pt idx="2261" formatCode="0.00">
                  <c:v>174.07891639871386</c:v>
                </c:pt>
                <c:pt idx="2262" formatCode="0.00">
                  <c:v>174.29821013795322</c:v>
                </c:pt>
                <c:pt idx="2263" formatCode="0.00">
                  <c:v>175.04616244793334</c:v>
                </c:pt>
                <c:pt idx="2264" formatCode="0.00">
                  <c:v>175.91693852065322</c:v>
                </c:pt>
                <c:pt idx="2265" formatCode="0.00">
                  <c:v>176.84926760563383</c:v>
                </c:pt>
                <c:pt idx="2266" formatCode="0.00">
                  <c:v>177.72245297504799</c:v>
                </c:pt>
                <c:pt idx="2267" formatCode="0.00">
                  <c:v>178.59012595907933</c:v>
                </c:pt>
                <c:pt idx="2268" formatCode="0.00">
                  <c:v>179.58796803069058</c:v>
                </c:pt>
                <c:pt idx="2269" formatCode="0.00">
                  <c:v>180.29135463258785</c:v>
                </c:pt>
                <c:pt idx="2270" formatCode="0.00">
                  <c:v>181.05771414883424</c:v>
                </c:pt>
                <c:pt idx="2271" formatCode="0.00">
                  <c:v>181.89211210475889</c:v>
                </c:pt>
                <c:pt idx="2272" formatCode="0.00">
                  <c:v>182.45708945686906</c:v>
                </c:pt>
                <c:pt idx="2273" formatCode="0.00">
                  <c:v>183.2227572660492</c:v>
                </c:pt>
                <c:pt idx="2274" formatCode="0.00">
                  <c:v>184.12202555910548</c:v>
                </c:pt>
                <c:pt idx="2275" formatCode="0.00">
                  <c:v>184.95669009584665</c:v>
                </c:pt>
                <c:pt idx="2276" formatCode="0.00">
                  <c:v>185.78696166134188</c:v>
                </c:pt>
                <c:pt idx="2277" formatCode="0.00">
                  <c:v>186.2877603833866</c:v>
                </c:pt>
                <c:pt idx="2278" formatCode="0.00">
                  <c:v>186.92452493606143</c:v>
                </c:pt>
                <c:pt idx="2279" formatCode="0.00">
                  <c:v>187.82583978253919</c:v>
                </c:pt>
                <c:pt idx="2280" formatCode="0.00">
                  <c:v>188.49421202430449</c:v>
                </c:pt>
                <c:pt idx="2281" formatCode="0.00">
                  <c:v>189.09897502401537</c:v>
                </c:pt>
                <c:pt idx="2282" formatCode="0.00">
                  <c:v>189.74337487984616</c:v>
                </c:pt>
                <c:pt idx="2283" formatCode="0.00">
                  <c:v>189.94861577934577</c:v>
                </c:pt>
                <c:pt idx="2284" formatCode="0.00">
                  <c:v>189.75176765083444</c:v>
                </c:pt>
                <c:pt idx="2285" formatCode="0.00">
                  <c:v>188.94316356638873</c:v>
                </c:pt>
                <c:pt idx="2286" formatCode="0.00">
                  <c:v>189.01428328521015</c:v>
                </c:pt>
                <c:pt idx="2287" formatCode="0.00">
                  <c:v>189.58408472400518</c:v>
                </c:pt>
                <c:pt idx="2288" formatCode="0.00">
                  <c:v>190.29303533568904</c:v>
                </c:pt>
                <c:pt idx="2289" formatCode="0.00">
                  <c:v>191.0753190736572</c:v>
                </c:pt>
                <c:pt idx="2290" formatCode="0.00">
                  <c:v>191.69134138486316</c:v>
                </c:pt>
                <c:pt idx="2291" formatCode="0.00">
                  <c:v>192.3367189816307</c:v>
                </c:pt>
                <c:pt idx="2292" formatCode="0.00">
                  <c:v>193.55695161290325</c:v>
                </c:pt>
                <c:pt idx="2293" formatCode="0.00">
                  <c:v>194.92657027463653</c:v>
                </c:pt>
                <c:pt idx="2294" formatCode="0.00">
                  <c:v>196.46526537216835</c:v>
                </c:pt>
                <c:pt idx="2295" formatCode="0.00">
                  <c:v>197.96488250568001</c:v>
                </c:pt>
                <c:pt idx="2296" formatCode="0.00">
                  <c:v>199.13311718750006</c:v>
                </c:pt>
                <c:pt idx="2297" formatCode="0.00">
                  <c:v>200.05714164490865</c:v>
                </c:pt>
                <c:pt idx="2298" formatCode="0.00">
                  <c:v>200.55391653027823</c:v>
                </c:pt>
                <c:pt idx="2299" formatCode="0.00">
                  <c:v>201.39669993434015</c:v>
                </c:pt>
                <c:pt idx="2300" formatCode="0.00">
                  <c:v>202.41199571946004</c:v>
                </c:pt>
                <c:pt idx="2301" formatCode="0.00">
                  <c:v>202.96303298153035</c:v>
                </c:pt>
                <c:pt idx="2302" formatCode="0.00">
                  <c:v>203.4167508261732</c:v>
                </c:pt>
                <c:pt idx="2303" formatCode="0.00">
                  <c:v>203.45258953988747</c:v>
                </c:pt>
                <c:pt idx="2304" formatCode="0.00">
                  <c:v>204.01300000000003</c:v>
                </c:pt>
                <c:pt idx="2305" formatCode="0.00">
                  <c:v>204.2680280250577</c:v>
                </c:pt>
                <c:pt idx="2306" formatCode="0.00">
                  <c:v>204.29240210249674</c:v>
                </c:pt>
                <c:pt idx="2307" formatCode="0.00">
                  <c:v>204.49213256955812</c:v>
                </c:pt>
                <c:pt idx="2308" formatCode="0.00">
                  <c:v>204.69042987606005</c:v>
                </c:pt>
                <c:pt idx="2309" formatCode="0.00">
                  <c:v>204.88284075398121</c:v>
                </c:pt>
                <c:pt idx="2310" formatCode="0.00">
                  <c:v>205.09203278156448</c:v>
                </c:pt>
                <c:pt idx="2311" formatCode="0.00">
                  <c:v>205.90525534672719</c:v>
                </c:pt>
                <c:pt idx="2312" formatCode="0.00">
                  <c:v>205.9972079689019</c:v>
                </c:pt>
                <c:pt idx="2313" formatCode="0.00">
                  <c:v>206.50943666990611</c:v>
                </c:pt>
                <c:pt idx="2314" formatCode="0.00">
                  <c:v>206.20605645684623</c:v>
                </c:pt>
                <c:pt idx="2315" formatCode="0.00">
                  <c:v>206.54790074845428</c:v>
                </c:pt>
                <c:pt idx="2316" formatCode="0.00">
                  <c:v>206.75752435436422</c:v>
                </c:pt>
                <c:pt idx="2317" formatCode="0.00">
                  <c:v>207.04330551905389</c:v>
                </c:pt>
                <c:pt idx="2318" formatCode="0.00">
                  <c:v>207.3734516979888</c:v>
                </c:pt>
                <c:pt idx="2319" formatCode="0.00">
                  <c:v>207.52855261416281</c:v>
                </c:pt>
                <c:pt idx="2320" formatCode="0.00">
                  <c:v>208.05456986392301</c:v>
                </c:pt>
                <c:pt idx="2321" formatCode="0.00">
                  <c:v>208.65952014652015</c:v>
                </c:pt>
                <c:pt idx="2322" formatCode="0.00">
                  <c:v>209.05294329553035</c:v>
                </c:pt>
                <c:pt idx="2323" formatCode="0.00">
                  <c:v>209.46745411922308</c:v>
                </c:pt>
                <c:pt idx="2324" formatCode="0.00">
                  <c:v>209.73149798387098</c:v>
                </c:pt>
                <c:pt idx="2325" formatCode="0.00">
                  <c:v>209.74404145601619</c:v>
                </c:pt>
                <c:pt idx="2326" formatCode="0.00">
                  <c:v>209.75201284651797</c:v>
                </c:pt>
                <c:pt idx="2327" formatCode="0.00">
                  <c:v>210.17966666666669</c:v>
                </c:pt>
                <c:pt idx="2328" formatCode="0.00">
                  <c:v>209.99383475298129</c:v>
                </c:pt>
                <c:pt idx="2329" formatCode="0.00">
                  <c:v>210.06833698255218</c:v>
                </c:pt>
                <c:pt idx="2330" formatCode="0.00">
                  <c:v>210.15606556814282</c:v>
                </c:pt>
                <c:pt idx="2331" formatCode="0.00">
                  <c:v>210.62616695352844</c:v>
                </c:pt>
                <c:pt idx="2332" formatCode="0.00">
                  <c:v>210.83917322291236</c:v>
                </c:pt>
                <c:pt idx="2333" formatCode="0.00">
                  <c:v>210.66988819660784</c:v>
                </c:pt>
                <c:pt idx="2334" formatCode="0.00">
                  <c:v>210.51681679389316</c:v>
                </c:pt>
                <c:pt idx="2335" formatCode="0.00">
                  <c:v>210.46492976356058</c:v>
                </c:pt>
                <c:pt idx="2336" formatCode="0.00">
                  <c:v>210.67490310212617</c:v>
                </c:pt>
                <c:pt idx="2337" formatCode="0.00">
                  <c:v>210.47541716079527</c:v>
                </c:pt>
                <c:pt idx="2338" formatCode="0.00">
                  <c:v>210.33820964360589</c:v>
                </c:pt>
                <c:pt idx="2339" formatCode="0.00">
                  <c:v>210.20533461673085</c:v>
                </c:pt>
                <c:pt idx="2340" formatCode="0.00">
                  <c:v>209.88396774193549</c:v>
                </c:pt>
                <c:pt idx="2341" formatCode="0.00">
                  <c:v>210.19738158819402</c:v>
                </c:pt>
                <c:pt idx="2342" formatCode="0.00">
                  <c:v>209.89270453746045</c:v>
                </c:pt>
                <c:pt idx="2343" formatCode="0.00">
                  <c:v>210.39130454705676</c:v>
                </c:pt>
                <c:pt idx="2344" formatCode="0.00">
                  <c:v>210.62149223163846</c:v>
                </c:pt>
                <c:pt idx="2345" formatCode="0.00">
                  <c:v>210.83999115044253</c:v>
                </c:pt>
                <c:pt idx="2346" formatCode="0.00">
                  <c:v>211.05469623846702</c:v>
                </c:pt>
                <c:pt idx="2347" formatCode="0.00">
                  <c:v>211.74601920341397</c:v>
                </c:pt>
                <c:pt idx="2348" formatCode="0.00">
                  <c:v>212.52280392156865</c:v>
                </c:pt>
                <c:pt idx="2349" formatCode="0.00">
                  <c:v>212.78048750892222</c:v>
                </c:pt>
                <c:pt idx="2350" formatCode="0.00">
                  <c:v>212.84713719185424</c:v>
                </c:pt>
                <c:pt idx="2351" formatCode="0.00">
                  <c:v>213.12164903502506</c:v>
                </c:pt>
                <c:pt idx="2352" formatCode="0.00">
                  <c:v>214.0026539422048</c:v>
                </c:pt>
                <c:pt idx="2353" formatCode="0.00">
                  <c:v>213.74285445509409</c:v>
                </c:pt>
                <c:pt idx="2354" formatCode="0.00">
                  <c:v>213.56777031802122</c:v>
                </c:pt>
                <c:pt idx="2355" formatCode="0.00">
                  <c:v>213.59340421792623</c:v>
                </c:pt>
                <c:pt idx="2356" formatCode="0.00">
                  <c:v>213.45141719077569</c:v>
                </c:pt>
                <c:pt idx="2357" formatCode="0.00">
                  <c:v>213.01317385257309</c:v>
                </c:pt>
                <c:pt idx="2358" formatCode="0.00">
                  <c:v>212.57917647058827</c:v>
                </c:pt>
                <c:pt idx="2359" formatCode="0.00">
                  <c:v>212.23371994488465</c:v>
                </c:pt>
                <c:pt idx="2360" formatCode="0.00">
                  <c:v>212.38155670103092</c:v>
                </c:pt>
                <c:pt idx="2361" formatCode="0.00">
                  <c:v>212.24971124828537</c:v>
                </c:pt>
                <c:pt idx="2362" formatCode="0.00">
                  <c:v>212.17043914981147</c:v>
                </c:pt>
                <c:pt idx="2363" formatCode="0.00">
                  <c:v>212.21792788461539</c:v>
                </c:pt>
                <c:pt idx="2364" formatCode="0.00">
                  <c:v>212.23371994488465</c:v>
                </c:pt>
                <c:pt idx="2365" formatCode="0.00">
                  <c:v>212.35021934369607</c:v>
                </c:pt>
                <c:pt idx="2366" formatCode="0.00">
                  <c:v>212.57917647058827</c:v>
                </c:pt>
                <c:pt idx="2367" formatCode="0.00">
                  <c:v>212.36651697851701</c:v>
                </c:pt>
                <c:pt idx="2368" formatCode="0.00">
                  <c:v>212.45147487001739</c:v>
                </c:pt>
                <c:pt idx="2369" formatCode="0.00">
                  <c:v>212.51586259541986</c:v>
                </c:pt>
                <c:pt idx="2370" formatCode="0.00">
                  <c:v>212.4840736622655</c:v>
                </c:pt>
                <c:pt idx="2371" formatCode="0.00">
                  <c:v>212.4362242339833</c:v>
                </c:pt>
                <c:pt idx="2372" formatCode="0.00">
                  <c:v>212.635424030737</c:v>
                </c:pt>
                <c:pt idx="2373" formatCode="0.00">
                  <c:v>213.12070577933454</c:v>
                </c:pt>
                <c:pt idx="2374" formatCode="0.00">
                  <c:v>213.59340421792623</c:v>
                </c:pt>
                <c:pt idx="2375" formatCode="0.00">
                  <c:v>213.61393441466859</c:v>
                </c:pt>
                <c:pt idx="2376" formatCode="0.00">
                  <c:v>213.81942023346309</c:v>
                </c:pt>
                <c:pt idx="2377" formatCode="0.00">
                  <c:v>213.74285445509409</c:v>
                </c:pt>
                <c:pt idx="2378" formatCode="0.00">
                  <c:v>213.72831740370901</c:v>
                </c:pt>
                <c:pt idx="2379" formatCode="0.00">
                  <c:v>213.65079527559061</c:v>
                </c:pt>
                <c:pt idx="2380" formatCode="0.00">
                  <c:v>213.67188689407547</c:v>
                </c:pt>
                <c:pt idx="2381" formatCode="0.00">
                  <c:v>213.88133573487039</c:v>
                </c:pt>
                <c:pt idx="2382" formatCode="0.00">
                  <c:v>213.7457679538073</c:v>
                </c:pt>
                <c:pt idx="2383" formatCode="0.00">
                  <c:v>213.23190817064361</c:v>
                </c:pt>
                <c:pt idx="2384" formatCode="0.00">
                  <c:v>213.02683863965271</c:v>
                </c:pt>
                <c:pt idx="2385" formatCode="0.00">
                  <c:v>212.72116733067728</c:v>
                </c:pt>
                <c:pt idx="2386" formatCode="0.00">
                  <c:v>212.22039666424951</c:v>
                </c:pt>
                <c:pt idx="2387" formatCode="0.00">
                  <c:v>211.90819056261347</c:v>
                </c:pt>
                <c:pt idx="2388" formatCode="0.00">
                  <c:v>210.93717362876868</c:v>
                </c:pt>
                <c:pt idx="2389" formatCode="0.00">
                  <c:v>210.14131938886865</c:v>
                </c:pt>
                <c:pt idx="2390" formatCode="0.00">
                  <c:v>208.80583375773011</c:v>
                </c:pt>
                <c:pt idx="2391" formatCode="0.00">
                  <c:v>207.79526394458628</c:v>
                </c:pt>
                <c:pt idx="2392" formatCode="0.00">
                  <c:v>206.77523967848009</c:v>
                </c:pt>
                <c:pt idx="2393" formatCode="0.00">
                  <c:v>205.88635405998542</c:v>
                </c:pt>
                <c:pt idx="2394" formatCode="0.00">
                  <c:v>205.24183064516129</c:v>
                </c:pt>
                <c:pt idx="2395" formatCode="0.00">
                  <c:v>204.1285894234301</c:v>
                </c:pt>
                <c:pt idx="2396" formatCode="0.00">
                  <c:v>203.3957262693157</c:v>
                </c:pt>
                <c:pt idx="2397" formatCode="0.00">
                  <c:v>202.85782123110954</c:v>
                </c:pt>
                <c:pt idx="2398" formatCode="0.00">
                  <c:v>202.36163569321533</c:v>
                </c:pt>
                <c:pt idx="2399" formatCode="0.00">
                  <c:v>201.78364896755164</c:v>
                </c:pt>
                <c:pt idx="2400" formatCode="0.00">
                  <c:v>200.76042836149892</c:v>
                </c:pt>
                <c:pt idx="2401" formatCode="0.00">
                  <c:v>200.33907900512077</c:v>
                </c:pt>
                <c:pt idx="2402" formatCode="0.00">
                  <c:v>199.95222852983991</c:v>
                </c:pt>
                <c:pt idx="2403" formatCode="0.00">
                  <c:v>199.48522222222226</c:v>
                </c:pt>
                <c:pt idx="2404" formatCode="0.00">
                  <c:v>199.21134413246938</c:v>
                </c:pt>
                <c:pt idx="2405" formatCode="0.00">
                  <c:v>199.31948048693164</c:v>
                </c:pt>
                <c:pt idx="2406" formatCode="0.00">
                  <c:v>199.68551514071967</c:v>
                </c:pt>
                <c:pt idx="2407" formatCode="0.00">
                  <c:v>200.36869755058575</c:v>
                </c:pt>
                <c:pt idx="2408" formatCode="0.00">
                  <c:v>200.47273451327436</c:v>
                </c:pt>
                <c:pt idx="2409" formatCode="0.00">
                  <c:v>200.99356537102472</c:v>
                </c:pt>
                <c:pt idx="2410" formatCode="0.00">
                  <c:v>201.17819434628976</c:v>
                </c:pt>
                <c:pt idx="2411" formatCode="0.00">
                  <c:v>200.78448161244697</c:v>
                </c:pt>
                <c:pt idx="2412" formatCode="0.00">
                  <c:v>200.62821431101668</c:v>
                </c:pt>
                <c:pt idx="2413" formatCode="0.00">
                  <c:v>200.47627182398867</c:v>
                </c:pt>
                <c:pt idx="2414" formatCode="0.00">
                  <c:v>200.08038281250006</c:v>
                </c:pt>
                <c:pt idx="2415" formatCode="0.00">
                  <c:v>199.76166690366159</c:v>
                </c:pt>
                <c:pt idx="2416" formatCode="0.00">
                  <c:v>199.07038434163701</c:v>
                </c:pt>
                <c:pt idx="2417" formatCode="0.00">
                  <c:v>197.98358823529418</c:v>
                </c:pt>
                <c:pt idx="2418" formatCode="0.00">
                  <c:v>197.20666952789699</c:v>
                </c:pt>
                <c:pt idx="2419" formatCode="0.00">
                  <c:v>196.58436445242376</c:v>
                </c:pt>
                <c:pt idx="2420" formatCode="0.00">
                  <c:v>195.4743234763794</c:v>
                </c:pt>
                <c:pt idx="2421" formatCode="0.00">
                  <c:v>193.89406444605359</c:v>
                </c:pt>
                <c:pt idx="2422" formatCode="0.00">
                  <c:v>192.41425363372096</c:v>
                </c:pt>
                <c:pt idx="2423" formatCode="0.00">
                  <c:v>190.87957559198549</c:v>
                </c:pt>
                <c:pt idx="2424" formatCode="0.00">
                  <c:v>189.09900875592851</c:v>
                </c:pt>
                <c:pt idx="2425" formatCode="0.00">
                  <c:v>187.197786574243</c:v>
                </c:pt>
                <c:pt idx="2426" formatCode="0.00">
                  <c:v>185.48718825246263</c:v>
                </c:pt>
                <c:pt idx="2427" formatCode="0.00">
                  <c:v>183.43325154939848</c:v>
                </c:pt>
                <c:pt idx="2428" formatCode="0.00">
                  <c:v>181.65075510204082</c:v>
                </c:pt>
                <c:pt idx="2429" formatCode="0.00">
                  <c:v>179.79213328477789</c:v>
                </c:pt>
                <c:pt idx="2430" formatCode="0.00">
                  <c:v>178.53713479052826</c:v>
                </c:pt>
                <c:pt idx="2431" formatCode="0.00">
                  <c:v>177.28623250728867</c:v>
                </c:pt>
                <c:pt idx="2432" formatCode="0.00">
                  <c:v>176.00161981063368</c:v>
                </c:pt>
                <c:pt idx="2433" formatCode="0.00">
                  <c:v>174.52873871906843</c:v>
                </c:pt>
                <c:pt idx="2434" formatCode="0.00">
                  <c:v>173.39291266375551</c:v>
                </c:pt>
                <c:pt idx="2435" formatCode="0.00">
                  <c:v>172.40138310269487</c:v>
                </c:pt>
                <c:pt idx="2436" formatCode="0.00">
                  <c:v>171.33403825136617</c:v>
                </c:pt>
                <c:pt idx="2437" formatCode="0.00">
                  <c:v>170.53040794750274</c:v>
                </c:pt>
                <c:pt idx="2438" formatCode="0.00">
                  <c:v>169.20202661319729</c:v>
                </c:pt>
                <c:pt idx="2439" formatCode="0.00">
                  <c:v>168.65533576642338</c:v>
                </c:pt>
                <c:pt idx="2440" formatCode="0.00">
                  <c:v>167.58930522088355</c:v>
                </c:pt>
                <c:pt idx="2441" formatCode="0.00">
                  <c:v>166.84907456140354</c:v>
                </c:pt>
                <c:pt idx="2442" formatCode="0.00">
                  <c:v>166.1578811700183</c:v>
                </c:pt>
                <c:pt idx="2443" formatCode="0.00">
                  <c:v>165.86516038081288</c:v>
                </c:pt>
                <c:pt idx="2444" formatCode="0.00">
                  <c:v>165.74651648351647</c:v>
                </c:pt>
                <c:pt idx="2445" formatCode="0.00">
                  <c:v>165.31239516129031</c:v>
                </c:pt>
                <c:pt idx="2446" formatCode="0.00">
                  <c:v>165.31239516129031</c:v>
                </c:pt>
                <c:pt idx="2447" formatCode="0.00">
                  <c:v>165.39874040219377</c:v>
                </c:pt>
                <c:pt idx="2448" formatCode="0.00">
                  <c:v>165.62431386861314</c:v>
                </c:pt>
                <c:pt idx="2449" formatCode="0.00">
                  <c:v>165.85635270613878</c:v>
                </c:pt>
                <c:pt idx="2450" formatCode="0.00">
                  <c:v>165.98595347998562</c:v>
                </c:pt>
                <c:pt idx="2451" formatCode="0.00">
                  <c:v>166.1744341776668</c:v>
                </c:pt>
                <c:pt idx="2452" formatCode="0.00">
                  <c:v>166.80926334519575</c:v>
                </c:pt>
                <c:pt idx="2453" formatCode="0.00">
                  <c:v>167.36990205819731</c:v>
                </c:pt>
                <c:pt idx="2454" formatCode="0.00">
                  <c:v>167.44540154711677</c:v>
                </c:pt>
                <c:pt idx="2455" formatCode="0.00">
                  <c:v>167.64959344490939</c:v>
                </c:pt>
                <c:pt idx="2456" formatCode="0.00">
                  <c:v>168.19348359240072</c:v>
                </c:pt>
                <c:pt idx="2457" formatCode="0.00">
                  <c:v>168.51686730835343</c:v>
                </c:pt>
                <c:pt idx="2458" formatCode="0.00">
                  <c:v>169.39083310439563</c:v>
                </c:pt>
                <c:pt idx="2459" formatCode="0.00">
                  <c:v>169.7262227163873</c:v>
                </c:pt>
                <c:pt idx="2460" formatCode="0.00">
                  <c:v>170.10367622950824</c:v>
                </c:pt>
                <c:pt idx="2461" formatCode="0.00">
                  <c:v>170.26197645854663</c:v>
                </c:pt>
                <c:pt idx="2462" formatCode="0.00">
                  <c:v>170.86154948805461</c:v>
                </c:pt>
                <c:pt idx="2463" formatCode="0.00">
                  <c:v>171.32688604571823</c:v>
                </c:pt>
                <c:pt idx="2464" formatCode="0.00">
                  <c:v>171.78721555252392</c:v>
                </c:pt>
                <c:pt idx="2465" formatCode="0.00">
                  <c:v>172.21352882975097</c:v>
                </c:pt>
                <c:pt idx="2466" formatCode="0.00">
                  <c:v>172.54965413533839</c:v>
                </c:pt>
                <c:pt idx="2467" formatCode="0.00">
                  <c:v>173.10844988026003</c:v>
                </c:pt>
                <c:pt idx="2468" formatCode="0.00">
                  <c:v>173.24468435467304</c:v>
                </c:pt>
                <c:pt idx="2469" formatCode="0.00">
                  <c:v>173.62609115832763</c:v>
                </c:pt>
                <c:pt idx="2470" formatCode="0.00">
                  <c:v>173.87124477202605</c:v>
                </c:pt>
                <c:pt idx="2471" formatCode="0.00">
                  <c:v>173.87124477202605</c:v>
                </c:pt>
                <c:pt idx="2472" formatCode="0.00">
                  <c:v>174.07451338366508</c:v>
                </c:pt>
                <c:pt idx="2473" formatCode="0.00">
                  <c:v>173.51300000000003</c:v>
                </c:pt>
                <c:pt idx="2474" formatCode="0.00">
                  <c:v>173.37639499828705</c:v>
                </c:pt>
                <c:pt idx="2475" formatCode="0.00">
                  <c:v>172.57218576804658</c:v>
                </c:pt>
                <c:pt idx="2476" formatCode="0.00">
                  <c:v>172.0572281420765</c:v>
                </c:pt>
                <c:pt idx="2477" formatCode="0.00">
                  <c:v>171.58753151618404</c:v>
                </c:pt>
                <c:pt idx="2478" formatCode="0.00">
                  <c:v>170.45848233695654</c:v>
                </c:pt>
                <c:pt idx="2479" formatCode="0.00">
                  <c:v>168.91566463000683</c:v>
                </c:pt>
                <c:pt idx="2480" formatCode="0.00">
                  <c:v>167.66144014920309</c:v>
                </c:pt>
                <c:pt idx="2481" formatCode="0.00">
                  <c:v>166.82204778041344</c:v>
                </c:pt>
                <c:pt idx="2482" formatCode="0.00">
                  <c:v>165.74895125253894</c:v>
                </c:pt>
                <c:pt idx="2483" formatCode="0.00">
                  <c:v>164.96457200811363</c:v>
                </c:pt>
                <c:pt idx="2484" formatCode="0.00">
                  <c:v>164.08602231237325</c:v>
                </c:pt>
                <c:pt idx="2485" formatCode="0.00">
                  <c:v>163.83415124915598</c:v>
                </c:pt>
                <c:pt idx="2486" formatCode="0.00">
                  <c:v>163.23063317599465</c:v>
                </c:pt>
                <c:pt idx="2487" formatCode="0.00">
                  <c:v>162.7021436277816</c:v>
                </c:pt>
                <c:pt idx="2488" formatCode="0.00">
                  <c:v>162.53061631827381</c:v>
                </c:pt>
                <c:pt idx="2489" formatCode="0.00">
                  <c:v>162.12889068825916</c:v>
                </c:pt>
                <c:pt idx="2490" formatCode="0.00">
                  <c:v>161.42840148448047</c:v>
                </c:pt>
                <c:pt idx="2491" formatCode="0.00">
                  <c:v>161.03030249831198</c:v>
                </c:pt>
                <c:pt idx="2492" formatCode="0.00">
                  <c:v>160.62702027027029</c:v>
                </c:pt>
                <c:pt idx="2493" formatCode="0.00">
                  <c:v>160.16262825278812</c:v>
                </c:pt>
                <c:pt idx="2494" formatCode="0.00">
                  <c:v>159.74906418918917</c:v>
                </c:pt>
                <c:pt idx="2495" formatCode="0.00">
                  <c:v>159.06878929653317</c:v>
                </c:pt>
                <c:pt idx="2496" formatCode="0.00">
                  <c:v>158.790731233244</c:v>
                </c:pt>
                <c:pt idx="2497" formatCode="0.00">
                  <c:v>158.76968896321071</c:v>
                </c:pt>
                <c:pt idx="2498" formatCode="0.00">
                  <c:v>158.71973876871886</c:v>
                </c:pt>
                <c:pt idx="2499" formatCode="0.00">
                  <c:v>158.52786129458391</c:v>
                </c:pt>
                <c:pt idx="2500" formatCode="0.00">
                  <c:v>158.30711764705882</c:v>
                </c:pt>
                <c:pt idx="2501" formatCode="0.00">
                  <c:v>158.44859624108884</c:v>
                </c:pt>
                <c:pt idx="2502" formatCode="0.00">
                  <c:v>158.54599002252982</c:v>
                </c:pt>
                <c:pt idx="2503" formatCode="0.00">
                  <c:v>158.99666431774509</c:v>
                </c:pt>
                <c:pt idx="2504" formatCode="0.00">
                  <c:v>158.984037555697</c:v>
                </c:pt>
                <c:pt idx="2505" formatCode="0.00">
                  <c:v>159.44181944444449</c:v>
                </c:pt>
                <c:pt idx="2506" formatCode="0.00">
                  <c:v>159.88839308176102</c:v>
                </c:pt>
                <c:pt idx="2507" formatCode="0.00">
                  <c:v>160.7056100628931</c:v>
                </c:pt>
                <c:pt idx="2508" formatCode="0.00">
                  <c:v>161.16993659761459</c:v>
                </c:pt>
                <c:pt idx="2509" formatCode="0.00">
                  <c:v>161.7813881064163</c:v>
                </c:pt>
                <c:pt idx="2510" formatCode="0.00">
                  <c:v>162.68578837136607</c:v>
                </c:pt>
                <c:pt idx="2511" formatCode="0.00">
                  <c:v>163.66148390121916</c:v>
                </c:pt>
                <c:pt idx="2512" formatCode="0.00">
                  <c:v>164.57550000000003</c:v>
                </c:pt>
                <c:pt idx="2513" formatCode="0.00">
                  <c:v>165.70987500000001</c:v>
                </c:pt>
                <c:pt idx="2514" formatCode="0.00">
                  <c:v>166.52198437500002</c:v>
                </c:pt>
                <c:pt idx="2515" formatCode="0.00">
                  <c:v>167.23330321975618</c:v>
                </c:pt>
                <c:pt idx="2516" formatCode="0.00">
                  <c:v>168.30948437500001</c:v>
                </c:pt>
                <c:pt idx="2517" formatCode="0.00">
                  <c:v>169.28487500000003</c:v>
                </c:pt>
                <c:pt idx="2518" formatCode="0.00">
                  <c:v>170.09698437500003</c:v>
                </c:pt>
                <c:pt idx="2519" formatCode="0.00">
                  <c:v>170.68653951890039</c:v>
                </c:pt>
                <c:pt idx="2520" formatCode="0.00">
                  <c:v>171.47882397003744</c:v>
                </c:pt>
                <c:pt idx="2521" formatCode="0.00">
                  <c:v>172.36859538653371</c:v>
                </c:pt>
                <c:pt idx="2522" formatCode="0.00">
                  <c:v>172.96967392657126</c:v>
                </c:pt>
                <c:pt idx="2523" formatCode="0.00">
                  <c:v>173.99538124805963</c:v>
                </c:pt>
                <c:pt idx="2524" formatCode="0.00">
                  <c:v>175.07249798574529</c:v>
                </c:pt>
                <c:pt idx="2525" formatCode="0.00">
                  <c:v>175.82664058150328</c:v>
                </c:pt>
                <c:pt idx="2526" formatCode="0.00">
                  <c:v>176.52187345679016</c:v>
                </c:pt>
                <c:pt idx="2527" formatCode="0.00">
                  <c:v>177.62783990147787</c:v>
                </c:pt>
                <c:pt idx="2528" formatCode="0.00">
                  <c:v>178.68932145052244</c:v>
                </c:pt>
                <c:pt idx="2529" formatCode="0.00">
                  <c:v>180.87440888208272</c:v>
                </c:pt>
                <c:pt idx="2530" formatCode="0.00">
                  <c:v>181.58073060476482</c:v>
                </c:pt>
                <c:pt idx="2531" formatCode="0.00">
                  <c:v>181.4540866910867</c:v>
                </c:pt>
                <c:pt idx="2532" formatCode="0.00">
                  <c:v>181.80578523489936</c:v>
                </c:pt>
                <c:pt idx="2533" formatCode="0.00">
                  <c:v>181.93230813776293</c:v>
                </c:pt>
                <c:pt idx="2534" formatCode="0.00">
                  <c:v>182.4745677321157</c:v>
                </c:pt>
                <c:pt idx="2535" formatCode="0.00">
                  <c:v>182.8524648829432</c:v>
                </c:pt>
                <c:pt idx="2536" formatCode="0.00">
                  <c:v>182.88439167426318</c:v>
                </c:pt>
                <c:pt idx="2537" formatCode="0.00">
                  <c:v>182.50563365735115</c:v>
                </c:pt>
                <c:pt idx="2538" formatCode="0.00">
                  <c:v>182.06187674559806</c:v>
                </c:pt>
                <c:pt idx="2539" formatCode="0.00">
                  <c:v>181.74463327261688</c:v>
                </c:pt>
                <c:pt idx="2540" formatCode="0.00">
                  <c:v>181.68371320182095</c:v>
                </c:pt>
                <c:pt idx="2541" formatCode="0.00">
                  <c:v>181.61865837378642</c:v>
                </c:pt>
                <c:pt idx="2542" formatCode="0.00">
                  <c:v>181.52550000000005</c:v>
                </c:pt>
                <c:pt idx="2543" formatCode="0.00">
                  <c:v>181.43256719128328</c:v>
                </c:pt>
                <c:pt idx="2544" formatCode="0.00">
                  <c:v>180.89895166163146</c:v>
                </c:pt>
                <c:pt idx="2545" formatCode="0.00">
                  <c:v>180.45857669082133</c:v>
                </c:pt>
                <c:pt idx="2546" formatCode="0.00">
                  <c:v>179.01300000000003</c:v>
                </c:pt>
                <c:pt idx="2547" formatCode="0.00">
                  <c:v>173.4468146811071</c:v>
                </c:pt>
                <c:pt idx="2548" formatCode="0.00">
                  <c:v>165.73247194719474</c:v>
                </c:pt>
                <c:pt idx="2549" formatCode="0.00">
                  <c:v>160.29801945525293</c:v>
                </c:pt>
                <c:pt idx="2550" formatCode="0.00">
                  <c:v>152.16658744394621</c:v>
                </c:pt>
                <c:pt idx="2551" formatCode="0.00">
                  <c:v>153.98717664670664</c:v>
                </c:pt>
                <c:pt idx="2552" formatCode="0.00">
                  <c:v>153.98717664670664</c:v>
                </c:pt>
                <c:pt idx="2553" formatCode="0.00">
                  <c:v>150.51951002693806</c:v>
                </c:pt>
                <c:pt idx="2554" formatCode="0.00">
                  <c:v>148.96795360670461</c:v>
                </c:pt>
                <c:pt idx="2555" formatCode="0.00">
                  <c:v>153.88957374100721</c:v>
                </c:pt>
                <c:pt idx="2556" formatCode="0.00">
                  <c:v>163.56592792792799</c:v>
                </c:pt>
                <c:pt idx="2557" formatCode="0.00">
                  <c:v>170.70763641826923</c:v>
                </c:pt>
                <c:pt idx="2558" formatCode="0.00">
                  <c:v>174.11244377630788</c:v>
                </c:pt>
                <c:pt idx="2559" formatCode="0.00">
                  <c:v>178.52390881733373</c:v>
                </c:pt>
                <c:pt idx="2560" formatCode="0.00">
                  <c:v>182.81922550497438</c:v>
                </c:pt>
                <c:pt idx="2561" formatCode="0.00">
                  <c:v>182.6962880024177</c:v>
                </c:pt>
                <c:pt idx="2562" formatCode="0.00">
                  <c:v>179.69717070217919</c:v>
                </c:pt>
                <c:pt idx="2563" formatCode="0.00">
                  <c:v>176.28134445118258</c:v>
                </c:pt>
                <c:pt idx="2564" formatCode="0.00">
                  <c:v>173.86395715587969</c:v>
                </c:pt>
                <c:pt idx="2565" formatCode="0.00">
                  <c:v>171.73097992090055</c:v>
                </c:pt>
                <c:pt idx="2566" formatCode="0.00">
                  <c:v>169.91111148339937</c:v>
                </c:pt>
                <c:pt idx="2567" formatCode="0.00">
                  <c:v>168.7606379152698</c:v>
                </c:pt>
                <c:pt idx="2568" formatCode="0.00">
                  <c:v>168.0457281049741</c:v>
                </c:pt>
                <c:pt idx="2569" formatCode="0.00">
                  <c:v>167.64834983195843</c:v>
                </c:pt>
                <c:pt idx="2570" formatCode="0.00">
                  <c:v>167.14710342717262</c:v>
                </c:pt>
                <c:pt idx="2571" formatCode="0.00">
                  <c:v>166.7433155637255</c:v>
                </c:pt>
                <c:pt idx="2572" formatCode="0.00">
                  <c:v>166.02220245398772</c:v>
                </c:pt>
                <c:pt idx="2573" formatCode="0.00">
                  <c:v>165.6383458346142</c:v>
                </c:pt>
                <c:pt idx="2574" formatCode="0.00">
                  <c:v>164.3477457627119</c:v>
                </c:pt>
                <c:pt idx="2575" formatCode="0.00">
                  <c:v>162.47642406433656</c:v>
                </c:pt>
                <c:pt idx="2576" formatCode="0.00">
                  <c:v>159.7800595533499</c:v>
                </c:pt>
                <c:pt idx="2577" formatCode="0.00">
                  <c:v>156.5853172628305</c:v>
                </c:pt>
                <c:pt idx="2578" formatCode="0.00">
                  <c:v>153.31889335827881</c:v>
                </c:pt>
                <c:pt idx="2579" formatCode="0.00">
                  <c:v>150.57911893583724</c:v>
                </c:pt>
                <c:pt idx="2580" formatCode="0.00">
                  <c:v>148.79666290018835</c:v>
                </c:pt>
                <c:pt idx="2581" formatCode="0.00">
                  <c:v>147.7101032745592</c:v>
                </c:pt>
                <c:pt idx="2582" formatCode="0.00">
                  <c:v>147.76757991156035</c:v>
                </c:pt>
                <c:pt idx="2583" formatCode="0.00">
                  <c:v>148.52765927099844</c:v>
                </c:pt>
                <c:pt idx="2584" formatCode="0.00">
                  <c:v>149.7387782719187</c:v>
                </c:pt>
                <c:pt idx="2585" formatCode="0.00">
                  <c:v>151.1719894803953</c:v>
                </c:pt>
                <c:pt idx="2586" formatCode="0.00">
                  <c:v>152.73189990406144</c:v>
                </c:pt>
                <c:pt idx="2587" formatCode="0.00">
                  <c:v>154.30097366730894</c:v>
                </c:pt>
                <c:pt idx="2588" formatCode="0.00">
                  <c:v>155.38195940721653</c:v>
                </c:pt>
                <c:pt idx="2589" formatCode="0.00">
                  <c:v>156.7015113268609</c:v>
                </c:pt>
                <c:pt idx="2590" formatCode="0.00">
                  <c:v>157.74383170890189</c:v>
                </c:pt>
                <c:pt idx="2591" formatCode="0.00">
                  <c:v>158.61604659498212</c:v>
                </c:pt>
                <c:pt idx="2592" formatCode="0.00">
                  <c:v>159.58367166612331</c:v>
                </c:pt>
                <c:pt idx="2593" formatCode="0.00">
                  <c:v>160.31909915198958</c:v>
                </c:pt>
                <c:pt idx="2594" formatCode="0.00">
                  <c:v>161.27384121291166</c:v>
                </c:pt>
                <c:pt idx="2595" formatCode="0.00">
                  <c:v>162.16891397849466</c:v>
                </c:pt>
                <c:pt idx="2596" formatCode="0.00">
                  <c:v>162.5998044256427</c:v>
                </c:pt>
                <c:pt idx="2597" formatCode="0.00">
                  <c:v>163.52639285714287</c:v>
                </c:pt>
                <c:pt idx="2598" formatCode="0.00">
                  <c:v>164.24669565217391</c:v>
                </c:pt>
                <c:pt idx="2599" formatCode="0.00">
                  <c:v>164.73706807131282</c:v>
                </c:pt>
                <c:pt idx="2600" formatCode="0.00">
                  <c:v>165.34587427090088</c:v>
                </c:pt>
                <c:pt idx="2601" formatCode="0.00">
                  <c:v>166.18798379779653</c:v>
                </c:pt>
                <c:pt idx="2602" formatCode="0.00">
                  <c:v>167.26421555915724</c:v>
                </c:pt>
                <c:pt idx="2603" formatCode="0.00">
                  <c:v>168.35396072703671</c:v>
                </c:pt>
                <c:pt idx="2604" formatCode="0.00">
                  <c:v>169.26088411458338</c:v>
                </c:pt>
                <c:pt idx="2605" formatCode="0.00">
                  <c:v>170.44797062663187</c:v>
                </c:pt>
                <c:pt idx="2606" formatCode="0.00">
                  <c:v>171.34123741007201</c:v>
                </c:pt>
                <c:pt idx="2607" formatCode="0.00">
                  <c:v>172.36791803278692</c:v>
                </c:pt>
                <c:pt idx="2608" formatCode="0.00">
                  <c:v>173.05647468770547</c:v>
                </c:pt>
                <c:pt idx="2609" formatCode="0.00">
                  <c:v>173.85731630971998</c:v>
                </c:pt>
                <c:pt idx="2610" formatCode="0.00">
                  <c:v>174.51754545454546</c:v>
                </c:pt>
                <c:pt idx="2611" formatCode="0.00">
                  <c:v>175.58872992700734</c:v>
                </c:pt>
                <c:pt idx="2612" formatCode="0.00">
                  <c:v>176.53754242928454</c:v>
                </c:pt>
                <c:pt idx="2613" formatCode="0.00">
                  <c:v>177.6233039412158</c:v>
                </c:pt>
                <c:pt idx="2614" formatCode="0.00">
                  <c:v>178.40956616415411</c:v>
                </c:pt>
                <c:pt idx="2615" formatCode="0.00">
                  <c:v>178.88741235728679</c:v>
                </c:pt>
                <c:pt idx="2616" formatCode="0.00">
                  <c:v>179.40519643457787</c:v>
                </c:pt>
                <c:pt idx="2617" formatCode="0.00">
                  <c:v>180.20969922532842</c:v>
                </c:pt>
                <c:pt idx="2618" formatCode="0.00">
                  <c:v>180.70081597573306</c:v>
                </c:pt>
                <c:pt idx="2619" formatCode="0.00">
                  <c:v>181.22449309066397</c:v>
                </c:pt>
                <c:pt idx="2620" formatCode="0.00">
                  <c:v>181.96062145748991</c:v>
                </c:pt>
                <c:pt idx="2621" formatCode="0.00">
                  <c:v>182.38112352345598</c:v>
                </c:pt>
                <c:pt idx="2622" formatCode="0.00">
                  <c:v>183.01578810408924</c:v>
                </c:pt>
                <c:pt idx="2623" formatCode="0.00">
                  <c:v>183.47535194585453</c:v>
                </c:pt>
                <c:pt idx="2624" formatCode="0.00">
                  <c:v>184.14329122925838</c:v>
                </c:pt>
                <c:pt idx="2625" formatCode="0.00">
                  <c:v>184.81731093007471</c:v>
                </c:pt>
                <c:pt idx="2626" formatCode="0.00">
                  <c:v>185.5284709282557</c:v>
                </c:pt>
                <c:pt idx="2627" formatCode="0.00">
                  <c:v>186.39132310838448</c:v>
                </c:pt>
                <c:pt idx="2628" formatCode="0.00">
                  <c:v>186.50616239316241</c:v>
                </c:pt>
                <c:pt idx="2629" formatCode="0.00">
                  <c:v>186.75897464885233</c:v>
                </c:pt>
                <c:pt idx="2630" formatCode="0.00">
                  <c:v>186.90946897497429</c:v>
                </c:pt>
                <c:pt idx="2631" formatCode="0.00">
                  <c:v>187.63130357142859</c:v>
                </c:pt>
                <c:pt idx="2632" formatCode="0.00">
                  <c:v>188.14337865748715</c:v>
                </c:pt>
                <c:pt idx="2633" formatCode="0.00">
                  <c:v>188.40606657468089</c:v>
                </c:pt>
                <c:pt idx="2634" formatCode="0.00">
                  <c:v>189.05833678756477</c:v>
                </c:pt>
                <c:pt idx="2635" formatCode="0.00">
                  <c:v>189.29192275718742</c:v>
                </c:pt>
                <c:pt idx="2636" formatCode="0.00">
                  <c:v>189.85815119916586</c:v>
                </c:pt>
                <c:pt idx="2637" formatCode="0.00">
                  <c:v>190.23131476323121</c:v>
                </c:pt>
                <c:pt idx="2638" formatCode="0.00">
                  <c:v>191.07445397489542</c:v>
                </c:pt>
                <c:pt idx="2639" formatCode="0.00">
                  <c:v>191.09071568285017</c:v>
                </c:pt>
                <c:pt idx="2640" formatCode="0.00">
                  <c:v>190.90821480964027</c:v>
                </c:pt>
                <c:pt idx="2641" formatCode="0.00">
                  <c:v>191.77276971388702</c:v>
                </c:pt>
                <c:pt idx="2642" formatCode="0.00">
                  <c:v>191.91183234576508</c:v>
                </c:pt>
                <c:pt idx="2643" formatCode="0.00">
                  <c:v>192.09292016660882</c:v>
                </c:pt>
                <c:pt idx="2644" formatCode="0.00">
                  <c:v>192.36174094515351</c:v>
                </c:pt>
                <c:pt idx="2645" formatCode="0.00">
                  <c:v>192.48487822497424</c:v>
                </c:pt>
                <c:pt idx="2646" formatCode="0.00">
                  <c:v>192.88371330589854</c:v>
                </c:pt>
                <c:pt idx="2647" formatCode="0.00">
                  <c:v>193.10616239316244</c:v>
                </c:pt>
                <c:pt idx="2648" formatCode="0.00">
                  <c:v>193.69384192439864</c:v>
                </c:pt>
                <c:pt idx="2649" formatCode="0.00">
                  <c:v>194.01239675973807</c:v>
                </c:pt>
                <c:pt idx="2650" formatCode="0.00">
                  <c:v>194.01239675973807</c:v>
                </c:pt>
                <c:pt idx="2651" formatCode="0.00">
                  <c:v>194.24923063683306</c:v>
                </c:pt>
                <c:pt idx="2652" formatCode="0.00">
                  <c:v>194.1261832244758</c:v>
                </c:pt>
                <c:pt idx="2653" formatCode="0.00">
                  <c:v>194.38387345254478</c:v>
                </c:pt>
                <c:pt idx="2654" formatCode="0.00">
                  <c:v>194.27753388372898</c:v>
                </c:pt>
                <c:pt idx="2655" formatCode="0.00">
                  <c:v>194.42909294320143</c:v>
                </c:pt>
                <c:pt idx="2656" formatCode="0.00">
                  <c:v>194.94083327592148</c:v>
                </c:pt>
                <c:pt idx="2657" formatCode="0.00">
                  <c:v>194.80653448275865</c:v>
                </c:pt>
                <c:pt idx="2658" formatCode="0.00">
                  <c:v>194.64857858376513</c:v>
                </c:pt>
                <c:pt idx="2659" formatCode="0.00">
                  <c:v>194.56396919349257</c:v>
                </c:pt>
                <c:pt idx="2660" formatCode="0.00">
                  <c:v>194.21905062413319</c:v>
                </c:pt>
                <c:pt idx="2661" formatCode="0.00">
                  <c:v>194.38891240875918</c:v>
                </c:pt>
                <c:pt idx="2662" formatCode="0.00">
                  <c:v>194.0924701986755</c:v>
                </c:pt>
                <c:pt idx="2663" formatCode="0.00">
                  <c:v>193.72002306079665</c:v>
                </c:pt>
                <c:pt idx="2664" formatCode="0.00">
                  <c:v>193.31145776375749</c:v>
                </c:pt>
                <c:pt idx="2665" formatCode="0.00">
                  <c:v>192.93016444132121</c:v>
                </c:pt>
                <c:pt idx="2666" formatCode="0.00">
                  <c:v>192.39807567757833</c:v>
                </c:pt>
                <c:pt idx="2667" formatCode="0.00">
                  <c:v>191.96911561508637</c:v>
                </c:pt>
                <c:pt idx="2668" formatCode="0.00">
                  <c:v>191.1271572637518</c:v>
                </c:pt>
                <c:pt idx="2669" formatCode="0.00">
                  <c:v>190.5111461864407</c:v>
                </c:pt>
                <c:pt idx="2670" formatCode="0.00">
                  <c:v>190.0732899575672</c:v>
                </c:pt>
                <c:pt idx="2671" formatCode="0.00">
                  <c:v>189.20016814159297</c:v>
                </c:pt>
                <c:pt idx="2672" formatCode="0.00">
                  <c:v>188.54093543809864</c:v>
                </c:pt>
                <c:pt idx="2673" formatCode="0.00">
                  <c:v>188.02960156250006</c:v>
                </c:pt>
                <c:pt idx="2674" formatCode="0.00">
                  <c:v>187.59061379800858</c:v>
                </c:pt>
                <c:pt idx="2675" formatCode="0.00">
                  <c:v>187.22871072319205</c:v>
                </c:pt>
                <c:pt idx="2676" formatCode="0.00">
                  <c:v>186.78717053157337</c:v>
                </c:pt>
                <c:pt idx="2677" formatCode="0.00">
                  <c:v>186.41775339528238</c:v>
                </c:pt>
                <c:pt idx="2678" formatCode="0.00">
                  <c:v>186.23901145721447</c:v>
                </c:pt>
                <c:pt idx="2679" formatCode="0.00">
                  <c:v>186.20682627422835</c:v>
                </c:pt>
                <c:pt idx="2680" formatCode="0.00">
                  <c:v>186.24833117350607</c:v>
                </c:pt>
                <c:pt idx="2681" formatCode="0.00">
                  <c:v>186.33046031746036</c:v>
                </c:pt>
                <c:pt idx="2682" formatCode="0.00">
                  <c:v>186.83004668838223</c:v>
                </c:pt>
                <c:pt idx="2683" formatCode="0.00">
                  <c:v>186.9138886470802</c:v>
                </c:pt>
                <c:pt idx="2684" formatCode="0.00">
                  <c:v>187.453</c:v>
                </c:pt>
                <c:pt idx="2685" formatCode="0.00">
                  <c:v>187.91943221574348</c:v>
                </c:pt>
                <c:pt idx="2686" formatCode="0.00">
                  <c:v>188.22650364963505</c:v>
                </c:pt>
                <c:pt idx="2687" formatCode="0.00">
                  <c:v>188.417197080292</c:v>
                </c:pt>
                <c:pt idx="2688" formatCode="0.00">
                  <c:v>188.94728727670437</c:v>
                </c:pt>
                <c:pt idx="2689" formatCode="0.00">
                  <c:v>189.54715300546454</c:v>
                </c:pt>
                <c:pt idx="2690" formatCode="0.00">
                  <c:v>189.88490684133916</c:v>
                </c:pt>
                <c:pt idx="2691" formatCode="0.00">
                  <c:v>190.33076889534885</c:v>
                </c:pt>
                <c:pt idx="2692" formatCode="0.00">
                  <c:v>190.91604458137004</c:v>
                </c:pt>
                <c:pt idx="2693" formatCode="0.00">
                  <c:v>191.50332899493861</c:v>
                </c:pt>
                <c:pt idx="2694" formatCode="0.00">
                  <c:v>192.11885585585591</c:v>
                </c:pt>
                <c:pt idx="2695" formatCode="0.00">
                  <c:v>192.69479367361612</c:v>
                </c:pt>
                <c:pt idx="2696" formatCode="0.00">
                  <c:v>193.44410236220477</c:v>
                </c:pt>
                <c:pt idx="2697" formatCode="0.00">
                  <c:v>193.98325723472666</c:v>
                </c:pt>
                <c:pt idx="2698" formatCode="0.00">
                  <c:v>194.25809803921572</c:v>
                </c:pt>
                <c:pt idx="2699" formatCode="0.00">
                  <c:v>194.95575284900295</c:v>
                </c:pt>
                <c:pt idx="2700" formatCode="0.00">
                  <c:v>195.54235943060499</c:v>
                </c:pt>
                <c:pt idx="2701" formatCode="0.00">
                  <c:v>196.23251653039463</c:v>
                </c:pt>
                <c:pt idx="2702" formatCode="0.00">
                  <c:v>196.71307107320541</c:v>
                </c:pt>
                <c:pt idx="2703" formatCode="0.00">
                  <c:v>196.71307107320541</c:v>
                </c:pt>
                <c:pt idx="2704" formatCode="0.00">
                  <c:v>197.45578606965177</c:v>
                </c:pt>
                <c:pt idx="2705" formatCode="0.00">
                  <c:v>198.01282231698653</c:v>
                </c:pt>
                <c:pt idx="2706" formatCode="0.00">
                  <c:v>198.27570885175973</c:v>
                </c:pt>
                <c:pt idx="2707" formatCode="0.00">
                  <c:v>198.91529374110954</c:v>
                </c:pt>
                <c:pt idx="2708" formatCode="0.00">
                  <c:v>199.28691536273115</c:v>
                </c:pt>
                <c:pt idx="2709" formatCode="0.00">
                  <c:v>199.62821352313165</c:v>
                </c:pt>
                <c:pt idx="2710" formatCode="0.00">
                  <c:v>200.00009964412811</c:v>
                </c:pt>
                <c:pt idx="2711" formatCode="0.00">
                  <c:v>199.76166690366159</c:v>
                </c:pt>
                <c:pt idx="2712" formatCode="0.00">
                  <c:v>199.07033049343275</c:v>
                </c:pt>
                <c:pt idx="2713" formatCode="0.00">
                  <c:v>194.84836801132349</c:v>
                </c:pt>
                <c:pt idx="2714" formatCode="0.00">
                  <c:v>191.58234628975265</c:v>
                </c:pt>
                <c:pt idx="2715" formatCode="0.00">
                  <c:v>190.91155328158084</c:v>
                </c:pt>
                <c:pt idx="2716" formatCode="0.00">
                  <c:v>190.12738138879098</c:v>
                </c:pt>
                <c:pt idx="2717" formatCode="0.00">
                  <c:v>189.30881428068943</c:v>
                </c:pt>
                <c:pt idx="2718" formatCode="0.00">
                  <c:v>189.44676669009141</c:v>
                </c:pt>
                <c:pt idx="2719" formatCode="0.00">
                  <c:v>189.66731882022475</c:v>
                </c:pt>
                <c:pt idx="2720" formatCode="0.00">
                  <c:v>190.87303861003858</c:v>
                </c:pt>
                <c:pt idx="2721" formatCode="0.00">
                  <c:v>192.98975438596491</c:v>
                </c:pt>
                <c:pt idx="2722" formatCode="0.00">
                  <c:v>196.31717251051896</c:v>
                </c:pt>
                <c:pt idx="2723" formatCode="0.00">
                  <c:v>198.27744833625223</c:v>
                </c:pt>
                <c:pt idx="2724" formatCode="0.00">
                  <c:v>199.79622840153905</c:v>
                </c:pt>
                <c:pt idx="2725" formatCode="0.00">
                  <c:v>201.0755218607905</c:v>
                </c:pt>
                <c:pt idx="2726" formatCode="0.00">
                  <c:v>200.81107692307691</c:v>
                </c:pt>
                <c:pt idx="2727" formatCode="0.00">
                  <c:v>200.0284558155781</c:v>
                </c:pt>
                <c:pt idx="2728" formatCode="0.00">
                  <c:v>199.24747313328686</c:v>
                </c:pt>
                <c:pt idx="2729" formatCode="0.00">
                  <c:v>198.72133333333338</c:v>
                </c:pt>
                <c:pt idx="2730" formatCode="0.00">
                  <c:v>199.26788145048818</c:v>
                </c:pt>
                <c:pt idx="2731" formatCode="0.00">
                  <c:v>200.28452317880792</c:v>
                </c:pt>
                <c:pt idx="2732" formatCode="0.00">
                  <c:v>201.21893869731804</c:v>
                </c:pt>
                <c:pt idx="2733" formatCode="0.00">
                  <c:v>201.60645631743824</c:v>
                </c:pt>
                <c:pt idx="2734" formatCode="0.00">
                  <c:v>201.29019847062918</c:v>
                </c:pt>
                <c:pt idx="2735" formatCode="0.00">
                  <c:v>200.85056080611537</c:v>
                </c:pt>
                <c:pt idx="2736" formatCode="0.00">
                  <c:v>199.99200763358783</c:v>
                </c:pt>
                <c:pt idx="2737" formatCode="0.00">
                  <c:v>197.73964359861594</c:v>
                </c:pt>
                <c:pt idx="2738" formatCode="0.00">
                  <c:v>195.65258908839783</c:v>
                </c:pt>
                <c:pt idx="2739" formatCode="0.00">
                  <c:v>195.24549396343565</c:v>
                </c:pt>
                <c:pt idx="2740" formatCode="0.00">
                  <c:v>195.16687931034483</c:v>
                </c:pt>
                <c:pt idx="2741" formatCode="0.00">
                  <c:v>194.68724242424244</c:v>
                </c:pt>
                <c:pt idx="2742" formatCode="0.00">
                  <c:v>191.1269479095271</c:v>
                </c:pt>
                <c:pt idx="2743" formatCode="0.00">
                  <c:v>173.34526025076246</c:v>
                </c:pt>
                <c:pt idx="2744" formatCode="0.00">
                  <c:v>172.72196785109983</c:v>
                </c:pt>
                <c:pt idx="2745" formatCode="0.00">
                  <c:v>173.07560575296108</c:v>
                </c:pt>
                <c:pt idx="2746" formatCode="0.00">
                  <c:v>174.52669631383165</c:v>
                </c:pt>
                <c:pt idx="2747" formatCode="0.00">
                  <c:v>175.20387837837836</c:v>
                </c:pt>
                <c:pt idx="2748" formatCode="0.00">
                  <c:v>172.82642780026995</c:v>
                </c:pt>
                <c:pt idx="2749" formatCode="0.00">
                  <c:v>174.44944639244778</c:v>
                </c:pt>
                <c:pt idx="2750" formatCode="0.00">
                  <c:v>177.72312786002695</c:v>
                </c:pt>
                <c:pt idx="2751" formatCode="0.00">
                  <c:v>181.82491196236563</c:v>
                </c:pt>
                <c:pt idx="2752" formatCode="0.00">
                  <c:v>184.8735042016807</c:v>
                </c:pt>
                <c:pt idx="2753" formatCode="0.00">
                  <c:v>185.08295297279145</c:v>
                </c:pt>
                <c:pt idx="2754" formatCode="0.00">
                  <c:v>181.37606532663321</c:v>
                </c:pt>
                <c:pt idx="2755" formatCode="0.00">
                  <c:v>180.1851160295104</c:v>
                </c:pt>
                <c:pt idx="2756" formatCode="0.00">
                  <c:v>178.33311070110707</c:v>
                </c:pt>
                <c:pt idx="2757" formatCode="0.00">
                  <c:v>176.23901476014765</c:v>
                </c:pt>
                <c:pt idx="2758" formatCode="0.00">
                  <c:v>173.07064075067026</c:v>
                </c:pt>
                <c:pt idx="2759" formatCode="0.00">
                  <c:v>171.78561306532666</c:v>
                </c:pt>
                <c:pt idx="2760" formatCode="0.00">
                  <c:v>171.84954490616624</c:v>
                </c:pt>
                <c:pt idx="2761" formatCode="0.00">
                  <c:v>172.37484651474534</c:v>
                </c:pt>
                <c:pt idx="2762" formatCode="0.00">
                  <c:v>173.17673534338363</c:v>
                </c:pt>
                <c:pt idx="2763" formatCode="0.00">
                  <c:v>174.33265840589422</c:v>
                </c:pt>
                <c:pt idx="2764" formatCode="0.00">
                  <c:v>175.00346503847442</c:v>
                </c:pt>
                <c:pt idx="2765" formatCode="0.00">
                  <c:v>153.09427266732609</c:v>
                </c:pt>
                <c:pt idx="2766" formatCode="0.00">
                  <c:v>155.79481818181819</c:v>
                </c:pt>
                <c:pt idx="2767" formatCode="0.00">
                  <c:v>156.78694763009611</c:v>
                </c:pt>
                <c:pt idx="2768" formatCode="0.00">
                  <c:v>158.06079289744443</c:v>
                </c:pt>
                <c:pt idx="2769" formatCode="0.00">
                  <c:v>151.39739258523667</c:v>
                </c:pt>
                <c:pt idx="2770" formatCode="0.00">
                  <c:v>149.96692124420912</c:v>
                </c:pt>
                <c:pt idx="2771" formatCode="0.00">
                  <c:v>153.45465839126115</c:v>
                </c:pt>
                <c:pt idx="2772" formatCode="0.00">
                  <c:v>156.89102052300564</c:v>
                </c:pt>
                <c:pt idx="2773" formatCode="0.00">
                  <c:v>159.80851473022176</c:v>
                </c:pt>
                <c:pt idx="2774" formatCode="0.00">
                  <c:v>162.16776979132166</c:v>
                </c:pt>
                <c:pt idx="2775" formatCode="0.00">
                  <c:v>163.07647236014563</c:v>
                </c:pt>
                <c:pt idx="2776" formatCode="0.00">
                  <c:v>162.49753011250829</c:v>
                </c:pt>
                <c:pt idx="2777" formatCode="0.00">
                  <c:v>162.21624395895401</c:v>
                </c:pt>
                <c:pt idx="2778" formatCode="0.00">
                  <c:v>161.70192750744786</c:v>
                </c:pt>
                <c:pt idx="2779" formatCode="0.00">
                  <c:v>161.29633884844475</c:v>
                </c:pt>
                <c:pt idx="2780" formatCode="0.00">
                  <c:v>161.82162868499506</c:v>
                </c:pt>
                <c:pt idx="2781" formatCode="0.00">
                  <c:v>163.26200596421475</c:v>
                </c:pt>
                <c:pt idx="2782" formatCode="0.00">
                  <c:v>164.57709407088444</c:v>
                </c:pt>
                <c:pt idx="2783" formatCode="0.00">
                  <c:v>166.39010883228582</c:v>
                </c:pt>
                <c:pt idx="2784" formatCode="0.00">
                  <c:v>167.27373315719947</c:v>
                </c:pt>
                <c:pt idx="2785" formatCode="0.00">
                  <c:v>169.07780870712401</c:v>
                </c:pt>
                <c:pt idx="2786" formatCode="0.00">
                  <c:v>167.98670590174748</c:v>
                </c:pt>
                <c:pt idx="2787" formatCode="0.00">
                  <c:v>167.264645278052</c:v>
                </c:pt>
                <c:pt idx="2789" formatCode="0.00">
                  <c:v>165.45281027150807</c:v>
                </c:pt>
                <c:pt idx="2790" formatCode="0.00">
                  <c:v>165.18850587467367</c:v>
                </c:pt>
                <c:pt idx="2791" formatCode="0.00">
                  <c:v>165.77162911103872</c:v>
                </c:pt>
                <c:pt idx="2792" formatCode="0.00">
                  <c:v>166.57767338316546</c:v>
                </c:pt>
                <c:pt idx="2793" formatCode="0.00">
                  <c:v>167.68007237909771</c:v>
                </c:pt>
                <c:pt idx="2794" formatCode="0.00">
                  <c:v>168.96971521035604</c:v>
                </c:pt>
                <c:pt idx="2795" formatCode="0.00">
                  <c:v>170.56784445884645</c:v>
                </c:pt>
                <c:pt idx="2796" formatCode="0.00">
                  <c:v>172.00505061648281</c:v>
                </c:pt>
                <c:pt idx="2797" formatCode="0.00">
                  <c:v>173.27623911630931</c:v>
                </c:pt>
                <c:pt idx="2798" formatCode="0.00">
                  <c:v>174.61371591278882</c:v>
                </c:pt>
                <c:pt idx="2799" formatCode="0.00">
                  <c:v>175.18699088541669</c:v>
                </c:pt>
                <c:pt idx="2800" formatCode="0.00">
                  <c:v>175.89203225806452</c:v>
                </c:pt>
                <c:pt idx="2801" formatCode="0.00">
                  <c:v>176.598453359426</c:v>
                </c:pt>
                <c:pt idx="2802" formatCode="0.00">
                  <c:v>177.40111703170973</c:v>
                </c:pt>
                <c:pt idx="2803" formatCode="0.00">
                  <c:v>178.00481669394441</c:v>
                </c:pt>
                <c:pt idx="2804" formatCode="0.00">
                  <c:v>178.27209537856444</c:v>
                </c:pt>
                <c:pt idx="2805" formatCode="0.00">
                  <c:v>178.47527034120739</c:v>
                </c:pt>
                <c:pt idx="2806" formatCode="0.00">
                  <c:v>178.67433004926113</c:v>
                </c:pt>
                <c:pt idx="2807" formatCode="0.00">
                  <c:v>178.33114449917903</c:v>
                </c:pt>
                <c:pt idx="2808" formatCode="0.00">
                  <c:v>178.16406732348116</c:v>
                </c:pt>
                <c:pt idx="2809" formatCode="0.00">
                  <c:v>177.75175574523968</c:v>
                </c:pt>
                <c:pt idx="2810" formatCode="0.00">
                  <c:v>177.24166053841108</c:v>
                </c:pt>
                <c:pt idx="2811" formatCode="0.00">
                  <c:v>176.89858765594224</c:v>
                </c:pt>
                <c:pt idx="2812" formatCode="0.00">
                  <c:v>176.28106239737278</c:v>
                </c:pt>
                <c:pt idx="2813" formatCode="0.00">
                  <c:v>175.8596787241039</c:v>
                </c:pt>
                <c:pt idx="2814" formatCode="0.00">
                  <c:v>175.09762298320715</c:v>
                </c:pt>
                <c:pt idx="2815" formatCode="0.00">
                  <c:v>174.39731728232189</c:v>
                </c:pt>
                <c:pt idx="2816" formatCode="0.00">
                  <c:v>173.4857272727273</c:v>
                </c:pt>
                <c:pt idx="2817" formatCode="0.00">
                  <c:v>172.9070523525514</c:v>
                </c:pt>
                <c:pt idx="2818" formatCode="0.00">
                  <c:v>172.44020783532534</c:v>
                </c:pt>
                <c:pt idx="2819" formatCode="0.00">
                  <c:v>171.38213867642173</c:v>
                </c:pt>
                <c:pt idx="2820" formatCode="0.00">
                  <c:v>170.62550000000002</c:v>
                </c:pt>
                <c:pt idx="2821" formatCode="0.00">
                  <c:v>170.17089033767974</c:v>
                </c:pt>
                <c:pt idx="2822" formatCode="0.00">
                  <c:v>169.75755428954429</c:v>
                </c:pt>
                <c:pt idx="2823" formatCode="0.00">
                  <c:v>169.5811283602151</c:v>
                </c:pt>
                <c:pt idx="2824" formatCode="0.00">
                  <c:v>169.38476035005047</c:v>
                </c:pt>
                <c:pt idx="2825" formatCode="0.00">
                  <c:v>169.6672678812416</c:v>
                </c:pt>
                <c:pt idx="2826" formatCode="0.00">
                  <c:v>169.60236422049377</c:v>
                </c:pt>
                <c:pt idx="2827" formatCode="0.00">
                  <c:v>169.88672881355936</c:v>
                </c:pt>
                <c:pt idx="2828" formatCode="0.00">
                  <c:v>170.34998606863746</c:v>
                </c:pt>
                <c:pt idx="2829" formatCode="0.00">
                  <c:v>170.35073424190801</c:v>
                </c:pt>
                <c:pt idx="2830" formatCode="0.00">
                  <c:v>170.61381883316278</c:v>
                </c:pt>
                <c:pt idx="2831" formatCode="0.00">
                  <c:v>170.70380970276739</c:v>
                </c:pt>
                <c:pt idx="2832" formatCode="0.00">
                  <c:v>170.86154948805461</c:v>
                </c:pt>
                <c:pt idx="2833" formatCode="0.00">
                  <c:v>171.10195131086144</c:v>
                </c:pt>
                <c:pt idx="2834" formatCode="0.00">
                  <c:v>171.56204955872374</c:v>
                </c:pt>
                <c:pt idx="2835" formatCode="0.00">
                  <c:v>172.8066802973978</c:v>
                </c:pt>
                <c:pt idx="2836" formatCode="0.00">
                  <c:v>173.69343405114404</c:v>
                </c:pt>
                <c:pt idx="2837" formatCode="0.00">
                  <c:v>174.39742211055281</c:v>
                </c:pt>
                <c:pt idx="2838" formatCode="0.00">
                  <c:v>174.96303347840646</c:v>
                </c:pt>
                <c:pt idx="2839" formatCode="0.00">
                  <c:v>175.44387058038694</c:v>
                </c:pt>
                <c:pt idx="2840" formatCode="0.00">
                  <c:v>175.99055984042559</c:v>
                </c:pt>
                <c:pt idx="2841" formatCode="0.00">
                  <c:v>177.09339574326575</c:v>
                </c:pt>
                <c:pt idx="2842" formatCode="0.00">
                  <c:v>177.88571062271066</c:v>
                </c:pt>
                <c:pt idx="2843" formatCode="0.00">
                  <c:v>178.51673878364906</c:v>
                </c:pt>
                <c:pt idx="2844" formatCode="0.00">
                  <c:v>179.45931596415534</c:v>
                </c:pt>
                <c:pt idx="2845" formatCode="0.00">
                  <c:v>180.11901790450932</c:v>
                </c:pt>
                <c:pt idx="2846" formatCode="0.00">
                  <c:v>180.84359973492383</c:v>
                </c:pt>
                <c:pt idx="2847" formatCode="0.00">
                  <c:v>181.6382070221928</c:v>
                </c:pt>
                <c:pt idx="2848" formatCode="0.00">
                  <c:v>182.570322730285</c:v>
                </c:pt>
                <c:pt idx="2849" formatCode="0.00">
                  <c:v>183.50305634736495</c:v>
                </c:pt>
                <c:pt idx="2850" formatCode="0.00">
                  <c:v>184.68201993355484</c:v>
                </c:pt>
                <c:pt idx="2851" formatCode="0.00">
                  <c:v>185.17050915750914</c:v>
                </c:pt>
                <c:pt idx="2852" formatCode="0.00">
                  <c:v>186.39158572381589</c:v>
                </c:pt>
                <c:pt idx="2853" formatCode="0.00">
                  <c:v>186.95948829431438</c:v>
                </c:pt>
                <c:pt idx="2854" formatCode="0.00">
                  <c:v>188.01383752093804</c:v>
                </c:pt>
                <c:pt idx="2855" formatCode="0.00">
                  <c:v>188.82665313653141</c:v>
                </c:pt>
                <c:pt idx="2856" formatCode="0.00">
                  <c:v>189.71175672043015</c:v>
                </c:pt>
                <c:pt idx="2857" formatCode="0.00">
                  <c:v>190.62996939118739</c:v>
                </c:pt>
                <c:pt idx="2858" formatCode="0.00">
                  <c:v>191.62557999326373</c:v>
                </c:pt>
                <c:pt idx="2859" formatCode="0.00">
                  <c:v>192.54789548213085</c:v>
                </c:pt>
                <c:pt idx="2860" formatCode="0.00">
                  <c:v>193.11939554505571</c:v>
                </c:pt>
                <c:pt idx="2861" formatCode="0.00">
                  <c:v>193.94515613382902</c:v>
                </c:pt>
                <c:pt idx="2862" formatCode="0.00">
                  <c:v>194.24269543147213</c:v>
                </c:pt>
                <c:pt idx="2863" formatCode="0.00">
                  <c:v>194.9225834744328</c:v>
                </c:pt>
                <c:pt idx="2864" formatCode="0.00">
                  <c:v>195.4990169491526</c:v>
                </c:pt>
                <c:pt idx="2865" formatCode="0.00">
                  <c:v>195.83109701492538</c:v>
                </c:pt>
                <c:pt idx="2866" formatCode="0.00">
                  <c:v>196.40943463497456</c:v>
                </c:pt>
                <c:pt idx="2867" formatCode="0.00">
                  <c:v>196.88940258415508</c:v>
                </c:pt>
                <c:pt idx="2868" formatCode="0.00">
                  <c:v>197.21876726777819</c:v>
                </c:pt>
                <c:pt idx="2869" formatCode="0.00">
                  <c:v>197.52279557069849</c:v>
                </c:pt>
                <c:pt idx="2870" formatCode="0.00">
                  <c:v>198.17949607642447</c:v>
                </c:pt>
                <c:pt idx="2871" formatCode="0.00">
                  <c:v>198.84268910146912</c:v>
                </c:pt>
                <c:pt idx="2872" formatCode="0.00">
                  <c:v>199.22954688569473</c:v>
                </c:pt>
                <c:pt idx="2873" formatCode="0.00">
                  <c:v>199.69269821673529</c:v>
                </c:pt>
                <c:pt idx="2874" formatCode="0.00">
                  <c:v>200.15303436426115</c:v>
                </c:pt>
                <c:pt idx="2875" formatCode="0.00">
                  <c:v>200.70039235273859</c:v>
                </c:pt>
                <c:pt idx="2876" formatCode="0.00">
                  <c:v>201.06522720994479</c:v>
                </c:pt>
                <c:pt idx="2877" formatCode="0.00">
                  <c:v>201.09861051539261</c:v>
                </c:pt>
                <c:pt idx="2878" formatCode="0.00">
                  <c:v>201.22732282646348</c:v>
                </c:pt>
                <c:pt idx="2879" formatCode="0.00">
                  <c:v>201.67048440748445</c:v>
                </c:pt>
                <c:pt idx="2880" formatCode="0.00">
                  <c:v>201.97916476289376</c:v>
                </c:pt>
                <c:pt idx="2881" formatCode="0.00">
                  <c:v>202.27464194549844</c:v>
                </c:pt>
                <c:pt idx="2882" formatCode="0.00">
                  <c:v>202.67150515463916</c:v>
                </c:pt>
                <c:pt idx="2883" formatCode="0.00">
                  <c:v>202.9846803559206</c:v>
                </c:pt>
                <c:pt idx="2884" formatCode="0.00">
                  <c:v>202.90777713508001</c:v>
                </c:pt>
                <c:pt idx="2885" formatCode="0.00">
                  <c:v>203.01791692099016</c:v>
                </c:pt>
                <c:pt idx="2886" formatCode="0.00">
                  <c:v>202.99916267296663</c:v>
                </c:pt>
                <c:pt idx="2887" formatCode="0.00">
                  <c:v>202.93235755129498</c:v>
                </c:pt>
                <c:pt idx="2888" formatCode="0.00">
                  <c:v>202.84418081180817</c:v>
                </c:pt>
                <c:pt idx="2889" formatCode="0.00">
                  <c:v>203.15884728734099</c:v>
                </c:pt>
                <c:pt idx="2890" formatCode="0.00">
                  <c:v>203.08447639772351</c:v>
                </c:pt>
                <c:pt idx="2891" formatCode="0.00">
                  <c:v>203.73080936454855</c:v>
                </c:pt>
                <c:pt idx="2892" formatCode="0.00">
                  <c:v>205.22396623202945</c:v>
                </c:pt>
                <c:pt idx="2893" formatCode="0.00">
                  <c:v>204.28812562814073</c:v>
                </c:pt>
                <c:pt idx="2894" formatCode="0.00">
                  <c:v>204.02903963721874</c:v>
                </c:pt>
                <c:pt idx="2895" formatCode="0.00">
                  <c:v>203.98684796501854</c:v>
                </c:pt>
                <c:pt idx="2896" formatCode="0.00">
                  <c:v>204.12052778713374</c:v>
                </c:pt>
                <c:pt idx="2897" formatCode="0.00">
                  <c:v>203.80103981106615</c:v>
                </c:pt>
                <c:pt idx="2898" formatCode="0.00">
                  <c:v>203.99363916131216</c:v>
                </c:pt>
                <c:pt idx="2899" formatCode="0.00">
                  <c:v>203.98408208955226</c:v>
                </c:pt>
                <c:pt idx="2900" formatCode="0.00">
                  <c:v>203.95307490636705</c:v>
                </c:pt>
                <c:pt idx="2901" formatCode="0.00">
                  <c:v>203.66716809019482</c:v>
                </c:pt>
                <c:pt idx="2902" formatCode="0.00">
                  <c:v>203.73754576619814</c:v>
                </c:pt>
                <c:pt idx="2903" formatCode="0.00">
                  <c:v>203.18803438789553</c:v>
                </c:pt>
                <c:pt idx="2904" formatCode="0.00">
                  <c:v>202.68024078539446</c:v>
                </c:pt>
                <c:pt idx="2905" formatCode="0.00">
                  <c:v>201.83325862068963</c:v>
                </c:pt>
                <c:pt idx="2906" formatCode="0.00">
                  <c:v>200.65253087271472</c:v>
                </c:pt>
                <c:pt idx="2907" formatCode="0.00">
                  <c:v>199.39088892721628</c:v>
                </c:pt>
                <c:pt idx="2908" formatCode="0.00">
                  <c:v>198.30948154536046</c:v>
                </c:pt>
                <c:pt idx="2909" formatCode="0.00">
                  <c:v>196.7140513615995</c:v>
                </c:pt>
                <c:pt idx="2910" formatCode="0.00">
                  <c:v>195.45327921406417</c:v>
                </c:pt>
                <c:pt idx="2911" formatCode="0.00">
                  <c:v>194.19250706652883</c:v>
                </c:pt>
                <c:pt idx="2912" formatCode="0.00">
                  <c:v>192.9317349189935</c:v>
                </c:pt>
                <c:pt idx="2913" formatCode="0.00">
                  <c:v>192.07882125603868</c:v>
                </c:pt>
                <c:pt idx="2914" formatCode="0.00">
                  <c:v>190.86317271157171</c:v>
                </c:pt>
                <c:pt idx="2915" formatCode="0.00">
                  <c:v>189.97017993079589</c:v>
                </c:pt>
                <c:pt idx="2916" formatCode="0.00">
                  <c:v>189.33694244105411</c:v>
                </c:pt>
                <c:pt idx="2917" formatCode="0.00">
                  <c:v>188.73604347826091</c:v>
                </c:pt>
                <c:pt idx="2918" formatCode="0.00">
                  <c:v>188.49599023028617</c:v>
                </c:pt>
                <c:pt idx="2919" formatCode="0.00">
                  <c:v>188.04321015761826</c:v>
                </c:pt>
                <c:pt idx="2920" formatCode="0.00">
                  <c:v>187.06491496837671</c:v>
                </c:pt>
                <c:pt idx="2921" formatCode="0.00">
                  <c:v>186.52604654442879</c:v>
                </c:pt>
                <c:pt idx="2922" formatCode="0.00">
                  <c:v>185.87583185840711</c:v>
                </c:pt>
                <c:pt idx="2923" formatCode="0.00">
                  <c:v>185.58700497512442</c:v>
                </c:pt>
                <c:pt idx="2924" formatCode="0.00">
                  <c:v>185.51790196078437</c:v>
                </c:pt>
                <c:pt idx="2925" formatCode="0.00">
                  <c:v>185.4109992854591</c:v>
                </c:pt>
                <c:pt idx="2926" formatCode="0.00">
                  <c:v>185.11656247762264</c:v>
                </c:pt>
                <c:pt idx="2927" formatCode="0.00">
                  <c:v>185.04446288992469</c:v>
                </c:pt>
                <c:pt idx="2928" formatCode="0.00">
                  <c:v>185.34095698924736</c:v>
                </c:pt>
                <c:pt idx="2929" formatCode="0.00">
                  <c:v>185.78434690961058</c:v>
                </c:pt>
                <c:pt idx="2930" formatCode="0.00">
                  <c:v>186.11185999287497</c:v>
                </c:pt>
                <c:pt idx="2931" formatCode="0.00">
                  <c:v>186.58477075940385</c:v>
                </c:pt>
                <c:pt idx="2932" formatCode="0.00">
                  <c:v>186.64153107344634</c:v>
                </c:pt>
                <c:pt idx="2933" formatCode="0.00">
                  <c:v>186.84311583011583</c:v>
                </c:pt>
                <c:pt idx="2934" formatCode="0.00">
                  <c:v>187.44550087320994</c:v>
                </c:pt>
                <c:pt idx="2935" formatCode="0.00">
                  <c:v>187.86041049704559</c:v>
                </c:pt>
                <c:pt idx="2936" formatCode="0.00">
                  <c:v>188.28257726957733</c:v>
                </c:pt>
                <c:pt idx="2937" formatCode="0.00">
                  <c:v>188.85045247148292</c:v>
                </c:pt>
                <c:pt idx="2938" formatCode="0.00">
                  <c:v>189.23067241379312</c:v>
                </c:pt>
                <c:pt idx="2939" formatCode="0.00">
                  <c:v>190.19387121212125</c:v>
                </c:pt>
                <c:pt idx="2940" formatCode="0.00">
                  <c:v>191.01644234079177</c:v>
                </c:pt>
                <c:pt idx="2941" formatCode="0.00">
                  <c:v>191.80845454545457</c:v>
                </c:pt>
                <c:pt idx="2942" formatCode="0.00">
                  <c:v>192.52815151515154</c:v>
                </c:pt>
                <c:pt idx="2943" formatCode="0.00">
                  <c:v>193.32095728556666</c:v>
                </c:pt>
                <c:pt idx="2944" formatCode="0.00">
                  <c:v>194.58086083362042</c:v>
                </c:pt>
                <c:pt idx="2945" formatCode="0.00">
                  <c:v>195.34705172413794</c:v>
                </c:pt>
                <c:pt idx="2946" formatCode="0.00">
                  <c:v>196.34731237042161</c:v>
                </c:pt>
                <c:pt idx="2947" formatCode="0.00">
                  <c:v>197.42666470384481</c:v>
                </c:pt>
                <c:pt idx="2948" formatCode="0.00">
                  <c:v>198.61713051023952</c:v>
                </c:pt>
                <c:pt idx="2949" formatCode="0.00">
                  <c:v>199.68683356545961</c:v>
                </c:pt>
                <c:pt idx="2950" formatCode="0.00">
                  <c:v>200.88826168876489</c:v>
                </c:pt>
                <c:pt idx="2951" formatCode="0.00">
                  <c:v>201.51816095171452</c:v>
                </c:pt>
                <c:pt idx="2952" formatCode="0.00">
                  <c:v>202.6516260077112</c:v>
                </c:pt>
                <c:pt idx="2953" formatCode="0.00">
                  <c:v>204.07284555984555</c:v>
                </c:pt>
                <c:pt idx="2954" formatCode="0.00">
                  <c:v>204.62303861003861</c:v>
                </c:pt>
                <c:pt idx="2955" formatCode="0.00">
                  <c:v>205.82308771929829</c:v>
                </c:pt>
                <c:pt idx="2956" formatCode="0.00">
                  <c:v>206.19457894736843</c:v>
                </c:pt>
                <c:pt idx="2957" formatCode="0.00">
                  <c:v>207.31427980364657</c:v>
                </c:pt>
                <c:pt idx="2958" formatCode="0.00">
                  <c:v>208.33380266386263</c:v>
                </c:pt>
                <c:pt idx="2959" formatCode="0.00">
                  <c:v>209.08480385288971</c:v>
                </c:pt>
                <c:pt idx="2960" formatCode="0.00">
                  <c:v>210.18287740805607</c:v>
                </c:pt>
                <c:pt idx="2961" formatCode="0.00">
                  <c:v>210.93687119355968</c:v>
                </c:pt>
                <c:pt idx="2962" formatCode="0.00">
                  <c:v>211.58770258922328</c:v>
                </c:pt>
                <c:pt idx="2963" formatCode="0.00">
                  <c:v>212.22187294364721</c:v>
                </c:pt>
                <c:pt idx="2964" formatCode="0.00">
                  <c:v>212.77052537626881</c:v>
                </c:pt>
                <c:pt idx="2965" formatCode="0.00">
                  <c:v>213.66974255691773</c:v>
                </c:pt>
                <c:pt idx="2966" formatCode="0.00">
                  <c:v>214.20393936207503</c:v>
                </c:pt>
                <c:pt idx="2967" formatCode="0.00">
                  <c:v>215.02334361851334</c:v>
                </c:pt>
                <c:pt idx="2968" formatCode="0.00">
                  <c:v>215.46280694980692</c:v>
                </c:pt>
                <c:pt idx="2969" formatCode="0.00">
                  <c:v>216.08195643007735</c:v>
                </c:pt>
                <c:pt idx="2970" formatCode="0.00">
                  <c:v>216.52346429827648</c:v>
                </c:pt>
                <c:pt idx="2971" formatCode="0.00">
                  <c:v>217.14988380281696</c:v>
                </c:pt>
                <c:pt idx="2972" formatCode="0.00">
                  <c:v>217.67687517630472</c:v>
                </c:pt>
                <c:pt idx="2973" formatCode="0.00">
                  <c:v>218.47855987283646</c:v>
                </c:pt>
                <c:pt idx="2974" formatCode="0.00">
                  <c:v>218.74709893992932</c:v>
                </c:pt>
                <c:pt idx="2975" formatCode="0.00">
                  <c:v>219.4904734982332</c:v>
                </c:pt>
                <c:pt idx="2976" formatCode="0.00">
                  <c:v>219.69728016937194</c:v>
                </c:pt>
                <c:pt idx="2977" formatCode="0.00">
                  <c:v>220.0250471333099</c:v>
                </c:pt>
                <c:pt idx="2978" formatCode="0.00">
                  <c:v>220.44999614440943</c:v>
                </c:pt>
                <c:pt idx="2979" formatCode="0.00">
                  <c:v>220.60098882681569</c:v>
                </c:pt>
                <c:pt idx="2980" formatCode="0.00">
                  <c:v>220.63068271562179</c:v>
                </c:pt>
                <c:pt idx="2981" formatCode="0.00">
                  <c:v>221.11097181161912</c:v>
                </c:pt>
                <c:pt idx="2982" formatCode="0.00">
                  <c:v>221.44506707734428</c:v>
                </c:pt>
                <c:pt idx="2983" formatCode="0.00">
                  <c:v>221.50677982276758</c:v>
                </c:pt>
                <c:pt idx="2984" formatCode="0.00">
                  <c:v>221.91804073319759</c:v>
                </c:pt>
                <c:pt idx="2985" formatCode="0.00">
                  <c:v>221.95917467840218</c:v>
                </c:pt>
                <c:pt idx="2986" formatCode="0.00">
                  <c:v>221.89125278810411</c:v>
                </c:pt>
                <c:pt idx="2987" formatCode="0.00">
                  <c:v>222.42563940520449</c:v>
                </c:pt>
                <c:pt idx="2988" formatCode="0.00">
                  <c:v>222.66668991198378</c:v>
                </c:pt>
                <c:pt idx="2989" formatCode="0.00">
                  <c:v>222.64079850746268</c:v>
                </c:pt>
                <c:pt idx="2990" formatCode="0.00">
                  <c:v>222.80095855978266</c:v>
                </c:pt>
                <c:pt idx="2991" formatCode="0.00">
                  <c:v>222.96155442176877</c:v>
                </c:pt>
                <c:pt idx="2992" formatCode="0.00">
                  <c:v>223.31699659863949</c:v>
                </c:pt>
                <c:pt idx="2993" formatCode="0.00">
                  <c:v>223.23460829649778</c:v>
                </c:pt>
                <c:pt idx="2994" formatCode="0.00">
                  <c:v>223.40411942837704</c:v>
                </c:pt>
                <c:pt idx="2995" formatCode="0.00">
                  <c:v>223.64047271487041</c:v>
                </c:pt>
                <c:pt idx="2996" formatCode="0.00">
                  <c:v>223.9782255639098</c:v>
                </c:pt>
                <c:pt idx="2997" formatCode="0.00">
                  <c:v>224.04577986990753</c:v>
                </c:pt>
                <c:pt idx="2998" formatCode="0.00">
                  <c:v>224.09807898351647</c:v>
                </c:pt>
                <c:pt idx="2999" formatCode="0.00">
                  <c:v>224.50317580144787</c:v>
                </c:pt>
                <c:pt idx="3000" formatCode="0.00">
                  <c:v>224.3889502418798</c:v>
                </c:pt>
                <c:pt idx="3001" formatCode="0.00">
                  <c:v>224.71315603328713</c:v>
                </c:pt>
                <c:pt idx="3002" formatCode="0.00">
                  <c:v>225.13169565217396</c:v>
                </c:pt>
                <c:pt idx="3003" formatCode="0.00">
                  <c:v>225.4744848379226</c:v>
                </c:pt>
                <c:pt idx="3004" formatCode="0.00">
                  <c:v>225.01317433751746</c:v>
                </c:pt>
                <c:pt idx="3005" formatCode="0.00">
                  <c:v>225.19535704323573</c:v>
                </c:pt>
                <c:pt idx="3006" formatCode="0.00">
                  <c:v>225.48139080459771</c:v>
                </c:pt>
                <c:pt idx="3007" formatCode="0.00">
                  <c:v>225.94205640668523</c:v>
                </c:pt>
                <c:pt idx="3008" formatCode="0.00">
                  <c:v>226.0338840932823</c:v>
                </c:pt>
                <c:pt idx="3009" formatCode="0.00">
                  <c:v>225.49517391304352</c:v>
                </c:pt>
                <c:pt idx="3010" formatCode="0.00">
                  <c:v>225.59184214186374</c:v>
                </c:pt>
                <c:pt idx="3011" formatCode="0.00">
                  <c:v>225.78687152777781</c:v>
                </c:pt>
                <c:pt idx="3012" formatCode="0.00">
                  <c:v>225.61901595006935</c:v>
                </c:pt>
                <c:pt idx="3013" formatCode="0.00">
                  <c:v>225.3483552859619</c:v>
                </c:pt>
                <c:pt idx="3014" formatCode="0.00">
                  <c:v>225.62578586278588</c:v>
                </c:pt>
                <c:pt idx="3015" formatCode="0.00">
                  <c:v>225.35531035677175</c:v>
                </c:pt>
                <c:pt idx="3016" formatCode="0.00">
                  <c:v>225.00053894080997</c:v>
                </c:pt>
                <c:pt idx="3017" formatCode="0.00">
                  <c:v>224.81968051228802</c:v>
                </c:pt>
                <c:pt idx="3018" formatCode="0.00">
                  <c:v>224.91611418685125</c:v>
                </c:pt>
                <c:pt idx="3019" formatCode="0.00">
                  <c:v>225.00053894080997</c:v>
                </c:pt>
                <c:pt idx="3020" formatCode="0.00">
                  <c:v>225.63929757785468</c:v>
                </c:pt>
                <c:pt idx="3021" formatCode="0.00">
                  <c:v>225.63929757785468</c:v>
                </c:pt>
                <c:pt idx="3022" formatCode="0.00">
                  <c:v>225.38087072243346</c:v>
                </c:pt>
                <c:pt idx="3023" formatCode="0.00">
                  <c:v>225.56826770293614</c:v>
                </c:pt>
                <c:pt idx="3024" formatCode="0.00">
                  <c:v>225.31036024844721</c:v>
                </c:pt>
                <c:pt idx="3025" formatCode="0.00">
                  <c:v>225.31256896551722</c:v>
                </c:pt>
                <c:pt idx="3026" formatCode="0.00">
                  <c:v>225.15125757575763</c:v>
                </c:pt>
                <c:pt idx="3027" formatCode="0.00">
                  <c:v>225.0695875472997</c:v>
                </c:pt>
                <c:pt idx="3028" formatCode="0.00">
                  <c:v>224.71745170161572</c:v>
                </c:pt>
                <c:pt idx="3029" formatCode="0.00">
                  <c:v>224.80853264604812</c:v>
                </c:pt>
                <c:pt idx="3030" formatCode="0.00">
                  <c:v>224.7321040164779</c:v>
                </c:pt>
                <c:pt idx="3031" formatCode="0.00">
                  <c:v>224.65583264746235</c:v>
                </c:pt>
                <c:pt idx="3032" formatCode="0.00">
                  <c:v>224.57500753682763</c:v>
                </c:pt>
                <c:pt idx="3033" formatCode="0.00">
                  <c:v>224.94487264635401</c:v>
                </c:pt>
                <c:pt idx="3034" formatCode="0.00">
                  <c:v>224.95201813205617</c:v>
                </c:pt>
                <c:pt idx="3035" formatCode="0.00">
                  <c:v>224.95201813205617</c:v>
                </c:pt>
                <c:pt idx="3036" formatCode="0.00">
                  <c:v>224.78052136752137</c:v>
                </c:pt>
                <c:pt idx="3037" formatCode="0.00">
                  <c:v>224.60188888888891</c:v>
                </c:pt>
                <c:pt idx="3038" formatCode="0.00">
                  <c:v>224.60188888888891</c:v>
                </c:pt>
                <c:pt idx="3039" formatCode="0.00">
                  <c:v>224.8566858316222</c:v>
                </c:pt>
                <c:pt idx="3040" formatCode="0.00">
                  <c:v>224.93300685166153</c:v>
                </c:pt>
                <c:pt idx="3041" formatCode="0.00">
                  <c:v>224.6631884852639</c:v>
                </c:pt>
                <c:pt idx="3042" formatCode="0.00">
                  <c:v>225.28879705176553</c:v>
                </c:pt>
                <c:pt idx="3043" formatCode="0.00">
                  <c:v>224.83501646090539</c:v>
                </c:pt>
                <c:pt idx="3044" formatCode="0.00">
                  <c:v>225.00708030199041</c:v>
                </c:pt>
                <c:pt idx="3045" formatCode="0.00">
                  <c:v>224.99995054945057</c:v>
                </c:pt>
                <c:pt idx="3046" formatCode="0.00">
                  <c:v>225.17236426116838</c:v>
                </c:pt>
                <c:pt idx="3047" formatCode="0.00">
                  <c:v>225.4359116534892</c:v>
                </c:pt>
                <c:pt idx="3048" formatCode="0.00">
                  <c:v>224.98566162310874</c:v>
                </c:pt>
                <c:pt idx="3049" formatCode="0.00">
                  <c:v>224.96659848484853</c:v>
                </c:pt>
                <c:pt idx="3050" formatCode="0.00">
                  <c:v>224.86339641502934</c:v>
                </c:pt>
                <c:pt idx="3051" formatCode="0.00">
                  <c:v>225.40846708031719</c:v>
                </c:pt>
                <c:pt idx="3052" formatCode="0.00">
                  <c:v>226.30749810279403</c:v>
                </c:pt>
                <c:pt idx="3053" formatCode="0.00">
                  <c:v>225.31036024844721</c:v>
                </c:pt>
                <c:pt idx="3054" formatCode="0.00">
                  <c:v>224.94502208419604</c:v>
                </c:pt>
                <c:pt idx="3055" formatCode="0.00">
                  <c:v>225.12531884057975</c:v>
                </c:pt>
                <c:pt idx="3056" formatCode="0.00">
                  <c:v>225.22134770610552</c:v>
                </c:pt>
                <c:pt idx="3057" formatCode="0.00">
                  <c:v>225.22134770610552</c:v>
                </c:pt>
                <c:pt idx="3058" formatCode="0.00">
                  <c:v>225.31036024844721</c:v>
                </c:pt>
                <c:pt idx="3059" formatCode="0.00">
                  <c:v>224.86087857882029</c:v>
                </c:pt>
                <c:pt idx="3060" formatCode="0.00">
                  <c:v>225.22134770610552</c:v>
                </c:pt>
                <c:pt idx="3061" formatCode="0.00">
                  <c:v>225.5818168333908</c:v>
                </c:pt>
                <c:pt idx="3062" formatCode="0.00">
                  <c:v>225.5818168333908</c:v>
                </c:pt>
                <c:pt idx="3063" formatCode="0.00">
                  <c:v>225.49748275862069</c:v>
                </c:pt>
                <c:pt idx="3064" formatCode="0.00">
                  <c:v>225.22835677352643</c:v>
                </c:pt>
                <c:pt idx="3065" formatCode="0.00">
                  <c:v>224.77205172413792</c:v>
                </c:pt>
                <c:pt idx="3066" formatCode="0.00">
                  <c:v>225.13239655172416</c:v>
                </c:pt>
                <c:pt idx="3067" formatCode="0.00">
                  <c:v>225.22134770610552</c:v>
                </c:pt>
                <c:pt idx="3068" formatCode="0.00">
                  <c:v>225.22134770610552</c:v>
                </c:pt>
                <c:pt idx="3069" formatCode="0.00">
                  <c:v>225.22134770610552</c:v>
                </c:pt>
                <c:pt idx="3070" formatCode="0.00">
                  <c:v>225.96003754736481</c:v>
                </c:pt>
                <c:pt idx="3071" formatCode="0.00">
                  <c:v>226.05087878787879</c:v>
                </c:pt>
                <c:pt idx="3072" formatCode="0.00">
                  <c:v>225.97948332760402</c:v>
                </c:pt>
                <c:pt idx="3073" formatCode="0.00">
                  <c:v>226.09401851851857</c:v>
                </c:pt>
                <c:pt idx="3074" formatCode="0.00">
                  <c:v>226.30905263157899</c:v>
                </c:pt>
                <c:pt idx="3075" formatCode="0.00">
                  <c:v>226.42966666666669</c:v>
                </c:pt>
                <c:pt idx="3076" formatCode="0.00">
                  <c:v>226.20423134328362</c:v>
                </c:pt>
                <c:pt idx="3077" formatCode="0.00">
                  <c:v>225.88377702702701</c:v>
                </c:pt>
                <c:pt idx="3078" formatCode="0.00">
                  <c:v>225.6015067114094</c:v>
                </c:pt>
                <c:pt idx="3079" formatCode="0.00">
                  <c:v>226.04528782287829</c:v>
                </c:pt>
                <c:pt idx="3080" formatCode="0.00">
                  <c:v>225.46612499999998</c:v>
                </c:pt>
                <c:pt idx="3081" formatCode="0.00">
                  <c:v>225.77215141430949</c:v>
                </c:pt>
                <c:pt idx="3082" formatCode="0.00">
                  <c:v>225.96314955134596</c:v>
                </c:pt>
                <c:pt idx="3083" formatCode="0.00">
                  <c:v>225.78950382186775</c:v>
                </c:pt>
                <c:pt idx="3084" formatCode="0.00">
                  <c:v>226.22437873754151</c:v>
                </c:pt>
                <c:pt idx="3085" formatCode="0.00">
                  <c:v>225.97566179887156</c:v>
                </c:pt>
                <c:pt idx="3086" formatCode="0.00">
                  <c:v>225.87720265780729</c:v>
                </c:pt>
                <c:pt idx="3087" formatCode="0.00">
                  <c:v>225.87087898936176</c:v>
                </c:pt>
                <c:pt idx="3088" formatCode="0.00">
                  <c:v>226.30440339208516</c:v>
                </c:pt>
                <c:pt idx="3089" formatCode="0.00">
                  <c:v>226.13064216827405</c:v>
                </c:pt>
                <c:pt idx="3090" formatCode="0.00">
                  <c:v>226.29835773710485</c:v>
                </c:pt>
                <c:pt idx="3091" formatCode="0.00">
                  <c:v>226.38458788282296</c:v>
                </c:pt>
                <c:pt idx="3092" formatCode="0.00">
                  <c:v>226.28624225258255</c:v>
                </c:pt>
                <c:pt idx="3093" formatCode="0.00">
                  <c:v>226.28017239079693</c:v>
                </c:pt>
                <c:pt idx="3094" formatCode="0.00">
                  <c:v>226.35595727636854</c:v>
                </c:pt>
                <c:pt idx="3095" formatCode="0.00">
                  <c:v>226.00089245156985</c:v>
                </c:pt>
                <c:pt idx="3096" formatCode="0.00">
                  <c:v>225.99461764705885</c:v>
                </c:pt>
                <c:pt idx="3097" formatCode="0.00">
                  <c:v>225.81358528428098</c:v>
                </c:pt>
                <c:pt idx="3098" formatCode="0.00">
                  <c:v>225.63423745819406</c:v>
                </c:pt>
                <c:pt idx="3099" formatCode="0.00">
                  <c:v>225.72714242728185</c:v>
                </c:pt>
                <c:pt idx="3100" formatCode="0.00">
                  <c:v>225.64075735294116</c:v>
                </c:pt>
                <c:pt idx="3101" formatCode="0.00">
                  <c:v>225.65186105544427</c:v>
                </c:pt>
                <c:pt idx="3102" formatCode="0.00">
                  <c:v>225.49056837891928</c:v>
                </c:pt>
                <c:pt idx="3103" formatCode="0.00">
                  <c:v>225.31841666666668</c:v>
                </c:pt>
                <c:pt idx="3104" formatCode="0.00">
                  <c:v>225.5852259246918</c:v>
                </c:pt>
                <c:pt idx="3105" formatCode="0.00">
                  <c:v>225.43102460924516</c:v>
                </c:pt>
                <c:pt idx="3106" formatCode="0.00">
                  <c:v>225.35187043189367</c:v>
                </c:pt>
                <c:pt idx="3107" formatCode="0.00">
                  <c:v>225.20315251989396</c:v>
                </c:pt>
                <c:pt idx="3108" formatCode="0.00">
                  <c:v>225.12446074859227</c:v>
                </c:pt>
                <c:pt idx="3109" formatCode="0.00">
                  <c:v>225.3108828977837</c:v>
                </c:pt>
                <c:pt idx="3110" formatCode="0.00">
                  <c:v>225.15158605880418</c:v>
                </c:pt>
                <c:pt idx="3111" formatCode="0.00">
                  <c:v>225.25021122112216</c:v>
                </c:pt>
                <c:pt idx="3112" formatCode="0.00">
                  <c:v>225.08456992084436</c:v>
                </c:pt>
                <c:pt idx="3113" formatCode="0.00">
                  <c:v>225.17183613583913</c:v>
                </c:pt>
                <c:pt idx="3114" formatCode="0.00">
                  <c:v>225.01094069192757</c:v>
                </c:pt>
                <c:pt idx="3115" formatCode="0.00">
                  <c:v>224.92604347826088</c:v>
                </c:pt>
                <c:pt idx="3116" formatCode="0.00">
                  <c:v>224.85266765383349</c:v>
                </c:pt>
                <c:pt idx="3117" formatCode="0.00">
                  <c:v>225.01324695423119</c:v>
                </c:pt>
                <c:pt idx="3118" formatCode="0.00">
                  <c:v>225.73590640394096</c:v>
                </c:pt>
                <c:pt idx="3119" formatCode="0.00">
                  <c:v>225.57720137750081</c:v>
                </c:pt>
                <c:pt idx="3120" formatCode="0.00">
                  <c:v>225.24990671031097</c:v>
                </c:pt>
                <c:pt idx="3121" formatCode="0.00">
                  <c:v>225.52484640522871</c:v>
                </c:pt>
                <c:pt idx="3122" formatCode="0.00">
                  <c:v>224.95565232974914</c:v>
                </c:pt>
                <c:pt idx="3123" formatCode="0.00">
                  <c:v>224.26785436893209</c:v>
                </c:pt>
                <c:pt idx="3124" formatCode="0.00">
                  <c:v>224.21362923523716</c:v>
                </c:pt>
                <c:pt idx="3125" formatCode="0.00">
                  <c:v>224.05234214769433</c:v>
                </c:pt>
                <c:pt idx="3126" formatCode="0.00">
                  <c:v>224.24240135178633</c:v>
                </c:pt>
                <c:pt idx="3127" formatCode="0.00">
                  <c:v>223.78271785828795</c:v>
                </c:pt>
                <c:pt idx="3128" formatCode="0.00">
                  <c:v>223.61292038216567</c:v>
                </c:pt>
                <c:pt idx="3129" formatCode="0.00">
                  <c:v>223.56893462392901</c:v>
                </c:pt>
                <c:pt idx="3130" formatCode="0.00">
                  <c:v>223.44858330698708</c:v>
                </c:pt>
                <c:pt idx="3131" formatCode="0.00">
                  <c:v>223.36761441213653</c:v>
                </c:pt>
                <c:pt idx="3132" formatCode="0.00">
                  <c:v>223.36761441213653</c:v>
                </c:pt>
                <c:pt idx="3133" formatCode="0.00">
                  <c:v>223.28339203288016</c:v>
                </c:pt>
                <c:pt idx="3134" formatCode="0.00">
                  <c:v>223.35239873417726</c:v>
                </c:pt>
                <c:pt idx="3135" formatCode="0.00">
                  <c:v>223.26806489395386</c:v>
                </c:pt>
                <c:pt idx="3136" formatCode="0.00">
                  <c:v>223.34477644078538</c:v>
                </c:pt>
                <c:pt idx="3137" formatCode="0.00">
                  <c:v>223.57643165239455</c:v>
                </c:pt>
                <c:pt idx="3138" formatCode="0.00">
                  <c:v>223.47686594663281</c:v>
                </c:pt>
                <c:pt idx="3139" formatCode="0.00">
                  <c:v>224.12647010178117</c:v>
                </c:pt>
                <c:pt idx="3140" formatCode="0.00">
                  <c:v>224.46322264631041</c:v>
                </c:pt>
                <c:pt idx="3141" formatCode="0.00">
                  <c:v>224.52685791653391</c:v>
                </c:pt>
                <c:pt idx="3142" formatCode="0.00">
                  <c:v>224.16534749281379</c:v>
                </c:pt>
                <c:pt idx="3143" formatCode="0.00">
                  <c:v>224.06162444017914</c:v>
                </c:pt>
                <c:pt idx="3144" formatCode="0.00">
                  <c:v>223.95756904838194</c:v>
                </c:pt>
                <c:pt idx="3145" formatCode="0.00">
                  <c:v>224.01067030848333</c:v>
                </c:pt>
                <c:pt idx="3146" formatCode="0.00">
                  <c:v>224.40349919484703</c:v>
                </c:pt>
                <c:pt idx="3147" formatCode="0.00">
                  <c:v>224.55782425024188</c:v>
                </c:pt>
                <c:pt idx="3148" formatCode="0.00">
                  <c:v>224.46522724338288</c:v>
                </c:pt>
                <c:pt idx="3149" formatCode="0.00">
                  <c:v>224.62693733850131</c:v>
                </c:pt>
                <c:pt idx="3150" formatCode="0.00">
                  <c:v>224.78885649644474</c:v>
                </c:pt>
                <c:pt idx="3151" formatCode="0.00">
                  <c:v>224.78200064683051</c:v>
                </c:pt>
                <c:pt idx="3152" formatCode="0.00">
                  <c:v>224.52278647686833</c:v>
                </c:pt>
                <c:pt idx="3153" formatCode="0.00">
                  <c:v>224.43958473479947</c:v>
                </c:pt>
                <c:pt idx="3154" formatCode="0.00">
                  <c:v>224.28496382428943</c:v>
                </c:pt>
                <c:pt idx="3155" formatCode="0.00">
                  <c:v>223.62509677419357</c:v>
                </c:pt>
                <c:pt idx="3156" formatCode="0.00">
                  <c:v>223.37393195743314</c:v>
                </c:pt>
                <c:pt idx="3157" formatCode="0.00">
                  <c:v>223.47192396907221</c:v>
                </c:pt>
                <c:pt idx="3158" formatCode="0.00">
                  <c:v>222.88457809983902</c:v>
                </c:pt>
                <c:pt idx="3159" formatCode="0.00">
                  <c:v>222.9784922779923</c:v>
                </c:pt>
                <c:pt idx="3160" formatCode="0.00">
                  <c:v>223.32690675241165</c:v>
                </c:pt>
                <c:pt idx="3161" formatCode="0.00">
                  <c:v>223.08455477031799</c:v>
                </c:pt>
                <c:pt idx="3162" formatCode="0.00">
                  <c:v>223.01476508344032</c:v>
                </c:pt>
                <c:pt idx="3163" formatCode="0.00">
                  <c:v>223.26797273018931</c:v>
                </c:pt>
                <c:pt idx="3164" formatCode="0.00">
                  <c:v>223.35785246953179</c:v>
                </c:pt>
                <c:pt idx="3165" formatCode="0.00">
                  <c:v>223.45532617750717</c:v>
                </c:pt>
                <c:pt idx="3166" formatCode="0.00">
                  <c:v>223.79758213256483</c:v>
                </c:pt>
                <c:pt idx="3167" formatCode="0.00">
                  <c:v>224.228770953295</c:v>
                </c:pt>
                <c:pt idx="3168" formatCode="0.00">
                  <c:v>224.00134982444945</c:v>
                </c:pt>
                <c:pt idx="3169" formatCode="0.00">
                  <c:v>224.28559707192869</c:v>
                </c:pt>
                <c:pt idx="3170" formatCode="0.00">
                  <c:v>224.47966666666667</c:v>
                </c:pt>
                <c:pt idx="3171" formatCode="0.00">
                  <c:v>224.34883860759496</c:v>
                </c:pt>
                <c:pt idx="3172" formatCode="0.00">
                  <c:v>224.3949356872636</c:v>
                </c:pt>
                <c:pt idx="3173" formatCode="0.00">
                  <c:v>224.02752119309264</c:v>
                </c:pt>
                <c:pt idx="3174" formatCode="0.00">
                  <c:v>224.06307824726136</c:v>
                </c:pt>
                <c:pt idx="3175" formatCode="0.00">
                  <c:v>223.76510739931314</c:v>
                </c:pt>
                <c:pt idx="3176" formatCode="0.00">
                  <c:v>223.5441526479751</c:v>
                </c:pt>
                <c:pt idx="3177" formatCode="0.00">
                  <c:v>223.26718734491314</c:v>
                </c:pt>
                <c:pt idx="3178" formatCode="0.00">
                  <c:v>223.23728174235407</c:v>
                </c:pt>
                <c:pt idx="3179" formatCode="0.00">
                  <c:v>222.98920519159458</c:v>
                </c:pt>
                <c:pt idx="3180" formatCode="0.00">
                  <c:v>222.73315156201676</c:v>
                </c:pt>
                <c:pt idx="3181" formatCode="0.00">
                  <c:v>222.73315156201676</c:v>
                </c:pt>
                <c:pt idx="3182" formatCode="0.00">
                  <c:v>222.8121955445545</c:v>
                </c:pt>
                <c:pt idx="3183" formatCode="0.00">
                  <c:v>222.48087925696595</c:v>
                </c:pt>
                <c:pt idx="3184" formatCode="0.00">
                  <c:v>222.70962224976762</c:v>
                </c:pt>
                <c:pt idx="3185" formatCode="0.00">
                  <c:v>222.77316449410307</c:v>
                </c:pt>
                <c:pt idx="3186" formatCode="0.00">
                  <c:v>222.83690425862605</c:v>
                </c:pt>
                <c:pt idx="3187" formatCode="0.00">
                  <c:v>222.9838994708995</c:v>
                </c:pt>
                <c:pt idx="3188" formatCode="0.00">
                  <c:v>222.88098628428932</c:v>
                </c:pt>
                <c:pt idx="3189" formatCode="0.00">
                  <c:v>222.61462347798937</c:v>
                </c:pt>
                <c:pt idx="3190" formatCode="0.00">
                  <c:v>222.8261653099562</c:v>
                </c:pt>
                <c:pt idx="3191" formatCode="0.00">
                  <c:v>222.87485243328103</c:v>
                </c:pt>
                <c:pt idx="3192" formatCode="0.00">
                  <c:v>222.83901510859306</c:v>
                </c:pt>
                <c:pt idx="3193" formatCode="0.00">
                  <c:v>223.40226544766711</c:v>
                </c:pt>
                <c:pt idx="3194" formatCode="0.00">
                  <c:v>223.80094572420319</c:v>
                </c:pt>
                <c:pt idx="3195" formatCode="0.00">
                  <c:v>223.35239873417726</c:v>
                </c:pt>
                <c:pt idx="3196" formatCode="0.00">
                  <c:v>223.07928607675231</c:v>
                </c:pt>
                <c:pt idx="3197" formatCode="0.00">
                  <c:v>223.13275524475529</c:v>
                </c:pt>
                <c:pt idx="3198" formatCode="0.00">
                  <c:v>223.1171534054742</c:v>
                </c:pt>
                <c:pt idx="3199" formatCode="0.00">
                  <c:v>223.0278837949698</c:v>
                </c:pt>
                <c:pt idx="3200" formatCode="0.00">
                  <c:v>223.17868377430671</c:v>
                </c:pt>
                <c:pt idx="3201" formatCode="0.00">
                  <c:v>223.0936760204082</c:v>
                </c:pt>
                <c:pt idx="3202" formatCode="0.00">
                  <c:v>223.34194736842107</c:v>
                </c:pt>
                <c:pt idx="3203" formatCode="0.00">
                  <c:v>222.99632269390366</c:v>
                </c:pt>
                <c:pt idx="3204" formatCode="0.00">
                  <c:v>223.17528070175439</c:v>
                </c:pt>
                <c:pt idx="3205" formatCode="0.00">
                  <c:v>223.34194736842107</c:v>
                </c:pt>
                <c:pt idx="3206" formatCode="0.00">
                  <c:v>224.76858035714289</c:v>
                </c:pt>
                <c:pt idx="3207" formatCode="0.00">
                  <c:v>223.50861403508773</c:v>
                </c:pt>
                <c:pt idx="3208" formatCode="0.00">
                  <c:v>223.32986881583153</c:v>
                </c:pt>
                <c:pt idx="3209" formatCode="0.00">
                  <c:v>223.32655796870011</c:v>
                </c:pt>
                <c:pt idx="3210" formatCode="0.00">
                  <c:v>223.39631202046041</c:v>
                </c:pt>
                <c:pt idx="3211" formatCode="0.00">
                  <c:v>223.81240837863768</c:v>
                </c:pt>
                <c:pt idx="3212" formatCode="0.00">
                  <c:v>223.9648892090938</c:v>
                </c:pt>
                <c:pt idx="3213" formatCode="0.00">
                  <c:v>224.28528278294328</c:v>
                </c:pt>
                <c:pt idx="3214" formatCode="0.00">
                  <c:v>224.45280442449507</c:v>
                </c:pt>
                <c:pt idx="3215" formatCode="0.00">
                  <c:v>224.29950336215182</c:v>
                </c:pt>
                <c:pt idx="3216" formatCode="0.00">
                  <c:v>224.2359060102302</c:v>
                </c:pt>
                <c:pt idx="3217" formatCode="0.00">
                  <c:v>224.17966666666666</c:v>
                </c:pt>
                <c:pt idx="3218" formatCode="0.00">
                  <c:v>223.96028053435114</c:v>
                </c:pt>
                <c:pt idx="3219" formatCode="0.00">
                  <c:v>223.87465508528115</c:v>
                </c:pt>
                <c:pt idx="3220" formatCode="0.00">
                  <c:v>223.60413764927716</c:v>
                </c:pt>
                <c:pt idx="3221" formatCode="0.00">
                  <c:v>223.71408184383824</c:v>
                </c:pt>
                <c:pt idx="3222" formatCode="0.00">
                  <c:v>223.37389463840407</c:v>
                </c:pt>
                <c:pt idx="3223" formatCode="0.00">
                  <c:v>223.50873378839592</c:v>
                </c:pt>
                <c:pt idx="3224" formatCode="0.00">
                  <c:v>223.120342007435</c:v>
                </c:pt>
                <c:pt idx="3225" formatCode="0.00">
                  <c:v>223.22224837612129</c:v>
                </c:pt>
                <c:pt idx="3226" formatCode="0.00">
                  <c:v>223.16577777777786</c:v>
                </c:pt>
                <c:pt idx="3227" formatCode="0.00">
                  <c:v>223.3312870370371</c:v>
                </c:pt>
                <c:pt idx="3228" formatCode="0.00">
                  <c:v>223.39128438948995</c:v>
                </c:pt>
                <c:pt idx="3229" formatCode="0.00">
                  <c:v>223.52345863030681</c:v>
                </c:pt>
                <c:pt idx="3230" formatCode="0.00">
                  <c:v>223.66784321639244</c:v>
                </c:pt>
                <c:pt idx="3231" formatCode="0.00">
                  <c:v>223.97810724277284</c:v>
                </c:pt>
                <c:pt idx="3232" formatCode="0.00">
                  <c:v>224.0438219178082</c:v>
                </c:pt>
                <c:pt idx="3233" formatCode="0.00">
                  <c:v>224.19255112219457</c:v>
                </c:pt>
                <c:pt idx="3234" formatCode="0.00">
                  <c:v>224.26143993759752</c:v>
                </c:pt>
                <c:pt idx="3235" formatCode="0.00">
                  <c:v>224.01120536828967</c:v>
                </c:pt>
                <c:pt idx="3236" formatCode="0.00">
                  <c:v>224.24753608247428</c:v>
                </c:pt>
                <c:pt idx="3237" formatCode="0.00">
                  <c:v>224.57153391684901</c:v>
                </c:pt>
                <c:pt idx="3238" formatCode="0.00">
                  <c:v>224.55368857589986</c:v>
                </c:pt>
                <c:pt idx="3239" formatCode="0.00">
                  <c:v>224.37636571607649</c:v>
                </c:pt>
                <c:pt idx="3240" formatCode="0.00">
                  <c:v>224.27924293785313</c:v>
                </c:pt>
                <c:pt idx="3241" formatCode="0.00">
                  <c:v>224.1774922980195</c:v>
                </c:pt>
                <c:pt idx="3242" formatCode="0.00">
                  <c:v>223.99891438463959</c:v>
                </c:pt>
                <c:pt idx="3243" formatCode="0.00">
                  <c:v>223.5818759445844</c:v>
                </c:pt>
                <c:pt idx="3244" formatCode="0.00">
                  <c:v>223.24851637279599</c:v>
                </c:pt>
                <c:pt idx="3245" formatCode="0.00">
                  <c:v>222.91948614609572</c:v>
                </c:pt>
                <c:pt idx="3246" formatCode="0.00">
                  <c:v>222.27793710691824</c:v>
                </c:pt>
                <c:pt idx="3247" formatCode="0.00">
                  <c:v>221.70927709707829</c:v>
                </c:pt>
                <c:pt idx="3248" formatCode="0.00">
                  <c:v>220.91579084352466</c:v>
                </c:pt>
                <c:pt idx="3249" formatCode="0.00">
                  <c:v>220.28451799687014</c:v>
                </c:pt>
                <c:pt idx="3250" formatCode="0.00">
                  <c:v>219.07706249999998</c:v>
                </c:pt>
                <c:pt idx="3251" formatCode="0.00">
                  <c:v>218.21443436233244</c:v>
                </c:pt>
                <c:pt idx="3252" formatCode="0.00">
                  <c:v>216.85204109589037</c:v>
                </c:pt>
                <c:pt idx="3253" formatCode="0.00">
                  <c:v>216.03440410958905</c:v>
                </c:pt>
                <c:pt idx="3254" formatCode="0.00">
                  <c:v>215.05409589041096</c:v>
                </c:pt>
                <c:pt idx="3255" formatCode="0.00">
                  <c:v>214.24073972602741</c:v>
                </c:pt>
                <c:pt idx="3256" formatCode="0.00">
                  <c:v>213.57219003115264</c:v>
                </c:pt>
                <c:pt idx="3257" formatCode="0.00">
                  <c:v>212.74421882793021</c:v>
                </c:pt>
                <c:pt idx="3258" formatCode="0.00">
                  <c:v>211.92556234413971</c:v>
                </c:pt>
                <c:pt idx="3259" formatCode="0.00">
                  <c:v>211.27406608478807</c:v>
                </c:pt>
                <c:pt idx="3260" formatCode="0.00">
                  <c:v>211.1069058603492</c:v>
                </c:pt>
                <c:pt idx="3261" formatCode="0.00">
                  <c:v>210.85709105082637</c:v>
                </c:pt>
                <c:pt idx="3262" formatCode="0.00">
                  <c:v>210.61828366583549</c:v>
                </c:pt>
                <c:pt idx="3263" formatCode="0.00">
                  <c:v>210.32378767123285</c:v>
                </c:pt>
                <c:pt idx="3264" formatCode="0.00">
                  <c:v>210.08551789604732</c:v>
                </c:pt>
                <c:pt idx="3265" formatCode="0.00">
                  <c:v>209.95456046005597</c:v>
                </c:pt>
                <c:pt idx="3266" formatCode="0.00">
                  <c:v>209.51555972696246</c:v>
                </c:pt>
                <c:pt idx="3267" formatCode="0.00">
                  <c:v>209.28425193199382</c:v>
                </c:pt>
                <c:pt idx="3268" formatCode="0.00">
                  <c:v>208.83992307692313</c:v>
                </c:pt>
                <c:pt idx="3269" formatCode="0.00">
                  <c:v>208.67064038048485</c:v>
                </c:pt>
                <c:pt idx="3270" formatCode="0.00">
                  <c:v>208.57613131313136</c:v>
                </c:pt>
                <c:pt idx="3271" formatCode="0.00">
                  <c:v>209.21011538461542</c:v>
                </c:pt>
                <c:pt idx="3272" formatCode="0.00">
                  <c:v>208.08682039573821</c:v>
                </c:pt>
                <c:pt idx="3273" formatCode="0.00">
                  <c:v>208.09924885914211</c:v>
                </c:pt>
                <c:pt idx="3274" formatCode="0.00">
                  <c:v>208.20562917933137</c:v>
                </c:pt>
                <c:pt idx="3275" formatCode="0.00">
                  <c:v>208.2221433778858</c:v>
                </c:pt>
                <c:pt idx="3276" formatCode="0.00">
                  <c:v>208.2386375227687</c:v>
                </c:pt>
                <c:pt idx="3277" formatCode="0.00">
                  <c:v>208.55588099574985</c:v>
                </c:pt>
                <c:pt idx="3278" formatCode="0.00">
                  <c:v>208.77165998176849</c:v>
                </c:pt>
                <c:pt idx="3279" formatCode="0.00">
                  <c:v>209.05718923030122</c:v>
                </c:pt>
                <c:pt idx="3280" formatCode="0.00">
                  <c:v>209.02510782820593</c:v>
                </c:pt>
                <c:pt idx="3281" formatCode="0.00">
                  <c:v>208.92344207317072</c:v>
                </c:pt>
                <c:pt idx="3282" formatCode="0.00">
                  <c:v>208.8911288156288</c:v>
                </c:pt>
                <c:pt idx="3283" formatCode="0.00">
                  <c:v>209.01842481662598</c:v>
                </c:pt>
                <c:pt idx="3284" formatCode="0.00">
                  <c:v>208.90020538720543</c:v>
                </c:pt>
                <c:pt idx="3285" formatCode="0.00">
                  <c:v>208.95379350490197</c:v>
                </c:pt>
                <c:pt idx="3286" formatCode="0.00">
                  <c:v>209.09776394849786</c:v>
                </c:pt>
                <c:pt idx="3287" formatCode="0.00">
                  <c:v>209.08163496932517</c:v>
                </c:pt>
                <c:pt idx="3288" formatCode="0.00">
                  <c:v>208.99550997238421</c:v>
                </c:pt>
                <c:pt idx="3289" formatCode="0.00">
                  <c:v>209.15583522552936</c:v>
                </c:pt>
                <c:pt idx="3290" formatCode="0.00">
                  <c:v>209.79713623810989</c:v>
                </c:pt>
                <c:pt idx="3291" formatCode="0.00">
                  <c:v>209.7227392638037</c:v>
                </c:pt>
                <c:pt idx="3292" formatCode="0.00">
                  <c:v>210.04750920245399</c:v>
                </c:pt>
                <c:pt idx="3293" formatCode="0.00">
                  <c:v>210.14876463377266</c:v>
                </c:pt>
                <c:pt idx="3294" formatCode="0.00">
                  <c:v>210.55880269607843</c:v>
                </c:pt>
                <c:pt idx="3295" formatCode="0.00">
                  <c:v>210.98353872053875</c:v>
                </c:pt>
                <c:pt idx="3296" formatCode="0.00">
                  <c:v>211.31813918629555</c:v>
                </c:pt>
                <c:pt idx="3297" formatCode="0.00">
                  <c:v>212.38028300733501</c:v>
                </c:pt>
                <c:pt idx="3298" formatCode="0.00">
                  <c:v>213.38296644295309</c:v>
                </c:pt>
                <c:pt idx="3299" formatCode="0.00">
                  <c:v>213.45807171193169</c:v>
                </c:pt>
                <c:pt idx="3300" formatCode="0.00">
                  <c:v>213.68851892551896</c:v>
                </c:pt>
                <c:pt idx="3301" formatCode="0.00">
                  <c:v>213.77696093988405</c:v>
                </c:pt>
                <c:pt idx="3302" formatCode="0.00">
                  <c:v>214.41473939578887</c:v>
                </c:pt>
                <c:pt idx="3303" formatCode="0.00">
                  <c:v>214.98112080536913</c:v>
                </c:pt>
                <c:pt idx="3304" formatCode="0.00">
                  <c:v>215.4756524390244</c:v>
                </c:pt>
                <c:pt idx="3305" formatCode="0.00">
                  <c:v>216.04119262420002</c:v>
                </c:pt>
                <c:pt idx="3306" formatCode="0.00">
                  <c:v>217.00088479122226</c:v>
                </c:pt>
                <c:pt idx="3307" formatCode="0.00">
                  <c:v>217.33039262869332</c:v>
                </c:pt>
                <c:pt idx="3308" formatCode="0.00">
                  <c:v>217.96700548279017</c:v>
                </c:pt>
                <c:pt idx="3309" formatCode="0.00">
                  <c:v>218.78126484018264</c:v>
                </c:pt>
                <c:pt idx="3310" formatCode="0.00">
                  <c:v>220.05790106544904</c:v>
                </c:pt>
                <c:pt idx="3311" formatCode="0.00">
                  <c:v>221.26140231284236</c:v>
                </c:pt>
                <c:pt idx="3312" formatCode="0.00">
                  <c:v>222.39445896656537</c:v>
                </c:pt>
                <c:pt idx="3313" formatCode="0.00">
                  <c:v>224.07172075357036</c:v>
                </c:pt>
                <c:pt idx="3314" formatCode="0.00">
                  <c:v>224.96703519417477</c:v>
                </c:pt>
                <c:pt idx="3315" formatCode="0.00">
                  <c:v>226.0963333333334</c:v>
                </c:pt>
                <c:pt idx="3316" formatCode="0.00">
                  <c:v>226.98198638426629</c:v>
                </c:pt>
                <c:pt idx="3317" formatCode="0.00">
                  <c:v>227.87365821256046</c:v>
                </c:pt>
                <c:pt idx="3318" formatCode="0.00">
                  <c:v>228.11895776772246</c:v>
                </c:pt>
                <c:pt idx="3319" formatCode="0.00">
                  <c:v>228.59999909611332</c:v>
                </c:pt>
                <c:pt idx="3320" formatCode="0.00">
                  <c:v>228.61230785434847</c:v>
                </c:pt>
                <c:pt idx="3321" formatCode="0.00">
                  <c:v>228.77750255485427</c:v>
                </c:pt>
                <c:pt idx="3322" formatCode="0.00">
                  <c:v>228.94230051035728</c:v>
                </c:pt>
                <c:pt idx="3323" formatCode="0.00">
                  <c:v>229.33833013205285</c:v>
                </c:pt>
                <c:pt idx="3324" formatCode="0.00">
                  <c:v>229.5808410794603</c:v>
                </c:pt>
                <c:pt idx="3325" formatCode="0.00">
                  <c:v>230.13282913669065</c:v>
                </c:pt>
                <c:pt idx="3326" formatCode="0.00">
                  <c:v>230.60682494004794</c:v>
                </c:pt>
                <c:pt idx="3327" formatCode="0.00">
                  <c:v>231.1583401258616</c:v>
                </c:pt>
                <c:pt idx="3328" formatCode="0.00">
                  <c:v>231.47561612226554</c:v>
                </c:pt>
                <c:pt idx="3329" formatCode="0.00">
                  <c:v>232.10604764758767</c:v>
                </c:pt>
                <c:pt idx="3330" formatCode="0.00">
                  <c:v>232.42509943096741</c:v>
                </c:pt>
                <c:pt idx="3331" formatCode="0.00">
                  <c:v>232.58158340820609</c:v>
                </c:pt>
                <c:pt idx="3332" formatCode="0.00">
                  <c:v>233.21033293377286</c:v>
                </c:pt>
                <c:pt idx="3333" formatCode="0.00">
                  <c:v>233.366910698232</c:v>
                </c:pt>
                <c:pt idx="3334" formatCode="0.00">
                  <c:v>233.21163731656188</c:v>
                </c:pt>
                <c:pt idx="3335" formatCode="0.00">
                  <c:v>233.21163731656188</c:v>
                </c:pt>
                <c:pt idx="3336" formatCode="0.00">
                  <c:v>232.42509943096741</c:v>
                </c:pt>
                <c:pt idx="3337" formatCode="0.00">
                  <c:v>207.30946149271486</c:v>
                </c:pt>
                <c:pt idx="3338" formatCode="0.00">
                  <c:v>191.05455535767291</c:v>
                </c:pt>
                <c:pt idx="3339" formatCode="0.00">
                  <c:v>200.81657142857142</c:v>
                </c:pt>
                <c:pt idx="3340" formatCode="0.00">
                  <c:v>174.85297334123223</c:v>
                </c:pt>
                <c:pt idx="3341" formatCode="0.00">
                  <c:v>184.70837752675388</c:v>
                </c:pt>
                <c:pt idx="3342" formatCode="0.00">
                  <c:v>146.04945066273933</c:v>
                </c:pt>
                <c:pt idx="3343" formatCode="0.00">
                  <c:v>149.51240950693833</c:v>
                </c:pt>
                <c:pt idx="3344" formatCode="0.00">
                  <c:v>164.16446579804563</c:v>
                </c:pt>
                <c:pt idx="3345" formatCode="0.00">
                  <c:v>179.17021267772515</c:v>
                </c:pt>
                <c:pt idx="3346" formatCode="0.00">
                  <c:v>185.84241089402016</c:v>
                </c:pt>
                <c:pt idx="3347" formatCode="0.00">
                  <c:v>193.88818463810929</c:v>
                </c:pt>
                <c:pt idx="3348" formatCode="0.00">
                  <c:v>205.0637962253023</c:v>
                </c:pt>
                <c:pt idx="3349" formatCode="0.00">
                  <c:v>204.09196287566294</c:v>
                </c:pt>
                <c:pt idx="3350" formatCode="0.00">
                  <c:v>196.68948361381757</c:v>
                </c:pt>
                <c:pt idx="3351" formatCode="0.00">
                  <c:v>187.87727514792903</c:v>
                </c:pt>
                <c:pt idx="3352" formatCode="0.00">
                  <c:v>180.74469285502522</c:v>
                </c:pt>
                <c:pt idx="3353" formatCode="0.00">
                  <c:v>177.74125764321761</c:v>
                </c:pt>
                <c:pt idx="3354" formatCode="0.00">
                  <c:v>175.50705646359586</c:v>
                </c:pt>
                <c:pt idx="3355" formatCode="0.00">
                  <c:v>175.34224107142859</c:v>
                </c:pt>
                <c:pt idx="3356" formatCode="0.00">
                  <c:v>175.11498152562575</c:v>
                </c:pt>
                <c:pt idx="3357" formatCode="0.00">
                  <c:v>173.4105715137068</c:v>
                </c:pt>
                <c:pt idx="3358" formatCode="0.00">
                  <c:v>173.46791803278688</c:v>
                </c:pt>
                <c:pt idx="3359" formatCode="0.00">
                  <c:v>174.77157185450213</c:v>
                </c:pt>
                <c:pt idx="3360" formatCode="0.00">
                  <c:v>176.63278234943354</c:v>
                </c:pt>
                <c:pt idx="3361" formatCode="0.00">
                  <c:v>178.41524501932798</c:v>
                </c:pt>
                <c:pt idx="3362" formatCode="0.00">
                  <c:v>180.27777137767222</c:v>
                </c:pt>
                <c:pt idx="3363" formatCode="0.00">
                  <c:v>181.20941268900091</c:v>
                </c:pt>
                <c:pt idx="3364" formatCode="0.00">
                  <c:v>180.23179610504576</c:v>
                </c:pt>
                <c:pt idx="3365" formatCode="0.00">
                  <c:v>177.47740129449841</c:v>
                </c:pt>
                <c:pt idx="3366" formatCode="0.00">
                  <c:v>173.44838913362702</c:v>
                </c:pt>
                <c:pt idx="3367" formatCode="0.00">
                  <c:v>168.92295017584999</c:v>
                </c:pt>
                <c:pt idx="3368" formatCode="0.00">
                  <c:v>165.32895495758996</c:v>
                </c:pt>
                <c:pt idx="3369" formatCode="0.00">
                  <c:v>163.90937723672633</c:v>
                </c:pt>
                <c:pt idx="3370" formatCode="0.00">
                  <c:v>163.70251612903229</c:v>
                </c:pt>
                <c:pt idx="3371" formatCode="0.00">
                  <c:v>164.6843491366696</c:v>
                </c:pt>
                <c:pt idx="3372" formatCode="0.00">
                  <c:v>166.2054202516828</c:v>
                </c:pt>
                <c:pt idx="3373" formatCode="0.00">
                  <c:v>167.95337503662469</c:v>
                </c:pt>
                <c:pt idx="3374" formatCode="0.00">
                  <c:v>169.85466911117632</c:v>
                </c:pt>
                <c:pt idx="3375" formatCode="0.00">
                  <c:v>171.21460105757933</c:v>
                </c:pt>
                <c:pt idx="3376" formatCode="0.00">
                  <c:v>172.30416436342256</c:v>
                </c:pt>
                <c:pt idx="3377" formatCode="0.00">
                  <c:v>173.12880882352948</c:v>
                </c:pt>
                <c:pt idx="3378" formatCode="0.00">
                  <c:v>173.67090636042403</c:v>
                </c:pt>
                <c:pt idx="3379" formatCode="0.00">
                  <c:v>173.78848615203302</c:v>
                </c:pt>
                <c:pt idx="3380" formatCode="0.00">
                  <c:v>174.12842991755005</c:v>
                </c:pt>
                <c:pt idx="3381" formatCode="0.00">
                  <c:v>174.10766019417477</c:v>
                </c:pt>
                <c:pt idx="3382" formatCode="0.00">
                  <c:v>174.29328521023234</c:v>
                </c:pt>
                <c:pt idx="3383" formatCode="0.00">
                  <c:v>174.42589659224444</c:v>
                </c:pt>
                <c:pt idx="3384" formatCode="0.00">
                  <c:v>174.34413262910803</c:v>
                </c:pt>
                <c:pt idx="3385" formatCode="0.00">
                  <c:v>174.43665796421243</c:v>
                </c:pt>
                <c:pt idx="3386" formatCode="0.00">
                  <c:v>174.67195741556534</c:v>
                </c:pt>
                <c:pt idx="3387" formatCode="0.00">
                  <c:v>174.20050000000003</c:v>
                </c:pt>
                <c:pt idx="3388" formatCode="0.00">
                  <c:v>174.09638243959932</c:v>
                </c:pt>
                <c:pt idx="3389" formatCode="0.00">
                  <c:v>173.4318072040154</c:v>
                </c:pt>
                <c:pt idx="3390" formatCode="0.00">
                  <c:v>173.03675666074602</c:v>
                </c:pt>
                <c:pt idx="3391" formatCode="0.00">
                  <c:v>172.33349569605227</c:v>
                </c:pt>
                <c:pt idx="3392" formatCode="0.00">
                  <c:v>171.68321434950883</c:v>
                </c:pt>
                <c:pt idx="3393" formatCode="0.00">
                  <c:v>171.02904956703497</c:v>
                </c:pt>
                <c:pt idx="3394" formatCode="0.00">
                  <c:v>170.62302994011981</c:v>
                </c:pt>
                <c:pt idx="3395" formatCode="0.00">
                  <c:v>170.07963161057694</c:v>
                </c:pt>
                <c:pt idx="3396" formatCode="0.00">
                  <c:v>169.82589545043692</c:v>
                </c:pt>
                <c:pt idx="3397" formatCode="0.00">
                  <c:v>169.29915640096621</c:v>
                </c:pt>
                <c:pt idx="3398" formatCode="0.00">
                  <c:v>168.72984831970936</c:v>
                </c:pt>
                <c:pt idx="3399" formatCode="0.00">
                  <c:v>168.55165979381445</c:v>
                </c:pt>
                <c:pt idx="3400" formatCode="0.00">
                  <c:v>168.16925949559405</c:v>
                </c:pt>
                <c:pt idx="3401" formatCode="0.00">
                  <c:v>167.83474376141208</c:v>
                </c:pt>
                <c:pt idx="3402" formatCode="0.00">
                  <c:v>167.71117073170734</c:v>
                </c:pt>
                <c:pt idx="3403" formatCode="0.00">
                  <c:v>167.4275540623091</c:v>
                </c:pt>
                <c:pt idx="3404" formatCode="0.00">
                  <c:v>167.20828619528621</c:v>
                </c:pt>
                <c:pt idx="3405" formatCode="0.00">
                  <c:v>167.09802148557401</c:v>
                </c:pt>
                <c:pt idx="3406" formatCode="0.00">
                  <c:v>166.87273546601051</c:v>
                </c:pt>
                <c:pt idx="3407" formatCode="0.00">
                  <c:v>166.90706779661016</c:v>
                </c:pt>
                <c:pt idx="3408" formatCode="0.00">
                  <c:v>166.92640222085132</c:v>
                </c:pt>
                <c:pt idx="3409" formatCode="0.00">
                  <c:v>167.76970468557337</c:v>
                </c:pt>
                <c:pt idx="3410" formatCode="0.00">
                  <c:v>167.46741221845113</c:v>
                </c:pt>
                <c:pt idx="3411" formatCode="0.00">
                  <c:v>167.52495987654325</c:v>
                </c:pt>
                <c:pt idx="3412" formatCode="0.00">
                  <c:v>167.7279907464528</c:v>
                </c:pt>
                <c:pt idx="3413" formatCode="0.00">
                  <c:v>168.05107692307695</c:v>
                </c:pt>
                <c:pt idx="3414" formatCode="0.00">
                  <c:v>168.24866584463626</c:v>
                </c:pt>
                <c:pt idx="3415" formatCode="0.00">
                  <c:v>168.6907452190006</c:v>
                </c:pt>
                <c:pt idx="3416" formatCode="0.00">
                  <c:v>168.55370660522274</c:v>
                </c:pt>
                <c:pt idx="3417" formatCode="0.00">
                  <c:v>168.9563875421909</c:v>
                </c:pt>
                <c:pt idx="3418" formatCode="0.00">
                  <c:v>169.23437580794092</c:v>
                </c:pt>
                <c:pt idx="3419" formatCode="0.00">
                  <c:v>169.49376923076929</c:v>
                </c:pt>
                <c:pt idx="3420" formatCode="0.00">
                  <c:v>169.79266101694915</c:v>
                </c:pt>
                <c:pt idx="3421" formatCode="0.00">
                  <c:v>170.33469344870213</c:v>
                </c:pt>
                <c:pt idx="3422" formatCode="0.00">
                  <c:v>170.6991455108359</c:v>
                </c:pt>
                <c:pt idx="3423" formatCode="0.00">
                  <c:v>171.18719304779643</c:v>
                </c:pt>
                <c:pt idx="3424" formatCode="0.00">
                  <c:v>171.67339203484755</c:v>
                </c:pt>
                <c:pt idx="3425" formatCode="0.00">
                  <c:v>172.35393037777084</c:v>
                </c:pt>
                <c:pt idx="3426" formatCode="0.00">
                  <c:v>172.74671947401379</c:v>
                </c:pt>
                <c:pt idx="3427" formatCode="0.00">
                  <c:v>173.30577864992151</c:v>
                </c:pt>
                <c:pt idx="3428" formatCode="0.00">
                  <c:v>174.03252141057936</c:v>
                </c:pt>
                <c:pt idx="3429" formatCode="0.00">
                  <c:v>174.63677721678764</c:v>
                </c:pt>
                <c:pt idx="3430" formatCode="0.00">
                  <c:v>175.28172629582807</c:v>
                </c:pt>
                <c:pt idx="3431" formatCode="0.00">
                  <c:v>176.19337974683546</c:v>
                </c:pt>
                <c:pt idx="3432" formatCode="0.00">
                  <c:v>176.81770234325526</c:v>
                </c:pt>
                <c:pt idx="3433" formatCode="0.00">
                  <c:v>177.47951361621281</c:v>
                </c:pt>
                <c:pt idx="3434" formatCode="0.00">
                  <c:v>178.30242368587719</c:v>
                </c:pt>
                <c:pt idx="3435" formatCode="0.00">
                  <c:v>179.0626201329535</c:v>
                </c:pt>
                <c:pt idx="3436" formatCode="0.00">
                  <c:v>179.71986926242485</c:v>
                </c:pt>
                <c:pt idx="3437" formatCode="0.00">
                  <c:v>180.61005509816346</c:v>
                </c:pt>
                <c:pt idx="3438" formatCode="0.00">
                  <c:v>181.50516027874565</c:v>
                </c:pt>
                <c:pt idx="3439" formatCode="0.00">
                  <c:v>182.46030586370844</c:v>
                </c:pt>
                <c:pt idx="3440" formatCode="0.00">
                  <c:v>183.28399841521397</c:v>
                </c:pt>
                <c:pt idx="3441" formatCode="0.00">
                  <c:v>184.24523913732952</c:v>
                </c:pt>
                <c:pt idx="3442" formatCode="0.00">
                  <c:v>185.27252380952382</c:v>
                </c:pt>
                <c:pt idx="3443" formatCode="0.00">
                  <c:v>186.16701714830106</c:v>
                </c:pt>
                <c:pt idx="3444" formatCode="0.00">
                  <c:v>187.10123529411766</c:v>
                </c:pt>
                <c:pt idx="3445" formatCode="0.00">
                  <c:v>188.16392239185751</c:v>
                </c:pt>
                <c:pt idx="3446" formatCode="0.00">
                  <c:v>189.10217197452235</c:v>
                </c:pt>
                <c:pt idx="3447" formatCode="0.00">
                  <c:v>189.971798214855</c:v>
                </c:pt>
                <c:pt idx="3448" formatCode="0.00">
                  <c:v>190.94282456140351</c:v>
                </c:pt>
                <c:pt idx="3449" formatCode="0.00">
                  <c:v>191.81560217113667</c:v>
                </c:pt>
                <c:pt idx="3450" formatCode="0.00">
                  <c:v>192.59508120204609</c:v>
                </c:pt>
                <c:pt idx="3451" formatCode="0.00">
                  <c:v>193.90487460012798</c:v>
                </c:pt>
                <c:pt idx="3452" formatCode="0.00">
                  <c:v>194.78741562600067</c:v>
                </c:pt>
                <c:pt idx="3453" formatCode="0.00">
                  <c:v>195.59846940083307</c:v>
                </c:pt>
                <c:pt idx="3454" formatCode="0.00">
                  <c:v>196.91312824623279</c:v>
                </c:pt>
                <c:pt idx="3455" formatCode="0.00">
                  <c:v>197.44002659404035</c:v>
                </c:pt>
                <c:pt idx="3456" formatCode="0.00">
                  <c:v>198.20310249839849</c:v>
                </c:pt>
                <c:pt idx="3457" formatCode="0.00">
                  <c:v>198.97009253922511</c:v>
                </c:pt>
                <c:pt idx="3458" formatCode="0.00">
                  <c:v>199.68504988807169</c:v>
                </c:pt>
                <c:pt idx="3459" formatCode="0.00">
                  <c:v>200.23130086234434</c:v>
                </c:pt>
                <c:pt idx="3460" formatCode="0.00">
                  <c:v>201.46446636914251</c:v>
                </c:pt>
                <c:pt idx="3461" formatCode="0.00">
                  <c:v>203.28717302798984</c:v>
                </c:pt>
                <c:pt idx="3462" formatCode="0.00">
                  <c:v>203.34831746031747</c:v>
                </c:pt>
                <c:pt idx="3463" formatCode="0.00">
                  <c:v>203.10757315138059</c:v>
                </c:pt>
                <c:pt idx="3464" formatCode="0.00">
                  <c:v>202.94175277689629</c:v>
                </c:pt>
                <c:pt idx="3465" formatCode="0.00">
                  <c:v>203.29812527751349</c:v>
                </c:pt>
                <c:pt idx="3466" formatCode="0.00">
                  <c:v>203.31410935023774</c:v>
                </c:pt>
                <c:pt idx="3467" formatCode="0.00">
                  <c:v>203.31410935023774</c:v>
                </c:pt>
                <c:pt idx="3468" formatCode="0.00">
                  <c:v>201.48698798228969</c:v>
                </c:pt>
                <c:pt idx="3469" formatCode="0.00">
                  <c:v>185.27957762413575</c:v>
                </c:pt>
                <c:pt idx="3470" formatCode="0.00">
                  <c:v>181.44369540591569</c:v>
                </c:pt>
                <c:pt idx="3471" formatCode="0.00">
                  <c:v>176.70103016022625</c:v>
                </c:pt>
                <c:pt idx="3472" formatCode="0.00">
                  <c:v>171.79371002199187</c:v>
                </c:pt>
                <c:pt idx="3473" formatCode="0.00">
                  <c:v>167.95604989017889</c:v>
                </c:pt>
                <c:pt idx="3474" formatCode="0.00">
                  <c:v>164.84489655172419</c:v>
                </c:pt>
                <c:pt idx="3475" formatCode="0.00">
                  <c:v>157.07933771929825</c:v>
                </c:pt>
                <c:pt idx="3476" formatCode="0.00">
                  <c:v>155.66469067000625</c:v>
                </c:pt>
                <c:pt idx="3477" formatCode="0.00">
                  <c:v>156.64191358797748</c:v>
                </c:pt>
                <c:pt idx="3478" formatCode="0.00">
                  <c:v>163.3059711959925</c:v>
                </c:pt>
                <c:pt idx="3479" formatCode="0.00">
                  <c:v>172.28062770291447</c:v>
                </c:pt>
                <c:pt idx="3480" formatCode="0.00">
                  <c:v>178.74247994987468</c:v>
                </c:pt>
                <c:pt idx="3481" formatCode="0.00">
                  <c:v>166.22399843993762</c:v>
                </c:pt>
                <c:pt idx="3482" formatCode="0.00">
                  <c:v>161.96523228223541</c:v>
                </c:pt>
                <c:pt idx="3483" formatCode="0.00">
                  <c:v>157.92393750000002</c:v>
                </c:pt>
                <c:pt idx="3484" formatCode="0.00">
                  <c:v>154.57505064082525</c:v>
                </c:pt>
                <c:pt idx="3485" formatCode="0.00">
                  <c:v>151.65755569461831</c:v>
                </c:pt>
                <c:pt idx="3486" formatCode="0.00">
                  <c:v>150.95938384470881</c:v>
                </c:pt>
                <c:pt idx="3487" formatCode="0.00">
                  <c:v>150.09233897243107</c:v>
                </c:pt>
                <c:pt idx="3488" formatCode="0.00">
                  <c:v>150.95972516452522</c:v>
                </c:pt>
                <c:pt idx="3489" formatCode="0.00">
                  <c:v>153.02381843838197</c:v>
                </c:pt>
                <c:pt idx="3490" formatCode="0.00">
                  <c:v>154.65314438166982</c:v>
                </c:pt>
                <c:pt idx="3491" formatCode="0.00">
                  <c:v>153.90347768698931</c:v>
                </c:pt>
                <c:pt idx="3492" formatCode="0.00">
                  <c:v>151.24491823899373</c:v>
                </c:pt>
                <c:pt idx="3493" formatCode="0.00">
                  <c:v>147.76528130899942</c:v>
                </c:pt>
                <c:pt idx="3494" formatCode="0.00">
                  <c:v>145.42853841309824</c:v>
                </c:pt>
                <c:pt idx="3495" formatCode="0.00">
                  <c:v>143.90328040327663</c:v>
                </c:pt>
                <c:pt idx="3496" formatCode="0.00">
                  <c:v>143.84993253467846</c:v>
                </c:pt>
                <c:pt idx="3497" formatCode="0.00">
                  <c:v>144.38539583333338</c:v>
                </c:pt>
                <c:pt idx="3498" formatCode="0.00">
                  <c:v>145.09257057151882</c:v>
                </c:pt>
                <c:pt idx="3499" formatCode="0.00">
                  <c:v>145.80453506001265</c:v>
                </c:pt>
                <c:pt idx="3500" formatCode="0.00">
                  <c:v>145.96522678458626</c:v>
                </c:pt>
                <c:pt idx="3501" formatCode="0.00">
                  <c:v>146.83486907020873</c:v>
                </c:pt>
                <c:pt idx="3502" formatCode="0.00">
                  <c:v>148.30901518026567</c:v>
                </c:pt>
                <c:pt idx="3503" formatCode="0.00">
                  <c:v>150.38622162503952</c:v>
                </c:pt>
                <c:pt idx="3504" formatCode="0.00">
                  <c:v>152.51015729627292</c:v>
                </c:pt>
                <c:pt idx="3505" formatCode="0.00">
                  <c:v>154.36369444444446</c:v>
                </c:pt>
                <c:pt idx="3506" formatCode="0.00">
                  <c:v>155.66531788079473</c:v>
                </c:pt>
                <c:pt idx="3507" formatCode="0.00">
                  <c:v>157.01819521410584</c:v>
                </c:pt>
                <c:pt idx="3508" formatCode="0.00">
                  <c:v>158.25828301886796</c:v>
                </c:pt>
                <c:pt idx="3509" formatCode="0.00">
                  <c:v>159.11914393463232</c:v>
                </c:pt>
                <c:pt idx="3510" formatCode="0.00">
                  <c:v>160.03946874018226</c:v>
                </c:pt>
                <c:pt idx="3511" formatCode="0.00">
                  <c:v>160.73866718995291</c:v>
                </c:pt>
                <c:pt idx="3512" formatCode="0.00">
                  <c:v>161.43698807656105</c:v>
                </c:pt>
                <c:pt idx="3513" formatCode="0.00">
                  <c:v>161.92451553184816</c:v>
                </c:pt>
                <c:pt idx="3514" formatCode="0.00">
                  <c:v>162.25241010354569</c:v>
                </c:pt>
                <c:pt idx="3515" formatCode="0.00">
                  <c:v>162.4009310344828</c:v>
                </c:pt>
                <c:pt idx="3516" formatCode="0.00">
                  <c:v>162.75830516431927</c:v>
                </c:pt>
                <c:pt idx="3517" formatCode="0.00">
                  <c:v>163.18759324155195</c:v>
                </c:pt>
                <c:pt idx="3518" formatCode="0.00">
                  <c:v>163.02410763454321</c:v>
                </c:pt>
                <c:pt idx="3519" formatCode="0.00">
                  <c:v>162.92184194053212</c:v>
                </c:pt>
                <c:pt idx="3520" formatCode="0.00">
                  <c:v>162.69713642052568</c:v>
                </c:pt>
                <c:pt idx="3521" formatCode="0.00">
                  <c:v>162.59476838810642</c:v>
                </c:pt>
                <c:pt idx="3522" formatCode="0.00">
                  <c:v>162.10846165884197</c:v>
                </c:pt>
                <c:pt idx="3523" formatCode="0.00">
                  <c:v>162.01660388592921</c:v>
                </c:pt>
                <c:pt idx="3524" formatCode="0.00">
                  <c:v>161.64721135152089</c:v>
                </c:pt>
                <c:pt idx="3525" formatCode="0.00">
                  <c:v>161.34405560791708</c:v>
                </c:pt>
                <c:pt idx="3526" formatCode="0.00">
                  <c:v>161.14751856513533</c:v>
                </c:pt>
                <c:pt idx="3527" formatCode="0.00">
                  <c:v>160.88933900441086</c:v>
                </c:pt>
                <c:pt idx="3528" formatCode="0.00">
                  <c:v>160.46068358020801</c:v>
                </c:pt>
                <c:pt idx="3529" formatCode="0.00">
                  <c:v>160.09720138888892</c:v>
                </c:pt>
                <c:pt idx="3530" formatCode="0.00">
                  <c:v>160.11957811511704</c:v>
                </c:pt>
                <c:pt idx="3531" formatCode="0.00">
                  <c:v>159.96757423235206</c:v>
                </c:pt>
                <c:pt idx="3532" formatCode="0.00">
                  <c:v>160.25998795180726</c:v>
                </c:pt>
                <c:pt idx="3533" formatCode="0.00">
                  <c:v>160.55333026357573</c:v>
                </c:pt>
                <c:pt idx="3534" formatCode="0.00">
                  <c:v>160.62428775834658</c:v>
                </c:pt>
                <c:pt idx="3535" formatCode="0.00">
                  <c:v>160.81429021981523</c:v>
                </c:pt>
                <c:pt idx="3536" formatCode="0.00">
                  <c:v>161.16740472390686</c:v>
                </c:pt>
                <c:pt idx="3537" formatCode="0.00">
                  <c:v>161.5367676056338</c:v>
                </c:pt>
                <c:pt idx="3538" formatCode="0.00">
                  <c:v>161.80298073217728</c:v>
                </c:pt>
                <c:pt idx="3539" formatCode="0.00">
                  <c:v>162.17644605475044</c:v>
                </c:pt>
                <c:pt idx="3540" formatCode="0.00">
                  <c:v>162.38331653746772</c:v>
                </c:pt>
                <c:pt idx="3541" formatCode="0.00">
                  <c:v>162.98885871678553</c:v>
                </c:pt>
                <c:pt idx="3542" formatCode="0.00">
                  <c:v>163.36919109522265</c:v>
                </c:pt>
                <c:pt idx="3543" formatCode="0.00">
                  <c:v>163.8624623655914</c:v>
                </c:pt>
                <c:pt idx="3544" formatCode="0.00">
                  <c:v>164.12330372305684</c:v>
                </c:pt>
                <c:pt idx="3545" formatCode="0.00">
                  <c:v>165.23599509001639</c:v>
                </c:pt>
                <c:pt idx="3546" formatCode="0.00">
                  <c:v>165.88963934426232</c:v>
                </c:pt>
                <c:pt idx="3547" formatCode="0.00">
                  <c:v>166.62217461361394</c:v>
                </c:pt>
                <c:pt idx="3548" formatCode="0.00">
                  <c:v>167.46989086712827</c:v>
                </c:pt>
                <c:pt idx="3549" formatCode="0.00">
                  <c:v>168.11461662817555</c:v>
                </c:pt>
                <c:pt idx="3550" formatCode="0.00">
                  <c:v>168.94632782551224</c:v>
                </c:pt>
                <c:pt idx="3551" formatCode="0.00">
                  <c:v>169.91495428949986</c:v>
                </c:pt>
                <c:pt idx="3552" formatCode="0.00">
                  <c:v>170.80038395225469</c:v>
                </c:pt>
                <c:pt idx="3553" formatCode="0.00">
                  <c:v>171.8352811671088</c:v>
                </c:pt>
                <c:pt idx="3554" formatCode="0.00">
                  <c:v>172.21909675281648</c:v>
                </c:pt>
                <c:pt idx="3555" formatCode="0.00">
                  <c:v>173.25330815109348</c:v>
                </c:pt>
                <c:pt idx="3556" formatCode="0.00">
                  <c:v>174.18295359628772</c:v>
                </c:pt>
                <c:pt idx="3557" formatCode="0.00">
                  <c:v>174.6455669864373</c:v>
                </c:pt>
                <c:pt idx="3558" formatCode="0.00">
                  <c:v>175.7470337524818</c:v>
                </c:pt>
                <c:pt idx="3559" formatCode="0.00">
                  <c:v>176.70219814446656</c:v>
                </c:pt>
                <c:pt idx="3560" formatCode="0.00">
                  <c:v>177.45265803452855</c:v>
                </c:pt>
                <c:pt idx="3561" formatCode="0.00">
                  <c:v>178.22832605097651</c:v>
                </c:pt>
                <c:pt idx="3562" formatCode="0.00">
                  <c:v>179.17825564409029</c:v>
                </c:pt>
                <c:pt idx="3563" formatCode="0.00">
                  <c:v>179.90133499501499</c:v>
                </c:pt>
                <c:pt idx="3564" formatCode="0.00">
                  <c:v>180.83442857142859</c:v>
                </c:pt>
                <c:pt idx="3565" formatCode="0.00">
                  <c:v>181.69970780520347</c:v>
                </c:pt>
                <c:pt idx="3566" formatCode="0.00">
                  <c:v>182.63524264705885</c:v>
                </c:pt>
                <c:pt idx="3567" formatCode="0.00">
                  <c:v>183.74952042866715</c:v>
                </c:pt>
                <c:pt idx="3568" formatCode="0.00">
                  <c:v>185.04823489932883</c:v>
                </c:pt>
                <c:pt idx="3569" formatCode="0.00">
                  <c:v>185.65134624452682</c:v>
                </c:pt>
                <c:pt idx="3570" formatCode="0.00">
                  <c:v>186.18493308550188</c:v>
                </c:pt>
                <c:pt idx="3571" formatCode="0.00">
                  <c:v>186.65706779661022</c:v>
                </c:pt>
                <c:pt idx="3572" formatCode="0.00">
                  <c:v>187.48273818429107</c:v>
                </c:pt>
                <c:pt idx="3573" formatCode="0.00">
                  <c:v>187.38480579216358</c:v>
                </c:pt>
                <c:pt idx="3574" formatCode="0.00">
                  <c:v>187.49756158307747</c:v>
                </c:pt>
                <c:pt idx="3575" formatCode="0.00">
                  <c:v>187.50266165413538</c:v>
                </c:pt>
                <c:pt idx="3576" formatCode="0.00">
                  <c:v>187.07947843942509</c:v>
                </c:pt>
                <c:pt idx="3577" formatCode="0.00">
                  <c:v>186.83419602467444</c:v>
                </c:pt>
                <c:pt idx="3578" formatCode="0.00">
                  <c:v>186.44252674897126</c:v>
                </c:pt>
                <c:pt idx="3579" formatCode="0.00">
                  <c:v>185.44384192439861</c:v>
                </c:pt>
                <c:pt idx="3580" formatCode="0.00">
                  <c:v>185.27031497418247</c:v>
                </c:pt>
                <c:pt idx="3581" formatCode="0.00">
                  <c:v>185.24177846790892</c:v>
                </c:pt>
                <c:pt idx="3582" formatCode="0.00">
                  <c:v>184.56057785467129</c:v>
                </c:pt>
                <c:pt idx="3583" formatCode="0.00">
                  <c:v>184.20267013888886</c:v>
                </c:pt>
                <c:pt idx="3584" formatCode="0.00">
                  <c:v>184.05530501392761</c:v>
                </c:pt>
                <c:pt idx="3585" formatCode="0.00">
                  <c:v>183.36460614525143</c:v>
                </c:pt>
                <c:pt idx="3586" formatCode="0.00">
                  <c:v>183.29452364273209</c:v>
                </c:pt>
                <c:pt idx="3587" formatCode="0.00">
                  <c:v>182.89370575842699</c:v>
                </c:pt>
                <c:pt idx="3588" formatCode="0.00">
                  <c:v>182.5956577370462</c:v>
                </c:pt>
                <c:pt idx="3589" formatCode="0.00">
                  <c:v>182.51759688826027</c:v>
                </c:pt>
                <c:pt idx="3590" formatCode="0.00">
                  <c:v>182.22003401842665</c:v>
                </c:pt>
                <c:pt idx="3591" formatCode="0.00">
                  <c:v>181.66440220092298</c:v>
                </c:pt>
                <c:pt idx="3592" formatCode="0.00">
                  <c:v>181.32538875044506</c:v>
                </c:pt>
                <c:pt idx="3593" formatCode="0.00">
                  <c:v>181.2811120628123</c:v>
                </c:pt>
                <c:pt idx="3594" formatCode="0.00">
                  <c:v>181.12618897637799</c:v>
                </c:pt>
                <c:pt idx="3595" formatCode="0.00">
                  <c:v>181.30746038006453</c:v>
                </c:pt>
                <c:pt idx="3596" formatCode="0.00">
                  <c:v>181.2297863554758</c:v>
                </c:pt>
                <c:pt idx="3597" formatCode="0.00">
                  <c:v>181.44512099387831</c:v>
                </c:pt>
                <c:pt idx="3598" formatCode="0.00">
                  <c:v>181.89399963911947</c:v>
                </c:pt>
                <c:pt idx="3599" formatCode="0.00">
                  <c:v>181.73915606936418</c:v>
                </c:pt>
                <c:pt idx="3600" formatCode="0.00">
                  <c:v>181.89423644251636</c:v>
                </c:pt>
                <c:pt idx="3601" formatCode="0.00">
                  <c:v>182.2327544239798</c:v>
                </c:pt>
                <c:pt idx="3602" formatCode="0.00">
                  <c:v>182.45842507204614</c:v>
                </c:pt>
                <c:pt idx="3603" formatCode="0.00">
                  <c:v>182.65000107874866</c:v>
                </c:pt>
                <c:pt idx="3604" formatCode="0.00">
                  <c:v>182.91335906642735</c:v>
                </c:pt>
                <c:pt idx="3605" formatCode="0.00">
                  <c:v>183.02616732353997</c:v>
                </c:pt>
                <c:pt idx="3606" formatCode="0.00">
                  <c:v>183.10362499999999</c:v>
                </c:pt>
                <c:pt idx="3607" formatCode="0.00">
                  <c:v>183.66005882352943</c:v>
                </c:pt>
                <c:pt idx="3608" formatCode="0.00">
                  <c:v>184.29174688501246</c:v>
                </c:pt>
                <c:pt idx="3609" formatCode="0.00">
                  <c:v>185.17996301564727</c:v>
                </c:pt>
                <c:pt idx="3610" formatCode="0.00">
                  <c:v>185.65972947031642</c:v>
                </c:pt>
                <c:pt idx="3611" formatCode="0.00">
                  <c:v>186.44093594306051</c:v>
                </c:pt>
                <c:pt idx="3612" formatCode="0.00">
                  <c:v>187.37065124555164</c:v>
                </c:pt>
                <c:pt idx="3613" formatCode="0.00">
                  <c:v>187.92848042704628</c:v>
                </c:pt>
                <c:pt idx="3614" formatCode="0.00">
                  <c:v>188.30036654804272</c:v>
                </c:pt>
                <c:pt idx="3615" formatCode="0.00">
                  <c:v>189.30420683517269</c:v>
                </c:pt>
                <c:pt idx="3616" formatCode="0.00">
                  <c:v>189.82979729248311</c:v>
                </c:pt>
                <c:pt idx="3617" formatCode="0.00">
                  <c:v>190.13269318587231</c:v>
                </c:pt>
                <c:pt idx="3618" formatCode="0.00">
                  <c:v>190.89461186561832</c:v>
                </c:pt>
                <c:pt idx="3619" formatCode="0.00">
                  <c:v>191.28018582169713</c:v>
                </c:pt>
                <c:pt idx="3620" formatCode="0.00">
                  <c:v>191.93020487979908</c:v>
                </c:pt>
                <c:pt idx="3621" formatCode="0.00">
                  <c:v>192.27422082585281</c:v>
                </c:pt>
                <c:pt idx="3622" formatCode="0.00">
                  <c:v>192.88260819554282</c:v>
                </c:pt>
                <c:pt idx="3623" formatCode="0.00">
                  <c:v>193.15161920172602</c:v>
                </c:pt>
                <c:pt idx="3624" formatCode="0.00">
                  <c:v>193.33950125854011</c:v>
                </c:pt>
                <c:pt idx="3625" formatCode="0.00">
                  <c:v>193.60382733812949</c:v>
                </c:pt>
                <c:pt idx="3626" formatCode="0.00">
                  <c:v>194.13799999999995</c:v>
                </c:pt>
                <c:pt idx="3627" formatCode="0.00">
                  <c:v>194.32608495320375</c:v>
                </c:pt>
                <c:pt idx="3628" formatCode="0.00">
                  <c:v>194.67294236311247</c:v>
                </c:pt>
                <c:pt idx="3629" formatCode="0.00">
                  <c:v>195.34366258552399</c:v>
                </c:pt>
                <c:pt idx="3630" formatCode="0.00">
                  <c:v>195.50309009009013</c:v>
                </c:pt>
                <c:pt idx="3631" formatCode="0.00">
                  <c:v>195.74018253968254</c:v>
                </c:pt>
                <c:pt idx="3632" formatCode="0.00">
                  <c:v>196.22088141720903</c:v>
                </c:pt>
                <c:pt idx="3633" formatCode="0.00">
                  <c:v>196.64863155989869</c:v>
                </c:pt>
                <c:pt idx="3634" formatCode="0.00">
                  <c:v>196.80981274900401</c:v>
                </c:pt>
                <c:pt idx="3635" formatCode="0.00">
                  <c:v>197.32239426913313</c:v>
                </c:pt>
                <c:pt idx="3636" formatCode="0.00">
                  <c:v>197.26708645114425</c:v>
                </c:pt>
                <c:pt idx="3637" formatCode="0.00">
                  <c:v>197.83337509104152</c:v>
                </c:pt>
                <c:pt idx="3638" formatCode="0.00">
                  <c:v>198.29305464480879</c:v>
                </c:pt>
                <c:pt idx="3639" formatCode="0.00">
                  <c:v>198.62016891645388</c:v>
                </c:pt>
                <c:pt idx="3640" formatCode="0.00">
                  <c:v>198.94823931311657</c:v>
                </c:pt>
                <c:pt idx="3641" formatCode="0.00">
                  <c:v>199.19743672275058</c:v>
                </c:pt>
                <c:pt idx="3642" formatCode="0.00">
                  <c:v>199.73966544655931</c:v>
                </c:pt>
                <c:pt idx="3643" formatCode="0.00">
                  <c:v>200.09633333333335</c:v>
                </c:pt>
                <c:pt idx="3644" formatCode="0.00">
                  <c:v>200.725596259626</c:v>
                </c:pt>
                <c:pt idx="3645" formatCode="0.00">
                  <c:v>200.91719875320868</c:v>
                </c:pt>
                <c:pt idx="3646" formatCode="0.00">
                  <c:v>201.41118548387095</c:v>
                </c:pt>
                <c:pt idx="3647" formatCode="0.00">
                  <c:v>201.24468498168497</c:v>
                </c:pt>
                <c:pt idx="3648" formatCode="0.00">
                  <c:v>201.40513893967093</c:v>
                </c:pt>
                <c:pt idx="3649" formatCode="0.00">
                  <c:v>201.7192841530055</c:v>
                </c:pt>
                <c:pt idx="3650" formatCode="0.00">
                  <c:v>201.49178128400436</c:v>
                </c:pt>
                <c:pt idx="3651" formatCode="0.00">
                  <c:v>201.94360079623601</c:v>
                </c:pt>
                <c:pt idx="3652" formatCode="0.00">
                  <c:v>202.25263216732785</c:v>
                </c:pt>
                <c:pt idx="3653" formatCode="0.00">
                  <c:v>201.94578894472366</c:v>
                </c:pt>
                <c:pt idx="3654" formatCode="0.00">
                  <c:v>201.90247462473198</c:v>
                </c:pt>
                <c:pt idx="3655" formatCode="0.00">
                  <c:v>201.91207604832979</c:v>
                </c:pt>
                <c:pt idx="3656" formatCode="0.00">
                  <c:v>202.02324373013073</c:v>
                </c:pt>
                <c:pt idx="3657" formatCode="0.00">
                  <c:v>202.03940845070426</c:v>
                </c:pt>
                <c:pt idx="3658" formatCode="0.00">
                  <c:v>202.13308426966296</c:v>
                </c:pt>
                <c:pt idx="3659" formatCode="0.00">
                  <c:v>201.97308771929823</c:v>
                </c:pt>
                <c:pt idx="3660" formatCode="0.00">
                  <c:v>201.57166900175133</c:v>
                </c:pt>
                <c:pt idx="3661" formatCode="0.00">
                  <c:v>201.78303850192512</c:v>
                </c:pt>
                <c:pt idx="3662" formatCode="0.00">
                  <c:v>201.78303850192512</c:v>
                </c:pt>
                <c:pt idx="3663" formatCode="0.00">
                  <c:v>201.96592264613233</c:v>
                </c:pt>
                <c:pt idx="3664" formatCode="0.00">
                  <c:v>201.88380125962217</c:v>
                </c:pt>
                <c:pt idx="3665" formatCode="0.00">
                  <c:v>201.78303850192512</c:v>
                </c:pt>
                <c:pt idx="3666" formatCode="0.00">
                  <c:v>201.96592264613233</c:v>
                </c:pt>
                <c:pt idx="3667" formatCode="0.00">
                  <c:v>202.17205911157751</c:v>
                </c:pt>
                <c:pt idx="3668" formatCode="0.00">
                  <c:v>202.17205911157751</c:v>
                </c:pt>
                <c:pt idx="3669" formatCode="0.00">
                  <c:v>202.11799650593994</c:v>
                </c:pt>
                <c:pt idx="3670" formatCode="0.00">
                  <c:v>202.21846629409711</c:v>
                </c:pt>
                <c:pt idx="3671" formatCode="0.00">
                  <c:v>202.00062203626223</c:v>
                </c:pt>
                <c:pt idx="3672" formatCode="0.00">
                  <c:v>201.78832196310481</c:v>
                </c:pt>
                <c:pt idx="3673" formatCode="0.00">
                  <c:v>201.60023958333332</c:v>
                </c:pt>
                <c:pt idx="3674" formatCode="0.00">
                  <c:v>201.40830654658816</c:v>
                </c:pt>
                <c:pt idx="3675" formatCode="0.00">
                  <c:v>201.32647150259072</c:v>
                </c:pt>
                <c:pt idx="3676" formatCode="0.00">
                  <c:v>201.06036479503965</c:v>
                </c:pt>
                <c:pt idx="3677" formatCode="0.00">
                  <c:v>201.07910576923078</c:v>
                </c:pt>
                <c:pt idx="3678" formatCode="0.00">
                  <c:v>200.79152981494178</c:v>
                </c:pt>
                <c:pt idx="3679" formatCode="0.00">
                  <c:v>200.43009401709406</c:v>
                </c:pt>
                <c:pt idx="3680" formatCode="0.00">
                  <c:v>200.04158361774745</c:v>
                </c:pt>
                <c:pt idx="3681" formatCode="0.00">
                  <c:v>199.91168779822769</c:v>
                </c:pt>
                <c:pt idx="3682" formatCode="0.00">
                  <c:v>199.75789100817443</c:v>
                </c:pt>
                <c:pt idx="3683" formatCode="0.00">
                  <c:v>199.88549064307591</c:v>
                </c:pt>
                <c:pt idx="3684" formatCode="0.00">
                  <c:v>199.88549064307591</c:v>
                </c:pt>
                <c:pt idx="3685" formatCode="0.00">
                  <c:v>199.93374413863404</c:v>
                </c:pt>
                <c:pt idx="3686" formatCode="0.00">
                  <c:v>199.95782173174877</c:v>
                </c:pt>
                <c:pt idx="3687" formatCode="0.00">
                  <c:v>199.95782173174877</c:v>
                </c:pt>
                <c:pt idx="3688" formatCode="0.00">
                  <c:v>199.85471195652175</c:v>
                </c:pt>
                <c:pt idx="3689" formatCode="0.00">
                  <c:v>199.85471195652175</c:v>
                </c:pt>
                <c:pt idx="3690" formatCode="0.00">
                  <c:v>199.95782173174877</c:v>
                </c:pt>
                <c:pt idx="3691" formatCode="0.00">
                  <c:v>199.90758955223885</c:v>
                </c:pt>
                <c:pt idx="3692" formatCode="0.00">
                  <c:v>199.92698305084753</c:v>
                </c:pt>
                <c:pt idx="3693" formatCode="0.00">
                  <c:v>199.97500067704811</c:v>
                </c:pt>
                <c:pt idx="3694" formatCode="0.00">
                  <c:v>200.22330405405404</c:v>
                </c:pt>
                <c:pt idx="3695" formatCode="0.00">
                  <c:v>200.12291233985169</c:v>
                </c:pt>
                <c:pt idx="3696" formatCode="0.00">
                  <c:v>199.31506931359354</c:v>
                </c:pt>
                <c:pt idx="3697" formatCode="0.00">
                  <c:v>177.03001916721749</c:v>
                </c:pt>
                <c:pt idx="3698" formatCode="0.00">
                  <c:v>177.09936363636365</c:v>
                </c:pt>
                <c:pt idx="3699" formatCode="0.00">
                  <c:v>175.1506608380073</c:v>
                </c:pt>
                <c:pt idx="3700" formatCode="0.00">
                  <c:v>181.19080350645055</c:v>
                </c:pt>
                <c:pt idx="3701" formatCode="0.00">
                  <c:v>181.33978395264714</c:v>
                </c:pt>
                <c:pt idx="3702" formatCode="0.00">
                  <c:v>178.31965467625903</c:v>
                </c:pt>
                <c:pt idx="3703" formatCode="0.00">
                  <c:v>178.06345647212262</c:v>
                </c:pt>
                <c:pt idx="3704" formatCode="0.00">
                  <c:v>177.7379596122779</c:v>
                </c:pt>
                <c:pt idx="3705" formatCode="0.00">
                  <c:v>183.39207126733316</c:v>
                </c:pt>
                <c:pt idx="3706" formatCode="0.00">
                  <c:v>186.6126621621622</c:v>
                </c:pt>
                <c:pt idx="3707" formatCode="0.00">
                  <c:v>190.90725860405277</c:v>
                </c:pt>
                <c:pt idx="3708" formatCode="0.00">
                  <c:v>193.44079204107834</c:v>
                </c:pt>
                <c:pt idx="3709" formatCode="0.00">
                  <c:v>194.13359012187303</c:v>
                </c:pt>
                <c:pt idx="3710" formatCode="0.00">
                  <c:v>193.34964317745039</c:v>
                </c:pt>
                <c:pt idx="3711" formatCode="0.00">
                  <c:v>180.4753015873016</c:v>
                </c:pt>
                <c:pt idx="3712" formatCode="0.00">
                  <c:v>175.83454213036569</c:v>
                </c:pt>
                <c:pt idx="3713" formatCode="0.00">
                  <c:v>174.20006238064926</c:v>
                </c:pt>
                <c:pt idx="3714" formatCode="0.00">
                  <c:v>173.70555251432211</c:v>
                </c:pt>
                <c:pt idx="3715" formatCode="0.00">
                  <c:v>171.71876066199872</c:v>
                </c:pt>
                <c:pt idx="3716" formatCode="0.00">
                  <c:v>172.2534580152672</c:v>
                </c:pt>
                <c:pt idx="3717" formatCode="0.00">
                  <c:v>173.66626433121024</c:v>
                </c:pt>
                <c:pt idx="3718" formatCode="0.00">
                  <c:v>175.66857151979565</c:v>
                </c:pt>
                <c:pt idx="3719" formatCode="0.00">
                  <c:v>176.32280172689485</c:v>
                </c:pt>
                <c:pt idx="3720" formatCode="0.00">
                  <c:v>176.84926760563383</c:v>
                </c:pt>
                <c:pt idx="3721" formatCode="0.00">
                  <c:v>176.99117396866009</c:v>
                </c:pt>
                <c:pt idx="3722" formatCode="0.00">
                  <c:v>175.9930127918133</c:v>
                </c:pt>
                <c:pt idx="3723" formatCode="0.00">
                  <c:v>174.26028260869569</c:v>
                </c:pt>
                <c:pt idx="3724" formatCode="0.00">
                  <c:v>171.93491496163685</c:v>
                </c:pt>
                <c:pt idx="3725" formatCode="0.00">
                  <c:v>170.14798402555914</c:v>
                </c:pt>
                <c:pt idx="3726" formatCode="0.00">
                  <c:v>168.83439430764312</c:v>
                </c:pt>
                <c:pt idx="3727" formatCode="0.00">
                  <c:v>168.17041925167894</c:v>
                </c:pt>
                <c:pt idx="3728" formatCode="0.00">
                  <c:v>168.56458349328219</c:v>
                </c:pt>
                <c:pt idx="3729" formatCode="0.00">
                  <c:v>169.18641549295774</c:v>
                </c:pt>
                <c:pt idx="3730" formatCode="0.00">
                  <c:v>170.02268309859156</c:v>
                </c:pt>
                <c:pt idx="3731" formatCode="0.00">
                  <c:v>170.64584753363232</c:v>
                </c:pt>
                <c:pt idx="3732" formatCode="0.00">
                  <c:v>170.95886140519735</c:v>
                </c:pt>
                <c:pt idx="3733" formatCode="0.00">
                  <c:v>171.27729948586119</c:v>
                </c:pt>
                <c:pt idx="3734" formatCode="0.00">
                  <c:v>171.02667438867442</c:v>
                </c:pt>
                <c:pt idx="3735" formatCode="0.00">
                  <c:v>171.2803969072165</c:v>
                </c:pt>
                <c:pt idx="3736" formatCode="0.00">
                  <c:v>171.42764988706037</c:v>
                </c:pt>
                <c:pt idx="3737" formatCode="0.00">
                  <c:v>172.01582714054931</c:v>
                </c:pt>
                <c:pt idx="3738" formatCode="0.00">
                  <c:v>172.90762609258661</c:v>
                </c:pt>
                <c:pt idx="3739" formatCode="0.00">
                  <c:v>174.00773257698543</c:v>
                </c:pt>
                <c:pt idx="3740" formatCode="0.00">
                  <c:v>174.83889285714287</c:v>
                </c:pt>
                <c:pt idx="3741" formatCode="0.00">
                  <c:v>175.77486605981798</c:v>
                </c:pt>
                <c:pt idx="3742" formatCode="0.00">
                  <c:v>176.34795934959351</c:v>
                </c:pt>
                <c:pt idx="3743" formatCode="0.00">
                  <c:v>176.68779674796752</c:v>
                </c:pt>
                <c:pt idx="3744" formatCode="0.00">
                  <c:v>177.29916710013006</c:v>
                </c:pt>
                <c:pt idx="3745" formatCode="0.00">
                  <c:v>177.67195061728395</c:v>
                </c:pt>
                <c:pt idx="3746" formatCode="0.00">
                  <c:v>178.2554561972745</c:v>
                </c:pt>
                <c:pt idx="3747" formatCode="0.00">
                  <c:v>178.83299351911865</c:v>
                </c:pt>
                <c:pt idx="3748" formatCode="0.00">
                  <c:v>179.11172250970247</c:v>
                </c:pt>
                <c:pt idx="3749" formatCode="0.00">
                  <c:v>179.32535882542757</c:v>
                </c:pt>
                <c:pt idx="3750" formatCode="0.00">
                  <c:v>179.59754106280195</c:v>
                </c:pt>
                <c:pt idx="3751" formatCode="0.00">
                  <c:v>179.90875971731452</c:v>
                </c:pt>
                <c:pt idx="3752" formatCode="0.00">
                  <c:v>180.05096859980776</c:v>
                </c:pt>
                <c:pt idx="3753" formatCode="0.00">
                  <c:v>180.22085348688421</c:v>
                </c:pt>
                <c:pt idx="3754" formatCode="0.00">
                  <c:v>180.45828753993612</c:v>
                </c:pt>
                <c:pt idx="3755" formatCode="0.00">
                  <c:v>180.75885062240667</c:v>
                </c:pt>
                <c:pt idx="3756" formatCode="0.00">
                  <c:v>180.99506885559455</c:v>
                </c:pt>
                <c:pt idx="3757" formatCode="0.00">
                  <c:v>180.96602547770709</c:v>
                </c:pt>
                <c:pt idx="3758" formatCode="0.00">
                  <c:v>181.32888160407384</c:v>
                </c:pt>
                <c:pt idx="3759" formatCode="0.00">
                  <c:v>181.23153146853153</c:v>
                </c:pt>
                <c:pt idx="3760" formatCode="0.00">
                  <c:v>181.20234582407116</c:v>
                </c:pt>
                <c:pt idx="3761" formatCode="0.00">
                  <c:v>181.60251791944182</c:v>
                </c:pt>
                <c:pt idx="3762" formatCode="0.00">
                  <c:v>181.50516027874565</c:v>
                </c:pt>
                <c:pt idx="3763" formatCode="0.00">
                  <c:v>181.1407689873418</c:v>
                </c:pt>
                <c:pt idx="3764" formatCode="0.00">
                  <c:v>178.94622295805743</c:v>
                </c:pt>
                <c:pt idx="3765" formatCode="0.00">
                  <c:v>173.56910483364723</c:v>
                </c:pt>
                <c:pt idx="3766" formatCode="0.00">
                  <c:v>165.21062722447707</c:v>
                </c:pt>
                <c:pt idx="3767" formatCode="0.00">
                  <c:v>159.92990009337072</c:v>
                </c:pt>
                <c:pt idx="3768" formatCode="0.00">
                  <c:v>156.24020223325064</c:v>
                </c:pt>
                <c:pt idx="3769" formatCode="0.00">
                  <c:v>146.17830517879165</c:v>
                </c:pt>
                <c:pt idx="3770" formatCode="0.00">
                  <c:v>127.07574839498628</c:v>
                </c:pt>
                <c:pt idx="3771" formatCode="0.00">
                  <c:v>121.27054343188055</c:v>
                </c:pt>
                <c:pt idx="3772" formatCode="0.00">
                  <c:v>123.09075410833842</c:v>
                </c:pt>
                <c:pt idx="3773" formatCode="0.00">
                  <c:v>123.20068973891927</c:v>
                </c:pt>
                <c:pt idx="3774" formatCode="0.00">
                  <c:v>132.62550000000005</c:v>
                </c:pt>
                <c:pt idx="3775" formatCode="0.00">
                  <c:v>123.38227365883063</c:v>
                </c:pt>
                <c:pt idx="3776" formatCode="0.00">
                  <c:v>107.94020853365387</c:v>
                </c:pt>
                <c:pt idx="3777" formatCode="0.00">
                  <c:v>98.285350993377492</c:v>
                </c:pt>
                <c:pt idx="3778" formatCode="0.00">
                  <c:v>98.873707803992744</c:v>
                </c:pt>
                <c:pt idx="3779" formatCode="0.00">
                  <c:v>99.056395940624071</c:v>
                </c:pt>
                <c:pt idx="3780" formatCode="0.00">
                  <c:v>101.46216540212443</c:v>
                </c:pt>
                <c:pt idx="3781" formatCode="0.00">
                  <c:v>105.35700669303318</c:v>
                </c:pt>
                <c:pt idx="3782" formatCode="0.00">
                  <c:v>104.88445903137377</c:v>
                </c:pt>
                <c:pt idx="3783" formatCode="0.00">
                  <c:v>101.5235150868638</c:v>
                </c:pt>
                <c:pt idx="3784" formatCode="0.00">
                  <c:v>97.538281754492871</c:v>
                </c:pt>
                <c:pt idx="3785" formatCode="0.00">
                  <c:v>96.290185501066119</c:v>
                </c:pt>
                <c:pt idx="3786" formatCode="0.00">
                  <c:v>96.99854033485542</c:v>
                </c:pt>
                <c:pt idx="3787" formatCode="0.00">
                  <c:v>98.476448065793491</c:v>
                </c:pt>
                <c:pt idx="3788" formatCode="0.00">
                  <c:v>99.764904326630116</c:v>
                </c:pt>
                <c:pt idx="3789" formatCode="0.00">
                  <c:v>102.14794361475164</c:v>
                </c:pt>
                <c:pt idx="3790" formatCode="0.00">
                  <c:v>105.55159060402686</c:v>
                </c:pt>
                <c:pt idx="3791" formatCode="0.00">
                  <c:v>109.31973488087965</c:v>
                </c:pt>
                <c:pt idx="3792" formatCode="0.00">
                  <c:v>112.70118765281174</c:v>
                </c:pt>
                <c:pt idx="3793" formatCode="0.00">
                  <c:v>115.37386491442547</c:v>
                </c:pt>
                <c:pt idx="3794" formatCode="0.00">
                  <c:v>117.37451848457073</c:v>
                </c:pt>
                <c:pt idx="3795" formatCode="0.00">
                  <c:v>119.44897374847375</c:v>
                </c:pt>
                <c:pt idx="3796" formatCode="0.00">
                  <c:v>121.22780804387571</c:v>
                </c:pt>
                <c:pt idx="3797" formatCode="0.00">
                  <c:v>121.94736264070585</c:v>
                </c:pt>
                <c:pt idx="3798" formatCode="0.00">
                  <c:v>122.01724757281553</c:v>
                </c:pt>
                <c:pt idx="3799" formatCode="0.00">
                  <c:v>121.42021415607985</c:v>
                </c:pt>
                <c:pt idx="3800" formatCode="0.00">
                  <c:v>120.32035604461865</c:v>
                </c:pt>
                <c:pt idx="3801" formatCode="0.00">
                  <c:v>119.31088033674084</c:v>
                </c:pt>
                <c:pt idx="3802" formatCode="0.00">
                  <c:v>117.99110818888224</c:v>
                </c:pt>
                <c:pt idx="3803" formatCode="0.00">
                  <c:v>116.8162262860541</c:v>
                </c:pt>
                <c:pt idx="3804" formatCode="0.00">
                  <c:v>115.97153080568722</c:v>
                </c:pt>
                <c:pt idx="3805" formatCode="0.00">
                  <c:v>115.13331572735322</c:v>
                </c:pt>
                <c:pt idx="3806" formatCode="0.00">
                  <c:v>114.40779870702323</c:v>
                </c:pt>
                <c:pt idx="3807" formatCode="0.00">
                  <c:v>114.30702285379434</c:v>
                </c:pt>
                <c:pt idx="3808" formatCode="0.00">
                  <c:v>113.68181028938909</c:v>
                </c:pt>
                <c:pt idx="3809" formatCode="0.00">
                  <c:v>113.44150889991249</c:v>
                </c:pt>
                <c:pt idx="3810" formatCode="0.00">
                  <c:v>113.35024147975534</c:v>
                </c:pt>
                <c:pt idx="3811" formatCode="0.00">
                  <c:v>113.34024759965087</c:v>
                </c:pt>
                <c:pt idx="3812" formatCode="0.00">
                  <c:v>113.37273837209304</c:v>
                </c:pt>
                <c:pt idx="3813" formatCode="0.00">
                  <c:v>113.66217247386763</c:v>
                </c:pt>
                <c:pt idx="3814" formatCode="0.00">
                  <c:v>113.96160627177704</c:v>
                </c:pt>
                <c:pt idx="3815" formatCode="0.00">
                  <c:v>114.21837010159652</c:v>
                </c:pt>
                <c:pt idx="3816" formatCode="0.00">
                  <c:v>114.85591521486646</c:v>
                </c:pt>
                <c:pt idx="3817" formatCode="0.00">
                  <c:v>115.00762833914055</c:v>
                </c:pt>
                <c:pt idx="3818" formatCode="0.00">
                  <c:v>115.54543164630601</c:v>
                </c:pt>
                <c:pt idx="3819" formatCode="0.00">
                  <c:v>116.0891217948718</c:v>
                </c:pt>
                <c:pt idx="3820" formatCode="0.00">
                  <c:v>116.48621949795682</c:v>
                </c:pt>
                <c:pt idx="3821" formatCode="0.00">
                  <c:v>116.77162825387543</c:v>
                </c:pt>
                <c:pt idx="3822" formatCode="0.00">
                  <c:v>117.21134407971869</c:v>
                </c:pt>
                <c:pt idx="3823" formatCode="0.00">
                  <c:v>117.39005640423034</c:v>
                </c:pt>
                <c:pt idx="3824" formatCode="0.00">
                  <c:v>117.76778645066275</c:v>
                </c:pt>
                <c:pt idx="3825" formatCode="0.00">
                  <c:v>118.0989167404783</c:v>
                </c:pt>
                <c:pt idx="3826" formatCode="0.00">
                  <c:v>118.65533954451348</c:v>
                </c:pt>
                <c:pt idx="3827" formatCode="0.00">
                  <c:v>118.99402579306258</c:v>
                </c:pt>
                <c:pt idx="3828" formatCode="0.00">
                  <c:v>119.4032583902584</c:v>
                </c:pt>
                <c:pt idx="3829" formatCode="0.00">
                  <c:v>120.00667559523808</c:v>
                </c:pt>
                <c:pt idx="3830" formatCode="0.00">
                  <c:v>120.57099045915328</c:v>
                </c:pt>
                <c:pt idx="3831" formatCode="0.00">
                  <c:v>121.37724088463838</c:v>
                </c:pt>
                <c:pt idx="3832" formatCode="0.00">
                  <c:v>121.84034351602281</c:v>
                </c:pt>
                <c:pt idx="3833" formatCode="0.00">
                  <c:v>122.65327319123389</c:v>
                </c:pt>
                <c:pt idx="3834" formatCode="0.00">
                  <c:v>123.6232166716822</c:v>
                </c:pt>
                <c:pt idx="3835" formatCode="0.00">
                  <c:v>124.357889960808</c:v>
                </c:pt>
                <c:pt idx="3836" formatCode="0.00">
                  <c:v>125.38384340991539</c:v>
                </c:pt>
                <c:pt idx="3837" formatCode="0.00">
                  <c:v>126.21716666666671</c:v>
                </c:pt>
                <c:pt idx="3838" formatCode="0.00">
                  <c:v>127.07180121396055</c:v>
                </c:pt>
                <c:pt idx="3839" formatCode="0.00">
                  <c:v>127.88021361288364</c:v>
                </c:pt>
                <c:pt idx="3840" formatCode="0.00">
                  <c:v>128.71056838905776</c:v>
                </c:pt>
                <c:pt idx="3841" formatCode="0.00">
                  <c:v>129.8549732441472</c:v>
                </c:pt>
                <c:pt idx="3842" formatCode="0.00">
                  <c:v>130.75008206686931</c:v>
                </c:pt>
                <c:pt idx="3843" formatCode="0.00">
                  <c:v>131.50328536733454</c:v>
                </c:pt>
                <c:pt idx="3844" formatCode="0.00">
                  <c:v>132.65931371359227</c:v>
                </c:pt>
                <c:pt idx="3845" formatCode="0.00">
                  <c:v>133.35115949060039</c:v>
                </c:pt>
                <c:pt idx="3846" formatCode="0.00">
                  <c:v>134.24276659593818</c:v>
                </c:pt>
                <c:pt idx="3847" formatCode="0.00">
                  <c:v>134.99969086509378</c:v>
                </c:pt>
                <c:pt idx="3848" formatCode="0.00">
                  <c:v>135.80428925120779</c:v>
                </c:pt>
                <c:pt idx="3849" formatCode="0.00">
                  <c:v>136.56349668874174</c:v>
                </c:pt>
                <c:pt idx="3850" formatCode="0.00">
                  <c:v>137.36140745192313</c:v>
                </c:pt>
                <c:pt idx="3851" formatCode="0.00">
                  <c:v>138.10932683658172</c:v>
                </c:pt>
                <c:pt idx="3852" formatCode="0.00">
                  <c:v>138.75148684210529</c:v>
                </c:pt>
                <c:pt idx="3853" formatCode="0.00">
                  <c:v>139.53032895129971</c:v>
                </c:pt>
                <c:pt idx="3854" formatCode="0.00">
                  <c:v>140.1652517148822</c:v>
                </c:pt>
                <c:pt idx="3855" formatCode="0.00">
                  <c:v>140.94074135876042</c:v>
                </c:pt>
                <c:pt idx="3856" formatCode="0.00">
                  <c:v>141.56338701994642</c:v>
                </c:pt>
                <c:pt idx="3857" formatCode="0.00">
                  <c:v>142.13699643175735</c:v>
                </c:pt>
                <c:pt idx="3858" formatCode="0.00">
                  <c:v>142.80534769687964</c:v>
                </c:pt>
                <c:pt idx="3859" formatCode="0.00">
                  <c:v>143.47290495990498</c:v>
                </c:pt>
                <c:pt idx="3860" formatCode="0.00">
                  <c:v>144.03704988123516</c:v>
                </c:pt>
                <c:pt idx="3861" formatCode="0.00">
                  <c:v>144.75595043039479</c:v>
                </c:pt>
                <c:pt idx="3862" formatCode="0.00">
                  <c:v>145.21714069456814</c:v>
                </c:pt>
                <c:pt idx="3863" formatCode="0.00">
                  <c:v>145.73155532482946</c:v>
                </c:pt>
                <c:pt idx="3864" formatCode="0.00">
                  <c:v>146.29461175422978</c:v>
                </c:pt>
                <c:pt idx="3865" formatCode="0.00">
                  <c:v>146.95690787518575</c:v>
                </c:pt>
                <c:pt idx="3866" formatCode="0.00">
                  <c:v>147.36753869047618</c:v>
                </c:pt>
                <c:pt idx="3867" formatCode="0.00">
                  <c:v>147.935131147541</c:v>
                </c:pt>
                <c:pt idx="3868" formatCode="0.00">
                  <c:v>148.55443027769485</c:v>
                </c:pt>
                <c:pt idx="3869" formatCode="0.00">
                  <c:v>148.96530263157896</c:v>
                </c:pt>
                <c:pt idx="3870" formatCode="0.00">
                  <c:v>149.64313185495956</c:v>
                </c:pt>
                <c:pt idx="3871" formatCode="0.00">
                  <c:v>150.05711764705885</c:v>
                </c:pt>
                <c:pt idx="3872" formatCode="0.00">
                  <c:v>150.26855889423081</c:v>
                </c:pt>
                <c:pt idx="3873" formatCode="0.00">
                  <c:v>150.63356257521059</c:v>
                </c:pt>
                <c:pt idx="3874" formatCode="0.00">
                  <c:v>151.21223169629408</c:v>
                </c:pt>
                <c:pt idx="3875" formatCode="0.00">
                  <c:v>151.5793650075415</c:v>
                </c:pt>
                <c:pt idx="3876" formatCode="0.00">
                  <c:v>151.74216666666672</c:v>
                </c:pt>
                <c:pt idx="3877" formatCode="0.00">
                  <c:v>151.90110818978548</c:v>
                </c:pt>
                <c:pt idx="3878" formatCode="0.00">
                  <c:v>152.32618099273608</c:v>
                </c:pt>
                <c:pt idx="3879" formatCode="0.00">
                  <c:v>152.38383333333337</c:v>
                </c:pt>
                <c:pt idx="3880" formatCode="0.00">
                  <c:v>152.70850698239221</c:v>
                </c:pt>
                <c:pt idx="3881" formatCode="0.00">
                  <c:v>152.60982080924856</c:v>
                </c:pt>
                <c:pt idx="3882" formatCode="0.00">
                  <c:v>153.03882266910423</c:v>
                </c:pt>
                <c:pt idx="3883" formatCode="0.00">
                  <c:v>152.89219719169722</c:v>
                </c:pt>
                <c:pt idx="3884" formatCode="0.00">
                  <c:v>153.16333628859675</c:v>
                </c:pt>
                <c:pt idx="3885" formatCode="0.00">
                  <c:v>153.9639954058193</c:v>
                </c:pt>
                <c:pt idx="3886" formatCode="0.00">
                  <c:v>154.44762599632125</c:v>
                </c:pt>
                <c:pt idx="3887" formatCode="0.00">
                  <c:v>154.08906693276026</c:v>
                </c:pt>
                <c:pt idx="3888" formatCode="0.00">
                  <c:v>154.14549308330771</c:v>
                </c:pt>
                <c:pt idx="3889" formatCode="0.00">
                  <c:v>154.36710895660204</c:v>
                </c:pt>
                <c:pt idx="3890" formatCode="0.00">
                  <c:v>154.52792767005232</c:v>
                </c:pt>
                <c:pt idx="3891" formatCode="0.00">
                  <c:v>154.56977627535343</c:v>
                </c:pt>
                <c:pt idx="3892" formatCode="0.00">
                  <c:v>154.72231839115756</c:v>
                </c:pt>
                <c:pt idx="3893" formatCode="0.00">
                  <c:v>155.14590362185393</c:v>
                </c:pt>
                <c:pt idx="3894" formatCode="0.00">
                  <c:v>155.18668985596079</c:v>
                </c:pt>
                <c:pt idx="3895" formatCode="0.00">
                  <c:v>155.20358949953948</c:v>
                </c:pt>
                <c:pt idx="3896" formatCode="0.00">
                  <c:v>155.66286209010116</c:v>
                </c:pt>
                <c:pt idx="3897" formatCode="0.00">
                  <c:v>155.55166768759571</c:v>
                </c:pt>
                <c:pt idx="3898" formatCode="0.00">
                  <c:v>155.80919149587032</c:v>
                </c:pt>
                <c:pt idx="3899" formatCode="0.00">
                  <c:v>156.12465494034876</c:v>
                </c:pt>
                <c:pt idx="3900" formatCode="0.00">
                  <c:v>156.11958618581909</c:v>
                </c:pt>
                <c:pt idx="3901" formatCode="0.00">
                  <c:v>156.00841844838121</c:v>
                </c:pt>
                <c:pt idx="3902" formatCode="0.00">
                  <c:v>156.05687973137975</c:v>
                </c:pt>
                <c:pt idx="3903" formatCode="0.00">
                  <c:v>155.99926792798294</c:v>
                </c:pt>
                <c:pt idx="3904" formatCode="0.00">
                  <c:v>156.10528187919465</c:v>
                </c:pt>
                <c:pt idx="3905" formatCode="0.00">
                  <c:v>155.9943262195122</c:v>
                </c:pt>
                <c:pt idx="3906" formatCode="0.00">
                  <c:v>156.04270749542962</c:v>
                </c:pt>
                <c:pt idx="3907" formatCode="0.00">
                  <c:v>156.19260426179605</c:v>
                </c:pt>
                <c:pt idx="3908" formatCode="0.00">
                  <c:v>156.08183176148464</c:v>
                </c:pt>
                <c:pt idx="3909" formatCode="0.00">
                  <c:v>156.01945700395021</c:v>
                </c:pt>
                <c:pt idx="3910" formatCode="0.00">
                  <c:v>156.12083718104495</c:v>
                </c:pt>
                <c:pt idx="3911" formatCode="0.00">
                  <c:v>156.11580728376327</c:v>
                </c:pt>
                <c:pt idx="3912" formatCode="0.00">
                  <c:v>155.95723368740519</c:v>
                </c:pt>
                <c:pt idx="3913" formatCode="0.00">
                  <c:v>155.899984223301</c:v>
                </c:pt>
                <c:pt idx="3914" formatCode="0.00">
                  <c:v>155.6972744383728</c:v>
                </c:pt>
                <c:pt idx="3915" formatCode="0.00">
                  <c:v>155.60038601823712</c:v>
                </c:pt>
                <c:pt idx="3916" formatCode="0.00">
                  <c:v>155.60913629449348</c:v>
                </c:pt>
                <c:pt idx="3917" formatCode="0.00">
                  <c:v>155.51193390191901</c:v>
                </c:pt>
                <c:pt idx="3918" formatCode="0.00">
                  <c:v>155.36132317073171</c:v>
                </c:pt>
                <c:pt idx="3919" formatCode="0.00">
                  <c:v>155.43172899480598</c:v>
                </c:pt>
                <c:pt idx="3920" formatCode="0.00">
                  <c:v>155.2231039437481</c:v>
                </c:pt>
                <c:pt idx="3921" formatCode="0.00">
                  <c:v>154.80929629629631</c:v>
                </c:pt>
                <c:pt idx="3922" formatCode="0.00">
                  <c:v>154.81316850490197</c:v>
                </c:pt>
                <c:pt idx="3923" formatCode="0.00">
                  <c:v>154.44762599632125</c:v>
                </c:pt>
                <c:pt idx="3924" formatCode="0.00">
                  <c:v>154.29506505062903</c:v>
                </c:pt>
                <c:pt idx="3925" formatCode="0.00">
                  <c:v>153.65798312365757</c:v>
                </c:pt>
                <c:pt idx="3926" formatCode="0.00">
                  <c:v>150.47690251379521</c:v>
                </c:pt>
                <c:pt idx="3927" formatCode="0.00">
                  <c:v>135.88895712098011</c:v>
                </c:pt>
                <c:pt idx="3928" formatCode="0.00">
                  <c:v>134.67262009803923</c:v>
                </c:pt>
                <c:pt idx="3929" formatCode="0.00">
                  <c:v>130.51108575803983</c:v>
                </c:pt>
                <c:pt idx="3930" formatCode="0.00">
                  <c:v>115.71581862745097</c:v>
                </c:pt>
                <c:pt idx="3931" formatCode="0.00">
                  <c:v>120.35252132556002</c:v>
                </c:pt>
                <c:pt idx="3932" formatCode="0.00">
                  <c:v>129.73499201964398</c:v>
                </c:pt>
                <c:pt idx="3933" formatCode="0.00">
                  <c:v>135.23323626879414</c:v>
                </c:pt>
                <c:pt idx="3934" formatCode="0.00">
                  <c:v>142.48595433650019</c:v>
                </c:pt>
                <c:pt idx="3935" formatCode="0.00">
                  <c:v>137.41661630401475</c:v>
                </c:pt>
                <c:pt idx="3936" formatCode="0.00">
                  <c:v>128.55054213913579</c:v>
                </c:pt>
                <c:pt idx="3937" formatCode="0.00">
                  <c:v>125.41542405645907</c:v>
                </c:pt>
                <c:pt idx="3938" formatCode="0.00">
                  <c:v>125.6201209330878</c:v>
                </c:pt>
                <c:pt idx="3939" formatCode="0.00">
                  <c:v>126.40933210558626</c:v>
                </c:pt>
                <c:pt idx="3940" formatCode="0.00">
                  <c:v>127.72469788148607</c:v>
                </c:pt>
                <c:pt idx="3941" formatCode="0.00">
                  <c:v>127.20276365868634</c:v>
                </c:pt>
                <c:pt idx="3942" formatCode="0.00">
                  <c:v>125.05057668711657</c:v>
                </c:pt>
                <c:pt idx="3943" formatCode="0.00">
                  <c:v>122.34227389705882</c:v>
                </c:pt>
                <c:pt idx="3944" formatCode="0.00">
                  <c:v>120.55970750382852</c:v>
                </c:pt>
                <c:pt idx="3945" formatCode="0.00">
                  <c:v>120.15862289562293</c:v>
                </c:pt>
                <c:pt idx="3946" formatCode="0.00">
                  <c:v>121.37407711138314</c:v>
                </c:pt>
                <c:pt idx="3947" formatCode="0.00">
                  <c:v>122.66196056251911</c:v>
                </c:pt>
                <c:pt idx="3948" formatCode="0.00">
                  <c:v>124.0785762763681</c:v>
                </c:pt>
                <c:pt idx="3949" formatCode="0.00">
                  <c:v>125.4510348410758</c:v>
                </c:pt>
                <c:pt idx="3950" formatCode="0.00">
                  <c:v>126.87141992665036</c:v>
                </c:pt>
                <c:pt idx="3951" formatCode="0.00">
                  <c:v>128.2426058661778</c:v>
                </c:pt>
                <c:pt idx="3952" formatCode="0.00">
                  <c:v>129.66255698136266</c:v>
                </c:pt>
                <c:pt idx="3953" formatCode="0.00">
                  <c:v>130.40250824679293</c:v>
                </c:pt>
                <c:pt idx="3954" formatCode="0.00">
                  <c:v>130.94088461538462</c:v>
                </c:pt>
                <c:pt idx="3955" formatCode="0.00">
                  <c:v>131.88525274725276</c:v>
                </c:pt>
                <c:pt idx="3956" formatCode="0.00">
                  <c:v>132.20004212454211</c:v>
                </c:pt>
                <c:pt idx="3957" formatCode="0.00">
                  <c:v>133.14441025641025</c:v>
                </c:pt>
                <c:pt idx="3958" formatCode="0.00">
                  <c:v>134.07784876260314</c:v>
                </c:pt>
                <c:pt idx="3959" formatCode="0.00">
                  <c:v>134.65064903699175</c:v>
                </c:pt>
                <c:pt idx="3960" formatCode="0.00">
                  <c:v>135.63421212121213</c:v>
                </c:pt>
                <c:pt idx="3961" formatCode="0.00">
                  <c:v>135.94061948529412</c:v>
                </c:pt>
                <c:pt idx="3962" formatCode="0.00">
                  <c:v>136.60288332821619</c:v>
                </c:pt>
                <c:pt idx="3963" formatCode="0.00">
                  <c:v>137.30381947011708</c:v>
                </c:pt>
                <c:pt idx="3964" formatCode="0.00">
                  <c:v>137.43677201112143</c:v>
                </c:pt>
                <c:pt idx="3965" formatCode="0.00">
                  <c:v>137.77663495506664</c:v>
                </c:pt>
                <c:pt idx="3966" formatCode="0.00">
                  <c:v>137.90742200124302</c:v>
                </c:pt>
                <c:pt idx="3967" formatCode="0.00">
                  <c:v>137.77071508728184</c:v>
                </c:pt>
                <c:pt idx="3968" formatCode="0.00">
                  <c:v>137.46976985616013</c:v>
                </c:pt>
                <c:pt idx="3969" formatCode="0.00">
                  <c:v>137.43703574788341</c:v>
                </c:pt>
                <c:pt idx="3970" formatCode="0.00">
                  <c:v>137.2441320754717</c:v>
                </c:pt>
                <c:pt idx="3971" formatCode="0.00">
                  <c:v>137.2149079154841</c:v>
                </c:pt>
                <c:pt idx="3972" formatCode="0.00">
                  <c:v>137.1811688804554</c:v>
                </c:pt>
                <c:pt idx="3973" formatCode="0.00">
                  <c:v>136.98588296860137</c:v>
                </c:pt>
                <c:pt idx="3974" formatCode="0.00">
                  <c:v>137.22122724379378</c:v>
                </c:pt>
                <c:pt idx="3975" formatCode="0.00">
                  <c:v>137.51635142036392</c:v>
                </c:pt>
                <c:pt idx="3976" formatCode="0.00">
                  <c:v>137.59211595131327</c:v>
                </c:pt>
                <c:pt idx="3977" formatCode="0.00">
                  <c:v>138.26895046638793</c:v>
                </c:pt>
                <c:pt idx="3978" formatCode="0.00">
                  <c:v>138.51219302775988</c:v>
                </c:pt>
                <c:pt idx="3979" formatCode="0.00">
                  <c:v>138.98443088378119</c:v>
                </c:pt>
                <c:pt idx="3980" formatCode="0.00">
                  <c:v>139.22072357723582</c:v>
                </c:pt>
                <c:pt idx="3981" formatCode="0.00">
                  <c:v>139.85849461312441</c:v>
                </c:pt>
                <c:pt idx="3982" formatCode="0.00">
                  <c:v>140.39680281690141</c:v>
                </c:pt>
                <c:pt idx="3983" formatCode="0.00">
                  <c:v>140.88159395532196</c:v>
                </c:pt>
                <c:pt idx="3984" formatCode="0.00">
                  <c:v>141.13952489284537</c:v>
                </c:pt>
                <c:pt idx="3985" formatCode="0.00">
                  <c:v>142.03704163912761</c:v>
                </c:pt>
                <c:pt idx="3986" formatCode="0.00">
                  <c:v>142.20516787838733</c:v>
                </c:pt>
                <c:pt idx="3987" formatCode="0.00">
                  <c:v>142.595974851092</c:v>
                </c:pt>
                <c:pt idx="3988" formatCode="0.00">
                  <c:v>142.99537338629591</c:v>
                </c:pt>
                <c:pt idx="3989" formatCode="0.00">
                  <c:v>143.27575256707519</c:v>
                </c:pt>
                <c:pt idx="3990" formatCode="0.00">
                  <c:v>143.61256853634254</c:v>
                </c:pt>
                <c:pt idx="3991" formatCode="0.00">
                  <c:v>144.12180398671094</c:v>
                </c:pt>
                <c:pt idx="3992" formatCode="0.00">
                  <c:v>144.57766090425534</c:v>
                </c:pt>
                <c:pt idx="3993" formatCode="0.00">
                  <c:v>144.91940599001663</c:v>
                </c:pt>
                <c:pt idx="3994" formatCode="0.00">
                  <c:v>145.03314652014652</c:v>
                </c:pt>
                <c:pt idx="3995" formatCode="0.00">
                  <c:v>145.82954436290862</c:v>
                </c:pt>
                <c:pt idx="3996" formatCode="0.00">
                  <c:v>146.10966889856047</c:v>
                </c:pt>
                <c:pt idx="3997" formatCode="0.00">
                  <c:v>146.45163331094696</c:v>
                </c:pt>
                <c:pt idx="3998" formatCode="0.00">
                  <c:v>146.79488088829072</c:v>
                </c:pt>
                <c:pt idx="3999" formatCode="0.00">
                  <c:v>147.13951719487531</c:v>
                </c:pt>
                <c:pt idx="4000" formatCode="0.00">
                  <c:v>147.54645724907064</c:v>
                </c:pt>
                <c:pt idx="4001" formatCode="0.00">
                  <c:v>147.66076574136764</c:v>
                </c:pt>
                <c:pt idx="4002" formatCode="0.00">
                  <c:v>148.0685084745763</c:v>
                </c:pt>
                <c:pt idx="4003" formatCode="0.00">
                  <c:v>148.47951407256699</c:v>
                </c:pt>
                <c:pt idx="4004" formatCode="0.00">
                  <c:v>148.71355970149256</c:v>
                </c:pt>
                <c:pt idx="4005" formatCode="0.00">
                  <c:v>148.94608423913047</c:v>
                </c:pt>
                <c:pt idx="4006" formatCode="0.00">
                  <c:v>149.41771730245236</c:v>
                </c:pt>
                <c:pt idx="4007" formatCode="0.00">
                  <c:v>149.77665187713311</c:v>
                </c:pt>
                <c:pt idx="4008" formatCode="0.00">
                  <c:v>150.0740027378508</c:v>
                </c:pt>
                <c:pt idx="4009" formatCode="0.00">
                  <c:v>150.61049399244766</c:v>
                </c:pt>
                <c:pt idx="4010" formatCode="0.00">
                  <c:v>150.91188123924272</c:v>
                </c:pt>
                <c:pt idx="4011" formatCode="0.00">
                  <c:v>151.22032550103665</c:v>
                </c:pt>
                <c:pt idx="4012" formatCode="0.00">
                  <c:v>151.77036568457541</c:v>
                </c:pt>
                <c:pt idx="4013" formatCode="0.00">
                  <c:v>151.9557155771906</c:v>
                </c:pt>
                <c:pt idx="4014" formatCode="0.00">
                  <c:v>152.32927136379493</c:v>
                </c:pt>
                <c:pt idx="4015" formatCode="0.00">
                  <c:v>152.94815925796291</c:v>
                </c:pt>
                <c:pt idx="4016" formatCode="0.00">
                  <c:v>153.80402384291725</c:v>
                </c:pt>
                <c:pt idx="4017" formatCode="0.00">
                  <c:v>153.758253164557</c:v>
                </c:pt>
                <c:pt idx="4018" formatCode="0.00">
                  <c:v>153.34374753173489</c:v>
                </c:pt>
                <c:pt idx="4019" formatCode="0.00">
                  <c:v>153.12187668320342</c:v>
                </c:pt>
                <c:pt idx="4020" formatCode="0.00">
                  <c:v>153.38484051263799</c:v>
                </c:pt>
                <c:pt idx="4021" formatCode="0.00">
                  <c:v>153.41267753493372</c:v>
                </c:pt>
                <c:pt idx="4022" formatCode="0.00">
                  <c:v>168.84543243243246</c:v>
                </c:pt>
                <c:pt idx="4023" formatCode="0.00">
                  <c:v>165.40978649237476</c:v>
                </c:pt>
                <c:pt idx="4024" formatCode="0.00">
                  <c:v>159.13064164827082</c:v>
                </c:pt>
                <c:pt idx="4025" formatCode="0.00">
                  <c:v>167.96806869662092</c:v>
                </c:pt>
                <c:pt idx="4026" formatCode="0.00">
                  <c:v>175.76684471117781</c:v>
                </c:pt>
                <c:pt idx="4027" formatCode="0.00">
                  <c:v>167.03108027262402</c:v>
                </c:pt>
                <c:pt idx="4028" formatCode="0.00">
                  <c:v>160.09337757437075</c:v>
                </c:pt>
                <c:pt idx="4029" formatCode="0.00">
                  <c:v>158.10561036468332</c:v>
                </c:pt>
                <c:pt idx="4030" formatCode="0.00">
                  <c:v>164.8620912606342</c:v>
                </c:pt>
                <c:pt idx="4031" formatCode="0.00">
                  <c:v>179.03010730948679</c:v>
                </c:pt>
                <c:pt idx="4032" formatCode="0.00">
                  <c:v>192.55269957081549</c:v>
                </c:pt>
                <c:pt idx="4033" formatCode="0.00">
                  <c:v>192.79423775949869</c:v>
                </c:pt>
                <c:pt idx="4034" formatCode="0.00">
                  <c:v>183.60246126622107</c:v>
                </c:pt>
                <c:pt idx="4035" formatCode="0.00">
                  <c:v>179.49950512214343</c:v>
                </c:pt>
                <c:pt idx="4036" formatCode="0.00">
                  <c:v>174.12025552050477</c:v>
                </c:pt>
                <c:pt idx="4037" formatCode="0.00">
                  <c:v>171.4526687697161</c:v>
                </c:pt>
                <c:pt idx="4038" formatCode="0.00">
                  <c:v>173.09551182965299</c:v>
                </c:pt>
                <c:pt idx="4039" formatCode="0.00">
                  <c:v>180.11711741528762</c:v>
                </c:pt>
                <c:pt idx="4040" formatCode="0.00">
                  <c:v>217.96483215130024</c:v>
                </c:pt>
                <c:pt idx="4041" formatCode="0.00">
                  <c:v>281.46051870815273</c:v>
                </c:pt>
                <c:pt idx="4042" formatCode="0.00">
                  <c:v>318.58930957069714</c:v>
                </c:pt>
                <c:pt idx="4043" formatCode="0.00">
                  <c:v>333.31073622047239</c:v>
                </c:pt>
                <c:pt idx="4044" formatCode="0.00">
                  <c:v>315.96040464018876</c:v>
                </c:pt>
                <c:pt idx="4045" formatCode="0.00">
                  <c:v>292.49049606918237</c:v>
                </c:pt>
                <c:pt idx="4046" formatCode="0.00">
                  <c:v>289.99344418238985</c:v>
                </c:pt>
                <c:pt idx="4047" formatCode="0.00">
                  <c:v>294.31425687352709</c:v>
                </c:pt>
                <c:pt idx="4048" formatCode="0.00">
                  <c:v>300.55738334642575</c:v>
                </c:pt>
                <c:pt idx="4049" formatCode="0.00">
                  <c:v>298.39757760314347</c:v>
                </c:pt>
                <c:pt idx="4050" formatCode="0.00">
                  <c:v>281.14659528487238</c:v>
                </c:pt>
                <c:pt idx="4051" formatCode="0.00">
                  <c:v>262.9960125687353</c:v>
                </c:pt>
                <c:pt idx="4052" formatCode="0.00">
                  <c:v>255.54854595443837</c:v>
                </c:pt>
                <c:pt idx="4053" formatCode="0.00">
                  <c:v>258.84070800627944</c:v>
                </c:pt>
                <c:pt idx="4054" formatCode="0.00">
                  <c:v>252.03273684210527</c:v>
                </c:pt>
                <c:pt idx="4055" formatCode="0.00">
                  <c:v>246.15298035363466</c:v>
                </c:pt>
                <c:pt idx="4056" formatCode="0.00">
                  <c:v>241.19865815324172</c:v>
                </c:pt>
                <c:pt idx="4057" formatCode="0.00">
                  <c:v>240.98795088408653</c:v>
                </c:pt>
                <c:pt idx="4058" formatCode="0.00">
                  <c:v>241.50631761006289</c:v>
                </c:pt>
                <c:pt idx="4059" formatCode="0.00">
                  <c:v>239.95602554027514</c:v>
                </c:pt>
                <c:pt idx="4060" formatCode="0.00">
                  <c:v>236.24433595284884</c:v>
                </c:pt>
                <c:pt idx="4061" formatCode="0.00">
                  <c:v>233.35926719056982</c:v>
                </c:pt>
                <c:pt idx="4062" formatCode="0.00">
                  <c:v>227.48066902515725</c:v>
                </c:pt>
                <c:pt idx="4063" formatCode="0.00">
                  <c:v>240.78264636542249</c:v>
                </c:pt>
                <c:pt idx="4064" formatCode="0.00">
                  <c:v>231.29541650294703</c:v>
                </c:pt>
                <c:pt idx="4065" formatCode="0.00">
                  <c:v>228.20504322200401</c:v>
                </c:pt>
                <c:pt idx="4066" formatCode="0.00">
                  <c:v>224.90936542239692</c:v>
                </c:pt>
                <c:pt idx="4067" formatCode="0.00">
                  <c:v>221.20307858546175</c:v>
                </c:pt>
                <c:pt idx="4068" formatCode="0.00">
                  <c:v>217.19868342498037</c:v>
                </c:pt>
                <c:pt idx="4069" formatCode="0.00">
                  <c:v>214.00121218074665</c:v>
                </c:pt>
                <c:pt idx="4070" formatCode="0.00">
                  <c:v>211.44161351139044</c:v>
                </c:pt>
                <c:pt idx="4071" formatCode="0.00">
                  <c:v>209.40978178963894</c:v>
                </c:pt>
                <c:pt idx="4072" formatCode="0.00">
                  <c:v>208.29526755590427</c:v>
                </c:pt>
                <c:pt idx="4073" formatCode="0.00">
                  <c:v>206.97133333333335</c:v>
                </c:pt>
                <c:pt idx="4074" formatCode="0.00">
                  <c:v>206.1517254901961</c:v>
                </c:pt>
                <c:pt idx="4075" formatCode="0.00">
                  <c:v>204.94618965517247</c:v>
                </c:pt>
                <c:pt idx="4076" formatCode="0.00">
                  <c:v>204.03983117900515</c:v>
                </c:pt>
                <c:pt idx="4077" formatCode="0.00">
                  <c:v>203.22118644731691</c:v>
                </c:pt>
                <c:pt idx="4078" formatCode="0.00">
                  <c:v>201.58389698394052</c:v>
                </c:pt>
                <c:pt idx="4079" formatCode="0.00">
                  <c:v>201.40585714285714</c:v>
                </c:pt>
                <c:pt idx="4080" formatCode="0.00">
                  <c:v>206.04427443315095</c:v>
                </c:pt>
                <c:pt idx="4081" formatCode="0.00">
                  <c:v>207.3137416081187</c:v>
                </c:pt>
                <c:pt idx="4082" formatCode="0.00">
                  <c:v>209.39910678098209</c:v>
                </c:pt>
                <c:pt idx="4083" formatCode="0.00">
                  <c:v>212.29121011673152</c:v>
                </c:pt>
                <c:pt idx="4084" formatCode="0.00">
                  <c:v>212.0108624174116</c:v>
                </c:pt>
                <c:pt idx="4085" formatCode="0.00">
                  <c:v>209.29716149068321</c:v>
                </c:pt>
                <c:pt idx="4086" formatCode="0.00">
                  <c:v>207.00030127956572</c:v>
                </c:pt>
                <c:pt idx="4087" formatCode="0.00">
                  <c:v>203.92370046439635</c:v>
                </c:pt>
                <c:pt idx="4088" formatCode="0.00">
                  <c:v>202.12958932714619</c:v>
                </c:pt>
                <c:pt idx="4089" formatCode="0.00">
                  <c:v>201.26261375048279</c:v>
                </c:pt>
                <c:pt idx="4090" formatCode="0.00">
                  <c:v>201.31525607404552</c:v>
                </c:pt>
                <c:pt idx="4091" formatCode="0.00">
                  <c:v>202.72578441959126</c:v>
                </c:pt>
                <c:pt idx="4092" formatCode="0.00">
                  <c:v>203.35500385356463</c:v>
                </c:pt>
                <c:pt idx="4093" formatCode="0.00">
                  <c:v>206.17388631984593</c:v>
                </c:pt>
                <c:pt idx="4094" formatCode="0.00">
                  <c:v>208.50240677966104</c:v>
                </c:pt>
                <c:pt idx="4095" formatCode="0.00">
                  <c:v>211.11893220338985</c:v>
                </c:pt>
                <c:pt idx="4096" formatCode="0.00">
                  <c:v>210.60355876685944</c:v>
                </c:pt>
                <c:pt idx="4097" formatCode="0.00">
                  <c:v>210.31384745762713</c:v>
                </c:pt>
                <c:pt idx="4098" formatCode="0.00">
                  <c:v>209.30749152542373</c:v>
                </c:pt>
                <c:pt idx="4099" formatCode="0.00">
                  <c:v>207.69202542372886</c:v>
                </c:pt>
                <c:pt idx="4100" formatCode="0.00">
                  <c:v>206.31082525019247</c:v>
                </c:pt>
                <c:pt idx="4101" formatCode="0.00">
                  <c:v>205.41469295883033</c:v>
                </c:pt>
                <c:pt idx="4102" formatCode="0.00">
                  <c:v>204.4094986533282</c:v>
                </c:pt>
                <c:pt idx="4103" formatCode="0.00">
                  <c:v>204.00742093112737</c:v>
                </c:pt>
                <c:pt idx="4104" formatCode="0.00">
                  <c:v>203.72069230769233</c:v>
                </c:pt>
                <c:pt idx="4105" formatCode="0.00">
                  <c:v>203.34341890853193</c:v>
                </c:pt>
                <c:pt idx="4106" formatCode="0.00">
                  <c:v>203.74503305149889</c:v>
                </c:pt>
                <c:pt idx="4107" formatCode="0.00">
                  <c:v>203.45345332308881</c:v>
                </c:pt>
                <c:pt idx="4108" formatCode="0.00">
                  <c:v>203.65418325009611</c:v>
                </c:pt>
                <c:pt idx="4109" formatCode="0.00">
                  <c:v>203.36803072196628</c:v>
                </c:pt>
                <c:pt idx="4110" formatCode="0.00">
                  <c:v>247.54253586497893</c:v>
                </c:pt>
                <c:pt idx="4111" formatCode="0.00">
                  <c:v>281.07815906477578</c:v>
                </c:pt>
                <c:pt idx="4112" formatCode="0.00">
                  <c:v>242.29462131084708</c:v>
                </c:pt>
                <c:pt idx="4113" formatCode="0.00">
                  <c:v>266.98352067381319</c:v>
                </c:pt>
                <c:pt idx="4114" formatCode="0.00">
                  <c:v>327.34276690867398</c:v>
                </c:pt>
                <c:pt idx="4115" formatCode="0.00">
                  <c:v>329.78592701566674</c:v>
                </c:pt>
                <c:pt idx="4116" formatCode="0.00">
                  <c:v>306.43667214367593</c:v>
                </c:pt>
                <c:pt idx="4117" formatCode="0.00">
                  <c:v>288.06309541984734</c:v>
                </c:pt>
                <c:pt idx="4118" formatCode="0.00">
                  <c:v>275.92480396643782</c:v>
                </c:pt>
                <c:pt idx="4119" formatCode="0.00">
                  <c:v>265.05905263157894</c:v>
                </c:pt>
                <c:pt idx="4120" formatCode="0.00">
                  <c:v>264.7463206252383</c:v>
                </c:pt>
                <c:pt idx="4121" formatCode="0.00">
                  <c:v>266.5310952380953</c:v>
                </c:pt>
                <c:pt idx="4122" formatCode="0.00">
                  <c:v>266.82031150038085</c:v>
                </c:pt>
                <c:pt idx="4123" formatCode="0.00">
                  <c:v>262.00309900990101</c:v>
                </c:pt>
                <c:pt idx="4124" formatCode="0.00">
                  <c:v>253.27032775028553</c:v>
                </c:pt>
                <c:pt idx="4125" formatCode="0.00">
                  <c:v>246.36286671744099</c:v>
                </c:pt>
                <c:pt idx="4126" formatCode="0.00">
                  <c:v>244.26395238095247</c:v>
                </c:pt>
                <c:pt idx="4127" formatCode="0.00">
                  <c:v>248.67442857142865</c:v>
                </c:pt>
                <c:pt idx="4128" formatCode="0.00">
                  <c:v>258.47115899581587</c:v>
                </c:pt>
                <c:pt idx="4129" formatCode="0.00">
                  <c:v>266.35162082066876</c:v>
                </c:pt>
                <c:pt idx="4130" formatCode="0.00">
                  <c:v>267.26300000000003</c:v>
                </c:pt>
                <c:pt idx="4131" formatCode="0.00">
                  <c:v>265.66758663646664</c:v>
                </c:pt>
                <c:pt idx="4132" formatCode="0.00">
                  <c:v>263.37667055283941</c:v>
                </c:pt>
                <c:pt idx="4133" formatCode="0.00">
                  <c:v>260.99801872659174</c:v>
                </c:pt>
                <c:pt idx="4134" formatCode="0.00">
                  <c:v>266.89606602014169</c:v>
                </c:pt>
                <c:pt idx="4135" formatCode="0.00">
                  <c:v>271.70604623415358</c:v>
                </c:pt>
                <c:pt idx="4136" formatCode="0.00">
                  <c:v>281.76802419054707</c:v>
                </c:pt>
                <c:pt idx="4137" formatCode="0.00">
                  <c:v>291.3002498146775</c:v>
                </c:pt>
                <c:pt idx="4138" formatCode="0.00">
                  <c:v>294.61233652782897</c:v>
                </c:pt>
                <c:pt idx="4139" formatCode="0.00">
                  <c:v>293.66855964653899</c:v>
                </c:pt>
                <c:pt idx="4140" formatCode="0.00">
                  <c:v>289.61285261606491</c:v>
                </c:pt>
                <c:pt idx="4141" formatCode="0.00">
                  <c:v>287.19585504047097</c:v>
                </c:pt>
                <c:pt idx="4142" formatCode="0.00">
                  <c:v>285.64897135512302</c:v>
                </c:pt>
                <c:pt idx="4143" formatCode="0.00">
                  <c:v>282.93840322580644</c:v>
                </c:pt>
                <c:pt idx="4144" formatCode="0.00">
                  <c:v>277.09633333333329</c:v>
                </c:pt>
                <c:pt idx="4145" formatCode="0.00">
                  <c:v>271.76180995972175</c:v>
                </c:pt>
                <c:pt idx="4146" formatCode="0.00">
                  <c:v>270.46709656181417</c:v>
                </c:pt>
                <c:pt idx="4147" formatCode="0.00">
                  <c:v>275.18758866544783</c:v>
                </c:pt>
                <c:pt idx="4148" formatCode="0.00">
                  <c:v>278.47049542961605</c:v>
                </c:pt>
                <c:pt idx="4149" formatCode="0.00">
                  <c:v>277.39183771929828</c:v>
                </c:pt>
                <c:pt idx="4150" formatCode="0.00">
                  <c:v>275.30021653255307</c:v>
                </c:pt>
                <c:pt idx="4151" formatCode="0.00">
                  <c:v>274.27416807030392</c:v>
                </c:pt>
                <c:pt idx="4152" formatCode="0.00">
                  <c:v>272.5321321860124</c:v>
                </c:pt>
                <c:pt idx="4153" formatCode="0.00">
                  <c:v>269.37993548387095</c:v>
                </c:pt>
                <c:pt idx="4154" formatCode="0.00">
                  <c:v>265.1426771826853</c:v>
                </c:pt>
                <c:pt idx="4155" formatCode="0.00">
                  <c:v>260.22125688073396</c:v>
                </c:pt>
                <c:pt idx="4156" formatCode="0.00">
                  <c:v>255.77079816513768</c:v>
                </c:pt>
                <c:pt idx="4157" formatCode="0.00">
                  <c:v>252.28914678899091</c:v>
                </c:pt>
                <c:pt idx="4158" formatCode="0.00">
                  <c:v>249.97875468233568</c:v>
                </c:pt>
                <c:pt idx="4159" formatCode="0.00">
                  <c:v>248.34492505510659</c:v>
                </c:pt>
                <c:pt idx="4160" formatCode="0.00">
                  <c:v>247.18309551800147</c:v>
                </c:pt>
                <c:pt idx="4161" formatCode="0.00">
                  <c:v>246.02126598089646</c:v>
                </c:pt>
                <c:pt idx="4162" formatCode="0.00">
                  <c:v>245.05644232182223</c:v>
                </c:pt>
                <c:pt idx="4163" formatCode="0.00">
                  <c:v>244.09161866274795</c:v>
                </c:pt>
                <c:pt idx="4164" formatCode="0.00">
                  <c:v>242.73783468038212</c:v>
                </c:pt>
                <c:pt idx="4165" formatCode="0.00">
                  <c:v>241.67219941241282</c:v>
                </c:pt>
                <c:pt idx="4166" formatCode="0.00">
                  <c:v>240.32033944954131</c:v>
                </c:pt>
                <c:pt idx="4167" formatCode="0.00">
                  <c:v>239.25676375641976</c:v>
                </c:pt>
                <c:pt idx="4168" formatCode="0.00">
                  <c:v>238.29335583272203</c:v>
                </c:pt>
                <c:pt idx="4169" formatCode="0.00">
                  <c:v>237.3299479090243</c:v>
                </c:pt>
                <c:pt idx="4170" formatCode="0.00">
                  <c:v>236.17429032258065</c:v>
                </c:pt>
                <c:pt idx="4171" formatCode="0.00">
                  <c:v>235.11320168683537</c:v>
                </c:pt>
                <c:pt idx="4172" formatCode="0.00">
                  <c:v>234.34174954162089</c:v>
                </c:pt>
                <c:pt idx="4173" formatCode="0.00">
                  <c:v>233.57029739640632</c:v>
                </c:pt>
                <c:pt idx="4174" formatCode="0.00">
                  <c:v>232.70654838709677</c:v>
                </c:pt>
                <c:pt idx="4175" formatCode="0.00">
                  <c:v>232.03735005492493</c:v>
                </c:pt>
                <c:pt idx="4176" formatCode="0.00">
                  <c:v>231.65470633467595</c:v>
                </c:pt>
                <c:pt idx="4177" formatCode="0.00">
                  <c:v>230.89928059919626</c:v>
                </c:pt>
                <c:pt idx="4178" formatCode="0.00">
                  <c:v>230.24177186588926</c:v>
                </c:pt>
                <c:pt idx="4179" formatCode="0.00">
                  <c:v>229.88200436046515</c:v>
                </c:pt>
                <c:pt idx="4180" formatCode="0.00">
                  <c:v>229.51009934735319</c:v>
                </c:pt>
                <c:pt idx="4181" formatCode="0.00">
                  <c:v>228.69163587152656</c:v>
                </c:pt>
                <c:pt idx="4182" formatCode="0.00">
                  <c:v>228.39874783236996</c:v>
                </c:pt>
                <c:pt idx="4183" formatCode="0.00">
                  <c:v>227.37253840605845</c:v>
                </c:pt>
                <c:pt idx="4184" formatCode="0.00">
                  <c:v>226.71995244956778</c:v>
                </c:pt>
                <c:pt idx="4185" formatCode="0.00">
                  <c:v>226.16193808495319</c:v>
                </c:pt>
                <c:pt idx="4186" formatCode="0.00">
                  <c:v>225.69971341244155</c:v>
                </c:pt>
                <c:pt idx="4187" formatCode="0.00">
                  <c:v>224.33977165354335</c:v>
                </c:pt>
                <c:pt idx="4188" formatCode="0.00">
                  <c:v>223.03463805436337</c:v>
                </c:pt>
                <c:pt idx="4189" formatCode="0.00">
                  <c:v>222.10026752503578</c:v>
                </c:pt>
                <c:pt idx="4190" formatCode="0.00">
                  <c:v>220.81849607423271</c:v>
                </c:pt>
                <c:pt idx="4191" formatCode="0.00">
                  <c:v>219.71084236804566</c:v>
                </c:pt>
                <c:pt idx="4192" formatCode="0.00">
                  <c:v>218.23967378917388</c:v>
                </c:pt>
                <c:pt idx="4193" formatCode="0.00">
                  <c:v>216.83505201282512</c:v>
                </c:pt>
                <c:pt idx="4194" formatCode="0.00">
                  <c:v>215.52716102600644</c:v>
                </c:pt>
                <c:pt idx="4195" formatCode="0.00">
                  <c:v>214.20417647058827</c:v>
                </c:pt>
                <c:pt idx="4196" formatCode="0.00">
                  <c:v>212.98295363766053</c:v>
                </c:pt>
                <c:pt idx="4197" formatCode="0.00">
                  <c:v>211.30098145506423</c:v>
                </c:pt>
                <c:pt idx="4198" formatCode="0.00">
                  <c:v>209.96032142857143</c:v>
                </c:pt>
                <c:pt idx="4199" formatCode="0.00">
                  <c:v>208.79778183118742</c:v>
                </c:pt>
                <c:pt idx="4200" formatCode="0.00">
                  <c:v>207.73784783387043</c:v>
                </c:pt>
                <c:pt idx="4201" formatCode="0.00">
                  <c:v>206.30108243727602</c:v>
                </c:pt>
                <c:pt idx="4202" formatCode="0.00">
                  <c:v>205.11231752873567</c:v>
                </c:pt>
                <c:pt idx="4203" formatCode="0.00">
                  <c:v>204.35263963963968</c:v>
                </c:pt>
                <c:pt idx="4204" formatCode="0.00">
                  <c:v>203.17647888848794</c:v>
                </c:pt>
                <c:pt idx="4205" formatCode="0.00">
                  <c:v>202.32181288454581</c:v>
                </c:pt>
                <c:pt idx="4206" formatCode="0.00">
                  <c:v>201.51635266400871</c:v>
                </c:pt>
                <c:pt idx="4207" formatCode="0.00">
                  <c:v>200.49356665455869</c:v>
                </c:pt>
                <c:pt idx="4208" formatCode="0.00">
                  <c:v>199.54586598689005</c:v>
                </c:pt>
                <c:pt idx="4209" formatCode="0.00">
                  <c:v>199.08599270072992</c:v>
                </c:pt>
                <c:pt idx="4210" formatCode="0.00">
                  <c:v>198.24187710314564</c:v>
                </c:pt>
                <c:pt idx="4211" formatCode="0.00">
                  <c:v>197.77207258064516</c:v>
                </c:pt>
                <c:pt idx="4212" formatCode="0.00">
                  <c:v>197.30524834680386</c:v>
                </c:pt>
                <c:pt idx="4213" formatCode="0.00">
                  <c:v>196.80288577745029</c:v>
                </c:pt>
                <c:pt idx="4214" formatCode="0.00">
                  <c:v>196.44489368770763</c:v>
                </c:pt>
                <c:pt idx="4215" formatCode="0.00">
                  <c:v>195.97184202737702</c:v>
                </c:pt>
                <c:pt idx="4216" formatCode="0.00">
                  <c:v>195.60575389177166</c:v>
                </c:pt>
                <c:pt idx="4217" formatCode="0.00">
                  <c:v>195.46197959183681</c:v>
                </c:pt>
                <c:pt idx="4218" formatCode="0.00">
                  <c:v>195.01430063173544</c:v>
                </c:pt>
                <c:pt idx="4219" formatCode="0.00">
                  <c:v>194.56528879791594</c:v>
                </c:pt>
                <c:pt idx="4220" formatCode="0.00">
                  <c:v>193.95108193668528</c:v>
                </c:pt>
                <c:pt idx="4221" formatCode="0.00">
                  <c:v>193.45152459016398</c:v>
                </c:pt>
                <c:pt idx="4222" formatCode="0.00">
                  <c:v>193.35243241224796</c:v>
                </c:pt>
                <c:pt idx="4223" formatCode="0.00">
                  <c:v>192.93564573991034</c:v>
                </c:pt>
                <c:pt idx="4224" formatCode="0.00">
                  <c:v>192.74039162929748</c:v>
                </c:pt>
                <c:pt idx="4225" formatCode="0.00">
                  <c:v>192.65616398954054</c:v>
                </c:pt>
                <c:pt idx="4226" formatCode="0.00">
                  <c:v>192.21915671641793</c:v>
                </c:pt>
                <c:pt idx="4227" formatCode="0.00">
                  <c:v>191.7185927164623</c:v>
                </c:pt>
                <c:pt idx="4228" formatCode="0.00">
                  <c:v>191.14433555308918</c:v>
                </c:pt>
                <c:pt idx="4229" formatCode="0.00">
                  <c:v>190.34952782897167</c:v>
                </c:pt>
                <c:pt idx="4230" formatCode="0.00">
                  <c:v>189.76208020603386</c:v>
                </c:pt>
                <c:pt idx="4231" formatCode="0.00">
                  <c:v>189.63717340191036</c:v>
                </c:pt>
                <c:pt idx="4232" formatCode="0.00">
                  <c:v>188.35554851702673</c:v>
                </c:pt>
                <c:pt idx="4233" formatCode="0.00">
                  <c:v>188.61537659963437</c:v>
                </c:pt>
                <c:pt idx="4234" formatCode="0.00">
                  <c:v>188.69633942940749</c:v>
                </c:pt>
                <c:pt idx="4235" formatCode="0.00">
                  <c:v>188.79858394160587</c:v>
                </c:pt>
                <c:pt idx="4236" formatCode="0.00">
                  <c:v>188.87444578313253</c:v>
                </c:pt>
                <c:pt idx="4237" formatCode="0.00">
                  <c:v>188.79858394160587</c:v>
                </c:pt>
                <c:pt idx="4238" formatCode="0.00">
                  <c:v>188.71776103611825</c:v>
                </c:pt>
                <c:pt idx="4239" formatCode="0.00">
                  <c:v>188.37583266496543</c:v>
                </c:pt>
                <c:pt idx="4240" formatCode="0.00">
                  <c:v>187.99486292380607</c:v>
                </c:pt>
                <c:pt idx="4241" formatCode="0.00">
                  <c:v>187.99486292380607</c:v>
                </c:pt>
                <c:pt idx="4242" formatCode="0.00">
                  <c:v>187.91943221574348</c:v>
                </c:pt>
                <c:pt idx="4243" formatCode="0.00">
                  <c:v>187.6082510917031</c:v>
                </c:pt>
                <c:pt idx="4244" formatCode="0.00">
                  <c:v>187.453</c:v>
                </c:pt>
                <c:pt idx="4245" formatCode="0.00">
                  <c:v>187.22304358881223</c:v>
                </c:pt>
                <c:pt idx="4246" formatCode="0.00">
                  <c:v>186.95345025417578</c:v>
                </c:pt>
                <c:pt idx="4247" formatCode="0.00">
                  <c:v>186.8434576825282</c:v>
                </c:pt>
                <c:pt idx="4248" formatCode="0.00">
                  <c:v>186.88300000000001</c:v>
                </c:pt>
                <c:pt idx="4249" formatCode="0.00">
                  <c:v>186.43179096868175</c:v>
                </c:pt>
                <c:pt idx="4250" formatCode="0.00">
                  <c:v>186.51528102189781</c:v>
                </c:pt>
                <c:pt idx="4251" formatCode="0.00">
                  <c:v>186.59913752743236</c:v>
                </c:pt>
                <c:pt idx="4252" formatCode="0.00">
                  <c:v>186.56718041804183</c:v>
                </c:pt>
                <c:pt idx="4253" formatCode="0.00">
                  <c:v>186.65155200294009</c:v>
                </c:pt>
                <c:pt idx="4254" formatCode="0.00">
                  <c:v>186.76704858299593</c:v>
                </c:pt>
                <c:pt idx="4255" formatCode="0.00">
                  <c:v>186.65548895434463</c:v>
                </c:pt>
                <c:pt idx="4256" formatCode="0.00">
                  <c:v>186.69536269812019</c:v>
                </c:pt>
                <c:pt idx="4257" formatCode="0.00">
                  <c:v>186.46670711914422</c:v>
                </c:pt>
                <c:pt idx="4258" formatCode="0.00">
                  <c:v>186.62346511627905</c:v>
                </c:pt>
                <c:pt idx="4259" formatCode="0.00">
                  <c:v>186.62346511627905</c:v>
                </c:pt>
                <c:pt idx="4260" formatCode="0.00">
                  <c:v>186.58743664573331</c:v>
                </c:pt>
                <c:pt idx="4261" formatCode="0.00">
                  <c:v>186.35819408502778</c:v>
                </c:pt>
                <c:pt idx="4262" formatCode="0.00">
                  <c:v>186.82059985207107</c:v>
                </c:pt>
                <c:pt idx="4263" formatCode="0.00">
                  <c:v>186.59127535159143</c:v>
                </c:pt>
                <c:pt idx="4264" formatCode="0.00">
                  <c:v>186.74864814814816</c:v>
                </c:pt>
                <c:pt idx="4265" formatCode="0.00">
                  <c:v>187.05899406528189</c:v>
                </c:pt>
                <c:pt idx="4266" formatCode="0.00">
                  <c:v>186.9466734693878</c:v>
                </c:pt>
                <c:pt idx="4267" formatCode="0.00">
                  <c:v>186.87466852471201</c:v>
                </c:pt>
                <c:pt idx="4268" formatCode="0.00">
                  <c:v>186.95119702602233</c:v>
                </c:pt>
                <c:pt idx="4269" formatCode="0.00">
                  <c:v>187.53953631284921</c:v>
                </c:pt>
                <c:pt idx="4270" formatCode="0.00">
                  <c:v>187.62160655737711</c:v>
                </c:pt>
                <c:pt idx="4271" formatCode="0.00">
                  <c:v>187.46264631422198</c:v>
                </c:pt>
                <c:pt idx="4272" formatCode="0.00">
                  <c:v>187.39116927665924</c:v>
                </c:pt>
                <c:pt idx="4273" formatCode="0.00">
                  <c:v>187.22720602454444</c:v>
                </c:pt>
                <c:pt idx="4274" formatCode="0.00">
                  <c:v>187.4110141054195</c:v>
                </c:pt>
                <c:pt idx="4275" formatCode="0.00">
                  <c:v>187.71114814814814</c:v>
                </c:pt>
                <c:pt idx="4276" formatCode="0.00">
                  <c:v>187.23764035411293</c:v>
                </c:pt>
                <c:pt idx="4277" formatCode="0.00">
                  <c:v>186.57095371050701</c:v>
                </c:pt>
                <c:pt idx="4278" formatCode="0.00">
                  <c:v>186.45952701212792</c:v>
                </c:pt>
                <c:pt idx="4279" formatCode="0.00">
                  <c:v>186.56718041804183</c:v>
                </c:pt>
                <c:pt idx="4280" formatCode="0.00">
                  <c:v>186.28551184834129</c:v>
                </c:pt>
                <c:pt idx="4281" formatCode="0.00">
                  <c:v>186.05123743627095</c:v>
                </c:pt>
                <c:pt idx="4282" formatCode="0.00">
                  <c:v>186.35366133720933</c:v>
                </c:pt>
                <c:pt idx="4283" formatCode="0.00">
                  <c:v>186.76372621641255</c:v>
                </c:pt>
                <c:pt idx="4284" formatCode="0.00">
                  <c:v>186.83424728063815</c:v>
                </c:pt>
                <c:pt idx="4285" formatCode="0.00">
                  <c:v>187.29292383025029</c:v>
                </c:pt>
                <c:pt idx="4286" formatCode="0.00">
                  <c:v>187.40259390862948</c:v>
                </c:pt>
                <c:pt idx="4287" formatCode="0.00">
                  <c:v>187.77557690915674</c:v>
                </c:pt>
                <c:pt idx="4288" formatCode="0.00">
                  <c:v>187.88483429811873</c:v>
                </c:pt>
                <c:pt idx="4289" formatCode="0.00">
                  <c:v>188.26290955137486</c:v>
                </c:pt>
                <c:pt idx="4290" formatCode="0.00">
                  <c:v>188.67478597252358</c:v>
                </c:pt>
                <c:pt idx="4291" formatCode="0.00">
                  <c:v>189.08606719653184</c:v>
                </c:pt>
                <c:pt idx="4292" formatCode="0.00">
                  <c:v>189.23295669433421</c:v>
                </c:pt>
                <c:pt idx="4293" formatCode="0.00">
                  <c:v>189.29948648648653</c:v>
                </c:pt>
                <c:pt idx="4294" formatCode="0.00">
                  <c:v>189.29948648648653</c:v>
                </c:pt>
                <c:pt idx="4295" formatCode="0.00">
                  <c:v>189.44971114316627</c:v>
                </c:pt>
                <c:pt idx="4296" formatCode="0.00">
                  <c:v>189.79367484662578</c:v>
                </c:pt>
                <c:pt idx="4297" formatCode="0.00">
                  <c:v>190.10542862305746</c:v>
                </c:pt>
                <c:pt idx="4298" formatCode="0.00">
                  <c:v>190.30472700941351</c:v>
                </c:pt>
                <c:pt idx="4299" formatCode="0.00">
                  <c:v>190.50973558215455</c:v>
                </c:pt>
                <c:pt idx="4300" formatCode="0.00">
                  <c:v>190.94433866860678</c:v>
                </c:pt>
                <c:pt idx="4301" formatCode="0.00">
                  <c:v>191.03760809332852</c:v>
                </c:pt>
                <c:pt idx="4302" formatCode="0.00">
                  <c:v>191.17576517922461</c:v>
                </c:pt>
                <c:pt idx="4303" formatCode="0.00">
                  <c:v>191.6983211009175</c:v>
                </c:pt>
                <c:pt idx="4304" formatCode="0.00">
                  <c:v>192.18746573323511</c:v>
                </c:pt>
                <c:pt idx="4305" formatCode="0.00">
                  <c:v>192.28469497784346</c:v>
                </c:pt>
                <c:pt idx="4306" formatCode="0.00">
                  <c:v>192.57573131014067</c:v>
                </c:pt>
                <c:pt idx="4307" formatCode="0.00">
                  <c:v>192.83649665924281</c:v>
                </c:pt>
                <c:pt idx="4308" formatCode="0.00">
                  <c:v>193.39856010420547</c:v>
                </c:pt>
                <c:pt idx="4309" formatCode="0.00">
                  <c:v>193.58389552238808</c:v>
                </c:pt>
                <c:pt idx="4310" formatCode="0.00">
                  <c:v>193.99150467289724</c:v>
                </c:pt>
                <c:pt idx="4311" formatCode="0.00">
                  <c:v>194.32074990640211</c:v>
                </c:pt>
                <c:pt idx="4312" formatCode="0.00">
                  <c:v>194.33914403600903</c:v>
                </c:pt>
                <c:pt idx="4313" formatCode="0.00">
                  <c:v>194.38842245587688</c:v>
                </c:pt>
                <c:pt idx="4314" formatCode="0.00">
                  <c:v>194.21042287434165</c:v>
                </c:pt>
                <c:pt idx="4315" formatCode="0.00">
                  <c:v>194.23388202035437</c:v>
                </c:pt>
                <c:pt idx="4316" formatCode="0.00">
                  <c:v>194.44955589123867</c:v>
                </c:pt>
                <c:pt idx="4317" formatCode="0.00">
                  <c:v>194.58003857791229</c:v>
                </c:pt>
                <c:pt idx="4318" formatCode="0.00">
                  <c:v>195.11195833333335</c:v>
                </c:pt>
                <c:pt idx="4319" formatCode="0.00">
                  <c:v>195.95516913158895</c:v>
                </c:pt>
                <c:pt idx="4320" formatCode="0.00">
                  <c:v>196.65961725579629</c:v>
                </c:pt>
                <c:pt idx="4321" formatCode="0.00">
                  <c:v>197.53628897338405</c:v>
                </c:pt>
                <c:pt idx="4322" formatCode="0.00">
                  <c:v>198.41885774058579</c:v>
                </c:pt>
                <c:pt idx="4323" formatCode="0.00">
                  <c:v>199.15319756838909</c:v>
                </c:pt>
                <c:pt idx="4324" formatCode="0.00">
                  <c:v>199.71464960182024</c:v>
                </c:pt>
                <c:pt idx="4325" formatCode="0.00">
                  <c:v>200.45050000000001</c:v>
                </c:pt>
                <c:pt idx="4326" formatCode="0.00">
                  <c:v>200.50855597579428</c:v>
                </c:pt>
                <c:pt idx="4327" formatCode="0.00">
                  <c:v>200.56124395770394</c:v>
                </c:pt>
                <c:pt idx="4328" formatCode="0.00">
                  <c:v>201.26215062287662</c:v>
                </c:pt>
                <c:pt idx="4329" formatCode="0.00">
                  <c:v>201.17903773584908</c:v>
                </c:pt>
                <c:pt idx="4330" formatCode="0.00">
                  <c:v>201.3762075471698</c:v>
                </c:pt>
                <c:pt idx="4331" formatCode="0.00">
                  <c:v>201.77054716981132</c:v>
                </c:pt>
                <c:pt idx="4332" formatCode="0.00">
                  <c:v>201.97544797578516</c:v>
                </c:pt>
                <c:pt idx="4333" formatCode="0.00">
                  <c:v>202.23175000000001</c:v>
                </c:pt>
                <c:pt idx="4334" formatCode="0.00">
                  <c:v>202.5529582384207</c:v>
                </c:pt>
                <c:pt idx="4335" formatCode="0.00">
                  <c:v>202.90035741444871</c:v>
                </c:pt>
                <c:pt idx="4336" formatCode="0.00">
                  <c:v>203.369393129771</c:v>
                </c:pt>
                <c:pt idx="4337" formatCode="0.00">
                  <c:v>203.9567954806588</c:v>
                </c:pt>
                <c:pt idx="4338" formatCode="0.00">
                  <c:v>204.3474542659493</c:v>
                </c:pt>
                <c:pt idx="4339" formatCode="0.00">
                  <c:v>204.91352103434969</c:v>
                </c:pt>
                <c:pt idx="4340" formatCode="0.00">
                  <c:v>205.16033178654294</c:v>
                </c:pt>
                <c:pt idx="4341" formatCode="0.00">
                  <c:v>205.48974418604652</c:v>
                </c:pt>
                <c:pt idx="4342" formatCode="0.00">
                  <c:v>205.78002334630352</c:v>
                </c:pt>
                <c:pt idx="4343" formatCode="0.00">
                  <c:v>206.70191491022644</c:v>
                </c:pt>
                <c:pt idx="4344" formatCode="0.00">
                  <c:v>207.74538747553819</c:v>
                </c:pt>
                <c:pt idx="4345" formatCode="0.00">
                  <c:v>208.24728290766214</c:v>
                </c:pt>
                <c:pt idx="4346" formatCode="0.00">
                  <c:v>208.96467652859963</c:v>
                </c:pt>
                <c:pt idx="4347" formatCode="0.00">
                  <c:v>210.07611930241779</c:v>
                </c:pt>
                <c:pt idx="4348" formatCode="0.00">
                  <c:v>211.05372308303535</c:v>
                </c:pt>
                <c:pt idx="4349" formatCode="0.00">
                  <c:v>212.25703103859934</c:v>
                </c:pt>
                <c:pt idx="4350" formatCode="0.00">
                  <c:v>213.92585316354962</c:v>
                </c:pt>
                <c:pt idx="4351" formatCode="0.00">
                  <c:v>216.11940413683374</c:v>
                </c:pt>
                <c:pt idx="4352" formatCode="0.00">
                  <c:v>219.03457915672234</c:v>
                </c:pt>
                <c:pt idx="4353" formatCode="0.00">
                  <c:v>222.7810986475736</c:v>
                </c:pt>
                <c:pt idx="4354" formatCode="0.00">
                  <c:v>227.16206523468577</c:v>
                </c:pt>
                <c:pt idx="4355" formatCode="0.00">
                  <c:v>231.3297263325378</c:v>
                </c:pt>
                <c:pt idx="4356" formatCode="0.00">
                  <c:v>233.4205914149444</c:v>
                </c:pt>
                <c:pt idx="4357" formatCode="0.00">
                  <c:v>234.8852178060414</c:v>
                </c:pt>
                <c:pt idx="4358" formatCode="0.00">
                  <c:v>234.98648033373064</c:v>
                </c:pt>
                <c:pt idx="4359" formatCode="0.00">
                  <c:v>234.36371513706791</c:v>
                </c:pt>
                <c:pt idx="4360" formatCode="0.00">
                  <c:v>232.17165766481332</c:v>
                </c:pt>
                <c:pt idx="4361" formatCode="0.00">
                  <c:v>228.85129365079371</c:v>
                </c:pt>
                <c:pt idx="4362" formatCode="0.00">
                  <c:v>227.18710714285717</c:v>
                </c:pt>
                <c:pt idx="4363" formatCode="0.00">
                  <c:v>226.46222649742168</c:v>
                </c:pt>
                <c:pt idx="4364" formatCode="0.00">
                  <c:v>225.52292063492064</c:v>
                </c:pt>
                <c:pt idx="4365" formatCode="0.00">
                  <c:v>225.42047719159066</c:v>
                </c:pt>
                <c:pt idx="4366" formatCode="0.00">
                  <c:v>225.84256797463345</c:v>
                </c:pt>
                <c:pt idx="4367" formatCode="0.00">
                  <c:v>226.17234283452095</c:v>
                </c:pt>
                <c:pt idx="4368" formatCode="0.00">
                  <c:v>226.49589837880586</c:v>
                </c:pt>
                <c:pt idx="4369" formatCode="0.00">
                  <c:v>226.41471529968459</c:v>
                </c:pt>
                <c:pt idx="4370" formatCode="0.00">
                  <c:v>226.65372327044028</c:v>
                </c:pt>
                <c:pt idx="4371" formatCode="0.00">
                  <c:v>226.89123275862073</c:v>
                </c:pt>
                <c:pt idx="4372" formatCode="0.00">
                  <c:v>227.01270668752443</c:v>
                </c:pt>
                <c:pt idx="4373" formatCode="0.00">
                  <c:v>227.5469578454333</c:v>
                </c:pt>
                <c:pt idx="4374" formatCode="0.00">
                  <c:v>228.37903663289168</c:v>
                </c:pt>
                <c:pt idx="4375" formatCode="0.00">
                  <c:v>229.00521789883268</c:v>
                </c:pt>
                <c:pt idx="4376" formatCode="0.00">
                  <c:v>229.41647978227064</c:v>
                </c:pt>
                <c:pt idx="4377" formatCode="0.00">
                  <c:v>229.7207341624563</c:v>
                </c:pt>
                <c:pt idx="4378" formatCode="0.00">
                  <c:v>230.43222628304827</c:v>
                </c:pt>
                <c:pt idx="4379" formatCode="0.00">
                  <c:v>230.433719844358</c:v>
                </c:pt>
                <c:pt idx="4380" formatCode="0.00">
                  <c:v>230.8243299531982</c:v>
                </c:pt>
                <c:pt idx="4381" formatCode="0.00">
                  <c:v>230.91131834180683</c:v>
                </c:pt>
                <c:pt idx="4382" formatCode="0.00">
                  <c:v>231.92761026243642</c:v>
                </c:pt>
                <c:pt idx="4383" formatCode="0.00">
                  <c:v>232.95630199764989</c:v>
                </c:pt>
                <c:pt idx="4384" formatCode="0.00">
                  <c:v>233.87701098901098</c:v>
                </c:pt>
                <c:pt idx="4385" formatCode="0.00">
                  <c:v>235.41771512770146</c:v>
                </c:pt>
                <c:pt idx="4386" formatCode="0.00">
                  <c:v>236.65494499017692</c:v>
                </c:pt>
                <c:pt idx="4387" formatCode="0.00">
                  <c:v>238.31048328745581</c:v>
                </c:pt>
                <c:pt idx="4388" formatCode="0.00">
                  <c:v>239.54654978354981</c:v>
                </c:pt>
                <c:pt idx="4389" formatCode="0.00">
                  <c:v>240.1688441558442</c:v>
                </c:pt>
                <c:pt idx="4390" formatCode="0.00">
                  <c:v>241.202393939394</c:v>
                </c:pt>
                <c:pt idx="4391" formatCode="0.00">
                  <c:v>241.92737007874021</c:v>
                </c:pt>
                <c:pt idx="4392" formatCode="0.00">
                  <c:v>242.54990944881891</c:v>
                </c:pt>
                <c:pt idx="4393" formatCode="0.00">
                  <c:v>243.17244881889766</c:v>
                </c:pt>
                <c:pt idx="4394" formatCode="0.00">
                  <c:v>243.89848641197321</c:v>
                </c:pt>
                <c:pt idx="4395" formatCode="0.00">
                  <c:v>244.51585545490352</c:v>
                </c:pt>
                <c:pt idx="4396" formatCode="0.00">
                  <c:v>244.93285033477744</c:v>
                </c:pt>
                <c:pt idx="4397" formatCode="0.00">
                  <c:v>245.344429696731</c:v>
                </c:pt>
                <c:pt idx="4398" formatCode="0.00">
                  <c:v>245.76142457660498</c:v>
                </c:pt>
                <c:pt idx="4399" formatCode="0.00">
                  <c:v>246.07702679275016</c:v>
                </c:pt>
                <c:pt idx="4400" formatCode="0.00">
                  <c:v>246.48876832151299</c:v>
                </c:pt>
                <c:pt idx="4401" formatCode="0.00">
                  <c:v>246.69463908589441</c:v>
                </c:pt>
                <c:pt idx="4402" formatCode="0.00">
                  <c:v>246.90592750197007</c:v>
                </c:pt>
                <c:pt idx="4403" formatCode="0.00">
                  <c:v>247.11179826635149</c:v>
                </c:pt>
                <c:pt idx="4404" formatCode="0.00">
                  <c:v>247.52353979511426</c:v>
                </c:pt>
                <c:pt idx="4405" formatCode="0.00">
                  <c:v>247.73482821118992</c:v>
                </c:pt>
                <c:pt idx="4406" formatCode="0.00">
                  <c:v>248.15663170347008</c:v>
                </c:pt>
                <c:pt idx="4407" formatCode="0.00">
                  <c:v>248.77473107255523</c:v>
                </c:pt>
                <c:pt idx="4408" formatCode="0.00">
                  <c:v>248.98076419558365</c:v>
                </c:pt>
                <c:pt idx="4409" formatCode="0.00">
                  <c:v>249.18134121355396</c:v>
                </c:pt>
                <c:pt idx="4410" formatCode="0.00">
                  <c:v>249.80437115839246</c:v>
                </c:pt>
                <c:pt idx="4411" formatCode="0.00">
                  <c:v>250.43383990536282</c:v>
                </c:pt>
                <c:pt idx="4412" formatCode="0.00">
                  <c:v>250.85132807570986</c:v>
                </c:pt>
                <c:pt idx="4413" formatCode="0.00">
                  <c:v>251.26339432176658</c:v>
                </c:pt>
                <c:pt idx="4414" formatCode="0.00">
                  <c:v>251.46217257683216</c:v>
                </c:pt>
                <c:pt idx="4415" formatCode="0.00">
                  <c:v>251.95996969696969</c:v>
                </c:pt>
                <c:pt idx="4416" formatCode="0.00">
                  <c:v>252.25661242138366</c:v>
                </c:pt>
                <c:pt idx="4417" formatCode="0.00">
                  <c:v>251.89284723854294</c:v>
                </c:pt>
                <c:pt idx="4418" formatCode="0.00">
                  <c:v>251.10611622464907</c:v>
                </c:pt>
                <c:pt idx="4419" formatCode="0.00">
                  <c:v>251.35668932038837</c:v>
                </c:pt>
                <c:pt idx="4420" formatCode="0.00">
                  <c:v>253.33214893617023</c:v>
                </c:pt>
                <c:pt idx="4421" formatCode="0.00">
                  <c:v>252.76897532767927</c:v>
                </c:pt>
                <c:pt idx="4422" formatCode="0.00">
                  <c:v>251.21981031165834</c:v>
                </c:pt>
                <c:pt idx="4423" formatCode="0.00">
                  <c:v>250.18654975028815</c:v>
                </c:pt>
                <c:pt idx="4424" formatCode="0.00">
                  <c:v>249.97461228406914</c:v>
                </c:pt>
                <c:pt idx="4425" formatCode="0.00">
                  <c:v>249.36215611814353</c:v>
                </c:pt>
                <c:pt idx="4426" formatCode="0.00">
                  <c:v>248.35944913627642</c:v>
                </c:pt>
                <c:pt idx="4427" formatCode="0.00">
                  <c:v>247.87405769230773</c:v>
                </c:pt>
                <c:pt idx="4428" formatCode="0.00">
                  <c:v>247.70151195065537</c:v>
                </c:pt>
                <c:pt idx="4429" formatCode="0.00">
                  <c:v>247.54163777089789</c:v>
                </c:pt>
                <c:pt idx="4430" formatCode="0.00">
                  <c:v>247.25330632027917</c:v>
                </c:pt>
                <c:pt idx="4431" formatCode="0.00">
                  <c:v>247.8707803647653</c:v>
                </c:pt>
                <c:pt idx="4432" formatCode="0.00">
                  <c:v>247.79079937791604</c:v>
                </c:pt>
                <c:pt idx="4433" formatCode="0.00">
                  <c:v>247.89991170750685</c:v>
                </c:pt>
                <c:pt idx="4434" formatCode="0.00">
                  <c:v>248.53004324113746</c:v>
                </c:pt>
                <c:pt idx="4435" formatCode="0.00">
                  <c:v>249.05755928237133</c:v>
                </c:pt>
                <c:pt idx="4436" formatCode="0.00">
                  <c:v>249.4761147540984</c:v>
                </c:pt>
                <c:pt idx="4437" formatCode="0.00">
                  <c:v>249.4761147540984</c:v>
                </c:pt>
                <c:pt idx="4438" formatCode="0.00">
                  <c:v>249.79033307301839</c:v>
                </c:pt>
                <c:pt idx="4439" formatCode="0.00">
                  <c:v>249.99435493947684</c:v>
                </c:pt>
                <c:pt idx="4440" formatCode="0.00">
                  <c:v>250.42588619475944</c:v>
                </c:pt>
                <c:pt idx="4441" formatCode="0.00">
                  <c:v>250.42588619475944</c:v>
                </c:pt>
                <c:pt idx="4442" formatCode="0.00">
                  <c:v>251.04428666405946</c:v>
                </c:pt>
                <c:pt idx="4443" formatCode="0.00">
                  <c:v>250.63560461478292</c:v>
                </c:pt>
                <c:pt idx="4444" formatCode="0.00">
                  <c:v>251.37224040720443</c:v>
                </c:pt>
                <c:pt idx="4445" formatCode="0.00">
                  <c:v>251.37224040720443</c:v>
                </c:pt>
                <c:pt idx="4446" formatCode="0.00">
                  <c:v>251.57682145653885</c:v>
                </c:pt>
                <c:pt idx="4447" formatCode="0.00">
                  <c:v>251.89284723854294</c:v>
                </c:pt>
                <c:pt idx="4448" formatCode="0.00">
                  <c:v>252.30216960438705</c:v>
                </c:pt>
                <c:pt idx="4449" formatCode="0.00">
                  <c:v>252.51221660791234</c:v>
                </c:pt>
                <c:pt idx="4450" formatCode="0.00">
                  <c:v>252.63211764705883</c:v>
                </c:pt>
                <c:pt idx="4451" formatCode="0.00">
                  <c:v>252.94905335425662</c:v>
                </c:pt>
                <c:pt idx="4452" formatCode="0.00">
                  <c:v>253.05577864992151</c:v>
                </c:pt>
                <c:pt idx="4453" formatCode="0.00">
                  <c:v>253.48010526315792</c:v>
                </c:pt>
                <c:pt idx="4454" formatCode="0.00">
                  <c:v>253.79787229862481</c:v>
                </c:pt>
                <c:pt idx="4455" formatCode="0.00">
                  <c:v>254.32127437106922</c:v>
                </c:pt>
                <c:pt idx="4456" formatCode="0.00">
                  <c:v>254.53206446540881</c:v>
                </c:pt>
                <c:pt idx="4457" formatCode="0.00">
                  <c:v>255.05596106960289</c:v>
                </c:pt>
                <c:pt idx="4458" formatCode="0.00">
                  <c:v>255.6777660243807</c:v>
                </c:pt>
                <c:pt idx="4459" formatCode="0.00">
                  <c:v>256.10499134199137</c:v>
                </c:pt>
                <c:pt idx="4460" formatCode="0.00">
                  <c:v>256.42441732283464</c:v>
                </c:pt>
                <c:pt idx="4461" formatCode="0.00">
                  <c:v>256.63012598425195</c:v>
                </c:pt>
                <c:pt idx="4462" formatCode="0.00">
                  <c:v>256.91596893432956</c:v>
                </c:pt>
                <c:pt idx="4463" formatCode="0.00">
                  <c:v>257.10975834970532</c:v>
                </c:pt>
                <c:pt idx="4464" formatCode="0.00">
                  <c:v>257.28065398195366</c:v>
                </c:pt>
                <c:pt idx="4465" formatCode="0.00">
                  <c:v>257.6142114107073</c:v>
                </c:pt>
                <c:pt idx="4466" formatCode="0.00">
                  <c:v>257.29554955305093</c:v>
                </c:pt>
                <c:pt idx="4467" formatCode="0.00">
                  <c:v>257.72110758513935</c:v>
                </c:pt>
                <c:pt idx="4468" formatCode="0.00">
                  <c:v>257.46763320463322</c:v>
                </c:pt>
                <c:pt idx="4469" formatCode="0.00">
                  <c:v>257.40493610469588</c:v>
                </c:pt>
                <c:pt idx="4470" formatCode="0.00">
                  <c:v>257.20315702795864</c:v>
                </c:pt>
                <c:pt idx="4471" formatCode="0.00">
                  <c:v>256.4597698776758</c:v>
                </c:pt>
                <c:pt idx="4472" formatCode="0.00">
                  <c:v>256.84808403361347</c:v>
                </c:pt>
                <c:pt idx="4473" formatCode="0.00">
                  <c:v>256.84808403361347</c:v>
                </c:pt>
                <c:pt idx="4474" formatCode="0.00">
                  <c:v>257.10859664506296</c:v>
                </c:pt>
                <c:pt idx="4475" formatCode="0.00">
                  <c:v>256.86551046025102</c:v>
                </c:pt>
                <c:pt idx="4476" formatCode="0.00">
                  <c:v>257.10859664506296</c:v>
                </c:pt>
                <c:pt idx="4477" formatCode="0.00">
                  <c:v>256.78653616532728</c:v>
                </c:pt>
                <c:pt idx="4478" formatCode="0.00">
                  <c:v>256.51913496932514</c:v>
                </c:pt>
                <c:pt idx="4479" formatCode="0.00">
                  <c:v>256.44054318618038</c:v>
                </c:pt>
                <c:pt idx="4480" formatCode="0.00">
                  <c:v>256.08177645248168</c:v>
                </c:pt>
                <c:pt idx="4481" formatCode="0.00">
                  <c:v>255.50432947976887</c:v>
                </c:pt>
                <c:pt idx="4482" formatCode="0.00">
                  <c:v>255.43433204633206</c:v>
                </c:pt>
                <c:pt idx="4483" formatCode="0.00">
                  <c:v>255.26329002320185</c:v>
                </c:pt>
                <c:pt idx="4484" formatCode="0.00">
                  <c:v>255.27867337461308</c:v>
                </c:pt>
                <c:pt idx="4485" formatCode="0.00">
                  <c:v>255.40034986439369</c:v>
                </c:pt>
                <c:pt idx="4486" formatCode="0.00">
                  <c:v>255.53794177018628</c:v>
                </c:pt>
                <c:pt idx="4487" formatCode="0.00">
                  <c:v>255.44164077669902</c:v>
                </c:pt>
                <c:pt idx="4488" formatCode="0.00">
                  <c:v>255.77242846034224</c:v>
                </c:pt>
                <c:pt idx="4489" formatCode="0.00">
                  <c:v>255.87929716063795</c:v>
                </c:pt>
                <c:pt idx="4490" formatCode="0.00">
                  <c:v>255.7882918287938</c:v>
                </c:pt>
                <c:pt idx="4491" formatCode="0.00">
                  <c:v>256.11477249707826</c:v>
                </c:pt>
                <c:pt idx="4492" formatCode="0.00">
                  <c:v>255.81473421667974</c:v>
                </c:pt>
                <c:pt idx="4493" formatCode="0.00">
                  <c:v>256.03445085803435</c:v>
                </c:pt>
                <c:pt idx="4494" formatCode="0.00">
                  <c:v>255.73403004291853</c:v>
                </c:pt>
                <c:pt idx="4495" formatCode="0.00">
                  <c:v>255.54589730574</c:v>
                </c:pt>
                <c:pt idx="4496" formatCode="0.00">
                  <c:v>255.33650644279581</c:v>
                </c:pt>
                <c:pt idx="4497" formatCode="0.00">
                  <c:v>255.54589730574</c:v>
                </c:pt>
                <c:pt idx="4498" formatCode="0.00">
                  <c:v>255.55627862446269</c:v>
                </c:pt>
                <c:pt idx="4499" formatCode="0.00">
                  <c:v>255.46472009382333</c:v>
                </c:pt>
                <c:pt idx="4500" formatCode="0.00">
                  <c:v>255.57205357841215</c:v>
                </c:pt>
                <c:pt idx="4501" formatCode="0.00">
                  <c:v>255.79235420743643</c:v>
                </c:pt>
                <c:pt idx="4502" formatCode="0.00">
                  <c:v>255.79235420743643</c:v>
                </c:pt>
                <c:pt idx="4503" formatCode="0.00">
                  <c:v>255.90532576350833</c:v>
                </c:pt>
                <c:pt idx="4504" formatCode="0.00">
                  <c:v>256.01300000000003</c:v>
                </c:pt>
                <c:pt idx="4505" formatCode="0.00">
                  <c:v>256.63236936936937</c:v>
                </c:pt>
                <c:pt idx="4506" formatCode="0.00">
                  <c:v>257.3772156862745</c:v>
                </c:pt>
                <c:pt idx="4507" formatCode="0.00">
                  <c:v>257.3772156862745</c:v>
                </c:pt>
                <c:pt idx="4508" formatCode="0.00">
                  <c:v>257.15524137931033</c:v>
                </c:pt>
                <c:pt idx="4509" formatCode="0.00">
                  <c:v>257.34816053249807</c:v>
                </c:pt>
                <c:pt idx="4510" formatCode="0.00">
                  <c:v>257.31382095387022</c:v>
                </c:pt>
                <c:pt idx="4511" formatCode="0.00">
                  <c:v>257.17179828326186</c:v>
                </c:pt>
                <c:pt idx="4512" formatCode="0.00">
                  <c:v>257.01883657587547</c:v>
                </c:pt>
                <c:pt idx="4513" formatCode="0.00">
                  <c:v>256.85603453628255</c:v>
                </c:pt>
                <c:pt idx="4514" formatCode="0.00">
                  <c:v>256.79491489361703</c:v>
                </c:pt>
                <c:pt idx="4515" formatCode="0.00">
                  <c:v>256.95230914704752</c:v>
                </c:pt>
                <c:pt idx="4516" formatCode="0.00">
                  <c:v>256.80158737490376</c:v>
                </c:pt>
                <c:pt idx="4517" formatCode="0.00">
                  <c:v>256.752247311828</c:v>
                </c:pt>
                <c:pt idx="4518" formatCode="0.00">
                  <c:v>256.61380490609429</c:v>
                </c:pt>
                <c:pt idx="4519" formatCode="0.00">
                  <c:v>256.26003746177366</c:v>
                </c:pt>
                <c:pt idx="4520" formatCode="0.00">
                  <c:v>256.01299999999998</c:v>
                </c:pt>
                <c:pt idx="4521" formatCode="0.00">
                  <c:v>255.78261157654228</c:v>
                </c:pt>
                <c:pt idx="4522" formatCode="0.00">
                  <c:v>255.46383682008369</c:v>
                </c:pt>
                <c:pt idx="4523" formatCode="0.00">
                  <c:v>255.24475598631702</c:v>
                </c:pt>
                <c:pt idx="4524" formatCode="0.00">
                  <c:v>255.26509205020923</c:v>
                </c:pt>
                <c:pt idx="4525" formatCode="0.00">
                  <c:v>254.95691634980992</c:v>
                </c:pt>
                <c:pt idx="4526" formatCode="0.00">
                  <c:v>254.75301901140691</c:v>
                </c:pt>
                <c:pt idx="4527" formatCode="0.00">
                  <c:v>254.35568060836508</c:v>
                </c:pt>
                <c:pt idx="4528" formatCode="0.00">
                  <c:v>254.0711461743434</c:v>
                </c:pt>
                <c:pt idx="4529" formatCode="0.00">
                  <c:v>253.57821325209446</c:v>
                </c:pt>
                <c:pt idx="4530" formatCode="0.00">
                  <c:v>253.37924143183548</c:v>
                </c:pt>
                <c:pt idx="4531" formatCode="0.00">
                  <c:v>253.17503351104344</c:v>
                </c:pt>
                <c:pt idx="4532" formatCode="0.00">
                  <c:v>252.88585714285719</c:v>
                </c:pt>
                <c:pt idx="4533" formatCode="0.00">
                  <c:v>252.48252380952388</c:v>
                </c:pt>
                <c:pt idx="4534" formatCode="0.00">
                  <c:v>252.28347619047625</c:v>
                </c:pt>
                <c:pt idx="4535" formatCode="0.00">
                  <c:v>251.68109523809531</c:v>
                </c:pt>
                <c:pt idx="4536" formatCode="0.00">
                  <c:v>251.57278674790561</c:v>
                </c:pt>
                <c:pt idx="4537" formatCode="0.00">
                  <c:v>250.97063518659562</c:v>
                </c:pt>
                <c:pt idx="4538" formatCode="0.00">
                  <c:v>250.97063518659562</c:v>
                </c:pt>
                <c:pt idx="4539" formatCode="0.00">
                  <c:v>250.66374229158734</c:v>
                </c:pt>
                <c:pt idx="4540" formatCode="0.00">
                  <c:v>250.0558870292887</c:v>
                </c:pt>
                <c:pt idx="4541" formatCode="0.00">
                  <c:v>249.55102281368821</c:v>
                </c:pt>
                <c:pt idx="4542" formatCode="0.00">
                  <c:v>249.45442259414224</c:v>
                </c:pt>
                <c:pt idx="4543" formatCode="0.00">
                  <c:v>248.84794868871157</c:v>
                </c:pt>
                <c:pt idx="4544" formatCode="0.00">
                  <c:v>248.55244866920154</c:v>
                </c:pt>
                <c:pt idx="4545" formatCode="0.00">
                  <c:v>248.04312162675794</c:v>
                </c:pt>
                <c:pt idx="4546" formatCode="0.00">
                  <c:v>247.3499771863118</c:v>
                </c:pt>
                <c:pt idx="4547" formatCode="0.00">
                  <c:v>246.74010866261401</c:v>
                </c:pt>
                <c:pt idx="4548" formatCode="0.00">
                  <c:v>246.35140304182514</c:v>
                </c:pt>
                <c:pt idx="4549" formatCode="0.00">
                  <c:v>246.35140304182514</c:v>
                </c:pt>
                <c:pt idx="4550" formatCode="0.00">
                  <c:v>245.5437750759879</c:v>
                </c:pt>
                <c:pt idx="4551" formatCode="0.00">
                  <c:v>245.34525683890578</c:v>
                </c:pt>
                <c:pt idx="4552" formatCode="0.00">
                  <c:v>244.94299620060795</c:v>
                </c:pt>
                <c:pt idx="4553" formatCode="0.00">
                  <c:v>244.74447796352584</c:v>
                </c:pt>
                <c:pt idx="4554" formatCode="0.00">
                  <c:v>244.14369908814595</c:v>
                </c:pt>
                <c:pt idx="4555" formatCode="0.00">
                  <c:v>243.64792968453062</c:v>
                </c:pt>
                <c:pt idx="4556" formatCode="0.00">
                  <c:v>243.44933599391871</c:v>
                </c:pt>
                <c:pt idx="4557" formatCode="0.00">
                  <c:v>242.64973508171798</c:v>
                </c:pt>
                <c:pt idx="4558" formatCode="0.00">
                  <c:v>242.45114139110606</c:v>
                </c:pt>
                <c:pt idx="4559" formatCode="0.00">
                  <c:v>241.94456795747917</c:v>
                </c:pt>
                <c:pt idx="4560" formatCode="0.00">
                  <c:v>241.43456119742328</c:v>
                </c:pt>
                <c:pt idx="4561" formatCode="0.00">
                  <c:v>241.32691830559762</c:v>
                </c:pt>
                <c:pt idx="4562" formatCode="0.00">
                  <c:v>240.72196226415096</c:v>
                </c:pt>
                <c:pt idx="4563" formatCode="0.00">
                  <c:v>239.42102329951146</c:v>
                </c:pt>
                <c:pt idx="4564" formatCode="0.00">
                  <c:v>238.52703443113776</c:v>
                </c:pt>
                <c:pt idx="4565" formatCode="0.00">
                  <c:v>237.34567937219734</c:v>
                </c:pt>
                <c:pt idx="4566" formatCode="0.00">
                  <c:v>236.75786940298511</c:v>
                </c:pt>
                <c:pt idx="4567" formatCode="0.00">
                  <c:v>235.97158153387946</c:v>
                </c:pt>
                <c:pt idx="4568" formatCode="0.00">
                  <c:v>235.2883623188406</c:v>
                </c:pt>
                <c:pt idx="4569" formatCode="0.00">
                  <c:v>234.51300000000006</c:v>
                </c:pt>
                <c:pt idx="4570" formatCode="0.00">
                  <c:v>234.60767729970328</c:v>
                </c:pt>
                <c:pt idx="4571" formatCode="0.00">
                  <c:v>234.51429677658396</c:v>
                </c:pt>
                <c:pt idx="4572" formatCode="0.00">
                  <c:v>234.22006602373889</c:v>
                </c:pt>
                <c:pt idx="4573" formatCode="0.00">
                  <c:v>233.53851020408169</c:v>
                </c:pt>
                <c:pt idx="4574" formatCode="0.00">
                  <c:v>233.14909357593766</c:v>
                </c:pt>
                <c:pt idx="4575" formatCode="0.00">
                  <c:v>232.94633953142431</c:v>
                </c:pt>
                <c:pt idx="4576" formatCode="0.00">
                  <c:v>233.03656557377053</c:v>
                </c:pt>
                <c:pt idx="4577" formatCode="0.00">
                  <c:v>232.83809328358208</c:v>
                </c:pt>
                <c:pt idx="4578" formatCode="0.00">
                  <c:v>232.63594622852872</c:v>
                </c:pt>
                <c:pt idx="4579" formatCode="0.00">
                  <c:v>232.63388938714499</c:v>
                </c:pt>
                <c:pt idx="4580" formatCode="0.00">
                  <c:v>232.53776635514023</c:v>
                </c:pt>
                <c:pt idx="4581" formatCode="0.00">
                  <c:v>232.43422005988026</c:v>
                </c:pt>
                <c:pt idx="4582" formatCode="0.00">
                  <c:v>232.23867365269464</c:v>
                </c:pt>
                <c:pt idx="4583" formatCode="0.00">
                  <c:v>232.23631460674159</c:v>
                </c:pt>
                <c:pt idx="4584" formatCode="0.00">
                  <c:v>232.23631460674159</c:v>
                </c:pt>
                <c:pt idx="4585" formatCode="0.00">
                  <c:v>232.03547191011236</c:v>
                </c:pt>
                <c:pt idx="4586" formatCode="0.00">
                  <c:v>231.64127961019494</c:v>
                </c:pt>
                <c:pt idx="4587" formatCode="0.00">
                  <c:v>231.14751443569554</c:v>
                </c:pt>
                <c:pt idx="4588" formatCode="0.00">
                  <c:v>230.7505328083989</c:v>
                </c:pt>
                <c:pt idx="4589" formatCode="0.00">
                  <c:v>230.06026181545388</c:v>
                </c:pt>
                <c:pt idx="4590" formatCode="0.00">
                  <c:v>229.75736725497563</c:v>
                </c:pt>
                <c:pt idx="4591" formatCode="0.00">
                  <c:v>229.16874539992494</c:v>
                </c:pt>
                <c:pt idx="4592" formatCode="0.00">
                  <c:v>228.57496019526852</c:v>
                </c:pt>
                <c:pt idx="4593" formatCode="0.00">
                  <c:v>228.47684297520664</c:v>
                </c:pt>
                <c:pt idx="4594" formatCode="0.00">
                  <c:v>227.88283471074385</c:v>
                </c:pt>
                <c:pt idx="4595" formatCode="0.00">
                  <c:v>227.38654378053366</c:v>
                </c:pt>
                <c:pt idx="4596" formatCode="0.00">
                  <c:v>227.18402294095526</c:v>
                </c:pt>
                <c:pt idx="4597" formatCode="0.00">
                  <c:v>226.40477001127397</c:v>
                </c:pt>
                <c:pt idx="4598" formatCode="0.00">
                  <c:v>226.00689327320558</c:v>
                </c:pt>
                <c:pt idx="4599" formatCode="0.00">
                  <c:v>225.5222975206612</c:v>
                </c:pt>
                <c:pt idx="4600" formatCode="0.00">
                  <c:v>224.92828925619838</c:v>
                </c:pt>
                <c:pt idx="4601" formatCode="0.00">
                  <c:v>224.53572727272731</c:v>
                </c:pt>
                <c:pt idx="4602" formatCode="0.00">
                  <c:v>223.94688429752068</c:v>
                </c:pt>
                <c:pt idx="4603" formatCode="0.00">
                  <c:v>223.26187345099518</c:v>
                </c:pt>
                <c:pt idx="4604" formatCode="0.00">
                  <c:v>222.66808824633873</c:v>
                </c:pt>
                <c:pt idx="4605" formatCode="0.00">
                  <c:v>221.99902775693926</c:v>
                </c:pt>
                <c:pt idx="4606" formatCode="0.00">
                  <c:v>221.53246836390869</c:v>
                </c:pt>
                <c:pt idx="4607" formatCode="0.00">
                  <c:v>229.62772666418743</c:v>
                </c:pt>
                <c:pt idx="4608" formatCode="0.00">
                  <c:v>229.39960648489321</c:v>
                </c:pt>
                <c:pt idx="4609" formatCode="0.00">
                  <c:v>240.98873260073262</c:v>
                </c:pt>
                <c:pt idx="4610" formatCode="0.00">
                  <c:v>225.47315424164529</c:v>
                </c:pt>
                <c:pt idx="4611" formatCode="0.00">
                  <c:v>228.13718002915459</c:v>
                </c:pt>
                <c:pt idx="4612" formatCode="0.00">
                  <c:v>229.23511155378486</c:v>
                </c:pt>
                <c:pt idx="4613" formatCode="0.00">
                  <c:v>216.99498358901181</c:v>
                </c:pt>
                <c:pt idx="4614" formatCode="0.00">
                  <c:v>188.77588300835657</c:v>
                </c:pt>
                <c:pt idx="4615" formatCode="0.00">
                  <c:v>200.28452317880792</c:v>
                </c:pt>
                <c:pt idx="4616" formatCode="0.00">
                  <c:v>223.54265806001402</c:v>
                </c:pt>
                <c:pt idx="4617" formatCode="0.00">
                  <c:v>242.0472573221758</c:v>
                </c:pt>
                <c:pt idx="4618" formatCode="0.00">
                  <c:v>248.29841521284024</c:v>
                </c:pt>
                <c:pt idx="4619" formatCode="0.00">
                  <c:v>222.85802975148758</c:v>
                </c:pt>
                <c:pt idx="4620" formatCode="0.00">
                  <c:v>194.27308771929825</c:v>
                </c:pt>
                <c:pt idx="4621" formatCode="0.00">
                  <c:v>177.23426436781608</c:v>
                </c:pt>
                <c:pt idx="4622" formatCode="0.00">
                  <c:v>182.45001482004238</c:v>
                </c:pt>
                <c:pt idx="4623" formatCode="0.00">
                  <c:v>172.31440597539546</c:v>
                </c:pt>
                <c:pt idx="4624" formatCode="0.00">
                  <c:v>168.11156281050393</c:v>
                </c:pt>
                <c:pt idx="4625" formatCode="0.00">
                  <c:v>162.9217173990711</c:v>
                </c:pt>
                <c:pt idx="4626" formatCode="0.00">
                  <c:v>154.84277769809967</c:v>
                </c:pt>
                <c:pt idx="4627" formatCode="0.00">
                  <c:v>147.28101152737759</c:v>
                </c:pt>
                <c:pt idx="4628" formatCode="0.00">
                  <c:v>141.38813591881117</c:v>
                </c:pt>
                <c:pt idx="4629" formatCode="0.00">
                  <c:v>140.07641240875915</c:v>
                </c:pt>
                <c:pt idx="4630" formatCode="0.00">
                  <c:v>140.22033944954131</c:v>
                </c:pt>
                <c:pt idx="4631" formatCode="0.00">
                  <c:v>138.40338319823144</c:v>
                </c:pt>
                <c:pt idx="4632" formatCode="0.00">
                  <c:v>136.38342175360714</c:v>
                </c:pt>
                <c:pt idx="4633" formatCode="0.00">
                  <c:v>136.13609550353027</c:v>
                </c:pt>
                <c:pt idx="4634" formatCode="0.00">
                  <c:v>138.45512098581028</c:v>
                </c:pt>
                <c:pt idx="4635" formatCode="0.00">
                  <c:v>141.25437607799026</c:v>
                </c:pt>
                <c:pt idx="4636" formatCode="0.00">
                  <c:v>143.30850582925913</c:v>
                </c:pt>
                <c:pt idx="4637" formatCode="0.00">
                  <c:v>144.4615849056604</c:v>
                </c:pt>
                <c:pt idx="4638" formatCode="0.00">
                  <c:v>144.18833081285447</c:v>
                </c:pt>
                <c:pt idx="4639" formatCode="0.00">
                  <c:v>142.87356418023478</c:v>
                </c:pt>
                <c:pt idx="4640" formatCode="0.00">
                  <c:v>141.03149393019726</c:v>
                </c:pt>
                <c:pt idx="4641" formatCode="0.00">
                  <c:v>138.72529103343467</c:v>
                </c:pt>
                <c:pt idx="4642" formatCode="0.00">
                  <c:v>136.40109523809528</c:v>
                </c:pt>
                <c:pt idx="4643" formatCode="0.00">
                  <c:v>133.47098319327728</c:v>
                </c:pt>
                <c:pt idx="4644" formatCode="0.00">
                  <c:v>130.74282019892885</c:v>
                </c:pt>
                <c:pt idx="4645" formatCode="0.00">
                  <c:v>128.26817439632046</c:v>
                </c:pt>
                <c:pt idx="4646" formatCode="0.00">
                  <c:v>126.00772573839666</c:v>
                </c:pt>
                <c:pt idx="4647" formatCode="0.00">
                  <c:v>124.22453846153846</c:v>
                </c:pt>
                <c:pt idx="4648" formatCode="0.00">
                  <c:v>122.51878034682085</c:v>
                </c:pt>
                <c:pt idx="4649" formatCode="0.00">
                  <c:v>121.06224681344148</c:v>
                </c:pt>
                <c:pt idx="4650" formatCode="0.00">
                  <c:v>119.94440479876164</c:v>
                </c:pt>
                <c:pt idx="4651" formatCode="0.00">
                  <c:v>119.21676114773172</c:v>
                </c:pt>
                <c:pt idx="4652" formatCode="0.00">
                  <c:v>118.60388258164855</c:v>
                </c:pt>
                <c:pt idx="4653" formatCode="0.00">
                  <c:v>118.127185502728</c:v>
                </c:pt>
                <c:pt idx="4654" formatCode="0.00">
                  <c:v>118.20159820382665</c:v>
                </c:pt>
                <c:pt idx="4655" formatCode="0.00">
                  <c:v>118.16360594214234</c:v>
                </c:pt>
                <c:pt idx="4656" formatCode="0.00">
                  <c:v>118.22262064919826</c:v>
                </c:pt>
                <c:pt idx="4657" formatCode="0.00">
                  <c:v>118.62592530308956</c:v>
                </c:pt>
                <c:pt idx="4658" formatCode="0.00">
                  <c:v>119.02922995698086</c:v>
                </c:pt>
                <c:pt idx="4659" formatCode="0.00">
                  <c:v>119.72196834701055</c:v>
                </c:pt>
                <c:pt idx="4660" formatCode="0.00">
                  <c:v>120.41899375244046</c:v>
                </c:pt>
                <c:pt idx="4661" formatCode="0.00">
                  <c:v>121.28763965718736</c:v>
                </c:pt>
                <c:pt idx="4662" formatCode="0.00">
                  <c:v>122.41025894245726</c:v>
                </c:pt>
                <c:pt idx="4663" formatCode="0.00">
                  <c:v>123.01813765025207</c:v>
                </c:pt>
                <c:pt idx="4664" formatCode="0.00">
                  <c:v>124.1628840355624</c:v>
                </c:pt>
                <c:pt idx="4665" formatCode="0.00">
                  <c:v>125.44096610169495</c:v>
                </c:pt>
                <c:pt idx="4666" formatCode="0.00">
                  <c:v>126.80530769230771</c:v>
                </c:pt>
                <c:pt idx="4667" formatCode="0.00">
                  <c:v>127.76415207373276</c:v>
                </c:pt>
                <c:pt idx="4668" formatCode="0.00">
                  <c:v>129.29131094049907</c:v>
                </c:pt>
                <c:pt idx="4669" formatCode="0.00">
                  <c:v>130.47893090211136</c:v>
                </c:pt>
                <c:pt idx="4670" formatCode="0.00">
                  <c:v>131.7296858678956</c:v>
                </c:pt>
                <c:pt idx="4671" formatCode="0.00">
                  <c:v>133.03980630284397</c:v>
                </c:pt>
                <c:pt idx="4672" formatCode="0.00">
                  <c:v>134.27416243264048</c:v>
                </c:pt>
                <c:pt idx="4673" formatCode="0.00">
                  <c:v>135.50016711694329</c:v>
                </c:pt>
                <c:pt idx="4674" formatCode="0.00">
                  <c:v>136.60706419180201</c:v>
                </c:pt>
                <c:pt idx="4675" formatCode="0.00">
                  <c:v>137.37927906976745</c:v>
                </c:pt>
                <c:pt idx="4676" formatCode="0.00">
                  <c:v>138.60833073929962</c:v>
                </c:pt>
                <c:pt idx="4677" formatCode="0.00">
                  <c:v>139.36376231430808</c:v>
                </c:pt>
                <c:pt idx="4678" formatCode="0.00">
                  <c:v>139.87672549019609</c:v>
                </c:pt>
                <c:pt idx="4679" formatCode="0.00">
                  <c:v>140.53030239874167</c:v>
                </c:pt>
                <c:pt idx="4680" formatCode="0.00">
                  <c:v>140.97603233438488</c:v>
                </c:pt>
                <c:pt idx="4681" formatCode="0.00">
                  <c:v>141.57278260869569</c:v>
                </c:pt>
                <c:pt idx="4682" formatCode="0.00">
                  <c:v>141.97016264345078</c:v>
                </c:pt>
                <c:pt idx="4683" formatCode="0.00">
                  <c:v>142.6449857312723</c:v>
                </c:pt>
                <c:pt idx="4684" formatCode="0.00">
                  <c:v>142.91625138778747</c:v>
                </c:pt>
                <c:pt idx="4685" formatCode="0.00">
                  <c:v>143.58845671167595</c:v>
                </c:pt>
                <c:pt idx="4686" formatCode="0.00">
                  <c:v>144.13303179650242</c:v>
                </c:pt>
                <c:pt idx="4687" formatCode="0.00">
                  <c:v>145.16592130365663</c:v>
                </c:pt>
                <c:pt idx="4688" formatCode="0.00">
                  <c:v>146.81089348171702</c:v>
                </c:pt>
                <c:pt idx="4689" formatCode="0.00">
                  <c:v>148.18175248311479</c:v>
                </c:pt>
                <c:pt idx="4690" formatCode="0.00">
                  <c:v>149.34947736298651</c:v>
                </c:pt>
                <c:pt idx="4691" formatCode="0.00">
                  <c:v>150.79109769658461</c:v>
                </c:pt>
                <c:pt idx="4692" formatCode="0.00">
                  <c:v>152.0252120730739</c:v>
                </c:pt>
                <c:pt idx="4693" formatCode="0.00">
                  <c:v>152.50605555555558</c:v>
                </c:pt>
                <c:pt idx="4694" formatCode="0.00">
                  <c:v>153.53184920634922</c:v>
                </c:pt>
                <c:pt idx="4695" formatCode="0.00">
                  <c:v>154.29139555202542</c:v>
                </c:pt>
                <c:pt idx="4696" formatCode="0.00">
                  <c:v>154.70094678316124</c:v>
                </c:pt>
                <c:pt idx="4697" formatCode="0.00">
                  <c:v>155.11595869737886</c:v>
                </c:pt>
                <c:pt idx="4698" formatCode="0.00">
                  <c:v>155.31800397140589</c:v>
                </c:pt>
                <c:pt idx="4699" formatCode="0.00">
                  <c:v>155.17966666666666</c:v>
                </c:pt>
                <c:pt idx="4700" formatCode="0.00">
                  <c:v>155.17966666666666</c:v>
                </c:pt>
                <c:pt idx="4701" formatCode="0.00">
                  <c:v>154.90332130107103</c:v>
                </c:pt>
                <c:pt idx="4702" formatCode="0.00">
                  <c:v>154.90332130107103</c:v>
                </c:pt>
                <c:pt idx="4703" formatCode="0.00">
                  <c:v>154.42001823949249</c:v>
                </c:pt>
                <c:pt idx="4704" formatCode="0.00">
                  <c:v>154.06602730510491</c:v>
                </c:pt>
                <c:pt idx="4705" formatCode="0.00">
                  <c:v>153.78710114579218</c:v>
                </c:pt>
                <c:pt idx="4706" formatCode="0.00">
                  <c:v>153.02609570697123</c:v>
                </c:pt>
                <c:pt idx="4707" formatCode="0.00">
                  <c:v>152.27184433962265</c:v>
                </c:pt>
                <c:pt idx="4708" formatCode="0.00">
                  <c:v>150.70614611154753</c:v>
                </c:pt>
                <c:pt idx="4709" formatCode="0.00">
                  <c:v>148.33344740973314</c:v>
                </c:pt>
                <c:pt idx="4710" formatCode="0.00">
                  <c:v>145.008483110762</c:v>
                </c:pt>
                <c:pt idx="4711" formatCode="0.00">
                  <c:v>141.94213385826771</c:v>
                </c:pt>
                <c:pt idx="4712" formatCode="0.00">
                  <c:v>140.7870252067743</c:v>
                </c:pt>
                <c:pt idx="4713" formatCode="0.00">
                  <c:v>140.71870866141734</c:v>
                </c:pt>
                <c:pt idx="4714" formatCode="0.00">
                  <c:v>141.25630181245074</c:v>
                </c:pt>
                <c:pt idx="4715" formatCode="0.00">
                  <c:v>142.14784251968507</c:v>
                </c:pt>
                <c:pt idx="4716" formatCode="0.00">
                  <c:v>143.5798501769564</c:v>
                </c:pt>
                <c:pt idx="4717" formatCode="0.00">
                  <c:v>145.01505963122793</c:v>
                </c:pt>
                <c:pt idx="4718" formatCode="0.00">
                  <c:v>146.16918879749318</c:v>
                </c:pt>
                <c:pt idx="4719" formatCode="0.00">
                  <c:v>147.12074344935468</c:v>
                </c:pt>
                <c:pt idx="4720" formatCode="0.00">
                  <c:v>148.60825205158267</c:v>
                </c:pt>
                <c:pt idx="4721" formatCode="0.00">
                  <c:v>149.48674072627884</c:v>
                </c:pt>
                <c:pt idx="4722" formatCode="0.00">
                  <c:v>150.63390163934429</c:v>
                </c:pt>
                <c:pt idx="4723" formatCode="0.00">
                  <c:v>151.51192494136046</c:v>
                </c:pt>
                <c:pt idx="4724" formatCode="0.00">
                  <c:v>152.53012328767124</c:v>
                </c:pt>
                <c:pt idx="4725" formatCode="0.00">
                  <c:v>153.07672549019611</c:v>
                </c:pt>
                <c:pt idx="4726" formatCode="0.00">
                  <c:v>158.25444710971297</c:v>
                </c:pt>
                <c:pt idx="4727" formatCode="0.00">
                  <c:v>162.22164513588029</c:v>
                </c:pt>
                <c:pt idx="4728" formatCode="0.00">
                  <c:v>173.96266509062252</c:v>
                </c:pt>
                <c:pt idx="4729" formatCode="0.00">
                  <c:v>177.29154330708661</c:v>
                </c:pt>
                <c:pt idx="4730" formatCode="0.00">
                  <c:v>166.4190165159261</c:v>
                </c:pt>
                <c:pt idx="4731" formatCode="0.00">
                  <c:v>166.19514846818538</c:v>
                </c:pt>
                <c:pt idx="4732" formatCode="0.00">
                  <c:v>178.0891381475667</c:v>
                </c:pt>
                <c:pt idx="4733" formatCode="0.00">
                  <c:v>193.83580219780222</c:v>
                </c:pt>
                <c:pt idx="4734" formatCode="0.00">
                  <c:v>200.85632023575647</c:v>
                </c:pt>
                <c:pt idx="4735" formatCode="0.00">
                  <c:v>206.49354245283021</c:v>
                </c:pt>
                <c:pt idx="4736" formatCode="0.00">
                  <c:v>219.73594372294374</c:v>
                </c:pt>
                <c:pt idx="4737" formatCode="0.00">
                  <c:v>221.27530314960632</c:v>
                </c:pt>
                <c:pt idx="4738" formatCode="0.00">
                  <c:v>213.81958517350162</c:v>
                </c:pt>
                <c:pt idx="4739" formatCode="0.00">
                  <c:v>212.75371879936813</c:v>
                </c:pt>
                <c:pt idx="4740" formatCode="0.00">
                  <c:v>220.081549980245</c:v>
                </c:pt>
                <c:pt idx="4741" formatCode="0.00">
                  <c:v>226.80647826086957</c:v>
                </c:pt>
                <c:pt idx="4742" formatCode="0.00">
                  <c:v>229.69965874901027</c:v>
                </c:pt>
                <c:pt idx="4743" formatCode="0.00">
                  <c:v>225.01418906064217</c:v>
                </c:pt>
                <c:pt idx="4744" formatCode="0.00">
                  <c:v>216.79276190476193</c:v>
                </c:pt>
                <c:pt idx="4745" formatCode="0.00">
                  <c:v>210.33438602065132</c:v>
                </c:pt>
                <c:pt idx="4746" formatCode="0.00">
                  <c:v>206.184266878475</c:v>
                </c:pt>
                <c:pt idx="4747" formatCode="0.00">
                  <c:v>203.27918347895155</c:v>
                </c:pt>
                <c:pt idx="4748" formatCode="0.00">
                  <c:v>200.6688402860548</c:v>
                </c:pt>
                <c:pt idx="4749" formatCode="0.00">
                  <c:v>198.71405242255759</c:v>
                </c:pt>
                <c:pt idx="4750" formatCode="0.00">
                  <c:v>196.99871995239985</c:v>
                </c:pt>
                <c:pt idx="4751" formatCode="0.00">
                  <c:v>195.67001823949255</c:v>
                </c:pt>
                <c:pt idx="4752" formatCode="0.00">
                  <c:v>193.6698685669042</c:v>
                </c:pt>
                <c:pt idx="4753" formatCode="0.00">
                  <c:v>192.08908695652175</c:v>
                </c:pt>
                <c:pt idx="4754" formatCode="0.00">
                  <c:v>191.36739668769721</c:v>
                </c:pt>
                <c:pt idx="4755" formatCode="0.00">
                  <c:v>191.35390909090913</c:v>
                </c:pt>
                <c:pt idx="4756" formatCode="0.00">
                  <c:v>191.29252138093369</c:v>
                </c:pt>
                <c:pt idx="4757" formatCode="0.00">
                  <c:v>191.89299216914648</c:v>
                </c:pt>
                <c:pt idx="4758" formatCode="0.00">
                  <c:v>190.17444814090021</c:v>
                </c:pt>
                <c:pt idx="4759" formatCode="0.00">
                  <c:v>188.37612084473992</c:v>
                </c:pt>
                <c:pt idx="4760" formatCode="0.00">
                  <c:v>187.1930117462804</c:v>
                </c:pt>
                <c:pt idx="4761" formatCode="0.00">
                  <c:v>185.07268688845406</c:v>
                </c:pt>
                <c:pt idx="4762" formatCode="0.00">
                  <c:v>183.3167392325764</c:v>
                </c:pt>
                <c:pt idx="4763" formatCode="0.00">
                  <c:v>184.66368493150688</c:v>
                </c:pt>
                <c:pt idx="4764" formatCode="0.00">
                  <c:v>186.94573367227218</c:v>
                </c:pt>
                <c:pt idx="4765" formatCode="0.00">
                  <c:v>187.93031898238752</c:v>
                </c:pt>
                <c:pt idx="4766" formatCode="0.00">
                  <c:v>186.99381440877065</c:v>
                </c:pt>
                <c:pt idx="4767" formatCode="0.00">
                  <c:v>186.13692241379314</c:v>
                </c:pt>
                <c:pt idx="4768" formatCode="0.00">
                  <c:v>184.7895121759623</c:v>
                </c:pt>
                <c:pt idx="4769" formatCode="0.00">
                  <c:v>184.21885922139211</c:v>
                </c:pt>
                <c:pt idx="4770" formatCode="0.00">
                  <c:v>184.13824615990549</c:v>
                </c:pt>
                <c:pt idx="4771" formatCode="0.00">
                  <c:v>184.63002127659573</c:v>
                </c:pt>
                <c:pt idx="4772" formatCode="0.00">
                  <c:v>185.78164640883983</c:v>
                </c:pt>
                <c:pt idx="4773" formatCode="0.00">
                  <c:v>187.14343478260869</c:v>
                </c:pt>
                <c:pt idx="4774" formatCode="0.00">
                  <c:v>188.30268725257321</c:v>
                </c:pt>
                <c:pt idx="4775" formatCode="0.00">
                  <c:v>189.79718549346023</c:v>
                </c:pt>
                <c:pt idx="4776" formatCode="0.00">
                  <c:v>190.46587698412702</c:v>
                </c:pt>
                <c:pt idx="4777" formatCode="0.00">
                  <c:v>190.92857409614621</c:v>
                </c:pt>
                <c:pt idx="4778" formatCode="0.00">
                  <c:v>191.75892769169644</c:v>
                </c:pt>
                <c:pt idx="4779" formatCode="0.00">
                  <c:v>192.91480698967436</c:v>
                </c:pt>
                <c:pt idx="4780" formatCode="0.00">
                  <c:v>193.7393701350278</c:v>
                </c:pt>
                <c:pt idx="4781" formatCode="0.00">
                  <c:v>193.68802975009919</c:v>
                </c:pt>
                <c:pt idx="4782" formatCode="0.00">
                  <c:v>192.98217129262497</c:v>
                </c:pt>
                <c:pt idx="4783" formatCode="0.00">
                  <c:v>192.48396710265558</c:v>
                </c:pt>
                <c:pt idx="4784" formatCode="0.00">
                  <c:v>191.12303172085649</c:v>
                </c:pt>
                <c:pt idx="4785" formatCode="0.00">
                  <c:v>190.0871475019826</c:v>
                </c:pt>
                <c:pt idx="4786" formatCode="0.00">
                  <c:v>189.05126328310865</c:v>
                </c:pt>
                <c:pt idx="4787" formatCode="0.00">
                  <c:v>188.22800793021415</c:v>
                </c:pt>
                <c:pt idx="4788" formatCode="0.00">
                  <c:v>187.11040388426483</c:v>
                </c:pt>
                <c:pt idx="4789" formatCode="0.00">
                  <c:v>186.4464916864608</c:v>
                </c:pt>
                <c:pt idx="4790" formatCode="0.00">
                  <c:v>185.91250495049505</c:v>
                </c:pt>
                <c:pt idx="4791" formatCode="0.00">
                  <c:v>185.12459477641477</c:v>
                </c:pt>
                <c:pt idx="4792" formatCode="0.00">
                  <c:v>184.71106094182829</c:v>
                </c:pt>
                <c:pt idx="4793" formatCode="0.00">
                  <c:v>184.30296834190744</c:v>
                </c:pt>
                <c:pt idx="4794" formatCode="0.00">
                  <c:v>183.68266759002776</c:v>
                </c:pt>
                <c:pt idx="4795" formatCode="0.00">
                  <c:v>183.51695413206801</c:v>
                </c:pt>
                <c:pt idx="4796" formatCode="0.00">
                  <c:v>183.72355753262158</c:v>
                </c:pt>
                <c:pt idx="4797" formatCode="0.00">
                  <c:v>184.09620142461421</c:v>
                </c:pt>
                <c:pt idx="4798" formatCode="0.00">
                  <c:v>184.34336773428234</c:v>
                </c:pt>
                <c:pt idx="4799" formatCode="0.00">
                  <c:v>184.38370327933629</c:v>
                </c:pt>
                <c:pt idx="4800" formatCode="0.00">
                  <c:v>184.46418343195265</c:v>
                </c:pt>
                <c:pt idx="4801" formatCode="0.00">
                  <c:v>184.66998818897639</c:v>
                </c:pt>
                <c:pt idx="4802" formatCode="0.00">
                  <c:v>184.46447058823532</c:v>
                </c:pt>
                <c:pt idx="4803" formatCode="0.00">
                  <c:v>184.66368493150688</c:v>
                </c:pt>
                <c:pt idx="4804" formatCode="0.00">
                  <c:v>184.17582702069504</c:v>
                </c:pt>
                <c:pt idx="4805" formatCode="0.00">
                  <c:v>184.13653744149769</c:v>
                </c:pt>
                <c:pt idx="4806" formatCode="0.00">
                  <c:v>183.19927834245507</c:v>
                </c:pt>
                <c:pt idx="4807" formatCode="0.00">
                  <c:v>182.66709482758623</c:v>
                </c:pt>
                <c:pt idx="4808" formatCode="0.00">
                  <c:v>181.942324482624</c:v>
                </c:pt>
                <c:pt idx="4809" formatCode="0.00">
                  <c:v>182.5528480124708</c:v>
                </c:pt>
                <c:pt idx="4810" formatCode="0.00">
                  <c:v>184.01290264797507</c:v>
                </c:pt>
                <c:pt idx="4811" formatCode="0.00">
                  <c:v>185.18793193309997</c:v>
                </c:pt>
                <c:pt idx="4812" formatCode="0.00">
                  <c:v>186.24567133956384</c:v>
                </c:pt>
                <c:pt idx="4813" formatCode="0.00">
                  <c:v>186.57120982839319</c:v>
                </c:pt>
                <c:pt idx="4814" formatCode="0.00">
                  <c:v>187.14492818110855</c:v>
                </c:pt>
                <c:pt idx="4815" formatCode="0.00">
                  <c:v>187.68227286942931</c:v>
                </c:pt>
                <c:pt idx="4816" formatCode="0.00">
                  <c:v>187.93031898238752</c:v>
                </c:pt>
                <c:pt idx="4817" formatCode="0.00">
                  <c:v>187.89314101057585</c:v>
                </c:pt>
                <c:pt idx="4818" formatCode="0.00">
                  <c:v>188.14192156862745</c:v>
                </c:pt>
                <c:pt idx="4819" formatCode="0.00">
                  <c:v>188.30989952904238</c:v>
                </c:pt>
                <c:pt idx="4820" formatCode="0.00">
                  <c:v>188.14905108055015</c:v>
                </c:pt>
                <c:pt idx="4821" formatCode="0.00">
                  <c:v>188.23047248427673</c:v>
                </c:pt>
                <c:pt idx="4822" formatCode="0.00">
                  <c:v>188.11189893826193</c:v>
                </c:pt>
                <c:pt idx="4823" formatCode="0.00">
                  <c:v>188.07468831168833</c:v>
                </c:pt>
                <c:pt idx="4824" formatCode="0.00">
                  <c:v>187.83162938164631</c:v>
                </c:pt>
                <c:pt idx="4825" formatCode="0.00">
                  <c:v>187.66964432176658</c:v>
                </c:pt>
                <c:pt idx="4826" formatCode="0.00">
                  <c:v>188.00154660347556</c:v>
                </c:pt>
                <c:pt idx="4827" formatCode="0.00">
                  <c:v>187.96952173913047</c:v>
                </c:pt>
                <c:pt idx="4828" formatCode="0.00">
                  <c:v>188.0138903838544</c:v>
                </c:pt>
                <c:pt idx="4829" formatCode="0.00">
                  <c:v>188.30268725257321</c:v>
                </c:pt>
                <c:pt idx="4830" formatCode="0.00">
                  <c:v>188.50953602533647</c:v>
                </c:pt>
                <c:pt idx="4831" formatCode="0.00">
                  <c:v>188.79864356435644</c:v>
                </c:pt>
                <c:pt idx="4832" formatCode="0.00">
                  <c:v>189.21250495049506</c:v>
                </c:pt>
                <c:pt idx="4833" formatCode="0.00">
                  <c:v>189.86935140482791</c:v>
                </c:pt>
                <c:pt idx="4834" formatCode="0.00">
                  <c:v>190.44234782608697</c:v>
                </c:pt>
                <c:pt idx="4835" formatCode="0.00">
                  <c:v>190.67877804107428</c:v>
                </c:pt>
                <c:pt idx="4836" formatCode="0.00">
                  <c:v>190.30710023677986</c:v>
                </c:pt>
                <c:pt idx="4837" formatCode="0.00">
                  <c:v>189.93058675078865</c:v>
                </c:pt>
                <c:pt idx="4838" formatCode="0.00">
                  <c:v>189.56008431836091</c:v>
                </c:pt>
                <c:pt idx="4839" formatCode="0.00">
                  <c:v>189.1483427895981</c:v>
                </c:pt>
                <c:pt idx="4840" formatCode="0.00">
                  <c:v>188.44358290665616</c:v>
                </c:pt>
                <c:pt idx="4841" formatCode="0.00">
                  <c:v>188.03741906262306</c:v>
                </c:pt>
                <c:pt idx="4842" formatCode="0.00">
                  <c:v>188.32485973207253</c:v>
                </c:pt>
                <c:pt idx="4843" formatCode="0.00">
                  <c:v>189.09741558441561</c:v>
                </c:pt>
                <c:pt idx="4844" formatCode="0.00">
                  <c:v>188.567625984252</c:v>
                </c:pt>
                <c:pt idx="4845" formatCode="0.00">
                  <c:v>187.74479133858267</c:v>
                </c:pt>
                <c:pt idx="4846" formatCode="0.00">
                  <c:v>187.95050000000003</c:v>
                </c:pt>
                <c:pt idx="4847" formatCode="0.00">
                  <c:v>188.02508726415093</c:v>
                </c:pt>
                <c:pt idx="4848" formatCode="0.00">
                  <c:v>188.14905108055015</c:v>
                </c:pt>
                <c:pt idx="4849" formatCode="0.00">
                  <c:v>188.22318046292662</c:v>
                </c:pt>
                <c:pt idx="4850" formatCode="0.00">
                  <c:v>188.33393933463799</c:v>
                </c:pt>
                <c:pt idx="4851" formatCode="0.00">
                  <c:v>188.61704454865182</c:v>
                </c:pt>
                <c:pt idx="4852" formatCode="0.00">
                  <c:v>188.89390128755372</c:v>
                </c:pt>
                <c:pt idx="4853" formatCode="0.00">
                  <c:v>188.87153089778471</c:v>
                </c:pt>
                <c:pt idx="4854" formatCode="0.00">
                  <c:v>188.28959574468087</c:v>
                </c:pt>
                <c:pt idx="4855" formatCode="0.00">
                  <c:v>188.27699613899617</c:v>
                </c:pt>
                <c:pt idx="4856" formatCode="0.00">
                  <c:v>188.22624095458042</c:v>
                </c:pt>
                <c:pt idx="4857" formatCode="0.00">
                  <c:v>188.01837840952751</c:v>
                </c:pt>
                <c:pt idx="4858" formatCode="0.00">
                  <c:v>187.81131288343562</c:v>
                </c:pt>
                <c:pt idx="4859" formatCode="0.00">
                  <c:v>187.41062269938658</c:v>
                </c:pt>
                <c:pt idx="4860" formatCode="0.00">
                  <c:v>187.32624262169415</c:v>
                </c:pt>
                <c:pt idx="4861" formatCode="0.00">
                  <c:v>187.00993251533748</c:v>
                </c:pt>
                <c:pt idx="4862" formatCode="0.00">
                  <c:v>186.69337974683549</c:v>
                </c:pt>
                <c:pt idx="4863" formatCode="0.00">
                  <c:v>187.05186756238007</c:v>
                </c:pt>
                <c:pt idx="4864" formatCode="0.00">
                  <c:v>186.89837663335899</c:v>
                </c:pt>
                <c:pt idx="4865" formatCode="0.00">
                  <c:v>186.73924086186997</c:v>
                </c:pt>
                <c:pt idx="4866" formatCode="0.00">
                  <c:v>187.05675000000002</c:v>
                </c:pt>
                <c:pt idx="4867" formatCode="0.00">
                  <c:v>187.50079784780939</c:v>
                </c:pt>
                <c:pt idx="4868" formatCode="0.00">
                  <c:v>187.18355084745764</c:v>
                </c:pt>
                <c:pt idx="4869" formatCode="0.00">
                  <c:v>186.57973728813562</c:v>
                </c:pt>
                <c:pt idx="4870" formatCode="0.00">
                  <c:v>186.37846610169495</c:v>
                </c:pt>
                <c:pt idx="4871" formatCode="0.00">
                  <c:v>186.37846610169495</c:v>
                </c:pt>
                <c:pt idx="4872" formatCode="0.00">
                  <c:v>186.37846610169495</c:v>
                </c:pt>
                <c:pt idx="4873" formatCode="0.00">
                  <c:v>185.98122033898306</c:v>
                </c:pt>
                <c:pt idx="4874" formatCode="0.00">
                  <c:v>186.26155491329487</c:v>
                </c:pt>
                <c:pt idx="4875" formatCode="0.00">
                  <c:v>186.26155491329487</c:v>
                </c:pt>
                <c:pt idx="4876" formatCode="0.00">
                  <c:v>186.26155491329487</c:v>
                </c:pt>
                <c:pt idx="4877" formatCode="0.00">
                  <c:v>186.26155491329487</c:v>
                </c:pt>
                <c:pt idx="4878" formatCode="0.00">
                  <c:v>186.06020616570336</c:v>
                </c:pt>
                <c:pt idx="4879" formatCode="0.00">
                  <c:v>186.06020616570336</c:v>
                </c:pt>
                <c:pt idx="4880" formatCode="0.00">
                  <c:v>186.26155491329487</c:v>
                </c:pt>
                <c:pt idx="4881" formatCode="0.00">
                  <c:v>186.46290366088638</c:v>
                </c:pt>
                <c:pt idx="4882" formatCode="0.00">
                  <c:v>186.34067925983038</c:v>
                </c:pt>
                <c:pt idx="4883" formatCode="0.00">
                  <c:v>186.46290366088638</c:v>
                </c:pt>
                <c:pt idx="4884" formatCode="0.00">
                  <c:v>186.34067925983038</c:v>
                </c:pt>
                <c:pt idx="4885" formatCode="0.00">
                  <c:v>186.46290366088638</c:v>
                </c:pt>
                <c:pt idx="4886" formatCode="0.00">
                  <c:v>186.74353199691598</c:v>
                </c:pt>
                <c:pt idx="4887" formatCode="0.00">
                  <c:v>236.35653348729792</c:v>
                </c:pt>
                <c:pt idx="4888" formatCode="0.00">
                  <c:v>302.09665384615386</c:v>
                </c:pt>
                <c:pt idx="4889" formatCode="0.00">
                  <c:v>272.39665384615387</c:v>
                </c:pt>
                <c:pt idx="4890" formatCode="0.00">
                  <c:v>314.63003149001537</c:v>
                </c:pt>
                <c:pt idx="4891" formatCode="0.00">
                  <c:v>386.18036801836274</c:v>
                </c:pt>
                <c:pt idx="4892" formatCode="0.00">
                  <c:v>411.18631932773104</c:v>
                </c:pt>
                <c:pt idx="4893" formatCode="0.00">
                  <c:v>347.90209056171182</c:v>
                </c:pt>
                <c:pt idx="4894" formatCode="0.00">
                  <c:v>317.40517557251906</c:v>
                </c:pt>
                <c:pt idx="4895" formatCode="0.00">
                  <c:v>342.1961295376384</c:v>
                </c:pt>
                <c:pt idx="4896" formatCode="0.00">
                  <c:v>374.69721052631587</c:v>
                </c:pt>
                <c:pt idx="4897" formatCode="0.00">
                  <c:v>446.2918863549981</c:v>
                </c:pt>
                <c:pt idx="4898" formatCode="0.00">
                  <c:v>446.99971726755217</c:v>
                </c:pt>
                <c:pt idx="4899" formatCode="0.00">
                  <c:v>440.05307633587785</c:v>
                </c:pt>
                <c:pt idx="4900" formatCode="0.00">
                  <c:v>371.48024932769886</c:v>
                </c:pt>
                <c:pt idx="4901" formatCode="0.00">
                  <c:v>316.97628064764837</c:v>
                </c:pt>
                <c:pt idx="4902" formatCode="0.00">
                  <c:v>351.95086071565981</c:v>
                </c:pt>
                <c:pt idx="4903" formatCode="0.00">
                  <c:v>349.75772573839663</c:v>
                </c:pt>
                <c:pt idx="4904" formatCode="0.00">
                  <c:v>386.96010061443934</c:v>
                </c:pt>
                <c:pt idx="4905" formatCode="0.00">
                  <c:v>411.60899156118143</c:v>
                </c:pt>
                <c:pt idx="4906" formatCode="0.00">
                  <c:v>405.70301533154463</c:v>
                </c:pt>
                <c:pt idx="4907" formatCode="0.00">
                  <c:v>417.7650099540582</c:v>
                </c:pt>
                <c:pt idx="4908" formatCode="0.00">
                  <c:v>398.99509498276524</c:v>
                </c:pt>
                <c:pt idx="4909" formatCode="0.00">
                  <c:v>377.22470049789359</c:v>
                </c:pt>
                <c:pt idx="4910" formatCode="0.00">
                  <c:v>355.07945569620256</c:v>
                </c:pt>
                <c:pt idx="4911" formatCode="0.00">
                  <c:v>314.69094004611838</c:v>
                </c:pt>
                <c:pt idx="4912" formatCode="0.00">
                  <c:v>301.30587090558771</c:v>
                </c:pt>
                <c:pt idx="4913" formatCode="0.00">
                  <c:v>311.95376149980666</c:v>
                </c:pt>
                <c:pt idx="4914" formatCode="0.00">
                  <c:v>326.67316686069074</c:v>
                </c:pt>
                <c:pt idx="4915" formatCode="0.00">
                  <c:v>320.19926117372728</c:v>
                </c:pt>
                <c:pt idx="4916" formatCode="0.00">
                  <c:v>299.9701984435797</c:v>
                </c:pt>
                <c:pt idx="4917" formatCode="0.00">
                  <c:v>282.74672954014034</c:v>
                </c:pt>
                <c:pt idx="4918" formatCode="0.00">
                  <c:v>271.89365964090558</c:v>
                </c:pt>
                <c:pt idx="4919" formatCode="0.00">
                  <c:v>266.58620172009381</c:v>
                </c:pt>
                <c:pt idx="4920" formatCode="0.00">
                  <c:v>265.07024070450097</c:v>
                </c:pt>
                <c:pt idx="4921" formatCode="0.00">
                  <c:v>265.0000689655173</c:v>
                </c:pt>
                <c:pt idx="4922" formatCode="0.00">
                  <c:v>264.40319607843134</c:v>
                </c:pt>
                <c:pt idx="4923" formatCode="0.00">
                  <c:v>263.80538618524326</c:v>
                </c:pt>
                <c:pt idx="4924" formatCode="0.00">
                  <c:v>262.16971641791048</c:v>
                </c:pt>
                <c:pt idx="4925" formatCode="0.00">
                  <c:v>260.30649960722701</c:v>
                </c:pt>
                <c:pt idx="4926" formatCode="0.00">
                  <c:v>259.17901178781932</c:v>
                </c:pt>
                <c:pt idx="4927" formatCode="0.00">
                  <c:v>258.557695481336</c:v>
                </c:pt>
                <c:pt idx="4928" formatCode="0.00">
                  <c:v>258.66679323899371</c:v>
                </c:pt>
                <c:pt idx="4929" formatCode="0.00">
                  <c:v>258.66679323899371</c:v>
                </c:pt>
                <c:pt idx="4930" formatCode="0.00">
                  <c:v>259.2883537735849</c:v>
                </c:pt>
                <c:pt idx="4931" formatCode="0.00">
                  <c:v>260.25001298701301</c:v>
                </c:pt>
                <c:pt idx="4932" formatCode="0.00">
                  <c:v>261.28356277056281</c:v>
                </c:pt>
                <c:pt idx="4933" formatCode="0.00">
                  <c:v>262.22756692913384</c:v>
                </c:pt>
                <c:pt idx="4934" formatCode="0.00">
                  <c:v>263.0558149606299</c:v>
                </c:pt>
                <c:pt idx="4935" formatCode="0.00">
                  <c:v>264.21209413154787</c:v>
                </c:pt>
                <c:pt idx="4936" formatCode="0.00">
                  <c:v>264.5120157480315</c:v>
                </c:pt>
                <c:pt idx="4937" formatCode="0.00">
                  <c:v>264.99943334644126</c:v>
                </c:pt>
                <c:pt idx="4938" formatCode="0.00">
                  <c:v>264.97616306483309</c:v>
                </c:pt>
                <c:pt idx="4939" formatCode="0.00">
                  <c:v>264.76545579567789</c:v>
                </c:pt>
                <c:pt idx="4940" formatCode="0.00">
                  <c:v>264.05545283018859</c:v>
                </c:pt>
                <c:pt idx="4941" formatCode="0.00">
                  <c:v>263.13401848210776</c:v>
                </c:pt>
                <c:pt idx="4942" formatCode="0.00">
                  <c:v>262.09587455760914</c:v>
                </c:pt>
                <c:pt idx="4943" formatCode="0.00">
                  <c:v>260.53147484276724</c:v>
                </c:pt>
                <c:pt idx="4944" formatCode="0.00">
                  <c:v>259.26957894736842</c:v>
                </c:pt>
                <c:pt idx="4945" formatCode="0.00">
                  <c:v>257.36537068965515</c:v>
                </c:pt>
                <c:pt idx="4946" formatCode="0.00">
                  <c:v>255.16337152913567</c:v>
                </c:pt>
                <c:pt idx="4947" formatCode="0.00">
                  <c:v>253.37785167837629</c:v>
                </c:pt>
                <c:pt idx="4948" formatCode="0.00">
                  <c:v>251.40109894818855</c:v>
                </c:pt>
                <c:pt idx="4949" formatCode="0.00">
                  <c:v>249.52543684415085</c:v>
                </c:pt>
                <c:pt idx="4950" formatCode="0.00">
                  <c:v>247.04167105772959</c:v>
                </c:pt>
                <c:pt idx="4951" formatCode="0.00">
                  <c:v>245.10140046475604</c:v>
                </c:pt>
                <c:pt idx="4952" formatCode="0.00">
                  <c:v>242.65114771848417</c:v>
                </c:pt>
                <c:pt idx="4953" formatCode="0.00">
                  <c:v>240.30857744302821</c:v>
                </c:pt>
                <c:pt idx="4954" formatCode="0.00">
                  <c:v>237.87425048243924</c:v>
                </c:pt>
                <c:pt idx="4955" formatCode="0.00">
                  <c:v>235.44367875048212</c:v>
                </c:pt>
                <c:pt idx="4956" formatCode="0.00">
                  <c:v>233.11930300693911</c:v>
                </c:pt>
                <c:pt idx="4957" formatCode="0.00">
                  <c:v>230.69520338983051</c:v>
                </c:pt>
                <c:pt idx="4958" formatCode="0.00">
                  <c:v>228.4706271186441</c:v>
                </c:pt>
                <c:pt idx="4959" formatCode="0.00">
                  <c:v>226.14450289017347</c:v>
                </c:pt>
                <c:pt idx="4960" formatCode="0.00">
                  <c:v>224.01801156515035</c:v>
                </c:pt>
                <c:pt idx="4961" formatCode="0.00">
                  <c:v>221.9984471858134</c:v>
                </c:pt>
                <c:pt idx="4962" formatCode="0.00">
                  <c:v>220.27784766679525</c:v>
                </c:pt>
                <c:pt idx="4963" formatCode="0.00">
                  <c:v>218.4459409494404</c:v>
                </c:pt>
                <c:pt idx="4964" formatCode="0.00">
                  <c:v>216.62569780007723</c:v>
                </c:pt>
                <c:pt idx="4965" formatCode="0.00">
                  <c:v>214.99137002703748</c:v>
                </c:pt>
                <c:pt idx="4966" formatCode="0.00">
                  <c:v>213.55648666408965</c:v>
                </c:pt>
                <c:pt idx="4967" formatCode="0.00">
                  <c:v>212.12470212765959</c:v>
                </c:pt>
                <c:pt idx="4968" formatCode="0.00">
                  <c:v>210.77965375677772</c:v>
                </c:pt>
                <c:pt idx="4969" formatCode="0.00">
                  <c:v>209.24914877954282</c:v>
                </c:pt>
                <c:pt idx="4970" formatCode="0.00">
                  <c:v>208.01329081039162</c:v>
                </c:pt>
                <c:pt idx="4971" formatCode="0.00">
                  <c:v>206.97826969344203</c:v>
                </c:pt>
                <c:pt idx="4972" formatCode="0.00">
                  <c:v>205.84898602484469</c:v>
                </c:pt>
                <c:pt idx="4973" formatCode="0.00">
                  <c:v>204.72416504854368</c:v>
                </c:pt>
                <c:pt idx="4974" formatCode="0.00">
                  <c:v>203.67963427905173</c:v>
                </c:pt>
                <c:pt idx="4975" formatCode="0.00">
                  <c:v>202.34950855365477</c:v>
                </c:pt>
                <c:pt idx="4976" formatCode="0.00">
                  <c:v>201.47882943925234</c:v>
                </c:pt>
                <c:pt idx="4977" formatCode="0.00">
                  <c:v>200.75589053369691</c:v>
                </c:pt>
                <c:pt idx="4978" formatCode="0.00">
                  <c:v>200.032388152767</c:v>
                </c:pt>
                <c:pt idx="4979" formatCode="0.00">
                  <c:v>209.55710616705699</c:v>
                </c:pt>
                <c:pt idx="4980" formatCode="0.00">
                  <c:v>222.73059078484968</c:v>
                </c:pt>
                <c:pt idx="4981" formatCode="0.00">
                  <c:v>217.90217122752156</c:v>
                </c:pt>
                <c:pt idx="4982" formatCode="0.00">
                  <c:v>221.87748140900197</c:v>
                </c:pt>
                <c:pt idx="4983" formatCode="0.00">
                  <c:v>239.63574862960067</c:v>
                </c:pt>
                <c:pt idx="4984" formatCode="0.00">
                  <c:v>246.55144644958804</c:v>
                </c:pt>
                <c:pt idx="4985" formatCode="0.00">
                  <c:v>268.56500156985868</c:v>
                </c:pt>
                <c:pt idx="4986" formatCode="0.00">
                  <c:v>276.45977926158673</c:v>
                </c:pt>
                <c:pt idx="4987" formatCode="0.00">
                  <c:v>266.10137391987433</c:v>
                </c:pt>
                <c:pt idx="4988" formatCode="0.00">
                  <c:v>273.97549018067559</c:v>
                </c:pt>
                <c:pt idx="4989" formatCode="0.00">
                  <c:v>287.08562185534589</c:v>
                </c:pt>
                <c:pt idx="4990" formatCode="0.00">
                  <c:v>290.07734184675837</c:v>
                </c:pt>
                <c:pt idx="4991" formatCode="0.00">
                  <c:v>327.51408097484278</c:v>
                </c:pt>
                <c:pt idx="4992" formatCode="0.00">
                  <c:v>340.3848124754806</c:v>
                </c:pt>
                <c:pt idx="4993" formatCode="0.00">
                  <c:v>349.14338793103451</c:v>
                </c:pt>
                <c:pt idx="4994" formatCode="0.00">
                  <c:v>361.2287534246575</c:v>
                </c:pt>
                <c:pt idx="4995" formatCode="0.00">
                  <c:v>366.46434818288395</c:v>
                </c:pt>
                <c:pt idx="4996" formatCode="0.00">
                  <c:v>354.59669098712453</c:v>
                </c:pt>
                <c:pt idx="4997" formatCode="0.00">
                  <c:v>333.0097973602484</c:v>
                </c:pt>
                <c:pt idx="4998" formatCode="0.00">
                  <c:v>314.81766331269353</c:v>
                </c:pt>
                <c:pt idx="4999" formatCode="0.00">
                  <c:v>302.96110224632065</c:v>
                </c:pt>
                <c:pt idx="5000" formatCode="0.00">
                  <c:v>295.54091779759597</c:v>
                </c:pt>
                <c:pt idx="5001" formatCode="0.00">
                  <c:v>287.30537288135588</c:v>
                </c:pt>
                <c:pt idx="5002" formatCode="0.00">
                  <c:v>279.81904947816003</c:v>
                </c:pt>
                <c:pt idx="5003" formatCode="0.00">
                  <c:v>273.41128384111073</c:v>
                </c:pt>
                <c:pt idx="5004" formatCode="0.00">
                  <c:v>269.41220757634323</c:v>
                </c:pt>
                <c:pt idx="5005" formatCode="0.00">
                  <c:v>264.33746808510637</c:v>
                </c:pt>
                <c:pt idx="5006" formatCode="0.00">
                  <c:v>261.93173304920572</c:v>
                </c:pt>
                <c:pt idx="5007" formatCode="0.00">
                  <c:v>258.60180046583844</c:v>
                </c:pt>
                <c:pt idx="5008" formatCode="0.00">
                  <c:v>252.9425596258769</c:v>
                </c:pt>
                <c:pt idx="5009" formatCode="0.00">
                  <c:v>248.99012162690647</c:v>
                </c:pt>
                <c:pt idx="5010" formatCode="0.00">
                  <c:v>247.3767701059239</c:v>
                </c:pt>
                <c:pt idx="5011" formatCode="0.00">
                  <c:v>246.78680952380952</c:v>
                </c:pt>
                <c:pt idx="5012" formatCode="0.00">
                  <c:v>246.71600157977886</c:v>
                </c:pt>
                <c:pt idx="5013" formatCode="0.00">
                  <c:v>246.85359405940599</c:v>
                </c:pt>
                <c:pt idx="5014" formatCode="0.00">
                  <c:v>246.25634525228449</c:v>
                </c:pt>
                <c:pt idx="5015" formatCode="0.00">
                  <c:v>246.37049801113764</c:v>
                </c:pt>
                <c:pt idx="5016" formatCode="0.00">
                  <c:v>248.45487201907795</c:v>
                </c:pt>
                <c:pt idx="5017" formatCode="0.00">
                  <c:v>252.21480842607318</c:v>
                </c:pt>
                <c:pt idx="5018" formatCode="0.00">
                  <c:v>255.14406120826717</c:v>
                </c:pt>
                <c:pt idx="5019" formatCode="0.00">
                  <c:v>257.02949443561209</c:v>
                </c:pt>
                <c:pt idx="5020" formatCode="0.00">
                  <c:v>259.74561128775832</c:v>
                </c:pt>
                <c:pt idx="5021" formatCode="0.00">
                  <c:v>261.23078042959429</c:v>
                </c:pt>
                <c:pt idx="5022" formatCode="0.00">
                  <c:v>261.42337360890303</c:v>
                </c:pt>
                <c:pt idx="5023" formatCode="0.00">
                  <c:v>261.00256677265503</c:v>
                </c:pt>
                <c:pt idx="5024" formatCode="0.00">
                  <c:v>259.74561128775832</c:v>
                </c:pt>
                <c:pt idx="5025" formatCode="0.00">
                  <c:v>259.11713354531003</c:v>
                </c:pt>
                <c:pt idx="5026" formatCode="0.00">
                  <c:v>257.65250715421303</c:v>
                </c:pt>
                <c:pt idx="5027" formatCode="0.00">
                  <c:v>255.35173211446747</c:v>
                </c:pt>
                <c:pt idx="5028" formatCode="0.00">
                  <c:v>252.84328616852147</c:v>
                </c:pt>
                <c:pt idx="5029" formatCode="0.00">
                  <c:v>249.49869157392689</c:v>
                </c:pt>
                <c:pt idx="5030" formatCode="0.00">
                  <c:v>246.15409697933231</c:v>
                </c:pt>
                <c:pt idx="5031" formatCode="0.00">
                  <c:v>242.19189817024662</c:v>
                </c:pt>
                <c:pt idx="5032" formatCode="0.00">
                  <c:v>237.80354054054058</c:v>
                </c:pt>
                <c:pt idx="5033" formatCode="0.00">
                  <c:v>233.8413982511924</c:v>
                </c:pt>
                <c:pt idx="5034" formatCode="0.00">
                  <c:v>229.15215375446962</c:v>
                </c:pt>
                <c:pt idx="5035" formatCode="0.00">
                  <c:v>224.87875914149447</c:v>
                </c:pt>
                <c:pt idx="5036" formatCode="0.00">
                  <c:v>220.50674006359304</c:v>
                </c:pt>
                <c:pt idx="5037" formatCode="0.00">
                  <c:v>218.00922416534186</c:v>
                </c:pt>
                <c:pt idx="5038" formatCode="0.00">
                  <c:v>216.55006279809226</c:v>
                </c:pt>
                <c:pt idx="5039" formatCode="0.00">
                  <c:v>215.41854231227651</c:v>
                </c:pt>
                <c:pt idx="5040" formatCode="0.00">
                  <c:v>215.41854231227651</c:v>
                </c:pt>
                <c:pt idx="5041" formatCode="0.00">
                  <c:v>216.90104046013488</c:v>
                </c:pt>
                <c:pt idx="5042" formatCode="0.00">
                  <c:v>218.16371343638531</c:v>
                </c:pt>
                <c:pt idx="5043" formatCode="0.00">
                  <c:v>218.29031591448927</c:v>
                </c:pt>
                <c:pt idx="5044" formatCode="0.00">
                  <c:v>217.59020442862791</c:v>
                </c:pt>
                <c:pt idx="5045" formatCode="0.00">
                  <c:v>216.45865217391307</c:v>
                </c:pt>
                <c:pt idx="5046" formatCode="0.00">
                  <c:v>216.47360426540286</c:v>
                </c:pt>
                <c:pt idx="5047" formatCode="0.00">
                  <c:v>217.220100591716</c:v>
                </c:pt>
                <c:pt idx="5048" formatCode="0.00">
                  <c:v>219.036428232503</c:v>
                </c:pt>
                <c:pt idx="5049" formatCode="0.00">
                  <c:v>220.57109580364207</c:v>
                </c:pt>
                <c:pt idx="5050" formatCode="0.00">
                  <c:v>221.93431277184658</c:v>
                </c:pt>
                <c:pt idx="5051" formatCode="0.00">
                  <c:v>223.26557323832145</c:v>
                </c:pt>
                <c:pt idx="5052" formatCode="0.00">
                  <c:v>224.82384289671552</c:v>
                </c:pt>
                <c:pt idx="5053" formatCode="0.00">
                  <c:v>226.68329702970297</c:v>
                </c:pt>
                <c:pt idx="5054" formatCode="0.00">
                  <c:v>228.55111881188122</c:v>
                </c:pt>
                <c:pt idx="5055" formatCode="0.00">
                  <c:v>230.00081212841863</c:v>
                </c:pt>
                <c:pt idx="5056" formatCode="0.00">
                  <c:v>229.89236161776375</c:v>
                </c:pt>
                <c:pt idx="5057" formatCode="0.00">
                  <c:v>230.3121673275179</c:v>
                </c:pt>
                <c:pt idx="5058" formatCode="0.00">
                  <c:v>230.51548015873018</c:v>
                </c:pt>
                <c:pt idx="5059" formatCode="0.00">
                  <c:v>230.72282142857145</c:v>
                </c:pt>
                <c:pt idx="5060" formatCode="0.00">
                  <c:v>230.29864336775219</c:v>
                </c:pt>
                <c:pt idx="5061" formatCode="0.00">
                  <c:v>229.47331746031747</c:v>
                </c:pt>
                <c:pt idx="5062" formatCode="0.00">
                  <c:v>228.84064098490865</c:v>
                </c:pt>
                <c:pt idx="5063" formatCode="0.00">
                  <c:v>228.01061715647342</c:v>
                </c:pt>
                <c:pt idx="5064" formatCode="0.00">
                  <c:v>227.48598371076679</c:v>
                </c:pt>
                <c:pt idx="5065" formatCode="0.00">
                  <c:v>226.86321851410409</c:v>
                </c:pt>
                <c:pt idx="5066" formatCode="0.00">
                  <c:v>226.44257886372662</c:v>
                </c:pt>
                <c:pt idx="5067" formatCode="0.00">
                  <c:v>225.50962430500397</c:v>
                </c:pt>
                <c:pt idx="5068" formatCode="0.00">
                  <c:v>225.09461239078632</c:v>
                </c:pt>
                <c:pt idx="5069" formatCode="0.00">
                  <c:v>224.38418207060693</c:v>
                </c:pt>
                <c:pt idx="5070" formatCode="0.00">
                  <c:v>223.54969178897267</c:v>
                </c:pt>
                <c:pt idx="5071" formatCode="0.00">
                  <c:v>222.92791471638242</c:v>
                </c:pt>
                <c:pt idx="5072" formatCode="0.00">
                  <c:v>222.60923015873018</c:v>
                </c:pt>
                <c:pt idx="5073" formatCode="0.00">
                  <c:v>221.98720634920636</c:v>
                </c:pt>
                <c:pt idx="5074" formatCode="0.00">
                  <c:v>221.67890638635464</c:v>
                </c:pt>
                <c:pt idx="5075" formatCode="0.00">
                  <c:v>221.26438833796118</c:v>
                </c:pt>
                <c:pt idx="5076" formatCode="0.00">
                  <c:v>220.64261126537093</c:v>
                </c:pt>
                <c:pt idx="5077" formatCode="0.00">
                  <c:v>220.43535224117417</c:v>
                </c:pt>
                <c:pt idx="5078" formatCode="0.00">
                  <c:v>220.11567857142859</c:v>
                </c:pt>
                <c:pt idx="5079" formatCode="0.00">
                  <c:v>220.02083419278065</c:v>
                </c:pt>
                <c:pt idx="5080" formatCode="0.00">
                  <c:v>219.92061300555119</c:v>
                </c:pt>
                <c:pt idx="5081" formatCode="0.00">
                  <c:v>219.40628180737221</c:v>
                </c:pt>
                <c:pt idx="5082" formatCode="0.00">
                  <c:v>219.40628180737221</c:v>
                </c:pt>
                <c:pt idx="5083" formatCode="0.00">
                  <c:v>219.40628180737221</c:v>
                </c:pt>
                <c:pt idx="5084" formatCode="0.00">
                  <c:v>219.82047126436788</c:v>
                </c:pt>
                <c:pt idx="5085" formatCode="0.00">
                  <c:v>219.82047126436788</c:v>
                </c:pt>
                <c:pt idx="5086" formatCode="0.00">
                  <c:v>219.9451060965954</c:v>
                </c:pt>
                <c:pt idx="5087" formatCode="0.00">
                  <c:v>220.26408824693314</c:v>
                </c:pt>
                <c:pt idx="5088" formatCode="0.00">
                  <c:v>219.98713112164302</c:v>
                </c:pt>
                <c:pt idx="5089" formatCode="0.00">
                  <c:v>219.80538958990539</c:v>
                </c:pt>
                <c:pt idx="5090" formatCode="0.00">
                  <c:v>219.62422047244095</c:v>
                </c:pt>
                <c:pt idx="5091" formatCode="0.00">
                  <c:v>219.2563228593873</c:v>
                </c:pt>
                <c:pt idx="5092" formatCode="0.00">
                  <c:v>219.08950862068971</c:v>
                </c:pt>
                <c:pt idx="5093" formatCode="0.00">
                  <c:v>218.600084148728</c:v>
                </c:pt>
                <c:pt idx="5094" formatCode="0.00">
                  <c:v>218.23137172979307</c:v>
                </c:pt>
                <c:pt idx="5095" formatCode="0.00">
                  <c:v>218.13878064012493</c:v>
                </c:pt>
                <c:pt idx="5096" formatCode="0.00">
                  <c:v>217.94845241809676</c:v>
                </c:pt>
                <c:pt idx="5097" formatCode="0.00">
                  <c:v>217.16175389408099</c:v>
                </c:pt>
                <c:pt idx="5098" formatCode="0.00">
                  <c:v>216.81772103004297</c:v>
                </c:pt>
                <c:pt idx="5099" formatCode="0.00">
                  <c:v>216.56442745404772</c:v>
                </c:pt>
                <c:pt idx="5100" formatCode="0.00">
                  <c:v>215.96659515435715</c:v>
                </c:pt>
                <c:pt idx="5101" formatCode="0.00">
                  <c:v>215.71629024676855</c:v>
                </c:pt>
                <c:pt idx="5102" formatCode="0.00">
                  <c:v>215.77752119309264</c:v>
                </c:pt>
                <c:pt idx="5103" formatCode="0.00">
                  <c:v>217.83354552590268</c:v>
                </c:pt>
                <c:pt idx="5104" formatCode="0.00">
                  <c:v>217.08618271119852</c:v>
                </c:pt>
                <c:pt idx="5105" formatCode="0.00">
                  <c:v>215.91605118110238</c:v>
                </c:pt>
                <c:pt idx="5106" formatCode="0.00">
                  <c:v>214.66548226950354</c:v>
                </c:pt>
                <c:pt idx="5107" formatCode="0.00">
                  <c:v>214.25374074074074</c:v>
                </c:pt>
                <c:pt idx="5108" formatCode="0.00">
                  <c:v>213.84199921197794</c:v>
                </c:pt>
                <c:pt idx="5109" formatCode="0.00">
                  <c:v>213.61355205047323</c:v>
                </c:pt>
                <c:pt idx="5110" formatCode="0.00">
                  <c:v>213.43025768321513</c:v>
                </c:pt>
                <c:pt idx="5111" formatCode="0.00">
                  <c:v>213.22438691883374</c:v>
                </c:pt>
                <c:pt idx="5112" formatCode="0.00">
                  <c:v>212.80722773837667</c:v>
                </c:pt>
                <c:pt idx="5113" formatCode="0.00">
                  <c:v>213.01309850275811</c:v>
                </c:pt>
                <c:pt idx="5114" formatCode="0.00">
                  <c:v>213.01309850275811</c:v>
                </c:pt>
                <c:pt idx="5115" formatCode="0.00">
                  <c:v>212.99545268138806</c:v>
                </c:pt>
                <c:pt idx="5116" formatCode="0.00">
                  <c:v>213.29850295857989</c:v>
                </c:pt>
                <c:pt idx="5117" formatCode="0.00">
                  <c:v>213.20148580441642</c:v>
                </c:pt>
                <c:pt idx="5118" formatCode="0.00">
                  <c:v>212.99545268138806</c:v>
                </c:pt>
                <c:pt idx="5119" formatCode="0.00">
                  <c:v>213.29850295857989</c:v>
                </c:pt>
                <c:pt idx="5120" formatCode="0.00">
                  <c:v>213.39017048145232</c:v>
                </c:pt>
                <c:pt idx="5121" formatCode="0.00">
                  <c:v>213.29850295857989</c:v>
                </c:pt>
                <c:pt idx="5122" formatCode="0.00">
                  <c:v>213.18397474348862</c:v>
                </c:pt>
                <c:pt idx="5123" formatCode="0.00">
                  <c:v>213.18397474348862</c:v>
                </c:pt>
                <c:pt idx="5124" formatCode="0.00">
                  <c:v>213.18397474348862</c:v>
                </c:pt>
                <c:pt idx="5125" formatCode="0.00">
                  <c:v>213.18397474348862</c:v>
                </c:pt>
                <c:pt idx="5126" formatCode="0.00">
                  <c:v>213.16643601895737</c:v>
                </c:pt>
                <c:pt idx="5127" formatCode="0.00">
                  <c:v>213.25816001580407</c:v>
                </c:pt>
                <c:pt idx="5128" formatCode="0.00">
                  <c:v>213.25816001580407</c:v>
                </c:pt>
                <c:pt idx="5129" formatCode="0.00">
                  <c:v>213.14886956521741</c:v>
                </c:pt>
                <c:pt idx="5130" formatCode="0.00">
                  <c:v>213.46460015804033</c:v>
                </c:pt>
                <c:pt idx="5131" formatCode="0.00">
                  <c:v>213.65386595492291</c:v>
                </c:pt>
                <c:pt idx="5132" formatCode="0.00">
                  <c:v>213.56191304347828</c:v>
                </c:pt>
                <c:pt idx="5133" formatCode="0.00">
                  <c:v>213.65386595492291</c:v>
                </c:pt>
                <c:pt idx="5134" formatCode="0.00">
                  <c:v>213.97495652173916</c:v>
                </c:pt>
                <c:pt idx="5135" formatCode="0.00">
                  <c:v>214.08392058474911</c:v>
                </c:pt>
                <c:pt idx="5136" formatCode="0.00">
                  <c:v>213.84199921197794</c:v>
                </c:pt>
                <c:pt idx="5137" formatCode="0.00">
                  <c:v>213.98979905623284</c:v>
                </c:pt>
                <c:pt idx="5138" formatCode="0.00">
                  <c:v>214.04016751667322</c:v>
                </c:pt>
                <c:pt idx="5139" formatCode="0.00">
                  <c:v>214.09029941291587</c:v>
                </c:pt>
                <c:pt idx="5140" formatCode="0.00">
                  <c:v>214.25851131928187</c:v>
                </c:pt>
                <c:pt idx="5141" formatCode="0.00">
                  <c:v>214.10441355140185</c:v>
                </c:pt>
                <c:pt idx="5142" formatCode="0.00">
                  <c:v>214.04690983287995</c:v>
                </c:pt>
                <c:pt idx="5143" formatCode="0.00">
                  <c:v>213.87728017074122</c:v>
                </c:pt>
                <c:pt idx="5144" formatCode="0.00">
                  <c:v>213.28616789453281</c:v>
                </c:pt>
                <c:pt idx="5145" formatCode="0.00">
                  <c:v>213.0835699883676</c:v>
                </c:pt>
                <c:pt idx="5146" formatCode="0.00">
                  <c:v>213.06625960419095</c:v>
                </c:pt>
                <c:pt idx="5147" formatCode="0.00">
                  <c:v>212.45799417927827</c:v>
                </c:pt>
                <c:pt idx="5148" formatCode="0.00">
                  <c:v>212.39913380007781</c:v>
                </c:pt>
                <c:pt idx="5149" formatCode="0.00">
                  <c:v>212.11815021459233</c:v>
                </c:pt>
                <c:pt idx="5150" formatCode="0.00">
                  <c:v>212.08177686596329</c:v>
                </c:pt>
                <c:pt idx="5151" formatCode="0.00">
                  <c:v>212.0270031335684</c:v>
                </c:pt>
                <c:pt idx="5152" formatCode="0.00">
                  <c:v>211.89437254901964</c:v>
                </c:pt>
                <c:pt idx="5153" formatCode="0.00">
                  <c:v>211.53755795677807</c:v>
                </c:pt>
                <c:pt idx="5154" formatCode="0.00">
                  <c:v>211.51880023594182</c:v>
                </c:pt>
                <c:pt idx="5155" formatCode="0.00">
                  <c:v>211.48119614021269</c:v>
                </c:pt>
                <c:pt idx="5156" formatCode="0.00">
                  <c:v>211.16026162332545</c:v>
                </c:pt>
                <c:pt idx="5157" formatCode="0.00">
                  <c:v>211.14115457413251</c:v>
                </c:pt>
                <c:pt idx="5158" formatCode="0.00">
                  <c:v>211.23193491124263</c:v>
                </c:pt>
                <c:pt idx="5159" formatCode="0.00">
                  <c:v>211.40019873567761</c:v>
                </c:pt>
                <c:pt idx="5160" formatCode="0.00">
                  <c:v>211.49126086956522</c:v>
                </c:pt>
                <c:pt idx="5161" formatCode="0.00">
                  <c:v>211.79443534994073</c:v>
                </c:pt>
                <c:pt idx="5162" formatCode="0.00">
                  <c:v>211.98252908587264</c:v>
                </c:pt>
                <c:pt idx="5163" formatCode="0.00">
                  <c:v>211.98252908587264</c:v>
                </c:pt>
                <c:pt idx="5164" formatCode="0.00">
                  <c:v>212.6028298377523</c:v>
                </c:pt>
                <c:pt idx="5165" formatCode="0.00">
                  <c:v>212.99864356435646</c:v>
                </c:pt>
                <c:pt idx="5166" formatCode="0.00">
                  <c:v>213.20557425742578</c:v>
                </c:pt>
                <c:pt idx="5167" formatCode="0.00">
                  <c:v>213.69440364789853</c:v>
                </c:pt>
                <c:pt idx="5168" formatCode="0.00">
                  <c:v>213.80927427665483</c:v>
                </c:pt>
                <c:pt idx="5169" formatCode="0.00">
                  <c:v>214.31593417922289</c:v>
                </c:pt>
                <c:pt idx="5170" formatCode="0.00">
                  <c:v>214.73028786677244</c:v>
                </c:pt>
                <c:pt idx="5171" formatCode="0.00">
                  <c:v>214.73028786677244</c:v>
                </c:pt>
                <c:pt idx="5172" formatCode="0.00">
                  <c:v>215.25893737613956</c:v>
                </c:pt>
                <c:pt idx="5173" formatCode="0.00">
                  <c:v>215.6731268331352</c:v>
                </c:pt>
                <c:pt idx="5174" formatCode="0.00">
                  <c:v>215.90111881188119</c:v>
                </c:pt>
                <c:pt idx="5175" formatCode="0.00">
                  <c:v>216.08731629013084</c:v>
                </c:pt>
                <c:pt idx="5176" formatCode="0.00">
                  <c:v>215.88022156163302</c:v>
                </c:pt>
                <c:pt idx="5177" formatCode="0.00">
                  <c:v>216.08731629013084</c:v>
                </c:pt>
                <c:pt idx="5178" formatCode="0.00">
                  <c:v>216.18597779540053</c:v>
                </c:pt>
                <c:pt idx="5179" formatCode="0.00">
                  <c:v>216.50150574712649</c:v>
                </c:pt>
                <c:pt idx="5180" formatCode="0.00">
                  <c:v>216.91569520412213</c:v>
                </c:pt>
                <c:pt idx="5181" formatCode="0.00">
                  <c:v>216.72884158415846</c:v>
                </c:pt>
                <c:pt idx="5182" formatCode="0.00">
                  <c:v>216.83693111638954</c:v>
                </c:pt>
                <c:pt idx="5183" formatCode="0.00">
                  <c:v>217.28473913043479</c:v>
                </c:pt>
                <c:pt idx="5184" formatCode="0.00">
                  <c:v>216.80787179487183</c:v>
                </c:pt>
                <c:pt idx="5185" formatCode="0.00">
                  <c:v>216.73888582677168</c:v>
                </c:pt>
                <c:pt idx="5186" formatCode="0.00">
                  <c:v>216.80283516483519</c:v>
                </c:pt>
                <c:pt idx="5187" formatCode="0.00">
                  <c:v>216.64191542678159</c:v>
                </c:pt>
                <c:pt idx="5188" formatCode="0.00">
                  <c:v>216.40999570815455</c:v>
                </c:pt>
                <c:pt idx="5189" formatCode="0.00">
                  <c:v>216.34253660436138</c:v>
                </c:pt>
                <c:pt idx="5190" formatCode="0.00">
                  <c:v>216.17435303265944</c:v>
                </c:pt>
                <c:pt idx="5191" formatCode="0.00">
                  <c:v>216.20418788819873</c:v>
                </c:pt>
                <c:pt idx="5192" formatCode="0.00">
                  <c:v>216.07761329187724</c:v>
                </c:pt>
                <c:pt idx="5193" formatCode="0.00">
                  <c:v>215.56490513219288</c:v>
                </c:pt>
                <c:pt idx="5194" formatCode="0.00">
                  <c:v>215.15326049766725</c:v>
                </c:pt>
                <c:pt idx="5195" formatCode="0.00">
                  <c:v>214.93420622568095</c:v>
                </c:pt>
                <c:pt idx="5196" formatCode="0.00">
                  <c:v>214.81120802493183</c:v>
                </c:pt>
                <c:pt idx="5197" formatCode="0.00">
                  <c:v>214.77372961373396</c:v>
                </c:pt>
                <c:pt idx="5198" formatCode="0.00">
                  <c:v>215.89004918032788</c:v>
                </c:pt>
                <c:pt idx="5199" formatCode="0.00">
                  <c:v>216.70581811085094</c:v>
                </c:pt>
                <c:pt idx="5200" formatCode="0.00">
                  <c:v>216.14069080234839</c:v>
                </c:pt>
                <c:pt idx="5201" formatCode="0.00">
                  <c:v>215.80825862068968</c:v>
                </c:pt>
                <c:pt idx="5202" formatCode="0.00">
                  <c:v>215.68002628481759</c:v>
                </c:pt>
                <c:pt idx="5203" formatCode="0.00">
                  <c:v>215.75671563236455</c:v>
                </c:pt>
                <c:pt idx="5204" formatCode="0.00">
                  <c:v>215.44374656188612</c:v>
                </c:pt>
                <c:pt idx="5205" formatCode="0.00">
                  <c:v>215.63352693668901</c:v>
                </c:pt>
                <c:pt idx="5206" formatCode="0.00">
                  <c:v>215.63352693668901</c:v>
                </c:pt>
                <c:pt idx="5207" formatCode="0.00">
                  <c:v>215.40693939393944</c:v>
                </c:pt>
                <c:pt idx="5208" formatCode="0.00">
                  <c:v>215.50463385826777</c:v>
                </c:pt>
                <c:pt idx="5209" formatCode="0.00">
                  <c:v>215.69483609141056</c:v>
                </c:pt>
                <c:pt idx="5210" formatCode="0.00">
                  <c:v>216.01398463962192</c:v>
                </c:pt>
                <c:pt idx="5211" formatCode="0.00">
                  <c:v>215.90070685579195</c:v>
                </c:pt>
                <c:pt idx="5212" formatCode="0.00">
                  <c:v>215.90070685579195</c:v>
                </c:pt>
                <c:pt idx="5213" formatCode="0.00">
                  <c:v>216.10657762017337</c:v>
                </c:pt>
                <c:pt idx="5214" formatCode="0.00">
                  <c:v>216.29740457413251</c:v>
                </c:pt>
                <c:pt idx="5215" formatCode="0.00">
                  <c:v>216.01398463962192</c:v>
                </c:pt>
                <c:pt idx="5216" formatCode="0.00">
                  <c:v>216.51831914893614</c:v>
                </c:pt>
                <c:pt idx="5217" formatCode="0.00">
                  <c:v>216.51831914893614</c:v>
                </c:pt>
                <c:pt idx="5218" formatCode="0.00">
                  <c:v>216.91550394321769</c:v>
                </c:pt>
                <c:pt idx="5219" formatCode="0.00">
                  <c:v>217.3275701892745</c:v>
                </c:pt>
                <c:pt idx="5220" formatCode="0.00">
                  <c:v>217.73963643533125</c:v>
                </c:pt>
                <c:pt idx="5221" formatCode="0.00">
                  <c:v>218.04455818540436</c:v>
                </c:pt>
                <c:pt idx="5222" formatCode="0.00">
                  <c:v>217.94566955835967</c:v>
                </c:pt>
                <c:pt idx="5223" formatCode="0.00">
                  <c:v>217.94566955835967</c:v>
                </c:pt>
                <c:pt idx="5224" formatCode="0.00">
                  <c:v>217.94566955835967</c:v>
                </c:pt>
                <c:pt idx="5225" formatCode="0.00">
                  <c:v>218.15712460567826</c:v>
                </c:pt>
                <c:pt idx="5226" formatCode="0.00">
                  <c:v>218.45678698224853</c:v>
                </c:pt>
                <c:pt idx="5227" formatCode="0.00">
                  <c:v>218.6629013806706</c:v>
                </c:pt>
                <c:pt idx="5228" formatCode="0.00">
                  <c:v>218.56919085173504</c:v>
                </c:pt>
                <c:pt idx="5229" formatCode="0.00">
                  <c:v>218.6629013806706</c:v>
                </c:pt>
                <c:pt idx="5230" formatCode="0.00">
                  <c:v>218.86901577909271</c:v>
                </c:pt>
                <c:pt idx="5231" formatCode="0.00">
                  <c:v>218.37657368006305</c:v>
                </c:pt>
                <c:pt idx="5232" formatCode="0.00">
                  <c:v>218.78831520882585</c:v>
                </c:pt>
                <c:pt idx="5233" formatCode="0.00">
                  <c:v>218.48887632926349</c:v>
                </c:pt>
                <c:pt idx="5234" formatCode="0.00">
                  <c:v>218.59567716535435</c:v>
                </c:pt>
                <c:pt idx="5235" formatCode="0.00">
                  <c:v>218.91343290043292</c:v>
                </c:pt>
                <c:pt idx="5236" formatCode="0.00">
                  <c:v>218.92638969720807</c:v>
                </c:pt>
                <c:pt idx="5237" formatCode="0.00">
                  <c:v>218.93932612966609</c:v>
                </c:pt>
                <c:pt idx="5238" formatCode="0.00">
                  <c:v>219.05109897879026</c:v>
                </c:pt>
                <c:pt idx="5239" formatCode="0.00">
                  <c:v>219.34993516699416</c:v>
                </c:pt>
                <c:pt idx="5240" formatCode="0.00">
                  <c:v>219.44902594339624</c:v>
                </c:pt>
                <c:pt idx="5241" formatCode="0.00">
                  <c:v>219.34993516699416</c:v>
                </c:pt>
                <c:pt idx="5242" formatCode="0.00">
                  <c:v>219.54278765237913</c:v>
                </c:pt>
                <c:pt idx="5243" formatCode="0.00">
                  <c:v>219.62422047244095</c:v>
                </c:pt>
                <c:pt idx="5244" formatCode="0.00">
                  <c:v>219.7236144151241</c:v>
                </c:pt>
                <c:pt idx="5245" formatCode="0.00">
                  <c:v>219.82308668242712</c:v>
                </c:pt>
                <c:pt idx="5246" formatCode="0.00">
                  <c:v>219.90501183431954</c:v>
                </c:pt>
                <c:pt idx="5247" formatCode="0.00">
                  <c:v>220.11112623274161</c:v>
                </c:pt>
                <c:pt idx="5248" formatCode="0.00">
                  <c:v>220.11112623274161</c:v>
                </c:pt>
                <c:pt idx="5249" formatCode="0.00">
                  <c:v>220.20548224151545</c:v>
                </c:pt>
                <c:pt idx="5250" formatCode="0.00">
                  <c:v>220.39984834123226</c:v>
                </c:pt>
                <c:pt idx="5251" formatCode="0.00">
                  <c:v>220.59452173913044</c:v>
                </c:pt>
                <c:pt idx="5252" formatCode="0.00">
                  <c:v>220.70630304227581</c:v>
                </c:pt>
                <c:pt idx="5253" formatCode="0.00">
                  <c:v>220.91274318451207</c:v>
                </c:pt>
                <c:pt idx="5254" formatCode="0.00">
                  <c:v>221.00756521739132</c:v>
                </c:pt>
                <c:pt idx="5255" formatCode="0.00">
                  <c:v>221.21408695652178</c:v>
                </c:pt>
                <c:pt idx="5256" formatCode="0.00">
                  <c:v>221.11918332674838</c:v>
                </c:pt>
                <c:pt idx="5257" formatCode="0.00">
                  <c:v>221.53206361122091</c:v>
                </c:pt>
                <c:pt idx="5258" formatCode="0.00">
                  <c:v>221.53206361122091</c:v>
                </c:pt>
                <c:pt idx="5259" formatCode="0.00">
                  <c:v>221.64343048973149</c:v>
                </c:pt>
                <c:pt idx="5260" formatCode="0.00">
                  <c:v>221.64343048973149</c:v>
                </c:pt>
                <c:pt idx="5261" formatCode="0.00">
                  <c:v>221.44808287292824</c:v>
                </c:pt>
                <c:pt idx="5262" formatCode="0.00">
                  <c:v>222.05614770932073</c:v>
                </c:pt>
                <c:pt idx="5263" formatCode="0.00">
                  <c:v>221.94494389569346</c:v>
                </c:pt>
                <c:pt idx="5264" formatCode="0.00">
                  <c:v>221.83908695652178</c:v>
                </c:pt>
                <c:pt idx="5265" formatCode="0.00">
                  <c:v>221.73850375345719</c:v>
                </c:pt>
                <c:pt idx="5266" formatCode="0.00">
                  <c:v>222.25213043478263</c:v>
                </c:pt>
                <c:pt idx="5267" formatCode="0.00">
                  <c:v>222.33719865453111</c:v>
                </c:pt>
                <c:pt idx="5268" formatCode="0.00">
                  <c:v>222.64502692003165</c:v>
                </c:pt>
                <c:pt idx="5269" formatCode="0.00">
                  <c:v>222.94765346534655</c:v>
                </c:pt>
                <c:pt idx="5270" formatCode="0.00">
                  <c:v>222.85187569279492</c:v>
                </c:pt>
                <c:pt idx="5271" formatCode="0.00">
                  <c:v>222.94765346534655</c:v>
                </c:pt>
                <c:pt idx="5272" formatCode="0.00">
                  <c:v>223.1545841584159</c:v>
                </c:pt>
                <c:pt idx="5273" formatCode="0.00">
                  <c:v>223.57389108910891</c:v>
                </c:pt>
                <c:pt idx="5274" formatCode="0.00">
                  <c:v>223.98775247524756</c:v>
                </c:pt>
                <c:pt idx="5275" formatCode="0.00">
                  <c:v>223.98775247524756</c:v>
                </c:pt>
                <c:pt idx="5276" formatCode="0.00">
                  <c:v>224.19468316831683</c:v>
                </c:pt>
                <c:pt idx="5277" formatCode="0.00">
                  <c:v>224.29981710213775</c:v>
                </c:pt>
                <c:pt idx="5278" formatCode="0.00">
                  <c:v>224.42442744167656</c:v>
                </c:pt>
                <c:pt idx="5279" formatCode="0.00">
                  <c:v>224.73582608695656</c:v>
                </c:pt>
                <c:pt idx="5280" formatCode="0.00">
                  <c:v>225.06871992110453</c:v>
                </c:pt>
                <c:pt idx="5281" formatCode="0.00">
                  <c:v>224.79985141509437</c:v>
                </c:pt>
                <c:pt idx="5282" formatCode="0.00">
                  <c:v>224.94758676067377</c:v>
                </c:pt>
                <c:pt idx="5283" formatCode="0.00">
                  <c:v>224.78154744240533</c:v>
                </c:pt>
                <c:pt idx="5284" formatCode="0.00">
                  <c:v>224.61957331777521</c:v>
                </c:pt>
                <c:pt idx="5285" formatCode="0.00">
                  <c:v>224.45571035284993</c:v>
                </c:pt>
                <c:pt idx="5286" formatCode="0.00">
                  <c:v>224.07682978723403</c:v>
                </c:pt>
                <c:pt idx="5287" formatCode="0.00">
                  <c:v>223.79871428571428</c:v>
                </c:pt>
                <c:pt idx="5288" formatCode="0.00">
                  <c:v>223.21230609097918</c:v>
                </c:pt>
                <c:pt idx="5289" formatCode="0.00">
                  <c:v>222.71097687861277</c:v>
                </c:pt>
                <c:pt idx="5290" formatCode="0.00">
                  <c:v>222.30827938342972</c:v>
                </c:pt>
                <c:pt idx="5291" formatCode="0.00">
                  <c:v>221.9984471858134</c:v>
                </c:pt>
                <c:pt idx="5292" formatCode="0.00">
                  <c:v>221.66721011973735</c:v>
                </c:pt>
                <c:pt idx="5293" formatCode="0.00">
                  <c:v>221.41691321193338</c:v>
                </c:pt>
                <c:pt idx="5294" formatCode="0.00">
                  <c:v>221.19247225455959</c:v>
                </c:pt>
                <c:pt idx="5295" formatCode="0.00">
                  <c:v>221.76902878257494</c:v>
                </c:pt>
                <c:pt idx="5296" formatCode="0.00">
                  <c:v>221.74245072068564</c:v>
                </c:pt>
                <c:pt idx="5297" formatCode="0.00">
                  <c:v>221.72115450643781</c:v>
                </c:pt>
                <c:pt idx="5298" formatCode="0.00">
                  <c:v>221.81510772833727</c:v>
                </c:pt>
                <c:pt idx="5299" formatCode="0.00">
                  <c:v>221.49023720203206</c:v>
                </c:pt>
                <c:pt idx="5300" formatCode="0.00">
                  <c:v>221.27502581149784</c:v>
                </c:pt>
                <c:pt idx="5301" formatCode="0.00">
                  <c:v>220.86634376222133</c:v>
                </c:pt>
                <c:pt idx="5302" formatCode="0.00">
                  <c:v>220.45766171294486</c:v>
                </c:pt>
                <c:pt idx="5303" formatCode="0.00">
                  <c:v>220.04897966366835</c:v>
                </c:pt>
                <c:pt idx="5304" formatCode="0.00">
                  <c:v>220.23609197651663</c:v>
                </c:pt>
                <c:pt idx="5305" formatCode="0.00">
                  <c:v>220.03159099804307</c:v>
                </c:pt>
                <c:pt idx="5306" formatCode="0.00">
                  <c:v>220.03159099804307</c:v>
                </c:pt>
                <c:pt idx="5307" formatCode="0.00">
                  <c:v>220.13056068911519</c:v>
                </c:pt>
                <c:pt idx="5308" formatCode="0.00">
                  <c:v>220.23609197651663</c:v>
                </c:pt>
                <c:pt idx="5309" formatCode="0.00">
                  <c:v>220.22422209165694</c:v>
                </c:pt>
                <c:pt idx="5310" formatCode="0.00">
                  <c:v>220.22422209165694</c:v>
                </c:pt>
                <c:pt idx="5311" formatCode="0.00">
                  <c:v>220.30613725490198</c:v>
                </c:pt>
                <c:pt idx="5312" formatCode="0.00">
                  <c:v>220.32334482758628</c:v>
                </c:pt>
                <c:pt idx="5313" formatCode="0.00">
                  <c:v>220.30613725490198</c:v>
                </c:pt>
                <c:pt idx="5314" formatCode="0.00">
                  <c:v>220.50475824175825</c:v>
                </c:pt>
                <c:pt idx="5315" formatCode="0.00">
                  <c:v>220.38186051080558</c:v>
                </c:pt>
                <c:pt idx="5316" formatCode="0.00">
                  <c:v>220.2705668238994</c:v>
                </c:pt>
                <c:pt idx="5317" formatCode="0.00">
                  <c:v>220.37005859221398</c:v>
                </c:pt>
                <c:pt idx="5318" formatCode="0.00">
                  <c:v>220.55845454545459</c:v>
                </c:pt>
                <c:pt idx="5319" formatCode="0.00">
                  <c:v>220.24675984251971</c:v>
                </c:pt>
                <c:pt idx="5320" formatCode="0.00">
                  <c:v>220.54677313903113</c:v>
                </c:pt>
                <c:pt idx="5321" formatCode="0.00">
                  <c:v>220.54677313903113</c:v>
                </c:pt>
                <c:pt idx="5322" formatCode="0.00">
                  <c:v>221.0583112687155</c:v>
                </c:pt>
                <c:pt idx="5323" formatCode="0.00">
                  <c:v>221.47005279747833</c:v>
                </c:pt>
                <c:pt idx="5324" formatCode="0.00">
                  <c:v>222.0930827423168</c:v>
                </c:pt>
                <c:pt idx="5325" formatCode="0.00">
                  <c:v>222.71069503546099</c:v>
                </c:pt>
                <c:pt idx="5326" formatCode="0.00">
                  <c:v>223.02708034659315</c:v>
                </c:pt>
                <c:pt idx="5327" formatCode="0.00">
                  <c:v>222.92638582677168</c:v>
                </c:pt>
                <c:pt idx="5328" formatCode="0.00">
                  <c:v>222.95575333857036</c:v>
                </c:pt>
                <c:pt idx="5329" formatCode="0.00">
                  <c:v>222.30210833007428</c:v>
                </c:pt>
                <c:pt idx="5330" formatCode="0.00">
                  <c:v>222.14954070899881</c:v>
                </c:pt>
                <c:pt idx="5331" formatCode="0.00">
                  <c:v>221.60867661884453</c:v>
                </c:pt>
                <c:pt idx="5332" formatCode="0.00">
                  <c:v>221.57429343629346</c:v>
                </c:pt>
                <c:pt idx="5333" formatCode="0.00">
                  <c:v>221.0355787855496</c:v>
                </c:pt>
                <c:pt idx="5334" formatCode="0.00">
                  <c:v>221.09579096477796</c:v>
                </c:pt>
                <c:pt idx="5335" formatCode="0.00">
                  <c:v>222.07014285714291</c:v>
                </c:pt>
                <c:pt idx="5336" formatCode="0.00">
                  <c:v>221.2954267782427</c:v>
                </c:pt>
                <c:pt idx="5337" formatCode="0.00">
                  <c:v>220.10295815899582</c:v>
                </c:pt>
                <c:pt idx="5338" formatCode="0.00">
                  <c:v>219.71216381603955</c:v>
                </c:pt>
                <c:pt idx="5339" formatCode="0.00">
                  <c:v>219.41081368821295</c:v>
                </c:pt>
                <c:pt idx="5340" formatCode="0.00">
                  <c:v>219.45991193290132</c:v>
                </c:pt>
                <c:pt idx="5341" formatCode="0.00">
                  <c:v>219.50238408569248</c:v>
                </c:pt>
                <c:pt idx="5342" formatCode="0.00">
                  <c:v>219.16890264469143</c:v>
                </c:pt>
                <c:pt idx="5343" formatCode="0.00">
                  <c:v>219.64203225806457</c:v>
                </c:pt>
                <c:pt idx="5344" formatCode="0.00">
                  <c:v>219.58821186440682</c:v>
                </c:pt>
                <c:pt idx="5345" formatCode="0.00">
                  <c:v>219.44193008883738</c:v>
                </c:pt>
                <c:pt idx="5346" formatCode="0.00">
                  <c:v>219.61938297872339</c:v>
                </c:pt>
                <c:pt idx="5347" formatCode="0.00">
                  <c:v>219.99982681131348</c:v>
                </c:pt>
                <c:pt idx="5348" formatCode="0.00">
                  <c:v>219.97060574311217</c:v>
                </c:pt>
                <c:pt idx="5349" formatCode="0.00">
                  <c:v>219.97060574311217</c:v>
                </c:pt>
                <c:pt idx="5350" formatCode="0.00">
                  <c:v>219.66303881987577</c:v>
                </c:pt>
                <c:pt idx="5351" formatCode="0.00">
                  <c:v>218.94406796116505</c:v>
                </c:pt>
                <c:pt idx="5352" formatCode="0.00">
                  <c:v>218.72287174504476</c:v>
                </c:pt>
                <c:pt idx="5353" formatCode="0.00">
                  <c:v>218.50667950213926</c:v>
                </c:pt>
                <c:pt idx="5354" formatCode="0.00">
                  <c:v>218.27682937280869</c:v>
                </c:pt>
                <c:pt idx="5355" formatCode="0.00">
                  <c:v>217.96204520654717</c:v>
                </c:pt>
                <c:pt idx="5356" formatCode="0.00">
                  <c:v>218.04089699570821</c:v>
                </c:pt>
                <c:pt idx="5357" formatCode="0.00">
                  <c:v>218.42214419695193</c:v>
                </c:pt>
                <c:pt idx="5358" formatCode="0.00">
                  <c:v>218.52032994526979</c:v>
                </c:pt>
                <c:pt idx="5359" formatCode="0.00">
                  <c:v>218.80458512720159</c:v>
                </c:pt>
                <c:pt idx="5360" formatCode="0.00">
                  <c:v>218.80458512720159</c:v>
                </c:pt>
                <c:pt idx="5361" formatCode="0.00">
                  <c:v>218.9962549941246</c:v>
                </c:pt>
                <c:pt idx="5362" formatCode="0.00">
                  <c:v>218.8976906812843</c:v>
                </c:pt>
                <c:pt idx="5363" formatCode="0.00">
                  <c:v>218.8976906812843</c:v>
                </c:pt>
                <c:pt idx="5364" formatCode="0.00">
                  <c:v>218.8976906812843</c:v>
                </c:pt>
                <c:pt idx="5365" formatCode="0.00">
                  <c:v>218.39558317025444</c:v>
                </c:pt>
                <c:pt idx="5366" formatCode="0.00">
                  <c:v>218.28394753328121</c:v>
                </c:pt>
                <c:pt idx="5367" formatCode="0.00">
                  <c:v>218.07936648394679</c:v>
                </c:pt>
                <c:pt idx="5368" formatCode="0.00">
                  <c:v>218.17761026243642</c:v>
                </c:pt>
                <c:pt idx="5369" formatCode="0.00">
                  <c:v>218.25711764705886</c:v>
                </c:pt>
                <c:pt idx="5370" formatCode="0.00">
                  <c:v>218.1452087092978</c:v>
                </c:pt>
                <c:pt idx="5371" formatCode="0.00">
                  <c:v>218.1452087092978</c:v>
                </c:pt>
                <c:pt idx="5372" formatCode="0.00">
                  <c:v>217.62848273155416</c:v>
                </c:pt>
                <c:pt idx="5373" formatCode="0.00">
                  <c:v>217.62848273155416</c:v>
                </c:pt>
                <c:pt idx="5374" formatCode="0.00">
                  <c:v>217.22721568627452</c:v>
                </c:pt>
                <c:pt idx="5375" formatCode="0.00">
                  <c:v>216.7541937377691</c:v>
                </c:pt>
                <c:pt idx="5376" formatCode="0.00">
                  <c:v>216.29793364558941</c:v>
                </c:pt>
                <c:pt idx="5377" formatCode="0.00">
                  <c:v>215.82893299571481</c:v>
                </c:pt>
                <c:pt idx="5378" formatCode="0.00">
                  <c:v>214.91228266770065</c:v>
                </c:pt>
                <c:pt idx="5379" formatCode="0.00">
                  <c:v>213.98229316338356</c:v>
                </c:pt>
                <c:pt idx="5380" formatCode="0.00">
                  <c:v>213.55630254041571</c:v>
                </c:pt>
                <c:pt idx="5381" formatCode="0.00">
                  <c:v>212.83863266871168</c:v>
                </c:pt>
                <c:pt idx="5382" formatCode="0.00">
                  <c:v>212.06126402136593</c:v>
                </c:pt>
                <c:pt idx="5383" formatCode="0.00">
                  <c:v>211.24969201520912</c:v>
                </c:pt>
                <c:pt idx="5384" formatCode="0.00">
                  <c:v>210.54945833333335</c:v>
                </c:pt>
                <c:pt idx="5385" formatCode="0.00">
                  <c:v>209.8789502262444</c:v>
                </c:pt>
                <c:pt idx="5386" formatCode="0.00">
                  <c:v>208.89384464555056</c:v>
                </c:pt>
                <c:pt idx="5387" formatCode="0.00">
                  <c:v>208.07998113207549</c:v>
                </c:pt>
                <c:pt idx="5388" formatCode="0.00">
                  <c:v>207.38191279728204</c:v>
                </c:pt>
                <c:pt idx="5389" formatCode="0.00">
                  <c:v>206.48080589123867</c:v>
                </c:pt>
                <c:pt idx="5390" formatCode="0.00">
                  <c:v>206.34664839319476</c:v>
                </c:pt>
                <c:pt idx="5391" formatCode="0.00">
                  <c:v>205.68664532019702</c:v>
                </c:pt>
                <c:pt idx="5392" formatCode="0.00">
                  <c:v>204.37597071129707</c:v>
                </c:pt>
                <c:pt idx="5393" formatCode="0.00">
                  <c:v>203.88261083555895</c:v>
                </c:pt>
                <c:pt idx="5394" formatCode="0.00">
                  <c:v>203.34493277310924</c:v>
                </c:pt>
                <c:pt idx="5395" formatCode="0.00">
                  <c:v>202.69098393267029</c:v>
                </c:pt>
                <c:pt idx="5396" formatCode="0.00">
                  <c:v>202.07109724349164</c:v>
                </c:pt>
                <c:pt idx="5397" formatCode="0.00">
                  <c:v>201.81438036809823</c:v>
                </c:pt>
                <c:pt idx="5398" formatCode="0.00">
                  <c:v>200.81265490797549</c:v>
                </c:pt>
                <c:pt idx="5399" formatCode="0.00">
                  <c:v>201.07106142034553</c:v>
                </c:pt>
                <c:pt idx="5400" formatCode="0.00">
                  <c:v>200.73292697924677</c:v>
                </c:pt>
                <c:pt idx="5401" formatCode="0.00">
                  <c:v>200.04372033898306</c:v>
                </c:pt>
                <c:pt idx="5402" formatCode="0.00">
                  <c:v>198.89720748168148</c:v>
                </c:pt>
                <c:pt idx="5403" formatCode="0.00">
                  <c:v>198.54967953667955</c:v>
                </c:pt>
                <c:pt idx="5404" formatCode="0.00">
                  <c:v>198.69474787316321</c:v>
                </c:pt>
                <c:pt idx="5405" formatCode="0.00">
                  <c:v>198.261935758514</c:v>
                </c:pt>
                <c:pt idx="5406" formatCode="0.00">
                  <c:v>198.03081564678547</c:v>
                </c:pt>
                <c:pt idx="5407" formatCode="0.00">
                  <c:v>198.261935758514</c:v>
                </c:pt>
                <c:pt idx="5408" formatCode="0.00">
                  <c:v>198.05972987616104</c:v>
                </c:pt>
                <c:pt idx="5409" formatCode="0.00">
                  <c:v>197.4531122291022</c:v>
                </c:pt>
                <c:pt idx="5410" formatCode="0.00">
                  <c:v>197.36938297872339</c:v>
                </c:pt>
                <c:pt idx="5411" formatCode="0.00">
                  <c:v>197.2804013921114</c:v>
                </c:pt>
                <c:pt idx="5412" formatCode="0.00">
                  <c:v>197.39877502899111</c:v>
                </c:pt>
                <c:pt idx="5413" formatCode="0.00">
                  <c:v>197.19680363355238</c:v>
                </c:pt>
                <c:pt idx="5414" formatCode="0.00">
                  <c:v>196.79286084267488</c:v>
                </c:pt>
                <c:pt idx="5415" formatCode="0.00">
                  <c:v>196.67425290023206</c:v>
                </c:pt>
                <c:pt idx="5416" formatCode="0.00">
                  <c:v>196.67425290023206</c:v>
                </c:pt>
                <c:pt idx="5417" formatCode="0.00">
                  <c:v>196.87630239752519</c:v>
                </c:pt>
                <c:pt idx="5418" formatCode="0.00">
                  <c:v>196.87630239752519</c:v>
                </c:pt>
                <c:pt idx="5419" formatCode="0.00">
                  <c:v>196.76300000000001</c:v>
                </c:pt>
                <c:pt idx="5420" formatCode="0.00">
                  <c:v>196.56087234042556</c:v>
                </c:pt>
                <c:pt idx="5421" formatCode="0.00">
                  <c:v>196.84649458204342</c:v>
                </c:pt>
                <c:pt idx="5422" formatCode="0.00">
                  <c:v>196.64428869969046</c:v>
                </c:pt>
                <c:pt idx="5423" formatCode="0.00">
                  <c:v>196.56087234042556</c:v>
                </c:pt>
                <c:pt idx="5424" formatCode="0.00">
                  <c:v>196.33587644787644</c:v>
                </c:pt>
                <c:pt idx="5425" formatCode="0.00">
                  <c:v>196.42613559322035</c:v>
                </c:pt>
                <c:pt idx="5426" formatCode="0.00">
                  <c:v>196.11964873174486</c:v>
                </c:pt>
                <c:pt idx="5427" formatCode="0.00">
                  <c:v>196.04786816965989</c:v>
                </c:pt>
                <c:pt idx="5428" formatCode="0.00">
                  <c:v>195.83517573221758</c:v>
                </c:pt>
                <c:pt idx="5429" formatCode="0.00">
                  <c:v>195.41694836750196</c:v>
                </c:pt>
                <c:pt idx="5430" formatCode="0.00">
                  <c:v>195.72694686907022</c:v>
                </c:pt>
                <c:pt idx="5431" formatCode="0.00">
                  <c:v>195.25370247933884</c:v>
                </c:pt>
                <c:pt idx="5432" formatCode="0.00">
                  <c:v>195.34395952023991</c:v>
                </c:pt>
                <c:pt idx="5433" formatCode="0.00">
                  <c:v>195.4294791901012</c:v>
                </c:pt>
                <c:pt idx="5434" formatCode="0.00">
                  <c:v>195.09808049419695</c:v>
                </c:pt>
                <c:pt idx="5435" formatCode="0.00">
                  <c:v>195.34395952023991</c:v>
                </c:pt>
                <c:pt idx="5436" formatCode="0.00">
                  <c:v>195.09808049419695</c:v>
                </c:pt>
                <c:pt idx="5437" formatCode="0.00">
                  <c:v>194.8417401574803</c:v>
                </c:pt>
                <c:pt idx="5438" formatCode="0.00">
                  <c:v>194.44991413573302</c:v>
                </c:pt>
                <c:pt idx="5439" formatCode="0.00">
                  <c:v>195.14302630590004</c:v>
                </c:pt>
                <c:pt idx="5440" formatCode="0.00">
                  <c:v>195.26394339622644</c:v>
                </c:pt>
                <c:pt idx="5441" formatCode="0.00">
                  <c:v>194.51820833333335</c:v>
                </c:pt>
                <c:pt idx="5442" formatCode="0.00">
                  <c:v>193.96547148288974</c:v>
                </c:pt>
                <c:pt idx="5443" formatCode="0.00">
                  <c:v>194.11963868752389</c:v>
                </c:pt>
                <c:pt idx="5444" formatCode="0.00">
                  <c:v>193.87479173047475</c:v>
                </c:pt>
                <c:pt idx="5445" formatCode="0.00">
                  <c:v>193.82898155973879</c:v>
                </c:pt>
                <c:pt idx="5446" formatCode="0.00">
                  <c:v>193.89691136801548</c:v>
                </c:pt>
                <c:pt idx="5447" formatCode="0.00">
                  <c:v>193.59894051757436</c:v>
                </c:pt>
                <c:pt idx="5448" formatCode="0.00">
                  <c:v>193.78652827265691</c:v>
                </c:pt>
                <c:pt idx="5449" formatCode="0.00">
                  <c:v>193.60176600698489</c:v>
                </c:pt>
                <c:pt idx="5450" formatCode="0.00">
                  <c:v>193.70747685725399</c:v>
                </c:pt>
                <c:pt idx="5451" formatCode="0.00">
                  <c:v>193.92901714731099</c:v>
                </c:pt>
                <c:pt idx="5452" formatCode="0.00">
                  <c:v>194.72636459554514</c:v>
                </c:pt>
                <c:pt idx="5453" formatCode="0.00">
                  <c:v>194.66270645792565</c:v>
                </c:pt>
                <c:pt idx="5454" formatCode="0.00">
                  <c:v>194.88750980392157</c:v>
                </c:pt>
                <c:pt idx="5455" formatCode="0.00">
                  <c:v>195.029103692066</c:v>
                </c:pt>
                <c:pt idx="5456" formatCode="0.00">
                  <c:v>195.28698741643734</c:v>
                </c:pt>
                <c:pt idx="5457" formatCode="0.00">
                  <c:v>195.63539070500198</c:v>
                </c:pt>
                <c:pt idx="5458" formatCode="0.00">
                  <c:v>196.19100788954634</c:v>
                </c:pt>
                <c:pt idx="5459" formatCode="0.00">
                  <c:v>196.45138862559247</c:v>
                </c:pt>
                <c:pt idx="5460" formatCode="0.00">
                  <c:v>197.56870920584751</c:v>
                </c:pt>
                <c:pt idx="5461" formatCode="0.00">
                  <c:v>198.68691304347826</c:v>
                </c:pt>
                <c:pt idx="5462" formatCode="0.00">
                  <c:v>199.71952173913044</c:v>
                </c:pt>
                <c:pt idx="5463" formatCode="0.00">
                  <c:v>200.54560869565219</c:v>
                </c:pt>
                <c:pt idx="5464" formatCode="0.00">
                  <c:v>201.25222499011468</c:v>
                </c:pt>
                <c:pt idx="5465" formatCode="0.00">
                  <c:v>202.46580965571832</c:v>
                </c:pt>
                <c:pt idx="5466" formatCode="0.00">
                  <c:v>203.29287732489121</c:v>
                </c:pt>
                <c:pt idx="5467" formatCode="0.00">
                  <c:v>204.20826920031666</c:v>
                </c:pt>
                <c:pt idx="5468" formatCode="0.00">
                  <c:v>204.74024574594384</c:v>
                </c:pt>
                <c:pt idx="5469" formatCode="0.00">
                  <c:v>205.15377958053034</c:v>
                </c:pt>
                <c:pt idx="5470" formatCode="0.00">
                  <c:v>205.9151739130435</c:v>
                </c:pt>
                <c:pt idx="5471" formatCode="0.00">
                  <c:v>206.55753001579782</c:v>
                </c:pt>
                <c:pt idx="5472" formatCode="0.00">
                  <c:v>206.55953679653683</c:v>
                </c:pt>
                <c:pt idx="5473" formatCode="0.00">
                  <c:v>206.4020955364135</c:v>
                </c:pt>
                <c:pt idx="5474" formatCode="0.00">
                  <c:v>205.52488620420894</c:v>
                </c:pt>
                <c:pt idx="5475" formatCode="0.00">
                  <c:v>204.36652849941839</c:v>
                </c:pt>
                <c:pt idx="5476" formatCode="0.00">
                  <c:v>202.38269111969115</c:v>
                </c:pt>
                <c:pt idx="5477" formatCode="0.00">
                  <c:v>200.47845419553505</c:v>
                </c:pt>
                <c:pt idx="5478" formatCode="0.00">
                  <c:v>198.15105683563755</c:v>
                </c:pt>
                <c:pt idx="5479" formatCode="0.00">
                  <c:v>195.72170065159062</c:v>
                </c:pt>
                <c:pt idx="5480" formatCode="0.00">
                  <c:v>193.7880669728282</c:v>
                </c:pt>
                <c:pt idx="5481" formatCode="0.00">
                  <c:v>193.20908778625957</c:v>
                </c:pt>
                <c:pt idx="5482" formatCode="0.00">
                  <c:v>193.84772803347281</c:v>
                </c:pt>
                <c:pt idx="5483" formatCode="0.00">
                  <c:v>195.19829746115951</c:v>
                </c:pt>
                <c:pt idx="5484" formatCode="0.00">
                  <c:v>196.1609765506808</c:v>
                </c:pt>
                <c:pt idx="5485" formatCode="0.00">
                  <c:v>197.03834998108215</c:v>
                </c:pt>
                <c:pt idx="5486" formatCode="0.00">
                  <c:v>198.07550000000001</c:v>
                </c:pt>
                <c:pt idx="5487" formatCode="0.00">
                  <c:v>199.40639908952963</c:v>
                </c:pt>
                <c:pt idx="5488" formatCode="0.00">
                  <c:v>199.83189015583432</c:v>
                </c:pt>
                <c:pt idx="5489" formatCode="0.00">
                  <c:v>200.2590015232293</c:v>
                </c:pt>
                <c:pt idx="5490" formatCode="0.00">
                  <c:v>200.94997478991598</c:v>
                </c:pt>
                <c:pt idx="5491" formatCode="0.00">
                  <c:v>201.12337844036699</c:v>
                </c:pt>
                <c:pt idx="5492" formatCode="0.00">
                  <c:v>202.27113552833083</c:v>
                </c:pt>
                <c:pt idx="5493" formatCode="0.00">
                  <c:v>202.93135952472213</c:v>
                </c:pt>
                <c:pt idx="5494" formatCode="0.00">
                  <c:v>203.1068818565401</c:v>
                </c:pt>
                <c:pt idx="5495" formatCode="0.00">
                  <c:v>202.9667250384025</c:v>
                </c:pt>
                <c:pt idx="5496" formatCode="0.00">
                  <c:v>202.941804765565</c:v>
                </c:pt>
                <c:pt idx="5497" formatCode="0.00">
                  <c:v>203.29408160123171</c:v>
                </c:pt>
                <c:pt idx="5498" formatCode="0.00">
                  <c:v>203.73330466640962</c:v>
                </c:pt>
                <c:pt idx="5499" formatCode="0.00">
                  <c:v>204.19832818532819</c:v>
                </c:pt>
                <c:pt idx="5500" formatCode="0.00">
                  <c:v>204.69347508690615</c:v>
                </c:pt>
                <c:pt idx="5501" formatCode="0.00">
                  <c:v>205.27034441437957</c:v>
                </c:pt>
                <c:pt idx="5502" formatCode="0.00">
                  <c:v>205.44917021276598</c:v>
                </c:pt>
                <c:pt idx="5503" formatCode="0.00">
                  <c:v>206.1479651702787</c:v>
                </c:pt>
                <c:pt idx="5504" formatCode="0.00">
                  <c:v>206.88611557788946</c:v>
                </c:pt>
                <c:pt idx="5505" formatCode="0.00">
                  <c:v>206.57467826759478</c:v>
                </c:pt>
                <c:pt idx="5506" formatCode="0.00">
                  <c:v>205.74355340557278</c:v>
                </c:pt>
                <c:pt idx="5507" formatCode="0.00">
                  <c:v>205.74355340557278</c:v>
                </c:pt>
                <c:pt idx="5508" formatCode="0.00">
                  <c:v>205.71526568551513</c:v>
                </c:pt>
                <c:pt idx="5509" formatCode="0.00">
                  <c:v>205.33914164086693</c:v>
                </c:pt>
                <c:pt idx="5510" formatCode="0.00">
                  <c:v>205.33914164086693</c:v>
                </c:pt>
                <c:pt idx="5511" formatCode="0.00">
                  <c:v>205.44917021276598</c:v>
                </c:pt>
                <c:pt idx="5512" formatCode="0.00">
                  <c:v>205.16033178654294</c:v>
                </c:pt>
                <c:pt idx="5513" formatCode="0.00">
                  <c:v>205.36238128383607</c:v>
                </c:pt>
                <c:pt idx="5514" formatCode="0.00">
                  <c:v>205.27034441437957</c:v>
                </c:pt>
                <c:pt idx="5515" formatCode="0.00">
                  <c:v>205.4723158098183</c:v>
                </c:pt>
                <c:pt idx="5516" formatCode="0.00">
                  <c:v>205.61049034749038</c:v>
                </c:pt>
                <c:pt idx="5517" formatCode="0.00">
                  <c:v>205.51849980702434</c:v>
                </c:pt>
                <c:pt idx="5518" formatCode="0.00">
                  <c:v>205.74834516004631</c:v>
                </c:pt>
                <c:pt idx="5519" formatCode="0.00">
                  <c:v>205.77118882466289</c:v>
                </c:pt>
                <c:pt idx="5520" formatCode="0.00">
                  <c:v>205.90859276366436</c:v>
                </c:pt>
                <c:pt idx="5521" formatCode="0.00">
                  <c:v>206.06294237418368</c:v>
                </c:pt>
                <c:pt idx="5522" formatCode="0.00">
                  <c:v>206.22197239263809</c:v>
                </c:pt>
                <c:pt idx="5523" formatCode="0.00">
                  <c:v>206.02541880015281</c:v>
                </c:pt>
                <c:pt idx="5524" formatCode="0.00">
                  <c:v>206.27773384030422</c:v>
                </c:pt>
                <c:pt idx="5525" formatCode="0.00">
                  <c:v>206.06402040816326</c:v>
                </c:pt>
                <c:pt idx="5526" formatCode="0.00">
                  <c:v>206.10828301886792</c:v>
                </c:pt>
                <c:pt idx="5527" formatCode="0.00">
                  <c:v>206.19640857787815</c:v>
                </c:pt>
                <c:pt idx="5528" formatCode="0.00">
                  <c:v>206.24543801652896</c:v>
                </c:pt>
                <c:pt idx="5529" formatCode="0.00">
                  <c:v>205.89718979744936</c:v>
                </c:pt>
                <c:pt idx="5530" formatCode="0.00">
                  <c:v>206.15895808383235</c:v>
                </c:pt>
                <c:pt idx="5531" formatCode="0.00">
                  <c:v>206.15895808383235</c:v>
                </c:pt>
                <c:pt idx="5532" formatCode="0.00">
                  <c:v>206.27020164609056</c:v>
                </c:pt>
                <c:pt idx="5533" formatCode="0.00">
                  <c:v>206.46567489711938</c:v>
                </c:pt>
                <c:pt idx="5534" formatCode="0.00">
                  <c:v>206.44401834518911</c:v>
                </c:pt>
                <c:pt idx="5535" formatCode="0.00">
                  <c:v>206.63963796330967</c:v>
                </c:pt>
                <c:pt idx="5536" formatCode="0.00">
                  <c:v>206.50681559220394</c:v>
                </c:pt>
                <c:pt idx="5537" formatCode="0.00">
                  <c:v>206.50681559220394</c:v>
                </c:pt>
                <c:pt idx="5538" formatCode="0.00">
                  <c:v>206.85571771771777</c:v>
                </c:pt>
                <c:pt idx="5539" formatCode="0.00">
                  <c:v>206.5264347989478</c:v>
                </c:pt>
                <c:pt idx="5540" formatCode="0.00">
                  <c:v>206.67963530297331</c:v>
                </c:pt>
                <c:pt idx="5541" formatCode="0.00">
                  <c:v>206.63635092348289</c:v>
                </c:pt>
                <c:pt idx="5542" formatCode="0.00">
                  <c:v>206.89696226415094</c:v>
                </c:pt>
                <c:pt idx="5543" formatCode="0.00">
                  <c:v>206.87544335347431</c:v>
                </c:pt>
                <c:pt idx="5544" formatCode="0.00">
                  <c:v>206.83230786686843</c:v>
                </c:pt>
                <c:pt idx="5545" formatCode="0.00">
                  <c:v>206.52236435868338</c:v>
                </c:pt>
                <c:pt idx="5546" formatCode="0.00">
                  <c:v>206.85296966249524</c:v>
                </c:pt>
                <c:pt idx="5547" formatCode="0.00">
                  <c:v>206.85296966249524</c:v>
                </c:pt>
                <c:pt idx="5548" formatCode="0.00">
                  <c:v>206.54221092564495</c:v>
                </c:pt>
                <c:pt idx="5549" formatCode="0.00">
                  <c:v>206.63301897533208</c:v>
                </c:pt>
                <c:pt idx="5550" formatCode="0.00">
                  <c:v>206.71867577828402</c:v>
                </c:pt>
                <c:pt idx="5551" formatCode="0.00">
                  <c:v>206.78266932725202</c:v>
                </c:pt>
                <c:pt idx="5552" formatCode="0.00">
                  <c:v>206.58407563664008</c:v>
                </c:pt>
                <c:pt idx="5553" formatCode="0.00">
                  <c:v>206.87374144486694</c:v>
                </c:pt>
                <c:pt idx="5554" formatCode="0.00">
                  <c:v>206.73911343738106</c:v>
                </c:pt>
                <c:pt idx="5555" formatCode="0.00">
                  <c:v>206.78149733028224</c:v>
                </c:pt>
                <c:pt idx="5556" formatCode="0.00">
                  <c:v>206.73778991596637</c:v>
                </c:pt>
                <c:pt idx="5557" formatCode="0.00">
                  <c:v>206.78031725985463</c:v>
                </c:pt>
                <c:pt idx="5558" formatCode="0.00">
                  <c:v>206.73645726331929</c:v>
                </c:pt>
                <c:pt idx="5559" formatCode="0.00">
                  <c:v>207.08833589251441</c:v>
                </c:pt>
                <c:pt idx="5560" formatCode="0.00">
                  <c:v>207.33799999999999</c:v>
                </c:pt>
                <c:pt idx="5561" formatCode="0.00">
                  <c:v>207.71863895304082</c:v>
                </c:pt>
                <c:pt idx="5562" formatCode="0.00">
                  <c:v>207.56188160431938</c:v>
                </c:pt>
                <c:pt idx="5563" formatCode="0.00">
                  <c:v>207.6278648648649</c:v>
                </c:pt>
                <c:pt idx="5564" formatCode="0.00">
                  <c:v>207.89597255508309</c:v>
                </c:pt>
                <c:pt idx="5565" formatCode="0.00">
                  <c:v>207.87470212765959</c:v>
                </c:pt>
                <c:pt idx="5566" formatCode="0.00">
                  <c:v>208.07682978723406</c:v>
                </c:pt>
                <c:pt idx="5567" formatCode="0.00">
                  <c:v>208.68853191489362</c:v>
                </c:pt>
                <c:pt idx="5568" formatCode="0.00">
                  <c:v>208.43481467181468</c:v>
                </c:pt>
                <c:pt idx="5569" formatCode="0.00">
                  <c:v>208.22923701423628</c:v>
                </c:pt>
                <c:pt idx="5570" formatCode="0.00">
                  <c:v>208.76481922635011</c:v>
                </c:pt>
                <c:pt idx="5571" formatCode="0.00">
                  <c:v>208.50871428571435</c:v>
                </c:pt>
                <c:pt idx="5572" formatCode="0.00">
                  <c:v>208.33028207080324</c:v>
                </c:pt>
                <c:pt idx="5573" formatCode="0.00">
                  <c:v>208.61086308623302</c:v>
                </c:pt>
                <c:pt idx="5574" formatCode="0.00">
                  <c:v>208.12113865862855</c:v>
                </c:pt>
                <c:pt idx="5575" formatCode="0.00">
                  <c:v>208.10244006012778</c:v>
                </c:pt>
                <c:pt idx="5576" formatCode="0.00">
                  <c:v>208.24524299065425</c:v>
                </c:pt>
                <c:pt idx="5577" formatCode="0.00">
                  <c:v>208.2428551800966</c:v>
                </c:pt>
                <c:pt idx="5578" formatCode="0.00">
                  <c:v>208.1701164510167</c:v>
                </c:pt>
                <c:pt idx="5579" formatCode="0.00">
                  <c:v>207.91077327935224</c:v>
                </c:pt>
                <c:pt idx="5580" formatCode="0.00">
                  <c:v>208.39894554819725</c:v>
                </c:pt>
                <c:pt idx="5581" formatCode="0.00">
                  <c:v>208.25037559896796</c:v>
                </c:pt>
                <c:pt idx="5582" formatCode="0.00">
                  <c:v>208.42816045739582</c:v>
                </c:pt>
                <c:pt idx="5583" formatCode="0.00">
                  <c:v>208.42816045739582</c:v>
                </c:pt>
                <c:pt idx="5584" formatCode="0.00">
                  <c:v>208.23542714865366</c:v>
                </c:pt>
                <c:pt idx="5585" formatCode="0.00">
                  <c:v>208.21030527870064</c:v>
                </c:pt>
                <c:pt idx="5586" formatCode="0.00">
                  <c:v>208.53658490566039</c:v>
                </c:pt>
                <c:pt idx="5587" formatCode="0.00">
                  <c:v>208.62587934863066</c:v>
                </c:pt>
                <c:pt idx="5588" formatCode="0.00">
                  <c:v>208.23912879348632</c:v>
                </c:pt>
                <c:pt idx="5589" formatCode="0.00">
                  <c:v>208.53658490566039</c:v>
                </c:pt>
                <c:pt idx="5590" formatCode="0.00">
                  <c:v>208.36327726432538</c:v>
                </c:pt>
                <c:pt idx="5591" formatCode="0.00">
                  <c:v>208.36327726432538</c:v>
                </c:pt>
                <c:pt idx="5592" formatCode="0.00">
                  <c:v>207.78379482439934</c:v>
                </c:pt>
                <c:pt idx="5593" formatCode="0.00">
                  <c:v>207.61117140746217</c:v>
                </c:pt>
                <c:pt idx="5594" formatCode="0.00">
                  <c:v>207.59063401109066</c:v>
                </c:pt>
                <c:pt idx="5595" formatCode="0.00">
                  <c:v>207.57006622271552</c:v>
                </c:pt>
                <c:pt idx="5596" formatCode="0.00">
                  <c:v>207.33524898110417</c:v>
                </c:pt>
                <c:pt idx="5597" formatCode="0.00">
                  <c:v>208.06402040816332</c:v>
                </c:pt>
                <c:pt idx="5598" formatCode="0.00">
                  <c:v>208.45177551020413</c:v>
                </c:pt>
                <c:pt idx="5599" formatCode="0.00">
                  <c:v>207.91866914498144</c:v>
                </c:pt>
                <c:pt idx="5600" formatCode="0.00">
                  <c:v>207.85213934426235</c:v>
                </c:pt>
                <c:pt idx="5601" formatCode="0.00">
                  <c:v>207.07345081967216</c:v>
                </c:pt>
                <c:pt idx="5602" formatCode="0.00">
                  <c:v>207.33153785900785</c:v>
                </c:pt>
                <c:pt idx="5603" formatCode="0.00">
                  <c:v>207.5745657698057</c:v>
                </c:pt>
                <c:pt idx="5604" formatCode="0.00">
                  <c:v>207.83398765432102</c:v>
                </c:pt>
                <c:pt idx="5605" formatCode="0.00">
                  <c:v>207.44304115226342</c:v>
                </c:pt>
                <c:pt idx="5606" formatCode="0.00">
                  <c:v>207.92402170658684</c:v>
                </c:pt>
                <c:pt idx="5607" formatCode="0.00">
                  <c:v>208.00897529015353</c:v>
                </c:pt>
                <c:pt idx="5608" formatCode="0.00">
                  <c:v>207.92402170658684</c:v>
                </c:pt>
                <c:pt idx="5609" formatCode="0.00">
                  <c:v>208.11956811377249</c:v>
                </c:pt>
                <c:pt idx="5610" formatCode="0.00">
                  <c:v>208.11956811377249</c:v>
                </c:pt>
                <c:pt idx="5611" formatCode="0.00">
                  <c:v>208.11956811377249</c:v>
                </c:pt>
                <c:pt idx="5612" formatCode="0.00">
                  <c:v>208.11956811377249</c:v>
                </c:pt>
                <c:pt idx="5613" formatCode="0.00">
                  <c:v>208.02946090534982</c:v>
                </c:pt>
                <c:pt idx="5614" formatCode="0.00">
                  <c:v>208.07034030631308</c:v>
                </c:pt>
                <c:pt idx="5615" formatCode="0.00">
                  <c:v>208.22124011931399</c:v>
                </c:pt>
                <c:pt idx="5616" formatCode="0.00">
                  <c:v>208.0030520639643</c:v>
                </c:pt>
                <c:pt idx="5617" formatCode="0.00">
                  <c:v>208.00012008895476</c:v>
                </c:pt>
                <c:pt idx="5618" formatCode="0.00">
                  <c:v>208.1701164510167</c:v>
                </c:pt>
                <c:pt idx="5619" formatCode="0.00">
                  <c:v>208.05469728141074</c:v>
                </c:pt>
                <c:pt idx="5620" formatCode="0.00">
                  <c:v>207.71261734693883</c:v>
                </c:pt>
                <c:pt idx="5621" formatCode="0.00">
                  <c:v>207.70380376538742</c:v>
                </c:pt>
                <c:pt idx="5622" formatCode="0.00">
                  <c:v>207.9128733719248</c:v>
                </c:pt>
                <c:pt idx="5623" formatCode="0.00">
                  <c:v>207.38543428159886</c:v>
                </c:pt>
                <c:pt idx="5624" formatCode="0.00">
                  <c:v>206.86458475783485</c:v>
                </c:pt>
                <c:pt idx="5625" formatCode="0.00">
                  <c:v>206.72063913505852</c:v>
                </c:pt>
                <c:pt idx="5626" formatCode="0.00">
                  <c:v>206.88564987584249</c:v>
                </c:pt>
                <c:pt idx="5627" formatCode="0.00">
                  <c:v>206.49844973544978</c:v>
                </c:pt>
                <c:pt idx="5628" formatCode="0.00">
                  <c:v>206.02838867393601</c:v>
                </c:pt>
                <c:pt idx="5629" formatCode="0.00">
                  <c:v>206.19163428370291</c:v>
                </c:pt>
                <c:pt idx="5630" formatCode="0.00">
                  <c:v>206.3959581428069</c:v>
                </c:pt>
                <c:pt idx="5631" formatCode="0.00">
                  <c:v>206.3959581428069</c:v>
                </c:pt>
                <c:pt idx="5632" formatCode="0.00">
                  <c:v>206.3959581428069</c:v>
                </c:pt>
                <c:pt idx="5633" formatCode="0.00">
                  <c:v>206.19163428370291</c:v>
                </c:pt>
                <c:pt idx="5634" formatCode="0.00">
                  <c:v>205.90296478873245</c:v>
                </c:pt>
                <c:pt idx="5635" formatCode="0.00">
                  <c:v>205.98702254314901</c:v>
                </c:pt>
                <c:pt idx="5636" formatCode="0.00">
                  <c:v>205.82380605420627</c:v>
                </c:pt>
                <c:pt idx="5637" formatCode="0.00">
                  <c:v>205.47703447062966</c:v>
                </c:pt>
                <c:pt idx="5638" formatCode="0.00">
                  <c:v>205.39327426160344</c:v>
                </c:pt>
                <c:pt idx="5639" formatCode="0.00">
                  <c:v>205.72342471042472</c:v>
                </c:pt>
                <c:pt idx="5640" formatCode="0.00">
                  <c:v>205.66543688639555</c:v>
                </c:pt>
                <c:pt idx="5641" formatCode="0.00">
                  <c:v>204.90642105263157</c:v>
                </c:pt>
                <c:pt idx="5642" formatCode="0.00">
                  <c:v>204.49639775122986</c:v>
                </c:pt>
                <c:pt idx="5643" formatCode="0.00">
                  <c:v>204.37432606401691</c:v>
                </c:pt>
                <c:pt idx="5644" formatCode="0.00">
                  <c:v>204.30388826224885</c:v>
                </c:pt>
                <c:pt idx="5645" formatCode="0.00">
                  <c:v>204.23800883080187</c:v>
                </c:pt>
                <c:pt idx="5646" formatCode="0.00">
                  <c:v>203.98689380530979</c:v>
                </c:pt>
                <c:pt idx="5647" formatCode="0.00">
                  <c:v>204.26867980120699</c:v>
                </c:pt>
                <c:pt idx="5648" formatCode="0.00">
                  <c:v>204.65356939501783</c:v>
                </c:pt>
                <c:pt idx="5649" formatCode="0.00">
                  <c:v>204.66756653585446</c:v>
                </c:pt>
                <c:pt idx="5650" formatCode="0.00">
                  <c:v>204.70849678341673</c:v>
                </c:pt>
                <c:pt idx="5651" formatCode="0.00">
                  <c:v>204.5305564313866</c:v>
                </c:pt>
                <c:pt idx="5652" formatCode="0.00">
                  <c:v>204.65168940754043</c:v>
                </c:pt>
                <c:pt idx="5653" formatCode="0.00">
                  <c:v>204.9027375988498</c:v>
                </c:pt>
                <c:pt idx="5654" formatCode="0.00">
                  <c:v>204.7512967230825</c:v>
                </c:pt>
                <c:pt idx="5655" formatCode="0.00">
                  <c:v>204.6486268011528</c:v>
                </c:pt>
                <c:pt idx="5656" formatCode="0.00">
                  <c:v>204.6486268011528</c:v>
                </c:pt>
                <c:pt idx="5657" formatCode="0.00">
                  <c:v>204.70710385863688</c:v>
                </c:pt>
                <c:pt idx="5658" formatCode="0.00">
                  <c:v>204.54092792792798</c:v>
                </c:pt>
                <c:pt idx="5659" formatCode="0.00">
                  <c:v>204.59930952380955</c:v>
                </c:pt>
                <c:pt idx="5660" formatCode="0.00">
                  <c:v>204.68495958137856</c:v>
                </c:pt>
                <c:pt idx="5661" formatCode="0.00">
                  <c:v>204.59930952380955</c:v>
                </c:pt>
                <c:pt idx="5662" formatCode="0.00">
                  <c:v>204.59930952380955</c:v>
                </c:pt>
                <c:pt idx="5663" formatCode="0.00">
                  <c:v>204.33025567976924</c:v>
                </c:pt>
                <c:pt idx="5664" formatCode="0.00">
                  <c:v>204.08885278276483</c:v>
                </c:pt>
                <c:pt idx="5665" formatCode="0.00">
                  <c:v>203.97907142857144</c:v>
                </c:pt>
                <c:pt idx="5666" formatCode="0.00">
                  <c:v>203.72983221000354</c:v>
                </c:pt>
                <c:pt idx="5667" formatCode="0.00">
                  <c:v>203.40556780556534</c:v>
                </c:pt>
                <c:pt idx="5668" formatCode="0.00">
                  <c:v>203.03081970649896</c:v>
                </c:pt>
                <c:pt idx="5669" formatCode="0.00">
                  <c:v>202.57571656271659</c:v>
                </c:pt>
                <c:pt idx="5670" formatCode="0.00">
                  <c:v>202.46932737276484</c:v>
                </c:pt>
                <c:pt idx="5671" formatCode="0.00">
                  <c:v>202.66281145012002</c:v>
                </c:pt>
                <c:pt idx="5672" formatCode="0.00">
                  <c:v>201.98038387978144</c:v>
                </c:pt>
                <c:pt idx="5673" formatCode="0.00">
                  <c:v>202.03445522388063</c:v>
                </c:pt>
                <c:pt idx="5674" formatCode="0.00">
                  <c:v>201.70838098449096</c:v>
                </c:pt>
                <c:pt idx="5675" formatCode="0.00">
                  <c:v>201.17989143627784</c:v>
                </c:pt>
                <c:pt idx="5676" formatCode="0.00">
                  <c:v>201.77637483176315</c:v>
                </c:pt>
                <c:pt idx="5677" formatCode="0.00">
                  <c:v>201.60056729475104</c:v>
                </c:pt>
                <c:pt idx="5678" formatCode="0.00">
                  <c:v>200.79548064624706</c:v>
                </c:pt>
                <c:pt idx="5679" formatCode="0.00">
                  <c:v>201.34599697275479</c:v>
                </c:pt>
                <c:pt idx="5680" formatCode="0.00">
                  <c:v>200.51417568021503</c:v>
                </c:pt>
                <c:pt idx="5681" formatCode="0.00">
                  <c:v>200.08956145063806</c:v>
                </c:pt>
                <c:pt idx="5682" formatCode="0.00">
                  <c:v>199.43603822937627</c:v>
                </c:pt>
                <c:pt idx="5683" formatCode="0.00">
                  <c:v>199.30921567314138</c:v>
                </c:pt>
                <c:pt idx="5684" formatCode="0.00">
                  <c:v>198.6584849498328</c:v>
                </c:pt>
                <c:pt idx="5685" formatCode="0.00">
                  <c:v>198.15913970588235</c:v>
                </c:pt>
                <c:pt idx="5686" formatCode="0.00">
                  <c:v>197.66046158984639</c:v>
                </c:pt>
                <c:pt idx="5687" formatCode="0.00">
                  <c:v>197.48594589178362</c:v>
                </c:pt>
                <c:pt idx="5688" formatCode="0.00">
                  <c:v>197.1835951186894</c:v>
                </c:pt>
                <c:pt idx="5689" formatCode="0.00">
                  <c:v>196.46340147206428</c:v>
                </c:pt>
                <c:pt idx="5690" formatCode="0.00">
                  <c:v>196.80776861167001</c:v>
                </c:pt>
                <c:pt idx="5691" formatCode="0.00">
                  <c:v>196.90555712365594</c:v>
                </c:pt>
                <c:pt idx="5692" formatCode="0.00">
                  <c:v>196.69845669025955</c:v>
                </c:pt>
                <c:pt idx="5693" formatCode="0.00">
                  <c:v>196.24069516728628</c:v>
                </c:pt>
                <c:pt idx="5694" formatCode="0.00">
                  <c:v>195.95751033547953</c:v>
                </c:pt>
                <c:pt idx="5695" formatCode="0.00">
                  <c:v>195.82343862631757</c:v>
                </c:pt>
                <c:pt idx="5696" formatCode="0.00">
                  <c:v>195.61054433833564</c:v>
                </c:pt>
                <c:pt idx="5697" formatCode="0.00">
                  <c:v>196.05753579993146</c:v>
                </c:pt>
                <c:pt idx="5698" formatCode="0.00">
                  <c:v>195.74271811619118</c:v>
                </c:pt>
                <c:pt idx="5699" formatCode="0.00">
                  <c:v>195.5044596273292</c:v>
                </c:pt>
                <c:pt idx="5700" formatCode="0.00">
                  <c:v>195.69595218295223</c:v>
                </c:pt>
                <c:pt idx="5701" formatCode="0.00">
                  <c:v>195.73961682892909</c:v>
                </c:pt>
                <c:pt idx="5702" formatCode="0.00">
                  <c:v>196.14820586182839</c:v>
                </c:pt>
                <c:pt idx="5703" formatCode="0.00">
                  <c:v>195.90310507880912</c:v>
                </c:pt>
                <c:pt idx="5704" formatCode="0.00">
                  <c:v>195.71191151685397</c:v>
                </c:pt>
                <c:pt idx="5705" formatCode="0.00">
                  <c:v>195.600147887324</c:v>
                </c:pt>
                <c:pt idx="5706" formatCode="0.00">
                  <c:v>195.85189477401133</c:v>
                </c:pt>
                <c:pt idx="5707" formatCode="0.00">
                  <c:v>195.47892920353988</c:v>
                </c:pt>
                <c:pt idx="5708" formatCode="0.00">
                  <c:v>195.62725781250003</c:v>
                </c:pt>
                <c:pt idx="5709" formatCode="0.00">
                  <c:v>195.61873157707373</c:v>
                </c:pt>
                <c:pt idx="5710" formatCode="0.00">
                  <c:v>195.45709771754639</c:v>
                </c:pt>
                <c:pt idx="5711" formatCode="0.00">
                  <c:v>195.58175</c:v>
                </c:pt>
                <c:pt idx="5712" formatCode="0.00">
                  <c:v>195.08441583452216</c:v>
                </c:pt>
                <c:pt idx="5713" formatCode="0.00">
                  <c:v>194.79858718861209</c:v>
                </c:pt>
                <c:pt idx="5714" formatCode="0.00">
                  <c:v>194.31103261254876</c:v>
                </c:pt>
                <c:pt idx="5715" formatCode="0.00">
                  <c:v>194.08700211939242</c:v>
                </c:pt>
                <c:pt idx="5716" formatCode="0.00">
                  <c:v>194.23237697993667</c:v>
                </c:pt>
                <c:pt idx="5717" formatCode="0.00">
                  <c:v>193.94033169705469</c:v>
                </c:pt>
                <c:pt idx="5718" formatCode="0.00">
                  <c:v>193.93155796089388</c:v>
                </c:pt>
                <c:pt idx="5719" formatCode="0.00">
                  <c:v>193.55950556328239</c:v>
                </c:pt>
                <c:pt idx="5720" formatCode="0.00">
                  <c:v>193.7044414414415</c:v>
                </c:pt>
                <c:pt idx="5721" formatCode="0.00">
                  <c:v>193.48753383977905</c:v>
                </c:pt>
                <c:pt idx="5722" formatCode="0.00">
                  <c:v>193.1261361760661</c:v>
                </c:pt>
                <c:pt idx="5723" formatCode="0.00">
                  <c:v>192.63195783339049</c:v>
                </c:pt>
                <c:pt idx="5724" formatCode="0.00">
                  <c:v>192.51163060595687</c:v>
                </c:pt>
                <c:pt idx="5725" formatCode="0.00">
                  <c:v>192.45283544737748</c:v>
                </c:pt>
                <c:pt idx="5726" formatCode="0.00">
                  <c:v>192.45283544737748</c:v>
                </c:pt>
                <c:pt idx="5727" formatCode="0.00">
                  <c:v>192.17169341563792</c:v>
                </c:pt>
                <c:pt idx="5728" formatCode="0.00">
                  <c:v>191.95800686341801</c:v>
                </c:pt>
                <c:pt idx="5729" formatCode="0.00">
                  <c:v>191.67640542396157</c:v>
                </c:pt>
                <c:pt idx="5730" formatCode="0.00">
                  <c:v>191.49703707518023</c:v>
                </c:pt>
                <c:pt idx="5731" formatCode="0.00">
                  <c:v>191.31766872639895</c:v>
                </c:pt>
                <c:pt idx="5732" formatCode="0.00">
                  <c:v>191.09659053497947</c:v>
                </c:pt>
                <c:pt idx="5733" formatCode="0.00">
                  <c:v>190.8407339732602</c:v>
                </c:pt>
                <c:pt idx="5734" formatCode="0.00">
                  <c:v>190.66161158724717</c:v>
                </c:pt>
                <c:pt idx="5735" formatCode="0.00">
                  <c:v>190.30336681522115</c:v>
                </c:pt>
                <c:pt idx="5736" formatCode="0.00">
                  <c:v>190.24145863371098</c:v>
                </c:pt>
                <c:pt idx="5737" formatCode="0.00">
                  <c:v>189.99976521141289</c:v>
                </c:pt>
                <c:pt idx="5738" formatCode="0.00">
                  <c:v>189.72596934205995</c:v>
                </c:pt>
                <c:pt idx="5739" formatCode="0.00">
                  <c:v>189.78027115716756</c:v>
                </c:pt>
                <c:pt idx="5740" formatCode="0.00">
                  <c:v>189.90723076923081</c:v>
                </c:pt>
                <c:pt idx="5741" formatCode="0.00">
                  <c:v>190.00821739130441</c:v>
                </c:pt>
                <c:pt idx="5742" formatCode="0.00">
                  <c:v>189.92274162011176</c:v>
                </c:pt>
                <c:pt idx="5743" formatCode="0.00">
                  <c:v>190.20288783736422</c:v>
                </c:pt>
                <c:pt idx="5744" formatCode="0.00">
                  <c:v>190.37502041534671</c:v>
                </c:pt>
                <c:pt idx="5745" formatCode="0.00">
                  <c:v>190.81232814710046</c:v>
                </c:pt>
                <c:pt idx="5746" formatCode="0.00">
                  <c:v>190.94560021284141</c:v>
                </c:pt>
                <c:pt idx="5747" formatCode="0.00">
                  <c:v>190.78738590245641</c:v>
                </c:pt>
                <c:pt idx="5748" formatCode="0.00">
                  <c:v>191.18806252232937</c:v>
                </c:pt>
                <c:pt idx="5749" formatCode="0.00">
                  <c:v>191.32393189964162</c:v>
                </c:pt>
                <c:pt idx="5750" formatCode="0.00">
                  <c:v>191.57284902947521</c:v>
                </c:pt>
                <c:pt idx="5751" formatCode="0.00">
                  <c:v>191.74227927927933</c:v>
                </c:pt>
                <c:pt idx="5752" formatCode="0.00">
                  <c:v>192.02013253882268</c:v>
                </c:pt>
                <c:pt idx="5753" formatCode="0.00">
                  <c:v>192.03868740955141</c:v>
                </c:pt>
                <c:pt idx="5754" formatCode="0.00">
                  <c:v>192.05232584269663</c:v>
                </c:pt>
                <c:pt idx="5755" formatCode="0.00">
                  <c:v>192.02088900979325</c:v>
                </c:pt>
                <c:pt idx="5756" formatCode="0.00">
                  <c:v>192.02088900979325</c:v>
                </c:pt>
                <c:pt idx="5757" formatCode="0.00">
                  <c:v>192.02088900979325</c:v>
                </c:pt>
                <c:pt idx="5758" formatCode="0.00">
                  <c:v>192.13383031182019</c:v>
                </c:pt>
                <c:pt idx="5759" formatCode="0.00">
                  <c:v>191.71021115537849</c:v>
                </c:pt>
                <c:pt idx="5760" formatCode="0.00">
                  <c:v>191.54774484256245</c:v>
                </c:pt>
                <c:pt idx="5761" formatCode="0.00">
                  <c:v>191.50332899493861</c:v>
                </c:pt>
                <c:pt idx="5762" formatCode="0.00">
                  <c:v>191.53503757225437</c:v>
                </c:pt>
                <c:pt idx="5763" formatCode="0.00">
                  <c:v>191.78680952380955</c:v>
                </c:pt>
                <c:pt idx="5764" formatCode="0.00">
                  <c:v>245.92702592725968</c:v>
                </c:pt>
                <c:pt idx="5765" formatCode="0.00">
                  <c:v>332.63143997124365</c:v>
                </c:pt>
                <c:pt idx="5766" formatCode="0.00">
                  <c:v>254.6286058971593</c:v>
                </c:pt>
                <c:pt idx="5767" formatCode="0.00">
                  <c:v>263.49773967684024</c:v>
                </c:pt>
                <c:pt idx="5768" formatCode="0.00">
                  <c:v>301.2894336917563</c:v>
                </c:pt>
                <c:pt idx="5769" formatCode="0.00">
                  <c:v>289.96185345754213</c:v>
                </c:pt>
                <c:pt idx="5770" formatCode="0.00">
                  <c:v>263.62944571838045</c:v>
                </c:pt>
                <c:pt idx="5771" formatCode="0.00">
                  <c:v>241.53983363148487</c:v>
                </c:pt>
                <c:pt idx="5772" formatCode="0.00">
                  <c:v>229.3420224759187</c:v>
                </c:pt>
                <c:pt idx="5773" formatCode="0.00">
                  <c:v>224.99987012065299</c:v>
                </c:pt>
                <c:pt idx="5774" formatCode="0.00">
                  <c:v>232.0242557157932</c:v>
                </c:pt>
                <c:pt idx="5775" formatCode="0.00">
                  <c:v>255.58076108976601</c:v>
                </c:pt>
                <c:pt idx="5776" formatCode="0.00">
                  <c:v>267.67821436040424</c:v>
                </c:pt>
                <c:pt idx="5777" formatCode="0.00">
                  <c:v>260.9882346193952</c:v>
                </c:pt>
                <c:pt idx="5778" formatCode="0.00">
                  <c:v>253.94740636898584</c:v>
                </c:pt>
                <c:pt idx="5779" formatCode="0.00">
                  <c:v>247.7790984848485</c:v>
                </c:pt>
                <c:pt idx="5780" formatCode="0.00">
                  <c:v>241.41010418094586</c:v>
                </c:pt>
                <c:pt idx="5781" formatCode="0.00">
                  <c:v>245.9402711806737</c:v>
                </c:pt>
                <c:pt idx="5782" formatCode="0.00">
                  <c:v>262.59132144070674</c:v>
                </c:pt>
                <c:pt idx="5783" formatCode="0.00">
                  <c:v>275.00242470389173</c:v>
                </c:pt>
                <c:pt idx="5784" formatCode="0.00">
                  <c:v>275.65982139253282</c:v>
                </c:pt>
                <c:pt idx="5785" formatCode="0.00">
                  <c:v>264.48196955503511</c:v>
                </c:pt>
                <c:pt idx="5786" formatCode="0.00">
                  <c:v>255.89351470588238</c:v>
                </c:pt>
                <c:pt idx="5787" formatCode="0.00">
                  <c:v>251.46944192256345</c:v>
                </c:pt>
                <c:pt idx="5788" formatCode="0.00">
                  <c:v>249.42436287904039</c:v>
                </c:pt>
                <c:pt idx="5789" formatCode="0.00">
                  <c:v>248.87049916860664</c:v>
                </c:pt>
                <c:pt idx="5790" formatCode="0.00">
                  <c:v>248.76798338870432</c:v>
                </c:pt>
                <c:pt idx="5791" formatCode="0.00">
                  <c:v>244.89636646785962</c:v>
                </c:pt>
                <c:pt idx="5792" formatCode="0.00">
                  <c:v>238.7015544161429</c:v>
                </c:pt>
                <c:pt idx="5793" formatCode="0.00">
                  <c:v>231.66687788778881</c:v>
                </c:pt>
                <c:pt idx="5794" formatCode="0.00">
                  <c:v>225.71684995064169</c:v>
                </c:pt>
                <c:pt idx="5795" formatCode="0.00">
                  <c:v>221.68765528562051</c:v>
                </c:pt>
                <c:pt idx="5796" formatCode="0.00">
                  <c:v>219.14823248199082</c:v>
                </c:pt>
                <c:pt idx="5797" formatCode="0.00">
                  <c:v>216.95131699346408</c:v>
                </c:pt>
                <c:pt idx="5798" formatCode="0.00">
                  <c:v>214.14799836761347</c:v>
                </c:pt>
                <c:pt idx="5799" formatCode="0.00">
                  <c:v>211.27058069775032</c:v>
                </c:pt>
                <c:pt idx="5800" formatCode="0.00">
                  <c:v>208.83689322916669</c:v>
                </c:pt>
                <c:pt idx="5801" formatCode="0.00">
                  <c:v>207.09481670458243</c:v>
                </c:pt>
                <c:pt idx="5802" formatCode="0.00">
                  <c:v>206.01746428571428</c:v>
                </c:pt>
                <c:pt idx="5803" formatCode="0.00">
                  <c:v>205.28116412585146</c:v>
                </c:pt>
                <c:pt idx="5804" formatCode="0.00">
                  <c:v>204.64314253320381</c:v>
                </c:pt>
                <c:pt idx="5805" formatCode="0.00">
                  <c:v>204.12385972850683</c:v>
                </c:pt>
                <c:pt idx="5806" formatCode="0.00">
                  <c:v>203.32094060684318</c:v>
                </c:pt>
                <c:pt idx="5807" formatCode="0.00">
                  <c:v>202.78104705124076</c:v>
                </c:pt>
                <c:pt idx="5808" formatCode="0.00">
                  <c:v>202.57911969111976</c:v>
                </c:pt>
                <c:pt idx="5809" formatCode="0.00">
                  <c:v>202.42461373115179</c:v>
                </c:pt>
                <c:pt idx="5810" formatCode="0.00">
                  <c:v>201.64700576368878</c:v>
                </c:pt>
                <c:pt idx="5811" formatCode="0.00">
                  <c:v>201.80812779552718</c:v>
                </c:pt>
                <c:pt idx="5812" formatCode="0.00">
                  <c:v>202.13070800127517</c:v>
                </c:pt>
                <c:pt idx="5813" formatCode="0.00">
                  <c:v>202.63526450999049</c:v>
                </c:pt>
                <c:pt idx="5814" formatCode="0.00">
                  <c:v>202.99466877370421</c:v>
                </c:pt>
                <c:pt idx="5815" formatCode="0.00">
                  <c:v>203.33138953671605</c:v>
                </c:pt>
                <c:pt idx="5816" formatCode="0.00">
                  <c:v>203.51221654653716</c:v>
                </c:pt>
                <c:pt idx="5817" formatCode="0.00">
                  <c:v>203.76471446384045</c:v>
                </c:pt>
                <c:pt idx="5818" formatCode="0.00">
                  <c:v>204.38095829442892</c:v>
                </c:pt>
                <c:pt idx="5819" formatCode="0.00">
                  <c:v>204.35008825357372</c:v>
                </c:pt>
                <c:pt idx="5820" formatCode="0.00">
                  <c:v>203.91738895781637</c:v>
                </c:pt>
                <c:pt idx="5821" formatCode="0.00">
                  <c:v>203.63265613382902</c:v>
                </c:pt>
                <c:pt idx="5822" formatCode="0.00">
                  <c:v>202.51996594427249</c:v>
                </c:pt>
                <c:pt idx="5823" formatCode="0.00">
                  <c:v>201.96200959455288</c:v>
                </c:pt>
                <c:pt idx="5824" formatCode="0.00">
                  <c:v>200.91940470297033</c:v>
                </c:pt>
                <c:pt idx="5825" formatCode="0.00">
                  <c:v>199.78775247524754</c:v>
                </c:pt>
                <c:pt idx="5826" formatCode="0.00">
                  <c:v>198.86296909765147</c:v>
                </c:pt>
                <c:pt idx="5827" formatCode="0.00">
                  <c:v>197.61793827160497</c:v>
                </c:pt>
                <c:pt idx="5828" formatCode="0.00">
                  <c:v>196.25713761184821</c:v>
                </c:pt>
                <c:pt idx="5829" formatCode="0.00">
                  <c:v>195.21950832819249</c:v>
                </c:pt>
                <c:pt idx="5830" formatCode="0.00">
                  <c:v>194.06585493827166</c:v>
                </c:pt>
                <c:pt idx="5831" formatCode="0.00">
                  <c:v>193.04598825710755</c:v>
                </c:pt>
                <c:pt idx="5832" formatCode="0.00">
                  <c:v>191.86618688118816</c:v>
                </c:pt>
                <c:pt idx="5833" formatCode="0.00">
                  <c:v>190.81344947303165</c:v>
                </c:pt>
                <c:pt idx="5834" formatCode="0.00">
                  <c:v>189.82590773532152</c:v>
                </c:pt>
                <c:pt idx="5835" formatCode="0.00">
                  <c:v>188.96782866043617</c:v>
                </c:pt>
                <c:pt idx="5836" formatCode="0.00">
                  <c:v>187.9713203246956</c:v>
                </c:pt>
                <c:pt idx="5837" formatCode="0.00">
                  <c:v>186.96614455569463</c:v>
                </c:pt>
                <c:pt idx="5838" formatCode="0.00">
                  <c:v>186.29286829727192</c:v>
                </c:pt>
                <c:pt idx="5839" formatCode="0.00">
                  <c:v>185.70786333647507</c:v>
                </c:pt>
                <c:pt idx="5840" formatCode="0.00">
                  <c:v>185.18924370277082</c:v>
                </c:pt>
                <c:pt idx="5841" formatCode="0.00">
                  <c:v>183.87645001576792</c:v>
                </c:pt>
                <c:pt idx="5842" formatCode="0.00">
                  <c:v>183.21964876816173</c:v>
                </c:pt>
                <c:pt idx="5843" formatCode="0.00">
                  <c:v>182.85812503956953</c:v>
                </c:pt>
                <c:pt idx="5844" formatCode="0.00">
                  <c:v>182.2610177608627</c:v>
                </c:pt>
                <c:pt idx="5845" formatCode="0.00">
                  <c:v>182.02802862595419</c:v>
                </c:pt>
                <c:pt idx="5846" formatCode="0.00">
                  <c:v>183.0561391276664</c:v>
                </c:pt>
                <c:pt idx="5847" formatCode="0.00">
                  <c:v>182.72058928571431</c:v>
                </c:pt>
                <c:pt idx="5848" formatCode="0.00">
                  <c:v>182.55650607805507</c:v>
                </c:pt>
                <c:pt idx="5849" formatCode="0.00">
                  <c:v>186.6092897526502</c:v>
                </c:pt>
                <c:pt idx="5850" formatCode="0.00">
                  <c:v>197.58215752098133</c:v>
                </c:pt>
                <c:pt idx="5851" formatCode="0.00">
                  <c:v>252.06467099286178</c:v>
                </c:pt>
                <c:pt idx="5852" formatCode="0.00">
                  <c:v>366.58685066840565</c:v>
                </c:pt>
                <c:pt idx="5853" formatCode="0.00">
                  <c:v>414.51906756313542</c:v>
                </c:pt>
                <c:pt idx="5854" formatCode="0.00">
                  <c:v>382.6219108910891</c:v>
                </c:pt>
                <c:pt idx="5855" formatCode="0.00">
                  <c:v>348.14347445255476</c:v>
                </c:pt>
                <c:pt idx="5856" formatCode="0.00">
                  <c:v>324.02187177770338</c:v>
                </c:pt>
                <c:pt idx="5857" formatCode="0.00">
                  <c:v>317.89496085048944</c:v>
                </c:pt>
                <c:pt idx="5858" formatCode="0.00">
                  <c:v>293.41449456521741</c:v>
                </c:pt>
                <c:pt idx="5859" formatCode="0.00">
                  <c:v>284.53693617021275</c:v>
                </c:pt>
                <c:pt idx="5860" formatCode="0.00">
                  <c:v>273.26481912681913</c:v>
                </c:pt>
                <c:pt idx="5861" formatCode="0.00">
                  <c:v>266.72403327495624</c:v>
                </c:pt>
                <c:pt idx="5862" formatCode="0.00">
                  <c:v>271.56556183745585</c:v>
                </c:pt>
                <c:pt idx="5863" formatCode="0.00">
                  <c:v>299.69206852248391</c:v>
                </c:pt>
                <c:pt idx="5864" formatCode="0.00">
                  <c:v>321.54596309566466</c:v>
                </c:pt>
                <c:pt idx="5865" formatCode="0.00">
                  <c:v>309.36617460317467</c:v>
                </c:pt>
                <c:pt idx="5866" formatCode="0.00">
                  <c:v>289.81028992360854</c:v>
                </c:pt>
                <c:pt idx="5867" formatCode="0.00">
                  <c:v>286.13324506218004</c:v>
                </c:pt>
                <c:pt idx="5868" formatCode="0.00">
                  <c:v>287.55474311926611</c:v>
                </c:pt>
                <c:pt idx="5869" formatCode="0.00">
                  <c:v>295.67431413805832</c:v>
                </c:pt>
                <c:pt idx="5870" formatCode="0.00">
                  <c:v>307.8073847294292</c:v>
                </c:pt>
                <c:pt idx="5871" formatCode="0.00">
                  <c:v>326.71851005212221</c:v>
                </c:pt>
                <c:pt idx="5872" formatCode="0.00">
                  <c:v>360.34035426008973</c:v>
                </c:pt>
                <c:pt idx="5873" formatCode="0.00">
                  <c:v>385.91078694673666</c:v>
                </c:pt>
                <c:pt idx="5874" formatCode="0.00">
                  <c:v>354.28125366955209</c:v>
                </c:pt>
                <c:pt idx="5875" formatCode="0.00">
                  <c:v>328.46812093726379</c:v>
                </c:pt>
                <c:pt idx="5876" formatCode="0.00">
                  <c:v>315.51991549829478</c:v>
                </c:pt>
                <c:pt idx="5877" formatCode="0.00">
                  <c:v>319.25673100303953</c:v>
                </c:pt>
                <c:pt idx="5878" formatCode="0.00">
                  <c:v>321.60442857142863</c:v>
                </c:pt>
                <c:pt idx="5879" formatCode="0.00">
                  <c:v>321.11278991596629</c:v>
                </c:pt>
                <c:pt idx="5880" formatCode="0.00">
                  <c:v>323.75228024502303</c:v>
                </c:pt>
                <c:pt idx="5881" formatCode="0.00">
                  <c:v>315.10896928982726</c:v>
                </c:pt>
                <c:pt idx="5882" formatCode="0.00">
                  <c:v>305.35963461538461</c:v>
                </c:pt>
                <c:pt idx="5883" formatCode="0.00">
                  <c:v>297.22061078998081</c:v>
                </c:pt>
                <c:pt idx="5884" formatCode="0.00">
                  <c:v>288.93643387470996</c:v>
                </c:pt>
                <c:pt idx="5885" formatCode="0.00">
                  <c:v>285.77801937984498</c:v>
                </c:pt>
                <c:pt idx="5886" formatCode="0.00">
                  <c:v>286.7473506998445</c:v>
                </c:pt>
                <c:pt idx="5887" formatCode="0.00">
                  <c:v>286.45483554169914</c:v>
                </c:pt>
                <c:pt idx="5888" formatCode="0.00">
                  <c:v>287.17787279843446</c:v>
                </c:pt>
                <c:pt idx="5889" formatCode="0.00">
                  <c:v>285.43336092585326</c:v>
                </c:pt>
                <c:pt idx="5890" formatCode="0.00">
                  <c:v>279.10629532048762</c:v>
                </c:pt>
                <c:pt idx="5891" formatCode="0.00">
                  <c:v>270.58171056782339</c:v>
                </c:pt>
                <c:pt idx="5892" formatCode="0.00">
                  <c:v>264.92252192809167</c:v>
                </c:pt>
                <c:pt idx="5893" formatCode="0.00">
                  <c:v>262.66762999604276</c:v>
                </c:pt>
                <c:pt idx="5894" formatCode="0.00">
                  <c:v>264.45569596199522</c:v>
                </c:pt>
                <c:pt idx="5895" formatCode="0.00">
                  <c:v>267.91151485148521</c:v>
                </c:pt>
                <c:pt idx="5896" formatCode="0.00">
                  <c:v>271.24963366336635</c:v>
                </c:pt>
                <c:pt idx="5897" formatCode="0.00">
                  <c:v>273.13379207920798</c:v>
                </c:pt>
                <c:pt idx="5898" formatCode="0.00">
                  <c:v>274.41173166864849</c:v>
                </c:pt>
                <c:pt idx="5899" formatCode="0.00">
                  <c:v>271.69225089179548</c:v>
                </c:pt>
                <c:pt idx="5900" formatCode="0.00">
                  <c:v>268.4654187153053</c:v>
                </c:pt>
                <c:pt idx="5901" formatCode="0.00">
                  <c:v>264.15408910891091</c:v>
                </c:pt>
                <c:pt idx="5902" formatCode="0.00">
                  <c:v>259.75112821527506</c:v>
                </c:pt>
                <c:pt idx="5903" formatCode="0.00">
                  <c:v>254.60218705603793</c:v>
                </c:pt>
                <c:pt idx="5904" formatCode="0.00">
                  <c:v>249.68183116883117</c:v>
                </c:pt>
                <c:pt idx="5905" formatCode="0.00">
                  <c:v>244.38211764705883</c:v>
                </c:pt>
                <c:pt idx="5906" formatCode="0.00">
                  <c:v>238.71131965611571</c:v>
                </c:pt>
                <c:pt idx="5907" formatCode="0.00">
                  <c:v>234.50920031176932</c:v>
                </c:pt>
                <c:pt idx="5908" formatCode="0.00">
                  <c:v>232.78079463243876</c:v>
                </c:pt>
                <c:pt idx="5909" formatCode="0.00">
                  <c:v>229.41647978227064</c:v>
                </c:pt>
                <c:pt idx="5910" formatCode="0.00">
                  <c:v>227.37429471228617</c:v>
                </c:pt>
                <c:pt idx="5911" formatCode="0.00">
                  <c:v>230.55497363319117</c:v>
                </c:pt>
                <c:pt idx="5912" formatCode="0.00">
                  <c:v>264.70001550387593</c:v>
                </c:pt>
                <c:pt idx="5913" formatCode="0.00">
                  <c:v>287.95824913093861</c:v>
                </c:pt>
                <c:pt idx="5914" formatCode="0.00">
                  <c:v>287.3970315142198</c:v>
                </c:pt>
                <c:pt idx="5915" formatCode="0.00">
                  <c:v>275.52555751533743</c:v>
                </c:pt>
                <c:pt idx="5916" formatCode="0.00">
                  <c:v>263.27111068702288</c:v>
                </c:pt>
                <c:pt idx="5917" formatCode="0.00">
                  <c:v>257.88157632280172</c:v>
                </c:pt>
                <c:pt idx="5918" formatCode="0.00">
                  <c:v>258.616889943074</c:v>
                </c:pt>
                <c:pt idx="5919" formatCode="0.00">
                  <c:v>250.82609297912714</c:v>
                </c:pt>
                <c:pt idx="5920" formatCode="0.00">
                  <c:v>247.04492702394529</c:v>
                </c:pt>
                <c:pt idx="5921" formatCode="0.00">
                  <c:v>249.64754960091219</c:v>
                </c:pt>
                <c:pt idx="5922" formatCode="0.00">
                  <c:v>256.15415969581744</c:v>
                </c:pt>
                <c:pt idx="5923" formatCode="0.00">
                  <c:v>263.68036401673641</c:v>
                </c:pt>
                <c:pt idx="5924" formatCode="0.00">
                  <c:v>269.83630540746384</c:v>
                </c:pt>
                <c:pt idx="5925" formatCode="0.00">
                  <c:v>272.70493363844395</c:v>
                </c:pt>
                <c:pt idx="5926" formatCode="0.00">
                  <c:v>273.424770316673</c:v>
                </c:pt>
                <c:pt idx="5927" formatCode="0.00">
                  <c:v>272.87343179212837</c:v>
                </c:pt>
                <c:pt idx="5928" formatCode="0.00">
                  <c:v>269.61033920367538</c:v>
                </c:pt>
                <c:pt idx="5929" formatCode="0.00">
                  <c:v>264.91595358649795</c:v>
                </c:pt>
                <c:pt idx="5930" formatCode="0.00">
                  <c:v>258.79259262106075</c:v>
                </c:pt>
                <c:pt idx="5931" formatCode="0.00">
                  <c:v>252.97570239013109</c:v>
                </c:pt>
                <c:pt idx="5932" formatCode="0.00">
                  <c:v>247.62587205257054</c:v>
                </c:pt>
                <c:pt idx="5933" formatCode="0.00">
                  <c:v>243.88190007745939</c:v>
                </c:pt>
                <c:pt idx="5934" formatCode="0.00">
                  <c:v>240.32615483119909</c:v>
                </c:pt>
                <c:pt idx="5935" formatCode="0.00">
                  <c:v>237.27174465604358</c:v>
                </c:pt>
                <c:pt idx="5936" formatCode="0.00">
                  <c:v>234.31261089494166</c:v>
                </c:pt>
                <c:pt idx="5937" formatCode="0.00">
                  <c:v>231.54474912349048</c:v>
                </c:pt>
                <c:pt idx="5938" formatCode="0.00">
                  <c:v>228.87780686695285</c:v>
                </c:pt>
                <c:pt idx="5939" formatCode="0.00">
                  <c:v>227.03115696993365</c:v>
                </c:pt>
                <c:pt idx="5940" formatCode="0.00">
                  <c:v>224.86855121188435</c:v>
                </c:pt>
                <c:pt idx="5941" formatCode="0.00">
                  <c:v>223.00007909162107</c:v>
                </c:pt>
                <c:pt idx="5942" formatCode="0.00">
                  <c:v>221.95074509803925</c:v>
                </c:pt>
                <c:pt idx="5943" formatCode="0.00">
                  <c:v>221.10333778476044</c:v>
                </c:pt>
                <c:pt idx="5944" formatCode="0.00">
                  <c:v>220.2705668238994</c:v>
                </c:pt>
                <c:pt idx="5945" formatCode="0.00">
                  <c:v>220.1351937770776</c:v>
                </c:pt>
                <c:pt idx="5946" formatCode="0.00">
                  <c:v>219.80538958990539</c:v>
                </c:pt>
                <c:pt idx="5947" formatCode="0.00">
                  <c:v>219.90501183431954</c:v>
                </c:pt>
                <c:pt idx="5948" formatCode="0.00">
                  <c:v>220.39984834123226</c:v>
                </c:pt>
                <c:pt idx="5949" formatCode="0.00">
                  <c:v>221.32562346898465</c:v>
                </c:pt>
                <c:pt idx="5950" formatCode="0.00">
                  <c:v>222.5899230769231</c:v>
                </c:pt>
                <c:pt idx="5951" formatCode="0.00">
                  <c:v>224.27057575757581</c:v>
                </c:pt>
                <c:pt idx="5952" formatCode="0.00">
                  <c:v>226.18276516634052</c:v>
                </c:pt>
                <c:pt idx="5953" formatCode="0.00">
                  <c:v>227.15834657320869</c:v>
                </c:pt>
                <c:pt idx="5954" formatCode="0.00">
                  <c:v>226.20359597523225</c:v>
                </c:pt>
                <c:pt idx="5955" formatCode="0.00">
                  <c:v>223.63328483448805</c:v>
                </c:pt>
                <c:pt idx="5956" formatCode="0.00">
                  <c:v>219.69025880551303</c:v>
                </c:pt>
                <c:pt idx="5957" formatCode="0.00">
                  <c:v>215.47068204346175</c:v>
                </c:pt>
                <c:pt idx="5958" formatCode="0.00">
                  <c:v>213.25321656534956</c:v>
                </c:pt>
                <c:pt idx="5959" formatCode="0.00">
                  <c:v>213.5564947049925</c:v>
                </c:pt>
                <c:pt idx="5960" formatCode="0.00">
                  <c:v>215.49592042042048</c:v>
                </c:pt>
                <c:pt idx="5961" formatCode="0.00">
                  <c:v>217.41156557377053</c:v>
                </c:pt>
                <c:pt idx="5962" formatCode="0.00">
                  <c:v>220.24875129533683</c:v>
                </c:pt>
                <c:pt idx="5963" formatCode="0.00">
                  <c:v>221.20530769230766</c:v>
                </c:pt>
                <c:pt idx="5964" formatCode="0.00">
                  <c:v>224.41123659074211</c:v>
                </c:pt>
                <c:pt idx="5965" formatCode="0.00">
                  <c:v>224.31680095482923</c:v>
                </c:pt>
                <c:pt idx="5966" formatCode="0.00">
                  <c:v>223.66924999999998</c:v>
                </c:pt>
                <c:pt idx="5967" formatCode="0.00">
                  <c:v>224.1629450750641</c:v>
                </c:pt>
                <c:pt idx="5968" formatCode="0.00">
                  <c:v>224.64769985358714</c:v>
                </c:pt>
                <c:pt idx="5969" formatCode="0.00">
                  <c:v>225.80725749817123</c:v>
                </c:pt>
                <c:pt idx="5970" formatCode="0.00">
                  <c:v>226.67296343692871</c:v>
                </c:pt>
                <c:pt idx="5971" formatCode="0.00">
                  <c:v>226.48842930215568</c:v>
                </c:pt>
                <c:pt idx="5972" formatCode="0.00">
                  <c:v>224.86975182481751</c:v>
                </c:pt>
                <c:pt idx="5973" formatCode="0.00">
                  <c:v>223.0691429092235</c:v>
                </c:pt>
                <c:pt idx="5974" formatCode="0.00">
                  <c:v>221.73073605541381</c:v>
                </c:pt>
                <c:pt idx="5975" formatCode="0.00">
                  <c:v>220.39232920160413</c:v>
                </c:pt>
                <c:pt idx="5976" formatCode="0.00">
                  <c:v>219.60737751004015</c:v>
                </c:pt>
                <c:pt idx="5977" formatCode="0.00">
                  <c:v>219.28933504023414</c:v>
                </c:pt>
                <c:pt idx="5978" formatCode="0.00">
                  <c:v>218.76144151081778</c:v>
                </c:pt>
                <c:pt idx="5979" formatCode="0.00">
                  <c:v>218.99221265636501</c:v>
                </c:pt>
                <c:pt idx="5980" formatCode="0.00">
                  <c:v>219.0487801549244</c:v>
                </c:pt>
                <c:pt idx="5981" formatCode="0.00">
                  <c:v>218.90223816568053</c:v>
                </c:pt>
                <c:pt idx="5982" formatCode="0.00">
                  <c:v>217.9979944423861</c:v>
                </c:pt>
                <c:pt idx="5983" formatCode="0.00">
                  <c:v>217.37718492387677</c:v>
                </c:pt>
                <c:pt idx="5984" formatCode="0.00">
                  <c:v>216.37372889550016</c:v>
                </c:pt>
                <c:pt idx="5985" formatCode="0.00">
                  <c:v>215.56188268156424</c:v>
                </c:pt>
                <c:pt idx="5986" formatCode="0.00">
                  <c:v>214.85528187919465</c:v>
                </c:pt>
                <c:pt idx="5987" formatCode="0.00">
                  <c:v>214.06010820895523</c:v>
                </c:pt>
                <c:pt idx="5988" formatCode="0.00">
                  <c:v>213.35050466940606</c:v>
                </c:pt>
                <c:pt idx="5989" formatCode="0.00">
                  <c:v>213.20892065868267</c:v>
                </c:pt>
                <c:pt idx="5990" formatCode="0.00">
                  <c:v>212.87089276340456</c:v>
                </c:pt>
                <c:pt idx="5991" formatCode="0.00">
                  <c:v>212.23105712138297</c:v>
                </c:pt>
                <c:pt idx="5992" formatCode="0.00">
                  <c:v>211.67002712886216</c:v>
                </c:pt>
                <c:pt idx="5993" formatCode="0.00">
                  <c:v>210.93230917327298</c:v>
                </c:pt>
                <c:pt idx="5994" formatCode="0.00">
                  <c:v>210.48140711312905</c:v>
                </c:pt>
                <c:pt idx="5995" formatCode="0.00">
                  <c:v>209.82509708001515</c:v>
                </c:pt>
                <c:pt idx="5996" formatCode="0.00">
                  <c:v>209.3696134549601</c:v>
                </c:pt>
                <c:pt idx="5997" formatCode="0.00">
                  <c:v>209.21796953541508</c:v>
                </c:pt>
                <c:pt idx="5998" formatCode="0.00">
                  <c:v>209.53190756302521</c:v>
                </c:pt>
                <c:pt idx="5999" formatCode="0.00">
                  <c:v>208.62620213985477</c:v>
                </c:pt>
                <c:pt idx="6000" formatCode="0.00">
                  <c:v>208.55943814630413</c:v>
                </c:pt>
                <c:pt idx="6001" formatCode="0.00">
                  <c:v>208.43104064417182</c:v>
                </c:pt>
                <c:pt idx="6002" formatCode="0.00">
                  <c:v>208.07552401075688</c:v>
                </c:pt>
                <c:pt idx="6003" formatCode="0.00">
                  <c:v>208.34280769230773</c:v>
                </c:pt>
                <c:pt idx="6004" formatCode="0.00">
                  <c:v>208.12433642332945</c:v>
                </c:pt>
                <c:pt idx="6005" formatCode="0.00">
                  <c:v>208.48582608695651</c:v>
                </c:pt>
                <c:pt idx="6006" formatCode="0.00">
                  <c:v>208.44862231759663</c:v>
                </c:pt>
                <c:pt idx="6007" formatCode="0.00">
                  <c:v>208.40564705882355</c:v>
                </c:pt>
                <c:pt idx="6008" formatCode="0.00">
                  <c:v>208.18314572666407</c:v>
                </c:pt>
                <c:pt idx="6009" formatCode="0.00">
                  <c:v>208.91748439352037</c:v>
                </c:pt>
                <c:pt idx="6010" formatCode="0.00">
                  <c:v>209.72840134440492</c:v>
                </c:pt>
                <c:pt idx="6011" formatCode="0.00">
                  <c:v>210.45865217391307</c:v>
                </c:pt>
                <c:pt idx="6012" formatCode="0.00">
                  <c:v>210.27198499210115</c:v>
                </c:pt>
                <c:pt idx="6013" formatCode="0.00">
                  <c:v>211.19375859344134</c:v>
                </c:pt>
                <c:pt idx="6014" formatCode="0.00">
                  <c:v>211.28473913043482</c:v>
                </c:pt>
                <c:pt idx="6015" formatCode="0.00">
                  <c:v>211.69778260869566</c:v>
                </c:pt>
                <c:pt idx="6016" formatCode="0.00">
                  <c:v>211.98252908587264</c:v>
                </c:pt>
                <c:pt idx="6017" formatCode="0.00">
                  <c:v>212.37785148514854</c:v>
                </c:pt>
                <c:pt idx="6018" formatCode="0.00">
                  <c:v>212.35416131589383</c:v>
                </c:pt>
                <c:pt idx="6019" formatCode="0.00">
                  <c:v>211.73287713040037</c:v>
                </c:pt>
                <c:pt idx="6020" formatCode="0.00">
                  <c:v>211.62263521015075</c:v>
                </c:pt>
                <c:pt idx="6021" formatCode="0.00">
                  <c:v>212.24416574147506</c:v>
                </c:pt>
                <c:pt idx="6022" formatCode="0.00">
                  <c:v>212.14706658739601</c:v>
                </c:pt>
                <c:pt idx="6023" formatCode="0.00">
                  <c:v>211.41545836637596</c:v>
                </c:pt>
                <c:pt idx="6024" formatCode="0.00">
                  <c:v>211.33775247524753</c:v>
                </c:pt>
                <c:pt idx="6025" formatCode="0.00">
                  <c:v>215.27488118811883</c:v>
                </c:pt>
                <c:pt idx="6026" formatCode="0.00">
                  <c:v>219.53140855106886</c:v>
                </c:pt>
                <c:pt idx="6027" formatCode="0.00">
                  <c:v>221.49913861386142</c:v>
                </c:pt>
                <c:pt idx="6028" formatCode="0.00">
                  <c:v>224.81547524752474</c:v>
                </c:pt>
                <c:pt idx="6029" formatCode="0.00">
                  <c:v>226.26943564356438</c:v>
                </c:pt>
                <c:pt idx="6030" formatCode="0.00">
                  <c:v>228.55111881188122</c:v>
                </c:pt>
                <c:pt idx="6031" formatCode="0.00">
                  <c:v>230.52705384006333</c:v>
                </c:pt>
                <c:pt idx="6032" formatCode="0.00">
                  <c:v>237.17343151227234</c:v>
                </c:pt>
                <c:pt idx="6033" formatCode="0.00">
                  <c:v>243.10705940594065</c:v>
                </c:pt>
                <c:pt idx="6034" formatCode="0.00">
                  <c:v>245.39418811881191</c:v>
                </c:pt>
                <c:pt idx="6035" formatCode="0.00">
                  <c:v>247.68131683168318</c:v>
                </c:pt>
                <c:pt idx="6036" formatCode="0.00">
                  <c:v>253.72587128712874</c:v>
                </c:pt>
                <c:pt idx="6037" formatCode="0.00">
                  <c:v>256.62785951721412</c:v>
                </c:pt>
                <c:pt idx="6038" formatCode="0.00">
                  <c:v>259.65462707838475</c:v>
                </c:pt>
                <c:pt idx="6039" formatCode="0.00">
                  <c:v>261.5325961995249</c:v>
                </c:pt>
                <c:pt idx="6040" formatCode="0.00">
                  <c:v>261.5325961995249</c:v>
                </c:pt>
                <c:pt idx="6041" formatCode="0.00">
                  <c:v>259.44777830562145</c:v>
                </c:pt>
                <c:pt idx="6042" formatCode="0.00">
                  <c:v>257.47785148514851</c:v>
                </c:pt>
                <c:pt idx="6043" formatCode="0.00">
                  <c:v>256.01844554455442</c:v>
                </c:pt>
                <c:pt idx="6044" formatCode="0.00">
                  <c:v>255.39220792079212</c:v>
                </c:pt>
                <c:pt idx="6045" formatCode="0.00">
                  <c:v>255.39220792079212</c:v>
                </c:pt>
                <c:pt idx="6046" formatCode="0.00">
                  <c:v>256.70865217391304</c:v>
                </c:pt>
                <c:pt idx="6047" formatCode="0.00">
                  <c:v>258.43213214990135</c:v>
                </c:pt>
                <c:pt idx="6048" formatCode="0.00">
                  <c:v>263.70064775413704</c:v>
                </c:pt>
                <c:pt idx="6049" formatCode="0.00">
                  <c:v>270.73740944881894</c:v>
                </c:pt>
                <c:pt idx="6050" formatCode="0.00">
                  <c:v>283.27555886970168</c:v>
                </c:pt>
                <c:pt idx="6051" formatCode="0.00">
                  <c:v>301.034551724138</c:v>
                </c:pt>
                <c:pt idx="6052" formatCode="0.00">
                  <c:v>310.94301174628043</c:v>
                </c:pt>
                <c:pt idx="6053" formatCode="0.00">
                  <c:v>312.46516289945436</c:v>
                </c:pt>
                <c:pt idx="6054" formatCode="0.00">
                  <c:v>322.88508171206223</c:v>
                </c:pt>
                <c:pt idx="6055" formatCode="0.00">
                  <c:v>326.81747470817118</c:v>
                </c:pt>
                <c:pt idx="6056" formatCode="0.00">
                  <c:v>311.16228266770065</c:v>
                </c:pt>
                <c:pt idx="6057" formatCode="0.00">
                  <c:v>303.29360829135999</c:v>
                </c:pt>
                <c:pt idx="6058" formatCode="0.00">
                  <c:v>316.20709038238698</c:v>
                </c:pt>
                <c:pt idx="6059" formatCode="0.00">
                  <c:v>295.2267485537987</c:v>
                </c:pt>
                <c:pt idx="6060" formatCode="0.00">
                  <c:v>282.25143484965298</c:v>
                </c:pt>
                <c:pt idx="6061" formatCode="0.00">
                  <c:v>277.71263334619834</c:v>
                </c:pt>
                <c:pt idx="6062" formatCode="0.00">
                  <c:v>278.77033874082656</c:v>
                </c:pt>
                <c:pt idx="6063" formatCode="0.00">
                  <c:v>284.91888690937259</c:v>
                </c:pt>
                <c:pt idx="6064" formatCode="0.00">
                  <c:v>280.51853183229809</c:v>
                </c:pt>
                <c:pt idx="6065" formatCode="0.00">
                  <c:v>278.56407003891053</c:v>
                </c:pt>
                <c:pt idx="6066" formatCode="0.00">
                  <c:v>277.86702029664326</c:v>
                </c:pt>
                <c:pt idx="6067" formatCode="0.00">
                  <c:v>277.43116581931952</c:v>
                </c:pt>
                <c:pt idx="6068" formatCode="0.00">
                  <c:v>276.78347413793108</c:v>
                </c:pt>
                <c:pt idx="6069" formatCode="0.00">
                  <c:v>277.05352197802193</c:v>
                </c:pt>
                <c:pt idx="6070" formatCode="0.00">
                  <c:v>279.48795088408656</c:v>
                </c:pt>
                <c:pt idx="6071" formatCode="0.00">
                  <c:v>283.83238976377947</c:v>
                </c:pt>
                <c:pt idx="6072" formatCode="0.00">
                  <c:v>287.41370921985811</c:v>
                </c:pt>
                <c:pt idx="6073" formatCode="0.00">
                  <c:v>290.41513101815315</c:v>
                </c:pt>
                <c:pt idx="6074" formatCode="0.00">
                  <c:v>291.20561161596214</c:v>
                </c:pt>
                <c:pt idx="6075" formatCode="0.00">
                  <c:v>289.03473913043479</c:v>
                </c:pt>
                <c:pt idx="6076" formatCode="0.00">
                  <c:v>285.01478076770877</c:v>
                </c:pt>
                <c:pt idx="6077" formatCode="0.00">
                  <c:v>279.90947664291366</c:v>
                </c:pt>
                <c:pt idx="6078" formatCode="0.00">
                  <c:v>273.96696039603967</c:v>
                </c:pt>
                <c:pt idx="6079" formatCode="0.00">
                  <c:v>268.41848297703876</c:v>
                </c:pt>
                <c:pt idx="6080" formatCode="0.00">
                  <c:v>263.20371654790176</c:v>
                </c:pt>
                <c:pt idx="6081" formatCode="0.00">
                  <c:v>258.73032673267329</c:v>
                </c:pt>
                <c:pt idx="6082" formatCode="0.00">
                  <c:v>253.93280198019804</c:v>
                </c:pt>
                <c:pt idx="6083" formatCode="0.00">
                  <c:v>249.56581411018632</c:v>
                </c:pt>
                <c:pt idx="6084" formatCode="0.00">
                  <c:v>245.60921482362269</c:v>
                </c:pt>
                <c:pt idx="6085" formatCode="0.00">
                  <c:v>242.6935390408245</c:v>
                </c:pt>
                <c:pt idx="6086" formatCode="0.00">
                  <c:v>240.60755445544558</c:v>
                </c:pt>
                <c:pt idx="6087" formatCode="0.00">
                  <c:v>239.153594059406</c:v>
                </c:pt>
                <c:pt idx="6088" formatCode="0.00">
                  <c:v>237.90656435643567</c:v>
                </c:pt>
                <c:pt idx="6089" formatCode="0.00">
                  <c:v>236.75973396674581</c:v>
                </c:pt>
                <c:pt idx="6090" formatCode="0.00">
                  <c:v>234.99925939106365</c:v>
                </c:pt>
                <c:pt idx="6091" formatCode="0.00">
                  <c:v>233.5421617240016</c:v>
                </c:pt>
                <c:pt idx="6092" formatCode="0.00">
                  <c:v>231.57278260869566</c:v>
                </c:pt>
                <c:pt idx="6093" formatCode="0.00">
                  <c:v>229.91949684044238</c:v>
                </c:pt>
                <c:pt idx="6094" formatCode="0.00">
                  <c:v>228.27985725552054</c:v>
                </c:pt>
                <c:pt idx="6095" formatCode="0.00">
                  <c:v>226.74893073593074</c:v>
                </c:pt>
                <c:pt idx="6096" formatCode="0.00">
                  <c:v>225.01339277297728</c:v>
                </c:pt>
                <c:pt idx="6097" formatCode="0.00">
                  <c:v>223.19511206896556</c:v>
                </c:pt>
                <c:pt idx="6098" formatCode="0.00">
                  <c:v>221.58962236121977</c:v>
                </c:pt>
                <c:pt idx="6099" formatCode="0.00">
                  <c:v>219.60869704049844</c:v>
                </c:pt>
                <c:pt idx="6100" formatCode="0.00">
                  <c:v>218.07535476374909</c:v>
                </c:pt>
                <c:pt idx="6101" formatCode="0.00">
                  <c:v>216.98057120862202</c:v>
                </c:pt>
                <c:pt idx="6102" formatCode="0.00">
                  <c:v>218.580981616239</c:v>
                </c:pt>
                <c:pt idx="6103" formatCode="0.00">
                  <c:v>220.30718515684779</c:v>
                </c:pt>
                <c:pt idx="6104" formatCode="0.00">
                  <c:v>220.22201795949556</c:v>
                </c:pt>
                <c:pt idx="6105" formatCode="0.00">
                  <c:v>219.82270576996558</c:v>
                </c:pt>
                <c:pt idx="6106" formatCode="0.00">
                  <c:v>219.91925000000003</c:v>
                </c:pt>
                <c:pt idx="6107" formatCode="0.00">
                  <c:v>220.71817966360859</c:v>
                </c:pt>
                <c:pt idx="6108" formatCode="0.00">
                  <c:v>221.50649655700082</c:v>
                </c:pt>
                <c:pt idx="6109" formatCode="0.00">
                  <c:v>223.00879027937242</c:v>
                </c:pt>
                <c:pt idx="6110" formatCode="0.00">
                  <c:v>224.10689356814706</c:v>
                </c:pt>
                <c:pt idx="6111" formatCode="0.00">
                  <c:v>225.80618268862506</c:v>
                </c:pt>
                <c:pt idx="6112" formatCode="0.00">
                  <c:v>225.17710748560461</c:v>
                </c:pt>
                <c:pt idx="6113" formatCode="0.00">
                  <c:v>225.16926200537844</c:v>
                </c:pt>
                <c:pt idx="6114" formatCode="0.00">
                  <c:v>225.35457368218547</c:v>
                </c:pt>
                <c:pt idx="6115" formatCode="0.00">
                  <c:v>225.54045664739891</c:v>
                </c:pt>
                <c:pt idx="6116" formatCode="0.00">
                  <c:v>225.73436521403784</c:v>
                </c:pt>
                <c:pt idx="6117" formatCode="0.00">
                  <c:v>226.02313513513516</c:v>
                </c:pt>
                <c:pt idx="6118" formatCode="0.00">
                  <c:v>226.41274864655841</c:v>
                </c:pt>
                <c:pt idx="6119" formatCode="0.00">
                  <c:v>225.886595505618</c:v>
                </c:pt>
                <c:pt idx="6120" formatCode="0.00">
                  <c:v>225.4610015521925</c:v>
                </c:pt>
                <c:pt idx="6121" formatCode="0.00">
                  <c:v>225.23715468324917</c:v>
                </c:pt>
                <c:pt idx="6122" formatCode="0.00">
                  <c:v>224.61957331777521</c:v>
                </c:pt>
                <c:pt idx="6123" formatCode="0.00">
                  <c:v>224.19570354499413</c:v>
                </c:pt>
                <c:pt idx="6124" formatCode="0.00">
                  <c:v>224.06920608899298</c:v>
                </c:pt>
                <c:pt idx="6125" formatCode="0.00">
                  <c:v>223.95115943728021</c:v>
                </c:pt>
                <c:pt idx="6126" formatCode="0.00">
                  <c:v>223.4092411902898</c:v>
                </c:pt>
                <c:pt idx="6127" formatCode="0.00">
                  <c:v>222.78562931034489</c:v>
                </c:pt>
                <c:pt idx="6128" formatCode="0.00">
                  <c:v>222.25564417418596</c:v>
                </c:pt>
                <c:pt idx="6129" formatCode="0.00">
                  <c:v>221.72441005498823</c:v>
                </c:pt>
                <c:pt idx="6130" formatCode="0.00">
                  <c:v>221.71366823899371</c:v>
                </c:pt>
                <c:pt idx="6131" formatCode="0.00">
                  <c:v>221.39738851749905</c:v>
                </c:pt>
                <c:pt idx="6132" formatCode="0.00">
                  <c:v>221.48101181102362</c:v>
                </c:pt>
                <c:pt idx="6133" formatCode="0.00">
                  <c:v>221.0583112687155</c:v>
                </c:pt>
                <c:pt idx="6134" formatCode="0.00">
                  <c:v>220.44069897557131</c:v>
                </c:pt>
                <c:pt idx="6135" formatCode="0.00">
                  <c:v>220.11112623274161</c:v>
                </c:pt>
                <c:pt idx="6136" formatCode="0.00">
                  <c:v>219.57441390205378</c:v>
                </c:pt>
                <c:pt idx="6137" formatCode="0.00">
                  <c:v>219.174503551697</c:v>
                </c:pt>
                <c:pt idx="6138" formatCode="0.00">
                  <c:v>218.96830781373328</c:v>
                </c:pt>
                <c:pt idx="6139" formatCode="0.00">
                  <c:v>218.77522397476343</c:v>
                </c:pt>
                <c:pt idx="6140" formatCode="0.00">
                  <c:v>218.56919085173504</c:v>
                </c:pt>
                <c:pt idx="6141" formatCode="0.00">
                  <c:v>217.75896138691886</c:v>
                </c:pt>
                <c:pt idx="6142" formatCode="0.00">
                  <c:v>216.94459448818898</c:v>
                </c:pt>
                <c:pt idx="6143" formatCode="0.00">
                  <c:v>216.15745754716983</c:v>
                </c:pt>
                <c:pt idx="6144" formatCode="0.00">
                  <c:v>215.3673956043956</c:v>
                </c:pt>
                <c:pt idx="6145" formatCode="0.00">
                  <c:v>214.29480039138946</c:v>
                </c:pt>
                <c:pt idx="6146" formatCode="0.00">
                  <c:v>213.14282832618031</c:v>
                </c:pt>
                <c:pt idx="6147" formatCode="0.00">
                  <c:v>211.54913167121151</c:v>
                </c:pt>
                <c:pt idx="6148" formatCode="0.00">
                  <c:v>210.62786224291816</c:v>
                </c:pt>
                <c:pt idx="6149" formatCode="0.00">
                  <c:v>210.20086127167639</c:v>
                </c:pt>
                <c:pt idx="6150" formatCode="0.00">
                  <c:v>209.97533666410456</c:v>
                </c:pt>
                <c:pt idx="6151" formatCode="0.00">
                  <c:v>209.9212278481013</c:v>
                </c:pt>
                <c:pt idx="6152" formatCode="0.00">
                  <c:v>209.74048179379074</c:v>
                </c:pt>
                <c:pt idx="6153" formatCode="0.00">
                  <c:v>209.76539371888168</c:v>
                </c:pt>
                <c:pt idx="6154" formatCode="0.00">
                  <c:v>210.16562351589431</c:v>
                </c:pt>
                <c:pt idx="6155" formatCode="0.00">
                  <c:v>210.43449156441721</c:v>
                </c:pt>
                <c:pt idx="6156" formatCode="0.00">
                  <c:v>210.16562351589431</c:v>
                </c:pt>
                <c:pt idx="6157" formatCode="0.00">
                  <c:v>210.10225143953934</c:v>
                </c:pt>
                <c:pt idx="6158" formatCode="0.00">
                  <c:v>210.13203387220938</c:v>
                </c:pt>
                <c:pt idx="6159" formatCode="0.00">
                  <c:v>210.19208281733751</c:v>
                </c:pt>
                <c:pt idx="6160" formatCode="0.00">
                  <c:v>209.80635541699149</c:v>
                </c:pt>
                <c:pt idx="6161" formatCode="0.00">
                  <c:v>209.63505882352945</c:v>
                </c:pt>
                <c:pt idx="6162" formatCode="0.00">
                  <c:v>209.3769053254438</c:v>
                </c:pt>
                <c:pt idx="6163" formatCode="0.00">
                  <c:v>209.06151485148513</c:v>
                </c:pt>
                <c:pt idx="6164" formatCode="0.00">
                  <c:v>208.76478784266985</c:v>
                </c:pt>
                <c:pt idx="6165" formatCode="0.00">
                  <c:v>208.8607742448331</c:v>
                </c:pt>
                <c:pt idx="6166" formatCode="0.00">
                  <c:v>209.38755303933254</c:v>
                </c:pt>
                <c:pt idx="6167" formatCode="0.00">
                  <c:v>209.71186814932486</c:v>
                </c:pt>
                <c:pt idx="6168" formatCode="0.00">
                  <c:v>209.71186814932486</c:v>
                </c:pt>
                <c:pt idx="6169" formatCode="0.00">
                  <c:v>209.71186814932486</c:v>
                </c:pt>
                <c:pt idx="6170" formatCode="0.00">
                  <c:v>210.74939793486894</c:v>
                </c:pt>
                <c:pt idx="6171" formatCode="0.00">
                  <c:v>211.99443367752184</c:v>
                </c:pt>
                <c:pt idx="6172" formatCode="0.00">
                  <c:v>213.65994201747418</c:v>
                </c:pt>
                <c:pt idx="6173" formatCode="0.00">
                  <c:v>215.94250754567119</c:v>
                </c:pt>
                <c:pt idx="6174" formatCode="0.00">
                  <c:v>218.23053375694997</c:v>
                </c:pt>
                <c:pt idx="6175" formatCode="0.00">
                  <c:v>220.31105401111995</c:v>
                </c:pt>
                <c:pt idx="6176" formatCode="0.00">
                  <c:v>221.348583796664</c:v>
                </c:pt>
                <c:pt idx="6177" formatCode="0.00">
                  <c:v>221.97110166799047</c:v>
                </c:pt>
                <c:pt idx="6178" formatCode="0.00">
                  <c:v>219.47556949960287</c:v>
                </c:pt>
                <c:pt idx="6179" formatCode="0.00">
                  <c:v>215.12857539682543</c:v>
                </c:pt>
                <c:pt idx="6180" formatCode="0.00">
                  <c:v>211.99443367752184</c:v>
                </c:pt>
                <c:pt idx="6181" formatCode="0.00">
                  <c:v>209.29685623510724</c:v>
                </c:pt>
                <c:pt idx="6182" formatCode="0.00">
                  <c:v>206.80678474980144</c:v>
                </c:pt>
                <c:pt idx="6183" formatCode="0.00">
                  <c:v>205.35424305003971</c:v>
                </c:pt>
                <c:pt idx="6184" formatCode="0.00">
                  <c:v>204.96339682539687</c:v>
                </c:pt>
                <c:pt idx="6185" formatCode="0.00">
                  <c:v>205.76925496425733</c:v>
                </c:pt>
                <c:pt idx="6186" formatCode="0.00">
                  <c:v>206.80678474980144</c:v>
                </c:pt>
                <c:pt idx="6187" formatCode="0.00">
                  <c:v>208.05182049245431</c:v>
                </c:pt>
                <c:pt idx="6188" formatCode="0.00">
                  <c:v>209.29685623510724</c:v>
                </c:pt>
                <c:pt idx="6189" formatCode="0.00">
                  <c:v>209.71186814932486</c:v>
                </c:pt>
                <c:pt idx="6190" formatCode="0.00">
                  <c:v>209.71186814932486</c:v>
                </c:pt>
                <c:pt idx="6191" formatCode="0.00">
                  <c:v>209.52490476190479</c:v>
                </c:pt>
                <c:pt idx="6192" formatCode="0.00">
                  <c:v>209.47537623762381</c:v>
                </c:pt>
                <c:pt idx="6193" formatCode="0.00">
                  <c:v>209.21952173913044</c:v>
                </c:pt>
                <c:pt idx="6194" formatCode="0.00">
                  <c:v>209.07540141955837</c:v>
                </c:pt>
                <c:pt idx="6195" formatCode="0.00">
                  <c:v>209.16355031446543</c:v>
                </c:pt>
                <c:pt idx="6196" formatCode="0.00">
                  <c:v>208.91021459395841</c:v>
                </c:pt>
                <c:pt idx="6197" formatCode="0.00">
                  <c:v>208.5423772032903</c:v>
                </c:pt>
                <c:pt idx="6198" formatCode="0.00">
                  <c:v>209.01905705353656</c:v>
                </c:pt>
                <c:pt idx="6199" formatCode="0.00">
                  <c:v>207.2254463519314</c:v>
                </c:pt>
                <c:pt idx="6200" formatCode="0.00">
                  <c:v>205.84451538761201</c:v>
                </c:pt>
                <c:pt idx="6201" formatCode="0.00">
                  <c:v>206.92807410296419</c:v>
                </c:pt>
                <c:pt idx="6202" formatCode="0.00">
                  <c:v>208.42758414681768</c:v>
                </c:pt>
                <c:pt idx="6203" formatCode="0.00">
                  <c:v>210.42881931951504</c:v>
                </c:pt>
                <c:pt idx="6204" formatCode="0.00">
                  <c:v>210.90826233359442</c:v>
                </c:pt>
                <c:pt idx="6205" formatCode="0.00">
                  <c:v>211.50330172413797</c:v>
                </c:pt>
                <c:pt idx="6206" formatCode="0.00">
                  <c:v>211.87593171114599</c:v>
                </c:pt>
                <c:pt idx="6207" formatCode="0.00">
                  <c:v>213.38529862475451</c:v>
                </c:pt>
                <c:pt idx="6208" formatCode="0.00">
                  <c:v>214.19526504128987</c:v>
                </c:pt>
                <c:pt idx="6209" formatCode="0.00">
                  <c:v>214.77383103584089</c:v>
                </c:pt>
                <c:pt idx="6210" formatCode="0.00">
                  <c:v>215.07722379826637</c:v>
                </c:pt>
                <c:pt idx="6211" formatCode="0.00">
                  <c:v>215.07722379826637</c:v>
                </c:pt>
                <c:pt idx="6212" formatCode="0.00">
                  <c:v>214.84975078864355</c:v>
                </c:pt>
                <c:pt idx="6213" formatCode="0.00">
                  <c:v>214.23165141955837</c:v>
                </c:pt>
                <c:pt idx="6214" formatCode="0.00">
                  <c:v>213.61355205047323</c:v>
                </c:pt>
                <c:pt idx="6215" formatCode="0.00">
                  <c:v>213.20148580441642</c:v>
                </c:pt>
                <c:pt idx="6216" formatCode="0.00">
                  <c:v>212.67473570019726</c:v>
                </c:pt>
                <c:pt idx="6217" formatCode="0.00">
                  <c:v>212.37735331230286</c:v>
                </c:pt>
                <c:pt idx="6218" formatCode="0.00">
                  <c:v>211.75925394321769</c:v>
                </c:pt>
                <c:pt idx="6219" formatCode="0.00">
                  <c:v>211.3471876971609</c:v>
                </c:pt>
                <c:pt idx="6220" formatCode="0.00">
                  <c:v>211.02582051282053</c:v>
                </c:pt>
                <c:pt idx="6221" formatCode="0.00">
                  <c:v>210.91582162588799</c:v>
                </c:pt>
                <c:pt idx="6222" formatCode="0.00">
                  <c:v>211.30377804107428</c:v>
                </c:pt>
                <c:pt idx="6223" formatCode="0.00">
                  <c:v>211.30377804107428</c:v>
                </c:pt>
                <c:pt idx="6224" formatCode="0.00">
                  <c:v>211.51013665086893</c:v>
                </c:pt>
                <c:pt idx="6225" formatCode="0.00">
                  <c:v>212.01951916238644</c:v>
                </c:pt>
                <c:pt idx="6226" formatCode="0.00">
                  <c:v>212.43239944685899</c:v>
                </c:pt>
                <c:pt idx="6227" formatCode="0.00">
                  <c:v>212.63883958909526</c:v>
                </c:pt>
                <c:pt idx="6228" formatCode="0.00">
                  <c:v>212.942347826087</c:v>
                </c:pt>
                <c:pt idx="6229" formatCode="0.00">
                  <c:v>213.35539130434785</c:v>
                </c:pt>
                <c:pt idx="6230" formatCode="0.00">
                  <c:v>213.76843478260872</c:v>
                </c:pt>
                <c:pt idx="6231" formatCode="0.00">
                  <c:v>214.2903607269854</c:v>
                </c:pt>
                <c:pt idx="6232" formatCode="0.00">
                  <c:v>214.70867364677997</c:v>
                </c:pt>
                <c:pt idx="6233" formatCode="0.00">
                  <c:v>215.12155393125249</c:v>
                </c:pt>
                <c:pt idx="6234" formatCode="0.00">
                  <c:v>214.49680086922166</c:v>
                </c:pt>
                <c:pt idx="6235" formatCode="0.00">
                  <c:v>212.43239944685899</c:v>
                </c:pt>
                <c:pt idx="6236" formatCode="0.00">
                  <c:v>212.12921248025279</c:v>
                </c:pt>
                <c:pt idx="6237" formatCode="0.00">
                  <c:v>212.88085009861936</c:v>
                </c:pt>
                <c:pt idx="6238" formatCode="0.00">
                  <c:v>213.61355205047323</c:v>
                </c:pt>
                <c:pt idx="6239" formatCode="0.00">
                  <c:v>213.85896456692913</c:v>
                </c:pt>
                <c:pt idx="6240" formatCode="0.00">
                  <c:v>214.00121218074665</c:v>
                </c:pt>
                <c:pt idx="6241" formatCode="0.00">
                  <c:v>214.3750689655173</c:v>
                </c:pt>
                <c:pt idx="6242" formatCode="0.00">
                  <c:v>215.24140109460521</c:v>
                </c:pt>
                <c:pt idx="6243" formatCode="0.00">
                  <c:v>215.16567473643113</c:v>
                </c:pt>
                <c:pt idx="6244" formatCode="0.00">
                  <c:v>214.29144894777866</c:v>
                </c:pt>
                <c:pt idx="6245" formatCode="0.00">
                  <c:v>212.80559043173864</c:v>
                </c:pt>
                <c:pt idx="6246" formatCode="0.00">
                  <c:v>211.61284520123846</c:v>
                </c:pt>
                <c:pt idx="6247" formatCode="0.00">
                  <c:v>211.27888531576914</c:v>
                </c:pt>
                <c:pt idx="6248" formatCode="0.00">
                  <c:v>210.6156682134571</c:v>
                </c:pt>
                <c:pt idx="6249" formatCode="0.00">
                  <c:v>210.16197722886918</c:v>
                </c:pt>
                <c:pt idx="6250" formatCode="0.00">
                  <c:v>210.10342553191489</c:v>
                </c:pt>
                <c:pt idx="6251" formatCode="0.00">
                  <c:v>210.22235195964302</c:v>
                </c:pt>
                <c:pt idx="6252" formatCode="0.00">
                  <c:v>210.16362232594324</c:v>
                </c:pt>
                <c:pt idx="6253" formatCode="0.00">
                  <c:v>210.41722837100551</c:v>
                </c:pt>
                <c:pt idx="6254" formatCode="0.00">
                  <c:v>211.15080297107119</c:v>
                </c:pt>
                <c:pt idx="6255" formatCode="0.00">
                  <c:v>212.56408055009828</c:v>
                </c:pt>
                <c:pt idx="6256" formatCode="0.00">
                  <c:v>212.80722773837667</c:v>
                </c:pt>
                <c:pt idx="6257" formatCode="0.00">
                  <c:v>212.73582608695656</c:v>
                </c:pt>
                <c:pt idx="6258" formatCode="0.00">
                  <c:v>212.56125604439165</c:v>
                </c:pt>
                <c:pt idx="6259" formatCode="0.00">
                  <c:v>212.24416574147506</c:v>
                </c:pt>
                <c:pt idx="6260" formatCode="0.00">
                  <c:v>212.0369888977003</c:v>
                </c:pt>
                <c:pt idx="6261" formatCode="0.00">
                  <c:v>211.78692772041305</c:v>
                </c:pt>
                <c:pt idx="6262" formatCode="0.00">
                  <c:v>211.26131148192295</c:v>
                </c:pt>
                <c:pt idx="6263" formatCode="0.00">
                  <c:v>211.26131148192295</c:v>
                </c:pt>
                <c:pt idx="6264" formatCode="0.00">
                  <c:v>211.46889988081051</c:v>
                </c:pt>
                <c:pt idx="6265" formatCode="0.00">
                  <c:v>209.38755303933254</c:v>
                </c:pt>
                <c:pt idx="6266" formatCode="0.00">
                  <c:v>207.93443424711958</c:v>
                </c:pt>
                <c:pt idx="6267" formatCode="0.00">
                  <c:v>207.4293026211279</c:v>
                </c:pt>
                <c:pt idx="6268" formatCode="0.00">
                  <c:v>207.4293026211279</c:v>
                </c:pt>
                <c:pt idx="6269" formatCode="0.00">
                  <c:v>207.4293026211279</c:v>
                </c:pt>
                <c:pt idx="6270" formatCode="0.00">
                  <c:v>208.05182049245431</c:v>
                </c:pt>
                <c:pt idx="6271" formatCode="0.00">
                  <c:v>211.16440984908661</c:v>
                </c:pt>
                <c:pt idx="6272" formatCode="0.00">
                  <c:v>215.11248371723588</c:v>
                </c:pt>
                <c:pt idx="6273" formatCode="0.00">
                  <c:v>218.85305162827643</c:v>
                </c:pt>
                <c:pt idx="6274" formatCode="0.00">
                  <c:v>221.76359571088165</c:v>
                </c:pt>
                <c:pt idx="6275" formatCode="0.00">
                  <c:v>223.22159809372519</c:v>
                </c:pt>
                <c:pt idx="6276" formatCode="0.00">
                  <c:v>223.22159809372519</c:v>
                </c:pt>
                <c:pt idx="6277" formatCode="0.00">
                  <c:v>222.3915742652899</c:v>
                </c:pt>
                <c:pt idx="6278" formatCode="0.00">
                  <c:v>221.348583796664</c:v>
                </c:pt>
                <c:pt idx="6279" formatCode="0.00">
                  <c:v>220.1035480540111</c:v>
                </c:pt>
                <c:pt idx="6280" formatCode="0.00">
                  <c:v>219.68853613979348</c:v>
                </c:pt>
                <c:pt idx="6281" formatCode="0.00">
                  <c:v>219.39360293534315</c:v>
                </c:pt>
                <c:pt idx="6282" formatCode="0.00">
                  <c:v>219.82047126436788</c:v>
                </c:pt>
                <c:pt idx="6283" formatCode="0.00">
                  <c:v>220.86139476813324</c:v>
                </c:pt>
                <c:pt idx="6284" formatCode="0.00">
                  <c:v>221.89686841062235</c:v>
                </c:pt>
                <c:pt idx="6285" formatCode="0.00">
                  <c:v>222.85187569279492</c:v>
                </c:pt>
                <c:pt idx="6286" formatCode="0.00">
                  <c:v>223.99677522754257</c:v>
                </c:pt>
                <c:pt idx="6287" formatCode="0.00">
                  <c:v>224.74424012638235</c:v>
                </c:pt>
                <c:pt idx="6288" formatCode="0.00">
                  <c:v>225.50197203623475</c:v>
                </c:pt>
                <c:pt idx="6289" formatCode="0.00">
                  <c:v>226.45536056559314</c:v>
                </c:pt>
                <c:pt idx="6290" formatCode="0.00">
                  <c:v>227.31243226311673</c:v>
                </c:pt>
                <c:pt idx="6291" formatCode="0.00">
                  <c:v>227.23517883639209</c:v>
                </c:pt>
                <c:pt idx="6292" formatCode="0.00">
                  <c:v>227.55918082618865</c:v>
                </c:pt>
                <c:pt idx="6293" formatCode="0.00">
                  <c:v>227.78002334630352</c:v>
                </c:pt>
                <c:pt idx="6294" formatCode="0.00">
                  <c:v>227.68468674698798</c:v>
                </c:pt>
                <c:pt idx="6295" formatCode="0.00">
                  <c:v>227.89892233009712</c:v>
                </c:pt>
                <c:pt idx="6296" formatCode="0.00">
                  <c:v>227.79774378881984</c:v>
                </c:pt>
                <c:pt idx="6297" formatCode="0.00">
                  <c:v>227.28484466019418</c:v>
                </c:pt>
                <c:pt idx="6298" formatCode="0.00">
                  <c:v>226.96799611197514</c:v>
                </c:pt>
                <c:pt idx="6299" formatCode="0.00">
                  <c:v>226.23650993377481</c:v>
                </c:pt>
                <c:pt idx="6300" formatCode="0.00">
                  <c:v>225.58461000390781</c:v>
                </c:pt>
                <c:pt idx="6301" formatCode="0.00">
                  <c:v>224.53826439482967</c:v>
                </c:pt>
                <c:pt idx="6302" formatCode="0.00">
                  <c:v>223.99622213500783</c:v>
                </c:pt>
                <c:pt idx="6303" formatCode="0.00">
                  <c:v>224.27057575757581</c:v>
                </c:pt>
                <c:pt idx="6304" formatCode="0.00">
                  <c:v>224.14292902208206</c:v>
                </c:pt>
                <c:pt idx="6305" formatCode="0.00">
                  <c:v>224.74424012638235</c:v>
                </c:pt>
                <c:pt idx="6306" formatCode="0.00">
                  <c:v>225.25885144211776</c:v>
                </c:pt>
                <c:pt idx="6307" formatCode="0.00">
                  <c:v>225.25885144211776</c:v>
                </c:pt>
                <c:pt idx="6308" formatCode="0.00">
                  <c:v>225.0524112998815</c:v>
                </c:pt>
                <c:pt idx="6309" formatCode="0.00">
                  <c:v>224.42765823785069</c:v>
                </c:pt>
                <c:pt idx="6310" formatCode="0.00">
                  <c:v>224.11626086956525</c:v>
                </c:pt>
                <c:pt idx="6311" formatCode="0.00">
                  <c:v>223.49126086956525</c:v>
                </c:pt>
                <c:pt idx="6312" formatCode="0.00">
                  <c:v>222.87169565217394</c:v>
                </c:pt>
                <c:pt idx="6313" formatCode="0.00">
                  <c:v>222.56969695772423</c:v>
                </c:pt>
                <c:pt idx="6314" formatCode="0.00">
                  <c:v>222.35782418016595</c:v>
                </c:pt>
                <c:pt idx="6315" formatCode="0.00">
                  <c:v>222.35782418016595</c:v>
                </c:pt>
                <c:pt idx="6316" formatCode="0.00">
                  <c:v>222.26250631911535</c:v>
                </c:pt>
                <c:pt idx="6317" formatCode="0.00">
                  <c:v>222.26250631911535</c:v>
                </c:pt>
                <c:pt idx="6318" formatCode="0.00">
                  <c:v>222.77613709996049</c:v>
                </c:pt>
                <c:pt idx="6319" formatCode="0.00">
                  <c:v>223.39545752666933</c:v>
                </c:pt>
                <c:pt idx="6320" formatCode="0.00">
                  <c:v>223.80833781114188</c:v>
                </c:pt>
                <c:pt idx="6321" formatCode="0.00">
                  <c:v>224.42765823785069</c:v>
                </c:pt>
                <c:pt idx="6322" formatCode="0.00">
                  <c:v>225.14886956521738</c:v>
                </c:pt>
                <c:pt idx="6323" formatCode="0.00">
                  <c:v>225.57510505529231</c:v>
                </c:pt>
                <c:pt idx="6324" formatCode="0.00">
                  <c:v>226.5029249308574</c:v>
                </c:pt>
                <c:pt idx="6325" formatCode="0.00">
                  <c:v>227.32868549980245</c:v>
                </c:pt>
                <c:pt idx="6326" formatCode="0.00">
                  <c:v>227.85048025276467</c:v>
                </c:pt>
                <c:pt idx="6327" formatCode="0.00">
                  <c:v>228.57275898854212</c:v>
                </c:pt>
                <c:pt idx="6328" formatCode="0.00">
                  <c:v>229.39851955748719</c:v>
                </c:pt>
                <c:pt idx="6329" formatCode="0.00">
                  <c:v>229.91949684044238</c:v>
                </c:pt>
                <c:pt idx="6330" formatCode="0.00">
                  <c:v>230.54400315955769</c:v>
                </c:pt>
                <c:pt idx="6331" formatCode="0.00">
                  <c:v>230.95672037914696</c:v>
                </c:pt>
                <c:pt idx="6332" formatCode="0.00">
                  <c:v>231.36943759873623</c:v>
                </c:pt>
                <c:pt idx="6333" formatCode="0.00">
                  <c:v>231.89761538461542</c:v>
                </c:pt>
                <c:pt idx="6334" formatCode="0.00">
                  <c:v>232.82885173501583</c:v>
                </c:pt>
                <c:pt idx="6335" formatCode="0.00">
                  <c:v>232.93940692640695</c:v>
                </c:pt>
                <c:pt idx="6336" formatCode="0.00">
                  <c:v>232.84630062794349</c:v>
                </c:pt>
                <c:pt idx="6337" formatCode="0.00">
                  <c:v>232.95820547945209</c:v>
                </c:pt>
                <c:pt idx="6338" formatCode="0.00">
                  <c:v>233.07486572989856</c:v>
                </c:pt>
                <c:pt idx="6339" formatCode="0.00">
                  <c:v>233.28045319812799</c:v>
                </c:pt>
                <c:pt idx="6340" formatCode="0.00">
                  <c:v>233.37887982832626</c:v>
                </c:pt>
                <c:pt idx="6341" formatCode="0.00">
                  <c:v>233.28209586905692</c:v>
                </c:pt>
                <c:pt idx="6342" formatCode="0.00">
                  <c:v>233.28045319812799</c:v>
                </c:pt>
                <c:pt idx="6343" formatCode="0.00">
                  <c:v>232.56122335025384</c:v>
                </c:pt>
                <c:pt idx="6344" formatCode="0.00">
                  <c:v>232.14781062085126</c:v>
                </c:pt>
                <c:pt idx="6345" formatCode="0.00">
                  <c:v>231.33488841201725</c:v>
                </c:pt>
                <c:pt idx="6346" formatCode="0.00">
                  <c:v>230.8243299531982</c:v>
                </c:pt>
                <c:pt idx="6347" formatCode="0.00">
                  <c:v>230.09271864009381</c:v>
                </c:pt>
                <c:pt idx="6348" formatCode="0.00">
                  <c:v>229.3636264682851</c:v>
                </c:pt>
                <c:pt idx="6349" formatCode="0.00">
                  <c:v>229.1438823529412</c:v>
                </c:pt>
                <c:pt idx="6350" formatCode="0.00">
                  <c:v>229.02626129666021</c:v>
                </c:pt>
                <c:pt idx="6351" formatCode="0.00">
                  <c:v>229.12915566037736</c:v>
                </c:pt>
                <c:pt idx="6352" formatCode="0.00">
                  <c:v>228.81061904761907</c:v>
                </c:pt>
                <c:pt idx="6353" formatCode="0.00">
                  <c:v>229.0112276486806</c:v>
                </c:pt>
                <c:pt idx="6354" formatCode="0.00">
                  <c:v>229.0112276486806</c:v>
                </c:pt>
                <c:pt idx="6355" formatCode="0.00">
                  <c:v>229.32023010244288</c:v>
                </c:pt>
                <c:pt idx="6356" formatCode="0.00">
                  <c:v>229.32023010244288</c:v>
                </c:pt>
                <c:pt idx="6357" formatCode="0.00">
                  <c:v>229.21701732965735</c:v>
                </c:pt>
                <c:pt idx="6358" formatCode="0.00">
                  <c:v>229.31002287066249</c:v>
                </c:pt>
                <c:pt idx="6359" formatCode="0.00">
                  <c:v>228.58351282051285</c:v>
                </c:pt>
                <c:pt idx="6360" formatCode="0.00">
                  <c:v>227.85642936069465</c:v>
                </c:pt>
                <c:pt idx="6361" formatCode="0.00">
                  <c:v>227.4314782608696</c:v>
                </c:pt>
                <c:pt idx="6362" formatCode="0.00">
                  <c:v>226.90910517991301</c:v>
                </c:pt>
                <c:pt idx="6363" formatCode="0.00">
                  <c:v>226.89695330431346</c:v>
                </c:pt>
                <c:pt idx="6364" formatCode="0.00">
                  <c:v>226.40053949447079</c:v>
                </c:pt>
                <c:pt idx="6365" formatCode="0.00">
                  <c:v>226.29105215329915</c:v>
                </c:pt>
                <c:pt idx="6366" formatCode="0.00">
                  <c:v>225.89860157790929</c:v>
                </c:pt>
                <c:pt idx="6367" formatCode="0.00">
                  <c:v>227.15370500196926</c:v>
                </c:pt>
                <c:pt idx="6368" formatCode="0.00">
                  <c:v>226.63996850393701</c:v>
                </c:pt>
                <c:pt idx="6369" formatCode="0.00">
                  <c:v>225.79661593059942</c:v>
                </c:pt>
                <c:pt idx="6370" formatCode="0.00">
                  <c:v>225.79661593059942</c:v>
                </c:pt>
                <c:pt idx="6371" formatCode="0.00">
                  <c:v>225.59830338849488</c:v>
                </c:pt>
                <c:pt idx="6372" formatCode="0.00">
                  <c:v>225.59830338849488</c:v>
                </c:pt>
                <c:pt idx="6373" formatCode="0.00">
                  <c:v>225.80959180457054</c:v>
                </c:pt>
                <c:pt idx="6374" formatCode="0.00">
                  <c:v>225.7077617172115</c:v>
                </c:pt>
                <c:pt idx="6375" formatCode="0.00">
                  <c:v>225.9135513981883</c:v>
                </c:pt>
                <c:pt idx="6376" formatCode="0.00">
                  <c:v>226.01546256895196</c:v>
                </c:pt>
                <c:pt idx="6377" formatCode="0.00">
                  <c:v>228.491329393223</c:v>
                </c:pt>
                <c:pt idx="6378" formatCode="0.00">
                  <c:v>231.17848463356972</c:v>
                </c:pt>
                <c:pt idx="6379" formatCode="0.00">
                  <c:v>251.25630181245074</c:v>
                </c:pt>
                <c:pt idx="6380" formatCode="0.00">
                  <c:v>297.67506624605676</c:v>
                </c:pt>
                <c:pt idx="6381" formatCode="0.00">
                  <c:v>347.0241308116627</c:v>
                </c:pt>
                <c:pt idx="6382" formatCode="0.00">
                  <c:v>413.32057874015754</c:v>
                </c:pt>
                <c:pt idx="6383" formatCode="0.00">
                  <c:v>433.26949350649352</c:v>
                </c:pt>
                <c:pt idx="6384" formatCode="0.00">
                  <c:v>404.80918710691822</c:v>
                </c:pt>
                <c:pt idx="6385" formatCode="0.00">
                  <c:v>376.14741915227626</c:v>
                </c:pt>
                <c:pt idx="6386" formatCode="0.00">
                  <c:v>368.22465162808948</c:v>
                </c:pt>
                <c:pt idx="6387" formatCode="0.00">
                  <c:v>411.48548335291815</c:v>
                </c:pt>
                <c:pt idx="6388" formatCode="0.00">
                  <c:v>436.60422944400949</c:v>
                </c:pt>
                <c:pt idx="6389" formatCode="0.00">
                  <c:v>409.14972791243167</c:v>
                </c:pt>
                <c:pt idx="6390" formatCode="0.00">
                  <c:v>428.47144739929598</c:v>
                </c:pt>
                <c:pt idx="6391" formatCode="0.00">
                  <c:v>439.53483705444586</c:v>
                </c:pt>
                <c:pt idx="6392" formatCode="0.00">
                  <c:v>497.20328974158184</c:v>
                </c:pt>
                <c:pt idx="6393" formatCode="0.00">
                  <c:v>557.68080554470907</c:v>
                </c:pt>
                <c:pt idx="6394" formatCode="0.00">
                  <c:v>601.09935831381756</c:v>
                </c:pt>
                <c:pt idx="6395" formatCode="0.00">
                  <c:v>712.45949805447492</c:v>
                </c:pt>
                <c:pt idx="6396" formatCode="0.00">
                  <c:v>737.83078340475265</c:v>
                </c:pt>
                <c:pt idx="6397" formatCode="0.00">
                  <c:v>775.15307782101172</c:v>
                </c:pt>
                <c:pt idx="6398" formatCode="0.00">
                  <c:v>795.09937068631268</c:v>
                </c:pt>
                <c:pt idx="6399" formatCode="0.00">
                  <c:v>824.00893180937635</c:v>
                </c:pt>
                <c:pt idx="6400" formatCode="0.00">
                  <c:v>777.56472413793108</c:v>
                </c:pt>
                <c:pt idx="6401" formatCode="0.00">
                  <c:v>777.81803556720331</c:v>
                </c:pt>
                <c:pt idx="6402" formatCode="0.00">
                  <c:v>752.83384752175573</c:v>
                </c:pt>
                <c:pt idx="6403" formatCode="0.00">
                  <c:v>955.5193025210084</c:v>
                </c:pt>
                <c:pt idx="6404" formatCode="0.00">
                  <c:v>1228.622980620155</c:v>
                </c:pt>
                <c:pt idx="6405" formatCode="0.00">
                  <c:v>1094.9504026479749</c:v>
                </c:pt>
                <c:pt idx="6406" formatCode="0.00">
                  <c:v>772.00969389342674</c:v>
                </c:pt>
                <c:pt idx="6407" formatCode="0.00">
                  <c:v>643.19843046357619</c:v>
                </c:pt>
                <c:pt idx="6408" formatCode="0.00">
                  <c:v>615.26797658079636</c:v>
                </c:pt>
                <c:pt idx="6409" formatCode="0.00">
                  <c:v>591.75694294646348</c:v>
                </c:pt>
                <c:pt idx="6410" formatCode="0.00">
                  <c:v>569.09571411810714</c:v>
                </c:pt>
                <c:pt idx="6411" formatCode="0.00">
                  <c:v>567.25418683901307</c:v>
                </c:pt>
                <c:pt idx="6412" formatCode="0.00">
                  <c:v>530.042411764706</c:v>
                </c:pt>
                <c:pt idx="6413" formatCode="0.00">
                  <c:v>468.46641310317767</c:v>
                </c:pt>
                <c:pt idx="6414" formatCode="0.00">
                  <c:v>419.6023278301887</c:v>
                </c:pt>
                <c:pt idx="6415" formatCode="0.00">
                  <c:v>394.08681889763778</c:v>
                </c:pt>
                <c:pt idx="6416" formatCode="0.00">
                  <c:v>390.10260962145117</c:v>
                </c:pt>
                <c:pt idx="6417" formatCode="0.00">
                  <c:v>399.95932991318085</c:v>
                </c:pt>
                <c:pt idx="6418" formatCode="0.00">
                  <c:v>410.01734610825758</c:v>
                </c:pt>
                <c:pt idx="6419" formatCode="0.00">
                  <c:v>410.61626086956522</c:v>
                </c:pt>
                <c:pt idx="6420" formatCode="0.00">
                  <c:v>415.60441274238229</c:v>
                </c:pt>
                <c:pt idx="6421" formatCode="0.00">
                  <c:v>426.24746774831817</c:v>
                </c:pt>
                <c:pt idx="6422" formatCode="0.00">
                  <c:v>438.37196674584317</c:v>
                </c:pt>
                <c:pt idx="6423" formatCode="0.00">
                  <c:v>445.2088630245446</c:v>
                </c:pt>
                <c:pt idx="6424" formatCode="0.00">
                  <c:v>447.32042574257423</c:v>
                </c:pt>
                <c:pt idx="6425" formatCode="0.00">
                  <c:v>446.03527722772282</c:v>
                </c:pt>
                <c:pt idx="6426" formatCode="0.00">
                  <c:v>441.97834653465344</c:v>
                </c:pt>
                <c:pt idx="6427" formatCode="0.00">
                  <c:v>436.88047822644495</c:v>
                </c:pt>
                <c:pt idx="6428" formatCode="0.00">
                  <c:v>430.72560387811637</c:v>
                </c:pt>
                <c:pt idx="6429" formatCode="0.00">
                  <c:v>423.76408738631869</c:v>
                </c:pt>
                <c:pt idx="6430" formatCode="0.00">
                  <c:v>417.44919122876337</c:v>
                </c:pt>
                <c:pt idx="6431" formatCode="0.00">
                  <c:v>411.13120330969264</c:v>
                </c:pt>
                <c:pt idx="6432" formatCode="0.00">
                  <c:v>404.55950019661827</c:v>
                </c:pt>
                <c:pt idx="6433" formatCode="0.00">
                  <c:v>397.63961828167908</c:v>
                </c:pt>
                <c:pt idx="6434" formatCode="0.00">
                  <c:v>390.54773581213311</c:v>
                </c:pt>
                <c:pt idx="6435" formatCode="0.00">
                  <c:v>382.4528672393597</c:v>
                </c:pt>
                <c:pt idx="6436" formatCode="0.00">
                  <c:v>373.61083878504672</c:v>
                </c:pt>
                <c:pt idx="6437" formatCode="0.00">
                  <c:v>363.47996463272449</c:v>
                </c:pt>
                <c:pt idx="6438" formatCode="0.00">
                  <c:v>353.30757364341082</c:v>
                </c:pt>
                <c:pt idx="6439" formatCode="0.00">
                  <c:v>343.69917021276598</c:v>
                </c:pt>
                <c:pt idx="6440" formatCode="0.00">
                  <c:v>334.69532791956686</c:v>
                </c:pt>
                <c:pt idx="6441" formatCode="0.00">
                  <c:v>326.19053763025863</c:v>
                </c:pt>
                <c:pt idx="6442" formatCode="0.00">
                  <c:v>319.01039482825161</c:v>
                </c:pt>
                <c:pt idx="6443" formatCode="0.00">
                  <c:v>312.58442857142853</c:v>
                </c:pt>
                <c:pt idx="6444" formatCode="0.00">
                  <c:v>307.08746808510637</c:v>
                </c:pt>
                <c:pt idx="6445" formatCode="0.00">
                  <c:v>300.7537945736434</c:v>
                </c:pt>
                <c:pt idx="6446" formatCode="0.00">
                  <c:v>295.21785436893202</c:v>
                </c:pt>
                <c:pt idx="6447" formatCode="0.00">
                  <c:v>289.21225983638487</c:v>
                </c:pt>
                <c:pt idx="6448" formatCode="0.00">
                  <c:v>284.62525087924968</c:v>
                </c:pt>
                <c:pt idx="6449" formatCode="0.00">
                  <c:v>280.18456286721511</c:v>
                </c:pt>
                <c:pt idx="6450" formatCode="0.00">
                  <c:v>275.48632287171438</c:v>
                </c:pt>
                <c:pt idx="6451" formatCode="0.00">
                  <c:v>271.60533791748537</c:v>
                </c:pt>
                <c:pt idx="6452" formatCode="0.00">
                  <c:v>268.10845812033034</c:v>
                </c:pt>
                <c:pt idx="6453" formatCode="0.00">
                  <c:v>264.30089370078736</c:v>
                </c:pt>
                <c:pt idx="6454" formatCode="0.00">
                  <c:v>260.8923816463174</c:v>
                </c:pt>
                <c:pt idx="6455" formatCode="0.00">
                  <c:v>258.11128470031548</c:v>
                </c:pt>
                <c:pt idx="6456" formatCode="0.00">
                  <c:v>254.901067061144</c:v>
                </c:pt>
                <c:pt idx="6457" formatCode="0.00">
                  <c:v>252.52395106550912</c:v>
                </c:pt>
                <c:pt idx="6458" formatCode="0.00">
                  <c:v>250.24581990521327</c:v>
                </c:pt>
                <c:pt idx="6459" formatCode="0.00">
                  <c:v>248.17137282780411</c:v>
                </c:pt>
                <c:pt idx="6460" formatCode="0.00">
                  <c:v>245.99522046621891</c:v>
                </c:pt>
                <c:pt idx="6461" formatCode="0.00">
                  <c:v>244.01704818325439</c:v>
                </c:pt>
                <c:pt idx="6462" formatCode="0.00">
                  <c:v>241.52503630623531</c:v>
                </c:pt>
                <c:pt idx="6463" formatCode="0.00">
                  <c:v>239.35027810650885</c:v>
                </c:pt>
                <c:pt idx="6464" formatCode="0.00">
                  <c:v>237.58734834123229</c:v>
                </c:pt>
                <c:pt idx="6465" formatCode="0.00">
                  <c:v>235.5129012638231</c:v>
                </c:pt>
                <c:pt idx="6466" formatCode="0.00">
                  <c:v>233.54362030817862</c:v>
                </c:pt>
                <c:pt idx="6467" formatCode="0.00">
                  <c:v>231.57278260869566</c:v>
                </c:pt>
                <c:pt idx="6468" formatCode="0.00">
                  <c:v>230.22563345195729</c:v>
                </c:pt>
                <c:pt idx="6469" formatCode="0.00">
                  <c:v>228.98563927301464</c:v>
                </c:pt>
                <c:pt idx="6470" formatCode="0.00">
                  <c:v>228.15416251482802</c:v>
                </c:pt>
                <c:pt idx="6471" formatCode="0.00">
                  <c:v>227.52269529085879</c:v>
                </c:pt>
                <c:pt idx="6472" formatCode="0.00">
                  <c:v>226.89695330431346</c:v>
                </c:pt>
                <c:pt idx="6473" formatCode="0.00">
                  <c:v>226.17234283452095</c:v>
                </c:pt>
                <c:pt idx="6474" formatCode="0.00">
                  <c:v>225.85557425742576</c:v>
                </c:pt>
                <c:pt idx="6475" formatCode="0.00">
                  <c:v>225.02240594059407</c:v>
                </c:pt>
                <c:pt idx="6476" formatCode="0.00">
                  <c:v>224.60854455445548</c:v>
                </c:pt>
                <c:pt idx="6477" formatCode="0.00">
                  <c:v>223.99677522754257</c:v>
                </c:pt>
                <c:pt idx="6478" formatCode="0.00">
                  <c:v>223.59257690786873</c:v>
                </c:pt>
                <c:pt idx="6479" formatCode="0.00">
                  <c:v>223.30927071823209</c:v>
                </c:pt>
                <c:pt idx="6480" formatCode="0.00">
                  <c:v>222.8257705627706</c:v>
                </c:pt>
                <c:pt idx="6481" formatCode="0.00">
                  <c:v>222.25564417418596</c:v>
                </c:pt>
                <c:pt idx="6482" formatCode="0.00">
                  <c:v>220.86634376222133</c:v>
                </c:pt>
                <c:pt idx="6483" formatCode="0.00">
                  <c:v>219.57871762870519</c:v>
                </c:pt>
                <c:pt idx="6484" formatCode="0.00">
                  <c:v>217.19009953343704</c:v>
                </c:pt>
                <c:pt idx="6485" formatCode="0.00">
                  <c:v>215.52007638619622</c:v>
                </c:pt>
                <c:pt idx="6486" formatCode="0.00">
                  <c:v>214.95980851063831</c:v>
                </c:pt>
                <c:pt idx="6487" formatCode="0.00">
                  <c:v>214.49755598455599</c:v>
                </c:pt>
                <c:pt idx="6488" formatCode="0.00">
                  <c:v>214.54583898305088</c:v>
                </c:pt>
                <c:pt idx="6489" formatCode="0.00">
                  <c:v>213.58986395080711</c:v>
                </c:pt>
                <c:pt idx="6490" formatCode="0.00">
                  <c:v>213.29978447944686</c:v>
                </c:pt>
                <c:pt idx="6491" formatCode="0.00">
                  <c:v>212.65738245479034</c:v>
                </c:pt>
                <c:pt idx="6492" formatCode="0.00">
                  <c:v>211.77525395600154</c:v>
                </c:pt>
                <c:pt idx="6493" formatCode="0.00">
                  <c:v>211.53677270970238</c:v>
                </c:pt>
                <c:pt idx="6494" formatCode="0.00">
                  <c:v>211.16561627906981</c:v>
                </c:pt>
                <c:pt idx="6495" formatCode="0.00">
                  <c:v>211.25053894080995</c:v>
                </c:pt>
                <c:pt idx="6496" formatCode="0.00">
                  <c:v>211.15080297107119</c:v>
                </c:pt>
                <c:pt idx="6497" formatCode="0.00">
                  <c:v>211.27966666666671</c:v>
                </c:pt>
                <c:pt idx="6498" formatCode="0.00">
                  <c:v>211.31333425088482</c:v>
                </c:pt>
                <c:pt idx="6499" formatCode="0.00">
                  <c:v>211.16026162332545</c:v>
                </c:pt>
                <c:pt idx="6500" formatCode="0.00">
                  <c:v>211.09741943127966</c:v>
                </c:pt>
                <c:pt idx="6501" formatCode="0.00">
                  <c:v>211.07821739130438</c:v>
                </c:pt>
                <c:pt idx="6502" formatCode="0.00">
                  <c:v>211.03972209026125</c:v>
                </c:pt>
                <c:pt idx="6503" formatCode="0.00">
                  <c:v>211.33775247524753</c:v>
                </c:pt>
                <c:pt idx="6504" formatCode="0.00">
                  <c:v>211.93997185889822</c:v>
                </c:pt>
                <c:pt idx="6505" formatCode="0.00">
                  <c:v>212.65851942902461</c:v>
                </c:pt>
                <c:pt idx="6506" formatCode="0.00">
                  <c:v>213.69440364789853</c:v>
                </c:pt>
                <c:pt idx="6507" formatCode="0.00">
                  <c:v>214.20667314557721</c:v>
                </c:pt>
                <c:pt idx="6508" formatCode="0.00">
                  <c:v>214.41393216977394</c:v>
                </c:pt>
                <c:pt idx="6509" formatCode="0.00">
                  <c:v>214.10875733544813</c:v>
                </c:pt>
                <c:pt idx="6510" formatCode="0.00">
                  <c:v>213.7921550971837</c:v>
                </c:pt>
                <c:pt idx="6511" formatCode="0.00">
                  <c:v>213.58489607298696</c:v>
                </c:pt>
                <c:pt idx="6512" formatCode="0.00">
                  <c:v>212.64048015873018</c:v>
                </c:pt>
                <c:pt idx="6513" formatCode="0.00">
                  <c:v>212.64048015873018</c:v>
                </c:pt>
                <c:pt idx="6514" formatCode="0.00">
                  <c:v>212.61695154884831</c:v>
                </c:pt>
                <c:pt idx="6515" formatCode="0.00">
                  <c:v>212.43313888888889</c:v>
                </c:pt>
                <c:pt idx="6516" formatCode="0.00">
                  <c:v>212.43313888888889</c:v>
                </c:pt>
                <c:pt idx="6517" formatCode="0.00">
                  <c:v>212.64048015873018</c:v>
                </c:pt>
                <c:pt idx="6518" formatCode="0.00">
                  <c:v>212.43313888888889</c:v>
                </c:pt>
                <c:pt idx="6519" formatCode="0.00">
                  <c:v>212.64048015873018</c:v>
                </c:pt>
                <c:pt idx="6520" formatCode="0.00">
                  <c:v>212.84782142857142</c:v>
                </c:pt>
                <c:pt idx="6521" formatCode="0.00">
                  <c:v>213.26250396825398</c:v>
                </c:pt>
                <c:pt idx="6522" formatCode="0.00">
                  <c:v>213.65994201747418</c:v>
                </c:pt>
                <c:pt idx="6523" formatCode="0.00">
                  <c:v>213.88452777777781</c:v>
                </c:pt>
                <c:pt idx="6524" formatCode="0.00">
                  <c:v>214.50655158730163</c:v>
                </c:pt>
                <c:pt idx="6525" formatCode="0.00">
                  <c:v>214.62119119397067</c:v>
                </c:pt>
                <c:pt idx="6526" formatCode="0.00">
                  <c:v>214.86101980198023</c:v>
                </c:pt>
                <c:pt idx="6527" formatCode="0.00">
                  <c:v>214.70867364677997</c:v>
                </c:pt>
                <c:pt idx="6528" formatCode="0.00">
                  <c:v>214.97962071681764</c:v>
                </c:pt>
                <c:pt idx="6529" formatCode="0.00">
                  <c:v>214.73059622937944</c:v>
                </c:pt>
                <c:pt idx="6530" formatCode="0.00">
                  <c:v>214.07361496278895</c:v>
                </c:pt>
                <c:pt idx="6531" formatCode="0.00">
                  <c:v>212.92143420538855</c:v>
                </c:pt>
                <c:pt idx="6532" formatCode="0.00">
                  <c:v>211.14204168289831</c:v>
                </c:pt>
                <c:pt idx="6533" formatCode="0.00">
                  <c:v>209.05343545878699</c:v>
                </c:pt>
                <c:pt idx="6534" formatCode="0.00">
                  <c:v>207.38377997671714</c:v>
                </c:pt>
                <c:pt idx="6535" formatCode="0.00">
                  <c:v>207.2683191489362</c:v>
                </c:pt>
                <c:pt idx="6536" formatCode="0.00">
                  <c:v>208.88453045489592</c:v>
                </c:pt>
                <c:pt idx="6537" formatCode="0.00">
                  <c:v>210.35242307692309</c:v>
                </c:pt>
                <c:pt idx="6538" formatCode="0.00">
                  <c:v>211.34402386451114</c:v>
                </c:pt>
                <c:pt idx="6539" formatCode="0.00">
                  <c:v>212.62234489402707</c:v>
                </c:pt>
                <c:pt idx="6540" formatCode="0.00">
                  <c:v>213.00779367527966</c:v>
                </c:pt>
                <c:pt idx="6541" formatCode="0.00">
                  <c:v>213.15254387321221</c:v>
                </c:pt>
                <c:pt idx="6542" formatCode="0.00">
                  <c:v>212.60091634391949</c:v>
                </c:pt>
                <c:pt idx="6543" formatCode="0.00">
                  <c:v>211.86798255137651</c:v>
                </c:pt>
                <c:pt idx="6544" formatCode="0.00">
                  <c:v>211.8077920715119</c:v>
                </c:pt>
                <c:pt idx="6545" formatCode="0.00">
                  <c:v>211.47798054474708</c:v>
                </c:pt>
                <c:pt idx="6546" formatCode="0.00">
                  <c:v>211.63897427903353</c:v>
                </c:pt>
                <c:pt idx="6547" formatCode="0.00">
                  <c:v>212.02801560062409</c:v>
                </c:pt>
                <c:pt idx="6548" formatCode="0.00">
                  <c:v>211.91428755364811</c:v>
                </c:pt>
                <c:pt idx="6549" formatCode="0.00">
                  <c:v>212.08177686596329</c:v>
                </c:pt>
                <c:pt idx="6550" formatCode="0.00">
                  <c:v>211.24618341806803</c:v>
                </c:pt>
                <c:pt idx="6551" formatCode="0.00">
                  <c:v>211.22190410958905</c:v>
                </c:pt>
                <c:pt idx="6552" formatCode="0.00">
                  <c:v>210.70368128426003</c:v>
                </c:pt>
                <c:pt idx="6553" formatCode="0.00">
                  <c:v>210.58898903251082</c:v>
                </c:pt>
                <c:pt idx="6554" formatCode="0.00">
                  <c:v>210.17966666666669</c:v>
                </c:pt>
                <c:pt idx="6555" formatCode="0.00">
                  <c:v>209.66062931034489</c:v>
                </c:pt>
                <c:pt idx="6556" formatCode="0.00">
                  <c:v>209.22525490196082</c:v>
                </c:pt>
                <c:pt idx="6557" formatCode="0.00">
                  <c:v>208.63692241379314</c:v>
                </c:pt>
                <c:pt idx="6558" formatCode="0.00">
                  <c:v>207.61321551724143</c:v>
                </c:pt>
                <c:pt idx="6559" formatCode="0.00">
                  <c:v>206.99899137931041</c:v>
                </c:pt>
                <c:pt idx="6560" formatCode="0.00">
                  <c:v>206.29110419114772</c:v>
                </c:pt>
                <c:pt idx="6561" formatCode="0.00">
                  <c:v>205.58377133907601</c:v>
                </c:pt>
                <c:pt idx="6562" formatCode="0.00">
                  <c:v>205.2913757338552</c:v>
                </c:pt>
                <c:pt idx="6563" formatCode="0.00">
                  <c:v>205.08687475538161</c:v>
                </c:pt>
                <c:pt idx="6564" formatCode="0.00">
                  <c:v>204.67787279843446</c:v>
                </c:pt>
                <c:pt idx="6565" formatCode="0.00">
                  <c:v>204.49755220962064</c:v>
                </c:pt>
                <c:pt idx="6566" formatCode="0.00">
                  <c:v>204.49755220962064</c:v>
                </c:pt>
                <c:pt idx="6567" formatCode="0.00">
                  <c:v>204.41018530101647</c:v>
                </c:pt>
                <c:pt idx="6568" formatCode="0.00">
                  <c:v>204.11333216100039</c:v>
                </c:pt>
                <c:pt idx="6569" formatCode="0.00">
                  <c:v>204.4585503512881</c:v>
                </c:pt>
                <c:pt idx="6570" formatCode="0.00">
                  <c:v>204.4585503512881</c:v>
                </c:pt>
                <c:pt idx="6571" formatCode="0.00">
                  <c:v>204.37136909871248</c:v>
                </c:pt>
                <c:pt idx="6572" formatCode="0.00">
                  <c:v>204.68645943837757</c:v>
                </c:pt>
                <c:pt idx="6573" formatCode="0.00">
                  <c:v>204.41970042851574</c:v>
                </c:pt>
                <c:pt idx="6574" formatCode="0.00">
                  <c:v>204.46788136911712</c:v>
                </c:pt>
                <c:pt idx="6575" formatCode="0.00">
                  <c:v>205.10112670034982</c:v>
                </c:pt>
                <c:pt idx="6576" formatCode="0.00">
                  <c:v>205.44331832298133</c:v>
                </c:pt>
                <c:pt idx="6577" formatCode="0.00">
                  <c:v>205.10817815646789</c:v>
                </c:pt>
                <c:pt idx="6578" formatCode="0.00">
                  <c:v>204.95828228924984</c:v>
                </c:pt>
                <c:pt idx="6579" formatCode="0.00">
                  <c:v>204.65783288513259</c:v>
                </c:pt>
                <c:pt idx="6580" formatCode="0.00">
                  <c:v>203.97848117154814</c:v>
                </c:pt>
                <c:pt idx="6581" formatCode="0.00">
                  <c:v>203.9523681422626</c:v>
                </c:pt>
                <c:pt idx="6582" formatCode="0.00">
                  <c:v>203.58111349116876</c:v>
                </c:pt>
                <c:pt idx="6583" formatCode="0.00">
                  <c:v>203.36206542056081</c:v>
                </c:pt>
                <c:pt idx="6584" formatCode="0.00">
                  <c:v>203.33960840461137</c:v>
                </c:pt>
                <c:pt idx="6585" formatCode="0.00">
                  <c:v>203.17735185185185</c:v>
                </c:pt>
                <c:pt idx="6586" formatCode="0.00">
                  <c:v>203.41202250092218</c:v>
                </c:pt>
                <c:pt idx="6587" formatCode="0.00">
                  <c:v>203.54109506263822</c:v>
                </c:pt>
                <c:pt idx="6588" formatCode="0.00">
                  <c:v>203.37723048600887</c:v>
                </c:pt>
                <c:pt idx="6589" formatCode="0.00">
                  <c:v>203.32494690265491</c:v>
                </c:pt>
                <c:pt idx="6590" formatCode="0.00">
                  <c:v>202.89169276218618</c:v>
                </c:pt>
                <c:pt idx="6591" formatCode="0.00">
                  <c:v>202.5967962962963</c:v>
                </c:pt>
                <c:pt idx="6592" formatCode="0.00">
                  <c:v>202.02906015595991</c:v>
                </c:pt>
                <c:pt idx="6593" formatCode="0.00">
                  <c:v>201.03861475409843</c:v>
                </c:pt>
                <c:pt idx="6594" formatCode="0.00">
                  <c:v>200.29256586826349</c:v>
                </c:pt>
                <c:pt idx="6595" formatCode="0.00">
                  <c:v>200.46568494179502</c:v>
                </c:pt>
                <c:pt idx="6596" formatCode="0.00">
                  <c:v>200.15848022598871</c:v>
                </c:pt>
                <c:pt idx="6597" formatCode="0.00">
                  <c:v>200.02270965309205</c:v>
                </c:pt>
                <c:pt idx="6598" formatCode="0.00">
                  <c:v>200.2228298676749</c:v>
                </c:pt>
                <c:pt idx="6599" formatCode="0.00">
                  <c:v>199.85675000000001</c:v>
                </c:pt>
                <c:pt idx="6600" formatCode="0.00">
                  <c:v>198.95467933130703</c:v>
                </c:pt>
                <c:pt idx="6601" formatCode="0.00">
                  <c:v>198.92697338403045</c:v>
                </c:pt>
                <c:pt idx="6602" formatCode="0.00">
                  <c:v>199.00986192468619</c:v>
                </c:pt>
                <c:pt idx="6603" formatCode="0.00">
                  <c:v>198.47349124143187</c:v>
                </c:pt>
                <c:pt idx="6604" formatCode="0.00">
                  <c:v>197.50336627241515</c:v>
                </c:pt>
                <c:pt idx="6605" formatCode="0.00">
                  <c:v>196.95837815126052</c:v>
                </c:pt>
                <c:pt idx="6606" formatCode="0.00">
                  <c:v>196.2475242644249</c:v>
                </c:pt>
                <c:pt idx="6607" formatCode="0.00">
                  <c:v>195.53612691131502</c:v>
                </c:pt>
                <c:pt idx="6608" formatCode="0.00">
                  <c:v>194.67494486983156</c:v>
                </c:pt>
                <c:pt idx="6609" formatCode="0.00">
                  <c:v>193.75620183837614</c:v>
                </c:pt>
                <c:pt idx="6610" formatCode="0.00">
                  <c:v>193.32375124568804</c:v>
                </c:pt>
                <c:pt idx="6611" formatCode="0.00">
                  <c:v>192.7229463395937</c:v>
                </c:pt>
                <c:pt idx="6612" formatCode="0.00">
                  <c:v>192.16054883186521</c:v>
                </c:pt>
                <c:pt idx="6613" formatCode="0.00">
                  <c:v>192.16054883186521</c:v>
                </c:pt>
                <c:pt idx="6614" formatCode="0.00">
                  <c:v>191.79371182548797</c:v>
                </c:pt>
                <c:pt idx="6615" formatCode="0.00">
                  <c:v>191.74646712538228</c:v>
                </c:pt>
                <c:pt idx="6616" formatCode="0.00">
                  <c:v>191.66068819258695</c:v>
                </c:pt>
                <c:pt idx="6617" formatCode="0.00">
                  <c:v>191.66068819258695</c:v>
                </c:pt>
                <c:pt idx="6618" formatCode="0.00">
                  <c:v>191.30804590665653</c:v>
                </c:pt>
                <c:pt idx="6619" formatCode="0.00">
                  <c:v>191.0795199081164</c:v>
                </c:pt>
                <c:pt idx="6620" formatCode="0.00">
                  <c:v>190.52526523572251</c:v>
                </c:pt>
                <c:pt idx="6621" formatCode="0.00">
                  <c:v>190.12472863165962</c:v>
                </c:pt>
                <c:pt idx="6622" formatCode="0.00">
                  <c:v>189.35493425076456</c:v>
                </c:pt>
                <c:pt idx="6623" formatCode="0.00">
                  <c:v>189.14109996184666</c:v>
                </c:pt>
                <c:pt idx="6624" formatCode="0.00">
                  <c:v>188.32913454960092</c:v>
                </c:pt>
                <c:pt idx="6625" formatCode="0.00">
                  <c:v>187.68503486169004</c:v>
                </c:pt>
                <c:pt idx="6626" formatCode="0.00">
                  <c:v>187.27857191392982</c:v>
                </c:pt>
                <c:pt idx="6627" formatCode="0.00">
                  <c:v>187.02539669421489</c:v>
                </c:pt>
                <c:pt idx="6628" formatCode="0.00">
                  <c:v>186.23059432200228</c:v>
                </c:pt>
                <c:pt idx="6629" formatCode="0.00">
                  <c:v>185.70967409884804</c:v>
                </c:pt>
                <c:pt idx="6630" formatCode="0.00">
                  <c:v>185.19922920517564</c:v>
                </c:pt>
                <c:pt idx="6631" formatCode="0.00">
                  <c:v>184.84841513592949</c:v>
                </c:pt>
                <c:pt idx="6632" formatCode="0.00">
                  <c:v>184.34816081871352</c:v>
                </c:pt>
                <c:pt idx="6633" formatCode="0.00">
                  <c:v>184.30692506365952</c:v>
                </c:pt>
                <c:pt idx="6634" formatCode="0.00">
                  <c:v>183.8143029315961</c:v>
                </c:pt>
                <c:pt idx="6635" formatCode="0.00">
                  <c:v>182.95034245588764</c:v>
                </c:pt>
                <c:pt idx="6636" formatCode="0.00">
                  <c:v>182.3543978494624</c:v>
                </c:pt>
                <c:pt idx="6637" formatCode="0.00">
                  <c:v>182.35719642857143</c:v>
                </c:pt>
                <c:pt idx="6638" formatCode="0.00">
                  <c:v>182.06888130774703</c:v>
                </c:pt>
                <c:pt idx="6639" formatCode="0.00">
                  <c:v>181.40290418736697</c:v>
                </c:pt>
                <c:pt idx="6640" formatCode="0.00">
                  <c:v>180.5904210713019</c:v>
                </c:pt>
                <c:pt idx="6641" formatCode="0.00">
                  <c:v>180.5904210713019</c:v>
                </c:pt>
                <c:pt idx="6642" formatCode="0.00">
                  <c:v>180.4026588486141</c:v>
                </c:pt>
                <c:pt idx="6643" formatCode="0.00">
                  <c:v>180.68947058823531</c:v>
                </c:pt>
                <c:pt idx="6644" formatCode="0.00">
                  <c:v>180.09121976453801</c:v>
                </c:pt>
                <c:pt idx="6645" formatCode="0.00">
                  <c:v>179.75451785714284</c:v>
                </c:pt>
                <c:pt idx="6646" formatCode="0.00">
                  <c:v>179.37704293381043</c:v>
                </c:pt>
                <c:pt idx="6647" formatCode="0.00">
                  <c:v>178.69451667264255</c:v>
                </c:pt>
                <c:pt idx="6648" formatCode="0.00">
                  <c:v>178.34354656598347</c:v>
                </c:pt>
                <c:pt idx="6649" formatCode="0.00">
                  <c:v>177.80212729895425</c:v>
                </c:pt>
                <c:pt idx="6650" formatCode="0.00">
                  <c:v>176.99772523499644</c:v>
                </c:pt>
                <c:pt idx="6651" formatCode="0.00">
                  <c:v>176.79487250996019</c:v>
                </c:pt>
                <c:pt idx="6652" formatCode="0.00">
                  <c:v>176.44945757795506</c:v>
                </c:pt>
                <c:pt idx="6653" formatCode="0.00">
                  <c:v>176.09829945553543</c:v>
                </c:pt>
                <c:pt idx="6654" formatCode="0.00">
                  <c:v>175.53432486388388</c:v>
                </c:pt>
                <c:pt idx="6655" formatCode="0.00">
                  <c:v>175.15501451905632</c:v>
                </c:pt>
                <c:pt idx="6656" formatCode="0.00">
                  <c:v>174.96535934664251</c:v>
                </c:pt>
                <c:pt idx="6657" formatCode="0.00">
                  <c:v>174.44562604280017</c:v>
                </c:pt>
                <c:pt idx="6658" formatCode="0.00">
                  <c:v>174.37549093546053</c:v>
                </c:pt>
                <c:pt idx="6659" formatCode="0.00">
                  <c:v>174.40138475499097</c:v>
                </c:pt>
                <c:pt idx="6660" formatCode="0.00">
                  <c:v>174.35707918634222</c:v>
                </c:pt>
                <c:pt idx="6661" formatCode="0.00">
                  <c:v>174.07820552928339</c:v>
                </c:pt>
                <c:pt idx="6662" formatCode="0.00">
                  <c:v>173.8737871720117</c:v>
                </c:pt>
                <c:pt idx="6663" formatCode="0.00">
                  <c:v>173.80940116916332</c:v>
                </c:pt>
                <c:pt idx="6664" formatCode="0.00">
                  <c:v>173.78981185944363</c:v>
                </c:pt>
                <c:pt idx="6665" formatCode="0.00">
                  <c:v>173.48775211164161</c:v>
                </c:pt>
                <c:pt idx="6666" formatCode="0.00">
                  <c:v>173.28029212656367</c:v>
                </c:pt>
                <c:pt idx="6667" formatCode="0.00">
                  <c:v>173.43175923190549</c:v>
                </c:pt>
                <c:pt idx="6668" formatCode="0.00">
                  <c:v>173.13091404223792</c:v>
                </c:pt>
                <c:pt idx="6669" formatCode="0.00">
                  <c:v>173.21142007434946</c:v>
                </c:pt>
                <c:pt idx="6670" formatCode="0.00">
                  <c:v>172.80117504655496</c:v>
                </c:pt>
                <c:pt idx="6671" formatCode="0.00">
                  <c:v>172.63632214765101</c:v>
                </c:pt>
                <c:pt idx="6672" formatCode="0.00">
                  <c:v>172.09906557377053</c:v>
                </c:pt>
                <c:pt idx="6673" formatCode="0.00">
                  <c:v>171.76225539836193</c:v>
                </c:pt>
                <c:pt idx="6674" formatCode="0.00">
                  <c:v>171.46839033457252</c:v>
                </c:pt>
                <c:pt idx="6675" formatCode="0.00">
                  <c:v>171.6106446587537</c:v>
                </c:pt>
                <c:pt idx="6676" formatCode="0.00">
                  <c:v>171.00884410786853</c:v>
                </c:pt>
                <c:pt idx="6677" formatCode="0.00">
                  <c:v>171.00840947484394</c:v>
                </c:pt>
                <c:pt idx="6678" formatCode="0.00">
                  <c:v>170.85931521342576</c:v>
                </c:pt>
                <c:pt idx="6679" formatCode="0.00">
                  <c:v>170.76897609561755</c:v>
                </c:pt>
                <c:pt idx="6680" formatCode="0.00">
                  <c:v>170.87981065514759</c:v>
                </c:pt>
                <c:pt idx="6681" formatCode="0.00">
                  <c:v>170.25137209302329</c:v>
                </c:pt>
                <c:pt idx="6682" formatCode="0.00">
                  <c:v>169.39971043293116</c:v>
                </c:pt>
                <c:pt idx="6683" formatCode="0.00">
                  <c:v>169.19946457525558</c:v>
                </c:pt>
                <c:pt idx="6684" formatCode="0.00">
                  <c:v>169.07254465849394</c:v>
                </c:pt>
                <c:pt idx="6685" formatCode="0.00">
                  <c:v>168.74639707927682</c:v>
                </c:pt>
                <c:pt idx="6686" formatCode="0.00">
                  <c:v>168.50824714828897</c:v>
                </c:pt>
                <c:pt idx="6687" formatCode="0.00">
                  <c:v>168.86804998276457</c:v>
                </c:pt>
                <c:pt idx="6688" formatCode="0.00">
                  <c:v>168.7845146299484</c:v>
                </c:pt>
                <c:pt idx="6689" formatCode="0.00">
                  <c:v>168.15763733241667</c:v>
                </c:pt>
                <c:pt idx="6690" formatCode="0.00">
                  <c:v>168.44770790378007</c:v>
                </c:pt>
                <c:pt idx="6691" formatCode="0.00">
                  <c:v>168.76102269601105</c:v>
                </c:pt>
                <c:pt idx="6692" formatCode="0.00">
                  <c:v>168.31413636363638</c:v>
                </c:pt>
                <c:pt idx="6693" formatCode="0.00">
                  <c:v>168.3555638371291</c:v>
                </c:pt>
                <c:pt idx="6694" formatCode="0.00">
                  <c:v>168.41564797507792</c:v>
                </c:pt>
                <c:pt idx="6695" formatCode="0.00">
                  <c:v>168.38304520166906</c:v>
                </c:pt>
                <c:pt idx="6696" formatCode="0.00">
                  <c:v>168.2378427672956</c:v>
                </c:pt>
                <c:pt idx="6697" formatCode="0.00">
                  <c:v>168.3591673699016</c:v>
                </c:pt>
                <c:pt idx="6698" formatCode="0.00">
                  <c:v>168.41572373540862</c:v>
                </c:pt>
                <c:pt idx="6699" formatCode="0.00">
                  <c:v>168.26815463917526</c:v>
                </c:pt>
                <c:pt idx="6700" formatCode="0.00">
                  <c:v>168.04737500000002</c:v>
                </c:pt>
                <c:pt idx="6701" formatCode="0.00">
                  <c:v>167.87791574040872</c:v>
                </c:pt>
                <c:pt idx="6702" formatCode="0.00">
                  <c:v>167.9575444724523</c:v>
                </c:pt>
                <c:pt idx="6703" formatCode="0.00">
                  <c:v>167.90268196602818</c:v>
                </c:pt>
                <c:pt idx="6704" formatCode="0.00">
                  <c:v>167.77469325598264</c:v>
                </c:pt>
                <c:pt idx="6705" formatCode="0.00">
                  <c:v>167.85476984705025</c:v>
                </c:pt>
                <c:pt idx="6706" formatCode="0.00">
                  <c:v>167.68119012797075</c:v>
                </c:pt>
                <c:pt idx="6707" formatCode="0.00">
                  <c:v>168.14024935732652</c:v>
                </c:pt>
                <c:pt idx="6708" formatCode="0.00">
                  <c:v>168.03531648838069</c:v>
                </c:pt>
                <c:pt idx="6709" formatCode="0.00">
                  <c:v>168.52505489614245</c:v>
                </c:pt>
                <c:pt idx="6710" formatCode="0.00">
                  <c:v>168.42078688524592</c:v>
                </c:pt>
                <c:pt idx="6711" formatCode="0.00">
                  <c:v>168.26534082397006</c:v>
                </c:pt>
                <c:pt idx="6712" formatCode="0.00">
                  <c:v>168.56714312617703</c:v>
                </c:pt>
                <c:pt idx="6713" formatCode="0.00">
                  <c:v>168.45624631101026</c:v>
                </c:pt>
                <c:pt idx="6714" formatCode="0.00">
                  <c:v>168.88956903765691</c:v>
                </c:pt>
                <c:pt idx="6715" formatCode="0.00">
                  <c:v>169.17836110049674</c:v>
                </c:pt>
                <c:pt idx="6716" formatCode="0.00">
                  <c:v>169.5421858678956</c:v>
                </c:pt>
                <c:pt idx="6717" formatCode="0.00">
                  <c:v>169.81454142581893</c:v>
                </c:pt>
                <c:pt idx="6718" formatCode="0.00">
                  <c:v>170.48757463263732</c:v>
                </c:pt>
                <c:pt idx="6719" formatCode="0.00">
                  <c:v>170.18466924864452</c:v>
                </c:pt>
                <c:pt idx="6720" formatCode="0.00">
                  <c:v>170.18466924864452</c:v>
                </c:pt>
                <c:pt idx="6721" formatCode="0.00">
                  <c:v>169.98763206816426</c:v>
                </c:pt>
                <c:pt idx="6722" formatCode="0.00">
                  <c:v>170.08879273008512</c:v>
                </c:pt>
                <c:pt idx="6723" formatCode="0.00">
                  <c:v>169.81454142581893</c:v>
                </c:pt>
                <c:pt idx="6724" formatCode="0.00">
                  <c:v>170.71961792997305</c:v>
                </c:pt>
                <c:pt idx="6725" formatCode="0.00">
                  <c:v>170.42175143623135</c:v>
                </c:pt>
                <c:pt idx="6726" formatCode="0.00">
                  <c:v>169.8774601297215</c:v>
                </c:pt>
                <c:pt idx="6727" formatCode="0.00">
                  <c:v>168.96965781487103</c:v>
                </c:pt>
                <c:pt idx="6728" formatCode="0.00">
                  <c:v>168.02130502076258</c:v>
                </c:pt>
                <c:pt idx="6729" formatCode="0.00">
                  <c:v>167.56397817908206</c:v>
                </c:pt>
                <c:pt idx="6730" formatCode="0.00">
                  <c:v>167.82334482758625</c:v>
                </c:pt>
                <c:pt idx="6731" formatCode="0.00">
                  <c:v>168.27074831964151</c:v>
                </c:pt>
                <c:pt idx="6732" formatCode="0.00">
                  <c:v>168.64501933804388</c:v>
                </c:pt>
                <c:pt idx="6733" formatCode="0.00">
                  <c:v>168.52505489614245</c:v>
                </c:pt>
                <c:pt idx="6734" formatCode="0.00">
                  <c:v>168.48524278312362</c:v>
                </c:pt>
                <c:pt idx="6735" formatCode="0.00">
                  <c:v>168.55914248800295</c:v>
                </c:pt>
                <c:pt idx="6736" formatCode="0.00">
                  <c:v>168.63772385861563</c:v>
                </c:pt>
                <c:pt idx="6737" formatCode="0.00">
                  <c:v>168.92798161764708</c:v>
                </c:pt>
                <c:pt idx="6738" formatCode="0.00">
                  <c:v>169.23791730981259</c:v>
                </c:pt>
                <c:pt idx="6739" formatCode="0.00">
                  <c:v>169.55267670830273</c:v>
                </c:pt>
                <c:pt idx="6740" formatCode="0.00">
                  <c:v>169.73957972079356</c:v>
                </c:pt>
                <c:pt idx="6741" formatCode="0.00">
                  <c:v>169.73957972079356</c:v>
                </c:pt>
                <c:pt idx="6742" formatCode="0.00">
                  <c:v>169.55267670830273</c:v>
                </c:pt>
                <c:pt idx="6743" formatCode="0.00">
                  <c:v>169.31217279411766</c:v>
                </c:pt>
                <c:pt idx="6744" formatCode="0.00">
                  <c:v>169.14053036437244</c:v>
                </c:pt>
                <c:pt idx="6745" formatCode="0.00">
                  <c:v>168.63772385861563</c:v>
                </c:pt>
                <c:pt idx="6746" formatCode="0.00">
                  <c:v>167.96635545722717</c:v>
                </c:pt>
                <c:pt idx="6747" formatCode="0.00">
                  <c:v>167.26945518258947</c:v>
                </c:pt>
                <c:pt idx="6748" formatCode="0.00">
                  <c:v>167.02628903654485</c:v>
                </c:pt>
                <c:pt idx="6749" formatCode="0.00">
                  <c:v>166.14040029542105</c:v>
                </c:pt>
                <c:pt idx="6750" formatCode="0.00">
                  <c:v>165.56155982274745</c:v>
                </c:pt>
                <c:pt idx="6751" formatCode="0.00">
                  <c:v>165.05575951237535</c:v>
                </c:pt>
                <c:pt idx="6752" formatCode="0.00">
                  <c:v>164.6174362292052</c:v>
                </c:pt>
                <c:pt idx="6753" formatCode="0.00">
                  <c:v>163.71479165127451</c:v>
                </c:pt>
                <c:pt idx="6754" formatCode="0.00">
                  <c:v>163.8696802368616</c:v>
                </c:pt>
                <c:pt idx="6755" formatCode="0.00">
                  <c:v>163.88443386439423</c:v>
                </c:pt>
                <c:pt idx="6756" formatCode="0.00">
                  <c:v>163.51670919881306</c:v>
                </c:pt>
                <c:pt idx="6757" formatCode="0.00">
                  <c:v>163.85125167037867</c:v>
                </c:pt>
                <c:pt idx="6758" formatCode="0.00">
                  <c:v>165.02080379041251</c:v>
                </c:pt>
                <c:pt idx="6759" formatCode="0.00">
                  <c:v>187.4110141054195</c:v>
                </c:pt>
                <c:pt idx="6760" formatCode="0.00">
                  <c:v>236.65585714285723</c:v>
                </c:pt>
                <c:pt idx="6761" formatCode="0.00">
                  <c:v>326.38994732937687</c:v>
                </c:pt>
                <c:pt idx="6762" formatCode="0.00">
                  <c:v>280.37918411284335</c:v>
                </c:pt>
                <c:pt idx="6763" formatCode="0.00">
                  <c:v>266.7658778314148</c:v>
                </c:pt>
                <c:pt idx="6764" formatCode="0.00">
                  <c:v>252.09391787439617</c:v>
                </c:pt>
                <c:pt idx="6765" formatCode="0.00">
                  <c:v>231.19044332961727</c:v>
                </c:pt>
                <c:pt idx="6766" formatCode="0.00">
                  <c:v>244.07556962495366</c:v>
                </c:pt>
                <c:pt idx="6767" formatCode="0.00">
                  <c:v>262.06340846639438</c:v>
                </c:pt>
                <c:pt idx="6768" formatCode="0.00">
                  <c:v>271.68932850241549</c:v>
                </c:pt>
                <c:pt idx="6769" formatCode="0.00">
                  <c:v>253.84812810991465</c:v>
                </c:pt>
                <c:pt idx="6770" formatCode="0.00">
                  <c:v>239.48038324684953</c:v>
                </c:pt>
                <c:pt idx="6771" formatCode="0.00">
                  <c:v>239.28094966691341</c:v>
                </c:pt>
                <c:pt idx="6772" formatCode="0.00">
                  <c:v>245.50218269230774</c:v>
                </c:pt>
                <c:pt idx="6773" formatCode="0.00">
                  <c:v>255.28771412762822</c:v>
                </c:pt>
                <c:pt idx="6774" formatCode="0.00">
                  <c:v>256.89895360824744</c:v>
                </c:pt>
                <c:pt idx="6775" formatCode="0.00">
                  <c:v>253.17914621601764</c:v>
                </c:pt>
                <c:pt idx="6776" formatCode="0.00">
                  <c:v>246.59076962582546</c:v>
                </c:pt>
                <c:pt idx="6777" formatCode="0.00">
                  <c:v>243.30130645161287</c:v>
                </c:pt>
                <c:pt idx="6778" formatCode="0.00">
                  <c:v>240.21459224011713</c:v>
                </c:pt>
                <c:pt idx="6779" formatCode="0.00">
                  <c:v>236.74993347953222</c:v>
                </c:pt>
                <c:pt idx="6780" formatCode="0.00">
                  <c:v>240.66741978901419</c:v>
                </c:pt>
                <c:pt idx="6781" formatCode="0.00">
                  <c:v>235.13741356910865</c:v>
                </c:pt>
                <c:pt idx="6782" formatCode="0.00">
                  <c:v>233.13447250361801</c:v>
                </c:pt>
                <c:pt idx="6783" formatCode="0.00">
                  <c:v>234.75487432286025</c:v>
                </c:pt>
                <c:pt idx="6784" formatCode="0.00">
                  <c:v>242.6251031746032</c:v>
                </c:pt>
                <c:pt idx="6785" formatCode="0.00">
                  <c:v>254.2701119913576</c:v>
                </c:pt>
                <c:pt idx="6786" formatCode="0.00">
                  <c:v>270.31240604751616</c:v>
                </c:pt>
                <c:pt idx="6787" formatCode="0.00">
                  <c:v>252.56683507382073</c:v>
                </c:pt>
                <c:pt idx="6788" formatCode="0.00">
                  <c:v>228.05796402877701</c:v>
                </c:pt>
                <c:pt idx="6789" formatCode="0.00">
                  <c:v>219.45196290961474</c:v>
                </c:pt>
                <c:pt idx="6790" formatCode="0.00">
                  <c:v>219.55421670266378</c:v>
                </c:pt>
                <c:pt idx="6791" formatCode="0.00">
                  <c:v>220.7193577586207</c:v>
                </c:pt>
                <c:pt idx="6792" formatCode="0.00">
                  <c:v>224.1917126932758</c:v>
                </c:pt>
                <c:pt idx="6793" formatCode="0.00">
                  <c:v>222.30794786048185</c:v>
                </c:pt>
                <c:pt idx="6794" formatCode="0.00">
                  <c:v>217.40818158935636</c:v>
                </c:pt>
                <c:pt idx="6795" formatCode="0.00">
                  <c:v>212.22073381294962</c:v>
                </c:pt>
                <c:pt idx="6796" formatCode="0.00">
                  <c:v>210.13017062634987</c:v>
                </c:pt>
                <c:pt idx="6797" formatCode="0.00">
                  <c:v>207.05489140596907</c:v>
                </c:pt>
                <c:pt idx="6798" formatCode="0.00">
                  <c:v>203.69029546266523</c:v>
                </c:pt>
                <c:pt idx="6799" formatCode="0.00">
                  <c:v>200.21596941678524</c:v>
                </c:pt>
                <c:pt idx="6800" formatCode="0.00">
                  <c:v>198.75212659123056</c:v>
                </c:pt>
                <c:pt idx="6801" formatCode="0.00">
                  <c:v>196.67776274165206</c:v>
                </c:pt>
                <c:pt idx="6802" formatCode="0.00">
                  <c:v>194.49629835606856</c:v>
                </c:pt>
                <c:pt idx="6803" formatCode="0.00">
                  <c:v>191.65708396946567</c:v>
                </c:pt>
                <c:pt idx="6804" formatCode="0.00">
                  <c:v>188.46641880341886</c:v>
                </c:pt>
                <c:pt idx="6805" formatCode="0.00">
                  <c:v>173.33555129053607</c:v>
                </c:pt>
                <c:pt idx="6806" formatCode="0.00">
                  <c:v>174.38060819293034</c:v>
                </c:pt>
                <c:pt idx="6807" formatCode="0.00">
                  <c:v>183.3979389640383</c:v>
                </c:pt>
                <c:pt idx="6808" formatCode="0.00">
                  <c:v>192.41585996055227</c:v>
                </c:pt>
                <c:pt idx="6809" formatCode="0.00">
                  <c:v>195.32210281597906</c:v>
                </c:pt>
                <c:pt idx="6810" formatCode="0.00">
                  <c:v>190.302615259211</c:v>
                </c:pt>
                <c:pt idx="6811" formatCode="0.00">
                  <c:v>180.03955945419102</c:v>
                </c:pt>
                <c:pt idx="6812" formatCode="0.00">
                  <c:v>177.51356762893286</c:v>
                </c:pt>
                <c:pt idx="6813" formatCode="0.00">
                  <c:v>176.23894752186592</c:v>
                </c:pt>
                <c:pt idx="6814" formatCode="0.00">
                  <c:v>172.35346849757676</c:v>
                </c:pt>
                <c:pt idx="6815" formatCode="0.00">
                  <c:v>168.16011569448921</c:v>
                </c:pt>
                <c:pt idx="6816" formatCode="0.00">
                  <c:v>165.08315141752578</c:v>
                </c:pt>
                <c:pt idx="6817" formatCode="0.00">
                  <c:v>163.03155123674912</c:v>
                </c:pt>
                <c:pt idx="6818" formatCode="0.00">
                  <c:v>161.75116378758798</c:v>
                </c:pt>
                <c:pt idx="6819" formatCode="0.00">
                  <c:v>160.50470124481333</c:v>
                </c:pt>
                <c:pt idx="6820" formatCode="0.00">
                  <c:v>159.07681118881121</c:v>
                </c:pt>
                <c:pt idx="6821" formatCode="0.00">
                  <c:v>157.90594730198802</c:v>
                </c:pt>
                <c:pt idx="6822" formatCode="0.00">
                  <c:v>156.90971361502352</c:v>
                </c:pt>
                <c:pt idx="6823" formatCode="0.00">
                  <c:v>156.35323898199877</c:v>
                </c:pt>
                <c:pt idx="6824" formatCode="0.00">
                  <c:v>155.87381122763728</c:v>
                </c:pt>
                <c:pt idx="6825" formatCode="0.00">
                  <c:v>155.32534718826409</c:v>
                </c:pt>
                <c:pt idx="6826" formatCode="0.00">
                  <c:v>154.45554185692541</c:v>
                </c:pt>
                <c:pt idx="6827" formatCode="0.00">
                  <c:v>153.3685219364599</c:v>
                </c:pt>
                <c:pt idx="6828" formatCode="0.00">
                  <c:v>152.14710596026489</c:v>
                </c:pt>
                <c:pt idx="6829" formatCode="0.00">
                  <c:v>150.62518525179857</c:v>
                </c:pt>
                <c:pt idx="6830" formatCode="0.00">
                  <c:v>149.48132038254636</c:v>
                </c:pt>
                <c:pt idx="6831" formatCode="0.00">
                  <c:v>148.34643292500749</c:v>
                </c:pt>
                <c:pt idx="6832" formatCode="0.00">
                  <c:v>147.15951823072328</c:v>
                </c:pt>
                <c:pt idx="6833" formatCode="0.00">
                  <c:v>145.815513464991</c:v>
                </c:pt>
                <c:pt idx="6834" formatCode="0.00">
                  <c:v>144.52273053892222</c:v>
                </c:pt>
                <c:pt idx="6835" formatCode="0.00">
                  <c:v>143.47999669966998</c:v>
                </c:pt>
                <c:pt idx="6836" formatCode="0.00">
                  <c:v>142.06670036101085</c:v>
                </c:pt>
                <c:pt idx="6837" formatCode="0.00">
                  <c:v>140.69804828002415</c:v>
                </c:pt>
                <c:pt idx="6838" formatCode="0.00">
                  <c:v>139.32111138014525</c:v>
                </c:pt>
                <c:pt idx="6839" formatCode="0.00">
                  <c:v>137.93163995142686</c:v>
                </c:pt>
                <c:pt idx="6840" formatCode="0.00">
                  <c:v>136.84353946967391</c:v>
                </c:pt>
                <c:pt idx="6841" formatCode="0.00">
                  <c:v>135.79414478114478</c:v>
                </c:pt>
                <c:pt idx="6842" formatCode="0.00">
                  <c:v>134.57509652628343</c:v>
                </c:pt>
                <c:pt idx="6843" formatCode="0.00">
                  <c:v>133.81391161928309</c:v>
                </c:pt>
                <c:pt idx="6844" formatCode="0.00">
                  <c:v>132.88236936936937</c:v>
                </c:pt>
                <c:pt idx="6845" formatCode="0.00">
                  <c:v>132.52081250000001</c:v>
                </c:pt>
                <c:pt idx="6846" formatCode="0.00">
                  <c:v>131.72251257861637</c:v>
                </c:pt>
                <c:pt idx="6847" formatCode="0.00">
                  <c:v>131.56244620253165</c:v>
                </c:pt>
                <c:pt idx="6848" formatCode="0.00">
                  <c:v>131.40034076433125</c:v>
                </c:pt>
                <c:pt idx="6849" formatCode="0.00">
                  <c:v>131.1212077588971</c:v>
                </c:pt>
                <c:pt idx="6850" formatCode="0.00">
                  <c:v>130.7855072604066</c:v>
                </c:pt>
                <c:pt idx="6851" formatCode="0.00">
                  <c:v>130.8335003248863</c:v>
                </c:pt>
                <c:pt idx="6852" formatCode="0.00">
                  <c:v>131.00400719424462</c:v>
                </c:pt>
                <c:pt idx="6853" formatCode="0.00">
                  <c:v>130.93147826086957</c:v>
                </c:pt>
                <c:pt idx="6854" formatCode="0.00">
                  <c:v>130.8775177328472</c:v>
                </c:pt>
                <c:pt idx="6855" formatCode="0.00">
                  <c:v>130.92746929238987</c:v>
                </c:pt>
                <c:pt idx="6856" formatCode="0.00">
                  <c:v>130.92311424731184</c:v>
                </c:pt>
                <c:pt idx="6857" formatCode="0.00">
                  <c:v>131.39345316198853</c:v>
                </c:pt>
                <c:pt idx="6858" formatCode="0.00">
                  <c:v>131.5701161048689</c:v>
                </c:pt>
                <c:pt idx="6859" formatCode="0.00">
                  <c:v>131.92361021597532</c:v>
                </c:pt>
                <c:pt idx="6860" formatCode="0.00">
                  <c:v>131.99739116936874</c:v>
                </c:pt>
                <c:pt idx="6861" formatCode="0.00">
                  <c:v>132.01967938931298</c:v>
                </c:pt>
                <c:pt idx="6862" formatCode="0.00">
                  <c:v>132.1143254272759</c:v>
                </c:pt>
                <c:pt idx="6863" formatCode="0.00">
                  <c:v>132.46052978276106</c:v>
                </c:pt>
                <c:pt idx="6864" formatCode="0.00">
                  <c:v>132.53355516514412</c:v>
                </c:pt>
                <c:pt idx="6865" formatCode="0.00">
                  <c:v>132.55359528002819</c:v>
                </c:pt>
                <c:pt idx="6866" formatCode="0.00">
                  <c:v>132.46677558221597</c:v>
                </c:pt>
                <c:pt idx="6867" formatCode="0.00">
                  <c:v>132.22904938271608</c:v>
                </c:pt>
                <c:pt idx="6868" formatCode="0.00">
                  <c:v>132.19035117999294</c:v>
                </c:pt>
                <c:pt idx="6869" formatCode="0.00">
                  <c:v>132.34996416022491</c:v>
                </c:pt>
                <c:pt idx="6870" formatCode="0.00">
                  <c:v>132.06093561931425</c:v>
                </c:pt>
                <c:pt idx="6871" formatCode="0.00">
                  <c:v>131.78919213365822</c:v>
                </c:pt>
                <c:pt idx="6872" formatCode="0.00">
                  <c:v>131.5550697995854</c:v>
                </c:pt>
                <c:pt idx="6873" formatCode="0.00">
                  <c:v>131.25287298317889</c:v>
                </c:pt>
                <c:pt idx="6874" formatCode="0.00">
                  <c:v>131.06163481228671</c:v>
                </c:pt>
                <c:pt idx="6875" formatCode="0.00">
                  <c:v>131.14712563667234</c:v>
                </c:pt>
                <c:pt idx="6876" formatCode="0.00">
                  <c:v>130.81734415145374</c:v>
                </c:pt>
                <c:pt idx="6877" formatCode="0.00">
                  <c:v>131.11446513977774</c:v>
                </c:pt>
                <c:pt idx="6878" formatCode="0.00">
                  <c:v>131.44520766129034</c:v>
                </c:pt>
                <c:pt idx="6879" formatCode="0.00">
                  <c:v>132.01804201680676</c:v>
                </c:pt>
                <c:pt idx="6880" formatCode="0.00">
                  <c:v>132.67980700572588</c:v>
                </c:pt>
                <c:pt idx="6881" formatCode="0.00">
                  <c:v>133.6798074324324</c:v>
                </c:pt>
                <c:pt idx="6882" formatCode="0.00">
                  <c:v>134.91511864406783</c:v>
                </c:pt>
                <c:pt idx="6883" formatCode="0.00">
                  <c:v>135.79296254681651</c:v>
                </c:pt>
                <c:pt idx="6884" formatCode="0.00">
                  <c:v>137.19624204039715</c:v>
                </c:pt>
                <c:pt idx="6885" formatCode="0.00">
                  <c:v>138.61497934595531</c:v>
                </c:pt>
                <c:pt idx="6886" formatCode="0.00">
                  <c:v>140.35599307958483</c:v>
                </c:pt>
                <c:pt idx="6887" formatCode="0.00">
                  <c:v>141.74245682451257</c:v>
                </c:pt>
                <c:pt idx="6888" formatCode="0.00">
                  <c:v>143.15423206160307</c:v>
                </c:pt>
                <c:pt idx="6889" formatCode="0.00">
                  <c:v>144.70094014084509</c:v>
                </c:pt>
                <c:pt idx="6890" formatCode="0.00">
                  <c:v>146.14441592920355</c:v>
                </c:pt>
                <c:pt idx="6891" formatCode="0.00">
                  <c:v>147.29900640113797</c:v>
                </c:pt>
                <c:pt idx="6892" formatCode="0.00">
                  <c:v>148.65099571275456</c:v>
                </c:pt>
                <c:pt idx="6893" formatCode="0.00">
                  <c:v>149.64051256281414</c:v>
                </c:pt>
                <c:pt idx="6894" formatCode="0.00">
                  <c:v>150.63926080691647</c:v>
                </c:pt>
                <c:pt idx="6895" formatCode="0.00">
                  <c:v>151.5846353111433</c:v>
                </c:pt>
                <c:pt idx="6896" formatCode="0.00">
                  <c:v>152.09800000000001</c:v>
                </c:pt>
                <c:pt idx="6897" formatCode="0.00">
                  <c:v>152.81261622807023</c:v>
                </c:pt>
                <c:pt idx="6898" formatCode="0.00">
                  <c:v>153.14562307127113</c:v>
                </c:pt>
                <c:pt idx="6899" formatCode="0.00">
                  <c:v>153.87304431314627</c:v>
                </c:pt>
                <c:pt idx="6900" formatCode="0.00">
                  <c:v>153.83583537718323</c:v>
                </c:pt>
                <c:pt idx="6901" formatCode="0.00">
                  <c:v>154.05952466367714</c:v>
                </c:pt>
                <c:pt idx="6902" formatCode="0.00">
                  <c:v>154.21547933884301</c:v>
                </c:pt>
                <c:pt idx="6903" formatCode="0.00">
                  <c:v>154.30665079365085</c:v>
                </c:pt>
                <c:pt idx="6904" formatCode="0.00">
                  <c:v>154.13966286583047</c:v>
                </c:pt>
                <c:pt idx="6905" formatCode="0.00">
                  <c:v>154.03295798319326</c:v>
                </c:pt>
                <c:pt idx="6906" formatCode="0.00">
                  <c:v>153.92902613374332</c:v>
                </c:pt>
                <c:pt idx="6907" formatCode="0.00">
                  <c:v>153.75700850405875</c:v>
                </c:pt>
                <c:pt idx="6908" formatCode="0.00">
                  <c:v>153.77707766990292</c:v>
                </c:pt>
                <c:pt idx="6909" formatCode="0.00">
                  <c:v>153.72994617784718</c:v>
                </c:pt>
                <c:pt idx="6910" formatCode="0.00">
                  <c:v>153.74267161845194</c:v>
                </c:pt>
                <c:pt idx="6911" formatCode="0.00">
                  <c:v>153.5418649706458</c:v>
                </c:pt>
                <c:pt idx="6912" formatCode="0.00">
                  <c:v>153.1382446183953</c:v>
                </c:pt>
                <c:pt idx="6913" formatCode="0.00">
                  <c:v>153.46225839188136</c:v>
                </c:pt>
                <c:pt idx="6914" formatCode="0.00">
                  <c:v>153.11805836575877</c:v>
                </c:pt>
                <c:pt idx="6915" formatCode="0.00">
                  <c:v>153.1593815789474</c:v>
                </c:pt>
                <c:pt idx="6916" formatCode="0.00">
                  <c:v>152.93555956956189</c:v>
                </c:pt>
                <c:pt idx="6917" formatCode="0.00">
                  <c:v>152.44470545593285</c:v>
                </c:pt>
                <c:pt idx="6918" formatCode="0.00">
                  <c:v>151.37149413545217</c:v>
                </c:pt>
                <c:pt idx="6919" formatCode="0.00">
                  <c:v>150.3795540540541</c:v>
                </c:pt>
                <c:pt idx="6920" formatCode="0.00">
                  <c:v>149.53614986984007</c:v>
                </c:pt>
                <c:pt idx="6921" formatCode="0.00">
                  <c:v>149.78512389380535</c:v>
                </c:pt>
                <c:pt idx="6922" formatCode="0.00">
                  <c:v>149.71956547183618</c:v>
                </c:pt>
                <c:pt idx="6923" formatCode="0.00">
                  <c:v>150.02362477297496</c:v>
                </c:pt>
                <c:pt idx="6924" formatCode="0.00">
                  <c:v>149.76706283856987</c:v>
                </c:pt>
                <c:pt idx="6925" formatCode="0.00">
                  <c:v>149.2065483870968</c:v>
                </c:pt>
                <c:pt idx="6926" formatCode="0.00">
                  <c:v>148.65025490196084</c:v>
                </c:pt>
                <c:pt idx="6927" formatCode="0.00">
                  <c:v>148.89693174546747</c:v>
                </c:pt>
                <c:pt idx="6928" formatCode="0.00">
                  <c:v>148.65292206872127</c:v>
                </c:pt>
                <c:pt idx="6929" formatCode="0.00">
                  <c:v>148.71146181046677</c:v>
                </c:pt>
                <c:pt idx="6930" formatCode="0.00">
                  <c:v>148.71345920169551</c:v>
                </c:pt>
                <c:pt idx="6931" formatCode="0.00">
                  <c:v>149.14197526501769</c:v>
                </c:pt>
                <c:pt idx="6932" formatCode="0.00">
                  <c:v>149.32525680933858</c:v>
                </c:pt>
                <c:pt idx="6933" formatCode="0.00">
                  <c:v>149.44806378454996</c:v>
                </c:pt>
                <c:pt idx="6934" formatCode="0.00">
                  <c:v>149.57021393034827</c:v>
                </c:pt>
                <c:pt idx="6935" formatCode="0.00">
                  <c:v>149.5718235294118</c:v>
                </c:pt>
                <c:pt idx="6936" formatCode="0.00">
                  <c:v>149.88603149606303</c:v>
                </c:pt>
                <c:pt idx="6937" formatCode="0.00">
                  <c:v>149.76659195402303</c:v>
                </c:pt>
                <c:pt idx="6938" formatCode="0.00">
                  <c:v>150.07955259366</c:v>
                </c:pt>
                <c:pt idx="6939" formatCode="0.00">
                  <c:v>150.39454095994228</c:v>
                </c:pt>
                <c:pt idx="6940" formatCode="0.00">
                  <c:v>150.33286623282726</c:v>
                </c:pt>
                <c:pt idx="6941" formatCode="0.00">
                  <c:v>150.52168621064064</c:v>
                </c:pt>
                <c:pt idx="6942" formatCode="0.00">
                  <c:v>150.33258016648574</c:v>
                </c:pt>
                <c:pt idx="6943" formatCode="0.00">
                  <c:v>150.39886169442434</c:v>
                </c:pt>
                <c:pt idx="6944" formatCode="0.00">
                  <c:v>150.46021115537852</c:v>
                </c:pt>
                <c:pt idx="6945" formatCode="0.00">
                  <c:v>150.83869721115536</c:v>
                </c:pt>
                <c:pt idx="6946" formatCode="0.00">
                  <c:v>152.0245816141875</c:v>
                </c:pt>
                <c:pt idx="6947" formatCode="0.00">
                  <c:v>151.40144621513943</c:v>
                </c:pt>
                <c:pt idx="6948" formatCode="0.00">
                  <c:v>151.33558064516129</c:v>
                </c:pt>
                <c:pt idx="6949" formatCode="0.00">
                  <c:v>151.27959412404789</c:v>
                </c:pt>
                <c:pt idx="6950" formatCode="0.00">
                  <c:v>151.40319963702365</c:v>
                </c:pt>
                <c:pt idx="6951" formatCode="0.00">
                  <c:v>151.72177224845626</c:v>
                </c:pt>
                <c:pt idx="6952" formatCode="0.00">
                  <c:v>151.72300000000001</c:v>
                </c:pt>
                <c:pt idx="6953" formatCode="0.00">
                  <c:v>151.79140495265844</c:v>
                </c:pt>
                <c:pt idx="6954" formatCode="0.00">
                  <c:v>151.85361930783247</c:v>
                </c:pt>
                <c:pt idx="6955" formatCode="0.00">
                  <c:v>152.17368173532631</c:v>
                </c:pt>
                <c:pt idx="6956" formatCode="0.00">
                  <c:v>151.98319686474667</c:v>
                </c:pt>
                <c:pt idx="6957" formatCode="0.00">
                  <c:v>152.36108394160581</c:v>
                </c:pt>
                <c:pt idx="6958" formatCode="0.00">
                  <c:v>152.29857095950385</c:v>
                </c:pt>
                <c:pt idx="6959" formatCode="0.00">
                  <c:v>152.17368173532631</c:v>
                </c:pt>
                <c:pt idx="6960" formatCode="0.00">
                  <c:v>152.22751965065504</c:v>
                </c:pt>
                <c:pt idx="6961" formatCode="0.00">
                  <c:v>152.03424183006538</c:v>
                </c:pt>
                <c:pt idx="6962" formatCode="0.00">
                  <c:v>151.9577358900145</c:v>
                </c:pt>
                <c:pt idx="6963" formatCode="0.00">
                  <c:v>152.06695683453236</c:v>
                </c:pt>
                <c:pt idx="6964" formatCode="0.00">
                  <c:v>151.67418656182988</c:v>
                </c:pt>
                <c:pt idx="6965" formatCode="0.00">
                  <c:v>151.84574021352313</c:v>
                </c:pt>
                <c:pt idx="6966" formatCode="0.00">
                  <c:v>151.88848638132302</c:v>
                </c:pt>
                <c:pt idx="6967" formatCode="0.00">
                  <c:v>151.49471158557932</c:v>
                </c:pt>
                <c:pt idx="6968" formatCode="0.00">
                  <c:v>151.34910533610537</c:v>
                </c:pt>
                <c:pt idx="6969" formatCode="0.00">
                  <c:v>150.96413168724283</c:v>
                </c:pt>
                <c:pt idx="6970" formatCode="0.00">
                  <c:v>150.82666723259763</c:v>
                </c:pt>
                <c:pt idx="6971" formatCode="0.00">
                  <c:v>150.56861155913981</c:v>
                </c:pt>
                <c:pt idx="6972" formatCode="0.00">
                  <c:v>150.37655311355311</c:v>
                </c:pt>
                <c:pt idx="6973" formatCode="0.00">
                  <c:v>150.36466831846715</c:v>
                </c:pt>
                <c:pt idx="6974" formatCode="0.00">
                  <c:v>150.292382797111</c:v>
                </c:pt>
                <c:pt idx="6975" formatCode="0.00">
                  <c:v>150.45137626344965</c:v>
                </c:pt>
                <c:pt idx="6976" formatCode="0.00">
                  <c:v>150.2146364225535</c:v>
                </c:pt>
                <c:pt idx="6977" formatCode="0.00">
                  <c:v>150.20318058690748</c:v>
                </c:pt>
                <c:pt idx="6978" formatCode="0.00">
                  <c:v>149.91884832904884</c:v>
                </c:pt>
                <c:pt idx="6979" formatCode="0.00">
                  <c:v>150.02525176169127</c:v>
                </c:pt>
                <c:pt idx="6980" formatCode="0.00">
                  <c:v>149.91330380556448</c:v>
                </c:pt>
                <c:pt idx="6981" formatCode="0.00">
                  <c:v>150.02195140664966</c:v>
                </c:pt>
                <c:pt idx="6982" formatCode="0.00">
                  <c:v>150.07599968020472</c:v>
                </c:pt>
                <c:pt idx="6983" formatCode="0.00">
                  <c:v>150.35997309417044</c:v>
                </c:pt>
                <c:pt idx="6984" formatCode="0.00">
                  <c:v>150.47281713185757</c:v>
                </c:pt>
                <c:pt idx="6985" formatCode="0.00">
                  <c:v>150.75407430041818</c:v>
                </c:pt>
                <c:pt idx="6986" formatCode="0.00">
                  <c:v>150.87245554123712</c:v>
                </c:pt>
                <c:pt idx="6987" formatCode="0.00">
                  <c:v>150.87742866365403</c:v>
                </c:pt>
                <c:pt idx="6988" formatCode="0.00">
                  <c:v>151.21594307891331</c:v>
                </c:pt>
                <c:pt idx="6989" formatCode="0.00">
                  <c:v>151.33127016520896</c:v>
                </c:pt>
                <c:pt idx="6990" formatCode="0.00">
                  <c:v>151.22221180668183</c:v>
                </c:pt>
                <c:pt idx="6991" formatCode="0.00">
                  <c:v>151.39692857142862</c:v>
                </c:pt>
                <c:pt idx="6992" formatCode="0.00">
                  <c:v>151.39770913227173</c:v>
                </c:pt>
                <c:pt idx="6993" formatCode="0.00">
                  <c:v>151.79399576960625</c:v>
                </c:pt>
                <c:pt idx="6994" formatCode="0.00">
                  <c:v>152.02554480286739</c:v>
                </c:pt>
                <c:pt idx="6995" formatCode="0.00">
                  <c:v>152.36777821265494</c:v>
                </c:pt>
                <c:pt idx="6996" formatCode="0.00">
                  <c:v>152.43176430205952</c:v>
                </c:pt>
                <c:pt idx="6997" formatCode="0.00">
                  <c:v>152.72141519318927</c:v>
                </c:pt>
                <c:pt idx="6998" formatCode="0.00">
                  <c:v>152.73010958005253</c:v>
                </c:pt>
                <c:pt idx="6999" formatCode="0.00">
                  <c:v>152.68446381578951</c:v>
                </c:pt>
                <c:pt idx="7000" formatCode="0.00">
                  <c:v>152.8109056728232</c:v>
                </c:pt>
                <c:pt idx="7001" formatCode="0.00">
                  <c:v>152.82204730400267</c:v>
                </c:pt>
                <c:pt idx="7002" formatCode="0.00">
                  <c:v>153.00661313868613</c:v>
                </c:pt>
                <c:pt idx="7003" formatCode="0.00">
                  <c:v>153.07776554705691</c:v>
                </c:pt>
                <c:pt idx="7004" formatCode="0.00">
                  <c:v>153.03242314104702</c:v>
                </c:pt>
                <c:pt idx="7005" formatCode="0.00">
                  <c:v>153.32888176352708</c:v>
                </c:pt>
                <c:pt idx="7006" formatCode="0.00">
                  <c:v>153.33162253426946</c:v>
                </c:pt>
                <c:pt idx="7007" formatCode="0.00">
                  <c:v>153.44406617647056</c:v>
                </c:pt>
                <c:pt idx="7008" formatCode="0.00">
                  <c:v>153.20206302100701</c:v>
                </c:pt>
                <c:pt idx="7009" formatCode="0.00">
                  <c:v>153.42811318242346</c:v>
                </c:pt>
                <c:pt idx="7010" formatCode="0.00">
                  <c:v>153.17740172356648</c:v>
                </c:pt>
                <c:pt idx="7011" formatCode="0.00">
                  <c:v>153.03997129660181</c:v>
                </c:pt>
                <c:pt idx="7012" formatCode="0.00">
                  <c:v>152.74547778874631</c:v>
                </c:pt>
                <c:pt idx="7013" formatCode="0.00">
                  <c:v>153.32511281382463</c:v>
                </c:pt>
                <c:pt idx="7014" formatCode="0.00">
                  <c:v>153.5239542356378</c:v>
                </c:pt>
                <c:pt idx="7015" formatCode="0.00">
                  <c:v>152.88577867528275</c:v>
                </c:pt>
                <c:pt idx="7016" formatCode="0.00">
                  <c:v>152.65108373590982</c:v>
                </c:pt>
                <c:pt idx="7017" formatCode="0.00">
                  <c:v>152.35237159345945</c:v>
                </c:pt>
                <c:pt idx="7018" formatCode="0.00">
                  <c:v>151.94721052631581</c:v>
                </c:pt>
                <c:pt idx="7019" formatCode="0.00">
                  <c:v>152.03926150428441</c:v>
                </c:pt>
                <c:pt idx="7020" formatCode="0.00">
                  <c:v>152.01236948297608</c:v>
                </c:pt>
                <c:pt idx="7021" formatCode="0.00">
                  <c:v>152.04370175438598</c:v>
                </c:pt>
                <c:pt idx="7022" formatCode="0.00">
                  <c:v>152.18122429906543</c:v>
                </c:pt>
                <c:pt idx="7023" formatCode="0.00">
                  <c:v>152.12078675784895</c:v>
                </c:pt>
                <c:pt idx="7024" formatCode="0.00">
                  <c:v>152.06898755832037</c:v>
                </c:pt>
                <c:pt idx="7025" formatCode="0.00">
                  <c:v>152.07464383561646</c:v>
                </c:pt>
                <c:pt idx="7026" formatCode="0.00">
                  <c:v>152.18848377028718</c:v>
                </c:pt>
                <c:pt idx="7027" formatCode="0.00">
                  <c:v>152.47068147684607</c:v>
                </c:pt>
                <c:pt idx="7028" formatCode="0.00">
                  <c:v>152.31472413793108</c:v>
                </c:pt>
                <c:pt idx="7029" formatCode="0.00">
                  <c:v>152.15670881706939</c:v>
                </c:pt>
                <c:pt idx="7030" formatCode="0.00">
                  <c:v>152.54025416273959</c:v>
                </c:pt>
                <c:pt idx="7031" formatCode="0.00">
                  <c:v>152.54641194968556</c:v>
                </c:pt>
                <c:pt idx="7032" formatCode="0.00">
                  <c:v>152.60849322407819</c:v>
                </c:pt>
                <c:pt idx="7033" formatCode="0.00">
                  <c:v>152.78804740834389</c:v>
                </c:pt>
                <c:pt idx="7034" formatCode="0.00">
                  <c:v>152.58491563590232</c:v>
                </c:pt>
                <c:pt idx="7035" formatCode="0.00">
                  <c:v>152.82231528662425</c:v>
                </c:pt>
                <c:pt idx="7036" formatCode="0.00">
                  <c:v>153.05932587859425</c:v>
                </c:pt>
                <c:pt idx="7037" formatCode="0.00">
                  <c:v>153.17867905188987</c:v>
                </c:pt>
                <c:pt idx="7038" formatCode="0.00">
                  <c:v>153.69111296534021</c:v>
                </c:pt>
                <c:pt idx="7039" formatCode="0.00">
                  <c:v>153.69708360128618</c:v>
                </c:pt>
                <c:pt idx="7040" formatCode="0.00">
                  <c:v>154.04084036047641</c:v>
                </c:pt>
                <c:pt idx="7041" formatCode="0.00">
                  <c:v>154.33221587608909</c:v>
                </c:pt>
                <c:pt idx="7042" formatCode="0.00">
                  <c:v>154.52490476190482</c:v>
                </c:pt>
                <c:pt idx="7043" formatCode="0.00">
                  <c:v>154.48829258777636</c:v>
                </c:pt>
                <c:pt idx="7044" formatCode="0.00">
                  <c:v>154.51251044386427</c:v>
                </c:pt>
                <c:pt idx="7045" formatCode="0.00">
                  <c:v>154.81786406812972</c:v>
                </c:pt>
                <c:pt idx="7046" formatCode="0.00">
                  <c:v>154.8435656034199</c:v>
                </c:pt>
                <c:pt idx="7047" formatCode="0.00">
                  <c:v>154.69291424802114</c:v>
                </c:pt>
                <c:pt idx="7048" formatCode="0.00">
                  <c:v>155.05079358253391</c:v>
                </c:pt>
                <c:pt idx="7049" formatCode="0.00">
                  <c:v>155.30440391636245</c:v>
                </c:pt>
                <c:pt idx="7050" formatCode="0.00">
                  <c:v>155.68569846564378</c:v>
                </c:pt>
                <c:pt idx="7051" formatCode="0.00">
                  <c:v>156.07633892617451</c:v>
                </c:pt>
                <c:pt idx="7052" formatCode="0.00">
                  <c:v>156.1724129554656</c:v>
                </c:pt>
                <c:pt idx="7053" formatCode="0.00">
                  <c:v>156.67740677966103</c:v>
                </c:pt>
                <c:pt idx="7054" formatCode="0.00">
                  <c:v>156.87195040760869</c:v>
                </c:pt>
                <c:pt idx="7055" formatCode="0.00">
                  <c:v>156.54451618398642</c:v>
                </c:pt>
                <c:pt idx="7056" formatCode="0.00">
                  <c:v>156.79345035823954</c:v>
                </c:pt>
                <c:pt idx="7057" formatCode="0.00">
                  <c:v>156.90701432469305</c:v>
                </c:pt>
                <c:pt idx="7058" formatCode="0.00">
                  <c:v>157.08522032742155</c:v>
                </c:pt>
                <c:pt idx="7059" formatCode="0.00">
                  <c:v>157.2168776904681</c:v>
                </c:pt>
                <c:pt idx="7060" formatCode="0.00">
                  <c:v>157.35827050017014</c:v>
                </c:pt>
                <c:pt idx="7061" formatCode="0.00">
                  <c:v>157.35827050017014</c:v>
                </c:pt>
                <c:pt idx="7062" formatCode="0.00">
                  <c:v>157.63002308214533</c:v>
                </c:pt>
                <c:pt idx="7063" formatCode="0.00">
                  <c:v>157.61875951498823</c:v>
                </c:pt>
                <c:pt idx="7064" formatCode="0.00">
                  <c:v>157.62636235766919</c:v>
                </c:pt>
                <c:pt idx="7065" formatCode="0.00">
                  <c:v>157.75158713762085</c:v>
                </c:pt>
                <c:pt idx="7066" formatCode="0.00">
                  <c:v>158.04140344484932</c:v>
                </c:pt>
                <c:pt idx="7067" formatCode="0.00">
                  <c:v>158.06580528052811</c:v>
                </c:pt>
                <c:pt idx="7068" formatCode="0.00">
                  <c:v>158.28833617579537</c:v>
                </c:pt>
                <c:pt idx="7069" formatCode="0.00">
                  <c:v>158.30711764705882</c:v>
                </c:pt>
                <c:pt idx="7070" formatCode="0.00">
                  <c:v>158.6283783431181</c:v>
                </c:pt>
                <c:pt idx="7071" formatCode="0.00">
                  <c:v>158.83618463041356</c:v>
                </c:pt>
                <c:pt idx="7072" formatCode="0.00">
                  <c:v>158.91506101914965</c:v>
                </c:pt>
                <c:pt idx="7073" formatCode="0.00">
                  <c:v>158.77481612172227</c:v>
                </c:pt>
                <c:pt idx="7074" formatCode="0.00">
                  <c:v>158.8944382896016</c:v>
                </c:pt>
                <c:pt idx="7075" formatCode="0.00">
                  <c:v>158.67547974068071</c:v>
                </c:pt>
                <c:pt idx="7076" formatCode="0.00">
                  <c:v>158.63800000000001</c:v>
                </c:pt>
                <c:pt idx="7077" formatCode="0.00">
                  <c:v>158.87345188556571</c:v>
                </c:pt>
                <c:pt idx="7078" formatCode="0.00">
                  <c:v>158.71597754637162</c:v>
                </c:pt>
                <c:pt idx="7079" formatCode="0.00">
                  <c:v>158.73634528855564</c:v>
                </c:pt>
                <c:pt idx="7080" formatCode="0.00">
                  <c:v>158.59843165467629</c:v>
                </c:pt>
                <c:pt idx="7081" formatCode="0.00">
                  <c:v>158.96929714660547</c:v>
                </c:pt>
                <c:pt idx="7082" formatCode="0.00">
                  <c:v>158.99860855263159</c:v>
                </c:pt>
                <c:pt idx="7083" formatCode="0.00">
                  <c:v>159.21354491413476</c:v>
                </c:pt>
                <c:pt idx="7084" formatCode="0.00">
                  <c:v>159.46715425355842</c:v>
                </c:pt>
                <c:pt idx="7085" formatCode="0.00">
                  <c:v>159.72194160583942</c:v>
                </c:pt>
                <c:pt idx="7086" formatCode="0.00">
                  <c:v>160.37076005317383</c:v>
                </c:pt>
                <c:pt idx="7087" formatCode="0.00">
                  <c:v>160.33515379494011</c:v>
                </c:pt>
                <c:pt idx="7088" formatCode="0.00">
                  <c:v>161.20025033288951</c:v>
                </c:pt>
                <c:pt idx="7089" formatCode="0.00">
                  <c:v>163.50842124542126</c:v>
                </c:pt>
                <c:pt idx="7090" formatCode="0.00">
                  <c:v>165.06519780219782</c:v>
                </c:pt>
                <c:pt idx="7091" formatCode="0.00">
                  <c:v>169.56611355311358</c:v>
                </c:pt>
                <c:pt idx="7092" formatCode="0.00">
                  <c:v>166.32456405990018</c:v>
                </c:pt>
                <c:pt idx="7093" formatCode="0.00">
                  <c:v>163.2610877951447</c:v>
                </c:pt>
                <c:pt idx="7094" formatCode="0.00">
                  <c:v>167.3586738768719</c:v>
                </c:pt>
                <c:pt idx="7095" formatCode="0.00">
                  <c:v>172.42013335550388</c:v>
                </c:pt>
                <c:pt idx="7096" formatCode="0.00">
                  <c:v>177.37561635638303</c:v>
                </c:pt>
                <c:pt idx="7097" formatCode="0.00">
                  <c:v>181.4595769358591</c:v>
                </c:pt>
                <c:pt idx="7098" formatCode="0.00">
                  <c:v>178.14198406374501</c:v>
                </c:pt>
                <c:pt idx="7099" formatCode="0.00">
                  <c:v>180.11901790450932</c:v>
                </c:pt>
                <c:pt idx="7100" formatCode="0.00">
                  <c:v>178.14198406374501</c:v>
                </c:pt>
                <c:pt idx="7101" formatCode="0.00">
                  <c:v>175.31104181878527</c:v>
                </c:pt>
                <c:pt idx="7102" formatCode="0.00">
                  <c:v>170.86124677472708</c:v>
                </c:pt>
                <c:pt idx="7103" formatCode="0.00">
                  <c:v>170.4286755863892</c:v>
                </c:pt>
                <c:pt idx="7104" formatCode="0.00">
                  <c:v>169.74364250411864</c:v>
                </c:pt>
                <c:pt idx="7105" formatCode="0.00">
                  <c:v>176.73176030333008</c:v>
                </c:pt>
                <c:pt idx="7106" formatCode="0.00">
                  <c:v>184.77702177499179</c:v>
                </c:pt>
                <c:pt idx="7107" formatCode="0.00">
                  <c:v>190.57494471865749</c:v>
                </c:pt>
                <c:pt idx="7108" formatCode="0.00">
                  <c:v>189.29050410509032</c:v>
                </c:pt>
                <c:pt idx="7109" formatCode="0.00">
                  <c:v>183.97740261865798</c:v>
                </c:pt>
                <c:pt idx="7110" formatCode="0.00">
                  <c:v>177.55237072057389</c:v>
                </c:pt>
                <c:pt idx="7111" formatCode="0.00">
                  <c:v>171.69518821230869</c:v>
                </c:pt>
                <c:pt idx="7112" formatCode="0.00">
                  <c:v>168.83728478543566</c:v>
                </c:pt>
                <c:pt idx="7113" formatCode="0.00">
                  <c:v>167.68007237909771</c:v>
                </c:pt>
                <c:pt idx="7114" formatCode="0.00">
                  <c:v>165.66984687601166</c:v>
                </c:pt>
                <c:pt idx="7115" formatCode="0.00">
                  <c:v>164.04906001936109</c:v>
                </c:pt>
                <c:pt idx="7116" formatCode="0.00">
                  <c:v>163.60627758121589</c:v>
                </c:pt>
                <c:pt idx="7117" formatCode="0.00">
                  <c:v>164.46996852922288</c:v>
                </c:pt>
                <c:pt idx="7118" formatCode="0.00">
                  <c:v>165.72956510583714</c:v>
                </c:pt>
                <c:pt idx="7119" formatCode="0.00">
                  <c:v>167.01749293966625</c:v>
                </c:pt>
                <c:pt idx="7120" formatCode="0.00">
                  <c:v>168.2683823907455</c:v>
                </c:pt>
                <c:pt idx="7121" formatCode="0.00">
                  <c:v>169.41499549404574</c:v>
                </c:pt>
                <c:pt idx="7122" formatCode="0.00">
                  <c:v>170.19082258064518</c:v>
                </c:pt>
                <c:pt idx="7123" formatCode="0.00">
                  <c:v>171.07319715578544</c:v>
                </c:pt>
                <c:pt idx="7124" formatCode="0.00">
                  <c:v>171.09571164450213</c:v>
                </c:pt>
                <c:pt idx="7125" formatCode="0.00">
                  <c:v>171.10283739837402</c:v>
                </c:pt>
                <c:pt idx="7126" formatCode="0.00">
                  <c:v>170.76659594638772</c:v>
                </c:pt>
                <c:pt idx="7127" formatCode="0.00">
                  <c:v>170.66084681130835</c:v>
                </c:pt>
                <c:pt idx="7128" formatCode="0.00">
                  <c:v>170.16988058220315</c:v>
                </c:pt>
                <c:pt idx="7129" formatCode="0.00">
                  <c:v>169.41550000000004</c:v>
                </c:pt>
                <c:pt idx="7130" formatCode="0.00">
                  <c:v>169.2556199261993</c:v>
                </c:pt>
                <c:pt idx="7131" formatCode="0.00">
                  <c:v>168.52397972972972</c:v>
                </c:pt>
                <c:pt idx="7132" formatCode="0.00">
                  <c:v>168.00551955117308</c:v>
                </c:pt>
                <c:pt idx="7133" formatCode="0.00">
                  <c:v>167.65913278576318</c:v>
                </c:pt>
                <c:pt idx="7134" formatCode="0.00">
                  <c:v>167.05940151515154</c:v>
                </c:pt>
                <c:pt idx="7135" formatCode="0.00">
                  <c:v>166.02598926220989</c:v>
                </c:pt>
                <c:pt idx="7136" formatCode="0.00">
                  <c:v>165.82142911877395</c:v>
                </c:pt>
                <c:pt idx="7137" formatCode="0.00">
                  <c:v>164.95177014716191</c:v>
                </c:pt>
                <c:pt idx="7138" formatCode="0.00">
                  <c:v>164.30597287777383</c:v>
                </c:pt>
                <c:pt idx="7139" formatCode="0.00">
                  <c:v>164.15306024096387</c:v>
                </c:pt>
                <c:pt idx="7140" formatCode="0.00">
                  <c:v>163.88211554921546</c:v>
                </c:pt>
                <c:pt idx="7141" formatCode="0.00">
                  <c:v>163.40633094299031</c:v>
                </c:pt>
                <c:pt idx="7142" formatCode="0.00">
                  <c:v>163.12234680620716</c:v>
                </c:pt>
                <c:pt idx="7143" formatCode="0.00">
                  <c:v>163.09557630813956</c:v>
                </c:pt>
                <c:pt idx="7144" formatCode="0.00">
                  <c:v>162.75256808199123</c:v>
                </c:pt>
                <c:pt idx="7145" formatCode="0.00">
                  <c:v>162.51705007363771</c:v>
                </c:pt>
                <c:pt idx="7146" formatCode="0.00">
                  <c:v>162.66068518518517</c:v>
                </c:pt>
                <c:pt idx="7147" formatCode="0.00">
                  <c:v>162.54372625698326</c:v>
                </c:pt>
                <c:pt idx="7148" formatCode="0.00">
                  <c:v>162.22976029962547</c:v>
                </c:pt>
                <c:pt idx="7149" formatCode="0.00">
                  <c:v>162.48403085026342</c:v>
                </c:pt>
                <c:pt idx="7150" formatCode="0.00">
                  <c:v>162.31908974358979</c:v>
                </c:pt>
                <c:pt idx="7151" formatCode="0.00">
                  <c:v>162.16651872871739</c:v>
                </c:pt>
                <c:pt idx="7152" formatCode="0.00">
                  <c:v>162.18487500000003</c:v>
                </c:pt>
                <c:pt idx="7153" formatCode="0.00">
                  <c:v>162.26679362670714</c:v>
                </c:pt>
                <c:pt idx="7154" formatCode="0.00">
                  <c:v>162.05553505115577</c:v>
                </c:pt>
                <c:pt idx="7155" formatCode="0.00">
                  <c:v>161.75846485260772</c:v>
                </c:pt>
                <c:pt idx="7156" formatCode="0.00">
                  <c:v>161.96755400828005</c:v>
                </c:pt>
                <c:pt idx="7157" formatCode="0.00">
                  <c:v>161.63028395061733</c:v>
                </c:pt>
                <c:pt idx="7158" formatCode="0.00">
                  <c:v>161.81272118959106</c:v>
                </c:pt>
                <c:pt idx="7159" formatCode="0.00">
                  <c:v>161.64399188790563</c:v>
                </c:pt>
                <c:pt idx="7160" formatCode="0.00">
                  <c:v>161.15508698830413</c:v>
                </c:pt>
                <c:pt idx="7161" formatCode="0.00">
                  <c:v>161.16738247011955</c:v>
                </c:pt>
                <c:pt idx="7162" formatCode="0.00">
                  <c:v>160.87879892280074</c:v>
                </c:pt>
                <c:pt idx="7163" formatCode="0.00">
                  <c:v>160.66496078431376</c:v>
                </c:pt>
                <c:pt idx="7164" formatCode="0.00">
                  <c:v>160.39551946213734</c:v>
                </c:pt>
                <c:pt idx="7165" formatCode="0.00">
                  <c:v>159.9563895921238</c:v>
                </c:pt>
                <c:pt idx="7166" formatCode="0.00">
                  <c:v>159.78224422673205</c:v>
                </c:pt>
                <c:pt idx="7167" formatCode="0.00">
                  <c:v>159.9308583885595</c:v>
                </c:pt>
                <c:pt idx="7168" formatCode="0.00">
                  <c:v>159.77734782608698</c:v>
                </c:pt>
                <c:pt idx="7169" formatCode="0.00">
                  <c:v>159.6914351145038</c:v>
                </c:pt>
                <c:pt idx="7170" formatCode="0.00">
                  <c:v>159.51013740458018</c:v>
                </c:pt>
                <c:pt idx="7171" formatCode="0.00">
                  <c:v>159.51013740458018</c:v>
                </c:pt>
                <c:pt idx="7172" formatCode="0.00">
                  <c:v>159.63886805555555</c:v>
                </c:pt>
                <c:pt idx="7173" formatCode="0.00">
                  <c:v>159.71519054242006</c:v>
                </c:pt>
                <c:pt idx="7174" formatCode="0.00">
                  <c:v>159.68149721059976</c:v>
                </c:pt>
                <c:pt idx="7175" formatCode="0.00">
                  <c:v>159.48386104305214</c:v>
                </c:pt>
                <c:pt idx="7176" formatCode="0.00">
                  <c:v>159.46345678144769</c:v>
                </c:pt>
                <c:pt idx="7177" formatCode="0.00">
                  <c:v>159.63676412429379</c:v>
                </c:pt>
                <c:pt idx="7178" formatCode="0.00">
                  <c:v>159.88014589989351</c:v>
                </c:pt>
                <c:pt idx="7179" formatCode="0.00">
                  <c:v>159.87582554405995</c:v>
                </c:pt>
                <c:pt idx="7180" formatCode="0.00">
                  <c:v>159.60546330110995</c:v>
                </c:pt>
                <c:pt idx="7181" formatCode="0.00">
                  <c:v>159.64928191298097</c:v>
                </c:pt>
                <c:pt idx="7182" formatCode="0.00">
                  <c:v>159.80266822935451</c:v>
                </c:pt>
                <c:pt idx="7183" formatCode="0.00">
                  <c:v>159.51941720896605</c:v>
                </c:pt>
                <c:pt idx="7184" formatCode="0.00">
                  <c:v>158.84699710354818</c:v>
                </c:pt>
                <c:pt idx="7185" formatCode="0.00">
                  <c:v>159.12416152450098</c:v>
                </c:pt>
                <c:pt idx="7186" formatCode="0.00">
                  <c:v>158.94859229651163</c:v>
                </c:pt>
                <c:pt idx="7187" formatCode="0.00">
                  <c:v>159.03167030965398</c:v>
                </c:pt>
                <c:pt idx="7188" formatCode="0.00">
                  <c:v>159.19029265619295</c:v>
                </c:pt>
                <c:pt idx="7189" formatCode="0.00">
                  <c:v>159.47087545787545</c:v>
                </c:pt>
                <c:pt idx="7190" formatCode="0.00">
                  <c:v>159.69730723998532</c:v>
                </c:pt>
                <c:pt idx="7191" formatCode="0.00">
                  <c:v>159.66163619609293</c:v>
                </c:pt>
                <c:pt idx="7192" formatCode="0.00">
                  <c:v>160.08335872781066</c:v>
                </c:pt>
                <c:pt idx="7193" formatCode="0.00">
                  <c:v>160.24241394658756</c:v>
                </c:pt>
                <c:pt idx="7194" formatCode="0.00">
                  <c:v>160.27984034238929</c:v>
                </c:pt>
                <c:pt idx="7195" formatCode="0.00">
                  <c:v>160.51262658700523</c:v>
                </c:pt>
                <c:pt idx="7196" formatCode="0.00">
                  <c:v>160.80287270685139</c:v>
                </c:pt>
                <c:pt idx="7197" formatCode="0.00">
                  <c:v>160.70237687687691</c:v>
                </c:pt>
                <c:pt idx="7198" formatCode="0.00">
                  <c:v>160.85410567882661</c:v>
                </c:pt>
                <c:pt idx="7199" formatCode="0.00">
                  <c:v>160.72518961625286</c:v>
                </c:pt>
                <c:pt idx="7200" formatCode="0.00">
                  <c:v>161.32703013182677</c:v>
                </c:pt>
                <c:pt idx="7201" formatCode="0.00">
                  <c:v>161.13023163841811</c:v>
                </c:pt>
                <c:pt idx="7202" formatCode="0.00">
                  <c:v>161.32703013182677</c:v>
                </c:pt>
                <c:pt idx="7203" formatCode="0.00">
                  <c:v>161.52382862523541</c:v>
                </c:pt>
                <c:pt idx="7204" formatCode="0.00">
                  <c:v>161.31491873589167</c:v>
                </c:pt>
                <c:pt idx="7205" formatCode="0.00">
                  <c:v>161.48175000000003</c:v>
                </c:pt>
                <c:pt idx="7206" formatCode="0.00">
                  <c:v>161.58020329464622</c:v>
                </c:pt>
                <c:pt idx="7207" formatCode="0.00">
                  <c:v>161.27083289817236</c:v>
                </c:pt>
                <c:pt idx="7208" formatCode="0.00">
                  <c:v>161.41218306721132</c:v>
                </c:pt>
                <c:pt idx="7209" formatCode="0.00">
                  <c:v>161.50975925925928</c:v>
                </c:pt>
                <c:pt idx="7210" formatCode="0.00">
                  <c:v>161.34211742983754</c:v>
                </c:pt>
                <c:pt idx="7211" formatCode="0.00">
                  <c:v>161.33022611582444</c:v>
                </c:pt>
                <c:pt idx="7212" formatCode="0.00">
                  <c:v>161.50581503316141</c:v>
                </c:pt>
                <c:pt idx="7213" formatCode="0.00">
                  <c:v>161.41037228959942</c:v>
                </c:pt>
                <c:pt idx="7214" formatCode="0.00">
                  <c:v>161.33226605504592</c:v>
                </c:pt>
                <c:pt idx="7215" formatCode="0.00">
                  <c:v>161.69848387096775</c:v>
                </c:pt>
                <c:pt idx="7216" formatCode="0.00">
                  <c:v>161.49496631270597</c:v>
                </c:pt>
                <c:pt idx="7217" formatCode="0.00">
                  <c:v>161.86020190197516</c:v>
                </c:pt>
                <c:pt idx="7218" formatCode="0.00">
                  <c:v>161.86020190197516</c:v>
                </c:pt>
                <c:pt idx="7219" formatCode="0.00">
                  <c:v>161.86020190197516</c:v>
                </c:pt>
                <c:pt idx="7220" formatCode="0.00">
                  <c:v>162.18384553440706</c:v>
                </c:pt>
                <c:pt idx="7221" formatCode="0.00">
                  <c:v>162.32160805860809</c:v>
                </c:pt>
                <c:pt idx="7222" formatCode="0.00">
                  <c:v>162.59773954512113</c:v>
                </c:pt>
                <c:pt idx="7223" formatCode="0.00">
                  <c:v>162.86963115356357</c:v>
                </c:pt>
                <c:pt idx="7224" formatCode="0.00">
                  <c:v>163.21441700404856</c:v>
                </c:pt>
                <c:pt idx="7225" formatCode="0.00">
                  <c:v>163.36781194690269</c:v>
                </c:pt>
                <c:pt idx="7226" formatCode="0.00">
                  <c:v>163.45437740029547</c:v>
                </c:pt>
                <c:pt idx="7227" formatCode="0.00">
                  <c:v>163.80203070662228</c:v>
                </c:pt>
                <c:pt idx="7228" formatCode="0.00">
                  <c:v>163.69084364579476</c:v>
                </c:pt>
                <c:pt idx="7229" formatCode="0.00">
                  <c:v>164.0930259643917</c:v>
                </c:pt>
                <c:pt idx="7230" formatCode="0.00">
                  <c:v>164.2340467706014</c:v>
                </c:pt>
                <c:pt idx="7231" formatCode="0.00">
                  <c:v>164.58495983637042</c:v>
                </c:pt>
                <c:pt idx="7232" formatCode="0.00">
                  <c:v>164.72159694826948</c:v>
                </c:pt>
                <c:pt idx="7233" formatCode="0.00">
                  <c:v>164.86355865921789</c:v>
                </c:pt>
                <c:pt idx="7234" formatCode="0.00">
                  <c:v>165.07433482475764</c:v>
                </c:pt>
                <c:pt idx="7235" formatCode="0.00">
                  <c:v>165.30718908819136</c:v>
                </c:pt>
                <c:pt idx="7236" formatCode="0.00">
                  <c:v>165.54108988764045</c:v>
                </c:pt>
                <c:pt idx="7237" formatCode="0.00">
                  <c:v>166.10597520661159</c:v>
                </c:pt>
                <c:pt idx="7238" formatCode="0.00">
                  <c:v>166.21591902071566</c:v>
                </c:pt>
                <c:pt idx="7239" formatCode="0.00">
                  <c:v>166.64578595696494</c:v>
                </c:pt>
                <c:pt idx="7240" formatCode="0.00">
                  <c:v>167.22371563801596</c:v>
                </c:pt>
                <c:pt idx="7241" formatCode="0.00">
                  <c:v>167.46508728652753</c:v>
                </c:pt>
                <c:pt idx="7242" formatCode="0.00">
                  <c:v>167.84969585078036</c:v>
                </c:pt>
                <c:pt idx="7243" formatCode="0.00">
                  <c:v>168.38499082919373</c:v>
                </c:pt>
                <c:pt idx="7244" formatCode="0.00">
                  <c:v>168.35411791730476</c:v>
                </c:pt>
                <c:pt idx="7245" formatCode="0.00">
                  <c:v>168.32312658227852</c:v>
                </c:pt>
                <c:pt idx="7246" formatCode="0.00">
                  <c:v>168.87336468330139</c:v>
                </c:pt>
                <c:pt idx="7247" formatCode="0.00">
                  <c:v>168.87336468330139</c:v>
                </c:pt>
                <c:pt idx="7248" formatCode="0.00">
                  <c:v>168.97534189344577</c:v>
                </c:pt>
                <c:pt idx="7249" formatCode="0.00">
                  <c:v>168.97870500573174</c:v>
                </c:pt>
                <c:pt idx="7250" formatCode="0.00">
                  <c:v>169.30841127189646</c:v>
                </c:pt>
                <c:pt idx="7251" formatCode="0.00">
                  <c:v>169.07029166666666</c:v>
                </c:pt>
                <c:pt idx="7252" formatCode="0.00">
                  <c:v>168.95556120527309</c:v>
                </c:pt>
                <c:pt idx="7253" formatCode="0.00">
                  <c:v>168.73106126260745</c:v>
                </c:pt>
                <c:pt idx="7254" formatCode="0.00">
                  <c:v>168.43568518518518</c:v>
                </c:pt>
                <c:pt idx="7255" formatCode="0.00">
                  <c:v>168.59290448199854</c:v>
                </c:pt>
                <c:pt idx="7256" formatCode="0.00">
                  <c:v>168.30352823315121</c:v>
                </c:pt>
                <c:pt idx="7257" formatCode="0.00">
                  <c:v>167.9464597327555</c:v>
                </c:pt>
                <c:pt idx="7258" formatCode="0.00">
                  <c:v>168.32478469241772</c:v>
                </c:pt>
                <c:pt idx="7259" formatCode="0.00">
                  <c:v>168.47751383960255</c:v>
                </c:pt>
                <c:pt idx="7260" formatCode="0.00">
                  <c:v>167.29391872791518</c:v>
                </c:pt>
                <c:pt idx="7261" formatCode="0.00">
                  <c:v>166.37979536679535</c:v>
                </c:pt>
                <c:pt idx="7262" formatCode="0.00">
                  <c:v>166.08886327171257</c:v>
                </c:pt>
                <c:pt idx="7263" formatCode="0.00">
                  <c:v>165.88153523082264</c:v>
                </c:pt>
                <c:pt idx="7264" formatCode="0.00">
                  <c:v>165.7447726330339</c:v>
                </c:pt>
                <c:pt idx="7265" formatCode="0.00">
                  <c:v>165.62947727272731</c:v>
                </c:pt>
                <c:pt idx="7266" formatCode="0.00">
                  <c:v>165.93232715413666</c:v>
                </c:pt>
                <c:pt idx="7267" formatCode="0.00">
                  <c:v>166.30142862033549</c:v>
                </c:pt>
                <c:pt idx="7268" formatCode="0.00">
                  <c:v>166.57453846153851</c:v>
                </c:pt>
                <c:pt idx="7269" formatCode="0.00">
                  <c:v>166.74847008547013</c:v>
                </c:pt>
                <c:pt idx="7270" formatCode="0.00">
                  <c:v>166.94386926762493</c:v>
                </c:pt>
                <c:pt idx="7271" formatCode="0.00">
                  <c:v>167.16140534979428</c:v>
                </c:pt>
                <c:pt idx="7272" formatCode="0.00">
                  <c:v>167.33306533700144</c:v>
                </c:pt>
                <c:pt idx="7273" formatCode="0.00">
                  <c:v>167.45882470669429</c:v>
                </c:pt>
                <c:pt idx="7274" formatCode="0.00">
                  <c:v>167.71474982674988</c:v>
                </c:pt>
                <c:pt idx="7275" formatCode="0.00">
                  <c:v>168.01969332406122</c:v>
                </c:pt>
                <c:pt idx="7276" formatCode="0.00">
                  <c:v>167.96694277739013</c:v>
                </c:pt>
                <c:pt idx="7277" formatCode="0.00">
                  <c:v>168.16229947460599</c:v>
                </c:pt>
                <c:pt idx="7278" formatCode="0.00">
                  <c:v>168.26984691011239</c:v>
                </c:pt>
                <c:pt idx="7279" formatCode="0.00">
                  <c:v>167.99656188466952</c:v>
                </c:pt>
                <c:pt idx="7280" formatCode="0.00">
                  <c:v>167.80161071932301</c:v>
                </c:pt>
                <c:pt idx="7281" formatCode="0.00">
                  <c:v>167.77695266690216</c:v>
                </c:pt>
                <c:pt idx="7282" formatCode="0.00">
                  <c:v>167.49646303501953</c:v>
                </c:pt>
                <c:pt idx="7283" formatCode="0.00">
                  <c:v>167.53728216944347</c:v>
                </c:pt>
                <c:pt idx="7284" formatCode="0.00">
                  <c:v>167.64457427149969</c:v>
                </c:pt>
                <c:pt idx="7285" formatCode="0.00">
                  <c:v>167.73408540925266</c:v>
                </c:pt>
                <c:pt idx="7286" formatCode="0.00">
                  <c:v>167.65588262575815</c:v>
                </c:pt>
                <c:pt idx="7287" formatCode="0.00">
                  <c:v>167.71575590551186</c:v>
                </c:pt>
                <c:pt idx="7288" formatCode="0.00">
                  <c:v>168.01201327592395</c:v>
                </c:pt>
                <c:pt idx="7289" formatCode="0.00">
                  <c:v>168.14569715520349</c:v>
                </c:pt>
                <c:pt idx="7290" formatCode="0.00">
                  <c:v>168.51254857349221</c:v>
                </c:pt>
                <c:pt idx="7291" formatCode="0.00">
                  <c:v>168.50801992031876</c:v>
                </c:pt>
                <c:pt idx="7292" formatCode="0.00">
                  <c:v>168.80984095860569</c:v>
                </c:pt>
                <c:pt idx="7293" formatCode="0.00">
                  <c:v>168.76145566860467</c:v>
                </c:pt>
                <c:pt idx="7294" formatCode="0.00">
                  <c:v>168.898</c:v>
                </c:pt>
                <c:pt idx="7295" formatCode="0.00">
                  <c:v>169.18429629629631</c:v>
                </c:pt>
                <c:pt idx="7296" formatCode="0.00">
                  <c:v>169.28031327048589</c:v>
                </c:pt>
                <c:pt idx="7297" formatCode="0.00">
                  <c:v>169.11877271082162</c:v>
                </c:pt>
                <c:pt idx="7298" formatCode="0.00">
                  <c:v>169.12649693251538</c:v>
                </c:pt>
                <c:pt idx="7299" formatCode="0.00">
                  <c:v>168.9889978425027</c:v>
                </c:pt>
                <c:pt idx="7300" formatCode="0.00">
                  <c:v>168.37272122944964</c:v>
                </c:pt>
                <c:pt idx="7301" formatCode="0.00">
                  <c:v>168.45389939566303</c:v>
                </c:pt>
                <c:pt idx="7302" formatCode="0.00">
                  <c:v>168.07514689265537</c:v>
                </c:pt>
                <c:pt idx="7303" formatCode="0.00">
                  <c:v>167.79627495621719</c:v>
                </c:pt>
                <c:pt idx="7304" formatCode="0.00">
                  <c:v>167.62082442748093</c:v>
                </c:pt>
                <c:pt idx="7305" formatCode="0.00">
                  <c:v>167.57689748882012</c:v>
                </c:pt>
                <c:pt idx="7306" formatCode="0.00">
                  <c:v>167.24551450017066</c:v>
                </c:pt>
                <c:pt idx="7307" formatCode="0.00">
                  <c:v>167.22236335929566</c:v>
                </c:pt>
                <c:pt idx="7308" formatCode="0.00">
                  <c:v>167.22094078061915</c:v>
                </c:pt>
                <c:pt idx="7309" formatCode="0.00">
                  <c:v>166.87015479772654</c:v>
                </c:pt>
                <c:pt idx="7310" formatCode="0.00">
                  <c:v>166.71344895244434</c:v>
                </c:pt>
                <c:pt idx="7311" formatCode="0.00">
                  <c:v>166.94107424593966</c:v>
                </c:pt>
                <c:pt idx="7312" formatCode="0.00">
                  <c:v>166.63346204620464</c:v>
                </c:pt>
                <c:pt idx="7313" formatCode="0.00">
                  <c:v>166.28305919105557</c:v>
                </c:pt>
                <c:pt idx="7314" formatCode="0.00">
                  <c:v>166.4800059093894</c:v>
                </c:pt>
                <c:pt idx="7315" formatCode="0.00">
                  <c:v>166.52522112860899</c:v>
                </c:pt>
                <c:pt idx="7316" formatCode="0.00">
                  <c:v>166.6966450131234</c:v>
                </c:pt>
                <c:pt idx="7317" formatCode="0.00">
                  <c:v>166.6515423506238</c:v>
                </c:pt>
                <c:pt idx="7318" formatCode="0.00">
                  <c:v>166.77802956636009</c:v>
                </c:pt>
                <c:pt idx="7319" formatCode="0.00">
                  <c:v>166.94144202898551</c:v>
                </c:pt>
                <c:pt idx="7320" formatCode="0.00">
                  <c:v>167.05604362194319</c:v>
                </c:pt>
                <c:pt idx="7321" formatCode="0.00">
                  <c:v>167.25884993359895</c:v>
                </c:pt>
                <c:pt idx="7322" formatCode="0.00">
                  <c:v>167.63783322214812</c:v>
                </c:pt>
                <c:pt idx="7323" formatCode="0.00">
                  <c:v>167.68735424354247</c:v>
                </c:pt>
                <c:pt idx="7324" formatCode="0.00">
                  <c:v>167.91372537112014</c:v>
                </c:pt>
                <c:pt idx="7325" formatCode="0.00">
                  <c:v>168.18831366564936</c:v>
                </c:pt>
                <c:pt idx="7326" formatCode="0.00">
                  <c:v>168.64379413769601</c:v>
                </c:pt>
                <c:pt idx="7327" formatCode="0.00">
                  <c:v>168.79158610065048</c:v>
                </c:pt>
                <c:pt idx="7328" formatCode="0.00">
                  <c:v>168.98636769759449</c:v>
                </c:pt>
                <c:pt idx="7329" formatCode="0.00">
                  <c:v>169.0023928941014</c:v>
                </c:pt>
                <c:pt idx="7330" formatCode="0.00">
                  <c:v>169.06922837370243</c:v>
                </c:pt>
                <c:pt idx="7331" formatCode="0.00">
                  <c:v>169.19702777777781</c:v>
                </c:pt>
                <c:pt idx="7332" formatCode="0.00">
                  <c:v>169.76038584872776</c:v>
                </c:pt>
                <c:pt idx="7333" formatCode="0.00">
                  <c:v>170.07429765652327</c:v>
                </c:pt>
                <c:pt idx="7334" formatCode="0.00">
                  <c:v>170.57863706563705</c:v>
                </c:pt>
                <c:pt idx="7335" formatCode="0.00">
                  <c:v>170.8307816901409</c:v>
                </c:pt>
                <c:pt idx="7336" formatCode="0.00">
                  <c:v>171.15169257950529</c:v>
                </c:pt>
                <c:pt idx="7337" formatCode="0.00">
                  <c:v>171.2221456930167</c:v>
                </c:pt>
                <c:pt idx="7338" formatCode="0.00">
                  <c:v>171.80036654804269</c:v>
                </c:pt>
                <c:pt idx="7339" formatCode="0.00">
                  <c:v>171.73722404566539</c:v>
                </c:pt>
                <c:pt idx="7340" formatCode="0.00">
                  <c:v>171.81024409448821</c:v>
                </c:pt>
                <c:pt idx="7341" formatCode="0.00">
                  <c:v>171.90636917562728</c:v>
                </c:pt>
                <c:pt idx="7342" formatCode="0.00">
                  <c:v>171.97481427034776</c:v>
                </c:pt>
                <c:pt idx="7343" formatCode="0.00">
                  <c:v>171.92930785791177</c:v>
                </c:pt>
                <c:pt idx="7344" formatCode="0.00">
                  <c:v>172.09450611071176</c:v>
                </c:pt>
                <c:pt idx="7345" formatCode="0.00">
                  <c:v>171.76955531609198</c:v>
                </c:pt>
                <c:pt idx="7346" formatCode="0.00">
                  <c:v>171.92930785791177</c:v>
                </c:pt>
                <c:pt idx="7347" formatCode="0.00">
                  <c:v>172.00277027997134</c:v>
                </c:pt>
                <c:pt idx="7348" formatCode="0.00">
                  <c:v>172.00277027997134</c:v>
                </c:pt>
                <c:pt idx="7349" formatCode="0.00">
                  <c:v>176.7419048473968</c:v>
                </c:pt>
                <c:pt idx="7350" formatCode="0.00">
                  <c:v>176.68077140809748</c:v>
                </c:pt>
                <c:pt idx="7351" formatCode="0.00">
                  <c:v>176.87585154859386</c:v>
                </c:pt>
                <c:pt idx="7352" formatCode="0.00">
                  <c:v>176.53732146633772</c:v>
                </c:pt>
                <c:pt idx="7353" formatCode="0.00">
                  <c:v>176.90082164258021</c:v>
                </c:pt>
                <c:pt idx="7354" formatCode="0.00">
                  <c:v>177.90952143359107</c:v>
                </c:pt>
                <c:pt idx="7355" formatCode="0.00">
                  <c:v>176.96251083158634</c:v>
                </c:pt>
                <c:pt idx="7356" formatCode="0.00">
                  <c:v>176.17382635983265</c:v>
                </c:pt>
                <c:pt idx="7357" formatCode="0.00">
                  <c:v>175.96510727969348</c:v>
                </c:pt>
                <c:pt idx="7358" formatCode="0.00">
                  <c:v>175.79829207232271</c:v>
                </c:pt>
                <c:pt idx="7359" formatCode="0.00">
                  <c:v>176.24390277777781</c:v>
                </c:pt>
                <c:pt idx="7360" formatCode="0.00">
                  <c:v>176.0869619377163</c:v>
                </c:pt>
                <c:pt idx="7361" formatCode="0.00">
                  <c:v>176.26489459180161</c:v>
                </c:pt>
                <c:pt idx="7362" formatCode="0.00">
                  <c:v>176.03745092656146</c:v>
                </c:pt>
                <c:pt idx="7363" formatCode="0.00">
                  <c:v>176.55757563312801</c:v>
                </c:pt>
                <c:pt idx="7364" formatCode="0.00">
                  <c:v>176.63800000000006</c:v>
                </c:pt>
                <c:pt idx="7365" formatCode="0.00">
                  <c:v>176.71820477815697</c:v>
                </c:pt>
                <c:pt idx="7366" formatCode="0.00">
                  <c:v>176.93643110504775</c:v>
                </c:pt>
                <c:pt idx="7367" formatCode="0.00">
                  <c:v>177.1146371077763</c:v>
                </c:pt>
                <c:pt idx="7368" formatCode="0.00">
                  <c:v>177.25318771331058</c:v>
                </c:pt>
                <c:pt idx="7369" formatCode="0.00">
                  <c:v>177.39192759562843</c:v>
                </c:pt>
                <c:pt idx="7370" formatCode="0.00">
                  <c:v>177.70942857142859</c:v>
                </c:pt>
                <c:pt idx="7371" formatCode="0.00">
                  <c:v>178.16221286789872</c:v>
                </c:pt>
                <c:pt idx="7372" formatCode="0.00">
                  <c:v>178.36954333675916</c:v>
                </c:pt>
                <c:pt idx="7373" formatCode="0.00">
                  <c:v>178.71761564859304</c:v>
                </c:pt>
                <c:pt idx="7374" formatCode="0.00">
                  <c:v>179.07161120660024</c:v>
                </c:pt>
                <c:pt idx="7375" formatCode="0.00">
                  <c:v>179.34905851979349</c:v>
                </c:pt>
                <c:pt idx="7376" formatCode="0.00">
                  <c:v>179.52506896551725</c:v>
                </c:pt>
                <c:pt idx="7377" formatCode="0.00">
                  <c:v>179.80400483425419</c:v>
                </c:pt>
                <c:pt idx="7378" formatCode="0.00">
                  <c:v>179.98135005188516</c:v>
                </c:pt>
                <c:pt idx="7379" formatCode="0.00">
                  <c:v>180.15454539154544</c:v>
                </c:pt>
                <c:pt idx="7380" formatCode="0.00">
                  <c:v>180.76517013888889</c:v>
                </c:pt>
                <c:pt idx="7381" formatCode="0.00">
                  <c:v>181.26143369300388</c:v>
                </c:pt>
                <c:pt idx="7382" formatCode="0.00">
                  <c:v>181.33040495291246</c:v>
                </c:pt>
                <c:pt idx="7383" formatCode="0.00">
                  <c:v>181.72741063308848</c:v>
                </c:pt>
                <c:pt idx="7384" formatCode="0.00">
                  <c:v>181.79770031545743</c:v>
                </c:pt>
                <c:pt idx="7385" formatCode="0.00">
                  <c:v>182.12245186226289</c:v>
                </c:pt>
                <c:pt idx="7386" formatCode="0.00">
                  <c:v>182.19389788732397</c:v>
                </c:pt>
                <c:pt idx="7387" formatCode="0.00">
                  <c:v>182.59227259887007</c:v>
                </c:pt>
                <c:pt idx="7388" formatCode="0.00">
                  <c:v>182.70235643564359</c:v>
                </c:pt>
                <c:pt idx="7389" formatCode="0.00">
                  <c:v>182.77370038910513</c:v>
                </c:pt>
                <c:pt idx="7390" formatCode="0.00">
                  <c:v>182.66833380430944</c:v>
                </c:pt>
                <c:pt idx="7391" formatCode="0.00">
                  <c:v>182.63284853821767</c:v>
                </c:pt>
                <c:pt idx="7392" formatCode="0.00">
                  <c:v>182.81801930501928</c:v>
                </c:pt>
                <c:pt idx="7393" formatCode="0.00">
                  <c:v>182.42023270440257</c:v>
                </c:pt>
                <c:pt idx="7394" formatCode="0.00">
                  <c:v>182.89625225851287</c:v>
                </c:pt>
                <c:pt idx="7395" formatCode="0.00">
                  <c:v>182.28848375950244</c:v>
                </c:pt>
                <c:pt idx="7396" formatCode="0.00">
                  <c:v>182.651403562864</c:v>
                </c:pt>
                <c:pt idx="7397" formatCode="0.00">
                  <c:v>182.33992961577695</c:v>
                </c:pt>
                <c:pt idx="7398" formatCode="0.00">
                  <c:v>182.281115942029</c:v>
                </c:pt>
                <c:pt idx="7399" formatCode="0.00">
                  <c:v>182.14693453573815</c:v>
                </c:pt>
                <c:pt idx="7400" formatCode="0.00">
                  <c:v>182.12153739245534</c:v>
                </c:pt>
                <c:pt idx="7401" formatCode="0.00">
                  <c:v>181.6881884627991</c:v>
                </c:pt>
                <c:pt idx="7402" formatCode="0.00">
                  <c:v>181.94157142857142</c:v>
                </c:pt>
                <c:pt idx="7403" formatCode="0.00">
                  <c:v>181.64705214032833</c:v>
                </c:pt>
                <c:pt idx="7404" formatCode="0.00">
                  <c:v>181.78935782747607</c:v>
                </c:pt>
                <c:pt idx="7405" formatCode="0.00">
                  <c:v>181.70022257450856</c:v>
                </c:pt>
                <c:pt idx="7406" formatCode="0.00">
                  <c:v>181.77253356445004</c:v>
                </c:pt>
                <c:pt idx="7407" formatCode="0.00">
                  <c:v>181.68016347662382</c:v>
                </c:pt>
                <c:pt idx="7408" formatCode="0.00">
                  <c:v>181.45906618794879</c:v>
                </c:pt>
                <c:pt idx="7409" formatCode="0.00">
                  <c:v>181.52706589990677</c:v>
                </c:pt>
                <c:pt idx="7410" formatCode="0.00">
                  <c:v>181.85588813139142</c:v>
                </c:pt>
                <c:pt idx="7411" formatCode="0.00">
                  <c:v>181.98827047913448</c:v>
                </c:pt>
                <c:pt idx="7412" formatCode="0.00">
                  <c:v>182.24410151187908</c:v>
                </c:pt>
                <c:pt idx="7413" formatCode="0.00">
                  <c:v>182.37590073982739</c:v>
                </c:pt>
                <c:pt idx="7414" formatCode="0.00">
                  <c:v>182.28031834975374</c:v>
                </c:pt>
                <c:pt idx="7415" formatCode="0.00">
                  <c:v>182.28031834975374</c:v>
                </c:pt>
                <c:pt idx="7416" formatCode="0.00">
                  <c:v>182.69379531442664</c:v>
                </c:pt>
                <c:pt idx="7417" formatCode="0.00">
                  <c:v>182.50126073524871</c:v>
                </c:pt>
                <c:pt idx="7418" formatCode="0.00">
                  <c:v>182.95495046439629</c:v>
                </c:pt>
                <c:pt idx="7419" formatCode="0.00">
                  <c:v>183.01711618515068</c:v>
                </c:pt>
                <c:pt idx="7420" formatCode="0.00">
                  <c:v>182.98836638603058</c:v>
                </c:pt>
                <c:pt idx="7421" formatCode="0.00">
                  <c:v>182.88760888610767</c:v>
                </c:pt>
                <c:pt idx="7422" formatCode="0.00">
                  <c:v>182.82348007530595</c:v>
                </c:pt>
                <c:pt idx="7423" formatCode="0.00">
                  <c:v>182.92339962240408</c:v>
                </c:pt>
                <c:pt idx="7424" formatCode="0.00">
                  <c:v>182.72736455376855</c:v>
                </c:pt>
                <c:pt idx="7425" formatCode="0.00">
                  <c:v>182.82583549100096</c:v>
                </c:pt>
                <c:pt idx="7426" formatCode="0.00">
                  <c:v>182.75936421119189</c:v>
                </c:pt>
                <c:pt idx="7427" formatCode="0.00">
                  <c:v>182.95524683544309</c:v>
                </c:pt>
                <c:pt idx="7428" formatCode="0.00">
                  <c:v>182.69272459639134</c:v>
                </c:pt>
                <c:pt idx="7429" formatCode="0.00">
                  <c:v>182.49383623693384</c:v>
                </c:pt>
                <c:pt idx="7430" formatCode="0.00">
                  <c:v>182.79152614896992</c:v>
                </c:pt>
                <c:pt idx="7431" formatCode="0.00">
                  <c:v>182.68983893468612</c:v>
                </c:pt>
                <c:pt idx="7432" formatCode="0.00">
                  <c:v>182.59244814462417</c:v>
                </c:pt>
                <c:pt idx="7433" formatCode="0.00">
                  <c:v>182.85723626548113</c:v>
                </c:pt>
                <c:pt idx="7434" formatCode="0.00">
                  <c:v>182.69278689567429</c:v>
                </c:pt>
                <c:pt idx="7435" formatCode="0.00">
                  <c:v>182.62428775834658</c:v>
                </c:pt>
                <c:pt idx="7436" formatCode="0.00">
                  <c:v>183.02079262086517</c:v>
                </c:pt>
                <c:pt idx="7437" formatCode="0.00">
                  <c:v>183.91722490470144</c:v>
                </c:pt>
                <c:pt idx="7438" formatCode="0.00">
                  <c:v>184.14453310104531</c:v>
                </c:pt>
                <c:pt idx="7439" formatCode="0.00">
                  <c:v>183.38468351231842</c:v>
                </c:pt>
                <c:pt idx="7440" formatCode="0.00">
                  <c:v>183.18218714555766</c:v>
                </c:pt>
                <c:pt idx="7441" formatCode="0.00">
                  <c:v>183.02029068673571</c:v>
                </c:pt>
                <c:pt idx="7442" formatCode="0.00">
                  <c:v>182.82544153414409</c:v>
                </c:pt>
                <c:pt idx="7443" formatCode="0.00">
                  <c:v>182.76059913258987</c:v>
                </c:pt>
                <c:pt idx="7444" formatCode="0.00">
                  <c:v>183.17687523048556</c:v>
                </c:pt>
                <c:pt idx="7445" formatCode="0.00">
                  <c:v>183.23391075236069</c:v>
                </c:pt>
                <c:pt idx="7446" formatCode="0.00">
                  <c:v>183.29409903381648</c:v>
                </c:pt>
                <c:pt idx="7447" formatCode="0.00">
                  <c:v>182.94274588938717</c:v>
                </c:pt>
                <c:pt idx="7448" formatCode="0.00">
                  <c:v>182.75293487270577</c:v>
                </c:pt>
                <c:pt idx="7449" formatCode="0.00">
                  <c:v>182.77912903225811</c:v>
                </c:pt>
                <c:pt idx="7450" formatCode="0.00">
                  <c:v>182.41193926184255</c:v>
                </c:pt>
                <c:pt idx="7451" formatCode="0.00">
                  <c:v>182.74310380622842</c:v>
                </c:pt>
                <c:pt idx="7452" formatCode="0.00">
                  <c:v>183.06915164520748</c:v>
                </c:pt>
                <c:pt idx="7453" formatCode="0.00">
                  <c:v>183.26967803353227</c:v>
                </c:pt>
                <c:pt idx="7454" formatCode="0.00">
                  <c:v>183.35162994350284</c:v>
                </c:pt>
                <c:pt idx="7455" formatCode="0.00">
                  <c:v>183.99379628587511</c:v>
                </c:pt>
                <c:pt idx="7456" formatCode="0.00">
                  <c:v>184.04516087443949</c:v>
                </c:pt>
                <c:pt idx="7457" formatCode="0.00">
                  <c:v>184.21000139470016</c:v>
                </c:pt>
                <c:pt idx="7458" formatCode="0.00">
                  <c:v>184.52217431192662</c:v>
                </c:pt>
                <c:pt idx="7459" formatCode="0.00">
                  <c:v>184.71585635052691</c:v>
                </c:pt>
                <c:pt idx="7460" formatCode="0.00">
                  <c:v>185.75213645170223</c:v>
                </c:pt>
                <c:pt idx="7461" formatCode="0.00">
                  <c:v>185.80144561016019</c:v>
                </c:pt>
                <c:pt idx="7462" formatCode="0.00">
                  <c:v>185.59162458654907</c:v>
                </c:pt>
                <c:pt idx="7463" formatCode="0.00">
                  <c:v>184.69931231065823</c:v>
                </c:pt>
                <c:pt idx="7464" formatCode="0.00">
                  <c:v>184.63944548458153</c:v>
                </c:pt>
                <c:pt idx="7465" formatCode="0.00">
                  <c:v>184.63944548458153</c:v>
                </c:pt>
                <c:pt idx="7466" formatCode="0.00">
                  <c:v>184.38341884816757</c:v>
                </c:pt>
                <c:pt idx="7467" formatCode="0.00">
                  <c:v>184.38703421633554</c:v>
                </c:pt>
                <c:pt idx="7468" formatCode="0.00">
                  <c:v>184.30625594250967</c:v>
                </c:pt>
                <c:pt idx="7469" formatCode="0.00">
                  <c:v>184.08055260243637</c:v>
                </c:pt>
                <c:pt idx="7470" formatCode="0.00">
                  <c:v>184.17182597835142</c:v>
                </c:pt>
                <c:pt idx="7471" formatCode="0.00">
                  <c:v>184.00138987764183</c:v>
                </c:pt>
                <c:pt idx="7472" formatCode="0.00">
                  <c:v>184.06105013927578</c:v>
                </c:pt>
                <c:pt idx="7473" formatCode="0.00">
                  <c:v>183.7162208588957</c:v>
                </c:pt>
                <c:pt idx="7474" formatCode="0.00">
                  <c:v>183.74395171643874</c:v>
                </c:pt>
                <c:pt idx="7475" formatCode="0.00">
                  <c:v>183.71894805920138</c:v>
                </c:pt>
                <c:pt idx="7476" formatCode="0.00">
                  <c:v>183.57303909522483</c:v>
                </c:pt>
                <c:pt idx="7477" formatCode="0.00">
                  <c:v>183.39809360156471</c:v>
                </c:pt>
                <c:pt idx="7478" formatCode="0.00">
                  <c:v>183.45465735047512</c:v>
                </c:pt>
                <c:pt idx="7479" formatCode="0.00">
                  <c:v>183.16259474566797</c:v>
                </c:pt>
                <c:pt idx="7480" formatCode="0.00">
                  <c:v>183.16259474566797</c:v>
                </c:pt>
                <c:pt idx="7481" formatCode="0.00">
                  <c:v>182.58231246506429</c:v>
                </c:pt>
                <c:pt idx="7482" formatCode="0.00">
                  <c:v>182.26055313199106</c:v>
                </c:pt>
                <c:pt idx="7483" formatCode="0.00">
                  <c:v>181.96832718120805</c:v>
                </c:pt>
                <c:pt idx="7484" formatCode="0.00">
                  <c:v>181.82221420581658</c:v>
                </c:pt>
                <c:pt idx="7485" formatCode="0.00">
                  <c:v>181.96832718120805</c:v>
                </c:pt>
                <c:pt idx="7486" formatCode="0.00">
                  <c:v>181.96832718120805</c:v>
                </c:pt>
                <c:pt idx="7487" formatCode="0.00">
                  <c:v>182.26055313199106</c:v>
                </c:pt>
                <c:pt idx="7488" formatCode="0.00">
                  <c:v>182.29024986025715</c:v>
                </c:pt>
                <c:pt idx="7489" formatCode="0.00">
                  <c:v>182.28951409433438</c:v>
                </c:pt>
                <c:pt idx="7490" formatCode="0.00">
                  <c:v>182.43440468227428</c:v>
                </c:pt>
                <c:pt idx="7491" formatCode="0.00">
                  <c:v>182.34791091314037</c:v>
                </c:pt>
                <c:pt idx="7492" formatCode="0.00">
                  <c:v>182.08666444073461</c:v>
                </c:pt>
                <c:pt idx="7493" formatCode="0.00">
                  <c:v>182.34709785932725</c:v>
                </c:pt>
                <c:pt idx="7494" formatCode="0.00">
                  <c:v>182.25709886142738</c:v>
                </c:pt>
                <c:pt idx="7495" formatCode="0.00">
                  <c:v>182.11532945091514</c:v>
                </c:pt>
                <c:pt idx="7496" formatCode="0.00">
                  <c:v>189.05896505823628</c:v>
                </c:pt>
                <c:pt idx="7497" formatCode="0.00">
                  <c:v>194.15324390243904</c:v>
                </c:pt>
                <c:pt idx="7498" formatCode="0.00">
                  <c:v>194.33824271844657</c:v>
                </c:pt>
                <c:pt idx="7499" formatCode="0.00">
                  <c:v>194.0084268292683</c:v>
                </c:pt>
                <c:pt idx="7500" formatCode="0.00">
                  <c:v>203.40678632715196</c:v>
                </c:pt>
                <c:pt idx="7501" formatCode="0.00">
                  <c:v>196.76057952973724</c:v>
                </c:pt>
                <c:pt idx="7502" formatCode="0.00">
                  <c:v>196.76182887847895</c:v>
                </c:pt>
                <c:pt idx="7503" formatCode="0.00">
                  <c:v>196.34998951434881</c:v>
                </c:pt>
                <c:pt idx="7504" formatCode="0.00">
                  <c:v>195.2408803748622</c:v>
                </c:pt>
                <c:pt idx="7505" formatCode="0.00">
                  <c:v>194.86776978218916</c:v>
                </c:pt>
                <c:pt idx="7506" formatCode="0.00">
                  <c:v>194.21004908990625</c:v>
                </c:pt>
                <c:pt idx="7507" formatCode="0.00">
                  <c:v>191.60271357752688</c:v>
                </c:pt>
                <c:pt idx="7508" formatCode="0.00">
                  <c:v>189.4695097715387</c:v>
                </c:pt>
                <c:pt idx="7509" formatCode="0.00">
                  <c:v>189.76816813671445</c:v>
                </c:pt>
                <c:pt idx="7510" formatCode="0.00">
                  <c:v>189.96978246484701</c:v>
                </c:pt>
                <c:pt idx="7511" formatCode="0.00">
                  <c:v>189.41889694130617</c:v>
                </c:pt>
                <c:pt idx="7512" formatCode="0.00">
                  <c:v>185.87399642169009</c:v>
                </c:pt>
                <c:pt idx="7513" formatCode="0.00">
                  <c:v>185.27975399889687</c:v>
                </c:pt>
                <c:pt idx="7514" formatCode="0.00">
                  <c:v>177.09798349834986</c:v>
                </c:pt>
                <c:pt idx="7515" formatCode="0.00">
                  <c:v>179.0949084390513</c:v>
                </c:pt>
                <c:pt idx="7516" formatCode="0.00">
                  <c:v>181.13288667772252</c:v>
                </c:pt>
                <c:pt idx="7517" formatCode="0.00">
                  <c:v>179.40042042623858</c:v>
                </c:pt>
                <c:pt idx="7518" formatCode="0.00">
                  <c:v>178.9901151178918</c:v>
                </c:pt>
                <c:pt idx="7519" formatCode="0.00">
                  <c:v>178.98626388888891</c:v>
                </c:pt>
                <c:pt idx="7520" formatCode="0.00">
                  <c:v>176.60636763070076</c:v>
                </c:pt>
                <c:pt idx="7521" formatCode="0.00">
                  <c:v>174.71531133389033</c:v>
                </c:pt>
                <c:pt idx="7522" formatCode="0.00">
                  <c:v>170.87569863395598</c:v>
                </c:pt>
                <c:pt idx="7523" formatCode="0.00">
                  <c:v>167.0832819653825</c:v>
                </c:pt>
                <c:pt idx="7524" formatCode="0.00">
                  <c:v>165.02928459603018</c:v>
                </c:pt>
                <c:pt idx="7525" formatCode="0.00">
                  <c:v>164.67371428571431</c:v>
                </c:pt>
                <c:pt idx="7526" formatCode="0.00">
                  <c:v>162.8108395061729</c:v>
                </c:pt>
                <c:pt idx="7527" formatCode="0.00">
                  <c:v>160.15707136836193</c:v>
                </c:pt>
                <c:pt idx="7528" formatCode="0.00">
                  <c:v>161.06440845070426</c:v>
                </c:pt>
                <c:pt idx="7529" formatCode="0.00">
                  <c:v>161.63411801242239</c:v>
                </c:pt>
                <c:pt idx="7530" formatCode="0.00">
                  <c:v>161.27219377652054</c:v>
                </c:pt>
                <c:pt idx="7531" formatCode="0.00">
                  <c:v>162.23004931972793</c:v>
                </c:pt>
                <c:pt idx="7532" formatCode="0.00">
                  <c:v>162.79166874822596</c:v>
                </c:pt>
                <c:pt idx="7533" formatCode="0.00">
                  <c:v>162.26761778914468</c:v>
                </c:pt>
                <c:pt idx="7534" formatCode="0.00">
                  <c:v>162.17452643547472</c:v>
                </c:pt>
                <c:pt idx="7535" formatCode="0.00">
                  <c:v>162.7091494742825</c:v>
                </c:pt>
                <c:pt idx="7536" formatCode="0.00">
                  <c:v>162.69883191368544</c:v>
                </c:pt>
                <c:pt idx="7537" formatCode="0.00">
                  <c:v>162.88640876944839</c:v>
                </c:pt>
                <c:pt idx="7538" formatCode="0.00">
                  <c:v>162.63195674300255</c:v>
                </c:pt>
                <c:pt idx="7539" formatCode="0.00">
                  <c:v>162.72686306001694</c:v>
                </c:pt>
                <c:pt idx="7540" formatCode="0.00">
                  <c:v>163.01896910112364</c:v>
                </c:pt>
                <c:pt idx="7541" formatCode="0.00">
                  <c:v>163.16787158012286</c:v>
                </c:pt>
                <c:pt idx="7542" formatCode="0.00">
                  <c:v>163.46683226881424</c:v>
                </c:pt>
                <c:pt idx="7543" formatCode="0.00">
                  <c:v>164.05132872928178</c:v>
                </c:pt>
                <c:pt idx="7544" formatCode="0.00">
                  <c:v>164.00887912087913</c:v>
                </c:pt>
                <c:pt idx="7545" formatCode="0.00">
                  <c:v>164.11516739367502</c:v>
                </c:pt>
                <c:pt idx="7546" formatCode="0.00">
                  <c:v>164.42950866738897</c:v>
                </c:pt>
                <c:pt idx="7547" formatCode="0.00">
                  <c:v>164.29075532201566</c:v>
                </c:pt>
                <c:pt idx="7548" formatCode="0.00">
                  <c:v>164.76668731563421</c:v>
                </c:pt>
                <c:pt idx="7549" formatCode="0.00">
                  <c:v>164.11533333333335</c:v>
                </c:pt>
                <c:pt idx="7550" formatCode="0.00">
                  <c:v>163.51965070497474</c:v>
                </c:pt>
                <c:pt idx="7551" formatCode="0.00">
                  <c:v>163.26625451647186</c:v>
                </c:pt>
                <c:pt idx="7552" formatCode="0.00">
                  <c:v>163.10384880636607</c:v>
                </c:pt>
                <c:pt idx="7553" formatCode="0.00">
                  <c:v>163.00365482502653</c:v>
                </c:pt>
                <c:pt idx="7554" formatCode="0.00">
                  <c:v>162.9304628450106</c:v>
                </c:pt>
                <c:pt idx="7555" formatCode="0.00">
                  <c:v>162.86689524062751</c:v>
                </c:pt>
                <c:pt idx="7556" formatCode="0.00">
                  <c:v>162.80309057005863</c:v>
                </c:pt>
                <c:pt idx="7557" formatCode="0.00">
                  <c:v>162.89200641025644</c:v>
                </c:pt>
                <c:pt idx="7558" formatCode="0.00">
                  <c:v>162.99504234789603</c:v>
                </c:pt>
                <c:pt idx="7559" formatCode="0.00">
                  <c:v>162.69065814266489</c:v>
                </c:pt>
                <c:pt idx="7560" formatCode="0.00">
                  <c:v>162.53457738095238</c:v>
                </c:pt>
                <c:pt idx="7561" formatCode="0.00">
                  <c:v>162.29156365614801</c:v>
                </c:pt>
                <c:pt idx="7562" formatCode="0.00">
                  <c:v>162.33759622228311</c:v>
                </c:pt>
                <c:pt idx="7563" formatCode="0.00">
                  <c:v>162.1903616083724</c:v>
                </c:pt>
                <c:pt idx="7564" formatCode="0.00">
                  <c:v>162.18610889443059</c:v>
                </c:pt>
                <c:pt idx="7565" formatCode="0.00">
                  <c:v>161.82684015594546</c:v>
                </c:pt>
                <c:pt idx="7566" formatCode="0.00">
                  <c:v>161.9494501679732</c:v>
                </c:pt>
                <c:pt idx="7567" formatCode="0.00">
                  <c:v>161.66821360314785</c:v>
                </c:pt>
                <c:pt idx="7568" formatCode="0.00">
                  <c:v>161.23732279909709</c:v>
                </c:pt>
                <c:pt idx="7569" formatCode="0.00">
                  <c:v>160.85006432417117</c:v>
                </c:pt>
                <c:pt idx="7570" formatCode="0.00">
                  <c:v>160.6671417591802</c:v>
                </c:pt>
                <c:pt idx="7571" formatCode="0.00">
                  <c:v>160.53388100686499</c:v>
                </c:pt>
                <c:pt idx="7572" formatCode="0.00">
                  <c:v>160.40777848101266</c:v>
                </c:pt>
                <c:pt idx="7573" formatCode="0.00">
                  <c:v>160.12903009259261</c:v>
                </c:pt>
                <c:pt idx="7574" formatCode="0.00">
                  <c:v>160.00310477299186</c:v>
                </c:pt>
                <c:pt idx="7575" formatCode="0.00">
                  <c:v>159.97224787825579</c:v>
                </c:pt>
                <c:pt idx="7576" formatCode="0.00">
                  <c:v>159.89256419316845</c:v>
                </c:pt>
                <c:pt idx="7577" formatCode="0.00">
                  <c:v>159.86071986970688</c:v>
                </c:pt>
                <c:pt idx="7578" formatCode="0.00">
                  <c:v>159.83267213114755</c:v>
                </c:pt>
                <c:pt idx="7579" formatCode="0.00">
                  <c:v>159.85370464767615</c:v>
                </c:pt>
                <c:pt idx="7580" formatCode="0.00">
                  <c:v>159.92896258298131</c:v>
                </c:pt>
                <c:pt idx="7581" formatCode="0.00">
                  <c:v>160.34615661920634</c:v>
                </c:pt>
                <c:pt idx="7582" formatCode="0.00">
                  <c:v>160.17675379939215</c:v>
                </c:pt>
                <c:pt idx="7583" formatCode="0.00">
                  <c:v>160.25302436795616</c:v>
                </c:pt>
                <c:pt idx="7584" formatCode="0.00">
                  <c:v>160.58464634146344</c:v>
                </c:pt>
                <c:pt idx="7585" formatCode="0.00">
                  <c:v>160.53481208053694</c:v>
                </c:pt>
                <c:pt idx="7586" formatCode="0.00">
                  <c:v>160.36647455044201</c:v>
                </c:pt>
                <c:pt idx="7587" formatCode="0.00">
                  <c:v>160.64901823708212</c:v>
                </c:pt>
                <c:pt idx="7588" formatCode="0.00">
                  <c:v>160.33314225181596</c:v>
                </c:pt>
                <c:pt idx="7589" formatCode="0.00">
                  <c:v>160.2767089484785</c:v>
                </c:pt>
                <c:pt idx="7590" formatCode="0.00">
                  <c:v>160.04294011976052</c:v>
                </c:pt>
                <c:pt idx="7591" formatCode="0.00">
                  <c:v>159.80387395957194</c:v>
                </c:pt>
                <c:pt idx="7592" formatCode="0.00">
                  <c:v>159.81574417232227</c:v>
                </c:pt>
                <c:pt idx="7593" formatCode="0.00">
                  <c:v>159.91586717378587</c:v>
                </c:pt>
                <c:pt idx="7594" formatCode="0.00">
                  <c:v>160.01430548302872</c:v>
                </c:pt>
                <c:pt idx="7595" formatCode="0.00">
                  <c:v>159.81046835443038</c:v>
                </c:pt>
                <c:pt idx="7596" formatCode="0.00">
                  <c:v>159.87300000000002</c:v>
                </c:pt>
                <c:pt idx="7597" formatCode="0.00">
                  <c:v>159.93858172531219</c:v>
                </c:pt>
                <c:pt idx="7598" formatCode="0.00">
                  <c:v>160.04986213701724</c:v>
                </c:pt>
                <c:pt idx="7599" formatCode="0.00">
                  <c:v>160.6861039325843</c:v>
                </c:pt>
                <c:pt idx="7600" formatCode="0.00">
                  <c:v>160.59038595018194</c:v>
                </c:pt>
                <c:pt idx="7601" formatCode="0.00">
                  <c:v>160.69117294281733</c:v>
                </c:pt>
                <c:pt idx="7602" formatCode="0.00">
                  <c:v>160.76209521158134</c:v>
                </c:pt>
                <c:pt idx="7603" formatCode="0.00">
                  <c:v>160.89512795549379</c:v>
                </c:pt>
                <c:pt idx="7604" formatCode="0.00">
                  <c:v>160.98658175750836</c:v>
                </c:pt>
                <c:pt idx="7605" formatCode="0.00">
                  <c:v>160.98658175750836</c:v>
                </c:pt>
                <c:pt idx="7606" formatCode="0.00">
                  <c:v>161.04046870653687</c:v>
                </c:pt>
                <c:pt idx="7607" formatCode="0.00">
                  <c:v>160.8660640668524</c:v>
                </c:pt>
                <c:pt idx="7608" formatCode="0.00">
                  <c:v>161.18753225356051</c:v>
                </c:pt>
                <c:pt idx="7609" formatCode="0.00">
                  <c:v>161.32672549019611</c:v>
                </c:pt>
                <c:pt idx="7610" formatCode="0.00">
                  <c:v>161.32383169429619</c:v>
                </c:pt>
                <c:pt idx="7611" formatCode="0.00">
                  <c:v>161.51518494502398</c:v>
                </c:pt>
                <c:pt idx="7612" formatCode="0.00">
                  <c:v>161.95226753393666</c:v>
                </c:pt>
                <c:pt idx="7613" formatCode="0.00">
                  <c:v>161.98904196200738</c:v>
                </c:pt>
                <c:pt idx="7614" formatCode="0.00">
                  <c:v>162.11913810741689</c:v>
                </c:pt>
                <c:pt idx="7615" formatCode="0.00">
                  <c:v>162.14664645602051</c:v>
                </c:pt>
                <c:pt idx="7616" formatCode="0.00">
                  <c:v>162.26371265678452</c:v>
                </c:pt>
                <c:pt idx="7617" formatCode="0.00">
                  <c:v>162.4784680365297</c:v>
                </c:pt>
                <c:pt idx="7618" formatCode="0.00">
                  <c:v>162.89496627607889</c:v>
                </c:pt>
                <c:pt idx="7619" formatCode="0.00">
                  <c:v>163.31659187178022</c:v>
                </c:pt>
                <c:pt idx="7620" formatCode="0.00">
                  <c:v>163.54454574132492</c:v>
                </c:pt>
                <c:pt idx="7621" formatCode="0.00">
                  <c:v>163.81849971280874</c:v>
                </c:pt>
                <c:pt idx="7622" formatCode="0.00">
                  <c:v>163.93901380500432</c:v>
                </c:pt>
                <c:pt idx="7623" formatCode="0.00">
                  <c:v>164.56817142034001</c:v>
                </c:pt>
                <c:pt idx="7624" formatCode="0.00">
                  <c:v>164.64933083140878</c:v>
                </c:pt>
                <c:pt idx="7625" formatCode="0.00">
                  <c:v>164.99635745296672</c:v>
                </c:pt>
                <c:pt idx="7626" formatCode="0.00">
                  <c:v>164.98456948070785</c:v>
                </c:pt>
                <c:pt idx="7627" formatCode="0.00">
                  <c:v>164.87825596276909</c:v>
                </c:pt>
                <c:pt idx="7628" formatCode="0.00">
                  <c:v>164.81655581463133</c:v>
                </c:pt>
                <c:pt idx="7629" formatCode="0.00">
                  <c:v>164.89917114485982</c:v>
                </c:pt>
                <c:pt idx="7630" formatCode="0.00">
                  <c:v>164.7093033313852</c:v>
                </c:pt>
                <c:pt idx="7631" formatCode="0.00">
                  <c:v>164.55661484511984</c:v>
                </c:pt>
                <c:pt idx="7632" formatCode="0.00">
                  <c:v>164.2233267211202</c:v>
                </c:pt>
                <c:pt idx="7633" formatCode="0.00">
                  <c:v>164.53708323632131</c:v>
                </c:pt>
                <c:pt idx="7634" formatCode="0.00">
                  <c:v>164.43943644805572</c:v>
                </c:pt>
                <c:pt idx="7635" formatCode="0.00">
                  <c:v>164.23234644303068</c:v>
                </c:pt>
                <c:pt idx="7636" formatCode="0.00">
                  <c:v>163.99559493670887</c:v>
                </c:pt>
                <c:pt idx="7637" formatCode="0.00">
                  <c:v>164.30305722460662</c:v>
                </c:pt>
                <c:pt idx="7638" formatCode="0.00">
                  <c:v>164.14955103781634</c:v>
                </c:pt>
                <c:pt idx="7639" formatCode="0.00">
                  <c:v>163.88683507483762</c:v>
                </c:pt>
                <c:pt idx="7640" formatCode="0.00">
                  <c:v>164.05216760089687</c:v>
                </c:pt>
                <c:pt idx="7641" formatCode="0.00">
                  <c:v>164.0187703003337</c:v>
                </c:pt>
                <c:pt idx="7642" formatCode="0.00">
                  <c:v>164.37923412479299</c:v>
                </c:pt>
                <c:pt idx="7643" formatCode="0.00">
                  <c:v>163.97926439934176</c:v>
                </c:pt>
                <c:pt idx="7644" formatCode="0.00">
                  <c:v>164.12998499317874</c:v>
                </c:pt>
                <c:pt idx="7645" formatCode="0.00">
                  <c:v>164.22568656716419</c:v>
                </c:pt>
                <c:pt idx="7646" formatCode="0.00">
                  <c:v>164.35005055420385</c:v>
                </c:pt>
                <c:pt idx="7647" formatCode="0.00">
                  <c:v>164.81591183607443</c:v>
                </c:pt>
                <c:pt idx="7648" formatCode="0.00">
                  <c:v>164.53114516129034</c:v>
                </c:pt>
                <c:pt idx="7649" formatCode="0.00">
                  <c:v>164.66450093808632</c:v>
                </c:pt>
                <c:pt idx="7650" formatCode="0.00">
                  <c:v>164.82723982869379</c:v>
                </c:pt>
                <c:pt idx="7651" formatCode="0.00">
                  <c:v>165.00109523809525</c:v>
                </c:pt>
                <c:pt idx="7652" formatCode="0.00">
                  <c:v>165.12921224271588</c:v>
                </c:pt>
                <c:pt idx="7653" formatCode="0.00">
                  <c:v>166.81088657035849</c:v>
                </c:pt>
                <c:pt idx="7654" formatCode="0.00">
                  <c:v>166.27170147255691</c:v>
                </c:pt>
                <c:pt idx="7655" formatCode="0.00">
                  <c:v>165.84664636436813</c:v>
                </c:pt>
                <c:pt idx="7656" formatCode="0.00">
                  <c:v>165.89095857988167</c:v>
                </c:pt>
                <c:pt idx="7657" formatCode="0.00">
                  <c:v>165.96776640561711</c:v>
                </c:pt>
                <c:pt idx="7658" formatCode="0.00">
                  <c:v>166.22065582655827</c:v>
                </c:pt>
                <c:pt idx="7659" formatCode="0.00">
                  <c:v>166.49204191616769</c:v>
                </c:pt>
                <c:pt idx="7660" formatCode="0.00">
                  <c:v>166.71503607543048</c:v>
                </c:pt>
                <c:pt idx="7661" formatCode="0.00">
                  <c:v>167.07947914379807</c:v>
                </c:pt>
                <c:pt idx="7662" formatCode="0.00">
                  <c:v>167.34424483613336</c:v>
                </c:pt>
                <c:pt idx="7663" formatCode="0.00">
                  <c:v>167.51804561791542</c:v>
                </c:pt>
                <c:pt idx="7664" formatCode="0.00">
                  <c:v>167.6713471991126</c:v>
                </c:pt>
                <c:pt idx="7665" formatCode="0.00">
                  <c:v>167.92276084538378</c:v>
                </c:pt>
                <c:pt idx="7666" formatCode="0.00">
                  <c:v>168.11956537496516</c:v>
                </c:pt>
                <c:pt idx="7667" formatCode="0.00">
                  <c:v>167.93535113223371</c:v>
                </c:pt>
                <c:pt idx="7668" formatCode="0.00">
                  <c:v>168.33217577796466</c:v>
                </c:pt>
                <c:pt idx="7669" formatCode="0.00">
                  <c:v>168.34708323959507</c:v>
                </c:pt>
                <c:pt idx="7670" formatCode="0.00">
                  <c:v>168.51335260930892</c:v>
                </c:pt>
                <c:pt idx="7671" formatCode="0.00">
                  <c:v>168.14221030285879</c:v>
                </c:pt>
                <c:pt idx="7672" formatCode="0.00">
                  <c:v>168.0083151618399</c:v>
                </c:pt>
                <c:pt idx="7673" formatCode="0.00">
                  <c:v>168.13682445141072</c:v>
                </c:pt>
                <c:pt idx="7674" formatCode="0.00">
                  <c:v>168.26235640732264</c:v>
                </c:pt>
                <c:pt idx="7675" formatCode="0.00">
                  <c:v>168.38882543784095</c:v>
                </c:pt>
                <c:pt idx="7676" formatCode="0.00">
                  <c:v>168.64724992801615</c:v>
                </c:pt>
                <c:pt idx="7677" formatCode="0.00">
                  <c:v>168.55125057736717</c:v>
                </c:pt>
                <c:pt idx="7678" formatCode="0.00">
                  <c:v>168.90844138929089</c:v>
                </c:pt>
                <c:pt idx="7679" formatCode="0.00">
                  <c:v>168.94428443026965</c:v>
                </c:pt>
                <c:pt idx="7680" formatCode="0.00">
                  <c:v>168.81262275101568</c:v>
                </c:pt>
                <c:pt idx="7681" formatCode="0.00">
                  <c:v>169.11363990692266</c:v>
                </c:pt>
                <c:pt idx="7682" formatCode="0.00">
                  <c:v>169.09521672006994</c:v>
                </c:pt>
                <c:pt idx="7683" formatCode="0.00">
                  <c:v>169.30447196261684</c:v>
                </c:pt>
                <c:pt idx="7684" formatCode="0.00">
                  <c:v>168.88675658279698</c:v>
                </c:pt>
                <c:pt idx="7685" formatCode="0.00">
                  <c:v>169.19041935483875</c:v>
                </c:pt>
                <c:pt idx="7686" formatCode="0.00">
                  <c:v>169.53422502937721</c:v>
                </c:pt>
                <c:pt idx="7687" formatCode="0.00">
                  <c:v>169.76410294117653</c:v>
                </c:pt>
                <c:pt idx="7688" formatCode="0.00">
                  <c:v>170.10993576900415</c:v>
                </c:pt>
                <c:pt idx="7689" formatCode="0.00">
                  <c:v>170.18704129793514</c:v>
                </c:pt>
                <c:pt idx="7690" formatCode="0.00">
                  <c:v>170.20439356362562</c:v>
                </c:pt>
                <c:pt idx="7691" formatCode="0.00">
                  <c:v>170.26432900177201</c:v>
                </c:pt>
                <c:pt idx="7692" formatCode="0.00">
                  <c:v>170.74511646467636</c:v>
                </c:pt>
                <c:pt idx="7693" formatCode="0.00">
                  <c:v>170.91758579881662</c:v>
                </c:pt>
                <c:pt idx="7694" formatCode="0.00">
                  <c:v>171.42238055720216</c:v>
                </c:pt>
                <c:pt idx="7695" formatCode="0.00">
                  <c:v>172.54543764845607</c:v>
                </c:pt>
                <c:pt idx="7696" formatCode="0.00">
                  <c:v>172.43737537180257</c:v>
                </c:pt>
                <c:pt idx="7697" formatCode="0.00">
                  <c:v>172.38185245901639</c:v>
                </c:pt>
                <c:pt idx="7698" formatCode="0.00">
                  <c:v>172.73702209614814</c:v>
                </c:pt>
                <c:pt idx="7699" formatCode="0.00">
                  <c:v>172.6860251346499</c:v>
                </c:pt>
                <c:pt idx="7700" formatCode="0.00">
                  <c:v>172.88650119904077</c:v>
                </c:pt>
                <c:pt idx="7701" formatCode="0.00">
                  <c:v>174.0291411411412</c:v>
                </c:pt>
                <c:pt idx="7702" formatCode="0.00">
                  <c:v>173.79825255562238</c:v>
                </c:pt>
                <c:pt idx="7703" formatCode="0.00">
                  <c:v>173.50886217273549</c:v>
                </c:pt>
                <c:pt idx="7704" formatCode="0.00">
                  <c:v>174.14346757164404</c:v>
                </c:pt>
                <c:pt idx="7705" formatCode="0.00">
                  <c:v>174.25287303506653</c:v>
                </c:pt>
                <c:pt idx="7706" formatCode="0.00">
                  <c:v>174.24150438994855</c:v>
                </c:pt>
                <c:pt idx="7707" formatCode="0.00">
                  <c:v>174.41019271623674</c:v>
                </c:pt>
                <c:pt idx="7708" formatCode="0.00">
                  <c:v>174.77554180602013</c:v>
                </c:pt>
                <c:pt idx="7709" formatCode="0.00">
                  <c:v>175.29719128845571</c:v>
                </c:pt>
                <c:pt idx="7710" formatCode="0.00">
                  <c:v>174.8133355704698</c:v>
                </c:pt>
                <c:pt idx="7711" formatCode="0.00">
                  <c:v>175.11779682248704</c:v>
                </c:pt>
                <c:pt idx="7712" formatCode="0.00">
                  <c:v>174.54256907090468</c:v>
                </c:pt>
                <c:pt idx="7713" formatCode="0.00">
                  <c:v>174.81009035222053</c:v>
                </c:pt>
                <c:pt idx="7714" formatCode="0.00">
                  <c:v>173.34022954336504</c:v>
                </c:pt>
                <c:pt idx="7715" formatCode="0.00">
                  <c:v>171.41125046040517</c:v>
                </c:pt>
                <c:pt idx="7716" formatCode="0.00">
                  <c:v>167.71373778051031</c:v>
                </c:pt>
                <c:pt idx="7717" formatCode="0.00">
                  <c:v>161.72849599507086</c:v>
                </c:pt>
                <c:pt idx="7718" formatCode="0.00">
                  <c:v>162.9184595928439</c:v>
                </c:pt>
                <c:pt idx="7719" formatCode="0.00">
                  <c:v>160.31045370370376</c:v>
                </c:pt>
                <c:pt idx="7720" formatCode="0.00">
                  <c:v>158.51338639876354</c:v>
                </c:pt>
                <c:pt idx="7721" formatCode="0.00">
                  <c:v>162.05608477722777</c:v>
                </c:pt>
                <c:pt idx="7722" formatCode="0.00">
                  <c:v>160.3460238316311</c:v>
                </c:pt>
                <c:pt idx="7723" formatCode="0.00">
                  <c:v>163.9390835913313</c:v>
                </c:pt>
                <c:pt idx="7724" formatCode="0.00">
                  <c:v>163.9390835913313</c:v>
                </c:pt>
                <c:pt idx="7725" formatCode="0.00">
                  <c:v>161.84891331269353</c:v>
                </c:pt>
                <c:pt idx="7726" formatCode="0.00">
                  <c:v>157.93307118539158</c:v>
                </c:pt>
                <c:pt idx="7727" formatCode="0.00">
                  <c:v>153.65425386996904</c:v>
                </c:pt>
                <c:pt idx="7728" formatCode="0.00">
                  <c:v>149.91053717472121</c:v>
                </c:pt>
                <c:pt idx="7729" formatCode="0.00">
                  <c:v>147.18439095415121</c:v>
                </c:pt>
                <c:pt idx="7730" formatCode="0.00">
                  <c:v>145.58317951098735</c:v>
                </c:pt>
                <c:pt idx="7731" formatCode="0.00">
                  <c:v>144.73363369397217</c:v>
                </c:pt>
                <c:pt idx="7732" formatCode="0.00">
                  <c:v>144.4724907407408</c:v>
                </c:pt>
                <c:pt idx="7733" formatCode="0.00">
                  <c:v>143.73544458128083</c:v>
                </c:pt>
                <c:pt idx="7734" formatCode="0.00">
                  <c:v>144.43215155241316</c:v>
                </c:pt>
                <c:pt idx="7735" formatCode="0.00">
                  <c:v>145.65448773006136</c:v>
                </c:pt>
                <c:pt idx="7736" formatCode="0.00">
                  <c:v>146.08454882154882</c:v>
                </c:pt>
                <c:pt idx="7737" formatCode="0.00">
                  <c:v>145.92897922395355</c:v>
                </c:pt>
                <c:pt idx="7738" formatCode="0.00">
                  <c:v>146.14710545565381</c:v>
                </c:pt>
                <c:pt idx="7739" formatCode="0.00">
                  <c:v>146.99126086956525</c:v>
                </c:pt>
                <c:pt idx="7740" formatCode="0.00">
                  <c:v>147.62230867192241</c:v>
                </c:pt>
                <c:pt idx="7741" formatCode="0.00">
                  <c:v>148.7180544794189</c:v>
                </c:pt>
                <c:pt idx="7742" formatCode="0.00">
                  <c:v>149.86499456029017</c:v>
                </c:pt>
                <c:pt idx="7743" formatCode="0.00">
                  <c:v>150.53962945081474</c:v>
                </c:pt>
                <c:pt idx="7744" formatCode="0.00">
                  <c:v>151.16147753994574</c:v>
                </c:pt>
                <c:pt idx="7745" formatCode="0.00">
                  <c:v>151.21223169629408</c:v>
                </c:pt>
                <c:pt idx="7746" formatCode="0.00">
                  <c:v>150.89710596026492</c:v>
                </c:pt>
                <c:pt idx="7747" formatCode="0.00">
                  <c:v>150.27210596026492</c:v>
                </c:pt>
                <c:pt idx="7748" formatCode="0.00">
                  <c:v>149.80439072847685</c:v>
                </c:pt>
                <c:pt idx="7749" formatCode="0.00">
                  <c:v>148.86896026490069</c:v>
                </c:pt>
                <c:pt idx="7750" formatCode="0.00">
                  <c:v>148.24597680024107</c:v>
                </c:pt>
                <c:pt idx="7751" formatCode="0.00">
                  <c:v>147.62041187104552</c:v>
                </c:pt>
                <c:pt idx="7752" formatCode="0.00">
                  <c:v>147.04901567209166</c:v>
                </c:pt>
                <c:pt idx="7753" formatCode="0.00">
                  <c:v>146.42363348416291</c:v>
                </c:pt>
                <c:pt idx="7754" formatCode="0.00">
                  <c:v>145.64384464555056</c:v>
                </c:pt>
                <c:pt idx="7755" formatCode="0.00">
                  <c:v>144.96296981587682</c:v>
                </c:pt>
                <c:pt idx="7756" formatCode="0.00">
                  <c:v>144.38973611111115</c:v>
                </c:pt>
                <c:pt idx="7757" formatCode="0.00">
                  <c:v>144.02319637462239</c:v>
                </c:pt>
                <c:pt idx="7758" formatCode="0.00">
                  <c:v>143.81416384522373</c:v>
                </c:pt>
                <c:pt idx="7759" formatCode="0.00">
                  <c:v>143.60071929824562</c:v>
                </c:pt>
                <c:pt idx="7760" formatCode="0.00">
                  <c:v>143.39117796610171</c:v>
                </c:pt>
                <c:pt idx="7761" formatCode="0.00">
                  <c:v>143.28631214047837</c:v>
                </c:pt>
                <c:pt idx="7762" formatCode="0.00">
                  <c:v>143.33302121855107</c:v>
                </c:pt>
                <c:pt idx="7763" formatCode="0.00">
                  <c:v>143.38223893268648</c:v>
                </c:pt>
                <c:pt idx="7764" formatCode="0.00">
                  <c:v>143.58775713418336</c:v>
                </c:pt>
                <c:pt idx="7765" formatCode="0.00">
                  <c:v>143.42260194469767</c:v>
                </c:pt>
                <c:pt idx="7766" formatCode="0.00">
                  <c:v>143.5255418060201</c:v>
                </c:pt>
                <c:pt idx="7767" formatCode="0.00">
                  <c:v>143.73179756468798</c:v>
                </c:pt>
                <c:pt idx="7768" formatCode="0.00">
                  <c:v>143.77930600426703</c:v>
                </c:pt>
                <c:pt idx="7769" formatCode="0.00">
                  <c:v>144.03612271062272</c:v>
                </c:pt>
                <c:pt idx="7770" formatCode="0.00">
                  <c:v>144.239619804401</c:v>
                </c:pt>
                <c:pt idx="7771" formatCode="0.00">
                  <c:v>144.18219191919192</c:v>
                </c:pt>
                <c:pt idx="7772" formatCode="0.00">
                  <c:v>144.65653553921567</c:v>
                </c:pt>
                <c:pt idx="7773" formatCode="0.00">
                  <c:v>145.02273030953114</c:v>
                </c:pt>
                <c:pt idx="7774" formatCode="0.00">
                  <c:v>145.23740220723482</c:v>
                </c:pt>
                <c:pt idx="7775" formatCode="0.00">
                  <c:v>145.39336480686697</c:v>
                </c:pt>
                <c:pt idx="7776" formatCode="0.00">
                  <c:v>145.49890254367151</c:v>
                </c:pt>
                <c:pt idx="7777" formatCode="0.00">
                  <c:v>145.49890254367151</c:v>
                </c:pt>
                <c:pt idx="7778" formatCode="0.00">
                  <c:v>145.92461616161617</c:v>
                </c:pt>
                <c:pt idx="7779" formatCode="0.00">
                  <c:v>145.87860781918144</c:v>
                </c:pt>
                <c:pt idx="7780" formatCode="0.00">
                  <c:v>146.20129884357883</c:v>
                </c:pt>
                <c:pt idx="7781" formatCode="0.00">
                  <c:v>146.26277293369662</c:v>
                </c:pt>
                <c:pt idx="7782" formatCode="0.00">
                  <c:v>146.42740626883668</c:v>
                </c:pt>
                <c:pt idx="7783" formatCode="0.00">
                  <c:v>146.53994610778449</c:v>
                </c:pt>
                <c:pt idx="7784" formatCode="0.00">
                  <c:v>146.54797178497179</c:v>
                </c:pt>
                <c:pt idx="7785" formatCode="0.00">
                  <c:v>146.40632055440875</c:v>
                </c:pt>
                <c:pt idx="7786" formatCode="0.00">
                  <c:v>146.71761200585652</c:v>
                </c:pt>
                <c:pt idx="7787" formatCode="0.00">
                  <c:v>146.67651744186048</c:v>
                </c:pt>
                <c:pt idx="7788" formatCode="0.00">
                  <c:v>146.58078804504765</c:v>
                </c:pt>
                <c:pt idx="7789" formatCode="0.00">
                  <c:v>146.19064857881142</c:v>
                </c:pt>
                <c:pt idx="7790" formatCode="0.00">
                  <c:v>146.05224086757991</c:v>
                </c:pt>
                <c:pt idx="7791" formatCode="0.00">
                  <c:v>145.96223317239421</c:v>
                </c:pt>
                <c:pt idx="7792" formatCode="0.00">
                  <c:v>145.67469400452487</c:v>
                </c:pt>
                <c:pt idx="7793" formatCode="0.00">
                  <c:v>145.14926760563381</c:v>
                </c:pt>
                <c:pt idx="7794" formatCode="0.00">
                  <c:v>144.95857584269666</c:v>
                </c:pt>
                <c:pt idx="7795" formatCode="0.00">
                  <c:v>144.62527922624056</c:v>
                </c:pt>
                <c:pt idx="7796" formatCode="0.00">
                  <c:v>144.43298318385652</c:v>
                </c:pt>
                <c:pt idx="7797" formatCode="0.00">
                  <c:v>144.29039630044844</c:v>
                </c:pt>
                <c:pt idx="7798" formatCode="0.00">
                  <c:v>144.28508976157084</c:v>
                </c:pt>
                <c:pt idx="7799" formatCode="0.00">
                  <c:v>143.9427752808989</c:v>
                </c:pt>
                <c:pt idx="7800" formatCode="0.00">
                  <c:v>144.46975105485231</c:v>
                </c:pt>
                <c:pt idx="7801" formatCode="0.00">
                  <c:v>143.68709078094165</c:v>
                </c:pt>
                <c:pt idx="7802" formatCode="0.00">
                  <c:v>143.77697515527953</c:v>
                </c:pt>
                <c:pt idx="7803" formatCode="0.00">
                  <c:v>144.31028583545378</c:v>
                </c:pt>
                <c:pt idx="7804" formatCode="0.00">
                  <c:v>143.23577227722777</c:v>
                </c:pt>
                <c:pt idx="7805" formatCode="0.00">
                  <c:v>144.84121347678374</c:v>
                </c:pt>
                <c:pt idx="7806" formatCode="0.00">
                  <c:v>145.57271946727121</c:v>
                </c:pt>
                <c:pt idx="7807" formatCode="0.00">
                  <c:v>144.39856437889964</c:v>
                </c:pt>
                <c:pt idx="7808" formatCode="0.00">
                  <c:v>138.4131847115658</c:v>
                </c:pt>
                <c:pt idx="7809" formatCode="0.00">
                  <c:v>140.16543381725023</c:v>
                </c:pt>
                <c:pt idx="7810" formatCode="0.00">
                  <c:v>143.4966088939567</c:v>
                </c:pt>
                <c:pt idx="7811" formatCode="0.00">
                  <c:v>142.50186032562129</c:v>
                </c:pt>
                <c:pt idx="7812" formatCode="0.00">
                  <c:v>143.8255894134478</c:v>
                </c:pt>
                <c:pt idx="7813" formatCode="0.00">
                  <c:v>143.67005679862308</c:v>
                </c:pt>
                <c:pt idx="7814" formatCode="0.00">
                  <c:v>145.44798563218396</c:v>
                </c:pt>
                <c:pt idx="7815" formatCode="0.00">
                  <c:v>145.09422119815667</c:v>
                </c:pt>
                <c:pt idx="7816" formatCode="0.00">
                  <c:v>143.94157142857142</c:v>
                </c:pt>
                <c:pt idx="7817" formatCode="0.00">
                  <c:v>142.48297105643996</c:v>
                </c:pt>
                <c:pt idx="7818" formatCode="0.00">
                  <c:v>140.67021125943123</c:v>
                </c:pt>
                <c:pt idx="7819" formatCode="0.00">
                  <c:v>140.35217660750655</c:v>
                </c:pt>
                <c:pt idx="7820" formatCode="0.00">
                  <c:v>140.74056410256409</c:v>
                </c:pt>
                <c:pt idx="7821" formatCode="0.00">
                  <c:v>141.13409716953606</c:v>
                </c:pt>
                <c:pt idx="7822" formatCode="0.00">
                  <c:v>141.17659918200414</c:v>
                </c:pt>
                <c:pt idx="7823" formatCode="0.00">
                  <c:v>141.37609175920517</c:v>
                </c:pt>
                <c:pt idx="7824" formatCode="0.00">
                  <c:v>142.13149795441265</c:v>
                </c:pt>
                <c:pt idx="7825" formatCode="0.00">
                  <c:v>142.29797522588169</c:v>
                </c:pt>
                <c:pt idx="7826" formatCode="0.00">
                  <c:v>142.36895065312046</c:v>
                </c:pt>
                <c:pt idx="7827" formatCode="0.00">
                  <c:v>142.09464739884393</c:v>
                </c:pt>
                <c:pt idx="7828" formatCode="0.00">
                  <c:v>142.20567378136718</c:v>
                </c:pt>
                <c:pt idx="7829" formatCode="0.00">
                  <c:v>142.37608156232054</c:v>
                </c:pt>
                <c:pt idx="7830" formatCode="0.00">
                  <c:v>142.32702959590213</c:v>
                </c:pt>
                <c:pt idx="7831" formatCode="0.00">
                  <c:v>142.32047531734841</c:v>
                </c:pt>
                <c:pt idx="7832" formatCode="0.00">
                  <c:v>142.79491489361703</c:v>
                </c:pt>
                <c:pt idx="7833" formatCode="0.00">
                  <c:v>143.8445548780488</c:v>
                </c:pt>
                <c:pt idx="7834" formatCode="0.00">
                  <c:v>143.40419989017028</c:v>
                </c:pt>
                <c:pt idx="7835" formatCode="0.00">
                  <c:v>143.18101148796498</c:v>
                </c:pt>
                <c:pt idx="7836" formatCode="0.00">
                  <c:v>143.0529045020464</c:v>
                </c:pt>
                <c:pt idx="7837" formatCode="0.00">
                  <c:v>142.82985255712734</c:v>
                </c:pt>
                <c:pt idx="7838" formatCode="0.00">
                  <c:v>142.93547693977212</c:v>
                </c:pt>
                <c:pt idx="7839" formatCode="0.00">
                  <c:v>142.98561388286336</c:v>
                </c:pt>
                <c:pt idx="7840" formatCode="0.00">
                  <c:v>142.66760081190799</c:v>
                </c:pt>
                <c:pt idx="7841" formatCode="0.00">
                  <c:v>142.72043243243243</c:v>
                </c:pt>
                <c:pt idx="7842" formatCode="0.00">
                  <c:v>142.62014285714284</c:v>
                </c:pt>
                <c:pt idx="7843" formatCode="0.00">
                  <c:v>142.47014673176025</c:v>
                </c:pt>
                <c:pt idx="7844" formatCode="0.00">
                  <c:v>142.69145484221985</c:v>
                </c:pt>
                <c:pt idx="7845" formatCode="0.00">
                  <c:v>142.67033406173181</c:v>
                </c:pt>
                <c:pt idx="7846" formatCode="0.00">
                  <c:v>142.65557330775559</c:v>
                </c:pt>
                <c:pt idx="7847" formatCode="0.00">
                  <c:v>142.73613084112151</c:v>
                </c:pt>
                <c:pt idx="7848" formatCode="0.00">
                  <c:v>142.62855953693497</c:v>
                </c:pt>
                <c:pt idx="7849" formatCode="0.00">
                  <c:v>142.80542675511333</c:v>
                </c:pt>
                <c:pt idx="7850" formatCode="0.00">
                  <c:v>142.79361789969522</c:v>
                </c:pt>
                <c:pt idx="7851" formatCode="0.00">
                  <c:v>142.9243149847095</c:v>
                </c:pt>
                <c:pt idx="7852" formatCode="0.00">
                  <c:v>142.95787036520773</c:v>
                </c:pt>
                <c:pt idx="7853" formatCode="0.00">
                  <c:v>143.18686744966442</c:v>
                </c:pt>
                <c:pt idx="7854" formatCode="0.00">
                  <c:v>143.27071388499297</c:v>
                </c:pt>
                <c:pt idx="7855" formatCode="0.00">
                  <c:v>143.25758204334369</c:v>
                </c:pt>
                <c:pt idx="7856" formatCode="0.00">
                  <c:v>143.6333416149069</c:v>
                </c:pt>
                <c:pt idx="7857" formatCode="0.00">
                  <c:v>143.81159733635593</c:v>
                </c:pt>
                <c:pt idx="7858" formatCode="0.00">
                  <c:v>143.89851733939742</c:v>
                </c:pt>
                <c:pt idx="7859" formatCode="0.00">
                  <c:v>144.23197289586307</c:v>
                </c:pt>
                <c:pt idx="7860" formatCode="0.00">
                  <c:v>144.41434593356249</c:v>
                </c:pt>
                <c:pt idx="7861" formatCode="0.00">
                  <c:v>144.20784343579433</c:v>
                </c:pt>
                <c:pt idx="7862" formatCode="0.00">
                  <c:v>144.54205132641292</c:v>
                </c:pt>
                <c:pt idx="7863" formatCode="0.00">
                  <c:v>144.6801730324074</c:v>
                </c:pt>
                <c:pt idx="7864" formatCode="0.00">
                  <c:v>144.67153658536589</c:v>
                </c:pt>
                <c:pt idx="7865" formatCode="0.00">
                  <c:v>145.01022870478417</c:v>
                </c:pt>
                <c:pt idx="7866" formatCode="0.00">
                  <c:v>145.45300878992091</c:v>
                </c:pt>
                <c:pt idx="7867" formatCode="0.00">
                  <c:v>145.64902941176473</c:v>
                </c:pt>
                <c:pt idx="7868" formatCode="0.00">
                  <c:v>145.99677581120946</c:v>
                </c:pt>
                <c:pt idx="7869" formatCode="0.00">
                  <c:v>146.2488072146659</c:v>
                </c:pt>
                <c:pt idx="7870" formatCode="0.00">
                  <c:v>146.50523372781069</c:v>
                </c:pt>
                <c:pt idx="7871" formatCode="0.00">
                  <c:v>146.80838712548208</c:v>
                </c:pt>
                <c:pt idx="7872" formatCode="0.00">
                  <c:v>147.16461865161867</c:v>
                </c:pt>
                <c:pt idx="7873" formatCode="0.00">
                  <c:v>147.52174851720051</c:v>
                </c:pt>
                <c:pt idx="7874" formatCode="0.00">
                  <c:v>147.37132593907128</c:v>
                </c:pt>
                <c:pt idx="7875" formatCode="0.00">
                  <c:v>147.52318600531447</c:v>
                </c:pt>
                <c:pt idx="7876" formatCode="0.00">
                  <c:v>147.77935238656457</c:v>
                </c:pt>
                <c:pt idx="7877" formatCode="0.00">
                  <c:v>148.08724867413082</c:v>
                </c:pt>
                <c:pt idx="7878" formatCode="0.00">
                  <c:v>148.64090355777716</c:v>
                </c:pt>
                <c:pt idx="7879" formatCode="0.00">
                  <c:v>148.74127041264268</c:v>
                </c:pt>
                <c:pt idx="7880" formatCode="0.00">
                  <c:v>148.93708109684951</c:v>
                </c:pt>
                <c:pt idx="7881" formatCode="0.00">
                  <c:v>149.12876354679807</c:v>
                </c:pt>
                <c:pt idx="7882" formatCode="0.00">
                  <c:v>149.21988165850854</c:v>
                </c:pt>
                <c:pt idx="7883" formatCode="0.00">
                  <c:v>149.20692857142859</c:v>
                </c:pt>
                <c:pt idx="7884" formatCode="0.00">
                  <c:v>149.59348433048436</c:v>
                </c:pt>
                <c:pt idx="7885" formatCode="0.00">
                  <c:v>149.93319613416716</c:v>
                </c:pt>
                <c:pt idx="7886" formatCode="0.00">
                  <c:v>150.02976612674058</c:v>
                </c:pt>
                <c:pt idx="7887" formatCode="0.00">
                  <c:v>150.4194007947772</c:v>
                </c:pt>
                <c:pt idx="7888" formatCode="0.00">
                  <c:v>150.66396481271286</c:v>
                </c:pt>
                <c:pt idx="7889" formatCode="0.00">
                  <c:v>150.86020646625073</c:v>
                </c:pt>
                <c:pt idx="7890" formatCode="0.00">
                  <c:v>151.06091311754685</c:v>
                </c:pt>
                <c:pt idx="7891" formatCode="0.00">
                  <c:v>151.55602987197724</c:v>
                </c:pt>
                <c:pt idx="7892" formatCode="0.00">
                  <c:v>151.76307126567846</c:v>
                </c:pt>
                <c:pt idx="7893" formatCode="0.00">
                  <c:v>152.16907142857147</c:v>
                </c:pt>
                <c:pt idx="7894" formatCode="0.00">
                  <c:v>152.48196502293581</c:v>
                </c:pt>
                <c:pt idx="7895" formatCode="0.00">
                  <c:v>152.7436586137475</c:v>
                </c:pt>
                <c:pt idx="7896" formatCode="0.00">
                  <c:v>153.16395293098472</c:v>
                </c:pt>
                <c:pt idx="7897" formatCode="0.00">
                  <c:v>153.28865961148162</c:v>
                </c:pt>
                <c:pt idx="7898" formatCode="0.00">
                  <c:v>153.96741304981069</c:v>
                </c:pt>
                <c:pt idx="7899" formatCode="0.00">
                  <c:v>154.09248230476749</c:v>
                </c:pt>
                <c:pt idx="7900" formatCode="0.00">
                  <c:v>154.83238325991192</c:v>
                </c:pt>
                <c:pt idx="7901" formatCode="0.00">
                  <c:v>155.37711920920628</c:v>
                </c:pt>
                <c:pt idx="7902" formatCode="0.00">
                  <c:v>156.07785324636825</c:v>
                </c:pt>
                <c:pt idx="7903" formatCode="0.00">
                  <c:v>156.6860482717521</c:v>
                </c:pt>
                <c:pt idx="7904" formatCode="0.00">
                  <c:v>156.88212601017659</c:v>
                </c:pt>
                <c:pt idx="7905" formatCode="0.00">
                  <c:v>157.34309927797833</c:v>
                </c:pt>
                <c:pt idx="7906" formatCode="0.00">
                  <c:v>157.59741656590086</c:v>
                </c:pt>
                <c:pt idx="7907" formatCode="0.00">
                  <c:v>158.07088514129444</c:v>
                </c:pt>
                <c:pt idx="7908" formatCode="0.00">
                  <c:v>158.59198351648354</c:v>
                </c:pt>
                <c:pt idx="7909" formatCode="0.00">
                  <c:v>159.07106996011049</c:v>
                </c:pt>
                <c:pt idx="7910" formatCode="0.00">
                  <c:v>159.13086485652576</c:v>
                </c:pt>
                <c:pt idx="7911" formatCode="0.00">
                  <c:v>159.35344368600681</c:v>
                </c:pt>
                <c:pt idx="7912" formatCode="0.00">
                  <c:v>159.15360549313363</c:v>
                </c:pt>
                <c:pt idx="7913" formatCode="0.00">
                  <c:v>158.8869014438167</c:v>
                </c:pt>
                <c:pt idx="7914" formatCode="0.00">
                  <c:v>159.06811686670881</c:v>
                </c:pt>
                <c:pt idx="7915" formatCode="0.00">
                  <c:v>159.07681118881121</c:v>
                </c:pt>
                <c:pt idx="7916" formatCode="0.00">
                  <c:v>159.35445367412143</c:v>
                </c:pt>
                <c:pt idx="7917" formatCode="0.00">
                  <c:v>159.06623925593334</c:v>
                </c:pt>
                <c:pt idx="7918" formatCode="0.00">
                  <c:v>159.03791961414797</c:v>
                </c:pt>
                <c:pt idx="7919" formatCode="0.00">
                  <c:v>158.78370576861104</c:v>
                </c:pt>
                <c:pt idx="7920" formatCode="0.00">
                  <c:v>159.18620103259116</c:v>
                </c:pt>
                <c:pt idx="7921" formatCode="0.00">
                  <c:v>159.06685359561433</c:v>
                </c:pt>
                <c:pt idx="7922" formatCode="0.00">
                  <c:v>159.15690283140287</c:v>
                </c:pt>
                <c:pt idx="7923" formatCode="0.00">
                  <c:v>159.23381462475948</c:v>
                </c:pt>
                <c:pt idx="7924" formatCode="0.00">
                  <c:v>159.0612456140351</c:v>
                </c:pt>
                <c:pt idx="7925" formatCode="0.00">
                  <c:v>158.78553252935581</c:v>
                </c:pt>
                <c:pt idx="7926" formatCode="0.00">
                  <c:v>158.49763599117554</c:v>
                </c:pt>
                <c:pt idx="7927" formatCode="0.00">
                  <c:v>158.47662640801002</c:v>
                </c:pt>
                <c:pt idx="7928" formatCode="0.00">
                  <c:v>158.2271638225256</c:v>
                </c:pt>
                <c:pt idx="7929" formatCode="0.00">
                  <c:v>158.24462103968014</c:v>
                </c:pt>
                <c:pt idx="7930" formatCode="0.00">
                  <c:v>158.09557160268133</c:v>
                </c:pt>
                <c:pt idx="7931" formatCode="0.00">
                  <c:v>158.32940979147784</c:v>
                </c:pt>
                <c:pt idx="7932" formatCode="0.00">
                  <c:v>157.67679310344829</c:v>
                </c:pt>
                <c:pt idx="7933" formatCode="0.00">
                  <c:v>157.96952173913047</c:v>
                </c:pt>
                <c:pt idx="7934" formatCode="0.00">
                  <c:v>157.67114056939508</c:v>
                </c:pt>
                <c:pt idx="7935" formatCode="0.00">
                  <c:v>158.56734782608694</c:v>
                </c:pt>
                <c:pt idx="7936" formatCode="0.00">
                  <c:v>157.97781262909416</c:v>
                </c:pt>
                <c:pt idx="7937" formatCode="0.00">
                  <c:v>158.11462002945507</c:v>
                </c:pt>
                <c:pt idx="7938" formatCode="0.00">
                  <c:v>158.00225522519872</c:v>
                </c:pt>
                <c:pt idx="7939" formatCode="0.00">
                  <c:v>158.01285268120213</c:v>
                </c:pt>
                <c:pt idx="7940" formatCode="0.00">
                  <c:v>158.22981415929209</c:v>
                </c:pt>
                <c:pt idx="7941" formatCode="0.00">
                  <c:v>158.44728824571766</c:v>
                </c:pt>
                <c:pt idx="7942" formatCode="0.00">
                  <c:v>158.47635504885994</c:v>
                </c:pt>
                <c:pt idx="7943" formatCode="0.00">
                  <c:v>158.83051933372997</c:v>
                </c:pt>
                <c:pt idx="7944" formatCode="0.00">
                  <c:v>158.99020478325863</c:v>
                </c:pt>
                <c:pt idx="7945" formatCode="0.00">
                  <c:v>159.05978098676295</c:v>
                </c:pt>
                <c:pt idx="7946" formatCode="0.00">
                  <c:v>159.28843142597637</c:v>
                </c:pt>
                <c:pt idx="7947" formatCode="0.00">
                  <c:v>159.73366443157576</c:v>
                </c:pt>
                <c:pt idx="7948" formatCode="0.00">
                  <c:v>159.96967177914112</c:v>
                </c:pt>
                <c:pt idx="7949" formatCode="0.00">
                  <c:v>160.03443738433066</c:v>
                </c:pt>
                <c:pt idx="7950" formatCode="0.00">
                  <c:v>160.09992617866007</c:v>
                </c:pt>
                <c:pt idx="7951" formatCode="0.00">
                  <c:v>160.5387948877806</c:v>
                </c:pt>
                <c:pt idx="7952" formatCode="0.00">
                  <c:v>160.37860738885408</c:v>
                </c:pt>
                <c:pt idx="7953" formatCode="0.00">
                  <c:v>160.09573098680073</c:v>
                </c:pt>
                <c:pt idx="7954" formatCode="0.00">
                  <c:v>160.69152634900601</c:v>
                </c:pt>
                <c:pt idx="7955" formatCode="0.00">
                  <c:v>160.57745993031361</c:v>
                </c:pt>
                <c:pt idx="7956" formatCode="0.00">
                  <c:v>160.91905095541404</c:v>
                </c:pt>
                <c:pt idx="7957" formatCode="0.00">
                  <c:v>161.03940845070423</c:v>
                </c:pt>
                <c:pt idx="7958" formatCode="0.00">
                  <c:v>161.60281987777427</c:v>
                </c:pt>
                <c:pt idx="7959" formatCode="0.00">
                  <c:v>161.61738227684347</c:v>
                </c:pt>
                <c:pt idx="7960" formatCode="0.00">
                  <c:v>161.97641463414635</c:v>
                </c:pt>
                <c:pt idx="7961" formatCode="0.00">
                  <c:v>162.16407913669067</c:v>
                </c:pt>
                <c:pt idx="7962" formatCode="0.00">
                  <c:v>162.42969410602572</c:v>
                </c:pt>
                <c:pt idx="7963" formatCode="0.00">
                  <c:v>162.38919993379676</c:v>
                </c:pt>
                <c:pt idx="7964" formatCode="0.00">
                  <c:v>162.57061556368478</c:v>
                </c:pt>
                <c:pt idx="7965" formatCode="0.00">
                  <c:v>162.79764106844743</c:v>
                </c:pt>
                <c:pt idx="7966" formatCode="0.00">
                  <c:v>162.9530736524942</c:v>
                </c:pt>
                <c:pt idx="7967" formatCode="0.00">
                  <c:v>163.31569772117965</c:v>
                </c:pt>
                <c:pt idx="7968" formatCode="0.00">
                  <c:v>163.31569772117965</c:v>
                </c:pt>
                <c:pt idx="7969" formatCode="0.00">
                  <c:v>163.34655637336905</c:v>
                </c:pt>
                <c:pt idx="7970" formatCode="0.00">
                  <c:v>163.30369379586392</c:v>
                </c:pt>
                <c:pt idx="7971" formatCode="0.00">
                  <c:v>163.41748504983389</c:v>
                </c:pt>
                <c:pt idx="7972" formatCode="0.00">
                  <c:v>163.66821796565389</c:v>
                </c:pt>
                <c:pt idx="7973" formatCode="0.00">
                  <c:v>163.53476412614981</c:v>
                </c:pt>
                <c:pt idx="7974" formatCode="0.00">
                  <c:v>163.19825766470973</c:v>
                </c:pt>
                <c:pt idx="7975" formatCode="0.00">
                  <c:v>163.33925325520838</c:v>
                </c:pt>
                <c:pt idx="7976" formatCode="0.00">
                  <c:v>163.17725120772948</c:v>
                </c:pt>
                <c:pt idx="7977" formatCode="0.00">
                  <c:v>163.44313414244652</c:v>
                </c:pt>
                <c:pt idx="7978" formatCode="0.00">
                  <c:v>163.44798255629559</c:v>
                </c:pt>
                <c:pt idx="7979" formatCode="0.00">
                  <c:v>163.15293710691824</c:v>
                </c:pt>
                <c:pt idx="7980" formatCode="0.00">
                  <c:v>164.01588701622973</c:v>
                </c:pt>
                <c:pt idx="7981" formatCode="0.00">
                  <c:v>164.18706143344713</c:v>
                </c:pt>
                <c:pt idx="7982" formatCode="0.00">
                  <c:v>163.26848516687269</c:v>
                </c:pt>
                <c:pt idx="7983" formatCode="0.00">
                  <c:v>163.21320012315272</c:v>
                </c:pt>
                <c:pt idx="7984" formatCode="0.00">
                  <c:v>163.02513890596191</c:v>
                </c:pt>
                <c:pt idx="7985" formatCode="0.00">
                  <c:v>163.11398219766733</c:v>
                </c:pt>
                <c:pt idx="7986" formatCode="0.00">
                  <c:v>162.88225199264252</c:v>
                </c:pt>
                <c:pt idx="7987" formatCode="0.00">
                  <c:v>163.08254656862746</c:v>
                </c:pt>
                <c:pt idx="7988" formatCode="0.00">
                  <c:v>163.40270588235293</c:v>
                </c:pt>
                <c:pt idx="7989" formatCode="0.00">
                  <c:v>163.53064344891075</c:v>
                </c:pt>
                <c:pt idx="7990" formatCode="0.00">
                  <c:v>163.83597754537072</c:v>
                </c:pt>
                <c:pt idx="7991" formatCode="0.00">
                  <c:v>164.18672881355934</c:v>
                </c:pt>
                <c:pt idx="7992" formatCode="0.00">
                  <c:v>164.37746434084596</c:v>
                </c:pt>
                <c:pt idx="7993" formatCode="0.00">
                  <c:v>164.7610632166099</c:v>
                </c:pt>
                <c:pt idx="7994" formatCode="0.00">
                  <c:v>164.86635716506066</c:v>
                </c:pt>
                <c:pt idx="7995" formatCode="0.00">
                  <c:v>165.29815746803871</c:v>
                </c:pt>
                <c:pt idx="7996" formatCode="0.00">
                  <c:v>165.77190903407316</c:v>
                </c:pt>
                <c:pt idx="7997" formatCode="0.00">
                  <c:v>166.04514173722174</c:v>
                </c:pt>
                <c:pt idx="7998" formatCode="0.00">
                  <c:v>166.44107680201452</c:v>
                </c:pt>
                <c:pt idx="7999" formatCode="0.00">
                  <c:v>166.75731997475543</c:v>
                </c:pt>
                <c:pt idx="8000" formatCode="0.00">
                  <c:v>167.34680771663506</c:v>
                </c:pt>
                <c:pt idx="8001" formatCode="0.00">
                  <c:v>167.81039599872977</c:v>
                </c:pt>
                <c:pt idx="8002" formatCode="0.00">
                  <c:v>168.59005206004474</c:v>
                </c:pt>
                <c:pt idx="8003" formatCode="0.00">
                  <c:v>169.66881917281182</c:v>
                </c:pt>
                <c:pt idx="8004" formatCode="0.00">
                  <c:v>171.51009958105058</c:v>
                </c:pt>
                <c:pt idx="8005" formatCode="0.00">
                  <c:v>200.02289296140123</c:v>
                </c:pt>
                <c:pt idx="8006" formatCode="0.00">
                  <c:v>237.29160411899315</c:v>
                </c:pt>
                <c:pt idx="8007" formatCode="0.00">
                  <c:v>246.57912318840582</c:v>
                </c:pt>
                <c:pt idx="8008" formatCode="0.00">
                  <c:v>224.51283432736921</c:v>
                </c:pt>
                <c:pt idx="8009" formatCode="0.00">
                  <c:v>205.17508791208792</c:v>
                </c:pt>
                <c:pt idx="8010" formatCode="0.00">
                  <c:v>199.46013471849867</c:v>
                </c:pt>
                <c:pt idx="8011" formatCode="0.00">
                  <c:v>196.19446522619853</c:v>
                </c:pt>
                <c:pt idx="8012" formatCode="0.00">
                  <c:v>192.43441887304826</c:v>
                </c:pt>
                <c:pt idx="8013" formatCode="0.00">
                  <c:v>194.06306811989108</c:v>
                </c:pt>
                <c:pt idx="8014" formatCode="0.00">
                  <c:v>195.91310245901641</c:v>
                </c:pt>
                <c:pt idx="8015" formatCode="0.00">
                  <c:v>235.2796209732694</c:v>
                </c:pt>
                <c:pt idx="8016" formatCode="0.00">
                  <c:v>266.84590422245105</c:v>
                </c:pt>
                <c:pt idx="8017" formatCode="0.00">
                  <c:v>350.72156258596982</c:v>
                </c:pt>
                <c:pt idx="8018" formatCode="0.00">
                  <c:v>371.53755357142853</c:v>
                </c:pt>
                <c:pt idx="8019" formatCode="0.00">
                  <c:v>376.55293829276656</c:v>
                </c:pt>
                <c:pt idx="8020" formatCode="0.00">
                  <c:v>376.21506766917304</c:v>
                </c:pt>
                <c:pt idx="8021" formatCode="0.00">
                  <c:v>399.66874048913047</c:v>
                </c:pt>
                <c:pt idx="8022" formatCode="0.00">
                  <c:v>444.32983587140444</c:v>
                </c:pt>
                <c:pt idx="8023" formatCode="0.00">
                  <c:v>453.17487836021508</c:v>
                </c:pt>
                <c:pt idx="8024" formatCode="0.00">
                  <c:v>433.41496078431373</c:v>
                </c:pt>
                <c:pt idx="8025" formatCode="0.00">
                  <c:v>415.92108214640609</c:v>
                </c:pt>
                <c:pt idx="8026" formatCode="0.00">
                  <c:v>418.77159247135842</c:v>
                </c:pt>
                <c:pt idx="8027" formatCode="0.00">
                  <c:v>434.39222352176739</c:v>
                </c:pt>
                <c:pt idx="8028" formatCode="0.00">
                  <c:v>446.74095542635666</c:v>
                </c:pt>
                <c:pt idx="8029" formatCode="0.00">
                  <c:v>449.07928056628066</c:v>
                </c:pt>
                <c:pt idx="8030" formatCode="0.00">
                  <c:v>441.53893659942361</c:v>
                </c:pt>
                <c:pt idx="8031" formatCode="0.00">
                  <c:v>431.48835211267607</c:v>
                </c:pt>
                <c:pt idx="8032" formatCode="0.00">
                  <c:v>415.40057585435966</c:v>
                </c:pt>
                <c:pt idx="8033" formatCode="0.00">
                  <c:v>396.56563157894738</c:v>
                </c:pt>
                <c:pt idx="8034" formatCode="0.00">
                  <c:v>378.09088062559852</c:v>
                </c:pt>
                <c:pt idx="8035" formatCode="0.00">
                  <c:v>358.1966099585062</c:v>
                </c:pt>
                <c:pt idx="8036" formatCode="0.00">
                  <c:v>338.03855910543132</c:v>
                </c:pt>
                <c:pt idx="8037" formatCode="0.00">
                  <c:v>320.73442170989432</c:v>
                </c:pt>
                <c:pt idx="8038" formatCode="0.00">
                  <c:v>306.81651412066753</c:v>
                </c:pt>
                <c:pt idx="8039" formatCode="0.00">
                  <c:v>295.70572844272846</c:v>
                </c:pt>
                <c:pt idx="8040" formatCode="0.00">
                  <c:v>288.52833247256297</c:v>
                </c:pt>
                <c:pt idx="8041" formatCode="0.00">
                  <c:v>284.02110372771477</c:v>
                </c:pt>
                <c:pt idx="8042" formatCode="0.00">
                  <c:v>280.51413932291672</c:v>
                </c:pt>
                <c:pt idx="8043" formatCode="0.00">
                  <c:v>277.84488950637467</c:v>
                </c:pt>
                <c:pt idx="8044" formatCode="0.00">
                  <c:v>276.12096387520523</c:v>
                </c:pt>
                <c:pt idx="8045" formatCode="0.00">
                  <c:v>274.20872748267897</c:v>
                </c:pt>
                <c:pt idx="8046" formatCode="0.00">
                  <c:v>272.70617428760772</c:v>
                </c:pt>
                <c:pt idx="8047" formatCode="0.00">
                  <c:v>270.89664361702131</c:v>
                </c:pt>
                <c:pt idx="8048" formatCode="0.00">
                  <c:v>268.79559419806594</c:v>
                </c:pt>
                <c:pt idx="8049" formatCode="0.00">
                  <c:v>266.97801506528293</c:v>
                </c:pt>
                <c:pt idx="8050" formatCode="0.00">
                  <c:v>265.03037743451983</c:v>
                </c:pt>
                <c:pt idx="8051" formatCode="0.00">
                  <c:v>263.23279131605517</c:v>
                </c:pt>
                <c:pt idx="8052" formatCode="0.00">
                  <c:v>262.51198717083048</c:v>
                </c:pt>
                <c:pt idx="8053" formatCode="0.00">
                  <c:v>262.1453230612936</c:v>
                </c:pt>
                <c:pt idx="8054" formatCode="0.00">
                  <c:v>262.21333955857386</c:v>
                </c:pt>
                <c:pt idx="8055" formatCode="0.00">
                  <c:v>262.64221348314601</c:v>
                </c:pt>
                <c:pt idx="8056" formatCode="0.00">
                  <c:v>263.35290778688523</c:v>
                </c:pt>
                <c:pt idx="8057" formatCode="0.00">
                  <c:v>264.05305477576167</c:v>
                </c:pt>
                <c:pt idx="8058" formatCode="0.00">
                  <c:v>265.13559615384617</c:v>
                </c:pt>
                <c:pt idx="8059" formatCode="0.00">
                  <c:v>266.01902409638552</c:v>
                </c:pt>
                <c:pt idx="8060" formatCode="0.00">
                  <c:v>266.44763263194199</c:v>
                </c:pt>
                <c:pt idx="8061" formatCode="0.00">
                  <c:v>266.7311677018634</c:v>
                </c:pt>
                <c:pt idx="8062" formatCode="0.00">
                  <c:v>266.55087094547957</c:v>
                </c:pt>
                <c:pt idx="8063" formatCode="0.00">
                  <c:v>265.79920689655171</c:v>
                </c:pt>
                <c:pt idx="8064" formatCode="0.00">
                  <c:v>264.55058169934648</c:v>
                </c:pt>
                <c:pt idx="8065" formatCode="0.00">
                  <c:v>262.56263991769555</c:v>
                </c:pt>
                <c:pt idx="8066" formatCode="0.00">
                  <c:v>260.35708051859439</c:v>
                </c:pt>
                <c:pt idx="8067" formatCode="0.00">
                  <c:v>257.78418644067796</c:v>
                </c:pt>
                <c:pt idx="8068" formatCode="0.00">
                  <c:v>255.94820700100976</c:v>
                </c:pt>
                <c:pt idx="8069" formatCode="0.00">
                  <c:v>255.00264595858388</c:v>
                </c:pt>
                <c:pt idx="8070" formatCode="0.00">
                  <c:v>253.35038828202582</c:v>
                </c:pt>
                <c:pt idx="8071" formatCode="0.00">
                  <c:v>248.94865573770497</c:v>
                </c:pt>
                <c:pt idx="8072" formatCode="0.00">
                  <c:v>244.02970992861779</c:v>
                </c:pt>
                <c:pt idx="8073" formatCode="0.00">
                  <c:v>241.06351314945485</c:v>
                </c:pt>
                <c:pt idx="8074" formatCode="0.00">
                  <c:v>238.16855555555557</c:v>
                </c:pt>
                <c:pt idx="8075" formatCode="0.00">
                  <c:v>235.08345240339304</c:v>
                </c:pt>
                <c:pt idx="8076" formatCode="0.00">
                  <c:v>232.7967690631809</c:v>
                </c:pt>
                <c:pt idx="8077" formatCode="0.00">
                  <c:v>230.87183986423949</c:v>
                </c:pt>
                <c:pt idx="8078" formatCode="0.00">
                  <c:v>228.39911963190187</c:v>
                </c:pt>
                <c:pt idx="8079" formatCode="0.00">
                  <c:v>226.01834514355528</c:v>
                </c:pt>
                <c:pt idx="8080" formatCode="0.00">
                  <c:v>223.51755650060753</c:v>
                </c:pt>
                <c:pt idx="8081" formatCode="0.00">
                  <c:v>221.26148714069595</c:v>
                </c:pt>
                <c:pt idx="8082" formatCode="0.00">
                  <c:v>219.23704165408995</c:v>
                </c:pt>
                <c:pt idx="8083" formatCode="0.00">
                  <c:v>217.51548718721739</c:v>
                </c:pt>
                <c:pt idx="8084" formatCode="0.00">
                  <c:v>215.22713502109707</c:v>
                </c:pt>
                <c:pt idx="8085" formatCode="0.00">
                  <c:v>213.0975887315457</c:v>
                </c:pt>
                <c:pt idx="8086" formatCode="0.00">
                  <c:v>210.3979864335243</c:v>
                </c:pt>
                <c:pt idx="8087" formatCode="0.00">
                  <c:v>208.19558766626361</c:v>
                </c:pt>
                <c:pt idx="8088" formatCode="0.00">
                  <c:v>206.82421055825245</c:v>
                </c:pt>
                <c:pt idx="8089" formatCode="0.00">
                  <c:v>204.98401339014001</c:v>
                </c:pt>
                <c:pt idx="8090" formatCode="0.00">
                  <c:v>203.2766682956628</c:v>
                </c:pt>
                <c:pt idx="8091" formatCode="0.00">
                  <c:v>202.12547318418638</c:v>
                </c:pt>
                <c:pt idx="8092" formatCode="0.00">
                  <c:v>200.27797695852533</c:v>
                </c:pt>
                <c:pt idx="8093" formatCode="0.00">
                  <c:v>198.92658879655278</c:v>
                </c:pt>
                <c:pt idx="8094" formatCode="0.00">
                  <c:v>197.6369975323874</c:v>
                </c:pt>
                <c:pt idx="8095" formatCode="0.00">
                  <c:v>196.71692096326029</c:v>
                </c:pt>
                <c:pt idx="8096" formatCode="0.00">
                  <c:v>195.53850231839263</c:v>
                </c:pt>
                <c:pt idx="8097" formatCode="0.00">
                  <c:v>194.68059517177349</c:v>
                </c:pt>
                <c:pt idx="8098" formatCode="0.00">
                  <c:v>193.98247629377133</c:v>
                </c:pt>
                <c:pt idx="8099" formatCode="0.00">
                  <c:v>193.21251923076926</c:v>
                </c:pt>
                <c:pt idx="8100" formatCode="0.00">
                  <c:v>192.44966563179139</c:v>
                </c:pt>
                <c:pt idx="8101" formatCode="0.00">
                  <c:v>192.00157986326914</c:v>
                </c:pt>
                <c:pt idx="8102" formatCode="0.00">
                  <c:v>191.39013841368586</c:v>
                </c:pt>
                <c:pt idx="8103" formatCode="0.00">
                  <c:v>190.78183561643831</c:v>
                </c:pt>
                <c:pt idx="8104" formatCode="0.00">
                  <c:v>189.8467488314117</c:v>
                </c:pt>
                <c:pt idx="8105" formatCode="0.00">
                  <c:v>189.30083151326056</c:v>
                </c:pt>
                <c:pt idx="8106" formatCode="0.00">
                  <c:v>188.98604687500003</c:v>
                </c:pt>
                <c:pt idx="8107" formatCode="0.00">
                  <c:v>188.30349405878678</c:v>
                </c:pt>
                <c:pt idx="8108" formatCode="0.00">
                  <c:v>187.92165685660615</c:v>
                </c:pt>
                <c:pt idx="8109" formatCode="0.00">
                  <c:v>187.56022744360902</c:v>
                </c:pt>
                <c:pt idx="8110" formatCode="0.00">
                  <c:v>187.62926449388908</c:v>
                </c:pt>
                <c:pt idx="8111" formatCode="0.00">
                  <c:v>186.90977318295739</c:v>
                </c:pt>
                <c:pt idx="8112" formatCode="0.00">
                  <c:v>185.95860112711335</c:v>
                </c:pt>
                <c:pt idx="8113" formatCode="0.00">
                  <c:v>185.46783719474016</c:v>
                </c:pt>
                <c:pt idx="8114" formatCode="0.00">
                  <c:v>185.00861952440553</c:v>
                </c:pt>
                <c:pt idx="8115" formatCode="0.00">
                  <c:v>184.08893457943927</c:v>
                </c:pt>
                <c:pt idx="8116" formatCode="0.00">
                  <c:v>183.56846075085326</c:v>
                </c:pt>
                <c:pt idx="8117" formatCode="0.00">
                  <c:v>182.88819343856397</c:v>
                </c:pt>
                <c:pt idx="8118" formatCode="0.00">
                  <c:v>182.63164406779663</c:v>
                </c:pt>
                <c:pt idx="8119" formatCode="0.00">
                  <c:v>182.08835921736474</c:v>
                </c:pt>
                <c:pt idx="8120" formatCode="0.00">
                  <c:v>181.83834246575344</c:v>
                </c:pt>
                <c:pt idx="8121" formatCode="0.00">
                  <c:v>181.43206638375267</c:v>
                </c:pt>
                <c:pt idx="8122" formatCode="0.00">
                  <c:v>180.96471997585999</c:v>
                </c:pt>
                <c:pt idx="8123" formatCode="0.00">
                  <c:v>180.5674554455446</c:v>
                </c:pt>
                <c:pt idx="8124" formatCode="0.00">
                  <c:v>180.13930792227205</c:v>
                </c:pt>
                <c:pt idx="8125" formatCode="0.00">
                  <c:v>179.7402659511032</c:v>
                </c:pt>
                <c:pt idx="8126" formatCode="0.00">
                  <c:v>179.25102795954791</c:v>
                </c:pt>
                <c:pt idx="8127" formatCode="0.00">
                  <c:v>179.01136843666569</c:v>
                </c:pt>
                <c:pt idx="8128" formatCode="0.00">
                  <c:v>178.80208794788277</c:v>
                </c:pt>
                <c:pt idx="8129" formatCode="0.00">
                  <c:v>178.59354980786287</c:v>
                </c:pt>
                <c:pt idx="8130" formatCode="0.00">
                  <c:v>178.04355801594332</c:v>
                </c:pt>
                <c:pt idx="8131" formatCode="0.00">
                  <c:v>177.71100884955757</c:v>
                </c:pt>
                <c:pt idx="8132" formatCode="0.00">
                  <c:v>177.4027492625369</c:v>
                </c:pt>
                <c:pt idx="8133" formatCode="0.00">
                  <c:v>177.42649276646003</c:v>
                </c:pt>
                <c:pt idx="8134" formatCode="0.00">
                  <c:v>177.2075758202779</c:v>
                </c:pt>
                <c:pt idx="8135" formatCode="0.00">
                  <c:v>177.10420521172642</c:v>
                </c:pt>
                <c:pt idx="8136" formatCode="0.00">
                  <c:v>176.94234460260978</c:v>
                </c:pt>
                <c:pt idx="8137" formatCode="0.00">
                  <c:v>176.78000326700331</c:v>
                </c:pt>
                <c:pt idx="8138" formatCode="0.00">
                  <c:v>176.58219642857142</c:v>
                </c:pt>
                <c:pt idx="8139" formatCode="0.00">
                  <c:v>176.72611475409838</c:v>
                </c:pt>
                <c:pt idx="8140" formatCode="0.00">
                  <c:v>176.41076119402987</c:v>
                </c:pt>
                <c:pt idx="8141" formatCode="0.00">
                  <c:v>176.24244693572496</c:v>
                </c:pt>
                <c:pt idx="8142" formatCode="0.00">
                  <c:v>176.07774550898208</c:v>
                </c:pt>
                <c:pt idx="8143" formatCode="0.00">
                  <c:v>176.00663009592327</c:v>
                </c:pt>
                <c:pt idx="8144" formatCode="0.00">
                  <c:v>176.21757957957965</c:v>
                </c:pt>
                <c:pt idx="8145" formatCode="0.00">
                  <c:v>176.30351413108841</c:v>
                </c:pt>
                <c:pt idx="8146" formatCode="0.00">
                  <c:v>176.13796236073472</c:v>
                </c:pt>
                <c:pt idx="8147" formatCode="0.00">
                  <c:v>176.36928019323676</c:v>
                </c:pt>
                <c:pt idx="8148" formatCode="0.00">
                  <c:v>176.76421102028459</c:v>
                </c:pt>
                <c:pt idx="8149" formatCode="0.00">
                  <c:v>176.68543472981179</c:v>
                </c:pt>
                <c:pt idx="8150" formatCode="0.00">
                  <c:v>177.01954290931226</c:v>
                </c:pt>
                <c:pt idx="8151" formatCode="0.00">
                  <c:v>177.25575251754657</c:v>
                </c:pt>
                <c:pt idx="8152" formatCode="0.00">
                  <c:v>177.49747062423506</c:v>
                </c:pt>
                <c:pt idx="8153" formatCode="0.00">
                  <c:v>177.73630469469165</c:v>
                </c:pt>
                <c:pt idx="8154" formatCode="0.00">
                  <c:v>177.72391104955372</c:v>
                </c:pt>
                <c:pt idx="8155" formatCode="0.00">
                  <c:v>178.19114140166724</c:v>
                </c:pt>
                <c:pt idx="8156" formatCode="0.00">
                  <c:v>178.46929641089113</c:v>
                </c:pt>
                <c:pt idx="8157" formatCode="0.00">
                  <c:v>178.6261081499845</c:v>
                </c:pt>
                <c:pt idx="8158" formatCode="0.00">
                  <c:v>179.13838771712162</c:v>
                </c:pt>
                <c:pt idx="8159" formatCode="0.00">
                  <c:v>179.13838771712162</c:v>
                </c:pt>
                <c:pt idx="8160" formatCode="0.00">
                  <c:v>179.27761943069308</c:v>
                </c:pt>
                <c:pt idx="8161" formatCode="0.00">
                  <c:v>179.89282998454408</c:v>
                </c:pt>
                <c:pt idx="8162" formatCode="0.00">
                  <c:v>180.08428514056226</c:v>
                </c:pt>
                <c:pt idx="8163" formatCode="0.00">
                  <c:v>179.80307398273737</c:v>
                </c:pt>
                <c:pt idx="8164" formatCode="0.00">
                  <c:v>180.05961016949155</c:v>
                </c:pt>
                <c:pt idx="8165" formatCode="0.00">
                  <c:v>180.35629849369812</c:v>
                </c:pt>
                <c:pt idx="8166" formatCode="0.00">
                  <c:v>180.74629245861433</c:v>
                </c:pt>
                <c:pt idx="8167" formatCode="0.00">
                  <c:v>181.3545007656968</c:v>
                </c:pt>
                <c:pt idx="8168" formatCode="0.00">
                  <c:v>181.48194124847004</c:v>
                </c:pt>
                <c:pt idx="8169" formatCode="0.00">
                  <c:v>181.93256654456655</c:v>
                </c:pt>
                <c:pt idx="8170" formatCode="0.00">
                  <c:v>182.41005882352948</c:v>
                </c:pt>
                <c:pt idx="8171" formatCode="0.00">
                  <c:v>182.56808216676814</c:v>
                </c:pt>
                <c:pt idx="8172" formatCode="0.00">
                  <c:v>182.79111550151981</c:v>
                </c:pt>
                <c:pt idx="8173" formatCode="0.00">
                  <c:v>183.2950473876063</c:v>
                </c:pt>
                <c:pt idx="8174" formatCode="0.00">
                  <c:v>183.67531796116506</c:v>
                </c:pt>
                <c:pt idx="8175" formatCode="0.00">
                  <c:v>184.15089441747574</c:v>
                </c:pt>
                <c:pt idx="8176" formatCode="0.00">
                  <c:v>183.67531796116506</c:v>
                </c:pt>
                <c:pt idx="8177" formatCode="0.00">
                  <c:v>183.92991980558929</c:v>
                </c:pt>
                <c:pt idx="8178" formatCode="0.00">
                  <c:v>183.83596104686549</c:v>
                </c:pt>
                <c:pt idx="8179" formatCode="0.00">
                  <c:v>183.5865518292683</c:v>
                </c:pt>
                <c:pt idx="8180" formatCode="0.00">
                  <c:v>183.39384326306143</c:v>
                </c:pt>
                <c:pt idx="8181" formatCode="0.00">
                  <c:v>183.07657099143211</c:v>
                </c:pt>
                <c:pt idx="8182" formatCode="0.00">
                  <c:v>182.37635784313724</c:v>
                </c:pt>
                <c:pt idx="8183" formatCode="0.00">
                  <c:v>181.70305219527174</c:v>
                </c:pt>
                <c:pt idx="8184" formatCode="0.00">
                  <c:v>181.02684615384621</c:v>
                </c:pt>
                <c:pt idx="8185" formatCode="0.00">
                  <c:v>179.80307398273737</c:v>
                </c:pt>
                <c:pt idx="8186" formatCode="0.00">
                  <c:v>178.47438399752863</c:v>
                </c:pt>
                <c:pt idx="8187" formatCode="0.00">
                  <c:v>177.50356311881194</c:v>
                </c:pt>
                <c:pt idx="8188" formatCode="0.00">
                  <c:v>177.59370012391577</c:v>
                </c:pt>
                <c:pt idx="8189" formatCode="0.00">
                  <c:v>175.80822184300345</c:v>
                </c:pt>
                <c:pt idx="8190" formatCode="0.00">
                  <c:v>174.01719515226853</c:v>
                </c:pt>
                <c:pt idx="8191" formatCode="0.00">
                  <c:v>172.38321475256774</c:v>
                </c:pt>
                <c:pt idx="8192" formatCode="0.00">
                  <c:v>171.65767123714559</c:v>
                </c:pt>
                <c:pt idx="8193" formatCode="0.00">
                  <c:v>170.83080586766542</c:v>
                </c:pt>
                <c:pt idx="8194" formatCode="0.00">
                  <c:v>170.09698437500003</c:v>
                </c:pt>
                <c:pt idx="8195" formatCode="0.00">
                  <c:v>169.59242097026606</c:v>
                </c:pt>
                <c:pt idx="8196" formatCode="0.00">
                  <c:v>169.40524137931038</c:v>
                </c:pt>
                <c:pt idx="8197" formatCode="0.00">
                  <c:v>169.48639924670437</c:v>
                </c:pt>
                <c:pt idx="8198" formatCode="0.00">
                  <c:v>169.07946763042111</c:v>
                </c:pt>
                <c:pt idx="8199" formatCode="0.00">
                  <c:v>168.56611614730883</c:v>
                </c:pt>
                <c:pt idx="8200" formatCode="0.00">
                  <c:v>169.09877735730055</c:v>
                </c:pt>
                <c:pt idx="8201" formatCode="0.00">
                  <c:v>170.49121281970321</c:v>
                </c:pt>
                <c:pt idx="8202" formatCode="0.00">
                  <c:v>170.75864873417726</c:v>
                </c:pt>
                <c:pt idx="8203" formatCode="0.00">
                  <c:v>170.24437876386691</c:v>
                </c:pt>
                <c:pt idx="8204" formatCode="0.00">
                  <c:v>169.62684566529055</c:v>
                </c:pt>
                <c:pt idx="8205" formatCode="0.00">
                  <c:v>168.94716030534354</c:v>
                </c:pt>
                <c:pt idx="8206" formatCode="0.00">
                  <c:v>168.52971974522302</c:v>
                </c:pt>
                <c:pt idx="8207" formatCode="0.00">
                  <c:v>174.3156315789474</c:v>
                </c:pt>
                <c:pt idx="8208" formatCode="0.00">
                  <c:v>187.92236700767268</c:v>
                </c:pt>
                <c:pt idx="8209" formatCode="0.00">
                  <c:v>183.08912872238233</c:v>
                </c:pt>
                <c:pt idx="8210" formatCode="0.00">
                  <c:v>182.15409545163359</c:v>
                </c:pt>
                <c:pt idx="8211" formatCode="0.00">
                  <c:v>185.39500897148349</c:v>
                </c:pt>
                <c:pt idx="8212" formatCode="0.00">
                  <c:v>180.41661831572208</c:v>
                </c:pt>
                <c:pt idx="8213" formatCode="0.00">
                  <c:v>179.55666602687143</c:v>
                </c:pt>
                <c:pt idx="8214" formatCode="0.00">
                  <c:v>188.55412104758864</c:v>
                </c:pt>
                <c:pt idx="8215" formatCode="0.00">
                  <c:v>192.87086033163268</c:v>
                </c:pt>
                <c:pt idx="8216" formatCode="0.00">
                  <c:v>182.55836033163268</c:v>
                </c:pt>
                <c:pt idx="8217" formatCode="0.00">
                  <c:v>176.05361803122017</c:v>
                </c:pt>
                <c:pt idx="8218" formatCode="0.00">
                  <c:v>176.76037762237766</c:v>
                </c:pt>
                <c:pt idx="8219" formatCode="0.00">
                  <c:v>180.54494356372859</c:v>
                </c:pt>
                <c:pt idx="8220" formatCode="0.00">
                  <c:v>181.67081151170146</c:v>
                </c:pt>
                <c:pt idx="8221" formatCode="0.00">
                  <c:v>178.08620921426319</c:v>
                </c:pt>
                <c:pt idx="8222" formatCode="0.00">
                  <c:v>174.4833843730309</c:v>
                </c:pt>
                <c:pt idx="8223" formatCode="0.00">
                  <c:v>171.94243675267467</c:v>
                </c:pt>
                <c:pt idx="8224" formatCode="0.00">
                  <c:v>169.73196605908234</c:v>
                </c:pt>
                <c:pt idx="8225" formatCode="0.00">
                  <c:v>168.34703954802262</c:v>
                </c:pt>
                <c:pt idx="8226" formatCode="0.00">
                  <c:v>167.61213793103454</c:v>
                </c:pt>
                <c:pt idx="8227" formatCode="0.00">
                  <c:v>167.21055792110207</c:v>
                </c:pt>
                <c:pt idx="8228" formatCode="0.00">
                  <c:v>166.9690662914322</c:v>
                </c:pt>
                <c:pt idx="8229" formatCode="0.00">
                  <c:v>166.52198437500002</c:v>
                </c:pt>
                <c:pt idx="8230" formatCode="0.00">
                  <c:v>165.77190903407316</c:v>
                </c:pt>
                <c:pt idx="8231" formatCode="0.00">
                  <c:v>165.06104687500002</c:v>
                </c:pt>
                <c:pt idx="8232" formatCode="0.00">
                  <c:v>164.57550000000003</c:v>
                </c:pt>
                <c:pt idx="8233" formatCode="0.00">
                  <c:v>164.47384713973116</c:v>
                </c:pt>
                <c:pt idx="8234" formatCode="0.00">
                  <c:v>164.47384713973116</c:v>
                </c:pt>
                <c:pt idx="8235" formatCode="0.00">
                  <c:v>164.00071902377974</c:v>
                </c:pt>
                <c:pt idx="8236" formatCode="0.00">
                  <c:v>163.9112612781955</c:v>
                </c:pt>
                <c:pt idx="8237" formatCode="0.00">
                  <c:v>164.03024137931041</c:v>
                </c:pt>
                <c:pt idx="8238" formatCode="0.00">
                  <c:v>164.08763154593922</c:v>
                </c:pt>
                <c:pt idx="8239" formatCode="0.00">
                  <c:v>164.42833270558697</c:v>
                </c:pt>
                <c:pt idx="8240" formatCode="0.00">
                  <c:v>164.83174607165304</c:v>
                </c:pt>
                <c:pt idx="8241" formatCode="0.00">
                  <c:v>165.12969814290216</c:v>
                </c:pt>
                <c:pt idx="8242" formatCode="0.00">
                  <c:v>165.34459722222226</c:v>
                </c:pt>
                <c:pt idx="8243" formatCode="0.00">
                  <c:v>165.31429623774895</c:v>
                </c:pt>
                <c:pt idx="8244" formatCode="0.00">
                  <c:v>165.79905388272584</c:v>
                </c:pt>
                <c:pt idx="8245" formatCode="0.00">
                  <c:v>165.71071501110765</c:v>
                </c:pt>
                <c:pt idx="8246" formatCode="0.00">
                  <c:v>165.7294866581957</c:v>
                </c:pt>
                <c:pt idx="8247" formatCode="0.00">
                  <c:v>165.65523177332062</c:v>
                </c:pt>
                <c:pt idx="8248" formatCode="0.00">
                  <c:v>165.64394478135978</c:v>
                </c:pt>
                <c:pt idx="8249" formatCode="0.00">
                  <c:v>165.67721490246245</c:v>
                </c:pt>
                <c:pt idx="8250" formatCode="0.00">
                  <c:v>165.66593363257456</c:v>
                </c:pt>
                <c:pt idx="8251" formatCode="0.00">
                  <c:v>165.64008734746309</c:v>
                </c:pt>
                <c:pt idx="8252" formatCode="0.00">
                  <c:v>165.88197106109325</c:v>
                </c:pt>
                <c:pt idx="8253" formatCode="0.00">
                  <c:v>165.90115577727715</c:v>
                </c:pt>
                <c:pt idx="8254" formatCode="0.00">
                  <c:v>165.5054388674389</c:v>
                </c:pt>
                <c:pt idx="8255" formatCode="0.00">
                  <c:v>165.94585622386623</c:v>
                </c:pt>
                <c:pt idx="8256" formatCode="0.00">
                  <c:v>165.78882611485406</c:v>
                </c:pt>
                <c:pt idx="8257" formatCode="0.00">
                  <c:v>165.618179028133</c:v>
                </c:pt>
                <c:pt idx="8258" formatCode="0.00">
                  <c:v>165.31039865943188</c:v>
                </c:pt>
                <c:pt idx="8259" formatCode="0.00">
                  <c:v>165.21921019108288</c:v>
                </c:pt>
                <c:pt idx="8260" formatCode="0.00">
                  <c:v>165.21325388765479</c:v>
                </c:pt>
                <c:pt idx="8261" formatCode="0.00">
                  <c:v>164.83632071901613</c:v>
                </c:pt>
                <c:pt idx="8262" formatCode="0.00">
                  <c:v>164.84489655172419</c:v>
                </c:pt>
                <c:pt idx="8263" formatCode="0.00">
                  <c:v>164.69054752259274</c:v>
                </c:pt>
                <c:pt idx="8264" formatCode="0.00">
                  <c:v>164.4746271916334</c:v>
                </c:pt>
                <c:pt idx="8265" formatCode="0.00">
                  <c:v>164.2400369240159</c:v>
                </c:pt>
                <c:pt idx="8266" formatCode="0.00">
                  <c:v>164.23518854198244</c:v>
                </c:pt>
                <c:pt idx="8267" formatCode="0.00">
                  <c:v>163.9628946734878</c:v>
                </c:pt>
                <c:pt idx="8268" formatCode="0.00">
                  <c:v>163.81869639129135</c:v>
                </c:pt>
                <c:pt idx="8269" formatCode="0.00">
                  <c:v>163.80089224393134</c:v>
                </c:pt>
                <c:pt idx="8270" formatCode="0.00">
                  <c:v>163.4380220523376</c:v>
                </c:pt>
                <c:pt idx="8271" formatCode="0.00">
                  <c:v>163.72895900439241</c:v>
                </c:pt>
                <c:pt idx="8272" formatCode="0.00">
                  <c:v>163.42324518388793</c:v>
                </c:pt>
                <c:pt idx="8273" formatCode="0.00">
                  <c:v>163.39681410256415</c:v>
                </c:pt>
                <c:pt idx="8274" formatCode="0.00">
                  <c:v>163.42353244108233</c:v>
                </c:pt>
                <c:pt idx="8275" formatCode="0.00">
                  <c:v>164.16779651162796</c:v>
                </c:pt>
                <c:pt idx="8276" formatCode="0.00">
                  <c:v>164.16779651162796</c:v>
                </c:pt>
                <c:pt idx="8277" formatCode="0.00">
                  <c:v>163.67043164630599</c:v>
                </c:pt>
                <c:pt idx="8278" formatCode="0.00">
                  <c:v>163.48062223515717</c:v>
                </c:pt>
                <c:pt idx="8279" formatCode="0.00">
                  <c:v>163.67093697111176</c:v>
                </c:pt>
                <c:pt idx="8280" formatCode="0.00">
                  <c:v>163.72895900439241</c:v>
                </c:pt>
                <c:pt idx="8281" formatCode="0.00">
                  <c:v>163.85685113268613</c:v>
                </c:pt>
                <c:pt idx="8282" formatCode="0.00">
                  <c:v>163.93964892043778</c:v>
                </c:pt>
                <c:pt idx="8283" formatCode="0.00">
                  <c:v>164.48943473089506</c:v>
                </c:pt>
                <c:pt idx="8284" formatCode="0.00">
                  <c:v>164.74953500897666</c:v>
                </c:pt>
                <c:pt idx="8285" formatCode="0.00">
                  <c:v>164.99991335740071</c:v>
                </c:pt>
                <c:pt idx="8286" formatCode="0.00">
                  <c:v>165.44921523579205</c:v>
                </c:pt>
                <c:pt idx="8287" formatCode="0.00">
                  <c:v>165.58544835965975</c:v>
                </c:pt>
                <c:pt idx="8288" formatCode="0.00">
                  <c:v>165.76551677852353</c:v>
                </c:pt>
                <c:pt idx="8289" formatCode="0.00">
                  <c:v>165.63118321078434</c:v>
                </c:pt>
                <c:pt idx="8290" formatCode="0.00">
                  <c:v>166.2340858197478</c:v>
                </c:pt>
                <c:pt idx="8291" formatCode="0.00">
                  <c:v>166.72287654320994</c:v>
                </c:pt>
                <c:pt idx="8292" formatCode="0.00">
                  <c:v>166.99558513931891</c:v>
                </c:pt>
                <c:pt idx="8293" formatCode="0.00">
                  <c:v>167.55238781852086</c:v>
                </c:pt>
                <c:pt idx="8294" formatCode="0.00">
                  <c:v>168.21365481758656</c:v>
                </c:pt>
                <c:pt idx="8295" formatCode="0.00">
                  <c:v>168.71598811013772</c:v>
                </c:pt>
                <c:pt idx="8296" formatCode="0.00">
                  <c:v>169.54989167974887</c:v>
                </c:pt>
                <c:pt idx="8297" formatCode="0.00">
                  <c:v>170.06033774417139</c:v>
                </c:pt>
                <c:pt idx="8298" formatCode="0.00">
                  <c:v>170.67521554993681</c:v>
                </c:pt>
                <c:pt idx="8299" formatCode="0.00">
                  <c:v>171.11317421602791</c:v>
                </c:pt>
                <c:pt idx="8300" formatCode="0.00">
                  <c:v>172.00609085133422</c:v>
                </c:pt>
                <c:pt idx="8301" formatCode="0.00">
                  <c:v>172.71215658816041</c:v>
                </c:pt>
                <c:pt idx="8302" formatCode="0.00">
                  <c:v>173.52176633726495</c:v>
                </c:pt>
                <c:pt idx="8303" formatCode="0.00">
                  <c:v>173.98229824561406</c:v>
                </c:pt>
                <c:pt idx="8304" formatCode="0.00">
                  <c:v>174.97791228070179</c:v>
                </c:pt>
                <c:pt idx="8305" formatCode="0.00">
                  <c:v>175.47791228070176</c:v>
                </c:pt>
                <c:pt idx="8306" formatCode="0.00">
                  <c:v>176.0114061204973</c:v>
                </c:pt>
                <c:pt idx="8307" formatCode="0.00">
                  <c:v>176.85203564608528</c:v>
                </c:pt>
                <c:pt idx="8308" formatCode="0.00">
                  <c:v>177.07474698795181</c:v>
                </c:pt>
                <c:pt idx="8309" formatCode="0.00">
                  <c:v>177.75012073324905</c:v>
                </c:pt>
                <c:pt idx="8310" formatCode="0.00">
                  <c:v>178.08195199246941</c:v>
                </c:pt>
                <c:pt idx="8311" formatCode="0.00">
                  <c:v>178.48504100652377</c:v>
                </c:pt>
                <c:pt idx="8312" formatCode="0.00">
                  <c:v>178.80178778531771</c:v>
                </c:pt>
                <c:pt idx="8313" formatCode="0.00">
                  <c:v>178.93654109379773</c:v>
                </c:pt>
                <c:pt idx="8314" formatCode="0.00">
                  <c:v>179.28691765062067</c:v>
                </c:pt>
                <c:pt idx="8315" formatCode="0.00">
                  <c:v>179.37697058823534</c:v>
                </c:pt>
                <c:pt idx="8316" formatCode="0.00">
                  <c:v>179.68413095238097</c:v>
                </c:pt>
                <c:pt idx="8317" formatCode="0.00">
                  <c:v>179.85790398818315</c:v>
                </c:pt>
                <c:pt idx="8318" formatCode="0.00">
                  <c:v>180.32733823529415</c:v>
                </c:pt>
                <c:pt idx="8319" formatCode="0.00">
                  <c:v>180.61327794031601</c:v>
                </c:pt>
                <c:pt idx="8320" formatCode="0.00">
                  <c:v>180.14225021795991</c:v>
                </c:pt>
                <c:pt idx="8321" formatCode="0.00">
                  <c:v>180.21090159189578</c:v>
                </c:pt>
                <c:pt idx="8322" formatCode="0.00">
                  <c:v>180.24501906412482</c:v>
                </c:pt>
                <c:pt idx="8323" formatCode="0.00">
                  <c:v>180.66617919075148</c:v>
                </c:pt>
                <c:pt idx="8324" formatCode="0.00">
                  <c:v>180.48343088490458</c:v>
                </c:pt>
                <c:pt idx="8325" formatCode="0.00">
                  <c:v>180.90521643518522</c:v>
                </c:pt>
                <c:pt idx="8326" formatCode="0.00">
                  <c:v>181.02494267515925</c:v>
                </c:pt>
                <c:pt idx="8327" formatCode="0.00">
                  <c:v>181.29549202204817</c:v>
                </c:pt>
                <c:pt idx="8328" formatCode="0.00">
                  <c:v>181.41525290697678</c:v>
                </c:pt>
                <c:pt idx="8329" formatCode="0.00">
                  <c:v>181.83600175029176</c:v>
                </c:pt>
                <c:pt idx="8330" formatCode="0.00">
                  <c:v>181.71065739385065</c:v>
                </c:pt>
                <c:pt idx="8331" formatCode="0.00">
                  <c:v>182.16741176470592</c:v>
                </c:pt>
                <c:pt idx="8332" formatCode="0.00">
                  <c:v>182.44257434229976</c:v>
                </c:pt>
                <c:pt idx="8333" formatCode="0.00">
                  <c:v>182.50542649242649</c:v>
                </c:pt>
                <c:pt idx="8334" formatCode="0.00">
                  <c:v>182.88072605192485</c:v>
                </c:pt>
                <c:pt idx="8335" formatCode="0.00">
                  <c:v>183.25738622754494</c:v>
                </c:pt>
                <c:pt idx="8336" formatCode="0.00">
                  <c:v>183.50662053437409</c:v>
                </c:pt>
                <c:pt idx="8337" formatCode="0.00">
                  <c:v>184.23319867549671</c:v>
                </c:pt>
                <c:pt idx="8338" formatCode="0.00">
                  <c:v>184.67476470588235</c:v>
                </c:pt>
                <c:pt idx="8339" formatCode="0.00">
                  <c:v>185.21442036869149</c:v>
                </c:pt>
                <c:pt idx="8340" formatCode="0.00">
                  <c:v>185.37778510895885</c:v>
                </c:pt>
                <c:pt idx="8341" formatCode="0.00">
                  <c:v>186.0167890269779</c:v>
                </c:pt>
                <c:pt idx="8342" formatCode="0.00">
                  <c:v>186.3363151183971</c:v>
                </c:pt>
                <c:pt idx="8343" formatCode="0.00">
                  <c:v>186.59430699088148</c:v>
                </c:pt>
                <c:pt idx="8344" formatCode="0.00">
                  <c:v>186.69391905051739</c:v>
                </c:pt>
                <c:pt idx="8345" formatCode="0.00">
                  <c:v>186.31616879951255</c:v>
                </c:pt>
                <c:pt idx="8346" formatCode="0.00">
                  <c:v>186.41568456375845</c:v>
                </c:pt>
                <c:pt idx="8347" formatCode="0.00">
                  <c:v>186.20046182040318</c:v>
                </c:pt>
                <c:pt idx="8348" formatCode="0.00">
                  <c:v>186.04320801468342</c:v>
                </c:pt>
                <c:pt idx="8349" formatCode="0.00">
                  <c:v>185.56952573529412</c:v>
                </c:pt>
                <c:pt idx="8350" formatCode="0.00">
                  <c:v>191.46134457388106</c:v>
                </c:pt>
                <c:pt idx="8351" formatCode="0.00">
                  <c:v>186.64107692307695</c:v>
                </c:pt>
                <c:pt idx="8352" formatCode="0.00">
                  <c:v>185.81095258620695</c:v>
                </c:pt>
                <c:pt idx="8353" formatCode="0.00">
                  <c:v>188.73757627118647</c:v>
                </c:pt>
                <c:pt idx="8354" formatCode="0.00">
                  <c:v>187.86874553296366</c:v>
                </c:pt>
                <c:pt idx="8355" formatCode="0.00">
                  <c:v>184.52824014778327</c:v>
                </c:pt>
                <c:pt idx="8356" formatCode="0.00">
                  <c:v>184.3673719211823</c:v>
                </c:pt>
                <c:pt idx="8357" formatCode="0.00">
                  <c:v>187.29266101694918</c:v>
                </c:pt>
                <c:pt idx="8358" formatCode="0.00">
                  <c:v>194.21215254237288</c:v>
                </c:pt>
                <c:pt idx="8359" formatCode="0.00">
                  <c:v>191.88869316081335</c:v>
                </c:pt>
                <c:pt idx="8360" formatCode="0.00">
                  <c:v>181.06557906048513</c:v>
                </c:pt>
                <c:pt idx="8361" formatCode="0.00">
                  <c:v>185.00585275130649</c:v>
                </c:pt>
                <c:pt idx="8362" formatCode="0.00">
                  <c:v>185.16125046040523</c:v>
                </c:pt>
                <c:pt idx="8363" formatCode="0.00">
                  <c:v>177.52218836140889</c:v>
                </c:pt>
                <c:pt idx="8364" formatCode="0.00">
                  <c:v>171.66535690235693</c:v>
                </c:pt>
                <c:pt idx="8365" formatCode="0.00">
                  <c:v>172.46081144781147</c:v>
                </c:pt>
                <c:pt idx="8366" formatCode="0.00">
                  <c:v>178.7677502298499</c:v>
                </c:pt>
                <c:pt idx="8367" formatCode="0.00">
                  <c:v>175.13015160796326</c:v>
                </c:pt>
                <c:pt idx="8368" formatCode="0.00">
                  <c:v>171.66535690235693</c:v>
                </c:pt>
                <c:pt idx="8369" formatCode="0.00">
                  <c:v>167.3836341911765</c:v>
                </c:pt>
                <c:pt idx="8370" formatCode="0.00">
                  <c:v>164.31542182709993</c:v>
                </c:pt>
                <c:pt idx="8371" formatCode="0.00">
                  <c:v>162.6774938650307</c:v>
                </c:pt>
                <c:pt idx="8372" formatCode="0.00">
                  <c:v>161.73452287381028</c:v>
                </c:pt>
                <c:pt idx="8373" formatCode="0.00">
                  <c:v>159.35311985248924</c:v>
                </c:pt>
                <c:pt idx="8374" formatCode="0.00">
                  <c:v>156.01146201168876</c:v>
                </c:pt>
                <c:pt idx="8375" formatCode="0.00">
                  <c:v>155.38145751231528</c:v>
                </c:pt>
                <c:pt idx="8376" formatCode="0.00">
                  <c:v>155.92776396174023</c:v>
                </c:pt>
                <c:pt idx="8377" formatCode="0.00">
                  <c:v>155.99098887859131</c:v>
                </c:pt>
                <c:pt idx="8378" formatCode="0.00">
                  <c:v>156.69657562635325</c:v>
                </c:pt>
                <c:pt idx="8379" formatCode="0.00">
                  <c:v>158.41821510368314</c:v>
                </c:pt>
                <c:pt idx="8380" formatCode="0.00">
                  <c:v>160.15086422814633</c:v>
                </c:pt>
                <c:pt idx="8381" formatCode="0.00">
                  <c:v>161.61026962457336</c:v>
                </c:pt>
                <c:pt idx="8382" formatCode="0.00">
                  <c:v>162.80858869214046</c:v>
                </c:pt>
                <c:pt idx="8383" formatCode="0.00">
                  <c:v>163.36836547433907</c:v>
                </c:pt>
                <c:pt idx="8384" formatCode="0.00">
                  <c:v>163.48615592903832</c:v>
                </c:pt>
                <c:pt idx="8385" formatCode="0.00">
                  <c:v>163.39653069492059</c:v>
                </c:pt>
                <c:pt idx="8386" formatCode="0.00">
                  <c:v>163.20479151061176</c:v>
                </c:pt>
                <c:pt idx="8387" formatCode="0.00">
                  <c:v>163.01245295404817</c:v>
                </c:pt>
                <c:pt idx="8388" formatCode="0.00">
                  <c:v>162.49233625547905</c:v>
                </c:pt>
                <c:pt idx="8389" formatCode="0.00">
                  <c:v>162.08846281769692</c:v>
                </c:pt>
                <c:pt idx="8390" formatCode="0.00">
                  <c:v>161.40504902576996</c:v>
                </c:pt>
                <c:pt idx="8391" formatCode="0.00">
                  <c:v>160.77606675062975</c:v>
                </c:pt>
                <c:pt idx="8392" formatCode="0.00">
                  <c:v>160.24865121412807</c:v>
                </c:pt>
                <c:pt idx="8393" formatCode="0.00">
                  <c:v>159.83687800252847</c:v>
                </c:pt>
                <c:pt idx="8394" formatCode="0.00">
                  <c:v>159.42763414634149</c:v>
                </c:pt>
                <c:pt idx="8395" formatCode="0.00">
                  <c:v>159.61027070771189</c:v>
                </c:pt>
                <c:pt idx="8396" formatCode="0.00">
                  <c:v>159.45725031766204</c:v>
                </c:pt>
                <c:pt idx="8397" formatCode="0.00">
                  <c:v>159.12966137229992</c:v>
                </c:pt>
                <c:pt idx="8398" formatCode="0.00">
                  <c:v>159.30393799682037</c:v>
                </c:pt>
                <c:pt idx="8399" formatCode="0.00">
                  <c:v>159.37512361331221</c:v>
                </c:pt>
                <c:pt idx="8400" formatCode="0.00">
                  <c:v>159.4360342422321</c:v>
                </c:pt>
                <c:pt idx="8401" formatCode="0.00">
                  <c:v>159.20133122229262</c:v>
                </c:pt>
                <c:pt idx="8402" formatCode="0.00">
                  <c:v>159.39384333543907</c:v>
                </c:pt>
                <c:pt idx="8403" formatCode="0.00">
                  <c:v>159.2833488372093</c:v>
                </c:pt>
                <c:pt idx="8404" formatCode="0.00">
                  <c:v>159.47546878901377</c:v>
                </c:pt>
                <c:pt idx="8405" formatCode="0.00">
                  <c:v>159.94212531017374</c:v>
                </c:pt>
                <c:pt idx="8406" formatCode="0.00">
                  <c:v>160.00407966779457</c:v>
                </c:pt>
                <c:pt idx="8407" formatCode="0.00">
                  <c:v>159.90501093560147</c:v>
                </c:pt>
                <c:pt idx="8408" formatCode="0.00">
                  <c:v>159.79611258278146</c:v>
                </c:pt>
                <c:pt idx="8409" formatCode="0.00">
                  <c:v>159.77938855780693</c:v>
                </c:pt>
                <c:pt idx="8410" formatCode="0.00">
                  <c:v>159.35894475462828</c:v>
                </c:pt>
                <c:pt idx="8411" formatCode="0.00">
                  <c:v>159.45477583697232</c:v>
                </c:pt>
                <c:pt idx="8412" formatCode="0.00">
                  <c:v>159.7034590069284</c:v>
                </c:pt>
                <c:pt idx="8413" formatCode="0.00">
                  <c:v>159.766942087156</c:v>
                </c:pt>
                <c:pt idx="8414" formatCode="0.00">
                  <c:v>159.66489783105024</c:v>
                </c:pt>
                <c:pt idx="8415" formatCode="0.00">
                  <c:v>160.23308547008548</c:v>
                </c:pt>
                <c:pt idx="8416" formatCode="0.00">
                  <c:v>160.07612268716198</c:v>
                </c:pt>
                <c:pt idx="8417" formatCode="0.00">
                  <c:v>160.22485596356393</c:v>
                </c:pt>
                <c:pt idx="8418" formatCode="0.00">
                  <c:v>160.29637136337706</c:v>
                </c:pt>
                <c:pt idx="8419" formatCode="0.00">
                  <c:v>160.74345532646052</c:v>
                </c:pt>
                <c:pt idx="8420" formatCode="0.00">
                  <c:v>162.56685944700462</c:v>
                </c:pt>
                <c:pt idx="8421" formatCode="0.00">
                  <c:v>164.2441866859624</c:v>
                </c:pt>
                <c:pt idx="8422" formatCode="0.00">
                  <c:v>165.22302906976748</c:v>
                </c:pt>
                <c:pt idx="8423" formatCode="0.00">
                  <c:v>165.20436974299065</c:v>
                </c:pt>
                <c:pt idx="8424" formatCode="0.00">
                  <c:v>164.67169756526843</c:v>
                </c:pt>
                <c:pt idx="8425" formatCode="0.00">
                  <c:v>164.28826517383621</c:v>
                </c:pt>
                <c:pt idx="8426" formatCode="0.00">
                  <c:v>163.84325147928999</c:v>
                </c:pt>
                <c:pt idx="8427" formatCode="0.00">
                  <c:v>163.87205441570026</c:v>
                </c:pt>
                <c:pt idx="8428" formatCode="0.00">
                  <c:v>163.99850941141324</c:v>
                </c:pt>
                <c:pt idx="8429" formatCode="0.00">
                  <c:v>164.46998441247004</c:v>
                </c:pt>
                <c:pt idx="8430" formatCode="0.00">
                  <c:v>165.95277717554956</c:v>
                </c:pt>
                <c:pt idx="8431" formatCode="0.00">
                  <c:v>166.70450544135431</c:v>
                </c:pt>
                <c:pt idx="8432" formatCode="0.00">
                  <c:v>166.57538615664848</c:v>
                </c:pt>
                <c:pt idx="8433" formatCode="0.00">
                  <c:v>166.44516463414635</c:v>
                </c:pt>
                <c:pt idx="8434" formatCode="0.00">
                  <c:v>166.20633843797859</c:v>
                </c:pt>
                <c:pt idx="8435" formatCode="0.00">
                  <c:v>166.45184615384619</c:v>
                </c:pt>
                <c:pt idx="8436" formatCode="0.00">
                  <c:v>166.17229477265704</c:v>
                </c:pt>
                <c:pt idx="8437" formatCode="0.00">
                  <c:v>166.20016992854926</c:v>
                </c:pt>
                <c:pt idx="8438" formatCode="0.00">
                  <c:v>166.50706806119265</c:v>
                </c:pt>
                <c:pt idx="8439" formatCode="0.00">
                  <c:v>166.55168487131201</c:v>
                </c:pt>
                <c:pt idx="8440" formatCode="0.00">
                  <c:v>166.5924414641843</c:v>
                </c:pt>
                <c:pt idx="8441" formatCode="0.00">
                  <c:v>166.76022222222221</c:v>
                </c:pt>
                <c:pt idx="8442" formatCode="0.00">
                  <c:v>166.96935173954679</c:v>
                </c:pt>
                <c:pt idx="8443" formatCode="0.00">
                  <c:v>167.00169830073742</c:v>
                </c:pt>
                <c:pt idx="8444" formatCode="0.00">
                  <c:v>167.17773616473622</c:v>
                </c:pt>
                <c:pt idx="8445" formatCode="0.00">
                  <c:v>167.11022670106419</c:v>
                </c:pt>
                <c:pt idx="8446" formatCode="0.00">
                  <c:v>167.08212144702844</c:v>
                </c:pt>
                <c:pt idx="8447" formatCode="0.00">
                  <c:v>167.14668336025852</c:v>
                </c:pt>
                <c:pt idx="8448" formatCode="0.00">
                  <c:v>167.06616231042273</c:v>
                </c:pt>
                <c:pt idx="8449" formatCode="0.00">
                  <c:v>167.1178568671599</c:v>
                </c:pt>
                <c:pt idx="8450" formatCode="0.00">
                  <c:v>167.08488600704453</c:v>
                </c:pt>
                <c:pt idx="8451" formatCode="0.00">
                  <c:v>167.78820674300255</c:v>
                </c:pt>
                <c:pt idx="8452" formatCode="0.00">
                  <c:v>167.3107430555556</c:v>
                </c:pt>
                <c:pt idx="8453" formatCode="0.00">
                  <c:v>166.49813302034428</c:v>
                </c:pt>
                <c:pt idx="8454" formatCode="0.00">
                  <c:v>165.986280669145</c:v>
                </c:pt>
                <c:pt idx="8455" formatCode="0.00">
                  <c:v>165.77310101010104</c:v>
                </c:pt>
                <c:pt idx="8456" formatCode="0.00">
                  <c:v>165.71883787053844</c:v>
                </c:pt>
                <c:pt idx="8457" formatCode="0.00">
                  <c:v>165.32701074306183</c:v>
                </c:pt>
                <c:pt idx="8458" formatCode="0.00">
                  <c:v>165.24518492343935</c:v>
                </c:pt>
                <c:pt idx="8459" formatCode="0.00">
                  <c:v>165.23979662496367</c:v>
                </c:pt>
                <c:pt idx="8460" formatCode="0.00">
                  <c:v>164.84899597006336</c:v>
                </c:pt>
                <c:pt idx="8461" formatCode="0.00">
                  <c:v>164.79616690442225</c:v>
                </c:pt>
                <c:pt idx="8462" formatCode="0.00">
                  <c:v>164.68011533012188</c:v>
                </c:pt>
                <c:pt idx="8463" formatCode="0.00">
                  <c:v>164.7246197183099</c:v>
                </c:pt>
                <c:pt idx="8464" formatCode="0.00">
                  <c:v>164.49148934977583</c:v>
                </c:pt>
                <c:pt idx="8465" formatCode="0.00">
                  <c:v>164.52423987712933</c:v>
                </c:pt>
                <c:pt idx="8466" formatCode="0.00">
                  <c:v>164.40640490797546</c:v>
                </c:pt>
                <c:pt idx="8467" formatCode="0.00">
                  <c:v>164.64277418455535</c:v>
                </c:pt>
                <c:pt idx="8468" formatCode="0.00">
                  <c:v>164.78460579871759</c:v>
                </c:pt>
                <c:pt idx="8469" formatCode="0.00">
                  <c:v>164.9974404130617</c:v>
                </c:pt>
                <c:pt idx="8470" formatCode="0.00">
                  <c:v>164.97401173840137</c:v>
                </c:pt>
                <c:pt idx="8471" formatCode="0.00">
                  <c:v>165.0733979820628</c:v>
                </c:pt>
                <c:pt idx="8472" formatCode="0.00">
                  <c:v>165.18564416315053</c:v>
                </c:pt>
                <c:pt idx="8473" formatCode="0.00">
                  <c:v>165.64975515391137</c:v>
                </c:pt>
                <c:pt idx="8474" formatCode="0.00">
                  <c:v>165.72549290981283</c:v>
                </c:pt>
                <c:pt idx="8475" formatCode="0.00">
                  <c:v>165.85844159544163</c:v>
                </c:pt>
                <c:pt idx="8476" formatCode="0.00">
                  <c:v>166.08524606580835</c:v>
                </c:pt>
                <c:pt idx="8477" formatCode="0.00">
                  <c:v>166.26077362826777</c:v>
                </c:pt>
                <c:pt idx="8478" formatCode="0.00">
                  <c:v>166.53094982698966</c:v>
                </c:pt>
                <c:pt idx="8479" formatCode="0.00">
                  <c:v>167.68773973395028</c:v>
                </c:pt>
                <c:pt idx="8480" formatCode="0.00">
                  <c:v>167.54948099796928</c:v>
                </c:pt>
                <c:pt idx="8481" formatCode="0.00">
                  <c:v>167.65614809426827</c:v>
                </c:pt>
                <c:pt idx="8482" formatCode="0.00">
                  <c:v>167.31406507149109</c:v>
                </c:pt>
                <c:pt idx="8483" formatCode="0.00">
                  <c:v>167.46042614799654</c:v>
                </c:pt>
                <c:pt idx="8484" formatCode="0.00">
                  <c:v>167.66219354838714</c:v>
                </c:pt>
                <c:pt idx="8485" formatCode="0.00">
                  <c:v>168.02270302852108</c:v>
                </c:pt>
                <c:pt idx="8486" formatCode="0.00">
                  <c:v>168.38107193396229</c:v>
                </c:pt>
                <c:pt idx="8487" formatCode="0.00">
                  <c:v>168.49599822590184</c:v>
                </c:pt>
                <c:pt idx="8488" formatCode="0.00">
                  <c:v>168.60752846975095</c:v>
                </c:pt>
                <c:pt idx="8489" formatCode="0.00">
                  <c:v>168.72381201665684</c:v>
                </c:pt>
                <c:pt idx="8490" formatCode="0.00">
                  <c:v>168.72058795468101</c:v>
                </c:pt>
                <c:pt idx="8491" formatCode="0.00">
                  <c:v>168.66126710487006</c:v>
                </c:pt>
                <c:pt idx="8492" formatCode="0.00">
                  <c:v>168.87350508069338</c:v>
                </c:pt>
                <c:pt idx="8493" formatCode="0.00">
                  <c:v>169.10889552238811</c:v>
                </c:pt>
                <c:pt idx="8494" formatCode="0.00">
                  <c:v>169.49540906380446</c:v>
                </c:pt>
                <c:pt idx="8495" formatCode="0.00">
                  <c:v>169.28128724353255</c:v>
                </c:pt>
                <c:pt idx="8496" formatCode="0.00">
                  <c:v>169.53316607354691</c:v>
                </c:pt>
                <c:pt idx="8497" formatCode="0.00">
                  <c:v>169.63021746827977</c:v>
                </c:pt>
                <c:pt idx="8498" formatCode="0.00">
                  <c:v>169.57004452255418</c:v>
                </c:pt>
                <c:pt idx="8499" formatCode="0.00">
                  <c:v>169.20889498114306</c:v>
                </c:pt>
                <c:pt idx="8500" formatCode="0.00">
                  <c:v>169.32339204381665</c:v>
                </c:pt>
                <c:pt idx="8501" formatCode="0.00">
                  <c:v>169.1177008547009</c:v>
                </c:pt>
                <c:pt idx="8502" formatCode="0.00">
                  <c:v>169.02652493660187</c:v>
                </c:pt>
                <c:pt idx="8503" formatCode="0.00">
                  <c:v>168.71657739420939</c:v>
                </c:pt>
                <c:pt idx="8504" formatCode="0.00">
                  <c:v>168.23705725295903</c:v>
                </c:pt>
                <c:pt idx="8505" formatCode="0.00">
                  <c:v>167.94716757344943</c:v>
                </c:pt>
                <c:pt idx="8506" formatCode="0.00">
                  <c:v>167.8462210242588</c:v>
                </c:pt>
                <c:pt idx="8507" formatCode="0.00">
                  <c:v>167.72102288451305</c:v>
                </c:pt>
                <c:pt idx="8508" formatCode="0.00">
                  <c:v>167.76207700421944</c:v>
                </c:pt>
                <c:pt idx="8509" formatCode="0.00">
                  <c:v>167.83662565445027</c:v>
                </c:pt>
                <c:pt idx="8510" formatCode="0.00">
                  <c:v>167.8569208539443</c:v>
                </c:pt>
                <c:pt idx="8511" formatCode="0.00">
                  <c:v>167.75983216964059</c:v>
                </c:pt>
                <c:pt idx="8512" formatCode="0.00">
                  <c:v>168.11424871266738</c:v>
                </c:pt>
                <c:pt idx="8513" formatCode="0.00">
                  <c:v>169.9166832648871</c:v>
                </c:pt>
                <c:pt idx="8514" formatCode="0.00">
                  <c:v>171.47974782162996</c:v>
                </c:pt>
                <c:pt idx="8515" formatCode="0.00">
                  <c:v>171.27765693804406</c:v>
                </c:pt>
                <c:pt idx="8516" formatCode="0.00">
                  <c:v>169.92864338705553</c:v>
                </c:pt>
                <c:pt idx="8517" formatCode="0.00">
                  <c:v>169.53116321309801</c:v>
                </c:pt>
                <c:pt idx="8518" formatCode="0.00">
                  <c:v>169.1301655154771</c:v>
                </c:pt>
                <c:pt idx="8519" formatCode="0.00">
                  <c:v>169.14792063492067</c:v>
                </c:pt>
                <c:pt idx="8520" formatCode="0.00">
                  <c:v>169.13175160215332</c:v>
                </c:pt>
                <c:pt idx="8521" formatCode="0.00">
                  <c:v>169.38376488706371</c:v>
                </c:pt>
                <c:pt idx="8522" formatCode="0.00">
                  <c:v>169.52026594650206</c:v>
                </c:pt>
                <c:pt idx="8523" formatCode="0.00">
                  <c:v>170.49168366821232</c:v>
                </c:pt>
                <c:pt idx="8524" formatCode="0.00">
                  <c:v>170.21115579055976</c:v>
                </c:pt>
                <c:pt idx="8525" formatCode="0.00">
                  <c:v>169.92635227272729</c:v>
                </c:pt>
                <c:pt idx="8526" formatCode="0.00">
                  <c:v>169.53975109847508</c:v>
                </c:pt>
                <c:pt idx="8527" formatCode="0.00">
                  <c:v>169.59204601861433</c:v>
                </c:pt>
                <c:pt idx="8528" formatCode="0.00">
                  <c:v>169.9146033100595</c:v>
                </c:pt>
                <c:pt idx="8529" formatCode="0.00">
                  <c:v>169.9146033100595</c:v>
                </c:pt>
                <c:pt idx="8530" formatCode="0.00">
                  <c:v>170.04616524437552</c:v>
                </c:pt>
                <c:pt idx="8531" formatCode="0.00">
                  <c:v>170.31640056891649</c:v>
                </c:pt>
                <c:pt idx="8532" formatCode="0.00">
                  <c:v>170.41791591203105</c:v>
                </c:pt>
                <c:pt idx="8533" formatCode="0.00">
                  <c:v>170.68473350582147</c:v>
                </c:pt>
                <c:pt idx="8534" formatCode="0.00">
                  <c:v>170.68473350582147</c:v>
                </c:pt>
                <c:pt idx="8535" formatCode="0.00">
                  <c:v>170.87260144927538</c:v>
                </c:pt>
                <c:pt idx="8536" formatCode="0.00">
                  <c:v>171.86855267926487</c:v>
                </c:pt>
                <c:pt idx="8537" formatCode="0.00">
                  <c:v>172.37339886039888</c:v>
                </c:pt>
                <c:pt idx="8538" formatCode="0.00">
                  <c:v>172.56189896373058</c:v>
                </c:pt>
                <c:pt idx="8539" formatCode="0.00">
                  <c:v>171.70032193732197</c:v>
                </c:pt>
                <c:pt idx="8540" formatCode="0.00">
                  <c:v>171.95082349896484</c:v>
                </c:pt>
                <c:pt idx="8541" formatCode="0.00">
                  <c:v>172.09499793228224</c:v>
                </c:pt>
                <c:pt idx="8542" formatCode="0.00">
                  <c:v>172.09083079700801</c:v>
                </c:pt>
                <c:pt idx="8543" formatCode="0.00">
                  <c:v>172.16489140504376</c:v>
                </c:pt>
                <c:pt idx="8544" formatCode="0.00">
                  <c:v>172.23860975609762</c:v>
                </c:pt>
                <c:pt idx="8545" formatCode="0.00">
                  <c:v>172.30339497307</c:v>
                </c:pt>
                <c:pt idx="8546" formatCode="0.00">
                  <c:v>172.51024923234394</c:v>
                </c:pt>
                <c:pt idx="8547" formatCode="0.00">
                  <c:v>173.40058303525808</c:v>
                </c:pt>
                <c:pt idx="8548" formatCode="0.00">
                  <c:v>173.27870447609359</c:v>
                </c:pt>
                <c:pt idx="8549" formatCode="0.00">
                  <c:v>172.91183070665991</c:v>
                </c:pt>
                <c:pt idx="8550" formatCode="0.00">
                  <c:v>172.45638067461329</c:v>
                </c:pt>
                <c:pt idx="8551" formatCode="0.00">
                  <c:v>172.17585678201567</c:v>
                </c:pt>
                <c:pt idx="8552" formatCode="0.00">
                  <c:v>172.14076520864762</c:v>
                </c:pt>
                <c:pt idx="8553" formatCode="0.00">
                  <c:v>172.32409022556391</c:v>
                </c:pt>
                <c:pt idx="8554" formatCode="0.00">
                  <c:v>172.44686935926202</c:v>
                </c:pt>
                <c:pt idx="8555" formatCode="0.00">
                  <c:v>172.63062884043612</c:v>
                </c:pt>
                <c:pt idx="8556" formatCode="0.00">
                  <c:v>172.68346294016254</c:v>
                </c:pt>
                <c:pt idx="8557" formatCode="0.00">
                  <c:v>173.82289710926017</c:v>
                </c:pt>
                <c:pt idx="8558" formatCode="0.00">
                  <c:v>173.66417273393603</c:v>
                </c:pt>
                <c:pt idx="8559" formatCode="0.00">
                  <c:v>173.37211197853139</c:v>
                </c:pt>
                <c:pt idx="8560" formatCode="0.00">
                  <c:v>173.15468290306873</c:v>
                </c:pt>
                <c:pt idx="8561" formatCode="0.00">
                  <c:v>172.96099270072992</c:v>
                </c:pt>
                <c:pt idx="8562" formatCode="0.00">
                  <c:v>172.85010737764793</c:v>
                </c:pt>
                <c:pt idx="8563" formatCode="0.00">
                  <c:v>172.85010737764793</c:v>
                </c:pt>
                <c:pt idx="8564" formatCode="0.00">
                  <c:v>172.91095670153248</c:v>
                </c:pt>
                <c:pt idx="8565" formatCode="0.00">
                  <c:v>172.77526025734403</c:v>
                </c:pt>
                <c:pt idx="8566" formatCode="0.00">
                  <c:v>172.65945974781766</c:v>
                </c:pt>
                <c:pt idx="8567" formatCode="0.00">
                  <c:v>172.48300000000003</c:v>
                </c:pt>
                <c:pt idx="8568" formatCode="0.00">
                  <c:v>172.48300000000003</c:v>
                </c:pt>
                <c:pt idx="8569" formatCode="0.00">
                  <c:v>172.81430075370778</c:v>
                </c:pt>
                <c:pt idx="8570" formatCode="0.00">
                  <c:v>172.73476140522081</c:v>
                </c:pt>
                <c:pt idx="8571" formatCode="0.00">
                  <c:v>172.72459029649599</c:v>
                </c:pt>
                <c:pt idx="8572" formatCode="0.00">
                  <c:v>172.87031857318578</c:v>
                </c:pt>
                <c:pt idx="8573" formatCode="0.00">
                  <c:v>172.99720533070092</c:v>
                </c:pt>
                <c:pt idx="8574" formatCode="0.00">
                  <c:v>173.09746866485017</c:v>
                </c:pt>
                <c:pt idx="8575" formatCode="0.00">
                  <c:v>172.91859006211183</c:v>
                </c:pt>
                <c:pt idx="8576" formatCode="0.00">
                  <c:v>172.9990453526041</c:v>
                </c:pt>
                <c:pt idx="8577" formatCode="0.00">
                  <c:v>173.07654661334669</c:v>
                </c:pt>
                <c:pt idx="8578" formatCode="0.00">
                  <c:v>173.20614192577736</c:v>
                </c:pt>
                <c:pt idx="8579" formatCode="0.00">
                  <c:v>173.07715094339625</c:v>
                </c:pt>
                <c:pt idx="8580" formatCode="0.00">
                  <c:v>172.86385836909872</c:v>
                </c:pt>
                <c:pt idx="8581" formatCode="0.00">
                  <c:v>172.68082729805016</c:v>
                </c:pt>
                <c:pt idx="8582" formatCode="0.00">
                  <c:v>172.54532977642276</c:v>
                </c:pt>
                <c:pt idx="8583" formatCode="0.00">
                  <c:v>172.54212312006123</c:v>
                </c:pt>
                <c:pt idx="8584" formatCode="0.00">
                  <c:v>172.67252685421997</c:v>
                </c:pt>
                <c:pt idx="8585" formatCode="0.00">
                  <c:v>172.53564562483962</c:v>
                </c:pt>
                <c:pt idx="8586" formatCode="0.00">
                  <c:v>172.66690061791971</c:v>
                </c:pt>
                <c:pt idx="8587" formatCode="0.00">
                  <c:v>172.43018306222567</c:v>
                </c:pt>
                <c:pt idx="8588" formatCode="0.00">
                  <c:v>172.27076598498579</c:v>
                </c:pt>
                <c:pt idx="8589" formatCode="0.00">
                  <c:v>172.26657142857144</c:v>
                </c:pt>
                <c:pt idx="8590" formatCode="0.00">
                  <c:v>172.22136586000525</c:v>
                </c:pt>
                <c:pt idx="8591" formatCode="0.00">
                  <c:v>172.60542108009398</c:v>
                </c:pt>
                <c:pt idx="8592" formatCode="0.00">
                  <c:v>172.58146717237773</c:v>
                </c:pt>
                <c:pt idx="8593" formatCode="0.00">
                  <c:v>172.6441615102255</c:v>
                </c:pt>
                <c:pt idx="8594" formatCode="0.00">
                  <c:v>172.68612237394959</c:v>
                </c:pt>
                <c:pt idx="8595" formatCode="0.00">
                  <c:v>172.76681981032669</c:v>
                </c:pt>
                <c:pt idx="8596" formatCode="0.00">
                  <c:v>172.93539101717306</c:v>
                </c:pt>
                <c:pt idx="8597" formatCode="0.00">
                  <c:v>172.40906518282992</c:v>
                </c:pt>
                <c:pt idx="8598" formatCode="0.00">
                  <c:v>173.21710467587673</c:v>
                </c:pt>
                <c:pt idx="8599" formatCode="0.00">
                  <c:v>173.8970782122905</c:v>
                </c:pt>
                <c:pt idx="8600" formatCode="0.00">
                  <c:v>172.38030205278594</c:v>
                </c:pt>
                <c:pt idx="8601" formatCode="0.00">
                  <c:v>173.8432642113691</c:v>
                </c:pt>
                <c:pt idx="8602" formatCode="0.00">
                  <c:v>175.84381954084355</c:v>
                </c:pt>
                <c:pt idx="8603" formatCode="0.00">
                  <c:v>176.69484858212951</c:v>
                </c:pt>
                <c:pt idx="8604" formatCode="0.00">
                  <c:v>176.38739775160604</c:v>
                </c:pt>
                <c:pt idx="8605" formatCode="0.00">
                  <c:v>176.99927844712184</c:v>
                </c:pt>
                <c:pt idx="8606" formatCode="0.00">
                  <c:v>176.60417095391216</c:v>
                </c:pt>
                <c:pt idx="8607" formatCode="0.00">
                  <c:v>176.48866371681416</c:v>
                </c:pt>
                <c:pt idx="8608" formatCode="0.00">
                  <c:v>175.97640316948701</c:v>
                </c:pt>
                <c:pt idx="8609" formatCode="0.00">
                  <c:v>175.04077777777778</c:v>
                </c:pt>
                <c:pt idx="8610" formatCode="0.00">
                  <c:v>173.82423686337916</c:v>
                </c:pt>
                <c:pt idx="8611" formatCode="0.00">
                  <c:v>172.79654481641472</c:v>
                </c:pt>
                <c:pt idx="8612" formatCode="0.00">
                  <c:v>172.64317031630171</c:v>
                </c:pt>
                <c:pt idx="8613" formatCode="0.00">
                  <c:v>173.44223889490794</c:v>
                </c:pt>
                <c:pt idx="8614" formatCode="0.00">
                  <c:v>173.48688768312539</c:v>
                </c:pt>
                <c:pt idx="8615" formatCode="0.00">
                  <c:v>173.44198885566732</c:v>
                </c:pt>
                <c:pt idx="8616" formatCode="0.00">
                  <c:v>173.79024795640328</c:v>
                </c:pt>
                <c:pt idx="8617" formatCode="0.00">
                  <c:v>174.33950273224048</c:v>
                </c:pt>
                <c:pt idx="8618" formatCode="0.00">
                  <c:v>174.94489915045219</c:v>
                </c:pt>
                <c:pt idx="8619" formatCode="0.00">
                  <c:v>175.37734268426846</c:v>
                </c:pt>
                <c:pt idx="8620" formatCode="0.00">
                  <c:v>175.75534271523179</c:v>
                </c:pt>
                <c:pt idx="8621" formatCode="0.00">
                  <c:v>175.85415448504986</c:v>
                </c:pt>
                <c:pt idx="8622" formatCode="0.00">
                  <c:v>176.00396971380943</c:v>
                </c:pt>
                <c:pt idx="8623" formatCode="0.00">
                  <c:v>176.24613353777531</c:v>
                </c:pt>
                <c:pt idx="8624" formatCode="0.00">
                  <c:v>176.25992651578653</c:v>
                </c:pt>
                <c:pt idx="8625" formatCode="0.00">
                  <c:v>176.53730652843936</c:v>
                </c:pt>
                <c:pt idx="8626" formatCode="0.00">
                  <c:v>176.87127712197866</c:v>
                </c:pt>
                <c:pt idx="8627" formatCode="0.00">
                  <c:v>176.82447772137621</c:v>
                </c:pt>
                <c:pt idx="8628" formatCode="0.00">
                  <c:v>176.95438857466064</c:v>
                </c:pt>
                <c:pt idx="8629" formatCode="0.00">
                  <c:v>177.04916084114805</c:v>
                </c:pt>
                <c:pt idx="8630" formatCode="0.00">
                  <c:v>176.90932059326869</c:v>
                </c:pt>
                <c:pt idx="8631" formatCode="0.00">
                  <c:v>177.18780664566029</c:v>
                </c:pt>
                <c:pt idx="8632" formatCode="0.00">
                  <c:v>177.2809907887162</c:v>
                </c:pt>
                <c:pt idx="8633" formatCode="0.00">
                  <c:v>178.5420275761974</c:v>
                </c:pt>
                <c:pt idx="8634" formatCode="0.00">
                  <c:v>178.78289467524871</c:v>
                </c:pt>
                <c:pt idx="8635" formatCode="0.00">
                  <c:v>185.01917465451345</c:v>
                </c:pt>
                <c:pt idx="8636" formatCode="0.00">
                  <c:v>242.67435959715644</c:v>
                </c:pt>
                <c:pt idx="8637" formatCode="0.00">
                  <c:v>293.68496359295739</c:v>
                </c:pt>
                <c:pt idx="8638" formatCode="0.00">
                  <c:v>333.87180673279227</c:v>
                </c:pt>
                <c:pt idx="8639" formatCode="0.00">
                  <c:v>355.33882152547483</c:v>
                </c:pt>
                <c:pt idx="8640" formatCode="0.00">
                  <c:v>316.56349668874179</c:v>
                </c:pt>
                <c:pt idx="8641" formatCode="0.00">
                  <c:v>288.83198106402165</c:v>
                </c:pt>
                <c:pt idx="8642" formatCode="0.00">
                  <c:v>272.92843785735778</c:v>
                </c:pt>
                <c:pt idx="8643" formatCode="0.00">
                  <c:v>262.25284351489609</c:v>
                </c:pt>
                <c:pt idx="8644" formatCode="0.00">
                  <c:v>269.71361358874589</c:v>
                </c:pt>
                <c:pt idx="8645" formatCode="0.00">
                  <c:v>275.35073106738224</c:v>
                </c:pt>
                <c:pt idx="8646" formatCode="0.00">
                  <c:v>264.41941751042287</c:v>
                </c:pt>
                <c:pt idx="8647" formatCode="0.00">
                  <c:v>245.17510011848347</c:v>
                </c:pt>
                <c:pt idx="8648" formatCode="0.00">
                  <c:v>236.5847140319716</c:v>
                </c:pt>
                <c:pt idx="8649" formatCode="0.00">
                  <c:v>226.55915952732644</c:v>
                </c:pt>
                <c:pt idx="8650" formatCode="0.00">
                  <c:v>226.49308849557528</c:v>
                </c:pt>
                <c:pt idx="8651" formatCode="0.00">
                  <c:v>233.71032959575103</c:v>
                </c:pt>
                <c:pt idx="8652" formatCode="0.00">
                  <c:v>238.20224478401414</c:v>
                </c:pt>
                <c:pt idx="8653" formatCode="0.00">
                  <c:v>237.34594186729302</c:v>
                </c:pt>
                <c:pt idx="8654" formatCode="0.00">
                  <c:v>232.2490622065728</c:v>
                </c:pt>
                <c:pt idx="8655" formatCode="0.00">
                  <c:v>227.97870503385343</c:v>
                </c:pt>
                <c:pt idx="8656" formatCode="0.00">
                  <c:v>224.7073051047507</c:v>
                </c:pt>
                <c:pt idx="8657" formatCode="0.00">
                  <c:v>221.31197747480732</c:v>
                </c:pt>
                <c:pt idx="8658" formatCode="0.00">
                  <c:v>217.34930952380952</c:v>
                </c:pt>
                <c:pt idx="8659" formatCode="0.00">
                  <c:v>213.75239348670453</c:v>
                </c:pt>
                <c:pt idx="8660" formatCode="0.00">
                  <c:v>209.4320404797601</c:v>
                </c:pt>
                <c:pt idx="8661" formatCode="0.00">
                  <c:v>206.09992052980132</c:v>
                </c:pt>
                <c:pt idx="8662" formatCode="0.00">
                  <c:v>203.95646316425126</c:v>
                </c:pt>
                <c:pt idx="8663" formatCode="0.00">
                  <c:v>201.71278794304763</c:v>
                </c:pt>
                <c:pt idx="8664" formatCode="0.00">
                  <c:v>199.73256786366406</c:v>
                </c:pt>
                <c:pt idx="8665" formatCode="0.00">
                  <c:v>197.77745838433296</c:v>
                </c:pt>
                <c:pt idx="8666" formatCode="0.00">
                  <c:v>196.44376923076928</c:v>
                </c:pt>
                <c:pt idx="8667" formatCode="0.00">
                  <c:v>195.19062140426848</c:v>
                </c:pt>
                <c:pt idx="8668" formatCode="0.00">
                  <c:v>194.17860460055957</c:v>
                </c:pt>
                <c:pt idx="8669" formatCode="0.00">
                  <c:v>193.64616151202753</c:v>
                </c:pt>
                <c:pt idx="8670" formatCode="0.00">
                  <c:v>193.60483673469389</c:v>
                </c:pt>
                <c:pt idx="8671" formatCode="0.00">
                  <c:v>193.2289987377722</c:v>
                </c:pt>
                <c:pt idx="8672" formatCode="0.00">
                  <c:v>193.18513764668569</c:v>
                </c:pt>
                <c:pt idx="8673" formatCode="0.00">
                  <c:v>193.09142356687903</c:v>
                </c:pt>
                <c:pt idx="8674" formatCode="0.00">
                  <c:v>193.54380985915495</c:v>
                </c:pt>
                <c:pt idx="8675" formatCode="0.00">
                  <c:v>193.72267223650388</c:v>
                </c:pt>
                <c:pt idx="8676" formatCode="0.00">
                  <c:v>194.8836423499032</c:v>
                </c:pt>
                <c:pt idx="8677" formatCode="0.00">
                  <c:v>196.34503757693557</c:v>
                </c:pt>
                <c:pt idx="8678" formatCode="0.00">
                  <c:v>197.57661715957104</c:v>
                </c:pt>
                <c:pt idx="8679" formatCode="0.00">
                  <c:v>198.64586599282691</c:v>
                </c:pt>
                <c:pt idx="8680" formatCode="0.00">
                  <c:v>199.01463666121114</c:v>
                </c:pt>
                <c:pt idx="8681" formatCode="0.00">
                  <c:v>199.16221208141829</c:v>
                </c:pt>
                <c:pt idx="8682" formatCode="0.00">
                  <c:v>198.77494398682046</c:v>
                </c:pt>
                <c:pt idx="8683" formatCode="0.00">
                  <c:v>198.35581932495037</c:v>
                </c:pt>
                <c:pt idx="8684" formatCode="0.00">
                  <c:v>197.76399700897309</c:v>
                </c:pt>
                <c:pt idx="8685" formatCode="0.00">
                  <c:v>196.59319339779924</c:v>
                </c:pt>
                <c:pt idx="8686" formatCode="0.00">
                  <c:v>196.684466845278</c:v>
                </c:pt>
                <c:pt idx="8687" formatCode="0.00">
                  <c:v>203.79991275167785</c:v>
                </c:pt>
                <c:pt idx="8688" formatCode="0.00">
                  <c:v>201.15184214069339</c:v>
                </c:pt>
                <c:pt idx="8689" formatCode="0.00">
                  <c:v>204.6824500674764</c:v>
                </c:pt>
                <c:pt idx="8690" formatCode="0.00">
                  <c:v>211.40809306260576</c:v>
                </c:pt>
                <c:pt idx="8691" formatCode="0.00">
                  <c:v>214.64595880149815</c:v>
                </c:pt>
                <c:pt idx="8692" formatCode="0.00">
                  <c:v>205.89081954887226</c:v>
                </c:pt>
                <c:pt idx="8693" formatCode="0.00">
                  <c:v>202.73412068965519</c:v>
                </c:pt>
                <c:pt idx="8694" formatCode="0.00">
                  <c:v>209.28396327096334</c:v>
                </c:pt>
                <c:pt idx="8695" formatCode="0.00">
                  <c:v>229.33082608695659</c:v>
                </c:pt>
                <c:pt idx="8696" formatCode="0.00">
                  <c:v>269.14324109014677</c:v>
                </c:pt>
                <c:pt idx="8697" formatCode="0.00">
                  <c:v>247.87465558277918</c:v>
                </c:pt>
                <c:pt idx="8698" formatCode="0.00">
                  <c:v>228.7343860693035</c:v>
                </c:pt>
                <c:pt idx="8699" formatCode="0.00">
                  <c:v>298.81650877192982</c:v>
                </c:pt>
                <c:pt idx="8700" formatCode="0.00">
                  <c:v>349.0519221556886</c:v>
                </c:pt>
                <c:pt idx="8701" formatCode="0.00">
                  <c:v>355.09574336283197</c:v>
                </c:pt>
                <c:pt idx="8702" formatCode="0.00">
                  <c:v>348.96495729537367</c:v>
                </c:pt>
                <c:pt idx="8703" formatCode="0.00">
                  <c:v>364.94322840827982</c:v>
                </c:pt>
                <c:pt idx="8704" formatCode="0.00">
                  <c:v>360.31093906810042</c:v>
                </c:pt>
                <c:pt idx="8705" formatCode="0.00">
                  <c:v>371.39450807899465</c:v>
                </c:pt>
                <c:pt idx="8706" formatCode="0.00">
                  <c:v>386.5737938218391</c:v>
                </c:pt>
                <c:pt idx="8707" formatCode="0.00">
                  <c:v>378.47393750000003</c:v>
                </c:pt>
                <c:pt idx="8708" formatCode="0.00">
                  <c:v>355.80309349154982</c:v>
                </c:pt>
                <c:pt idx="8709" formatCode="0.00">
                  <c:v>355.20412351458413</c:v>
                </c:pt>
                <c:pt idx="8710" formatCode="0.00">
                  <c:v>373.81343305665825</c:v>
                </c:pt>
                <c:pt idx="8711" formatCode="0.00">
                  <c:v>388.77041947158887</c:v>
                </c:pt>
                <c:pt idx="8712" formatCode="0.00">
                  <c:v>400.1713665338645</c:v>
                </c:pt>
                <c:pt idx="8713" formatCode="0.00">
                  <c:v>413.52478390137782</c:v>
                </c:pt>
                <c:pt idx="8714" formatCode="0.00">
                  <c:v>416.156829401089</c:v>
                </c:pt>
                <c:pt idx="8715" formatCode="0.00">
                  <c:v>409.70356261343022</c:v>
                </c:pt>
                <c:pt idx="8716" formatCode="0.00">
                  <c:v>402.4033014892845</c:v>
                </c:pt>
                <c:pt idx="8717" formatCode="0.00">
                  <c:v>392.31299999999999</c:v>
                </c:pt>
                <c:pt idx="8718" formatCode="0.00">
                  <c:v>378.17184279475987</c:v>
                </c:pt>
                <c:pt idx="8719" formatCode="0.00">
                  <c:v>367.73550546249089</c:v>
                </c:pt>
                <c:pt idx="8720" formatCode="0.00">
                  <c:v>360.95011265038283</c:v>
                </c:pt>
                <c:pt idx="8721" formatCode="0.00">
                  <c:v>354.10536947791161</c:v>
                </c:pt>
                <c:pt idx="8722" formatCode="0.00">
                  <c:v>345.23209290416975</c:v>
                </c:pt>
                <c:pt idx="8723" formatCode="0.00">
                  <c:v>334.32449193548382</c:v>
                </c:pt>
                <c:pt idx="8724" formatCode="0.00">
                  <c:v>321.56426791620726</c:v>
                </c:pt>
                <c:pt idx="8725" formatCode="0.00">
                  <c:v>309.14859322033897</c:v>
                </c:pt>
                <c:pt idx="8726" formatCode="0.00">
                  <c:v>298.92335819793209</c:v>
                </c:pt>
                <c:pt idx="8727" formatCode="0.00">
                  <c:v>290.86670370370376</c:v>
                </c:pt>
                <c:pt idx="8728" formatCode="0.00">
                  <c:v>285.09011581291765</c:v>
                </c:pt>
                <c:pt idx="8729" formatCode="0.00">
                  <c:v>281.3739973948642</c:v>
                </c:pt>
                <c:pt idx="8730" formatCode="0.00">
                  <c:v>280.49220552032818</c:v>
                </c:pt>
                <c:pt idx="8731" formatCode="0.00">
                  <c:v>280.2423689320388</c:v>
                </c:pt>
                <c:pt idx="8732" formatCode="0.00">
                  <c:v>279.48459940209267</c:v>
                </c:pt>
                <c:pt idx="8733" formatCode="0.00">
                  <c:v>278.49805231689089</c:v>
                </c:pt>
                <c:pt idx="8734" formatCode="0.00">
                  <c:v>275.16863222678103</c:v>
                </c:pt>
                <c:pt idx="8735" formatCode="0.00">
                  <c:v>273.03583698477536</c:v>
                </c:pt>
                <c:pt idx="8736" formatCode="0.00">
                  <c:v>285.54476948651643</c:v>
                </c:pt>
                <c:pt idx="8737" formatCode="0.00">
                  <c:v>278.67429032258053</c:v>
                </c:pt>
                <c:pt idx="8738" formatCode="0.00">
                  <c:v>270.63236773255812</c:v>
                </c:pt>
                <c:pt idx="8739" formatCode="0.00">
                  <c:v>271.04897122302151</c:v>
                </c:pt>
                <c:pt idx="8740" formatCode="0.00">
                  <c:v>281.13893449626204</c:v>
                </c:pt>
                <c:pt idx="8741" formatCode="0.00">
                  <c:v>292.87171478873239</c:v>
                </c:pt>
                <c:pt idx="8742" formatCode="0.00">
                  <c:v>296.15821739130439</c:v>
                </c:pt>
                <c:pt idx="8743" formatCode="0.00">
                  <c:v>293.26634591626629</c:v>
                </c:pt>
                <c:pt idx="8744" formatCode="0.00">
                  <c:v>281.38939405204457</c:v>
                </c:pt>
                <c:pt idx="8745" formatCode="0.00">
                  <c:v>275.61922710622713</c:v>
                </c:pt>
                <c:pt idx="8746" formatCode="0.00">
                  <c:v>273.58645699277741</c:v>
                </c:pt>
                <c:pt idx="8747" formatCode="0.00">
                  <c:v>273.52231324910923</c:v>
                </c:pt>
                <c:pt idx="8748" formatCode="0.00">
                  <c:v>275.19873943661969</c:v>
                </c:pt>
                <c:pt idx="8749" formatCode="0.00">
                  <c:v>276.94108436409772</c:v>
                </c:pt>
                <c:pt idx="8750" formatCode="0.00">
                  <c:v>279.62034552332915</c:v>
                </c:pt>
                <c:pt idx="8751" formatCode="0.00">
                  <c:v>282.58942812303826</c:v>
                </c:pt>
                <c:pt idx="8752" formatCode="0.00">
                  <c:v>285.93138487972516</c:v>
                </c:pt>
                <c:pt idx="8753" formatCode="0.00">
                  <c:v>288.52039875389403</c:v>
                </c:pt>
                <c:pt idx="8754" formatCode="0.00">
                  <c:v>287.7325767195768</c:v>
                </c:pt>
                <c:pt idx="8755" formatCode="0.00">
                  <c:v>285.35375342465755</c:v>
                </c:pt>
                <c:pt idx="8756" formatCode="0.00">
                  <c:v>283.89423052959506</c:v>
                </c:pt>
                <c:pt idx="8757" formatCode="0.00">
                  <c:v>283.72717445482868</c:v>
                </c:pt>
                <c:pt idx="8758" formatCode="0.00">
                  <c:v>283.65032833957554</c:v>
                </c:pt>
                <c:pt idx="8759" formatCode="0.00">
                  <c:v>280.1603898093154</c:v>
                </c:pt>
                <c:pt idx="8760" formatCode="0.00">
                  <c:v>274.84105145905238</c:v>
                </c:pt>
                <c:pt idx="8761" formatCode="0.00">
                  <c:v>269.76733480453976</c:v>
                </c:pt>
                <c:pt idx="8762" formatCode="0.00">
                  <c:v>266.03004725658104</c:v>
                </c:pt>
                <c:pt idx="8763" formatCode="0.00">
                  <c:v>263.95042017879945</c:v>
                </c:pt>
                <c:pt idx="8764" formatCode="0.00">
                  <c:v>262.61388424437297</c:v>
                </c:pt>
                <c:pt idx="8765" formatCode="0.00">
                  <c:v>261.59309708737868</c:v>
                </c:pt>
                <c:pt idx="8766" formatCode="0.00">
                  <c:v>260.97840214913703</c:v>
                </c:pt>
                <c:pt idx="8767" formatCode="0.00">
                  <c:v>261.71740406024884</c:v>
                </c:pt>
                <c:pt idx="8768" formatCode="0.00">
                  <c:v>262.81782383931511</c:v>
                </c:pt>
                <c:pt idx="8769" formatCode="0.00">
                  <c:v>259.2742471055243</c:v>
                </c:pt>
                <c:pt idx="8770" formatCode="0.00">
                  <c:v>255.7754584717608</c:v>
                </c:pt>
                <c:pt idx="8771" formatCode="0.00">
                  <c:v>256.14154757929884</c:v>
                </c:pt>
                <c:pt idx="8772" formatCode="0.00">
                  <c:v>255.70395940959415</c:v>
                </c:pt>
                <c:pt idx="8773" formatCode="0.00">
                  <c:v>254.90539973036741</c:v>
                </c:pt>
                <c:pt idx="8774" formatCode="0.00">
                  <c:v>253.74539078902816</c:v>
                </c:pt>
                <c:pt idx="8775" formatCode="0.00">
                  <c:v>252.50056811989108</c:v>
                </c:pt>
                <c:pt idx="8776" formatCode="0.00">
                  <c:v>251.77172988702503</c:v>
                </c:pt>
                <c:pt idx="8777" formatCode="0.00">
                  <c:v>251.49277624784864</c:v>
                </c:pt>
                <c:pt idx="8778" formatCode="0.00">
                  <c:v>251.01905326876513</c:v>
                </c:pt>
                <c:pt idx="8779" formatCode="0.00">
                  <c:v>250.3383210690732</c:v>
                </c:pt>
                <c:pt idx="8780" formatCode="0.00">
                  <c:v>250.0114336930038</c:v>
                </c:pt>
                <c:pt idx="8781" formatCode="0.00">
                  <c:v>249.574279637378</c:v>
                </c:pt>
                <c:pt idx="8782" formatCode="0.00">
                  <c:v>248.84075453277549</c:v>
                </c:pt>
                <c:pt idx="8783" formatCode="0.00">
                  <c:v>247.72086908077998</c:v>
                </c:pt>
                <c:pt idx="8784" formatCode="0.00">
                  <c:v>246.60108200138987</c:v>
                </c:pt>
                <c:pt idx="8785" formatCode="0.00">
                  <c:v>245.36875925285372</c:v>
                </c:pt>
                <c:pt idx="8786" formatCode="0.00">
                  <c:v>244.04969645926437</c:v>
                </c:pt>
                <c:pt idx="8787" formatCode="0.00">
                  <c:v>242.20658974358977</c:v>
                </c:pt>
                <c:pt idx="8788" formatCode="0.00">
                  <c:v>241.28855366269173</c:v>
                </c:pt>
                <c:pt idx="8789" formatCode="0.00">
                  <c:v>240.36789332881816</c:v>
                </c:pt>
                <c:pt idx="8790" formatCode="0.00">
                  <c:v>241.37857788944726</c:v>
                </c:pt>
                <c:pt idx="8791" formatCode="0.00">
                  <c:v>241.49733874709975</c:v>
                </c:pt>
                <c:pt idx="8792" formatCode="0.00">
                  <c:v>239.19690804597704</c:v>
                </c:pt>
                <c:pt idx="8793" formatCode="0.00">
                  <c:v>235.49067857142859</c:v>
                </c:pt>
                <c:pt idx="8794" formatCode="0.00">
                  <c:v>232.37674559436073</c:v>
                </c:pt>
                <c:pt idx="8795" formatCode="0.00">
                  <c:v>230.07421154456074</c:v>
                </c:pt>
                <c:pt idx="8796" formatCode="0.00">
                  <c:v>230.108711132135</c:v>
                </c:pt>
                <c:pt idx="8797" formatCode="0.00">
                  <c:v>227.64903518693063</c:v>
                </c:pt>
                <c:pt idx="8798" formatCode="0.00">
                  <c:v>224.15754346466545</c:v>
                </c:pt>
                <c:pt idx="8799" formatCode="0.00">
                  <c:v>221.92463658991912</c:v>
                </c:pt>
                <c:pt idx="8800" formatCode="0.00">
                  <c:v>219.94428292531768</c:v>
                </c:pt>
                <c:pt idx="8801" formatCode="0.00">
                  <c:v>217.56227401915356</c:v>
                </c:pt>
                <c:pt idx="8802" formatCode="0.00">
                  <c:v>215.58901663585954</c:v>
                </c:pt>
                <c:pt idx="8803" formatCode="0.00">
                  <c:v>213.77813987088837</c:v>
                </c:pt>
                <c:pt idx="8804" formatCode="0.00">
                  <c:v>212.15341833282073</c:v>
                </c:pt>
                <c:pt idx="8805" formatCode="0.00">
                  <c:v>210.7624612068966</c:v>
                </c:pt>
                <c:pt idx="8806" formatCode="0.00">
                  <c:v>209.58448365206661</c:v>
                </c:pt>
                <c:pt idx="8807" formatCode="0.00">
                  <c:v>208.63819319938176</c:v>
                </c:pt>
                <c:pt idx="8808" formatCode="0.00">
                  <c:v>207.84966356877328</c:v>
                </c:pt>
                <c:pt idx="8809" formatCode="0.00">
                  <c:v>207.07528668941978</c:v>
                </c:pt>
                <c:pt idx="8810" formatCode="0.00">
                  <c:v>205.39829686042901</c:v>
                </c:pt>
                <c:pt idx="8811" formatCode="0.00">
                  <c:v>204.27273520249224</c:v>
                </c:pt>
                <c:pt idx="8812" formatCode="0.00">
                  <c:v>202.67329641185648</c:v>
                </c:pt>
                <c:pt idx="8813" formatCode="0.00">
                  <c:v>201.811969072165</c:v>
                </c:pt>
                <c:pt idx="8814" formatCode="0.00">
                  <c:v>200.48431916223822</c:v>
                </c:pt>
                <c:pt idx="8815" formatCode="0.00">
                  <c:v>200.04499311639555</c:v>
                </c:pt>
                <c:pt idx="8816" formatCode="0.00">
                  <c:v>199.20492235441452</c:v>
                </c:pt>
                <c:pt idx="8817" formatCode="0.00">
                  <c:v>198.75939611407085</c:v>
                </c:pt>
                <c:pt idx="8818" formatCode="0.00">
                  <c:v>198.50437931034486</c:v>
                </c:pt>
                <c:pt idx="8819" formatCode="0.00">
                  <c:v>198.24489087488246</c:v>
                </c:pt>
                <c:pt idx="8820" formatCode="0.00">
                  <c:v>198.13007470182049</c:v>
                </c:pt>
                <c:pt idx="8821" formatCode="0.00">
                  <c:v>197.87014285714287</c:v>
                </c:pt>
                <c:pt idx="8822" formatCode="0.00">
                  <c:v>197.91903394091764</c:v>
                </c:pt>
                <c:pt idx="8823" formatCode="0.00">
                  <c:v>197.73116037735849</c:v>
                </c:pt>
                <c:pt idx="8824" formatCode="0.00">
                  <c:v>197.23823584905659</c:v>
                </c:pt>
                <c:pt idx="8825" formatCode="0.00">
                  <c:v>196.45996254327986</c:v>
                </c:pt>
                <c:pt idx="8826" formatCode="0.00">
                  <c:v>195.58753514024585</c:v>
                </c:pt>
                <c:pt idx="8827" formatCode="0.00">
                  <c:v>195.33007124842376</c:v>
                </c:pt>
                <c:pt idx="8828" formatCode="0.00">
                  <c:v>194.76418184683263</c:v>
                </c:pt>
                <c:pt idx="8829" formatCode="0.00">
                  <c:v>194.48640258105135</c:v>
                </c:pt>
                <c:pt idx="8830" formatCode="0.00">
                  <c:v>193.80959019484598</c:v>
                </c:pt>
                <c:pt idx="8831" formatCode="0.00">
                  <c:v>193.2586896551725</c:v>
                </c:pt>
                <c:pt idx="8832" formatCode="0.00">
                  <c:v>192.80770146920912</c:v>
                </c:pt>
                <c:pt idx="8833" formatCode="0.00">
                  <c:v>192.26222045525418</c:v>
                </c:pt>
                <c:pt idx="8834" formatCode="0.00">
                  <c:v>194.87384318606098</c:v>
                </c:pt>
                <c:pt idx="8835" formatCode="0.00">
                  <c:v>349.57452313821642</c:v>
                </c:pt>
                <c:pt idx="8836" formatCode="0.00">
                  <c:v>290.94440711220102</c:v>
                </c:pt>
                <c:pt idx="8837" formatCode="0.00">
                  <c:v>267.06263291526466</c:v>
                </c:pt>
                <c:pt idx="8838" formatCode="0.00">
                  <c:v>287.96165192365953</c:v>
                </c:pt>
                <c:pt idx="8839" formatCode="0.00">
                  <c:v>258.8853324316201</c:v>
                </c:pt>
                <c:pt idx="8840" formatCode="0.00">
                  <c:v>262.9821220238095</c:v>
                </c:pt>
                <c:pt idx="8841" formatCode="0.00">
                  <c:v>324.77110970215278</c:v>
                </c:pt>
                <c:pt idx="8842" formatCode="0.00">
                  <c:v>290.50847313084108</c:v>
                </c:pt>
                <c:pt idx="8843" formatCode="0.00">
                  <c:v>277.3607410947003</c:v>
                </c:pt>
                <c:pt idx="8844" formatCode="0.00">
                  <c:v>301.09652534562213</c:v>
                </c:pt>
                <c:pt idx="8845" formatCode="0.00">
                  <c:v>332.20663871338309</c:v>
                </c:pt>
                <c:pt idx="8846" formatCode="0.00">
                  <c:v>325.13260251644272</c:v>
                </c:pt>
                <c:pt idx="8847" formatCode="0.00">
                  <c:v>287.79733476394853</c:v>
                </c:pt>
                <c:pt idx="8848" formatCode="0.00">
                  <c:v>256.1782833428735</c:v>
                </c:pt>
                <c:pt idx="8849" formatCode="0.00">
                  <c:v>232.46632187857966</c:v>
                </c:pt>
                <c:pt idx="8850" formatCode="0.00">
                  <c:v>214.90495583596214</c:v>
                </c:pt>
                <c:pt idx="8851" formatCode="0.00">
                  <c:v>201.22987697160886</c:v>
                </c:pt>
                <c:pt idx="8852" formatCode="0.00">
                  <c:v>194.5637454128441</c:v>
                </c:pt>
                <c:pt idx="8853" formatCode="0.00">
                  <c:v>188.01264131994262</c:v>
                </c:pt>
                <c:pt idx="8854" formatCode="0.00">
                  <c:v>181.36562855501296</c:v>
                </c:pt>
                <c:pt idx="8855" formatCode="0.00">
                  <c:v>178.15565171124533</c:v>
                </c:pt>
                <c:pt idx="8856" formatCode="0.00">
                  <c:v>177.03376124567475</c:v>
                </c:pt>
                <c:pt idx="8857" formatCode="0.00">
                  <c:v>177.02693300606416</c:v>
                </c:pt>
                <c:pt idx="8858" formatCode="0.00">
                  <c:v>178.46602110436544</c:v>
                </c:pt>
                <c:pt idx="8859" formatCode="0.00">
                  <c:v>181.41676266280751</c:v>
                </c:pt>
                <c:pt idx="8860" formatCode="0.00">
                  <c:v>185.04307246376814</c:v>
                </c:pt>
                <c:pt idx="8861" formatCode="0.00">
                  <c:v>187.62221625544265</c:v>
                </c:pt>
                <c:pt idx="8862" formatCode="0.00">
                  <c:v>188.78145393780883</c:v>
                </c:pt>
                <c:pt idx="8863" formatCode="0.00">
                  <c:v>189.16037991266376</c:v>
                </c:pt>
                <c:pt idx="8864" formatCode="0.00">
                  <c:v>188.44260315144442</c:v>
                </c:pt>
                <c:pt idx="8865" formatCode="0.00">
                  <c:v>187.11419918104713</c:v>
                </c:pt>
                <c:pt idx="8866" formatCode="0.00">
                  <c:v>185.19626985057135</c:v>
                </c:pt>
                <c:pt idx="8867" formatCode="0.00">
                  <c:v>182.87075102759837</c:v>
                </c:pt>
                <c:pt idx="8868" formatCode="0.00">
                  <c:v>180.6974660194175</c:v>
                </c:pt>
                <c:pt idx="8869" formatCode="0.00">
                  <c:v>178.20307959905662</c:v>
                </c:pt>
                <c:pt idx="8870" formatCode="0.00">
                  <c:v>176.31986853766617</c:v>
                </c:pt>
                <c:pt idx="8871" formatCode="0.00">
                  <c:v>174.33140390879481</c:v>
                </c:pt>
                <c:pt idx="8872" formatCode="0.00">
                  <c:v>172.17840516473734</c:v>
                </c:pt>
                <c:pt idx="8873" formatCode="0.00">
                  <c:v>169.91999404761904</c:v>
                </c:pt>
                <c:pt idx="8874" formatCode="0.00">
                  <c:v>168.15734834476589</c:v>
                </c:pt>
                <c:pt idx="8875" formatCode="0.00">
                  <c:v>166.69964076509268</c:v>
                </c:pt>
                <c:pt idx="8876" formatCode="0.00">
                  <c:v>165.17654790419166</c:v>
                </c:pt>
                <c:pt idx="8877" formatCode="0.00">
                  <c:v>164.1303071149805</c:v>
                </c:pt>
                <c:pt idx="8878" formatCode="0.00">
                  <c:v>162.65730284857574</c:v>
                </c:pt>
                <c:pt idx="8879" formatCode="0.00">
                  <c:v>161.79392164515164</c:v>
                </c:pt>
                <c:pt idx="8880" formatCode="0.00">
                  <c:v>160.74484818481852</c:v>
                </c:pt>
                <c:pt idx="8881" formatCode="0.00">
                  <c:v>160.16704797601199</c:v>
                </c:pt>
                <c:pt idx="8882" formatCode="0.00">
                  <c:v>159.39348671245153</c:v>
                </c:pt>
                <c:pt idx="8883" formatCode="0.00">
                  <c:v>158.99751920214354</c:v>
                </c:pt>
                <c:pt idx="8884" formatCode="0.00">
                  <c:v>158.51262852897474</c:v>
                </c:pt>
                <c:pt idx="8885" formatCode="0.00">
                  <c:v>158.07568436578174</c:v>
                </c:pt>
                <c:pt idx="8886" formatCode="0.00">
                  <c:v>157.79181802223525</c:v>
                </c:pt>
                <c:pt idx="8887" formatCode="0.00">
                  <c:v>157.48934643377004</c:v>
                </c:pt>
                <c:pt idx="8888" formatCode="0.00">
                  <c:v>156.97798842592593</c:v>
                </c:pt>
                <c:pt idx="8889" formatCode="0.00">
                  <c:v>156.61788505747128</c:v>
                </c:pt>
                <c:pt idx="8890" formatCode="0.00">
                  <c:v>156.45797573508423</c:v>
                </c:pt>
                <c:pt idx="8891" formatCode="0.00">
                  <c:v>156.11559869355301</c:v>
                </c:pt>
                <c:pt idx="8892" formatCode="0.00">
                  <c:v>155.97766930469194</c:v>
                </c:pt>
                <c:pt idx="8893" formatCode="0.00">
                  <c:v>155.64922291021676</c:v>
                </c:pt>
                <c:pt idx="8894" formatCode="0.00">
                  <c:v>155.49415860517436</c:v>
                </c:pt>
                <c:pt idx="8895" formatCode="0.00">
                  <c:v>155.43715730337084</c:v>
                </c:pt>
                <c:pt idx="8896" formatCode="0.00">
                  <c:v>154.89553856942496</c:v>
                </c:pt>
                <c:pt idx="8897" formatCode="0.00">
                  <c:v>154.50122539949538</c:v>
                </c:pt>
                <c:pt idx="8898" formatCode="0.00">
                  <c:v>154.32013082537904</c:v>
                </c:pt>
                <c:pt idx="8899" formatCode="0.00">
                  <c:v>153.7529380804954</c:v>
                </c:pt>
                <c:pt idx="8900" formatCode="0.00">
                  <c:v>153.42759627329198</c:v>
                </c:pt>
                <c:pt idx="8901" formatCode="0.00">
                  <c:v>152.91332587135167</c:v>
                </c:pt>
                <c:pt idx="8902" formatCode="0.00">
                  <c:v>152.88018305855601</c:v>
                </c:pt>
                <c:pt idx="8903" formatCode="0.00">
                  <c:v>152.90566343134458</c:v>
                </c:pt>
                <c:pt idx="8904" formatCode="0.00">
                  <c:v>152.53113880126185</c:v>
                </c:pt>
                <c:pt idx="8905" formatCode="0.00">
                  <c:v>152.60476029962553</c:v>
                </c:pt>
                <c:pt idx="8906" formatCode="0.00">
                  <c:v>152.67906367583214</c:v>
                </c:pt>
                <c:pt idx="8907" formatCode="0.00">
                  <c:v>152.39635755813956</c:v>
                </c:pt>
                <c:pt idx="8908" formatCode="0.00">
                  <c:v>152.52044960560914</c:v>
                </c:pt>
                <c:pt idx="8909" formatCode="0.00">
                  <c:v>152.49641162654137</c:v>
                </c:pt>
                <c:pt idx="8910" formatCode="0.00">
                  <c:v>152.72170206489679</c:v>
                </c:pt>
                <c:pt idx="8911" formatCode="0.00">
                  <c:v>153.21013819691584</c:v>
                </c:pt>
                <c:pt idx="8912" formatCode="0.00">
                  <c:v>153.29192931702954</c:v>
                </c:pt>
                <c:pt idx="8913" formatCode="0.00">
                  <c:v>153.58313201320135</c:v>
                </c:pt>
                <c:pt idx="8914" formatCode="0.00">
                  <c:v>153.76941025641025</c:v>
                </c:pt>
                <c:pt idx="8915" formatCode="0.00">
                  <c:v>154.06371255306249</c:v>
                </c:pt>
                <c:pt idx="8916" formatCode="0.00">
                  <c:v>154.25461585365852</c:v>
                </c:pt>
                <c:pt idx="8917" formatCode="0.00">
                  <c:v>154.55038890591482</c:v>
                </c:pt>
                <c:pt idx="8918" formatCode="0.00">
                  <c:v>155.22910169491527</c:v>
                </c:pt>
                <c:pt idx="8919" formatCode="0.00">
                  <c:v>155.32174147551149</c:v>
                </c:pt>
                <c:pt idx="8920" formatCode="0.00">
                  <c:v>155.6868622194514</c:v>
                </c:pt>
                <c:pt idx="8921" formatCode="0.00">
                  <c:v>156.21989655172419</c:v>
                </c:pt>
                <c:pt idx="8922" formatCode="0.00">
                  <c:v>156.36446410579345</c:v>
                </c:pt>
                <c:pt idx="8923" formatCode="0.00">
                  <c:v>156.45603797468354</c:v>
                </c:pt>
                <c:pt idx="8924" formatCode="0.00">
                  <c:v>156.80877911774047</c:v>
                </c:pt>
                <c:pt idx="8925" formatCode="0.00">
                  <c:v>156.72933237822349</c:v>
                </c:pt>
                <c:pt idx="8926" formatCode="0.00">
                  <c:v>156.84566964001277</c:v>
                </c:pt>
                <c:pt idx="8927" formatCode="0.00">
                  <c:v>157.11809554140135</c:v>
                </c:pt>
                <c:pt idx="8928" formatCode="0.00">
                  <c:v>156.93520279720281</c:v>
                </c:pt>
                <c:pt idx="8929" formatCode="0.00">
                  <c:v>156.63146689895476</c:v>
                </c:pt>
                <c:pt idx="8930" formatCode="0.00">
                  <c:v>156.31033774417139</c:v>
                </c:pt>
                <c:pt idx="8931" formatCode="0.00">
                  <c:v>156.25987010954617</c:v>
                </c:pt>
                <c:pt idx="8932" formatCode="0.00">
                  <c:v>155.80763732176072</c:v>
                </c:pt>
                <c:pt idx="8933" formatCode="0.00">
                  <c:v>155.68063893153212</c:v>
                </c:pt>
                <c:pt idx="8934" formatCode="0.00">
                  <c:v>155.33560024301337</c:v>
                </c:pt>
                <c:pt idx="8935" formatCode="0.00">
                  <c:v>154.92145070422538</c:v>
                </c:pt>
                <c:pt idx="8936" formatCode="0.00">
                  <c:v>154.46703488028379</c:v>
                </c:pt>
                <c:pt idx="8937" formatCode="0.00">
                  <c:v>154.30000994733763</c:v>
                </c:pt>
                <c:pt idx="8938" formatCode="0.00">
                  <c:v>153.83373559223867</c:v>
                </c:pt>
                <c:pt idx="8939" formatCode="0.00">
                  <c:v>153.73132806664756</c:v>
                </c:pt>
                <c:pt idx="8940" formatCode="0.00">
                  <c:v>153.83262656784495</c:v>
                </c:pt>
                <c:pt idx="8941" formatCode="0.00">
                  <c:v>153.6986575963719</c:v>
                </c:pt>
                <c:pt idx="8942" formatCode="0.00">
                  <c:v>153.48017029087831</c:v>
                </c:pt>
                <c:pt idx="8943" formatCode="0.00">
                  <c:v>153.55731626336527</c:v>
                </c:pt>
                <c:pt idx="8944" formatCode="0.00">
                  <c:v>153.50246037099492</c:v>
                </c:pt>
                <c:pt idx="8945" formatCode="0.00">
                  <c:v>153.93915233277124</c:v>
                </c:pt>
                <c:pt idx="8946" formatCode="0.00">
                  <c:v>154.76721822272216</c:v>
                </c:pt>
                <c:pt idx="8947" formatCode="0.00">
                  <c:v>154.67298593530239</c:v>
                </c:pt>
                <c:pt idx="8948" formatCode="0.00">
                  <c:v>155.26877627500704</c:v>
                </c:pt>
                <c:pt idx="8949" formatCode="0.00">
                  <c:v>155.29629092451231</c:v>
                </c:pt>
                <c:pt idx="8950" formatCode="0.00">
                  <c:v>155.76917546848381</c:v>
                </c:pt>
                <c:pt idx="8951" formatCode="0.00">
                  <c:v>155.99732601880882</c:v>
                </c:pt>
                <c:pt idx="8952" formatCode="0.00">
                  <c:v>156.52215331807781</c:v>
                </c:pt>
                <c:pt idx="8953" formatCode="0.00">
                  <c:v>157.04534366035574</c:v>
                </c:pt>
                <c:pt idx="8954" formatCode="0.00">
                  <c:v>157.18487500000003</c:v>
                </c:pt>
                <c:pt idx="8955" formatCode="0.00">
                  <c:v>157.77485656448818</c:v>
                </c:pt>
                <c:pt idx="8956" formatCode="0.00">
                  <c:v>158.06620847851337</c:v>
                </c:pt>
                <c:pt idx="8957" formatCode="0.00">
                  <c:v>158.51227113702629</c:v>
                </c:pt>
                <c:pt idx="8958" formatCode="0.00">
                  <c:v>159.03294719859201</c:v>
                </c:pt>
                <c:pt idx="8959" formatCode="0.00">
                  <c:v>159.08643842074252</c:v>
                </c:pt>
                <c:pt idx="8960" formatCode="0.00">
                  <c:v>159.55127361563521</c:v>
                </c:pt>
                <c:pt idx="8961" formatCode="0.00">
                  <c:v>159.7670934802025</c:v>
                </c:pt>
                <c:pt idx="8962" formatCode="0.00">
                  <c:v>160.04294011976052</c:v>
                </c:pt>
                <c:pt idx="8963" formatCode="0.00">
                  <c:v>160.48821097046414</c:v>
                </c:pt>
                <c:pt idx="8964" formatCode="0.00">
                  <c:v>161.4598617343845</c:v>
                </c:pt>
                <c:pt idx="8965" formatCode="0.00">
                  <c:v>161.92035653235655</c:v>
                </c:pt>
                <c:pt idx="8966" formatCode="0.00">
                  <c:v>162.4876543778802</c:v>
                </c:pt>
                <c:pt idx="8967" formatCode="0.00">
                  <c:v>162.36423647604329</c:v>
                </c:pt>
                <c:pt idx="8968" formatCode="0.00">
                  <c:v>162.29566957062852</c:v>
                </c:pt>
                <c:pt idx="8969" formatCode="0.00">
                  <c:v>162.32874827802129</c:v>
                </c:pt>
                <c:pt idx="8970" formatCode="0.00">
                  <c:v>162.42373116924048</c:v>
                </c:pt>
                <c:pt idx="8971" formatCode="0.00">
                  <c:v>162.88146689895473</c:v>
                </c:pt>
                <c:pt idx="8972" formatCode="0.00">
                  <c:v>163.11516422660725</c:v>
                </c:pt>
                <c:pt idx="8973" formatCode="0.00">
                  <c:v>163.10937496007665</c:v>
                </c:pt>
                <c:pt idx="8974" formatCode="0.00">
                  <c:v>163.07953870761358</c:v>
                </c:pt>
                <c:pt idx="8975" formatCode="0.00">
                  <c:v>163.03324647887325</c:v>
                </c:pt>
                <c:pt idx="8976" formatCode="0.00">
                  <c:v>163.35110361368729</c:v>
                </c:pt>
                <c:pt idx="8977" formatCode="0.00">
                  <c:v>163.80557015306124</c:v>
                </c:pt>
                <c:pt idx="8978" formatCode="0.00">
                  <c:v>163.04097202797206</c:v>
                </c:pt>
                <c:pt idx="8979" formatCode="0.00">
                  <c:v>162.18206190777005</c:v>
                </c:pt>
                <c:pt idx="8980" formatCode="0.00">
                  <c:v>161.91386206896559</c:v>
                </c:pt>
                <c:pt idx="8981" formatCode="0.00">
                  <c:v>161.51859179869527</c:v>
                </c:pt>
                <c:pt idx="8982" formatCode="0.00">
                  <c:v>161.368222734255</c:v>
                </c:pt>
                <c:pt idx="8983" formatCode="0.00">
                  <c:v>161.25647694174759</c:v>
                </c:pt>
                <c:pt idx="8984" formatCode="0.00">
                  <c:v>160.76719036216701</c:v>
                </c:pt>
                <c:pt idx="8985" formatCode="0.00">
                  <c:v>160.42838802006494</c:v>
                </c:pt>
                <c:pt idx="8986" formatCode="0.00">
                  <c:v>160.21973076923078</c:v>
                </c:pt>
                <c:pt idx="8987" formatCode="0.00">
                  <c:v>160.23877854671284</c:v>
                </c:pt>
                <c:pt idx="8988" formatCode="0.00">
                  <c:v>159.63332009145472</c:v>
                </c:pt>
                <c:pt idx="8989" formatCode="0.00">
                  <c:v>159.98936957138801</c:v>
                </c:pt>
                <c:pt idx="8990" formatCode="0.00">
                  <c:v>159.65451873767262</c:v>
                </c:pt>
                <c:pt idx="8991" formatCode="0.00">
                  <c:v>159.69743197755957</c:v>
                </c:pt>
                <c:pt idx="8992" formatCode="0.00">
                  <c:v>159.89365958636111</c:v>
                </c:pt>
                <c:pt idx="8993" formatCode="0.00">
                  <c:v>160.10023522853959</c:v>
                </c:pt>
                <c:pt idx="8994" formatCode="0.00">
                  <c:v>159.70937883008358</c:v>
                </c:pt>
                <c:pt idx="8995" formatCode="0.00">
                  <c:v>159.71700055756901</c:v>
                </c:pt>
                <c:pt idx="8996" formatCode="0.00">
                  <c:v>159.9241777839799</c:v>
                </c:pt>
                <c:pt idx="8997" formatCode="0.00">
                  <c:v>160.10155623950757</c:v>
                </c:pt>
                <c:pt idx="8998" formatCode="0.00">
                  <c:v>159.8439957924264</c:v>
                </c:pt>
                <c:pt idx="8999" formatCode="0.00">
                  <c:v>159.72819966254218</c:v>
                </c:pt>
                <c:pt idx="9000" formatCode="0.00">
                  <c:v>159.92608952273375</c:v>
                </c:pt>
                <c:pt idx="9001" formatCode="0.00">
                  <c:v>160.07487978451945</c:v>
                </c:pt>
                <c:pt idx="9002" formatCode="0.00">
                  <c:v>160.23308547008548</c:v>
                </c:pt>
                <c:pt idx="9003" formatCode="0.00">
                  <c:v>160.38442448512589</c:v>
                </c:pt>
                <c:pt idx="9004" formatCode="0.00">
                  <c:v>160.48148980763713</c:v>
                </c:pt>
                <c:pt idx="9005" formatCode="0.00">
                  <c:v>160.32535599078344</c:v>
                </c:pt>
                <c:pt idx="9006" formatCode="0.00">
                  <c:v>160.36704624277459</c:v>
                </c:pt>
                <c:pt idx="9007" formatCode="0.00">
                  <c:v>160.09768559837732</c:v>
                </c:pt>
                <c:pt idx="9008" formatCode="0.00">
                  <c:v>160.43412144102265</c:v>
                </c:pt>
                <c:pt idx="9009" formatCode="0.00">
                  <c:v>160.61611680745705</c:v>
                </c:pt>
                <c:pt idx="9010" formatCode="0.00">
                  <c:v>160.8466252189142</c:v>
                </c:pt>
                <c:pt idx="9011" formatCode="0.00">
                  <c:v>160.8816713491367</c:v>
                </c:pt>
                <c:pt idx="9012" formatCode="0.00">
                  <c:v>161.22353403755872</c:v>
                </c:pt>
                <c:pt idx="9013" formatCode="0.00">
                  <c:v>161.25571844660197</c:v>
                </c:pt>
                <c:pt idx="9014" formatCode="0.00">
                  <c:v>161.80785098849222</c:v>
                </c:pt>
                <c:pt idx="9015" formatCode="0.00">
                  <c:v>162.15501183431954</c:v>
                </c:pt>
                <c:pt idx="9016" formatCode="0.00">
                  <c:v>162.34494897656484</c:v>
                </c:pt>
                <c:pt idx="9017" formatCode="0.00">
                  <c:v>162.49663095238097</c:v>
                </c:pt>
                <c:pt idx="9018" formatCode="0.00">
                  <c:v>162.42442260662094</c:v>
                </c:pt>
                <c:pt idx="9019" formatCode="0.00">
                  <c:v>162.61661842105266</c:v>
                </c:pt>
                <c:pt idx="9020" formatCode="0.00">
                  <c:v>162.91198081534776</c:v>
                </c:pt>
                <c:pt idx="9021" formatCode="0.00">
                  <c:v>164.18942642642648</c:v>
                </c:pt>
                <c:pt idx="9022" formatCode="0.00">
                  <c:v>163.57762278328826</c:v>
                </c:pt>
                <c:pt idx="9023" formatCode="0.00">
                  <c:v>163.39296688741723</c:v>
                </c:pt>
                <c:pt idx="9024" formatCode="0.00">
                  <c:v>163.20876322115387</c:v>
                </c:pt>
                <c:pt idx="9025" formatCode="0.00">
                  <c:v>163.02360788444179</c:v>
                </c:pt>
                <c:pt idx="9026" formatCode="0.00">
                  <c:v>163.2954129651861</c:v>
                </c:pt>
                <c:pt idx="9027" formatCode="0.00">
                  <c:v>163.04054428099673</c:v>
                </c:pt>
                <c:pt idx="9028" formatCode="0.00">
                  <c:v>163.19432854578096</c:v>
                </c:pt>
                <c:pt idx="9029" formatCode="0.00">
                  <c:v>163.14105605247468</c:v>
                </c:pt>
                <c:pt idx="9030" formatCode="0.00">
                  <c:v>163.07151697438957</c:v>
                </c:pt>
                <c:pt idx="9031" formatCode="0.00">
                  <c:v>162.84890275718948</c:v>
                </c:pt>
                <c:pt idx="9032" formatCode="0.00">
                  <c:v>162.73959480212642</c:v>
                </c:pt>
                <c:pt idx="9033" formatCode="0.00">
                  <c:v>162.9811711261394</c:v>
                </c:pt>
                <c:pt idx="9034" formatCode="0.00">
                  <c:v>162.85745419959031</c:v>
                </c:pt>
                <c:pt idx="9035" formatCode="0.00">
                  <c:v>163.08141339155748</c:v>
                </c:pt>
                <c:pt idx="9036" formatCode="0.00">
                  <c:v>163.13564150943398</c:v>
                </c:pt>
                <c:pt idx="9037" formatCode="0.00">
                  <c:v>163.3297293233083</c:v>
                </c:pt>
                <c:pt idx="9038" formatCode="0.00">
                  <c:v>163.2745627693192</c:v>
                </c:pt>
                <c:pt idx="9039" formatCode="0.00">
                  <c:v>163.16704979965658</c:v>
                </c:pt>
                <c:pt idx="9040" formatCode="0.00">
                  <c:v>163.13764285714288</c:v>
                </c:pt>
                <c:pt idx="9041" formatCode="0.00">
                  <c:v>163.09763949843264</c:v>
                </c:pt>
                <c:pt idx="9042" formatCode="0.00">
                  <c:v>162.81638356553881</c:v>
                </c:pt>
                <c:pt idx="9043" formatCode="0.00">
                  <c:v>162.45754700369218</c:v>
                </c:pt>
                <c:pt idx="9044" formatCode="0.00">
                  <c:v>162.18855303460012</c:v>
                </c:pt>
                <c:pt idx="9045" formatCode="0.00">
                  <c:v>162.51222118380065</c:v>
                </c:pt>
                <c:pt idx="9046" formatCode="0.00">
                  <c:v>162.44687553041018</c:v>
                </c:pt>
                <c:pt idx="9047" formatCode="0.00">
                  <c:v>162.24391063348418</c:v>
                </c:pt>
                <c:pt idx="9048" formatCode="0.00">
                  <c:v>161.95226753393666</c:v>
                </c:pt>
                <c:pt idx="9049" formatCode="0.00">
                  <c:v>161.67001953014437</c:v>
                </c:pt>
                <c:pt idx="9050" formatCode="0.00">
                  <c:v>161.48418380062307</c:v>
                </c:pt>
                <c:pt idx="9051" formatCode="0.00">
                  <c:v>161.69275616671391</c:v>
                </c:pt>
                <c:pt idx="9052" formatCode="0.00">
                  <c:v>162.14700964812715</c:v>
                </c:pt>
                <c:pt idx="9053" formatCode="0.00">
                  <c:v>162.79166874822596</c:v>
                </c:pt>
                <c:pt idx="9054" formatCode="0.00">
                  <c:v>163.34401391650104</c:v>
                </c:pt>
                <c:pt idx="9055" formatCode="0.00">
                  <c:v>163.006108837738</c:v>
                </c:pt>
                <c:pt idx="9056" formatCode="0.00">
                  <c:v>163.20636270608301</c:v>
                </c:pt>
                <c:pt idx="9057" formatCode="0.00">
                  <c:v>163.05784081864695</c:v>
                </c:pt>
                <c:pt idx="9058" formatCode="0.00">
                  <c:v>163.41064003412001</c:v>
                </c:pt>
                <c:pt idx="9059" formatCode="0.00">
                  <c:v>163.41064003412001</c:v>
                </c:pt>
                <c:pt idx="9060" formatCode="0.00">
                  <c:v>163.70385868638044</c:v>
                </c:pt>
                <c:pt idx="9061" formatCode="0.00">
                  <c:v>164.14955103781634</c:v>
                </c:pt>
                <c:pt idx="9062" formatCode="0.00">
                  <c:v>164.14955103781634</c:v>
                </c:pt>
                <c:pt idx="9063" formatCode="0.00">
                  <c:v>164.00098692067107</c:v>
                </c:pt>
                <c:pt idx="9064" formatCode="0.00">
                  <c:v>163.96036842105264</c:v>
                </c:pt>
                <c:pt idx="9065" formatCode="0.00">
                  <c:v>163.79654178510521</c:v>
                </c:pt>
                <c:pt idx="9066" formatCode="0.00">
                  <c:v>163.94506367254124</c:v>
                </c:pt>
                <c:pt idx="9067" formatCode="0.00">
                  <c:v>163.59612020460361</c:v>
                </c:pt>
                <c:pt idx="9068" formatCode="0.00">
                  <c:v>163.19561857426871</c:v>
                </c:pt>
                <c:pt idx="9069" formatCode="0.00">
                  <c:v>163.03272190692397</c:v>
                </c:pt>
                <c:pt idx="9070" formatCode="0.00">
                  <c:v>162.925577992059</c:v>
                </c:pt>
                <c:pt idx="9071" formatCode="0.00">
                  <c:v>162.61897903088698</c:v>
                </c:pt>
                <c:pt idx="9072" formatCode="0.00">
                  <c:v>162.54958363996604</c:v>
                </c:pt>
                <c:pt idx="9073" formatCode="0.00">
                  <c:v>162.62175706214694</c:v>
                </c:pt>
                <c:pt idx="9074" formatCode="0.00">
                  <c:v>163.75356072132996</c:v>
                </c:pt>
                <c:pt idx="9075" formatCode="0.00">
                  <c:v>163.24597213622295</c:v>
                </c:pt>
                <c:pt idx="9076" formatCode="0.00">
                  <c:v>164.22924087591244</c:v>
                </c:pt>
                <c:pt idx="9077" formatCode="0.00">
                  <c:v>163.94577310924373</c:v>
                </c:pt>
                <c:pt idx="9078" formatCode="0.00">
                  <c:v>162.90442897091722</c:v>
                </c:pt>
                <c:pt idx="9079" formatCode="0.00">
                  <c:v>164.21175559284114</c:v>
                </c:pt>
                <c:pt idx="9080" formatCode="0.00">
                  <c:v>165.06476026823137</c:v>
                </c:pt>
                <c:pt idx="9081" formatCode="0.00">
                  <c:v>165.03670990237103</c:v>
                </c:pt>
                <c:pt idx="9082" formatCode="0.00">
                  <c:v>166.37925313632564</c:v>
                </c:pt>
                <c:pt idx="9083" formatCode="0.00">
                  <c:v>167.17980590364803</c:v>
                </c:pt>
                <c:pt idx="9084" formatCode="0.00">
                  <c:v>167.25569819193328</c:v>
                </c:pt>
                <c:pt idx="9085" formatCode="0.00">
                  <c:v>168.41447099639194</c:v>
                </c:pt>
                <c:pt idx="9086" formatCode="0.00">
                  <c:v>167.89111634349032</c:v>
                </c:pt>
                <c:pt idx="9087" formatCode="0.00">
                  <c:v>166.80958901830283</c:v>
                </c:pt>
                <c:pt idx="9088" formatCode="0.00">
                  <c:v>165.26223780487808</c:v>
                </c:pt>
                <c:pt idx="9089" formatCode="0.00">
                  <c:v>165.36442817526347</c:v>
                </c:pt>
                <c:pt idx="9090" formatCode="0.00">
                  <c:v>165.09432112128786</c:v>
                </c:pt>
                <c:pt idx="9091" formatCode="0.00">
                  <c:v>165.67718429844103</c:v>
                </c:pt>
                <c:pt idx="9092" formatCode="0.00">
                  <c:v>166.64951591289787</c:v>
                </c:pt>
                <c:pt idx="9093" formatCode="0.00">
                  <c:v>167.13250741673664</c:v>
                </c:pt>
                <c:pt idx="9094" formatCode="0.00">
                  <c:v>167.40488621076236</c:v>
                </c:pt>
                <c:pt idx="9095" formatCode="0.00">
                  <c:v>167.67802946954816</c:v>
                </c:pt>
                <c:pt idx="9096" formatCode="0.00">
                  <c:v>168.2040151856018</c:v>
                </c:pt>
                <c:pt idx="9097" formatCode="0.00">
                  <c:v>168.60394754653132</c:v>
                </c:pt>
                <c:pt idx="9098" formatCode="0.00">
                  <c:v>169.02566628927258</c:v>
                </c:pt>
                <c:pt idx="9099" formatCode="0.00">
                  <c:v>169.17336394654535</c:v>
                </c:pt>
                <c:pt idx="9100" formatCode="0.00">
                  <c:v>169.87803286653332</c:v>
                </c:pt>
                <c:pt idx="9101" formatCode="0.00">
                  <c:v>170.35208045977015</c:v>
                </c:pt>
                <c:pt idx="9102" formatCode="0.00">
                  <c:v>170.71376523245743</c:v>
                </c:pt>
                <c:pt idx="9103" formatCode="0.00">
                  <c:v>171.22665351131747</c:v>
                </c:pt>
                <c:pt idx="9104" formatCode="0.00">
                  <c:v>171.38836443148691</c:v>
                </c:pt>
                <c:pt idx="9105" formatCode="0.00">
                  <c:v>171.79777306002927</c:v>
                </c:pt>
                <c:pt idx="9106" formatCode="0.00">
                  <c:v>172.4207669902913</c:v>
                </c:pt>
                <c:pt idx="9107" formatCode="0.00">
                  <c:v>173.04965385752294</c:v>
                </c:pt>
                <c:pt idx="9108" formatCode="0.00">
                  <c:v>173.31703800475063</c:v>
                </c:pt>
                <c:pt idx="9109" formatCode="0.00">
                  <c:v>173.89847569340887</c:v>
                </c:pt>
                <c:pt idx="9110" formatCode="0.00">
                  <c:v>173.92092628109083</c:v>
                </c:pt>
                <c:pt idx="9111" formatCode="0.00">
                  <c:v>174.50637748344374</c:v>
                </c:pt>
                <c:pt idx="9112" formatCode="0.00">
                  <c:v>174.59053403933436</c:v>
                </c:pt>
                <c:pt idx="9113" formatCode="0.00">
                  <c:v>174.93440468227428</c:v>
                </c:pt>
                <c:pt idx="9114" formatCode="0.00">
                  <c:v>175.21390103848506</c:v>
                </c:pt>
                <c:pt idx="9115" formatCode="0.00">
                  <c:v>175.13015160796326</c:v>
                </c:pt>
                <c:pt idx="9116" formatCode="0.00">
                  <c:v>174.95970245398772</c:v>
                </c:pt>
                <c:pt idx="9117" formatCode="0.00">
                  <c:v>174.82594135707706</c:v>
                </c:pt>
                <c:pt idx="9118" formatCode="0.00">
                  <c:v>174.82594135707706</c:v>
                </c:pt>
                <c:pt idx="9119" formatCode="0.00">
                  <c:v>174.67639668914774</c:v>
                </c:pt>
                <c:pt idx="9120" formatCode="0.00">
                  <c:v>174.60593793946811</c:v>
                </c:pt>
                <c:pt idx="9121" formatCode="0.00">
                  <c:v>174.5426803652968</c:v>
                </c:pt>
                <c:pt idx="9122" formatCode="0.00">
                  <c:v>174.59053403933436</c:v>
                </c:pt>
                <c:pt idx="9123" formatCode="0.00">
                  <c:v>173.89322242260297</c:v>
                </c:pt>
                <c:pt idx="9124" formatCode="0.00">
                  <c:v>173.00480327868854</c:v>
                </c:pt>
                <c:pt idx="9125" formatCode="0.00">
                  <c:v>172.72113644418192</c:v>
                </c:pt>
                <c:pt idx="9126" formatCode="0.00">
                  <c:v>172.46025306838106</c:v>
                </c:pt>
                <c:pt idx="9127" formatCode="0.00">
                  <c:v>171.93532658959543</c:v>
                </c:pt>
                <c:pt idx="9128" formatCode="0.00">
                  <c:v>171.9747579908676</c:v>
                </c:pt>
                <c:pt idx="9129" formatCode="0.00">
                  <c:v>171.84410391439033</c:v>
                </c:pt>
                <c:pt idx="9130" formatCode="0.00">
                  <c:v>171.39467408231368</c:v>
                </c:pt>
                <c:pt idx="9131" formatCode="0.00">
                  <c:v>170.97314293567896</c:v>
                </c:pt>
                <c:pt idx="9132" formatCode="0.00">
                  <c:v>170.73979640718562</c:v>
                </c:pt>
                <c:pt idx="9133" formatCode="0.00">
                  <c:v>170.84919292083222</c:v>
                </c:pt>
                <c:pt idx="9134" formatCode="0.00">
                  <c:v>170.66180472737042</c:v>
                </c:pt>
                <c:pt idx="9135" formatCode="0.00">
                  <c:v>170.18579411764708</c:v>
                </c:pt>
                <c:pt idx="9136" formatCode="0.00">
                  <c:v>170.29771667996809</c:v>
                </c:pt>
                <c:pt idx="9137" formatCode="0.00">
                  <c:v>170.18950570443087</c:v>
                </c:pt>
                <c:pt idx="9138" formatCode="0.00">
                  <c:v>169.98165889212828</c:v>
                </c:pt>
                <c:pt idx="9139" formatCode="0.00">
                  <c:v>169.92794435612083</c:v>
                </c:pt>
                <c:pt idx="9140" formatCode="0.00">
                  <c:v>169.98165889212828</c:v>
                </c:pt>
                <c:pt idx="9141" formatCode="0.00">
                  <c:v>169.89688123011666</c:v>
                </c:pt>
                <c:pt idx="9142" formatCode="0.00">
                  <c:v>169.88113113883728</c:v>
                </c:pt>
                <c:pt idx="9143" formatCode="0.00">
                  <c:v>169.6063758978452</c:v>
                </c:pt>
                <c:pt idx="9144" formatCode="0.00">
                  <c:v>169.67826554576993</c:v>
                </c:pt>
                <c:pt idx="9145" formatCode="0.00">
                  <c:v>169.68393272581079</c:v>
                </c:pt>
                <c:pt idx="9146" formatCode="0.00">
                  <c:v>169.6505572313493</c:v>
                </c:pt>
                <c:pt idx="9147" formatCode="0.00">
                  <c:v>169.91908071505964</c:v>
                </c:pt>
                <c:pt idx="9148" formatCode="0.00">
                  <c:v>169.85457135076257</c:v>
                </c:pt>
                <c:pt idx="9149" formatCode="0.00">
                  <c:v>170.12728375787458</c:v>
                </c:pt>
                <c:pt idx="9150" formatCode="0.00">
                  <c:v>170.29507599118946</c:v>
                </c:pt>
                <c:pt idx="9151" formatCode="0.00">
                  <c:v>170.32001632991975</c:v>
                </c:pt>
                <c:pt idx="9152" formatCode="0.00">
                  <c:v>170.38139543937709</c:v>
                </c:pt>
                <c:pt idx="9153" formatCode="0.00">
                  <c:v>170.33372046914275</c:v>
                </c:pt>
                <c:pt idx="9154" formatCode="0.00">
                  <c:v>170.48530014025246</c:v>
                </c:pt>
                <c:pt idx="9155" formatCode="0.00">
                  <c:v>170.5809577464789</c:v>
                </c:pt>
                <c:pt idx="9156" formatCode="0.00">
                  <c:v>171.06708653846155</c:v>
                </c:pt>
                <c:pt idx="9157" formatCode="0.00">
                  <c:v>170.9849380505826</c:v>
                </c:pt>
                <c:pt idx="9158" formatCode="0.00">
                  <c:v>171.25078920308488</c:v>
                </c:pt>
                <c:pt idx="9159" formatCode="0.00">
                  <c:v>171.41400430416067</c:v>
                </c:pt>
                <c:pt idx="9160" formatCode="0.00">
                  <c:v>171.32838350634373</c:v>
                </c:pt>
                <c:pt idx="9161" formatCode="0.00">
                  <c:v>171.84754071283689</c:v>
                </c:pt>
                <c:pt idx="9162" formatCode="0.00">
                  <c:v>171.70768704512372</c:v>
                </c:pt>
                <c:pt idx="9163" formatCode="0.00">
                  <c:v>171.56652442234576</c:v>
                </c:pt>
                <c:pt idx="9164" formatCode="0.00">
                  <c:v>172.12671629542797</c:v>
                </c:pt>
                <c:pt idx="9165" formatCode="0.00">
                  <c:v>172.37827165932453</c:v>
                </c:pt>
                <c:pt idx="9166" formatCode="0.00">
                  <c:v>172.61142693325499</c:v>
                </c:pt>
                <c:pt idx="9167" formatCode="0.00">
                  <c:v>172.80186276814578</c:v>
                </c:pt>
                <c:pt idx="9168" formatCode="0.00">
                  <c:v>172.90798386623646</c:v>
                </c:pt>
                <c:pt idx="9169" formatCode="0.00">
                  <c:v>173.2997905207724</c:v>
                </c:pt>
                <c:pt idx="9170" formatCode="0.00">
                  <c:v>173.22479039301311</c:v>
                </c:pt>
                <c:pt idx="9171" formatCode="0.00">
                  <c:v>173.18258598726118</c:v>
                </c:pt>
                <c:pt idx="9172" formatCode="0.00">
                  <c:v>172.91190710382514</c:v>
                </c:pt>
                <c:pt idx="9173" formatCode="0.00">
                  <c:v>172.57121917808223</c:v>
                </c:pt>
                <c:pt idx="9174" formatCode="0.00">
                  <c:v>172.68473359728506</c:v>
                </c:pt>
                <c:pt idx="9175" formatCode="0.00">
                  <c:v>173.30513325867867</c:v>
                </c:pt>
                <c:pt idx="9176" formatCode="0.00">
                  <c:v>172.42487050359716</c:v>
                </c:pt>
                <c:pt idx="9177" formatCode="0.00">
                  <c:v>171.60348660470206</c:v>
                </c:pt>
                <c:pt idx="9178" formatCode="0.00">
                  <c:v>171.09680643417141</c:v>
                </c:pt>
                <c:pt idx="9179" formatCode="0.00">
                  <c:v>171.0203529411765</c:v>
                </c:pt>
                <c:pt idx="9180" formatCode="0.00">
                  <c:v>170.75498463169052</c:v>
                </c:pt>
                <c:pt idx="9181" formatCode="0.00">
                  <c:v>170.72393133385953</c:v>
                </c:pt>
                <c:pt idx="9182" formatCode="0.00">
                  <c:v>170.80117443687797</c:v>
                </c:pt>
                <c:pt idx="9183" formatCode="0.00">
                  <c:v>171.16272599164927</c:v>
                </c:pt>
                <c:pt idx="9184" formatCode="0.00">
                  <c:v>170.98537389495584</c:v>
                </c:pt>
                <c:pt idx="9185" formatCode="0.00">
                  <c:v>170.87782105809131</c:v>
                </c:pt>
                <c:pt idx="9186" formatCode="0.00">
                  <c:v>170.77583048211511</c:v>
                </c:pt>
                <c:pt idx="9187" formatCode="0.00">
                  <c:v>170.87782105809131</c:v>
                </c:pt>
                <c:pt idx="9188" formatCode="0.00">
                  <c:v>170.93063942931261</c:v>
                </c:pt>
                <c:pt idx="9189" formatCode="0.00">
                  <c:v>170.94647611630324</c:v>
                </c:pt>
                <c:pt idx="9190" formatCode="0.00">
                  <c:v>170.98537389495584</c:v>
                </c:pt>
                <c:pt idx="9191" formatCode="0.00">
                  <c:v>170.83531189794326</c:v>
                </c:pt>
                <c:pt idx="9192" formatCode="0.00">
                  <c:v>170.9326288552013</c:v>
                </c:pt>
                <c:pt idx="9193" formatCode="0.00">
                  <c:v>171.13048490417432</c:v>
                </c:pt>
                <c:pt idx="9194" formatCode="0.00">
                  <c:v>171.0205857519789</c:v>
                </c:pt>
                <c:pt idx="9195" formatCode="0.00">
                  <c:v>171.20673673036094</c:v>
                </c:pt>
                <c:pt idx="9196" formatCode="0.00">
                  <c:v>171.36456250000003</c:v>
                </c:pt>
                <c:pt idx="9197" formatCode="0.00">
                  <c:v>171.66118548387098</c:v>
                </c:pt>
                <c:pt idx="9198" formatCode="0.00">
                  <c:v>171.76496104949959</c:v>
                </c:pt>
                <c:pt idx="9199" formatCode="0.00">
                  <c:v>172.05047279651799</c:v>
                </c:pt>
                <c:pt idx="9200" formatCode="0.00">
                  <c:v>172.38786316365631</c:v>
                </c:pt>
                <c:pt idx="9201" formatCode="0.00">
                  <c:v>172.51465016501652</c:v>
                </c:pt>
                <c:pt idx="9202" formatCode="0.00">
                  <c:v>172.80172752420472</c:v>
                </c:pt>
                <c:pt idx="9203" formatCode="0.00">
                  <c:v>173.04255493741309</c:v>
                </c:pt>
                <c:pt idx="9204" formatCode="0.00">
                  <c:v>173.33987465025183</c:v>
                </c:pt>
                <c:pt idx="9205" formatCode="0.00">
                  <c:v>172.94056680731364</c:v>
                </c:pt>
                <c:pt idx="9206" formatCode="0.00">
                  <c:v>172.89065205091941</c:v>
                </c:pt>
                <c:pt idx="9207" formatCode="0.00">
                  <c:v>173.24684571591234</c:v>
                </c:pt>
                <c:pt idx="9208" formatCode="0.00">
                  <c:v>173.30818762532229</c:v>
                </c:pt>
                <c:pt idx="9209" formatCode="0.00">
                  <c:v>173.5565753385192</c:v>
                </c:pt>
                <c:pt idx="9210" formatCode="0.00">
                  <c:v>173.95924746450308</c:v>
                </c:pt>
                <c:pt idx="9211" formatCode="0.00">
                  <c:v>173.6771193595342</c:v>
                </c:pt>
                <c:pt idx="9212" formatCode="0.00">
                  <c:v>174.07135524393811</c:v>
                </c:pt>
                <c:pt idx="9213" formatCode="0.00">
                  <c:v>174.14129525483304</c:v>
                </c:pt>
                <c:pt idx="9214" formatCode="0.00">
                  <c:v>174.22267741935491</c:v>
                </c:pt>
                <c:pt idx="9215" formatCode="0.00">
                  <c:v>174.22267741935491</c:v>
                </c:pt>
                <c:pt idx="9216" formatCode="0.00">
                  <c:v>174.60043409490336</c:v>
                </c:pt>
                <c:pt idx="9217" formatCode="0.00">
                  <c:v>174.46875350467289</c:v>
                </c:pt>
                <c:pt idx="9218" formatCode="0.00">
                  <c:v>174.53995437372862</c:v>
                </c:pt>
                <c:pt idx="9219" formatCode="0.00">
                  <c:v>174.4906011560694</c:v>
                </c:pt>
                <c:pt idx="9220" formatCode="0.00">
                  <c:v>174.36176543209876</c:v>
                </c:pt>
                <c:pt idx="9221" formatCode="0.00">
                  <c:v>174.72635041275265</c:v>
                </c:pt>
                <c:pt idx="9222" formatCode="0.00">
                  <c:v>174.32729780033841</c:v>
                </c:pt>
                <c:pt idx="9223" formatCode="0.00">
                  <c:v>174.25790365819606</c:v>
                </c:pt>
                <c:pt idx="9224" formatCode="0.00">
                  <c:v>174.10933977900555</c:v>
                </c:pt>
                <c:pt idx="9225" formatCode="0.00">
                  <c:v>173.77937107776262</c:v>
                </c:pt>
                <c:pt idx="9226" formatCode="0.00">
                  <c:v>173.50929280129415</c:v>
                </c:pt>
                <c:pt idx="9227" formatCode="0.00">
                  <c:v>173.40666666666669</c:v>
                </c:pt>
                <c:pt idx="9228" formatCode="0.00">
                  <c:v>173.20784808454425</c:v>
                </c:pt>
                <c:pt idx="9229" formatCode="0.00">
                  <c:v>173.34703306218844</c:v>
                </c:pt>
                <c:pt idx="9230" formatCode="0.00">
                  <c:v>173.11819446619683</c:v>
                </c:pt>
                <c:pt idx="9231" formatCode="0.00">
                  <c:v>173.47366319895971</c:v>
                </c:pt>
                <c:pt idx="9232" formatCode="0.00">
                  <c:v>173.295932194617</c:v>
                </c:pt>
                <c:pt idx="9233" formatCode="0.00">
                  <c:v>173.19397447795822</c:v>
                </c:pt>
                <c:pt idx="9234" formatCode="0.00">
                  <c:v>173.12348158640231</c:v>
                </c:pt>
                <c:pt idx="9235" formatCode="0.00">
                  <c:v>173.33953192584966</c:v>
                </c:pt>
                <c:pt idx="9236" formatCode="0.00">
                  <c:v>174.30912712300568</c:v>
                </c:pt>
                <c:pt idx="9237" formatCode="0.00">
                  <c:v>173.72170851556473</c:v>
                </c:pt>
                <c:pt idx="9238" formatCode="0.00">
                  <c:v>173.44216022668729</c:v>
                </c:pt>
                <c:pt idx="9239" formatCode="0.00">
                  <c:v>173.08020846233231</c:v>
                </c:pt>
                <c:pt idx="9240" formatCode="0.00">
                  <c:v>173.16426811594204</c:v>
                </c:pt>
                <c:pt idx="9241" formatCode="0.00">
                  <c:v>173.29519942871983</c:v>
                </c:pt>
                <c:pt idx="9242" formatCode="0.00">
                  <c:v>173.26567205422319</c:v>
                </c:pt>
                <c:pt idx="9243" formatCode="0.00">
                  <c:v>173.57784149855908</c:v>
                </c:pt>
                <c:pt idx="9244" formatCode="0.00">
                  <c:v>173.99837934668074</c:v>
                </c:pt>
                <c:pt idx="9245" formatCode="0.00">
                  <c:v>174.47848754636993</c:v>
                </c:pt>
                <c:pt idx="9246" formatCode="0.00">
                  <c:v>174.82496695095952</c:v>
                </c:pt>
                <c:pt idx="9247" formatCode="0.00">
                  <c:v>174.98345028142592</c:v>
                </c:pt>
                <c:pt idx="9248" formatCode="0.00">
                  <c:v>175.14002156334234</c:v>
                </c:pt>
                <c:pt idx="9249" formatCode="0.00">
                  <c:v>175.38732249322496</c:v>
                </c:pt>
                <c:pt idx="9250" formatCode="0.00">
                  <c:v>175.49494822888286</c:v>
                </c:pt>
                <c:pt idx="9251" formatCode="0.00">
                  <c:v>175.29338598412266</c:v>
                </c:pt>
                <c:pt idx="9252" formatCode="0.00">
                  <c:v>175.25777016240028</c:v>
                </c:pt>
                <c:pt idx="9253" formatCode="0.00">
                  <c:v>175.73871942446044</c:v>
                </c:pt>
                <c:pt idx="9254" formatCode="0.00">
                  <c:v>176.0289899888765</c:v>
                </c:pt>
                <c:pt idx="9255" formatCode="0.00">
                  <c:v>176.6650827509086</c:v>
                </c:pt>
                <c:pt idx="9256" formatCode="0.00">
                  <c:v>176.87127712197866</c:v>
                </c:pt>
                <c:pt idx="9257" formatCode="0.00">
                  <c:v>176.89899095278486</c:v>
                </c:pt>
                <c:pt idx="9258" formatCode="0.00">
                  <c:v>176.7299222032936</c:v>
                </c:pt>
                <c:pt idx="9259" formatCode="0.00">
                  <c:v>177.09160604332953</c:v>
                </c:pt>
                <c:pt idx="9260" formatCode="0.00">
                  <c:v>177.04489359267737</c:v>
                </c:pt>
                <c:pt idx="9261" formatCode="0.00">
                  <c:v>177.12104416403787</c:v>
                </c:pt>
                <c:pt idx="9262" formatCode="0.00">
                  <c:v>177.23753371592537</c:v>
                </c:pt>
                <c:pt idx="9263" formatCode="0.00">
                  <c:v>177.6269558232932</c:v>
                </c:pt>
                <c:pt idx="9264" formatCode="0.00">
                  <c:v>177.60966571265027</c:v>
                </c:pt>
                <c:pt idx="9265" formatCode="0.00">
                  <c:v>177.56542510699001</c:v>
                </c:pt>
                <c:pt idx="9266" formatCode="0.00">
                  <c:v>177.31943100511072</c:v>
                </c:pt>
                <c:pt idx="9267" formatCode="0.00">
                  <c:v>177.16801412429382</c:v>
                </c:pt>
                <c:pt idx="9268" formatCode="0.00">
                  <c:v>176.7314956497334</c:v>
                </c:pt>
                <c:pt idx="9269" formatCode="0.00">
                  <c:v>176.9121778149387</c:v>
                </c:pt>
                <c:pt idx="9270" formatCode="0.00">
                  <c:v>176.58080481061657</c:v>
                </c:pt>
                <c:pt idx="9271" formatCode="0.00">
                  <c:v>176.65564181967667</c:v>
                </c:pt>
                <c:pt idx="9272" formatCode="0.00">
                  <c:v>176.82463547599676</c:v>
                </c:pt>
                <c:pt idx="9273" formatCode="0.00">
                  <c:v>176.54109817596566</c:v>
                </c:pt>
                <c:pt idx="9274" formatCode="0.00">
                  <c:v>176.59653237791935</c:v>
                </c:pt>
                <c:pt idx="9275" formatCode="0.00">
                  <c:v>176.89450289017344</c:v>
                </c:pt>
                <c:pt idx="9276" formatCode="0.00">
                  <c:v>176.3947365269461</c:v>
                </c:pt>
                <c:pt idx="9277" formatCode="0.00">
                  <c:v>176.26371169772258</c:v>
                </c:pt>
                <c:pt idx="9278" formatCode="0.00">
                  <c:v>176.6047998968541</c:v>
                </c:pt>
                <c:pt idx="9279" formatCode="0.00">
                  <c:v>177.12807324595221</c:v>
                </c:pt>
                <c:pt idx="9280" formatCode="0.00">
                  <c:v>176.87833538146444</c:v>
                </c:pt>
                <c:pt idx="9281" formatCode="0.00">
                  <c:v>176.7038986469237</c:v>
                </c:pt>
                <c:pt idx="9282" formatCode="0.00">
                  <c:v>177.00049681041085</c:v>
                </c:pt>
                <c:pt idx="9283" formatCode="0.00">
                  <c:v>177.05051914241966</c:v>
                </c:pt>
                <c:pt idx="9284" formatCode="0.00">
                  <c:v>176.97068445238705</c:v>
                </c:pt>
                <c:pt idx="9285" formatCode="0.00">
                  <c:v>177.20776372924649</c:v>
                </c:pt>
                <c:pt idx="9286" formatCode="0.00">
                  <c:v>177.14825952441831</c:v>
                </c:pt>
                <c:pt idx="9287" formatCode="0.00">
                  <c:v>177.19609859154929</c:v>
                </c:pt>
                <c:pt idx="9288" formatCode="0.00">
                  <c:v>177.58681258023111</c:v>
                </c:pt>
                <c:pt idx="9289" formatCode="0.00">
                  <c:v>177.86964605873263</c:v>
                </c:pt>
                <c:pt idx="9290" formatCode="0.00">
                  <c:v>177.74404296066254</c:v>
                </c:pt>
                <c:pt idx="9291" formatCode="0.00">
                  <c:v>178.04982019255795</c:v>
                </c:pt>
                <c:pt idx="9292" formatCode="0.00">
                  <c:v>177.87231782540513</c:v>
                </c:pt>
                <c:pt idx="9293" formatCode="0.00">
                  <c:v>178.23368874868564</c:v>
                </c:pt>
                <c:pt idx="9294" formatCode="0.00">
                  <c:v>178.46110946589113</c:v>
                </c:pt>
                <c:pt idx="9295" formatCode="0.00">
                  <c:v>178.74743735035918</c:v>
                </c:pt>
                <c:pt idx="9296" formatCode="0.00">
                  <c:v>179.20354307116105</c:v>
                </c:pt>
                <c:pt idx="9297" formatCode="0.00">
                  <c:v>179.189775147929</c:v>
                </c:pt>
                <c:pt idx="9298" formatCode="0.00">
                  <c:v>179.48867567567572</c:v>
                </c:pt>
                <c:pt idx="9299" formatCode="0.00">
                  <c:v>179.530260125034</c:v>
                </c:pt>
                <c:pt idx="9300" formatCode="0.00">
                  <c:v>179.94645176277672</c:v>
                </c:pt>
                <c:pt idx="9301" formatCode="0.00">
                  <c:v>180.45221703296707</c:v>
                </c:pt>
                <c:pt idx="9302" formatCode="0.00">
                  <c:v>181.01852486187846</c:v>
                </c:pt>
                <c:pt idx="9303" formatCode="0.00">
                  <c:v>181.30466666666669</c:v>
                </c:pt>
                <c:pt idx="9304" formatCode="0.00">
                  <c:v>181.53415330913157</c:v>
                </c:pt>
                <c:pt idx="9305" formatCode="0.00">
                  <c:v>182.05560247052222</c:v>
                </c:pt>
                <c:pt idx="9306" formatCode="0.00">
                  <c:v>182.46892383638931</c:v>
                </c:pt>
                <c:pt idx="9307" formatCode="0.00">
                  <c:v>183.02863826776115</c:v>
                </c:pt>
                <c:pt idx="9308" formatCode="0.00">
                  <c:v>183.29710380034035</c:v>
                </c:pt>
                <c:pt idx="9309" formatCode="0.00">
                  <c:v>183.56407832009083</c:v>
                </c:pt>
                <c:pt idx="9310" formatCode="0.00">
                  <c:v>183.71234733257666</c:v>
                </c:pt>
                <c:pt idx="9311" formatCode="0.00">
                  <c:v>184.18278193146421</c:v>
                </c:pt>
                <c:pt idx="9312" formatCode="0.00">
                  <c:v>184.40973913043484</c:v>
                </c:pt>
                <c:pt idx="9313" formatCode="0.00">
                  <c:v>185.3119603821298</c:v>
                </c:pt>
                <c:pt idx="9314" formatCode="0.00">
                  <c:v>186.31021989382512</c:v>
                </c:pt>
                <c:pt idx="9315" formatCode="0.00">
                  <c:v>186.48829836247575</c:v>
                </c:pt>
                <c:pt idx="9316" formatCode="0.00">
                  <c:v>186.31171830209485</c:v>
                </c:pt>
                <c:pt idx="9317" formatCode="0.00">
                  <c:v>185.99249699289231</c:v>
                </c:pt>
                <c:pt idx="9318" formatCode="0.00">
                  <c:v>186.06718585749124</c:v>
                </c:pt>
                <c:pt idx="9319" formatCode="0.00">
                  <c:v>185.97174698148643</c:v>
                </c:pt>
                <c:pt idx="9320" formatCode="0.00">
                  <c:v>186.34316989646936</c:v>
                </c:pt>
                <c:pt idx="9321" formatCode="0.00">
                  <c:v>186.18003859280651</c:v>
                </c:pt>
                <c:pt idx="9322" formatCode="0.00">
                  <c:v>186.26403788271926</c:v>
                </c:pt>
                <c:pt idx="9323" formatCode="0.00">
                  <c:v>186.10187320328544</c:v>
                </c:pt>
                <c:pt idx="9324" formatCode="0.00">
                  <c:v>185.81912763793548</c:v>
                </c:pt>
                <c:pt idx="9325" formatCode="0.00">
                  <c:v>185.62799621307755</c:v>
                </c:pt>
                <c:pt idx="9326" formatCode="0.00">
                  <c:v>185.16009944751383</c:v>
                </c:pt>
                <c:pt idx="9327" formatCode="0.00">
                  <c:v>185.32919119119117</c:v>
                </c:pt>
                <c:pt idx="9328" formatCode="0.00">
                  <c:v>184.76580269058297</c:v>
                </c:pt>
                <c:pt idx="9329" formatCode="0.00">
                  <c:v>184.88089525936962</c:v>
                </c:pt>
                <c:pt idx="9330" formatCode="0.00">
                  <c:v>184.54232060500871</c:v>
                </c:pt>
                <c:pt idx="9331" formatCode="0.00">
                  <c:v>184.20744444444446</c:v>
                </c:pt>
                <c:pt idx="9332" formatCode="0.00">
                  <c:v>184.20744444444446</c:v>
                </c:pt>
                <c:pt idx="9333" formatCode="0.00">
                  <c:v>184.23247133283698</c:v>
                </c:pt>
                <c:pt idx="9334" formatCode="0.00">
                  <c:v>184.08073032033772</c:v>
                </c:pt>
                <c:pt idx="9335" formatCode="0.00">
                  <c:v>183.71957306163026</c:v>
                </c:pt>
                <c:pt idx="9336" formatCode="0.00">
                  <c:v>183.64583972125436</c:v>
                </c:pt>
                <c:pt idx="9337" formatCode="0.00">
                  <c:v>183.46966001496637</c:v>
                </c:pt>
                <c:pt idx="9338" formatCode="0.00">
                  <c:v>183.4253904881102</c:v>
                </c:pt>
                <c:pt idx="9339" formatCode="0.00">
                  <c:v>184.40172832369947</c:v>
                </c:pt>
                <c:pt idx="9340" formatCode="0.00">
                  <c:v>184.18044508962384</c:v>
                </c:pt>
                <c:pt idx="9341" formatCode="0.00">
                  <c:v>183.82114100938375</c:v>
                </c:pt>
                <c:pt idx="9342" formatCode="0.00">
                  <c:v>183.16919423910275</c:v>
                </c:pt>
                <c:pt idx="9343" formatCode="0.00">
                  <c:v>183.28709638554218</c:v>
                </c:pt>
                <c:pt idx="9344" formatCode="0.00">
                  <c:v>183.78122514167958</c:v>
                </c:pt>
                <c:pt idx="9345" formatCode="0.00">
                  <c:v>184.25017948717954</c:v>
                </c:pt>
                <c:pt idx="9346" formatCode="0.00">
                  <c:v>184.56165990111893</c:v>
                </c:pt>
                <c:pt idx="9347" formatCode="0.00">
                  <c:v>184.79634205020923</c:v>
                </c:pt>
                <c:pt idx="9348" formatCode="0.00">
                  <c:v>185.17068725361369</c:v>
                </c:pt>
                <c:pt idx="9349" formatCode="0.00">
                  <c:v>185.4911489305519</c:v>
                </c:pt>
                <c:pt idx="9350" formatCode="0.00">
                  <c:v>186.14635987261147</c:v>
                </c:pt>
                <c:pt idx="9351" formatCode="0.00">
                  <c:v>186.67250920245399</c:v>
                </c:pt>
                <c:pt idx="9352" formatCode="0.00">
                  <c:v>187.25562536873159</c:v>
                </c:pt>
                <c:pt idx="9353" formatCode="0.00">
                  <c:v>187.87435812449476</c:v>
                </c:pt>
                <c:pt idx="9354" formatCode="0.00">
                  <c:v>188.18189880952383</c:v>
                </c:pt>
                <c:pt idx="9355" formatCode="0.00">
                  <c:v>188.48281823114488</c:v>
                </c:pt>
                <c:pt idx="9356" formatCode="0.00">
                  <c:v>189.31484832835011</c:v>
                </c:pt>
                <c:pt idx="9357" formatCode="0.00">
                  <c:v>189.91139717468084</c:v>
                </c:pt>
                <c:pt idx="9358" formatCode="0.00">
                  <c:v>190.78356747216947</c:v>
                </c:pt>
                <c:pt idx="9359" formatCode="0.00">
                  <c:v>191.40958906334598</c:v>
                </c:pt>
                <c:pt idx="9360" formatCode="0.00">
                  <c:v>192.27648435814456</c:v>
                </c:pt>
                <c:pt idx="9361" formatCode="0.00">
                  <c:v>193.06101502145921</c:v>
                </c:pt>
                <c:pt idx="9362" formatCode="0.00">
                  <c:v>193.59928731343288</c:v>
                </c:pt>
                <c:pt idx="9363" formatCode="0.00">
                  <c:v>193.69715474297828</c:v>
                </c:pt>
                <c:pt idx="9364" formatCode="0.00">
                  <c:v>193.71848395581276</c:v>
                </c:pt>
                <c:pt idx="9365" formatCode="0.00">
                  <c:v>193.4885349686848</c:v>
                </c:pt>
                <c:pt idx="9366" formatCode="0.00">
                  <c:v>193.6094276469066</c:v>
                </c:pt>
                <c:pt idx="9367" formatCode="0.00">
                  <c:v>193.68813471901464</c:v>
                </c:pt>
                <c:pt idx="9368" formatCode="0.00">
                  <c:v>193.58198524923705</c:v>
                </c:pt>
                <c:pt idx="9369" formatCode="0.00">
                  <c:v>193.30330226700255</c:v>
                </c:pt>
                <c:pt idx="9370" formatCode="0.00">
                  <c:v>193.50177525567477</c:v>
                </c:pt>
                <c:pt idx="9371" formatCode="0.00">
                  <c:v>193.41413692535841</c:v>
                </c:pt>
                <c:pt idx="9372" formatCode="0.00">
                  <c:v>193.47039333006379</c:v>
                </c:pt>
                <c:pt idx="9373" formatCode="0.00">
                  <c:v>193.51696728515626</c:v>
                </c:pt>
                <c:pt idx="9374" formatCode="0.00">
                  <c:v>193.68770172875583</c:v>
                </c:pt>
                <c:pt idx="9375" formatCode="0.00">
                  <c:v>193.76543013365742</c:v>
                </c:pt>
                <c:pt idx="9376" formatCode="0.00">
                  <c:v>193.733</c:v>
                </c:pt>
                <c:pt idx="9377" formatCode="0.00">
                  <c:v>193.77335359651249</c:v>
                </c:pt>
                <c:pt idx="9378" formatCode="0.00">
                  <c:v>193.69831976744189</c:v>
                </c:pt>
                <c:pt idx="9379" formatCode="0.00">
                  <c:v>193.64430761766133</c:v>
                </c:pt>
                <c:pt idx="9380" formatCode="0.00">
                  <c:v>193.63845565006079</c:v>
                </c:pt>
                <c:pt idx="9381" formatCode="0.00">
                  <c:v>193.45367899732301</c:v>
                </c:pt>
                <c:pt idx="9382" formatCode="0.00">
                  <c:v>193.34060721247567</c:v>
                </c:pt>
                <c:pt idx="9383" formatCode="0.00">
                  <c:v>193.08250207468882</c:v>
                </c:pt>
                <c:pt idx="9384" formatCode="0.00">
                  <c:v>192.72666528015662</c:v>
                </c:pt>
                <c:pt idx="9385" formatCode="0.00">
                  <c:v>192.60778527607366</c:v>
                </c:pt>
                <c:pt idx="9386" formatCode="0.00">
                  <c:v>192.08108667815807</c:v>
                </c:pt>
                <c:pt idx="9387" formatCode="0.00">
                  <c:v>191.99359812160162</c:v>
                </c:pt>
                <c:pt idx="9388" formatCode="0.00">
                  <c:v>192.03507888861327</c:v>
                </c:pt>
                <c:pt idx="9389" formatCode="0.00">
                  <c:v>192.18203338315899</c:v>
                </c:pt>
                <c:pt idx="9390" formatCode="0.00">
                  <c:v>192.35521055263817</c:v>
                </c:pt>
                <c:pt idx="9391" formatCode="0.00">
                  <c:v>192.43349736247177</c:v>
                </c:pt>
                <c:pt idx="9392" formatCode="0.00">
                  <c:v>192.28883816486012</c:v>
                </c:pt>
                <c:pt idx="9393" formatCode="0.00">
                  <c:v>192.77900860541638</c:v>
                </c:pt>
                <c:pt idx="9394" formatCode="0.00">
                  <c:v>193.03262153924314</c:v>
                </c:pt>
                <c:pt idx="9395" formatCode="0.00">
                  <c:v>192.62210017843492</c:v>
                </c:pt>
                <c:pt idx="9396" formatCode="0.00">
                  <c:v>192.01747570332481</c:v>
                </c:pt>
                <c:pt idx="9397" formatCode="0.00">
                  <c:v>192.13690913757702</c:v>
                </c:pt>
                <c:pt idx="9398" formatCode="0.00">
                  <c:v>191.60324201853763</c:v>
                </c:pt>
                <c:pt idx="9399" formatCode="0.00">
                  <c:v>191.01203175832691</c:v>
                </c:pt>
                <c:pt idx="9400" formatCode="0.00">
                  <c:v>191.07096632124356</c:v>
                </c:pt>
                <c:pt idx="9401" formatCode="0.00">
                  <c:v>191.94521991161946</c:v>
                </c:pt>
                <c:pt idx="9402" formatCode="0.00">
                  <c:v>193.4513963494133</c:v>
                </c:pt>
                <c:pt idx="9403" formatCode="0.00">
                  <c:v>194.36093410041843</c:v>
                </c:pt>
                <c:pt idx="9404" formatCode="0.00">
                  <c:v>194.1037960199005</c:v>
                </c:pt>
                <c:pt idx="9405" formatCode="0.00">
                  <c:v>193.09808403361345</c:v>
                </c:pt>
                <c:pt idx="9406" formatCode="0.00">
                  <c:v>192.39445816942043</c:v>
                </c:pt>
                <c:pt idx="9407" formatCode="0.00">
                  <c:v>192.23479218053006</c:v>
                </c:pt>
                <c:pt idx="9408" formatCode="0.00">
                  <c:v>192.40841754201682</c:v>
                </c:pt>
                <c:pt idx="9409" formatCode="0.00">
                  <c:v>192.53726992896608</c:v>
                </c:pt>
                <c:pt idx="9410" formatCode="0.00">
                  <c:v>192.75649026827989</c:v>
                </c:pt>
                <c:pt idx="9411" formatCode="0.00">
                  <c:v>192.81219757958436</c:v>
                </c:pt>
                <c:pt idx="9412" formatCode="0.00">
                  <c:v>192.87155263157896</c:v>
                </c:pt>
                <c:pt idx="9413" formatCode="0.00">
                  <c:v>193.00153150540473</c:v>
                </c:pt>
                <c:pt idx="9414" formatCode="0.00">
                  <c:v>192.76300000000003</c:v>
                </c:pt>
                <c:pt idx="9415" formatCode="0.00">
                  <c:v>192.44499737187914</c:v>
                </c:pt>
                <c:pt idx="9416" formatCode="0.00">
                  <c:v>191.95270013037813</c:v>
                </c:pt>
                <c:pt idx="9417" formatCode="0.00">
                  <c:v>191.74490575370999</c:v>
                </c:pt>
                <c:pt idx="9418" formatCode="0.00">
                  <c:v>191.74777979274614</c:v>
                </c:pt>
                <c:pt idx="9419" formatCode="0.00">
                  <c:v>191.44963060278212</c:v>
                </c:pt>
                <c:pt idx="9420" formatCode="0.00">
                  <c:v>191.23992307692311</c:v>
                </c:pt>
                <c:pt idx="9421" formatCode="0.00">
                  <c:v>191.07015197956579</c:v>
                </c:pt>
                <c:pt idx="9422" formatCode="0.00">
                  <c:v>191.0690224089636</c:v>
                </c:pt>
                <c:pt idx="9423" formatCode="0.00">
                  <c:v>191.49942966360862</c:v>
                </c:pt>
                <c:pt idx="9424" formatCode="0.00">
                  <c:v>191.4929591524126</c:v>
                </c:pt>
                <c:pt idx="9425" formatCode="0.00">
                  <c:v>191.6739746738296</c:v>
                </c:pt>
                <c:pt idx="9426" formatCode="0.00">
                  <c:v>191.41899385245904</c:v>
                </c:pt>
                <c:pt idx="9427" formatCode="0.00">
                  <c:v>191.45391258651631</c:v>
                </c:pt>
                <c:pt idx="9428" formatCode="0.00">
                  <c:v>191.29736778661194</c:v>
                </c:pt>
                <c:pt idx="9429" formatCode="0.00">
                  <c:v>191.60046149897335</c:v>
                </c:pt>
                <c:pt idx="9430" formatCode="0.00">
                  <c:v>191.74738704703165</c:v>
                </c:pt>
                <c:pt idx="9431" formatCode="0.00">
                  <c:v>191.66101699716717</c:v>
                </c:pt>
                <c:pt idx="9432" formatCode="0.00">
                  <c:v>191.7506256767208</c:v>
                </c:pt>
                <c:pt idx="9433" formatCode="0.00">
                  <c:v>191.6994012409514</c:v>
                </c:pt>
                <c:pt idx="9434" formatCode="0.00">
                  <c:v>191.79635929387334</c:v>
                </c:pt>
                <c:pt idx="9435" formatCode="0.00">
                  <c:v>191.69940865259318</c:v>
                </c:pt>
                <c:pt idx="9436" formatCode="0.00">
                  <c:v>191.69627658459925</c:v>
                </c:pt>
                <c:pt idx="9437" formatCode="0.00">
                  <c:v>192.19778260869566</c:v>
                </c:pt>
                <c:pt idx="9438" formatCode="0.00">
                  <c:v>192.27590706910252</c:v>
                </c:pt>
                <c:pt idx="9439" formatCode="0.00">
                  <c:v>192.55371314529006</c:v>
                </c:pt>
                <c:pt idx="9440" formatCode="0.00">
                  <c:v>192.86825963597434</c:v>
                </c:pt>
                <c:pt idx="9441" formatCode="0.00">
                  <c:v>192.70378061911174</c:v>
                </c:pt>
                <c:pt idx="9442" formatCode="0.00">
                  <c:v>192.78605923721938</c:v>
                </c:pt>
                <c:pt idx="9443" formatCode="0.00">
                  <c:v>192.89224477044286</c:v>
                </c:pt>
                <c:pt idx="9444" formatCode="0.00">
                  <c:v>192.91085753275109</c:v>
                </c:pt>
                <c:pt idx="9445" formatCode="0.00">
                  <c:v>193.24306303096742</c:v>
                </c:pt>
                <c:pt idx="9446" formatCode="0.00">
                  <c:v>193.16990319031908</c:v>
                </c:pt>
                <c:pt idx="9447" formatCode="0.00">
                  <c:v>193.42011325966854</c:v>
                </c:pt>
                <c:pt idx="9448" formatCode="0.00">
                  <c:v>193.84057903494175</c:v>
                </c:pt>
                <c:pt idx="9449" formatCode="0.00">
                  <c:v>194.39078551532037</c:v>
                </c:pt>
                <c:pt idx="9450" formatCode="0.00">
                  <c:v>194.46281828347779</c:v>
                </c:pt>
                <c:pt idx="9451" formatCode="0.00">
                  <c:v>195.08434847210546</c:v>
                </c:pt>
                <c:pt idx="9452" formatCode="0.00">
                  <c:v>195.18201012373453</c:v>
                </c:pt>
                <c:pt idx="9453" formatCode="0.00">
                  <c:v>195.31027068092291</c:v>
                </c:pt>
                <c:pt idx="9454" formatCode="0.00">
                  <c:v>195.49831478358632</c:v>
                </c:pt>
                <c:pt idx="9455" formatCode="0.00">
                  <c:v>195.8586790123457</c:v>
                </c:pt>
                <c:pt idx="9456" formatCode="0.00">
                  <c:v>195.86347512576862</c:v>
                </c:pt>
                <c:pt idx="9457" formatCode="0.00">
                  <c:v>195.87059933314811</c:v>
                </c:pt>
                <c:pt idx="9458" formatCode="0.00">
                  <c:v>196.04371507454448</c:v>
                </c:pt>
                <c:pt idx="9459" formatCode="0.00">
                  <c:v>196.25381940257608</c:v>
                </c:pt>
                <c:pt idx="9460" formatCode="0.00">
                  <c:v>197.47450707290537</c:v>
                </c:pt>
                <c:pt idx="9461" formatCode="0.00">
                  <c:v>197.5244709851552</c:v>
                </c:pt>
                <c:pt idx="9462" formatCode="0.00">
                  <c:v>197.25797991967872</c:v>
                </c:pt>
                <c:pt idx="9463" formatCode="0.00">
                  <c:v>196.88106477302895</c:v>
                </c:pt>
                <c:pt idx="9464" formatCode="0.00">
                  <c:v>196.91371108770082</c:v>
                </c:pt>
                <c:pt idx="9465" formatCode="0.00">
                  <c:v>196.03387138012005</c:v>
                </c:pt>
                <c:pt idx="9466" formatCode="0.00">
                  <c:v>196.37872757818559</c:v>
                </c:pt>
                <c:pt idx="9467" formatCode="0.00">
                  <c:v>196.18905633802819</c:v>
                </c:pt>
                <c:pt idx="9468" formatCode="0.00">
                  <c:v>196.24558769700053</c:v>
                </c:pt>
                <c:pt idx="9469" formatCode="0.00">
                  <c:v>196.61272194135492</c:v>
                </c:pt>
                <c:pt idx="9470" formatCode="0.00">
                  <c:v>196.60883858764188</c:v>
                </c:pt>
                <c:pt idx="9471" formatCode="0.00">
                  <c:v>197.10422983870973</c:v>
                </c:pt>
                <c:pt idx="9472" formatCode="0.00">
                  <c:v>196.91181998493602</c:v>
                </c:pt>
                <c:pt idx="9473" formatCode="0.00">
                  <c:v>196.96645345345348</c:v>
                </c:pt>
                <c:pt idx="9474" formatCode="0.00">
                  <c:v>196.93714396400898</c:v>
                </c:pt>
                <c:pt idx="9475" formatCode="0.00">
                  <c:v>196.99112499999998</c:v>
                </c:pt>
                <c:pt idx="9476" formatCode="0.00">
                  <c:v>198.62948296593186</c:v>
                </c:pt>
                <c:pt idx="9477" formatCode="0.00">
                  <c:v>197.92218213748117</c:v>
                </c:pt>
                <c:pt idx="9478" formatCode="0.00">
                  <c:v>197.5729095704597</c:v>
                </c:pt>
                <c:pt idx="9479" formatCode="0.00">
                  <c:v>197.07454039768439</c:v>
                </c:pt>
                <c:pt idx="9480" formatCode="0.00">
                  <c:v>196.88626607818412</c:v>
                </c:pt>
                <c:pt idx="9481" formatCode="0.00">
                  <c:v>196.83094028340082</c:v>
                </c:pt>
                <c:pt idx="9482" formatCode="0.00">
                  <c:v>196.80531159604163</c:v>
                </c:pt>
                <c:pt idx="9483" formatCode="0.00">
                  <c:v>196.66426050420171</c:v>
                </c:pt>
                <c:pt idx="9484" formatCode="0.00">
                  <c:v>196.5820537084399</c:v>
                </c:pt>
                <c:pt idx="9485" formatCode="0.00">
                  <c:v>196.37785097636183</c:v>
                </c:pt>
                <c:pt idx="9486" formatCode="0.00">
                  <c:v>196.60248863636369</c:v>
                </c:pt>
                <c:pt idx="9487" formatCode="0.00">
                  <c:v>196.97224195223262</c:v>
                </c:pt>
                <c:pt idx="9488" formatCode="0.00">
                  <c:v>197.45350104384138</c:v>
                </c:pt>
                <c:pt idx="9489" formatCode="0.00">
                  <c:v>197.70809315140386</c:v>
                </c:pt>
                <c:pt idx="9490" formatCode="0.00">
                  <c:v>197.88734071729962</c:v>
                </c:pt>
                <c:pt idx="9491" formatCode="0.00">
                  <c:v>198.3811071049841</c:v>
                </c:pt>
                <c:pt idx="9492" formatCode="0.00">
                  <c:v>198.47701918976549</c:v>
                </c:pt>
                <c:pt idx="9493" formatCode="0.00">
                  <c:v>198.95142034805892</c:v>
                </c:pt>
                <c:pt idx="9494" formatCode="0.00">
                  <c:v>199.4584912516824</c:v>
                </c:pt>
                <c:pt idx="9495" formatCode="0.00">
                  <c:v>200.0013689477955</c:v>
                </c:pt>
                <c:pt idx="9496" formatCode="0.00">
                  <c:v>199.98203015484927</c:v>
                </c:pt>
                <c:pt idx="9497" formatCode="0.00">
                  <c:v>200.05980676855899</c:v>
                </c:pt>
                <c:pt idx="9498" formatCode="0.00">
                  <c:v>200.30536244182869</c:v>
                </c:pt>
                <c:pt idx="9499" formatCode="0.00">
                  <c:v>200.22081893004119</c:v>
                </c:pt>
                <c:pt idx="9500" formatCode="0.00">
                  <c:v>200.13710763316863</c:v>
                </c:pt>
                <c:pt idx="9501" formatCode="0.00">
                  <c:v>199.86590889132825</c:v>
                </c:pt>
                <c:pt idx="9502" formatCode="0.00">
                  <c:v>199.17615357240632</c:v>
                </c:pt>
                <c:pt idx="9503" formatCode="0.00">
                  <c:v>199.13714733969991</c:v>
                </c:pt>
                <c:pt idx="9504" formatCode="0.00">
                  <c:v>199.15378197121916</c:v>
                </c:pt>
                <c:pt idx="9505" formatCode="0.00">
                  <c:v>199.58086292498652</c:v>
                </c:pt>
                <c:pt idx="9506" formatCode="0.00">
                  <c:v>199.21551808197162</c:v>
                </c:pt>
                <c:pt idx="9507" formatCode="0.00">
                  <c:v>199.02575239107333</c:v>
                </c:pt>
                <c:pt idx="9508" formatCode="0.00">
                  <c:v>198.80893988926974</c:v>
                </c:pt>
                <c:pt idx="9509" formatCode="0.00">
                  <c:v>198.85007865168541</c:v>
                </c:pt>
                <c:pt idx="9510" formatCode="0.00">
                  <c:v>198.60559259259261</c:v>
                </c:pt>
                <c:pt idx="9511" formatCode="0.00">
                  <c:v>198.08671794871796</c:v>
                </c:pt>
                <c:pt idx="9512" formatCode="0.00">
                  <c:v>198.29651955307261</c:v>
                </c:pt>
                <c:pt idx="9513" formatCode="0.00">
                  <c:v>197.5729095704597</c:v>
                </c:pt>
                <c:pt idx="9514" formatCode="0.00">
                  <c:v>197.15766815809101</c:v>
                </c:pt>
                <c:pt idx="9515" formatCode="0.00">
                  <c:v>196.99257174501602</c:v>
                </c:pt>
                <c:pt idx="9516" formatCode="0.00">
                  <c:v>196.80648621615029</c:v>
                </c:pt>
                <c:pt idx="9517" formatCode="0.00">
                  <c:v>197.01772956585015</c:v>
                </c:pt>
                <c:pt idx="9518" formatCode="0.00">
                  <c:v>197.44079390420904</c:v>
                </c:pt>
                <c:pt idx="9519" formatCode="0.00">
                  <c:v>197.67262327940114</c:v>
                </c:pt>
                <c:pt idx="9520" formatCode="0.00">
                  <c:v>197.17425150421184</c:v>
                </c:pt>
                <c:pt idx="9521" formatCode="0.00">
                  <c:v>196.77817150395782</c:v>
                </c:pt>
                <c:pt idx="9522" formatCode="0.00">
                  <c:v>196.67539827668742</c:v>
                </c:pt>
                <c:pt idx="9523" formatCode="0.00">
                  <c:v>196.65220114805078</c:v>
                </c:pt>
                <c:pt idx="9524" formatCode="0.00">
                  <c:v>196.69927450980393</c:v>
                </c:pt>
                <c:pt idx="9525" formatCode="0.00">
                  <c:v>197.61582499401487</c:v>
                </c:pt>
                <c:pt idx="9526" formatCode="0.00">
                  <c:v>198.03504120747488</c:v>
                </c:pt>
                <c:pt idx="9527" formatCode="0.00">
                  <c:v>197.32437724550903</c:v>
                </c:pt>
                <c:pt idx="9528" formatCode="0.00">
                  <c:v>196.43955164150492</c:v>
                </c:pt>
                <c:pt idx="9529" formatCode="0.00">
                  <c:v>195.84025527831096</c:v>
                </c:pt>
                <c:pt idx="9530" formatCode="0.00">
                  <c:v>195.6253798076923</c:v>
                </c:pt>
                <c:pt idx="9531" formatCode="0.00">
                  <c:v>195.31032658959541</c:v>
                </c:pt>
                <c:pt idx="9532" formatCode="0.00">
                  <c:v>195.46254128440367</c:v>
                </c:pt>
                <c:pt idx="9533" formatCode="0.00">
                  <c:v>195.43444759138228</c:v>
                </c:pt>
                <c:pt idx="9534" formatCode="0.00">
                  <c:v>195.64388878096165</c:v>
                </c:pt>
                <c:pt idx="9535" formatCode="0.00">
                  <c:v>195.71655490625761</c:v>
                </c:pt>
                <c:pt idx="9536" formatCode="0.00">
                  <c:v>195.87563736263741</c:v>
                </c:pt>
                <c:pt idx="9537" formatCode="0.00">
                  <c:v>195.90095003673773</c:v>
                </c:pt>
                <c:pt idx="9538" formatCode="0.00">
                  <c:v>196.11000392927309</c:v>
                </c:pt>
                <c:pt idx="9539" formatCode="0.00">
                  <c:v>196.18475572519085</c:v>
                </c:pt>
                <c:pt idx="9540" formatCode="0.00">
                  <c:v>196.29386419753089</c:v>
                </c:pt>
                <c:pt idx="9541" formatCode="0.00">
                  <c:v>196.34575606135579</c:v>
                </c:pt>
                <c:pt idx="9542" formatCode="0.00">
                  <c:v>196.26597619047624</c:v>
                </c:pt>
                <c:pt idx="9543" formatCode="0.00">
                  <c:v>196.26455279503111</c:v>
                </c:pt>
                <c:pt idx="9544" formatCode="0.00">
                  <c:v>196.07271634735011</c:v>
                </c:pt>
                <c:pt idx="9545" formatCode="0.00">
                  <c:v>196.29146997258908</c:v>
                </c:pt>
                <c:pt idx="9546" formatCode="0.00">
                  <c:v>196.28557984031937</c:v>
                </c:pt>
                <c:pt idx="9547" formatCode="0.00">
                  <c:v>196.53497802197808</c:v>
                </c:pt>
                <c:pt idx="9548" formatCode="0.00">
                  <c:v>196.82881581581586</c:v>
                </c:pt>
                <c:pt idx="9549" formatCode="0.00">
                  <c:v>196.82881581581586</c:v>
                </c:pt>
                <c:pt idx="9550" formatCode="0.00">
                  <c:v>196.88283729662083</c:v>
                </c:pt>
                <c:pt idx="9551" formatCode="0.00">
                  <c:v>197.40418457300277</c:v>
                </c:pt>
                <c:pt idx="9552" formatCode="0.00">
                  <c:v>199.14253238309578</c:v>
                </c:pt>
                <c:pt idx="9553" formatCode="0.00">
                  <c:v>200.03772527472529</c:v>
                </c:pt>
                <c:pt idx="9554" formatCode="0.00">
                  <c:v>198.8097156008958</c:v>
                </c:pt>
                <c:pt idx="9555" formatCode="0.00">
                  <c:v>197.50816488966035</c:v>
                </c:pt>
                <c:pt idx="9556" formatCode="0.00">
                  <c:v>196.83278319783201</c:v>
                </c:pt>
                <c:pt idx="9557" formatCode="0.00">
                  <c:v>196.58902840352596</c:v>
                </c:pt>
                <c:pt idx="9558" formatCode="0.00">
                  <c:v>196.38408901285473</c:v>
                </c:pt>
                <c:pt idx="9559" formatCode="0.00">
                  <c:v>196.36129162656403</c:v>
                </c:pt>
                <c:pt idx="9560" formatCode="0.00">
                  <c:v>196.3902683858644</c:v>
                </c:pt>
                <c:pt idx="9561" formatCode="0.00">
                  <c:v>196.28715143603134</c:v>
                </c:pt>
                <c:pt idx="9562" formatCode="0.00">
                  <c:v>197.86121217144213</c:v>
                </c:pt>
                <c:pt idx="9563" formatCode="0.00">
                  <c:v>196.90784267802229</c:v>
                </c:pt>
                <c:pt idx="9564" formatCode="0.00">
                  <c:v>196.21626164027421</c:v>
                </c:pt>
                <c:pt idx="9565" formatCode="0.00">
                  <c:v>195.46492534845265</c:v>
                </c:pt>
                <c:pt idx="9566" formatCode="0.00">
                  <c:v>195.08213638508732</c:v>
                </c:pt>
                <c:pt idx="9567" formatCode="0.00">
                  <c:v>195.85675000000003</c:v>
                </c:pt>
                <c:pt idx="9568" formatCode="0.00">
                  <c:v>197.78380877151616</c:v>
                </c:pt>
                <c:pt idx="9569" formatCode="0.00">
                  <c:v>198.06032752531203</c:v>
                </c:pt>
                <c:pt idx="9570" formatCode="0.00">
                  <c:v>195.29997183098592</c:v>
                </c:pt>
                <c:pt idx="9571" formatCode="0.00">
                  <c:v>197.06140600093767</c:v>
                </c:pt>
                <c:pt idx="9572" formatCode="0.00">
                  <c:v>199.30632552693208</c:v>
                </c:pt>
                <c:pt idx="9573" formatCode="0.00">
                  <c:v>198.35898266572968</c:v>
                </c:pt>
                <c:pt idx="9574" formatCode="0.00">
                  <c:v>199.12979174484056</c:v>
                </c:pt>
                <c:pt idx="9575" formatCode="0.00">
                  <c:v>201.07762984723857</c:v>
                </c:pt>
                <c:pt idx="9576" formatCode="0.00">
                  <c:v>200.88343580683159</c:v>
                </c:pt>
                <c:pt idx="9577" formatCode="0.00">
                  <c:v>200.74020831365144</c:v>
                </c:pt>
                <c:pt idx="9578" formatCode="0.00">
                  <c:v>203.59173549609284</c:v>
                </c:pt>
                <c:pt idx="9579" formatCode="0.00">
                  <c:v>202.95770811580451</c:v>
                </c:pt>
                <c:pt idx="9580" formatCode="0.00">
                  <c:v>199.65303804089399</c:v>
                </c:pt>
                <c:pt idx="9581" formatCode="0.00">
                  <c:v>198.46476274416389</c:v>
                </c:pt>
                <c:pt idx="9582" formatCode="0.00">
                  <c:v>198.23740944881891</c:v>
                </c:pt>
                <c:pt idx="9583" formatCode="0.00">
                  <c:v>198.08019273075087</c:v>
                </c:pt>
                <c:pt idx="9584" formatCode="0.00">
                  <c:v>197.09383832335334</c:v>
                </c:pt>
                <c:pt idx="9585" formatCode="0.00">
                  <c:v>195.8691151079137</c:v>
                </c:pt>
                <c:pt idx="9586" formatCode="0.00">
                  <c:v>194.82120931349019</c:v>
                </c:pt>
                <c:pt idx="9587" formatCode="0.00">
                  <c:v>194.18591516462391</c:v>
                </c:pt>
                <c:pt idx="9588" formatCode="0.00">
                  <c:v>193.71451588065452</c:v>
                </c:pt>
                <c:pt idx="9589" formatCode="0.00">
                  <c:v>193.52504819277112</c:v>
                </c:pt>
                <c:pt idx="9590" formatCode="0.00">
                  <c:v>193.28671469949313</c:v>
                </c:pt>
                <c:pt idx="9591" formatCode="0.00">
                  <c:v>193.28028723404259</c:v>
                </c:pt>
                <c:pt idx="9592" formatCode="0.00">
                  <c:v>193.50997116549553</c:v>
                </c:pt>
                <c:pt idx="9593" formatCode="0.00">
                  <c:v>193.50389805825247</c:v>
                </c:pt>
                <c:pt idx="9594" formatCode="0.00">
                  <c:v>193.23035959153904</c:v>
                </c:pt>
                <c:pt idx="9595" formatCode="0.00">
                  <c:v>193.40946772228995</c:v>
                </c:pt>
                <c:pt idx="9596" formatCode="0.00">
                  <c:v>193.45503075421041</c:v>
                </c:pt>
                <c:pt idx="9597" formatCode="0.00">
                  <c:v>193.16161891957961</c:v>
                </c:pt>
                <c:pt idx="9598" formatCode="0.00">
                  <c:v>191.25558760107819</c:v>
                </c:pt>
                <c:pt idx="9599" formatCode="0.00">
                  <c:v>189.28903143418466</c:v>
                </c:pt>
                <c:pt idx="9600" formatCode="0.00">
                  <c:v>192.0964562438545</c:v>
                </c:pt>
                <c:pt idx="9601" formatCode="0.00">
                  <c:v>193.05834283607768</c:v>
                </c:pt>
                <c:pt idx="9602" formatCode="0.00">
                  <c:v>193.34155743325988</c:v>
                </c:pt>
                <c:pt idx="9603" formatCode="0.00">
                  <c:v>192.91645080763587</c:v>
                </c:pt>
                <c:pt idx="9604" formatCode="0.00">
                  <c:v>195.26031182795703</c:v>
                </c:pt>
                <c:pt idx="9605" formatCode="0.00">
                  <c:v>197.3088910770727</c:v>
                </c:pt>
                <c:pt idx="9606" formatCode="0.00">
                  <c:v>197.09388589311507</c:v>
                </c:pt>
                <c:pt idx="9607" formatCode="0.00">
                  <c:v>197.16905552896122</c:v>
                </c:pt>
                <c:pt idx="9608" formatCode="0.00">
                  <c:v>198.00109523809525</c:v>
                </c:pt>
                <c:pt idx="9609" formatCode="0.00">
                  <c:v>198.07029166666669</c:v>
                </c:pt>
                <c:pt idx="9610" formatCode="0.00">
                  <c:v>195.01675939849628</c:v>
                </c:pt>
                <c:pt idx="9611" formatCode="0.00">
                  <c:v>192.65767538533396</c:v>
                </c:pt>
                <c:pt idx="9612" formatCode="0.00">
                  <c:v>191.99335797303581</c:v>
                </c:pt>
                <c:pt idx="9613" formatCode="0.00">
                  <c:v>192.38217188587339</c:v>
                </c:pt>
                <c:pt idx="9614" formatCode="0.00">
                  <c:v>192.33550580046403</c:v>
                </c:pt>
                <c:pt idx="9615" formatCode="0.00">
                  <c:v>192.18055689735255</c:v>
                </c:pt>
                <c:pt idx="9616" formatCode="0.00">
                  <c:v>191.90589858435831</c:v>
                </c:pt>
                <c:pt idx="9617" formatCode="0.00">
                  <c:v>191.9037446068198</c:v>
                </c:pt>
                <c:pt idx="9618" formatCode="0.00">
                  <c:v>192.03132521456743</c:v>
                </c:pt>
                <c:pt idx="9619" formatCode="0.00">
                  <c:v>192.10185017421603</c:v>
                </c:pt>
                <c:pt idx="9620" formatCode="0.00">
                  <c:v>191.95741855045446</c:v>
                </c:pt>
                <c:pt idx="9621" formatCode="0.00">
                  <c:v>192.22765295629821</c:v>
                </c:pt>
                <c:pt idx="9622" formatCode="0.00">
                  <c:v>192.13225422138842</c:v>
                </c:pt>
                <c:pt idx="9623" formatCode="0.00">
                  <c:v>192.21533050847458</c:v>
                </c:pt>
                <c:pt idx="9624" formatCode="0.00">
                  <c:v>192.23170571563534</c:v>
                </c:pt>
                <c:pt idx="9625" formatCode="0.00">
                  <c:v>191.92678083491467</c:v>
                </c:pt>
                <c:pt idx="9626" formatCode="0.00">
                  <c:v>191.85070257387991</c:v>
                </c:pt>
                <c:pt idx="9627" formatCode="0.00">
                  <c:v>191.7452627037392</c:v>
                </c:pt>
                <c:pt idx="9628" formatCode="0.00">
                  <c:v>191.74020694645441</c:v>
                </c:pt>
                <c:pt idx="9629" formatCode="0.00">
                  <c:v>191.7350873786408</c:v>
                </c:pt>
                <c:pt idx="9630" formatCode="0.00">
                  <c:v>191.88216687026636</c:v>
                </c:pt>
                <c:pt idx="9631" formatCode="0.00">
                  <c:v>192.06501672405315</c:v>
                </c:pt>
                <c:pt idx="9632" formatCode="0.00">
                  <c:v>192.33416336633664</c:v>
                </c:pt>
                <c:pt idx="9633" formatCode="0.00">
                  <c:v>192.38541465237978</c:v>
                </c:pt>
                <c:pt idx="9634" formatCode="0.00">
                  <c:v>192.55146153846155</c:v>
                </c:pt>
                <c:pt idx="9635" formatCode="0.00">
                  <c:v>192.87665927419357</c:v>
                </c:pt>
                <c:pt idx="9636" formatCode="0.00">
                  <c:v>193.10404742581795</c:v>
                </c:pt>
                <c:pt idx="9637" formatCode="0.00">
                  <c:v>193.43962072485962</c:v>
                </c:pt>
                <c:pt idx="9638" formatCode="0.00">
                  <c:v>193.67025288831837</c:v>
                </c:pt>
                <c:pt idx="9639" formatCode="0.00">
                  <c:v>193.76157954545457</c:v>
                </c:pt>
                <c:pt idx="9640" formatCode="0.00">
                  <c:v>194.13978617822812</c:v>
                </c:pt>
                <c:pt idx="9641" formatCode="0.00">
                  <c:v>194.55466666666672</c:v>
                </c:pt>
                <c:pt idx="9642" formatCode="0.00">
                  <c:v>194.91391863517063</c:v>
                </c:pt>
                <c:pt idx="9643" formatCode="0.00">
                  <c:v>194.96227536231885</c:v>
                </c:pt>
                <c:pt idx="9644" formatCode="0.00">
                  <c:v>194.92610089804546</c:v>
                </c:pt>
                <c:pt idx="9645" formatCode="0.00">
                  <c:v>194.77656178883302</c:v>
                </c:pt>
                <c:pt idx="9646" formatCode="0.00">
                  <c:v>194.88975403759602</c:v>
                </c:pt>
                <c:pt idx="9647" formatCode="0.00">
                  <c:v>195.18099046862591</c:v>
                </c:pt>
                <c:pt idx="9648" formatCode="0.00">
                  <c:v>195.52753104359314</c:v>
                </c:pt>
                <c:pt idx="9649" formatCode="0.00">
                  <c:v>195.76628947368422</c:v>
                </c:pt>
                <c:pt idx="9650" formatCode="0.00">
                  <c:v>195.74198664571878</c:v>
                </c:pt>
                <c:pt idx="9651" formatCode="0.00">
                  <c:v>198.33321886399168</c:v>
                </c:pt>
                <c:pt idx="9652" formatCode="0.00">
                  <c:v>197.14036215376655</c:v>
                </c:pt>
                <c:pt idx="9653" formatCode="0.00">
                  <c:v>196.7159041377538</c:v>
                </c:pt>
                <c:pt idx="9654" formatCode="0.00">
                  <c:v>196.18609657639249</c:v>
                </c:pt>
                <c:pt idx="9655" formatCode="0.00">
                  <c:v>196.05295433789956</c:v>
                </c:pt>
                <c:pt idx="9656" formatCode="0.00">
                  <c:v>196.01048047367101</c:v>
                </c:pt>
                <c:pt idx="9657" formatCode="0.00">
                  <c:v>195.74514285714287</c:v>
                </c:pt>
                <c:pt idx="9658" formatCode="0.00">
                  <c:v>196.02291571641052</c:v>
                </c:pt>
                <c:pt idx="9659" formatCode="0.00">
                  <c:v>195.67929793510328</c:v>
                </c:pt>
                <c:pt idx="9660" formatCode="0.00">
                  <c:v>195.90297555012225</c:v>
                </c:pt>
                <c:pt idx="9661" formatCode="0.00">
                  <c:v>196.40956432748538</c:v>
                </c:pt>
                <c:pt idx="9662" formatCode="0.00">
                  <c:v>196.59156272838007</c:v>
                </c:pt>
                <c:pt idx="9663" formatCode="0.00">
                  <c:v>197.47240014630577</c:v>
                </c:pt>
                <c:pt idx="9664" formatCode="0.00">
                  <c:v>197.2279817295981</c:v>
                </c:pt>
                <c:pt idx="9665" formatCode="0.00">
                  <c:v>197.68169374847966</c:v>
                </c:pt>
                <c:pt idx="9666" formatCode="0.00">
                  <c:v>197.57633576464866</c:v>
                </c:pt>
                <c:pt idx="9667" formatCode="0.00">
                  <c:v>197.78715429544903</c:v>
                </c:pt>
                <c:pt idx="9668" formatCode="0.00">
                  <c:v>197.97532626188735</c:v>
                </c:pt>
                <c:pt idx="9669" formatCode="0.00">
                  <c:v>197.87091015625003</c:v>
                </c:pt>
                <c:pt idx="9670" formatCode="0.00">
                  <c:v>197.68476039119804</c:v>
                </c:pt>
                <c:pt idx="9671" formatCode="0.00">
                  <c:v>197.52746432949255</c:v>
                </c:pt>
                <c:pt idx="9672" formatCode="0.00">
                  <c:v>197.6059203539823</c:v>
                </c:pt>
                <c:pt idx="9673" formatCode="0.00">
                  <c:v>197.50596990626545</c:v>
                </c:pt>
                <c:pt idx="9674" formatCode="0.00">
                  <c:v>197.23515346534654</c:v>
                </c:pt>
                <c:pt idx="9675" formatCode="0.00">
                  <c:v>197.02095426298786</c:v>
                </c:pt>
                <c:pt idx="9676" formatCode="0.00">
                  <c:v>197.05008791208797</c:v>
                </c:pt>
                <c:pt idx="9677" formatCode="0.00">
                  <c:v>196.77373311574195</c:v>
                </c:pt>
                <c:pt idx="9678" formatCode="0.00">
                  <c:v>196.97031245263958</c:v>
                </c:pt>
                <c:pt idx="9679" formatCode="0.00">
                  <c:v>197.02455702311406</c:v>
                </c:pt>
                <c:pt idx="9680" formatCode="0.00">
                  <c:v>197.10950242532553</c:v>
                </c:pt>
                <c:pt idx="9681" formatCode="0.00">
                  <c:v>197.19531973312809</c:v>
                </c:pt>
                <c:pt idx="9682" formatCode="0.00">
                  <c:v>197.33262351727697</c:v>
                </c:pt>
                <c:pt idx="9683" formatCode="0.00">
                  <c:v>197.64405413105413</c:v>
                </c:pt>
                <c:pt idx="9684" formatCode="0.00">
                  <c:v>197.8454232969319</c:v>
                </c:pt>
                <c:pt idx="9685" formatCode="0.00">
                  <c:v>198.13525991649271</c:v>
                </c:pt>
                <c:pt idx="9686" formatCode="0.00">
                  <c:v>198.08225896831632</c:v>
                </c:pt>
                <c:pt idx="9687" formatCode="0.00">
                  <c:v>198.17340462427751</c:v>
                </c:pt>
                <c:pt idx="9688" formatCode="0.00">
                  <c:v>198.25937681159422</c:v>
                </c:pt>
                <c:pt idx="9689" formatCode="0.00">
                  <c:v>198.43964551942909</c:v>
                </c:pt>
                <c:pt idx="9690" formatCode="0.00">
                  <c:v>198.70311658717543</c:v>
                </c:pt>
                <c:pt idx="9691" formatCode="0.00">
                  <c:v>198.73351009564297</c:v>
                </c:pt>
                <c:pt idx="9692" formatCode="0.00">
                  <c:v>198.94098189563366</c:v>
                </c:pt>
                <c:pt idx="9693" formatCode="0.00">
                  <c:v>198.68162170087979</c:v>
                </c:pt>
                <c:pt idx="9694" formatCode="0.00">
                  <c:v>198.77334712950605</c:v>
                </c:pt>
                <c:pt idx="9695" formatCode="0.00">
                  <c:v>199.06447058823534</c:v>
                </c:pt>
                <c:pt idx="9696" formatCode="0.00">
                  <c:v>199.29793040685229</c:v>
                </c:pt>
                <c:pt idx="9697" formatCode="0.00">
                  <c:v>198.95142034805892</c:v>
                </c:pt>
                <c:pt idx="9698" formatCode="0.00">
                  <c:v>198.83186387995718</c:v>
                </c:pt>
                <c:pt idx="9699" formatCode="0.00">
                  <c:v>198.95142034805892</c:v>
                </c:pt>
                <c:pt idx="9700" formatCode="0.00">
                  <c:v>198.68460790598297</c:v>
                </c:pt>
                <c:pt idx="9701" formatCode="0.00">
                  <c:v>198.38942838161043</c:v>
                </c:pt>
                <c:pt idx="9702" formatCode="0.00">
                  <c:v>198.14494627337373</c:v>
                </c:pt>
                <c:pt idx="9703" formatCode="0.00">
                  <c:v>197.93512366292725</c:v>
                </c:pt>
                <c:pt idx="9704" formatCode="0.00">
                  <c:v>197.7067159179434</c:v>
                </c:pt>
                <c:pt idx="9705" formatCode="0.00">
                  <c:v>197.19592053663573</c:v>
                </c:pt>
                <c:pt idx="9706" formatCode="0.00">
                  <c:v>196.82636939721792</c:v>
                </c:pt>
                <c:pt idx="9707" formatCode="0.00">
                  <c:v>196.29790759753595</c:v>
                </c:pt>
                <c:pt idx="9708" formatCode="0.00">
                  <c:v>196.12942784032754</c:v>
                </c:pt>
                <c:pt idx="9709" formatCode="0.00">
                  <c:v>196.02387512794274</c:v>
                </c:pt>
                <c:pt idx="9710" formatCode="0.00">
                  <c:v>195.88098256857219</c:v>
                </c:pt>
                <c:pt idx="9711" formatCode="0.00">
                  <c:v>196.26870366572678</c:v>
                </c:pt>
                <c:pt idx="9712" formatCode="0.00">
                  <c:v>196.18905633802819</c:v>
                </c:pt>
                <c:pt idx="9713" formatCode="0.00">
                  <c:v>196.13113537675608</c:v>
                </c:pt>
                <c:pt idx="9714" formatCode="0.00">
                  <c:v>195.8830305810398</c:v>
                </c:pt>
                <c:pt idx="9715" formatCode="0.00">
                  <c:v>195.83052288911495</c:v>
                </c:pt>
                <c:pt idx="9716" formatCode="0.00">
                  <c:v>195.78255307262572</c:v>
                </c:pt>
                <c:pt idx="9717" formatCode="0.00">
                  <c:v>195.58417482872369</c:v>
                </c:pt>
                <c:pt idx="9718" formatCode="0.00">
                  <c:v>195.63863451776652</c:v>
                </c:pt>
                <c:pt idx="9719" formatCode="0.00">
                  <c:v>195.41800381000763</c:v>
                </c:pt>
                <c:pt idx="9720" formatCode="0.00">
                  <c:v>195.22058076825235</c:v>
                </c:pt>
                <c:pt idx="9721" formatCode="0.00">
                  <c:v>195.38831839021907</c:v>
                </c:pt>
                <c:pt idx="9722" formatCode="0.00">
                  <c:v>195.24494692523604</c:v>
                </c:pt>
                <c:pt idx="9723" formatCode="0.00">
                  <c:v>194.80037541528242</c:v>
                </c:pt>
                <c:pt idx="9724" formatCode="0.00">
                  <c:v>194.51466410650283</c:v>
                </c:pt>
                <c:pt idx="9725" formatCode="0.00">
                  <c:v>194.36898871505514</c:v>
                </c:pt>
                <c:pt idx="9726" formatCode="0.00">
                  <c:v>194.67392101878059</c:v>
                </c:pt>
                <c:pt idx="9727" formatCode="0.00">
                  <c:v>194.55117384575706</c:v>
                </c:pt>
                <c:pt idx="9728" formatCode="0.00">
                  <c:v>194.46334910783554</c:v>
                </c:pt>
                <c:pt idx="9729" formatCode="0.00">
                  <c:v>194.43040145228218</c:v>
                </c:pt>
                <c:pt idx="9730" formatCode="0.00">
                  <c:v>195.55022988805001</c:v>
                </c:pt>
                <c:pt idx="9731" formatCode="0.00">
                  <c:v>196.85853058024051</c:v>
                </c:pt>
                <c:pt idx="9732" formatCode="0.00">
                  <c:v>197.88291869918703</c:v>
                </c:pt>
                <c:pt idx="9733" formatCode="0.00">
                  <c:v>198.85698842409894</c:v>
                </c:pt>
                <c:pt idx="9734" formatCode="0.00">
                  <c:v>199.61297362173573</c:v>
                </c:pt>
                <c:pt idx="9735" formatCode="0.00">
                  <c:v>200.59820772691191</c:v>
                </c:pt>
                <c:pt idx="9736" formatCode="0.00">
                  <c:v>200.58240021231427</c:v>
                </c:pt>
                <c:pt idx="9737" formatCode="0.00">
                  <c:v>200.06901383714745</c:v>
                </c:pt>
                <c:pt idx="9738" formatCode="0.00">
                  <c:v>199.7296666666667</c:v>
                </c:pt>
                <c:pt idx="9739" formatCode="0.00">
                  <c:v>201.02035687533444</c:v>
                </c:pt>
                <c:pt idx="9740" formatCode="0.00">
                  <c:v>200.1801133744305</c:v>
                </c:pt>
                <c:pt idx="9741" formatCode="0.00">
                  <c:v>200.09707198495843</c:v>
                </c:pt>
                <c:pt idx="9742" formatCode="0.00">
                  <c:v>199.16239434724093</c:v>
                </c:pt>
                <c:pt idx="9743" formatCode="0.00">
                  <c:v>198.49884142394822</c:v>
                </c:pt>
                <c:pt idx="9744" formatCode="0.00">
                  <c:v>197.96570270270271</c:v>
                </c:pt>
                <c:pt idx="9745" formatCode="0.00">
                  <c:v>198.14965943600868</c:v>
                </c:pt>
                <c:pt idx="9746" formatCode="0.00">
                  <c:v>197.55961592824139</c:v>
                </c:pt>
                <c:pt idx="9747" formatCode="0.00">
                  <c:v>195.90125292995367</c:v>
                </c:pt>
                <c:pt idx="9748" formatCode="0.00">
                  <c:v>194.3750689655173</c:v>
                </c:pt>
                <c:pt idx="9749" formatCode="0.00">
                  <c:v>176.24171752349366</c:v>
                </c:pt>
                <c:pt idx="9750" formatCode="0.00">
                  <c:v>178.11665853658539</c:v>
                </c:pt>
                <c:pt idx="9751" formatCode="0.00">
                  <c:v>185.89028785357738</c:v>
                </c:pt>
                <c:pt idx="9752" formatCode="0.00">
                  <c:v>189.68632778240359</c:v>
                </c:pt>
                <c:pt idx="9753" formatCode="0.00">
                  <c:v>198.53945502645507</c:v>
                </c:pt>
                <c:pt idx="9754" formatCode="0.00">
                  <c:v>208.56878800557882</c:v>
                </c:pt>
                <c:pt idx="9755" formatCode="0.00">
                  <c:v>212.04832532812068</c:v>
                </c:pt>
                <c:pt idx="9756" formatCode="0.00">
                  <c:v>212.17743140542055</c:v>
                </c:pt>
                <c:pt idx="9757" formatCode="0.00">
                  <c:v>204.84931534805702</c:v>
                </c:pt>
                <c:pt idx="9758" formatCode="0.00">
                  <c:v>197.94205121746435</c:v>
                </c:pt>
                <c:pt idx="9759" formatCode="0.00">
                  <c:v>196.25886718968906</c:v>
                </c:pt>
                <c:pt idx="9760" formatCode="0.00">
                  <c:v>197.54175175315567</c:v>
                </c:pt>
                <c:pt idx="9761" formatCode="0.00">
                  <c:v>199.32033558178753</c:v>
                </c:pt>
                <c:pt idx="9762" formatCode="0.00">
                  <c:v>198.44044435052132</c:v>
                </c:pt>
                <c:pt idx="9763" formatCode="0.00">
                  <c:v>194.37506896551724</c:v>
                </c:pt>
                <c:pt idx="9764" formatCode="0.00">
                  <c:v>189.34751402663647</c:v>
                </c:pt>
                <c:pt idx="9765" formatCode="0.00">
                  <c:v>185.56522821458987</c:v>
                </c:pt>
                <c:pt idx="9766" formatCode="0.00">
                  <c:v>185.2116359761296</c:v>
                </c:pt>
                <c:pt idx="9767" formatCode="0.00">
                  <c:v>185.65870290267506</c:v>
                </c:pt>
                <c:pt idx="9768" formatCode="0.00">
                  <c:v>185.69515507411634</c:v>
                </c:pt>
                <c:pt idx="9769" formatCode="0.00">
                  <c:v>184.70942857142862</c:v>
                </c:pt>
                <c:pt idx="9770" formatCode="0.00">
                  <c:v>183.30460698940138</c:v>
                </c:pt>
                <c:pt idx="9771" formatCode="0.00">
                  <c:v>182.58223297902904</c:v>
                </c:pt>
                <c:pt idx="9772" formatCode="0.00">
                  <c:v>181.91665783410139</c:v>
                </c:pt>
                <c:pt idx="9773" formatCode="0.00">
                  <c:v>182.06308660508085</c:v>
                </c:pt>
                <c:pt idx="9774" formatCode="0.00">
                  <c:v>182.02964254703332</c:v>
                </c:pt>
                <c:pt idx="9775" formatCode="0.00">
                  <c:v>181.63364459930318</c:v>
                </c:pt>
                <c:pt idx="9776" formatCode="0.00">
                  <c:v>181.51547596854067</c:v>
                </c:pt>
                <c:pt idx="9777" formatCode="0.00">
                  <c:v>181.37817674554486</c:v>
                </c:pt>
                <c:pt idx="9778" formatCode="0.00">
                  <c:v>181.24007295634343</c:v>
                </c:pt>
                <c:pt idx="9779" formatCode="0.00">
                  <c:v>181.45798381877026</c:v>
                </c:pt>
                <c:pt idx="9780" formatCode="0.00">
                  <c:v>181.3933545051699</c:v>
                </c:pt>
                <c:pt idx="9781" formatCode="0.00">
                  <c:v>181.59835862477772</c:v>
                </c:pt>
                <c:pt idx="9782" formatCode="0.00">
                  <c:v>181.68204549509366</c:v>
                </c:pt>
                <c:pt idx="9783" formatCode="0.00">
                  <c:v>182.00926865671647</c:v>
                </c:pt>
                <c:pt idx="9784" formatCode="0.00">
                  <c:v>181.99353892215572</c:v>
                </c:pt>
                <c:pt idx="9785" formatCode="0.00">
                  <c:v>182.80354054054058</c:v>
                </c:pt>
                <c:pt idx="9786" formatCode="0.00">
                  <c:v>182.60794432741497</c:v>
                </c:pt>
                <c:pt idx="9787" formatCode="0.00">
                  <c:v>182.39812496236073</c:v>
                </c:pt>
                <c:pt idx="9788" formatCode="0.00">
                  <c:v>182.50306622516558</c:v>
                </c:pt>
                <c:pt idx="9789" formatCode="0.00">
                  <c:v>183.33560974143114</c:v>
                </c:pt>
                <c:pt idx="9790" formatCode="0.00">
                  <c:v>183.73788755622189</c:v>
                </c:pt>
                <c:pt idx="9791" formatCode="0.00">
                  <c:v>183.91485240513896</c:v>
                </c:pt>
                <c:pt idx="9792" formatCode="0.00">
                  <c:v>183.8336650831354</c:v>
                </c:pt>
                <c:pt idx="9793" formatCode="0.00">
                  <c:v>183.61685975250447</c:v>
                </c:pt>
                <c:pt idx="9794" formatCode="0.00">
                  <c:v>183.76927920560746</c:v>
                </c:pt>
                <c:pt idx="9795" formatCode="0.00">
                  <c:v>183.60269907407408</c:v>
                </c:pt>
                <c:pt idx="9796" formatCode="0.00">
                  <c:v>182.93167124856819</c:v>
                </c:pt>
                <c:pt idx="9797" formatCode="0.00">
                  <c:v>182.57063239875393</c:v>
                </c:pt>
                <c:pt idx="9798" formatCode="0.00">
                  <c:v>182.06633146696529</c:v>
                </c:pt>
                <c:pt idx="9799" formatCode="0.00">
                  <c:v>182.07396212330659</c:v>
                </c:pt>
                <c:pt idx="9800" formatCode="0.00">
                  <c:v>181.31654706684859</c:v>
                </c:pt>
                <c:pt idx="9801" formatCode="0.00">
                  <c:v>181.36274441754105</c:v>
                </c:pt>
                <c:pt idx="9802" formatCode="0.00">
                  <c:v>181.60981697612735</c:v>
                </c:pt>
                <c:pt idx="9803" formatCode="0.00">
                  <c:v>181.66434852055514</c:v>
                </c:pt>
                <c:pt idx="9804" formatCode="0.00">
                  <c:v>181.72811778410562</c:v>
                </c:pt>
                <c:pt idx="9805" formatCode="0.00">
                  <c:v>181.4044271047228</c:v>
                </c:pt>
                <c:pt idx="9806" formatCode="0.00">
                  <c:v>181.62890502935923</c:v>
                </c:pt>
                <c:pt idx="9807" formatCode="0.00">
                  <c:v>181.95304065040654</c:v>
                </c:pt>
                <c:pt idx="9808" formatCode="0.00">
                  <c:v>181.85686852085971</c:v>
                </c:pt>
                <c:pt idx="9809" formatCode="0.00">
                  <c:v>182.08901308834638</c:v>
                </c:pt>
                <c:pt idx="9810" formatCode="0.00">
                  <c:v>182.34118387339865</c:v>
                </c:pt>
                <c:pt idx="9811" formatCode="0.00">
                  <c:v>182.34365528496113</c:v>
                </c:pt>
                <c:pt idx="9812" formatCode="0.00">
                  <c:v>182.68427418949489</c:v>
                </c:pt>
                <c:pt idx="9813" formatCode="0.00">
                  <c:v>183.01149170437409</c:v>
                </c:pt>
                <c:pt idx="9814" formatCode="0.00">
                  <c:v>183.31662537764353</c:v>
                </c:pt>
                <c:pt idx="9815" formatCode="0.00">
                  <c:v>183.88526001511721</c:v>
                </c:pt>
                <c:pt idx="9816" formatCode="0.00">
                  <c:v>184.36735056746531</c:v>
                </c:pt>
                <c:pt idx="9817" formatCode="0.00">
                  <c:v>184.6755410457186</c:v>
                </c:pt>
                <c:pt idx="9818" formatCode="0.00">
                  <c:v>185.08681615598886</c:v>
                </c:pt>
                <c:pt idx="9819" formatCode="0.00">
                  <c:v>185.61943438453716</c:v>
                </c:pt>
                <c:pt idx="9820" formatCode="0.00">
                  <c:v>186.24265711361312</c:v>
                </c:pt>
                <c:pt idx="9821" formatCode="0.00">
                  <c:v>186.99769256496015</c:v>
                </c:pt>
                <c:pt idx="9822" formatCode="0.00">
                  <c:v>187.4230905562743</c:v>
                </c:pt>
                <c:pt idx="9823" formatCode="0.00">
                  <c:v>188.21164618588909</c:v>
                </c:pt>
                <c:pt idx="9824" formatCode="0.00">
                  <c:v>189.29830259366</c:v>
                </c:pt>
                <c:pt idx="9825" formatCode="0.00">
                  <c:v>190.16384388185656</c:v>
                </c:pt>
                <c:pt idx="9826" formatCode="0.00">
                  <c:v>190.79517690677972</c:v>
                </c:pt>
                <c:pt idx="9827" formatCode="0.00">
                  <c:v>191.52443921255656</c:v>
                </c:pt>
                <c:pt idx="9828" formatCode="0.00">
                  <c:v>192.22623529411766</c:v>
                </c:pt>
                <c:pt idx="9829" formatCode="0.00">
                  <c:v>192.90127641839206</c:v>
                </c:pt>
                <c:pt idx="9830" formatCode="0.00">
                  <c:v>193.93541146255745</c:v>
                </c:pt>
                <c:pt idx="9831" formatCode="0.00">
                  <c:v>194.2706787170427</c:v>
                </c:pt>
                <c:pt idx="9832" formatCode="0.00">
                  <c:v>194.64718966930857</c:v>
                </c:pt>
                <c:pt idx="9833" formatCode="0.00">
                  <c:v>194.87251661631421</c:v>
                </c:pt>
                <c:pt idx="9834" formatCode="0.00">
                  <c:v>195.10823153252483</c:v>
                </c:pt>
                <c:pt idx="9835" formatCode="0.00">
                  <c:v>195.48868389057753</c:v>
                </c:pt>
                <c:pt idx="9836" formatCode="0.00">
                  <c:v>196.03028907330568</c:v>
                </c:pt>
                <c:pt idx="9837" formatCode="0.00">
                  <c:v>196.18243291839562</c:v>
                </c:pt>
                <c:pt idx="9838" formatCode="0.00">
                  <c:v>196.57408347153128</c:v>
                </c:pt>
                <c:pt idx="9839" formatCode="0.00">
                  <c:v>196.99768120342262</c:v>
                </c:pt>
                <c:pt idx="9840" formatCode="0.00">
                  <c:v>197.08982792743268</c:v>
                </c:pt>
                <c:pt idx="9841" formatCode="0.00">
                  <c:v>197.41198851831606</c:v>
                </c:pt>
                <c:pt idx="9842" formatCode="0.00">
                  <c:v>197.79396143400331</c:v>
                </c:pt>
                <c:pt idx="9843" formatCode="0.00">
                  <c:v>197.69876435696955</c:v>
                </c:pt>
                <c:pt idx="9844" formatCode="0.00">
                  <c:v>198.36594117647064</c:v>
                </c:pt>
                <c:pt idx="9845" formatCode="0.00">
                  <c:v>198.29875218890956</c:v>
                </c:pt>
                <c:pt idx="9846" formatCode="0.00">
                  <c:v>198.25721357180436</c:v>
                </c:pt>
                <c:pt idx="9847" formatCode="0.00">
                  <c:v>197.95983346364349</c:v>
                </c:pt>
                <c:pt idx="9848" formatCode="0.00">
                  <c:v>197.70334090909097</c:v>
                </c:pt>
                <c:pt idx="9849" formatCode="0.00">
                  <c:v>197.96838225517772</c:v>
                </c:pt>
                <c:pt idx="9850" formatCode="0.00">
                  <c:v>197.87611787072251</c:v>
                </c:pt>
                <c:pt idx="9851" formatCode="0.00">
                  <c:v>198.03273849635406</c:v>
                </c:pt>
                <c:pt idx="9852" formatCode="0.00">
                  <c:v>198.08030769230774</c:v>
                </c:pt>
                <c:pt idx="9853" formatCode="0.00">
                  <c:v>198.1290536779324</c:v>
                </c:pt>
                <c:pt idx="9854" formatCode="0.00">
                  <c:v>198.23845860188402</c:v>
                </c:pt>
                <c:pt idx="9855" formatCode="0.00">
                  <c:v>198.88607882994552</c:v>
                </c:pt>
                <c:pt idx="9856" formatCode="0.00">
                  <c:v>198.47464315763426</c:v>
                </c:pt>
                <c:pt idx="9857" formatCode="0.00">
                  <c:v>198.22904938271606</c:v>
                </c:pt>
                <c:pt idx="9858" formatCode="0.00">
                  <c:v>198.63084304047385</c:v>
                </c:pt>
                <c:pt idx="9859" formatCode="0.00">
                  <c:v>198.44696692174773</c:v>
                </c:pt>
                <c:pt idx="9860" formatCode="0.00">
                  <c:v>198.2059065743945</c:v>
                </c:pt>
                <c:pt idx="9861" formatCode="0.00">
                  <c:v>198.17921253405999</c:v>
                </c:pt>
                <c:pt idx="9862" formatCode="0.00">
                  <c:v>198.01957079097448</c:v>
                </c:pt>
                <c:pt idx="9863" formatCode="0.00">
                  <c:v>197.61558000496157</c:v>
                </c:pt>
                <c:pt idx="9864" formatCode="0.00">
                  <c:v>197.67034526472781</c:v>
                </c:pt>
                <c:pt idx="9865" formatCode="0.00">
                  <c:v>197.53953213751873</c:v>
                </c:pt>
                <c:pt idx="9866" formatCode="0.00">
                  <c:v>197.67341979010499</c:v>
                </c:pt>
                <c:pt idx="9867" formatCode="0.00">
                  <c:v>197.65043422701078</c:v>
                </c:pt>
                <c:pt idx="9868" formatCode="0.00">
                  <c:v>197.51413150616045</c:v>
                </c:pt>
                <c:pt idx="9869" formatCode="0.00">
                  <c:v>197.65443325763312</c:v>
                </c:pt>
                <c:pt idx="9870" formatCode="0.00">
                  <c:v>197.38302786926783</c:v>
                </c:pt>
                <c:pt idx="9871" formatCode="0.00">
                  <c:v>197.46438712140497</c:v>
                </c:pt>
                <c:pt idx="9872" formatCode="0.00">
                  <c:v>197.30039452825366</c:v>
                </c:pt>
                <c:pt idx="9873" formatCode="0.00">
                  <c:v>197.33173072970197</c:v>
                </c:pt>
                <c:pt idx="9874" formatCode="0.00">
                  <c:v>197.56129545454544</c:v>
                </c:pt>
                <c:pt idx="9875" formatCode="0.00">
                  <c:v>197.75754828660442</c:v>
                </c:pt>
                <c:pt idx="9876" formatCode="0.00">
                  <c:v>197.56564529580405</c:v>
                </c:pt>
                <c:pt idx="9877" formatCode="0.00">
                  <c:v>197.48016378859242</c:v>
                </c:pt>
                <c:pt idx="9878" formatCode="0.00">
                  <c:v>197.22886134453782</c:v>
                </c:pt>
                <c:pt idx="9879" formatCode="0.00">
                  <c:v>197.31247229551454</c:v>
                </c:pt>
                <c:pt idx="9880" formatCode="0.00">
                  <c:v>197.17290990990992</c:v>
                </c:pt>
                <c:pt idx="9881" formatCode="0.00">
                  <c:v>196.3066486845602</c:v>
                </c:pt>
                <c:pt idx="9882" formatCode="0.00">
                  <c:v>195.43095418220568</c:v>
                </c:pt>
                <c:pt idx="9883" formatCode="0.00">
                  <c:v>195.63192685531234</c:v>
                </c:pt>
                <c:pt idx="9884" formatCode="0.00">
                  <c:v>196.2399692923899</c:v>
                </c:pt>
                <c:pt idx="9885" formatCode="0.00">
                  <c:v>196.2399692923899</c:v>
                </c:pt>
                <c:pt idx="9886" formatCode="0.00">
                  <c:v>196.04426663118684</c:v>
                </c:pt>
                <c:pt idx="9887" formatCode="0.00">
                  <c:v>195.97830557779554</c:v>
                </c:pt>
                <c:pt idx="9888" formatCode="0.00">
                  <c:v>196.73440957446812</c:v>
                </c:pt>
                <c:pt idx="9889" formatCode="0.00">
                  <c:v>196.85052315427365</c:v>
                </c:pt>
                <c:pt idx="9890" formatCode="0.00">
                  <c:v>197.16689661506169</c:v>
                </c:pt>
                <c:pt idx="9891" formatCode="0.00">
                  <c:v>197.13562183997919</c:v>
                </c:pt>
                <c:pt idx="9892" formatCode="0.00">
                  <c:v>197.62111865729901</c:v>
                </c:pt>
                <c:pt idx="9893" formatCode="0.00">
                  <c:v>197.53189723013205</c:v>
                </c:pt>
                <c:pt idx="9894" formatCode="0.00">
                  <c:v>197.55872309273059</c:v>
                </c:pt>
                <c:pt idx="9895" formatCode="0.00">
                  <c:v>197.65951221995931</c:v>
                </c:pt>
                <c:pt idx="9896" formatCode="0.00">
                  <c:v>197.46685587863465</c:v>
                </c:pt>
                <c:pt idx="9897" formatCode="0.00">
                  <c:v>197.26676317109886</c:v>
                </c:pt>
                <c:pt idx="9898" formatCode="0.00">
                  <c:v>198.48678931602598</c:v>
                </c:pt>
                <c:pt idx="9899" formatCode="0.00">
                  <c:v>203.64830287984117</c:v>
                </c:pt>
                <c:pt idx="9900" formatCode="0.00">
                  <c:v>203.07091553469994</c:v>
                </c:pt>
                <c:pt idx="9901" formatCode="0.00">
                  <c:v>199.9105651746188</c:v>
                </c:pt>
                <c:pt idx="9902" formatCode="0.00">
                  <c:v>197.63367696835908</c:v>
                </c:pt>
                <c:pt idx="9903" formatCode="0.00">
                  <c:v>197.63367696835908</c:v>
                </c:pt>
                <c:pt idx="9904" formatCode="0.00">
                  <c:v>197.92674663072776</c:v>
                </c:pt>
                <c:pt idx="9905" formatCode="0.00">
                  <c:v>198.05622801861378</c:v>
                </c:pt>
                <c:pt idx="9906" formatCode="0.00">
                  <c:v>197.92674663072776</c:v>
                </c:pt>
                <c:pt idx="9907" formatCode="0.00">
                  <c:v>197.66329469548137</c:v>
                </c:pt>
                <c:pt idx="9908" formatCode="0.00">
                  <c:v>197.47641463414635</c:v>
                </c:pt>
                <c:pt idx="9909" formatCode="0.00">
                  <c:v>197.58398765432099</c:v>
                </c:pt>
                <c:pt idx="9910" formatCode="0.00">
                  <c:v>197.20583065512983</c:v>
                </c:pt>
                <c:pt idx="9911" formatCode="0.00">
                  <c:v>197.21096828543116</c:v>
                </c:pt>
                <c:pt idx="9912" formatCode="0.00">
                  <c:v>196.91362111801246</c:v>
                </c:pt>
                <c:pt idx="9913" formatCode="0.00">
                  <c:v>196.99145042351773</c:v>
                </c:pt>
                <c:pt idx="9914" formatCode="0.00">
                  <c:v>197.02062118940535</c:v>
                </c:pt>
                <c:pt idx="9915" formatCode="0.00">
                  <c:v>196.88248345035109</c:v>
                </c:pt>
                <c:pt idx="9916" formatCode="0.00">
                  <c:v>196.97071457337029</c:v>
                </c:pt>
                <c:pt idx="9917" formatCode="0.00">
                  <c:v>196.85602325581399</c:v>
                </c:pt>
                <c:pt idx="9918" formatCode="0.00">
                  <c:v>197.02455702311406</c:v>
                </c:pt>
                <c:pt idx="9919" formatCode="0.00">
                  <c:v>196.99922097473848</c:v>
                </c:pt>
                <c:pt idx="9920" formatCode="0.00">
                  <c:v>197.1347948717949</c:v>
                </c:pt>
                <c:pt idx="9921" formatCode="0.00">
                  <c:v>197.16540917289362</c:v>
                </c:pt>
                <c:pt idx="9922" formatCode="0.00">
                  <c:v>197.30833678756483</c:v>
                </c:pt>
                <c:pt idx="9923" formatCode="0.00">
                  <c:v>197.34012835199169</c:v>
                </c:pt>
                <c:pt idx="9924" formatCode="0.00">
                  <c:v>196.90959685863876</c:v>
                </c:pt>
                <c:pt idx="9925" formatCode="0.00">
                  <c:v>196.9397298079453</c:v>
                </c:pt>
                <c:pt idx="9926" formatCode="0.00">
                  <c:v>197.31289426381184</c:v>
                </c:pt>
                <c:pt idx="9927" formatCode="0.00">
                  <c:v>197.74719234856536</c:v>
                </c:pt>
                <c:pt idx="9928" formatCode="0.00">
                  <c:v>197.69744918644972</c:v>
                </c:pt>
                <c:pt idx="9929" formatCode="0.00">
                  <c:v>197.69974698795181</c:v>
                </c:pt>
                <c:pt idx="9930" formatCode="0.00">
                  <c:v>198.05021117678672</c:v>
                </c:pt>
                <c:pt idx="9931" formatCode="0.00">
                  <c:v>197.5228144662544</c:v>
                </c:pt>
                <c:pt idx="9932" formatCode="0.00">
                  <c:v>197.5228144662544</c:v>
                </c:pt>
                <c:pt idx="9933" formatCode="0.00">
                  <c:v>197.81721363392381</c:v>
                </c:pt>
                <c:pt idx="9934" formatCode="0.00">
                  <c:v>198.10470013386887</c:v>
                </c:pt>
                <c:pt idx="9935" formatCode="0.00">
                  <c:v>198.33633333333339</c:v>
                </c:pt>
                <c:pt idx="9936" formatCode="0.00">
                  <c:v>198.24111671087536</c:v>
                </c:pt>
                <c:pt idx="9937" formatCode="0.00">
                  <c:v>198.11444927536235</c:v>
                </c:pt>
                <c:pt idx="9938" formatCode="0.00">
                  <c:v>197.76247698744771</c:v>
                </c:pt>
                <c:pt idx="9939" formatCode="0.00">
                  <c:v>198.12389494163426</c:v>
                </c:pt>
                <c:pt idx="9940" formatCode="0.00">
                  <c:v>198.28210213532293</c:v>
                </c:pt>
                <c:pt idx="9941" formatCode="0.00">
                  <c:v>198.35623222023963</c:v>
                </c:pt>
                <c:pt idx="9942" formatCode="0.00">
                  <c:v>198.58816422435575</c:v>
                </c:pt>
                <c:pt idx="9943" formatCode="0.00">
                  <c:v>198.32839424280354</c:v>
                </c:pt>
                <c:pt idx="9944" formatCode="0.00">
                  <c:v>198.15967827817869</c:v>
                </c:pt>
                <c:pt idx="9945" formatCode="0.00">
                  <c:v>198.51051367478871</c:v>
                </c:pt>
                <c:pt idx="9946" formatCode="0.00">
                  <c:v>198.15223894242652</c:v>
                </c:pt>
                <c:pt idx="9947" formatCode="0.00">
                  <c:v>198.13775514201765</c:v>
                </c:pt>
                <c:pt idx="9948" formatCode="0.00">
                  <c:v>197.91582169788373</c:v>
                </c:pt>
                <c:pt idx="9949" formatCode="0.00">
                  <c:v>197.70182978723409</c:v>
                </c:pt>
                <c:pt idx="9950" formatCode="0.00">
                  <c:v>197.70078662804733</c:v>
                </c:pt>
                <c:pt idx="9951" formatCode="0.00">
                  <c:v>198.19861428916246</c:v>
                </c:pt>
                <c:pt idx="9952" formatCode="0.00">
                  <c:v>197.98395685707402</c:v>
                </c:pt>
                <c:pt idx="9953" formatCode="0.00">
                  <c:v>197.90602884615387</c:v>
                </c:pt>
                <c:pt idx="9954" formatCode="0.00">
                  <c:v>198.37194357743101</c:v>
                </c:pt>
                <c:pt idx="9955" formatCode="0.00">
                  <c:v>199.00483281287535</c:v>
                </c:pt>
                <c:pt idx="9956" formatCode="0.00">
                  <c:v>198.87572858517811</c:v>
                </c:pt>
                <c:pt idx="9957" formatCode="0.00">
                  <c:v>198.75172679045099</c:v>
                </c:pt>
                <c:pt idx="9958" formatCode="0.00">
                  <c:v>199.10152022281429</c:v>
                </c:pt>
                <c:pt idx="9959" formatCode="0.00">
                  <c:v>198.68237833899954</c:v>
                </c:pt>
                <c:pt idx="9960" formatCode="0.00">
                  <c:v>198.95586062378172</c:v>
                </c:pt>
                <c:pt idx="9961" formatCode="0.00">
                  <c:v>198.66814292694846</c:v>
                </c:pt>
                <c:pt idx="9962" formatCode="0.00">
                  <c:v>198.8307810433505</c:v>
                </c:pt>
                <c:pt idx="9963" formatCode="0.00">
                  <c:v>198.83678962890147</c:v>
                </c:pt>
                <c:pt idx="9964" formatCode="0.00">
                  <c:v>198.79482042427236</c:v>
                </c:pt>
                <c:pt idx="9965" formatCode="0.00">
                  <c:v>198.69011171662129</c:v>
                </c:pt>
                <c:pt idx="9966" formatCode="0.00">
                  <c:v>198.6728656382185</c:v>
                </c:pt>
                <c:pt idx="9967" formatCode="0.00">
                  <c:v>198.89602924268934</c:v>
                </c:pt>
                <c:pt idx="9968" formatCode="0.00">
                  <c:v>198.82487248995986</c:v>
                </c:pt>
                <c:pt idx="9969" formatCode="0.00">
                  <c:v>198.86293694829766</c:v>
                </c:pt>
                <c:pt idx="9970" formatCode="0.00">
                  <c:v>199.20057921419524</c:v>
                </c:pt>
                <c:pt idx="9971" formatCode="0.00">
                  <c:v>199.325324929972</c:v>
                </c:pt>
                <c:pt idx="9972" formatCode="0.00">
                  <c:v>199.4512194934766</c:v>
                </c:pt>
                <c:pt idx="9973" formatCode="0.00">
                  <c:v>199.48679239465574</c:v>
                </c:pt>
                <c:pt idx="9974" formatCode="0.00">
                  <c:v>199.01983518184167</c:v>
                </c:pt>
                <c:pt idx="9975" formatCode="0.00">
                  <c:v>199.13978062678066</c:v>
                </c:pt>
                <c:pt idx="9976" formatCode="0.00">
                  <c:v>199.1472604626982</c:v>
                </c:pt>
                <c:pt idx="9977" formatCode="0.00">
                  <c:v>199.07072739119107</c:v>
                </c:pt>
                <c:pt idx="9978" formatCode="0.00">
                  <c:v>198.56264724327153</c:v>
                </c:pt>
                <c:pt idx="9979" formatCode="0.00">
                  <c:v>198.56535602094243</c:v>
                </c:pt>
                <c:pt idx="9980" formatCode="0.00">
                  <c:v>198.82337192247249</c:v>
                </c:pt>
                <c:pt idx="9981" formatCode="0.00">
                  <c:v>199.28298689384013</c:v>
                </c:pt>
                <c:pt idx="9982" formatCode="0.00">
                  <c:v>199.50763069669986</c:v>
                </c:pt>
                <c:pt idx="9983" formatCode="0.00">
                  <c:v>199.85305763688766</c:v>
                </c:pt>
                <c:pt idx="9984" formatCode="0.00">
                  <c:v>199.96250287807433</c:v>
                </c:pt>
                <c:pt idx="9985" formatCode="0.00">
                  <c:v>200.24351778242681</c:v>
                </c:pt>
                <c:pt idx="9986" formatCode="0.00">
                  <c:v>200.53054385964916</c:v>
                </c:pt>
                <c:pt idx="9987" formatCode="0.00">
                  <c:v>200.90487418086505</c:v>
                </c:pt>
                <c:pt idx="9988" formatCode="0.00">
                  <c:v>201.04178074306648</c:v>
                </c:pt>
                <c:pt idx="9989" formatCode="0.00">
                  <c:v>201.46605962343097</c:v>
                </c:pt>
                <c:pt idx="9990" formatCode="0.00">
                  <c:v>201.88989492943023</c:v>
                </c:pt>
                <c:pt idx="9991" formatCode="0.00">
                  <c:v>202.11961092239355</c:v>
                </c:pt>
                <c:pt idx="9992" formatCode="0.00">
                  <c:v>202.40704233080749</c:v>
                </c:pt>
                <c:pt idx="9993" formatCode="0.00">
                  <c:v>202.65854481316961</c:v>
                </c:pt>
                <c:pt idx="9994" formatCode="0.00">
                  <c:v>202.78255270729798</c:v>
                </c:pt>
                <c:pt idx="9995" formatCode="0.00">
                  <c:v>202.89045226262101</c:v>
                </c:pt>
                <c:pt idx="9996" formatCode="0.00">
                  <c:v>203.00398274960799</c:v>
                </c:pt>
                <c:pt idx="9997" formatCode="0.00">
                  <c:v>203.00398274960799</c:v>
                </c:pt>
                <c:pt idx="9998" formatCode="0.00">
                  <c:v>202.98448090005238</c:v>
                </c:pt>
                <c:pt idx="9999" formatCode="0.00">
                  <c:v>203.39176802096986</c:v>
                </c:pt>
                <c:pt idx="10000" formatCode="0.00">
                  <c:v>203.14226509186352</c:v>
                </c:pt>
                <c:pt idx="10001" formatCode="0.00">
                  <c:v>202.89210643889621</c:v>
                </c:pt>
                <c:pt idx="10002" formatCode="0.00">
                  <c:v>202.72768034727704</c:v>
                </c:pt>
                <c:pt idx="10003" formatCode="0.00">
                  <c:v>203.07821739130438</c:v>
                </c:pt>
                <c:pt idx="10004" formatCode="0.00">
                  <c:v>203.23448891235483</c:v>
                </c:pt>
                <c:pt idx="10005" formatCode="0.00">
                  <c:v>203.1871142252777</c:v>
                </c:pt>
                <c:pt idx="10006" formatCode="0.00">
                  <c:v>203.54877106518282</c:v>
                </c:pt>
                <c:pt idx="10007" formatCode="0.00">
                  <c:v>203.70678816033984</c:v>
                </c:pt>
                <c:pt idx="10008" formatCode="0.00">
                  <c:v>203.97510106382984</c:v>
                </c:pt>
                <c:pt idx="10009" formatCode="0.00">
                  <c:v>203.86919174434092</c:v>
                </c:pt>
                <c:pt idx="10010" formatCode="0.00">
                  <c:v>203.90966666666668</c:v>
                </c:pt>
                <c:pt idx="10011" formatCode="0.00">
                  <c:v>204.00979487179492</c:v>
                </c:pt>
                <c:pt idx="10012" formatCode="0.00">
                  <c:v>204.48730406852252</c:v>
                </c:pt>
                <c:pt idx="10013" formatCode="0.00">
                  <c:v>204.64869321533925</c:v>
                </c:pt>
                <c:pt idx="10014" formatCode="0.00">
                  <c:v>204.81068941429342</c:v>
                </c:pt>
                <c:pt idx="10015" formatCode="0.00">
                  <c:v>205.09393186102884</c:v>
                </c:pt>
                <c:pt idx="10016" formatCode="0.00">
                  <c:v>205.3179932523617</c:v>
                </c:pt>
                <c:pt idx="10017" formatCode="0.00">
                  <c:v>205.60377380952383</c:v>
                </c:pt>
                <c:pt idx="10018" formatCode="0.00">
                  <c:v>205.74177678329266</c:v>
                </c:pt>
                <c:pt idx="10019" formatCode="0.00">
                  <c:v>205.52033895080189</c:v>
                </c:pt>
                <c:pt idx="10020" formatCode="0.00">
                  <c:v>205.98576688453161</c:v>
                </c:pt>
                <c:pt idx="10021" formatCode="0.00">
                  <c:v>206.21428275109173</c:v>
                </c:pt>
                <c:pt idx="10022" formatCode="0.00">
                  <c:v>205.99248577680527</c:v>
                </c:pt>
                <c:pt idx="10023" formatCode="0.00">
                  <c:v>206.16030063030971</c:v>
                </c:pt>
                <c:pt idx="10024" formatCode="0.00">
                  <c:v>206.77109549945118</c:v>
                </c:pt>
                <c:pt idx="10025" formatCode="0.00">
                  <c:v>207.14342880703683</c:v>
                </c:pt>
                <c:pt idx="10026" formatCode="0.00">
                  <c:v>207.4546460225709</c:v>
                </c:pt>
                <c:pt idx="10027" formatCode="0.00">
                  <c:v>207.4034185022027</c:v>
                </c:pt>
                <c:pt idx="10028" formatCode="0.00">
                  <c:v>207.7421264811243</c:v>
                </c:pt>
                <c:pt idx="10029" formatCode="0.00">
                  <c:v>208.00735106089834</c:v>
                </c:pt>
                <c:pt idx="10030" formatCode="0.00">
                  <c:v>208.2741508810573</c:v>
                </c:pt>
                <c:pt idx="10031" formatCode="0.00">
                  <c:v>208.47652876410683</c:v>
                </c:pt>
                <c:pt idx="10032" formatCode="0.00">
                  <c:v>208.32513872832374</c:v>
                </c:pt>
                <c:pt idx="10033" formatCode="0.00">
                  <c:v>208.50268363136178</c:v>
                </c:pt>
                <c:pt idx="10034" formatCode="0.00">
                  <c:v>208.73083947223751</c:v>
                </c:pt>
                <c:pt idx="10035" formatCode="0.00">
                  <c:v>208.745015376167</c:v>
                </c:pt>
                <c:pt idx="10036" formatCode="0.00">
                  <c:v>208.69426888217524</c:v>
                </c:pt>
                <c:pt idx="10037" formatCode="0.00">
                  <c:v>208.03909890109895</c:v>
                </c:pt>
                <c:pt idx="10038" formatCode="0.00">
                  <c:v>177.40933479212256</c:v>
                </c:pt>
                <c:pt idx="10039" formatCode="0.00">
                  <c:v>190.42046309458723</c:v>
                </c:pt>
                <c:pt idx="10040" formatCode="0.00">
                  <c:v>196.61149521203836</c:v>
                </c:pt>
                <c:pt idx="10041" formatCode="0.00">
                  <c:v>201.11083798576908</c:v>
                </c:pt>
                <c:pt idx="10042" formatCode="0.00">
                  <c:v>194.14737926330153</c:v>
                </c:pt>
                <c:pt idx="10043" formatCode="0.00">
                  <c:v>207.03988318777292</c:v>
                </c:pt>
                <c:pt idx="10044" formatCode="0.00">
                  <c:v>205.88045513866234</c:v>
                </c:pt>
                <c:pt idx="10045" formatCode="0.00">
                  <c:v>216.5083791791248</c:v>
                </c:pt>
                <c:pt idx="10046" formatCode="0.00">
                  <c:v>215.23765343843439</c:v>
                </c:pt>
                <c:pt idx="10047" formatCode="0.00">
                  <c:v>208.32492286800655</c:v>
                </c:pt>
                <c:pt idx="10048" formatCode="0.00">
                  <c:v>199.03538805970149</c:v>
                </c:pt>
                <c:pt idx="10049" formatCode="0.00">
                  <c:v>197.26028703201305</c:v>
                </c:pt>
                <c:pt idx="10050" formatCode="0.00">
                  <c:v>198.88613432835822</c:v>
                </c:pt>
                <c:pt idx="10051" formatCode="0.00">
                  <c:v>199.51177783813151</c:v>
                </c:pt>
                <c:pt idx="10052" formatCode="0.00">
                  <c:v>197.97073307964124</c:v>
                </c:pt>
                <c:pt idx="10053" formatCode="0.00">
                  <c:v>194.21650734094618</c:v>
                </c:pt>
                <c:pt idx="10054" formatCode="0.00">
                  <c:v>188.85227114495513</c:v>
                </c:pt>
                <c:pt idx="10055" formatCode="0.00">
                  <c:v>185.9538324265506</c:v>
                </c:pt>
                <c:pt idx="10056" formatCode="0.00">
                  <c:v>185.50401796407186</c:v>
                </c:pt>
                <c:pt idx="10057" formatCode="0.00">
                  <c:v>184.28689055268177</c:v>
                </c:pt>
                <c:pt idx="10058" formatCode="0.00">
                  <c:v>182.01776839237061</c:v>
                </c:pt>
                <c:pt idx="10059" formatCode="0.00">
                  <c:v>180.45365484311054</c:v>
                </c:pt>
                <c:pt idx="10060" formatCode="0.00">
                  <c:v>179.84933633633636</c:v>
                </c:pt>
                <c:pt idx="10061" formatCode="0.00">
                  <c:v>179.50302459688444</c:v>
                </c:pt>
                <c:pt idx="10062" formatCode="0.00">
                  <c:v>178.94677120963334</c:v>
                </c:pt>
                <c:pt idx="10063" formatCode="0.00">
                  <c:v>178.34642473265697</c:v>
                </c:pt>
                <c:pt idx="10064" formatCode="0.00">
                  <c:v>177.53867975830818</c:v>
                </c:pt>
                <c:pt idx="10065" formatCode="0.00">
                  <c:v>176.82570627062708</c:v>
                </c:pt>
                <c:pt idx="10066" formatCode="0.00">
                  <c:v>176.48351529346931</c:v>
                </c:pt>
                <c:pt idx="10067" formatCode="0.00">
                  <c:v>176.03231567328919</c:v>
                </c:pt>
                <c:pt idx="10068" formatCode="0.00">
                  <c:v>176.1877720364742</c:v>
                </c:pt>
                <c:pt idx="10069" formatCode="0.00">
                  <c:v>176.09326570716857</c:v>
                </c:pt>
                <c:pt idx="10070" formatCode="0.00">
                  <c:v>176.36360975609759</c:v>
                </c:pt>
                <c:pt idx="10071" formatCode="0.00">
                  <c:v>175.90961393283379</c:v>
                </c:pt>
                <c:pt idx="10072" formatCode="0.00">
                  <c:v>175.70597026951936</c:v>
                </c:pt>
                <c:pt idx="10073" formatCode="0.00">
                  <c:v>175.55598831385643</c:v>
                </c:pt>
                <c:pt idx="10074" formatCode="0.00">
                  <c:v>174.66904120267264</c:v>
                </c:pt>
                <c:pt idx="10075" formatCode="0.00">
                  <c:v>174.56980868838767</c:v>
                </c:pt>
                <c:pt idx="10076" formatCode="0.00">
                  <c:v>174.99100055694797</c:v>
                </c:pt>
                <c:pt idx="10077" formatCode="0.00">
                  <c:v>175.45048259537737</c:v>
                </c:pt>
                <c:pt idx="10078" formatCode="0.00">
                  <c:v>176.54473719376395</c:v>
                </c:pt>
                <c:pt idx="10079" formatCode="0.00">
                  <c:v>177.40883333333338</c:v>
                </c:pt>
                <c:pt idx="10080" formatCode="0.00">
                  <c:v>177.66509547599227</c:v>
                </c:pt>
                <c:pt idx="10081" formatCode="0.00">
                  <c:v>177.20714376908137</c:v>
                </c:pt>
                <c:pt idx="10082" formatCode="0.00">
                  <c:v>176.93525609756102</c:v>
                </c:pt>
                <c:pt idx="10083" formatCode="0.00">
                  <c:v>176.86591678186343</c:v>
                </c:pt>
                <c:pt idx="10084" formatCode="0.00">
                  <c:v>176.64092619113197</c:v>
                </c:pt>
                <c:pt idx="10085" formatCode="0.00">
                  <c:v>176.82570627062708</c:v>
                </c:pt>
                <c:pt idx="10086" formatCode="0.00">
                  <c:v>176.20108347062057</c:v>
                </c:pt>
                <c:pt idx="10087" formatCode="0.00">
                  <c:v>175.41864228978366</c:v>
                </c:pt>
                <c:pt idx="10088" formatCode="0.00">
                  <c:v>174.85189496717723</c:v>
                </c:pt>
                <c:pt idx="10089" formatCode="0.00">
                  <c:v>174.48977595628421</c:v>
                </c:pt>
                <c:pt idx="10090" formatCode="0.00">
                  <c:v>174.3817363834423</c:v>
                </c:pt>
                <c:pt idx="10091" formatCode="0.00">
                  <c:v>174.58277693144726</c:v>
                </c:pt>
                <c:pt idx="10092" formatCode="0.00">
                  <c:v>175.12625366648564</c:v>
                </c:pt>
                <c:pt idx="10093" formatCode="0.00">
                  <c:v>175.48154663774406</c:v>
                </c:pt>
                <c:pt idx="10094" formatCode="0.00">
                  <c:v>175.82017185385658</c:v>
                </c:pt>
                <c:pt idx="10095" formatCode="0.00">
                  <c:v>176.61891731964337</c:v>
                </c:pt>
                <c:pt idx="10096" formatCode="0.00">
                  <c:v>176.86883153347736</c:v>
                </c:pt>
                <c:pt idx="10097" formatCode="0.00">
                  <c:v>177.52109716599193</c:v>
                </c:pt>
                <c:pt idx="10098" formatCode="0.00">
                  <c:v>178.07777732793525</c:v>
                </c:pt>
                <c:pt idx="10099" formatCode="0.00">
                  <c:v>178.62979719146645</c:v>
                </c:pt>
                <c:pt idx="10100" formatCode="0.00">
                  <c:v>178.99665306673873</c:v>
                </c:pt>
                <c:pt idx="10101" formatCode="0.00">
                  <c:v>179.49610810810813</c:v>
                </c:pt>
                <c:pt idx="10102" formatCode="0.00">
                  <c:v>180.10734982427687</c:v>
                </c:pt>
                <c:pt idx="10103" formatCode="0.00">
                  <c:v>180.56657142857142</c:v>
                </c:pt>
                <c:pt idx="10104" formatCode="0.00">
                  <c:v>180.88106495263875</c:v>
                </c:pt>
                <c:pt idx="10105" formatCode="0.00">
                  <c:v>181.39568761853158</c:v>
                </c:pt>
                <c:pt idx="10106" formatCode="0.00">
                  <c:v>182.15521800433839</c:v>
                </c:pt>
                <c:pt idx="10107" formatCode="0.00">
                  <c:v>182.46822388059704</c:v>
                </c:pt>
                <c:pt idx="10108" formatCode="0.00">
                  <c:v>182.94861532192343</c:v>
                </c:pt>
                <c:pt idx="10109" formatCode="0.00">
                  <c:v>183.61702502039705</c:v>
                </c:pt>
                <c:pt idx="10110" formatCode="0.00">
                  <c:v>184.30319073569487</c:v>
                </c:pt>
                <c:pt idx="10111" formatCode="0.00">
                  <c:v>184.88066712141884</c:v>
                </c:pt>
                <c:pt idx="10112" formatCode="0.00">
                  <c:v>185.42114652815746</c:v>
                </c:pt>
                <c:pt idx="10113" formatCode="0.00">
                  <c:v>185.70092773063237</c:v>
                </c:pt>
                <c:pt idx="10114" formatCode="0.00">
                  <c:v>186.18848670139843</c:v>
                </c:pt>
                <c:pt idx="10115" formatCode="0.00">
                  <c:v>186.5079203734212</c:v>
                </c:pt>
                <c:pt idx="10116" formatCode="0.00">
                  <c:v>186.84702090209021</c:v>
                </c:pt>
                <c:pt idx="10117" formatCode="0.00">
                  <c:v>187.13046075461307</c:v>
                </c:pt>
                <c:pt idx="10118" formatCode="0.00">
                  <c:v>187.71804688361831</c:v>
                </c:pt>
                <c:pt idx="10119" formatCode="0.00">
                  <c:v>188.09863535911606</c:v>
                </c:pt>
                <c:pt idx="10120" formatCode="0.00">
                  <c:v>188.11833591374065</c:v>
                </c:pt>
                <c:pt idx="10121" formatCode="0.00">
                  <c:v>188.55729678848292</c:v>
                </c:pt>
                <c:pt idx="10122" formatCode="0.00">
                  <c:v>188.9398292682927</c:v>
                </c:pt>
                <c:pt idx="10123" formatCode="0.00">
                  <c:v>189.20767554076539</c:v>
                </c:pt>
                <c:pt idx="10124" formatCode="0.00">
                  <c:v>189.41799306518723</c:v>
                </c:pt>
                <c:pt idx="10125" formatCode="0.00">
                  <c:v>189.30130701025217</c:v>
                </c:pt>
                <c:pt idx="10126" formatCode="0.00">
                  <c:v>189.60610058187868</c:v>
                </c:pt>
                <c:pt idx="10127" formatCode="0.00">
                  <c:v>189.51147560975613</c:v>
                </c:pt>
                <c:pt idx="10128" formatCode="0.00">
                  <c:v>189.5483185595568</c:v>
                </c:pt>
                <c:pt idx="10129" formatCode="0.00">
                  <c:v>189.64156352062</c:v>
                </c:pt>
                <c:pt idx="10130" formatCode="0.00">
                  <c:v>191.02960210293307</c:v>
                </c:pt>
                <c:pt idx="10131" formatCode="0.00">
                  <c:v>190.09667911479949</c:v>
                </c:pt>
                <c:pt idx="10132" formatCode="0.00">
                  <c:v>189.65595580110499</c:v>
                </c:pt>
                <c:pt idx="10133" formatCode="0.00">
                  <c:v>189.70685505648939</c:v>
                </c:pt>
                <c:pt idx="10134" formatCode="0.00">
                  <c:v>189.72105830583061</c:v>
                </c:pt>
                <c:pt idx="10135" formatCode="0.00">
                  <c:v>189.671319649699</c:v>
                </c:pt>
                <c:pt idx="10136" formatCode="0.00">
                  <c:v>189.51956455142229</c:v>
                </c:pt>
                <c:pt idx="10137" formatCode="0.00">
                  <c:v>189.49892511615195</c:v>
                </c:pt>
                <c:pt idx="10138" formatCode="0.00">
                  <c:v>189.53526167713744</c:v>
                </c:pt>
                <c:pt idx="10139" formatCode="0.00">
                  <c:v>189.49892511615195</c:v>
                </c:pt>
                <c:pt idx="10140" formatCode="0.00">
                  <c:v>189.40556424275562</c:v>
                </c:pt>
                <c:pt idx="10141" formatCode="0.00">
                  <c:v>189.31327359781127</c:v>
                </c:pt>
                <c:pt idx="10142" formatCode="0.00">
                  <c:v>186.0964701696771</c:v>
                </c:pt>
                <c:pt idx="10143" formatCode="0.00">
                  <c:v>178.29724657534251</c:v>
                </c:pt>
                <c:pt idx="10144" formatCode="0.00">
                  <c:v>180.39931376851345</c:v>
                </c:pt>
                <c:pt idx="10145" formatCode="0.00">
                  <c:v>183.52740724478596</c:v>
                </c:pt>
                <c:pt idx="10146" formatCode="0.00">
                  <c:v>184.88319230769235</c:v>
                </c:pt>
                <c:pt idx="10147" formatCode="0.00">
                  <c:v>187.98150935093511</c:v>
                </c:pt>
                <c:pt idx="10148" formatCode="0.00">
                  <c:v>193.5474162995595</c:v>
                </c:pt>
                <c:pt idx="10149" formatCode="0.00">
                  <c:v>192.94795038588757</c:v>
                </c:pt>
                <c:pt idx="10150" formatCode="0.00">
                  <c:v>194.89345278851465</c:v>
                </c:pt>
                <c:pt idx="10151" formatCode="0.00">
                  <c:v>196.03028907330568</c:v>
                </c:pt>
                <c:pt idx="10152" formatCode="0.00">
                  <c:v>187.75870160843041</c:v>
                </c:pt>
                <c:pt idx="10153" formatCode="0.00">
                  <c:v>156.64520005619559</c:v>
                </c:pt>
                <c:pt idx="10154" formatCode="0.00">
                  <c:v>145.10461490683232</c:v>
                </c:pt>
                <c:pt idx="10155" formatCode="0.00">
                  <c:v>152.44257746478877</c:v>
                </c:pt>
                <c:pt idx="10156" formatCode="0.00">
                  <c:v>175.77880135440182</c:v>
                </c:pt>
                <c:pt idx="10157" formatCode="0.00">
                  <c:v>189.20728733031675</c:v>
                </c:pt>
                <c:pt idx="10158" formatCode="0.00">
                  <c:v>177.43601160486841</c:v>
                </c:pt>
                <c:pt idx="10159" formatCode="0.00">
                  <c:v>159.26385082246173</c:v>
                </c:pt>
                <c:pt idx="10160" formatCode="0.00">
                  <c:v>154.61700682011937</c:v>
                </c:pt>
                <c:pt idx="10161" formatCode="0.00">
                  <c:v>152.88800000000006</c:v>
                </c:pt>
                <c:pt idx="10162" formatCode="0.00">
                  <c:v>155.26071819737592</c:v>
                </c:pt>
                <c:pt idx="10163" formatCode="0.00">
                  <c:v>156.46300000000005</c:v>
                </c:pt>
                <c:pt idx="10164" formatCode="0.00">
                  <c:v>152.75026388093877</c:v>
                </c:pt>
                <c:pt idx="10165" formatCode="0.00">
                  <c:v>148.56893803786576</c:v>
                </c:pt>
                <c:pt idx="10166" formatCode="0.00">
                  <c:v>146.7788627619868</c:v>
                </c:pt>
                <c:pt idx="10167" formatCode="0.00">
                  <c:v>147.51443678160922</c:v>
                </c:pt>
                <c:pt idx="10168" formatCode="0.00">
                  <c:v>150.45664577343305</c:v>
                </c:pt>
                <c:pt idx="10169" formatCode="0.00">
                  <c:v>154.38084584411851</c:v>
                </c:pt>
                <c:pt idx="10170" formatCode="0.00">
                  <c:v>157.55572151898735</c:v>
                </c:pt>
                <c:pt idx="10171" formatCode="0.00">
                  <c:v>159.49401265822786</c:v>
                </c:pt>
                <c:pt idx="10172" formatCode="0.00">
                  <c:v>160.99717721518988</c:v>
                </c:pt>
                <c:pt idx="10173" formatCode="0.00">
                  <c:v>161.90698734177218</c:v>
                </c:pt>
                <c:pt idx="10174" formatCode="0.00">
                  <c:v>162.13178055795225</c:v>
                </c:pt>
                <c:pt idx="10175" formatCode="0.00">
                  <c:v>162.44978160919541</c:v>
                </c:pt>
                <c:pt idx="10176" formatCode="0.00">
                  <c:v>162.727757393052</c:v>
                </c:pt>
                <c:pt idx="10177" formatCode="0.00">
                  <c:v>163.28318900343646</c:v>
                </c:pt>
                <c:pt idx="10178" formatCode="0.00">
                  <c:v>164.04514285714288</c:v>
                </c:pt>
                <c:pt idx="10179" formatCode="0.00">
                  <c:v>164.69950114155253</c:v>
                </c:pt>
                <c:pt idx="10180" formatCode="0.00">
                  <c:v>165.87411111111115</c:v>
                </c:pt>
                <c:pt idx="10181" formatCode="0.00">
                  <c:v>166.52266733011092</c:v>
                </c:pt>
                <c:pt idx="10182" formatCode="0.00">
                  <c:v>166.89769184890662</c:v>
                </c:pt>
                <c:pt idx="10183" formatCode="0.00">
                  <c:v>166.90707260351675</c:v>
                </c:pt>
                <c:pt idx="10184" formatCode="0.00">
                  <c:v>167.3862993197279</c:v>
                </c:pt>
                <c:pt idx="10185" formatCode="0.00">
                  <c:v>167.86199518822531</c:v>
                </c:pt>
                <c:pt idx="10186" formatCode="0.00">
                  <c:v>167.91977966101697</c:v>
                </c:pt>
                <c:pt idx="10187" formatCode="0.00">
                  <c:v>168.29079345372463</c:v>
                </c:pt>
                <c:pt idx="10188" formatCode="0.00">
                  <c:v>168.71387397800959</c:v>
                </c:pt>
                <c:pt idx="10189" formatCode="0.00">
                  <c:v>168.98130985915498</c:v>
                </c:pt>
                <c:pt idx="10190" formatCode="0.00">
                  <c:v>169.35431230639259</c:v>
                </c:pt>
                <c:pt idx="10191" formatCode="0.00">
                  <c:v>169.82878947368425</c:v>
                </c:pt>
                <c:pt idx="10192" formatCode="0.00">
                  <c:v>169.78024866234867</c:v>
                </c:pt>
                <c:pt idx="10193" formatCode="0.00">
                  <c:v>169.56229577464794</c:v>
                </c:pt>
                <c:pt idx="10194" formatCode="0.00">
                  <c:v>168.40032394366202</c:v>
                </c:pt>
                <c:pt idx="10195" formatCode="0.00">
                  <c:v>167.7198527918782</c:v>
                </c:pt>
                <c:pt idx="10196" formatCode="0.00">
                  <c:v>167.19312422360252</c:v>
                </c:pt>
                <c:pt idx="10197" formatCode="0.00">
                  <c:v>166.71568361581924</c:v>
                </c:pt>
                <c:pt idx="10198" formatCode="0.00">
                  <c:v>166.49801131221722</c:v>
                </c:pt>
                <c:pt idx="10199" formatCode="0.00">
                  <c:v>167.86199518822531</c:v>
                </c:pt>
                <c:pt idx="10200" formatCode="0.00">
                  <c:v>168.70770404984427</c:v>
                </c:pt>
                <c:pt idx="10201" formatCode="0.00">
                  <c:v>168.28269954648528</c:v>
                </c:pt>
                <c:pt idx="10202" formatCode="0.00">
                  <c:v>167.3360289279637</c:v>
                </c:pt>
                <c:pt idx="10203" formatCode="0.00">
                  <c:v>166.47993159239286</c:v>
                </c:pt>
                <c:pt idx="10204" formatCode="0.00">
                  <c:v>166.26093975561244</c:v>
                </c:pt>
                <c:pt idx="10205" formatCode="0.00">
                  <c:v>166.46993575895397</c:v>
                </c:pt>
                <c:pt idx="10206" formatCode="0.00">
                  <c:v>166.20990076769974</c:v>
                </c:pt>
                <c:pt idx="10207" formatCode="0.00">
                  <c:v>165.83366609735273</c:v>
                </c:pt>
                <c:pt idx="10208" formatCode="0.00">
                  <c:v>165.88629157175401</c:v>
                </c:pt>
                <c:pt idx="10209" formatCode="0.00">
                  <c:v>165.77005329153607</c:v>
                </c:pt>
                <c:pt idx="10210" formatCode="0.00">
                  <c:v>165.49674215630347</c:v>
                </c:pt>
                <c:pt idx="10211" formatCode="0.00">
                  <c:v>165.39245791726108</c:v>
                </c:pt>
                <c:pt idx="10212" formatCode="0.00">
                  <c:v>165.4450776255708</c:v>
                </c:pt>
                <c:pt idx="10213" formatCode="0.00">
                  <c:v>165.60311710939735</c:v>
                </c:pt>
                <c:pt idx="10214" formatCode="0.00">
                  <c:v>165.70862732209207</c:v>
                </c:pt>
                <c:pt idx="10215" formatCode="0.00">
                  <c:v>165.69629997140407</c:v>
                </c:pt>
                <c:pt idx="10216" formatCode="0.00">
                  <c:v>165.43448169336384</c:v>
                </c:pt>
                <c:pt idx="10217" formatCode="0.00">
                  <c:v>164.84452173913044</c:v>
                </c:pt>
                <c:pt idx="10218" formatCode="0.00">
                  <c:v>164.94923105519018</c:v>
                </c:pt>
                <c:pt idx="10219" formatCode="0.00">
                  <c:v>164.90942857142861</c:v>
                </c:pt>
                <c:pt idx="10220" formatCode="0.00">
                  <c:v>165.02612036508842</c:v>
                </c:pt>
                <c:pt idx="10221" formatCode="0.00">
                  <c:v>165.35064940239047</c:v>
                </c:pt>
                <c:pt idx="10222" formatCode="0.00">
                  <c:v>165.16478571428573</c:v>
                </c:pt>
                <c:pt idx="10223" formatCode="0.00">
                  <c:v>165.48698190045249</c:v>
                </c:pt>
                <c:pt idx="10224" formatCode="0.00">
                  <c:v>165.76652112676058</c:v>
                </c:pt>
                <c:pt idx="10225" formatCode="0.00">
                  <c:v>166.0143997760359</c:v>
                </c:pt>
                <c:pt idx="10226" formatCode="0.00">
                  <c:v>165.98232515337423</c:v>
                </c:pt>
                <c:pt idx="10227" formatCode="0.00">
                  <c:v>166.21474708818636</c:v>
                </c:pt>
                <c:pt idx="10228" formatCode="0.00">
                  <c:v>166.29802747252751</c:v>
                </c:pt>
                <c:pt idx="10229" formatCode="0.00">
                  <c:v>166.30831292332704</c:v>
                </c:pt>
                <c:pt idx="10230" formatCode="0.00">
                  <c:v>166.49015053763443</c:v>
                </c:pt>
                <c:pt idx="10231" formatCode="0.00">
                  <c:v>166.62148678943157</c:v>
                </c:pt>
                <c:pt idx="10232" formatCode="0.00">
                  <c:v>166.22078364116098</c:v>
                </c:pt>
                <c:pt idx="10233" formatCode="0.00">
                  <c:v>166.11882701855245</c:v>
                </c:pt>
                <c:pt idx="10234" formatCode="0.00">
                  <c:v>166.14348558815894</c:v>
                </c:pt>
                <c:pt idx="10235" formatCode="0.00">
                  <c:v>166.26493798449613</c:v>
                </c:pt>
                <c:pt idx="10236" formatCode="0.00">
                  <c:v>166.39120512820512</c:v>
                </c:pt>
                <c:pt idx="10237" formatCode="0.00">
                  <c:v>166.15079527559058</c:v>
                </c:pt>
                <c:pt idx="10238" formatCode="0.00">
                  <c:v>166.27725327951569</c:v>
                </c:pt>
                <c:pt idx="10239" formatCode="0.00">
                  <c:v>166.48614257028115</c:v>
                </c:pt>
                <c:pt idx="10240" formatCode="0.00">
                  <c:v>166.37041017964074</c:v>
                </c:pt>
                <c:pt idx="10241" formatCode="0.00">
                  <c:v>166.61406911984088</c:v>
                </c:pt>
                <c:pt idx="10242" formatCode="0.00">
                  <c:v>166.56959203980099</c:v>
                </c:pt>
                <c:pt idx="10243" formatCode="0.00">
                  <c:v>166.61745717131478</c:v>
                </c:pt>
                <c:pt idx="10244" formatCode="0.00">
                  <c:v>166.60886138120171</c:v>
                </c:pt>
                <c:pt idx="10245" formatCode="0.00">
                  <c:v>166.70145098528315</c:v>
                </c:pt>
                <c:pt idx="10246" formatCode="0.00">
                  <c:v>166.74778043912178</c:v>
                </c:pt>
                <c:pt idx="10247" formatCode="0.00">
                  <c:v>166.96767032967037</c:v>
                </c:pt>
                <c:pt idx="10248" formatCode="0.00">
                  <c:v>167.15362500000003</c:v>
                </c:pt>
                <c:pt idx="10249" formatCode="0.00">
                  <c:v>167.23889531680442</c:v>
                </c:pt>
                <c:pt idx="10250" formatCode="0.00">
                  <c:v>167.32670826010551</c:v>
                </c:pt>
                <c:pt idx="10251" formatCode="0.00">
                  <c:v>167.3156216284346</c:v>
                </c:pt>
                <c:pt idx="10252" formatCode="0.00">
                  <c:v>167.43595995945262</c:v>
                </c:pt>
                <c:pt idx="10253" formatCode="0.00">
                  <c:v>167.85493794506613</c:v>
                </c:pt>
                <c:pt idx="10254" formatCode="0.00">
                  <c:v>167.55244345162117</c:v>
                </c:pt>
                <c:pt idx="10255" formatCode="0.00">
                  <c:v>167.25787704918034</c:v>
                </c:pt>
                <c:pt idx="10256" formatCode="0.00">
                  <c:v>168.2079653223735</c:v>
                </c:pt>
                <c:pt idx="10257" formatCode="0.00">
                  <c:v>168.92494644696191</c:v>
                </c:pt>
                <c:pt idx="10258" formatCode="0.00">
                  <c:v>169.16155446566862</c:v>
                </c:pt>
                <c:pt idx="10259" formatCode="0.00">
                  <c:v>169.25323791052497</c:v>
                </c:pt>
                <c:pt idx="10260" formatCode="0.00">
                  <c:v>169.01520321410058</c:v>
                </c:pt>
                <c:pt idx="10261" formatCode="0.00">
                  <c:v>168.81177890361135</c:v>
                </c:pt>
                <c:pt idx="10262" formatCode="0.00">
                  <c:v>168.9523387138766</c:v>
                </c:pt>
                <c:pt idx="10263" formatCode="0.00">
                  <c:v>169.34459405165671</c:v>
                </c:pt>
                <c:pt idx="10264" formatCode="0.00">
                  <c:v>169.82380020920505</c:v>
                </c:pt>
                <c:pt idx="10265" formatCode="0.00">
                  <c:v>170.26457150340494</c:v>
                </c:pt>
                <c:pt idx="10266" formatCode="0.00">
                  <c:v>170.4678674888481</c:v>
                </c:pt>
                <c:pt idx="10267" formatCode="0.00">
                  <c:v>170.80275032851515</c:v>
                </c:pt>
                <c:pt idx="10268" formatCode="0.00">
                  <c:v>170.95772229534086</c:v>
                </c:pt>
                <c:pt idx="10269" formatCode="0.00">
                  <c:v>171.14943553915111</c:v>
                </c:pt>
                <c:pt idx="10270" formatCode="0.00">
                  <c:v>171.15482058047496</c:v>
                </c:pt>
                <c:pt idx="10271" formatCode="0.00">
                  <c:v>171.24675594294771</c:v>
                </c:pt>
                <c:pt idx="10272" formatCode="0.00">
                  <c:v>171.39761538461539</c:v>
                </c:pt>
                <c:pt idx="10273" formatCode="0.00">
                  <c:v>171.39761538461539</c:v>
                </c:pt>
                <c:pt idx="10274" formatCode="0.00">
                  <c:v>171.49832134355989</c:v>
                </c:pt>
                <c:pt idx="10275" formatCode="0.00">
                  <c:v>171.50400052938062</c:v>
                </c:pt>
                <c:pt idx="10276" formatCode="0.00">
                  <c:v>171.59913389785655</c:v>
                </c:pt>
                <c:pt idx="10277" formatCode="0.00">
                  <c:v>171.49832134355989</c:v>
                </c:pt>
                <c:pt idx="10278" formatCode="0.00">
                  <c:v>171.59913389785655</c:v>
                </c:pt>
                <c:pt idx="10279" formatCode="0.00">
                  <c:v>171.4004076029567</c:v>
                </c:pt>
                <c:pt idx="10280" formatCode="0.00">
                  <c:v>171.5984430379747</c:v>
                </c:pt>
                <c:pt idx="10281" formatCode="0.00">
                  <c:v>171.50062832324295</c:v>
                </c:pt>
                <c:pt idx="10282" formatCode="0.00">
                  <c:v>171.64785804416405</c:v>
                </c:pt>
                <c:pt idx="10283" formatCode="0.00">
                  <c:v>171.69219075144508</c:v>
                </c:pt>
                <c:pt idx="10284" formatCode="0.00">
                  <c:v>171.79470123391968</c:v>
                </c:pt>
                <c:pt idx="10285" formatCode="0.00">
                  <c:v>171.88304982953059</c:v>
                </c:pt>
                <c:pt idx="10286" formatCode="0.00">
                  <c:v>171.78525130890054</c:v>
                </c:pt>
                <c:pt idx="10287" formatCode="0.00">
                  <c:v>172.23125085100813</c:v>
                </c:pt>
                <c:pt idx="10288" formatCode="0.00">
                  <c:v>172.18119371727749</c:v>
                </c:pt>
                <c:pt idx="10289" formatCode="0.00">
                  <c:v>172.03117944023023</c:v>
                </c:pt>
                <c:pt idx="10290" formatCode="0.00">
                  <c:v>172.16890695243075</c:v>
                </c:pt>
                <c:pt idx="10291" formatCode="0.00">
                  <c:v>172.37046015155479</c:v>
                </c:pt>
                <c:pt idx="10292" formatCode="0.00">
                  <c:v>172.42047516989027</c:v>
                </c:pt>
                <c:pt idx="10293" formatCode="0.00">
                  <c:v>172.62079696493987</c:v>
                </c:pt>
                <c:pt idx="10294" formatCode="0.00">
                  <c:v>172.90781268011534</c:v>
                </c:pt>
                <c:pt idx="10295" formatCode="0.00">
                  <c:v>172.82063178599532</c:v>
                </c:pt>
                <c:pt idx="10296" formatCode="0.00">
                  <c:v>173.10858823529412</c:v>
                </c:pt>
                <c:pt idx="10297" formatCode="0.00">
                  <c:v>173.16599684542592</c:v>
                </c:pt>
                <c:pt idx="10298" formatCode="0.00">
                  <c:v>173.22352631578951</c:v>
                </c:pt>
                <c:pt idx="10299" formatCode="0.00">
                  <c:v>173.46949881360405</c:v>
                </c:pt>
                <c:pt idx="10300" formatCode="0.00">
                  <c:v>173.46944139387543</c:v>
                </c:pt>
                <c:pt idx="10301" formatCode="0.00">
                  <c:v>173.77476626123749</c:v>
                </c:pt>
                <c:pt idx="10302" formatCode="0.00">
                  <c:v>173.97181885593221</c:v>
                </c:pt>
                <c:pt idx="10303" formatCode="0.00">
                  <c:v>174.33019288936057</c:v>
                </c:pt>
                <c:pt idx="10304" formatCode="0.00">
                  <c:v>174.63843183630081</c:v>
                </c:pt>
                <c:pt idx="10305" formatCode="0.00">
                  <c:v>175.04240393826501</c:v>
                </c:pt>
                <c:pt idx="10306" formatCode="0.00">
                  <c:v>175.44115249266864</c:v>
                </c:pt>
                <c:pt idx="10307" formatCode="0.00">
                  <c:v>175.84749012279764</c:v>
                </c:pt>
                <c:pt idx="10308" formatCode="0.00">
                  <c:v>176.10789441325849</c:v>
                </c:pt>
                <c:pt idx="10309" formatCode="0.00">
                  <c:v>176.46389644099551</c:v>
                </c:pt>
                <c:pt idx="10310" formatCode="0.00">
                  <c:v>176.87312861736339</c:v>
                </c:pt>
                <c:pt idx="10311" formatCode="0.00">
                  <c:v>177.02520821035685</c:v>
                </c:pt>
                <c:pt idx="10312" formatCode="0.00">
                  <c:v>177.03542212674543</c:v>
                </c:pt>
                <c:pt idx="10313" formatCode="0.00">
                  <c:v>177.14075389575498</c:v>
                </c:pt>
                <c:pt idx="10314" formatCode="0.00">
                  <c:v>177.24619892473117</c:v>
                </c:pt>
                <c:pt idx="10315" formatCode="0.00">
                  <c:v>177.13531182795703</c:v>
                </c:pt>
                <c:pt idx="10316" formatCode="0.00">
                  <c:v>176.94034354015585</c:v>
                </c:pt>
                <c:pt idx="10317" formatCode="0.00">
                  <c:v>176.66765022782099</c:v>
                </c:pt>
                <c:pt idx="10318" formatCode="0.00">
                  <c:v>176.24172766070953</c:v>
                </c:pt>
                <c:pt idx="10319" formatCode="0.00">
                  <c:v>176.32882446808512</c:v>
                </c:pt>
                <c:pt idx="10320" formatCode="0.00">
                  <c:v>176.28057188498403</c:v>
                </c:pt>
                <c:pt idx="10321" formatCode="0.00">
                  <c:v>176.02695163433432</c:v>
                </c:pt>
                <c:pt idx="10322" formatCode="0.00">
                  <c:v>175.71650225524016</c:v>
                </c:pt>
                <c:pt idx="10323" formatCode="0.00">
                  <c:v>175.70745917285265</c:v>
                </c:pt>
                <c:pt idx="10324" formatCode="0.00">
                  <c:v>175.51008454810503</c:v>
                </c:pt>
                <c:pt idx="10325" formatCode="0.00">
                  <c:v>175.61941399416912</c:v>
                </c:pt>
                <c:pt idx="10326" formatCode="0.00">
                  <c:v>175.54466226912933</c:v>
                </c:pt>
                <c:pt idx="10327" formatCode="0.00">
                  <c:v>175.57550000000003</c:v>
                </c:pt>
                <c:pt idx="10328" formatCode="0.00">
                  <c:v>175.56394537815126</c:v>
                </c:pt>
                <c:pt idx="10329" formatCode="0.00">
                  <c:v>175.43177115334552</c:v>
                </c:pt>
                <c:pt idx="10330" formatCode="0.00">
                  <c:v>175.45744444444446</c:v>
                </c:pt>
                <c:pt idx="10331" formatCode="0.00">
                  <c:v>175.13690407426512</c:v>
                </c:pt>
                <c:pt idx="10332" formatCode="0.00">
                  <c:v>175.46065204003085</c:v>
                </c:pt>
                <c:pt idx="10333" formatCode="0.00">
                  <c:v>175.93096975134583</c:v>
                </c:pt>
                <c:pt idx="10334" formatCode="0.00">
                  <c:v>175.45210256410257</c:v>
                </c:pt>
                <c:pt idx="10335" formatCode="0.00">
                  <c:v>175.01453806716228</c:v>
                </c:pt>
                <c:pt idx="10336" formatCode="0.00">
                  <c:v>174.67497183098592</c:v>
                </c:pt>
                <c:pt idx="10337" formatCode="0.00">
                  <c:v>174.69086611951786</c:v>
                </c:pt>
                <c:pt idx="10338" formatCode="0.00">
                  <c:v>174.88340842537889</c:v>
                </c:pt>
                <c:pt idx="10339" formatCode="0.00">
                  <c:v>174.60224897119343</c:v>
                </c:pt>
                <c:pt idx="10340" formatCode="0.00">
                  <c:v>174.84341688111169</c:v>
                </c:pt>
                <c:pt idx="10341" formatCode="0.00">
                  <c:v>174.84341688111169</c:v>
                </c:pt>
                <c:pt idx="10342" formatCode="0.00">
                  <c:v>174.99316997167139</c:v>
                </c:pt>
                <c:pt idx="10343" formatCode="0.00">
                  <c:v>175.18697472272379</c:v>
                </c:pt>
                <c:pt idx="10344" formatCode="0.00">
                  <c:v>175.28948578811369</c:v>
                </c:pt>
                <c:pt idx="10345" formatCode="0.00">
                  <c:v>175.2081566951567</c:v>
                </c:pt>
                <c:pt idx="10346" formatCode="0.00">
                  <c:v>175.31967359127503</c:v>
                </c:pt>
                <c:pt idx="10347" formatCode="0.00">
                  <c:v>175.33295831162062</c:v>
                </c:pt>
                <c:pt idx="10348" formatCode="0.00">
                  <c:v>175.69976432121373</c:v>
                </c:pt>
                <c:pt idx="10349" formatCode="0.00">
                  <c:v>176.20808670520233</c:v>
                </c:pt>
                <c:pt idx="10350" formatCode="0.00">
                  <c:v>176.22815311510033</c:v>
                </c:pt>
                <c:pt idx="10351" formatCode="0.00">
                  <c:v>176.40965693817992</c:v>
                </c:pt>
                <c:pt idx="10352" formatCode="0.00">
                  <c:v>176.88633333333337</c:v>
                </c:pt>
                <c:pt idx="10353" formatCode="0.00">
                  <c:v>177.01032262382867</c:v>
                </c:pt>
                <c:pt idx="10354" formatCode="0.00">
                  <c:v>177.13531182795703</c:v>
                </c:pt>
                <c:pt idx="10355" formatCode="0.00">
                  <c:v>177.46807285483001</c:v>
                </c:pt>
                <c:pt idx="10356" formatCode="0.00">
                  <c:v>177.80335752979417</c:v>
                </c:pt>
                <c:pt idx="10357" formatCode="0.00">
                  <c:v>177.97548980701279</c:v>
                </c:pt>
                <c:pt idx="10358" formatCode="0.00">
                  <c:v>178.24998555464703</c:v>
                </c:pt>
                <c:pt idx="10359" formatCode="0.00">
                  <c:v>178.57997648988521</c:v>
                </c:pt>
                <c:pt idx="10360" formatCode="0.00">
                  <c:v>178.89998630136986</c:v>
                </c:pt>
                <c:pt idx="10361" formatCode="0.00">
                  <c:v>179.0326320702911</c:v>
                </c:pt>
                <c:pt idx="10362" formatCode="0.00">
                  <c:v>179.71657634112793</c:v>
                </c:pt>
                <c:pt idx="10363" formatCode="0.00">
                  <c:v>179.86381200110105</c:v>
                </c:pt>
                <c:pt idx="10364" formatCode="0.00">
                  <c:v>180.18356718061679</c:v>
                </c:pt>
                <c:pt idx="10365" formatCode="0.00">
                  <c:v>180.63306079027359</c:v>
                </c:pt>
                <c:pt idx="10366" formatCode="0.00">
                  <c:v>180.52206344410877</c:v>
                </c:pt>
                <c:pt idx="10367" formatCode="0.00">
                  <c:v>180.57218534718427</c:v>
                </c:pt>
                <c:pt idx="10368" formatCode="0.00">
                  <c:v>180.95841484716158</c:v>
                </c:pt>
                <c:pt idx="10369" formatCode="0.00">
                  <c:v>181.27094189519417</c:v>
                </c:pt>
                <c:pt idx="10370" formatCode="0.00">
                  <c:v>181.72968909825033</c:v>
                </c:pt>
                <c:pt idx="10371" formatCode="0.00">
                  <c:v>181.97736198611852</c:v>
                </c:pt>
                <c:pt idx="10372" formatCode="0.00">
                  <c:v>181.90443690349952</c:v>
                </c:pt>
                <c:pt idx="10373" formatCode="0.00">
                  <c:v>182.38583236994222</c:v>
                </c:pt>
                <c:pt idx="10374" formatCode="0.00">
                  <c:v>182.50738788827985</c:v>
                </c:pt>
                <c:pt idx="10375" formatCode="0.00">
                  <c:v>182.32946876613323</c:v>
                </c:pt>
                <c:pt idx="10376" formatCode="0.00">
                  <c:v>182.62797052037939</c:v>
                </c:pt>
                <c:pt idx="10377" formatCode="0.00">
                  <c:v>182.78234826883914</c:v>
                </c:pt>
                <c:pt idx="10378" formatCode="0.00">
                  <c:v>183.10053784056512</c:v>
                </c:pt>
                <c:pt idx="10379" formatCode="0.00">
                  <c:v>182.89737499999998</c:v>
                </c:pt>
                <c:pt idx="10380" formatCode="0.00">
                  <c:v>183.16056340129288</c:v>
                </c:pt>
                <c:pt idx="10381" formatCode="0.00">
                  <c:v>183.34513577799805</c:v>
                </c:pt>
                <c:pt idx="10382" formatCode="0.00">
                  <c:v>183.23089161098738</c:v>
                </c:pt>
                <c:pt idx="10383" formatCode="0.00">
                  <c:v>183.74302720751919</c:v>
                </c:pt>
                <c:pt idx="10384" formatCode="0.00">
                  <c:v>183.53027541954589</c:v>
                </c:pt>
                <c:pt idx="10385" formatCode="0.00">
                  <c:v>184.14570083785119</c:v>
                </c:pt>
                <c:pt idx="10386" formatCode="0.00">
                  <c:v>184.07479082387769</c:v>
                </c:pt>
                <c:pt idx="10387" formatCode="0.00">
                  <c:v>185.58036711990115</c:v>
                </c:pt>
                <c:pt idx="10388" formatCode="0.00">
                  <c:v>185.06395462434915</c:v>
                </c:pt>
                <c:pt idx="10389" formatCode="0.00">
                  <c:v>184.7179689440994</c:v>
                </c:pt>
                <c:pt idx="10390" formatCode="0.00">
                  <c:v>184.33491780821925</c:v>
                </c:pt>
                <c:pt idx="10391" formatCode="0.00">
                  <c:v>184.21125436408977</c:v>
                </c:pt>
                <c:pt idx="10392" formatCode="0.00">
                  <c:v>184.17542514970066</c:v>
                </c:pt>
                <c:pt idx="10393" formatCode="0.00">
                  <c:v>184.23951174412795</c:v>
                </c:pt>
                <c:pt idx="10394" formatCode="0.00">
                  <c:v>184.4565261707989</c:v>
                </c:pt>
                <c:pt idx="10395" formatCode="0.00">
                  <c:v>184.44948004017073</c:v>
                </c:pt>
                <c:pt idx="10396" formatCode="0.00">
                  <c:v>184.40491232048379</c:v>
                </c:pt>
                <c:pt idx="10397" formatCode="0.00">
                  <c:v>184.56453203342619</c:v>
                </c:pt>
                <c:pt idx="10398" formatCode="0.00">
                  <c:v>184.58715415924701</c:v>
                </c:pt>
                <c:pt idx="10399" formatCode="0.00">
                  <c:v>184.52003324808189</c:v>
                </c:pt>
                <c:pt idx="10400" formatCode="0.00">
                  <c:v>184.59223848726526</c:v>
                </c:pt>
                <c:pt idx="10401" formatCode="0.00">
                  <c:v>184.68242790577276</c:v>
                </c:pt>
                <c:pt idx="10402" formatCode="0.00">
                  <c:v>184.95403098151525</c:v>
                </c:pt>
                <c:pt idx="10403" formatCode="0.00">
                  <c:v>185.49648190875723</c:v>
                </c:pt>
                <c:pt idx="10404" formatCode="0.00">
                  <c:v>185.88437203166231</c:v>
                </c:pt>
                <c:pt idx="10405" formatCode="0.00">
                  <c:v>186.02294694960213</c:v>
                </c:pt>
                <c:pt idx="10406" formatCode="0.00">
                  <c:v>186.05300000000003</c:v>
                </c:pt>
                <c:pt idx="10407" formatCode="0.00">
                  <c:v>186.58121227552937</c:v>
                </c:pt>
                <c:pt idx="10408" formatCode="0.00">
                  <c:v>186.55958050619282</c:v>
                </c:pt>
                <c:pt idx="10409" formatCode="0.00">
                  <c:v>186.91005485004055</c:v>
                </c:pt>
                <c:pt idx="10410" formatCode="0.00">
                  <c:v>187.09554397834913</c:v>
                </c:pt>
                <c:pt idx="10411" formatCode="0.00">
                  <c:v>187.00230119176601</c:v>
                </c:pt>
                <c:pt idx="10412" formatCode="0.00">
                  <c:v>187.18859523809525</c:v>
                </c:pt>
                <c:pt idx="10413" formatCode="0.00">
                  <c:v>187.20730191736433</c:v>
                </c:pt>
                <c:pt idx="10414" formatCode="0.00">
                  <c:v>187.4667860414983</c:v>
                </c:pt>
                <c:pt idx="10415" formatCode="0.00">
                  <c:v>187.65037590555409</c:v>
                </c:pt>
                <c:pt idx="10416" formatCode="0.00">
                  <c:v>187.53866158781076</c:v>
                </c:pt>
                <c:pt idx="10417" formatCode="0.00">
                  <c:v>187.57342496679948</c:v>
                </c:pt>
                <c:pt idx="10418" formatCode="0.00">
                  <c:v>187.7151836358853</c:v>
                </c:pt>
                <c:pt idx="10419" formatCode="0.00">
                  <c:v>187.60343523586138</c:v>
                </c:pt>
                <c:pt idx="10420" formatCode="0.00">
                  <c:v>188.08018346253229</c:v>
                </c:pt>
                <c:pt idx="10421" formatCode="0.00">
                  <c:v>188.30173239436621</c:v>
                </c:pt>
                <c:pt idx="10422" formatCode="0.00">
                  <c:v>188.18710601065183</c:v>
                </c:pt>
                <c:pt idx="10423" formatCode="0.00">
                  <c:v>188.76544913338361</c:v>
                </c:pt>
                <c:pt idx="10424" formatCode="0.00">
                  <c:v>188.51175590943024</c:v>
                </c:pt>
                <c:pt idx="10425" formatCode="0.00">
                  <c:v>188.41447783251232</c:v>
                </c:pt>
                <c:pt idx="10426" formatCode="0.00">
                  <c:v>188.23508678693324</c:v>
                </c:pt>
                <c:pt idx="10427" formatCode="0.00">
                  <c:v>187.97655298093173</c:v>
                </c:pt>
                <c:pt idx="10428" formatCode="0.00">
                  <c:v>187.83907134306921</c:v>
                </c:pt>
                <c:pt idx="10429" formatCode="0.00">
                  <c:v>187.6558571428572</c:v>
                </c:pt>
                <c:pt idx="10430" formatCode="0.00">
                  <c:v>187.99698576512458</c:v>
                </c:pt>
                <c:pt idx="10431" formatCode="0.00">
                  <c:v>188.61359171597633</c:v>
                </c:pt>
                <c:pt idx="10432" formatCode="0.00">
                  <c:v>188.4139667531243</c:v>
                </c:pt>
                <c:pt idx="10433" formatCode="0.00">
                  <c:v>188.79795887191543</c:v>
                </c:pt>
                <c:pt idx="10434" formatCode="0.00">
                  <c:v>188.97127473042667</c:v>
                </c:pt>
                <c:pt idx="10435" formatCode="0.00">
                  <c:v>190.17790981494494</c:v>
                </c:pt>
                <c:pt idx="10436" formatCode="0.00">
                  <c:v>189.59487134502928</c:v>
                </c:pt>
                <c:pt idx="10437" formatCode="0.00">
                  <c:v>189.49838011695911</c:v>
                </c:pt>
                <c:pt idx="10438" formatCode="0.00">
                  <c:v>189.16110481984092</c:v>
                </c:pt>
                <c:pt idx="10439" formatCode="0.00">
                  <c:v>189.16199344569293</c:v>
                </c:pt>
                <c:pt idx="10440" formatCode="0.00">
                  <c:v>189.37466471277844</c:v>
                </c:pt>
                <c:pt idx="10441" formatCode="0.00">
                  <c:v>189.52238967136148</c:v>
                </c:pt>
                <c:pt idx="10442" formatCode="0.00">
                  <c:v>189.52770588235296</c:v>
                </c:pt>
                <c:pt idx="10443" formatCode="0.00">
                  <c:v>189.5341184521001</c:v>
                </c:pt>
                <c:pt idx="10444" formatCode="0.00">
                  <c:v>189.46078593417005</c:v>
                </c:pt>
                <c:pt idx="10445" formatCode="0.00">
                  <c:v>189.53451176610412</c:v>
                </c:pt>
                <c:pt idx="10446" formatCode="0.00">
                  <c:v>189.658584725537</c:v>
                </c:pt>
                <c:pt idx="10447" formatCode="0.00">
                  <c:v>190.0169577836412</c:v>
                </c:pt>
                <c:pt idx="10448" formatCode="0.00">
                  <c:v>190.29681962864728</c:v>
                </c:pt>
                <c:pt idx="10449" formatCode="0.00">
                  <c:v>190.67966666666672</c:v>
                </c:pt>
                <c:pt idx="10450" formatCode="0.00">
                  <c:v>190.99777466504267</c:v>
                </c:pt>
                <c:pt idx="10451" formatCode="0.00">
                  <c:v>191.28730810678425</c:v>
                </c:pt>
                <c:pt idx="10452" formatCode="0.00">
                  <c:v>191.73344334975371</c:v>
                </c:pt>
                <c:pt idx="10453" formatCode="0.00">
                  <c:v>192.33416336633664</c:v>
                </c:pt>
                <c:pt idx="10454" formatCode="0.00">
                  <c:v>192.3619298158288</c:v>
                </c:pt>
                <c:pt idx="10455" formatCode="0.00">
                  <c:v>192.71552689517139</c:v>
                </c:pt>
                <c:pt idx="10456" formatCode="0.00">
                  <c:v>192.67107991957781</c:v>
                </c:pt>
                <c:pt idx="10457" formatCode="0.00">
                  <c:v>192.76230608125158</c:v>
                </c:pt>
                <c:pt idx="10458" formatCode="0.00">
                  <c:v>192.86176074860904</c:v>
                </c:pt>
                <c:pt idx="10459" formatCode="0.00">
                  <c:v>192.97186075949369</c:v>
                </c:pt>
                <c:pt idx="10460" formatCode="0.00">
                  <c:v>193.00376417004051</c:v>
                </c:pt>
                <c:pt idx="10461" formatCode="0.00">
                  <c:v>193.20050000000003</c:v>
                </c:pt>
                <c:pt idx="10462" formatCode="0.00">
                  <c:v>193.37757545981358</c:v>
                </c:pt>
                <c:pt idx="10463" formatCode="0.00">
                  <c:v>193.00509932279914</c:v>
                </c:pt>
                <c:pt idx="10464" formatCode="0.00">
                  <c:v>193.02935047428861</c:v>
                </c:pt>
                <c:pt idx="10465" formatCode="0.00">
                  <c:v>192.8059794095758</c:v>
                </c:pt>
                <c:pt idx="10466" formatCode="0.00">
                  <c:v>192.73117286382663</c:v>
                </c:pt>
                <c:pt idx="10467" formatCode="0.00">
                  <c:v>192.47133333333335</c:v>
                </c:pt>
                <c:pt idx="10468" formatCode="0.00">
                  <c:v>192.44884768372549</c:v>
                </c:pt>
                <c:pt idx="10469" formatCode="0.00">
                  <c:v>192.45729740134749</c:v>
                </c:pt>
                <c:pt idx="10470" formatCode="0.00">
                  <c:v>192.51610410697234</c:v>
                </c:pt>
                <c:pt idx="10471" formatCode="0.00">
                  <c:v>192.29348780487805</c:v>
                </c:pt>
                <c:pt idx="10472" formatCode="0.00">
                  <c:v>192.40228067700988</c:v>
                </c:pt>
                <c:pt idx="10473" formatCode="0.00">
                  <c:v>192.41083065080477</c:v>
                </c:pt>
                <c:pt idx="10474" formatCode="0.00">
                  <c:v>192.87686768447838</c:v>
                </c:pt>
                <c:pt idx="10475" formatCode="0.00">
                  <c:v>192.45435873307326</c:v>
                </c:pt>
                <c:pt idx="10476" formatCode="0.00">
                  <c:v>192.56110761513909</c:v>
                </c:pt>
                <c:pt idx="10477" formatCode="0.00">
                  <c:v>192.60189645776569</c:v>
                </c:pt>
                <c:pt idx="10478" formatCode="0.00">
                  <c:v>192.51311330160891</c:v>
                </c:pt>
                <c:pt idx="10479" formatCode="0.00">
                  <c:v>193.1051142080218</c:v>
                </c:pt>
                <c:pt idx="10480" formatCode="0.00">
                  <c:v>194.04467420814481</c:v>
                </c:pt>
                <c:pt idx="10481" formatCode="0.00">
                  <c:v>194.05427198917459</c:v>
                </c:pt>
                <c:pt idx="10482" formatCode="0.00">
                  <c:v>193.91223526765634</c:v>
                </c:pt>
                <c:pt idx="10483" formatCode="0.00">
                  <c:v>193.47367415730338</c:v>
                </c:pt>
                <c:pt idx="10484" formatCode="0.00">
                  <c:v>193.47367415730338</c:v>
                </c:pt>
                <c:pt idx="10485" formatCode="0.00">
                  <c:v>193.35007865168541</c:v>
                </c:pt>
                <c:pt idx="10486" formatCode="0.00">
                  <c:v>193.49612710911137</c:v>
                </c:pt>
                <c:pt idx="10487" formatCode="0.00">
                  <c:v>193.66231259860271</c:v>
                </c:pt>
                <c:pt idx="10488" formatCode="0.00">
                  <c:v>193.75295031616986</c:v>
                </c:pt>
                <c:pt idx="10489" formatCode="0.00">
                  <c:v>193.96841977823036</c:v>
                </c:pt>
                <c:pt idx="10490" formatCode="0.00">
                  <c:v>194.11147969140006</c:v>
                </c:pt>
                <c:pt idx="10491" formatCode="0.00">
                  <c:v>194.00503640500571</c:v>
                </c:pt>
                <c:pt idx="10492" formatCode="0.00">
                  <c:v>194.21806965060517</c:v>
                </c:pt>
                <c:pt idx="10493" formatCode="0.00">
                  <c:v>194.30983558816789</c:v>
                </c:pt>
                <c:pt idx="10494" formatCode="0.00">
                  <c:v>194.46900092144671</c:v>
                </c:pt>
                <c:pt idx="10495" formatCode="0.00">
                  <c:v>194.6154305555556</c:v>
                </c:pt>
                <c:pt idx="10496" formatCode="0.00">
                  <c:v>195.0547733302304</c:v>
                </c:pt>
                <c:pt idx="10497" formatCode="0.00">
                  <c:v>195.30581703322417</c:v>
                </c:pt>
                <c:pt idx="10498" formatCode="0.00">
                  <c:v>195.52723194542463</c:v>
                </c:pt>
                <c:pt idx="10499" formatCode="0.00">
                  <c:v>195.93197326709256</c:v>
                </c:pt>
                <c:pt idx="10500" formatCode="0.00">
                  <c:v>196.31292858843133</c:v>
                </c:pt>
                <c:pt idx="10501" formatCode="0.00">
                  <c:v>196.85870265740971</c:v>
                </c:pt>
                <c:pt idx="10502" formatCode="0.00">
                  <c:v>197.06550481695569</c:v>
                </c:pt>
                <c:pt idx="10503" formatCode="0.00">
                  <c:v>196.93695253087918</c:v>
                </c:pt>
                <c:pt idx="10504" formatCode="0.00">
                  <c:v>197.0175023119981</c:v>
                </c:pt>
                <c:pt idx="10505" formatCode="0.00">
                  <c:v>197.22847298948915</c:v>
                </c:pt>
                <c:pt idx="10506" formatCode="0.00">
                  <c:v>197.92674663072776</c:v>
                </c:pt>
                <c:pt idx="10507" formatCode="0.00">
                  <c:v>197.92819391261662</c:v>
                </c:pt>
                <c:pt idx="10508" formatCode="0.00">
                  <c:v>198.11115950920248</c:v>
                </c:pt>
                <c:pt idx="10509" formatCode="0.00">
                  <c:v>198.46034264021557</c:v>
                </c:pt>
                <c:pt idx="10510" formatCode="0.00">
                  <c:v>198.53376716344982</c:v>
                </c:pt>
                <c:pt idx="10511" formatCode="0.00">
                  <c:v>198.66274433893355</c:v>
                </c:pt>
                <c:pt idx="10512" formatCode="0.00">
                  <c:v>198.75464244186051</c:v>
                </c:pt>
                <c:pt idx="10513" formatCode="0.00">
                  <c:v>198.90627872801733</c:v>
                </c:pt>
                <c:pt idx="10514" formatCode="0.00">
                  <c:v>199.28315068165517</c:v>
                </c:pt>
                <c:pt idx="10515" formatCode="0.00">
                  <c:v>199.52404250771792</c:v>
                </c:pt>
                <c:pt idx="10516" formatCode="0.00">
                  <c:v>199.58030315888732</c:v>
                </c:pt>
                <c:pt idx="10517" formatCode="0.00">
                  <c:v>199.9694300773015</c:v>
                </c:pt>
                <c:pt idx="10518" formatCode="0.00">
                  <c:v>199.8938139534884</c:v>
                </c:pt>
                <c:pt idx="10519" formatCode="0.00">
                  <c:v>199.82508131208132</c:v>
                </c:pt>
                <c:pt idx="10520" formatCode="0.00">
                  <c:v>201.10136355290342</c:v>
                </c:pt>
                <c:pt idx="10521" formatCode="0.00">
                  <c:v>200.27398838533367</c:v>
                </c:pt>
                <c:pt idx="10522" formatCode="0.00">
                  <c:v>199.24181355932205</c:v>
                </c:pt>
                <c:pt idx="10523" formatCode="0.00">
                  <c:v>198.66220350011224</c:v>
                </c:pt>
                <c:pt idx="10524" formatCode="0.00">
                  <c:v>198.33291525423732</c:v>
                </c:pt>
                <c:pt idx="10525" formatCode="0.00">
                  <c:v>198.66528990662519</c:v>
                </c:pt>
                <c:pt idx="10526" formatCode="0.00">
                  <c:v>198.80786894713464</c:v>
                </c:pt>
                <c:pt idx="10527" formatCode="0.00">
                  <c:v>199.14911111111113</c:v>
                </c:pt>
                <c:pt idx="10528" formatCode="0.00">
                  <c:v>199.16908348134996</c:v>
                </c:pt>
                <c:pt idx="10529" formatCode="0.00">
                  <c:v>199.33617073170734</c:v>
                </c:pt>
                <c:pt idx="10530" formatCode="0.00">
                  <c:v>199.72146256092159</c:v>
                </c:pt>
                <c:pt idx="10531" formatCode="0.00">
                  <c:v>200.1973736166446</c:v>
                </c:pt>
                <c:pt idx="10532" formatCode="0.00">
                  <c:v>200.58664341085273</c:v>
                </c:pt>
                <c:pt idx="10533" formatCode="0.00">
                  <c:v>201.12278043912178</c:v>
                </c:pt>
                <c:pt idx="10534" formatCode="0.00">
                  <c:v>201.54454854476785</c:v>
                </c:pt>
                <c:pt idx="10535" formatCode="0.00">
                  <c:v>202.23127693677651</c:v>
                </c:pt>
                <c:pt idx="10536" formatCode="0.00">
                  <c:v>202.84551615778921</c:v>
                </c:pt>
                <c:pt idx="10537" formatCode="0.00">
                  <c:v>203.44488923626619</c:v>
                </c:pt>
                <c:pt idx="10538" formatCode="0.00">
                  <c:v>203.94272247090424</c:v>
                </c:pt>
                <c:pt idx="10539" formatCode="0.00">
                  <c:v>204.52376957594797</c:v>
                </c:pt>
                <c:pt idx="10540" formatCode="0.00">
                  <c:v>205.034372328459</c:v>
                </c:pt>
                <c:pt idx="10541" formatCode="0.00">
                  <c:v>205.59840162454876</c:v>
                </c:pt>
                <c:pt idx="10542" formatCode="0.00">
                  <c:v>206.34984329710147</c:v>
                </c:pt>
                <c:pt idx="10543" formatCode="0.00">
                  <c:v>206.95050000000003</c:v>
                </c:pt>
                <c:pt idx="10544" formatCode="0.00">
                  <c:v>207.56480282975815</c:v>
                </c:pt>
                <c:pt idx="10545" formatCode="0.00">
                  <c:v>208.23624088929637</c:v>
                </c:pt>
                <c:pt idx="10546" formatCode="0.00">
                  <c:v>209.39853661906957</c:v>
                </c:pt>
                <c:pt idx="10547" formatCode="0.00">
                  <c:v>210.29639893493868</c:v>
                </c:pt>
                <c:pt idx="10548" formatCode="0.00">
                  <c:v>211.64163795110596</c:v>
                </c:pt>
                <c:pt idx="10549" formatCode="0.00">
                  <c:v>212.56145505617982</c:v>
                </c:pt>
                <c:pt idx="10550" formatCode="0.00">
                  <c:v>213.7077975517891</c:v>
                </c:pt>
                <c:pt idx="10551" formatCode="0.00">
                  <c:v>214.64909467455624</c:v>
                </c:pt>
                <c:pt idx="10552" formatCode="0.00">
                  <c:v>215.43333293697981</c:v>
                </c:pt>
                <c:pt idx="10553" formatCode="0.00">
                  <c:v>216.24407236684976</c:v>
                </c:pt>
                <c:pt idx="10554" formatCode="0.00">
                  <c:v>216.68964670658684</c:v>
                </c:pt>
                <c:pt idx="10555" formatCode="0.00">
                  <c:v>217.25461073825502</c:v>
                </c:pt>
                <c:pt idx="10556" formatCode="0.00">
                  <c:v>217.9157611044418</c:v>
                </c:pt>
                <c:pt idx="10557" formatCode="0.00">
                  <c:v>218.24008733205378</c:v>
                </c:pt>
                <c:pt idx="10558" formatCode="0.00">
                  <c:v>218.40785700552752</c:v>
                </c:pt>
                <c:pt idx="10559" formatCode="0.00">
                  <c:v>218.37517641418987</c:v>
                </c:pt>
                <c:pt idx="10560" formatCode="0.00">
                  <c:v>218.45009561466574</c:v>
                </c:pt>
                <c:pt idx="10561" formatCode="0.00">
                  <c:v>219.77855768310198</c:v>
                </c:pt>
                <c:pt idx="10562" formatCode="0.00">
                  <c:v>219.45987946641262</c:v>
                </c:pt>
                <c:pt idx="10563" formatCode="0.00">
                  <c:v>218.67013946869076</c:v>
                </c:pt>
                <c:pt idx="10564" formatCode="0.00">
                  <c:v>218.14926685592624</c:v>
                </c:pt>
                <c:pt idx="10565" formatCode="0.00">
                  <c:v>218.02257220515247</c:v>
                </c:pt>
                <c:pt idx="10566" formatCode="0.00">
                  <c:v>218.32445415979262</c:v>
                </c:pt>
                <c:pt idx="10567" formatCode="0.00">
                  <c:v>218.18111560150382</c:v>
                </c:pt>
                <c:pt idx="10568" formatCode="0.00">
                  <c:v>218.33735597189698</c:v>
                </c:pt>
                <c:pt idx="10569" formatCode="0.00">
                  <c:v>218.1748470149254</c:v>
                </c:pt>
                <c:pt idx="10570" formatCode="0.00">
                  <c:v>218.4343653308481</c:v>
                </c:pt>
                <c:pt idx="10571" formatCode="0.00">
                  <c:v>218.84133565783358</c:v>
                </c:pt>
                <c:pt idx="10572" formatCode="0.00">
                  <c:v>218.97166233163034</c:v>
                </c:pt>
                <c:pt idx="10573" formatCode="0.00">
                  <c:v>218.99376923076929</c:v>
                </c:pt>
                <c:pt idx="10574" formatCode="0.00">
                  <c:v>219.10493809193812</c:v>
                </c:pt>
                <c:pt idx="10575" formatCode="0.00">
                  <c:v>219.43305076142136</c:v>
                </c:pt>
                <c:pt idx="10576" formatCode="0.00">
                  <c:v>218.81569833948342</c:v>
                </c:pt>
                <c:pt idx="10577" formatCode="0.00">
                  <c:v>218.4524882434302</c:v>
                </c:pt>
                <c:pt idx="10578" formatCode="0.00">
                  <c:v>218.32570170585527</c:v>
                </c:pt>
                <c:pt idx="10579" formatCode="0.00">
                  <c:v>217.59667911479949</c:v>
                </c:pt>
                <c:pt idx="10580" formatCode="0.00">
                  <c:v>215.91675749193183</c:v>
                </c:pt>
                <c:pt idx="10581" formatCode="0.00">
                  <c:v>217.06681424291313</c:v>
                </c:pt>
                <c:pt idx="10582" formatCode="0.00">
                  <c:v>217.19357156026737</c:v>
                </c:pt>
                <c:pt idx="10583" formatCode="0.00">
                  <c:v>217.17567004842059</c:v>
                </c:pt>
                <c:pt idx="10584" formatCode="0.00">
                  <c:v>217.35302770083103</c:v>
                </c:pt>
                <c:pt idx="10585" formatCode="0.00">
                  <c:v>216.65922314622316</c:v>
                </c:pt>
                <c:pt idx="10586" formatCode="0.00">
                  <c:v>218.59673758373759</c:v>
                </c:pt>
                <c:pt idx="10587" formatCode="0.00">
                  <c:v>220.62136414048064</c:v>
                </c:pt>
                <c:pt idx="10588" formatCode="0.00">
                  <c:v>221.0262886526462</c:v>
                </c:pt>
                <c:pt idx="10589" formatCode="0.00">
                  <c:v>220.60404581212407</c:v>
                </c:pt>
                <c:pt idx="10590" formatCode="0.00">
                  <c:v>220.58667933271553</c:v>
                </c:pt>
                <c:pt idx="10591" formatCode="0.00">
                  <c:v>221.17498327914544</c:v>
                </c:pt>
                <c:pt idx="10592" formatCode="0.00">
                  <c:v>221.25427906976745</c:v>
                </c:pt>
                <c:pt idx="10593" formatCode="0.00">
                  <c:v>220.68425204010262</c:v>
                </c:pt>
                <c:pt idx="10594" formatCode="0.00">
                  <c:v>219.9827288452548</c:v>
                </c:pt>
                <c:pt idx="10595" formatCode="0.00">
                  <c:v>219.81691467416786</c:v>
                </c:pt>
                <c:pt idx="10596" formatCode="0.00">
                  <c:v>219.90874518100614</c:v>
                </c:pt>
                <c:pt idx="10597" formatCode="0.00">
                  <c:v>220.47054716981134</c:v>
                </c:pt>
                <c:pt idx="10598" formatCode="0.00">
                  <c:v>221.35323668639057</c:v>
                </c:pt>
                <c:pt idx="10599" formatCode="0.00">
                  <c:v>222.89542280285036</c:v>
                </c:pt>
                <c:pt idx="10600" formatCode="0.00">
                  <c:v>224.48892945662539</c:v>
                </c:pt>
                <c:pt idx="10601" formatCode="0.00">
                  <c:v>226.10740726577441</c:v>
                </c:pt>
                <c:pt idx="10602" formatCode="0.00">
                  <c:v>227.78256209619531</c:v>
                </c:pt>
                <c:pt idx="10603" formatCode="0.00">
                  <c:v>228.98645767575326</c:v>
                </c:pt>
                <c:pt idx="10604" formatCode="0.00">
                  <c:v>229.98973031026259</c:v>
                </c:pt>
                <c:pt idx="10605" formatCode="0.00">
                  <c:v>231.02489343482401</c:v>
                </c:pt>
                <c:pt idx="10606" formatCode="0.00">
                  <c:v>231.70036667456748</c:v>
                </c:pt>
                <c:pt idx="10607" formatCode="0.00">
                  <c:v>232.58250672645741</c:v>
                </c:pt>
                <c:pt idx="10608" formatCode="0.00">
                  <c:v>233.26863909774437</c:v>
                </c:pt>
                <c:pt idx="10609" formatCode="0.00">
                  <c:v>233.33722331231027</c:v>
                </c:pt>
                <c:pt idx="10610" formatCode="0.00">
                  <c:v>233.58030099791137</c:v>
                </c:pt>
                <c:pt idx="10611" formatCode="0.00">
                  <c:v>233.50838958045188</c:v>
                </c:pt>
                <c:pt idx="10612" formatCode="0.00">
                  <c:v>233.51643721356555</c:v>
                </c:pt>
                <c:pt idx="10613" formatCode="0.00">
                  <c:v>233.46637730270643</c:v>
                </c:pt>
                <c:pt idx="10614" formatCode="0.00">
                  <c:v>234.05529812259672</c:v>
                </c:pt>
                <c:pt idx="10615" formatCode="0.00">
                  <c:v>234.76159392575929</c:v>
                </c:pt>
                <c:pt idx="10616" formatCode="0.00">
                  <c:v>235.29255665024633</c:v>
                </c:pt>
                <c:pt idx="10617" formatCode="0.00">
                  <c:v>236.38763816521936</c:v>
                </c:pt>
                <c:pt idx="10618" formatCode="0.00">
                  <c:v>236.94876965669991</c:v>
                </c:pt>
                <c:pt idx="10619" formatCode="0.00">
                  <c:v>236.33121184761069</c:v>
                </c:pt>
                <c:pt idx="10620" formatCode="0.00">
                  <c:v>235.21620035072337</c:v>
                </c:pt>
                <c:pt idx="10621" formatCode="0.00">
                  <c:v>234.01420376449991</c:v>
                </c:pt>
                <c:pt idx="10622" formatCode="0.00">
                  <c:v>232.45362226117442</c:v>
                </c:pt>
                <c:pt idx="10623" formatCode="0.00">
                  <c:v>231.913505161432</c:v>
                </c:pt>
                <c:pt idx="10624" formatCode="0.00">
                  <c:v>230.69995079086121</c:v>
                </c:pt>
                <c:pt idx="10625" formatCode="0.00">
                  <c:v>229.82971425433777</c:v>
                </c:pt>
                <c:pt idx="10626" formatCode="0.00">
                  <c:v>229.36501054713253</c:v>
                </c:pt>
                <c:pt idx="10627" formatCode="0.00">
                  <c:v>229.0753350923483</c:v>
                </c:pt>
                <c:pt idx="10628" formatCode="0.00">
                  <c:v>228.60978838539378</c:v>
                </c:pt>
                <c:pt idx="10629" formatCode="0.00">
                  <c:v>228.16183311316601</c:v>
                </c:pt>
                <c:pt idx="10630" formatCode="0.00">
                  <c:v>227.92518598501547</c:v>
                </c:pt>
                <c:pt idx="10631" formatCode="0.00">
                  <c:v>227.91280158730163</c:v>
                </c:pt>
                <c:pt idx="10632" formatCode="0.00">
                  <c:v>228.95635247349827</c:v>
                </c:pt>
                <c:pt idx="10633" formatCode="0.00">
                  <c:v>229.46190510948907</c:v>
                </c:pt>
                <c:pt idx="10634" formatCode="0.00">
                  <c:v>228.65905001106438</c:v>
                </c:pt>
                <c:pt idx="10635" formatCode="0.00">
                  <c:v>228.47644705361097</c:v>
                </c:pt>
                <c:pt idx="10636" formatCode="0.00">
                  <c:v>228.87925971143176</c:v>
                </c:pt>
                <c:pt idx="10637" formatCode="0.00">
                  <c:v>229.03902313167262</c:v>
                </c:pt>
                <c:pt idx="10638" formatCode="0.00">
                  <c:v>229.56715645197241</c:v>
                </c:pt>
                <c:pt idx="10639" formatCode="0.00">
                  <c:v>230.19717523468933</c:v>
                </c:pt>
                <c:pt idx="10640" formatCode="0.00">
                  <c:v>231.48146947935371</c:v>
                </c:pt>
                <c:pt idx="10641" formatCode="0.00">
                  <c:v>232.75044086505972</c:v>
                </c:pt>
                <c:pt idx="10642" formatCode="0.00">
                  <c:v>233.73924434389141</c:v>
                </c:pt>
                <c:pt idx="10643" formatCode="0.00">
                  <c:v>234.22184492951342</c:v>
                </c:pt>
                <c:pt idx="10644" formatCode="0.00">
                  <c:v>234.66324010976447</c:v>
                </c:pt>
                <c:pt idx="10645" formatCode="0.00">
                  <c:v>235.20749562413636</c:v>
                </c:pt>
                <c:pt idx="10646" formatCode="0.00">
                  <c:v>235.95162899490512</c:v>
                </c:pt>
                <c:pt idx="10647" formatCode="0.00">
                  <c:v>242.94521523410205</c:v>
                </c:pt>
                <c:pt idx="10648" formatCode="0.00">
                  <c:v>237.41100703399766</c:v>
                </c:pt>
                <c:pt idx="10649" formatCode="0.00">
                  <c:v>238.18112072624385</c:v>
                </c:pt>
                <c:pt idx="10650" formatCode="0.00">
                  <c:v>238.95166919251719</c:v>
                </c:pt>
                <c:pt idx="10651" formatCode="0.00">
                  <c:v>240.16266793168884</c:v>
                </c:pt>
                <c:pt idx="10652" formatCode="0.00">
                  <c:v>241.69416975748933</c:v>
                </c:pt>
                <c:pt idx="10653" formatCode="0.00">
                  <c:v>242.97081696854153</c:v>
                </c:pt>
                <c:pt idx="10654" formatCode="0.00">
                  <c:v>244.28001821668263</c:v>
                </c:pt>
                <c:pt idx="10655" formatCode="0.00">
                  <c:v>245.8106391231029</c:v>
                </c:pt>
                <c:pt idx="10656" formatCode="0.00">
                  <c:v>246.59201085645364</c:v>
                </c:pt>
                <c:pt idx="10657" formatCode="0.00">
                  <c:v>247.17845893719809</c:v>
                </c:pt>
                <c:pt idx="10658" formatCode="0.00">
                  <c:v>247.21804465363269</c:v>
                </c:pt>
                <c:pt idx="10659" formatCode="0.00">
                  <c:v>246.83753192510804</c:v>
                </c:pt>
                <c:pt idx="10660" formatCode="0.00">
                  <c:v>246.80263051251492</c:v>
                </c:pt>
                <c:pt idx="10661" formatCode="0.00">
                  <c:v>246.68101139060283</c:v>
                </c:pt>
                <c:pt idx="10662" formatCode="0.00">
                  <c:v>246.71019471947196</c:v>
                </c:pt>
                <c:pt idx="10663" formatCode="0.00">
                  <c:v>246.74297416020678</c:v>
                </c:pt>
                <c:pt idx="10664" formatCode="0.00">
                  <c:v>247.25421779859485</c:v>
                </c:pt>
                <c:pt idx="10665" formatCode="0.00">
                  <c:v>247.65824421593831</c:v>
                </c:pt>
                <c:pt idx="10666" formatCode="0.00">
                  <c:v>248.10186559515492</c:v>
                </c:pt>
                <c:pt idx="10667" formatCode="0.00">
                  <c:v>248.06373136754124</c:v>
                </c:pt>
                <c:pt idx="10668" formatCode="0.00">
                  <c:v>247.76745705024311</c:v>
                </c:pt>
                <c:pt idx="10669" formatCode="0.00">
                  <c:v>247.43718270345468</c:v>
                </c:pt>
                <c:pt idx="10670" formatCode="0.00">
                  <c:v>247.28080294186319</c:v>
                </c:pt>
                <c:pt idx="10671" formatCode="0.00">
                  <c:v>247.20758128078816</c:v>
                </c:pt>
                <c:pt idx="10672" formatCode="0.00">
                  <c:v>246.71895854922283</c:v>
                </c:pt>
                <c:pt idx="10673" formatCode="0.00">
                  <c:v>246.08696449704146</c:v>
                </c:pt>
                <c:pt idx="10674" formatCode="0.00">
                  <c:v>245.24276501305488</c:v>
                </c:pt>
                <c:pt idx="10675" formatCode="0.00">
                  <c:v>244.98674701670646</c:v>
                </c:pt>
                <c:pt idx="10676" formatCode="0.00">
                  <c:v>244.79120451272209</c:v>
                </c:pt>
                <c:pt idx="10677" formatCode="0.00">
                  <c:v>244.22823418638339</c:v>
                </c:pt>
                <c:pt idx="10678" formatCode="0.00">
                  <c:v>243.62201162790703</c:v>
                </c:pt>
                <c:pt idx="10679" formatCode="0.00">
                  <c:v>241.93872331631414</c:v>
                </c:pt>
                <c:pt idx="10680" formatCode="0.00">
                  <c:v>242.98491697191704</c:v>
                </c:pt>
                <c:pt idx="10681" formatCode="0.00">
                  <c:v>242.8936720627913</c:v>
                </c:pt>
                <c:pt idx="10682" formatCode="0.00">
                  <c:v>242.98704035433073</c:v>
                </c:pt>
                <c:pt idx="10683" formatCode="0.00">
                  <c:v>243.17966666666669</c:v>
                </c:pt>
                <c:pt idx="10684" formatCode="0.00">
                  <c:v>243.33956095143711</c:v>
                </c:pt>
                <c:pt idx="10685" formatCode="0.00">
                  <c:v>243.74597713717699</c:v>
                </c:pt>
                <c:pt idx="10686" formatCode="0.00">
                  <c:v>243.93715169660683</c:v>
                </c:pt>
                <c:pt idx="10687" formatCode="0.00">
                  <c:v>244.767390366282</c:v>
                </c:pt>
                <c:pt idx="10688" formatCode="0.00">
                  <c:v>245.43607692307697</c:v>
                </c:pt>
                <c:pt idx="10689" formatCode="0.00">
                  <c:v>246.61426582278486</c:v>
                </c:pt>
                <c:pt idx="10690" formatCode="0.00">
                  <c:v>247.54392389921108</c:v>
                </c:pt>
                <c:pt idx="10691" formatCode="0.00">
                  <c:v>249.18026434426233</c:v>
                </c:pt>
                <c:pt idx="10692" formatCode="0.00">
                  <c:v>249.88062052075279</c:v>
                </c:pt>
                <c:pt idx="10693" formatCode="0.00">
                  <c:v>250.59568532918613</c:v>
                </c:pt>
                <c:pt idx="10694" formatCode="0.00">
                  <c:v>251.14447617807863</c:v>
                </c:pt>
                <c:pt idx="10695" formatCode="0.00">
                  <c:v>251.51718519487318</c:v>
                </c:pt>
                <c:pt idx="10696" formatCode="0.00">
                  <c:v>251.24421387283243</c:v>
                </c:pt>
                <c:pt idx="10697" formatCode="0.00">
                  <c:v>251.00904430379754</c:v>
                </c:pt>
                <c:pt idx="10698" formatCode="0.00">
                  <c:v>250.70636505418983</c:v>
                </c:pt>
                <c:pt idx="10699" formatCode="0.00">
                  <c:v>250.15806744247558</c:v>
                </c:pt>
                <c:pt idx="10700" formatCode="0.00">
                  <c:v>250.01577557494059</c:v>
                </c:pt>
                <c:pt idx="10701" formatCode="0.00">
                  <c:v>250.53910071183762</c:v>
                </c:pt>
                <c:pt idx="10702" formatCode="0.00">
                  <c:v>251.14252683055784</c:v>
                </c:pt>
                <c:pt idx="10703" formatCode="0.00">
                  <c:v>252.26333095048986</c:v>
                </c:pt>
                <c:pt idx="10704" formatCode="0.00">
                  <c:v>252.6188298319328</c:v>
                </c:pt>
                <c:pt idx="10705" formatCode="0.00">
                  <c:v>253.24285347985355</c:v>
                </c:pt>
                <c:pt idx="10706" formatCode="0.00">
                  <c:v>253.88875281487302</c:v>
                </c:pt>
                <c:pt idx="10707" formatCode="0.00">
                  <c:v>254.50556068911513</c:v>
                </c:pt>
                <c:pt idx="10708" formatCode="0.00">
                  <c:v>254.93569522068427</c:v>
                </c:pt>
                <c:pt idx="10709" formatCode="0.00">
                  <c:v>256.08468925964547</c:v>
                </c:pt>
                <c:pt idx="10710" formatCode="0.00">
                  <c:v>256.76144479004665</c:v>
                </c:pt>
                <c:pt idx="10711" formatCode="0.00">
                  <c:v>258.06682436260627</c:v>
                </c:pt>
                <c:pt idx="10712" formatCode="0.00">
                  <c:v>333.36556410256412</c:v>
                </c:pt>
                <c:pt idx="10713" formatCode="0.00">
                  <c:v>259.46105527123848</c:v>
                </c:pt>
                <c:pt idx="10714" formatCode="0.00">
                  <c:v>259.71397410920275</c:v>
                </c:pt>
                <c:pt idx="10715" formatCode="0.00">
                  <c:v>267.26907572269118</c:v>
                </c:pt>
                <c:pt idx="10716" formatCode="0.00">
                  <c:v>260.42588843606723</c:v>
                </c:pt>
                <c:pt idx="10717" formatCode="0.00">
                  <c:v>260.72190410958905</c:v>
                </c:pt>
                <c:pt idx="10718" formatCode="0.00">
                  <c:v>260.86142719431757</c:v>
                </c:pt>
                <c:pt idx="10719" formatCode="0.00">
                  <c:v>261.6081169888098</c:v>
                </c:pt>
                <c:pt idx="10720" formatCode="0.00">
                  <c:v>259.90054457463066</c:v>
                </c:pt>
                <c:pt idx="10721" formatCode="0.00">
                  <c:v>261.41754313425218</c:v>
                </c:pt>
                <c:pt idx="10722" formatCode="0.00">
                  <c:v>260.54944501278771</c:v>
                </c:pt>
                <c:pt idx="10723" formatCode="0.00">
                  <c:v>260.83570865335383</c:v>
                </c:pt>
                <c:pt idx="10724" formatCode="0.00">
                  <c:v>261.08862163547809</c:v>
                </c:pt>
                <c:pt idx="10725" formatCode="0.00">
                  <c:v>260.28011977430106</c:v>
                </c:pt>
                <c:pt idx="10726" formatCode="0.00">
                  <c:v>261.41693013100434</c:v>
                </c:pt>
                <c:pt idx="10727" formatCode="0.00">
                  <c:v>261.31914870079754</c:v>
                </c:pt>
                <c:pt idx="10728" formatCode="0.00">
                  <c:v>261.46906802370523</c:v>
                </c:pt>
                <c:pt idx="10729" formatCode="0.00">
                  <c:v>261.40933359153109</c:v>
                </c:pt>
                <c:pt idx="10730" formatCode="0.00">
                  <c:v>260.78507977207977</c:v>
                </c:pt>
                <c:pt idx="10731" formatCode="0.00">
                  <c:v>260.57849935149153</c:v>
                </c:pt>
                <c:pt idx="10732" formatCode="0.00">
                  <c:v>260.40585714285709</c:v>
                </c:pt>
                <c:pt idx="10733" formatCode="0.00">
                  <c:v>260.52119672131153</c:v>
                </c:pt>
                <c:pt idx="10734" formatCode="0.00">
                  <c:v>260.27962320730114</c:v>
                </c:pt>
                <c:pt idx="10735" formatCode="0.00">
                  <c:v>259.78553723543246</c:v>
                </c:pt>
                <c:pt idx="10736" formatCode="0.00">
                  <c:v>259.10612058592733</c:v>
                </c:pt>
                <c:pt idx="10737" formatCode="0.00">
                  <c:v>258.78459685863879</c:v>
                </c:pt>
                <c:pt idx="10738" formatCode="0.00">
                  <c:v>258.60665994236314</c:v>
                </c:pt>
                <c:pt idx="10739" formatCode="0.00">
                  <c:v>257.96130753083179</c:v>
                </c:pt>
                <c:pt idx="10740" formatCode="0.00">
                  <c:v>257.35040799158782</c:v>
                </c:pt>
                <c:pt idx="10741" formatCode="0.00">
                  <c:v>257.0631711877798</c:v>
                </c:pt>
                <c:pt idx="10742" formatCode="0.00">
                  <c:v>256.5207815879715</c:v>
                </c:pt>
                <c:pt idx="10743" formatCode="0.00">
                  <c:v>255.90390187781011</c:v>
                </c:pt>
                <c:pt idx="10744" formatCode="0.00">
                  <c:v>255.24769387755109</c:v>
                </c:pt>
                <c:pt idx="10745" formatCode="0.00">
                  <c:v>254.3343906581741</c:v>
                </c:pt>
                <c:pt idx="10746" formatCode="0.00">
                  <c:v>253.5289404888417</c:v>
                </c:pt>
                <c:pt idx="10747" formatCode="0.00">
                  <c:v>252.50981528662422</c:v>
                </c:pt>
                <c:pt idx="10748" formatCode="0.00">
                  <c:v>251.53168044515101</c:v>
                </c:pt>
                <c:pt idx="10749" formatCode="0.00">
                  <c:v>249.87363408190228</c:v>
                </c:pt>
                <c:pt idx="10750" formatCode="0.00">
                  <c:v>249.15794856238458</c:v>
                </c:pt>
                <c:pt idx="10751" formatCode="0.00">
                  <c:v>247.88438728323703</c:v>
                </c:pt>
                <c:pt idx="10752" formatCode="0.00">
                  <c:v>246.75749973808277</c:v>
                </c:pt>
                <c:pt idx="10753" formatCode="0.00">
                  <c:v>245.13222172891093</c:v>
                </c:pt>
                <c:pt idx="10754" formatCode="0.00">
                  <c:v>243.73621428571428</c:v>
                </c:pt>
                <c:pt idx="10755" formatCode="0.00">
                  <c:v>242.33683022244949</c:v>
                </c:pt>
                <c:pt idx="10756" formatCode="0.00">
                  <c:v>242.02876404780071</c:v>
                </c:pt>
                <c:pt idx="10757" formatCode="0.00">
                  <c:v>241.17062925598995</c:v>
                </c:pt>
                <c:pt idx="10758" formatCode="0.00">
                  <c:v>241.90161076345439</c:v>
                </c:pt>
                <c:pt idx="10759" formatCode="0.00">
                  <c:v>241.952439066766</c:v>
                </c:pt>
                <c:pt idx="10760" formatCode="0.00">
                  <c:v>241.66103363838735</c:v>
                </c:pt>
                <c:pt idx="10761" formatCode="0.00">
                  <c:v>240.83354455445541</c:v>
                </c:pt>
                <c:pt idx="10762" formatCode="0.00">
                  <c:v>240.82602625061915</c:v>
                </c:pt>
                <c:pt idx="10763" formatCode="0.00">
                  <c:v>240.42650418925584</c:v>
                </c:pt>
                <c:pt idx="10764" formatCode="0.00">
                  <c:v>239.93369134591816</c:v>
                </c:pt>
                <c:pt idx="10765" formatCode="0.00">
                  <c:v>239.45400438810336</c:v>
                </c:pt>
                <c:pt idx="10766" formatCode="0.00">
                  <c:v>238.97197248599954</c:v>
                </c:pt>
                <c:pt idx="10767" formatCode="0.00">
                  <c:v>238.86318270401952</c:v>
                </c:pt>
                <c:pt idx="10768" formatCode="0.00">
                  <c:v>238.87162405464753</c:v>
                </c:pt>
                <c:pt idx="10769" formatCode="0.00">
                  <c:v>239.12350061050066</c:v>
                </c:pt>
                <c:pt idx="10770" formatCode="0.00">
                  <c:v>239.27503862136396</c:v>
                </c:pt>
                <c:pt idx="10771" formatCode="0.00">
                  <c:v>239.5278030340103</c:v>
                </c:pt>
                <c:pt idx="10772" formatCode="0.00">
                  <c:v>239.27591942199362</c:v>
                </c:pt>
                <c:pt idx="10773" formatCode="0.00">
                  <c:v>239.54532916972815</c:v>
                </c:pt>
                <c:pt idx="10774" formatCode="0.00">
                  <c:v>239.7177012732615</c:v>
                </c:pt>
                <c:pt idx="10775" formatCode="0.00">
                  <c:v>239.5278030340103</c:v>
                </c:pt>
                <c:pt idx="10776" formatCode="0.00">
                  <c:v>239.47265770171148</c:v>
                </c:pt>
                <c:pt idx="10777" formatCode="0.00">
                  <c:v>239.33818337408312</c:v>
                </c:pt>
                <c:pt idx="10778" formatCode="0.00">
                  <c:v>239.39322999755322</c:v>
                </c:pt>
                <c:pt idx="10779" formatCode="0.00">
                  <c:v>239.21268168462294</c:v>
                </c:pt>
                <c:pt idx="10780" formatCode="0.00">
                  <c:v>238.89709703504045</c:v>
                </c:pt>
                <c:pt idx="10781" formatCode="0.00">
                  <c:v>239.01520750551876</c:v>
                </c:pt>
                <c:pt idx="10782" formatCode="0.00">
                  <c:v>239.22245945945949</c:v>
                </c:pt>
                <c:pt idx="10783" formatCode="0.00">
                  <c:v>239.50217322834649</c:v>
                </c:pt>
                <c:pt idx="10784" formatCode="0.00">
                  <c:v>239.702889025894</c:v>
                </c:pt>
                <c:pt idx="10785" formatCode="0.00">
                  <c:v>239.75868114511351</c:v>
                </c:pt>
                <c:pt idx="10786" formatCode="0.00">
                  <c:v>240.04043450321311</c:v>
                </c:pt>
                <c:pt idx="10787" formatCode="0.00">
                  <c:v>239.06793689680777</c:v>
                </c:pt>
                <c:pt idx="10788" formatCode="0.00">
                  <c:v>237.06158701041156</c:v>
                </c:pt>
                <c:pt idx="10789" formatCode="0.00">
                  <c:v>233.31816257135768</c:v>
                </c:pt>
                <c:pt idx="10790" formatCode="0.00">
                  <c:v>227.9524730300771</c:v>
                </c:pt>
                <c:pt idx="10791" formatCode="0.00">
                  <c:v>223.20634330590875</c:v>
                </c:pt>
                <c:pt idx="10792" formatCode="0.00">
                  <c:v>220.95926343414149</c:v>
                </c:pt>
                <c:pt idx="10793" formatCode="0.00">
                  <c:v>220.25128614382359</c:v>
                </c:pt>
                <c:pt idx="10794" formatCode="0.00">
                  <c:v>220.3520660306302</c:v>
                </c:pt>
                <c:pt idx="10795" formatCode="0.00">
                  <c:v>220.68745952740073</c:v>
                </c:pt>
                <c:pt idx="10796" formatCode="0.00">
                  <c:v>219.95422079879427</c:v>
                </c:pt>
                <c:pt idx="10797" formatCode="0.00">
                  <c:v>218.46598395185563</c:v>
                </c:pt>
                <c:pt idx="10798" formatCode="0.00">
                  <c:v>216.07923344163962</c:v>
                </c:pt>
                <c:pt idx="10799" formatCode="0.00">
                  <c:v>214.10562948207169</c:v>
                </c:pt>
                <c:pt idx="10800" formatCode="0.00">
                  <c:v>212.63502380952386</c:v>
                </c:pt>
                <c:pt idx="10801" formatCode="0.00">
                  <c:v>211.78984314695697</c:v>
                </c:pt>
                <c:pt idx="10802" formatCode="0.00">
                  <c:v>211.71426488095241</c:v>
                </c:pt>
                <c:pt idx="10803" formatCode="0.00">
                  <c:v>211.97240959409598</c:v>
                </c:pt>
                <c:pt idx="10804" formatCode="0.00">
                  <c:v>212.1627326203209</c:v>
                </c:pt>
                <c:pt idx="10805" formatCode="0.00">
                  <c:v>212.60938554216872</c:v>
                </c:pt>
                <c:pt idx="10806" formatCode="0.00">
                  <c:v>214.33434292565954</c:v>
                </c:pt>
                <c:pt idx="10807" formatCode="0.00">
                  <c:v>215.58149151326802</c:v>
                </c:pt>
                <c:pt idx="10808" formatCode="0.00">
                  <c:v>215.91837967150681</c:v>
                </c:pt>
                <c:pt idx="10809" formatCode="0.00">
                  <c:v>215.63885839450631</c:v>
                </c:pt>
                <c:pt idx="10810" formatCode="0.00">
                  <c:v>215.90883333333338</c:v>
                </c:pt>
                <c:pt idx="10811" formatCode="0.00">
                  <c:v>216.02411371080959</c:v>
                </c:pt>
                <c:pt idx="10812" formatCode="0.00">
                  <c:v>216.04616267163144</c:v>
                </c:pt>
                <c:pt idx="10813" formatCode="0.00">
                  <c:v>215.87562462323211</c:v>
                </c:pt>
                <c:pt idx="10814" formatCode="0.00">
                  <c:v>215.69369077422346</c:v>
                </c:pt>
                <c:pt idx="10815" formatCode="0.00">
                  <c:v>215.77299535099954</c:v>
                </c:pt>
                <c:pt idx="10816" formatCode="0.00">
                  <c:v>215.3042881434894</c:v>
                </c:pt>
                <c:pt idx="10817" formatCode="0.00">
                  <c:v>214.82385488003729</c:v>
                </c:pt>
                <c:pt idx="10818" formatCode="0.00">
                  <c:v>214.67648170589609</c:v>
                </c:pt>
                <c:pt idx="10819" formatCode="0.00">
                  <c:v>214.61549533582095</c:v>
                </c:pt>
                <c:pt idx="10820" formatCode="0.00">
                  <c:v>213.93229087940287</c:v>
                </c:pt>
                <c:pt idx="10821" formatCode="0.00">
                  <c:v>213.02419925338316</c:v>
                </c:pt>
                <c:pt idx="10822" formatCode="0.00">
                  <c:v>211.78447525676938</c:v>
                </c:pt>
                <c:pt idx="10823" formatCode="0.00">
                  <c:v>210.85415860780196</c:v>
                </c:pt>
                <c:pt idx="10824" formatCode="0.00">
                  <c:v>210.09397686375323</c:v>
                </c:pt>
                <c:pt idx="10825" formatCode="0.00">
                  <c:v>209.18328985507247</c:v>
                </c:pt>
                <c:pt idx="10826" formatCode="0.00">
                  <c:v>208.62581271919575</c:v>
                </c:pt>
                <c:pt idx="10827" formatCode="0.00">
                  <c:v>207.99253216374274</c:v>
                </c:pt>
                <c:pt idx="10828" formatCode="0.00">
                  <c:v>207.78826906878805</c:v>
                </c:pt>
                <c:pt idx="10829" formatCode="0.00">
                  <c:v>207.54038764044947</c:v>
                </c:pt>
                <c:pt idx="10830" formatCode="0.00">
                  <c:v>207.50444397562126</c:v>
                </c:pt>
                <c:pt idx="10831" formatCode="0.00">
                  <c:v>207.72661502347415</c:v>
                </c:pt>
                <c:pt idx="10832" formatCode="0.00">
                  <c:v>208.13064705882354</c:v>
                </c:pt>
                <c:pt idx="10833" formatCode="0.00">
                  <c:v>208.80618074563478</c:v>
                </c:pt>
                <c:pt idx="10834" formatCode="0.00">
                  <c:v>209.72393750000003</c:v>
                </c:pt>
                <c:pt idx="10835" formatCode="0.00">
                  <c:v>210.81155003565488</c:v>
                </c:pt>
                <c:pt idx="10836" formatCode="0.00">
                  <c:v>211.3607690288714</c:v>
                </c:pt>
                <c:pt idx="10837" formatCode="0.00">
                  <c:v>212.21206519654842</c:v>
                </c:pt>
                <c:pt idx="10838" formatCode="0.00">
                  <c:v>213.05872803850789</c:v>
                </c:pt>
                <c:pt idx="10839" formatCode="0.00">
                  <c:v>213.7001980676329</c:v>
                </c:pt>
                <c:pt idx="10840" formatCode="0.00">
                  <c:v>214.69296604414268</c:v>
                </c:pt>
                <c:pt idx="10841" formatCode="0.00">
                  <c:v>215.36897759922087</c:v>
                </c:pt>
                <c:pt idx="10842" formatCode="0.00">
                  <c:v>215.66265820312503</c:v>
                </c:pt>
                <c:pt idx="10843" formatCode="0.00">
                  <c:v>215.50260880195597</c:v>
                </c:pt>
                <c:pt idx="10844" formatCode="0.00">
                  <c:v>215.631208516887</c:v>
                </c:pt>
                <c:pt idx="10845" formatCode="0.00">
                  <c:v>215.94387839491071</c:v>
                </c:pt>
                <c:pt idx="10846" formatCode="0.00">
                  <c:v>216.21832877047177</c:v>
                </c:pt>
                <c:pt idx="10847" formatCode="0.00">
                  <c:v>216.48721168418481</c:v>
                </c:pt>
                <c:pt idx="10848" formatCode="0.00">
                  <c:v>217.01946183857595</c:v>
                </c:pt>
                <c:pt idx="10849" formatCode="0.00">
                  <c:v>217.02794169096214</c:v>
                </c:pt>
                <c:pt idx="10850" formatCode="0.00">
                  <c:v>216.9501228578325</c:v>
                </c:pt>
                <c:pt idx="10851" formatCode="0.00">
                  <c:v>216.75079320248926</c:v>
                </c:pt>
                <c:pt idx="10852" formatCode="0.00">
                  <c:v>216.02841745730552</c:v>
                </c:pt>
                <c:pt idx="10853" formatCode="0.00">
                  <c:v>215.10310600706717</c:v>
                </c:pt>
                <c:pt idx="10854" formatCode="0.00">
                  <c:v>214.29263917525776</c:v>
                </c:pt>
                <c:pt idx="10855" formatCode="0.00">
                  <c:v>213.87072642390294</c:v>
                </c:pt>
                <c:pt idx="10856" formatCode="0.00">
                  <c:v>214.3258798503974</c:v>
                </c:pt>
                <c:pt idx="10857" formatCode="0.00">
                  <c:v>214.88462476722538</c:v>
                </c:pt>
                <c:pt idx="10858" formatCode="0.00">
                  <c:v>213.85693063583815</c:v>
                </c:pt>
                <c:pt idx="10859" formatCode="0.00">
                  <c:v>213.12309174311929</c:v>
                </c:pt>
                <c:pt idx="10860" formatCode="0.00">
                  <c:v>212.34576255707765</c:v>
                </c:pt>
                <c:pt idx="10861" formatCode="0.00">
                  <c:v>211.76048743718596</c:v>
                </c:pt>
                <c:pt idx="10862" formatCode="0.00">
                  <c:v>211.55550687442718</c:v>
                </c:pt>
                <c:pt idx="10863" formatCode="0.00">
                  <c:v>211.23161372504018</c:v>
                </c:pt>
                <c:pt idx="10864" formatCode="0.00">
                  <c:v>210.75823754877214</c:v>
                </c:pt>
                <c:pt idx="10865" formatCode="0.00">
                  <c:v>210.63200390176732</c:v>
                </c:pt>
                <c:pt idx="10866" formatCode="0.00">
                  <c:v>210.43219191919192</c:v>
                </c:pt>
                <c:pt idx="10867" formatCode="0.00">
                  <c:v>210.64305514705885</c:v>
                </c:pt>
                <c:pt idx="10868" formatCode="0.00">
                  <c:v>211.02393714022568</c:v>
                </c:pt>
                <c:pt idx="10869" formatCode="0.00">
                  <c:v>211.42697601476019</c:v>
                </c:pt>
                <c:pt idx="10870" formatCode="0.00">
                  <c:v>211.92660591360595</c:v>
                </c:pt>
                <c:pt idx="10871" formatCode="0.00">
                  <c:v>212.17195953757229</c:v>
                </c:pt>
                <c:pt idx="10872" formatCode="0.00">
                  <c:v>212.18487500000003</c:v>
                </c:pt>
                <c:pt idx="10873" formatCode="0.00">
                  <c:v>207.04958536585369</c:v>
                </c:pt>
                <c:pt idx="10874" formatCode="0.00">
                  <c:v>200.76317470300492</c:v>
                </c:pt>
                <c:pt idx="10875" formatCode="0.00">
                  <c:v>208.40946347138205</c:v>
                </c:pt>
                <c:pt idx="10876" formatCode="0.00">
                  <c:v>207.449714751047</c:v>
                </c:pt>
                <c:pt idx="10877" formatCode="0.00">
                  <c:v>209.66720451898439</c:v>
                </c:pt>
                <c:pt idx="10878" formatCode="0.00">
                  <c:v>210.58688356324532</c:v>
                </c:pt>
                <c:pt idx="10879" formatCode="0.00">
                  <c:v>211.05114553990612</c:v>
                </c:pt>
                <c:pt idx="10880" formatCode="0.00">
                  <c:v>218.95764075382809</c:v>
                </c:pt>
                <c:pt idx="10881" formatCode="0.00">
                  <c:v>227.35496829903008</c:v>
                </c:pt>
                <c:pt idx="10882" formatCode="0.00">
                  <c:v>230.84981462140996</c:v>
                </c:pt>
                <c:pt idx="10883" formatCode="0.00">
                  <c:v>231.69438538443228</c:v>
                </c:pt>
                <c:pt idx="10884" formatCode="0.00">
                  <c:v>236.17305733397041</c:v>
                </c:pt>
                <c:pt idx="10885" formatCode="0.00">
                  <c:v>236.82235251798562</c:v>
                </c:pt>
                <c:pt idx="10886" formatCode="0.00">
                  <c:v>233.27287000481468</c:v>
                </c:pt>
                <c:pt idx="10887" formatCode="0.00">
                  <c:v>229.5233940053179</c:v>
                </c:pt>
                <c:pt idx="10888" formatCode="0.00">
                  <c:v>225.72430519165457</c:v>
                </c:pt>
                <c:pt idx="10889" formatCode="0.00">
                  <c:v>222.25691727493918</c:v>
                </c:pt>
                <c:pt idx="10890" formatCode="0.00">
                  <c:v>219.79528557504878</c:v>
                </c:pt>
                <c:pt idx="10891" formatCode="0.00">
                  <c:v>218.65615302144252</c:v>
                </c:pt>
                <c:pt idx="10892" formatCode="0.00">
                  <c:v>219.02469590643278</c:v>
                </c:pt>
                <c:pt idx="10893" formatCode="0.00">
                  <c:v>219.72130289749211</c:v>
                </c:pt>
                <c:pt idx="10894" formatCode="0.00">
                  <c:v>220.71977513356001</c:v>
                </c:pt>
                <c:pt idx="10895" formatCode="0.00">
                  <c:v>221.46325417574442</c:v>
                </c:pt>
                <c:pt idx="10896" formatCode="0.00">
                  <c:v>221.7788471920945</c:v>
                </c:pt>
                <c:pt idx="10897" formatCode="0.00">
                  <c:v>221.31643007915571</c:v>
                </c:pt>
                <c:pt idx="10898" formatCode="0.00">
                  <c:v>220.02218635170604</c:v>
                </c:pt>
                <c:pt idx="10899" formatCode="0.00">
                  <c:v>218.59314723343627</c:v>
                </c:pt>
                <c:pt idx="10900" formatCode="0.00">
                  <c:v>217.36751110061408</c:v>
                </c:pt>
                <c:pt idx="10901" formatCode="0.00">
                  <c:v>216.4736807511737</c:v>
                </c:pt>
                <c:pt idx="10902" formatCode="0.00">
                  <c:v>217.23588313505951</c:v>
                </c:pt>
                <c:pt idx="10903" formatCode="0.00">
                  <c:v>217.08285379438385</c:v>
                </c:pt>
                <c:pt idx="10904" formatCode="0.00">
                  <c:v>217.16742365442369</c:v>
                </c:pt>
                <c:pt idx="10905" formatCode="0.00">
                  <c:v>217.23743116524938</c:v>
                </c:pt>
                <c:pt idx="10906" formatCode="0.00">
                  <c:v>218.62733798307801</c:v>
                </c:pt>
                <c:pt idx="10907" formatCode="0.00">
                  <c:v>219.1899055745165</c:v>
                </c:pt>
                <c:pt idx="10908" formatCode="0.00">
                  <c:v>218.83569021739132</c:v>
                </c:pt>
                <c:pt idx="10909" formatCode="0.00">
                  <c:v>218.10977419354842</c:v>
                </c:pt>
                <c:pt idx="10910" formatCode="0.00">
                  <c:v>217.84607068887888</c:v>
                </c:pt>
                <c:pt idx="10911" formatCode="0.00">
                  <c:v>217.60846889089271</c:v>
                </c:pt>
                <c:pt idx="10912" formatCode="0.00">
                  <c:v>218.05630175913396</c:v>
                </c:pt>
                <c:pt idx="10913" formatCode="0.00">
                  <c:v>217.84607068887888</c:v>
                </c:pt>
                <c:pt idx="10914" formatCode="0.00">
                  <c:v>217.65383557951489</c:v>
                </c:pt>
                <c:pt idx="10915" formatCode="0.00">
                  <c:v>217.23331810035842</c:v>
                </c:pt>
                <c:pt idx="10916" formatCode="0.00">
                  <c:v>217.23726141450319</c:v>
                </c:pt>
                <c:pt idx="10917" formatCode="0.00">
                  <c:v>217.39977556500335</c:v>
                </c:pt>
                <c:pt idx="10918" formatCode="0.00">
                  <c:v>217.48345658012539</c:v>
                </c:pt>
                <c:pt idx="10919" formatCode="0.00">
                  <c:v>217.62514429755774</c:v>
                </c:pt>
                <c:pt idx="10920" formatCode="0.00">
                  <c:v>217.9607461314196</c:v>
                </c:pt>
                <c:pt idx="10921" formatCode="0.00">
                  <c:v>218.41751583913728</c:v>
                </c:pt>
                <c:pt idx="10922" formatCode="0.00">
                  <c:v>218.50455975692103</c:v>
                </c:pt>
                <c:pt idx="10923" formatCode="0.00">
                  <c:v>218.82317369727053</c:v>
                </c:pt>
                <c:pt idx="10924" formatCode="0.00">
                  <c:v>219.04996586027585</c:v>
                </c:pt>
                <c:pt idx="10925" formatCode="0.00">
                  <c:v>219.35464588528683</c:v>
                </c:pt>
                <c:pt idx="10926" formatCode="0.00">
                  <c:v>219.9981203998183</c:v>
                </c:pt>
                <c:pt idx="10927" formatCode="0.00">
                  <c:v>220.86333007056683</c:v>
                </c:pt>
                <c:pt idx="10928" formatCode="0.00">
                  <c:v>221.01014611872148</c:v>
                </c:pt>
                <c:pt idx="10929" formatCode="0.00">
                  <c:v>220.92201808194093</c:v>
                </c:pt>
                <c:pt idx="10930" formatCode="0.00">
                  <c:v>221.06981818181819</c:v>
                </c:pt>
                <c:pt idx="10931" formatCode="0.00">
                  <c:v>220.94907463718039</c:v>
                </c:pt>
                <c:pt idx="10932" formatCode="0.00">
                  <c:v>220.97021554116563</c:v>
                </c:pt>
                <c:pt idx="10933" formatCode="0.00">
                  <c:v>221.27077984208083</c:v>
                </c:pt>
                <c:pt idx="10934" formatCode="0.00">
                  <c:v>221.58987820811947</c:v>
                </c:pt>
                <c:pt idx="10935" formatCode="0.00">
                  <c:v>221.71053810082066</c:v>
                </c:pt>
                <c:pt idx="10936" formatCode="0.00">
                  <c:v>221.9212882034378</c:v>
                </c:pt>
                <c:pt idx="10937" formatCode="0.00">
                  <c:v>222.26329529884248</c:v>
                </c:pt>
                <c:pt idx="10938" formatCode="0.00">
                  <c:v>222.34617546767703</c:v>
                </c:pt>
                <c:pt idx="10939" formatCode="0.00">
                  <c:v>222.41999052132707</c:v>
                </c:pt>
                <c:pt idx="10940" formatCode="0.00">
                  <c:v>221.93096875000003</c:v>
                </c:pt>
                <c:pt idx="10941" formatCode="0.00">
                  <c:v>221.27239494209408</c:v>
                </c:pt>
                <c:pt idx="10942" formatCode="0.00">
                  <c:v>221.53267947207169</c:v>
                </c:pt>
                <c:pt idx="10943" formatCode="0.00">
                  <c:v>220.27981561618063</c:v>
                </c:pt>
                <c:pt idx="10944" formatCode="0.00">
                  <c:v>219.50115388224253</c:v>
                </c:pt>
                <c:pt idx="10945" formatCode="0.00">
                  <c:v>218.57456191369607</c:v>
                </c:pt>
                <c:pt idx="10946" formatCode="0.00">
                  <c:v>217.54764769015401</c:v>
                </c:pt>
                <c:pt idx="10947" formatCode="0.00">
                  <c:v>216.50334434620757</c:v>
                </c:pt>
                <c:pt idx="10948" formatCode="0.00">
                  <c:v>215.26870297951584</c:v>
                </c:pt>
                <c:pt idx="10949" formatCode="0.00">
                  <c:v>213.83095946890288</c:v>
                </c:pt>
                <c:pt idx="10950" formatCode="0.00">
                  <c:v>212.74197740507805</c:v>
                </c:pt>
                <c:pt idx="10951" formatCode="0.00">
                  <c:v>211.59730232558141</c:v>
                </c:pt>
                <c:pt idx="10952" formatCode="0.00">
                  <c:v>210.54156479331166</c:v>
                </c:pt>
                <c:pt idx="10953" formatCode="0.00">
                  <c:v>209.62630392384494</c:v>
                </c:pt>
                <c:pt idx="10954" formatCode="0.00">
                  <c:v>208.55301391788453</c:v>
                </c:pt>
                <c:pt idx="10955" formatCode="0.00">
                  <c:v>207.57911857341367</c:v>
                </c:pt>
                <c:pt idx="10956" formatCode="0.00">
                  <c:v>206.5994340189508</c:v>
                </c:pt>
                <c:pt idx="10957" formatCode="0.00">
                  <c:v>206.03319386106628</c:v>
                </c:pt>
                <c:pt idx="10958" formatCode="0.00">
                  <c:v>205.49697140221403</c:v>
                </c:pt>
                <c:pt idx="10959" formatCode="0.00">
                  <c:v>205.19157966336181</c:v>
                </c:pt>
                <c:pt idx="10960" formatCode="0.00">
                  <c:v>204.83473311822999</c:v>
                </c:pt>
                <c:pt idx="10961" formatCode="0.00">
                  <c:v>204.22112241141281</c:v>
                </c:pt>
                <c:pt idx="10962" formatCode="0.00">
                  <c:v>203.96462031716848</c:v>
                </c:pt>
                <c:pt idx="10963" formatCode="0.00">
                  <c:v>203.67714141414143</c:v>
                </c:pt>
                <c:pt idx="10964" formatCode="0.00">
                  <c:v>203.62603649299982</c:v>
                </c:pt>
                <c:pt idx="10965" formatCode="0.00">
                  <c:v>203.50725947187146</c:v>
                </c:pt>
                <c:pt idx="10966" formatCode="0.00">
                  <c:v>205.32015271389145</c:v>
                </c:pt>
                <c:pt idx="10967" formatCode="0.00">
                  <c:v>204.65224050632915</c:v>
                </c:pt>
                <c:pt idx="10968" formatCode="0.00">
                  <c:v>204.48615049550591</c:v>
                </c:pt>
                <c:pt idx="10969" formatCode="0.00">
                  <c:v>204.37114866112654</c:v>
                </c:pt>
                <c:pt idx="10970" formatCode="0.00">
                  <c:v>204.43460037002777</c:v>
                </c:pt>
                <c:pt idx="10971" formatCode="0.00">
                  <c:v>204.7531529193698</c:v>
                </c:pt>
                <c:pt idx="10972" formatCode="0.00">
                  <c:v>204.99721174831674</c:v>
                </c:pt>
                <c:pt idx="10973" formatCode="0.00">
                  <c:v>205.52172093023259</c:v>
                </c:pt>
                <c:pt idx="10974" formatCode="0.00">
                  <c:v>205.54075186567169</c:v>
                </c:pt>
                <c:pt idx="10975" formatCode="0.00">
                  <c:v>206.27895744680856</c:v>
                </c:pt>
                <c:pt idx="10976" formatCode="0.00">
                  <c:v>206.52846391752581</c:v>
                </c:pt>
                <c:pt idx="10977" formatCode="0.00">
                  <c:v>206.93816447368422</c:v>
                </c:pt>
                <c:pt idx="10978" formatCode="0.00">
                  <c:v>207.42642756183747</c:v>
                </c:pt>
                <c:pt idx="10979" formatCode="0.00">
                  <c:v>207.66706427221175</c:v>
                </c:pt>
                <c:pt idx="10980" formatCode="0.00">
                  <c:v>208.21382938388626</c:v>
                </c:pt>
                <c:pt idx="10981" formatCode="0.00">
                  <c:v>208.78615914489311</c:v>
                </c:pt>
                <c:pt idx="10982" formatCode="0.00">
                  <c:v>209.69927918056223</c:v>
                </c:pt>
                <c:pt idx="10983" formatCode="0.00">
                  <c:v>210.59563673274423</c:v>
                </c:pt>
                <c:pt idx="10984" formatCode="0.00">
                  <c:v>211.09019004308286</c:v>
                </c:pt>
                <c:pt idx="10985" formatCode="0.00">
                  <c:v>211.56455875299764</c:v>
                </c:pt>
                <c:pt idx="10986" formatCode="0.00">
                  <c:v>212.02885014409225</c:v>
                </c:pt>
                <c:pt idx="10987" formatCode="0.00">
                  <c:v>212.55718828049956</c:v>
                </c:pt>
                <c:pt idx="10988" formatCode="0.00">
                  <c:v>212.73268787515011</c:v>
                </c:pt>
                <c:pt idx="10989" formatCode="0.00">
                  <c:v>213.30416658665391</c:v>
                </c:pt>
                <c:pt idx="10990" formatCode="0.00">
                  <c:v>214.05491616766471</c:v>
                </c:pt>
                <c:pt idx="10991" formatCode="0.00">
                  <c:v>214.84217466410749</c:v>
                </c:pt>
                <c:pt idx="10992" formatCode="0.00">
                  <c:v>215.49990218697431</c:v>
                </c:pt>
                <c:pt idx="10993" formatCode="0.00">
                  <c:v>216.12245393312486</c:v>
                </c:pt>
                <c:pt idx="10994" formatCode="0.00">
                  <c:v>217.03922714148223</c:v>
                </c:pt>
                <c:pt idx="10995" formatCode="0.00">
                  <c:v>217.74321409670438</c:v>
                </c:pt>
                <c:pt idx="10996" formatCode="0.00">
                  <c:v>218.33271153846155</c:v>
                </c:pt>
                <c:pt idx="10997" formatCode="0.00">
                  <c:v>218.99630931796355</c:v>
                </c:pt>
                <c:pt idx="10998" formatCode="0.00">
                  <c:v>219.56642136854745</c:v>
                </c:pt>
                <c:pt idx="10999" formatCode="0.00">
                  <c:v>219.79751380552221</c:v>
                </c:pt>
                <c:pt idx="11000" formatCode="0.00">
                  <c:v>220.11902785782905</c:v>
                </c:pt>
                <c:pt idx="11001" formatCode="0.00">
                  <c:v>220.4589102902375</c:v>
                </c:pt>
                <c:pt idx="11002" formatCode="0.00">
                  <c:v>220.84011174922233</c:v>
                </c:pt>
                <c:pt idx="11003" formatCode="0.00">
                  <c:v>221.19498090692127</c:v>
                </c:pt>
                <c:pt idx="11004" formatCode="0.00">
                  <c:v>221.8669486203616</c:v>
                </c:pt>
                <c:pt idx="11005" formatCode="0.00">
                  <c:v>222.53530659705746</c:v>
                </c:pt>
                <c:pt idx="11006" formatCode="0.00">
                  <c:v>222.90994022770403</c:v>
                </c:pt>
                <c:pt idx="11007" formatCode="0.00">
                  <c:v>223.90573849074514</c:v>
                </c:pt>
                <c:pt idx="11008" formatCode="0.00">
                  <c:v>224.08110078440697</c:v>
                </c:pt>
                <c:pt idx="11009" formatCode="0.00">
                  <c:v>224.10854973821992</c:v>
                </c:pt>
                <c:pt idx="11010" formatCode="0.00">
                  <c:v>224.12372787821124</c:v>
                </c:pt>
                <c:pt idx="11011" formatCode="0.00">
                  <c:v>224.12372787821124</c:v>
                </c:pt>
                <c:pt idx="11012" formatCode="0.00">
                  <c:v>224.25455566127499</c:v>
                </c:pt>
                <c:pt idx="11013" formatCode="0.00">
                  <c:v>224.23943979057591</c:v>
                </c:pt>
                <c:pt idx="11014" formatCode="0.00">
                  <c:v>224.2419185326346</c:v>
                </c:pt>
                <c:pt idx="11015" formatCode="0.00">
                  <c:v>223.966840648855</c:v>
                </c:pt>
                <c:pt idx="11016" formatCode="0.00">
                  <c:v>223.93843021032507</c:v>
                </c:pt>
                <c:pt idx="11017" formatCode="0.00">
                  <c:v>224.00102395209581</c:v>
                </c:pt>
                <c:pt idx="11018" formatCode="0.00">
                  <c:v>224.14760614793468</c:v>
                </c:pt>
                <c:pt idx="11019" formatCode="0.00">
                  <c:v>224.34332490974731</c:v>
                </c:pt>
                <c:pt idx="11020" formatCode="0.00">
                  <c:v>224.69816284680343</c:v>
                </c:pt>
                <c:pt idx="11021" formatCode="0.00">
                  <c:v>225.12869148936173</c:v>
                </c:pt>
                <c:pt idx="11022" formatCode="0.00">
                  <c:v>225.46854748062017</c:v>
                </c:pt>
                <c:pt idx="11023" formatCode="0.00">
                  <c:v>225.76900873998545</c:v>
                </c:pt>
                <c:pt idx="11024" formatCode="0.00">
                  <c:v>226.15948674933139</c:v>
                </c:pt>
                <c:pt idx="11025" formatCode="0.00">
                  <c:v>226.71631545587519</c:v>
                </c:pt>
                <c:pt idx="11026" formatCode="0.00">
                  <c:v>227.07623242187503</c:v>
                </c:pt>
                <c:pt idx="11027" formatCode="0.00">
                  <c:v>227.59140019569475</c:v>
                </c:pt>
                <c:pt idx="11028" formatCode="0.00">
                  <c:v>228.16916572689391</c:v>
                </c:pt>
                <c:pt idx="11029" formatCode="0.00">
                  <c:v>228.71570270270274</c:v>
                </c:pt>
                <c:pt idx="11030" formatCode="0.00">
                  <c:v>229.29852080768285</c:v>
                </c:pt>
                <c:pt idx="11031" formatCode="0.00">
                  <c:v>229.59941975308644</c:v>
                </c:pt>
                <c:pt idx="11032" formatCode="0.00">
                  <c:v>230.38490594059408</c:v>
                </c:pt>
                <c:pt idx="11033" formatCode="0.00">
                  <c:v>231.05020238095241</c:v>
                </c:pt>
                <c:pt idx="11034" formatCode="0.00">
                  <c:v>231.49723143779491</c:v>
                </c:pt>
                <c:pt idx="11035" formatCode="0.00">
                  <c:v>232.27199280575542</c:v>
                </c:pt>
                <c:pt idx="11036" formatCode="0.00">
                  <c:v>232.92061810536734</c:v>
                </c:pt>
                <c:pt idx="11037" formatCode="0.00">
                  <c:v>233.20349963081472</c:v>
                </c:pt>
                <c:pt idx="11038" formatCode="0.00">
                  <c:v>233.71934337496938</c:v>
                </c:pt>
                <c:pt idx="11039" formatCode="0.00">
                  <c:v>233.86040812849845</c:v>
                </c:pt>
                <c:pt idx="11040" formatCode="0.00">
                  <c:v>233.89459167876151</c:v>
                </c:pt>
                <c:pt idx="11041" formatCode="0.00">
                  <c:v>233.9720242730113</c:v>
                </c:pt>
                <c:pt idx="11042" formatCode="0.00">
                  <c:v>234.14695415472784</c:v>
                </c:pt>
                <c:pt idx="11043" formatCode="0.00">
                  <c:v>234.16171916508543</c:v>
                </c:pt>
                <c:pt idx="11044" formatCode="0.00">
                  <c:v>234.02465803108811</c:v>
                </c:pt>
                <c:pt idx="11045" formatCode="0.00">
                  <c:v>234.12629588014985</c:v>
                </c:pt>
                <c:pt idx="11046" formatCode="0.00">
                  <c:v>234.50462011173187</c:v>
                </c:pt>
                <c:pt idx="11047" formatCode="0.00">
                  <c:v>235.2192297359889</c:v>
                </c:pt>
                <c:pt idx="11048" formatCode="0.00">
                  <c:v>236.62890016177494</c:v>
                </c:pt>
                <c:pt idx="11049" formatCode="0.00">
                  <c:v>235.54507939072244</c:v>
                </c:pt>
                <c:pt idx="11050" formatCode="0.00">
                  <c:v>234.92987802628548</c:v>
                </c:pt>
                <c:pt idx="11051" formatCode="0.00">
                  <c:v>234.77650264307056</c:v>
                </c:pt>
                <c:pt idx="11052" formatCode="0.00">
                  <c:v>234.49317873510543</c:v>
                </c:pt>
                <c:pt idx="11053" formatCode="0.00">
                  <c:v>233.86997992700734</c:v>
                </c:pt>
                <c:pt idx="11054" formatCode="0.00">
                  <c:v>233.22674914636923</c:v>
                </c:pt>
                <c:pt idx="11055" formatCode="0.00">
                  <c:v>232.31366029143899</c:v>
                </c:pt>
                <c:pt idx="11056" formatCode="0.00">
                  <c:v>230.99590013679892</c:v>
                </c:pt>
                <c:pt idx="11057" formatCode="0.00">
                  <c:v>229.89427853881278</c:v>
                </c:pt>
                <c:pt idx="11058" formatCode="0.00">
                  <c:v>228.52556568425868</c:v>
                </c:pt>
                <c:pt idx="11059" formatCode="0.00">
                  <c:v>227.30041146904279</c:v>
                </c:pt>
                <c:pt idx="11060" formatCode="0.00">
                  <c:v>226.34012948161683</c:v>
                </c:pt>
                <c:pt idx="11061" formatCode="0.00">
                  <c:v>225.80941879562045</c:v>
                </c:pt>
                <c:pt idx="11062" formatCode="0.00">
                  <c:v>225.74984210526318</c:v>
                </c:pt>
                <c:pt idx="11063" formatCode="0.00">
                  <c:v>226.49729319371727</c:v>
                </c:pt>
                <c:pt idx="11064" formatCode="0.00">
                  <c:v>228.66942775881688</c:v>
                </c:pt>
                <c:pt idx="11065" formatCode="0.00">
                  <c:v>230.94186410198043</c:v>
                </c:pt>
                <c:pt idx="11066" formatCode="0.00">
                  <c:v>233.4094025500911</c:v>
                </c:pt>
                <c:pt idx="11067" formatCode="0.00">
                  <c:v>235.2423233082707</c:v>
                </c:pt>
                <c:pt idx="11068" formatCode="0.00">
                  <c:v>236.70595646227494</c:v>
                </c:pt>
                <c:pt idx="11069" formatCode="0.00">
                  <c:v>237.62527749885899</c:v>
                </c:pt>
                <c:pt idx="11070" formatCode="0.00">
                  <c:v>238.29538519533932</c:v>
                </c:pt>
                <c:pt idx="11071" formatCode="0.00">
                  <c:v>238.82550000000006</c:v>
                </c:pt>
                <c:pt idx="11072" formatCode="0.00">
                  <c:v>240.11485822436342</c:v>
                </c:pt>
                <c:pt idx="11073" formatCode="0.00">
                  <c:v>240.62285980234432</c:v>
                </c:pt>
                <c:pt idx="11074" formatCode="0.00">
                  <c:v>240.6507562773555</c:v>
                </c:pt>
                <c:pt idx="11075" formatCode="0.00">
                  <c:v>240.10364665127022</c:v>
                </c:pt>
                <c:pt idx="11076" formatCode="0.00">
                  <c:v>239.88331466913471</c:v>
                </c:pt>
                <c:pt idx="11077" formatCode="0.00">
                  <c:v>240.2003405981915</c:v>
                </c:pt>
                <c:pt idx="11078" formatCode="0.00">
                  <c:v>240.51148907484892</c:v>
                </c:pt>
                <c:pt idx="11079" formatCode="0.00">
                  <c:v>239.56302332089555</c:v>
                </c:pt>
                <c:pt idx="11080" formatCode="0.00">
                  <c:v>178.02889938300902</c:v>
                </c:pt>
                <c:pt idx="11081" formatCode="0.00">
                  <c:v>166.55754263195607</c:v>
                </c:pt>
                <c:pt idx="11082" formatCode="0.00">
                  <c:v>180.45704591104737</c:v>
                </c:pt>
                <c:pt idx="11083" formatCode="0.00">
                  <c:v>189.7826335078534</c:v>
                </c:pt>
                <c:pt idx="11084" formatCode="0.00">
                  <c:v>156.55267679691266</c:v>
                </c:pt>
                <c:pt idx="11085" formatCode="0.00">
                  <c:v>167.81300000000002</c:v>
                </c:pt>
                <c:pt idx="11086" formatCode="0.00">
                  <c:v>196.94115463165573</c:v>
                </c:pt>
                <c:pt idx="11087" formatCode="0.00">
                  <c:v>168.57693083292747</c:v>
                </c:pt>
                <c:pt idx="11088" formatCode="0.00">
                  <c:v>147.69187667887672</c:v>
                </c:pt>
                <c:pt idx="11089" formatCode="0.00">
                  <c:v>139.7700104852475</c:v>
                </c:pt>
                <c:pt idx="11090" formatCode="0.00">
                  <c:v>141.14467520117046</c:v>
                </c:pt>
                <c:pt idx="11091" formatCode="0.00">
                  <c:v>135.37431386861314</c:v>
                </c:pt>
                <c:pt idx="11092" formatCode="0.00">
                  <c:v>130.22224574209247</c:v>
                </c:pt>
                <c:pt idx="11093" formatCode="0.00">
                  <c:v>117.84259531935641</c:v>
                </c:pt>
                <c:pt idx="11094" formatCode="0.00">
                  <c:v>103.79525806451613</c:v>
                </c:pt>
                <c:pt idx="11095" formatCode="0.00">
                  <c:v>97.325576312576317</c:v>
                </c:pt>
                <c:pt idx="11096" formatCode="0.00">
                  <c:v>101.37987758578731</c:v>
                </c:pt>
                <c:pt idx="11097" formatCode="0.00">
                  <c:v>110.61874127906978</c:v>
                </c:pt>
                <c:pt idx="11098" formatCode="0.00">
                  <c:v>117.68468674698798</c:v>
                </c:pt>
                <c:pt idx="11099" formatCode="0.00">
                  <c:v>122.00652828379677</c:v>
                </c:pt>
                <c:pt idx="11100" formatCode="0.00">
                  <c:v>124.8884780114723</c:v>
                </c:pt>
                <c:pt idx="11101" formatCode="0.00">
                  <c:v>128.60354086252087</c:v>
                </c:pt>
                <c:pt idx="11102" formatCode="0.00">
                  <c:v>134.89138801711843</c:v>
                </c:pt>
                <c:pt idx="11103" formatCode="0.00">
                  <c:v>142.59916187989558</c:v>
                </c:pt>
                <c:pt idx="11104" formatCode="0.00">
                  <c:v>149.08304029390854</c:v>
                </c:pt>
                <c:pt idx="11105" formatCode="0.00">
                  <c:v>152.74968639053259</c:v>
                </c:pt>
                <c:pt idx="11106" formatCode="0.00">
                  <c:v>154.88040004731494</c:v>
                </c:pt>
                <c:pt idx="11107" formatCode="0.00">
                  <c:v>156.11650130115925</c:v>
                </c:pt>
                <c:pt idx="11108" formatCode="0.00">
                  <c:v>157.30589940828406</c:v>
                </c:pt>
                <c:pt idx="11109" formatCode="0.00">
                  <c:v>158.21783641536277</c:v>
                </c:pt>
                <c:pt idx="11110" formatCode="0.00">
                  <c:v>158.64301662312991</c:v>
                </c:pt>
                <c:pt idx="11111" formatCode="0.00">
                  <c:v>158.9291712247325</c:v>
                </c:pt>
                <c:pt idx="11112" formatCode="0.00">
                  <c:v>158.86554883277753</c:v>
                </c:pt>
                <c:pt idx="11113" formatCode="0.00">
                  <c:v>158.5392467191601</c:v>
                </c:pt>
                <c:pt idx="11114" formatCode="0.00">
                  <c:v>158.2447160611855</c:v>
                </c:pt>
                <c:pt idx="11115" formatCode="0.00">
                  <c:v>157.81752477854926</c:v>
                </c:pt>
                <c:pt idx="11116" formatCode="0.00">
                  <c:v>157.53015039577841</c:v>
                </c:pt>
                <c:pt idx="11117" formatCode="0.00">
                  <c:v>157.32215205380734</c:v>
                </c:pt>
                <c:pt idx="11118" formatCode="0.00">
                  <c:v>157.12284119345526</c:v>
                </c:pt>
                <c:pt idx="11119" formatCode="0.00">
                  <c:v>156.69087418655101</c:v>
                </c:pt>
                <c:pt idx="11120" formatCode="0.00">
                  <c:v>156.62260888459681</c:v>
                </c:pt>
                <c:pt idx="11121" formatCode="0.00">
                  <c:v>156.74438297872345</c:v>
                </c:pt>
                <c:pt idx="11122" formatCode="0.00">
                  <c:v>156.4428861709857</c:v>
                </c:pt>
                <c:pt idx="11123" formatCode="0.00">
                  <c:v>156.28882444228907</c:v>
                </c:pt>
                <c:pt idx="11124" formatCode="0.00">
                  <c:v>156.36806190823015</c:v>
                </c:pt>
                <c:pt idx="11125" formatCode="0.00">
                  <c:v>156.21353475935834</c:v>
                </c:pt>
                <c:pt idx="11126" formatCode="0.00">
                  <c:v>156.56057848624971</c:v>
                </c:pt>
                <c:pt idx="11127" formatCode="0.00">
                  <c:v>156.99960170523752</c:v>
                </c:pt>
                <c:pt idx="11128" formatCode="0.00">
                  <c:v>156.49142515845929</c:v>
                </c:pt>
                <c:pt idx="11129" formatCode="0.00">
                  <c:v>156.75403439863382</c:v>
                </c:pt>
                <c:pt idx="11130" formatCode="0.00">
                  <c:v>156.75403439863382</c:v>
                </c:pt>
                <c:pt idx="11131" formatCode="0.00">
                  <c:v>157.24255821332684</c:v>
                </c:pt>
                <c:pt idx="11132" formatCode="0.00">
                  <c:v>157.57359497683495</c:v>
                </c:pt>
                <c:pt idx="11133" formatCode="0.00">
                  <c:v>157.87049086479908</c:v>
                </c:pt>
                <c:pt idx="11134" formatCode="0.00">
                  <c:v>157.82732038834953</c:v>
                </c:pt>
                <c:pt idx="11135" formatCode="0.00">
                  <c:v>157.98827141133899</c:v>
                </c:pt>
                <c:pt idx="11136" formatCode="0.00">
                  <c:v>158.32692557022813</c:v>
                </c:pt>
                <c:pt idx="11137" formatCode="0.00">
                  <c:v>159.01407501194461</c:v>
                </c:pt>
                <c:pt idx="11138" formatCode="0.00">
                  <c:v>160.48874893009989</c:v>
                </c:pt>
                <c:pt idx="11139" formatCode="0.00">
                  <c:v>160.2534913772738</c:v>
                </c:pt>
                <c:pt idx="11140" formatCode="0.00">
                  <c:v>160.6245935226473</c:v>
                </c:pt>
                <c:pt idx="11141" formatCode="0.00">
                  <c:v>160.73438027512245</c:v>
                </c:pt>
                <c:pt idx="11142" formatCode="0.00">
                  <c:v>160.8010963408986</c:v>
                </c:pt>
                <c:pt idx="11143" formatCode="0.00">
                  <c:v>161.39478472861086</c:v>
                </c:pt>
                <c:pt idx="11144" formatCode="0.00">
                  <c:v>161.67795433789956</c:v>
                </c:pt>
                <c:pt idx="11145" formatCode="0.00">
                  <c:v>162.260169384058</c:v>
                </c:pt>
                <c:pt idx="11146" formatCode="0.00">
                  <c:v>162.84393848226316</c:v>
                </c:pt>
                <c:pt idx="11147" formatCode="0.00">
                  <c:v>163.21577777777779</c:v>
                </c:pt>
                <c:pt idx="11148" formatCode="0.00">
                  <c:v>163.76962251655632</c:v>
                </c:pt>
                <c:pt idx="11149" formatCode="0.00">
                  <c:v>164.25581325433402</c:v>
                </c:pt>
                <c:pt idx="11150" formatCode="0.00">
                  <c:v>164.7466244541485</c:v>
                </c:pt>
                <c:pt idx="11151" formatCode="0.00">
                  <c:v>165.41454650402966</c:v>
                </c:pt>
                <c:pt idx="11152" formatCode="0.00">
                  <c:v>165.96690455531453</c:v>
                </c:pt>
                <c:pt idx="11153" formatCode="0.00">
                  <c:v>166.70489189189192</c:v>
                </c:pt>
                <c:pt idx="11154" formatCode="0.00">
                  <c:v>167.28132686502803</c:v>
                </c:pt>
                <c:pt idx="11155" formatCode="0.00">
                  <c:v>167.9372359018511</c:v>
                </c:pt>
                <c:pt idx="11156" formatCode="0.00">
                  <c:v>168.78468065418554</c:v>
                </c:pt>
                <c:pt idx="11157" formatCode="0.00">
                  <c:v>169.46522724338283</c:v>
                </c:pt>
                <c:pt idx="11158" formatCode="0.00">
                  <c:v>171.35660189573463</c:v>
                </c:pt>
                <c:pt idx="11159" formatCode="0.00">
                  <c:v>172.32121474773612</c:v>
                </c:pt>
                <c:pt idx="11160" formatCode="0.00">
                  <c:v>172.64639089143108</c:v>
                </c:pt>
                <c:pt idx="11161" formatCode="0.00">
                  <c:v>172.97226966292138</c:v>
                </c:pt>
                <c:pt idx="11162" formatCode="0.00">
                  <c:v>173.21538095238097</c:v>
                </c:pt>
                <c:pt idx="11163" formatCode="0.00">
                  <c:v>174.03209307875898</c:v>
                </c:pt>
                <c:pt idx="11164" formatCode="0.00">
                  <c:v>174.8527129186603</c:v>
                </c:pt>
                <c:pt idx="11165" formatCode="0.00">
                  <c:v>175.71971609245529</c:v>
                </c:pt>
                <c:pt idx="11166" formatCode="0.00">
                  <c:v>176.22087746170681</c:v>
                </c:pt>
                <c:pt idx="11167" formatCode="0.00">
                  <c:v>177.01914439324119</c:v>
                </c:pt>
                <c:pt idx="11168" formatCode="0.00">
                  <c:v>177.56263680387411</c:v>
                </c:pt>
                <c:pt idx="11169" formatCode="0.00">
                  <c:v>178.25333149171271</c:v>
                </c:pt>
                <c:pt idx="11170" formatCode="0.00">
                  <c:v>178.98372521623423</c:v>
                </c:pt>
                <c:pt idx="11171" formatCode="0.00">
                  <c:v>179.54928673196795</c:v>
                </c:pt>
                <c:pt idx="11172" formatCode="0.00">
                  <c:v>180.21132402234636</c:v>
                </c:pt>
                <c:pt idx="11173" formatCode="0.00">
                  <c:v>181.03542152466369</c:v>
                </c:pt>
                <c:pt idx="11174" formatCode="0.00">
                  <c:v>181.69619838056681</c:v>
                </c:pt>
                <c:pt idx="11175" formatCode="0.00">
                  <c:v>182.36114981949461</c:v>
                </c:pt>
                <c:pt idx="11176" formatCode="0.00">
                  <c:v>182.81447058823534</c:v>
                </c:pt>
                <c:pt idx="11177" formatCode="0.00">
                  <c:v>183.29216194790487</c:v>
                </c:pt>
                <c:pt idx="11178" formatCode="0.00">
                  <c:v>183.84965835411475</c:v>
                </c:pt>
                <c:pt idx="11179" formatCode="0.00">
                  <c:v>184.60020271800684</c:v>
                </c:pt>
                <c:pt idx="11180" formatCode="0.00">
                  <c:v>185.30315837104075</c:v>
                </c:pt>
                <c:pt idx="11181" formatCode="0.00">
                  <c:v>185.91191574429641</c:v>
                </c:pt>
                <c:pt idx="11182" formatCode="0.00">
                  <c:v>186.73582363554354</c:v>
                </c:pt>
                <c:pt idx="11183" formatCode="0.00">
                  <c:v>187.71053086419758</c:v>
                </c:pt>
                <c:pt idx="11184" formatCode="0.00">
                  <c:v>188.50685749385755</c:v>
                </c:pt>
                <c:pt idx="11185" formatCode="0.00">
                  <c:v>189.09796441281142</c:v>
                </c:pt>
                <c:pt idx="11186" formatCode="0.00">
                  <c:v>190.09585334514841</c:v>
                </c:pt>
                <c:pt idx="11187" formatCode="0.00">
                  <c:v>190.89896297928607</c:v>
                </c:pt>
                <c:pt idx="11188" formatCode="0.00">
                  <c:v>193.09898376837032</c:v>
                </c:pt>
                <c:pt idx="11189" formatCode="0.00">
                  <c:v>193.67966666666669</c:v>
                </c:pt>
                <c:pt idx="11190" formatCode="0.00">
                  <c:v>194.05127751196176</c:v>
                </c:pt>
                <c:pt idx="11191" formatCode="0.00">
                  <c:v>194.50845552910627</c:v>
                </c:pt>
                <c:pt idx="11192" formatCode="0.00">
                  <c:v>194.53962211683555</c:v>
                </c:pt>
                <c:pt idx="11193" formatCode="0.00">
                  <c:v>194.66911587982835</c:v>
                </c:pt>
                <c:pt idx="11194" formatCode="0.00">
                  <c:v>194.8594415473392</c:v>
                </c:pt>
                <c:pt idx="11195" formatCode="0.00">
                  <c:v>195.05154344122658</c:v>
                </c:pt>
                <c:pt idx="11196" formatCode="0.00">
                  <c:v>195.08048140276301</c:v>
                </c:pt>
                <c:pt idx="11197" formatCode="0.00">
                  <c:v>195.12889895988116</c:v>
                </c:pt>
                <c:pt idx="11198" formatCode="0.00">
                  <c:v>195.24499152542376</c:v>
                </c:pt>
                <c:pt idx="11199" formatCode="0.00">
                  <c:v>195.54560639424096</c:v>
                </c:pt>
                <c:pt idx="11200" formatCode="0.00">
                  <c:v>195.48042119737678</c:v>
                </c:pt>
                <c:pt idx="11201" formatCode="0.00">
                  <c:v>195.43404707620863</c:v>
                </c:pt>
                <c:pt idx="11202" formatCode="0.00">
                  <c:v>195.52691817798399</c:v>
                </c:pt>
                <c:pt idx="11203" formatCode="0.00">
                  <c:v>195.75888781105022</c:v>
                </c:pt>
                <c:pt idx="11204" formatCode="0.00">
                  <c:v>196.12694809031444</c:v>
                </c:pt>
                <c:pt idx="11205" formatCode="0.00">
                  <c:v>196.4248268215417</c:v>
                </c:pt>
                <c:pt idx="11206" formatCode="0.00">
                  <c:v>196.79385376162301</c:v>
                </c:pt>
                <c:pt idx="11207" formatCode="0.00">
                  <c:v>197.02209667865458</c:v>
                </c:pt>
                <c:pt idx="11208" formatCode="0.00">
                  <c:v>197.29662635034953</c:v>
                </c:pt>
                <c:pt idx="11209" formatCode="0.00">
                  <c:v>197.41361518879933</c:v>
                </c:pt>
                <c:pt idx="11210" formatCode="0.00">
                  <c:v>197.65221360255046</c:v>
                </c:pt>
                <c:pt idx="11211" formatCode="0.00">
                  <c:v>197.88387151076074</c:v>
                </c:pt>
                <c:pt idx="11212" formatCode="0.00">
                  <c:v>198.19248717948719</c:v>
                </c:pt>
                <c:pt idx="11213" formatCode="0.00">
                  <c:v>198.56659056806006</c:v>
                </c:pt>
                <c:pt idx="11214" formatCode="0.00">
                  <c:v>199.09095698924736</c:v>
                </c:pt>
                <c:pt idx="11215" formatCode="0.00">
                  <c:v>199.54190422778257</c:v>
                </c:pt>
                <c:pt idx="11216" formatCode="0.00">
                  <c:v>200.04850552067546</c:v>
                </c:pt>
                <c:pt idx="11217" formatCode="0.00">
                  <c:v>200.86961525092335</c:v>
                </c:pt>
                <c:pt idx="11218" formatCode="0.00">
                  <c:v>201.42666906474821</c:v>
                </c:pt>
                <c:pt idx="11219" formatCode="0.00">
                  <c:v>202.13802734631372</c:v>
                </c:pt>
                <c:pt idx="11220" formatCode="0.00">
                  <c:v>202.65479104477612</c:v>
                </c:pt>
                <c:pt idx="11221" formatCode="0.00">
                  <c:v>203.78056221096679</c:v>
                </c:pt>
                <c:pt idx="11222" formatCode="0.00">
                  <c:v>204.76963129973481</c:v>
                </c:pt>
                <c:pt idx="11223" formatCode="0.00">
                  <c:v>205.42251430472393</c:v>
                </c:pt>
                <c:pt idx="11224" formatCode="0.00">
                  <c:v>206.16045159136439</c:v>
                </c:pt>
                <c:pt idx="11225" formatCode="0.00">
                  <c:v>206.59893750000003</c:v>
                </c:pt>
                <c:pt idx="11226" formatCode="0.00">
                  <c:v>207.01132214765101</c:v>
                </c:pt>
                <c:pt idx="11227" formatCode="0.00">
                  <c:v>207.39659847636122</c:v>
                </c:pt>
                <c:pt idx="11228" formatCode="0.00">
                  <c:v>209.51109245960507</c:v>
                </c:pt>
                <c:pt idx="11229" formatCode="0.00">
                  <c:v>208.89740017905106</c:v>
                </c:pt>
                <c:pt idx="11230" formatCode="0.00">
                  <c:v>208.07356212357797</c:v>
                </c:pt>
                <c:pt idx="11231" formatCode="0.00">
                  <c:v>207.64355555555557</c:v>
                </c:pt>
                <c:pt idx="11232" formatCode="0.00">
                  <c:v>207.06922089155026</c:v>
                </c:pt>
                <c:pt idx="11233" formatCode="0.00">
                  <c:v>207.25111629449486</c:v>
                </c:pt>
                <c:pt idx="11234" formatCode="0.00">
                  <c:v>207.38753265889602</c:v>
                </c:pt>
                <c:pt idx="11235" formatCode="0.00">
                  <c:v>207.4605700525394</c:v>
                </c:pt>
                <c:pt idx="11236" formatCode="0.00">
                  <c:v>207.66003315881332</c:v>
                </c:pt>
                <c:pt idx="11237" formatCode="0.00">
                  <c:v>207.75952325076054</c:v>
                </c:pt>
                <c:pt idx="11238" formatCode="0.00">
                  <c:v>207.95648202685149</c:v>
                </c:pt>
                <c:pt idx="11239" formatCode="0.00">
                  <c:v>208.03339274924477</c:v>
                </c:pt>
                <c:pt idx="11240" formatCode="0.00">
                  <c:v>208.13036887360278</c:v>
                </c:pt>
                <c:pt idx="11241" formatCode="0.00">
                  <c:v>208.12040265297395</c:v>
                </c:pt>
                <c:pt idx="11242" formatCode="0.00">
                  <c:v>208.05060920519927</c:v>
                </c:pt>
                <c:pt idx="11243" formatCode="0.00">
                  <c:v>207.83696606574765</c:v>
                </c:pt>
                <c:pt idx="11244" formatCode="0.00">
                  <c:v>208.26389719231582</c:v>
                </c:pt>
                <c:pt idx="11245" formatCode="0.00">
                  <c:v>208.46248431909072</c:v>
                </c:pt>
                <c:pt idx="11246" formatCode="0.00">
                  <c:v>208.90732176656152</c:v>
                </c:pt>
                <c:pt idx="11247" formatCode="0.00">
                  <c:v>211.68619848293301</c:v>
                </c:pt>
                <c:pt idx="11248" formatCode="0.00">
                  <c:v>210.79799156829682</c:v>
                </c:pt>
                <c:pt idx="11249" formatCode="0.00">
                  <c:v>210.65277248788709</c:v>
                </c:pt>
                <c:pt idx="11250" formatCode="0.00">
                  <c:v>210.82615789473687</c:v>
                </c:pt>
                <c:pt idx="11251" formatCode="0.00">
                  <c:v>210.5845036803365</c:v>
                </c:pt>
                <c:pt idx="11252" formatCode="0.00">
                  <c:v>210.70936478251738</c:v>
                </c:pt>
                <c:pt idx="11253" formatCode="0.00">
                  <c:v>211.47928859483304</c:v>
                </c:pt>
                <c:pt idx="11254" formatCode="0.00">
                  <c:v>211.91249590422186</c:v>
                </c:pt>
                <c:pt idx="11255" formatCode="0.00">
                  <c:v>212.30764285714287</c:v>
                </c:pt>
                <c:pt idx="11256" formatCode="0.00">
                  <c:v>212.47181487707505</c:v>
                </c:pt>
                <c:pt idx="11257" formatCode="0.00">
                  <c:v>212.73345836837683</c:v>
                </c:pt>
                <c:pt idx="11258" formatCode="0.00">
                  <c:v>213.31365221965078</c:v>
                </c:pt>
                <c:pt idx="11259" formatCode="0.00">
                  <c:v>213.69194736842107</c:v>
                </c:pt>
                <c:pt idx="11260" formatCode="0.00">
                  <c:v>214.30244596587318</c:v>
                </c:pt>
                <c:pt idx="11261" formatCode="0.00">
                  <c:v>215.2325404721754</c:v>
                </c:pt>
                <c:pt idx="11262" formatCode="0.00">
                  <c:v>215.27655771259762</c:v>
                </c:pt>
                <c:pt idx="11263" formatCode="0.00">
                  <c:v>215.25935845471821</c:v>
                </c:pt>
                <c:pt idx="11264" formatCode="0.00">
                  <c:v>215.56840283358008</c:v>
                </c:pt>
                <c:pt idx="11265" formatCode="0.00">
                  <c:v>215.89548994283297</c:v>
                </c:pt>
                <c:pt idx="11266" formatCode="0.00">
                  <c:v>216.29401802757161</c:v>
                </c:pt>
                <c:pt idx="11267" formatCode="0.00">
                  <c:v>216.77319974500639</c:v>
                </c:pt>
                <c:pt idx="11268" formatCode="0.00">
                  <c:v>217.30452470187393</c:v>
                </c:pt>
                <c:pt idx="11269" formatCode="0.00">
                  <c:v>217.83811737089204</c:v>
                </c:pt>
                <c:pt idx="11270" formatCode="0.00">
                  <c:v>218.52637470575652</c:v>
                </c:pt>
                <c:pt idx="11271" formatCode="0.00">
                  <c:v>219.21847210300427</c:v>
                </c:pt>
                <c:pt idx="11272" formatCode="0.00">
                  <c:v>219.50805163511194</c:v>
                </c:pt>
                <c:pt idx="11273" formatCode="0.00">
                  <c:v>219.57150032320624</c:v>
                </c:pt>
                <c:pt idx="11274" formatCode="0.00">
                  <c:v>219.84439284174215</c:v>
                </c:pt>
                <c:pt idx="11275" formatCode="0.00">
                  <c:v>219.98342952730417</c:v>
                </c:pt>
                <c:pt idx="11276" formatCode="0.00">
                  <c:v>220.05054855416492</c:v>
                </c:pt>
                <c:pt idx="11277" formatCode="0.00">
                  <c:v>219.6246494401378</c:v>
                </c:pt>
                <c:pt idx="11278" formatCode="0.00">
                  <c:v>219.40162559241708</c:v>
                </c:pt>
                <c:pt idx="11279" formatCode="0.00">
                  <c:v>219.32273830973833</c:v>
                </c:pt>
                <c:pt idx="11280" formatCode="0.00">
                  <c:v>219.32682978723409</c:v>
                </c:pt>
                <c:pt idx="11281" formatCode="0.00">
                  <c:v>219.23196806935928</c:v>
                </c:pt>
                <c:pt idx="11282" formatCode="0.00">
                  <c:v>219.19969753736055</c:v>
                </c:pt>
                <c:pt idx="11283" formatCode="0.00">
                  <c:v>218.92399476439795</c:v>
                </c:pt>
                <c:pt idx="11284" formatCode="0.00">
                  <c:v>218.61712328196586</c:v>
                </c:pt>
                <c:pt idx="11285" formatCode="0.00">
                  <c:v>218.83696848434587</c:v>
                </c:pt>
                <c:pt idx="11286" formatCode="0.00">
                  <c:v>219.31603656269371</c:v>
                </c:pt>
                <c:pt idx="11287" formatCode="0.00">
                  <c:v>219.7408624382208</c:v>
                </c:pt>
                <c:pt idx="11288" formatCode="0.00">
                  <c:v>220.4077963800905</c:v>
                </c:pt>
                <c:pt idx="11289" formatCode="0.00">
                  <c:v>220.71963789560215</c:v>
                </c:pt>
                <c:pt idx="11290" formatCode="0.00">
                  <c:v>221.1035278232406</c:v>
                </c:pt>
                <c:pt idx="11291" formatCode="0.00">
                  <c:v>221.37196130346231</c:v>
                </c:pt>
                <c:pt idx="11292" formatCode="0.00">
                  <c:v>221.31751965950548</c:v>
                </c:pt>
                <c:pt idx="11293" formatCode="0.00">
                  <c:v>221.49207822922989</c:v>
                </c:pt>
                <c:pt idx="11294" formatCode="0.00">
                  <c:v>221.40887962027873</c:v>
                </c:pt>
                <c:pt idx="11295" formatCode="0.00">
                  <c:v>221.22082766990295</c:v>
                </c:pt>
                <c:pt idx="11296" formatCode="0.00">
                  <c:v>221.65192264074525</c:v>
                </c:pt>
                <c:pt idx="11297" formatCode="0.00">
                  <c:v>221.17149706299372</c:v>
                </c:pt>
                <c:pt idx="11298" formatCode="0.00">
                  <c:v>221.15776614699334</c:v>
                </c:pt>
                <c:pt idx="11299" formatCode="0.00">
                  <c:v>220.94924772313303</c:v>
                </c:pt>
                <c:pt idx="11300" formatCode="0.00">
                  <c:v>221.12327923917445</c:v>
                </c:pt>
                <c:pt idx="11301" formatCode="0.00">
                  <c:v>221.26942322476231</c:v>
                </c:pt>
                <c:pt idx="11302" formatCode="0.00">
                  <c:v>220.80365533980586</c:v>
                </c:pt>
                <c:pt idx="11303" formatCode="0.00">
                  <c:v>221.79794841189562</c:v>
                </c:pt>
                <c:pt idx="11304" formatCode="0.00">
                  <c:v>222.03455434122651</c:v>
                </c:pt>
                <c:pt idx="11305" formatCode="0.00">
                  <c:v>221.4291603888214</c:v>
                </c:pt>
                <c:pt idx="11306" formatCode="0.00">
                  <c:v>221.73553749493311</c:v>
                </c:pt>
                <c:pt idx="11307" formatCode="0.00">
                  <c:v>222.37709736308321</c:v>
                </c:pt>
                <c:pt idx="11308" formatCode="0.00">
                  <c:v>222.51046192893403</c:v>
                </c:pt>
                <c:pt idx="11309" formatCode="0.00">
                  <c:v>222.83298373653184</c:v>
                </c:pt>
                <c:pt idx="11310" formatCode="0.00">
                  <c:v>223.562888006516</c:v>
                </c:pt>
                <c:pt idx="11311" formatCode="0.00">
                  <c:v>223.93902040816329</c:v>
                </c:pt>
                <c:pt idx="11312" formatCode="0.00">
                  <c:v>224.27573787599755</c:v>
                </c:pt>
                <c:pt idx="11313" formatCode="0.00">
                  <c:v>224.64246245383671</c:v>
                </c:pt>
                <c:pt idx="11314" formatCode="0.00">
                  <c:v>224.83501646090536</c:v>
                </c:pt>
                <c:pt idx="11315" formatCode="0.00">
                  <c:v>225.04427580511978</c:v>
                </c:pt>
                <c:pt idx="11316" formatCode="0.00">
                  <c:v>225.45428003314001</c:v>
                </c:pt>
                <c:pt idx="11317" formatCode="0.00">
                  <c:v>225.9179054250676</c:v>
                </c:pt>
                <c:pt idx="11318" formatCode="0.00">
                  <c:v>226.98107844773628</c:v>
                </c:pt>
                <c:pt idx="11319" formatCode="0.00">
                  <c:v>227.46549058183342</c:v>
                </c:pt>
                <c:pt idx="11320" formatCode="0.00">
                  <c:v>227.67528991596637</c:v>
                </c:pt>
                <c:pt idx="11321" formatCode="0.00">
                  <c:v>227.33575411218897</c:v>
                </c:pt>
                <c:pt idx="11322" formatCode="0.00">
                  <c:v>227.08095088907706</c:v>
                </c:pt>
                <c:pt idx="11323" formatCode="0.00">
                  <c:v>227.3562122370937</c:v>
                </c:pt>
                <c:pt idx="11324" formatCode="0.00">
                  <c:v>227.85070247229328</c:v>
                </c:pt>
                <c:pt idx="11325" formatCode="0.00">
                  <c:v>227.94277768277047</c:v>
                </c:pt>
                <c:pt idx="11326" formatCode="0.00">
                  <c:v>228.10035262593786</c:v>
                </c:pt>
                <c:pt idx="11327" formatCode="0.00">
                  <c:v>228.01686597938146</c:v>
                </c:pt>
                <c:pt idx="11328" formatCode="0.00">
                  <c:v>227.73117790221843</c:v>
                </c:pt>
                <c:pt idx="11329" formatCode="0.00">
                  <c:v>227.10000345423146</c:v>
                </c:pt>
                <c:pt idx="11330" formatCode="0.00">
                  <c:v>226.63800000000003</c:v>
                </c:pt>
                <c:pt idx="11331" formatCode="0.00">
                  <c:v>225.69264006938425</c:v>
                </c:pt>
                <c:pt idx="11332" formatCode="0.00">
                  <c:v>225.06579165761462</c:v>
                </c:pt>
                <c:pt idx="11333" formatCode="0.00">
                  <c:v>224.52376555023926</c:v>
                </c:pt>
                <c:pt idx="11334" formatCode="0.00">
                  <c:v>224.01049618985417</c:v>
                </c:pt>
                <c:pt idx="11335" formatCode="0.00">
                  <c:v>224.44825179856116</c:v>
                </c:pt>
                <c:pt idx="11336" formatCode="0.00">
                  <c:v>224.29377258838937</c:v>
                </c:pt>
                <c:pt idx="11337" formatCode="0.00">
                  <c:v>224.54578688524592</c:v>
                </c:pt>
                <c:pt idx="11338" formatCode="0.00">
                  <c:v>225.01606412781788</c:v>
                </c:pt>
                <c:pt idx="11339" formatCode="0.00">
                  <c:v>225.68522100416578</c:v>
                </c:pt>
                <c:pt idx="11340" formatCode="0.00">
                  <c:v>226.29389270008795</c:v>
                </c:pt>
                <c:pt idx="11341" formatCode="0.00">
                  <c:v>226.62669651521836</c:v>
                </c:pt>
                <c:pt idx="11342" formatCode="0.00">
                  <c:v>226.89427904403632</c:v>
                </c:pt>
                <c:pt idx="11343" formatCode="0.00">
                  <c:v>226.93232978251223</c:v>
                </c:pt>
                <c:pt idx="11344" formatCode="0.00">
                  <c:v>227.09301335410643</c:v>
                </c:pt>
                <c:pt idx="11345" formatCode="0.00">
                  <c:v>226.75246018291327</c:v>
                </c:pt>
                <c:pt idx="11346" formatCode="0.00">
                  <c:v>226.3796443103063</c:v>
                </c:pt>
                <c:pt idx="11347" formatCode="0.00">
                  <c:v>225.75868675778628</c:v>
                </c:pt>
                <c:pt idx="11348" formatCode="0.00">
                  <c:v>225.52266075039321</c:v>
                </c:pt>
                <c:pt idx="11349" formatCode="0.00">
                  <c:v>225.13048141473308</c:v>
                </c:pt>
                <c:pt idx="11350" formatCode="0.00">
                  <c:v>224.75029961616625</c:v>
                </c:pt>
                <c:pt idx="11351" formatCode="0.00">
                  <c:v>224.49285969676399</c:v>
                </c:pt>
                <c:pt idx="11352" formatCode="0.00">
                  <c:v>224.5532494331066</c:v>
                </c:pt>
                <c:pt idx="11353" formatCode="0.00">
                  <c:v>224.5299395179627</c:v>
                </c:pt>
                <c:pt idx="11354" formatCode="0.00">
                  <c:v>224.48952689152236</c:v>
                </c:pt>
                <c:pt idx="11355" formatCode="0.00">
                  <c:v>224.55033729161912</c:v>
                </c:pt>
                <c:pt idx="11356" formatCode="0.00">
                  <c:v>224.46851235132667</c:v>
                </c:pt>
                <c:pt idx="11357" formatCode="0.00">
                  <c:v>224.56822456461964</c:v>
                </c:pt>
                <c:pt idx="11358" formatCode="0.00">
                  <c:v>224.79456565656568</c:v>
                </c:pt>
                <c:pt idx="11359" formatCode="0.00">
                  <c:v>224.98297929606628</c:v>
                </c:pt>
                <c:pt idx="11360" formatCode="0.00">
                  <c:v>225.68631182300072</c:v>
                </c:pt>
                <c:pt idx="11361" formatCode="0.00">
                  <c:v>226.3218914549654</c:v>
                </c:pt>
                <c:pt idx="11362" formatCode="0.00">
                  <c:v>226.49646055979645</c:v>
                </c:pt>
                <c:pt idx="11363" formatCode="0.00">
                  <c:v>226.25054345307072</c:v>
                </c:pt>
                <c:pt idx="11364" formatCode="0.00">
                  <c:v>226.00371279312748</c:v>
                </c:pt>
                <c:pt idx="11365" formatCode="0.00">
                  <c:v>226.65834883720933</c:v>
                </c:pt>
                <c:pt idx="11366" formatCode="0.00">
                  <c:v>226.59678000466096</c:v>
                </c:pt>
                <c:pt idx="11367" formatCode="0.00">
                  <c:v>226.86967600373487</c:v>
                </c:pt>
                <c:pt idx="11368" formatCode="0.00">
                  <c:v>226.67966666666666</c:v>
                </c:pt>
                <c:pt idx="11369" formatCode="0.00">
                  <c:v>225.13512845757151</c:v>
                </c:pt>
                <c:pt idx="11370" formatCode="0.00">
                  <c:v>220.95130787309051</c:v>
                </c:pt>
                <c:pt idx="11371" formatCode="0.00">
                  <c:v>219.33339520112912</c:v>
                </c:pt>
                <c:pt idx="11372" formatCode="0.00">
                  <c:v>222.3666269430052</c:v>
                </c:pt>
                <c:pt idx="11373" formatCode="0.00">
                  <c:v>221.54884060363119</c:v>
                </c:pt>
                <c:pt idx="11374" formatCode="0.00">
                  <c:v>220.35644030202934</c:v>
                </c:pt>
                <c:pt idx="11375" formatCode="0.00">
                  <c:v>220.02197708480983</c:v>
                </c:pt>
                <c:pt idx="11376" formatCode="0.00">
                  <c:v>195.41427538970242</c:v>
                </c:pt>
                <c:pt idx="11377" formatCode="0.00">
                  <c:v>193.90786091466288</c:v>
                </c:pt>
                <c:pt idx="11378" formatCode="0.00">
                  <c:v>206.47017319490328</c:v>
                </c:pt>
                <c:pt idx="11379" formatCode="0.00">
                  <c:v>213.28481839567164</c:v>
                </c:pt>
                <c:pt idx="11380" formatCode="0.00">
                  <c:v>216.69961971830986</c:v>
                </c:pt>
                <c:pt idx="11381" formatCode="0.00">
                  <c:v>215.46193417662218</c:v>
                </c:pt>
                <c:pt idx="11382" formatCode="0.00">
                  <c:v>221.56590142158009</c:v>
                </c:pt>
                <c:pt idx="11383" formatCode="0.00">
                  <c:v>227.89236249418337</c:v>
                </c:pt>
                <c:pt idx="11384" formatCode="0.00">
                  <c:v>228.3984696899584</c:v>
                </c:pt>
                <c:pt idx="11385" formatCode="0.00">
                  <c:v>233.82945569620256</c:v>
                </c:pt>
                <c:pt idx="11386" formatCode="0.00">
                  <c:v>234.72797473587508</c:v>
                </c:pt>
                <c:pt idx="11387" formatCode="0.00">
                  <c:v>229.10466857404441</c:v>
                </c:pt>
                <c:pt idx="11388" formatCode="0.00">
                  <c:v>220.19788160291438</c:v>
                </c:pt>
                <c:pt idx="11389" formatCode="0.00">
                  <c:v>214.69127171694262</c:v>
                </c:pt>
                <c:pt idx="11390" formatCode="0.00">
                  <c:v>213.49941919420556</c:v>
                </c:pt>
                <c:pt idx="11391" formatCode="0.00">
                  <c:v>213.93955367231644</c:v>
                </c:pt>
                <c:pt idx="11392" formatCode="0.00">
                  <c:v>214.91498511166259</c:v>
                </c:pt>
                <c:pt idx="11393" formatCode="0.00">
                  <c:v>215.52809348952468</c:v>
                </c:pt>
                <c:pt idx="11394" formatCode="0.00">
                  <c:v>215.32264695300202</c:v>
                </c:pt>
                <c:pt idx="11395" formatCode="0.00">
                  <c:v>216.03380053968971</c:v>
                </c:pt>
                <c:pt idx="11396" formatCode="0.00">
                  <c:v>215.14631834532378</c:v>
                </c:pt>
                <c:pt idx="11397" formatCode="0.00">
                  <c:v>214.20682022471914</c:v>
                </c:pt>
                <c:pt idx="11398" formatCode="0.00">
                  <c:v>213.63159262589934</c:v>
                </c:pt>
                <c:pt idx="11399" formatCode="0.00">
                  <c:v>212.56917977528093</c:v>
                </c:pt>
                <c:pt idx="11400" formatCode="0.00">
                  <c:v>211.26064150943398</c:v>
                </c:pt>
                <c:pt idx="11401" formatCode="0.00">
                  <c:v>209.17166247755836</c:v>
                </c:pt>
                <c:pt idx="11402" formatCode="0.00">
                  <c:v>207.08643049327355</c:v>
                </c:pt>
                <c:pt idx="11403" formatCode="0.00">
                  <c:v>205.17033482642779</c:v>
                </c:pt>
                <c:pt idx="11404" formatCode="0.00">
                  <c:v>204.30438702460853</c:v>
                </c:pt>
                <c:pt idx="11405" formatCode="0.00">
                  <c:v>204.63869832402236</c:v>
                </c:pt>
                <c:pt idx="11406" formatCode="0.00">
                  <c:v>205.77025446428573</c:v>
                </c:pt>
                <c:pt idx="11407" formatCode="0.00">
                  <c:v>207.44029705619982</c:v>
                </c:pt>
                <c:pt idx="11408" formatCode="0.00">
                  <c:v>209.35246078431376</c:v>
                </c:pt>
                <c:pt idx="11409" formatCode="0.00">
                  <c:v>210.94508639501225</c:v>
                </c:pt>
                <c:pt idx="11410" formatCode="0.00">
                  <c:v>212.67094163510805</c:v>
                </c:pt>
                <c:pt idx="11411" formatCode="0.00">
                  <c:v>214.06125050144865</c:v>
                </c:pt>
                <c:pt idx="11412" formatCode="0.00">
                  <c:v>215.58806134285081</c:v>
                </c:pt>
                <c:pt idx="11413" formatCode="0.00">
                  <c:v>216.62641817369951</c:v>
                </c:pt>
                <c:pt idx="11414" formatCode="0.00">
                  <c:v>218.12438447774551</c:v>
                </c:pt>
                <c:pt idx="11415" formatCode="0.00">
                  <c:v>219.09797536945814</c:v>
                </c:pt>
                <c:pt idx="11416" formatCode="0.00">
                  <c:v>221.49146084810414</c:v>
                </c:pt>
                <c:pt idx="11417" formatCode="0.00">
                  <c:v>222.37923989218334</c:v>
                </c:pt>
                <c:pt idx="11418" formatCode="0.00">
                  <c:v>222.80417052347792</c:v>
                </c:pt>
                <c:pt idx="11419" formatCode="0.00">
                  <c:v>223.81441445891335</c:v>
                </c:pt>
                <c:pt idx="11420" formatCode="0.00">
                  <c:v>225.58065232974911</c:v>
                </c:pt>
                <c:pt idx="11421" formatCode="0.00">
                  <c:v>226.91701785714287</c:v>
                </c:pt>
                <c:pt idx="11422" formatCode="0.00">
                  <c:v>226.41124483448124</c:v>
                </c:pt>
                <c:pt idx="11423" formatCode="0.00">
                  <c:v>227.31390748118639</c:v>
                </c:pt>
                <c:pt idx="11424" formatCode="0.00">
                  <c:v>226.92354489300689</c:v>
                </c:pt>
                <c:pt idx="11425" formatCode="0.00">
                  <c:v>225.46079556920381</c:v>
                </c:pt>
                <c:pt idx="11426" formatCode="0.00">
                  <c:v>225.4741268835991</c:v>
                </c:pt>
                <c:pt idx="11427" formatCode="0.00">
                  <c:v>225.61384948812898</c:v>
                </c:pt>
                <c:pt idx="11428" formatCode="0.00">
                  <c:v>226.41833188248097</c:v>
                </c:pt>
                <c:pt idx="11429" formatCode="0.00">
                  <c:v>227.14246912242692</c:v>
                </c:pt>
                <c:pt idx="11430" formatCode="0.00">
                  <c:v>227.7259330751022</c:v>
                </c:pt>
                <c:pt idx="11431" formatCode="0.00">
                  <c:v>228.3952269807281</c:v>
                </c:pt>
                <c:pt idx="11432" formatCode="0.00">
                  <c:v>230.93826158445447</c:v>
                </c:pt>
                <c:pt idx="11433" formatCode="0.00">
                  <c:v>230.41116787388154</c:v>
                </c:pt>
                <c:pt idx="11434" formatCode="0.00">
                  <c:v>230.60634467361263</c:v>
                </c:pt>
                <c:pt idx="11435" formatCode="0.00">
                  <c:v>231.20930730050938</c:v>
                </c:pt>
                <c:pt idx="11436" formatCode="0.00">
                  <c:v>231.55498392554995</c:v>
                </c:pt>
                <c:pt idx="11437" formatCode="0.00">
                  <c:v>232.21715261382803</c:v>
                </c:pt>
                <c:pt idx="11438" formatCode="0.00">
                  <c:v>232.76826315789478</c:v>
                </c:pt>
                <c:pt idx="11439" formatCode="0.00">
                  <c:v>233.38164317366534</c:v>
                </c:pt>
                <c:pt idx="11440" formatCode="0.00">
                  <c:v>234.06068449989428</c:v>
                </c:pt>
                <c:pt idx="11441" formatCode="0.00">
                  <c:v>232.05312280330301</c:v>
                </c:pt>
                <c:pt idx="11442" formatCode="0.00">
                  <c:v>234.80537288135599</c:v>
                </c:pt>
                <c:pt idx="11443" formatCode="0.00">
                  <c:v>234.62605361305364</c:v>
                </c:pt>
                <c:pt idx="11444" formatCode="0.00">
                  <c:v>234.67980796947862</c:v>
                </c:pt>
                <c:pt idx="11445" formatCode="0.00">
                  <c:v>234.69991687871081</c:v>
                </c:pt>
                <c:pt idx="11446" formatCode="0.00">
                  <c:v>234.80754815443365</c:v>
                </c:pt>
                <c:pt idx="11447" formatCode="0.00">
                  <c:v>235.0973424686637</c:v>
                </c:pt>
                <c:pt idx="11448" formatCode="0.00">
                  <c:v>235.18764369283133</c:v>
                </c:pt>
                <c:pt idx="11449" formatCode="0.00">
                  <c:v>235.59597827013209</c:v>
                </c:pt>
                <c:pt idx="11450" formatCode="0.00">
                  <c:v>235.98474237577312</c:v>
                </c:pt>
                <c:pt idx="11451" formatCode="0.00">
                  <c:v>236.39531524989323</c:v>
                </c:pt>
                <c:pt idx="11452" formatCode="0.00">
                  <c:v>236.9084185399272</c:v>
                </c:pt>
                <c:pt idx="11453" formatCode="0.00">
                  <c:v>237.54196995708153</c:v>
                </c:pt>
                <c:pt idx="11454" formatCode="0.00">
                  <c:v>238.35977419354842</c:v>
                </c:pt>
                <c:pt idx="11455" formatCode="0.00">
                  <c:v>238.99963505065753</c:v>
                </c:pt>
                <c:pt idx="11456" formatCode="0.00">
                  <c:v>239.70548217757616</c:v>
                </c:pt>
                <c:pt idx="11457" formatCode="0.00">
                  <c:v>240.74183741069496</c:v>
                </c:pt>
                <c:pt idx="11458" formatCode="0.00">
                  <c:v>241.45452744630077</c:v>
                </c:pt>
                <c:pt idx="11459" formatCode="0.00">
                  <c:v>242.40358081357411</c:v>
                </c:pt>
                <c:pt idx="11460" formatCode="0.00">
                  <c:v>243.17486736474697</c:v>
                </c:pt>
                <c:pt idx="11461" formatCode="0.00">
                  <c:v>244.07086479982499</c:v>
                </c:pt>
                <c:pt idx="11462" formatCode="0.00">
                  <c:v>244.90920364274743</c:v>
                </c:pt>
                <c:pt idx="11463" formatCode="0.00">
                  <c:v>246.11590556900731</c:v>
                </c:pt>
                <c:pt idx="11464" formatCode="0.00">
                  <c:v>248.20878180212017</c:v>
                </c:pt>
                <c:pt idx="11465" formatCode="0.00">
                  <c:v>251.35353156146184</c:v>
                </c:pt>
                <c:pt idx="11466" formatCode="0.00">
                  <c:v>251.07835223748341</c:v>
                </c:pt>
                <c:pt idx="11467" formatCode="0.00">
                  <c:v>251.93577052445229</c:v>
                </c:pt>
                <c:pt idx="11468" formatCode="0.00">
                  <c:v>253.46220494699654</c:v>
                </c:pt>
                <c:pt idx="11469" formatCode="0.00">
                  <c:v>255.98272699251433</c:v>
                </c:pt>
                <c:pt idx="11470" formatCode="0.00">
                  <c:v>258.27600197498356</c:v>
                </c:pt>
                <c:pt idx="11471" formatCode="0.00">
                  <c:v>258.23558628221934</c:v>
                </c:pt>
                <c:pt idx="11472" formatCode="0.00">
                  <c:v>256.85032057416265</c:v>
                </c:pt>
                <c:pt idx="11473" formatCode="0.00">
                  <c:v>255.47682149046793</c:v>
                </c:pt>
                <c:pt idx="11474" formatCode="0.00">
                  <c:v>254.11563044415701</c:v>
                </c:pt>
                <c:pt idx="11475" formatCode="0.00">
                  <c:v>253.56396566523605</c:v>
                </c:pt>
                <c:pt idx="11476" formatCode="0.00">
                  <c:v>253.25006712270206</c:v>
                </c:pt>
                <c:pt idx="11477" formatCode="0.00">
                  <c:v>253.40594844482317</c:v>
                </c:pt>
                <c:pt idx="11478" formatCode="0.00">
                  <c:v>253.35641825902334</c:v>
                </c:pt>
                <c:pt idx="11479" formatCode="0.00">
                  <c:v>253.2769712108383</c:v>
                </c:pt>
                <c:pt idx="11480" formatCode="0.00">
                  <c:v>253.34084114913398</c:v>
                </c:pt>
                <c:pt idx="11481" formatCode="0.00">
                  <c:v>253.31122522712869</c:v>
                </c:pt>
                <c:pt idx="11482" formatCode="0.00">
                  <c:v>253.36653214890018</c:v>
                </c:pt>
                <c:pt idx="11483" formatCode="0.00">
                  <c:v>253.12960665113323</c:v>
                </c:pt>
                <c:pt idx="11484" formatCode="0.00">
                  <c:v>253.01183449883453</c:v>
                </c:pt>
                <c:pt idx="11485" formatCode="0.00">
                  <c:v>253.01183449883453</c:v>
                </c:pt>
                <c:pt idx="11486" formatCode="0.00">
                  <c:v>253.09491850594227</c:v>
                </c:pt>
                <c:pt idx="11487" formatCode="0.00">
                  <c:v>253.26300000000006</c:v>
                </c:pt>
                <c:pt idx="11488" formatCode="0.00">
                  <c:v>256.27759268762026</c:v>
                </c:pt>
                <c:pt idx="11489" formatCode="0.00">
                  <c:v>255.04012264150944</c:v>
                </c:pt>
                <c:pt idx="11490" formatCode="0.00">
                  <c:v>255.27391163190717</c:v>
                </c:pt>
                <c:pt idx="11491" formatCode="0.00">
                  <c:v>255.83512160413974</c:v>
                </c:pt>
                <c:pt idx="11492" formatCode="0.00">
                  <c:v>256.69634053586861</c:v>
                </c:pt>
                <c:pt idx="11493" formatCode="0.00">
                  <c:v>257.17597983083931</c:v>
                </c:pt>
                <c:pt idx="11494" formatCode="0.00">
                  <c:v>258.43683025027201</c:v>
                </c:pt>
                <c:pt idx="11495" formatCode="0.00">
                  <c:v>259.67646363834899</c:v>
                </c:pt>
                <c:pt idx="11496" formatCode="0.00">
                  <c:v>260.74295179666956</c:v>
                </c:pt>
                <c:pt idx="11497" formatCode="0.00">
                  <c:v>262.21214229162086</c:v>
                </c:pt>
                <c:pt idx="11498" formatCode="0.00">
                  <c:v>263.17319417475733</c:v>
                </c:pt>
                <c:pt idx="11499" formatCode="0.00">
                  <c:v>264.50967774086382</c:v>
                </c:pt>
                <c:pt idx="11500" formatCode="0.00">
                  <c:v>264.93522222222225</c:v>
                </c:pt>
                <c:pt idx="11501" formatCode="0.00">
                  <c:v>265.27370472792148</c:v>
                </c:pt>
                <c:pt idx="11502" formatCode="0.00">
                  <c:v>265.91570632968018</c:v>
                </c:pt>
                <c:pt idx="11503" formatCode="0.00">
                  <c:v>266.71326911863645</c:v>
                </c:pt>
                <c:pt idx="11504" formatCode="0.00">
                  <c:v>267.57957669815568</c:v>
                </c:pt>
                <c:pt idx="11505" formatCode="0.00">
                  <c:v>268.69910421836227</c:v>
                </c:pt>
                <c:pt idx="11506" formatCode="0.00">
                  <c:v>269.64164901561441</c:v>
                </c:pt>
                <c:pt idx="11507" formatCode="0.00">
                  <c:v>271.08277535738603</c:v>
                </c:pt>
                <c:pt idx="11508" formatCode="0.00">
                  <c:v>272.62562798634809</c:v>
                </c:pt>
                <c:pt idx="11509" formatCode="0.00">
                  <c:v>274.7858310502283</c:v>
                </c:pt>
                <c:pt idx="11510" formatCode="0.00">
                  <c:v>276.72614102564108</c:v>
                </c:pt>
                <c:pt idx="11511" formatCode="0.00">
                  <c:v>278.80340404040402</c:v>
                </c:pt>
                <c:pt idx="11512" formatCode="0.00">
                  <c:v>280.78008074534165</c:v>
                </c:pt>
                <c:pt idx="11513" formatCode="0.00">
                  <c:v>282.79665606270174</c:v>
                </c:pt>
                <c:pt idx="11514" formatCode="0.00">
                  <c:v>284.5794819944598</c:v>
                </c:pt>
                <c:pt idx="11515" formatCode="0.00">
                  <c:v>287.39886956521741</c:v>
                </c:pt>
                <c:pt idx="11516" formatCode="0.00">
                  <c:v>289.98209006714518</c:v>
                </c:pt>
                <c:pt idx="11517" formatCode="0.00">
                  <c:v>291.63872421784475</c:v>
                </c:pt>
                <c:pt idx="11518" formatCode="0.00">
                  <c:v>292.42037305819616</c:v>
                </c:pt>
                <c:pt idx="11519" formatCode="0.00">
                  <c:v>292.22069587389888</c:v>
                </c:pt>
                <c:pt idx="11520" formatCode="0.00">
                  <c:v>291.82858231072009</c:v>
                </c:pt>
                <c:pt idx="11521" formatCode="0.00">
                  <c:v>290.99971134735381</c:v>
                </c:pt>
                <c:pt idx="11522" formatCode="0.00">
                  <c:v>290.0633340244184</c:v>
                </c:pt>
                <c:pt idx="11523" formatCode="0.00">
                  <c:v>288.80194472361808</c:v>
                </c:pt>
                <c:pt idx="11524" formatCode="0.00">
                  <c:v>287.77234263845116</c:v>
                </c:pt>
                <c:pt idx="11525" formatCode="0.00">
                  <c:v>286.55498134162593</c:v>
                </c:pt>
                <c:pt idx="11526" formatCode="0.00">
                  <c:v>285.56596190266458</c:v>
                </c:pt>
                <c:pt idx="11527" formatCode="0.00">
                  <c:v>284.86210205869469</c:v>
                </c:pt>
                <c:pt idx="11528" formatCode="0.00">
                  <c:v>284.10052997601917</c:v>
                </c:pt>
                <c:pt idx="11529" formatCode="0.00">
                  <c:v>283.4113032412443</c:v>
                </c:pt>
                <c:pt idx="11530" formatCode="0.00">
                  <c:v>282.54861315617512</c:v>
                </c:pt>
                <c:pt idx="11531" formatCode="0.00">
                  <c:v>281.92184279475981</c:v>
                </c:pt>
                <c:pt idx="11532" formatCode="0.00">
                  <c:v>280.86022828459187</c:v>
                </c:pt>
                <c:pt idx="11533" formatCode="0.00">
                  <c:v>280.26005368834575</c:v>
                </c:pt>
                <c:pt idx="11534" formatCode="0.00">
                  <c:v>282.10459553512806</c:v>
                </c:pt>
                <c:pt idx="11535" formatCode="0.00">
                  <c:v>280.30788586479372</c:v>
                </c:pt>
                <c:pt idx="11536" formatCode="0.00">
                  <c:v>279.24774333553648</c:v>
                </c:pt>
                <c:pt idx="11537" formatCode="0.00">
                  <c:v>278.73197810218977</c:v>
                </c:pt>
                <c:pt idx="11538" formatCode="0.00">
                  <c:v>278.4059443088529</c:v>
                </c:pt>
                <c:pt idx="11539" formatCode="0.00">
                  <c:v>278.08770496548652</c:v>
                </c:pt>
                <c:pt idx="11540" formatCode="0.00">
                  <c:v>278.07938354939654</c:v>
                </c:pt>
                <c:pt idx="11541" formatCode="0.00">
                  <c:v>277.84035426008967</c:v>
                </c:pt>
                <c:pt idx="11542" formatCode="0.00">
                  <c:v>277.61131460674159</c:v>
                </c:pt>
                <c:pt idx="11543" formatCode="0.00">
                  <c:v>277.50027764017113</c:v>
                </c:pt>
                <c:pt idx="11544" formatCode="0.00">
                  <c:v>277.54391155234657</c:v>
                </c:pt>
                <c:pt idx="11545" formatCode="0.00">
                  <c:v>277.68098553018314</c:v>
                </c:pt>
                <c:pt idx="11546" formatCode="0.00">
                  <c:v>277.91703353727621</c:v>
                </c:pt>
                <c:pt idx="11547" formatCode="0.00">
                  <c:v>278.44030577010449</c:v>
                </c:pt>
                <c:pt idx="11548" formatCode="0.00">
                  <c:v>278.67921129326044</c:v>
                </c:pt>
                <c:pt idx="11549" formatCode="0.00">
                  <c:v>279.13885577361935</c:v>
                </c:pt>
                <c:pt idx="11550" formatCode="0.00">
                  <c:v>279.73725629290618</c:v>
                </c:pt>
                <c:pt idx="11551" formatCode="0.00">
                  <c:v>280.45394036697246</c:v>
                </c:pt>
                <c:pt idx="11552" formatCode="0.00">
                  <c:v>281.82984307409112</c:v>
                </c:pt>
                <c:pt idx="11553" formatCode="0.00">
                  <c:v>282.82137563451772</c:v>
                </c:pt>
                <c:pt idx="11554" formatCode="0.00">
                  <c:v>284.0599472710453</c:v>
                </c:pt>
                <c:pt idx="11555" formatCode="0.00">
                  <c:v>285.176769123783</c:v>
                </c:pt>
                <c:pt idx="11556" formatCode="0.00">
                  <c:v>286.38051045053419</c:v>
                </c:pt>
                <c:pt idx="11557" formatCode="0.00">
                  <c:v>287.84466589111213</c:v>
                </c:pt>
                <c:pt idx="11558" formatCode="0.00">
                  <c:v>289.39487325256289</c:v>
                </c:pt>
                <c:pt idx="11559" formatCode="0.00">
                  <c:v>290.85317732151191</c:v>
                </c:pt>
                <c:pt idx="11560" formatCode="0.00">
                  <c:v>291.98590352721334</c:v>
                </c:pt>
                <c:pt idx="11561" formatCode="0.00">
                  <c:v>292.25978663239079</c:v>
                </c:pt>
                <c:pt idx="11562" formatCode="0.00">
                  <c:v>292.87032647814914</c:v>
                </c:pt>
                <c:pt idx="11563" formatCode="0.00">
                  <c:v>293.18904482839133</c:v>
                </c:pt>
                <c:pt idx="11564" formatCode="0.00">
                  <c:v>293.69082182835825</c:v>
                </c:pt>
                <c:pt idx="11565" formatCode="0.00">
                  <c:v>294.39254333643987</c:v>
                </c:pt>
                <c:pt idx="11566" formatCode="0.00">
                  <c:v>295.06095158286786</c:v>
                </c:pt>
                <c:pt idx="11567" formatCode="0.00">
                  <c:v>295.48591957229195</c:v>
                </c:pt>
                <c:pt idx="11568" formatCode="0.00">
                  <c:v>295.09864814814813</c:v>
                </c:pt>
                <c:pt idx="11569" formatCode="0.00">
                  <c:v>294.8283350218743</c:v>
                </c:pt>
                <c:pt idx="11570" formatCode="0.00">
                  <c:v>294.38216742909424</c:v>
                </c:pt>
                <c:pt idx="11571" formatCode="0.00">
                  <c:v>293.92246314831664</c:v>
                </c:pt>
                <c:pt idx="11572" formatCode="0.00">
                  <c:v>293.17010723192016</c:v>
                </c:pt>
                <c:pt idx="11573" formatCode="0.00">
                  <c:v>292.69833604887987</c:v>
                </c:pt>
                <c:pt idx="11574" formatCode="0.00">
                  <c:v>292.16775921320368</c:v>
                </c:pt>
                <c:pt idx="11575" formatCode="0.00">
                  <c:v>291.89336117381487</c:v>
                </c:pt>
                <c:pt idx="11576" formatCode="0.00">
                  <c:v>291.99546402877695</c:v>
                </c:pt>
                <c:pt idx="11577" formatCode="0.00">
                  <c:v>291.74450224215246</c:v>
                </c:pt>
                <c:pt idx="11578" formatCode="0.00">
                  <c:v>292.07403023516235</c:v>
                </c:pt>
                <c:pt idx="11579" formatCode="0.00">
                  <c:v>292.0043793103448</c:v>
                </c:pt>
                <c:pt idx="11580" formatCode="0.00">
                  <c:v>292.07403023516235</c:v>
                </c:pt>
                <c:pt idx="11581" formatCode="0.00">
                  <c:v>291.8048906810036</c:v>
                </c:pt>
                <c:pt idx="11582" formatCode="0.00">
                  <c:v>292.15339022202289</c:v>
                </c:pt>
                <c:pt idx="11583" formatCode="0.00">
                  <c:v>291.96030941704038</c:v>
                </c:pt>
                <c:pt idx="11584" formatCode="0.00">
                  <c:v>291.70685236706305</c:v>
                </c:pt>
                <c:pt idx="11585" formatCode="0.00">
                  <c:v>291.2060848675348</c:v>
                </c:pt>
                <c:pt idx="11586" formatCode="0.00">
                  <c:v>290.77423595505616</c:v>
                </c:pt>
                <c:pt idx="11587" formatCode="0.00">
                  <c:v>290.51940881493147</c:v>
                </c:pt>
                <c:pt idx="11588" formatCode="0.00">
                  <c:v>290.10160616978158</c:v>
                </c:pt>
                <c:pt idx="11589" formatCode="0.00">
                  <c:v>289.85295037220851</c:v>
                </c:pt>
                <c:pt idx="11590" formatCode="0.00">
                  <c:v>289.60339548022603</c:v>
                </c:pt>
                <c:pt idx="11591" formatCode="0.00">
                  <c:v>288.98811312217197</c:v>
                </c:pt>
                <c:pt idx="11592" formatCode="0.00">
                  <c:v>288.59682419574079</c:v>
                </c:pt>
                <c:pt idx="11593" formatCode="0.00">
                  <c:v>288.1036101156725</c:v>
                </c:pt>
                <c:pt idx="11594" formatCode="0.00">
                  <c:v>287.87351794638801</c:v>
                </c:pt>
                <c:pt idx="11595" formatCode="0.00">
                  <c:v>287.72933303002736</c:v>
                </c:pt>
                <c:pt idx="11596" formatCode="0.00">
                  <c:v>287.35836552038256</c:v>
                </c:pt>
                <c:pt idx="11597" formatCode="0.00">
                  <c:v>287.11195120839034</c:v>
                </c:pt>
                <c:pt idx="11598" formatCode="0.00">
                  <c:v>286.72541159023501</c:v>
                </c:pt>
                <c:pt idx="11599" formatCode="0.00">
                  <c:v>286.60345226130653</c:v>
                </c:pt>
                <c:pt idx="11600" formatCode="0.00">
                  <c:v>286.42528270814273</c:v>
                </c:pt>
                <c:pt idx="11601" formatCode="0.00">
                  <c:v>286.36195713958284</c:v>
                </c:pt>
                <c:pt idx="11602" formatCode="0.00">
                  <c:v>286.43866636029418</c:v>
                </c:pt>
                <c:pt idx="11603" formatCode="0.00">
                  <c:v>286.54040672501151</c:v>
                </c:pt>
                <c:pt idx="11604" formatCode="0.00">
                  <c:v>286.73074751903999</c:v>
                </c:pt>
                <c:pt idx="11605" formatCode="0.00">
                  <c:v>286.956853974122</c:v>
                </c:pt>
                <c:pt idx="11606" formatCode="0.00">
                  <c:v>287.66790513651091</c:v>
                </c:pt>
                <c:pt idx="11607" formatCode="0.00">
                  <c:v>287.88090923824961</c:v>
                </c:pt>
                <c:pt idx="11608" formatCode="0.00">
                  <c:v>288.93014947856318</c:v>
                </c:pt>
                <c:pt idx="11609" formatCode="0.00">
                  <c:v>289.38400139082057</c:v>
                </c:pt>
                <c:pt idx="11610" formatCode="0.00">
                  <c:v>290.11707974038018</c:v>
                </c:pt>
                <c:pt idx="11611" formatCode="0.00">
                  <c:v>290.19685078776644</c:v>
                </c:pt>
                <c:pt idx="11612" formatCode="0.00">
                  <c:v>290.88111661267931</c:v>
                </c:pt>
                <c:pt idx="11613" formatCode="0.00">
                  <c:v>291.26126789838338</c:v>
                </c:pt>
                <c:pt idx="11614" formatCode="0.00">
                  <c:v>291.93613878676473</c:v>
                </c:pt>
                <c:pt idx="11615" formatCode="0.00">
                  <c:v>292.89866552901026</c:v>
                </c:pt>
                <c:pt idx="11616" formatCode="0.00">
                  <c:v>293.39494288284237</c:v>
                </c:pt>
                <c:pt idx="11617" formatCode="0.00">
                  <c:v>294.03776677032437</c:v>
                </c:pt>
                <c:pt idx="11618" formatCode="0.00">
                  <c:v>294.2108021978022</c:v>
                </c:pt>
                <c:pt idx="11619" formatCode="0.00">
                  <c:v>293.94816100957354</c:v>
                </c:pt>
                <c:pt idx="11620" formatCode="0.00">
                  <c:v>293.55890624324911</c:v>
                </c:pt>
                <c:pt idx="11621" formatCode="0.00">
                  <c:v>293.49417469879518</c:v>
                </c:pt>
                <c:pt idx="11622" formatCode="0.00">
                  <c:v>293.86677358490567</c:v>
                </c:pt>
                <c:pt idx="11623" formatCode="0.00">
                  <c:v>294.06813838232142</c:v>
                </c:pt>
                <c:pt idx="11624" formatCode="0.00">
                  <c:v>294.16311820330975</c:v>
                </c:pt>
                <c:pt idx="11625" formatCode="0.00">
                  <c:v>294.42297200086148</c:v>
                </c:pt>
                <c:pt idx="11626" formatCode="0.00">
                  <c:v>294.70527449287874</c:v>
                </c:pt>
                <c:pt idx="11627" formatCode="0.00">
                  <c:v>295.14167329299914</c:v>
                </c:pt>
                <c:pt idx="11628" formatCode="0.00">
                  <c:v>295.09069613140269</c:v>
                </c:pt>
                <c:pt idx="11629" formatCode="0.00">
                  <c:v>295.45144492440602</c:v>
                </c:pt>
                <c:pt idx="11630" formatCode="0.00">
                  <c:v>295.73061155421425</c:v>
                </c:pt>
                <c:pt idx="11631" formatCode="0.00">
                  <c:v>295.95432213608956</c:v>
                </c:pt>
                <c:pt idx="11632" formatCode="0.00">
                  <c:v>296.32698104265404</c:v>
                </c:pt>
                <c:pt idx="11633" formatCode="0.00">
                  <c:v>296.57460984031076</c:v>
                </c:pt>
                <c:pt idx="11634" formatCode="0.00">
                  <c:v>296.17786486486483</c:v>
                </c:pt>
                <c:pt idx="11635" formatCode="0.00">
                  <c:v>297.09604423243712</c:v>
                </c:pt>
                <c:pt idx="11636" formatCode="0.00">
                  <c:v>297.89724717145344</c:v>
                </c:pt>
                <c:pt idx="11637" formatCode="0.00">
                  <c:v>296.51943262102048</c:v>
                </c:pt>
                <c:pt idx="11638" formatCode="0.00">
                  <c:v>296.1184183963295</c:v>
                </c:pt>
                <c:pt idx="11639" formatCode="0.00">
                  <c:v>295.76732260888599</c:v>
                </c:pt>
                <c:pt idx="11640" formatCode="0.00">
                  <c:v>296.15986540990792</c:v>
                </c:pt>
                <c:pt idx="11641" formatCode="0.00">
                  <c:v>295.88075680421423</c:v>
                </c:pt>
                <c:pt idx="11642" formatCode="0.00">
                  <c:v>296.32254475478339</c:v>
                </c:pt>
                <c:pt idx="11643" formatCode="0.00">
                  <c:v>296.40608522351897</c:v>
                </c:pt>
                <c:pt idx="11644" formatCode="0.00">
                  <c:v>296.19550992501098</c:v>
                </c:pt>
                <c:pt idx="11645" formatCode="0.00">
                  <c:v>296.64352120141348</c:v>
                </c:pt>
                <c:pt idx="11646" formatCode="0.00">
                  <c:v>296.86753539823007</c:v>
                </c:pt>
                <c:pt idx="11647" formatCode="0.00">
                  <c:v>296.58327266681442</c:v>
                </c:pt>
                <c:pt idx="11648" formatCode="0.00">
                  <c:v>295.12411111111112</c:v>
                </c:pt>
                <c:pt idx="11649" formatCode="0.00">
                  <c:v>291.5601361711611</c:v>
                </c:pt>
                <c:pt idx="11650" formatCode="0.00">
                  <c:v>284.99433661153336</c:v>
                </c:pt>
                <c:pt idx="11651" formatCode="0.00">
                  <c:v>276.06059238521834</c:v>
                </c:pt>
                <c:pt idx="11652" formatCode="0.00">
                  <c:v>264.26607950727885</c:v>
                </c:pt>
                <c:pt idx="11653" formatCode="0.00">
                  <c:v>252.26104294341312</c:v>
                </c:pt>
                <c:pt idx="11654" formatCode="0.00">
                  <c:v>244.60068406961184</c:v>
                </c:pt>
                <c:pt idx="11655" formatCode="0.00">
                  <c:v>241.25899287622443</c:v>
                </c:pt>
                <c:pt idx="11656" formatCode="0.00">
                  <c:v>240.65720515097698</c:v>
                </c:pt>
                <c:pt idx="11657" formatCode="0.00">
                  <c:v>241.11107180851067</c:v>
                </c:pt>
                <c:pt idx="11658" formatCode="0.00">
                  <c:v>242.07739477760569</c:v>
                </c:pt>
                <c:pt idx="11659" formatCode="0.00">
                  <c:v>242.90472749391731</c:v>
                </c:pt>
                <c:pt idx="11660" formatCode="0.00">
                  <c:v>243.14803649635039</c:v>
                </c:pt>
                <c:pt idx="11661" formatCode="0.00">
                  <c:v>243.50746780261122</c:v>
                </c:pt>
                <c:pt idx="11662" formatCode="0.00">
                  <c:v>242.67412956810634</c:v>
                </c:pt>
                <c:pt idx="11663" formatCode="0.00">
                  <c:v>240.94199933436877</c:v>
                </c:pt>
                <c:pt idx="11664" formatCode="0.00">
                  <c:v>238.26416640746501</c:v>
                </c:pt>
                <c:pt idx="11665" formatCode="0.00">
                  <c:v>233.74876512455518</c:v>
                </c:pt>
                <c:pt idx="11666" formatCode="0.00">
                  <c:v>217.4518888888889</c:v>
                </c:pt>
                <c:pt idx="11667" formatCode="0.00">
                  <c:v>212.70952793233923</c:v>
                </c:pt>
                <c:pt idx="11668" formatCode="0.00">
                  <c:v>217.19559803921572</c:v>
                </c:pt>
                <c:pt idx="11669" formatCode="0.00">
                  <c:v>219.82071804595142</c:v>
                </c:pt>
                <c:pt idx="11670" formatCode="0.00">
                  <c:v>217.58170399286195</c:v>
                </c:pt>
                <c:pt idx="11671" formatCode="0.00">
                  <c:v>216.24584313725492</c:v>
                </c:pt>
                <c:pt idx="11672" formatCode="0.00">
                  <c:v>214.4624870651204</c:v>
                </c:pt>
                <c:pt idx="11673" formatCode="0.00">
                  <c:v>213.83979009591798</c:v>
                </c:pt>
                <c:pt idx="11674" formatCode="0.00">
                  <c:v>217.33633258978364</c:v>
                </c:pt>
                <c:pt idx="11675" formatCode="0.00">
                  <c:v>224.49040997539703</c:v>
                </c:pt>
                <c:pt idx="11676" formatCode="0.00">
                  <c:v>230.08530941704038</c:v>
                </c:pt>
                <c:pt idx="11677" formatCode="0.00">
                  <c:v>229.00076380781323</c:v>
                </c:pt>
                <c:pt idx="11678" formatCode="0.00">
                  <c:v>224.44396469530022</c:v>
                </c:pt>
                <c:pt idx="11679" formatCode="0.00">
                  <c:v>203.46857804768334</c:v>
                </c:pt>
                <c:pt idx="11680" formatCode="0.00">
                  <c:v>151.45731946006751</c:v>
                </c:pt>
                <c:pt idx="11681" formatCode="0.00">
                  <c:v>130.77869557362243</c:v>
                </c:pt>
                <c:pt idx="11682" formatCode="0.00">
                  <c:v>139.73366787003613</c:v>
                </c:pt>
                <c:pt idx="11683" formatCode="0.00">
                  <c:v>165.07105285746559</c:v>
                </c:pt>
                <c:pt idx="11684" formatCode="0.00">
                  <c:v>179.86634088335222</c:v>
                </c:pt>
                <c:pt idx="11685" formatCode="0.00">
                  <c:v>179.88181695919766</c:v>
                </c:pt>
                <c:pt idx="11686" formatCode="0.00">
                  <c:v>182.91808783937947</c:v>
                </c:pt>
                <c:pt idx="11687" formatCode="0.00">
                  <c:v>102.43259798994976</c:v>
                </c:pt>
                <c:pt idx="11688" formatCode="0.00">
                  <c:v>87.216007518796999</c:v>
                </c:pt>
                <c:pt idx="11689" formatCode="0.00">
                  <c:v>110.76300000000001</c:v>
                </c:pt>
                <c:pt idx="11690" formatCode="0.00">
                  <c:v>121.6757191983603</c:v>
                </c:pt>
                <c:pt idx="11691" formatCode="0.00">
                  <c:v>113.37281308411218</c:v>
                </c:pt>
                <c:pt idx="11692" formatCode="0.00">
                  <c:v>104.68793175614195</c:v>
                </c:pt>
                <c:pt idx="11693" formatCode="0.00">
                  <c:v>110.7264409824881</c:v>
                </c:pt>
                <c:pt idx="11694" formatCode="0.00">
                  <c:v>115.16392192123834</c:v>
                </c:pt>
                <c:pt idx="11695" formatCode="0.00">
                  <c:v>116.56931554947562</c:v>
                </c:pt>
                <c:pt idx="11696" formatCode="0.00">
                  <c:v>111.82635616438358</c:v>
                </c:pt>
                <c:pt idx="11697" formatCode="0.00">
                  <c:v>109.3191387494295</c:v>
                </c:pt>
                <c:pt idx="11698" formatCode="0.00">
                  <c:v>108.46504384562687</c:v>
                </c:pt>
                <c:pt idx="11699" formatCode="0.00">
                  <c:v>106.15874759945132</c:v>
                </c:pt>
                <c:pt idx="11700" formatCode="0.00">
                  <c:v>103.00098627002291</c:v>
                </c:pt>
                <c:pt idx="11701" formatCode="0.00">
                  <c:v>105.10910983981695</c:v>
                </c:pt>
                <c:pt idx="11702" formatCode="0.00">
                  <c:v>114.29578782330054</c:v>
                </c:pt>
                <c:pt idx="11703" formatCode="0.00">
                  <c:v>124.74868483737976</c:v>
                </c:pt>
                <c:pt idx="11704" formatCode="0.00">
                  <c:v>132.77949106733854</c:v>
                </c:pt>
                <c:pt idx="11705" formatCode="0.00">
                  <c:v>138.52444164759726</c:v>
                </c:pt>
                <c:pt idx="11706" formatCode="0.00">
                  <c:v>144.72442857142858</c:v>
                </c:pt>
                <c:pt idx="11707" formatCode="0.00">
                  <c:v>152.05571356783923</c:v>
                </c:pt>
                <c:pt idx="11708" formatCode="0.00">
                  <c:v>158.00934953228386</c:v>
                </c:pt>
                <c:pt idx="11709" formatCode="0.00">
                  <c:v>162.37264912280705</c:v>
                </c:pt>
                <c:pt idx="11710" formatCode="0.00">
                  <c:v>164.27344979554755</c:v>
                </c:pt>
                <c:pt idx="11711" formatCode="0.00">
                  <c:v>164.87637868480729</c:v>
                </c:pt>
                <c:pt idx="11712" formatCode="0.00">
                  <c:v>165.0299491525424</c:v>
                </c:pt>
                <c:pt idx="11713" formatCode="0.00">
                  <c:v>165.41198419864563</c:v>
                </c:pt>
                <c:pt idx="11714" formatCode="0.00">
                  <c:v>165.38870367034454</c:v>
                </c:pt>
                <c:pt idx="11715" formatCode="0.00">
                  <c:v>164.70536794986572</c:v>
                </c:pt>
                <c:pt idx="11716" formatCode="0.00">
                  <c:v>163.92668914694062</c:v>
                </c:pt>
                <c:pt idx="11717" formatCode="0.00">
                  <c:v>163.21577777777779</c:v>
                </c:pt>
                <c:pt idx="11718" formatCode="0.00">
                  <c:v>162.52514128035324</c:v>
                </c:pt>
                <c:pt idx="11719" formatCode="0.00">
                  <c:v>161.76431521262609</c:v>
                </c:pt>
                <c:pt idx="11720" formatCode="0.00">
                  <c:v>160.9335312431962</c:v>
                </c:pt>
                <c:pt idx="11721" formatCode="0.00">
                  <c:v>160.34918264444929</c:v>
                </c:pt>
                <c:pt idx="11722" formatCode="0.00">
                  <c:v>160.08276744186045</c:v>
                </c:pt>
                <c:pt idx="11723" formatCode="0.00">
                  <c:v>159.76889369909989</c:v>
                </c:pt>
                <c:pt idx="11724" formatCode="0.00">
                  <c:v>159.44364138077989</c:v>
                </c:pt>
                <c:pt idx="11725" formatCode="0.00">
                  <c:v>158.67924176758024</c:v>
                </c:pt>
                <c:pt idx="11726" formatCode="0.00">
                  <c:v>158.36849438915948</c:v>
                </c:pt>
                <c:pt idx="11727" formatCode="0.00">
                  <c:v>158.14347155846906</c:v>
                </c:pt>
                <c:pt idx="11728" formatCode="0.00">
                  <c:v>157.87756792731884</c:v>
                </c:pt>
                <c:pt idx="11729" formatCode="0.00">
                  <c:v>157.43411368909514</c:v>
                </c:pt>
                <c:pt idx="11730" formatCode="0.00">
                  <c:v>157.24825073746314</c:v>
                </c:pt>
                <c:pt idx="11731" formatCode="0.00">
                  <c:v>157.09984210526318</c:v>
                </c:pt>
                <c:pt idx="11732" formatCode="0.00">
                  <c:v>157.09526248156732</c:v>
                </c:pt>
                <c:pt idx="11733" formatCode="0.00">
                  <c:v>158.21329548332631</c:v>
                </c:pt>
                <c:pt idx="11734" formatCode="0.00">
                  <c:v>157.80286272439281</c:v>
                </c:pt>
                <c:pt idx="11735" formatCode="0.00">
                  <c:v>157.51204822335026</c:v>
                </c:pt>
                <c:pt idx="11736" formatCode="0.00">
                  <c:v>157.49075423728814</c:v>
                </c:pt>
                <c:pt idx="11737" formatCode="0.00">
                  <c:v>157.09822606665253</c:v>
                </c:pt>
                <c:pt idx="11738" formatCode="0.00">
                  <c:v>156.47832652627102</c:v>
                </c:pt>
                <c:pt idx="11739" formatCode="0.00">
                  <c:v>156.32476721381371</c:v>
                </c:pt>
                <c:pt idx="11740" formatCode="0.00">
                  <c:v>156.45112780508657</c:v>
                </c:pt>
                <c:pt idx="11741" formatCode="0.00">
                  <c:v>156.76310715816544</c:v>
                </c:pt>
                <c:pt idx="11742" formatCode="0.00">
                  <c:v>156.97164661654139</c:v>
                </c:pt>
                <c:pt idx="11743" formatCode="0.00">
                  <c:v>157.13859241706163</c:v>
                </c:pt>
                <c:pt idx="11744" formatCode="0.00">
                  <c:v>157.33617995247357</c:v>
                </c:pt>
                <c:pt idx="11745" formatCode="0.00">
                  <c:v>157.66251245937164</c:v>
                </c:pt>
                <c:pt idx="11746" formatCode="0.00">
                  <c:v>157.90117648337318</c:v>
                </c:pt>
                <c:pt idx="11747" formatCode="0.00">
                  <c:v>158.3511294964029</c:v>
                </c:pt>
                <c:pt idx="11748" formatCode="0.00">
                  <c:v>158.68356636781107</c:v>
                </c:pt>
                <c:pt idx="11749" formatCode="0.00">
                  <c:v>158.81056685664183</c:v>
                </c:pt>
                <c:pt idx="11750" formatCode="0.00">
                  <c:v>159.24031267853221</c:v>
                </c:pt>
                <c:pt idx="11751" formatCode="0.00">
                  <c:v>159.70549394673125</c:v>
                </c:pt>
                <c:pt idx="11752" formatCode="0.00">
                  <c:v>160.39640312982149</c:v>
                </c:pt>
                <c:pt idx="11753" formatCode="0.00">
                  <c:v>160.87441784452298</c:v>
                </c:pt>
                <c:pt idx="11754" formatCode="0.00">
                  <c:v>160.10682606771411</c:v>
                </c:pt>
                <c:pt idx="11755" formatCode="0.00">
                  <c:v>159.68995883134133</c:v>
                </c:pt>
                <c:pt idx="11756" formatCode="0.00">
                  <c:v>162.05719889502762</c:v>
                </c:pt>
                <c:pt idx="11757" formatCode="0.00">
                  <c:v>161.38706346408111</c:v>
                </c:pt>
                <c:pt idx="11758" formatCode="0.00">
                  <c:v>161.94843046357619</c:v>
                </c:pt>
                <c:pt idx="11759" formatCode="0.00">
                  <c:v>163.64867174056917</c:v>
                </c:pt>
                <c:pt idx="11760" formatCode="0.00">
                  <c:v>167.37638677794862</c:v>
                </c:pt>
                <c:pt idx="11761" formatCode="0.00">
                  <c:v>168.82665917521277</c:v>
                </c:pt>
                <c:pt idx="11762" formatCode="0.00">
                  <c:v>169.43669916921732</c:v>
                </c:pt>
                <c:pt idx="11763" formatCode="0.00">
                  <c:v>169.27992139737995</c:v>
                </c:pt>
                <c:pt idx="11764" formatCode="0.00">
                  <c:v>168.79530184581975</c:v>
                </c:pt>
                <c:pt idx="11765" formatCode="0.00">
                  <c:v>168.16824671407025</c:v>
                </c:pt>
                <c:pt idx="11766" formatCode="0.00">
                  <c:v>168.03655460385446</c:v>
                </c:pt>
                <c:pt idx="11767" formatCode="0.00">
                  <c:v>168.1233757472246</c:v>
                </c:pt>
                <c:pt idx="11768" formatCode="0.00">
                  <c:v>168.29496128483302</c:v>
                </c:pt>
                <c:pt idx="11769" formatCode="0.00">
                  <c:v>168.49976688545416</c:v>
                </c:pt>
                <c:pt idx="11770" formatCode="0.00">
                  <c:v>168.40238053097343</c:v>
                </c:pt>
                <c:pt idx="11771" formatCode="0.00">
                  <c:v>169.50523015539687</c:v>
                </c:pt>
                <c:pt idx="11772" formatCode="0.00">
                  <c:v>168.6935904522613</c:v>
                </c:pt>
                <c:pt idx="11773" formatCode="0.00">
                  <c:v>168.11398059670356</c:v>
                </c:pt>
                <c:pt idx="11774" formatCode="0.00">
                  <c:v>168.00842238868083</c:v>
                </c:pt>
                <c:pt idx="11775" formatCode="0.00">
                  <c:v>168.16736590436594</c:v>
                </c:pt>
                <c:pt idx="11776" formatCode="0.00">
                  <c:v>168.63249293433086</c:v>
                </c:pt>
                <c:pt idx="11777" formatCode="0.00">
                  <c:v>169.26248132780083</c:v>
                </c:pt>
                <c:pt idx="11778" formatCode="0.00">
                  <c:v>170.03631606217618</c:v>
                </c:pt>
                <c:pt idx="11779" formatCode="0.00">
                  <c:v>170.73395671981777</c:v>
                </c:pt>
                <c:pt idx="11780" formatCode="0.00">
                  <c:v>171.38885421412306</c:v>
                </c:pt>
                <c:pt idx="11781" formatCode="0.00">
                  <c:v>171.9345706589308</c:v>
                </c:pt>
                <c:pt idx="11782" formatCode="0.00">
                  <c:v>172.71424481327804</c:v>
                </c:pt>
                <c:pt idx="11783" formatCode="0.00">
                  <c:v>172.51351921079964</c:v>
                </c:pt>
                <c:pt idx="11784" formatCode="0.00">
                  <c:v>173.26128375286041</c:v>
                </c:pt>
                <c:pt idx="11785" formatCode="0.00">
                  <c:v>174.04074301209849</c:v>
                </c:pt>
                <c:pt idx="11786" formatCode="0.00">
                  <c:v>174.64014345462149</c:v>
                </c:pt>
                <c:pt idx="11787" formatCode="0.00">
                  <c:v>174.73150062998744</c:v>
                </c:pt>
                <c:pt idx="11788" formatCode="0.00">
                  <c:v>174.34159249894648</c:v>
                </c:pt>
                <c:pt idx="11789" formatCode="0.00">
                  <c:v>175.34439534883722</c:v>
                </c:pt>
                <c:pt idx="11790" formatCode="0.00">
                  <c:v>177.06214030991302</c:v>
                </c:pt>
                <c:pt idx="11791" formatCode="0.00">
                  <c:v>178.48422148795569</c:v>
                </c:pt>
                <c:pt idx="11792" formatCode="0.00">
                  <c:v>178.50925508238822</c:v>
                </c:pt>
                <c:pt idx="11793" formatCode="0.00">
                  <c:v>177.82151063829789</c:v>
                </c:pt>
                <c:pt idx="11794" formatCode="0.00">
                  <c:v>176.80136606950143</c:v>
                </c:pt>
                <c:pt idx="11795" formatCode="0.00">
                  <c:v>175.93385862966178</c:v>
                </c:pt>
                <c:pt idx="11796" formatCode="0.00">
                  <c:v>175.79468554006971</c:v>
                </c:pt>
                <c:pt idx="11797" formatCode="0.00">
                  <c:v>176.09281631314238</c:v>
                </c:pt>
                <c:pt idx="11798" formatCode="0.00">
                  <c:v>176.3203545554336</c:v>
                </c:pt>
                <c:pt idx="11799" formatCode="0.00">
                  <c:v>176.21632819043424</c:v>
                </c:pt>
                <c:pt idx="11800" formatCode="0.00">
                  <c:v>175.44730656934306</c:v>
                </c:pt>
                <c:pt idx="11801" formatCode="0.00">
                  <c:v>174.22000354609932</c:v>
                </c:pt>
                <c:pt idx="11802" formatCode="0.00">
                  <c:v>172.76843719485132</c:v>
                </c:pt>
                <c:pt idx="11803" formatCode="0.00">
                  <c:v>171.07126859045508</c:v>
                </c:pt>
                <c:pt idx="11804" formatCode="0.00">
                  <c:v>170.11364358632937</c:v>
                </c:pt>
                <c:pt idx="11805" formatCode="0.00">
                  <c:v>169.95360283687944</c:v>
                </c:pt>
                <c:pt idx="11806" formatCode="0.00">
                  <c:v>170.45203518477541</c:v>
                </c:pt>
                <c:pt idx="11807" formatCode="0.00">
                  <c:v>171.89571059031618</c:v>
                </c:pt>
                <c:pt idx="11808" formatCode="0.00">
                  <c:v>173.46442415544271</c:v>
                </c:pt>
                <c:pt idx="11809" formatCode="0.00">
                  <c:v>175.01487183439775</c:v>
                </c:pt>
                <c:pt idx="11810" formatCode="0.00">
                  <c:v>176.49201560096685</c:v>
                </c:pt>
                <c:pt idx="11811" formatCode="0.00">
                  <c:v>177.69097723292472</c:v>
                </c:pt>
                <c:pt idx="11812" formatCode="0.00">
                  <c:v>178.74623137426266</c:v>
                </c:pt>
                <c:pt idx="11813" formatCode="0.00">
                  <c:v>179.74065911072367</c:v>
                </c:pt>
                <c:pt idx="11814" formatCode="0.00">
                  <c:v>182.57754783748368</c:v>
                </c:pt>
                <c:pt idx="11815" formatCode="0.00">
                  <c:v>182.56765852061969</c:v>
                </c:pt>
                <c:pt idx="11816" formatCode="0.00">
                  <c:v>182.77406485539004</c:v>
                </c:pt>
                <c:pt idx="11817" formatCode="0.00">
                  <c:v>183.22597107800178</c:v>
                </c:pt>
                <c:pt idx="11818" formatCode="0.00">
                  <c:v>183.50863128003499</c:v>
                </c:pt>
                <c:pt idx="11819" formatCode="0.00">
                  <c:v>184.03192950391647</c:v>
                </c:pt>
                <c:pt idx="11820" formatCode="0.00">
                  <c:v>184.55607156841421</c:v>
                </c:pt>
                <c:pt idx="11821" formatCode="0.00">
                  <c:v>185.08784180667686</c:v>
                </c:pt>
                <c:pt idx="11822" formatCode="0.00">
                  <c:v>185.81879868708975</c:v>
                </c:pt>
                <c:pt idx="11823" formatCode="0.00">
                  <c:v>186.28408433734944</c:v>
                </c:pt>
                <c:pt idx="11824" formatCode="0.00">
                  <c:v>187.48910173207631</c:v>
                </c:pt>
                <c:pt idx="11825" formatCode="0.00">
                  <c:v>189.4194487826278</c:v>
                </c:pt>
                <c:pt idx="11826" formatCode="0.00">
                  <c:v>191.70335588752201</c:v>
                </c:pt>
                <c:pt idx="11827" formatCode="0.00">
                  <c:v>193.75513075060533</c:v>
                </c:pt>
                <c:pt idx="11828" formatCode="0.00">
                  <c:v>195.30934119462205</c:v>
                </c:pt>
                <c:pt idx="11829" formatCode="0.00">
                  <c:v>195.57610679611656</c:v>
                </c:pt>
                <c:pt idx="11830" formatCode="0.00">
                  <c:v>194.94575176678447</c:v>
                </c:pt>
                <c:pt idx="11831" formatCode="0.00">
                  <c:v>194.55674307862682</c:v>
                </c:pt>
                <c:pt idx="11832" formatCode="0.00">
                  <c:v>194.07083747779754</c:v>
                </c:pt>
                <c:pt idx="11833" formatCode="0.00">
                  <c:v>193.64944464245937</c:v>
                </c:pt>
                <c:pt idx="11834" formatCode="0.00">
                  <c:v>193.08302457002461</c:v>
                </c:pt>
                <c:pt idx="11835" formatCode="0.00">
                  <c:v>192.26719932810752</c:v>
                </c:pt>
                <c:pt idx="11836" formatCode="0.00">
                  <c:v>191.95751931716086</c:v>
                </c:pt>
                <c:pt idx="11837" formatCode="0.00">
                  <c:v>191.97232852636324</c:v>
                </c:pt>
                <c:pt idx="11838" formatCode="0.00">
                  <c:v>192.49651027784054</c:v>
                </c:pt>
                <c:pt idx="11839" formatCode="0.00">
                  <c:v>192.93246080652472</c:v>
                </c:pt>
                <c:pt idx="11840" formatCode="0.00">
                  <c:v>193.78307050261546</c:v>
                </c:pt>
                <c:pt idx="11841" formatCode="0.00">
                  <c:v>194.34366910253485</c:v>
                </c:pt>
                <c:pt idx="11842" formatCode="0.00">
                  <c:v>194.63244571690333</c:v>
                </c:pt>
                <c:pt idx="11843" formatCode="0.00">
                  <c:v>194.72620147194112</c:v>
                </c:pt>
                <c:pt idx="11844" formatCode="0.00">
                  <c:v>194.76790422340184</c:v>
                </c:pt>
                <c:pt idx="11845" formatCode="0.00">
                  <c:v>194.80989671144053</c:v>
                </c:pt>
                <c:pt idx="11846" formatCode="0.00">
                  <c:v>195.0083542392567</c:v>
                </c:pt>
                <c:pt idx="11847" formatCode="0.00">
                  <c:v>195.56041379310349</c:v>
                </c:pt>
                <c:pt idx="11848" formatCode="0.00">
                  <c:v>196.14381055828079</c:v>
                </c:pt>
                <c:pt idx="11849" formatCode="0.00">
                  <c:v>196.73021311475412</c:v>
                </c:pt>
                <c:pt idx="11850" formatCode="0.00">
                  <c:v>197.36569953051642</c:v>
                </c:pt>
                <c:pt idx="11851" formatCode="0.00">
                  <c:v>198.02990537684906</c:v>
                </c:pt>
                <c:pt idx="11852" formatCode="0.00">
                  <c:v>198.62422881355931</c:v>
                </c:pt>
                <c:pt idx="11853" formatCode="0.00">
                  <c:v>199.29627444051829</c:v>
                </c:pt>
                <c:pt idx="11854" formatCode="0.00">
                  <c:v>200.10818213866042</c:v>
                </c:pt>
                <c:pt idx="11855" formatCode="0.00">
                  <c:v>200.62703508771932</c:v>
                </c:pt>
                <c:pt idx="11856" formatCode="0.00">
                  <c:v>201.34625565136335</c:v>
                </c:pt>
                <c:pt idx="11857" formatCode="0.00">
                  <c:v>201.32732236995568</c:v>
                </c:pt>
                <c:pt idx="11858" formatCode="0.00">
                  <c:v>201.50705039664027</c:v>
                </c:pt>
                <c:pt idx="11859" formatCode="0.00">
                  <c:v>202.21143859240274</c:v>
                </c:pt>
                <c:pt idx="11860" formatCode="0.00">
                  <c:v>202.1101932266296</c:v>
                </c:pt>
                <c:pt idx="11861" formatCode="0.00">
                  <c:v>202.40105278999769</c:v>
                </c:pt>
                <c:pt idx="11862" formatCode="0.00">
                  <c:v>202.70058716875874</c:v>
                </c:pt>
                <c:pt idx="11863" formatCode="0.00">
                  <c:v>202.82843468154348</c:v>
                </c:pt>
                <c:pt idx="11864" formatCode="0.00">
                  <c:v>203.30519874622709</c:v>
                </c:pt>
                <c:pt idx="11865" formatCode="0.00">
                  <c:v>204.13524286045975</c:v>
                </c:pt>
                <c:pt idx="11866" formatCode="0.00">
                  <c:v>205.83588037166086</c:v>
                </c:pt>
                <c:pt idx="11867" formatCode="0.00">
                  <c:v>204.99721174831674</c:v>
                </c:pt>
                <c:pt idx="11868" formatCode="0.00">
                  <c:v>205.25260993731138</c:v>
                </c:pt>
                <c:pt idx="11869" formatCode="0.00">
                  <c:v>204.86951265381944</c:v>
                </c:pt>
                <c:pt idx="11870" formatCode="0.00">
                  <c:v>204.28696147598055</c:v>
                </c:pt>
                <c:pt idx="11871" formatCode="0.00">
                  <c:v>204.44251695308878</c:v>
                </c:pt>
                <c:pt idx="11872" formatCode="0.00">
                  <c:v>204.73422762148337</c:v>
                </c:pt>
                <c:pt idx="11873" formatCode="0.00">
                  <c:v>205.0467601862631</c:v>
                </c:pt>
                <c:pt idx="11874" formatCode="0.00">
                  <c:v>205.24031513879171</c:v>
                </c:pt>
                <c:pt idx="11875" formatCode="0.00">
                  <c:v>205.69166323907459</c:v>
                </c:pt>
                <c:pt idx="11876" formatCode="0.00">
                  <c:v>206.26457968640301</c:v>
                </c:pt>
                <c:pt idx="11877" formatCode="0.00">
                  <c:v>206.81604806565065</c:v>
                </c:pt>
                <c:pt idx="11878" formatCode="0.00">
                  <c:v>207.21018309859153</c:v>
                </c:pt>
                <c:pt idx="11879" formatCode="0.00">
                  <c:v>207.86376380728558</c:v>
                </c:pt>
                <c:pt idx="11880" formatCode="0.00">
                  <c:v>208.07722018348625</c:v>
                </c:pt>
                <c:pt idx="11881" formatCode="0.00">
                  <c:v>208.93859453732051</c:v>
                </c:pt>
                <c:pt idx="11882" formatCode="0.00">
                  <c:v>209.66140989399295</c:v>
                </c:pt>
                <c:pt idx="11883" formatCode="0.00">
                  <c:v>210.15806245580961</c:v>
                </c:pt>
                <c:pt idx="11884" formatCode="0.00">
                  <c:v>210.78529825389339</c:v>
                </c:pt>
                <c:pt idx="11885" formatCode="0.00">
                  <c:v>211.31656721001656</c:v>
                </c:pt>
                <c:pt idx="11886" formatCode="0.00">
                  <c:v>211.93623160634024</c:v>
                </c:pt>
                <c:pt idx="11887" formatCode="0.00">
                  <c:v>212.44961137440762</c:v>
                </c:pt>
                <c:pt idx="11888" formatCode="0.00">
                  <c:v>213.17068865685809</c:v>
                </c:pt>
                <c:pt idx="11889" formatCode="0.00">
                  <c:v>213.55697432850013</c:v>
                </c:pt>
                <c:pt idx="11890" formatCode="0.00">
                  <c:v>214.23919047619049</c:v>
                </c:pt>
                <c:pt idx="11891" formatCode="0.00">
                  <c:v>214.98926997376583</c:v>
                </c:pt>
                <c:pt idx="11892" formatCode="0.00">
                  <c:v>216.03748638318206</c:v>
                </c:pt>
                <c:pt idx="11893" formatCode="0.00">
                  <c:v>216.93890375867855</c:v>
                </c:pt>
                <c:pt idx="11894" formatCode="0.00">
                  <c:v>217.9157611044418</c:v>
                </c:pt>
                <c:pt idx="11895" formatCode="0.00">
                  <c:v>218.61829482551147</c:v>
                </c:pt>
                <c:pt idx="11896" formatCode="0.00">
                  <c:v>219.4900808202654</c:v>
                </c:pt>
                <c:pt idx="11897" formatCode="0.00">
                  <c:v>220.29224117931372</c:v>
                </c:pt>
                <c:pt idx="11898" formatCode="0.00">
                  <c:v>221.24746942228668</c:v>
                </c:pt>
                <c:pt idx="11899" formatCode="0.00">
                  <c:v>222.45131482375663</c:v>
                </c:pt>
                <c:pt idx="11900" formatCode="0.00">
                  <c:v>223.15490981432364</c:v>
                </c:pt>
                <c:pt idx="11901" formatCode="0.00">
                  <c:v>223.78643750000001</c:v>
                </c:pt>
                <c:pt idx="11902" formatCode="0.00">
                  <c:v>224.55616546762593</c:v>
                </c:pt>
                <c:pt idx="11903" formatCode="0.00">
                  <c:v>224.20600984866684</c:v>
                </c:pt>
                <c:pt idx="11904" formatCode="0.00">
                  <c:v>224.42694623139707</c:v>
                </c:pt>
                <c:pt idx="11905" formatCode="0.00">
                  <c:v>224.19427821335236</c:v>
                </c:pt>
                <c:pt idx="11906" formatCode="0.00">
                  <c:v>224.39933686690225</c:v>
                </c:pt>
                <c:pt idx="11907" formatCode="0.00">
                  <c:v>224.95735351882163</c:v>
                </c:pt>
                <c:pt idx="11908" formatCode="0.00">
                  <c:v>225.51067711962835</c:v>
                </c:pt>
                <c:pt idx="11909" formatCode="0.00">
                  <c:v>226.63727745664744</c:v>
                </c:pt>
                <c:pt idx="11910" formatCode="0.00">
                  <c:v>227.8029953895805</c:v>
                </c:pt>
                <c:pt idx="11911" formatCode="0.00">
                  <c:v>226.97396269000464</c:v>
                </c:pt>
                <c:pt idx="11912" formatCode="0.00">
                  <c:v>226.82518274111675</c:v>
                </c:pt>
                <c:pt idx="11913" formatCode="0.00">
                  <c:v>226.21286136783735</c:v>
                </c:pt>
                <c:pt idx="11914" formatCode="0.00">
                  <c:v>225.96269935245147</c:v>
                </c:pt>
                <c:pt idx="11915" formatCode="0.00">
                  <c:v>225.84168020304571</c:v>
                </c:pt>
                <c:pt idx="11916" formatCode="0.00">
                  <c:v>225.1450082720589</c:v>
                </c:pt>
                <c:pt idx="11917" formatCode="0.00">
                  <c:v>224.64728571428574</c:v>
                </c:pt>
                <c:pt idx="11918" formatCode="0.00">
                  <c:v>224.24359360730594</c:v>
                </c:pt>
                <c:pt idx="11919" formatCode="0.00">
                  <c:v>223.8301428571429</c:v>
                </c:pt>
                <c:pt idx="11920" formatCode="0.00">
                  <c:v>223.84354537121911</c:v>
                </c:pt>
                <c:pt idx="11921" formatCode="0.00">
                  <c:v>223.8348390804598</c:v>
                </c:pt>
                <c:pt idx="11922" formatCode="0.00">
                  <c:v>224.28223076923081</c:v>
                </c:pt>
                <c:pt idx="11923" formatCode="0.00">
                  <c:v>224.87254797047973</c:v>
                </c:pt>
                <c:pt idx="11924" formatCode="0.00">
                  <c:v>225.73631330868761</c:v>
                </c:pt>
                <c:pt idx="11925" formatCode="0.00">
                  <c:v>226.49646055979645</c:v>
                </c:pt>
                <c:pt idx="11926" formatCode="0.00">
                  <c:v>227.18953863951876</c:v>
                </c:pt>
                <c:pt idx="11927" formatCode="0.00">
                  <c:v>227.76786336266792</c:v>
                </c:pt>
                <c:pt idx="11928" formatCode="0.00">
                  <c:v>228.21332460004638</c:v>
                </c:pt>
                <c:pt idx="11929" formatCode="0.00">
                  <c:v>228.74291175104509</c:v>
                </c:pt>
                <c:pt idx="11930" formatCode="0.00">
                  <c:v>229.23601070265241</c:v>
                </c:pt>
                <c:pt idx="11931" formatCode="0.00">
                  <c:v>229.75687969223597</c:v>
                </c:pt>
                <c:pt idx="11932" formatCode="0.00">
                  <c:v>230.25383158140625</c:v>
                </c:pt>
                <c:pt idx="11933" formatCode="0.00">
                  <c:v>230.93984925093639</c:v>
                </c:pt>
                <c:pt idx="11934" formatCode="0.00">
                  <c:v>231.46749214168429</c:v>
                </c:pt>
                <c:pt idx="11935" formatCode="0.00">
                  <c:v>232.09995652173916</c:v>
                </c:pt>
                <c:pt idx="11936" formatCode="0.00">
                  <c:v>232.64317890772128</c:v>
                </c:pt>
                <c:pt idx="11937" formatCode="0.00">
                  <c:v>232.96124333883517</c:v>
                </c:pt>
                <c:pt idx="11938" formatCode="0.00">
                  <c:v>233.50768587624</c:v>
                </c:pt>
                <c:pt idx="11939" formatCode="0.00">
                  <c:v>234.15869536423844</c:v>
                </c:pt>
                <c:pt idx="11940" formatCode="0.00">
                  <c:v>235.02958767772517</c:v>
                </c:pt>
                <c:pt idx="11941" formatCode="0.00">
                  <c:v>235.84328720626633</c:v>
                </c:pt>
                <c:pt idx="11942" formatCode="0.00">
                  <c:v>236.67399476439792</c:v>
                </c:pt>
                <c:pt idx="11943" formatCode="0.00">
                  <c:v>237.31667366412213</c:v>
                </c:pt>
                <c:pt idx="11944" formatCode="0.00">
                  <c:v>237.81543669374108</c:v>
                </c:pt>
                <c:pt idx="11945" formatCode="0.00">
                  <c:v>238.49267965574947</c:v>
                </c:pt>
                <c:pt idx="11946" formatCode="0.00">
                  <c:v>239.3264257047301</c:v>
                </c:pt>
                <c:pt idx="11947" formatCode="0.00">
                  <c:v>240.06431264916469</c:v>
                </c:pt>
                <c:pt idx="11948" formatCode="0.00">
                  <c:v>240.29871428571434</c:v>
                </c:pt>
                <c:pt idx="11949" formatCode="0.00">
                  <c:v>241.03613716184148</c:v>
                </c:pt>
                <c:pt idx="11950" formatCode="0.00">
                  <c:v>241.39019090478448</c:v>
                </c:pt>
                <c:pt idx="11951" formatCode="0.00">
                  <c:v>242.07740918778123</c:v>
                </c:pt>
                <c:pt idx="11952" formatCode="0.00">
                  <c:v>242.7286050201279</c:v>
                </c:pt>
                <c:pt idx="11953" formatCode="0.00">
                  <c:v>243.41534375000006</c:v>
                </c:pt>
                <c:pt idx="11954" formatCode="0.00">
                  <c:v>243.9874224422442</c:v>
                </c:pt>
                <c:pt idx="11955" formatCode="0.00">
                  <c:v>244.36373926308383</c:v>
                </c:pt>
                <c:pt idx="11956" formatCode="0.00">
                  <c:v>244.60033880422046</c:v>
                </c:pt>
                <c:pt idx="11957" formatCode="0.00">
                  <c:v>244.70543421052636</c:v>
                </c:pt>
                <c:pt idx="11958" formatCode="0.00">
                  <c:v>244.84072020725395</c:v>
                </c:pt>
                <c:pt idx="11959" formatCode="0.00">
                  <c:v>244.8625992456389</c:v>
                </c:pt>
                <c:pt idx="11960" formatCode="0.00">
                  <c:v>244.50061792452837</c:v>
                </c:pt>
                <c:pt idx="11961" formatCode="0.00">
                  <c:v>243.38014690599906</c:v>
                </c:pt>
                <c:pt idx="11962" formatCode="0.00">
                  <c:v>241.33074155445311</c:v>
                </c:pt>
                <c:pt idx="11963" formatCode="0.00">
                  <c:v>240.71714201183434</c:v>
                </c:pt>
                <c:pt idx="11964" formatCode="0.00">
                  <c:v>240.40577251184837</c:v>
                </c:pt>
                <c:pt idx="11965" formatCode="0.00">
                  <c:v>240.39837221431961</c:v>
                </c:pt>
                <c:pt idx="11966" formatCode="0.00">
                  <c:v>240.61560972716492</c:v>
                </c:pt>
                <c:pt idx="11967" formatCode="0.00">
                  <c:v>240.54669719981015</c:v>
                </c:pt>
                <c:pt idx="11968" formatCode="0.00">
                  <c:v>240.02462790697675</c:v>
                </c:pt>
                <c:pt idx="11969" formatCode="0.00">
                  <c:v>239.8749624613923</c:v>
                </c:pt>
                <c:pt idx="11970" formatCode="0.00">
                  <c:v>239.66730337612941</c:v>
                </c:pt>
                <c:pt idx="11971" formatCode="0.00">
                  <c:v>240.56797382198957</c:v>
                </c:pt>
                <c:pt idx="11972" formatCode="0.00">
                  <c:v>241.69281410867498</c:v>
                </c:pt>
                <c:pt idx="11973" formatCode="0.00">
                  <c:v>242.09227411652344</c:v>
                </c:pt>
                <c:pt idx="11974" formatCode="0.00">
                  <c:v>243.68042406122944</c:v>
                </c:pt>
                <c:pt idx="11975" formatCode="0.00">
                  <c:v>244.19530787646644</c:v>
                </c:pt>
                <c:pt idx="11976" formatCode="0.00">
                  <c:v>244.54368072866734</c:v>
                </c:pt>
                <c:pt idx="11977" formatCode="0.00">
                  <c:v>244.79120451272209</c:v>
                </c:pt>
                <c:pt idx="11978" formatCode="0.00">
                  <c:v>244.48585611337981</c:v>
                </c:pt>
                <c:pt idx="11979" formatCode="0.00">
                  <c:v>244.31227884615387</c:v>
                </c:pt>
                <c:pt idx="11980" formatCode="0.00">
                  <c:v>244.24334383265213</c:v>
                </c:pt>
                <c:pt idx="11981" formatCode="0.00">
                  <c:v>244.13273525872447</c:v>
                </c:pt>
                <c:pt idx="11982" formatCode="0.00">
                  <c:v>243.69956716417911</c:v>
                </c:pt>
                <c:pt idx="11983" formatCode="0.00">
                  <c:v>245.24492771084343</c:v>
                </c:pt>
                <c:pt idx="11984" formatCode="0.00">
                  <c:v>244.97986746987957</c:v>
                </c:pt>
                <c:pt idx="11985" formatCode="0.00">
                  <c:v>244.41381947457219</c:v>
                </c:pt>
                <c:pt idx="11986" formatCode="0.00">
                  <c:v>244.43020975138793</c:v>
                </c:pt>
                <c:pt idx="11987" formatCode="0.00">
                  <c:v>244.35539130434782</c:v>
                </c:pt>
                <c:pt idx="11988" formatCode="0.00">
                  <c:v>244.38298550024169</c:v>
                </c:pt>
                <c:pt idx="11989" formatCode="0.00">
                  <c:v>244.77086163522014</c:v>
                </c:pt>
                <c:pt idx="11990" formatCode="0.00">
                  <c:v>244.76542013552765</c:v>
                </c:pt>
                <c:pt idx="11991" formatCode="0.00">
                  <c:v>244.69612757201654</c:v>
                </c:pt>
                <c:pt idx="11992" formatCode="0.00">
                  <c:v>244.49920522749275</c:v>
                </c:pt>
                <c:pt idx="11993" formatCode="0.00">
                  <c:v>244.04780783176213</c:v>
                </c:pt>
                <c:pt idx="11994" formatCode="0.00">
                  <c:v>244.30310856453562</c:v>
                </c:pt>
                <c:pt idx="11995" formatCode="0.00">
                  <c:v>244.52984717208184</c:v>
                </c:pt>
                <c:pt idx="11996" formatCode="0.00">
                  <c:v>244.40628537170264</c:v>
                </c:pt>
                <c:pt idx="11997" formatCode="0.00">
                  <c:v>244.21605052430894</c:v>
                </c:pt>
                <c:pt idx="11998" formatCode="0.00">
                  <c:v>244.02398771266539</c:v>
                </c:pt>
                <c:pt idx="11999" formatCode="0.00">
                  <c:v>243.60360088847327</c:v>
                </c:pt>
                <c:pt idx="12000" formatCode="0.00">
                  <c:v>243.42564849755419</c:v>
                </c:pt>
                <c:pt idx="12001" formatCode="0.00">
                  <c:v>243.20363740368904</c:v>
                </c:pt>
                <c:pt idx="12002" formatCode="0.00">
                  <c:v>243.44596805782234</c:v>
                </c:pt>
                <c:pt idx="12003" formatCode="0.00">
                  <c:v>243.20006536856746</c:v>
                </c:pt>
                <c:pt idx="12004" formatCode="0.00">
                  <c:v>243.23265317919075</c:v>
                </c:pt>
                <c:pt idx="12005" formatCode="0.00">
                  <c:v>242.95273525313522</c:v>
                </c:pt>
                <c:pt idx="12006" formatCode="0.00">
                  <c:v>242.66224506387923</c:v>
                </c:pt>
                <c:pt idx="12007" formatCode="0.00">
                  <c:v>242.30108864265932</c:v>
                </c:pt>
                <c:pt idx="12008" formatCode="0.00">
                  <c:v>241.8660018331806</c:v>
                </c:pt>
                <c:pt idx="12009" formatCode="0.00">
                  <c:v>242.11806416131989</c:v>
                </c:pt>
                <c:pt idx="12010" formatCode="0.00">
                  <c:v>241.39138768948098</c:v>
                </c:pt>
                <c:pt idx="12011" formatCode="0.00">
                  <c:v>240.79498343304195</c:v>
                </c:pt>
                <c:pt idx="12012" formatCode="0.00">
                  <c:v>240.78105908146787</c:v>
                </c:pt>
                <c:pt idx="12013" formatCode="0.00">
                  <c:v>241.09644923504871</c:v>
                </c:pt>
                <c:pt idx="12014" formatCode="0.00">
                  <c:v>241.03394972067045</c:v>
                </c:pt>
                <c:pt idx="12015" formatCode="0.00">
                  <c:v>240.79941456582631</c:v>
                </c:pt>
                <c:pt idx="12016" formatCode="0.00">
                  <c:v>241.48676434762243</c:v>
                </c:pt>
                <c:pt idx="12017" formatCode="0.00">
                  <c:v>241.6651739130435</c:v>
                </c:pt>
                <c:pt idx="12018" formatCode="0.00">
                  <c:v>241.10258038661007</c:v>
                </c:pt>
                <c:pt idx="12019" formatCode="0.00">
                  <c:v>241.07513017751481</c:v>
                </c:pt>
                <c:pt idx="12020" formatCode="0.00">
                  <c:v>241.18520902612826</c:v>
                </c:pt>
                <c:pt idx="12021" formatCode="0.00">
                  <c:v>241.05169047619049</c:v>
                </c:pt>
                <c:pt idx="12022" formatCode="0.00">
                  <c:v>240.96880506450074</c:v>
                </c:pt>
                <c:pt idx="12023" formatCode="0.00">
                  <c:v>241.18553774263123</c:v>
                </c:pt>
                <c:pt idx="12024" formatCode="0.00">
                  <c:v>241.08386235887585</c:v>
                </c:pt>
                <c:pt idx="12025" formatCode="0.00">
                  <c:v>240.8860139624459</c:v>
                </c:pt>
                <c:pt idx="12026" formatCode="0.00">
                  <c:v>240.84585059135892</c:v>
                </c:pt>
                <c:pt idx="12027" formatCode="0.00">
                  <c:v>240.6095400435519</c:v>
                </c:pt>
                <c:pt idx="12028" formatCode="0.00">
                  <c:v>240.24633333333335</c:v>
                </c:pt>
                <c:pt idx="12029" formatCode="0.00">
                  <c:v>239.91902234094223</c:v>
                </c:pt>
                <c:pt idx="12030" formatCode="0.00">
                  <c:v>239.09712351081939</c:v>
                </c:pt>
                <c:pt idx="12031" formatCode="0.00">
                  <c:v>238.73761650840029</c:v>
                </c:pt>
                <c:pt idx="12032" formatCode="0.00">
                  <c:v>237.7779926864944</c:v>
                </c:pt>
                <c:pt idx="12033" formatCode="0.00">
                  <c:v>237.06020663576484</c:v>
                </c:pt>
                <c:pt idx="12034" formatCode="0.00">
                  <c:v>236.93164158319084</c:v>
                </c:pt>
                <c:pt idx="12035" formatCode="0.00">
                  <c:v>236.87466829745603</c:v>
                </c:pt>
                <c:pt idx="12036" formatCode="0.00">
                  <c:v>236.22592217327463</c:v>
                </c:pt>
                <c:pt idx="12037" formatCode="0.00">
                  <c:v>236.29309316008826</c:v>
                </c:pt>
                <c:pt idx="12038" formatCode="0.00">
                  <c:v>236.37014285714292</c:v>
                </c:pt>
                <c:pt idx="12039" formatCode="0.00">
                  <c:v>236.12412475442045</c:v>
                </c:pt>
                <c:pt idx="12040" formatCode="0.00">
                  <c:v>235.44878094302555</c:v>
                </c:pt>
                <c:pt idx="12041" formatCode="0.00">
                  <c:v>235.32387383406976</c:v>
                </c:pt>
                <c:pt idx="12042" formatCode="0.00">
                  <c:v>235.02243396226416</c:v>
                </c:pt>
                <c:pt idx="12043" formatCode="0.00">
                  <c:v>234.74803542633765</c:v>
                </c:pt>
                <c:pt idx="12044" formatCode="0.00">
                  <c:v>233.97280511571262</c:v>
                </c:pt>
                <c:pt idx="12045" formatCode="0.00">
                  <c:v>232.88465775401073</c:v>
                </c:pt>
                <c:pt idx="12046" formatCode="0.00">
                  <c:v>231.85579845335911</c:v>
                </c:pt>
                <c:pt idx="12047" formatCode="0.00">
                  <c:v>230.54022235605879</c:v>
                </c:pt>
                <c:pt idx="12048" formatCode="0.00">
                  <c:v>229.16447164393401</c:v>
                </c:pt>
                <c:pt idx="12049" formatCode="0.00">
                  <c:v>227.28655115668974</c:v>
                </c:pt>
                <c:pt idx="12050" formatCode="0.00">
                  <c:v>225.88990294957188</c:v>
                </c:pt>
                <c:pt idx="12051" formatCode="0.00">
                  <c:v>224.78076409284699</c:v>
                </c:pt>
                <c:pt idx="12052" formatCode="0.00">
                  <c:v>224.00224604112509</c:v>
                </c:pt>
                <c:pt idx="12053" formatCode="0.00">
                  <c:v>225.56564400377718</c:v>
                </c:pt>
                <c:pt idx="12054" formatCode="0.00">
                  <c:v>223.91880568720381</c:v>
                </c:pt>
                <c:pt idx="12055" formatCode="0.00">
                  <c:v>222.64902941176476</c:v>
                </c:pt>
                <c:pt idx="12056" formatCode="0.00">
                  <c:v>221.41013541666669</c:v>
                </c:pt>
                <c:pt idx="12057" formatCode="0.00">
                  <c:v>220.89901464682262</c:v>
                </c:pt>
                <c:pt idx="12058" formatCode="0.00">
                  <c:v>220.61792227979277</c:v>
                </c:pt>
                <c:pt idx="12059" formatCode="0.00">
                  <c:v>220.15186278195495</c:v>
                </c:pt>
                <c:pt idx="12060" formatCode="0.00">
                  <c:v>220.15325821596244</c:v>
                </c:pt>
                <c:pt idx="12061" formatCode="0.00">
                  <c:v>219.92731924882631</c:v>
                </c:pt>
                <c:pt idx="12062" formatCode="0.00">
                  <c:v>219.96648837209304</c:v>
                </c:pt>
                <c:pt idx="12063" formatCode="0.00">
                  <c:v>219.90874518100614</c:v>
                </c:pt>
                <c:pt idx="12064" formatCode="0.00">
                  <c:v>219.64829411764711</c:v>
                </c:pt>
                <c:pt idx="12065" formatCode="0.00">
                  <c:v>219.87310362694305</c:v>
                </c:pt>
                <c:pt idx="12066" formatCode="0.00">
                  <c:v>220.56048998350226</c:v>
                </c:pt>
                <c:pt idx="12067" formatCode="0.00">
                  <c:v>220.90040863004009</c:v>
                </c:pt>
                <c:pt idx="12068" formatCode="0.00">
                  <c:v>221.19958478979692</c:v>
                </c:pt>
                <c:pt idx="12069" formatCode="0.00">
                  <c:v>220.95505298013245</c:v>
                </c:pt>
                <c:pt idx="12070" formatCode="0.00">
                  <c:v>221.72762431855892</c:v>
                </c:pt>
                <c:pt idx="12071" formatCode="0.00">
                  <c:v>222.44615127048209</c:v>
                </c:pt>
                <c:pt idx="12072" formatCode="0.00">
                  <c:v>222.82334482758625</c:v>
                </c:pt>
                <c:pt idx="12073" formatCode="0.00">
                  <c:v>223.67740314510371</c:v>
                </c:pt>
                <c:pt idx="12074" formatCode="0.00">
                  <c:v>224.09804293893131</c:v>
                </c:pt>
                <c:pt idx="12075" formatCode="0.00">
                  <c:v>224.97203010033451</c:v>
                </c:pt>
                <c:pt idx="12076" formatCode="0.00">
                  <c:v>224.90202176512801</c:v>
                </c:pt>
                <c:pt idx="12077" formatCode="0.00">
                  <c:v>226.25480033516885</c:v>
                </c:pt>
                <c:pt idx="12078" formatCode="0.00">
                  <c:v>227.20787056567596</c:v>
                </c:pt>
                <c:pt idx="12079" formatCode="0.00">
                  <c:v>228.28190756302524</c:v>
                </c:pt>
                <c:pt idx="12080" formatCode="0.00">
                  <c:v>228.63863116133689</c:v>
                </c:pt>
                <c:pt idx="12081" formatCode="0.00">
                  <c:v>229.9108559383281</c:v>
                </c:pt>
                <c:pt idx="12082" formatCode="0.00">
                  <c:v>230.39146970794113</c:v>
                </c:pt>
                <c:pt idx="12083" formatCode="0.00">
                  <c:v>230.97975531914898</c:v>
                </c:pt>
                <c:pt idx="12084" formatCode="0.00">
                  <c:v>231.66993872608384</c:v>
                </c:pt>
                <c:pt idx="12085" formatCode="0.00">
                  <c:v>232.36246627850559</c:v>
                </c:pt>
                <c:pt idx="12086" formatCode="0.00">
                  <c:v>232.82344957472665</c:v>
                </c:pt>
                <c:pt idx="12087" formatCode="0.00">
                  <c:v>233.31394959824692</c:v>
                </c:pt>
                <c:pt idx="12088" formatCode="0.00">
                  <c:v>233.65500390053637</c:v>
                </c:pt>
                <c:pt idx="12089" formatCode="0.00">
                  <c:v>234.18068292682926</c:v>
                </c:pt>
                <c:pt idx="12090" formatCode="0.00">
                  <c:v>234.60922411693062</c:v>
                </c:pt>
                <c:pt idx="12091" formatCode="0.00">
                  <c:v>234.9336754130224</c:v>
                </c:pt>
                <c:pt idx="12092" formatCode="0.00">
                  <c:v>235.30156382978726</c:v>
                </c:pt>
                <c:pt idx="12093" formatCode="0.00">
                  <c:v>235.85957039711195</c:v>
                </c:pt>
                <c:pt idx="12094" formatCode="0.00">
                  <c:v>235.60001888596705</c:v>
                </c:pt>
                <c:pt idx="12095" formatCode="0.00">
                  <c:v>236.46339164490865</c:v>
                </c:pt>
                <c:pt idx="12096" formatCode="0.00">
                  <c:v>236.93467255594823</c:v>
                </c:pt>
                <c:pt idx="12097" formatCode="0.00">
                  <c:v>236.28739737889072</c:v>
                </c:pt>
                <c:pt idx="12098" formatCode="0.00">
                  <c:v>236.28793606138109</c:v>
                </c:pt>
                <c:pt idx="12099" formatCode="0.00">
                  <c:v>236.51080549780551</c:v>
                </c:pt>
                <c:pt idx="12100" formatCode="0.00">
                  <c:v>236.60457677300897</c:v>
                </c:pt>
                <c:pt idx="12101" formatCode="0.00">
                  <c:v>236.65254815152903</c:v>
                </c:pt>
                <c:pt idx="12102" formatCode="0.00">
                  <c:v>238.25088947009326</c:v>
                </c:pt>
                <c:pt idx="12103" formatCode="0.00">
                  <c:v>237.51356625141565</c:v>
                </c:pt>
                <c:pt idx="12104" formatCode="0.00">
                  <c:v>237.2813865127857</c:v>
                </c:pt>
                <c:pt idx="12105" formatCode="0.00">
                  <c:v>236.74806111362614</c:v>
                </c:pt>
                <c:pt idx="12106" formatCode="0.00">
                  <c:v>236.61478894927538</c:v>
                </c:pt>
                <c:pt idx="12107" formatCode="0.00">
                  <c:v>236.61478894927538</c:v>
                </c:pt>
                <c:pt idx="12108" formatCode="0.00">
                  <c:v>236.62357039384341</c:v>
                </c:pt>
                <c:pt idx="12109" formatCode="0.00">
                  <c:v>235.94476178660054</c:v>
                </c:pt>
                <c:pt idx="12110" formatCode="0.00">
                  <c:v>236.2462131590807</c:v>
                </c:pt>
                <c:pt idx="12111" formatCode="0.00">
                  <c:v>236.13535002255301</c:v>
                </c:pt>
                <c:pt idx="12112" formatCode="0.00">
                  <c:v>236.06384745762713</c:v>
                </c:pt>
                <c:pt idx="12113" formatCode="0.00">
                  <c:v>235.89864311594206</c:v>
                </c:pt>
                <c:pt idx="12114" formatCode="0.00">
                  <c:v>235.77773922902497</c:v>
                </c:pt>
                <c:pt idx="12115" formatCode="0.00">
                  <c:v>235.90627883742056</c:v>
                </c:pt>
                <c:pt idx="12116" formatCode="0.00">
                  <c:v>236.1511938125569</c:v>
                </c:pt>
                <c:pt idx="12117" formatCode="0.00">
                  <c:v>235.8688897243108</c:v>
                </c:pt>
                <c:pt idx="12118" formatCode="0.00">
                  <c:v>236.63001642335766</c:v>
                </c:pt>
                <c:pt idx="12119" formatCode="0.00">
                  <c:v>236.64370776255709</c:v>
                </c:pt>
                <c:pt idx="12120" formatCode="0.00">
                  <c:v>236.81891729495089</c:v>
                </c:pt>
                <c:pt idx="12121" formatCode="0.00">
                  <c:v>237.51185583524031</c:v>
                </c:pt>
                <c:pt idx="12122" formatCode="0.00">
                  <c:v>237.57671762548708</c:v>
                </c:pt>
                <c:pt idx="12123" formatCode="0.00">
                  <c:v>238.35969269637118</c:v>
                </c:pt>
                <c:pt idx="12124" formatCode="0.00">
                  <c:v>239.53324384633086</c:v>
                </c:pt>
                <c:pt idx="12125" formatCode="0.00">
                  <c:v>239.78058127738072</c:v>
                </c:pt>
                <c:pt idx="12126" formatCode="0.00">
                  <c:v>241.08116081330868</c:v>
                </c:pt>
                <c:pt idx="12127" formatCode="0.00">
                  <c:v>241.97004029643355</c:v>
                </c:pt>
                <c:pt idx="12128" formatCode="0.00">
                  <c:v>242.95273525313522</c:v>
                </c:pt>
                <c:pt idx="12129" formatCode="0.00">
                  <c:v>243.78935559692812</c:v>
                </c:pt>
                <c:pt idx="12130" formatCode="0.00">
                  <c:v>244.56268509447168</c:v>
                </c:pt>
                <c:pt idx="12131" formatCode="0.00">
                  <c:v>245.37426694717161</c:v>
                </c:pt>
                <c:pt idx="12132" formatCode="0.00">
                  <c:v>246.38477985948484</c:v>
                </c:pt>
                <c:pt idx="12133" formatCode="0.00">
                  <c:v>247.0161660412758</c:v>
                </c:pt>
                <c:pt idx="12134" formatCode="0.00">
                  <c:v>248.03308928571434</c:v>
                </c:pt>
                <c:pt idx="12135" formatCode="0.00">
                  <c:v>249.25282592331214</c:v>
                </c:pt>
                <c:pt idx="12136" formatCode="0.00">
                  <c:v>250.18672881355937</c:v>
                </c:pt>
                <c:pt idx="12137" formatCode="0.00">
                  <c:v>251.25375818224634</c:v>
                </c:pt>
                <c:pt idx="12138" formatCode="0.00">
                  <c:v>251.90803996238836</c:v>
                </c:pt>
                <c:pt idx="12139" formatCode="0.00">
                  <c:v>252.37082934833572</c:v>
                </c:pt>
                <c:pt idx="12140" formatCode="0.00">
                  <c:v>252.42409298531814</c:v>
                </c:pt>
                <c:pt idx="12141" formatCode="0.00">
                  <c:v>254.07234752429432</c:v>
                </c:pt>
                <c:pt idx="12142" formatCode="0.00">
                  <c:v>253.45911327677143</c:v>
                </c:pt>
                <c:pt idx="12143" formatCode="0.00">
                  <c:v>252.69823993632022</c:v>
                </c:pt>
                <c:pt idx="12144" formatCode="0.00">
                  <c:v>252.72590031574205</c:v>
                </c:pt>
                <c:pt idx="12145" formatCode="0.00">
                  <c:v>253.45929671067356</c:v>
                </c:pt>
                <c:pt idx="12146" formatCode="0.00">
                  <c:v>254.21222308546064</c:v>
                </c:pt>
                <c:pt idx="12147" formatCode="0.00">
                  <c:v>254.89166431562708</c:v>
                </c:pt>
                <c:pt idx="12148" formatCode="0.00">
                  <c:v>254.92890013140604</c:v>
                </c:pt>
                <c:pt idx="12149" formatCode="0.00">
                  <c:v>255.08536126224161</c:v>
                </c:pt>
                <c:pt idx="12150" formatCode="0.00">
                  <c:v>254.82097572605116</c:v>
                </c:pt>
                <c:pt idx="12151" formatCode="0.00">
                  <c:v>255.03000606585792</c:v>
                </c:pt>
                <c:pt idx="12152" formatCode="0.00">
                  <c:v>255.08757663916637</c:v>
                </c:pt>
                <c:pt idx="12153" formatCode="0.00">
                  <c:v>255.29654320451587</c:v>
                </c:pt>
                <c:pt idx="12154" formatCode="0.00">
                  <c:v>255.83392467983506</c:v>
                </c:pt>
                <c:pt idx="12155" formatCode="0.00">
                  <c:v>256.64030827721052</c:v>
                </c:pt>
                <c:pt idx="12156" formatCode="0.00">
                  <c:v>256.73039130434779</c:v>
                </c:pt>
                <c:pt idx="12157" formatCode="0.00">
                  <c:v>256.04283293556085</c:v>
                </c:pt>
                <c:pt idx="12158" formatCode="0.00">
                  <c:v>255.83419635890769</c:v>
                </c:pt>
                <c:pt idx="12159" formatCode="0.00">
                  <c:v>255.86393235039034</c:v>
                </c:pt>
                <c:pt idx="12160" formatCode="0.00">
                  <c:v>255.5943397129187</c:v>
                </c:pt>
                <c:pt idx="12161" formatCode="0.00">
                  <c:v>255.56267248908298</c:v>
                </c:pt>
                <c:pt idx="12162" formatCode="0.00">
                  <c:v>255.68167469879521</c:v>
                </c:pt>
                <c:pt idx="12163" formatCode="0.00">
                  <c:v>255.65044232036919</c:v>
                </c:pt>
                <c:pt idx="12164" formatCode="0.00">
                  <c:v>255.70993630152086</c:v>
                </c:pt>
                <c:pt idx="12165" formatCode="0.00">
                  <c:v>256.0737869142352</c:v>
                </c:pt>
                <c:pt idx="12166" formatCode="0.00">
                  <c:v>258.4803238812583</c:v>
                </c:pt>
                <c:pt idx="12167" formatCode="0.00">
                  <c:v>258.57454357950769</c:v>
                </c:pt>
                <c:pt idx="12168" formatCode="0.00">
                  <c:v>258.42474511545299</c:v>
                </c:pt>
                <c:pt idx="12169" formatCode="0.00">
                  <c:v>258.64253079831002</c:v>
                </c:pt>
                <c:pt idx="12170" formatCode="0.00">
                  <c:v>258.6766606546426</c:v>
                </c:pt>
                <c:pt idx="12171" formatCode="0.00">
                  <c:v>259.1101231043711</c:v>
                </c:pt>
                <c:pt idx="12172" formatCode="0.00">
                  <c:v>259.5756535626536</c:v>
                </c:pt>
                <c:pt idx="12173" formatCode="0.00">
                  <c:v>260.04264205816554</c:v>
                </c:pt>
                <c:pt idx="12174" formatCode="0.00">
                  <c:v>260.79158744394618</c:v>
                </c:pt>
                <c:pt idx="12175" formatCode="0.00">
                  <c:v>261.51176432262412</c:v>
                </c:pt>
                <c:pt idx="12176" formatCode="0.00">
                  <c:v>262.42491709844558</c:v>
                </c:pt>
                <c:pt idx="12177" formatCode="0.00">
                  <c:v>263.40346973803065</c:v>
                </c:pt>
                <c:pt idx="12178" formatCode="0.00">
                  <c:v>264.45488944268237</c:v>
                </c:pt>
                <c:pt idx="12179" formatCode="0.00">
                  <c:v>265.88800000000003</c:v>
                </c:pt>
                <c:pt idx="12180" formatCode="0.00">
                  <c:v>267.13962411670843</c:v>
                </c:pt>
                <c:pt idx="12181" formatCode="0.00">
                  <c:v>268.71594991996335</c:v>
                </c:pt>
                <c:pt idx="12182" formatCode="0.00">
                  <c:v>270.45680733944954</c:v>
                </c:pt>
                <c:pt idx="12183" formatCode="0.00">
                  <c:v>271.86013595583159</c:v>
                </c:pt>
                <c:pt idx="12184" formatCode="0.00">
                  <c:v>273.64039220659441</c:v>
                </c:pt>
                <c:pt idx="12185" formatCode="0.00">
                  <c:v>275.12962817551966</c:v>
                </c:pt>
                <c:pt idx="12186" formatCode="0.00">
                  <c:v>276.49510161662818</c:v>
                </c:pt>
                <c:pt idx="12187" formatCode="0.00">
                  <c:v>277.42511702372724</c:v>
                </c:pt>
                <c:pt idx="12188" formatCode="0.00">
                  <c:v>278.67714141414137</c:v>
                </c:pt>
                <c:pt idx="12189" formatCode="0.00">
                  <c:v>279.91375376884423</c:v>
                </c:pt>
                <c:pt idx="12190" formatCode="0.00">
                  <c:v>283.72545171551923</c:v>
                </c:pt>
                <c:pt idx="12191" formatCode="0.00">
                  <c:v>283.06574452224987</c:v>
                </c:pt>
                <c:pt idx="12192" formatCode="0.00">
                  <c:v>283.16701033475624</c:v>
                </c:pt>
                <c:pt idx="12193" formatCode="0.00">
                  <c:v>283.427139161463</c:v>
                </c:pt>
                <c:pt idx="12194" formatCode="0.00">
                  <c:v>283.39118383167215</c:v>
                </c:pt>
                <c:pt idx="12195" formatCode="0.00">
                  <c:v>283.54325302530253</c:v>
                </c:pt>
                <c:pt idx="12196" formatCode="0.00">
                  <c:v>283.46504882301662</c:v>
                </c:pt>
                <c:pt idx="12197" formatCode="0.00">
                  <c:v>283.21570270270274</c:v>
                </c:pt>
                <c:pt idx="12198" formatCode="0.00">
                  <c:v>283.01192818863876</c:v>
                </c:pt>
                <c:pt idx="12199" formatCode="0.00">
                  <c:v>282.51161584327087</c:v>
                </c:pt>
                <c:pt idx="12200" formatCode="0.00">
                  <c:v>282.30190535676479</c:v>
                </c:pt>
                <c:pt idx="12201" formatCode="0.00">
                  <c:v>282.13421853183837</c:v>
                </c:pt>
                <c:pt idx="12202" formatCode="0.00">
                  <c:v>282.08004088116928</c:v>
                </c:pt>
                <c:pt idx="12203" formatCode="0.00">
                  <c:v>282.02730084745764</c:v>
                </c:pt>
                <c:pt idx="12204" formatCode="0.00">
                  <c:v>281.885401357658</c:v>
                </c:pt>
                <c:pt idx="12205" formatCode="0.00">
                  <c:v>282.332842787338</c:v>
                </c:pt>
                <c:pt idx="12206" formatCode="0.00">
                  <c:v>282.37204255319148</c:v>
                </c:pt>
                <c:pt idx="12207" formatCode="0.00">
                  <c:v>282.87373789720624</c:v>
                </c:pt>
                <c:pt idx="12208" formatCode="0.00">
                  <c:v>283.22439430284857</c:v>
                </c:pt>
                <c:pt idx="12209" formatCode="0.00">
                  <c:v>283.14025903614458</c:v>
                </c:pt>
                <c:pt idx="12210" formatCode="0.00">
                  <c:v>283.32301727115714</c:v>
                </c:pt>
                <c:pt idx="12211" formatCode="0.00">
                  <c:v>283.45347619047624</c:v>
                </c:pt>
                <c:pt idx="12212" formatCode="0.00">
                  <c:v>283.33404121475053</c:v>
                </c:pt>
                <c:pt idx="12213" formatCode="0.00">
                  <c:v>282.98668421052628</c:v>
                </c:pt>
                <c:pt idx="12214" formatCode="0.00">
                  <c:v>282.90735237679894</c:v>
                </c:pt>
                <c:pt idx="12215" formatCode="0.00">
                  <c:v>282.91778793178838</c:v>
                </c:pt>
                <c:pt idx="12216" formatCode="0.00">
                  <c:v>282.72986746987954</c:v>
                </c:pt>
                <c:pt idx="12217" formatCode="0.00">
                  <c:v>282.75246444249336</c:v>
                </c:pt>
                <c:pt idx="12218" formatCode="0.00">
                  <c:v>282.68443171321752</c:v>
                </c:pt>
                <c:pt idx="12219" formatCode="0.00">
                  <c:v>282.88221041023377</c:v>
                </c:pt>
                <c:pt idx="12220" formatCode="0.00">
                  <c:v>282.95947201946473</c:v>
                </c:pt>
                <c:pt idx="12221" formatCode="0.00">
                  <c:v>282.95824495677232</c:v>
                </c:pt>
                <c:pt idx="12222" formatCode="0.00">
                  <c:v>282.83481737391696</c:v>
                </c:pt>
                <c:pt idx="12223" formatCode="0.00">
                  <c:v>282.84525662731113</c:v>
                </c:pt>
                <c:pt idx="12224" formatCode="0.00">
                  <c:v>282.26048827863366</c:v>
                </c:pt>
                <c:pt idx="12225" formatCode="0.00">
                  <c:v>281.6423354217946</c:v>
                </c:pt>
                <c:pt idx="12226" formatCode="0.00">
                  <c:v>281.06348238725599</c:v>
                </c:pt>
                <c:pt idx="12227" formatCode="0.00">
                  <c:v>280.1249604316547</c:v>
                </c:pt>
                <c:pt idx="12228" formatCode="0.00">
                  <c:v>279.10010840658106</c:v>
                </c:pt>
                <c:pt idx="12229" formatCode="0.00">
                  <c:v>278.76904793126835</c:v>
                </c:pt>
                <c:pt idx="12230" formatCode="0.00">
                  <c:v>278.32125958702068</c:v>
                </c:pt>
                <c:pt idx="12231" formatCode="0.00">
                  <c:v>277.26556089232872</c:v>
                </c:pt>
                <c:pt idx="12232" formatCode="0.00">
                  <c:v>275.97875342465755</c:v>
                </c:pt>
                <c:pt idx="12233" formatCode="0.00">
                  <c:v>274.4071230276698</c:v>
                </c:pt>
                <c:pt idx="12234" formatCode="0.00">
                  <c:v>273.98335934996567</c:v>
                </c:pt>
                <c:pt idx="12235" formatCode="0.00">
                  <c:v>272.7881884852639</c:v>
                </c:pt>
                <c:pt idx="12236" formatCode="0.00">
                  <c:v>273.63478465740951</c:v>
                </c:pt>
                <c:pt idx="12237" formatCode="0.00">
                  <c:v>273.74891310251184</c:v>
                </c:pt>
                <c:pt idx="12238" formatCode="0.00">
                  <c:v>273.77985393258427</c:v>
                </c:pt>
                <c:pt idx="12239" formatCode="0.00">
                  <c:v>274.03573740526082</c:v>
                </c:pt>
                <c:pt idx="12240" formatCode="0.00">
                  <c:v>274.29773602827481</c:v>
                </c:pt>
                <c:pt idx="12241" formatCode="0.00">
                  <c:v>274.91623992994749</c:v>
                </c:pt>
                <c:pt idx="12242" formatCode="0.00">
                  <c:v>276.37673507057548</c:v>
                </c:pt>
                <c:pt idx="12243" formatCode="0.00">
                  <c:v>277.57698104265404</c:v>
                </c:pt>
                <c:pt idx="12244" formatCode="0.00">
                  <c:v>278.92966666666666</c:v>
                </c:pt>
                <c:pt idx="12245" formatCode="0.00">
                  <c:v>279.96291492981709</c:v>
                </c:pt>
                <c:pt idx="12246" formatCode="0.00">
                  <c:v>281.09785362749255</c:v>
                </c:pt>
                <c:pt idx="12247" formatCode="0.00">
                  <c:v>282.26619284802041</c:v>
                </c:pt>
                <c:pt idx="12248" formatCode="0.00">
                  <c:v>283.35441392567282</c:v>
                </c:pt>
                <c:pt idx="12249" formatCode="0.00">
                  <c:v>284.94027466894488</c:v>
                </c:pt>
                <c:pt idx="12250" formatCode="0.00">
                  <c:v>286.14072552372807</c:v>
                </c:pt>
                <c:pt idx="12251" formatCode="0.00">
                  <c:v>287.94943162393162</c:v>
                </c:pt>
                <c:pt idx="12252" formatCode="0.00">
                  <c:v>289.24926843342604</c:v>
                </c:pt>
                <c:pt idx="12253" formatCode="0.00">
                  <c:v>290.86553259243436</c:v>
                </c:pt>
                <c:pt idx="12254" formatCode="0.00">
                  <c:v>292.15082051282047</c:v>
                </c:pt>
                <c:pt idx="12255" formatCode="0.00">
                  <c:v>293.76155676715842</c:v>
                </c:pt>
                <c:pt idx="12256" formatCode="0.00">
                  <c:v>295.1637408202705</c:v>
                </c:pt>
                <c:pt idx="12257" formatCode="0.00">
                  <c:v>297.61586823377189</c:v>
                </c:pt>
                <c:pt idx="12258" formatCode="0.00">
                  <c:v>298.78812998266898</c:v>
                </c:pt>
                <c:pt idx="12259" formatCode="0.00">
                  <c:v>299.71547664566589</c:v>
                </c:pt>
                <c:pt idx="12260" formatCode="0.00">
                  <c:v>300.48860444347639</c:v>
                </c:pt>
                <c:pt idx="12261" formatCode="0.00">
                  <c:v>301.3057042376584</c:v>
                </c:pt>
                <c:pt idx="12262" formatCode="0.00">
                  <c:v>301.93679385964907</c:v>
                </c:pt>
                <c:pt idx="12263" formatCode="0.00">
                  <c:v>302.45139383938391</c:v>
                </c:pt>
                <c:pt idx="12264" formatCode="0.00">
                  <c:v>302.99975496688739</c:v>
                </c:pt>
                <c:pt idx="12265" formatCode="0.00">
                  <c:v>304.02838972542077</c:v>
                </c:pt>
                <c:pt idx="12266" formatCode="0.00">
                  <c:v>303.90145726970036</c:v>
                </c:pt>
                <c:pt idx="12267" formatCode="0.00">
                  <c:v>303.82577827248434</c:v>
                </c:pt>
                <c:pt idx="12268" formatCode="0.00">
                  <c:v>303.74838598839801</c:v>
                </c:pt>
                <c:pt idx="12269" formatCode="0.00">
                  <c:v>303.83507559830019</c:v>
                </c:pt>
                <c:pt idx="12270" formatCode="0.00">
                  <c:v>303.85917969975361</c:v>
                </c:pt>
                <c:pt idx="12271" formatCode="0.00">
                  <c:v>304.10093800539079</c:v>
                </c:pt>
                <c:pt idx="12272" formatCode="0.00">
                  <c:v>304.16740018005856</c:v>
                </c:pt>
                <c:pt idx="12273" formatCode="0.00">
                  <c:v>304.33806203473949</c:v>
                </c:pt>
                <c:pt idx="12274" formatCode="0.00">
                  <c:v>304.26079561383671</c:v>
                </c:pt>
                <c:pt idx="12275" formatCode="0.00">
                  <c:v>304.99542630385486</c:v>
                </c:pt>
                <c:pt idx="12276" formatCode="0.00">
                  <c:v>306.14092813281786</c:v>
                </c:pt>
                <c:pt idx="12277" formatCode="0.00">
                  <c:v>307.1130911992704</c:v>
                </c:pt>
                <c:pt idx="12278" formatCode="0.00">
                  <c:v>308.11396043905785</c:v>
                </c:pt>
                <c:pt idx="12279" formatCode="0.00">
                  <c:v>308.77389449541283</c:v>
                </c:pt>
                <c:pt idx="12280" formatCode="0.00">
                  <c:v>309.10925114995399</c:v>
                </c:pt>
                <c:pt idx="12281" formatCode="0.00">
                  <c:v>309.31445194745328</c:v>
                </c:pt>
                <c:pt idx="12282" formatCode="0.00">
                  <c:v>310.04897785977857</c:v>
                </c:pt>
                <c:pt idx="12283" formatCode="0.00">
                  <c:v>310.01841349919374</c:v>
                </c:pt>
                <c:pt idx="12284" formatCode="0.00">
                  <c:v>309.95870707070708</c:v>
                </c:pt>
                <c:pt idx="12285" formatCode="0.00">
                  <c:v>310.23481652213604</c:v>
                </c:pt>
                <c:pt idx="12286" formatCode="0.00">
                  <c:v>310.3278357870895</c:v>
                </c:pt>
                <c:pt idx="12287" formatCode="0.00">
                  <c:v>309.94485900314322</c:v>
                </c:pt>
                <c:pt idx="12288" formatCode="0.00">
                  <c:v>309.91177641824248</c:v>
                </c:pt>
                <c:pt idx="12289" formatCode="0.00">
                  <c:v>309.75281053095392</c:v>
                </c:pt>
                <c:pt idx="12290" formatCode="0.00">
                  <c:v>309.66860890440859</c:v>
                </c:pt>
                <c:pt idx="12291" formatCode="0.00">
                  <c:v>310.37069896193771</c:v>
                </c:pt>
                <c:pt idx="12292" formatCode="0.00">
                  <c:v>310.75946226415095</c:v>
                </c:pt>
                <c:pt idx="12293" formatCode="0.00">
                  <c:v>311.04222422954297</c:v>
                </c:pt>
                <c:pt idx="12294" formatCode="0.00">
                  <c:v>310.87910922946656</c:v>
                </c:pt>
                <c:pt idx="12295" formatCode="0.00">
                  <c:v>310.23794172494172</c:v>
                </c:pt>
                <c:pt idx="12296" formatCode="0.00">
                  <c:v>308.87963124335812</c:v>
                </c:pt>
                <c:pt idx="12297" formatCode="0.00">
                  <c:v>306.85752259164542</c:v>
                </c:pt>
                <c:pt idx="12298" formatCode="0.00">
                  <c:v>303.67809938020946</c:v>
                </c:pt>
                <c:pt idx="12299" formatCode="0.00">
                  <c:v>301.41366509332755</c:v>
                </c:pt>
                <c:pt idx="12300" formatCode="0.00">
                  <c:v>298.51837056928031</c:v>
                </c:pt>
                <c:pt idx="12301" formatCode="0.00">
                  <c:v>296.68700644468311</c:v>
                </c:pt>
                <c:pt idx="12302" formatCode="0.00">
                  <c:v>295.46746735395186</c:v>
                </c:pt>
                <c:pt idx="12303" formatCode="0.00">
                  <c:v>292.88665591397853</c:v>
                </c:pt>
                <c:pt idx="12304" formatCode="0.00">
                  <c:v>289.67556476683939</c:v>
                </c:pt>
                <c:pt idx="12305" formatCode="0.00">
                  <c:v>286.64802384048539</c:v>
                </c:pt>
                <c:pt idx="12306" formatCode="0.00">
                  <c:v>283.65058973243418</c:v>
                </c:pt>
                <c:pt idx="12307" formatCode="0.00">
                  <c:v>283.66310917030569</c:v>
                </c:pt>
                <c:pt idx="12308" formatCode="0.00">
                  <c:v>282.41131436077058</c:v>
                </c:pt>
                <c:pt idx="12309" formatCode="0.00">
                  <c:v>284.31649297012308</c:v>
                </c:pt>
                <c:pt idx="12310" formatCode="0.00">
                  <c:v>287.74843689320392</c:v>
                </c:pt>
                <c:pt idx="12311" formatCode="0.00">
                  <c:v>290.1900048737262</c:v>
                </c:pt>
                <c:pt idx="12312" formatCode="0.00">
                  <c:v>292.97931087391595</c:v>
                </c:pt>
                <c:pt idx="12313" formatCode="0.00">
                  <c:v>296.20153190539941</c:v>
                </c:pt>
                <c:pt idx="12314" formatCode="0.00">
                  <c:v>300.11154423292271</c:v>
                </c:pt>
                <c:pt idx="12315" formatCode="0.00">
                  <c:v>304.26783363309357</c:v>
                </c:pt>
                <c:pt idx="12316" formatCode="0.00">
                  <c:v>308.2344704555706</c:v>
                </c:pt>
                <c:pt idx="12317" formatCode="0.00">
                  <c:v>312.35066968325788</c:v>
                </c:pt>
                <c:pt idx="12318" formatCode="0.00">
                  <c:v>316.01526808800185</c:v>
                </c:pt>
                <c:pt idx="12319" formatCode="0.00">
                  <c:v>319.6333366696997</c:v>
                </c:pt>
                <c:pt idx="12320" formatCode="0.00">
                  <c:v>323.0999465997262</c:v>
                </c:pt>
                <c:pt idx="12321" formatCode="0.00">
                  <c:v>326.27329748283751</c:v>
                </c:pt>
                <c:pt idx="12322" formatCode="0.00">
                  <c:v>329.82812508606838</c:v>
                </c:pt>
                <c:pt idx="12323" formatCode="0.00">
                  <c:v>333.19654430379751</c:v>
                </c:pt>
                <c:pt idx="12324" formatCode="0.00">
                  <c:v>336.83748649896148</c:v>
                </c:pt>
                <c:pt idx="12325" formatCode="0.00">
                  <c:v>340.55003703703704</c:v>
                </c:pt>
                <c:pt idx="12326" formatCode="0.00">
                  <c:v>344.27593803666747</c:v>
                </c:pt>
                <c:pt idx="12327" formatCode="0.00">
                  <c:v>348.36231347451712</c:v>
                </c:pt>
                <c:pt idx="12328" formatCode="0.00">
                  <c:v>351.52851201306271</c:v>
                </c:pt>
                <c:pt idx="12329" formatCode="0.00">
                  <c:v>354.84715147265075</c:v>
                </c:pt>
                <c:pt idx="12330" formatCode="0.00">
                  <c:v>357.52177192982458</c:v>
                </c:pt>
                <c:pt idx="12331" formatCode="0.00">
                  <c:v>359.89331790556332</c:v>
                </c:pt>
                <c:pt idx="12332" formatCode="0.00">
                  <c:v>361.85118393480786</c:v>
                </c:pt>
                <c:pt idx="12333" formatCode="0.00">
                  <c:v>363.5580971322849</c:v>
                </c:pt>
                <c:pt idx="12334" formatCode="0.00">
                  <c:v>364.61533516483519</c:v>
                </c:pt>
                <c:pt idx="12335" formatCode="0.00">
                  <c:v>365.26000158406879</c:v>
                </c:pt>
                <c:pt idx="12336" formatCode="0.00">
                  <c:v>365.1092441314554</c:v>
                </c:pt>
                <c:pt idx="12337" formatCode="0.00">
                  <c:v>364.75582243816257</c:v>
                </c:pt>
                <c:pt idx="12338" formatCode="0.00">
                  <c:v>364.41548962655605</c:v>
                </c:pt>
                <c:pt idx="12339" formatCode="0.00">
                  <c:v>363.3959305135952</c:v>
                </c:pt>
                <c:pt idx="12340" formatCode="0.00">
                  <c:v>362.45231313993179</c:v>
                </c:pt>
                <c:pt idx="12341" formatCode="0.00">
                  <c:v>361.75766962212367</c:v>
                </c:pt>
                <c:pt idx="12342" formatCode="0.00">
                  <c:v>361.29048691099473</c:v>
                </c:pt>
                <c:pt idx="12343" formatCode="0.00">
                  <c:v>360.87570022883295</c:v>
                </c:pt>
                <c:pt idx="12344" formatCode="0.00">
                  <c:v>360.62698963730571</c:v>
                </c:pt>
                <c:pt idx="12345" formatCode="0.00">
                  <c:v>360.51186104783602</c:v>
                </c:pt>
                <c:pt idx="12346" formatCode="0.00">
                  <c:v>359.90758955223879</c:v>
                </c:pt>
                <c:pt idx="12347" formatCode="0.00">
                  <c:v>359.03786475239286</c:v>
                </c:pt>
                <c:pt idx="12348" formatCode="0.00">
                  <c:v>358.47017568414452</c:v>
                </c:pt>
                <c:pt idx="12349" formatCode="0.00">
                  <c:v>357.70480808715689</c:v>
                </c:pt>
                <c:pt idx="12350" formatCode="0.00">
                  <c:v>356.97332745591939</c:v>
                </c:pt>
                <c:pt idx="12351" formatCode="0.00">
                  <c:v>356.23960202360871</c:v>
                </c:pt>
                <c:pt idx="12352" formatCode="0.00">
                  <c:v>355.65237208315659</c:v>
                </c:pt>
                <c:pt idx="12353" formatCode="0.00">
                  <c:v>355.33487099530112</c:v>
                </c:pt>
                <c:pt idx="12354" formatCode="0.00">
                  <c:v>354.9668511187607</c:v>
                </c:pt>
                <c:pt idx="12355" formatCode="0.00">
                  <c:v>353.85354054054045</c:v>
                </c:pt>
                <c:pt idx="12356" formatCode="0.00">
                  <c:v>353.2793043478261</c:v>
                </c:pt>
                <c:pt idx="12357" formatCode="0.00">
                  <c:v>352.7044173400306</c:v>
                </c:pt>
                <c:pt idx="12358" formatCode="0.00">
                  <c:v>352.48307235255425</c:v>
                </c:pt>
                <c:pt idx="12359" formatCode="0.00">
                  <c:v>352.18124487998239</c:v>
                </c:pt>
                <c:pt idx="12360" formatCode="0.00">
                  <c:v>352.40600730250048</c:v>
                </c:pt>
                <c:pt idx="12361" formatCode="0.00">
                  <c:v>352.31186717014663</c:v>
                </c:pt>
                <c:pt idx="12362" formatCode="0.00">
                  <c:v>352.134266161391</c:v>
                </c:pt>
                <c:pt idx="12363" formatCode="0.00">
                  <c:v>351.79882606751619</c:v>
                </c:pt>
                <c:pt idx="12364" formatCode="0.00">
                  <c:v>351.45888841586384</c:v>
                </c:pt>
                <c:pt idx="12365" formatCode="0.00">
                  <c:v>351.3240961365679</c:v>
                </c:pt>
                <c:pt idx="12366" formatCode="0.00">
                  <c:v>350.64862753036442</c:v>
                </c:pt>
                <c:pt idx="12367" formatCode="0.00">
                  <c:v>350.47841234790451</c:v>
                </c:pt>
                <c:pt idx="12368" formatCode="0.00">
                  <c:v>349.84200677200897</c:v>
                </c:pt>
                <c:pt idx="12369" formatCode="0.00">
                  <c:v>348.91252531645574</c:v>
                </c:pt>
                <c:pt idx="12370" formatCode="0.00">
                  <c:v>347.98072366930916</c:v>
                </c:pt>
                <c:pt idx="12371" formatCode="0.00">
                  <c:v>346.42182286232702</c:v>
                </c:pt>
                <c:pt idx="12372" formatCode="0.00">
                  <c:v>344.77407702794824</c:v>
                </c:pt>
                <c:pt idx="12373" formatCode="0.00">
                  <c:v>342.90123127703163</c:v>
                </c:pt>
                <c:pt idx="12374" formatCode="0.00">
                  <c:v>340.60668589012994</c:v>
                </c:pt>
                <c:pt idx="12375" formatCode="0.00">
                  <c:v>338.73274885844751</c:v>
                </c:pt>
                <c:pt idx="12376" formatCode="0.00">
                  <c:v>336.43871428571435</c:v>
                </c:pt>
                <c:pt idx="12377" formatCode="0.00">
                  <c:v>333.94224096936443</c:v>
                </c:pt>
                <c:pt idx="12378" formatCode="0.00">
                  <c:v>330.56799771793703</c:v>
                </c:pt>
                <c:pt idx="12379" formatCode="0.00">
                  <c:v>327.57805914467701</c:v>
                </c:pt>
                <c:pt idx="12380" formatCode="0.00">
                  <c:v>323.98458061594204</c:v>
                </c:pt>
                <c:pt idx="12381" formatCode="0.00">
                  <c:v>320.22918275939679</c:v>
                </c:pt>
                <c:pt idx="12382" formatCode="0.00">
                  <c:v>317.41778319177467</c:v>
                </c:pt>
                <c:pt idx="12383" formatCode="0.00">
                  <c:v>315.45104034582135</c:v>
                </c:pt>
                <c:pt idx="12384" formatCode="0.00">
                  <c:v>313.78839577836413</c:v>
                </c:pt>
                <c:pt idx="12385" formatCode="0.00">
                  <c:v>312.34480628272252</c:v>
                </c:pt>
                <c:pt idx="12386" formatCode="0.00">
                  <c:v>311.86681630012936</c:v>
                </c:pt>
                <c:pt idx="12387" formatCode="0.00">
                  <c:v>311.96855318695373</c:v>
                </c:pt>
                <c:pt idx="12388" formatCode="0.00">
                  <c:v>312.2643166210238</c:v>
                </c:pt>
                <c:pt idx="12389" formatCode="0.00">
                  <c:v>312.78904166666672</c:v>
                </c:pt>
                <c:pt idx="12390" formatCode="0.00">
                  <c:v>313.36624514262093</c:v>
                </c:pt>
                <c:pt idx="12391" formatCode="0.00">
                  <c:v>313.67884514273982</c:v>
                </c:pt>
                <c:pt idx="12392" formatCode="0.00">
                  <c:v>314.52363829787231</c:v>
                </c:pt>
                <c:pt idx="12393" formatCode="0.00">
                  <c:v>314.2228323793949</c:v>
                </c:pt>
                <c:pt idx="12394" formatCode="0.00">
                  <c:v>314.92951319828114</c:v>
                </c:pt>
                <c:pt idx="12395" formatCode="0.00">
                  <c:v>314.38564150943392</c:v>
                </c:pt>
                <c:pt idx="12396" formatCode="0.00">
                  <c:v>314.78020065721921</c:v>
                </c:pt>
                <c:pt idx="12397" formatCode="0.00">
                  <c:v>315.74150678733031</c:v>
                </c:pt>
                <c:pt idx="12398" formatCode="0.00">
                  <c:v>316.21876131687242</c:v>
                </c:pt>
                <c:pt idx="12399" formatCode="0.00">
                  <c:v>316.82485567010309</c:v>
                </c:pt>
                <c:pt idx="12400" formatCode="0.00">
                  <c:v>318.80086307053938</c:v>
                </c:pt>
                <c:pt idx="12401" formatCode="0.00">
                  <c:v>319.85638480801339</c:v>
                </c:pt>
                <c:pt idx="12402" formatCode="0.00">
                  <c:v>320.09122986577177</c:v>
                </c:pt>
                <c:pt idx="12403" formatCode="0.00">
                  <c:v>320.7955400168492</c:v>
                </c:pt>
                <c:pt idx="12404" formatCode="0.00">
                  <c:v>321.30515976331361</c:v>
                </c:pt>
                <c:pt idx="12405" formatCode="0.00">
                  <c:v>323.49336510295058</c:v>
                </c:pt>
                <c:pt idx="12406" formatCode="0.00">
                  <c:v>324.29451618398639</c:v>
                </c:pt>
                <c:pt idx="12407" formatCode="0.00">
                  <c:v>324.895239794828</c:v>
                </c:pt>
                <c:pt idx="12408" formatCode="0.00">
                  <c:v>325.7358773584906</c:v>
                </c:pt>
                <c:pt idx="12409" formatCode="0.00">
                  <c:v>326.68504301075268</c:v>
                </c:pt>
                <c:pt idx="12410" formatCode="0.00">
                  <c:v>327.61151100561068</c:v>
                </c:pt>
                <c:pt idx="12411" formatCode="0.00">
                  <c:v>328.61633261198875</c:v>
                </c:pt>
                <c:pt idx="12412" formatCode="0.00">
                  <c:v>329.38610195227767</c:v>
                </c:pt>
                <c:pt idx="12413" formatCode="0.00">
                  <c:v>329.75701913875605</c:v>
                </c:pt>
                <c:pt idx="12414" formatCode="0.00">
                  <c:v>330.30735483870973</c:v>
                </c:pt>
                <c:pt idx="12415" formatCode="0.00">
                  <c:v>331.26414653854556</c:v>
                </c:pt>
                <c:pt idx="12416" formatCode="0.00">
                  <c:v>331.78690067818854</c:v>
                </c:pt>
                <c:pt idx="12417" formatCode="0.00">
                  <c:v>332.49567923700943</c:v>
                </c:pt>
                <c:pt idx="12418" formatCode="0.00">
                  <c:v>333.09999472759222</c:v>
                </c:pt>
                <c:pt idx="12419" formatCode="0.00">
                  <c:v>333.91454015401536</c:v>
                </c:pt>
                <c:pt idx="12420" formatCode="0.00">
                  <c:v>332.52656418173797</c:v>
                </c:pt>
                <c:pt idx="12421" formatCode="0.00">
                  <c:v>215.12890059379816</c:v>
                </c:pt>
                <c:pt idx="12422" formatCode="0.00">
                  <c:v>216.74457315731576</c:v>
                </c:pt>
                <c:pt idx="12423" formatCode="0.00">
                  <c:v>242.81518446601942</c:v>
                </c:pt>
                <c:pt idx="12424" formatCode="0.00">
                  <c:v>258.10968508287289</c:v>
                </c:pt>
                <c:pt idx="12425" formatCode="0.00">
                  <c:v>270.92484298070531</c:v>
                </c:pt>
                <c:pt idx="12426" formatCode="0.00">
                  <c:v>293.21888235294119</c:v>
                </c:pt>
                <c:pt idx="12427" formatCode="0.00">
                  <c:v>300.41308871146606</c:v>
                </c:pt>
                <c:pt idx="12428" formatCode="0.00">
                  <c:v>292.87431386861317</c:v>
                </c:pt>
                <c:pt idx="12429" formatCode="0.00">
                  <c:v>280.19748313863789</c:v>
                </c:pt>
                <c:pt idx="12430" formatCode="0.00">
                  <c:v>275.25877016040425</c:v>
                </c:pt>
                <c:pt idx="12431" formatCode="0.00">
                  <c:v>279.38019091306245</c:v>
                </c:pt>
                <c:pt idx="12432" formatCode="0.00">
                  <c:v>289.22728571428576</c:v>
                </c:pt>
                <c:pt idx="12433" formatCode="0.00">
                  <c:v>301.48242060085835</c:v>
                </c:pt>
                <c:pt idx="12434" formatCode="0.00">
                  <c:v>312.53392675635274</c:v>
                </c:pt>
                <c:pt idx="12435" formatCode="0.00">
                  <c:v>320.24381000848172</c:v>
                </c:pt>
                <c:pt idx="12436" formatCode="0.00">
                  <c:v>322.56300000000005</c:v>
                </c:pt>
                <c:pt idx="12437" formatCode="0.00">
                  <c:v>320.88935642737897</c:v>
                </c:pt>
                <c:pt idx="12438" formatCode="0.00">
                  <c:v>316.3684428807947</c:v>
                </c:pt>
                <c:pt idx="12439" formatCode="0.00">
                  <c:v>312.79724304840374</c:v>
                </c:pt>
                <c:pt idx="12440" formatCode="0.00">
                  <c:v>309.36277394163585</c:v>
                </c:pt>
                <c:pt idx="12441" formatCode="0.00">
                  <c:v>309.09308213552362</c:v>
                </c:pt>
                <c:pt idx="12442" formatCode="0.00">
                  <c:v>309.61565377494344</c:v>
                </c:pt>
                <c:pt idx="12443" formatCode="0.00">
                  <c:v>310.53592441140023</c:v>
                </c:pt>
                <c:pt idx="12444" formatCode="0.00">
                  <c:v>311.82249419568825</c:v>
                </c:pt>
                <c:pt idx="12445" formatCode="0.00">
                  <c:v>312.81206542056077</c:v>
                </c:pt>
                <c:pt idx="12446" formatCode="0.00">
                  <c:v>312.56841692659594</c:v>
                </c:pt>
                <c:pt idx="12447" formatCode="0.00">
                  <c:v>312.20042177722155</c:v>
                </c:pt>
                <c:pt idx="12448" formatCode="0.00">
                  <c:v>311.50355613850996</c:v>
                </c:pt>
                <c:pt idx="12449" formatCode="0.00">
                  <c:v>310.80383034016484</c:v>
                </c:pt>
                <c:pt idx="12450" formatCode="0.00">
                  <c:v>308.76273432518593</c:v>
                </c:pt>
                <c:pt idx="12451" formatCode="0.00">
                  <c:v>307.27821460602178</c:v>
                </c:pt>
                <c:pt idx="12452" formatCode="0.00">
                  <c:v>306.04248113207552</c:v>
                </c:pt>
                <c:pt idx="12453" formatCode="0.00">
                  <c:v>304.76892417061612</c:v>
                </c:pt>
                <c:pt idx="12454" formatCode="0.00">
                  <c:v>303.95805732208521</c:v>
                </c:pt>
                <c:pt idx="12455" formatCode="0.00">
                  <c:v>305.04331290743153</c:v>
                </c:pt>
                <c:pt idx="12456" formatCode="0.00">
                  <c:v>304.03458273381295</c:v>
                </c:pt>
                <c:pt idx="12457" formatCode="0.00">
                  <c:v>302.73834441285805</c:v>
                </c:pt>
                <c:pt idx="12458" formatCode="0.00">
                  <c:v>302.36910879578858</c:v>
                </c:pt>
                <c:pt idx="12459" formatCode="0.00">
                  <c:v>302.25997336561744</c:v>
                </c:pt>
                <c:pt idx="12460" formatCode="0.00">
                  <c:v>302.34221174652242</c:v>
                </c:pt>
                <c:pt idx="12461" formatCode="0.00">
                  <c:v>302.5266242800177</c:v>
                </c:pt>
                <c:pt idx="12462" formatCode="0.00">
                  <c:v>302.90535725394358</c:v>
                </c:pt>
                <c:pt idx="12463" formatCode="0.00">
                  <c:v>303.33701425707284</c:v>
                </c:pt>
                <c:pt idx="12464" formatCode="0.00">
                  <c:v>303.76969642857142</c:v>
                </c:pt>
                <c:pt idx="12465" formatCode="0.00">
                  <c:v>304.64555033557048</c:v>
                </c:pt>
                <c:pt idx="12466" formatCode="0.00">
                  <c:v>305.15537668161437</c:v>
                </c:pt>
                <c:pt idx="12467" formatCode="0.00">
                  <c:v>305.84438489208634</c:v>
                </c:pt>
                <c:pt idx="12468" formatCode="0.00">
                  <c:v>306.55991023906176</c:v>
                </c:pt>
                <c:pt idx="12469" formatCode="0.00">
                  <c:v>307.3538010862186</c:v>
                </c:pt>
                <c:pt idx="12470" formatCode="0.00">
                  <c:v>308.49653769300642</c:v>
                </c:pt>
                <c:pt idx="12471" formatCode="0.00">
                  <c:v>309.67841353383454</c:v>
                </c:pt>
                <c:pt idx="12472" formatCode="0.00">
                  <c:v>311.26442857142854</c:v>
                </c:pt>
                <c:pt idx="12473" formatCode="0.00">
                  <c:v>312.07698809523811</c:v>
                </c:pt>
                <c:pt idx="12474" formatCode="0.00">
                  <c:v>313.60924197983496</c:v>
                </c:pt>
                <c:pt idx="12475" formatCode="0.00">
                  <c:v>315.2292471395881</c:v>
                </c:pt>
                <c:pt idx="12476" formatCode="0.00">
                  <c:v>316.88392731829572</c:v>
                </c:pt>
                <c:pt idx="12477" formatCode="0.00">
                  <c:v>318.65742682374264</c:v>
                </c:pt>
                <c:pt idx="12478" formatCode="0.00">
                  <c:v>320.12171528561754</c:v>
                </c:pt>
                <c:pt idx="12479" formatCode="0.00">
                  <c:v>320.90133746898266</c:v>
                </c:pt>
                <c:pt idx="12480" formatCode="0.00">
                  <c:v>321.04343282236255</c:v>
                </c:pt>
                <c:pt idx="12482" formatCode="0.00">
                  <c:v>334.97948044692743</c:v>
                </c:pt>
                <c:pt idx="12483" formatCode="0.00">
                  <c:v>334.62374049366247</c:v>
                </c:pt>
                <c:pt idx="12484" formatCode="0.00">
                  <c:v>334.07830430919597</c:v>
                </c:pt>
                <c:pt idx="12485" formatCode="0.00">
                  <c:v>334.33539768683272</c:v>
                </c:pt>
                <c:pt idx="12486" formatCode="0.00">
                  <c:v>334.36066584766587</c:v>
                </c:pt>
                <c:pt idx="12487" formatCode="0.00">
                  <c:v>334.82660681461562</c:v>
                </c:pt>
                <c:pt idx="12488" formatCode="0.00">
                  <c:v>334.07353811659198</c:v>
                </c:pt>
                <c:pt idx="12489" formatCode="0.00">
                  <c:v>333.19952387327089</c:v>
                </c:pt>
                <c:pt idx="12490" formatCode="0.00">
                  <c:v>334.02220789882404</c:v>
                </c:pt>
                <c:pt idx="12491" formatCode="0.00">
                  <c:v>334.78428953771288</c:v>
                </c:pt>
                <c:pt idx="12492" formatCode="0.00">
                  <c:v>335.57026287862038</c:v>
                </c:pt>
                <c:pt idx="12493" formatCode="0.00">
                  <c:v>335.43450585118131</c:v>
                </c:pt>
                <c:pt idx="12494" formatCode="0.00">
                  <c:v>336.87220299427565</c:v>
                </c:pt>
                <c:pt idx="12495" formatCode="0.00">
                  <c:v>337.49672195336558</c:v>
                </c:pt>
                <c:pt idx="12496" formatCode="0.00">
                  <c:v>338.61595089187404</c:v>
                </c:pt>
                <c:pt idx="12497" formatCode="0.00">
                  <c:v>341.38921359223303</c:v>
                </c:pt>
                <c:pt idx="12498" formatCode="0.00">
                  <c:v>342.75592661361634</c:v>
                </c:pt>
                <c:pt idx="12499" formatCode="0.00">
                  <c:v>344.19698316349138</c:v>
                </c:pt>
                <c:pt idx="12500" formatCode="0.00">
                  <c:v>345.75466666666665</c:v>
                </c:pt>
                <c:pt idx="12501" formatCode="0.00">
                  <c:v>348.19074308652995</c:v>
                </c:pt>
                <c:pt idx="12502" formatCode="0.00">
                  <c:v>350.22311411948976</c:v>
                </c:pt>
                <c:pt idx="12503" formatCode="0.00">
                  <c:v>352.76653853066733</c:v>
                </c:pt>
                <c:pt idx="12504" formatCode="0.00">
                  <c:v>355.29960049627795</c:v>
                </c:pt>
                <c:pt idx="12505" formatCode="0.00">
                  <c:v>357.21399705415826</c:v>
                </c:pt>
                <c:pt idx="12506" formatCode="0.00">
                  <c:v>359.61532187571135</c:v>
                </c:pt>
                <c:pt idx="12507" formatCode="0.00">
                  <c:v>361.99014285714287</c:v>
                </c:pt>
                <c:pt idx="12508" formatCode="0.00">
                  <c:v>364.38458595363784</c:v>
                </c:pt>
                <c:pt idx="12509" formatCode="0.00">
                  <c:v>366.40567618608935</c:v>
                </c:pt>
                <c:pt idx="12510" formatCode="0.00">
                  <c:v>368.44657208872457</c:v>
                </c:pt>
                <c:pt idx="12511" formatCode="0.00">
                  <c:v>370.27760361613349</c:v>
                </c:pt>
                <c:pt idx="12512" formatCode="0.00">
                  <c:v>372.50916368286443</c:v>
                </c:pt>
                <c:pt idx="12513" formatCode="0.00">
                  <c:v>374.75425466417914</c:v>
                </c:pt>
                <c:pt idx="12514" formatCode="0.00">
                  <c:v>376.21699812953005</c:v>
                </c:pt>
                <c:pt idx="12515" formatCode="0.00">
                  <c:v>377.97008255159477</c:v>
                </c:pt>
                <c:pt idx="12516" formatCode="0.00">
                  <c:v>379.7694675446848</c:v>
                </c:pt>
                <c:pt idx="12517" formatCode="0.00">
                  <c:v>381.25763569912749</c:v>
                </c:pt>
                <c:pt idx="12518" formatCode="0.00">
                  <c:v>383.56148628192994</c:v>
                </c:pt>
                <c:pt idx="12519" formatCode="0.00">
                  <c:v>385.20041109530587</c:v>
                </c:pt>
                <c:pt idx="12520" formatCode="0.00">
                  <c:v>386.81285738055618</c:v>
                </c:pt>
                <c:pt idx="12521" formatCode="0.00">
                  <c:v>388.50645549738215</c:v>
                </c:pt>
                <c:pt idx="12522" formatCode="0.00">
                  <c:v>389.98064985727882</c:v>
                </c:pt>
                <c:pt idx="12523" formatCode="0.00">
                  <c:v>391.39159007832899</c:v>
                </c:pt>
                <c:pt idx="12524" formatCode="0.00">
                  <c:v>392.92817013232514</c:v>
                </c:pt>
                <c:pt idx="12525" formatCode="0.00">
                  <c:v>394.54489493433402</c:v>
                </c:pt>
                <c:pt idx="12526" formatCode="0.00">
                  <c:v>396.70770260223048</c:v>
                </c:pt>
                <c:pt idx="12527" formatCode="0.00">
                  <c:v>398.77585450772426</c:v>
                </c:pt>
                <c:pt idx="12528" formatCode="0.00">
                  <c:v>399.21748877805487</c:v>
                </c:pt>
                <c:pt idx="12529" formatCode="0.00">
                  <c:v>400.2788242004026</c:v>
                </c:pt>
                <c:pt idx="12530" formatCode="0.00">
                  <c:v>402.44275480450631</c:v>
                </c:pt>
                <c:pt idx="12531" formatCode="0.00">
                  <c:v>404.1616545613652</c:v>
                </c:pt>
                <c:pt idx="12532" formatCode="0.00">
                  <c:v>404.15624324324318</c:v>
                </c:pt>
                <c:pt idx="12533" formatCode="0.00">
                  <c:v>404.96887287953621</c:v>
                </c:pt>
                <c:pt idx="12534" formatCode="0.00">
                  <c:v>405.87420008541534</c:v>
                </c:pt>
                <c:pt idx="12535" formatCode="0.00">
                  <c:v>406.70552812566336</c:v>
                </c:pt>
                <c:pt idx="12536" formatCode="0.00">
                  <c:v>406.83258544839259</c:v>
                </c:pt>
                <c:pt idx="12537" formatCode="0.00">
                  <c:v>407.74815740545114</c:v>
                </c:pt>
                <c:pt idx="12538" formatCode="0.00">
                  <c:v>407.60958970557084</c:v>
                </c:pt>
                <c:pt idx="12539" formatCode="0.00">
                  <c:v>407.69277886455455</c:v>
                </c:pt>
                <c:pt idx="12540" formatCode="0.00">
                  <c:v>407.6433191489362</c:v>
                </c:pt>
                <c:pt idx="12541" formatCode="0.00">
                  <c:v>407.50350767918093</c:v>
                </c:pt>
                <c:pt idx="12542" formatCode="0.00">
                  <c:v>407.23355674518206</c:v>
                </c:pt>
                <c:pt idx="12543" formatCode="0.00">
                  <c:v>406.50256315902732</c:v>
                </c:pt>
                <c:pt idx="12544" formatCode="0.00">
                  <c:v>405.59371845920799</c:v>
                </c:pt>
                <c:pt idx="12545" formatCode="0.00">
                  <c:v>403.94010830246248</c:v>
                </c:pt>
                <c:pt idx="12546" formatCode="0.00">
                  <c:v>401.7449078947368</c:v>
                </c:pt>
                <c:pt idx="12547" formatCode="0.00">
                  <c:v>398.97296029119798</c:v>
                </c:pt>
                <c:pt idx="12548" formatCode="0.00">
                  <c:v>395.46551830485913</c:v>
                </c:pt>
                <c:pt idx="12549" formatCode="0.00">
                  <c:v>390.96727169306268</c:v>
                </c:pt>
                <c:pt idx="12550" formatCode="0.00">
                  <c:v>385.75090322580644</c:v>
                </c:pt>
                <c:pt idx="12551" formatCode="0.00">
                  <c:v>381.0354618149147</c:v>
                </c:pt>
                <c:pt idx="12552" formatCode="0.00">
                  <c:v>376.33323863124713</c:v>
                </c:pt>
                <c:pt idx="12553" formatCode="0.00">
                  <c:v>370.20896574261889</c:v>
                </c:pt>
                <c:pt idx="12554" formatCode="0.00">
                  <c:v>363.36411662531026</c:v>
                </c:pt>
                <c:pt idx="12555" formatCode="0.00">
                  <c:v>357.2912167042889</c:v>
                </c:pt>
                <c:pt idx="12556" formatCode="0.00">
                  <c:v>350.21618500112947</c:v>
                </c:pt>
                <c:pt idx="12557" formatCode="0.00">
                  <c:v>343.53560397830023</c:v>
                </c:pt>
                <c:pt idx="12558" formatCode="0.00">
                  <c:v>338.13969683257915</c:v>
                </c:pt>
                <c:pt idx="12559" formatCode="0.00">
                  <c:v>332.76515126811597</c:v>
                </c:pt>
                <c:pt idx="12560" formatCode="0.00">
                  <c:v>327.02195082710182</c:v>
                </c:pt>
                <c:pt idx="12561" formatCode="0.00">
                  <c:v>323.24978239164972</c:v>
                </c:pt>
                <c:pt idx="12562" formatCode="0.00">
                  <c:v>320.04425000000003</c:v>
                </c:pt>
                <c:pt idx="12563" formatCode="0.00">
                  <c:v>316.90496265938066</c:v>
                </c:pt>
                <c:pt idx="12564" formatCode="0.00">
                  <c:v>315.05361145334251</c:v>
                </c:pt>
                <c:pt idx="12565" formatCode="0.00">
                  <c:v>313.0688984910837</c:v>
                </c:pt>
                <c:pt idx="12566" formatCode="0.00">
                  <c:v>311.37832295006871</c:v>
                </c:pt>
                <c:pt idx="12567" formatCode="0.00">
                  <c:v>310.76041676234217</c:v>
                </c:pt>
                <c:pt idx="12568" formatCode="0.00">
                  <c:v>309.23574609015645</c:v>
                </c:pt>
                <c:pt idx="12569" formatCode="0.00">
                  <c:v>308.45427130354676</c:v>
                </c:pt>
                <c:pt idx="12570" formatCode="0.00">
                  <c:v>308.56137595024182</c:v>
                </c:pt>
                <c:pt idx="12571" formatCode="0.00">
                  <c:v>308.98275620975159</c:v>
                </c:pt>
                <c:pt idx="12572" formatCode="0.00">
                  <c:v>308.99205219780231</c:v>
                </c:pt>
                <c:pt idx="12573" formatCode="0.00">
                  <c:v>309.56859345156892</c:v>
                </c:pt>
                <c:pt idx="12574" formatCode="0.00">
                  <c:v>309.77146501128669</c:v>
                </c:pt>
                <c:pt idx="12575" formatCode="0.00">
                  <c:v>309.81199216125418</c:v>
                </c:pt>
                <c:pt idx="12576" formatCode="0.00">
                  <c:v>309.07835730137595</c:v>
                </c:pt>
                <c:pt idx="12577" formatCode="0.00">
                  <c:v>308.4717458745875</c:v>
                </c:pt>
                <c:pt idx="12578" formatCode="0.00">
                  <c:v>307.2120407673861</c:v>
                </c:pt>
                <c:pt idx="12579" formatCode="0.00">
                  <c:v>307.38597297297292</c:v>
                </c:pt>
                <c:pt idx="12580" formatCode="0.00">
                  <c:v>306.10967024704615</c:v>
                </c:pt>
                <c:pt idx="12581" formatCode="0.00">
                  <c:v>305.08036303560004</c:v>
                </c:pt>
                <c:pt idx="12582" formatCode="0.00">
                  <c:v>305.34349946865029</c:v>
                </c:pt>
                <c:pt idx="12583" formatCode="0.00">
                  <c:v>304.1365443574</c:v>
                </c:pt>
                <c:pt idx="12584" formatCode="0.00">
                  <c:v>303.57772835314091</c:v>
                </c:pt>
                <c:pt idx="12585" formatCode="0.00">
                  <c:v>302.49638272650299</c:v>
                </c:pt>
                <c:pt idx="12586" formatCode="0.00">
                  <c:v>303.02254400848364</c:v>
                </c:pt>
                <c:pt idx="12587" formatCode="0.00">
                  <c:v>303.26948660144615</c:v>
                </c:pt>
                <c:pt idx="12588" formatCode="0.00">
                  <c:v>303.64180562060886</c:v>
                </c:pt>
                <c:pt idx="12589" formatCode="0.00">
                  <c:v>304.61314931740617</c:v>
                </c:pt>
                <c:pt idx="12590" formatCode="0.00">
                  <c:v>305.61761637101944</c:v>
                </c:pt>
                <c:pt idx="12591" formatCode="0.00">
                  <c:v>305.78275797815377</c:v>
                </c:pt>
                <c:pt idx="12592" formatCode="0.00">
                  <c:v>306.88740809298315</c:v>
                </c:pt>
                <c:pt idx="12593" formatCode="0.00">
                  <c:v>307.55691088038071</c:v>
                </c:pt>
                <c:pt idx="12594" formatCode="0.00">
                  <c:v>308.10537950499349</c:v>
                </c:pt>
                <c:pt idx="12595" formatCode="0.00">
                  <c:v>308.92295209059233</c:v>
                </c:pt>
                <c:pt idx="12596" formatCode="0.00">
                  <c:v>309.24171179039303</c:v>
                </c:pt>
                <c:pt idx="12597" formatCode="0.00">
                  <c:v>308.76797920770406</c:v>
                </c:pt>
                <c:pt idx="12598" formatCode="0.00">
                  <c:v>309.15994907813871</c:v>
                </c:pt>
                <c:pt idx="12599" formatCode="0.00">
                  <c:v>308.71377007700772</c:v>
                </c:pt>
                <c:pt idx="12600" formatCode="0.00">
                  <c:v>308.9863009708738</c:v>
                </c:pt>
                <c:pt idx="12601" formatCode="0.00">
                  <c:v>308.36642920353984</c:v>
                </c:pt>
                <c:pt idx="12602" formatCode="0.00">
                  <c:v>307.73933562403022</c:v>
                </c:pt>
                <c:pt idx="12603" formatCode="0.00">
                  <c:v>307.23190270990671</c:v>
                </c:pt>
                <c:pt idx="12604" formatCode="0.00">
                  <c:v>306.33279977753062</c:v>
                </c:pt>
                <c:pt idx="12605" formatCode="0.00">
                  <c:v>305.69813152028536</c:v>
                </c:pt>
                <c:pt idx="12606" formatCode="0.00">
                  <c:v>305.45154748603352</c:v>
                </c:pt>
                <c:pt idx="12607" formatCode="0.00">
                  <c:v>305.57337186379925</c:v>
                </c:pt>
                <c:pt idx="12608" formatCode="0.00">
                  <c:v>304.34633333333329</c:v>
                </c:pt>
                <c:pt idx="12609" formatCode="0.00">
                  <c:v>303.65079527559055</c:v>
                </c:pt>
                <c:pt idx="12610" formatCode="0.00">
                  <c:v>303.27281055480375</c:v>
                </c:pt>
                <c:pt idx="12611" formatCode="0.00">
                  <c:v>303.19315370705249</c:v>
                </c:pt>
                <c:pt idx="12612" formatCode="0.00">
                  <c:v>303.43538839791523</c:v>
                </c:pt>
                <c:pt idx="12613" formatCode="0.00">
                  <c:v>304.05366333484784</c:v>
                </c:pt>
                <c:pt idx="12614" formatCode="0.00">
                  <c:v>304.39320951947167</c:v>
                </c:pt>
                <c:pt idx="12615" formatCode="0.00">
                  <c:v>304.83978693765698</c:v>
                </c:pt>
                <c:pt idx="12616" formatCode="0.00">
                  <c:v>305.70951855245079</c:v>
                </c:pt>
                <c:pt idx="12617" formatCode="0.00">
                  <c:v>305.915500573526</c:v>
                </c:pt>
                <c:pt idx="12618" formatCode="0.00">
                  <c:v>306.31710833142068</c:v>
                </c:pt>
                <c:pt idx="12619" formatCode="0.00">
                  <c:v>306.36245004582946</c:v>
                </c:pt>
                <c:pt idx="12620" formatCode="0.00">
                  <c:v>306.83777168949774</c:v>
                </c:pt>
                <c:pt idx="12621" formatCode="0.00">
                  <c:v>306.90889476071669</c:v>
                </c:pt>
                <c:pt idx="12622" formatCode="0.00">
                  <c:v>307.16931330182314</c:v>
                </c:pt>
                <c:pt idx="12623" formatCode="0.00">
                  <c:v>306.96960419455598</c:v>
                </c:pt>
                <c:pt idx="12624" formatCode="0.00">
                  <c:v>306.98623600973235</c:v>
                </c:pt>
                <c:pt idx="12625" formatCode="0.00">
                  <c:v>307.28929272567922</c:v>
                </c:pt>
                <c:pt idx="12626" formatCode="0.00">
                  <c:v>307.01625379609544</c:v>
                </c:pt>
                <c:pt idx="12627" formatCode="0.00">
                  <c:v>306.79223473774721</c:v>
                </c:pt>
                <c:pt idx="12628" formatCode="0.00">
                  <c:v>306.6893953983809</c:v>
                </c:pt>
                <c:pt idx="12629" formatCode="0.00">
                  <c:v>306.3880264103106</c:v>
                </c:pt>
                <c:pt idx="12630" formatCode="0.00">
                  <c:v>306.31505925614624</c:v>
                </c:pt>
                <c:pt idx="12631" formatCode="0.00">
                  <c:v>306.37887915534179</c:v>
                </c:pt>
                <c:pt idx="12632" formatCode="0.00">
                  <c:v>305.96865525876461</c:v>
                </c:pt>
                <c:pt idx="12633" formatCode="0.00">
                  <c:v>305.69208578584846</c:v>
                </c:pt>
                <c:pt idx="12634" formatCode="0.00">
                  <c:v>305.80641004184105</c:v>
                </c:pt>
                <c:pt idx="12635" formatCode="0.00">
                  <c:v>305.3512352941176</c:v>
                </c:pt>
                <c:pt idx="12636" formatCode="0.00">
                  <c:v>304.81548997678834</c:v>
                </c:pt>
                <c:pt idx="12637" formatCode="0.00">
                  <c:v>304.23106260575298</c:v>
                </c:pt>
                <c:pt idx="12638" formatCode="0.00">
                  <c:v>303.83781983891481</c:v>
                </c:pt>
                <c:pt idx="12639" formatCode="0.00">
                  <c:v>303.92301914486279</c:v>
                </c:pt>
                <c:pt idx="12640" formatCode="0.00">
                  <c:v>303.43592870905582</c:v>
                </c:pt>
                <c:pt idx="12641" formatCode="0.00">
                  <c:v>304.10690480292914</c:v>
                </c:pt>
                <c:pt idx="12642" formatCode="0.00">
                  <c:v>303.86109441316586</c:v>
                </c:pt>
                <c:pt idx="12643" formatCode="0.00">
                  <c:v>304.3488712203611</c:v>
                </c:pt>
                <c:pt idx="12644" formatCode="0.00">
                  <c:v>303.60684548232217</c:v>
                </c:pt>
                <c:pt idx="12645" formatCode="0.00">
                  <c:v>302.63898511383542</c:v>
                </c:pt>
                <c:pt idx="12646" formatCode="0.00">
                  <c:v>301.97719942894787</c:v>
                </c:pt>
                <c:pt idx="12647" formatCode="0.00">
                  <c:v>301.74531210050691</c:v>
                </c:pt>
                <c:pt idx="12648" formatCode="0.00">
                  <c:v>301.85646672562467</c:v>
                </c:pt>
                <c:pt idx="12649" formatCode="0.00">
                  <c:v>301.30783484814896</c:v>
                </c:pt>
                <c:pt idx="12650" formatCode="0.00">
                  <c:v>300.59355555555555</c:v>
                </c:pt>
                <c:pt idx="12651" formatCode="0.00">
                  <c:v>299.94809240703631</c:v>
                </c:pt>
                <c:pt idx="12652" formatCode="0.00">
                  <c:v>299.47440977024314</c:v>
                </c:pt>
                <c:pt idx="12653" formatCode="0.00">
                  <c:v>299.19304023245417</c:v>
                </c:pt>
                <c:pt idx="12654" formatCode="0.00">
                  <c:v>298.66417581187005</c:v>
                </c:pt>
                <c:pt idx="12655" formatCode="0.00">
                  <c:v>298.6981851851852</c:v>
                </c:pt>
                <c:pt idx="12656" formatCode="0.00">
                  <c:v>298.85608211473567</c:v>
                </c:pt>
                <c:pt idx="12657" formatCode="0.00">
                  <c:v>299.17944113667119</c:v>
                </c:pt>
                <c:pt idx="12658" formatCode="0.00">
                  <c:v>299.2867960660185</c:v>
                </c:pt>
                <c:pt idx="12659" formatCode="0.00">
                  <c:v>300.30851122194514</c:v>
                </c:pt>
                <c:pt idx="12660" formatCode="0.00">
                  <c:v>301.16925000000003</c:v>
                </c:pt>
                <c:pt idx="12661" formatCode="0.00">
                  <c:v>302.00297493734331</c:v>
                </c:pt>
                <c:pt idx="12662" formatCode="0.00">
                  <c:v>303.09214572864323</c:v>
                </c:pt>
                <c:pt idx="12663" formatCode="0.00">
                  <c:v>304.00887723316538</c:v>
                </c:pt>
                <c:pt idx="12664" formatCode="0.00">
                  <c:v>305.23515843857638</c:v>
                </c:pt>
                <c:pt idx="12665" formatCode="0.00">
                  <c:v>306.59098481711527</c:v>
                </c:pt>
                <c:pt idx="12666" formatCode="0.00">
                  <c:v>308.4060050621261</c:v>
                </c:pt>
                <c:pt idx="12667" formatCode="0.00">
                  <c:v>310.51380422794125</c:v>
                </c:pt>
                <c:pt idx="12668" formatCode="0.00">
                  <c:v>312.8509491874571</c:v>
                </c:pt>
                <c:pt idx="12669" formatCode="0.00">
                  <c:v>315.39723925403683</c:v>
                </c:pt>
                <c:pt idx="12670" formatCode="0.00">
                  <c:v>317.50984400360682</c:v>
                </c:pt>
                <c:pt idx="12671" formatCode="0.00">
                  <c:v>319.48162438588651</c:v>
                </c:pt>
                <c:pt idx="12672" formatCode="0.00">
                  <c:v>321.57168700265254</c:v>
                </c:pt>
                <c:pt idx="12673" formatCode="0.00">
                  <c:v>323.57584153005462</c:v>
                </c:pt>
                <c:pt idx="12674" formatCode="0.00">
                  <c:v>325.59453347732176</c:v>
                </c:pt>
                <c:pt idx="12675" formatCode="0.00">
                  <c:v>328.17111965811961</c:v>
                </c:pt>
                <c:pt idx="12676" formatCode="0.00">
                  <c:v>330.00676716670188</c:v>
                </c:pt>
                <c:pt idx="12677" formatCode="0.00">
                  <c:v>331.12021757322174</c:v>
                </c:pt>
                <c:pt idx="12678" formatCode="0.00">
                  <c:v>331.40978423236515</c:v>
                </c:pt>
                <c:pt idx="12679" formatCode="0.00">
                  <c:v>331.7626908491344</c:v>
                </c:pt>
                <c:pt idx="12680" formatCode="0.00">
                  <c:v>331.72699219231561</c:v>
                </c:pt>
                <c:pt idx="12681" formatCode="0.00">
                  <c:v>330.61076593564252</c:v>
                </c:pt>
                <c:pt idx="12682" formatCode="0.00">
                  <c:v>328.54326261797291</c:v>
                </c:pt>
                <c:pt idx="12683" formatCode="0.00">
                  <c:v>326.75718843859289</c:v>
                </c:pt>
                <c:pt idx="12684" formatCode="0.00">
                  <c:v>324.98999133305813</c:v>
                </c:pt>
                <c:pt idx="12685" formatCode="0.00">
                  <c:v>323.34078237484482</c:v>
                </c:pt>
                <c:pt idx="12686" formatCode="0.00">
                  <c:v>322.65550207125102</c:v>
                </c:pt>
                <c:pt idx="12687" formatCode="0.00">
                  <c:v>322.90720681063118</c:v>
                </c:pt>
                <c:pt idx="12688" formatCode="0.00">
                  <c:v>322.82658230753179</c:v>
                </c:pt>
                <c:pt idx="12689" formatCode="0.00">
                  <c:v>323.52087815126049</c:v>
                </c:pt>
                <c:pt idx="12690" formatCode="0.00">
                  <c:v>324.31213264226784</c:v>
                </c:pt>
                <c:pt idx="12691" formatCode="0.00">
                  <c:v>325.17274882928911</c:v>
                </c:pt>
                <c:pt idx="12692" formatCode="0.00">
                  <c:v>326.02689482684906</c:v>
                </c:pt>
                <c:pt idx="12693" formatCode="0.00">
                  <c:v>326.34193324747798</c:v>
                </c:pt>
                <c:pt idx="12694" formatCode="0.00">
                  <c:v>326.86608056872041</c:v>
                </c:pt>
                <c:pt idx="12695" formatCode="0.00">
                  <c:v>327.15624324324318</c:v>
                </c:pt>
                <c:pt idx="12696" formatCode="0.00">
                  <c:v>327.86495227765727</c:v>
                </c:pt>
                <c:pt idx="12697" formatCode="0.00">
                  <c:v>328.26332637075717</c:v>
                </c:pt>
                <c:pt idx="12698" formatCode="0.00">
                  <c:v>328.00111600523331</c:v>
                </c:pt>
                <c:pt idx="12699" formatCode="0.00">
                  <c:v>327.78217194668991</c:v>
                </c:pt>
                <c:pt idx="12700" formatCode="0.00">
                  <c:v>327.72727008098042</c:v>
                </c:pt>
                <c:pt idx="12701" formatCode="0.00">
                  <c:v>326.05789706526497</c:v>
                </c:pt>
                <c:pt idx="12702" formatCode="0.00">
                  <c:v>323.52778965819454</c:v>
                </c:pt>
                <c:pt idx="12703" formatCode="0.00">
                  <c:v>319.14060359570266</c:v>
                </c:pt>
                <c:pt idx="12704" formatCode="0.00">
                  <c:v>311.39285090988824</c:v>
                </c:pt>
                <c:pt idx="12705" formatCode="0.00">
                  <c:v>302.73044848750556</c:v>
                </c:pt>
                <c:pt idx="12706" formatCode="0.00">
                  <c:v>291.29102101576183</c:v>
                </c:pt>
                <c:pt idx="12707" formatCode="0.00">
                  <c:v>275.46260647135983</c:v>
                </c:pt>
                <c:pt idx="12708" formatCode="0.00">
                  <c:v>259.73733377020534</c:v>
                </c:pt>
                <c:pt idx="12709" formatCode="0.00">
                  <c:v>249.76573044997818</c:v>
                </c:pt>
                <c:pt idx="12710" formatCode="0.00">
                  <c:v>241.8116870897156</c:v>
                </c:pt>
                <c:pt idx="12711" formatCode="0.00">
                  <c:v>237.382217276913</c:v>
                </c:pt>
                <c:pt idx="12712" formatCode="0.00">
                  <c:v>235.52849110085697</c:v>
                </c:pt>
                <c:pt idx="12713" formatCode="0.00">
                  <c:v>235.28055447941892</c:v>
                </c:pt>
                <c:pt idx="12714" formatCode="0.00">
                  <c:v>236.70784240687684</c:v>
                </c:pt>
                <c:pt idx="12715" formatCode="0.00">
                  <c:v>237.51211913675408</c:v>
                </c:pt>
                <c:pt idx="12716" formatCode="0.00">
                  <c:v>239.34999231613611</c:v>
                </c:pt>
                <c:pt idx="12717" formatCode="0.00">
                  <c:v>241.73704371584702</c:v>
                </c:pt>
                <c:pt idx="12718" formatCode="0.00">
                  <c:v>244.48998653929661</c:v>
                </c:pt>
                <c:pt idx="12719" formatCode="0.00">
                  <c:v>246.97669316957555</c:v>
                </c:pt>
                <c:pt idx="12720" formatCode="0.00">
                  <c:v>249.48358823529409</c:v>
                </c:pt>
                <c:pt idx="12721" formatCode="0.00">
                  <c:v>252.10442978362326</c:v>
                </c:pt>
                <c:pt idx="12722" formatCode="0.00">
                  <c:v>255.0577368421053</c:v>
                </c:pt>
                <c:pt idx="12723" formatCode="0.00">
                  <c:v>257.53503425229741</c:v>
                </c:pt>
                <c:pt idx="12724" formatCode="0.00">
                  <c:v>259.74075248344371</c:v>
                </c:pt>
                <c:pt idx="12725" formatCode="0.00">
                  <c:v>262.59965707236842</c:v>
                </c:pt>
                <c:pt idx="12726" formatCode="0.00">
                  <c:v>264.5786658496732</c:v>
                </c:pt>
                <c:pt idx="12727" formatCode="0.00">
                  <c:v>266.61581517747862</c:v>
                </c:pt>
                <c:pt idx="12728" formatCode="0.00">
                  <c:v>269.02925434471479</c:v>
                </c:pt>
                <c:pt idx="12729" formatCode="0.00">
                  <c:v>270.83840330814792</c:v>
                </c:pt>
                <c:pt idx="12730" formatCode="0.00">
                  <c:v>272.89748134481346</c:v>
                </c:pt>
                <c:pt idx="12731" formatCode="0.00">
                  <c:v>274.86061611179622</c:v>
                </c:pt>
                <c:pt idx="12732" formatCode="0.00">
                  <c:v>276.16117863757978</c:v>
                </c:pt>
                <c:pt idx="12733" formatCode="0.00">
                  <c:v>278.76848200248241</c:v>
                </c:pt>
                <c:pt idx="12734" formatCode="0.00">
                  <c:v>280.86997940503431</c:v>
                </c:pt>
                <c:pt idx="12735" formatCode="0.00">
                  <c:v>282.65093103448277</c:v>
                </c:pt>
                <c:pt idx="12736" formatCode="0.00">
                  <c:v>284.32012788259959</c:v>
                </c:pt>
                <c:pt idx="12737" formatCode="0.00">
                  <c:v>287.20124889636321</c:v>
                </c:pt>
                <c:pt idx="12738" formatCode="0.00">
                  <c:v>288.71382226438965</c:v>
                </c:pt>
                <c:pt idx="12739" formatCode="0.00">
                  <c:v>290.27177007607776</c:v>
                </c:pt>
                <c:pt idx="12740" formatCode="0.00">
                  <c:v>292.17267365967371</c:v>
                </c:pt>
                <c:pt idx="12741" formatCode="0.00">
                  <c:v>296.22195363675036</c:v>
                </c:pt>
                <c:pt idx="12742" formatCode="0.00">
                  <c:v>298.15151567498401</c:v>
                </c:pt>
                <c:pt idx="12743" formatCode="0.00">
                  <c:v>299.14334188034184</c:v>
                </c:pt>
                <c:pt idx="12744" formatCode="0.00">
                  <c:v>300.58054442303569</c:v>
                </c:pt>
                <c:pt idx="12745" formatCode="0.00">
                  <c:v>301.69886443586444</c:v>
                </c:pt>
                <c:pt idx="12746" formatCode="0.00">
                  <c:v>302.91016312056735</c:v>
                </c:pt>
                <c:pt idx="12747" formatCode="0.00">
                  <c:v>304.03733247200688</c:v>
                </c:pt>
                <c:pt idx="12748" formatCode="0.00">
                  <c:v>305.18793528904229</c:v>
                </c:pt>
                <c:pt idx="12749" formatCode="0.00">
                  <c:v>306.32367646423165</c:v>
                </c:pt>
                <c:pt idx="12750" formatCode="0.00">
                  <c:v>307.48247391210214</c:v>
                </c:pt>
                <c:pt idx="12751" formatCode="0.00">
                  <c:v>308.07871242680545</c:v>
                </c:pt>
                <c:pt idx="12752" formatCode="0.00">
                  <c:v>308.53471552660159</c:v>
                </c:pt>
                <c:pt idx="12753" formatCode="0.00">
                  <c:v>308.94362200956937</c:v>
                </c:pt>
                <c:pt idx="12754" formatCode="0.00">
                  <c:v>309.54010646636192</c:v>
                </c:pt>
                <c:pt idx="12755" formatCode="0.00">
                  <c:v>310.04798256320839</c:v>
                </c:pt>
                <c:pt idx="12756" formatCode="0.00">
                  <c:v>311.36702574732709</c:v>
                </c:pt>
                <c:pt idx="12757" formatCode="0.00">
                  <c:v>312.08825120139795</c:v>
                </c:pt>
                <c:pt idx="12758" formatCode="0.00">
                  <c:v>313.33973808482727</c:v>
                </c:pt>
                <c:pt idx="12759" formatCode="0.00">
                  <c:v>310.59177461706787</c:v>
                </c:pt>
                <c:pt idx="12760" formatCode="0.00">
                  <c:v>310.42879062636888</c:v>
                </c:pt>
                <c:pt idx="12761" formatCode="0.00">
                  <c:v>308.36668259535287</c:v>
                </c:pt>
                <c:pt idx="12762" formatCode="0.00">
                  <c:v>308.17857017543855</c:v>
                </c:pt>
                <c:pt idx="12763" formatCode="0.00">
                  <c:v>308.75603269694977</c:v>
                </c:pt>
                <c:pt idx="12764" formatCode="0.00">
                  <c:v>310.70496134416868</c:v>
                </c:pt>
                <c:pt idx="12765" formatCode="0.00">
                  <c:v>313.30215001098173</c:v>
                </c:pt>
                <c:pt idx="12766" formatCode="0.00">
                  <c:v>316.77864215148185</c:v>
                </c:pt>
                <c:pt idx="12767" formatCode="0.00">
                  <c:v>320.42089473684206</c:v>
                </c:pt>
                <c:pt idx="12768" formatCode="0.00">
                  <c:v>323.04801094091903</c:v>
                </c:pt>
                <c:pt idx="12769" formatCode="0.00">
                  <c:v>325.79943216080403</c:v>
                </c:pt>
                <c:pt idx="12770" formatCode="0.00">
                  <c:v>328.78416979484945</c:v>
                </c:pt>
                <c:pt idx="12771" formatCode="0.00">
                  <c:v>331.29919712167469</c:v>
                </c:pt>
                <c:pt idx="12772" formatCode="0.00">
                  <c:v>333.12307178594739</c:v>
                </c:pt>
                <c:pt idx="12773" formatCode="0.00">
                  <c:v>335.12747084233263</c:v>
                </c:pt>
                <c:pt idx="12774" formatCode="0.00">
                  <c:v>336.63880368624086</c:v>
                </c:pt>
                <c:pt idx="12775" formatCode="0.00">
                  <c:v>338.40736619718308</c:v>
                </c:pt>
                <c:pt idx="12776" formatCode="0.00">
                  <c:v>339.53367868504779</c:v>
                </c:pt>
                <c:pt idx="12777" formatCode="0.00">
                  <c:v>341.09619292333616</c:v>
                </c:pt>
                <c:pt idx="12778" formatCode="0.00">
                  <c:v>341.82409476780839</c:v>
                </c:pt>
                <c:pt idx="12779" formatCode="0.00">
                  <c:v>342.88852476910159</c:v>
                </c:pt>
                <c:pt idx="12780" formatCode="0.00">
                  <c:v>343.68581105990785</c:v>
                </c:pt>
                <c:pt idx="12781" formatCode="0.00">
                  <c:v>344.97512596777568</c:v>
                </c:pt>
                <c:pt idx="12782" formatCode="0.00">
                  <c:v>345.7807338355305</c:v>
                </c:pt>
                <c:pt idx="12783" formatCode="0.00">
                  <c:v>347.04589335847476</c:v>
                </c:pt>
                <c:pt idx="12784" formatCode="0.00">
                  <c:v>348.52718365202776</c:v>
                </c:pt>
                <c:pt idx="12785" formatCode="0.00">
                  <c:v>350.83058751581615</c:v>
                </c:pt>
                <c:pt idx="12786" formatCode="0.00">
                  <c:v>353.22934208298051</c:v>
                </c:pt>
                <c:pt idx="12787" formatCode="0.00">
                  <c:v>355.25848352816149</c:v>
                </c:pt>
                <c:pt idx="12788" formatCode="0.00">
                  <c:v>357.18670892018775</c:v>
                </c:pt>
                <c:pt idx="12789" formatCode="0.00">
                  <c:v>358.84344130248508</c:v>
                </c:pt>
                <c:pt idx="12790" formatCode="0.00">
                  <c:v>360.55674462596727</c:v>
                </c:pt>
                <c:pt idx="12791" formatCode="0.00">
                  <c:v>362.59847100668247</c:v>
                </c:pt>
                <c:pt idx="12792" formatCode="0.00">
                  <c:v>364.0402255834054</c:v>
                </c:pt>
                <c:pt idx="12793" formatCode="0.00">
                  <c:v>365.66150519930676</c:v>
                </c:pt>
                <c:pt idx="12794" formatCode="0.00">
                  <c:v>367.68509554831701</c:v>
                </c:pt>
                <c:pt idx="12795" formatCode="0.00">
                  <c:v>369.44376420640106</c:v>
                </c:pt>
                <c:pt idx="12796" formatCode="0.00">
                  <c:v>370.91642645133129</c:v>
                </c:pt>
                <c:pt idx="12797" formatCode="0.00">
                  <c:v>372.88649661054012</c:v>
                </c:pt>
                <c:pt idx="12798" formatCode="0.00">
                  <c:v>375.0149719544259</c:v>
                </c:pt>
                <c:pt idx="12799" formatCode="0.00">
                  <c:v>376.54812623490665</c:v>
                </c:pt>
                <c:pt idx="12800" formatCode="0.00">
                  <c:v>378.12098328568288</c:v>
                </c:pt>
                <c:pt idx="12801" formatCode="0.00">
                  <c:v>379.49351090068268</c:v>
                </c:pt>
                <c:pt idx="12802" formatCode="0.00">
                  <c:v>380.36003548600399</c:v>
                </c:pt>
                <c:pt idx="12803" formatCode="0.00">
                  <c:v>381.77149514563109</c:v>
                </c:pt>
                <c:pt idx="12804" formatCode="0.00">
                  <c:v>382.73285424028273</c:v>
                </c:pt>
                <c:pt idx="12805" formatCode="0.00">
                  <c:v>383.96945446507522</c:v>
                </c:pt>
                <c:pt idx="12806" formatCode="0.00">
                  <c:v>385.99917256637161</c:v>
                </c:pt>
                <c:pt idx="12807" formatCode="0.00">
                  <c:v>387.36264570416296</c:v>
                </c:pt>
                <c:pt idx="12808" formatCode="0.00">
                  <c:v>388.0300580416482</c:v>
                </c:pt>
                <c:pt idx="12809" formatCode="0.00">
                  <c:v>389.00580177187157</c:v>
                </c:pt>
                <c:pt idx="12810" formatCode="0.00">
                  <c:v>389.40261470327721</c:v>
                </c:pt>
                <c:pt idx="12811" formatCode="0.00">
                  <c:v>389.8305077467906</c:v>
                </c:pt>
                <c:pt idx="12812" formatCode="0.00">
                  <c:v>389.77212408759124</c:v>
                </c:pt>
                <c:pt idx="12813" formatCode="0.00">
                  <c:v>386.3224660194175</c:v>
                </c:pt>
                <c:pt idx="12814" formatCode="0.00">
                  <c:v>386.45783593922044</c:v>
                </c:pt>
                <c:pt idx="12815" formatCode="0.00">
                  <c:v>387.55577545634492</c:v>
                </c:pt>
                <c:pt idx="12816" formatCode="0.00">
                  <c:v>388.15272842750767</c:v>
                </c:pt>
                <c:pt idx="12817" formatCode="0.00">
                  <c:v>388.14846207497817</c:v>
                </c:pt>
                <c:pt idx="12818" formatCode="0.00">
                  <c:v>388.44250108459869</c:v>
                </c:pt>
                <c:pt idx="12819" formatCode="0.00">
                  <c:v>390.40214027149324</c:v>
                </c:pt>
                <c:pt idx="12820" formatCode="0.00">
                  <c:v>391.54577813367501</c:v>
                </c:pt>
                <c:pt idx="12821" formatCode="0.00">
                  <c:v>394.03526208060777</c:v>
                </c:pt>
                <c:pt idx="12822" formatCode="0.00">
                  <c:v>396.37698666944385</c:v>
                </c:pt>
                <c:pt idx="12823" formatCode="0.00">
                  <c:v>397.89919057419223</c:v>
                </c:pt>
                <c:pt idx="12824" formatCode="0.00">
                  <c:v>399.62785108119141</c:v>
                </c:pt>
                <c:pt idx="12825" formatCode="0.00">
                  <c:v>401.32233062880323</c:v>
                </c:pt>
                <c:pt idx="12826" formatCode="0.00">
                  <c:v>402.57221584478577</c:v>
                </c:pt>
                <c:pt idx="12827" formatCode="0.00">
                  <c:v>404.45427719580982</c:v>
                </c:pt>
                <c:pt idx="12828" formatCode="0.00">
                  <c:v>406.41142646762154</c:v>
                </c:pt>
                <c:pt idx="12829" formatCode="0.00">
                  <c:v>407.62126095738228</c:v>
                </c:pt>
                <c:pt idx="12830" formatCode="0.00">
                  <c:v>409.60431403118042</c:v>
                </c:pt>
                <c:pt idx="12831" formatCode="0.00">
                  <c:v>410.9901573604061</c:v>
                </c:pt>
                <c:pt idx="12832" formatCode="0.00">
                  <c:v>413.48756765005089</c:v>
                </c:pt>
                <c:pt idx="12833" formatCode="0.00">
                  <c:v>414.5998899326118</c:v>
                </c:pt>
                <c:pt idx="12834" formatCode="0.00">
                  <c:v>416.34988306369041</c:v>
                </c:pt>
                <c:pt idx="12835" formatCode="0.00">
                  <c:v>417.98070211890558</c:v>
                </c:pt>
                <c:pt idx="12836" formatCode="0.00">
                  <c:v>419.58029377713456</c:v>
                </c:pt>
                <c:pt idx="12837" formatCode="0.00">
                  <c:v>421.58413187954312</c:v>
                </c:pt>
                <c:pt idx="12838" formatCode="0.00">
                  <c:v>422.87273700688792</c:v>
                </c:pt>
                <c:pt idx="12839" formatCode="0.00">
                  <c:v>424.19672483221478</c:v>
                </c:pt>
                <c:pt idx="12840" formatCode="0.00">
                  <c:v>425.57123504633523</c:v>
                </c:pt>
                <c:pt idx="12841" formatCode="0.00">
                  <c:v>426.84809625555323</c:v>
                </c:pt>
                <c:pt idx="12842" formatCode="0.00">
                  <c:v>428.39975031901326</c:v>
                </c:pt>
                <c:pt idx="12843" formatCode="0.00">
                  <c:v>429.56267948717954</c:v>
                </c:pt>
                <c:pt idx="12844" formatCode="0.00">
                  <c:v>430.81164690721647</c:v>
                </c:pt>
                <c:pt idx="12845" formatCode="0.00">
                  <c:v>431.73877163824739</c:v>
                </c:pt>
                <c:pt idx="12846" formatCode="0.00">
                  <c:v>432.42809433962259</c:v>
                </c:pt>
                <c:pt idx="12847" formatCode="0.00">
                  <c:v>433.02139328537174</c:v>
                </c:pt>
                <c:pt idx="12848" formatCode="0.00">
                  <c:v>433.2071343838914</c:v>
                </c:pt>
                <c:pt idx="12849" formatCode="0.00">
                  <c:v>433.45088478452067</c:v>
                </c:pt>
                <c:pt idx="12850" formatCode="0.00">
                  <c:v>433.89167078825352</c:v>
                </c:pt>
                <c:pt idx="12851" formatCode="0.00">
                  <c:v>434.68376684397168</c:v>
                </c:pt>
                <c:pt idx="12852" formatCode="0.00">
                  <c:v>435.1880055592618</c:v>
                </c:pt>
                <c:pt idx="12853" formatCode="0.00">
                  <c:v>435.58481088314011</c:v>
                </c:pt>
                <c:pt idx="12854" formatCode="0.00">
                  <c:v>436.02641381623067</c:v>
                </c:pt>
                <c:pt idx="12855" formatCode="0.00">
                  <c:v>436.20241941268773</c:v>
                </c:pt>
                <c:pt idx="12856" formatCode="0.00">
                  <c:v>436.1534494382023</c:v>
                </c:pt>
                <c:pt idx="12857" formatCode="0.00">
                  <c:v>435.16841300922806</c:v>
                </c:pt>
                <c:pt idx="12858" formatCode="0.00">
                  <c:v>430.29308998875143</c:v>
                </c:pt>
                <c:pt idx="12859" formatCode="0.00">
                  <c:v>427.47123978446336</c:v>
                </c:pt>
                <c:pt idx="12860" formatCode="0.00">
                  <c:v>426.57950246305421</c:v>
                </c:pt>
                <c:pt idx="12861" formatCode="0.00">
                  <c:v>426.50197304522163</c:v>
                </c:pt>
                <c:pt idx="12862" formatCode="0.00">
                  <c:v>426.4059913774044</c:v>
                </c:pt>
                <c:pt idx="12863" formatCode="0.00">
                  <c:v>424.11201531728676</c:v>
                </c:pt>
                <c:pt idx="12864" formatCode="0.00">
                  <c:v>423.97242720763722</c:v>
                </c:pt>
                <c:pt idx="12865" formatCode="0.00">
                  <c:v>424.18653067353063</c:v>
                </c:pt>
                <c:pt idx="12866" formatCode="0.00">
                  <c:v>423.74555813953486</c:v>
                </c:pt>
                <c:pt idx="12867" formatCode="0.00">
                  <c:v>422.29140316864704</c:v>
                </c:pt>
                <c:pt idx="12868" formatCode="0.00">
                  <c:v>421.86672121710529</c:v>
                </c:pt>
                <c:pt idx="12869" formatCode="0.00">
                  <c:v>421.99594069861905</c:v>
                </c:pt>
                <c:pt idx="12870" formatCode="0.00">
                  <c:v>418.91284006397444</c:v>
                </c:pt>
                <c:pt idx="12871" formatCode="0.00">
                  <c:v>422.6374033412888</c:v>
                </c:pt>
                <c:pt idx="12872" formatCode="0.00">
                  <c:v>423.01616706254947</c:v>
                </c:pt>
                <c:pt idx="12873" formatCode="0.00">
                  <c:v>423.6377288503254</c:v>
                </c:pt>
                <c:pt idx="12874" formatCode="0.00">
                  <c:v>423.76082780410746</c:v>
                </c:pt>
                <c:pt idx="12875" formatCode="0.00">
                  <c:v>424.88792578666147</c:v>
                </c:pt>
                <c:pt idx="12876" formatCode="0.00">
                  <c:v>422.28063361812042</c:v>
                </c:pt>
                <c:pt idx="12877" formatCode="0.00">
                  <c:v>419.43153035143769</c:v>
                </c:pt>
                <c:pt idx="12878" formatCode="0.00">
                  <c:v>420.04325445802448</c:v>
                </c:pt>
                <c:pt idx="12879" formatCode="0.00">
                  <c:v>426.90664696421391</c:v>
                </c:pt>
                <c:pt idx="12880" formatCode="0.00">
                  <c:v>425.57602859444222</c:v>
                </c:pt>
                <c:pt idx="12881" formatCode="0.00">
                  <c:v>425.0963333333334</c:v>
                </c:pt>
                <c:pt idx="12882" formatCode="0.00">
                  <c:v>424.53706580016251</c:v>
                </c:pt>
                <c:pt idx="12883" formatCode="0.00">
                  <c:v>427.41095918367347</c:v>
                </c:pt>
                <c:pt idx="12884" formatCode="0.00">
                  <c:v>428.41706320541761</c:v>
                </c:pt>
                <c:pt idx="12885" formatCode="0.00">
                  <c:v>428.42732700247728</c:v>
                </c:pt>
                <c:pt idx="12886" formatCode="0.00">
                  <c:v>429.66564797507789</c:v>
                </c:pt>
                <c:pt idx="12887" formatCode="0.00">
                  <c:v>430.95296659010233</c:v>
                </c:pt>
                <c:pt idx="12888" formatCode="0.00">
                  <c:v>433.70131305077632</c:v>
                </c:pt>
                <c:pt idx="12889" formatCode="0.00">
                  <c:v>435.1805453395192</c:v>
                </c:pt>
                <c:pt idx="12890" formatCode="0.00">
                  <c:v>436.22861771561776</c:v>
                </c:pt>
                <c:pt idx="12891" formatCode="0.00">
                  <c:v>437.39348572645929</c:v>
                </c:pt>
                <c:pt idx="12892" formatCode="0.00">
                  <c:v>438.49320967051779</c:v>
                </c:pt>
                <c:pt idx="12893" formatCode="0.00">
                  <c:v>440.30201547721418</c:v>
                </c:pt>
                <c:pt idx="12894" formatCode="0.00">
                  <c:v>440.59309499136441</c:v>
                </c:pt>
                <c:pt idx="12895" formatCode="0.00">
                  <c:v>442.44761288223816</c:v>
                </c:pt>
                <c:pt idx="12896" formatCode="0.00">
                  <c:v>443.20240714908465</c:v>
                </c:pt>
                <c:pt idx="12897" formatCode="0.00">
                  <c:v>442.90824956217165</c:v>
                </c:pt>
                <c:pt idx="12898" formatCode="0.00">
                  <c:v>443.46901495491534</c:v>
                </c:pt>
                <c:pt idx="12899" formatCode="0.00">
                  <c:v>443.96001986754965</c:v>
                </c:pt>
                <c:pt idx="12900" formatCode="0.00">
                  <c:v>443.66543902439025</c:v>
                </c:pt>
                <c:pt idx="12901" formatCode="0.00">
                  <c:v>444.44459065628473</c:v>
                </c:pt>
                <c:pt idx="12902" formatCode="0.00">
                  <c:v>444.91429522108081</c:v>
                </c:pt>
                <c:pt idx="12903" formatCode="0.00">
                  <c:v>443.38139157706087</c:v>
                </c:pt>
                <c:pt idx="12904" formatCode="0.00">
                  <c:v>444.11077727885043</c:v>
                </c:pt>
                <c:pt idx="12905" formatCode="0.00">
                  <c:v>445.57430483689541</c:v>
                </c:pt>
                <c:pt idx="12906" formatCode="0.00">
                  <c:v>442.59582691874863</c:v>
                </c:pt>
                <c:pt idx="12907" formatCode="0.00">
                  <c:v>441.04386419753087</c:v>
                </c:pt>
                <c:pt idx="12908" formatCode="0.00">
                  <c:v>441.81965024630546</c:v>
                </c:pt>
                <c:pt idx="12909" formatCode="0.00">
                  <c:v>441.44821816562779</c:v>
                </c:pt>
                <c:pt idx="12910" formatCode="0.00">
                  <c:v>441.42367875304006</c:v>
                </c:pt>
                <c:pt idx="12911" formatCode="0.00">
                  <c:v>440.52796613502295</c:v>
                </c:pt>
                <c:pt idx="12912" formatCode="0.00">
                  <c:v>438.02098446266729</c:v>
                </c:pt>
                <c:pt idx="12913" formatCode="0.00">
                  <c:v>438.84878118348234</c:v>
                </c:pt>
                <c:pt idx="12914" formatCode="0.00">
                  <c:v>440.42476470588235</c:v>
                </c:pt>
                <c:pt idx="12915" formatCode="0.00">
                  <c:v>439.613583090379</c:v>
                </c:pt>
                <c:pt idx="12916" formatCode="0.00">
                  <c:v>440.85836082474231</c:v>
                </c:pt>
                <c:pt idx="12917" formatCode="0.00">
                  <c:v>440.68247238760011</c:v>
                </c:pt>
                <c:pt idx="12918" formatCode="0.00">
                  <c:v>438.96361099796337</c:v>
                </c:pt>
                <c:pt idx="12919" formatCode="0.00">
                  <c:v>439.93286593540523</c:v>
                </c:pt>
                <c:pt idx="12920" formatCode="0.00">
                  <c:v>439.41135832995542</c:v>
                </c:pt>
                <c:pt idx="12921" formatCode="0.00">
                  <c:v>441.28818751266977</c:v>
                </c:pt>
                <c:pt idx="12922" formatCode="0.00">
                  <c:v>442.09168020304571</c:v>
                </c:pt>
                <c:pt idx="12923" formatCode="0.00">
                  <c:v>440.85640044742735</c:v>
                </c:pt>
                <c:pt idx="12924" formatCode="0.00">
                  <c:v>440.35550764525993</c:v>
                </c:pt>
                <c:pt idx="12925" formatCode="0.00">
                  <c:v>442.22262796402288</c:v>
                </c:pt>
                <c:pt idx="12926" formatCode="0.00">
                  <c:v>442.4751771217712</c:v>
                </c:pt>
                <c:pt idx="12927" formatCode="0.00">
                  <c:v>441.91096338202027</c:v>
                </c:pt>
                <c:pt idx="12928" formatCode="0.00">
                  <c:v>443.14132954780098</c:v>
                </c:pt>
                <c:pt idx="12929" formatCode="0.00">
                  <c:v>444.49486528497414</c:v>
                </c:pt>
                <c:pt idx="12930" formatCode="0.00">
                  <c:v>447.01383229296715</c:v>
                </c:pt>
                <c:pt idx="12931" formatCode="0.00">
                  <c:v>449.2942826404846</c:v>
                </c:pt>
                <c:pt idx="12932" formatCode="0.00">
                  <c:v>450.89602559798573</c:v>
                </c:pt>
                <c:pt idx="12933" formatCode="0.00">
                  <c:v>453.09536781124922</c:v>
                </c:pt>
                <c:pt idx="12934" formatCode="0.00">
                  <c:v>454.99248392554989</c:v>
                </c:pt>
                <c:pt idx="12935" formatCode="0.00">
                  <c:v>455.02615789473685</c:v>
                </c:pt>
                <c:pt idx="12936" formatCode="0.00">
                  <c:v>443.86222158242697</c:v>
                </c:pt>
                <c:pt idx="12937" formatCode="0.00">
                  <c:v>328.87898265284537</c:v>
                </c:pt>
                <c:pt idx="12938" formatCode="0.00">
                  <c:v>299.20732684165961</c:v>
                </c:pt>
                <c:pt idx="12939" formatCode="0.00">
                  <c:v>342.45331603672861</c:v>
                </c:pt>
                <c:pt idx="12940" formatCode="0.00">
                  <c:v>321.42476470588241</c:v>
                </c:pt>
                <c:pt idx="12941" formatCode="0.00">
                  <c:v>324.39361465721043</c:v>
                </c:pt>
                <c:pt idx="12942" formatCode="0.00">
                  <c:v>375.66789130434779</c:v>
                </c:pt>
                <c:pt idx="12943" formatCode="0.00">
                  <c:v>399.24216666666666</c:v>
                </c:pt>
                <c:pt idx="12944" formatCode="0.00">
                  <c:v>398.05095379537948</c:v>
                </c:pt>
                <c:pt idx="12945" formatCode="0.00">
                  <c:v>404.4777669538326</c:v>
                </c:pt>
                <c:pt idx="12946" formatCode="0.00">
                  <c:v>414.98117476158797</c:v>
                </c:pt>
                <c:pt idx="12947" formatCode="0.00">
                  <c:v>421.99186540600664</c:v>
                </c:pt>
                <c:pt idx="12948" formatCode="0.00">
                  <c:v>426.21752518947841</c:v>
                </c:pt>
                <c:pt idx="12949" formatCode="0.00">
                  <c:v>424.2663482142857</c:v>
                </c:pt>
                <c:pt idx="12950" formatCode="0.00">
                  <c:v>420.44788943488948</c:v>
                </c:pt>
                <c:pt idx="12951" formatCode="0.00">
                  <c:v>413.96424133303515</c:v>
                </c:pt>
                <c:pt idx="12952" formatCode="0.00">
                  <c:v>404.28162832848517</c:v>
                </c:pt>
                <c:pt idx="12953" formatCode="0.00">
                  <c:v>394.99149462365591</c:v>
                </c:pt>
                <c:pt idx="12954" formatCode="0.00">
                  <c:v>385.37398654708517</c:v>
                </c:pt>
                <c:pt idx="12955" formatCode="0.00">
                  <c:v>370.8065779816514</c:v>
                </c:pt>
                <c:pt idx="12956" formatCode="0.00">
                  <c:v>360.53510808396607</c:v>
                </c:pt>
                <c:pt idx="12957" formatCode="0.00">
                  <c:v>353.42411111111113</c:v>
                </c:pt>
                <c:pt idx="12958" formatCode="0.00">
                  <c:v>349.6113009708738</c:v>
                </c:pt>
                <c:pt idx="12959" formatCode="0.00">
                  <c:v>351.68481340341663</c:v>
                </c:pt>
                <c:pt idx="12960" formatCode="0.00">
                  <c:v>351.85535014066215</c:v>
                </c:pt>
                <c:pt idx="12961" formatCode="0.00">
                  <c:v>357.70110289389072</c:v>
                </c:pt>
                <c:pt idx="12962" formatCode="0.00">
                  <c:v>359.90124275745399</c:v>
                </c:pt>
                <c:pt idx="12963" formatCode="0.00">
                  <c:v>360.17443216080397</c:v>
                </c:pt>
                <c:pt idx="12964" formatCode="0.00">
                  <c:v>369.84052540966604</c:v>
                </c:pt>
                <c:pt idx="12965" formatCode="0.00">
                  <c:v>379.35609494451296</c:v>
                </c:pt>
                <c:pt idx="12966" formatCode="0.00">
                  <c:v>388.93715271539401</c:v>
                </c:pt>
                <c:pt idx="12967" formatCode="0.00">
                  <c:v>395.99575512274293</c:v>
                </c:pt>
                <c:pt idx="12968" formatCode="0.00">
                  <c:v>406.67169170199878</c:v>
                </c:pt>
                <c:pt idx="12969" formatCode="0.00">
                  <c:v>410.23672130487313</c:v>
                </c:pt>
                <c:pt idx="12970" formatCode="0.00">
                  <c:v>416.47594426494351</c:v>
                </c:pt>
                <c:pt idx="12971" formatCode="0.00">
                  <c:v>420.31573833671399</c:v>
                </c:pt>
                <c:pt idx="12972" formatCode="0.00">
                  <c:v>427.06255229955224</c:v>
                </c:pt>
                <c:pt idx="12973" formatCode="0.00">
                  <c:v>422.6736960081883</c:v>
                </c:pt>
                <c:pt idx="12974" formatCode="0.00">
                  <c:v>428.22750617283953</c:v>
                </c:pt>
                <c:pt idx="12975" formatCode="0.00">
                  <c:v>436.64356072832607</c:v>
                </c:pt>
                <c:pt idx="12976" formatCode="0.00">
                  <c:v>428.67412266112262</c:v>
                </c:pt>
                <c:pt idx="12977" formatCode="0.00">
                  <c:v>428.52084518828457</c:v>
                </c:pt>
                <c:pt idx="12978" formatCode="0.00">
                  <c:v>428.71300000000002</c:v>
                </c:pt>
                <c:pt idx="12979" formatCode="0.00">
                  <c:v>427.79334314763821</c:v>
                </c:pt>
                <c:pt idx="12980" formatCode="0.00">
                  <c:v>426.3864285105476</c:v>
                </c:pt>
                <c:pt idx="12981" formatCode="0.00">
                  <c:v>426.0360736209488</c:v>
                </c:pt>
                <c:pt idx="12982" formatCode="0.00">
                  <c:v>426.21714776409596</c:v>
                </c:pt>
                <c:pt idx="12983" formatCode="0.00">
                  <c:v>425.13112649424033</c:v>
                </c:pt>
                <c:pt idx="12984" formatCode="0.00">
                  <c:v>424.36563272886173</c:v>
                </c:pt>
                <c:pt idx="12985" formatCode="0.00">
                  <c:v>422.88456970362239</c:v>
                </c:pt>
                <c:pt idx="12986" formatCode="0.00">
                  <c:v>424.39210875799694</c:v>
                </c:pt>
                <c:pt idx="12987" formatCode="0.00">
                  <c:v>426.79830259365997</c:v>
                </c:pt>
                <c:pt idx="12988" formatCode="0.00">
                  <c:v>429.41986274509804</c:v>
                </c:pt>
                <c:pt idx="12989" formatCode="0.00">
                  <c:v>431.18086034019694</c:v>
                </c:pt>
                <c:pt idx="12990" formatCode="0.00">
                  <c:v>432.9843160854893</c:v>
                </c:pt>
                <c:pt idx="12991" formatCode="0.00">
                  <c:v>434.88110578661849</c:v>
                </c:pt>
                <c:pt idx="12992" formatCode="0.00">
                  <c:v>437.1608201634877</c:v>
                </c:pt>
                <c:pt idx="12993" formatCode="0.00">
                  <c:v>440.06787109285881</c:v>
                </c:pt>
                <c:pt idx="12994" formatCode="0.00">
                  <c:v>441.24861109837201</c:v>
                </c:pt>
                <c:pt idx="12995" formatCode="0.00">
                  <c:v>443.10420221096268</c:v>
                </c:pt>
                <c:pt idx="12996" formatCode="0.00">
                  <c:v>445.61223664122139</c:v>
                </c:pt>
                <c:pt idx="12997" formatCode="0.00">
                  <c:v>446.46886527293844</c:v>
                </c:pt>
                <c:pt idx="12998" formatCode="0.00">
                  <c:v>447.25600373134336</c:v>
                </c:pt>
                <c:pt idx="12999" formatCode="0.00">
                  <c:v>447.31594874795223</c:v>
                </c:pt>
                <c:pt idx="13000" formatCode="0.00">
                  <c:v>448.54527699530513</c:v>
                </c:pt>
                <c:pt idx="13001" formatCode="0.00">
                  <c:v>447.64634901222956</c:v>
                </c:pt>
                <c:pt idx="13002" formatCode="0.00">
                  <c:v>443.15140545625587</c:v>
                </c:pt>
                <c:pt idx="13003" formatCode="0.00">
                  <c:v>443.60989922480627</c:v>
                </c:pt>
                <c:pt idx="13004" formatCode="0.00">
                  <c:v>447.49519723588662</c:v>
                </c:pt>
                <c:pt idx="13005" formatCode="0.00">
                  <c:v>447.6990871591704</c:v>
                </c:pt>
                <c:pt idx="13006" formatCode="0.00">
                  <c:v>447.4002832369942</c:v>
                </c:pt>
                <c:pt idx="13007" formatCode="0.00">
                  <c:v>448.65803554230683</c:v>
                </c:pt>
                <c:pt idx="13008" formatCode="0.00">
                  <c:v>448.94152303523038</c:v>
                </c:pt>
                <c:pt idx="13009" formatCode="0.00">
                  <c:v>447.52648039215688</c:v>
                </c:pt>
                <c:pt idx="13010" formatCode="0.00">
                  <c:v>448.67024653617773</c:v>
                </c:pt>
                <c:pt idx="13011" formatCode="0.00">
                  <c:v>454.35846837643993</c:v>
                </c:pt>
                <c:pt idx="13012" formatCode="0.00">
                  <c:v>446.63733183664743</c:v>
                </c:pt>
                <c:pt idx="13013" formatCode="0.00">
                  <c:v>446.47338769490091</c:v>
                </c:pt>
                <c:pt idx="13014" formatCode="0.00">
                  <c:v>448.09641979663832</c:v>
                </c:pt>
                <c:pt idx="13015" formatCode="0.00">
                  <c:v>450.57620657759514</c:v>
                </c:pt>
                <c:pt idx="13016" formatCode="0.00">
                  <c:v>453.73054636233945</c:v>
                </c:pt>
                <c:pt idx="13017" formatCode="0.00">
                  <c:v>451.12753476586261</c:v>
                </c:pt>
                <c:pt idx="13018" formatCode="0.00">
                  <c:v>451.7846862586137</c:v>
                </c:pt>
                <c:pt idx="13019" formatCode="0.00">
                  <c:v>452.0788482142857</c:v>
                </c:pt>
                <c:pt idx="13020" formatCode="0.00">
                  <c:v>446.01555102040817</c:v>
                </c:pt>
                <c:pt idx="13021" formatCode="0.00">
                  <c:v>444.67775527339751</c:v>
                </c:pt>
                <c:pt idx="13022" formatCode="0.00">
                  <c:v>444.46090382244142</c:v>
                </c:pt>
                <c:pt idx="13023" formatCode="0.00">
                  <c:v>446.6792881915772</c:v>
                </c:pt>
                <c:pt idx="13024" formatCode="0.00">
                  <c:v>450.81415990057991</c:v>
                </c:pt>
                <c:pt idx="13025" formatCode="0.00">
                  <c:v>454.87545314452314</c:v>
                </c:pt>
                <c:pt idx="13026" formatCode="0.00">
                  <c:v>451.23651340033501</c:v>
                </c:pt>
                <c:pt idx="13027" formatCode="0.00">
                  <c:v>453.14841666666666</c:v>
                </c:pt>
                <c:pt idx="13028" formatCode="0.00">
                  <c:v>455.09578705857479</c:v>
                </c:pt>
                <c:pt idx="13029" formatCode="0.00">
                  <c:v>454.90685237183578</c:v>
                </c:pt>
                <c:pt idx="13030" formatCode="0.00">
                  <c:v>453.89177166702331</c:v>
                </c:pt>
                <c:pt idx="13031" formatCode="0.00">
                  <c:v>455.72524182444067</c:v>
                </c:pt>
                <c:pt idx="13032" formatCode="0.00">
                  <c:v>455.94543243243243</c:v>
                </c:pt>
                <c:pt idx="13033" formatCode="0.00">
                  <c:v>457.12169565217386</c:v>
                </c:pt>
                <c:pt idx="13034" formatCode="0.00">
                  <c:v>458.53866622979473</c:v>
                </c:pt>
                <c:pt idx="13035" formatCode="0.00">
                  <c:v>460.60310096575938</c:v>
                </c:pt>
                <c:pt idx="13036" formatCode="0.00">
                  <c:v>461.35320732245259</c:v>
                </c:pt>
                <c:pt idx="13037" formatCode="0.00">
                  <c:v>464.28998958102414</c:v>
                </c:pt>
                <c:pt idx="13038" formatCode="0.00">
                  <c:v>467.62451960784313</c:v>
                </c:pt>
                <c:pt idx="13039" formatCode="0.00">
                  <c:v>466.7888620689655</c:v>
                </c:pt>
                <c:pt idx="13040" formatCode="0.00">
                  <c:v>469.48275489093771</c:v>
                </c:pt>
                <c:pt idx="13041" formatCode="0.00">
                  <c:v>471.31272905847828</c:v>
                </c:pt>
                <c:pt idx="13042" formatCode="0.00">
                  <c:v>470.02660544217696</c:v>
                </c:pt>
                <c:pt idx="13043" formatCode="0.00">
                  <c:v>472.87604644808738</c:v>
                </c:pt>
                <c:pt idx="13044" formatCode="0.00">
                  <c:v>474.00157142857137</c:v>
                </c:pt>
                <c:pt idx="13045" formatCode="0.00">
                  <c:v>476.1329219646546</c:v>
                </c:pt>
                <c:pt idx="13046" formatCode="0.00">
                  <c:v>476.53246556093075</c:v>
                </c:pt>
                <c:pt idx="13047" formatCode="0.00">
                  <c:v>473.3506848428836</c:v>
                </c:pt>
                <c:pt idx="13048" formatCode="0.00">
                  <c:v>475.43941946697566</c:v>
                </c:pt>
                <c:pt idx="13049" formatCode="0.00">
                  <c:v>480.20888945657225</c:v>
                </c:pt>
                <c:pt idx="13050" formatCode="0.00">
                  <c:v>473.822451927543</c:v>
                </c:pt>
                <c:pt idx="13051" formatCode="0.00">
                  <c:v>482.64520260223054</c:v>
                </c:pt>
                <c:pt idx="13052" formatCode="0.00">
                  <c:v>481.59197174617884</c:v>
                </c:pt>
                <c:pt idx="13053" formatCode="0.00">
                  <c:v>479.29194372693729</c:v>
                </c:pt>
                <c:pt idx="13054" formatCode="0.00">
                  <c:v>477.57564262893663</c:v>
                </c:pt>
                <c:pt idx="13055" formatCode="0.00">
                  <c:v>480.47296380909302</c:v>
                </c:pt>
                <c:pt idx="13056" formatCode="0.00">
                  <c:v>480.83993166592228</c:v>
                </c:pt>
                <c:pt idx="13057" formatCode="0.00">
                  <c:v>485.5124499449945</c:v>
                </c:pt>
                <c:pt idx="13058" formatCode="0.00">
                  <c:v>490.34816958306334</c:v>
                </c:pt>
                <c:pt idx="13059" formatCode="0.00">
                  <c:v>493.88331116794546</c:v>
                </c:pt>
                <c:pt idx="13060" formatCode="0.00">
                  <c:v>496.11247643979056</c:v>
                </c:pt>
                <c:pt idx="13061" formatCode="0.00">
                  <c:v>497.65467528438472</c:v>
                </c:pt>
                <c:pt idx="13062" formatCode="0.00">
                  <c:v>497.90751132421957</c:v>
                </c:pt>
                <c:pt idx="13063" formatCode="0.00">
                  <c:v>499.03690076643812</c:v>
                </c:pt>
                <c:pt idx="13064" formatCode="0.00">
                  <c:v>498.58582521947329</c:v>
                </c:pt>
                <c:pt idx="13065" formatCode="0.00">
                  <c:v>499.51736681222707</c:v>
                </c:pt>
                <c:pt idx="13066" formatCode="0.00">
                  <c:v>499.6504876360039</c:v>
                </c:pt>
                <c:pt idx="13067" formatCode="0.00">
                  <c:v>499.5292279833763</c:v>
                </c:pt>
                <c:pt idx="13068" formatCode="0.00">
                  <c:v>500.06251282561146</c:v>
                </c:pt>
                <c:pt idx="13069" formatCode="0.00">
                  <c:v>500.45133699780143</c:v>
                </c:pt>
                <c:pt idx="13070" formatCode="0.00">
                  <c:v>500.31018875502008</c:v>
                </c:pt>
                <c:pt idx="13071" formatCode="0.00">
                  <c:v>500.8334559209199</c:v>
                </c:pt>
                <c:pt idx="13072" formatCode="0.00">
                  <c:v>501.03326342451879</c:v>
                </c:pt>
                <c:pt idx="13073" formatCode="0.00">
                  <c:v>502.00668763999187</c:v>
                </c:pt>
                <c:pt idx="13074" formatCode="0.00">
                  <c:v>502.88799999999998</c:v>
                </c:pt>
                <c:pt idx="13075" formatCode="0.00">
                  <c:v>503.41108523780116</c:v>
                </c:pt>
                <c:pt idx="13076" formatCode="0.00">
                  <c:v>504.07062466376993</c:v>
                </c:pt>
                <c:pt idx="13077" formatCode="0.00">
                  <c:v>504.73255028107434</c:v>
                </c:pt>
                <c:pt idx="13078" formatCode="0.00">
                  <c:v>505.65144057849517</c:v>
                </c:pt>
                <c:pt idx="13079" formatCode="0.00">
                  <c:v>506.91207192575399</c:v>
                </c:pt>
                <c:pt idx="13080" formatCode="0.00">
                  <c:v>507.862787685775</c:v>
                </c:pt>
                <c:pt idx="13081" formatCode="0.00">
                  <c:v>508.80055868544599</c:v>
                </c:pt>
                <c:pt idx="13082" formatCode="0.00">
                  <c:v>509.50742179789739</c:v>
                </c:pt>
                <c:pt idx="13083" formatCode="0.00">
                  <c:v>511.1795588615783</c:v>
                </c:pt>
                <c:pt idx="13084" formatCode="0.00">
                  <c:v>513.2258927410619</c:v>
                </c:pt>
                <c:pt idx="13085" formatCode="0.00">
                  <c:v>515.53564315262372</c:v>
                </c:pt>
                <c:pt idx="13086" formatCode="0.00">
                  <c:v>518.11391843428828</c:v>
                </c:pt>
                <c:pt idx="13087" formatCode="0.00">
                  <c:v>520.11084757302876</c:v>
                </c:pt>
                <c:pt idx="13088" formatCode="0.00">
                  <c:v>521.490503308337</c:v>
                </c:pt>
                <c:pt idx="13089" formatCode="0.00">
                  <c:v>522.40213476432848</c:v>
                </c:pt>
                <c:pt idx="13090" formatCode="0.00">
                  <c:v>523.31983836589711</c:v>
                </c:pt>
                <c:pt idx="13091" formatCode="0.00">
                  <c:v>523.72295767431501</c:v>
                </c:pt>
                <c:pt idx="13092" formatCode="0.00">
                  <c:v>524.13031843575425</c:v>
                </c:pt>
                <c:pt idx="13093" formatCode="0.00">
                  <c:v>524.0501947120772</c:v>
                </c:pt>
                <c:pt idx="13094" formatCode="0.00">
                  <c:v>524.58747764547297</c:v>
                </c:pt>
                <c:pt idx="13095" formatCode="0.00">
                  <c:v>525.75073075191358</c:v>
                </c:pt>
                <c:pt idx="13096" formatCode="0.00">
                  <c:v>526.01807671480151</c:v>
                </c:pt>
                <c:pt idx="13097" formatCode="0.00">
                  <c:v>527.31525988700571</c:v>
                </c:pt>
                <c:pt idx="13098" formatCode="0.00">
                  <c:v>528.33766063348423</c:v>
                </c:pt>
                <c:pt idx="13099" formatCode="0.00">
                  <c:v>528.98865118912806</c:v>
                </c:pt>
                <c:pt idx="13100" formatCode="0.00">
                  <c:v>515.40640734028102</c:v>
                </c:pt>
                <c:pt idx="13101" formatCode="0.00">
                  <c:v>440.18957617231331</c:v>
                </c:pt>
                <c:pt idx="13102" formatCode="0.00">
                  <c:v>406.50609115221755</c:v>
                </c:pt>
                <c:pt idx="13103" formatCode="0.00">
                  <c:v>435.80177961555654</c:v>
                </c:pt>
                <c:pt idx="13104" formatCode="0.00">
                  <c:v>384.50458919876053</c:v>
                </c:pt>
                <c:pt idx="13105" formatCode="0.00">
                  <c:v>388.88398560354375</c:v>
                </c:pt>
                <c:pt idx="13106" formatCode="0.00">
                  <c:v>398.1776341463414</c:v>
                </c:pt>
                <c:pt idx="13107" formatCode="0.00">
                  <c:v>399.9635421553441</c:v>
                </c:pt>
                <c:pt idx="13108" formatCode="0.00">
                  <c:v>406.56794505494503</c:v>
                </c:pt>
                <c:pt idx="13109" formatCode="0.00">
                  <c:v>423.31017909468625</c:v>
                </c:pt>
                <c:pt idx="13110" formatCode="0.00">
                  <c:v>446.54057793764991</c:v>
                </c:pt>
                <c:pt idx="13111" formatCode="0.00">
                  <c:v>462.93453245061863</c:v>
                </c:pt>
                <c:pt idx="13112" formatCode="0.00">
                  <c:v>468.45656052461834</c:v>
                </c:pt>
                <c:pt idx="13113" formatCode="0.00">
                  <c:v>471.7199737683942</c:v>
                </c:pt>
                <c:pt idx="13114" formatCode="0.00">
                  <c:v>473.28510236886638</c:v>
                </c:pt>
                <c:pt idx="13115" formatCode="0.00">
                  <c:v>475.86221973850695</c:v>
                </c:pt>
                <c:pt idx="13116" formatCode="0.00">
                  <c:v>478.6636719865603</c:v>
                </c:pt>
                <c:pt idx="13117" formatCode="0.00">
                  <c:v>481.27221658986178</c:v>
                </c:pt>
                <c:pt idx="13118" formatCode="0.00">
                  <c:v>483.68821902377971</c:v>
                </c:pt>
                <c:pt idx="13119" formatCode="0.00">
                  <c:v>484.87417475525933</c:v>
                </c:pt>
                <c:pt idx="13120" formatCode="0.00">
                  <c:v>486.38204018321881</c:v>
                </c:pt>
                <c:pt idx="13121" formatCode="0.00">
                  <c:v>486.15362500000009</c:v>
                </c:pt>
                <c:pt idx="13122" formatCode="0.00">
                  <c:v>485.06493992490624</c:v>
                </c:pt>
                <c:pt idx="13123" formatCode="0.00">
                  <c:v>482.26900584917485</c:v>
                </c:pt>
                <c:pt idx="13124" formatCode="0.00">
                  <c:v>479.42171021775545</c:v>
                </c:pt>
                <c:pt idx="13125" formatCode="0.00">
                  <c:v>475.43587513116483</c:v>
                </c:pt>
                <c:pt idx="13126" formatCode="0.00">
                  <c:v>471.95628703703704</c:v>
                </c:pt>
                <c:pt idx="13127" formatCode="0.00">
                  <c:v>469.51817095821025</c:v>
                </c:pt>
                <c:pt idx="13128" formatCode="0.00">
                  <c:v>466.49712698412702</c:v>
                </c:pt>
                <c:pt idx="13129" formatCode="0.00">
                  <c:v>464.0430297113752</c:v>
                </c:pt>
                <c:pt idx="13130" formatCode="0.00">
                  <c:v>463.56569320843096</c:v>
                </c:pt>
                <c:pt idx="13131" formatCode="0.00">
                  <c:v>464.34811319948739</c:v>
                </c:pt>
                <c:pt idx="13132" formatCode="0.00">
                  <c:v>465.72629046087889</c:v>
                </c:pt>
                <c:pt idx="13133" formatCode="0.00">
                  <c:v>467.10079857972886</c:v>
                </c:pt>
                <c:pt idx="13134" formatCode="0.00">
                  <c:v>469.34741348023334</c:v>
                </c:pt>
                <c:pt idx="13135" formatCode="0.00">
                  <c:v>470.95930071599048</c:v>
                </c:pt>
                <c:pt idx="13136" formatCode="0.00">
                  <c:v>472.85029035068612</c:v>
                </c:pt>
                <c:pt idx="13137" formatCode="0.00">
                  <c:v>472.72430301705299</c:v>
                </c:pt>
                <c:pt idx="13138" formatCode="0.00">
                  <c:v>474.15391308165061</c:v>
                </c:pt>
                <c:pt idx="13139" formatCode="0.00">
                  <c:v>476.09176184181536</c:v>
                </c:pt>
                <c:pt idx="13140" formatCode="0.00">
                  <c:v>478.20084530386742</c:v>
                </c:pt>
                <c:pt idx="13141" formatCode="0.00">
                  <c:v>479.54583780785447</c:v>
                </c:pt>
                <c:pt idx="13142" formatCode="0.00">
                  <c:v>480.04739447907383</c:v>
                </c:pt>
                <c:pt idx="13143" formatCode="0.00">
                  <c:v>480.83993166592228</c:v>
                </c:pt>
                <c:pt idx="13144" formatCode="0.00">
                  <c:v>480.49776702508962</c:v>
                </c:pt>
                <c:pt idx="13145" formatCode="0.00">
                  <c:v>481.69201234567902</c:v>
                </c:pt>
                <c:pt idx="13146" formatCode="0.00">
                  <c:v>482.26356205035978</c:v>
                </c:pt>
                <c:pt idx="13147" formatCode="0.00">
                  <c:v>483.15064044943819</c:v>
                </c:pt>
                <c:pt idx="13148" formatCode="0.00">
                  <c:v>483.84461550526549</c:v>
                </c:pt>
                <c:pt idx="13149" formatCode="0.00">
                  <c:v>484.6991476689717</c:v>
                </c:pt>
                <c:pt idx="13150" formatCode="0.00">
                  <c:v>484.74306202924237</c:v>
                </c:pt>
                <c:pt idx="13151" formatCode="0.00">
                  <c:v>487.84790773286471</c:v>
                </c:pt>
                <c:pt idx="13152" formatCode="0.00">
                  <c:v>488.72593888166455</c:v>
                </c:pt>
                <c:pt idx="13153" formatCode="0.00">
                  <c:v>489.79520140515223</c:v>
                </c:pt>
                <c:pt idx="13154" formatCode="0.00">
                  <c:v>491.06212207357862</c:v>
                </c:pt>
                <c:pt idx="13155" formatCode="0.00">
                  <c:v>491.32873498964807</c:v>
                </c:pt>
                <c:pt idx="13156" formatCode="0.00">
                  <c:v>491.18444319344934</c:v>
                </c:pt>
                <c:pt idx="13157" formatCode="0.00">
                  <c:v>493.00509367493993</c:v>
                </c:pt>
                <c:pt idx="13158" formatCode="0.00">
                  <c:v>493.29223861852432</c:v>
                </c:pt>
                <c:pt idx="13159" formatCode="0.00">
                  <c:v>494.80484507590501</c:v>
                </c:pt>
                <c:pt idx="13160" formatCode="0.00">
                  <c:v>495.32942512077301</c:v>
                </c:pt>
                <c:pt idx="13161" formatCode="0.00">
                  <c:v>495.2619414934565</c:v>
                </c:pt>
                <c:pt idx="13162" formatCode="0.00">
                  <c:v>495.05716009236113</c:v>
                </c:pt>
                <c:pt idx="13163" formatCode="0.00">
                  <c:v>494.59021226142278</c:v>
                </c:pt>
                <c:pt idx="13164" formatCode="0.00">
                  <c:v>494.77001024946816</c:v>
                </c:pt>
                <c:pt idx="13165" formatCode="0.00">
                  <c:v>494.63945348837211</c:v>
                </c:pt>
                <c:pt idx="13166" formatCode="0.00">
                  <c:v>495.26887721002532</c:v>
                </c:pt>
                <c:pt idx="13167" formatCode="0.00">
                  <c:v>495.97501052016372</c:v>
                </c:pt>
                <c:pt idx="13168" formatCode="0.00">
                  <c:v>496.0676554753075</c:v>
                </c:pt>
                <c:pt idx="13169" formatCode="0.00">
                  <c:v>495.92381928655431</c:v>
                </c:pt>
                <c:pt idx="13170" formatCode="0.00">
                  <c:v>496.38738423645333</c:v>
                </c:pt>
                <c:pt idx="13171" formatCode="0.00">
                  <c:v>496.90995411392413</c:v>
                </c:pt>
                <c:pt idx="13172" formatCode="0.00">
                  <c:v>497.73674429223746</c:v>
                </c:pt>
                <c:pt idx="13173" formatCode="0.00">
                  <c:v>499.25691703230956</c:v>
                </c:pt>
                <c:pt idx="13174" formatCode="0.00">
                  <c:v>499.86582905296956</c:v>
                </c:pt>
                <c:pt idx="13175" formatCode="0.00">
                  <c:v>500.37727850655898</c:v>
                </c:pt>
                <c:pt idx="13176" formatCode="0.00">
                  <c:v>501.01858035714287</c:v>
                </c:pt>
                <c:pt idx="13177" formatCode="0.00">
                  <c:v>501.19981094324208</c:v>
                </c:pt>
                <c:pt idx="13178" formatCode="0.00">
                  <c:v>501.73007016823959</c:v>
                </c:pt>
                <c:pt idx="13179" formatCode="0.00">
                  <c:v>502.73667607665362</c:v>
                </c:pt>
                <c:pt idx="13180" formatCode="0.00">
                  <c:v>504.09350496688745</c:v>
                </c:pt>
                <c:pt idx="13181" formatCode="0.00">
                  <c:v>504.85655509355507</c:v>
                </c:pt>
                <c:pt idx="13182" formatCode="0.00">
                  <c:v>506.13040763932366</c:v>
                </c:pt>
                <c:pt idx="13183" formatCode="0.00">
                  <c:v>507.26929458665546</c:v>
                </c:pt>
                <c:pt idx="13184" formatCode="0.00">
                  <c:v>507.85480016863409</c:v>
                </c:pt>
                <c:pt idx="13185" formatCode="0.00">
                  <c:v>508.44098135988139</c:v>
                </c:pt>
                <c:pt idx="13186" formatCode="0.00">
                  <c:v>509.3686690065943</c:v>
                </c:pt>
                <c:pt idx="13187" formatCode="0.00">
                  <c:v>510.43796793501502</c:v>
                </c:pt>
                <c:pt idx="13188" formatCode="0.00">
                  <c:v>510.82626464906633</c:v>
                </c:pt>
                <c:pt idx="13189" formatCode="0.00">
                  <c:v>512.26839257981021</c:v>
                </c:pt>
                <c:pt idx="13190" formatCode="0.00">
                  <c:v>514.68226744690082</c:v>
                </c:pt>
                <c:pt idx="13191" formatCode="0.00">
                  <c:v>515.18673803307229</c:v>
                </c:pt>
                <c:pt idx="13192" formatCode="0.00">
                  <c:v>514.73050054620933</c:v>
                </c:pt>
                <c:pt idx="13193" formatCode="0.00">
                  <c:v>514.73724375274014</c:v>
                </c:pt>
                <c:pt idx="13194" formatCode="0.00">
                  <c:v>515.23827472527478</c:v>
                </c:pt>
                <c:pt idx="13195" formatCode="0.00">
                  <c:v>517.0843499229245</c:v>
                </c:pt>
                <c:pt idx="13196" formatCode="0.00">
                  <c:v>516.48343900286795</c:v>
                </c:pt>
                <c:pt idx="13197" formatCode="0.00">
                  <c:v>518.68687944358589</c:v>
                </c:pt>
                <c:pt idx="13198" formatCode="0.00">
                  <c:v>519.4407667329358</c:v>
                </c:pt>
                <c:pt idx="13199" formatCode="0.00">
                  <c:v>520.77719262204562</c:v>
                </c:pt>
                <c:pt idx="13200" formatCode="0.00">
                  <c:v>519.81019584897342</c:v>
                </c:pt>
                <c:pt idx="13201" formatCode="0.00">
                  <c:v>520.13780722626132</c:v>
                </c:pt>
                <c:pt idx="13202" formatCode="0.00">
                  <c:v>520.34801314636297</c:v>
                </c:pt>
                <c:pt idx="13203" formatCode="0.00">
                  <c:v>520.26566710211193</c:v>
                </c:pt>
                <c:pt idx="13204" formatCode="0.00">
                  <c:v>521.61103710094915</c:v>
                </c:pt>
                <c:pt idx="13205" formatCode="0.00">
                  <c:v>521.92039953221354</c:v>
                </c:pt>
                <c:pt idx="13206" formatCode="0.00">
                  <c:v>522.17453685092141</c:v>
                </c:pt>
                <c:pt idx="13207" formatCode="0.00">
                  <c:v>522.82779950392728</c:v>
                </c:pt>
                <c:pt idx="13208" formatCode="0.00">
                  <c:v>524.13378823769665</c:v>
                </c:pt>
                <c:pt idx="13209" formatCode="0.00">
                  <c:v>524.57943710755524</c:v>
                </c:pt>
                <c:pt idx="13210" formatCode="0.00">
                  <c:v>525.01310054293185</c:v>
                </c:pt>
                <c:pt idx="13211" formatCode="0.00">
                  <c:v>525.44016693418951</c:v>
                </c:pt>
                <c:pt idx="13212" formatCode="0.00">
                  <c:v>525.10317875075327</c:v>
                </c:pt>
                <c:pt idx="13213" formatCode="0.00">
                  <c:v>524.43907472880687</c:v>
                </c:pt>
                <c:pt idx="13214" formatCode="0.00">
                  <c:v>523.99713017276019</c:v>
                </c:pt>
                <c:pt idx="13215" formatCode="0.00">
                  <c:v>525.25499718139724</c:v>
                </c:pt>
                <c:pt idx="13216" formatCode="0.00">
                  <c:v>525.18907906413892</c:v>
                </c:pt>
                <c:pt idx="13217" formatCode="0.00">
                  <c:v>524.87162974939372</c:v>
                </c:pt>
                <c:pt idx="13218" formatCode="0.00">
                  <c:v>525.7181074179166</c:v>
                </c:pt>
                <c:pt idx="13219" formatCode="0.00">
                  <c:v>525.53647083926046</c:v>
                </c:pt>
                <c:pt idx="13220" formatCode="0.00">
                  <c:v>524.92619869441057</c:v>
                </c:pt>
                <c:pt idx="13221" formatCode="0.00">
                  <c:v>524.30430791307924</c:v>
                </c:pt>
                <c:pt idx="13222" formatCode="0.00">
                  <c:v>524.27252626158611</c:v>
                </c:pt>
                <c:pt idx="13223" formatCode="0.00">
                  <c:v>524.57392001657695</c:v>
                </c:pt>
                <c:pt idx="13224" formatCode="0.00">
                  <c:v>524.08792195629565</c:v>
                </c:pt>
                <c:pt idx="13225" formatCode="0.00">
                  <c:v>522.87571434546214</c:v>
                </c:pt>
                <c:pt idx="13226" formatCode="0.00">
                  <c:v>521.53223481185626</c:v>
                </c:pt>
                <c:pt idx="13227" formatCode="0.00">
                  <c:v>523.11770762085712</c:v>
                </c:pt>
                <c:pt idx="13228" formatCode="0.00">
                  <c:v>524.71261815867638</c:v>
                </c:pt>
                <c:pt idx="13229" formatCode="0.00">
                  <c:v>525.97465317426509</c:v>
                </c:pt>
                <c:pt idx="13230" formatCode="0.00">
                  <c:v>527.71747250160502</c:v>
                </c:pt>
                <c:pt idx="13231" formatCode="0.00">
                  <c:v>528.38241100601897</c:v>
                </c:pt>
                <c:pt idx="13232" formatCode="0.00">
                  <c:v>529.41036671703012</c:v>
                </c:pt>
                <c:pt idx="13233" formatCode="0.00">
                  <c:v>530.23818422193324</c:v>
                </c:pt>
                <c:pt idx="13234" formatCode="0.00">
                  <c:v>531.25228649118992</c:v>
                </c:pt>
                <c:pt idx="13235" formatCode="0.00">
                  <c:v>531.46352424639588</c:v>
                </c:pt>
                <c:pt idx="13236" formatCode="0.00">
                  <c:v>532.15858210918668</c:v>
                </c:pt>
                <c:pt idx="13237" formatCode="0.00">
                  <c:v>532.6160576330841</c:v>
                </c:pt>
                <c:pt idx="13238" formatCode="0.00">
                  <c:v>533.04666445916121</c:v>
                </c:pt>
                <c:pt idx="13239" formatCode="0.00">
                  <c:v>532.87069656699896</c:v>
                </c:pt>
                <c:pt idx="13240" formatCode="0.00">
                  <c:v>532.44879204621202</c:v>
                </c:pt>
                <c:pt idx="13241" formatCode="0.00">
                  <c:v>533.77035294117661</c:v>
                </c:pt>
                <c:pt idx="13242" formatCode="0.00">
                  <c:v>535.43758100558671</c:v>
                </c:pt>
                <c:pt idx="13243" formatCode="0.00">
                  <c:v>536.98724412094077</c:v>
                </c:pt>
                <c:pt idx="13244" formatCode="0.00">
                  <c:v>538.29695061728398</c:v>
                </c:pt>
                <c:pt idx="13245" formatCode="0.00">
                  <c:v>539.60868248257259</c:v>
                </c:pt>
                <c:pt idx="13246" formatCode="0.00">
                  <c:v>540.39222107158935</c:v>
                </c:pt>
                <c:pt idx="13247" formatCode="0.00">
                  <c:v>538.01345055192621</c:v>
                </c:pt>
                <c:pt idx="13248" formatCode="0.00">
                  <c:v>541.25894777127428</c:v>
                </c:pt>
                <c:pt idx="13249" formatCode="0.00">
                  <c:v>542.85791677912744</c:v>
                </c:pt>
                <c:pt idx="13250" formatCode="0.00">
                  <c:v>543.21257322551673</c:v>
                </c:pt>
                <c:pt idx="13251" formatCode="0.00">
                  <c:v>545.56603199820995</c:v>
                </c:pt>
                <c:pt idx="13252" formatCode="0.00">
                  <c:v>546.4981991987537</c:v>
                </c:pt>
                <c:pt idx="13253" formatCode="0.00">
                  <c:v>546.16233628318594</c:v>
                </c:pt>
                <c:pt idx="13254" formatCode="0.00">
                  <c:v>546.1799962645573</c:v>
                </c:pt>
                <c:pt idx="13255" formatCode="0.00">
                  <c:v>545.85999453551926</c:v>
                </c:pt>
                <c:pt idx="13256" formatCode="0.00">
                  <c:v>544.77494094659153</c:v>
                </c:pt>
                <c:pt idx="13257" formatCode="0.00">
                  <c:v>543.79678378378389</c:v>
                </c:pt>
                <c:pt idx="13258" formatCode="0.00">
                  <c:v>541.57850830995039</c:v>
                </c:pt>
                <c:pt idx="13259" formatCode="0.00">
                  <c:v>540.6693981042655</c:v>
                </c:pt>
                <c:pt idx="13260" formatCode="0.00">
                  <c:v>539.64555213932488</c:v>
                </c:pt>
                <c:pt idx="13261" formatCode="0.00">
                  <c:v>538.81945161290344</c:v>
                </c:pt>
                <c:pt idx="13262" formatCode="0.00">
                  <c:v>537.28721437795957</c:v>
                </c:pt>
                <c:pt idx="13263" formatCode="0.00">
                  <c:v>536.23076627856847</c:v>
                </c:pt>
                <c:pt idx="13264" formatCode="0.00">
                  <c:v>534.64081141868519</c:v>
                </c:pt>
                <c:pt idx="13265" formatCode="0.00">
                  <c:v>533.40067093553296</c:v>
                </c:pt>
                <c:pt idx="13266" formatCode="0.00">
                  <c:v>532.27089588324986</c:v>
                </c:pt>
                <c:pt idx="13267" formatCode="0.00">
                  <c:v>531.73462694073919</c:v>
                </c:pt>
                <c:pt idx="13268" formatCode="0.00">
                  <c:v>531.70729198682773</c:v>
                </c:pt>
                <c:pt idx="13269" formatCode="0.00">
                  <c:v>531.8014869872078</c:v>
                </c:pt>
                <c:pt idx="13270" formatCode="0.00">
                  <c:v>532.78090068720917</c:v>
                </c:pt>
                <c:pt idx="13271" formatCode="0.00">
                  <c:v>531.77876074849632</c:v>
                </c:pt>
                <c:pt idx="13272" formatCode="0.00">
                  <c:v>531.22817996870117</c:v>
                </c:pt>
                <c:pt idx="13273" formatCode="0.00">
                  <c:v>533.2969506172841</c:v>
                </c:pt>
                <c:pt idx="13274" formatCode="0.00">
                  <c:v>536.28001216764324</c:v>
                </c:pt>
                <c:pt idx="13275" formatCode="0.00">
                  <c:v>538.1304276672696</c:v>
                </c:pt>
                <c:pt idx="13276" formatCode="0.00">
                  <c:v>540.37310891763116</c:v>
                </c:pt>
                <c:pt idx="13277" formatCode="0.00">
                  <c:v>542.50525688909136</c:v>
                </c:pt>
                <c:pt idx="13278" formatCode="0.00">
                  <c:v>544.01551256281402</c:v>
                </c:pt>
                <c:pt idx="13279" formatCode="0.00">
                  <c:v>546.01070852428973</c:v>
                </c:pt>
                <c:pt idx="13280" formatCode="0.00">
                  <c:v>547.41817241379317</c:v>
                </c:pt>
                <c:pt idx="13281" formatCode="0.00">
                  <c:v>547.65373305670823</c:v>
                </c:pt>
                <c:pt idx="13282" formatCode="0.00">
                  <c:v>547.59687245841042</c:v>
                </c:pt>
                <c:pt idx="13283" formatCode="0.00">
                  <c:v>547.70669786839676</c:v>
                </c:pt>
                <c:pt idx="13284" formatCode="0.00">
                  <c:v>546.62783975847674</c:v>
                </c:pt>
                <c:pt idx="13285" formatCode="0.00">
                  <c:v>545.80345401629813</c:v>
                </c:pt>
                <c:pt idx="13286" formatCode="0.00">
                  <c:v>543.30583380018686</c:v>
                </c:pt>
                <c:pt idx="13287" formatCode="0.00">
                  <c:v>534.26001893850844</c:v>
                </c:pt>
                <c:pt idx="13288" formatCode="0.00">
                  <c:v>539.00269072164951</c:v>
                </c:pt>
                <c:pt idx="13289" formatCode="0.00">
                  <c:v>536.17610725181896</c:v>
                </c:pt>
                <c:pt idx="13290" formatCode="0.00">
                  <c:v>532.01429198966423</c:v>
                </c:pt>
                <c:pt idx="13291" formatCode="0.00">
                  <c:v>530.07564692054541</c:v>
                </c:pt>
                <c:pt idx="13292" formatCode="0.00">
                  <c:v>526.0318191013879</c:v>
                </c:pt>
                <c:pt idx="13293" formatCode="0.00">
                  <c:v>524.99535294117663</c:v>
                </c:pt>
                <c:pt idx="13294" formatCode="0.00">
                  <c:v>523.70123529411774</c:v>
                </c:pt>
                <c:pt idx="13295" formatCode="0.00">
                  <c:v>520.43358823529422</c:v>
                </c:pt>
                <c:pt idx="13296" formatCode="0.00">
                  <c:v>519.50618288669489</c:v>
                </c:pt>
                <c:pt idx="13297" formatCode="0.00">
                  <c:v>516.37777913533841</c:v>
                </c:pt>
                <c:pt idx="13298" formatCode="0.00">
                  <c:v>515.17986210131335</c:v>
                </c:pt>
                <c:pt idx="13299" formatCode="0.00">
                  <c:v>512.5937962529274</c:v>
                </c:pt>
                <c:pt idx="13300" formatCode="0.00">
                  <c:v>508.57845114539504</c:v>
                </c:pt>
                <c:pt idx="13301" formatCode="0.00">
                  <c:v>506.10637068160605</c:v>
                </c:pt>
                <c:pt idx="13302" formatCode="0.00">
                  <c:v>505.21773083197394</c:v>
                </c:pt>
                <c:pt idx="13303" formatCode="0.00">
                  <c:v>499.81686675984162</c:v>
                </c:pt>
                <c:pt idx="13304" formatCode="0.00">
                  <c:v>501.74066402978139</c:v>
                </c:pt>
                <c:pt idx="13305" formatCode="0.00">
                  <c:v>501.63320460358051</c:v>
                </c:pt>
                <c:pt idx="13306" formatCode="0.00">
                  <c:v>497.78809293680291</c:v>
                </c:pt>
                <c:pt idx="13307" formatCode="0.00">
                  <c:v>502.79150011609016</c:v>
                </c:pt>
                <c:pt idx="13308" formatCode="0.00">
                  <c:v>502.40840283259814</c:v>
                </c:pt>
                <c:pt idx="13309" formatCode="0.00">
                  <c:v>503.68539377757151</c:v>
                </c:pt>
                <c:pt idx="13310" formatCode="0.00">
                  <c:v>495.86382423960998</c:v>
                </c:pt>
                <c:pt idx="13311" formatCode="0.00">
                  <c:v>503.16813237343246</c:v>
                </c:pt>
                <c:pt idx="13312" formatCode="0.00">
                  <c:v>504.45267921896794</c:v>
                </c:pt>
                <c:pt idx="13313" formatCode="0.00">
                  <c:v>503.67943389199257</c:v>
                </c:pt>
                <c:pt idx="13314" formatCode="0.00">
                  <c:v>503.80780307620608</c:v>
                </c:pt>
                <c:pt idx="13315" formatCode="0.00">
                  <c:v>501.72077855641209</c:v>
                </c:pt>
                <c:pt idx="13316" formatCode="0.00">
                  <c:v>161.66545478036178</c:v>
                </c:pt>
                <c:pt idx="13317" formatCode="0.00">
                  <c:v>67.965319587628869</c:v>
                </c:pt>
                <c:pt idx="13318" formatCode="0.00">
                  <c:v>106.11782180293504</c:v>
                </c:pt>
                <c:pt idx="13319" formatCode="0.00">
                  <c:v>323.40662966484427</c:v>
                </c:pt>
                <c:pt idx="13320" formatCode="0.00">
                  <c:v>249.02534861078132</c:v>
                </c:pt>
                <c:pt idx="13321" formatCode="0.00">
                  <c:v>161.47565658236823</c:v>
                </c:pt>
                <c:pt idx="13322" formatCode="0.00">
                  <c:v>124.59964939957618</c:v>
                </c:pt>
                <c:pt idx="13323" formatCode="0.00">
                  <c:v>103.69438060577602</c:v>
                </c:pt>
                <c:pt idx="13324" formatCode="0.00">
                  <c:v>114.7392491203378</c:v>
                </c:pt>
                <c:pt idx="13325" formatCode="0.00">
                  <c:v>126.64489392161468</c:v>
                </c:pt>
                <c:pt idx="13326" formatCode="0.00">
                  <c:v>135.85796124031012</c:v>
                </c:pt>
                <c:pt idx="13327" formatCode="0.00">
                  <c:v>145.28863499529635</c:v>
                </c:pt>
                <c:pt idx="13328" formatCode="0.00">
                  <c:v>155.4861575229574</c:v>
                </c:pt>
                <c:pt idx="13329" formatCode="0.00">
                  <c:v>164.50840311173977</c:v>
                </c:pt>
                <c:pt idx="13330" formatCode="0.00">
                  <c:v>171.63726244984659</c:v>
                </c:pt>
                <c:pt idx="13331" formatCode="0.00">
                  <c:v>177.15843950850663</c:v>
                </c:pt>
                <c:pt idx="13332" formatCode="0.00">
                  <c:v>182.07462763189025</c:v>
                </c:pt>
                <c:pt idx="13333" formatCode="0.00">
                  <c:v>186.98624177125271</c:v>
                </c:pt>
                <c:pt idx="13334" formatCode="0.00">
                  <c:v>192.0852748815166</c:v>
                </c:pt>
                <c:pt idx="13335" formatCode="0.00">
                  <c:v>197.08908438018491</c:v>
                </c:pt>
                <c:pt idx="13336" formatCode="0.00">
                  <c:v>202.02426927639388</c:v>
                </c:pt>
                <c:pt idx="13337" formatCode="0.00">
                  <c:v>206.50255613577025</c:v>
                </c:pt>
                <c:pt idx="13338" formatCode="0.00">
                  <c:v>210.9524443125149</c:v>
                </c:pt>
                <c:pt idx="13339" formatCode="0.00">
                  <c:v>215.42211248220221</c:v>
                </c:pt>
                <c:pt idx="13340" formatCode="0.00">
                  <c:v>220.04143601895737</c:v>
                </c:pt>
                <c:pt idx="13341" formatCode="0.00">
                  <c:v>225.05273509933775</c:v>
                </c:pt>
                <c:pt idx="13342" formatCode="0.00">
                  <c:v>230.54402878716382</c:v>
                </c:pt>
                <c:pt idx="13343" formatCode="0.00">
                  <c:v>236.89241176470591</c:v>
                </c:pt>
                <c:pt idx="13344" formatCode="0.00">
                  <c:v>244.13227682554592</c:v>
                </c:pt>
                <c:pt idx="13345" formatCode="0.00">
                  <c:v>252.08442857142856</c:v>
                </c:pt>
                <c:pt idx="13346" formatCode="0.00">
                  <c:v>261.21500840728629</c:v>
                </c:pt>
                <c:pt idx="13347" formatCode="0.00">
                  <c:v>270.36862805872761</c:v>
                </c:pt>
                <c:pt idx="13348" formatCode="0.00">
                  <c:v>278.12435676053065</c:v>
                </c:pt>
                <c:pt idx="13349" formatCode="0.00">
                  <c:v>285.05284665427507</c:v>
                </c:pt>
                <c:pt idx="13350" formatCode="0.00">
                  <c:v>291.38564917576042</c:v>
                </c:pt>
                <c:pt idx="13351" formatCode="0.00">
                  <c:v>296.97587703016239</c:v>
                </c:pt>
                <c:pt idx="13352" formatCode="0.00">
                  <c:v>301.62322253129344</c:v>
                </c:pt>
                <c:pt idx="13353" formatCode="0.00">
                  <c:v>305.65958169177287</c:v>
                </c:pt>
                <c:pt idx="13354" formatCode="0.00">
                  <c:v>309.13293047508688</c:v>
                </c:pt>
                <c:pt idx="13355" formatCode="0.00">
                  <c:v>312.27458480074142</c:v>
                </c:pt>
                <c:pt idx="13356" formatCode="0.00">
                  <c:v>314.78675985164585</c:v>
                </c:pt>
                <c:pt idx="13357" formatCode="0.00">
                  <c:v>316.74508903315552</c:v>
                </c:pt>
                <c:pt idx="13358" formatCode="0.00">
                  <c:v>317.61682830626449</c:v>
                </c:pt>
                <c:pt idx="13359" formatCode="0.00">
                  <c:v>318.18496934509994</c:v>
                </c:pt>
                <c:pt idx="13360" formatCode="0.00">
                  <c:v>317.60686617100367</c:v>
                </c:pt>
                <c:pt idx="13361" formatCode="0.00">
                  <c:v>316.59484143222505</c:v>
                </c:pt>
                <c:pt idx="13362" formatCode="0.00">
                  <c:v>315.22949604467192</c:v>
                </c:pt>
                <c:pt idx="13363" formatCode="0.00">
                  <c:v>313.8302293364377</c:v>
                </c:pt>
                <c:pt idx="13364" formatCode="0.00">
                  <c:v>312.28193498019107</c:v>
                </c:pt>
                <c:pt idx="13365" formatCode="0.00">
                  <c:v>311.06432991133926</c:v>
                </c:pt>
                <c:pt idx="13366" formatCode="0.00">
                  <c:v>310.38317994858613</c:v>
                </c:pt>
                <c:pt idx="13367" formatCode="0.00">
                  <c:v>310.23427311022698</c:v>
                </c:pt>
                <c:pt idx="13368" formatCode="0.00">
                  <c:v>310.5233092783505</c:v>
                </c:pt>
                <c:pt idx="13369" formatCode="0.00">
                  <c:v>311.42585479709129</c:v>
                </c:pt>
                <c:pt idx="13370" formatCode="0.00">
                  <c:v>312.5110042263442</c:v>
                </c:pt>
                <c:pt idx="13371" formatCode="0.00">
                  <c:v>314.03192336624352</c:v>
                </c:pt>
                <c:pt idx="13372" formatCode="0.00">
                  <c:v>316.12476470588234</c:v>
                </c:pt>
                <c:pt idx="13373" formatCode="0.00">
                  <c:v>317.91551942547682</c:v>
                </c:pt>
                <c:pt idx="13374" formatCode="0.00">
                  <c:v>319.88584939901017</c:v>
                </c:pt>
                <c:pt idx="13375" formatCode="0.00">
                  <c:v>321.64979245283024</c:v>
                </c:pt>
                <c:pt idx="13376" formatCode="0.00">
                  <c:v>323.54604224687279</c:v>
                </c:pt>
                <c:pt idx="13377" formatCode="0.00">
                  <c:v>324.90917292700215</c:v>
                </c:pt>
                <c:pt idx="13378" formatCode="0.00">
                  <c:v>326.01477346890516</c:v>
                </c:pt>
                <c:pt idx="13379" formatCode="0.00">
                  <c:v>326.79606127277032</c:v>
                </c:pt>
                <c:pt idx="13380" formatCode="0.00">
                  <c:v>327.54686218328203</c:v>
                </c:pt>
                <c:pt idx="13381" formatCode="0.00">
                  <c:v>328.21842911332385</c:v>
                </c:pt>
                <c:pt idx="13382" formatCode="0.00">
                  <c:v>329.33110631229238</c:v>
                </c:pt>
                <c:pt idx="13383" formatCode="0.00">
                  <c:v>330.05397387173394</c:v>
                </c:pt>
                <c:pt idx="13384" formatCode="0.00">
                  <c:v>330.15707988587735</c:v>
                </c:pt>
                <c:pt idx="13385" formatCode="0.00">
                  <c:v>330.19235299714558</c:v>
                </c:pt>
                <c:pt idx="13386" formatCode="0.00">
                  <c:v>329.89554873989545</c:v>
                </c:pt>
                <c:pt idx="13387" formatCode="0.00">
                  <c:v>330.136901164172</c:v>
                </c:pt>
                <c:pt idx="13388" formatCode="0.00">
                  <c:v>330.16443603133155</c:v>
                </c:pt>
                <c:pt idx="13389" formatCode="0.00">
                  <c:v>330.30735483870973</c:v>
                </c:pt>
                <c:pt idx="13390" formatCode="0.00">
                  <c:v>330.28711708935771</c:v>
                </c:pt>
                <c:pt idx="13391" formatCode="0.00">
                  <c:v>330.37424911284603</c:v>
                </c:pt>
                <c:pt idx="13392" formatCode="0.00">
                  <c:v>330.70877032136104</c:v>
                </c:pt>
                <c:pt idx="13393" formatCode="0.00">
                  <c:v>331.24579113625646</c:v>
                </c:pt>
                <c:pt idx="13394" formatCode="0.00">
                  <c:v>332.2906080827068</c:v>
                </c:pt>
                <c:pt idx="13395" formatCode="0.00">
                  <c:v>333.0783693777675</c:v>
                </c:pt>
                <c:pt idx="13396" formatCode="0.00">
                  <c:v>334.08610885608863</c:v>
                </c:pt>
                <c:pt idx="13397" formatCode="0.00">
                  <c:v>335.33149237075838</c:v>
                </c:pt>
                <c:pt idx="13398" formatCode="0.00">
                  <c:v>336.56510918114145</c:v>
                </c:pt>
                <c:pt idx="13399" formatCode="0.00">
                  <c:v>338.09661166778</c:v>
                </c:pt>
                <c:pt idx="13400" formatCode="0.00">
                  <c:v>339.2024655817022</c:v>
                </c:pt>
                <c:pt idx="13401" formatCode="0.00">
                  <c:v>340.44860688603183</c:v>
                </c:pt>
                <c:pt idx="13402" formatCode="0.00">
                  <c:v>341.55529934924073</c:v>
                </c:pt>
                <c:pt idx="13403" formatCode="0.00">
                  <c:v>342.30035383282808</c:v>
                </c:pt>
                <c:pt idx="13404" formatCode="0.00">
                  <c:v>343.43455377623889</c:v>
                </c:pt>
                <c:pt idx="13405" formatCode="0.00">
                  <c:v>344.30592054557269</c:v>
                </c:pt>
                <c:pt idx="13406" formatCode="0.00">
                  <c:v>344.86098614118663</c:v>
                </c:pt>
                <c:pt idx="13407" formatCode="0.00">
                  <c:v>345.6532254009536</c:v>
                </c:pt>
                <c:pt idx="13408" formatCode="0.00">
                  <c:v>346.51517155266009</c:v>
                </c:pt>
                <c:pt idx="13409" formatCode="0.00">
                  <c:v>347.7196259808195</c:v>
                </c:pt>
                <c:pt idx="13410" formatCode="0.00">
                  <c:v>348.13107835412563</c:v>
                </c:pt>
                <c:pt idx="13411" formatCode="0.00">
                  <c:v>348.45581944138996</c:v>
                </c:pt>
                <c:pt idx="13412" formatCode="0.00">
                  <c:v>348.98658532272333</c:v>
                </c:pt>
                <c:pt idx="13413" formatCode="0.00">
                  <c:v>348.43253385127633</c:v>
                </c:pt>
                <c:pt idx="13414" formatCode="0.00">
                  <c:v>347.48545762711859</c:v>
                </c:pt>
                <c:pt idx="13415" formatCode="0.00">
                  <c:v>346.53999372759853</c:v>
                </c:pt>
                <c:pt idx="13416" formatCode="0.00">
                  <c:v>345.53348626744702</c:v>
                </c:pt>
                <c:pt idx="13417" formatCode="0.00">
                  <c:v>343.99061700203481</c:v>
                </c:pt>
                <c:pt idx="13418" formatCode="0.00">
                  <c:v>342.13010586097226</c:v>
                </c:pt>
                <c:pt idx="13419" formatCode="0.00">
                  <c:v>339.97456478102185</c:v>
                </c:pt>
                <c:pt idx="13420" formatCode="0.00">
                  <c:v>337.7263867276888</c:v>
                </c:pt>
                <c:pt idx="13421" formatCode="0.00">
                  <c:v>336.09507070707076</c:v>
                </c:pt>
                <c:pt idx="13422" formatCode="0.00">
                  <c:v>335.0636329113924</c:v>
                </c:pt>
                <c:pt idx="13423" formatCode="0.00">
                  <c:v>334.24904060913707</c:v>
                </c:pt>
                <c:pt idx="13424" formatCode="0.00">
                  <c:v>333.77600578034685</c:v>
                </c:pt>
                <c:pt idx="13425" formatCode="0.00">
                  <c:v>333.39257387679487</c:v>
                </c:pt>
                <c:pt idx="13426" formatCode="0.00">
                  <c:v>333.26700324901367</c:v>
                </c:pt>
                <c:pt idx="13427" formatCode="0.00">
                  <c:v>332.83525063938617</c:v>
                </c:pt>
                <c:pt idx="13428" formatCode="0.00">
                  <c:v>332.65811996273004</c:v>
                </c:pt>
                <c:pt idx="13429" formatCode="0.00">
                  <c:v>332.20236567164181</c:v>
                </c:pt>
                <c:pt idx="13430" formatCode="0.00">
                  <c:v>331.97701028277635</c:v>
                </c:pt>
                <c:pt idx="13431" formatCode="0.00">
                  <c:v>331.98713994851391</c:v>
                </c:pt>
                <c:pt idx="13432" formatCode="0.00">
                  <c:v>332.41979953106681</c:v>
                </c:pt>
                <c:pt idx="13433" formatCode="0.00">
                  <c:v>333.26599225533909</c:v>
                </c:pt>
                <c:pt idx="13434" formatCode="0.00">
                  <c:v>334.07709955388589</c:v>
                </c:pt>
                <c:pt idx="13435" formatCode="0.00">
                  <c:v>334.85149038912328</c:v>
                </c:pt>
                <c:pt idx="13436" formatCode="0.00">
                  <c:v>336.05271034804957</c:v>
                </c:pt>
                <c:pt idx="13437" formatCode="0.00">
                  <c:v>336.83531500811876</c:v>
                </c:pt>
                <c:pt idx="13438" formatCode="0.00">
                  <c:v>337.61612356453838</c:v>
                </c:pt>
                <c:pt idx="13439" formatCode="0.00">
                  <c:v>338.50675992738826</c:v>
                </c:pt>
                <c:pt idx="13440" formatCode="0.00">
                  <c:v>340.3031234567901</c:v>
                </c:pt>
                <c:pt idx="13441" formatCode="0.00">
                  <c:v>341.99994401416239</c:v>
                </c:pt>
                <c:pt idx="13442" formatCode="0.00">
                  <c:v>343.64807672357898</c:v>
                </c:pt>
                <c:pt idx="13443" formatCode="0.00">
                  <c:v>345.17132623509372</c:v>
                </c:pt>
                <c:pt idx="13444" formatCode="0.00">
                  <c:v>347.21757886998529</c:v>
                </c:pt>
                <c:pt idx="13445" formatCode="0.00">
                  <c:v>349.17103108808294</c:v>
                </c:pt>
                <c:pt idx="13446" formatCode="0.00">
                  <c:v>350.84834465125795</c:v>
                </c:pt>
                <c:pt idx="13447" formatCode="0.00">
                  <c:v>352.42745367930269</c:v>
                </c:pt>
                <c:pt idx="13448" formatCode="0.00">
                  <c:v>354.20355768069254</c:v>
                </c:pt>
                <c:pt idx="13449" formatCode="0.00">
                  <c:v>356.2412303370786</c:v>
                </c:pt>
                <c:pt idx="13450" formatCode="0.00">
                  <c:v>358.67635939065946</c:v>
                </c:pt>
                <c:pt idx="13451" formatCode="0.00">
                  <c:v>361.12595180722894</c:v>
                </c:pt>
                <c:pt idx="13452" formatCode="0.00">
                  <c:v>364.60801211631667</c:v>
                </c:pt>
                <c:pt idx="13453" formatCode="0.00">
                  <c:v>368.24650253807107</c:v>
                </c:pt>
                <c:pt idx="13454" formatCode="0.00">
                  <c:v>372.0549216646267</c:v>
                </c:pt>
                <c:pt idx="13455" formatCode="0.00">
                  <c:v>376.35367622950821</c:v>
                </c:pt>
                <c:pt idx="13456" formatCode="0.00">
                  <c:v>380.34239362795478</c:v>
                </c:pt>
                <c:pt idx="13457" formatCode="0.00">
                  <c:v>386.26418875335952</c:v>
                </c:pt>
                <c:pt idx="13458" formatCode="0.00">
                  <c:v>392.51268821450839</c:v>
                </c:pt>
                <c:pt idx="13459" formatCode="0.00">
                  <c:v>397.99014464621166</c:v>
                </c:pt>
                <c:pt idx="13460" formatCode="0.00">
                  <c:v>401.9949555182543</c:v>
                </c:pt>
                <c:pt idx="13461" formatCode="0.00">
                  <c:v>405.55404241401146</c:v>
                </c:pt>
                <c:pt idx="13462" formatCode="0.00">
                  <c:v>408.87188723720533</c:v>
                </c:pt>
                <c:pt idx="13463" formatCode="0.00">
                  <c:v>410.56840136635356</c:v>
                </c:pt>
                <c:pt idx="13464" formatCode="0.00">
                  <c:v>411.4824206008584</c:v>
                </c:pt>
                <c:pt idx="13465" formatCode="0.00">
                  <c:v>412.36404548394052</c:v>
                </c:pt>
                <c:pt idx="13466" formatCode="0.00">
                  <c:v>412.89219463087244</c:v>
                </c:pt>
                <c:pt idx="13467" formatCode="0.00">
                  <c:v>413.78811961722494</c:v>
                </c:pt>
                <c:pt idx="13468" formatCode="0.00">
                  <c:v>414.44735998252514</c:v>
                </c:pt>
                <c:pt idx="13469" formatCode="0.00">
                  <c:v>415.01716758060985</c:v>
                </c:pt>
                <c:pt idx="13470" formatCode="0.00">
                  <c:v>416.17716923754961</c:v>
                </c:pt>
                <c:pt idx="13471" formatCode="0.00">
                  <c:v>417.02793362831858</c:v>
                </c:pt>
                <c:pt idx="13472" formatCode="0.00">
                  <c:v>417.49378204843367</c:v>
                </c:pt>
                <c:pt idx="13473" formatCode="0.00">
                  <c:v>417.9635800981705</c:v>
                </c:pt>
                <c:pt idx="13474" formatCode="0.00">
                  <c:v>418.33938888888883</c:v>
                </c:pt>
                <c:pt idx="13475" formatCode="0.00">
                  <c:v>418.64508183453245</c:v>
                </c:pt>
                <c:pt idx="13476" formatCode="0.00">
                  <c:v>418.84847586829051</c:v>
                </c:pt>
                <c:pt idx="13477" formatCode="0.00">
                  <c:v>418.95407667948427</c:v>
                </c:pt>
                <c:pt idx="13478" formatCode="0.00">
                  <c:v>418.76810204081636</c:v>
                </c:pt>
                <c:pt idx="13479" formatCode="0.00">
                  <c:v>418.66925000000003</c:v>
                </c:pt>
                <c:pt idx="13480" formatCode="0.00">
                  <c:v>418.90291347905281</c:v>
                </c:pt>
                <c:pt idx="13481" formatCode="0.00">
                  <c:v>419.40789284085736</c:v>
                </c:pt>
                <c:pt idx="13482" formatCode="0.00">
                  <c:v>419.48243430656936</c:v>
                </c:pt>
                <c:pt idx="13483" formatCode="0.00">
                  <c:v>419.95410275689221</c:v>
                </c:pt>
                <c:pt idx="13484" formatCode="0.00">
                  <c:v>420.36359037238873</c:v>
                </c:pt>
                <c:pt idx="13485" formatCode="0.00">
                  <c:v>420.51638600451469</c:v>
                </c:pt>
                <c:pt idx="13486" formatCode="0.00">
                  <c:v>420.45265517241376</c:v>
                </c:pt>
                <c:pt idx="13487" formatCode="0.00">
                  <c:v>420.6479557522124</c:v>
                </c:pt>
                <c:pt idx="13488" formatCode="0.00">
                  <c:v>420.80284716157206</c:v>
                </c:pt>
                <c:pt idx="13489" formatCode="0.00">
                  <c:v>420.6460966214762</c:v>
                </c:pt>
                <c:pt idx="13490" formatCode="0.00">
                  <c:v>420.95492185850054</c:v>
                </c:pt>
                <c:pt idx="13491" formatCode="0.00">
                  <c:v>421.52225925925933</c:v>
                </c:pt>
                <c:pt idx="13492" formatCode="0.00">
                  <c:v>421.41277477477479</c:v>
                </c:pt>
                <c:pt idx="13493" formatCode="0.00">
                  <c:v>422.19347158403866</c:v>
                </c:pt>
                <c:pt idx="13494" formatCode="0.00">
                  <c:v>422.08478365480215</c:v>
                </c:pt>
                <c:pt idx="13495" formatCode="0.00">
                  <c:v>422.36332537960953</c:v>
                </c:pt>
                <c:pt idx="13496" formatCode="0.00">
                  <c:v>423.42080911062908</c:v>
                </c:pt>
                <c:pt idx="13497" formatCode="0.00">
                  <c:v>424.35539130434785</c:v>
                </c:pt>
                <c:pt idx="13498" formatCode="0.00">
                  <c:v>425.03302367330838</c:v>
                </c:pt>
                <c:pt idx="13499" formatCode="0.00">
                  <c:v>426.56614533622565</c:v>
                </c:pt>
                <c:pt idx="13500" formatCode="0.00">
                  <c:v>427.22968311944726</c:v>
                </c:pt>
                <c:pt idx="13501" formatCode="0.00">
                  <c:v>427.84032316227456</c:v>
                </c:pt>
                <c:pt idx="13502" formatCode="0.00">
                  <c:v>428.7560900775502</c:v>
                </c:pt>
                <c:pt idx="13503" formatCode="0.00">
                  <c:v>429.844635710006</c:v>
                </c:pt>
                <c:pt idx="13504" formatCode="0.00">
                  <c:v>430.17415785256412</c:v>
                </c:pt>
                <c:pt idx="13505" formatCode="0.00">
                  <c:v>430.31422662376838</c:v>
                </c:pt>
                <c:pt idx="13506" formatCode="0.00">
                  <c:v>433.12787987078536</c:v>
                </c:pt>
                <c:pt idx="13507" formatCode="0.00">
                  <c:v>435.0639728415079</c:v>
                </c:pt>
                <c:pt idx="13508" formatCode="0.00">
                  <c:v>436.87364739413681</c:v>
                </c:pt>
                <c:pt idx="13509" formatCode="0.00">
                  <c:v>438.97103480040943</c:v>
                </c:pt>
                <c:pt idx="13510" formatCode="0.00">
                  <c:v>441.16796293245471</c:v>
                </c:pt>
                <c:pt idx="13511" formatCode="0.00">
                  <c:v>442.72592460646234</c:v>
                </c:pt>
                <c:pt idx="13512" formatCode="0.00">
                  <c:v>444.53122916666666</c:v>
                </c:pt>
                <c:pt idx="13513" formatCode="0.00">
                  <c:v>446.03656020942418</c:v>
                </c:pt>
                <c:pt idx="13514" formatCode="0.00">
                  <c:v>448.01489553496208</c:v>
                </c:pt>
                <c:pt idx="13515" formatCode="0.00">
                  <c:v>449.55524010163037</c:v>
                </c:pt>
                <c:pt idx="13516" formatCode="0.00">
                  <c:v>451.61406382978726</c:v>
                </c:pt>
                <c:pt idx="13517" formatCode="0.00">
                  <c:v>453.84373306262029</c:v>
                </c:pt>
                <c:pt idx="13518" formatCode="0.00">
                  <c:v>455.9915361665594</c:v>
                </c:pt>
                <c:pt idx="13519" formatCode="0.00">
                  <c:v>458.1125040965934</c:v>
                </c:pt>
                <c:pt idx="13520" formatCode="0.00">
                  <c:v>460.43224659017096</c:v>
                </c:pt>
                <c:pt idx="13521" formatCode="0.00">
                  <c:v>462.38256521739135</c:v>
                </c:pt>
                <c:pt idx="13522" formatCode="0.00">
                  <c:v>463.88347140986468</c:v>
                </c:pt>
                <c:pt idx="13523" formatCode="0.00">
                  <c:v>465.29010843373499</c:v>
                </c:pt>
                <c:pt idx="13524" formatCode="0.00">
                  <c:v>466.13113186813189</c:v>
                </c:pt>
                <c:pt idx="13525" formatCode="0.00">
                  <c:v>466.84027072310408</c:v>
                </c:pt>
                <c:pt idx="13526" formatCode="0.00">
                  <c:v>467.56783086447052</c:v>
                </c:pt>
                <c:pt idx="13527" formatCode="0.00">
                  <c:v>468.55733606739085</c:v>
                </c:pt>
                <c:pt idx="13528" formatCode="0.00">
                  <c:v>469.10440382052423</c:v>
                </c:pt>
                <c:pt idx="13529" formatCode="0.00">
                  <c:v>469.90868505338079</c:v>
                </c:pt>
                <c:pt idx="13530" formatCode="0.00">
                  <c:v>470.27567793594307</c:v>
                </c:pt>
                <c:pt idx="13531" formatCode="0.00">
                  <c:v>470.66577777777775</c:v>
                </c:pt>
                <c:pt idx="13532" formatCode="0.00">
                  <c:v>470.60696494342136</c:v>
                </c:pt>
                <c:pt idx="13533" formatCode="0.00">
                  <c:v>471.04899114064227</c:v>
                </c:pt>
                <c:pt idx="13534" formatCode="0.00">
                  <c:v>471.78969902912621</c:v>
                </c:pt>
                <c:pt idx="13535" formatCode="0.00">
                  <c:v>472.81785394245549</c:v>
                </c:pt>
                <c:pt idx="13536" formatCode="0.00">
                  <c:v>472.88267445925283</c:v>
                </c:pt>
                <c:pt idx="13537" formatCode="0.00">
                  <c:v>473.63158137510879</c:v>
                </c:pt>
                <c:pt idx="13538" formatCode="0.00">
                  <c:v>474.06825519031139</c:v>
                </c:pt>
                <c:pt idx="13539" formatCode="0.00">
                  <c:v>474.81683290267011</c:v>
                </c:pt>
                <c:pt idx="13540" formatCode="0.00">
                  <c:v>475.19966952421771</c:v>
                </c:pt>
                <c:pt idx="13541" formatCode="0.00">
                  <c:v>475.23248356807511</c:v>
                </c:pt>
                <c:pt idx="13542" formatCode="0.00">
                  <c:v>475.43971771963413</c:v>
                </c:pt>
                <c:pt idx="13543" formatCode="0.00">
                  <c:v>475.51268267400042</c:v>
                </c:pt>
                <c:pt idx="13544" formatCode="0.00">
                  <c:v>476.11690428211591</c:v>
                </c:pt>
                <c:pt idx="13545" formatCode="0.00">
                  <c:v>476.42036490715634</c:v>
                </c:pt>
                <c:pt idx="13546" formatCode="0.00">
                  <c:v>476.54261275626425</c:v>
                </c:pt>
                <c:pt idx="13547" formatCode="0.00">
                  <c:v>477.12479867986804</c:v>
                </c:pt>
                <c:pt idx="13548" formatCode="0.00">
                  <c:v>477.75615702819516</c:v>
                </c:pt>
                <c:pt idx="13549" formatCode="0.00">
                  <c:v>478.6979948612539</c:v>
                </c:pt>
                <c:pt idx="13550" formatCode="0.00">
                  <c:v>479.34120512820516</c:v>
                </c:pt>
                <c:pt idx="13551" formatCode="0.00">
                  <c:v>479.54573137697514</c:v>
                </c:pt>
                <c:pt idx="13552" formatCode="0.00">
                  <c:v>480.13094871794874</c:v>
                </c:pt>
                <c:pt idx="13553" formatCode="0.00">
                  <c:v>480.81816817063168</c:v>
                </c:pt>
                <c:pt idx="13554" formatCode="0.00">
                  <c:v>482.14983021966736</c:v>
                </c:pt>
                <c:pt idx="13555" formatCode="0.00">
                  <c:v>483.58751181911623</c:v>
                </c:pt>
                <c:pt idx="13556" formatCode="0.00">
                  <c:v>485.36843657331144</c:v>
                </c:pt>
                <c:pt idx="13557" formatCode="0.00">
                  <c:v>486.69387962007016</c:v>
                </c:pt>
                <c:pt idx="13558" formatCode="0.00">
                  <c:v>488.47313667425976</c:v>
                </c:pt>
                <c:pt idx="13559" formatCode="0.00">
                  <c:v>489.54021229746576</c:v>
                </c:pt>
                <c:pt idx="13560" formatCode="0.00">
                  <c:v>491.91564748801341</c:v>
                </c:pt>
                <c:pt idx="13561" formatCode="0.00">
                  <c:v>493.1444303638645</c:v>
                </c:pt>
                <c:pt idx="13562" formatCode="0.00">
                  <c:v>494.71946244229963</c:v>
                </c:pt>
                <c:pt idx="13563" formatCode="0.00">
                  <c:v>496.18931578947371</c:v>
                </c:pt>
                <c:pt idx="13564" formatCode="0.00">
                  <c:v>497.43674313476976</c:v>
                </c:pt>
                <c:pt idx="13565" formatCode="0.00">
                  <c:v>498.80920601949987</c:v>
                </c:pt>
                <c:pt idx="13566" formatCode="0.00">
                  <c:v>499.92782347937049</c:v>
                </c:pt>
                <c:pt idx="13567" formatCode="0.00">
                  <c:v>498.72044453924917</c:v>
                </c:pt>
                <c:pt idx="13568" formatCode="0.00">
                  <c:v>499.64406692324138</c:v>
                </c:pt>
                <c:pt idx="13569" formatCode="0.00">
                  <c:v>501.06659056806012</c:v>
                </c:pt>
                <c:pt idx="13570" formatCode="0.00">
                  <c:v>501.14994951664875</c:v>
                </c:pt>
                <c:pt idx="13571" formatCode="0.00">
                  <c:v>500.77010900473937</c:v>
                </c:pt>
                <c:pt idx="13572" formatCode="0.00">
                  <c:v>497.98924190064798</c:v>
                </c:pt>
                <c:pt idx="13573" formatCode="0.00">
                  <c:v>497.1439523809525</c:v>
                </c:pt>
                <c:pt idx="13574" formatCode="0.00">
                  <c:v>498.91972451193061</c:v>
                </c:pt>
                <c:pt idx="13575" formatCode="0.00">
                  <c:v>499.61347846889959</c:v>
                </c:pt>
                <c:pt idx="13576" formatCode="0.00">
                  <c:v>499.83794004796169</c:v>
                </c:pt>
                <c:pt idx="13577" formatCode="0.00">
                  <c:v>499.80668719965053</c:v>
                </c:pt>
                <c:pt idx="13578" formatCode="0.00">
                  <c:v>500.14995033909423</c:v>
                </c:pt>
                <c:pt idx="13579" formatCode="0.00">
                  <c:v>499.07887284247323</c:v>
                </c:pt>
                <c:pt idx="13580" formatCode="0.00">
                  <c:v>498.1521190580026</c:v>
                </c:pt>
                <c:pt idx="13581" formatCode="0.00">
                  <c:v>499.73720160764725</c:v>
                </c:pt>
                <c:pt idx="13582" formatCode="0.00">
                  <c:v>502.04839727213681</c:v>
                </c:pt>
                <c:pt idx="13583" formatCode="0.00">
                  <c:v>502.82002132242093</c:v>
                </c:pt>
                <c:pt idx="13584" formatCode="0.00">
                  <c:v>503.34281220657277</c:v>
                </c:pt>
                <c:pt idx="13585" formatCode="0.00">
                  <c:v>503.5245984816533</c:v>
                </c:pt>
                <c:pt idx="13586" formatCode="0.00">
                  <c:v>503.93227736006685</c:v>
                </c:pt>
                <c:pt idx="13587" formatCode="0.00">
                  <c:v>503.75129172684143</c:v>
                </c:pt>
                <c:pt idx="13588" formatCode="0.00">
                  <c:v>503.922443198042</c:v>
                </c:pt>
                <c:pt idx="13589" formatCode="0.00">
                  <c:v>503.08720068369195</c:v>
                </c:pt>
                <c:pt idx="13590" formatCode="0.00">
                  <c:v>502.9345122048025</c:v>
                </c:pt>
                <c:pt idx="13591" formatCode="0.00">
                  <c:v>503.65838868220095</c:v>
                </c:pt>
                <c:pt idx="13592" formatCode="0.00">
                  <c:v>504.22867294620306</c:v>
                </c:pt>
                <c:pt idx="13593" formatCode="0.00">
                  <c:v>504.23039130434785</c:v>
                </c:pt>
                <c:pt idx="13594" formatCode="0.00">
                  <c:v>504.5727302504817</c:v>
                </c:pt>
                <c:pt idx="13595" formatCode="0.00">
                  <c:v>504.90574022722893</c:v>
                </c:pt>
                <c:pt idx="13596" formatCode="0.00">
                  <c:v>505.86120740169616</c:v>
                </c:pt>
                <c:pt idx="13597" formatCode="0.00">
                  <c:v>506.50594413299831</c:v>
                </c:pt>
                <c:pt idx="13598" formatCode="0.00">
                  <c:v>506.8283756552126</c:v>
                </c:pt>
                <c:pt idx="13599" formatCode="0.00">
                  <c:v>507.24525743729345</c:v>
                </c:pt>
                <c:pt idx="13600" formatCode="0.00">
                  <c:v>507.77885365853666</c:v>
                </c:pt>
                <c:pt idx="13601" formatCode="0.00">
                  <c:v>509.31382336796713</c:v>
                </c:pt>
                <c:pt idx="13602" formatCode="0.00">
                  <c:v>509.96735766279761</c:v>
                </c:pt>
                <c:pt idx="13603" formatCode="0.00">
                  <c:v>510.41242755625734</c:v>
                </c:pt>
                <c:pt idx="13604" formatCode="0.00">
                  <c:v>511.53746513470679</c:v>
                </c:pt>
                <c:pt idx="13605" formatCode="0.00">
                  <c:v>512.42453081510939</c:v>
                </c:pt>
                <c:pt idx="13606" formatCode="0.00">
                  <c:v>513.11164217252394</c:v>
                </c:pt>
                <c:pt idx="13607" formatCode="0.00">
                  <c:v>514.01861797752815</c:v>
                </c:pt>
                <c:pt idx="13608" formatCode="0.00">
                  <c:v>514.83652941176479</c:v>
                </c:pt>
                <c:pt idx="13609" formatCode="0.00">
                  <c:v>515.31144097995559</c:v>
                </c:pt>
                <c:pt idx="13610" formatCode="0.00">
                  <c:v>515.48339072039073</c:v>
                </c:pt>
                <c:pt idx="13611" formatCode="0.00">
                  <c:v>516.17244399018807</c:v>
                </c:pt>
                <c:pt idx="13612" formatCode="0.00">
                  <c:v>516.77233141919612</c:v>
                </c:pt>
                <c:pt idx="13613" formatCode="0.00">
                  <c:v>517.60250617283953</c:v>
                </c:pt>
                <c:pt idx="13614" formatCode="0.00">
                  <c:v>519.70150764778839</c:v>
                </c:pt>
                <c:pt idx="13615" formatCode="0.00">
                  <c:v>521.25272602739733</c:v>
                </c:pt>
                <c:pt idx="13616" formatCode="0.00">
                  <c:v>523.0714862385322</c:v>
                </c:pt>
                <c:pt idx="13617" formatCode="0.00">
                  <c:v>524.07030148753415</c:v>
                </c:pt>
                <c:pt idx="13618" formatCode="0.00">
                  <c:v>525.05109724268584</c:v>
                </c:pt>
                <c:pt idx="13619" formatCode="0.00">
                  <c:v>525.83748720659764</c:v>
                </c:pt>
                <c:pt idx="13620" formatCode="0.00">
                  <c:v>526.0199016776387</c:v>
                </c:pt>
                <c:pt idx="13621" formatCode="0.00">
                  <c:v>526.9361015358362</c:v>
                </c:pt>
                <c:pt idx="13622" formatCode="0.00">
                  <c:v>527.24264867180818</c:v>
                </c:pt>
                <c:pt idx="13623" formatCode="0.00">
                  <c:v>528.14348623063688</c:v>
                </c:pt>
                <c:pt idx="13624" formatCode="0.00">
                  <c:v>528.34021382289427</c:v>
                </c:pt>
                <c:pt idx="13625" formatCode="0.00">
                  <c:v>528.54008559046599</c:v>
                </c:pt>
                <c:pt idx="13626" formatCode="0.00">
                  <c:v>528.353830073881</c:v>
                </c:pt>
                <c:pt idx="13627" formatCode="0.00">
                  <c:v>525.83392314391472</c:v>
                </c:pt>
                <c:pt idx="13628" formatCode="0.00">
                  <c:v>527.15366579634474</c:v>
                </c:pt>
                <c:pt idx="13629" formatCode="0.00">
                  <c:v>529.163759219089</c:v>
                </c:pt>
                <c:pt idx="13630" formatCode="0.00">
                  <c:v>530.62693088552919</c:v>
                </c:pt>
                <c:pt idx="13631" formatCode="0.00">
                  <c:v>531.9588297506449</c:v>
                </c:pt>
                <c:pt idx="13632" formatCode="0.00">
                  <c:v>532.35960421545678</c:v>
                </c:pt>
                <c:pt idx="13633" formatCode="0.00">
                  <c:v>532.56862539283475</c:v>
                </c:pt>
                <c:pt idx="13634" formatCode="0.00">
                  <c:v>531.80878338156265</c:v>
                </c:pt>
                <c:pt idx="13635" formatCode="0.00">
                  <c:v>531.82528356080672</c:v>
                </c:pt>
                <c:pt idx="13636" formatCode="0.00">
                  <c:v>532.61440562249004</c:v>
                </c:pt>
                <c:pt idx="13637" formatCode="0.00">
                  <c:v>533.00496269101018</c:v>
                </c:pt>
                <c:pt idx="13638" formatCode="0.00">
                  <c:v>533.5737723975692</c:v>
                </c:pt>
                <c:pt idx="13639" formatCode="0.00">
                  <c:v>534.07981536074499</c:v>
                </c:pt>
                <c:pt idx="13640" formatCode="0.00">
                  <c:v>534.1566119116236</c:v>
                </c:pt>
                <c:pt idx="13641" formatCode="0.00">
                  <c:v>534.60862893682008</c:v>
                </c:pt>
                <c:pt idx="13642" formatCode="0.00">
                  <c:v>534.82953992395437</c:v>
                </c:pt>
                <c:pt idx="13643" formatCode="0.00">
                  <c:v>534.71078752622554</c:v>
                </c:pt>
                <c:pt idx="13644" formatCode="0.00">
                  <c:v>533.96262650833182</c:v>
                </c:pt>
                <c:pt idx="13645" formatCode="0.00">
                  <c:v>533.7349873150107</c:v>
                </c:pt>
                <c:pt idx="13646" formatCode="0.00">
                  <c:v>533.50672950028945</c:v>
                </c:pt>
                <c:pt idx="13647" formatCode="0.00">
                  <c:v>534.02122846079396</c:v>
                </c:pt>
                <c:pt idx="13648" formatCode="0.00">
                  <c:v>534.00387201398337</c:v>
                </c:pt>
                <c:pt idx="13649" formatCode="0.00">
                  <c:v>533.39522698072801</c:v>
                </c:pt>
                <c:pt idx="13650" formatCode="0.00">
                  <c:v>533.48225629513968</c:v>
                </c:pt>
                <c:pt idx="13651" formatCode="0.00">
                  <c:v>533.46402840352607</c:v>
                </c:pt>
                <c:pt idx="13652" formatCode="0.00">
                  <c:v>533.55578969112742</c:v>
                </c:pt>
                <c:pt idx="13653" formatCode="0.00">
                  <c:v>534.3295282720444</c:v>
                </c:pt>
                <c:pt idx="13654" formatCode="0.00">
                  <c:v>534.67020524017471</c:v>
                </c:pt>
                <c:pt idx="13655" formatCode="0.00">
                  <c:v>535.12484210526316</c:v>
                </c:pt>
                <c:pt idx="13656" formatCode="0.00">
                  <c:v>534.89360448358696</c:v>
                </c:pt>
                <c:pt idx="13657" formatCode="0.00">
                  <c:v>534.66270842549784</c:v>
                </c:pt>
                <c:pt idx="13658" formatCode="0.00">
                  <c:v>534.78925201938625</c:v>
                </c:pt>
                <c:pt idx="13659" formatCode="0.00">
                  <c:v>535.11123600973235</c:v>
                </c:pt>
                <c:pt idx="13660" formatCode="0.00">
                  <c:v>535.54596703296716</c:v>
                </c:pt>
                <c:pt idx="13661" formatCode="0.00">
                  <c:v>536.32307355946068</c:v>
                </c:pt>
                <c:pt idx="13662" formatCode="0.00">
                  <c:v>536.87846349466781</c:v>
                </c:pt>
                <c:pt idx="13663" formatCode="0.00">
                  <c:v>537.46760160592964</c:v>
                </c:pt>
                <c:pt idx="13664" formatCode="0.00">
                  <c:v>538.0329462587847</c:v>
                </c:pt>
                <c:pt idx="13665" formatCode="0.00">
                  <c:v>539.0894840182649</c:v>
                </c:pt>
                <c:pt idx="13666" formatCode="0.00">
                  <c:v>540.50267889908264</c:v>
                </c:pt>
                <c:pt idx="13667" formatCode="0.00">
                  <c:v>541.78263350785357</c:v>
                </c:pt>
                <c:pt idx="13668" formatCode="0.00">
                  <c:v>542.02803364171587</c:v>
                </c:pt>
                <c:pt idx="13669" formatCode="0.00">
                  <c:v>542.30919852164732</c:v>
                </c:pt>
                <c:pt idx="13670" formatCode="0.00">
                  <c:v>542.44460127253456</c:v>
                </c:pt>
                <c:pt idx="13671" formatCode="0.00">
                  <c:v>542.19566978922728</c:v>
                </c:pt>
                <c:pt idx="13672" formatCode="0.00">
                  <c:v>541.85666317589244</c:v>
                </c:pt>
                <c:pt idx="13673" formatCode="0.00">
                  <c:v>541.71235691318338</c:v>
                </c:pt>
                <c:pt idx="13674" formatCode="0.00">
                  <c:v>541.5649131556321</c:v>
                </c:pt>
                <c:pt idx="13675" formatCode="0.00">
                  <c:v>541.38253242835606</c:v>
                </c:pt>
                <c:pt idx="13676" formatCode="0.00">
                  <c:v>541.58078929188264</c:v>
                </c:pt>
                <c:pt idx="13677" formatCode="0.00">
                  <c:v>540.40150475367341</c:v>
                </c:pt>
                <c:pt idx="13678" formatCode="0.00">
                  <c:v>540.13017062634992</c:v>
                </c:pt>
                <c:pt idx="13679" formatCode="0.00">
                  <c:v>540.62941919517971</c:v>
                </c:pt>
                <c:pt idx="13680" formatCode="0.00">
                  <c:v>541.00496141479118</c:v>
                </c:pt>
                <c:pt idx="13681" formatCode="0.00">
                  <c:v>541.03110822326369</c:v>
                </c:pt>
                <c:pt idx="13682" formatCode="0.00">
                  <c:v>541.27679784309589</c:v>
                </c:pt>
                <c:pt idx="13683" formatCode="0.00">
                  <c:v>540.40043455497391</c:v>
                </c:pt>
                <c:pt idx="13684" formatCode="0.00">
                  <c:v>539.96861086911429</c:v>
                </c:pt>
                <c:pt idx="13685" formatCode="0.00">
                  <c:v>539.37791192134375</c:v>
                </c:pt>
                <c:pt idx="13686" formatCode="0.00">
                  <c:v>539.29310948905106</c:v>
                </c:pt>
                <c:pt idx="13687" formatCode="0.00">
                  <c:v>539.32191269199677</c:v>
                </c:pt>
                <c:pt idx="13688" formatCode="0.00">
                  <c:v>539.09960624370603</c:v>
                </c:pt>
                <c:pt idx="13689" formatCode="0.00">
                  <c:v>539.49487462447428</c:v>
                </c:pt>
                <c:pt idx="13690" formatCode="0.00">
                  <c:v>539.8211221313112</c:v>
                </c:pt>
                <c:pt idx="13691" formatCode="0.00">
                  <c:v>540.21435431189013</c:v>
                </c:pt>
                <c:pt idx="13692" formatCode="0.00">
                  <c:v>540.53621889263752</c:v>
                </c:pt>
                <c:pt idx="13693" formatCode="0.00">
                  <c:v>541.0367717908083</c:v>
                </c:pt>
                <c:pt idx="13694" formatCode="0.00">
                  <c:v>541.26807159904536</c:v>
                </c:pt>
                <c:pt idx="13695" formatCode="0.00">
                  <c:v>541.61104313099042</c:v>
                </c:pt>
                <c:pt idx="13696" formatCode="0.00">
                  <c:v>542.01740176070439</c:v>
                </c:pt>
                <c:pt idx="13697" formatCode="0.00">
                  <c:v>542.27626857600637</c:v>
                </c:pt>
                <c:pt idx="13698" formatCode="0.00">
                  <c:v>542.61171460132562</c:v>
                </c:pt>
                <c:pt idx="13699" formatCode="0.00">
                  <c:v>543.40213525498893</c:v>
                </c:pt>
                <c:pt idx="13700" formatCode="0.00">
                  <c:v>543.38911245954694</c:v>
                </c:pt>
                <c:pt idx="13701" formatCode="0.00">
                  <c:v>543.17571048894308</c:v>
                </c:pt>
                <c:pt idx="13702" formatCode="0.00">
                  <c:v>543.38576058631929</c:v>
                </c:pt>
                <c:pt idx="13703" formatCode="0.00">
                  <c:v>543.85270167552108</c:v>
                </c:pt>
                <c:pt idx="13704" formatCode="0.00">
                  <c:v>543.53350861361776</c:v>
                </c:pt>
                <c:pt idx="13705" formatCode="0.00">
                  <c:v>542.87718863261955</c:v>
                </c:pt>
                <c:pt idx="13706" formatCode="0.00">
                  <c:v>542.67518452627235</c:v>
                </c:pt>
                <c:pt idx="13707" formatCode="0.00">
                  <c:v>542.58082301620277</c:v>
                </c:pt>
                <c:pt idx="13708" formatCode="0.00">
                  <c:v>542.83231984143549</c:v>
                </c:pt>
                <c:pt idx="13709" formatCode="0.00">
                  <c:v>542.85055760368675</c:v>
                </c:pt>
                <c:pt idx="13710" formatCode="0.00">
                  <c:v>542.75327339642479</c:v>
                </c:pt>
                <c:pt idx="13711" formatCode="0.00">
                  <c:v>542.42053641545283</c:v>
                </c:pt>
                <c:pt idx="13712" formatCode="0.00">
                  <c:v>543.02020644340837</c:v>
                </c:pt>
                <c:pt idx="13713" formatCode="0.00">
                  <c:v>542.6566170212767</c:v>
                </c:pt>
                <c:pt idx="13714" formatCode="0.00">
                  <c:v>543.37684023921406</c:v>
                </c:pt>
                <c:pt idx="13715" formatCode="0.00">
                  <c:v>543.63633762333768</c:v>
                </c:pt>
                <c:pt idx="13716" formatCode="0.00">
                  <c:v>543.1470938441671</c:v>
                </c:pt>
                <c:pt idx="13717" formatCode="0.00">
                  <c:v>543.39958457550233</c:v>
                </c:pt>
                <c:pt idx="13718" formatCode="0.00">
                  <c:v>542.67009019947966</c:v>
                </c:pt>
                <c:pt idx="13719" formatCode="0.00">
                  <c:v>542.28937589732448</c:v>
                </c:pt>
                <c:pt idx="13720" formatCode="0.00">
                  <c:v>542.38382696923418</c:v>
                </c:pt>
                <c:pt idx="13721" formatCode="0.00">
                  <c:v>542.95513520017505</c:v>
                </c:pt>
                <c:pt idx="13722" formatCode="0.00">
                  <c:v>542.75998795180737</c:v>
                </c:pt>
                <c:pt idx="13723" formatCode="0.00">
                  <c:v>541.32550000000003</c:v>
                </c:pt>
                <c:pt idx="13724" formatCode="0.00">
                  <c:v>539.35820157756359</c:v>
                </c:pt>
                <c:pt idx="13725" formatCode="0.00">
                  <c:v>540.10564513312966</c:v>
                </c:pt>
                <c:pt idx="13726" formatCode="0.00">
                  <c:v>541.36278308026033</c:v>
                </c:pt>
                <c:pt idx="13727" formatCode="0.00">
                  <c:v>541.8425674628794</c:v>
                </c:pt>
                <c:pt idx="13728" formatCode="0.00">
                  <c:v>542.08093015332202</c:v>
                </c:pt>
                <c:pt idx="13729" formatCode="0.00">
                  <c:v>542.0662407407408</c:v>
                </c:pt>
                <c:pt idx="13730" formatCode="0.00">
                  <c:v>541.51528310502283</c:v>
                </c:pt>
                <c:pt idx="13731" formatCode="0.00">
                  <c:v>539.9803913043479</c:v>
                </c:pt>
                <c:pt idx="13732" formatCode="0.00">
                  <c:v>539.25687279724536</c:v>
                </c:pt>
                <c:pt idx="13733" formatCode="0.00">
                  <c:v>538.62289010989014</c:v>
                </c:pt>
                <c:pt idx="13734" formatCode="0.00">
                  <c:v>538.43147826086965</c:v>
                </c:pt>
                <c:pt idx="13735" formatCode="0.00">
                  <c:v>536.97491406250003</c:v>
                </c:pt>
                <c:pt idx="13736" formatCode="0.00">
                  <c:v>537.05724864446177</c:v>
                </c:pt>
                <c:pt idx="13737" formatCode="0.00">
                  <c:v>537.41514451313753</c:v>
                </c:pt>
                <c:pt idx="13738" formatCode="0.00">
                  <c:v>537.93592796281962</c:v>
                </c:pt>
                <c:pt idx="13739" formatCode="0.00">
                  <c:v>538.22593957645245</c:v>
                </c:pt>
                <c:pt idx="13740" formatCode="0.00">
                  <c:v>538.14641816758024</c:v>
                </c:pt>
                <c:pt idx="13741" formatCode="0.00">
                  <c:v>537.71504402515734</c:v>
                </c:pt>
                <c:pt idx="13742" formatCode="0.00">
                  <c:v>537.3554009461858</c:v>
                </c:pt>
                <c:pt idx="13743" formatCode="0.00">
                  <c:v>537.06799605055301</c:v>
                </c:pt>
                <c:pt idx="13744" formatCode="0.00">
                  <c:v>536.92258605664495</c:v>
                </c:pt>
                <c:pt idx="13745" formatCode="0.00">
                  <c:v>536.5862167693225</c:v>
                </c:pt>
                <c:pt idx="13746" formatCode="0.00">
                  <c:v>536.76843153278855</c:v>
                </c:pt>
                <c:pt idx="13747" formatCode="0.00">
                  <c:v>537.09171574314871</c:v>
                </c:pt>
                <c:pt idx="13748" formatCode="0.00">
                  <c:v>536.67541462434713</c:v>
                </c:pt>
                <c:pt idx="13749" formatCode="0.00">
                  <c:v>536.11895358224024</c:v>
                </c:pt>
                <c:pt idx="13750" formatCode="0.00">
                  <c:v>536.14692857142859</c:v>
                </c:pt>
                <c:pt idx="13751" formatCode="0.00">
                  <c:v>536.39745849479914</c:v>
                </c:pt>
                <c:pt idx="13752" formatCode="0.00">
                  <c:v>537.3205977882451</c:v>
                </c:pt>
                <c:pt idx="13753" formatCode="0.00">
                  <c:v>538.70689014606057</c:v>
                </c:pt>
                <c:pt idx="13754" formatCode="0.00">
                  <c:v>540.89732142119408</c:v>
                </c:pt>
                <c:pt idx="13755" formatCode="0.00">
                  <c:v>543.13947852251511</c:v>
                </c:pt>
                <c:pt idx="13756" formatCode="0.00">
                  <c:v>545.02957285803632</c:v>
                </c:pt>
                <c:pt idx="13757" formatCode="0.00">
                  <c:v>545.295722513089</c:v>
                </c:pt>
                <c:pt idx="13758" formatCode="0.00">
                  <c:v>543.21594426919035</c:v>
                </c:pt>
                <c:pt idx="13759" formatCode="0.00">
                  <c:v>545.12598838437168</c:v>
                </c:pt>
                <c:pt idx="13760" formatCode="0.00">
                  <c:v>548.66660169491536</c:v>
                </c:pt>
                <c:pt idx="13761" formatCode="0.00">
                  <c:v>551.42018690197756</c:v>
                </c:pt>
                <c:pt idx="13762" formatCode="0.00">
                  <c:v>552.1645895028804</c:v>
                </c:pt>
                <c:pt idx="13763" formatCode="0.00">
                  <c:v>552.80100856531055</c:v>
                </c:pt>
                <c:pt idx="13764" formatCode="0.00">
                  <c:v>552.8261986242477</c:v>
                </c:pt>
                <c:pt idx="13765" formatCode="0.00">
                  <c:v>552.24439961181804</c:v>
                </c:pt>
                <c:pt idx="13766" formatCode="0.00">
                  <c:v>550.8344285714287</c:v>
                </c:pt>
                <c:pt idx="13767" formatCode="0.00">
                  <c:v>548.3012736156353</c:v>
                </c:pt>
                <c:pt idx="13768" formatCode="0.00">
                  <c:v>546.94287804878059</c:v>
                </c:pt>
                <c:pt idx="13769" formatCode="0.00">
                  <c:v>546.80793339157037</c:v>
                </c:pt>
                <c:pt idx="13770" formatCode="0.00">
                  <c:v>546.55176478318015</c:v>
                </c:pt>
                <c:pt idx="13771" formatCode="0.00">
                  <c:v>546.37124007022169</c:v>
                </c:pt>
                <c:pt idx="13772" formatCode="0.00">
                  <c:v>544.04217306426858</c:v>
                </c:pt>
                <c:pt idx="13773" formatCode="0.00">
                  <c:v>543.10818599562378</c:v>
                </c:pt>
                <c:pt idx="13774" formatCode="0.00">
                  <c:v>543.97111518324618</c:v>
                </c:pt>
                <c:pt idx="13775" formatCode="0.00">
                  <c:v>543.89244492627938</c:v>
                </c:pt>
                <c:pt idx="13776" formatCode="0.00">
                  <c:v>544.13503791469202</c:v>
                </c:pt>
                <c:pt idx="13777" formatCode="0.00">
                  <c:v>544.71009277469011</c:v>
                </c:pt>
                <c:pt idx="13778" formatCode="0.00">
                  <c:v>544.8299028982442</c:v>
                </c:pt>
                <c:pt idx="13779" formatCode="0.00">
                  <c:v>544.9501727748692</c:v>
                </c:pt>
                <c:pt idx="13780" formatCode="0.00">
                  <c:v>544.28354794520556</c:v>
                </c:pt>
                <c:pt idx="13781" formatCode="0.00">
                  <c:v>544.10958506480165</c:v>
                </c:pt>
                <c:pt idx="13782" formatCode="0.00">
                  <c:v>544.14029498164018</c:v>
                </c:pt>
                <c:pt idx="13783" formatCode="0.00">
                  <c:v>543.49278572872458</c:v>
                </c:pt>
                <c:pt idx="13784" formatCode="0.00">
                  <c:v>544.0134023335346</c:v>
                </c:pt>
                <c:pt idx="13785" formatCode="0.00">
                  <c:v>543.95612036851605</c:v>
                </c:pt>
                <c:pt idx="13786" formatCode="0.00">
                  <c:v>544.97225110132172</c:v>
                </c:pt>
                <c:pt idx="13787" formatCode="0.00">
                  <c:v>545.57085041106882</c:v>
                </c:pt>
                <c:pt idx="13788" formatCode="0.00">
                  <c:v>545.77179396984934</c:v>
                </c:pt>
                <c:pt idx="13789" formatCode="0.00">
                  <c:v>546.12074989882638</c:v>
                </c:pt>
                <c:pt idx="13790" formatCode="0.00">
                  <c:v>546.13212034208937</c:v>
                </c:pt>
                <c:pt idx="13791" formatCode="0.00">
                  <c:v>547.07674257019892</c:v>
                </c:pt>
                <c:pt idx="13792" formatCode="0.00">
                  <c:v>548.17571884655013</c:v>
                </c:pt>
                <c:pt idx="13793" formatCode="0.00">
                  <c:v>549.4581219512196</c:v>
                </c:pt>
                <c:pt idx="13794" formatCode="0.00">
                  <c:v>550.73753222453229</c:v>
                </c:pt>
                <c:pt idx="13795" formatCode="0.00">
                  <c:v>551.4195635451506</c:v>
                </c:pt>
                <c:pt idx="13796" formatCode="0.00">
                  <c:v>552.67791596638654</c:v>
                </c:pt>
                <c:pt idx="13797" formatCode="0.00">
                  <c:v>553.69281438515077</c:v>
                </c:pt>
                <c:pt idx="13798" formatCode="0.00">
                  <c:v>554.56031160033876</c:v>
                </c:pt>
                <c:pt idx="13799" formatCode="0.00">
                  <c:v>555.22095237082715</c:v>
                </c:pt>
                <c:pt idx="13800" formatCode="0.00">
                  <c:v>555.28979333902646</c:v>
                </c:pt>
                <c:pt idx="13801" formatCode="0.00">
                  <c:v>554.20506008583698</c:v>
                </c:pt>
                <c:pt idx="13802" formatCode="0.00">
                  <c:v>552.86710825965076</c:v>
                </c:pt>
                <c:pt idx="13803" formatCode="0.00">
                  <c:v>552.36411689438307</c:v>
                </c:pt>
                <c:pt idx="13804" formatCode="0.00">
                  <c:v>551.36671702637898</c:v>
                </c:pt>
                <c:pt idx="13805" formatCode="0.00">
                  <c:v>550.716111305872</c:v>
                </c:pt>
                <c:pt idx="13806" formatCode="0.00">
                  <c:v>550.78127388815506</c:v>
                </c:pt>
                <c:pt idx="13807" formatCode="0.00">
                  <c:v>551.12530360699282</c:v>
                </c:pt>
                <c:pt idx="13808" formatCode="0.00">
                  <c:v>551.43772759617536</c:v>
                </c:pt>
                <c:pt idx="13809" formatCode="0.00">
                  <c:v>551.74395823095836</c:v>
                </c:pt>
                <c:pt idx="13810" formatCode="0.00">
                  <c:v>551.64262547656426</c:v>
                </c:pt>
                <c:pt idx="13811" formatCode="0.00">
                  <c:v>552.07630254561843</c:v>
                </c:pt>
                <c:pt idx="13812" formatCode="0.00">
                  <c:v>552.50904072398191</c:v>
                </c:pt>
                <c:pt idx="13813" formatCode="0.00">
                  <c:v>552.81558973194012</c:v>
                </c:pt>
                <c:pt idx="13814" formatCode="0.00">
                  <c:v>553.50102463503663</c:v>
                </c:pt>
                <c:pt idx="13815" formatCode="0.00">
                  <c:v>554.02410347985358</c:v>
                </c:pt>
                <c:pt idx="13816" formatCode="0.00">
                  <c:v>554.298271139706</c:v>
                </c:pt>
                <c:pt idx="13817" formatCode="0.00">
                  <c:v>554.47932841328418</c:v>
                </c:pt>
                <c:pt idx="13818" formatCode="0.00">
                  <c:v>553.29912716763022</c:v>
                </c:pt>
                <c:pt idx="13819" formatCode="0.00">
                  <c:v>551.68897312326237</c:v>
                </c:pt>
                <c:pt idx="13820" formatCode="0.00">
                  <c:v>551.43884009269993</c:v>
                </c:pt>
                <c:pt idx="13821" formatCode="0.00">
                  <c:v>551.30925779625795</c:v>
                </c:pt>
                <c:pt idx="13822" formatCode="0.00">
                  <c:v>550.479789243852</c:v>
                </c:pt>
                <c:pt idx="13823" formatCode="0.00">
                  <c:v>550.16175371598445</c:v>
                </c:pt>
                <c:pt idx="13824" formatCode="0.00">
                  <c:v>549.61263685882886</c:v>
                </c:pt>
                <c:pt idx="13825" formatCode="0.00">
                  <c:v>549.12788309352538</c:v>
                </c:pt>
                <c:pt idx="13826" formatCode="0.00">
                  <c:v>549.1388322237018</c:v>
                </c:pt>
                <c:pt idx="13827" formatCode="0.00">
                  <c:v>547.74898949211911</c:v>
                </c:pt>
                <c:pt idx="13828" formatCode="0.00">
                  <c:v>548.14861880120748</c:v>
                </c:pt>
                <c:pt idx="13829" formatCode="0.00">
                  <c:v>548.1968469713072</c:v>
                </c:pt>
                <c:pt idx="13830" formatCode="0.00">
                  <c:v>548.41988428541538</c:v>
                </c:pt>
                <c:pt idx="13831" formatCode="0.00">
                  <c:v>547.72790593342984</c:v>
                </c:pt>
                <c:pt idx="13832" formatCode="0.00">
                  <c:v>548.37283220789857</c:v>
                </c:pt>
                <c:pt idx="13833" formatCode="0.00">
                  <c:v>548.61545485899785</c:v>
                </c:pt>
                <c:pt idx="13834" formatCode="0.00">
                  <c:v>548.89827570187833</c:v>
                </c:pt>
                <c:pt idx="13835" formatCode="0.00">
                  <c:v>549.03215322580661</c:v>
                </c:pt>
                <c:pt idx="13836" formatCode="0.00">
                  <c:v>548.86689741518592</c:v>
                </c:pt>
                <c:pt idx="13837" formatCode="0.00">
                  <c:v>548.41630093155129</c:v>
                </c:pt>
                <c:pt idx="13838" formatCode="0.00">
                  <c:v>548.07137563451784</c:v>
                </c:pt>
                <c:pt idx="13839" formatCode="0.00">
                  <c:v>547.55899224964321</c:v>
                </c:pt>
                <c:pt idx="13840" formatCode="0.00">
                  <c:v>546.39073461459827</c:v>
                </c:pt>
                <c:pt idx="13841" formatCode="0.00">
                  <c:v>545.8176554552914</c:v>
                </c:pt>
                <c:pt idx="13842" formatCode="0.00">
                  <c:v>545.96049845583696</c:v>
                </c:pt>
                <c:pt idx="13843" formatCode="0.00">
                  <c:v>544.63784484898645</c:v>
                </c:pt>
                <c:pt idx="13844" formatCode="0.00">
                  <c:v>543.53639363693082</c:v>
                </c:pt>
                <c:pt idx="13845" formatCode="0.00">
                  <c:v>543.60183779264219</c:v>
                </c:pt>
                <c:pt idx="13846" formatCode="0.00">
                  <c:v>543.16402854743922</c:v>
                </c:pt>
                <c:pt idx="13847" formatCode="0.00">
                  <c:v>542.96195591647336</c:v>
                </c:pt>
                <c:pt idx="13848" formatCode="0.00">
                  <c:v>542.52232400932405</c:v>
                </c:pt>
                <c:pt idx="13849" formatCode="0.00">
                  <c:v>541.84207620263953</c:v>
                </c:pt>
                <c:pt idx="13850" formatCode="0.00">
                  <c:v>541.62610669232424</c:v>
                </c:pt>
                <c:pt idx="13851" formatCode="0.00">
                  <c:v>541.41489125295516</c:v>
                </c:pt>
                <c:pt idx="13852" formatCode="0.00">
                  <c:v>541.07397560975619</c:v>
                </c:pt>
                <c:pt idx="13853" formatCode="0.00">
                  <c:v>541.1241713665944</c:v>
                </c:pt>
                <c:pt idx="13854" formatCode="0.00">
                  <c:v>541.01626726203449</c:v>
                </c:pt>
                <c:pt idx="13855" formatCode="0.00">
                  <c:v>541.51584526154522</c:v>
                </c:pt>
                <c:pt idx="13856" formatCode="0.00">
                  <c:v>542.38063412489009</c:v>
                </c:pt>
                <c:pt idx="13857" formatCode="0.00">
                  <c:v>543.28110954063618</c:v>
                </c:pt>
                <c:pt idx="13858" formatCode="0.00">
                  <c:v>544.40605524739306</c:v>
                </c:pt>
                <c:pt idx="13859" formatCode="0.00">
                  <c:v>545.20121038555828</c:v>
                </c:pt>
                <c:pt idx="13860" formatCode="0.00">
                  <c:v>545.96935631154895</c:v>
                </c:pt>
                <c:pt idx="13861" formatCode="0.00">
                  <c:v>547.2422041366907</c:v>
                </c:pt>
                <c:pt idx="13862" formatCode="0.00">
                  <c:v>548.51864334085792</c:v>
                </c:pt>
                <c:pt idx="13863" formatCode="0.00">
                  <c:v>549.79698278205717</c:v>
                </c:pt>
                <c:pt idx="13864" formatCode="0.00">
                  <c:v>551.09375523202914</c:v>
                </c:pt>
                <c:pt idx="13865" formatCode="0.00">
                  <c:v>551.84823505248767</c:v>
                </c:pt>
                <c:pt idx="13866" formatCode="0.00">
                  <c:v>552.47181006865003</c:v>
                </c:pt>
                <c:pt idx="13867" formatCode="0.00">
                  <c:v>552.53282126489466</c:v>
                </c:pt>
                <c:pt idx="13868" formatCode="0.00">
                  <c:v>552.14988430698747</c:v>
                </c:pt>
                <c:pt idx="13869" formatCode="0.00">
                  <c:v>549.30658740301249</c:v>
                </c:pt>
                <c:pt idx="13870" formatCode="0.00">
                  <c:v>549.31515419501136</c:v>
                </c:pt>
                <c:pt idx="13871" formatCode="0.00">
                  <c:v>549.80662756136019</c:v>
                </c:pt>
                <c:pt idx="13872" formatCode="0.00">
                  <c:v>549.82717410714292</c:v>
                </c:pt>
                <c:pt idx="13873" formatCode="0.00">
                  <c:v>548.85951828999566</c:v>
                </c:pt>
                <c:pt idx="13874" formatCode="0.00">
                  <c:v>548.13339045553153</c:v>
                </c:pt>
                <c:pt idx="13875" formatCode="0.00">
                  <c:v>547.42959547202054</c:v>
                </c:pt>
                <c:pt idx="13876" formatCode="0.00">
                  <c:v>546.61295782370303</c:v>
                </c:pt>
                <c:pt idx="13877" formatCode="0.00">
                  <c:v>545.57383887043204</c:v>
                </c:pt>
                <c:pt idx="13878" formatCode="0.00">
                  <c:v>545.64964278403295</c:v>
                </c:pt>
                <c:pt idx="13879" formatCode="0.00">
                  <c:v>544.68780251164685</c:v>
                </c:pt>
                <c:pt idx="13880" formatCode="0.00">
                  <c:v>544.49878863090487</c:v>
                </c:pt>
                <c:pt idx="13881" formatCode="0.00">
                  <c:v>544.26141395717696</c:v>
                </c:pt>
                <c:pt idx="13882" formatCode="0.00">
                  <c:v>544.40251310861424</c:v>
                </c:pt>
                <c:pt idx="13883" formatCode="0.00">
                  <c:v>543.9765108481264</c:v>
                </c:pt>
                <c:pt idx="13884" formatCode="0.00">
                  <c:v>543.61400512416253</c:v>
                </c:pt>
                <c:pt idx="13885" formatCode="0.00">
                  <c:v>543.4808980640064</c:v>
                </c:pt>
                <c:pt idx="13886" formatCode="0.00">
                  <c:v>542.51904798730925</c:v>
                </c:pt>
                <c:pt idx="13887" formatCode="0.00">
                  <c:v>541.88483827922732</c:v>
                </c:pt>
                <c:pt idx="13888" formatCode="0.00">
                  <c:v>540.40860439560447</c:v>
                </c:pt>
                <c:pt idx="13889" formatCode="0.00">
                  <c:v>539.42911479028714</c:v>
                </c:pt>
                <c:pt idx="13890" formatCode="0.00">
                  <c:v>539.06542503521837</c:v>
                </c:pt>
                <c:pt idx="13891" formatCode="0.00">
                  <c:v>538.62257382347002</c:v>
                </c:pt>
                <c:pt idx="13892" formatCode="0.00">
                  <c:v>538.95533887312524</c:v>
                </c:pt>
                <c:pt idx="13893" formatCode="0.00">
                  <c:v>539.0338333333334</c:v>
                </c:pt>
                <c:pt idx="13894" formatCode="0.00">
                  <c:v>539.7066569447278</c:v>
                </c:pt>
                <c:pt idx="13895" formatCode="0.00">
                  <c:v>540.16277477477479</c:v>
                </c:pt>
                <c:pt idx="13896" formatCode="0.00">
                  <c:v>540.99192680921067</c:v>
                </c:pt>
                <c:pt idx="13897" formatCode="0.00">
                  <c:v>541.46538587068801</c:v>
                </c:pt>
                <c:pt idx="13898" formatCode="0.00">
                  <c:v>541.97873208722751</c:v>
                </c:pt>
                <c:pt idx="13899" formatCode="0.00">
                  <c:v>542.37568781302184</c:v>
                </c:pt>
                <c:pt idx="13900" formatCode="0.00">
                  <c:v>542.88682100188635</c:v>
                </c:pt>
                <c:pt idx="13901" formatCode="0.00">
                  <c:v>542.67633403494006</c:v>
                </c:pt>
                <c:pt idx="13902" formatCode="0.00">
                  <c:v>542.43017726600465</c:v>
                </c:pt>
                <c:pt idx="13903" formatCode="0.00">
                  <c:v>543.26114422057276</c:v>
                </c:pt>
                <c:pt idx="13904" formatCode="0.00">
                  <c:v>544.09848009367693</c:v>
                </c:pt>
                <c:pt idx="13905" formatCode="0.00">
                  <c:v>544.50722706863382</c:v>
                </c:pt>
                <c:pt idx="13906" formatCode="0.00">
                  <c:v>545.24426476272288</c:v>
                </c:pt>
                <c:pt idx="13907" formatCode="0.00">
                  <c:v>544.88452403535257</c:v>
                </c:pt>
                <c:pt idx="13908" formatCode="0.00">
                  <c:v>543.68882774291285</c:v>
                </c:pt>
                <c:pt idx="13909" formatCode="0.00">
                  <c:v>542.60326721703245</c:v>
                </c:pt>
                <c:pt idx="13910" formatCode="0.00">
                  <c:v>543.21058064516137</c:v>
                </c:pt>
                <c:pt idx="13911" formatCode="0.00">
                  <c:v>544.302962825279</c:v>
                </c:pt>
                <c:pt idx="13912" formatCode="0.00">
                  <c:v>545.2548257625632</c:v>
                </c:pt>
                <c:pt idx="13913" formatCode="0.00">
                  <c:v>545.3466265669673</c:v>
                </c:pt>
                <c:pt idx="13914" formatCode="0.00">
                  <c:v>543.67827104451305</c:v>
                </c:pt>
                <c:pt idx="13915" formatCode="0.00">
                  <c:v>541.98632451499122</c:v>
                </c:pt>
                <c:pt idx="13916" formatCode="0.00">
                  <c:v>542.22141595064988</c:v>
                </c:pt>
                <c:pt idx="13917" formatCode="0.00">
                  <c:v>543.33454623325281</c:v>
                </c:pt>
                <c:pt idx="13918" formatCode="0.00">
                  <c:v>544.49280349344986</c:v>
                </c:pt>
                <c:pt idx="13919" formatCode="0.00">
                  <c:v>544.60207672301692</c:v>
                </c:pt>
                <c:pt idx="13920" formatCode="0.00">
                  <c:v>544.70386021505385</c:v>
                </c:pt>
                <c:pt idx="13921" formatCode="0.00">
                  <c:v>544.95633191308059</c:v>
                </c:pt>
                <c:pt idx="13922" formatCode="0.00">
                  <c:v>545.02942796967147</c:v>
                </c:pt>
                <c:pt idx="13923" formatCode="0.00">
                  <c:v>548.78530290456445</c:v>
                </c:pt>
                <c:pt idx="13924" formatCode="0.00">
                  <c:v>548.52784742985887</c:v>
                </c:pt>
                <c:pt idx="13925" formatCode="0.00">
                  <c:v>547.11285892785168</c:v>
                </c:pt>
                <c:pt idx="13926" formatCode="0.00">
                  <c:v>546.29380968446128</c:v>
                </c:pt>
                <c:pt idx="13927" formatCode="0.00">
                  <c:v>546.20414196323827</c:v>
                </c:pt>
                <c:pt idx="13928" formatCode="0.00">
                  <c:v>546.33214893617026</c:v>
                </c:pt>
                <c:pt idx="13929" formatCode="0.00">
                  <c:v>545.7667842498563</c:v>
                </c:pt>
                <c:pt idx="13930" formatCode="0.00">
                  <c:v>545.83116450875877</c:v>
                </c:pt>
                <c:pt idx="13931" formatCode="0.00">
                  <c:v>545.4316930091187</c:v>
                </c:pt>
                <c:pt idx="13932" formatCode="0.00">
                  <c:v>545.51423738815924</c:v>
                </c:pt>
                <c:pt idx="13933" formatCode="0.00">
                  <c:v>544.94136703548281</c:v>
                </c:pt>
                <c:pt idx="13934" formatCode="0.00">
                  <c:v>544.53931578947379</c:v>
                </c:pt>
                <c:pt idx="13935" formatCode="0.00">
                  <c:v>542.60556769733046</c:v>
                </c:pt>
                <c:pt idx="13936" formatCode="0.00">
                  <c:v>541.87732838697252</c:v>
                </c:pt>
                <c:pt idx="13937" formatCode="0.00">
                  <c:v>541.8969752274046</c:v>
                </c:pt>
                <c:pt idx="13938" formatCode="0.00">
                  <c:v>541.66403152977819</c:v>
                </c:pt>
                <c:pt idx="13939" formatCode="0.00">
                  <c:v>540.60602325581397</c:v>
                </c:pt>
                <c:pt idx="13940" formatCode="0.00">
                  <c:v>539.93352136417104</c:v>
                </c:pt>
                <c:pt idx="13941" formatCode="0.00">
                  <c:v>540.33274459724964</c:v>
                </c:pt>
                <c:pt idx="13942" formatCode="0.00">
                  <c:v>541.20019211822671</c:v>
                </c:pt>
                <c:pt idx="13943" formatCode="0.00">
                  <c:v>541.50005789369698</c:v>
                </c:pt>
                <c:pt idx="13944" formatCode="0.00">
                  <c:v>542.19629696488801</c:v>
                </c:pt>
                <c:pt idx="13945" formatCode="0.00">
                  <c:v>542.90992982456146</c:v>
                </c:pt>
                <c:pt idx="13946" formatCode="0.00">
                  <c:v>543.51550350490697</c:v>
                </c:pt>
                <c:pt idx="13947" formatCode="0.00">
                  <c:v>543.90276061154702</c:v>
                </c:pt>
                <c:pt idx="13948" formatCode="0.00">
                  <c:v>543.56348465266569</c:v>
                </c:pt>
                <c:pt idx="13949" formatCode="0.00">
                  <c:v>544.02728860964737</c:v>
                </c:pt>
                <c:pt idx="13950" formatCode="0.00">
                  <c:v>545.19085234899342</c:v>
                </c:pt>
                <c:pt idx="13951" formatCode="0.00">
                  <c:v>546.4403765809875</c:v>
                </c:pt>
                <c:pt idx="13952" formatCode="0.00">
                  <c:v>547.44098690671035</c:v>
                </c:pt>
                <c:pt idx="13953" formatCode="0.00">
                  <c:v>548.59200677200909</c:v>
                </c:pt>
                <c:pt idx="13954" formatCode="0.00">
                  <c:v>549.41427650813262</c:v>
                </c:pt>
                <c:pt idx="13955" formatCode="0.00">
                  <c:v>549.90114294567252</c:v>
                </c:pt>
                <c:pt idx="13956" formatCode="0.00">
                  <c:v>550.02471227197361</c:v>
                </c:pt>
                <c:pt idx="13957" formatCode="0.00">
                  <c:v>550.18174739908466</c:v>
                </c:pt>
                <c:pt idx="13958" formatCode="0.00">
                  <c:v>549.87654144915439</c:v>
                </c:pt>
                <c:pt idx="13959" formatCode="0.00">
                  <c:v>549.89402725366881</c:v>
                </c:pt>
                <c:pt idx="13960" formatCode="0.00">
                  <c:v>549.93262970755313</c:v>
                </c:pt>
                <c:pt idx="13961" formatCode="0.00">
                  <c:v>549.70626578002964</c:v>
                </c:pt>
                <c:pt idx="13962" formatCode="0.00">
                  <c:v>548.53893690451002</c:v>
                </c:pt>
                <c:pt idx="13963" formatCode="0.00">
                  <c:v>546.35559652100142</c:v>
                </c:pt>
                <c:pt idx="13964" formatCode="0.00">
                  <c:v>545.38998833510084</c:v>
                </c:pt>
                <c:pt idx="13965" formatCode="0.00">
                  <c:v>545.51881395348846</c:v>
                </c:pt>
                <c:pt idx="13966" formatCode="0.00">
                  <c:v>546.44844650379116</c:v>
                </c:pt>
                <c:pt idx="13967" formatCode="0.00">
                  <c:v>546.98595030404704</c:v>
                </c:pt>
                <c:pt idx="13968" formatCode="0.00">
                  <c:v>546.66340650406516</c:v>
                </c:pt>
                <c:pt idx="13969" formatCode="0.00">
                  <c:v>546.18953758542148</c:v>
                </c:pt>
                <c:pt idx="13970" formatCode="0.00">
                  <c:v>545.25658974358987</c:v>
                </c:pt>
                <c:pt idx="13971" formatCode="0.00">
                  <c:v>544.57639882519754</c:v>
                </c:pt>
                <c:pt idx="13972" formatCode="0.00">
                  <c:v>543.14778086852129</c:v>
                </c:pt>
                <c:pt idx="13973" formatCode="0.00">
                  <c:v>543.0952685276194</c:v>
                </c:pt>
                <c:pt idx="13974" formatCode="0.00">
                  <c:v>542.58041791334767</c:v>
                </c:pt>
                <c:pt idx="13975" formatCode="0.00">
                  <c:v>542.48239563622337</c:v>
                </c:pt>
                <c:pt idx="13976" formatCode="0.00">
                  <c:v>541.99198758357227</c:v>
                </c:pt>
                <c:pt idx="13977" formatCode="0.00">
                  <c:v>542.26726297840094</c:v>
                </c:pt>
                <c:pt idx="13978" formatCode="0.00">
                  <c:v>542.29371833648406</c:v>
                </c:pt>
                <c:pt idx="13979" formatCode="0.00">
                  <c:v>542.21843293718166</c:v>
                </c:pt>
                <c:pt idx="13980" formatCode="0.00">
                  <c:v>542.19397579425129</c:v>
                </c:pt>
                <c:pt idx="13981" formatCode="0.00">
                  <c:v>541.1739992401217</c:v>
                </c:pt>
                <c:pt idx="13982" formatCode="0.00">
                  <c:v>540.44876057948932</c:v>
                </c:pt>
                <c:pt idx="13983" formatCode="0.00">
                  <c:v>540.70462995594721</c:v>
                </c:pt>
                <c:pt idx="13984" formatCode="0.00">
                  <c:v>539.7704562247452</c:v>
                </c:pt>
                <c:pt idx="13985" formatCode="0.00">
                  <c:v>539.4573800695249</c:v>
                </c:pt>
                <c:pt idx="13986" formatCode="0.00">
                  <c:v>540.42896556446885</c:v>
                </c:pt>
                <c:pt idx="13987" formatCode="0.00">
                  <c:v>539.3710027629761</c:v>
                </c:pt>
                <c:pt idx="13988" formatCode="0.00">
                  <c:v>537.75025451299359</c:v>
                </c:pt>
                <c:pt idx="13989" formatCode="0.00">
                  <c:v>538.0417539936102</c:v>
                </c:pt>
                <c:pt idx="13990" formatCode="0.00">
                  <c:v>538.69178666130983</c:v>
                </c:pt>
                <c:pt idx="13991" formatCode="0.00">
                  <c:v>539.84276575121169</c:v>
                </c:pt>
                <c:pt idx="13992" formatCode="0.00">
                  <c:v>541.25711287048318</c:v>
                </c:pt>
                <c:pt idx="13993" formatCode="0.00">
                  <c:v>542.20257780950442</c:v>
                </c:pt>
                <c:pt idx="13994" formatCode="0.00">
                  <c:v>542.93154508196733</c:v>
                </c:pt>
                <c:pt idx="13995" formatCode="0.00">
                  <c:v>543.21697446458006</c:v>
                </c:pt>
                <c:pt idx="13996" formatCode="0.00">
                  <c:v>543.01403412616344</c:v>
                </c:pt>
                <c:pt idx="13997" formatCode="0.00">
                  <c:v>543.64813513513513</c:v>
                </c:pt>
                <c:pt idx="13998" formatCode="0.00">
                  <c:v>544.28331543764375</c:v>
                </c:pt>
                <c:pt idx="13999" formatCode="0.00">
                  <c:v>545.15552728799344</c:v>
                </c:pt>
                <c:pt idx="14000" formatCode="0.00">
                  <c:v>546.04888769263255</c:v>
                </c:pt>
                <c:pt idx="14001" formatCode="0.00">
                  <c:v>546.23569353128323</c:v>
                </c:pt>
                <c:pt idx="14002" formatCode="0.00">
                  <c:v>547.02387651951381</c:v>
                </c:pt>
                <c:pt idx="14003" formatCode="0.00">
                  <c:v>546.94862553556129</c:v>
                </c:pt>
                <c:pt idx="14004" formatCode="0.00">
                  <c:v>546.63934524322008</c:v>
                </c:pt>
                <c:pt idx="14005" formatCode="0.00">
                  <c:v>546.68056756756766</c:v>
                </c:pt>
                <c:pt idx="14006" formatCode="0.00">
                  <c:v>546.9507034946821</c:v>
                </c:pt>
                <c:pt idx="14007" formatCode="0.00">
                  <c:v>547.18594707035516</c:v>
                </c:pt>
                <c:pt idx="14008" formatCode="0.00">
                  <c:v>547.69332786885252</c:v>
                </c:pt>
                <c:pt idx="14009" formatCode="0.00">
                  <c:v>548.68295614035094</c:v>
                </c:pt>
                <c:pt idx="14010" formatCode="0.00">
                  <c:v>549.51563852242759</c:v>
                </c:pt>
                <c:pt idx="14011" formatCode="0.00">
                  <c:v>550.79433950209307</c:v>
                </c:pt>
                <c:pt idx="14012" formatCode="0.00">
                  <c:v>550.55199537343026</c:v>
                </c:pt>
                <c:pt idx="14013" formatCode="0.00">
                  <c:v>550.31495518453437</c:v>
                </c:pt>
                <c:pt idx="14014" formatCode="0.00">
                  <c:v>550.88346348928746</c:v>
                </c:pt>
                <c:pt idx="14015" formatCode="0.00">
                  <c:v>551.5991581920905</c:v>
                </c:pt>
                <c:pt idx="14016" formatCode="0.00">
                  <c:v>552.93458133506169</c:v>
                </c:pt>
                <c:pt idx="14017" formatCode="0.00">
                  <c:v>552.9694985036341</c:v>
                </c:pt>
                <c:pt idx="14018" formatCode="0.00">
                  <c:v>552.34119103972967</c:v>
                </c:pt>
                <c:pt idx="14019" formatCode="0.00">
                  <c:v>551.69249520233632</c:v>
                </c:pt>
                <c:pt idx="14020" formatCode="0.00">
                  <c:v>549.56346343975292</c:v>
                </c:pt>
                <c:pt idx="14021" formatCode="0.00">
                  <c:v>550.20815669515684</c:v>
                </c:pt>
                <c:pt idx="14022" formatCode="0.00">
                  <c:v>550.0765032102729</c:v>
                </c:pt>
                <c:pt idx="14023" formatCode="0.00">
                  <c:v>549.50635449315621</c:v>
                </c:pt>
                <c:pt idx="14024" formatCode="0.00">
                  <c:v>550.32116686251481</c:v>
                </c:pt>
                <c:pt idx="14025" formatCode="0.00">
                  <c:v>550.38824328532496</c:v>
                </c:pt>
                <c:pt idx="14026" formatCode="0.00">
                  <c:v>551.40799129762138</c:v>
                </c:pt>
                <c:pt idx="14027" formatCode="0.00">
                  <c:v>551.4521891891892</c:v>
                </c:pt>
                <c:pt idx="14028" formatCode="0.00">
                  <c:v>551.82136876691163</c:v>
                </c:pt>
                <c:pt idx="14029" formatCode="0.00">
                  <c:v>551.6752773044152</c:v>
                </c:pt>
                <c:pt idx="14030" formatCode="0.00">
                  <c:v>551.52066097750219</c:v>
                </c:pt>
                <c:pt idx="14031" formatCode="0.00">
                  <c:v>551.28320447906515</c:v>
                </c:pt>
                <c:pt idx="14032" formatCode="0.00">
                  <c:v>550.01466145426116</c:v>
                </c:pt>
                <c:pt idx="14033" formatCode="0.00">
                  <c:v>548.7775788336935</c:v>
                </c:pt>
                <c:pt idx="14034" formatCode="0.00">
                  <c:v>548.94306510159799</c:v>
                </c:pt>
                <c:pt idx="14035" formatCode="0.00">
                  <c:v>549.17903848442779</c:v>
                </c:pt>
                <c:pt idx="14036" formatCode="0.00">
                  <c:v>548.84520271348777</c:v>
                </c:pt>
                <c:pt idx="14037" formatCode="0.00">
                  <c:v>548.01791080376836</c:v>
                </c:pt>
                <c:pt idx="14038" formatCode="0.00">
                  <c:v>547.9893343403827</c:v>
                </c:pt>
                <c:pt idx="14039" formatCode="0.00">
                  <c:v>548.30141870824059</c:v>
                </c:pt>
                <c:pt idx="14040" formatCode="0.00">
                  <c:v>548.9380559284117</c:v>
                </c:pt>
                <c:pt idx="14041" formatCode="0.00">
                  <c:v>549.47182713526774</c:v>
                </c:pt>
                <c:pt idx="14042" formatCode="0.00">
                  <c:v>549.51936027903173</c:v>
                </c:pt>
                <c:pt idx="14043" formatCode="0.00">
                  <c:v>549.30480395387156</c:v>
                </c:pt>
                <c:pt idx="14044" formatCode="0.00">
                  <c:v>548.67328955532582</c:v>
                </c:pt>
                <c:pt idx="14045" formatCode="0.00">
                  <c:v>547.92201537183234</c:v>
                </c:pt>
                <c:pt idx="14046" formatCode="0.00">
                  <c:v>547.85617612687815</c:v>
                </c:pt>
                <c:pt idx="14047" formatCode="0.00">
                  <c:v>547.78972955974859</c:v>
                </c:pt>
                <c:pt idx="14048" formatCode="0.00">
                  <c:v>547.29513232195541</c:v>
                </c:pt>
                <c:pt idx="14049" formatCode="0.00">
                  <c:v>547.57821278848201</c:v>
                </c:pt>
                <c:pt idx="14050" formatCode="0.00">
                  <c:v>547.9041007025761</c:v>
                </c:pt>
                <c:pt idx="14051" formatCode="0.00">
                  <c:v>548.45790800171164</c:v>
                </c:pt>
                <c:pt idx="14052" formatCode="0.00">
                  <c:v>548.67382185886413</c:v>
                </c:pt>
                <c:pt idx="14053" formatCode="0.00">
                  <c:v>548.72043301642179</c:v>
                </c:pt>
                <c:pt idx="14054" formatCode="0.00">
                  <c:v>548.77901520086868</c:v>
                </c:pt>
                <c:pt idx="14055" formatCode="0.00">
                  <c:v>548.9425682511993</c:v>
                </c:pt>
                <c:pt idx="14056" formatCode="0.00">
                  <c:v>548.51300000000003</c:v>
                </c:pt>
                <c:pt idx="14057" formatCode="0.00">
                  <c:v>548.63113186813189</c:v>
                </c:pt>
                <c:pt idx="14058" formatCode="0.00">
                  <c:v>547.74211615605032</c:v>
                </c:pt>
                <c:pt idx="14059" formatCode="0.00">
                  <c:v>547.36106629834262</c:v>
                </c:pt>
                <c:pt idx="14060" formatCode="0.00">
                  <c:v>547.65661584421332</c:v>
                </c:pt>
                <c:pt idx="14061" formatCode="0.00">
                  <c:v>546.59106978798604</c:v>
                </c:pt>
                <c:pt idx="14062" formatCode="0.00">
                  <c:v>545.46758544095019</c:v>
                </c:pt>
                <c:pt idx="14063" formatCode="0.00">
                  <c:v>545.74299562745966</c:v>
                </c:pt>
                <c:pt idx="14064" formatCode="0.00">
                  <c:v>546.35711636995234</c:v>
                </c:pt>
                <c:pt idx="14065" formatCode="0.00">
                  <c:v>547.40314175257743</c:v>
                </c:pt>
                <c:pt idx="14066" formatCode="0.00">
                  <c:v>546.74813800424636</c:v>
                </c:pt>
                <c:pt idx="14067" formatCode="0.00">
                  <c:v>545.92056214748277</c:v>
                </c:pt>
                <c:pt idx="14068" formatCode="0.00">
                  <c:v>545.27519386705092</c:v>
                </c:pt>
                <c:pt idx="14069" formatCode="0.00">
                  <c:v>544.50651175993517</c:v>
                </c:pt>
                <c:pt idx="14070" formatCode="0.00">
                  <c:v>544.52138658146976</c:v>
                </c:pt>
                <c:pt idx="14071" formatCode="0.00">
                  <c:v>544.79277948415051</c:v>
                </c:pt>
                <c:pt idx="14072" formatCode="0.00">
                  <c:v>545.09626817826427</c:v>
                </c:pt>
                <c:pt idx="14073" formatCode="0.00">
                  <c:v>545.58698008979115</c:v>
                </c:pt>
                <c:pt idx="14074" formatCode="0.00">
                  <c:v>545.28515189873417</c:v>
                </c:pt>
                <c:pt idx="14075" formatCode="0.00">
                  <c:v>544.40411803661868</c:v>
                </c:pt>
                <c:pt idx="14076" formatCode="0.00">
                  <c:v>543.5252046475299</c:v>
                </c:pt>
                <c:pt idx="14077" formatCode="0.00">
                  <c:v>542.75408891500206</c:v>
                </c:pt>
                <c:pt idx="14078" formatCode="0.00">
                  <c:v>541.22713171305372</c:v>
                </c:pt>
                <c:pt idx="14079" formatCode="0.00">
                  <c:v>540.94625480958007</c:v>
                </c:pt>
                <c:pt idx="14080" formatCode="0.00">
                  <c:v>540.44450550314468</c:v>
                </c:pt>
                <c:pt idx="14081" formatCode="0.00">
                  <c:v>542.06500945626476</c:v>
                </c:pt>
                <c:pt idx="14082" formatCode="0.00">
                  <c:v>540.84801284331172</c:v>
                </c:pt>
                <c:pt idx="14083" formatCode="0.00">
                  <c:v>540.5013997620465</c:v>
                </c:pt>
                <c:pt idx="14084" formatCode="0.00">
                  <c:v>540.28727377636289</c:v>
                </c:pt>
                <c:pt idx="14085" formatCode="0.00">
                  <c:v>539.93266067864283</c:v>
                </c:pt>
                <c:pt idx="14086" formatCode="0.00">
                  <c:v>539.82533727218117</c:v>
                </c:pt>
                <c:pt idx="14087" formatCode="0.00">
                  <c:v>539.35302811809606</c:v>
                </c:pt>
                <c:pt idx="14088" formatCode="0.00">
                  <c:v>538.98883081571</c:v>
                </c:pt>
                <c:pt idx="14089" formatCode="0.00">
                  <c:v>537.81580694668833</c:v>
                </c:pt>
                <c:pt idx="14090" formatCode="0.00">
                  <c:v>538.92105994329688</c:v>
                </c:pt>
                <c:pt idx="14091" formatCode="0.00">
                  <c:v>537.32520800325005</c:v>
                </c:pt>
                <c:pt idx="14092" formatCode="0.00">
                  <c:v>536.3650480945588</c:v>
                </c:pt>
                <c:pt idx="14093" formatCode="0.00">
                  <c:v>535.31426763443073</c:v>
                </c:pt>
                <c:pt idx="14094" formatCode="0.00">
                  <c:v>534.73760496614011</c:v>
                </c:pt>
                <c:pt idx="14095" formatCode="0.00">
                  <c:v>535.06294850669428</c:v>
                </c:pt>
                <c:pt idx="14096" formatCode="0.00">
                  <c:v>535.13316945649933</c:v>
                </c:pt>
                <c:pt idx="14097" formatCode="0.00">
                  <c:v>534.89025482065108</c:v>
                </c:pt>
                <c:pt idx="14098" formatCode="0.00">
                  <c:v>534.19136318200754</c:v>
                </c:pt>
                <c:pt idx="14099" formatCode="0.00">
                  <c:v>531.47305855290676</c:v>
                </c:pt>
                <c:pt idx="14100" formatCode="0.00">
                  <c:v>532.05247921041587</c:v>
                </c:pt>
                <c:pt idx="14101" formatCode="0.00">
                  <c:v>534.69241424357358</c:v>
                </c:pt>
                <c:pt idx="14102" formatCode="0.00">
                  <c:v>536.80033079526231</c:v>
                </c:pt>
                <c:pt idx="14103" formatCode="0.00">
                  <c:v>538.53845608824793</c:v>
                </c:pt>
                <c:pt idx="14104" formatCode="0.00">
                  <c:v>538.73640425531926</c:v>
                </c:pt>
                <c:pt idx="14105" formatCode="0.00">
                  <c:v>539.63608020477818</c:v>
                </c:pt>
                <c:pt idx="14106" formatCode="0.00">
                  <c:v>540.18554650416945</c:v>
                </c:pt>
                <c:pt idx="14107" formatCode="0.00">
                  <c:v>539.63987366167032</c:v>
                </c:pt>
                <c:pt idx="14108" formatCode="0.00">
                  <c:v>539.25005605477111</c:v>
                </c:pt>
                <c:pt idx="14109" formatCode="0.00">
                  <c:v>540.25201450511952</c:v>
                </c:pt>
                <c:pt idx="14110" formatCode="0.00">
                  <c:v>542.09465429480395</c:v>
                </c:pt>
                <c:pt idx="14111" formatCode="0.00">
                  <c:v>541.80641633255971</c:v>
                </c:pt>
                <c:pt idx="14112" formatCode="0.00">
                  <c:v>541.98067422334179</c:v>
                </c:pt>
                <c:pt idx="14113" formatCode="0.00">
                  <c:v>542.70780925578492</c:v>
                </c:pt>
                <c:pt idx="14114" formatCode="0.00">
                  <c:v>541.4154943310657</c:v>
                </c:pt>
                <c:pt idx="14115" formatCode="0.00">
                  <c:v>540.41351020408172</c:v>
                </c:pt>
                <c:pt idx="14116" formatCode="0.00">
                  <c:v>540.01894518339384</c:v>
                </c:pt>
                <c:pt idx="14117" formatCode="0.00">
                  <c:v>540.46373500198661</c:v>
                </c:pt>
                <c:pt idx="14118" formatCode="0.00">
                  <c:v>538.18738211063169</c:v>
                </c:pt>
                <c:pt idx="14119" formatCode="0.00">
                  <c:v>536.66660744763396</c:v>
                </c:pt>
                <c:pt idx="14120" formatCode="0.00">
                  <c:v>536.64629486439708</c:v>
                </c:pt>
                <c:pt idx="14121" formatCode="0.00">
                  <c:v>537.18304009929352</c:v>
                </c:pt>
                <c:pt idx="14122" formatCode="0.00">
                  <c:v>537.45954088050337</c:v>
                </c:pt>
                <c:pt idx="14123" formatCode="0.00">
                  <c:v>537.77400628930832</c:v>
                </c:pt>
                <c:pt idx="14124" formatCode="0.00">
                  <c:v>537.53567098494955</c:v>
                </c:pt>
                <c:pt idx="14125" formatCode="0.00">
                  <c:v>538.95428896538544</c:v>
                </c:pt>
                <c:pt idx="14126" formatCode="0.00">
                  <c:v>537.98304608294939</c:v>
                </c:pt>
                <c:pt idx="14127" formatCode="0.00">
                  <c:v>538.32654788976686</c:v>
                </c:pt>
                <c:pt idx="14128" formatCode="0.00">
                  <c:v>539.87711889596619</c:v>
                </c:pt>
                <c:pt idx="14129" formatCode="0.00">
                  <c:v>540.58746808510648</c:v>
                </c:pt>
                <c:pt idx="14130" formatCode="0.00">
                  <c:v>541.8035982905983</c:v>
                </c:pt>
                <c:pt idx="14131" formatCode="0.00">
                  <c:v>542.70143829206472</c:v>
                </c:pt>
                <c:pt idx="14132" formatCode="0.00">
                  <c:v>543.72353662358023</c:v>
                </c:pt>
                <c:pt idx="14133" formatCode="0.00">
                  <c:v>544.24351948051958</c:v>
                </c:pt>
                <c:pt idx="14134" formatCode="0.00">
                  <c:v>544.9614872454024</c:v>
                </c:pt>
                <c:pt idx="14135" formatCode="0.00">
                  <c:v>545.32283118172791</c:v>
                </c:pt>
                <c:pt idx="14136" formatCode="0.00">
                  <c:v>544.51329934144883</c:v>
                </c:pt>
                <c:pt idx="14137" formatCode="0.00">
                  <c:v>543.37751224407873</c:v>
                </c:pt>
                <c:pt idx="14138" formatCode="0.00">
                  <c:v>542.74877481840201</c:v>
                </c:pt>
                <c:pt idx="14139" formatCode="0.00">
                  <c:v>543.13797466045014</c:v>
                </c:pt>
                <c:pt idx="14140" formatCode="0.00">
                  <c:v>543.86686965376794</c:v>
                </c:pt>
                <c:pt idx="14141" formatCode="0.00">
                  <c:v>544.49008205443022</c:v>
                </c:pt>
                <c:pt idx="14142" formatCode="0.00">
                  <c:v>544.18360637204535</c:v>
                </c:pt>
                <c:pt idx="14143" formatCode="0.00">
                  <c:v>543.98523369116435</c:v>
                </c:pt>
                <c:pt idx="14144" formatCode="0.00">
                  <c:v>544.01320733983005</c:v>
                </c:pt>
                <c:pt idx="14145" formatCode="0.00">
                  <c:v>543.81235443565186</c:v>
                </c:pt>
                <c:pt idx="14146" formatCode="0.00">
                  <c:v>543.25949801379898</c:v>
                </c:pt>
                <c:pt idx="14147" formatCode="0.00">
                  <c:v>543.04857934508823</c:v>
                </c:pt>
                <c:pt idx="14148" formatCode="0.00">
                  <c:v>542.83846374367636</c:v>
                </c:pt>
                <c:pt idx="14149" formatCode="0.00">
                  <c:v>542.12469875185116</c:v>
                </c:pt>
                <c:pt idx="14150" formatCode="0.00">
                  <c:v>542.2231910828026</c:v>
                </c:pt>
                <c:pt idx="14151" formatCode="0.00">
                  <c:v>540.44927450980401</c:v>
                </c:pt>
                <c:pt idx="14152" formatCode="0.00">
                  <c:v>545.22192169448022</c:v>
                </c:pt>
                <c:pt idx="14153" formatCode="0.00">
                  <c:v>545.94325751072961</c:v>
                </c:pt>
                <c:pt idx="14154" formatCode="0.00">
                  <c:v>546.28420103314681</c:v>
                </c:pt>
                <c:pt idx="14155" formatCode="0.00">
                  <c:v>546.96620250161743</c:v>
                </c:pt>
                <c:pt idx="14156" formatCode="0.00">
                  <c:v>546.96620250161743</c:v>
                </c:pt>
                <c:pt idx="14157" formatCode="0.00">
                  <c:v>546.75095180722906</c:v>
                </c:pt>
                <c:pt idx="14158" formatCode="0.00">
                  <c:v>547.52712973667315</c:v>
                </c:pt>
                <c:pt idx="14159" formatCode="0.00">
                  <c:v>548.53004303366004</c:v>
                </c:pt>
                <c:pt idx="14160" formatCode="0.00">
                  <c:v>548.58665409071648</c:v>
                </c:pt>
                <c:pt idx="14161" formatCode="0.00">
                  <c:v>548.73907781282867</c:v>
                </c:pt>
                <c:pt idx="14162" formatCode="0.00">
                  <c:v>548.26476568342343</c:v>
                </c:pt>
                <c:pt idx="14163" formatCode="0.00">
                  <c:v>548.02418178087828</c:v>
                </c:pt>
                <c:pt idx="14164" formatCode="0.00">
                  <c:v>546.71773876063185</c:v>
                </c:pt>
                <c:pt idx="14165" formatCode="0.00">
                  <c:v>545.7009375875175</c:v>
                </c:pt>
                <c:pt idx="14166" formatCode="0.00">
                  <c:v>544.61666574694539</c:v>
                </c:pt>
                <c:pt idx="14167" formatCode="0.00">
                  <c:v>543.3140867455852</c:v>
                </c:pt>
                <c:pt idx="14168" formatCode="0.00">
                  <c:v>542.73474329501926</c:v>
                </c:pt>
                <c:pt idx="14169" formatCode="0.00">
                  <c:v>541.76090794979098</c:v>
                </c:pt>
                <c:pt idx="14170" formatCode="0.00">
                  <c:v>541.05557332071908</c:v>
                </c:pt>
                <c:pt idx="14171" formatCode="0.00">
                  <c:v>540.85488600643816</c:v>
                </c:pt>
                <c:pt idx="14172" formatCode="0.00">
                  <c:v>540.16406825486865</c:v>
                </c:pt>
                <c:pt idx="14173" formatCode="0.00">
                  <c:v>539.68323291043362</c:v>
                </c:pt>
                <c:pt idx="14174" formatCode="0.00">
                  <c:v>539.47132542244162</c:v>
                </c:pt>
                <c:pt idx="14175" formatCode="0.00">
                  <c:v>539.54929417383016</c:v>
                </c:pt>
                <c:pt idx="14176" formatCode="0.00">
                  <c:v>538.50820153550865</c:v>
                </c:pt>
                <c:pt idx="14177" formatCode="0.00">
                  <c:v>538.36721896118945</c:v>
                </c:pt>
                <c:pt idx="14178" formatCode="0.00">
                  <c:v>537.26542907112321</c:v>
                </c:pt>
                <c:pt idx="14179" formatCode="0.00">
                  <c:v>537.61428805620608</c:v>
                </c:pt>
                <c:pt idx="14180" formatCode="0.00">
                  <c:v>537.5080019600158</c:v>
                </c:pt>
                <c:pt idx="14181" formatCode="0.00">
                  <c:v>536.71626321997257</c:v>
                </c:pt>
                <c:pt idx="14182" formatCode="0.00">
                  <c:v>536.16687650424149</c:v>
                </c:pt>
                <c:pt idx="14183" formatCode="0.00">
                  <c:v>536.2689912854031</c:v>
                </c:pt>
                <c:pt idx="14184" formatCode="0.00">
                  <c:v>535.82508987870358</c:v>
                </c:pt>
                <c:pt idx="14185" formatCode="0.00">
                  <c:v>535.05065481422309</c:v>
                </c:pt>
                <c:pt idx="14186" formatCode="0.00">
                  <c:v>534.40772099558421</c:v>
                </c:pt>
                <c:pt idx="14187" formatCode="0.00">
                  <c:v>534.39642073416712</c:v>
                </c:pt>
                <c:pt idx="14188" formatCode="0.00">
                  <c:v>535.41522897669711</c:v>
                </c:pt>
                <c:pt idx="14189" formatCode="0.00">
                  <c:v>536.10455645981699</c:v>
                </c:pt>
                <c:pt idx="14190" formatCode="0.00">
                  <c:v>537.39722990386588</c:v>
                </c:pt>
                <c:pt idx="14191" formatCode="0.00">
                  <c:v>538.4446687217428</c:v>
                </c:pt>
                <c:pt idx="14192" formatCode="0.00">
                  <c:v>538.36791532424627</c:v>
                </c:pt>
                <c:pt idx="14193" formatCode="0.00">
                  <c:v>538.14770319634715</c:v>
                </c:pt>
                <c:pt idx="14194" formatCode="0.00">
                  <c:v>537.80772477064215</c:v>
                </c:pt>
                <c:pt idx="14195" formatCode="0.00">
                  <c:v>537.4619112227806</c:v>
                </c:pt>
                <c:pt idx="14196" formatCode="0.00">
                  <c:v>537.11318923465103</c:v>
                </c:pt>
                <c:pt idx="14197" formatCode="0.00">
                  <c:v>536.76030842305261</c:v>
                </c:pt>
                <c:pt idx="14198" formatCode="0.00">
                  <c:v>537.10274358974368</c:v>
                </c:pt>
                <c:pt idx="14199" formatCode="0.00">
                  <c:v>537.30155562646257</c:v>
                </c:pt>
                <c:pt idx="14200" formatCode="0.00">
                  <c:v>536.55877464788739</c:v>
                </c:pt>
                <c:pt idx="14201" formatCode="0.00">
                  <c:v>536.39996210661536</c:v>
                </c:pt>
                <c:pt idx="14202" formatCode="0.00">
                  <c:v>536.70774248927046</c:v>
                </c:pt>
                <c:pt idx="14203" formatCode="0.00">
                  <c:v>538.19539466895969</c:v>
                </c:pt>
                <c:pt idx="14204" formatCode="0.00">
                  <c:v>537.3691599655989</c:v>
                </c:pt>
                <c:pt idx="14205" formatCode="0.00">
                  <c:v>536.31846623794229</c:v>
                </c:pt>
                <c:pt idx="14206" formatCode="0.00">
                  <c:v>536.08604329281309</c:v>
                </c:pt>
                <c:pt idx="14207" formatCode="0.00">
                  <c:v>536.60503558568098</c:v>
                </c:pt>
                <c:pt idx="14208" formatCode="0.00">
                  <c:v>536.6146379672407</c:v>
                </c:pt>
                <c:pt idx="14209" formatCode="0.00">
                  <c:v>536.1806702657808</c:v>
                </c:pt>
                <c:pt idx="14210" formatCode="0.00">
                  <c:v>534.3659713114755</c:v>
                </c:pt>
                <c:pt idx="14211" formatCode="0.00">
                  <c:v>533.44144092570036</c:v>
                </c:pt>
                <c:pt idx="14212" formatCode="0.00">
                  <c:v>532.31199497487444</c:v>
                </c:pt>
                <c:pt idx="14213" formatCode="0.00">
                  <c:v>531.34201296111678</c:v>
                </c:pt>
                <c:pt idx="14214" formatCode="0.00">
                  <c:v>530.22573445212254</c:v>
                </c:pt>
                <c:pt idx="14215" formatCode="0.00">
                  <c:v>529.61268664316503</c:v>
                </c:pt>
                <c:pt idx="14216" formatCode="0.00">
                  <c:v>528.23737888198775</c:v>
                </c:pt>
                <c:pt idx="14217" formatCode="0.00">
                  <c:v>527.71576542254888</c:v>
                </c:pt>
                <c:pt idx="14218" formatCode="0.00">
                  <c:v>527.8380913988841</c:v>
                </c:pt>
                <c:pt idx="14219" formatCode="0.00">
                  <c:v>527.39457894736847</c:v>
                </c:pt>
                <c:pt idx="14220" formatCode="0.00">
                  <c:v>526.96965961945045</c:v>
                </c:pt>
                <c:pt idx="14221" formatCode="0.00">
                  <c:v>526.56556064690039</c:v>
                </c:pt>
                <c:pt idx="14222" formatCode="0.00">
                  <c:v>526.41904480494406</c:v>
                </c:pt>
                <c:pt idx="14223" formatCode="0.00">
                  <c:v>526.88666892545996</c:v>
                </c:pt>
                <c:pt idx="14224" formatCode="0.00">
                  <c:v>527.24989829192555</c:v>
                </c:pt>
                <c:pt idx="14225" formatCode="0.00">
                  <c:v>526.97360311284058</c:v>
                </c:pt>
                <c:pt idx="14226" formatCode="0.00">
                  <c:v>526.91052340093609</c:v>
                </c:pt>
                <c:pt idx="14227" formatCode="0.00">
                  <c:v>527.16966536356529</c:v>
                </c:pt>
                <c:pt idx="14228" formatCode="0.00">
                  <c:v>527.2392301509509</c:v>
                </c:pt>
                <c:pt idx="14229" formatCode="0.00">
                  <c:v>527.71408161258603</c:v>
                </c:pt>
                <c:pt idx="14230" formatCode="0.00">
                  <c:v>528.57072646536415</c:v>
                </c:pt>
                <c:pt idx="14231" formatCode="0.00">
                  <c:v>528.86158387799571</c:v>
                </c:pt>
                <c:pt idx="14232" formatCode="0.00">
                  <c:v>529.48279332273455</c:v>
                </c:pt>
                <c:pt idx="14233" formatCode="0.00">
                  <c:v>529.88864818508193</c:v>
                </c:pt>
                <c:pt idx="14234" formatCode="0.00">
                  <c:v>529.63689911929555</c:v>
                </c:pt>
                <c:pt idx="14235" formatCode="0.00">
                  <c:v>529.27214389067524</c:v>
                </c:pt>
                <c:pt idx="14236" formatCode="0.00">
                  <c:v>527.99010770471978</c:v>
                </c:pt>
                <c:pt idx="14237" formatCode="0.00">
                  <c:v>527.28248775055692</c:v>
                </c:pt>
                <c:pt idx="14238" formatCode="0.00">
                  <c:v>528.47032574679952</c:v>
                </c:pt>
                <c:pt idx="14239" formatCode="0.00">
                  <c:v>529.33104281345572</c:v>
                </c:pt>
                <c:pt idx="14240" formatCode="0.00">
                  <c:v>530.08527560826019</c:v>
                </c:pt>
                <c:pt idx="14241" formatCode="0.00">
                  <c:v>530.92840196882696</c:v>
                </c:pt>
                <c:pt idx="14242" formatCode="0.00">
                  <c:v>531.12616872427998</c:v>
                </c:pt>
                <c:pt idx="14243" formatCode="0.00">
                  <c:v>530.98460850712377</c:v>
                </c:pt>
                <c:pt idx="14244" formatCode="0.00">
                  <c:v>531.04147380410029</c:v>
                </c:pt>
                <c:pt idx="14245" formatCode="0.00">
                  <c:v>531.24159517871988</c:v>
                </c:pt>
                <c:pt idx="14246" formatCode="0.00">
                  <c:v>531.38531826702774</c:v>
                </c:pt>
                <c:pt idx="14247" formatCode="0.00">
                  <c:v>531.21402339181293</c:v>
                </c:pt>
                <c:pt idx="14248" formatCode="0.00">
                  <c:v>530.00493548387101</c:v>
                </c:pt>
                <c:pt idx="14249" formatCode="0.00">
                  <c:v>530.52203171602616</c:v>
                </c:pt>
                <c:pt idx="14250" formatCode="0.00">
                  <c:v>529.99920181167056</c:v>
                </c:pt>
                <c:pt idx="14251" formatCode="0.00">
                  <c:v>527.70184664131818</c:v>
                </c:pt>
                <c:pt idx="14252" formatCode="0.00">
                  <c:v>522.33737010374773</c:v>
                </c:pt>
                <c:pt idx="14253" formatCode="0.00">
                  <c:v>513.98585835453775</c:v>
                </c:pt>
                <c:pt idx="14254" formatCode="0.00">
                  <c:v>505.12412290384208</c:v>
                </c:pt>
                <c:pt idx="14255" formatCode="0.00">
                  <c:v>500.67481779571034</c:v>
                </c:pt>
                <c:pt idx="14256" formatCode="0.00">
                  <c:v>497.46358448459085</c:v>
                </c:pt>
                <c:pt idx="14257" formatCode="0.00">
                  <c:v>494.05000552956193</c:v>
                </c:pt>
                <c:pt idx="14258" formatCode="0.00">
                  <c:v>490.99281729339282</c:v>
                </c:pt>
                <c:pt idx="14259" formatCode="0.00">
                  <c:v>489.72214685908324</c:v>
                </c:pt>
                <c:pt idx="14260" formatCode="0.00">
                  <c:v>489.62387689713324</c:v>
                </c:pt>
                <c:pt idx="14261" formatCode="0.00">
                  <c:v>488.1341804102135</c:v>
                </c:pt>
                <c:pt idx="14262" formatCode="0.00">
                  <c:v>491.15627242524914</c:v>
                </c:pt>
                <c:pt idx="14263" formatCode="0.00">
                  <c:v>495.91022507708118</c:v>
                </c:pt>
                <c:pt idx="14264" formatCode="0.00">
                  <c:v>498.06330487804877</c:v>
                </c:pt>
                <c:pt idx="14265" formatCode="0.00">
                  <c:v>500.47901452198477</c:v>
                </c:pt>
                <c:pt idx="14266" formatCode="0.00">
                  <c:v>503.31436436597113</c:v>
                </c:pt>
                <c:pt idx="14267" formatCode="0.00">
                  <c:v>505.68332967032956</c:v>
                </c:pt>
                <c:pt idx="14268" formatCode="0.00">
                  <c:v>507.12377903964938</c:v>
                </c:pt>
                <c:pt idx="14269" formatCode="0.00">
                  <c:v>509.20888141663346</c:v>
                </c:pt>
                <c:pt idx="14270" formatCode="0.00">
                  <c:v>511.4326499602227</c:v>
                </c:pt>
                <c:pt idx="14271" formatCode="0.00">
                  <c:v>513.53835799522676</c:v>
                </c:pt>
                <c:pt idx="14272" formatCode="0.00">
                  <c:v>514.32145771144292</c:v>
                </c:pt>
                <c:pt idx="14273" formatCode="0.00">
                  <c:v>515.20556824068547</c:v>
                </c:pt>
                <c:pt idx="14274" formatCode="0.00">
                  <c:v>516.23278021978024</c:v>
                </c:pt>
                <c:pt idx="14275" formatCode="0.00">
                  <c:v>516.69581938325996</c:v>
                </c:pt>
                <c:pt idx="14276" formatCode="0.00">
                  <c:v>516.82977704194275</c:v>
                </c:pt>
                <c:pt idx="14277" formatCode="0.00">
                  <c:v>516.95584564298656</c:v>
                </c:pt>
                <c:pt idx="14278" formatCode="0.00">
                  <c:v>517.65728513731835</c:v>
                </c:pt>
                <c:pt idx="14279" formatCode="0.00">
                  <c:v>518.25210840932129</c:v>
                </c:pt>
                <c:pt idx="14280" formatCode="0.00">
                  <c:v>518.17742953020138</c:v>
                </c:pt>
                <c:pt idx="14281" formatCode="0.00">
                  <c:v>517.75998795180737</c:v>
                </c:pt>
                <c:pt idx="14282" formatCode="0.00">
                  <c:v>516.21441451414523</c:v>
                </c:pt>
                <c:pt idx="14283" formatCode="0.00">
                  <c:v>516.0088822318304</c:v>
                </c:pt>
                <c:pt idx="14284" formatCode="0.00">
                  <c:v>516.04450175583565</c:v>
                </c:pt>
                <c:pt idx="14285" formatCode="0.00">
                  <c:v>515.47547149077343</c:v>
                </c:pt>
                <c:pt idx="14286" formatCode="0.00">
                  <c:v>514.59081939242628</c:v>
                </c:pt>
                <c:pt idx="14287" formatCode="0.00">
                  <c:v>513.21178889120915</c:v>
                </c:pt>
                <c:pt idx="14288" formatCode="0.00">
                  <c:v>511.25079593547031</c:v>
                </c:pt>
                <c:pt idx="14289" formatCode="0.00">
                  <c:v>509.71913574280319</c:v>
                </c:pt>
                <c:pt idx="14290" formatCode="0.00">
                  <c:v>508.80190763390971</c:v>
                </c:pt>
                <c:pt idx="14291" formatCode="0.00">
                  <c:v>507.04430949862495</c:v>
                </c:pt>
                <c:pt idx="14292" formatCode="0.00">
                  <c:v>505.38680598599018</c:v>
                </c:pt>
                <c:pt idx="14293" formatCode="0.00">
                  <c:v>503.46029557069841</c:v>
                </c:pt>
                <c:pt idx="14294" formatCode="0.00">
                  <c:v>502.03779162214158</c:v>
                </c:pt>
                <c:pt idx="14295" formatCode="0.00">
                  <c:v>500.69339468039476</c:v>
                </c:pt>
                <c:pt idx="14296" formatCode="0.00">
                  <c:v>498.88627882960412</c:v>
                </c:pt>
                <c:pt idx="14297" formatCode="0.00">
                  <c:v>496.70477638679046</c:v>
                </c:pt>
                <c:pt idx="14298" formatCode="0.00">
                  <c:v>494.74108915819085</c:v>
                </c:pt>
                <c:pt idx="14299" formatCode="0.00">
                  <c:v>493.88144386649327</c:v>
                </c:pt>
                <c:pt idx="14300" formatCode="0.00">
                  <c:v>493.14160550856656</c:v>
                </c:pt>
                <c:pt idx="14301" formatCode="0.00">
                  <c:v>492.23323809523816</c:v>
                </c:pt>
                <c:pt idx="14302" formatCode="0.00">
                  <c:v>491.69339680828125</c:v>
                </c:pt>
                <c:pt idx="14303" formatCode="0.00">
                  <c:v>491.28421374865735</c:v>
                </c:pt>
                <c:pt idx="14304" formatCode="0.00">
                  <c:v>490.86594117647059</c:v>
                </c:pt>
                <c:pt idx="14305" formatCode="0.00">
                  <c:v>490.86253211399406</c:v>
                </c:pt>
                <c:pt idx="14306" formatCode="0.00">
                  <c:v>491.47848448385048</c:v>
                </c:pt>
                <c:pt idx="14307" formatCode="0.00">
                  <c:v>490.9602750052203</c:v>
                </c:pt>
                <c:pt idx="14308" formatCode="0.00">
                  <c:v>491.41549433106576</c:v>
                </c:pt>
                <c:pt idx="14309" formatCode="0.00">
                  <c:v>492.17925941763394</c:v>
                </c:pt>
                <c:pt idx="14310" formatCode="0.00">
                  <c:v>492.42037770649563</c:v>
                </c:pt>
                <c:pt idx="14311" formatCode="0.00">
                  <c:v>493.86330590092763</c:v>
                </c:pt>
                <c:pt idx="14312" formatCode="0.00">
                  <c:v>494.32662392494132</c:v>
                </c:pt>
                <c:pt idx="14313" formatCode="0.00">
                  <c:v>495.59026655018448</c:v>
                </c:pt>
                <c:pt idx="14314" formatCode="0.00">
                  <c:v>496.71112415393549</c:v>
                </c:pt>
                <c:pt idx="14315" formatCode="0.00">
                  <c:v>497.91114814814824</c:v>
                </c:pt>
                <c:pt idx="14316" formatCode="0.00">
                  <c:v>499.21082021604951</c:v>
                </c:pt>
                <c:pt idx="14317" formatCode="0.00">
                  <c:v>500.5813661645422</c:v>
                </c:pt>
                <c:pt idx="14318" formatCode="0.00">
                  <c:v>501.97457568718545</c:v>
                </c:pt>
                <c:pt idx="14319" formatCode="0.00">
                  <c:v>503.26217523772567</c:v>
                </c:pt>
                <c:pt idx="14320" formatCode="0.00">
                  <c:v>504.21895099183195</c:v>
                </c:pt>
                <c:pt idx="14321" formatCode="0.00">
                  <c:v>505.39288281249998</c:v>
                </c:pt>
                <c:pt idx="14322" formatCode="0.00">
                  <c:v>506.57694664574336</c:v>
                </c:pt>
                <c:pt idx="14323" formatCode="0.00">
                  <c:v>507.55456816390853</c:v>
                </c:pt>
                <c:pt idx="14324" formatCode="0.00">
                  <c:v>509.2122280285036</c:v>
                </c:pt>
                <c:pt idx="14325" formatCode="0.00">
                  <c:v>510.64769184890662</c:v>
                </c:pt>
                <c:pt idx="14326" formatCode="0.00">
                  <c:v>512.23304792332272</c:v>
                </c:pt>
                <c:pt idx="14327" formatCode="0.00">
                  <c:v>513.37065838011233</c:v>
                </c:pt>
                <c:pt idx="14328" formatCode="0.00">
                  <c:v>514.62153805879996</c:v>
                </c:pt>
                <c:pt idx="14329" formatCode="0.00">
                  <c:v>515.66105825242721</c:v>
                </c:pt>
                <c:pt idx="14330" formatCode="0.00">
                  <c:v>516.8244970546416</c:v>
                </c:pt>
                <c:pt idx="14331" formatCode="0.00">
                  <c:v>517.99259183673473</c:v>
                </c:pt>
                <c:pt idx="14332" formatCode="0.00">
                  <c:v>519.7401981963518</c:v>
                </c:pt>
                <c:pt idx="14333" formatCode="0.00">
                  <c:v>521.16529471084584</c:v>
                </c:pt>
                <c:pt idx="14334" formatCode="0.00">
                  <c:v>522.46009650754297</c:v>
                </c:pt>
                <c:pt idx="14335" formatCode="0.00">
                  <c:v>523.79567634854777</c:v>
                </c:pt>
                <c:pt idx="14336" formatCode="0.00">
                  <c:v>524.56768750000003</c:v>
                </c:pt>
                <c:pt idx="14337" formatCode="0.00">
                  <c:v>525.4347900460059</c:v>
                </c:pt>
                <c:pt idx="14338" formatCode="0.00">
                  <c:v>525.93536676458245</c:v>
                </c:pt>
                <c:pt idx="14339" formatCode="0.00">
                  <c:v>526.00299578770012</c:v>
                </c:pt>
                <c:pt idx="14340" formatCode="0.00">
                  <c:v>527.12012021973385</c:v>
                </c:pt>
                <c:pt idx="14341" formatCode="0.00">
                  <c:v>527.42680407124681</c:v>
                </c:pt>
                <c:pt idx="14342" formatCode="0.00">
                  <c:v>528.29341259038711</c:v>
                </c:pt>
                <c:pt idx="14343" formatCode="0.00">
                  <c:v>528.22722478140338</c:v>
                </c:pt>
                <c:pt idx="14344" formatCode="0.00">
                  <c:v>528.77722764227656</c:v>
                </c:pt>
                <c:pt idx="14345" formatCode="0.00">
                  <c:v>528.21109094809105</c:v>
                </c:pt>
                <c:pt idx="14346" formatCode="0.00">
                  <c:v>528.02836643026012</c:v>
                </c:pt>
                <c:pt idx="14347" formatCode="0.00">
                  <c:v>527.22071385477273</c:v>
                </c:pt>
                <c:pt idx="14348" formatCode="0.00">
                  <c:v>525.81591576673873</c:v>
                </c:pt>
                <c:pt idx="14349" formatCode="0.00">
                  <c:v>525.00499653904399</c:v>
                </c:pt>
                <c:pt idx="14350" formatCode="0.00">
                  <c:v>524.90519934994597</c:v>
                </c:pt>
                <c:pt idx="14351" formatCode="0.00">
                  <c:v>525.31119800260535</c:v>
                </c:pt>
                <c:pt idx="14352" formatCode="0.00">
                  <c:v>525.69350423820913</c:v>
                </c:pt>
                <c:pt idx="14353" formatCode="0.00">
                  <c:v>525.83730374238473</c:v>
                </c:pt>
                <c:pt idx="14354" formatCode="0.00">
                  <c:v>525.35739608269864</c:v>
                </c:pt>
                <c:pt idx="14355" formatCode="0.00">
                  <c:v>524.84869096844409</c:v>
                </c:pt>
                <c:pt idx="14356" formatCode="0.00">
                  <c:v>522.57080535597663</c:v>
                </c:pt>
                <c:pt idx="14357" formatCode="0.00">
                  <c:v>516.38979425837329</c:v>
                </c:pt>
                <c:pt idx="14358" formatCode="0.00">
                  <c:v>511.07594768830046</c:v>
                </c:pt>
                <c:pt idx="14359" formatCode="0.00">
                  <c:v>505.03978377792231</c:v>
                </c:pt>
                <c:pt idx="14360" formatCode="0.00">
                  <c:v>499.42878263693439</c:v>
                </c:pt>
                <c:pt idx="14361" formatCode="0.00">
                  <c:v>496.31118496110633</c:v>
                </c:pt>
                <c:pt idx="14362" formatCode="0.00">
                  <c:v>494.78350064738885</c:v>
                </c:pt>
                <c:pt idx="14363" formatCode="0.00">
                  <c:v>493.63148341232221</c:v>
                </c:pt>
                <c:pt idx="14364" formatCode="0.00">
                  <c:v>493.76047148698086</c:v>
                </c:pt>
                <c:pt idx="14365" formatCode="0.00">
                  <c:v>494.1097741935485</c:v>
                </c:pt>
                <c:pt idx="14366" formatCode="0.00">
                  <c:v>494.83501203783322</c:v>
                </c:pt>
                <c:pt idx="14367" formatCode="0.00">
                  <c:v>496.85224349881793</c:v>
                </c:pt>
                <c:pt idx="14368" formatCode="0.00">
                  <c:v>499.12765721040188</c:v>
                </c:pt>
                <c:pt idx="14369" formatCode="0.00">
                  <c:v>501.1538299290475</c:v>
                </c:pt>
                <c:pt idx="14370" formatCode="0.00">
                  <c:v>503.99825930707988</c:v>
                </c:pt>
                <c:pt idx="14371" formatCode="0.00">
                  <c:v>506.51127623357041</c:v>
                </c:pt>
                <c:pt idx="14372" formatCode="0.00">
                  <c:v>508.19031491474203</c:v>
                </c:pt>
                <c:pt idx="14373" formatCode="0.00">
                  <c:v>509.14137691808952</c:v>
                </c:pt>
                <c:pt idx="14374" formatCode="0.00">
                  <c:v>510.94913336219958</c:v>
                </c:pt>
                <c:pt idx="14375" formatCode="0.00">
                  <c:v>513.47503904555322</c:v>
                </c:pt>
                <c:pt idx="14376" formatCode="0.00">
                  <c:v>515.29359117583135</c:v>
                </c:pt>
                <c:pt idx="14377" formatCode="0.00">
                  <c:v>516.51724744064472</c:v>
                </c:pt>
                <c:pt idx="14378" formatCode="0.00">
                  <c:v>517.75203556622307</c:v>
                </c:pt>
                <c:pt idx="14379" formatCode="0.00">
                  <c:v>518.71796283340632</c:v>
                </c:pt>
                <c:pt idx="14380" formatCode="0.00">
                  <c:v>519.47685542168688</c:v>
                </c:pt>
                <c:pt idx="14381" formatCode="0.00">
                  <c:v>520.21093723941192</c:v>
                </c:pt>
                <c:pt idx="14382" formatCode="0.00">
                  <c:v>520.61282409850492</c:v>
                </c:pt>
                <c:pt idx="14383" formatCode="0.00">
                  <c:v>520.62935843240871</c:v>
                </c:pt>
                <c:pt idx="14384" formatCode="0.00">
                  <c:v>521.51873571586157</c:v>
                </c:pt>
                <c:pt idx="14385" formatCode="0.00">
                  <c:v>522.02249856417063</c:v>
                </c:pt>
                <c:pt idx="14386" formatCode="0.00">
                  <c:v>523.37580150475776</c:v>
                </c:pt>
                <c:pt idx="14387" formatCode="0.00">
                  <c:v>524.15476457548232</c:v>
                </c:pt>
                <c:pt idx="14388" formatCode="0.00">
                  <c:v>524.05560985352861</c:v>
                </c:pt>
                <c:pt idx="14389" formatCode="0.00">
                  <c:v>524.44355555555558</c:v>
                </c:pt>
                <c:pt idx="14390" formatCode="0.00">
                  <c:v>524.06608257289133</c:v>
                </c:pt>
                <c:pt idx="14391" formatCode="0.00">
                  <c:v>522.37329411764722</c:v>
                </c:pt>
                <c:pt idx="14392" formatCode="0.00">
                  <c:v>522.76054573850968</c:v>
                </c:pt>
                <c:pt idx="14393" formatCode="0.00">
                  <c:v>521.52494729790089</c:v>
                </c:pt>
                <c:pt idx="14394" formatCode="0.00">
                  <c:v>519.91834197586059</c:v>
                </c:pt>
                <c:pt idx="14395" formatCode="0.00">
                  <c:v>518.93758100558671</c:v>
                </c:pt>
                <c:pt idx="14396" formatCode="0.00">
                  <c:v>518.53813966480459</c:v>
                </c:pt>
                <c:pt idx="14397" formatCode="0.00">
                  <c:v>518.30652678571425</c:v>
                </c:pt>
                <c:pt idx="14398" formatCode="0.00">
                  <c:v>517.64536929922133</c:v>
                </c:pt>
                <c:pt idx="14399" formatCode="0.00">
                  <c:v>517.74197714666082</c:v>
                </c:pt>
                <c:pt idx="14400" formatCode="0.00">
                  <c:v>516.8823244739757</c:v>
                </c:pt>
                <c:pt idx="14401" formatCode="0.00">
                  <c:v>511.96893108018554</c:v>
                </c:pt>
                <c:pt idx="14402" formatCode="0.00">
                  <c:v>515.00770899470911</c:v>
                </c:pt>
                <c:pt idx="14403" formatCode="0.00">
                  <c:v>514.01079977997802</c:v>
                </c:pt>
                <c:pt idx="14404" formatCode="0.00">
                  <c:v>514.13552529696437</c:v>
                </c:pt>
                <c:pt idx="14405" formatCode="0.00">
                  <c:v>511.57313632365884</c:v>
                </c:pt>
                <c:pt idx="14406" formatCode="0.00">
                  <c:v>511.71104481546587</c:v>
                </c:pt>
                <c:pt idx="14407" formatCode="0.00">
                  <c:v>512.06413012947121</c:v>
                </c:pt>
                <c:pt idx="14408" formatCode="0.00">
                  <c:v>508.18167469879523</c:v>
                </c:pt>
                <c:pt idx="14409" formatCode="0.00">
                  <c:v>496.64551694729943</c:v>
                </c:pt>
                <c:pt idx="14410" formatCode="0.00">
                  <c:v>494.38636244541482</c:v>
                </c:pt>
                <c:pt idx="14411" formatCode="0.00">
                  <c:v>498.01779930191975</c:v>
                </c:pt>
                <c:pt idx="14412" formatCode="0.00">
                  <c:v>504.41847317924118</c:v>
                </c:pt>
                <c:pt idx="14413" formatCode="0.00">
                  <c:v>507.1964642233857</c:v>
                </c:pt>
                <c:pt idx="14414" formatCode="0.00">
                  <c:v>505.7511627754746</c:v>
                </c:pt>
                <c:pt idx="14415" formatCode="0.00">
                  <c:v>501.88088130045827</c:v>
                </c:pt>
                <c:pt idx="14416" formatCode="0.00">
                  <c:v>502.22206113537112</c:v>
                </c:pt>
                <c:pt idx="14417" formatCode="0.00">
                  <c:v>503.31472602141133</c:v>
                </c:pt>
                <c:pt idx="14418" formatCode="0.00">
                  <c:v>505.50435856486541</c:v>
                </c:pt>
                <c:pt idx="14419" formatCode="0.00">
                  <c:v>507.2033458844133</c:v>
                </c:pt>
                <c:pt idx="14420" formatCode="0.00">
                  <c:v>508.64400197325148</c:v>
                </c:pt>
                <c:pt idx="14421" formatCode="0.00">
                  <c:v>508.64472338090019</c:v>
                </c:pt>
                <c:pt idx="14422" formatCode="0.00">
                  <c:v>509.63821987686896</c:v>
                </c:pt>
                <c:pt idx="14423" formatCode="0.00">
                  <c:v>510.24114358070909</c:v>
                </c:pt>
                <c:pt idx="14424" formatCode="0.00">
                  <c:v>510.4910643738977</c:v>
                </c:pt>
                <c:pt idx="14425" formatCode="0.00">
                  <c:v>510.84957243816251</c:v>
                </c:pt>
                <c:pt idx="14426" formatCode="0.00">
                  <c:v>512.45658407079645</c:v>
                </c:pt>
                <c:pt idx="14427" formatCode="0.00">
                  <c:v>513.91692287234048</c:v>
                </c:pt>
                <c:pt idx="14428" formatCode="0.00">
                  <c:v>514.80600776914548</c:v>
                </c:pt>
                <c:pt idx="14429" formatCode="0.00">
                  <c:v>515.78279537366552</c:v>
                </c:pt>
                <c:pt idx="14430" formatCode="0.00">
                  <c:v>516.91986274509816</c:v>
                </c:pt>
                <c:pt idx="14431" formatCode="0.00">
                  <c:v>517.53922767857148</c:v>
                </c:pt>
                <c:pt idx="14432" formatCode="0.00">
                  <c:v>518.44034182875032</c:v>
                </c:pt>
                <c:pt idx="14433" formatCode="0.00">
                  <c:v>519.06718719211824</c:v>
                </c:pt>
                <c:pt idx="14434" formatCode="0.00">
                  <c:v>519.69600067279669</c:v>
                </c:pt>
                <c:pt idx="14435" formatCode="0.00">
                  <c:v>519.83263162623541</c:v>
                </c:pt>
                <c:pt idx="14436" formatCode="0.00">
                  <c:v>519.47734997750797</c:v>
                </c:pt>
                <c:pt idx="14437" formatCode="0.00">
                  <c:v>520.10964338815063</c:v>
                </c:pt>
                <c:pt idx="14438" formatCode="0.00">
                  <c:v>519.13602661253947</c:v>
                </c:pt>
                <c:pt idx="14439" formatCode="0.00">
                  <c:v>516.39062474599245</c:v>
                </c:pt>
                <c:pt idx="14440" formatCode="0.00">
                  <c:v>515.75248915009058</c:v>
                </c:pt>
                <c:pt idx="14441" formatCode="0.00">
                  <c:v>515.52091855203628</c:v>
                </c:pt>
                <c:pt idx="14442" formatCode="0.00">
                  <c:v>515.53802264492765</c:v>
                </c:pt>
                <c:pt idx="14443" formatCode="0.00">
                  <c:v>515.53101087449033</c:v>
                </c:pt>
                <c:pt idx="14444" formatCode="0.00">
                  <c:v>511.99803740648389</c:v>
                </c:pt>
                <c:pt idx="14445" formatCode="0.00">
                  <c:v>508.47559351620947</c:v>
                </c:pt>
                <c:pt idx="14446" formatCode="0.00">
                  <c:v>493.59782243836236</c:v>
                </c:pt>
                <c:pt idx="14447" formatCode="0.00">
                  <c:v>475.20016155234663</c:v>
                </c:pt>
                <c:pt idx="14448" formatCode="0.00">
                  <c:v>463.98136298131055</c:v>
                </c:pt>
                <c:pt idx="14449" formatCode="0.00">
                  <c:v>459.23491011235956</c:v>
                </c:pt>
                <c:pt idx="14450" formatCode="0.00">
                  <c:v>449.48699686169022</c:v>
                </c:pt>
                <c:pt idx="14451" formatCode="0.00">
                  <c:v>442.11478970917227</c:v>
                </c:pt>
                <c:pt idx="14452" formatCode="0.00">
                  <c:v>453.49457248157256</c:v>
                </c:pt>
                <c:pt idx="14453" formatCode="0.00">
                  <c:v>458.00062265834077</c:v>
                </c:pt>
                <c:pt idx="14454" formatCode="0.00">
                  <c:v>458.13433007117436</c:v>
                </c:pt>
                <c:pt idx="14455" formatCode="0.00">
                  <c:v>460.69946500331201</c:v>
                </c:pt>
                <c:pt idx="14456" formatCode="0.00">
                  <c:v>464.89327704485493</c:v>
                </c:pt>
                <c:pt idx="14457" formatCode="0.00">
                  <c:v>465.25474502514766</c:v>
                </c:pt>
                <c:pt idx="14458" formatCode="0.00">
                  <c:v>470.40661008476417</c:v>
                </c:pt>
                <c:pt idx="14459" formatCode="0.00">
                  <c:v>478.44209720718766</c:v>
                </c:pt>
                <c:pt idx="14460" formatCode="0.00">
                  <c:v>484.36758081244602</c:v>
                </c:pt>
                <c:pt idx="14461" formatCode="0.00">
                  <c:v>489.74517372515123</c:v>
                </c:pt>
                <c:pt idx="14462" formatCode="0.00">
                  <c:v>492.85652712340612</c:v>
                </c:pt>
                <c:pt idx="14463" formatCode="0.00">
                  <c:v>495.33619844189576</c:v>
                </c:pt>
                <c:pt idx="14464" formatCode="0.00">
                  <c:v>495.83442857142865</c:v>
                </c:pt>
                <c:pt idx="14465" formatCode="0.00">
                  <c:v>498.79854399653226</c:v>
                </c:pt>
                <c:pt idx="14466" formatCode="0.00">
                  <c:v>500.46739739413687</c:v>
                </c:pt>
                <c:pt idx="14467" formatCode="0.00">
                  <c:v>501.91611004784698</c:v>
                </c:pt>
                <c:pt idx="14468" formatCode="0.00">
                  <c:v>502.26735540069689</c:v>
                </c:pt>
                <c:pt idx="14469" formatCode="0.00">
                  <c:v>501.51441859450023</c:v>
                </c:pt>
                <c:pt idx="14470" formatCode="0.00">
                  <c:v>500.88879339023862</c:v>
                </c:pt>
                <c:pt idx="14471" formatCode="0.00">
                  <c:v>500.37359275521402</c:v>
                </c:pt>
                <c:pt idx="14472" formatCode="0.00">
                  <c:v>500.23212832929784</c:v>
                </c:pt>
                <c:pt idx="14473" formatCode="0.00">
                  <c:v>501.79387033355425</c:v>
                </c:pt>
                <c:pt idx="14474" formatCode="0.00">
                  <c:v>503.36056097560976</c:v>
                </c:pt>
                <c:pt idx="14475" formatCode="0.00">
                  <c:v>504.82835038932154</c:v>
                </c:pt>
                <c:pt idx="14476" formatCode="0.00">
                  <c:v>508.1372742295668</c:v>
                </c:pt>
                <c:pt idx="14477" formatCode="0.00">
                  <c:v>508.2503431899641</c:v>
                </c:pt>
                <c:pt idx="14478" formatCode="0.00">
                  <c:v>507.99333707865168</c:v>
                </c:pt>
                <c:pt idx="14479" formatCode="0.00">
                  <c:v>507.64171956717763</c:v>
                </c:pt>
                <c:pt idx="14480" formatCode="0.00">
                  <c:v>506.23626475243049</c:v>
                </c:pt>
                <c:pt idx="14481" formatCode="0.00">
                  <c:v>505.10900997506241</c:v>
                </c:pt>
                <c:pt idx="14482" formatCode="0.00">
                  <c:v>502.95687639172917</c:v>
                </c:pt>
                <c:pt idx="14483" formatCode="0.00">
                  <c:v>502.2849298245614</c:v>
                </c:pt>
                <c:pt idx="14484" formatCode="0.00">
                  <c:v>502.41300000000007</c:v>
                </c:pt>
                <c:pt idx="14485" formatCode="0.00">
                  <c:v>502.14524845289935</c:v>
                </c:pt>
                <c:pt idx="14486" formatCode="0.00">
                  <c:v>501.74288505747126</c:v>
                </c:pt>
                <c:pt idx="14487" formatCode="0.00">
                  <c:v>502.22581992160491</c:v>
                </c:pt>
                <c:pt idx="14488" formatCode="0.00">
                  <c:v>501.79623699421967</c:v>
                </c:pt>
                <c:pt idx="14489" formatCode="0.00">
                  <c:v>501.66479606025501</c:v>
                </c:pt>
                <c:pt idx="14490" formatCode="0.00">
                  <c:v>500.74128611240127</c:v>
                </c:pt>
                <c:pt idx="14491" formatCode="0.00">
                  <c:v>500.21939534883728</c:v>
                </c:pt>
                <c:pt idx="14492" formatCode="0.00">
                  <c:v>499.4346643421664</c:v>
                </c:pt>
                <c:pt idx="14493" formatCode="0.00">
                  <c:v>498.72374571560914</c:v>
                </c:pt>
                <c:pt idx="14494" formatCode="0.00">
                  <c:v>498.54464556962029</c:v>
                </c:pt>
                <c:pt idx="14495" formatCode="0.00">
                  <c:v>497.84938443935931</c:v>
                </c:pt>
                <c:pt idx="14496" formatCode="0.00">
                  <c:v>498.81225187032413</c:v>
                </c:pt>
                <c:pt idx="14497" formatCode="0.00">
                  <c:v>498.22217225950789</c:v>
                </c:pt>
                <c:pt idx="14499" formatCode="0.00">
                  <c:v>532.96740629783517</c:v>
                </c:pt>
                <c:pt idx="14500" formatCode="0.00">
                  <c:v>532.25680788283444</c:v>
                </c:pt>
                <c:pt idx="14501" formatCode="0.00">
                  <c:v>531.62372335025384</c:v>
                </c:pt>
                <c:pt idx="14502" formatCode="0.00">
                  <c:v>529.48937466025518</c:v>
                </c:pt>
                <c:pt idx="14503" formatCode="0.00">
                  <c:v>536.07246330555006</c:v>
                </c:pt>
                <c:pt idx="14504" formatCode="0.00">
                  <c:v>537.95744444444449</c:v>
                </c:pt>
                <c:pt idx="14505" formatCode="0.00">
                  <c:v>539.74751857770696</c:v>
                </c:pt>
                <c:pt idx="14506" formatCode="0.00">
                  <c:v>540.95209744408953</c:v>
                </c:pt>
                <c:pt idx="14507" formatCode="0.00">
                  <c:v>542.25203508771938</c:v>
                </c:pt>
                <c:pt idx="14508" formatCode="0.00">
                  <c:v>542.83948174017178</c:v>
                </c:pt>
                <c:pt idx="14509" formatCode="0.00">
                  <c:v>543.50799599679749</c:v>
                </c:pt>
                <c:pt idx="14510" formatCode="0.00">
                  <c:v>544.49719250906173</c:v>
                </c:pt>
                <c:pt idx="14511" formatCode="0.00">
                  <c:v>544.63236527188212</c:v>
                </c:pt>
                <c:pt idx="14512" formatCode="0.00">
                  <c:v>545.09768559837744</c:v>
                </c:pt>
                <c:pt idx="14513" formatCode="0.00">
                  <c:v>545.83923318385655</c:v>
                </c:pt>
                <c:pt idx="14514" formatCode="0.00">
                  <c:v>546.41615962248682</c:v>
                </c:pt>
                <c:pt idx="14515" formatCode="0.00">
                  <c:v>547.82423502684844</c:v>
                </c:pt>
                <c:pt idx="14516" formatCode="0.00">
                  <c:v>548.37180398671103</c:v>
                </c:pt>
                <c:pt idx="14517" formatCode="0.00">
                  <c:v>548.65223654568206</c:v>
                </c:pt>
                <c:pt idx="14518" formatCode="0.00">
                  <c:v>549.4999109947646</c:v>
                </c:pt>
                <c:pt idx="14519" formatCode="0.00">
                  <c:v>549.66049789739293</c:v>
                </c:pt>
                <c:pt idx="14520" formatCode="0.00">
                  <c:v>549.47405129829019</c:v>
                </c:pt>
                <c:pt idx="14521" formatCode="0.00">
                  <c:v>549.2938524173029</c:v>
                </c:pt>
                <c:pt idx="14522" formatCode="0.00">
                  <c:v>549.34242930153334</c:v>
                </c:pt>
                <c:pt idx="14523" formatCode="0.00">
                  <c:v>549.63064705882357</c:v>
                </c:pt>
                <c:pt idx="14524" formatCode="0.00">
                  <c:v>550.14959793814432</c:v>
                </c:pt>
                <c:pt idx="14525" formatCode="0.00">
                  <c:v>551.06261173425378</c:v>
                </c:pt>
                <c:pt idx="14526" formatCode="0.00">
                  <c:v>552.19205112651662</c:v>
                </c:pt>
                <c:pt idx="14527" formatCode="0.00">
                  <c:v>552.85264316797225</c:v>
                </c:pt>
                <c:pt idx="14528" formatCode="0.00">
                  <c:v>554.16013598600807</c:v>
                </c:pt>
                <c:pt idx="14529" formatCode="0.00">
                  <c:v>554.83023380900124</c:v>
                </c:pt>
                <c:pt idx="14530" formatCode="0.00">
                  <c:v>555.3846931216932</c:v>
                </c:pt>
                <c:pt idx="14531" formatCode="0.00">
                  <c:v>556.41961650807696</c:v>
                </c:pt>
                <c:pt idx="14532" formatCode="0.00">
                  <c:v>556.86300000000006</c:v>
                </c:pt>
                <c:pt idx="14533" formatCode="0.00">
                  <c:v>557.42109725630166</c:v>
                </c:pt>
                <c:pt idx="14534" formatCode="0.00">
                  <c:v>558.06369382273954</c:v>
                </c:pt>
                <c:pt idx="14535" formatCode="0.00">
                  <c:v>558.87752482588189</c:v>
                </c:pt>
                <c:pt idx="14536" formatCode="0.00">
                  <c:v>558.90975383228147</c:v>
                </c:pt>
                <c:pt idx="14537" formatCode="0.00">
                  <c:v>559.31542026690795</c:v>
                </c:pt>
                <c:pt idx="14538" formatCode="0.00">
                  <c:v>558.29474603174617</c:v>
                </c:pt>
                <c:pt idx="14539" formatCode="0.00">
                  <c:v>557.48893097184384</c:v>
                </c:pt>
                <c:pt idx="14540" formatCode="0.00">
                  <c:v>557.5009600181736</c:v>
                </c:pt>
                <c:pt idx="14541" formatCode="0.00">
                  <c:v>557.60982899207261</c:v>
                </c:pt>
                <c:pt idx="14542" formatCode="0.00">
                  <c:v>558.04899550056246</c:v>
                </c:pt>
                <c:pt idx="14543" formatCode="0.00">
                  <c:v>558.95516167932124</c:v>
                </c:pt>
                <c:pt idx="14544" formatCode="0.00">
                  <c:v>560.00359734513279</c:v>
                </c:pt>
                <c:pt idx="14545" formatCode="0.00">
                  <c:v>560.97631581252756</c:v>
                </c:pt>
                <c:pt idx="14546" formatCode="0.00">
                  <c:v>561.19592682926839</c:v>
                </c:pt>
                <c:pt idx="14547" formatCode="0.00">
                  <c:v>561.07551335755522</c:v>
                </c:pt>
                <c:pt idx="14548" formatCode="0.00">
                  <c:v>561.25722268907566</c:v>
                </c:pt>
                <c:pt idx="14549" formatCode="0.00">
                  <c:v>560.79803513848708</c:v>
                </c:pt>
                <c:pt idx="14550" formatCode="0.00">
                  <c:v>560.94325860313597</c:v>
                </c:pt>
                <c:pt idx="14551" formatCode="0.00">
                  <c:v>560.50887856855661</c:v>
                </c:pt>
                <c:pt idx="14552" formatCode="0.00">
                  <c:v>559.8639347653143</c:v>
                </c:pt>
                <c:pt idx="14553" formatCode="0.00">
                  <c:v>559.52108040993312</c:v>
                </c:pt>
                <c:pt idx="14554" formatCode="0.00">
                  <c:v>559.82406533254857</c:v>
                </c:pt>
                <c:pt idx="14555" formatCode="0.00">
                  <c:v>559.40477573744886</c:v>
                </c:pt>
                <c:pt idx="14556" formatCode="0.00">
                  <c:v>559.05010937500003</c:v>
                </c:pt>
                <c:pt idx="14557" formatCode="0.00">
                  <c:v>558.39430272709455</c:v>
                </c:pt>
                <c:pt idx="14558" formatCode="0.00">
                  <c:v>557.54808771929834</c:v>
                </c:pt>
                <c:pt idx="14559" formatCode="0.00">
                  <c:v>557.09199425856275</c:v>
                </c:pt>
                <c:pt idx="14560" formatCode="0.00">
                  <c:v>557.02134492350501</c:v>
                </c:pt>
                <c:pt idx="14561" formatCode="0.00">
                  <c:v>556.71701437986826</c:v>
                </c:pt>
                <c:pt idx="14562" formatCode="0.00">
                  <c:v>557.01531109324765</c:v>
                </c:pt>
                <c:pt idx="14563" formatCode="0.00">
                  <c:v>556.88620815667286</c:v>
                </c:pt>
                <c:pt idx="14564" formatCode="0.00">
                  <c:v>557.04833819360067</c:v>
                </c:pt>
                <c:pt idx="14565" formatCode="0.00">
                  <c:v>556.84836461507211</c:v>
                </c:pt>
                <c:pt idx="14566" formatCode="0.00">
                  <c:v>556.83986810943236</c:v>
                </c:pt>
                <c:pt idx="14567" formatCode="0.00">
                  <c:v>556.64955030800832</c:v>
                </c:pt>
                <c:pt idx="14568" formatCode="0.00">
                  <c:v>556.11107970266369</c:v>
                </c:pt>
                <c:pt idx="14569" formatCode="0.00">
                  <c:v>555.34827212297466</c:v>
                </c:pt>
                <c:pt idx="14570" formatCode="0.00">
                  <c:v>554.64760735171262</c:v>
                </c:pt>
                <c:pt idx="14571" formatCode="0.00">
                  <c:v>554.29998845750276</c:v>
                </c:pt>
                <c:pt idx="14572" formatCode="0.00">
                  <c:v>554.11323187183825</c:v>
                </c:pt>
                <c:pt idx="14573" formatCode="0.00">
                  <c:v>554.0994916366717</c:v>
                </c:pt>
                <c:pt idx="14574" formatCode="0.00">
                  <c:v>554.41227674962784</c:v>
                </c:pt>
                <c:pt idx="14575" formatCode="0.00">
                  <c:v>554.2528504273505</c:v>
                </c:pt>
                <c:pt idx="14576" formatCode="0.00">
                  <c:v>554.67716309012883</c:v>
                </c:pt>
                <c:pt idx="14577" formatCode="0.00">
                  <c:v>555.09994246929546</c:v>
                </c:pt>
                <c:pt idx="14578" formatCode="0.00">
                  <c:v>555.76954620212075</c:v>
                </c:pt>
                <c:pt idx="14579" formatCode="0.00">
                  <c:v>556.07545926569628</c:v>
                </c:pt>
                <c:pt idx="14580" formatCode="0.00">
                  <c:v>556.37824204099434</c:v>
                </c:pt>
                <c:pt idx="14581" formatCode="0.00">
                  <c:v>557.25506609761442</c:v>
                </c:pt>
                <c:pt idx="14582" formatCode="0.00">
                  <c:v>557.92699384885782</c:v>
                </c:pt>
                <c:pt idx="14583" formatCode="0.00">
                  <c:v>558.71912874779559</c:v>
                </c:pt>
                <c:pt idx="14584" formatCode="0.00">
                  <c:v>559.16428375387352</c:v>
                </c:pt>
                <c:pt idx="14585" formatCode="0.00">
                  <c:v>559.20324877832093</c:v>
                </c:pt>
                <c:pt idx="14586" formatCode="0.00">
                  <c:v>558.21282178658953</c:v>
                </c:pt>
                <c:pt idx="14587" formatCode="0.00">
                  <c:v>558.03452576399741</c:v>
                </c:pt>
                <c:pt idx="14588" formatCode="0.00">
                  <c:v>557.93586224603723</c:v>
                </c:pt>
                <c:pt idx="14589" formatCode="0.00">
                  <c:v>557.84525662731119</c:v>
                </c:pt>
                <c:pt idx="14590" formatCode="0.00">
                  <c:v>558.34843882978737</c:v>
                </c:pt>
                <c:pt idx="14591" formatCode="0.00">
                  <c:v>558.87603630363037</c:v>
                </c:pt>
                <c:pt idx="14592" formatCode="0.00">
                  <c:v>559.77529508196722</c:v>
                </c:pt>
                <c:pt idx="14593" formatCode="0.00">
                  <c:v>561.42651351351356</c:v>
                </c:pt>
                <c:pt idx="14594" formatCode="0.00">
                  <c:v>562.31381300813018</c:v>
                </c:pt>
                <c:pt idx="14595" formatCode="0.00">
                  <c:v>563.30444667370648</c:v>
                </c:pt>
                <c:pt idx="14596" formatCode="0.00">
                  <c:v>563.34237994173964</c:v>
                </c:pt>
                <c:pt idx="14597" formatCode="0.00">
                  <c:v>563.17757131079975</c:v>
                </c:pt>
                <c:pt idx="14598" formatCode="0.00">
                  <c:v>562.56399150141635</c:v>
                </c:pt>
                <c:pt idx="14599" formatCode="0.00">
                  <c:v>562.5532321857487</c:v>
                </c:pt>
                <c:pt idx="14600" formatCode="0.00">
                  <c:v>562.65594187425859</c:v>
                </c:pt>
                <c:pt idx="14601" formatCode="0.00">
                  <c:v>563.18525161669618</c:v>
                </c:pt>
                <c:pt idx="14602" formatCode="0.00">
                  <c:v>563.52953053286672</c:v>
                </c:pt>
                <c:pt idx="14603" formatCode="0.00">
                  <c:v>564.61582726568577</c:v>
                </c:pt>
                <c:pt idx="14604" formatCode="0.00">
                  <c:v>564.92293428681876</c:v>
                </c:pt>
                <c:pt idx="14605" formatCode="0.00">
                  <c:v>565.11470641846029</c:v>
                </c:pt>
                <c:pt idx="14606" formatCode="0.00">
                  <c:v>565.21405099260414</c:v>
                </c:pt>
                <c:pt idx="14607" formatCode="0.00">
                  <c:v>565.02502581149793</c:v>
                </c:pt>
                <c:pt idx="14608" formatCode="0.00">
                  <c:v>565.11818053375202</c:v>
                </c:pt>
                <c:pt idx="14609" formatCode="0.00">
                  <c:v>565.12383743842383</c:v>
                </c:pt>
                <c:pt idx="14610" formatCode="0.00">
                  <c:v>565.66038510301121</c:v>
                </c:pt>
                <c:pt idx="14611" formatCode="0.00">
                  <c:v>565.1962669322711</c:v>
                </c:pt>
                <c:pt idx="14612" formatCode="0.00">
                  <c:v>564.56233947157739</c:v>
                </c:pt>
                <c:pt idx="14613" formatCode="0.00">
                  <c:v>564.23410552763823</c:v>
                </c:pt>
                <c:pt idx="14614" formatCode="0.00">
                  <c:v>564.02077306682827</c:v>
                </c:pt>
                <c:pt idx="14615" formatCode="0.00">
                  <c:v>563.70062677484793</c:v>
                </c:pt>
                <c:pt idx="14616" formatCode="0.00">
                  <c:v>562.81705543101702</c:v>
                </c:pt>
                <c:pt idx="14617" formatCode="0.00">
                  <c:v>561.48719090536667</c:v>
                </c:pt>
                <c:pt idx="14618" formatCode="0.00">
                  <c:v>560.32973183782678</c:v>
                </c:pt>
                <c:pt idx="14619" formatCode="0.00">
                  <c:v>560.24774663909</c:v>
                </c:pt>
                <c:pt idx="14620" formatCode="0.00">
                  <c:v>559.99794288681221</c:v>
                </c:pt>
                <c:pt idx="14621" formatCode="0.00">
                  <c:v>559.83809386733424</c:v>
                </c:pt>
                <c:pt idx="14622" formatCode="0.00">
                  <c:v>559.68762311557794</c:v>
                </c:pt>
                <c:pt idx="14623" formatCode="0.00">
                  <c:v>559.54800841042902</c:v>
                </c:pt>
                <c:pt idx="14624" formatCode="0.00">
                  <c:v>559.74954211526278</c:v>
                </c:pt>
                <c:pt idx="14625" formatCode="0.00">
                  <c:v>560.06311655011666</c:v>
                </c:pt>
                <c:pt idx="14626" formatCode="0.00">
                  <c:v>560.3436039982987</c:v>
                </c:pt>
                <c:pt idx="14627" formatCode="0.00">
                  <c:v>560.30954141759196</c:v>
                </c:pt>
                <c:pt idx="14628" formatCode="0.00">
                  <c:v>560.81595566502472</c:v>
                </c:pt>
                <c:pt idx="14629" formatCode="0.00">
                  <c:v>561.09574231678505</c:v>
                </c:pt>
                <c:pt idx="14630" formatCode="0.00">
                  <c:v>561.27544880362154</c:v>
                </c:pt>
                <c:pt idx="14631" formatCode="0.00">
                  <c:v>561.53223492543771</c:v>
                </c:pt>
                <c:pt idx="14632" formatCode="0.00">
                  <c:v>562.51224143909849</c:v>
                </c:pt>
                <c:pt idx="14633" formatCode="0.00">
                  <c:v>563.7297535853977</c:v>
                </c:pt>
                <c:pt idx="14634" formatCode="0.00">
                  <c:v>563.80951795429814</c:v>
                </c:pt>
                <c:pt idx="14635" formatCode="0.00">
                  <c:v>564.04657314148687</c:v>
                </c:pt>
                <c:pt idx="14636" formatCode="0.00">
                  <c:v>563.84255041466622</c:v>
                </c:pt>
                <c:pt idx="14637" formatCode="0.00">
                  <c:v>562.43642145510171</c:v>
                </c:pt>
                <c:pt idx="14638" formatCode="0.00">
                  <c:v>562.08950273224048</c:v>
                </c:pt>
                <c:pt idx="14639" formatCode="0.00">
                  <c:v>563.15039624290091</c:v>
                </c:pt>
                <c:pt idx="14640" formatCode="0.00">
                  <c:v>564.08262025316469</c:v>
                </c:pt>
                <c:pt idx="14641" formatCode="0.00">
                  <c:v>565.47039812595347</c:v>
                </c:pt>
                <c:pt idx="14642" formatCode="0.00">
                  <c:v>566.1950652173914</c:v>
                </c:pt>
                <c:pt idx="14643" formatCode="0.00">
                  <c:v>566.78680952380967</c:v>
                </c:pt>
                <c:pt idx="14644" formatCode="0.00">
                  <c:v>567.01289207856689</c:v>
                </c:pt>
                <c:pt idx="14645" formatCode="0.00">
                  <c:v>566.59569065981168</c:v>
                </c:pt>
                <c:pt idx="14646" formatCode="0.00">
                  <c:v>566.96242748091618</c:v>
                </c:pt>
                <c:pt idx="14647" formatCode="0.00">
                  <c:v>566.76936440143072</c:v>
                </c:pt>
                <c:pt idx="14648" formatCode="0.00">
                  <c:v>566.85518196960243</c:v>
                </c:pt>
                <c:pt idx="14649" formatCode="0.00">
                  <c:v>566.65904420574282</c:v>
                </c:pt>
                <c:pt idx="14650" formatCode="0.00">
                  <c:v>565.20432757912056</c:v>
                </c:pt>
                <c:pt idx="14651" formatCode="0.00">
                  <c:v>565.95728542220411</c:v>
                </c:pt>
                <c:pt idx="14652" formatCode="0.00">
                  <c:v>565.70978469678471</c:v>
                </c:pt>
                <c:pt idx="14653" formatCode="0.00">
                  <c:v>564.57819090170608</c:v>
                </c:pt>
                <c:pt idx="14654" formatCode="0.00">
                  <c:v>563.19385106382992</c:v>
                </c:pt>
                <c:pt idx="14655" formatCode="0.00">
                  <c:v>562.31358680696087</c:v>
                </c:pt>
                <c:pt idx="14656" formatCode="0.00">
                  <c:v>561.70446785281047</c:v>
                </c:pt>
                <c:pt idx="14657" formatCode="0.00">
                  <c:v>560.17713681441012</c:v>
                </c:pt>
                <c:pt idx="14658" formatCode="0.00">
                  <c:v>559.24886053111709</c:v>
                </c:pt>
                <c:pt idx="14659" formatCode="0.00">
                  <c:v>557.95462436548235</c:v>
                </c:pt>
                <c:pt idx="14660" formatCode="0.00">
                  <c:v>557.69627908869018</c:v>
                </c:pt>
                <c:pt idx="14661" formatCode="0.00">
                  <c:v>556.76447748114936</c:v>
                </c:pt>
                <c:pt idx="14662" formatCode="0.00">
                  <c:v>556.17639869281049</c:v>
                </c:pt>
                <c:pt idx="14663" formatCode="0.00">
                  <c:v>555.80022313371614</c:v>
                </c:pt>
                <c:pt idx="14664" formatCode="0.00">
                  <c:v>555.6322632228854</c:v>
                </c:pt>
                <c:pt idx="14665" formatCode="0.00">
                  <c:v>556.37707766990297</c:v>
                </c:pt>
                <c:pt idx="14666" formatCode="0.00">
                  <c:v>556.45377992117812</c:v>
                </c:pt>
                <c:pt idx="14667" formatCode="0.00">
                  <c:v>556.26284384759538</c:v>
                </c:pt>
                <c:pt idx="14668" formatCode="0.00">
                  <c:v>555.94510779193661</c:v>
                </c:pt>
                <c:pt idx="14669" formatCode="0.00">
                  <c:v>555.9999000209599</c:v>
                </c:pt>
                <c:pt idx="14670" formatCode="0.00">
                  <c:v>555.91047634069412</c:v>
                </c:pt>
                <c:pt idx="14671" formatCode="0.00">
                  <c:v>555.80998375870081</c:v>
                </c:pt>
                <c:pt idx="14672" formatCode="0.00">
                  <c:v>555.49172565622359</c:v>
                </c:pt>
                <c:pt idx="14673" formatCode="0.00">
                  <c:v>555.4340749946889</c:v>
                </c:pt>
                <c:pt idx="14674" formatCode="0.00">
                  <c:v>555.33631628303499</c:v>
                </c:pt>
                <c:pt idx="14675" formatCode="0.00">
                  <c:v>555.12033376095803</c:v>
                </c:pt>
                <c:pt idx="14676" formatCode="0.00">
                  <c:v>555.02608732031752</c:v>
                </c:pt>
                <c:pt idx="14677" formatCode="0.00">
                  <c:v>555.20281481481481</c:v>
                </c:pt>
                <c:pt idx="14678" formatCode="0.00">
                  <c:v>555.57824087275878</c:v>
                </c:pt>
                <c:pt idx="14679" formatCode="0.00">
                  <c:v>556.25166348448704</c:v>
                </c:pt>
                <c:pt idx="14680" formatCode="0.00">
                  <c:v>557.27334407665523</c:v>
                </c:pt>
                <c:pt idx="14681" formatCode="0.00">
                  <c:v>557.70152459016401</c:v>
                </c:pt>
                <c:pt idx="14682" formatCode="0.00">
                  <c:v>557.2408009208508</c:v>
                </c:pt>
                <c:pt idx="14683" formatCode="0.00">
                  <c:v>557.08121177504404</c:v>
                </c:pt>
                <c:pt idx="14684" formatCode="0.00">
                  <c:v>556.86227440633252</c:v>
                </c:pt>
                <c:pt idx="14685" formatCode="0.00">
                  <c:v>556.17758196181705</c:v>
                </c:pt>
                <c:pt idx="14686" formatCode="0.00">
                  <c:v>556.69288204456097</c:v>
                </c:pt>
                <c:pt idx="14687" formatCode="0.00">
                  <c:v>557.78821237203226</c:v>
                </c:pt>
                <c:pt idx="14688" formatCode="0.00">
                  <c:v>559.56084585408098</c:v>
                </c:pt>
                <c:pt idx="14689" formatCode="0.00">
                  <c:v>560.40321762551173</c:v>
                </c:pt>
                <c:pt idx="14690" formatCode="0.00">
                  <c:v>561.01941848523757</c:v>
                </c:pt>
                <c:pt idx="14691" formatCode="0.00">
                  <c:v>560.67670558375653</c:v>
                </c:pt>
                <c:pt idx="14692" formatCode="0.00">
                  <c:v>561.11006190975877</c:v>
                </c:pt>
                <c:pt idx="14693" formatCode="0.00">
                  <c:v>561.70496428571437</c:v>
                </c:pt>
                <c:pt idx="14694" formatCode="0.00">
                  <c:v>561.63761475241415</c:v>
                </c:pt>
                <c:pt idx="14695" formatCode="0.00">
                  <c:v>562.29473877716839</c:v>
                </c:pt>
                <c:pt idx="14696" formatCode="0.00">
                  <c:v>562.49794341147947</c:v>
                </c:pt>
                <c:pt idx="14697" formatCode="0.00">
                  <c:v>562.27434758926779</c:v>
                </c:pt>
                <c:pt idx="14698" formatCode="0.00">
                  <c:v>562.75871140262382</c:v>
                </c:pt>
                <c:pt idx="14699" formatCode="0.00">
                  <c:v>563.42608279742763</c:v>
                </c:pt>
                <c:pt idx="14700" formatCode="0.00">
                  <c:v>564.18646323824839</c:v>
                </c:pt>
                <c:pt idx="14701" formatCode="0.00">
                  <c:v>564.89742211055284</c:v>
                </c:pt>
                <c:pt idx="14702" formatCode="0.00">
                  <c:v>565.65146308995577</c:v>
                </c:pt>
                <c:pt idx="14703" formatCode="0.00">
                  <c:v>566.50045954692553</c:v>
                </c:pt>
                <c:pt idx="14704" formatCode="0.00">
                  <c:v>567.29694811511968</c:v>
                </c:pt>
                <c:pt idx="14705" formatCode="0.00">
                  <c:v>568.55108653260208</c:v>
                </c:pt>
                <c:pt idx="14706" formatCode="0.00">
                  <c:v>569.4144055815849</c:v>
                </c:pt>
                <c:pt idx="14707" formatCode="0.00">
                  <c:v>569.88086663939464</c:v>
                </c:pt>
                <c:pt idx="14708" formatCode="0.00">
                  <c:v>569.88335516321092</c:v>
                </c:pt>
                <c:pt idx="14709" formatCode="0.00">
                  <c:v>570.54956024716796</c:v>
                </c:pt>
                <c:pt idx="14710" formatCode="0.00">
                  <c:v>570.40427738735025</c:v>
                </c:pt>
                <c:pt idx="14711" formatCode="0.00">
                  <c:v>570.75931666320832</c:v>
                </c:pt>
                <c:pt idx="14712" formatCode="0.00">
                  <c:v>570.61368721366102</c:v>
                </c:pt>
                <c:pt idx="14713" formatCode="0.00">
                  <c:v>570.2822870583318</c:v>
                </c:pt>
                <c:pt idx="14714" formatCode="0.00">
                  <c:v>569.45758438287157</c:v>
                </c:pt>
                <c:pt idx="14715" formatCode="0.00">
                  <c:v>569.1430084352595</c:v>
                </c:pt>
                <c:pt idx="14716" formatCode="0.00">
                  <c:v>568.53152243861143</c:v>
                </c:pt>
                <c:pt idx="14717" formatCode="0.00">
                  <c:v>567.92320191285876</c:v>
                </c:pt>
                <c:pt idx="14718" formatCode="0.00">
                  <c:v>567.41178412969293</c:v>
                </c:pt>
                <c:pt idx="14719" formatCode="0.00">
                  <c:v>567.63256754442307</c:v>
                </c:pt>
                <c:pt idx="14720" formatCode="0.00">
                  <c:v>567.10084364261172</c:v>
                </c:pt>
                <c:pt idx="14721" formatCode="0.00">
                  <c:v>567.30019275549819</c:v>
                </c:pt>
                <c:pt idx="14722" formatCode="0.00">
                  <c:v>567.12050594851837</c:v>
                </c:pt>
                <c:pt idx="14723" formatCode="0.00">
                  <c:v>567.11234853420206</c:v>
                </c:pt>
                <c:pt idx="14724" formatCode="0.00">
                  <c:v>566.93858291566801</c:v>
                </c:pt>
                <c:pt idx="14725" formatCode="0.00">
                  <c:v>567.12441482615361</c:v>
                </c:pt>
                <c:pt idx="14726" formatCode="0.00">
                  <c:v>567.23692974753021</c:v>
                </c:pt>
                <c:pt idx="14727" formatCode="0.00">
                  <c:v>567.30403326723956</c:v>
                </c:pt>
                <c:pt idx="14728" formatCode="0.00">
                  <c:v>568.01001525536162</c:v>
                </c:pt>
                <c:pt idx="14729" formatCode="0.00">
                  <c:v>567.73053607103225</c:v>
                </c:pt>
                <c:pt idx="14730" formatCode="0.00">
                  <c:v>567.66129659318642</c:v>
                </c:pt>
                <c:pt idx="14731" formatCode="0.00">
                  <c:v>567.52013966979041</c:v>
                </c:pt>
                <c:pt idx="14732" formatCode="0.00">
                  <c:v>567.73087709497213</c:v>
                </c:pt>
                <c:pt idx="14733" formatCode="0.00">
                  <c:v>567.42179660638544</c:v>
                </c:pt>
                <c:pt idx="14734" formatCode="0.00">
                  <c:v>567.24714199866469</c:v>
                </c:pt>
                <c:pt idx="14735" formatCode="0.00">
                  <c:v>567.6512176900909</c:v>
                </c:pt>
                <c:pt idx="14736" formatCode="0.00">
                  <c:v>567.61699205999128</c:v>
                </c:pt>
                <c:pt idx="14737" formatCode="0.00">
                  <c:v>567.39232924156079</c:v>
                </c:pt>
                <c:pt idx="14738" formatCode="0.00">
                  <c:v>567.45229503916448</c:v>
                </c:pt>
                <c:pt idx="14739" formatCode="0.00">
                  <c:v>566.94443596377755</c:v>
                </c:pt>
                <c:pt idx="14740" formatCode="0.00">
                  <c:v>566.22213154533847</c:v>
                </c:pt>
                <c:pt idx="14741" formatCode="0.00">
                  <c:v>565.4457246011757</c:v>
                </c:pt>
                <c:pt idx="14742" formatCode="0.00">
                  <c:v>564.35582460136686</c:v>
                </c:pt>
                <c:pt idx="14743" formatCode="0.00">
                  <c:v>563.04472978505646</c:v>
                </c:pt>
                <c:pt idx="14744" formatCode="0.00">
                  <c:v>562.20345205757155</c:v>
                </c:pt>
                <c:pt idx="14745" formatCode="0.00">
                  <c:v>562.49522534645507</c:v>
                </c:pt>
                <c:pt idx="14746" formatCode="0.00">
                  <c:v>562.00707868325981</c:v>
                </c:pt>
                <c:pt idx="14747" formatCode="0.00">
                  <c:v>561.76344847518442</c:v>
                </c:pt>
                <c:pt idx="14748" formatCode="0.00">
                  <c:v>562.54392680986484</c:v>
                </c:pt>
                <c:pt idx="14749" formatCode="0.00">
                  <c:v>562.8470306834032</c:v>
                </c:pt>
                <c:pt idx="14750" formatCode="0.00">
                  <c:v>564.1173956043956</c:v>
                </c:pt>
                <c:pt idx="14751" formatCode="0.00">
                  <c:v>564.31959715259677</c:v>
                </c:pt>
                <c:pt idx="14752" formatCode="0.00">
                  <c:v>565.11852763819115</c:v>
                </c:pt>
                <c:pt idx="14753" formatCode="0.00">
                  <c:v>564.93761197339256</c:v>
                </c:pt>
                <c:pt idx="14754" formatCode="0.00">
                  <c:v>565.4227995545657</c:v>
                </c:pt>
                <c:pt idx="14755" formatCode="0.00">
                  <c:v>565.5277357723578</c:v>
                </c:pt>
                <c:pt idx="14756" formatCode="0.00">
                  <c:v>565.9772857142857</c:v>
                </c:pt>
                <c:pt idx="14757" formatCode="0.00">
                  <c:v>566.55050768600131</c:v>
                </c:pt>
                <c:pt idx="14758" formatCode="0.00">
                  <c:v>566.80997468614942</c:v>
                </c:pt>
                <c:pt idx="14759" formatCode="0.00">
                  <c:v>566.78743686712141</c:v>
                </c:pt>
                <c:pt idx="14760" formatCode="0.00">
                  <c:v>566.90737642664465</c:v>
                </c:pt>
                <c:pt idx="14761" formatCode="0.00">
                  <c:v>567.1353958333334</c:v>
                </c:pt>
                <c:pt idx="14762" formatCode="0.00">
                  <c:v>566.9276086228549</c:v>
                </c:pt>
                <c:pt idx="14763" formatCode="0.00">
                  <c:v>566.26273711882232</c:v>
                </c:pt>
                <c:pt idx="14764" formatCode="0.00">
                  <c:v>566.43406931530012</c:v>
                </c:pt>
                <c:pt idx="14765" formatCode="0.00">
                  <c:v>566.11068528349972</c:v>
                </c:pt>
                <c:pt idx="14766" formatCode="0.00">
                  <c:v>566.50349957301466</c:v>
                </c:pt>
                <c:pt idx="14767" formatCode="0.00">
                  <c:v>567.26085499785506</c:v>
                </c:pt>
                <c:pt idx="14768" formatCode="0.00">
                  <c:v>568.38905087303306</c:v>
                </c:pt>
                <c:pt idx="14769" formatCode="0.00">
                  <c:v>569.76679116117862</c:v>
                </c:pt>
                <c:pt idx="14770" formatCode="0.00">
                  <c:v>570.76915066405411</c:v>
                </c:pt>
                <c:pt idx="14771" formatCode="0.00">
                  <c:v>571.56211397943571</c:v>
                </c:pt>
                <c:pt idx="14772" formatCode="0.00">
                  <c:v>571.95180465831697</c:v>
                </c:pt>
                <c:pt idx="14773" formatCode="0.00">
                  <c:v>572.33581553398062</c:v>
                </c:pt>
                <c:pt idx="14774" formatCode="0.00">
                  <c:v>572.67412956810642</c:v>
                </c:pt>
                <c:pt idx="14775" formatCode="0.00">
                  <c:v>572.81030931732278</c:v>
                </c:pt>
                <c:pt idx="14776" formatCode="0.00">
                  <c:v>573.76690625000003</c:v>
                </c:pt>
                <c:pt idx="14777" formatCode="0.00">
                  <c:v>574.74200335946261</c:v>
                </c:pt>
                <c:pt idx="14778" formatCode="0.00">
                  <c:v>544.07735309973054</c:v>
                </c:pt>
                <c:pt idx="14779" formatCode="0.00">
                  <c:v>575.89770191226103</c:v>
                </c:pt>
                <c:pt idx="14780" formatCode="0.00">
                  <c:v>575.24593534579867</c:v>
                </c:pt>
                <c:pt idx="14781" formatCode="0.00">
                  <c:v>575.51648627980217</c:v>
                </c:pt>
                <c:pt idx="14782" formatCode="0.00">
                  <c:v>575.80840358744399</c:v>
                </c:pt>
                <c:pt idx="14783" formatCode="0.00">
                  <c:v>576.222681017176</c:v>
                </c:pt>
                <c:pt idx="14784" formatCode="0.00">
                  <c:v>576.99911111111123</c:v>
                </c:pt>
                <c:pt idx="14785" formatCode="0.00">
                  <c:v>576.52335014314042</c:v>
                </c:pt>
                <c:pt idx="14786" formatCode="0.00">
                  <c:v>576.28739024390245</c:v>
                </c:pt>
                <c:pt idx="14787" formatCode="0.00">
                  <c:v>575.72267741935502</c:v>
                </c:pt>
                <c:pt idx="14788" formatCode="0.00">
                  <c:v>575.57914206720557</c:v>
                </c:pt>
                <c:pt idx="14789" formatCode="0.00">
                  <c:v>575.16171144909174</c:v>
                </c:pt>
                <c:pt idx="14790" formatCode="0.00">
                  <c:v>573.3559047024554</c:v>
                </c:pt>
                <c:pt idx="14791" formatCode="0.00">
                  <c:v>573.26223234391</c:v>
                </c:pt>
                <c:pt idx="14792" formatCode="0.00">
                  <c:v>572.05239943571155</c:v>
                </c:pt>
                <c:pt idx="14793" formatCode="0.00">
                  <c:v>574.99983685680115</c:v>
                </c:pt>
                <c:pt idx="14794" formatCode="0.00">
                  <c:v>575.76394264735063</c:v>
                </c:pt>
                <c:pt idx="14795" formatCode="0.00">
                  <c:v>575.02704991157407</c:v>
                </c:pt>
                <c:pt idx="14796" formatCode="0.00">
                  <c:v>575.65271020168404</c:v>
                </c:pt>
                <c:pt idx="14797" formatCode="0.00">
                  <c:v>574.80332258064527</c:v>
                </c:pt>
                <c:pt idx="14798" formatCode="0.00">
                  <c:v>575.82242582794447</c:v>
                </c:pt>
                <c:pt idx="14799" formatCode="0.00">
                  <c:v>575.19014061272594</c:v>
                </c:pt>
                <c:pt idx="14800" formatCode="0.00">
                  <c:v>574.52531527093606</c:v>
                </c:pt>
                <c:pt idx="14801" formatCode="0.00">
                  <c:v>574.07349822064054</c:v>
                </c:pt>
                <c:pt idx="14802" formatCode="0.00">
                  <c:v>573.42158505564396</c:v>
                </c:pt>
                <c:pt idx="14803" formatCode="0.00">
                  <c:v>572.66636260227506</c:v>
                </c:pt>
                <c:pt idx="14804" formatCode="0.00">
                  <c:v>571.74558606885523</c:v>
                </c:pt>
                <c:pt idx="14805" formatCode="0.00">
                  <c:v>571.01350261359084</c:v>
                </c:pt>
                <c:pt idx="14806" formatCode="0.00">
                  <c:v>571.18185080645173</c:v>
                </c:pt>
                <c:pt idx="14807" formatCode="0.00">
                  <c:v>571.08585974499101</c:v>
                </c:pt>
                <c:pt idx="14808" formatCode="0.00">
                  <c:v>570.97743089430912</c:v>
                </c:pt>
                <c:pt idx="14809" formatCode="0.00">
                  <c:v>569.58829628116075</c:v>
                </c:pt>
                <c:pt idx="14810" formatCode="0.00">
                  <c:v>568.95961190965102</c:v>
                </c:pt>
                <c:pt idx="14811" formatCode="0.00">
                  <c:v>568.91273179286168</c:v>
                </c:pt>
                <c:pt idx="14812" formatCode="0.00">
                  <c:v>569.74097927461162</c:v>
                </c:pt>
                <c:pt idx="14813" formatCode="0.00">
                  <c:v>570.93235483870967</c:v>
                </c:pt>
                <c:pt idx="14814" formatCode="0.00">
                  <c:v>551.30883943131937</c:v>
                </c:pt>
                <c:pt idx="14815" formatCode="0.00">
                  <c:v>573.00522852341965</c:v>
                </c:pt>
                <c:pt idx="14816" formatCode="0.00">
                  <c:v>574.01257797003598</c:v>
                </c:pt>
                <c:pt idx="14817" formatCode="0.00">
                  <c:v>575.25314412886814</c:v>
                </c:pt>
                <c:pt idx="14818" formatCode="0.00">
                  <c:v>576.62189929742397</c:v>
                </c:pt>
                <c:pt idx="14819" formatCode="0.00">
                  <c:v>577.95346601111601</c:v>
                </c:pt>
                <c:pt idx="14820" formatCode="0.00">
                  <c:v>578.82368898905349</c:v>
                </c:pt>
                <c:pt idx="14821" formatCode="0.00">
                  <c:v>579.33502111613882</c:v>
                </c:pt>
                <c:pt idx="14822" formatCode="0.00">
                  <c:v>579.9481351351352</c:v>
                </c:pt>
                <c:pt idx="14823" formatCode="0.00">
                  <c:v>579.7003508353223</c:v>
                </c:pt>
                <c:pt idx="14824" formatCode="0.00">
                  <c:v>579.90853862894448</c:v>
                </c:pt>
                <c:pt idx="14825" formatCode="0.00">
                  <c:v>580.60906986899568</c:v>
                </c:pt>
                <c:pt idx="14826" formatCode="0.00">
                  <c:v>580.37583089039606</c:v>
                </c:pt>
                <c:pt idx="14827" formatCode="0.00">
                  <c:v>580.71179518072302</c:v>
                </c:pt>
                <c:pt idx="14828" formatCode="0.00">
                  <c:v>580.67582894736847</c:v>
                </c:pt>
                <c:pt idx="14829" formatCode="0.00">
                  <c:v>579.18774238105686</c:v>
                </c:pt>
                <c:pt idx="14830" formatCode="0.00">
                  <c:v>577.95171957903972</c:v>
                </c:pt>
                <c:pt idx="14831" formatCode="0.00">
                  <c:v>577.35894298245626</c:v>
                </c:pt>
                <c:pt idx="14832" formatCode="0.00">
                  <c:v>571.46839441880923</c:v>
                </c:pt>
                <c:pt idx="14833" formatCode="0.00">
                  <c:v>143.854099916037</c:v>
                </c:pt>
                <c:pt idx="14834" formatCode="0.00">
                  <c:v>99.326284518828473</c:v>
                </c:pt>
                <c:pt idx="14835" formatCode="0.00">
                  <c:v>154.9168785834739</c:v>
                </c:pt>
                <c:pt idx="14836" formatCode="0.00">
                  <c:v>308.37118300369485</c:v>
                </c:pt>
                <c:pt idx="14837" formatCode="0.00">
                  <c:v>198.49108892689185</c:v>
                </c:pt>
                <c:pt idx="14838" formatCode="0.00">
                  <c:v>132.32393057607092</c:v>
                </c:pt>
                <c:pt idx="14839" formatCode="0.00">
                  <c:v>113.68995862213822</c:v>
                </c:pt>
                <c:pt idx="14840" formatCode="0.00">
                  <c:v>108.91529885057473</c:v>
                </c:pt>
                <c:pt idx="14841" formatCode="0.00">
                  <c:v>120.688723506142</c:v>
                </c:pt>
                <c:pt idx="14842" formatCode="0.00">
                  <c:v>130.83195303124356</c:v>
                </c:pt>
                <c:pt idx="14843" formatCode="0.00">
                  <c:v>139.97613838550248</c:v>
                </c:pt>
                <c:pt idx="14844" formatCode="0.00">
                  <c:v>147.36369872585288</c:v>
                </c:pt>
                <c:pt idx="14845" formatCode="0.00">
                  <c:v>152.5703012939002</c:v>
                </c:pt>
                <c:pt idx="14846" formatCode="0.00">
                  <c:v>156.01813874614598</c:v>
                </c:pt>
                <c:pt idx="14847" formatCode="0.00">
                  <c:v>159.01073755656111</c:v>
                </c:pt>
                <c:pt idx="14848" formatCode="0.00">
                  <c:v>161.77174485596709</c:v>
                </c:pt>
                <c:pt idx="14849" formatCode="0.00">
                  <c:v>164.3085715756952</c:v>
                </c:pt>
                <c:pt idx="14850" formatCode="0.00">
                  <c:v>167.38108993399342</c:v>
                </c:pt>
                <c:pt idx="14851" formatCode="0.00">
                  <c:v>169.58199400950218</c:v>
                </c:pt>
                <c:pt idx="14852" formatCode="0.00">
                  <c:v>171.78286754966888</c:v>
                </c:pt>
                <c:pt idx="14853" formatCode="0.00">
                  <c:v>173.99195500725691</c:v>
                </c:pt>
                <c:pt idx="14854" formatCode="0.00">
                  <c:v>176.39721599169266</c:v>
                </c:pt>
                <c:pt idx="14855" formatCode="0.00">
                  <c:v>178.81048283752864</c:v>
                </c:pt>
                <c:pt idx="14856" formatCode="0.00">
                  <c:v>181.04685416666666</c:v>
                </c:pt>
                <c:pt idx="14857" formatCode="0.00">
                  <c:v>183.70647100542348</c:v>
                </c:pt>
                <c:pt idx="14858" formatCode="0.00">
                  <c:v>186.48762406015038</c:v>
                </c:pt>
                <c:pt idx="14859" formatCode="0.00">
                  <c:v>189.66342860129626</c:v>
                </c:pt>
                <c:pt idx="14860" formatCode="0.00">
                  <c:v>192.61789949748746</c:v>
                </c:pt>
                <c:pt idx="14861" formatCode="0.00">
                  <c:v>195.49109683504508</c:v>
                </c:pt>
                <c:pt idx="14862" formatCode="0.00">
                  <c:v>198.18508814270729</c:v>
                </c:pt>
                <c:pt idx="14863" formatCode="0.00">
                  <c:v>201.23258394620723</c:v>
                </c:pt>
                <c:pt idx="14864" formatCode="0.00">
                  <c:v>204.10327777777778</c:v>
                </c:pt>
                <c:pt idx="14865" formatCode="0.00">
                  <c:v>207.71706658238517</c:v>
                </c:pt>
                <c:pt idx="14866" formatCode="0.00">
                  <c:v>211.00191937526384</c:v>
                </c:pt>
                <c:pt idx="14867" formatCode="0.00">
                  <c:v>213.1332197337841</c:v>
                </c:pt>
                <c:pt idx="14868" formatCode="0.00">
                  <c:v>215.88337037037041</c:v>
                </c:pt>
                <c:pt idx="14869" formatCode="0.00">
                  <c:v>218.30903729603733</c:v>
                </c:pt>
                <c:pt idx="14870" formatCode="0.00">
                  <c:v>221.59424734832416</c:v>
                </c:pt>
                <c:pt idx="14871" formatCode="0.00">
                  <c:v>224.87320820055237</c:v>
                </c:pt>
                <c:pt idx="14872" formatCode="0.00">
                  <c:v>228.30821276595748</c:v>
                </c:pt>
                <c:pt idx="14873" formatCode="0.00">
                  <c:v>231.54315771526001</c:v>
                </c:pt>
                <c:pt idx="14874" formatCode="0.00">
                  <c:v>235.33079389801583</c:v>
                </c:pt>
                <c:pt idx="14875" formatCode="0.00">
                  <c:v>239.14453403029657</c:v>
                </c:pt>
                <c:pt idx="14876" formatCode="0.00">
                  <c:v>242.68481508308477</c:v>
                </c:pt>
                <c:pt idx="14877" formatCode="0.00">
                  <c:v>246.23742699490666</c:v>
                </c:pt>
                <c:pt idx="14878" formatCode="0.00">
                  <c:v>250.85385160202364</c:v>
                </c:pt>
                <c:pt idx="14879" formatCode="0.00">
                  <c:v>257.27631175610776</c:v>
                </c:pt>
                <c:pt idx="14880" formatCode="0.00">
                  <c:v>264.61739900867406</c:v>
                </c:pt>
                <c:pt idx="14881" formatCode="0.00">
                  <c:v>272.36601917584659</c:v>
                </c:pt>
                <c:pt idx="14882" formatCode="0.00">
                  <c:v>280.04239406099521</c:v>
                </c:pt>
                <c:pt idx="14883" formatCode="0.00">
                  <c:v>287.91278299467348</c:v>
                </c:pt>
                <c:pt idx="14884" formatCode="0.00">
                  <c:v>295.25661971556593</c:v>
                </c:pt>
                <c:pt idx="14885" formatCode="0.00">
                  <c:v>302.29516205837183</c:v>
                </c:pt>
                <c:pt idx="14886" formatCode="0.00">
                  <c:v>309.33464518574669</c:v>
                </c:pt>
                <c:pt idx="14887" formatCode="0.00">
                  <c:v>316.91211869491843</c:v>
                </c:pt>
                <c:pt idx="14888" formatCode="0.00">
                  <c:v>321.7538269696405</c:v>
                </c:pt>
                <c:pt idx="14889" formatCode="0.00">
                  <c:v>328.2208402366864</c:v>
                </c:pt>
                <c:pt idx="14890" formatCode="0.00">
                  <c:v>333.83074580335733</c:v>
                </c:pt>
                <c:pt idx="14891" formatCode="0.00">
                  <c:v>337.71148736395497</c:v>
                </c:pt>
                <c:pt idx="14892" formatCode="0.00">
                  <c:v>341.06664409914907</c:v>
                </c:pt>
                <c:pt idx="14893" formatCode="0.00">
                  <c:v>345.65247221706005</c:v>
                </c:pt>
                <c:pt idx="14894" formatCode="0.00">
                  <c:v>350.89724197162059</c:v>
                </c:pt>
                <c:pt idx="14895" formatCode="0.00">
                  <c:v>356.26159287054406</c:v>
                </c:pt>
                <c:pt idx="14896" formatCode="0.00">
                  <c:v>360.41977966101695</c:v>
                </c:pt>
                <c:pt idx="14897" formatCode="0.00">
                  <c:v>364.33293569131831</c:v>
                </c:pt>
                <c:pt idx="14898" formatCode="0.00">
                  <c:v>368.74105017103761</c:v>
                </c:pt>
                <c:pt idx="14899" formatCode="0.00">
                  <c:v>374.78803337783711</c:v>
                </c:pt>
                <c:pt idx="14900" formatCode="0.00">
                  <c:v>378.66521137277431</c:v>
                </c:pt>
                <c:pt idx="14901" formatCode="0.00">
                  <c:v>383.17604556815996</c:v>
                </c:pt>
                <c:pt idx="14902" formatCode="0.00">
                  <c:v>388.46469082125611</c:v>
                </c:pt>
                <c:pt idx="14903" formatCode="0.00">
                  <c:v>392.52571104211142</c:v>
                </c:pt>
                <c:pt idx="14904" formatCode="0.00">
                  <c:v>396.03151130163678</c:v>
                </c:pt>
                <c:pt idx="14905" formatCode="0.00">
                  <c:v>401.44931383290941</c:v>
                </c:pt>
                <c:pt idx="14906" formatCode="0.00">
                  <c:v>405.61753920220082</c:v>
                </c:pt>
                <c:pt idx="14907" formatCode="0.00">
                  <c:v>408.23062270845656</c:v>
                </c:pt>
                <c:pt idx="14908" formatCode="0.00">
                  <c:v>410.98281990896498</c:v>
                </c:pt>
                <c:pt idx="14909" formatCode="0.00">
                  <c:v>413.78421001390819</c:v>
                </c:pt>
                <c:pt idx="14910" formatCode="0.00">
                  <c:v>416.27426844834469</c:v>
                </c:pt>
                <c:pt idx="14911" formatCode="0.00">
                  <c:v>419.02591032826263</c:v>
                </c:pt>
                <c:pt idx="14912" formatCode="0.00">
                  <c:v>421.86408520900318</c:v>
                </c:pt>
                <c:pt idx="14913" formatCode="0.00">
                  <c:v>424.52470062537822</c:v>
                </c:pt>
                <c:pt idx="14914" formatCode="0.00">
                  <c:v>426.89273273942092</c:v>
                </c:pt>
                <c:pt idx="14915" formatCode="0.00">
                  <c:v>429.54285984156007</c:v>
                </c:pt>
                <c:pt idx="14916" formatCode="0.00">
                  <c:v>431.72146075433233</c:v>
                </c:pt>
                <c:pt idx="14917" formatCode="0.00">
                  <c:v>433.26085188216041</c:v>
                </c:pt>
                <c:pt idx="14918" formatCode="0.00">
                  <c:v>435.94011968794905</c:v>
                </c:pt>
                <c:pt idx="14919" formatCode="0.00">
                  <c:v>439.12924794069204</c:v>
                </c:pt>
                <c:pt idx="14920" formatCode="0.00">
                  <c:v>442.33813943400128</c:v>
                </c:pt>
                <c:pt idx="14921" formatCode="0.00">
                  <c:v>445.34605716652862</c:v>
                </c:pt>
                <c:pt idx="14922" formatCode="0.00">
                  <c:v>448.61578239202652</c:v>
                </c:pt>
                <c:pt idx="14923" formatCode="0.00">
                  <c:v>452.50696587598839</c:v>
                </c:pt>
                <c:pt idx="14924" formatCode="0.00">
                  <c:v>455.1203287528628</c:v>
                </c:pt>
                <c:pt idx="14925" formatCode="0.00">
                  <c:v>456.8361200664728</c:v>
                </c:pt>
                <c:pt idx="14926" formatCode="0.00">
                  <c:v>459.80408951829645</c:v>
                </c:pt>
                <c:pt idx="14927" formatCode="0.00">
                  <c:v>464.01639366515838</c:v>
                </c:pt>
                <c:pt idx="14928" formatCode="0.00">
                  <c:v>466.90050764214385</c:v>
                </c:pt>
                <c:pt idx="14929" formatCode="0.00">
                  <c:v>469.35405560032234</c:v>
                </c:pt>
                <c:pt idx="14930" formatCode="0.00">
                  <c:v>471.08550695272157</c:v>
                </c:pt>
                <c:pt idx="14931" formatCode="0.00">
                  <c:v>472.45018149745198</c:v>
                </c:pt>
                <c:pt idx="14932" formatCode="0.00">
                  <c:v>473.82085562632699</c:v>
                </c:pt>
                <c:pt idx="14933" formatCode="0.00">
                  <c:v>474.82738382296833</c:v>
                </c:pt>
                <c:pt idx="14934" formatCode="0.00">
                  <c:v>476.37552354048961</c:v>
                </c:pt>
                <c:pt idx="14935" formatCode="0.00">
                  <c:v>477.70033681462144</c:v>
                </c:pt>
                <c:pt idx="14936" formatCode="0.00">
                  <c:v>479.46959015179561</c:v>
                </c:pt>
                <c:pt idx="14937" formatCode="0.00">
                  <c:v>480.82663887355056</c:v>
                </c:pt>
                <c:pt idx="14938" formatCode="0.00">
                  <c:v>482.3544969730325</c:v>
                </c:pt>
                <c:pt idx="14939" formatCode="0.00">
                  <c:v>483.56528398458994</c:v>
                </c:pt>
                <c:pt idx="14940" formatCode="0.00">
                  <c:v>484.00748022079119</c:v>
                </c:pt>
                <c:pt idx="14941" formatCode="0.00">
                  <c:v>484.91693860946754</c:v>
                </c:pt>
                <c:pt idx="14942" formatCode="0.00">
                  <c:v>485.80018471810092</c:v>
                </c:pt>
                <c:pt idx="14943" formatCode="0.00">
                  <c:v>486.6317103988074</c:v>
                </c:pt>
                <c:pt idx="14944" formatCode="0.00">
                  <c:v>488.11978885356285</c:v>
                </c:pt>
                <c:pt idx="14945" formatCode="0.00">
                  <c:v>489.9358748358041</c:v>
                </c:pt>
                <c:pt idx="14946" formatCode="0.00">
                  <c:v>491.86045762711865</c:v>
                </c:pt>
                <c:pt idx="14947" formatCode="0.00">
                  <c:v>493.79182797731568</c:v>
                </c:pt>
                <c:pt idx="14948" formatCode="0.00">
                  <c:v>495.84889451716941</c:v>
                </c:pt>
                <c:pt idx="14949" formatCode="0.00">
                  <c:v>499.93674333587211</c:v>
                </c:pt>
                <c:pt idx="14950" formatCode="0.00">
                  <c:v>500.77299235035372</c:v>
                </c:pt>
                <c:pt idx="14951" formatCode="0.00">
                  <c:v>496.54541631396688</c:v>
                </c:pt>
                <c:pt idx="14952" formatCode="0.00">
                  <c:v>488.2269543873212</c:v>
                </c:pt>
                <c:pt idx="14953" formatCode="0.00">
                  <c:v>490.94553737138421</c:v>
                </c:pt>
                <c:pt idx="14954" formatCode="0.00">
                  <c:v>490.13824366471732</c:v>
                </c:pt>
                <c:pt idx="14955" formatCode="0.00">
                  <c:v>488.11149374021909</c:v>
                </c:pt>
                <c:pt idx="14956" formatCode="0.00">
                  <c:v>487.71696544954852</c:v>
                </c:pt>
                <c:pt idx="14957" formatCode="0.00">
                  <c:v>490.61323631350922</c:v>
                </c:pt>
                <c:pt idx="14958" formatCode="0.00">
                  <c:v>494.5999565217391</c:v>
                </c:pt>
                <c:pt idx="14959" formatCode="0.00">
                  <c:v>497.10851676254714</c:v>
                </c:pt>
                <c:pt idx="14960" formatCode="0.00">
                  <c:v>496.27529345012937</c:v>
                </c:pt>
                <c:pt idx="14961" formatCode="0.00">
                  <c:v>495.44933819708177</c:v>
                </c:pt>
                <c:pt idx="14962" formatCode="0.00">
                  <c:v>494.62405537720707</c:v>
                </c:pt>
                <c:pt idx="14963" formatCode="0.00">
                  <c:v>495.92488318227589</c:v>
                </c:pt>
                <c:pt idx="14964" formatCode="0.00">
                  <c:v>497.99408436172365</c:v>
                </c:pt>
                <c:pt idx="14965" formatCode="0.00">
                  <c:v>501.32708822931494</c:v>
                </c:pt>
                <c:pt idx="14966" formatCode="0.00">
                  <c:v>504.14809094624974</c:v>
                </c:pt>
                <c:pt idx="14967" formatCode="0.00">
                  <c:v>506.29516704288943</c:v>
                </c:pt>
                <c:pt idx="14968" formatCode="0.00">
                  <c:v>508.09161116834952</c:v>
                </c:pt>
                <c:pt idx="14969" formatCode="0.00">
                  <c:v>509.93573479520074</c:v>
                </c:pt>
                <c:pt idx="14970" formatCode="0.00">
                  <c:v>511.34159219269105</c:v>
                </c:pt>
                <c:pt idx="14971" formatCode="0.00">
                  <c:v>514.3697708333334</c:v>
                </c:pt>
                <c:pt idx="14972" formatCode="0.00">
                  <c:v>516.12483110367896</c:v>
                </c:pt>
                <c:pt idx="14973" formatCode="0.00">
                  <c:v>517.30045024093863</c:v>
                </c:pt>
                <c:pt idx="14974" formatCode="0.00">
                  <c:v>518.82543436252899</c:v>
                </c:pt>
                <c:pt idx="14975" formatCode="0.00">
                  <c:v>520.59852493162225</c:v>
                </c:pt>
                <c:pt idx="14976" formatCode="0.00">
                  <c:v>521.91969755686614</c:v>
                </c:pt>
                <c:pt idx="14977" formatCode="0.00">
                  <c:v>522.37577403035425</c:v>
                </c:pt>
                <c:pt idx="14978" formatCode="0.00">
                  <c:v>523.33062597512128</c:v>
                </c:pt>
                <c:pt idx="14979" formatCode="0.00">
                  <c:v>524.02491480388028</c:v>
                </c:pt>
                <c:pt idx="14980" formatCode="0.00">
                  <c:v>524.7234763912312</c:v>
                </c:pt>
                <c:pt idx="14981" formatCode="0.00">
                  <c:v>524.68152396972255</c:v>
                </c:pt>
                <c:pt idx="14982" formatCode="0.00">
                  <c:v>525.12509068010081</c:v>
                </c:pt>
                <c:pt idx="14983" formatCode="0.00">
                  <c:v>525.54980468423264</c:v>
                </c:pt>
                <c:pt idx="14984" formatCode="0.00">
                  <c:v>525.91934755463069</c:v>
                </c:pt>
                <c:pt idx="14985" formatCode="0.00">
                  <c:v>527.1096639038542</c:v>
                </c:pt>
                <c:pt idx="14986" formatCode="0.00">
                  <c:v>528.26809364066696</c:v>
                </c:pt>
                <c:pt idx="14987" formatCode="0.00">
                  <c:v>529.88641253584592</c:v>
                </c:pt>
                <c:pt idx="14988" formatCode="0.00">
                  <c:v>530.84452950786215</c:v>
                </c:pt>
                <c:pt idx="14989" formatCode="0.00">
                  <c:v>531.29372682727649</c:v>
                </c:pt>
                <c:pt idx="14990" formatCode="0.00">
                  <c:v>531.09725245098048</c:v>
                </c:pt>
                <c:pt idx="14991" formatCode="0.00">
                  <c:v>532.52799693940017</c:v>
                </c:pt>
                <c:pt idx="14992" formatCode="0.00">
                  <c:v>533.56761412821572</c:v>
                </c:pt>
                <c:pt idx="14993" formatCode="0.00">
                  <c:v>535.00829363617765</c:v>
                </c:pt>
                <c:pt idx="14994" formatCode="0.00">
                  <c:v>535.83113524590169</c:v>
                </c:pt>
                <c:pt idx="14995" formatCode="0.00">
                  <c:v>535.78456057494884</c:v>
                </c:pt>
                <c:pt idx="14996" formatCode="0.00">
                  <c:v>535.85195863346382</c:v>
                </c:pt>
                <c:pt idx="14997" formatCode="0.00">
                  <c:v>536.48916591002899</c:v>
                </c:pt>
                <c:pt idx="14998" formatCode="0.00">
                  <c:v>537.12980115870073</c:v>
                </c:pt>
                <c:pt idx="14999" formatCode="0.00">
                  <c:v>537.46545016611299</c:v>
                </c:pt>
                <c:pt idx="15000" formatCode="0.00">
                  <c:v>537.08591666666678</c:v>
                </c:pt>
                <c:pt idx="15001" formatCode="0.00">
                  <c:v>533.60408040201014</c:v>
                </c:pt>
                <c:pt idx="15002" formatCode="0.00">
                  <c:v>438.69033108819201</c:v>
                </c:pt>
                <c:pt idx="15003" formatCode="0.00">
                  <c:v>189.52184582982312</c:v>
                </c:pt>
                <c:pt idx="15004" formatCode="0.00">
                  <c:v>157.39809251471829</c:v>
                </c:pt>
                <c:pt idx="15005" formatCode="0.00">
                  <c:v>261.07632481907194</c:v>
                </c:pt>
                <c:pt idx="15006" formatCode="0.00">
                  <c:v>205.1205211864407</c:v>
                </c:pt>
                <c:pt idx="15007" formatCode="0.00">
                  <c:v>334.17653017521093</c:v>
                </c:pt>
                <c:pt idx="15008" formatCode="0.00">
                  <c:v>309.15021233174122</c:v>
                </c:pt>
                <c:pt idx="15009" formatCode="0.00">
                  <c:v>228.08006922579258</c:v>
                </c:pt>
                <c:pt idx="15010" formatCode="0.00">
                  <c:v>182.74463659793815</c:v>
                </c:pt>
                <c:pt idx="15011" formatCode="0.00">
                  <c:v>158.05529122055677</c:v>
                </c:pt>
                <c:pt idx="15012" formatCode="0.00">
                  <c:v>135.5281482824835</c:v>
                </c:pt>
                <c:pt idx="15013" formatCode="0.00">
                  <c:v>125.09965105386419</c:v>
                </c:pt>
                <c:pt idx="15014" formatCode="0.00">
                  <c:v>123.16162853497769</c:v>
                </c:pt>
                <c:pt idx="15015" formatCode="0.00">
                  <c:v>125.78828686782833</c:v>
                </c:pt>
                <c:pt idx="15016" formatCode="0.00">
                  <c:v>131.69032681682961</c:v>
                </c:pt>
                <c:pt idx="15017" formatCode="0.00">
                  <c:v>138.29780340063763</c:v>
                </c:pt>
                <c:pt idx="15018" formatCode="0.00">
                  <c:v>144.11342507970247</c:v>
                </c:pt>
                <c:pt idx="15019" formatCode="0.00">
                  <c:v>149.59716472086606</c:v>
                </c:pt>
                <c:pt idx="15020" formatCode="0.00">
                  <c:v>155.47286019911036</c:v>
                </c:pt>
                <c:pt idx="15021" formatCode="0.00">
                  <c:v>161.39090697674419</c:v>
                </c:pt>
                <c:pt idx="15022" formatCode="0.00">
                  <c:v>165.95977487352448</c:v>
                </c:pt>
                <c:pt idx="15023" formatCode="0.00">
                  <c:v>170.17617991631801</c:v>
                </c:pt>
                <c:pt idx="15024" formatCode="0.00">
                  <c:v>174.95467012018236</c:v>
                </c:pt>
                <c:pt idx="15025" formatCode="0.00">
                  <c:v>180.69058444216995</c:v>
                </c:pt>
                <c:pt idx="15026" formatCode="0.00">
                  <c:v>185.42135850956697</c:v>
                </c:pt>
                <c:pt idx="15027" formatCode="0.00">
                  <c:v>190.85126155983332</c:v>
                </c:pt>
                <c:pt idx="15028" formatCode="0.00">
                  <c:v>193.82855772994131</c:v>
                </c:pt>
                <c:pt idx="15029" formatCode="0.00">
                  <c:v>198.44250946311317</c:v>
                </c:pt>
                <c:pt idx="15030" formatCode="0.00">
                  <c:v>203.18087554876885</c:v>
                </c:pt>
                <c:pt idx="15031" formatCode="0.00">
                  <c:v>206.60542824773418</c:v>
                </c:pt>
                <c:pt idx="15032" formatCode="0.00">
                  <c:v>212.0563884297521</c:v>
                </c:pt>
                <c:pt idx="15033" formatCode="0.00">
                  <c:v>214.58803742514974</c:v>
                </c:pt>
                <c:pt idx="15034" formatCode="0.00">
                  <c:v>218.8418246268657</c:v>
                </c:pt>
                <c:pt idx="15035" formatCode="0.00">
                  <c:v>222.68977238805971</c:v>
                </c:pt>
                <c:pt idx="15036" formatCode="0.00">
                  <c:v>225.76865314894414</c:v>
                </c:pt>
                <c:pt idx="15037" formatCode="0.00">
                  <c:v>231.16080405405404</c:v>
                </c:pt>
                <c:pt idx="15038" formatCode="0.00">
                  <c:v>236.52562721447421</c:v>
                </c:pt>
                <c:pt idx="15039" formatCode="0.00">
                  <c:v>242.31248853949617</c:v>
                </c:pt>
                <c:pt idx="15040" formatCode="0.00">
                  <c:v>247.54663740022809</c:v>
                </c:pt>
                <c:pt idx="15041" formatCode="0.00">
                  <c:v>252.12867092956671</c:v>
                </c:pt>
                <c:pt idx="15042" formatCode="0.00">
                  <c:v>258.01529929105192</c:v>
                </c:pt>
                <c:pt idx="15043" formatCode="0.00">
                  <c:v>263.73266929436647</c:v>
                </c:pt>
                <c:pt idx="15044" formatCode="0.00">
                  <c:v>268.24288616631299</c:v>
                </c:pt>
                <c:pt idx="15045" formatCode="0.00">
                  <c:v>273.46359097074208</c:v>
                </c:pt>
                <c:pt idx="15046" formatCode="0.00">
                  <c:v>278.38551848968467</c:v>
                </c:pt>
                <c:pt idx="15047" formatCode="0.00">
                  <c:v>284.35187368009389</c:v>
                </c:pt>
                <c:pt idx="15048" formatCode="0.00">
                  <c:v>290.60419496855343</c:v>
                </c:pt>
                <c:pt idx="15049" formatCode="0.00">
                  <c:v>294.47719412112843</c:v>
                </c:pt>
                <c:pt idx="15050" formatCode="0.00">
                  <c:v>298.74175816993466</c:v>
                </c:pt>
                <c:pt idx="15051" formatCode="0.00">
                  <c:v>303.58810943095898</c:v>
                </c:pt>
                <c:pt idx="15052" formatCode="0.00">
                  <c:v>307.84330363563731</c:v>
                </c:pt>
                <c:pt idx="15053" formatCode="0.00">
                  <c:v>311.77933921411392</c:v>
                </c:pt>
                <c:pt idx="15054" formatCode="0.00">
                  <c:v>315.75227924300384</c:v>
                </c:pt>
                <c:pt idx="15055" formatCode="0.00">
                  <c:v>320.66329310693351</c:v>
                </c:pt>
                <c:pt idx="15056" formatCode="0.00">
                  <c:v>323.5632232142857</c:v>
                </c:pt>
                <c:pt idx="15057" formatCode="0.00">
                  <c:v>327.18683329936823</c:v>
                </c:pt>
                <c:pt idx="15058" formatCode="0.00">
                  <c:v>330.69845417348603</c:v>
                </c:pt>
                <c:pt idx="15059" formatCode="0.00">
                  <c:v>333.74143942505134</c:v>
                </c:pt>
                <c:pt idx="15060" formatCode="0.00">
                  <c:v>338.22394394064304</c:v>
                </c:pt>
                <c:pt idx="15061" formatCode="0.00">
                  <c:v>341.93271860128283</c:v>
                </c:pt>
                <c:pt idx="15062" formatCode="0.00">
                  <c:v>346.05194080996881</c:v>
                </c:pt>
                <c:pt idx="15063" formatCode="0.00">
                  <c:v>350.63203272878883</c:v>
                </c:pt>
                <c:pt idx="15064" formatCode="0.00">
                  <c:v>354.73684937238494</c:v>
                </c:pt>
                <c:pt idx="15065" formatCode="0.00">
                  <c:v>359.0947247167436</c:v>
                </c:pt>
                <c:pt idx="15066" formatCode="0.00">
                  <c:v>363.64181177707673</c:v>
                </c:pt>
                <c:pt idx="15067" formatCode="0.00">
                  <c:v>367.54335413153456</c:v>
                </c:pt>
                <c:pt idx="15068" formatCode="0.00">
                  <c:v>371.51532165470661</c:v>
                </c:pt>
                <c:pt idx="15069" formatCode="0.00">
                  <c:v>376.26753204047225</c:v>
                </c:pt>
                <c:pt idx="15070" formatCode="0.00">
                  <c:v>381.17066239226403</c:v>
                </c:pt>
                <c:pt idx="15071" formatCode="0.00">
                  <c:v>385.26703648563637</c:v>
                </c:pt>
                <c:pt idx="15072" formatCode="0.00">
                  <c:v>390.72739014202176</c:v>
                </c:pt>
                <c:pt idx="15073" formatCode="0.00">
                  <c:v>395.14207919351486</c:v>
                </c:pt>
                <c:pt idx="15074" formatCode="0.00">
                  <c:v>399.12871782178223</c:v>
                </c:pt>
                <c:pt idx="15075" formatCode="0.00">
                  <c:v>401.94050967216458</c:v>
                </c:pt>
                <c:pt idx="15076" formatCode="0.00">
                  <c:v>406.3611331987891</c:v>
                </c:pt>
                <c:pt idx="15077" formatCode="0.00">
                  <c:v>409.85397706879365</c:v>
                </c:pt>
                <c:pt idx="15078" formatCode="0.00">
                  <c:v>413.34888836477984</c:v>
                </c:pt>
                <c:pt idx="15079" formatCode="0.00">
                  <c:v>416.66949224806206</c:v>
                </c:pt>
                <c:pt idx="15080" formatCode="0.00">
                  <c:v>421.01300000000003</c:v>
                </c:pt>
                <c:pt idx="15081" formatCode="0.00">
                  <c:v>423.5894918282022</c:v>
                </c:pt>
                <c:pt idx="15082" formatCode="0.00">
                  <c:v>427.1003887521303</c:v>
                </c:pt>
                <c:pt idx="15083" formatCode="0.00">
                  <c:v>429.37691148099105</c:v>
                </c:pt>
                <c:pt idx="15084" formatCode="0.00">
                  <c:v>429.69583652933358</c:v>
                </c:pt>
                <c:pt idx="15085" formatCode="0.00">
                  <c:v>434.94884618313347</c:v>
                </c:pt>
                <c:pt idx="15086" formatCode="0.00">
                  <c:v>437.41945901012809</c:v>
                </c:pt>
                <c:pt idx="15087" formatCode="0.00">
                  <c:v>440.20961733615223</c:v>
                </c:pt>
                <c:pt idx="15088" formatCode="0.00">
                  <c:v>443.03957004830926</c:v>
                </c:pt>
                <c:pt idx="15089" formatCode="0.00">
                  <c:v>445.25916281328932</c:v>
                </c:pt>
                <c:pt idx="15090" formatCode="0.00">
                  <c:v>447.49149462365597</c:v>
                </c:pt>
                <c:pt idx="15091" formatCode="0.00">
                  <c:v>449.15681270903008</c:v>
                </c:pt>
                <c:pt idx="15092" formatCode="0.00">
                  <c:v>451.43065637371348</c:v>
                </c:pt>
                <c:pt idx="15093" formatCode="0.00">
                  <c:v>453.45030095541409</c:v>
                </c:pt>
                <c:pt idx="15094" formatCode="0.00">
                  <c:v>455.37011426856122</c:v>
                </c:pt>
                <c:pt idx="15095" formatCode="0.00">
                  <c:v>456.96389555242507</c:v>
                </c:pt>
                <c:pt idx="15096" formatCode="0.00">
                  <c:v>458.59039781464998</c:v>
                </c:pt>
                <c:pt idx="15097" formatCode="0.00">
                  <c:v>460.48799491766619</c:v>
                </c:pt>
                <c:pt idx="15098" formatCode="0.00">
                  <c:v>462.54372682727643</c:v>
                </c:pt>
                <c:pt idx="15099" formatCode="0.00">
                  <c:v>464.51802255022551</c:v>
                </c:pt>
                <c:pt idx="15100" formatCode="0.00">
                  <c:v>466.26716752418196</c:v>
                </c:pt>
                <c:pt idx="15101" formatCode="0.00">
                  <c:v>467.80506283588261</c:v>
                </c:pt>
                <c:pt idx="15102" formatCode="0.00">
                  <c:v>469.25500913242007</c:v>
                </c:pt>
                <c:pt idx="15103" formatCode="0.00">
                  <c:v>470.80301667361397</c:v>
                </c:pt>
                <c:pt idx="15104" formatCode="0.00">
                  <c:v>472.36821356783918</c:v>
                </c:pt>
                <c:pt idx="15105" formatCode="0.00">
                  <c:v>473.74060723296896</c:v>
                </c:pt>
                <c:pt idx="15106" formatCode="0.00">
                  <c:v>475.57179248469492</c:v>
                </c:pt>
                <c:pt idx="15107" formatCode="0.00">
                  <c:v>477.8078717948718</c:v>
                </c:pt>
                <c:pt idx="15108" formatCode="0.00">
                  <c:v>480.02097872340431</c:v>
                </c:pt>
                <c:pt idx="15109" formatCode="0.00">
                  <c:v>482.77202199444804</c:v>
                </c:pt>
                <c:pt idx="15110" formatCode="0.00">
                  <c:v>484.91439335476957</c:v>
                </c:pt>
                <c:pt idx="15111" formatCode="0.00">
                  <c:v>487.2199892473119</c:v>
                </c:pt>
                <c:pt idx="15112" formatCode="0.00">
                  <c:v>490.36237419076389</c:v>
                </c:pt>
                <c:pt idx="15113" formatCode="0.00">
                  <c:v>491.63800000000009</c:v>
                </c:pt>
                <c:pt idx="15114" formatCode="0.00">
                  <c:v>492.89980269155632</c:v>
                </c:pt>
                <c:pt idx="15115" formatCode="0.00">
                  <c:v>494.67136415053295</c:v>
                </c:pt>
                <c:pt idx="15116" formatCode="0.00">
                  <c:v>495.49241624918324</c:v>
                </c:pt>
                <c:pt idx="15117" formatCode="0.00">
                  <c:v>496.33074580335727</c:v>
                </c:pt>
                <c:pt idx="15118" formatCode="0.00">
                  <c:v>498.25061728125689</c:v>
                </c:pt>
                <c:pt idx="15119" formatCode="0.00">
                  <c:v>498.37774694589876</c:v>
                </c:pt>
                <c:pt idx="15120" formatCode="0.00">
                  <c:v>499.70171213772068</c:v>
                </c:pt>
                <c:pt idx="15121" formatCode="0.00">
                  <c:v>501.52735406698565</c:v>
                </c:pt>
                <c:pt idx="15122" formatCode="0.00">
                  <c:v>502.41562415961829</c:v>
                </c:pt>
                <c:pt idx="15123" formatCode="0.00">
                  <c:v>503.62575356063877</c:v>
                </c:pt>
                <c:pt idx="15124" formatCode="0.00">
                  <c:v>504.84783676975945</c:v>
                </c:pt>
                <c:pt idx="15125" formatCode="0.00">
                  <c:v>505.82372723395184</c:v>
                </c:pt>
                <c:pt idx="15126" formatCode="0.00">
                  <c:v>506.80135978835989</c:v>
                </c:pt>
                <c:pt idx="15127" formatCode="0.00">
                  <c:v>507.64001739677207</c:v>
                </c:pt>
                <c:pt idx="15128" formatCode="0.00">
                  <c:v>510.1900963704631</c:v>
                </c:pt>
                <c:pt idx="15129" formatCode="0.00">
                  <c:v>510.63521991270005</c:v>
                </c:pt>
                <c:pt idx="15130" formatCode="0.00">
                  <c:v>510.5221324200914</c:v>
                </c:pt>
                <c:pt idx="15131" formatCode="0.00">
                  <c:v>511.11355981754099</c:v>
                </c:pt>
                <c:pt idx="15132" formatCode="0.00">
                  <c:v>511.09743845835061</c:v>
                </c:pt>
                <c:pt idx="15133" formatCode="0.00">
                  <c:v>511.78920132560069</c:v>
                </c:pt>
                <c:pt idx="15134" formatCode="0.00">
                  <c:v>511.20753642384108</c:v>
                </c:pt>
                <c:pt idx="15135" formatCode="0.00">
                  <c:v>511.91025036179445</c:v>
                </c:pt>
                <c:pt idx="15136" formatCode="0.00">
                  <c:v>512.45802996486884</c:v>
                </c:pt>
                <c:pt idx="15137" formatCode="0.00">
                  <c:v>293.62125780463242</c:v>
                </c:pt>
                <c:pt idx="15138" formatCode="0.00">
                  <c:v>238.00770211915236</c:v>
                </c:pt>
                <c:pt idx="15139" formatCode="0.00">
                  <c:v>192.6505872382852</c:v>
                </c:pt>
                <c:pt idx="15140" formatCode="0.00">
                  <c:v>269.68749664429527</c:v>
                </c:pt>
                <c:pt idx="15141" formatCode="0.00">
                  <c:v>253.85360779114828</c:v>
                </c:pt>
                <c:pt idx="15142" formatCode="0.00">
                  <c:v>337.45310416666666</c:v>
                </c:pt>
                <c:pt idx="15143" formatCode="0.00">
                  <c:v>404.13053412969282</c:v>
                </c:pt>
                <c:pt idx="15144" formatCode="0.00">
                  <c:v>394.72146730975351</c:v>
                </c:pt>
                <c:pt idx="15145" formatCode="0.00">
                  <c:v>354.74221994884914</c:v>
                </c:pt>
                <c:pt idx="15146" formatCode="0.00">
                  <c:v>300.63739333192655</c:v>
                </c:pt>
                <c:pt idx="15147" formatCode="0.00">
                  <c:v>259.14977270824613</c:v>
                </c:pt>
                <c:pt idx="15148" formatCode="0.00">
                  <c:v>234.19396626405668</c:v>
                </c:pt>
                <c:pt idx="15149" formatCode="0.00">
                  <c:v>220.49597342192692</c:v>
                </c:pt>
                <c:pt idx="15150" formatCode="0.00">
                  <c:v>214.08462106135991</c:v>
                </c:pt>
                <c:pt idx="15151" formatCode="0.00">
                  <c:v>210.94830020703938</c:v>
                </c:pt>
                <c:pt idx="15152" formatCode="0.00">
                  <c:v>209.38306000413823</c:v>
                </c:pt>
                <c:pt idx="15153" formatCode="0.00">
                  <c:v>207.90646972514986</c:v>
                </c:pt>
                <c:pt idx="15154" formatCode="0.00">
                  <c:v>206.41306194507538</c:v>
                </c:pt>
                <c:pt idx="15155" formatCode="0.00">
                  <c:v>204.80864679183003</c:v>
                </c:pt>
                <c:pt idx="15156" formatCode="0.00">
                  <c:v>202.7140309278351</c:v>
                </c:pt>
                <c:pt idx="15157" formatCode="0.00">
                  <c:v>201.29650515463919</c:v>
                </c:pt>
                <c:pt idx="15158" formatCode="0.00">
                  <c:v>199.79392783505159</c:v>
                </c:pt>
                <c:pt idx="15159" formatCode="0.00">
                  <c:v>198.80641996699671</c:v>
                </c:pt>
                <c:pt idx="15160" formatCode="0.00">
                  <c:v>199.91141007639894</c:v>
                </c:pt>
                <c:pt idx="15161" formatCode="0.00">
                  <c:v>200.09235523868571</c:v>
                </c:pt>
                <c:pt idx="15162" formatCode="0.00">
                  <c:v>201.42828754654533</c:v>
                </c:pt>
                <c:pt idx="15163" formatCode="0.00">
                  <c:v>202.62295035167568</c:v>
                </c:pt>
                <c:pt idx="15164" formatCode="0.00">
                  <c:v>204.64593363655163</c:v>
                </c:pt>
                <c:pt idx="15165" formatCode="0.00">
                  <c:v>206.45168703550786</c:v>
                </c:pt>
                <c:pt idx="15166" formatCode="0.00">
                  <c:v>209.93375938918695</c:v>
                </c:pt>
                <c:pt idx="15167" formatCode="0.00">
                  <c:v>212.60986403961215</c:v>
                </c:pt>
                <c:pt idx="15168" formatCode="0.00">
                  <c:v>217.20046139592341</c:v>
                </c:pt>
                <c:pt idx="15169" formatCode="0.00">
                  <c:v>221.62389454247028</c:v>
                </c:pt>
                <c:pt idx="15170" formatCode="0.00">
                  <c:v>226.08752021233158</c:v>
                </c:pt>
                <c:pt idx="15171" formatCode="0.00">
                  <c:v>230.94177492877498</c:v>
                </c:pt>
                <c:pt idx="15172" formatCode="0.00">
                  <c:v>237.17092129162464</c:v>
                </c:pt>
                <c:pt idx="15173" formatCode="0.00">
                  <c:v>241.64075330396477</c:v>
                </c:pt>
                <c:pt idx="15174" formatCode="0.00">
                  <c:v>246.75897974985108</c:v>
                </c:pt>
                <c:pt idx="15175" formatCode="0.00">
                  <c:v>253.03035357917574</c:v>
                </c:pt>
                <c:pt idx="15176" formatCode="0.00">
                  <c:v>259.07991449814125</c:v>
                </c:pt>
                <c:pt idx="15177" formatCode="0.00">
                  <c:v>265.61659922178995</c:v>
                </c:pt>
                <c:pt idx="15178" formatCode="0.00">
                  <c:v>271.6258687888199</c:v>
                </c:pt>
                <c:pt idx="15179" formatCode="0.00">
                  <c:v>276.02561401125553</c:v>
                </c:pt>
                <c:pt idx="15180" formatCode="0.00">
                  <c:v>282.4285982905983</c:v>
                </c:pt>
                <c:pt idx="15181" formatCode="0.00">
                  <c:v>288.5964471989069</c:v>
                </c:pt>
                <c:pt idx="15182" formatCode="0.00">
                  <c:v>293.9003308491861</c:v>
                </c:pt>
                <c:pt idx="15183" formatCode="0.00">
                  <c:v>299.51811911793664</c:v>
                </c:pt>
                <c:pt idx="15184" formatCode="0.00">
                  <c:v>304.29440454995051</c:v>
                </c:pt>
                <c:pt idx="15185" formatCode="0.00">
                  <c:v>309.79831635495424</c:v>
                </c:pt>
                <c:pt idx="15186" formatCode="0.00">
                  <c:v>315.75494838967796</c:v>
                </c:pt>
                <c:pt idx="15187" formatCode="0.00">
                  <c:v>320.46526130653268</c:v>
                </c:pt>
                <c:pt idx="15188" formatCode="0.00">
                  <c:v>324.83243041809732</c:v>
                </c:pt>
                <c:pt idx="15189" formatCode="0.00">
                  <c:v>329.50822939504667</c:v>
                </c:pt>
                <c:pt idx="15190" formatCode="0.00">
                  <c:v>334.45617486227303</c:v>
                </c:pt>
                <c:pt idx="15191" formatCode="0.00">
                  <c:v>338.4340742107421</c:v>
                </c:pt>
                <c:pt idx="15192" formatCode="0.00">
                  <c:v>342.03544645799013</c:v>
                </c:pt>
                <c:pt idx="15193" formatCode="0.00">
                  <c:v>345.44204426975591</c:v>
                </c:pt>
                <c:pt idx="15194" formatCode="0.00">
                  <c:v>349.11671677740861</c:v>
                </c:pt>
                <c:pt idx="15195" formatCode="0.00">
                  <c:v>352.00789264123409</c:v>
                </c:pt>
                <c:pt idx="15196" formatCode="0.00">
                  <c:v>355.6206585059636</c:v>
                </c:pt>
                <c:pt idx="15197" formatCode="0.00">
                  <c:v>359.14522012182317</c:v>
                </c:pt>
                <c:pt idx="15198" formatCode="0.00">
                  <c:v>362.60956335652543</c:v>
                </c:pt>
                <c:pt idx="15199" formatCode="0.00">
                  <c:v>366.3331058201058</c:v>
                </c:pt>
                <c:pt idx="15200" formatCode="0.00">
                  <c:v>370.13858436039101</c:v>
                </c:pt>
                <c:pt idx="15201" formatCode="0.00">
                  <c:v>373.92042320819115</c:v>
                </c:pt>
                <c:pt idx="15202" formatCode="0.00">
                  <c:v>377.49586937901501</c:v>
                </c:pt>
                <c:pt idx="15203" formatCode="0.00">
                  <c:v>381.54234221840068</c:v>
                </c:pt>
                <c:pt idx="15204" formatCode="0.00">
                  <c:v>385.73726073818261</c:v>
                </c:pt>
                <c:pt idx="15205" formatCode="0.00">
                  <c:v>389.19378422876946</c:v>
                </c:pt>
                <c:pt idx="15206" formatCode="0.00">
                  <c:v>392.82550000000003</c:v>
                </c:pt>
                <c:pt idx="15207" formatCode="0.00">
                  <c:v>396.9332487453633</c:v>
                </c:pt>
                <c:pt idx="15208" formatCode="0.00">
                  <c:v>400.46930749014462</c:v>
                </c:pt>
                <c:pt idx="15209" formatCode="0.00">
                  <c:v>403.9923542719086</c:v>
                </c:pt>
                <c:pt idx="15210" formatCode="0.00">
                  <c:v>407.56276877339798</c:v>
                </c:pt>
                <c:pt idx="15211" formatCode="0.00">
                  <c:v>411.03066394347547</c:v>
                </c:pt>
                <c:pt idx="15212" formatCode="0.00">
                  <c:v>414.37674695863751</c:v>
                </c:pt>
                <c:pt idx="15213" formatCode="0.00">
                  <c:v>417.0992107127048</c:v>
                </c:pt>
                <c:pt idx="15214" formatCode="0.00">
                  <c:v>420.21528077945084</c:v>
                </c:pt>
                <c:pt idx="15215" formatCode="0.00">
                  <c:v>424.63477365982794</c:v>
                </c:pt>
                <c:pt idx="15216" formatCode="0.00">
                  <c:v>428.39971190893169</c:v>
                </c:pt>
                <c:pt idx="15217" formatCode="0.00">
                  <c:v>432.44999935050873</c:v>
                </c:pt>
                <c:pt idx="15218" formatCode="0.00">
                  <c:v>436.81962393162399</c:v>
                </c:pt>
                <c:pt idx="15219" formatCode="0.00">
                  <c:v>441.01457795076794</c:v>
                </c:pt>
                <c:pt idx="15220" formatCode="0.00">
                  <c:v>443.85670477568743</c:v>
                </c:pt>
                <c:pt idx="15221" formatCode="0.00">
                  <c:v>447.38416439748016</c:v>
                </c:pt>
                <c:pt idx="15222" formatCode="0.00">
                  <c:v>449.47134167834963</c:v>
                </c:pt>
                <c:pt idx="15223" formatCode="0.00">
                  <c:v>453.67433806986378</c:v>
                </c:pt>
                <c:pt idx="15224" formatCode="0.00">
                  <c:v>454.73113582409025</c:v>
                </c:pt>
                <c:pt idx="15225" formatCode="0.00">
                  <c:v>456.77254861111118</c:v>
                </c:pt>
                <c:pt idx="15226" formatCode="0.00">
                  <c:v>458.98040172579107</c:v>
                </c:pt>
                <c:pt idx="15227" formatCode="0.00">
                  <c:v>459.80247368421055</c:v>
                </c:pt>
                <c:pt idx="15228" formatCode="0.00">
                  <c:v>460.75983544303801</c:v>
                </c:pt>
                <c:pt idx="15229" formatCode="0.00">
                  <c:v>462.14375737136248</c:v>
                </c:pt>
                <c:pt idx="15230" formatCode="0.00">
                  <c:v>462.7558792869599</c:v>
                </c:pt>
                <c:pt idx="15231" formatCode="0.00">
                  <c:v>463.62783067341377</c:v>
                </c:pt>
                <c:pt idx="15232" formatCode="0.00">
                  <c:v>464.74858725815903</c:v>
                </c:pt>
                <c:pt idx="15233" formatCode="0.00">
                  <c:v>465.54323758099355</c:v>
                </c:pt>
                <c:pt idx="15234" formatCode="0.00">
                  <c:v>467.86224078091107</c:v>
                </c:pt>
                <c:pt idx="15235" formatCode="0.00">
                  <c:v>469.2577545526525</c:v>
                </c:pt>
                <c:pt idx="15236" formatCode="0.00">
                  <c:v>470.22352631578946</c:v>
                </c:pt>
                <c:pt idx="15237" formatCode="0.00">
                  <c:v>470.85846360917253</c:v>
                </c:pt>
                <c:pt idx="15238" formatCode="0.00">
                  <c:v>471.57289583333329</c:v>
                </c:pt>
                <c:pt idx="15239" formatCode="0.00">
                  <c:v>473.0687456228618</c:v>
                </c:pt>
                <c:pt idx="15240" formatCode="0.00">
                  <c:v>474.15669442198868</c:v>
                </c:pt>
                <c:pt idx="15241" formatCode="0.00">
                  <c:v>475.04201785714281</c:v>
                </c:pt>
                <c:pt idx="15242" formatCode="0.00">
                  <c:v>476.02980586677529</c:v>
                </c:pt>
                <c:pt idx="15243" formatCode="0.00">
                  <c:v>477.36887152209488</c:v>
                </c:pt>
                <c:pt idx="15244" formatCode="0.00">
                  <c:v>478.15446291349912</c:v>
                </c:pt>
                <c:pt idx="15245" formatCode="0.00">
                  <c:v>479.74133264548084</c:v>
                </c:pt>
                <c:pt idx="15246" formatCode="0.00">
                  <c:v>480.51559067357516</c:v>
                </c:pt>
                <c:pt idx="15247" formatCode="0.00">
                  <c:v>481.91811860174784</c:v>
                </c:pt>
                <c:pt idx="15248" formatCode="0.00">
                  <c:v>483.30305640275748</c:v>
                </c:pt>
                <c:pt idx="15249" formatCode="0.00">
                  <c:v>485.07392701342286</c:v>
                </c:pt>
                <c:pt idx="15250" formatCode="0.00">
                  <c:v>486.49194736842111</c:v>
                </c:pt>
                <c:pt idx="15251" formatCode="0.00">
                  <c:v>488.28044186046515</c:v>
                </c:pt>
                <c:pt idx="15252" formatCode="0.00">
                  <c:v>489.59663404797283</c:v>
                </c:pt>
                <c:pt idx="15253" formatCode="0.00">
                  <c:v>491.53048028138988</c:v>
                </c:pt>
                <c:pt idx="15254" formatCode="0.00">
                  <c:v>490.62550267608651</c:v>
                </c:pt>
                <c:pt idx="15255" formatCode="0.00">
                  <c:v>490.32693601030707</c:v>
                </c:pt>
                <c:pt idx="15256" formatCode="0.00">
                  <c:v>493.38110938845824</c:v>
                </c:pt>
                <c:pt idx="15257" formatCode="0.00">
                  <c:v>495.36815230071289</c:v>
                </c:pt>
                <c:pt idx="15258" formatCode="0.00">
                  <c:v>497.2562286023836</c:v>
                </c:pt>
                <c:pt idx="15259" formatCode="0.00">
                  <c:v>499.03417263843647</c:v>
                </c:pt>
                <c:pt idx="15260" formatCode="0.00">
                  <c:v>500.58365217391309</c:v>
                </c:pt>
                <c:pt idx="15261" formatCode="0.00">
                  <c:v>500.10539130434785</c:v>
                </c:pt>
                <c:pt idx="15262" formatCode="0.00">
                  <c:v>501.55298261625381</c:v>
                </c:pt>
                <c:pt idx="15263" formatCode="0.00">
                  <c:v>503.38199090515383</c:v>
                </c:pt>
                <c:pt idx="15264" formatCode="0.00">
                  <c:v>504.8295839982747</c:v>
                </c:pt>
                <c:pt idx="15265" formatCode="0.00">
                  <c:v>506.18415960633291</c:v>
                </c:pt>
                <c:pt idx="15266" formatCode="0.00">
                  <c:v>507.85326304624533</c:v>
                </c:pt>
                <c:pt idx="15267" formatCode="0.00">
                  <c:v>508.69232046979863</c:v>
                </c:pt>
                <c:pt idx="15268" formatCode="0.00">
                  <c:v>508.68200247320698</c:v>
                </c:pt>
                <c:pt idx="15269" formatCode="0.00">
                  <c:v>508.4600899470899</c:v>
                </c:pt>
                <c:pt idx="15270" formatCode="0.00">
                  <c:v>507.99476873489124</c:v>
                </c:pt>
                <c:pt idx="15271" formatCode="0.00">
                  <c:v>509.88441719745225</c:v>
                </c:pt>
                <c:pt idx="15272" formatCode="0.00">
                  <c:v>510.95081825303572</c:v>
                </c:pt>
                <c:pt idx="15273" formatCode="0.00">
                  <c:v>511.9002063676956</c:v>
                </c:pt>
                <c:pt idx="15274" formatCode="0.00">
                  <c:v>512.29919691119699</c:v>
                </c:pt>
                <c:pt idx="15275" formatCode="0.00">
                  <c:v>511.44599864838773</c:v>
                </c:pt>
                <c:pt idx="15276" formatCode="0.00">
                  <c:v>511.33980054064494</c:v>
                </c:pt>
                <c:pt idx="15277" formatCode="0.00">
                  <c:v>511.56372463768122</c:v>
                </c:pt>
                <c:pt idx="15278" formatCode="0.00">
                  <c:v>511.14537005430583</c:v>
                </c:pt>
                <c:pt idx="15279" formatCode="0.00">
                  <c:v>510.93746393762177</c:v>
                </c:pt>
                <c:pt idx="15280" formatCode="0.00">
                  <c:v>510.61168678949429</c:v>
                </c:pt>
                <c:pt idx="15281" formatCode="0.00">
                  <c:v>510.9637389162562</c:v>
                </c:pt>
                <c:pt idx="15282" formatCode="0.00">
                  <c:v>511.08585884218877</c:v>
                </c:pt>
                <c:pt idx="15283" formatCode="0.00">
                  <c:v>510.65685474860339</c:v>
                </c:pt>
                <c:pt idx="15284" formatCode="0.00">
                  <c:v>510.45276748847465</c:v>
                </c:pt>
                <c:pt idx="15285" formatCode="0.00">
                  <c:v>511.24754801691171</c:v>
                </c:pt>
                <c:pt idx="15286" formatCode="0.00">
                  <c:v>511.04031134938299</c:v>
                </c:pt>
                <c:pt idx="15287" formatCode="0.00">
                  <c:v>510.59912975391495</c:v>
                </c:pt>
                <c:pt idx="15288" formatCode="0.00">
                  <c:v>511.06102779480892</c:v>
                </c:pt>
                <c:pt idx="15289" formatCode="0.00">
                  <c:v>511.66072960756111</c:v>
                </c:pt>
                <c:pt idx="15290" formatCode="0.00">
                  <c:v>511.88108422791089</c:v>
                </c:pt>
                <c:pt idx="15291" formatCode="0.00">
                  <c:v>512.61310373443985</c:v>
                </c:pt>
                <c:pt idx="15292" formatCode="0.00">
                  <c:v>514.14113021702838</c:v>
                </c:pt>
                <c:pt idx="15293" formatCode="0.00">
                  <c:v>514.75172929335304</c:v>
                </c:pt>
                <c:pt idx="15294" formatCode="0.00">
                  <c:v>515.70945868465435</c:v>
                </c:pt>
                <c:pt idx="15295" formatCode="0.00">
                  <c:v>516.09774576271195</c:v>
                </c:pt>
                <c:pt idx="15296" formatCode="0.00">
                  <c:v>516.35920293554568</c:v>
                </c:pt>
                <c:pt idx="15297" formatCode="0.00">
                  <c:v>517.20423931623941</c:v>
                </c:pt>
                <c:pt idx="15298" formatCode="0.00">
                  <c:v>517.1184494743618</c:v>
                </c:pt>
                <c:pt idx="15299" formatCode="0.00">
                  <c:v>517.51170801033595</c:v>
                </c:pt>
                <c:pt idx="15300" formatCode="0.00">
                  <c:v>518.62909071274305</c:v>
                </c:pt>
                <c:pt idx="15301" formatCode="0.00">
                  <c:v>520.10834127843998</c:v>
                </c:pt>
                <c:pt idx="15302" formatCode="0.00">
                  <c:v>521.69096610169504</c:v>
                </c:pt>
                <c:pt idx="15303" formatCode="0.00">
                  <c:v>524.5096216216217</c:v>
                </c:pt>
                <c:pt idx="15304" formatCode="0.00">
                  <c:v>525.78577692811893</c:v>
                </c:pt>
                <c:pt idx="15305" formatCode="0.00">
                  <c:v>523.48947187568399</c:v>
                </c:pt>
                <c:pt idx="15306" formatCode="0.00">
                  <c:v>524.83288598991464</c:v>
                </c:pt>
                <c:pt idx="15307" formatCode="0.00">
                  <c:v>523.77139368005271</c:v>
                </c:pt>
                <c:pt idx="15308" formatCode="0.00">
                  <c:v>524.75888002636793</c:v>
                </c:pt>
                <c:pt idx="15309" formatCode="0.00">
                  <c:v>526.81706147091109</c:v>
                </c:pt>
                <c:pt idx="15310" formatCode="0.00">
                  <c:v>522.27614636283965</c:v>
                </c:pt>
                <c:pt idx="15311" formatCode="0.00">
                  <c:v>524.54983865325767</c:v>
                </c:pt>
                <c:pt idx="15312" formatCode="0.00">
                  <c:v>525.71417570215556</c:v>
                </c:pt>
                <c:pt idx="15313" formatCode="0.00">
                  <c:v>526.36511267605647</c:v>
                </c:pt>
                <c:pt idx="15314" formatCode="0.00">
                  <c:v>526.48685972461283</c:v>
                </c:pt>
                <c:pt idx="15315" formatCode="0.00">
                  <c:v>526.08972634271106</c:v>
                </c:pt>
                <c:pt idx="15316" formatCode="0.00">
                  <c:v>526.3736073386757</c:v>
                </c:pt>
                <c:pt idx="15317" formatCode="0.00">
                  <c:v>525.3173933054394</c:v>
                </c:pt>
                <c:pt idx="15318" formatCode="0.00">
                  <c:v>524.82906217616596</c:v>
                </c:pt>
                <c:pt idx="15319" formatCode="0.00">
                  <c:v>524.26974840304979</c:v>
                </c:pt>
                <c:pt idx="15320" formatCode="0.00">
                  <c:v>523.45120803295572</c:v>
                </c:pt>
                <c:pt idx="15321" formatCode="0.00">
                  <c:v>522.56454639175274</c:v>
                </c:pt>
                <c:pt idx="15322" formatCode="0.00">
                  <c:v>522.42633470733722</c:v>
                </c:pt>
                <c:pt idx="15323" formatCode="0.00">
                  <c:v>521.94054367934234</c:v>
                </c:pt>
                <c:pt idx="15324" formatCode="0.00">
                  <c:v>520.55104347826091</c:v>
                </c:pt>
                <c:pt idx="15325" formatCode="0.00">
                  <c:v>522.38045999179326</c:v>
                </c:pt>
                <c:pt idx="15326" formatCode="0.00">
                  <c:v>522.41925000000003</c:v>
                </c:pt>
                <c:pt idx="15327" formatCode="0.00">
                  <c:v>524.15641644343714</c:v>
                </c:pt>
                <c:pt idx="15328" formatCode="0.00">
                  <c:v>524.31122387443213</c:v>
                </c:pt>
                <c:pt idx="15329" formatCode="0.00">
                  <c:v>525.18866445182732</c:v>
                </c:pt>
                <c:pt idx="15330" formatCode="0.00">
                  <c:v>525.75767418546377</c:v>
                </c:pt>
                <c:pt idx="15331" formatCode="0.00">
                  <c:v>525.84447837043263</c:v>
                </c:pt>
                <c:pt idx="15332" formatCode="0.00">
                  <c:v>526.0277554806072</c:v>
                </c:pt>
                <c:pt idx="15333" formatCode="0.00">
                  <c:v>525.60602325581408</c:v>
                </c:pt>
                <c:pt idx="15334" formatCode="0.00">
                  <c:v>525.03980652680661</c:v>
                </c:pt>
                <c:pt idx="15335" formatCode="0.00">
                  <c:v>525.22414182436751</c:v>
                </c:pt>
                <c:pt idx="15336" formatCode="0.00">
                  <c:v>525.14570748879885</c:v>
                </c:pt>
                <c:pt idx="15337" formatCode="0.00">
                  <c:v>523.89230665525372</c:v>
                </c:pt>
                <c:pt idx="15338" formatCode="0.00">
                  <c:v>523.0984810996564</c:v>
                </c:pt>
                <c:pt idx="15339" formatCode="0.00">
                  <c:v>521.59356872037927</c:v>
                </c:pt>
                <c:pt idx="15340" formatCode="0.00">
                  <c:v>520.67376058772697</c:v>
                </c:pt>
                <c:pt idx="15341" formatCode="0.00">
                  <c:v>519.97960160485809</c:v>
                </c:pt>
                <c:pt idx="15342" formatCode="0.00">
                  <c:v>519.64441862489127</c:v>
                </c:pt>
                <c:pt idx="15343" formatCode="0.00">
                  <c:v>518.94949061545174</c:v>
                </c:pt>
                <c:pt idx="15344" formatCode="0.00">
                  <c:v>519.24362609457103</c:v>
                </c:pt>
                <c:pt idx="15345" formatCode="0.00">
                  <c:v>518.90285284427853</c:v>
                </c:pt>
                <c:pt idx="15346" formatCode="0.00">
                  <c:v>518.05329949350369</c:v>
                </c:pt>
                <c:pt idx="15347" formatCode="0.00">
                  <c:v>518.19829151943475</c:v>
                </c:pt>
                <c:pt idx="15348" formatCode="0.00">
                  <c:v>518.83138316722045</c:v>
                </c:pt>
                <c:pt idx="15349" formatCode="0.00">
                  <c:v>519.74801332149218</c:v>
                </c:pt>
                <c:pt idx="15350" formatCode="0.00">
                  <c:v>520.63390848363395</c:v>
                </c:pt>
                <c:pt idx="15351" formatCode="0.00">
                  <c:v>521.40427037285122</c:v>
                </c:pt>
                <c:pt idx="15352" formatCode="0.00">
                  <c:v>521.90785458612982</c:v>
                </c:pt>
                <c:pt idx="15353" formatCode="0.00">
                  <c:v>522.31905381165927</c:v>
                </c:pt>
                <c:pt idx="15354" formatCode="0.00">
                  <c:v>522.33431626235404</c:v>
                </c:pt>
                <c:pt idx="15355" formatCode="0.00">
                  <c:v>522.4772375168692</c:v>
                </c:pt>
                <c:pt idx="15356" formatCode="0.00">
                  <c:v>522.4772375168692</c:v>
                </c:pt>
                <c:pt idx="15357" formatCode="0.00">
                  <c:v>522.34210682226217</c:v>
                </c:pt>
                <c:pt idx="15358" formatCode="0.00">
                  <c:v>522.63035149620373</c:v>
                </c:pt>
                <c:pt idx="15359" formatCode="0.00">
                  <c:v>522.95349733570174</c:v>
                </c:pt>
                <c:pt idx="15360" formatCode="0.00">
                  <c:v>523.70916486665215</c:v>
                </c:pt>
                <c:pt idx="15361" formatCode="0.00">
                  <c:v>523.0676227649368</c:v>
                </c:pt>
                <c:pt idx="15362" formatCode="0.00">
                  <c:v>522.18408381814265</c:v>
                </c:pt>
                <c:pt idx="15363" formatCode="0.00">
                  <c:v>521.90278551709503</c:v>
                </c:pt>
                <c:pt idx="15364" formatCode="0.00">
                  <c:v>520.87355984959265</c:v>
                </c:pt>
                <c:pt idx="15365" formatCode="0.00">
                  <c:v>520.35123529411771</c:v>
                </c:pt>
                <c:pt idx="15366" formatCode="0.00">
                  <c:v>520.06093271179577</c:v>
                </c:pt>
                <c:pt idx="15367" formatCode="0.00">
                  <c:v>526.80970329670333</c:v>
                </c:pt>
                <c:pt idx="15368" formatCode="0.00">
                  <c:v>521.08500631288234</c:v>
                </c:pt>
                <c:pt idx="15369" formatCode="0.00">
                  <c:v>520.83676488967012</c:v>
                </c:pt>
                <c:pt idx="15370" formatCode="0.00">
                  <c:v>520.68109421841541</c:v>
                </c:pt>
                <c:pt idx="15371" formatCode="0.00">
                  <c:v>522.76246425092552</c:v>
                </c:pt>
                <c:pt idx="15372" formatCode="0.00">
                  <c:v>523.68002480953317</c:v>
                </c:pt>
                <c:pt idx="15373" formatCode="0.00">
                  <c:v>523.31710447761202</c:v>
                </c:pt>
                <c:pt idx="15374" formatCode="0.00">
                  <c:v>523.18691304347828</c:v>
                </c:pt>
                <c:pt idx="15375" formatCode="0.00">
                  <c:v>523.8264936406996</c:v>
                </c:pt>
                <c:pt idx="15376" formatCode="0.00">
                  <c:v>524.10648216065374</c:v>
                </c:pt>
                <c:pt idx="15377" formatCode="0.00">
                  <c:v>524.38152111266777</c:v>
                </c:pt>
                <c:pt idx="15378" formatCode="0.00">
                  <c:v>524.90250331791674</c:v>
                </c:pt>
                <c:pt idx="15379" formatCode="0.00">
                  <c:v>525.07215606703016</c:v>
                </c:pt>
                <c:pt idx="15380" formatCode="0.00">
                  <c:v>525.38369314957447</c:v>
                </c:pt>
                <c:pt idx="15381" formatCode="0.00">
                  <c:v>525.08338242473565</c:v>
                </c:pt>
                <c:pt idx="15382" formatCode="0.00">
                  <c:v>524.2461018991221</c:v>
                </c:pt>
                <c:pt idx="15383" formatCode="0.00">
                  <c:v>524.18875881870395</c:v>
                </c:pt>
                <c:pt idx="15384" formatCode="0.00">
                  <c:v>524.47346942557147</c:v>
                </c:pt>
                <c:pt idx="15385" formatCode="0.00">
                  <c:v>524.19340917544957</c:v>
                </c:pt>
                <c:pt idx="15386" formatCode="0.00">
                  <c:v>524.02389211618265</c:v>
                </c:pt>
                <c:pt idx="15387" formatCode="0.00">
                  <c:v>523.37252133194602</c:v>
                </c:pt>
                <c:pt idx="15388" formatCode="0.00">
                  <c:v>522.74232330827078</c:v>
                </c:pt>
                <c:pt idx="15389" formatCode="0.00">
                  <c:v>521.50640037712139</c:v>
                </c:pt>
                <c:pt idx="15390" formatCode="0.00">
                  <c:v>519.30410597140462</c:v>
                </c:pt>
                <c:pt idx="15391" formatCode="0.00">
                  <c:v>493.23604283604146</c:v>
                </c:pt>
                <c:pt idx="15392" formatCode="0.00">
                  <c:v>430.3764259259259</c:v>
                </c:pt>
                <c:pt idx="15393" formatCode="0.00">
                  <c:v>338.71976691729321</c:v>
                </c:pt>
                <c:pt idx="15394" formatCode="0.00">
                  <c:v>161.19711849413702</c:v>
                </c:pt>
                <c:pt idx="15395" formatCode="0.00">
                  <c:v>62.209362893338806</c:v>
                </c:pt>
                <c:pt idx="15396" formatCode="0.00">
                  <c:v>47.743450972279703</c:v>
                </c:pt>
                <c:pt idx="15397" formatCode="0.00">
                  <c:v>109.48724179476528</c:v>
                </c:pt>
                <c:pt idx="15398" formatCode="0.00">
                  <c:v>164.96491902150993</c:v>
                </c:pt>
                <c:pt idx="15399" formatCode="0.00">
                  <c:v>62.795905629139071</c:v>
                </c:pt>
                <c:pt idx="15400" formatCode="0.00">
                  <c:v>46.041812512862748</c:v>
                </c:pt>
                <c:pt idx="15401" formatCode="0.00">
                  <c:v>54.735439728003314</c:v>
                </c:pt>
                <c:pt idx="15402" formatCode="0.00">
                  <c:v>64.900223485631599</c:v>
                </c:pt>
                <c:pt idx="15403" formatCode="0.00">
                  <c:v>70.426503422526466</c:v>
                </c:pt>
                <c:pt idx="15404" formatCode="0.00">
                  <c:v>73.498459077690086</c:v>
                </c:pt>
                <c:pt idx="15405" formatCode="0.00">
                  <c:v>76.154773992521825</c:v>
                </c:pt>
                <c:pt idx="15406" formatCode="0.00">
                  <c:v>79.540887207132513</c:v>
                </c:pt>
                <c:pt idx="15407" formatCode="0.00">
                  <c:v>83.121745089931792</c:v>
                </c:pt>
                <c:pt idx="15408" formatCode="0.00">
                  <c:v>87.756048403707524</c:v>
                </c:pt>
                <c:pt idx="15409" formatCode="0.00">
                  <c:v>92.069605711937541</c:v>
                </c:pt>
                <c:pt idx="15410" formatCode="0.00">
                  <c:v>98.069625025599038</c:v>
                </c:pt>
                <c:pt idx="15411" formatCode="0.00">
                  <c:v>104.68163905325444</c:v>
                </c:pt>
                <c:pt idx="15412" formatCode="0.00">
                  <c:v>110.82753252032524</c:v>
                </c:pt>
                <c:pt idx="15413" formatCode="0.00">
                  <c:v>116.53638530066817</c:v>
                </c:pt>
                <c:pt idx="15414" formatCode="0.00">
                  <c:v>122.9475898004435</c:v>
                </c:pt>
                <c:pt idx="15415" formatCode="0.00">
                  <c:v>131.48052463301832</c:v>
                </c:pt>
                <c:pt idx="15416" formatCode="0.00">
                  <c:v>138.06892436129553</c:v>
                </c:pt>
                <c:pt idx="15417" formatCode="0.00">
                  <c:v>142.17669710467706</c:v>
                </c:pt>
                <c:pt idx="15418" formatCode="0.00">
                  <c:v>144.63266945521323</c:v>
                </c:pt>
                <c:pt idx="15419" formatCode="0.00">
                  <c:v>144.79478835110746</c:v>
                </c:pt>
                <c:pt idx="15420" formatCode="0.00">
                  <c:v>144.20199669694469</c:v>
                </c:pt>
                <c:pt idx="15421" formatCode="0.00">
                  <c:v>148.27663259382129</c:v>
                </c:pt>
                <c:pt idx="15422" formatCode="0.00">
                  <c:v>153.86850697480742</c:v>
                </c:pt>
                <c:pt idx="15423" formatCode="0.00">
                  <c:v>157.91358479532164</c:v>
                </c:pt>
                <c:pt idx="15424" formatCode="0.00">
                  <c:v>162.10985863874348</c:v>
                </c:pt>
                <c:pt idx="15425" formatCode="0.00">
                  <c:v>166.12916904962157</c:v>
                </c:pt>
                <c:pt idx="15426" formatCode="0.00">
                  <c:v>165.12857100716394</c:v>
                </c:pt>
                <c:pt idx="15427" formatCode="0.00">
                  <c:v>159.90241698352347</c:v>
                </c:pt>
                <c:pt idx="15428" formatCode="0.00">
                  <c:v>153.9676901528014</c:v>
                </c:pt>
                <c:pt idx="15429" formatCode="0.00">
                  <c:v>149.07181099509913</c:v>
                </c:pt>
                <c:pt idx="15430" formatCode="0.00">
                  <c:v>144.52015964949777</c:v>
                </c:pt>
                <c:pt idx="15431" formatCode="0.00">
                  <c:v>139.53548394004284</c:v>
                </c:pt>
                <c:pt idx="15432" formatCode="0.00">
                  <c:v>134.04289712816114</c:v>
                </c:pt>
                <c:pt idx="15433" formatCode="0.00">
                  <c:v>128.65886014586019</c:v>
                </c:pt>
                <c:pt idx="15434" formatCode="0.00">
                  <c:v>125.69076584317941</c:v>
                </c:pt>
                <c:pt idx="15435" formatCode="0.00">
                  <c:v>122.38915666021092</c:v>
                </c:pt>
                <c:pt idx="15436" formatCode="0.00">
                  <c:v>120.05494522320467</c:v>
                </c:pt>
                <c:pt idx="15437" formatCode="0.00">
                  <c:v>118.54272972972976</c:v>
                </c:pt>
                <c:pt idx="15438" formatCode="0.00">
                  <c:v>117.76750010843637</c:v>
                </c:pt>
                <c:pt idx="15439" formatCode="0.00">
                  <c:v>117.25619912948858</c:v>
                </c:pt>
                <c:pt idx="15440" formatCode="0.00">
                  <c:v>117.79216120576672</c:v>
                </c:pt>
                <c:pt idx="15441" formatCode="0.00">
                  <c:v>117.75932755974569</c:v>
                </c:pt>
                <c:pt idx="15442" formatCode="0.00">
                  <c:v>118.27097579757978</c:v>
                </c:pt>
                <c:pt idx="15443" formatCode="0.00">
                  <c:v>119.05971968190858</c:v>
                </c:pt>
                <c:pt idx="15444" formatCode="0.00">
                  <c:v>120.25041964087788</c:v>
                </c:pt>
                <c:pt idx="15445" formatCode="0.00">
                  <c:v>121.47820675855939</c:v>
                </c:pt>
                <c:pt idx="15446" formatCode="0.00">
                  <c:v>123.23218876755072</c:v>
                </c:pt>
                <c:pt idx="15447" formatCode="0.00">
                  <c:v>125.26975675675678</c:v>
                </c:pt>
                <c:pt idx="15448" formatCode="0.00">
                  <c:v>127.71866502463058</c:v>
                </c:pt>
                <c:pt idx="15449" formatCode="0.00">
                  <c:v>130.45208458604446</c:v>
                </c:pt>
                <c:pt idx="15450" formatCode="0.00">
                  <c:v>133.78390827338134</c:v>
                </c:pt>
                <c:pt idx="15451" formatCode="0.00">
                  <c:v>137.34734547908235</c:v>
                </c:pt>
                <c:pt idx="15452" formatCode="0.00">
                  <c:v>142.81949146451035</c:v>
                </c:pt>
                <c:pt idx="15453" formatCode="0.00">
                  <c:v>146.89969950738919</c:v>
                </c:pt>
                <c:pt idx="15454" formatCode="0.00">
                  <c:v>150.52179928714637</c:v>
                </c:pt>
                <c:pt idx="15455" formatCode="0.00">
                  <c:v>154.58206077348069</c:v>
                </c:pt>
                <c:pt idx="15456" formatCode="0.00">
                  <c:v>158.78408433734944</c:v>
                </c:pt>
                <c:pt idx="15457" formatCode="0.00">
                  <c:v>163.16321691973971</c:v>
                </c:pt>
                <c:pt idx="15458" formatCode="0.00">
                  <c:v>168.42434751773052</c:v>
                </c:pt>
                <c:pt idx="15459" formatCode="0.00">
                  <c:v>172.90410070257613</c:v>
                </c:pt>
                <c:pt idx="15460" formatCode="0.00">
                  <c:v>176.95267517401396</c:v>
                </c:pt>
                <c:pt idx="15461" formatCode="0.00">
                  <c:v>180.9241436337027</c:v>
                </c:pt>
                <c:pt idx="15462" formatCode="0.00">
                  <c:v>186.52037432488578</c:v>
                </c:pt>
                <c:pt idx="15463" formatCode="0.00">
                  <c:v>189.86082159818298</c:v>
                </c:pt>
                <c:pt idx="15464" formatCode="0.00">
                  <c:v>193.51300000000001</c:v>
                </c:pt>
                <c:pt idx="15465" formatCode="0.00">
                  <c:v>198.37268338815792</c:v>
                </c:pt>
                <c:pt idx="15466" formatCode="0.00">
                  <c:v>203.06304118616148</c:v>
                </c:pt>
                <c:pt idx="15467" formatCode="0.00">
                  <c:v>205.79338445638695</c:v>
                </c:pt>
                <c:pt idx="15468" formatCode="0.00">
                  <c:v>208.85544439825406</c:v>
                </c:pt>
                <c:pt idx="15469" formatCode="0.00">
                  <c:v>212.18990058479534</c:v>
                </c:pt>
                <c:pt idx="15470" formatCode="0.00">
                  <c:v>214.9273426294821</c:v>
                </c:pt>
                <c:pt idx="15471" formatCode="0.00">
                  <c:v>217.9374112699748</c:v>
                </c:pt>
                <c:pt idx="15472" formatCode="0.00">
                  <c:v>221.70331032298927</c:v>
                </c:pt>
                <c:pt idx="15473" formatCode="0.00">
                  <c:v>225.13017921527046</c:v>
                </c:pt>
                <c:pt idx="15474" formatCode="0.00">
                  <c:v>228.29028047740837</c:v>
                </c:pt>
                <c:pt idx="15475" formatCode="0.00">
                  <c:v>231.60976728751874</c:v>
                </c:pt>
                <c:pt idx="15476" formatCode="0.00">
                  <c:v>237.74273554074395</c:v>
                </c:pt>
                <c:pt idx="15477" formatCode="0.00">
                  <c:v>240.93637578243042</c:v>
                </c:pt>
                <c:pt idx="15478" formatCode="0.00">
                  <c:v>243.49945720476714</c:v>
                </c:pt>
                <c:pt idx="15479" formatCode="0.00">
                  <c:v>246.23429186602877</c:v>
                </c:pt>
                <c:pt idx="15480" formatCode="0.00">
                  <c:v>249.23250687322715</c:v>
                </c:pt>
                <c:pt idx="15481" formatCode="0.00">
                  <c:v>252.2504124343258</c:v>
                </c:pt>
                <c:pt idx="15482" formatCode="0.00">
                  <c:v>254.86515289982427</c:v>
                </c:pt>
                <c:pt idx="15483" formatCode="0.00">
                  <c:v>257.22418696322399</c:v>
                </c:pt>
                <c:pt idx="15484" formatCode="0.00">
                  <c:v>259.74726805034226</c:v>
                </c:pt>
                <c:pt idx="15485" formatCode="0.00">
                  <c:v>262.03756295640625</c:v>
                </c:pt>
                <c:pt idx="15486" formatCode="0.00">
                  <c:v>264.4599948990907</c:v>
                </c:pt>
                <c:pt idx="15487" formatCode="0.00">
                  <c:v>266.98000733170409</c:v>
                </c:pt>
                <c:pt idx="15488" formatCode="0.00">
                  <c:v>269.2365084594835</c:v>
                </c:pt>
                <c:pt idx="15489" formatCode="0.00">
                  <c:v>271.80526137377336</c:v>
                </c:pt>
                <c:pt idx="15490" formatCode="0.00">
                  <c:v>276.1079720670391</c:v>
                </c:pt>
                <c:pt idx="15491" formatCode="0.00">
                  <c:v>282.07891316025064</c:v>
                </c:pt>
                <c:pt idx="15492" formatCode="0.00">
                  <c:v>285.33852141735809</c:v>
                </c:pt>
                <c:pt idx="15493" formatCode="0.00">
                  <c:v>288.40958273381295</c:v>
                </c:pt>
                <c:pt idx="15494" formatCode="0.00">
                  <c:v>290.80626273095993</c:v>
                </c:pt>
                <c:pt idx="15495" formatCode="0.00">
                  <c:v>293.29850462858434</c:v>
                </c:pt>
                <c:pt idx="15496" formatCode="0.00">
                  <c:v>295.66329425079226</c:v>
                </c:pt>
                <c:pt idx="15497" formatCode="0.00">
                  <c:v>298.51980426400547</c:v>
                </c:pt>
                <c:pt idx="15498" formatCode="0.00">
                  <c:v>301.04424999999998</c:v>
                </c:pt>
                <c:pt idx="15499" formatCode="0.00">
                  <c:v>303.27471519563238</c:v>
                </c:pt>
                <c:pt idx="15500" formatCode="0.00">
                  <c:v>305.29425000000003</c:v>
                </c:pt>
                <c:pt idx="15501" formatCode="0.00">
                  <c:v>307.45095289855078</c:v>
                </c:pt>
                <c:pt idx="15502" formatCode="0.00">
                  <c:v>309.910274160847</c:v>
                </c:pt>
                <c:pt idx="15503" formatCode="0.00">
                  <c:v>312.71561510952165</c:v>
                </c:pt>
                <c:pt idx="15504" formatCode="0.00">
                  <c:v>315.42320543406225</c:v>
                </c:pt>
                <c:pt idx="15505" formatCode="0.00">
                  <c:v>319.59213669064746</c:v>
                </c:pt>
                <c:pt idx="15506" formatCode="0.00">
                  <c:v>320.95666952789696</c:v>
                </c:pt>
                <c:pt idx="15507" formatCode="0.00">
                  <c:v>323.454307106599</c:v>
                </c:pt>
                <c:pt idx="15508" formatCode="0.00">
                  <c:v>326.06502913631635</c:v>
                </c:pt>
                <c:pt idx="15509" formatCode="0.00">
                  <c:v>328.84534025066773</c:v>
                </c:pt>
                <c:pt idx="15510" formatCode="0.00">
                  <c:v>331.1778073022312</c:v>
                </c:pt>
                <c:pt idx="15511" formatCode="0.00">
                  <c:v>334.75773631441751</c:v>
                </c:pt>
                <c:pt idx="15512" formatCode="0.00">
                  <c:v>335.73185555334794</c:v>
                </c:pt>
                <c:pt idx="15513" formatCode="0.00">
                  <c:v>338.27377500988536</c:v>
                </c:pt>
                <c:pt idx="15514" formatCode="0.00">
                  <c:v>340.73467487684735</c:v>
                </c:pt>
                <c:pt idx="15515" formatCode="0.00">
                  <c:v>342.47564537748866</c:v>
                </c:pt>
                <c:pt idx="15516" formatCode="0.00">
                  <c:v>344.930755344418</c:v>
                </c:pt>
                <c:pt idx="15517" formatCode="0.00">
                  <c:v>346.74001035031847</c:v>
                </c:pt>
                <c:pt idx="15518" formatCode="0.00">
                  <c:v>348.49598979387633</c:v>
                </c:pt>
                <c:pt idx="15519" formatCode="0.00">
                  <c:v>350.158887794088</c:v>
                </c:pt>
                <c:pt idx="15520" formatCode="0.00">
                  <c:v>352.3351930533118</c:v>
                </c:pt>
                <c:pt idx="15521" formatCode="0.00">
                  <c:v>354.52212778904669</c:v>
                </c:pt>
                <c:pt idx="15522" formatCode="0.00">
                  <c:v>356.16559409969483</c:v>
                </c:pt>
                <c:pt idx="15523" formatCode="0.00">
                  <c:v>358.08441397629747</c:v>
                </c:pt>
                <c:pt idx="15524" formatCode="0.00">
                  <c:v>360.05485473943372</c:v>
                </c:pt>
                <c:pt idx="15525" formatCode="0.00">
                  <c:v>362.08766996699671</c:v>
                </c:pt>
                <c:pt idx="15526" formatCode="0.00">
                  <c:v>363.99370939639073</c:v>
                </c:pt>
                <c:pt idx="15527" formatCode="0.00">
                  <c:v>365.64602752293575</c:v>
                </c:pt>
                <c:pt idx="15528" formatCode="0.00">
                  <c:v>367.70832396728878</c:v>
                </c:pt>
                <c:pt idx="15529" formatCode="0.00">
                  <c:v>370.06496037099492</c:v>
                </c:pt>
                <c:pt idx="15530" formatCode="0.00">
                  <c:v>372.39276694915259</c:v>
                </c:pt>
                <c:pt idx="15531" formatCode="0.00">
                  <c:v>374.74836299765809</c:v>
                </c:pt>
                <c:pt idx="15532" formatCode="0.00">
                  <c:v>377.51299999999992</c:v>
                </c:pt>
                <c:pt idx="15533" formatCode="0.00">
                  <c:v>380.10268850698174</c:v>
                </c:pt>
                <c:pt idx="15534" formatCode="0.00">
                  <c:v>382.59370781182571</c:v>
                </c:pt>
                <c:pt idx="15535" formatCode="0.00">
                  <c:v>385.37743433029908</c:v>
                </c:pt>
                <c:pt idx="15536" formatCode="0.00">
                  <c:v>388.48360744611364</c:v>
                </c:pt>
                <c:pt idx="15537" formatCode="0.00">
                  <c:v>391.37912021857926</c:v>
                </c:pt>
                <c:pt idx="15538" formatCode="0.00">
                  <c:v>393.60348036850189</c:v>
                </c:pt>
                <c:pt idx="15539" formatCode="0.00">
                  <c:v>396.20670460048427</c:v>
                </c:pt>
                <c:pt idx="15540" formatCode="0.00">
                  <c:v>398.82833024077757</c:v>
                </c:pt>
                <c:pt idx="15541" formatCode="0.00">
                  <c:v>401.59047727776544</c:v>
                </c:pt>
                <c:pt idx="15542" formatCode="0.00">
                  <c:v>404.30630664887707</c:v>
                </c:pt>
                <c:pt idx="15543" formatCode="0.00">
                  <c:v>407.09135488185461</c:v>
                </c:pt>
                <c:pt idx="15544" formatCode="0.00">
                  <c:v>409.98595485024589</c:v>
                </c:pt>
                <c:pt idx="15545" formatCode="0.00">
                  <c:v>412.57942025089602</c:v>
                </c:pt>
                <c:pt idx="15546" formatCode="0.00">
                  <c:v>415.35994793536804</c:v>
                </c:pt>
                <c:pt idx="15547" formatCode="0.00">
                  <c:v>418.2265475174118</c:v>
                </c:pt>
                <c:pt idx="15548" formatCode="0.00">
                  <c:v>420.8648185900314</c:v>
                </c:pt>
                <c:pt idx="15549" formatCode="0.00">
                  <c:v>422.24342505592841</c:v>
                </c:pt>
                <c:pt idx="15550" formatCode="0.00">
                  <c:v>424.92846162402674</c:v>
                </c:pt>
                <c:pt idx="15551" formatCode="0.00">
                  <c:v>427.67505752212389</c:v>
                </c:pt>
                <c:pt idx="15552" formatCode="0.00">
                  <c:v>430.29221508441134</c:v>
                </c:pt>
                <c:pt idx="15553" formatCode="0.00">
                  <c:v>432.89233275563254</c:v>
                </c:pt>
                <c:pt idx="15554" formatCode="0.00">
                  <c:v>435.28031509191965</c:v>
                </c:pt>
                <c:pt idx="15555" formatCode="0.00">
                  <c:v>437.05611617119962</c:v>
                </c:pt>
                <c:pt idx="15556" formatCode="0.00">
                  <c:v>437.69108219178088</c:v>
                </c:pt>
                <c:pt idx="15557" formatCode="0.00">
                  <c:v>439.74920196238753</c:v>
                </c:pt>
                <c:pt idx="15558" formatCode="0.00">
                  <c:v>441.57556306760847</c:v>
                </c:pt>
                <c:pt idx="15559" formatCode="0.00">
                  <c:v>443.04390507726276</c:v>
                </c:pt>
                <c:pt idx="15560" formatCode="0.00">
                  <c:v>444.21715501398336</c:v>
                </c:pt>
                <c:pt idx="15561" formatCode="0.00">
                  <c:v>446.52438633639639</c:v>
                </c:pt>
                <c:pt idx="15562" formatCode="0.00">
                  <c:v>448.4636185155627</c:v>
                </c:pt>
                <c:pt idx="15563" formatCode="0.00">
                  <c:v>450.32076892430285</c:v>
                </c:pt>
                <c:pt idx="15564" formatCode="0.00">
                  <c:v>452.16358800079729</c:v>
                </c:pt>
                <c:pt idx="15565" formatCode="0.00">
                  <c:v>453.09999122106944</c:v>
                </c:pt>
                <c:pt idx="15566" formatCode="0.00">
                  <c:v>454.47738575430168</c:v>
                </c:pt>
                <c:pt idx="15567" formatCode="0.00">
                  <c:v>455.84523157051279</c:v>
                </c:pt>
                <c:pt idx="15568" formatCode="0.00">
                  <c:v>457.02556281407038</c:v>
                </c:pt>
                <c:pt idx="15569" formatCode="0.00">
                  <c:v>458.68111389337645</c:v>
                </c:pt>
                <c:pt idx="15570" formatCode="0.00">
                  <c:v>460.61812976480127</c:v>
                </c:pt>
                <c:pt idx="15571" formatCode="0.00">
                  <c:v>461.40904968438201</c:v>
                </c:pt>
                <c:pt idx="15572" formatCode="0.00">
                  <c:v>461.84173774509799</c:v>
                </c:pt>
                <c:pt idx="15573" formatCode="0.00">
                  <c:v>462.58709305185488</c:v>
                </c:pt>
                <c:pt idx="15574" formatCode="0.00">
                  <c:v>463.77632030446415</c:v>
                </c:pt>
                <c:pt idx="15575" formatCode="0.00">
                  <c:v>465.32864822460778</c:v>
                </c:pt>
                <c:pt idx="15576" formatCode="0.00">
                  <c:v>466.56521715706594</c:v>
                </c:pt>
                <c:pt idx="15577" formatCode="0.00">
                  <c:v>468.16483953440036</c:v>
                </c:pt>
                <c:pt idx="15578" formatCode="0.00">
                  <c:v>469.27713519716252</c:v>
                </c:pt>
                <c:pt idx="15579" formatCode="0.00">
                  <c:v>470.64082663316583</c:v>
                </c:pt>
                <c:pt idx="15580" formatCode="0.00">
                  <c:v>472.14220168067226</c:v>
                </c:pt>
                <c:pt idx="15581" formatCode="0.00">
                  <c:v>473.6295120202447</c:v>
                </c:pt>
                <c:pt idx="15582" formatCode="0.00">
                  <c:v>477.12511094643236</c:v>
                </c:pt>
                <c:pt idx="15583" formatCode="0.00">
                  <c:v>480.06759953261104</c:v>
                </c:pt>
                <c:pt idx="15584" formatCode="0.00">
                  <c:v>482.12346016190878</c:v>
                </c:pt>
                <c:pt idx="15585" formatCode="0.00">
                  <c:v>483.21118376068375</c:v>
                </c:pt>
                <c:pt idx="15586" formatCode="0.00">
                  <c:v>484.92443713857358</c:v>
                </c:pt>
                <c:pt idx="15587" formatCode="0.00">
                  <c:v>486.53812886597939</c:v>
                </c:pt>
                <c:pt idx="15588" formatCode="0.00">
                  <c:v>488.48661619642473</c:v>
                </c:pt>
                <c:pt idx="15589" formatCode="0.00">
                  <c:v>490.22935342406572</c:v>
                </c:pt>
                <c:pt idx="15590" formatCode="0.00">
                  <c:v>491.50184798614123</c:v>
                </c:pt>
                <c:pt idx="15591" formatCode="0.00">
                  <c:v>493.12212052117269</c:v>
                </c:pt>
                <c:pt idx="15592" formatCode="0.00">
                  <c:v>494.17676496191513</c:v>
                </c:pt>
                <c:pt idx="15593" formatCode="0.00">
                  <c:v>496.44311338857398</c:v>
                </c:pt>
                <c:pt idx="15594" formatCode="0.00">
                  <c:v>496.78063485477179</c:v>
                </c:pt>
                <c:pt idx="15595" formatCode="0.00">
                  <c:v>498.12473001310622</c:v>
                </c:pt>
                <c:pt idx="15596" formatCode="0.00">
                  <c:v>499.95007668778686</c:v>
                </c:pt>
                <c:pt idx="15597" formatCode="0.00">
                  <c:v>465.35070883054897</c:v>
                </c:pt>
                <c:pt idx="15598" formatCode="0.00">
                  <c:v>446.8862728842833</c:v>
                </c:pt>
                <c:pt idx="15599" formatCode="0.00">
                  <c:v>467.27245945945941</c:v>
                </c:pt>
                <c:pt idx="15600" formatCode="0.00">
                  <c:v>487.44157142857148</c:v>
                </c:pt>
                <c:pt idx="15601" formatCode="0.00">
                  <c:v>493.08913390928723</c:v>
                </c:pt>
                <c:pt idx="15602" formatCode="0.00">
                  <c:v>492.61688495385278</c:v>
                </c:pt>
                <c:pt idx="15603" formatCode="0.00">
                  <c:v>492.49308095440983</c:v>
                </c:pt>
                <c:pt idx="15604" formatCode="0.00">
                  <c:v>492.77026927939323</c:v>
                </c:pt>
                <c:pt idx="15605" formatCode="0.00">
                  <c:v>491.79685416666666</c:v>
                </c:pt>
                <c:pt idx="15606" formatCode="0.00">
                  <c:v>493.78406567534086</c:v>
                </c:pt>
                <c:pt idx="15607" formatCode="0.00">
                  <c:v>495.60442974023323</c:v>
                </c:pt>
                <c:pt idx="15608" formatCode="0.00">
                  <c:v>496.88338547827863</c:v>
                </c:pt>
                <c:pt idx="15609" formatCode="0.00">
                  <c:v>497.06376142131984</c:v>
                </c:pt>
                <c:pt idx="15610" formatCode="0.00">
                  <c:v>499.30562163248902</c:v>
                </c:pt>
                <c:pt idx="15611" formatCode="0.00">
                  <c:v>500.14341309119942</c:v>
                </c:pt>
                <c:pt idx="15612" formatCode="0.00">
                  <c:v>500.74501902120068</c:v>
                </c:pt>
                <c:pt idx="15613" formatCode="0.00">
                  <c:v>501.28769258230869</c:v>
                </c:pt>
                <c:pt idx="15614" formatCode="0.00">
                  <c:v>501.8331110670369</c:v>
                </c:pt>
                <c:pt idx="15615" formatCode="0.00">
                  <c:v>502.26821143537819</c:v>
                </c:pt>
                <c:pt idx="15616" formatCode="0.00">
                  <c:v>502.36374626865671</c:v>
                </c:pt>
                <c:pt idx="15617" formatCode="0.00">
                  <c:v>502.67435140522224</c:v>
                </c:pt>
                <c:pt idx="15618" formatCode="0.00">
                  <c:v>503.44159996005595</c:v>
                </c:pt>
                <c:pt idx="15619" formatCode="0.00">
                  <c:v>503.5460264211369</c:v>
                </c:pt>
                <c:pt idx="15620" formatCode="0.00">
                  <c:v>503.8828313930149</c:v>
                </c:pt>
                <c:pt idx="15621" formatCode="0.00">
                  <c:v>501.74059315206449</c:v>
                </c:pt>
                <c:pt idx="15622" formatCode="0.00">
                  <c:v>503.38514473418235</c:v>
                </c:pt>
                <c:pt idx="15623" formatCode="0.00">
                  <c:v>503.73058977480224</c:v>
                </c:pt>
                <c:pt idx="15624" formatCode="0.00">
                  <c:v>503.58025086610968</c:v>
                </c:pt>
                <c:pt idx="15625" formatCode="0.00">
                  <c:v>502.41525179119759</c:v>
                </c:pt>
                <c:pt idx="15626" formatCode="0.00">
                  <c:v>502.40485855263165</c:v>
                </c:pt>
                <c:pt idx="15627" formatCode="0.00">
                  <c:v>504.09786475325217</c:v>
                </c:pt>
                <c:pt idx="15628" formatCode="0.00">
                  <c:v>504.51694109106</c:v>
                </c:pt>
                <c:pt idx="15629" formatCode="0.00">
                  <c:v>504.75024224119971</c:v>
                </c:pt>
                <c:pt idx="15630" formatCode="0.00">
                  <c:v>505.78021071353845</c:v>
                </c:pt>
                <c:pt idx="15631" formatCode="0.00">
                  <c:v>506.80098066820761</c:v>
                </c:pt>
                <c:pt idx="15632" formatCode="0.00">
                  <c:v>508.43967229373283</c:v>
                </c:pt>
                <c:pt idx="15633" formatCode="0.00">
                  <c:v>508.78577542372881</c:v>
                </c:pt>
                <c:pt idx="15634" formatCode="0.00">
                  <c:v>508.43269793660926</c:v>
                </c:pt>
                <c:pt idx="15635" formatCode="0.00">
                  <c:v>509.73708634323572</c:v>
                </c:pt>
                <c:pt idx="15636" formatCode="0.00">
                  <c:v>510.94431573298988</c:v>
                </c:pt>
                <c:pt idx="15637" formatCode="0.00">
                  <c:v>512.02194203835381</c:v>
                </c:pt>
                <c:pt idx="15638" formatCode="0.00">
                  <c:v>513.00314938298334</c:v>
                </c:pt>
                <c:pt idx="15639" formatCode="0.00">
                  <c:v>513.35107867854822</c:v>
                </c:pt>
                <c:pt idx="15640" formatCode="0.00">
                  <c:v>514.11070742358083</c:v>
                </c:pt>
                <c:pt idx="15641" formatCode="0.00">
                  <c:v>514.85780491012724</c:v>
                </c:pt>
                <c:pt idx="15642" formatCode="0.00">
                  <c:v>514.86499032329016</c:v>
                </c:pt>
                <c:pt idx="15643" formatCode="0.00">
                  <c:v>515.63750374944868</c:v>
                </c:pt>
                <c:pt idx="15644" formatCode="0.00">
                  <c:v>514.88476938369797</c:v>
                </c:pt>
                <c:pt idx="15645" formatCode="0.00">
                  <c:v>515.62392715231795</c:v>
                </c:pt>
                <c:pt idx="15646" formatCode="0.00">
                  <c:v>515.25117381738175</c:v>
                </c:pt>
                <c:pt idx="15647" formatCode="0.00">
                  <c:v>512.89868610258668</c:v>
                </c:pt>
                <c:pt idx="15648" formatCode="0.00">
                  <c:v>515.0531785714287</c:v>
                </c:pt>
                <c:pt idx="15649" formatCode="0.00">
                  <c:v>514.90806039689392</c:v>
                </c:pt>
                <c:pt idx="15650" formatCode="0.00">
                  <c:v>516.71206223358911</c:v>
                </c:pt>
                <c:pt idx="15651" formatCode="0.00">
                  <c:v>517.55751910961783</c:v>
                </c:pt>
                <c:pt idx="15652" formatCode="0.00">
                  <c:v>518.07282289950592</c:v>
                </c:pt>
                <c:pt idx="15653" formatCode="0.00">
                  <c:v>517.45151033353795</c:v>
                </c:pt>
                <c:pt idx="15654" formatCode="0.00">
                  <c:v>519.41428539867445</c:v>
                </c:pt>
                <c:pt idx="15655" formatCode="0.00">
                  <c:v>519.6389693776099</c:v>
                </c:pt>
                <c:pt idx="15656" formatCode="0.00">
                  <c:v>520.70658646468632</c:v>
                </c:pt>
                <c:pt idx="15657" formatCode="0.00">
                  <c:v>521.70142701014845</c:v>
                </c:pt>
                <c:pt idx="15658" formatCode="0.00">
                  <c:v>522.0636120069945</c:v>
                </c:pt>
                <c:pt idx="15659" formatCode="0.00">
                  <c:v>522.94676068376077</c:v>
                </c:pt>
                <c:pt idx="15660" formatCode="0.00">
                  <c:v>523.64214230019502</c:v>
                </c:pt>
                <c:pt idx="15661" formatCode="0.00">
                  <c:v>523.69401761252448</c:v>
                </c:pt>
                <c:pt idx="15662" formatCode="0.00">
                  <c:v>522.79112745869406</c:v>
                </c:pt>
                <c:pt idx="15663" formatCode="0.00">
                  <c:v>523.11852365868151</c:v>
                </c:pt>
                <c:pt idx="15664" formatCode="0.00">
                  <c:v>522.41925000000015</c:v>
                </c:pt>
                <c:pt idx="15665" formatCode="0.00">
                  <c:v>521.59481454035654</c:v>
                </c:pt>
                <c:pt idx="15666" formatCode="0.00">
                  <c:v>520.89863079403472</c:v>
                </c:pt>
                <c:pt idx="15667" formatCode="0.00">
                  <c:v>520.15553897550114</c:v>
                </c:pt>
                <c:pt idx="15668" formatCode="0.00">
                  <c:v>520.10695973154372</c:v>
                </c:pt>
                <c:pt idx="15669" formatCode="0.00">
                  <c:v>519.80971227282021</c:v>
                </c:pt>
                <c:pt idx="15670" formatCode="0.00">
                  <c:v>519.52880135440193</c:v>
                </c:pt>
                <c:pt idx="15671" formatCode="0.00">
                  <c:v>519.22647620028852</c:v>
                </c:pt>
                <c:pt idx="15672" formatCode="0.00">
                  <c:v>518.80784792054635</c:v>
                </c:pt>
                <c:pt idx="15673" formatCode="0.00">
                  <c:v>518.28946080266167</c:v>
                </c:pt>
                <c:pt idx="15674" formatCode="0.00">
                  <c:v>517.97247357426374</c:v>
                </c:pt>
                <c:pt idx="15675" formatCode="0.00">
                  <c:v>517.90951553316552</c:v>
                </c:pt>
                <c:pt idx="15676" formatCode="0.00">
                  <c:v>518.1676815689583</c:v>
                </c:pt>
                <c:pt idx="15677" formatCode="0.00">
                  <c:v>517.98576388300137</c:v>
                </c:pt>
                <c:pt idx="15678" formatCode="0.00">
                  <c:v>518.36932183908061</c:v>
                </c:pt>
                <c:pt idx="15679" formatCode="0.00">
                  <c:v>518.52635470085477</c:v>
                </c:pt>
                <c:pt idx="15680" formatCode="0.00">
                  <c:v>519.25507029575658</c:v>
                </c:pt>
                <c:pt idx="15681" formatCode="0.00">
                  <c:v>520.37012749946257</c:v>
                </c:pt>
                <c:pt idx="15682" formatCode="0.00">
                  <c:v>522.68056523614416</c:v>
                </c:pt>
                <c:pt idx="15683" formatCode="0.00">
                  <c:v>523.09633333333352</c:v>
                </c:pt>
                <c:pt idx="15684" formatCode="0.00">
                  <c:v>523.60961311333051</c:v>
                </c:pt>
                <c:pt idx="15685" formatCode="0.00">
                  <c:v>524.03619250871088</c:v>
                </c:pt>
                <c:pt idx="15686" formatCode="0.00">
                  <c:v>524.31374284465812</c:v>
                </c:pt>
                <c:pt idx="15687" formatCode="0.00">
                  <c:v>525.34538324928747</c:v>
                </c:pt>
                <c:pt idx="15688" formatCode="0.00">
                  <c:v>524.39050164943933</c:v>
                </c:pt>
                <c:pt idx="15689" formatCode="0.00">
                  <c:v>523.70755467372146</c:v>
                </c:pt>
                <c:pt idx="15690" formatCode="0.00">
                  <c:v>523.99366298342545</c:v>
                </c:pt>
                <c:pt idx="15691" formatCode="0.00">
                  <c:v>524.50016246126609</c:v>
                </c:pt>
                <c:pt idx="15692" formatCode="0.00">
                  <c:v>524.765770390071</c:v>
                </c:pt>
                <c:pt idx="15693" formatCode="0.00">
                  <c:v>524.13495661797265</c:v>
                </c:pt>
                <c:pt idx="15694" formatCode="0.00">
                  <c:v>524.19256349206364</c:v>
                </c:pt>
                <c:pt idx="15695" formatCode="0.00">
                  <c:v>524.24822951899853</c:v>
                </c:pt>
                <c:pt idx="15696" formatCode="0.00">
                  <c:v>524.07037704918037</c:v>
                </c:pt>
                <c:pt idx="15697" formatCode="0.00">
                  <c:v>521.20222142702232</c:v>
                </c:pt>
                <c:pt idx="15698" formatCode="0.00">
                  <c:v>522.97154755784072</c:v>
                </c:pt>
                <c:pt idx="15699" formatCode="0.00">
                  <c:v>517.72249661590536</c:v>
                </c:pt>
                <c:pt idx="15700" formatCode="0.00">
                  <c:v>507.85721953255421</c:v>
                </c:pt>
                <c:pt idx="15701" formatCode="0.00">
                  <c:v>499.21700822199381</c:v>
                </c:pt>
                <c:pt idx="15702" formatCode="0.00">
                  <c:v>495.28026757139963</c:v>
                </c:pt>
                <c:pt idx="15703" formatCode="0.00">
                  <c:v>493.36059144513302</c:v>
                </c:pt>
                <c:pt idx="15704" formatCode="0.00">
                  <c:v>490.11626086956528</c:v>
                </c:pt>
                <c:pt idx="15705" formatCode="0.00">
                  <c:v>488.4682781600157</c:v>
                </c:pt>
                <c:pt idx="15706" formatCode="0.00">
                  <c:v>483.65487866927594</c:v>
                </c:pt>
                <c:pt idx="15707" formatCode="0.00">
                  <c:v>477.70216275430357</c:v>
                </c:pt>
                <c:pt idx="15708" formatCode="0.00">
                  <c:v>472.41970982931133</c:v>
                </c:pt>
                <c:pt idx="15709" formatCode="0.00">
                  <c:v>467.15044075829394</c:v>
                </c:pt>
                <c:pt idx="15710" formatCode="0.00">
                  <c:v>465.42344776119404</c:v>
                </c:pt>
                <c:pt idx="15711" formatCode="0.00">
                  <c:v>462.5382201761409</c:v>
                </c:pt>
                <c:pt idx="15712" formatCode="0.00">
                  <c:v>464.66703938906744</c:v>
                </c:pt>
                <c:pt idx="15713" formatCode="0.00">
                  <c:v>472.57550000000003</c:v>
                </c:pt>
                <c:pt idx="15714" formatCode="0.00">
                  <c:v>480.85384478577203</c:v>
                </c:pt>
                <c:pt idx="15715" formatCode="0.00">
                  <c:v>484.83596311309287</c:v>
                </c:pt>
                <c:pt idx="15716" formatCode="0.00">
                  <c:v>486.97156241091432</c:v>
                </c:pt>
                <c:pt idx="15717" formatCode="0.00">
                  <c:v>487.89835487829822</c:v>
                </c:pt>
                <c:pt idx="15718" formatCode="0.00">
                  <c:v>488.9488552631579</c:v>
                </c:pt>
                <c:pt idx="15719" formatCode="0.00">
                  <c:v>489.9932563572462</c:v>
                </c:pt>
                <c:pt idx="15720" formatCode="0.00">
                  <c:v>494.48554004576653</c:v>
                </c:pt>
                <c:pt idx="15721" formatCode="0.00">
                  <c:v>498.4381152073733</c:v>
                </c:pt>
                <c:pt idx="15722" formatCode="0.00">
                  <c:v>501.52386039645722</c:v>
                </c:pt>
                <c:pt idx="15723" formatCode="0.00">
                  <c:v>503.13980237489403</c:v>
                </c:pt>
                <c:pt idx="15724" formatCode="0.00">
                  <c:v>503.82969865643003</c:v>
                </c:pt>
                <c:pt idx="15725" formatCode="0.00">
                  <c:v>504.37348006858127</c:v>
                </c:pt>
                <c:pt idx="15726" formatCode="0.00">
                  <c:v>504.6196279319991</c:v>
                </c:pt>
                <c:pt idx="15727" formatCode="0.00">
                  <c:v>505.31900561676395</c:v>
                </c:pt>
                <c:pt idx="15728" formatCode="0.00">
                  <c:v>506.60630299089729</c:v>
                </c:pt>
                <c:pt idx="15729" formatCode="0.00">
                  <c:v>507.82238926320366</c:v>
                </c:pt>
                <c:pt idx="15730" formatCode="0.00">
                  <c:v>509.52019424460428</c:v>
                </c:pt>
                <c:pt idx="15731" formatCode="0.00">
                  <c:v>510.09496721311478</c:v>
                </c:pt>
                <c:pt idx="15732" formatCode="0.00">
                  <c:v>511.19806351292158</c:v>
                </c:pt>
                <c:pt idx="15733" formatCode="0.00">
                  <c:v>512.30141088674281</c:v>
                </c:pt>
                <c:pt idx="15734" formatCode="0.00">
                  <c:v>513.77636045744453</c:v>
                </c:pt>
                <c:pt idx="15735" formatCode="0.00">
                  <c:v>514.13979004185944</c:v>
                </c:pt>
                <c:pt idx="15736" formatCode="0.00">
                  <c:v>515.75207766990297</c:v>
                </c:pt>
                <c:pt idx="15737" formatCode="0.00">
                  <c:v>517.85554143646414</c:v>
                </c:pt>
                <c:pt idx="15738" formatCode="0.00">
                  <c:v>518.47981415929212</c:v>
                </c:pt>
                <c:pt idx="15739" formatCode="0.00">
                  <c:v>518.83408060230306</c:v>
                </c:pt>
                <c:pt idx="15740" formatCode="0.00">
                  <c:v>518.712291408326</c:v>
                </c:pt>
                <c:pt idx="15741" formatCode="0.00">
                  <c:v>518.60149557522129</c:v>
                </c:pt>
                <c:pt idx="15742" formatCode="0.00">
                  <c:v>519.67624049513711</c:v>
                </c:pt>
                <c:pt idx="15743" formatCode="0.00">
                  <c:v>519.66841583940004</c:v>
                </c:pt>
                <c:pt idx="15744" formatCode="0.00">
                  <c:v>518.51574423710213</c:v>
                </c:pt>
                <c:pt idx="15745" formatCode="0.00">
                  <c:v>517.35881881533112</c:v>
                </c:pt>
                <c:pt idx="15746" formatCode="0.00">
                  <c:v>518.26996694750505</c:v>
                </c:pt>
                <c:pt idx="15747" formatCode="0.00">
                  <c:v>519.12810483525891</c:v>
                </c:pt>
                <c:pt idx="15748" formatCode="0.00">
                  <c:v>520.6140864933958</c:v>
                </c:pt>
                <c:pt idx="15749" formatCode="0.00">
                  <c:v>519.67040740740742</c:v>
                </c:pt>
                <c:pt idx="15750" formatCode="0.00">
                  <c:v>518.87475307099737</c:v>
                </c:pt>
                <c:pt idx="15751" formatCode="0.00">
                  <c:v>518.15409926168991</c:v>
                </c:pt>
                <c:pt idx="15752" formatCode="0.00">
                  <c:v>517.03183735061782</c:v>
                </c:pt>
                <c:pt idx="15753" formatCode="0.00">
                  <c:v>516.36248928499913</c:v>
                </c:pt>
                <c:pt idx="15754" formatCode="0.00">
                  <c:v>516.08755268389666</c:v>
                </c:pt>
                <c:pt idx="15755" formatCode="0.00">
                  <c:v>515.92253134269333</c:v>
                </c:pt>
                <c:pt idx="15756" formatCode="0.00">
                  <c:v>516.92856258651375</c:v>
                </c:pt>
                <c:pt idx="15757" formatCode="0.00">
                  <c:v>516.85658262249558</c:v>
                </c:pt>
                <c:pt idx="15758" formatCode="0.00">
                  <c:v>517.88251754385965</c:v>
                </c:pt>
                <c:pt idx="15759" formatCode="0.00">
                  <c:v>517.93218686160628</c:v>
                </c:pt>
                <c:pt idx="15760" formatCode="0.00">
                  <c:v>518.42243851881665</c:v>
                </c:pt>
                <c:pt idx="15761" formatCode="0.00">
                  <c:v>518.92570002025525</c:v>
                </c:pt>
                <c:pt idx="15762" formatCode="0.00">
                  <c:v>519.02106781045757</c:v>
                </c:pt>
                <c:pt idx="15763" formatCode="0.00">
                  <c:v>518.83660797205675</c:v>
                </c:pt>
                <c:pt idx="15764" formatCode="0.00">
                  <c:v>519.15170500620616</c:v>
                </c:pt>
                <c:pt idx="15765" formatCode="0.00">
                  <c:v>518.7469363693076</c:v>
                </c:pt>
                <c:pt idx="15766" formatCode="0.00">
                  <c:v>518.79780351170575</c:v>
                </c:pt>
                <c:pt idx="15767" formatCode="0.00">
                  <c:v>518.72847193609425</c:v>
                </c:pt>
                <c:pt idx="15768" formatCode="0.00">
                  <c:v>518.17773072861678</c:v>
                </c:pt>
                <c:pt idx="15769" formatCode="0.00">
                  <c:v>518.45992144373679</c:v>
                </c:pt>
                <c:pt idx="15770" formatCode="0.00">
                  <c:v>518.63301280136545</c:v>
                </c:pt>
                <c:pt idx="15771" formatCode="0.00">
                  <c:v>518.68988679245297</c:v>
                </c:pt>
                <c:pt idx="15772" formatCode="0.00">
                  <c:v>518.12515255332914</c:v>
                </c:pt>
                <c:pt idx="15773" formatCode="0.00">
                  <c:v>517.6825520450119</c:v>
                </c:pt>
                <c:pt idx="15774" formatCode="0.00">
                  <c:v>517.23310869565228</c:v>
                </c:pt>
                <c:pt idx="15775" formatCode="0.00">
                  <c:v>517.02282532751099</c:v>
                </c:pt>
                <c:pt idx="15776" formatCode="0.00">
                  <c:v>517.05804603244201</c:v>
                </c:pt>
                <c:pt idx="15777" formatCode="0.00">
                  <c:v>517.58065676567662</c:v>
                </c:pt>
                <c:pt idx="15778" formatCode="0.00">
                  <c:v>518.20112099801293</c:v>
                </c:pt>
                <c:pt idx="15779" formatCode="0.00">
                  <c:v>519.34134663120574</c:v>
                </c:pt>
                <c:pt idx="15780" formatCode="0.00">
                  <c:v>520.12554448398578</c:v>
                </c:pt>
                <c:pt idx="15781" formatCode="0.00">
                  <c:v>520.51400468854672</c:v>
                </c:pt>
                <c:pt idx="15782" formatCode="0.00">
                  <c:v>521.8032105734768</c:v>
                </c:pt>
                <c:pt idx="15783" formatCode="0.00">
                  <c:v>522.97206432748544</c:v>
                </c:pt>
                <c:pt idx="15784" formatCode="0.00">
                  <c:v>524.40033348385646</c:v>
                </c:pt>
                <c:pt idx="15785" formatCode="0.00">
                  <c:v>525.84078155449822</c:v>
                </c:pt>
                <c:pt idx="15786" formatCode="0.00">
                  <c:v>528.82201434099716</c:v>
                </c:pt>
                <c:pt idx="15787" formatCode="0.00">
                  <c:v>529.63235189411239</c:v>
                </c:pt>
                <c:pt idx="15788" formatCode="0.00">
                  <c:v>530.8241696040285</c:v>
                </c:pt>
                <c:pt idx="15789" formatCode="0.00">
                  <c:v>531.35926831501843</c:v>
                </c:pt>
                <c:pt idx="15790" formatCode="0.00">
                  <c:v>531.54667579908687</c:v>
                </c:pt>
                <c:pt idx="15791" formatCode="0.00">
                  <c:v>530.91935641316695</c:v>
                </c:pt>
                <c:pt idx="15792" formatCode="0.00">
                  <c:v>529.52584362325388</c:v>
                </c:pt>
                <c:pt idx="15793" formatCode="0.00">
                  <c:v>528.46670370370384</c:v>
                </c:pt>
                <c:pt idx="15794" formatCode="0.00">
                  <c:v>527.35077239709449</c:v>
                </c:pt>
                <c:pt idx="15795" formatCode="0.00">
                  <c:v>526.60251018638928</c:v>
                </c:pt>
                <c:pt idx="15796" formatCode="0.00">
                  <c:v>525.44703298350839</c:v>
                </c:pt>
                <c:pt idx="15797" formatCode="0.00">
                  <c:v>524.65075618001276</c:v>
                </c:pt>
                <c:pt idx="15798" formatCode="0.00">
                  <c:v>518.73992889561282</c:v>
                </c:pt>
                <c:pt idx="15799" formatCode="0.00">
                  <c:v>524.27252626158611</c:v>
                </c:pt>
                <c:pt idx="15800" formatCode="0.00">
                  <c:v>523.88630316742081</c:v>
                </c:pt>
                <c:pt idx="15801" formatCode="0.00">
                  <c:v>522.71388277561084</c:v>
                </c:pt>
                <c:pt idx="15802" formatCode="0.00">
                  <c:v>524.98278577202916</c:v>
                </c:pt>
                <c:pt idx="15803" formatCode="0.00">
                  <c:v>523.29016727716737</c:v>
                </c:pt>
                <c:pt idx="15804" formatCode="0.00">
                  <c:v>520.45583046275169</c:v>
                </c:pt>
                <c:pt idx="15805" formatCode="0.00">
                  <c:v>522.52877989075466</c:v>
                </c:pt>
                <c:pt idx="15806" formatCode="0.00">
                  <c:v>522.07647438752792</c:v>
                </c:pt>
                <c:pt idx="15807" formatCode="0.00">
                  <c:v>522.45062677484793</c:v>
                </c:pt>
                <c:pt idx="15808" formatCode="0.00">
                  <c:v>521.05532966136286</c:v>
                </c:pt>
                <c:pt idx="15809" formatCode="0.00">
                  <c:v>523.34289374744594</c:v>
                </c:pt>
                <c:pt idx="15810" formatCode="0.00">
                  <c:v>521.71634977394172</c:v>
                </c:pt>
                <c:pt idx="15811" formatCode="0.00">
                  <c:v>522.20144014011953</c:v>
                </c:pt>
                <c:pt idx="15812" formatCode="0.00">
                  <c:v>521.79512290502805</c:v>
                </c:pt>
                <c:pt idx="15813" formatCode="0.00">
                  <c:v>521.13857077625573</c:v>
                </c:pt>
                <c:pt idx="15814" formatCode="0.00">
                  <c:v>520.61889337775926</c:v>
                </c:pt>
                <c:pt idx="15815" formatCode="0.00">
                  <c:v>520.09938743455507</c:v>
                </c:pt>
                <c:pt idx="15816" formatCode="0.00">
                  <c:v>520.9724907407408</c:v>
                </c:pt>
                <c:pt idx="15817" formatCode="0.00">
                  <c:v>520.87836430834216</c:v>
                </c:pt>
                <c:pt idx="15818" formatCode="0.00">
                  <c:v>520.00716135881112</c:v>
                </c:pt>
                <c:pt idx="15819" formatCode="0.00">
                  <c:v>519.08324088680456</c:v>
                </c:pt>
                <c:pt idx="15820" formatCode="0.00">
                  <c:v>519.13465058949635</c:v>
                </c:pt>
                <c:pt idx="15821" formatCode="0.00">
                  <c:v>518.83620620555917</c:v>
                </c:pt>
                <c:pt idx="15822" formatCode="0.00">
                  <c:v>518.75109523809533</c:v>
                </c:pt>
                <c:pt idx="15823" formatCode="0.00">
                  <c:v>519.5297464114833</c:v>
                </c:pt>
                <c:pt idx="15824" formatCode="0.00">
                  <c:v>520.17038313674095</c:v>
                </c:pt>
                <c:pt idx="15825" formatCode="0.00">
                  <c:v>520.94172807017549</c:v>
                </c:pt>
                <c:pt idx="15826" formatCode="0.00">
                  <c:v>521.84027873183629</c:v>
                </c:pt>
                <c:pt idx="15827" formatCode="0.00">
                  <c:v>522.62440583554383</c:v>
                </c:pt>
                <c:pt idx="15828" formatCode="0.00">
                  <c:v>522.93373170731707</c:v>
                </c:pt>
                <c:pt idx="15829" formatCode="0.00">
                  <c:v>522.59713087024272</c:v>
                </c:pt>
                <c:pt idx="15830" formatCode="0.00">
                  <c:v>523.39799330058065</c:v>
                </c:pt>
                <c:pt idx="15831" formatCode="0.00">
                  <c:v>524.17496236559145</c:v>
                </c:pt>
                <c:pt idx="15832" formatCode="0.00">
                  <c:v>526.10118243091449</c:v>
                </c:pt>
                <c:pt idx="15833" formatCode="0.00">
                  <c:v>525.99497792295563</c:v>
                </c:pt>
                <c:pt idx="15834" formatCode="0.00">
                  <c:v>526.418283359675</c:v>
                </c:pt>
                <c:pt idx="15835" formatCode="0.00">
                  <c:v>526.56748790413758</c:v>
                </c:pt>
                <c:pt idx="15836" formatCode="0.00">
                  <c:v>524.31859329710153</c:v>
                </c:pt>
                <c:pt idx="15837" formatCode="0.00">
                  <c:v>523.82366093254871</c:v>
                </c:pt>
                <c:pt idx="15838" formatCode="0.00">
                  <c:v>524.94819565709122</c:v>
                </c:pt>
                <c:pt idx="15839" formatCode="0.00">
                  <c:v>525.42483111311822</c:v>
                </c:pt>
                <c:pt idx="15840" formatCode="0.00">
                  <c:v>525.37292787919773</c:v>
                </c:pt>
                <c:pt idx="15841" formatCode="0.00">
                  <c:v>526.34307197480894</c:v>
                </c:pt>
                <c:pt idx="15842" formatCode="0.00">
                  <c:v>525.92497577932272</c:v>
                </c:pt>
                <c:pt idx="15843" formatCode="0.00">
                  <c:v>525.63590502793306</c:v>
                </c:pt>
                <c:pt idx="15844" formatCode="0.00">
                  <c:v>525.30164948911602</c:v>
                </c:pt>
                <c:pt idx="15845" formatCode="0.00">
                  <c:v>525.5530397088022</c:v>
                </c:pt>
                <c:pt idx="15846" formatCode="0.00">
                  <c:v>524.4339088922876</c:v>
                </c:pt>
                <c:pt idx="15847" formatCode="0.00">
                  <c:v>523.83260996749743</c:v>
                </c:pt>
                <c:pt idx="15848" formatCode="0.00">
                  <c:v>522.52278915662657</c:v>
                </c:pt>
                <c:pt idx="15849" formatCode="0.00">
                  <c:v>521.17684664810463</c:v>
                </c:pt>
                <c:pt idx="15850" formatCode="0.00">
                  <c:v>519.82864901793346</c:v>
                </c:pt>
                <c:pt idx="15851" formatCode="0.00">
                  <c:v>521.35052129471899</c:v>
                </c:pt>
                <c:pt idx="15852" formatCode="0.00">
                  <c:v>517.88163327674022</c:v>
                </c:pt>
                <c:pt idx="15853" formatCode="0.00">
                  <c:v>516.55921404399328</c:v>
                </c:pt>
                <c:pt idx="15854" formatCode="0.00">
                  <c:v>516.19994550063382</c:v>
                </c:pt>
                <c:pt idx="15855" formatCode="0.00">
                  <c:v>515.95444334247748</c:v>
                </c:pt>
                <c:pt idx="15856" formatCode="0.00">
                  <c:v>515.3616509274874</c:v>
                </c:pt>
                <c:pt idx="15857" formatCode="0.00">
                  <c:v>514.88770997679819</c:v>
                </c:pt>
                <c:pt idx="15858" formatCode="0.00">
                  <c:v>514.43169060190087</c:v>
                </c:pt>
                <c:pt idx="15859" formatCode="0.00">
                  <c:v>514.2000107890841</c:v>
                </c:pt>
                <c:pt idx="15860" formatCode="0.00">
                  <c:v>513.84735777871981</c:v>
                </c:pt>
                <c:pt idx="15861" formatCode="0.00">
                  <c:v>513.16079005524875</c:v>
                </c:pt>
                <c:pt idx="15862" formatCode="0.00">
                  <c:v>511.73428702322616</c:v>
                </c:pt>
                <c:pt idx="15863" formatCode="0.00">
                  <c:v>509.49560034158839</c:v>
                </c:pt>
                <c:pt idx="15864" formatCode="0.00">
                  <c:v>509.03771116816444</c:v>
                </c:pt>
                <c:pt idx="15865" formatCode="0.00">
                  <c:v>510.56186412344624</c:v>
                </c:pt>
                <c:pt idx="15866" formatCode="0.00">
                  <c:v>512.11671483787859</c:v>
                </c:pt>
                <c:pt idx="15867" formatCode="0.00">
                  <c:v>513.44092598967302</c:v>
                </c:pt>
                <c:pt idx="15868" formatCode="0.00">
                  <c:v>514.29243078913339</c:v>
                </c:pt>
                <c:pt idx="15869" formatCode="0.00">
                  <c:v>514.43456439066563</c:v>
                </c:pt>
                <c:pt idx="15870" formatCode="0.00">
                  <c:v>514.32018459207961</c:v>
                </c:pt>
                <c:pt idx="15871" formatCode="0.00">
                  <c:v>514.55236239427461</c:v>
                </c:pt>
                <c:pt idx="15872" formatCode="0.00">
                  <c:v>513.71345632333782</c:v>
                </c:pt>
                <c:pt idx="15873" formatCode="0.00">
                  <c:v>512.99885418933627</c:v>
                </c:pt>
                <c:pt idx="15874" formatCode="0.00">
                  <c:v>513.50318752725696</c:v>
                </c:pt>
                <c:pt idx="15875" formatCode="0.00">
                  <c:v>513.62656191308156</c:v>
                </c:pt>
                <c:pt idx="15876" formatCode="0.00">
                  <c:v>514.10380962800889</c:v>
                </c:pt>
                <c:pt idx="15877" formatCode="0.00">
                  <c:v>514.38285100788789</c:v>
                </c:pt>
                <c:pt idx="15878" formatCode="0.00">
                  <c:v>514.86316465422624</c:v>
                </c:pt>
                <c:pt idx="15879" formatCode="0.00">
                  <c:v>515.23133773087079</c:v>
                </c:pt>
                <c:pt idx="15880" formatCode="0.00">
                  <c:v>515.72513121972713</c:v>
                </c:pt>
                <c:pt idx="15881" formatCode="0.00">
                  <c:v>516.85056065284527</c:v>
                </c:pt>
                <c:pt idx="15882" formatCode="0.00">
                  <c:v>516.74384566129402</c:v>
                </c:pt>
                <c:pt idx="15883" formatCode="0.00">
                  <c:v>515.02250696440422</c:v>
                </c:pt>
                <c:pt idx="15884" formatCode="0.00">
                  <c:v>514.89021238938062</c:v>
                </c:pt>
                <c:pt idx="15885" formatCode="0.00">
                  <c:v>515.52218548030112</c:v>
                </c:pt>
                <c:pt idx="15886" formatCode="0.00">
                  <c:v>516.02961129568109</c:v>
                </c:pt>
                <c:pt idx="15887" formatCode="0.00">
                  <c:v>516.76050830564793</c:v>
                </c:pt>
                <c:pt idx="15888" formatCode="0.00">
                  <c:v>516.76366430469443</c:v>
                </c:pt>
                <c:pt idx="15889" formatCode="0.00">
                  <c:v>517.73503765227031</c:v>
                </c:pt>
                <c:pt idx="15890" formatCode="0.00">
                  <c:v>518.1119156893119</c:v>
                </c:pt>
                <c:pt idx="15891" formatCode="0.00">
                  <c:v>518.09292482865362</c:v>
                </c:pt>
                <c:pt idx="15892" formatCode="0.00">
                  <c:v>518.56818763796912</c:v>
                </c:pt>
                <c:pt idx="15893" formatCode="0.00">
                  <c:v>518.19057936507943</c:v>
                </c:pt>
                <c:pt idx="15894" formatCode="0.00">
                  <c:v>516.09169249394688</c:v>
                </c:pt>
                <c:pt idx="15895" formatCode="0.00">
                  <c:v>514.5166255767964</c:v>
                </c:pt>
                <c:pt idx="15896" formatCode="0.00">
                  <c:v>514.24397170432121</c:v>
                </c:pt>
                <c:pt idx="15897" formatCode="0.00">
                  <c:v>514.97283803895823</c:v>
                </c:pt>
                <c:pt idx="15898" formatCode="0.00">
                  <c:v>514.82241997383346</c:v>
                </c:pt>
                <c:pt idx="15899" formatCode="0.00">
                  <c:v>513.34506933911166</c:v>
                </c:pt>
                <c:pt idx="15900" formatCode="0.00">
                  <c:v>513.57672866709879</c:v>
                </c:pt>
                <c:pt idx="15901" formatCode="0.00">
                  <c:v>184.93126416684223</c:v>
                </c:pt>
                <c:pt idx="15902" formatCode="0.00">
                  <c:v>82.921376963350795</c:v>
                </c:pt>
                <c:pt idx="15903" formatCode="0.00">
                  <c:v>96.823754043268252</c:v>
                </c:pt>
                <c:pt idx="15904" formatCode="0.00">
                  <c:v>225.20584940411706</c:v>
                </c:pt>
                <c:pt idx="15905" formatCode="0.00">
                  <c:v>82.994351981351997</c:v>
                </c:pt>
                <c:pt idx="15906" formatCode="0.00">
                  <c:v>56.352688224141588</c:v>
                </c:pt>
                <c:pt idx="15907" formatCode="0.00">
                  <c:v>53.09054629629631</c:v>
                </c:pt>
                <c:pt idx="15908" formatCode="0.00">
                  <c:v>71.280838349821082</c:v>
                </c:pt>
                <c:pt idx="15909" formatCode="0.00">
                  <c:v>85.601074167720199</c:v>
                </c:pt>
                <c:pt idx="15910" formatCode="0.00">
                  <c:v>93.59747729672651</c:v>
                </c:pt>
                <c:pt idx="15911" formatCode="0.00">
                  <c:v>99.810669491525445</c:v>
                </c:pt>
                <c:pt idx="15912" formatCode="0.00">
                  <c:v>104.21323394300299</c:v>
                </c:pt>
                <c:pt idx="15913" formatCode="0.00">
                  <c:v>107.88639880444067</c:v>
                </c:pt>
                <c:pt idx="15914" formatCode="0.00">
                  <c:v>111.35215559365625</c:v>
                </c:pt>
                <c:pt idx="15915" formatCode="0.00">
                  <c:v>115.14203225806455</c:v>
                </c:pt>
                <c:pt idx="15916" formatCode="0.00">
                  <c:v>119.4921756581787</c:v>
                </c:pt>
                <c:pt idx="15917" formatCode="0.00">
                  <c:v>124.17266204506069</c:v>
                </c:pt>
                <c:pt idx="15918" formatCode="0.00">
                  <c:v>128.91291306237775</c:v>
                </c:pt>
                <c:pt idx="15919" formatCode="0.00">
                  <c:v>133.54081413612568</c:v>
                </c:pt>
                <c:pt idx="15920" formatCode="0.00">
                  <c:v>137.837649737303</c:v>
                </c:pt>
                <c:pt idx="15921" formatCode="0.00">
                  <c:v>141.99376923076923</c:v>
                </c:pt>
                <c:pt idx="15922" formatCode="0.00">
                  <c:v>146.05546635782045</c:v>
                </c:pt>
                <c:pt idx="15923" formatCode="0.00">
                  <c:v>149.82940106241705</c:v>
                </c:pt>
                <c:pt idx="15924" formatCode="0.00">
                  <c:v>153.33085872945361</c:v>
                </c:pt>
                <c:pt idx="15925" formatCode="0.00">
                  <c:v>157.27776487630939</c:v>
                </c:pt>
                <c:pt idx="15926" formatCode="0.00">
                  <c:v>160.49444836835053</c:v>
                </c:pt>
                <c:pt idx="15927" formatCode="0.00">
                  <c:v>163.72987962340284</c:v>
                </c:pt>
                <c:pt idx="15928" formatCode="0.00">
                  <c:v>169.68153932584272</c:v>
                </c:pt>
                <c:pt idx="15929" formatCode="0.00">
                  <c:v>172.8813854987616</c:v>
                </c:pt>
                <c:pt idx="15930" formatCode="0.00">
                  <c:v>176.12525180505418</c:v>
                </c:pt>
                <c:pt idx="15931" formatCode="0.00">
                  <c:v>179.04407344632767</c:v>
                </c:pt>
                <c:pt idx="15932" formatCode="0.00">
                  <c:v>181.91715913200724</c:v>
                </c:pt>
                <c:pt idx="15933" formatCode="0.00">
                  <c:v>185.01424069478912</c:v>
                </c:pt>
                <c:pt idx="15934" formatCode="0.00">
                  <c:v>188.3439748427673</c:v>
                </c:pt>
                <c:pt idx="15935" formatCode="0.00">
                  <c:v>191.86679464285717</c:v>
                </c:pt>
                <c:pt idx="15936" formatCode="0.00">
                  <c:v>195.33153410097432</c:v>
                </c:pt>
                <c:pt idx="15937" formatCode="0.00">
                  <c:v>199.20577108433739</c:v>
                </c:pt>
                <c:pt idx="15938" formatCode="0.00">
                  <c:v>203.20158131487895</c:v>
                </c:pt>
                <c:pt idx="15939" formatCode="0.00">
                  <c:v>206.65628421951743</c:v>
                </c:pt>
                <c:pt idx="15940" formatCode="0.00">
                  <c:v>210.57670166913167</c:v>
                </c:pt>
                <c:pt idx="15941" formatCode="0.00">
                  <c:v>214.20770600544049</c:v>
                </c:pt>
                <c:pt idx="15942" formatCode="0.00">
                  <c:v>218.1440538349616</c:v>
                </c:pt>
                <c:pt idx="15943" formatCode="0.00">
                  <c:v>221.3257580511974</c:v>
                </c:pt>
                <c:pt idx="15944" formatCode="0.00">
                  <c:v>225.11856582460467</c:v>
                </c:pt>
                <c:pt idx="15945" formatCode="0.00">
                  <c:v>227.95636536495607</c:v>
                </c:pt>
                <c:pt idx="15946" formatCode="0.00">
                  <c:v>230.16502288516551</c:v>
                </c:pt>
                <c:pt idx="15947" formatCode="0.00">
                  <c:v>231.46745261437908</c:v>
                </c:pt>
                <c:pt idx="15948" formatCode="0.00">
                  <c:v>234.3441074583933</c:v>
                </c:pt>
                <c:pt idx="15949" formatCode="0.00">
                  <c:v>237.5699541890219</c:v>
                </c:pt>
                <c:pt idx="15950" formatCode="0.00">
                  <c:v>240.6812931893688</c:v>
                </c:pt>
                <c:pt idx="15951" formatCode="0.00">
                  <c:v>243.67987526074265</c:v>
                </c:pt>
                <c:pt idx="15952" formatCode="0.00">
                  <c:v>246.18333542976941</c:v>
                </c:pt>
                <c:pt idx="15953" formatCode="0.00">
                  <c:v>249.87227954497578</c:v>
                </c:pt>
                <c:pt idx="15954" formatCode="0.00">
                  <c:v>253.4510690239255</c:v>
                </c:pt>
                <c:pt idx="15955" formatCode="0.00">
                  <c:v>257.00768085106381</c:v>
                </c:pt>
                <c:pt idx="15956" formatCode="0.00">
                  <c:v>259.92643890434408</c:v>
                </c:pt>
                <c:pt idx="15957" formatCode="0.00">
                  <c:v>265.18755876022385</c:v>
                </c:pt>
                <c:pt idx="15958" formatCode="0.00">
                  <c:v>271.57847619047624</c:v>
                </c:pt>
                <c:pt idx="15959" formatCode="0.00">
                  <c:v>276.17727328111403</c:v>
                </c:pt>
                <c:pt idx="15960" formatCode="0.00">
                  <c:v>282.22637997376478</c:v>
                </c:pt>
                <c:pt idx="15961" formatCode="0.00">
                  <c:v>288.78705536028122</c:v>
                </c:pt>
                <c:pt idx="15962" formatCode="0.00">
                  <c:v>295.65428035320082</c:v>
                </c:pt>
                <c:pt idx="15963" formatCode="0.00">
                  <c:v>303.87885365853657</c:v>
                </c:pt>
                <c:pt idx="15964" formatCode="0.00">
                  <c:v>311.39877154308618</c:v>
                </c:pt>
                <c:pt idx="15965" formatCode="0.00">
                  <c:v>318.44593091884639</c:v>
                </c:pt>
                <c:pt idx="15966" formatCode="0.00">
                  <c:v>324.85557181328545</c:v>
                </c:pt>
                <c:pt idx="15967" formatCode="0.00">
                  <c:v>330.68064308246954</c:v>
                </c:pt>
                <c:pt idx="15968" formatCode="0.00">
                  <c:v>336.92646153846152</c:v>
                </c:pt>
                <c:pt idx="15969" formatCode="0.00">
                  <c:v>341.96611080835601</c:v>
                </c:pt>
                <c:pt idx="15970" formatCode="0.00">
                  <c:v>346.37372486893099</c:v>
                </c:pt>
                <c:pt idx="15971" formatCode="0.00">
                  <c:v>350.77226349496806</c:v>
                </c:pt>
                <c:pt idx="15972" formatCode="0.00">
                  <c:v>355.28698989898993</c:v>
                </c:pt>
                <c:pt idx="15973" formatCode="0.00">
                  <c:v>360.16814061779627</c:v>
                </c:pt>
                <c:pt idx="15974" formatCode="0.00">
                  <c:v>365.26219018972699</c:v>
                </c:pt>
                <c:pt idx="15975" formatCode="0.00">
                  <c:v>370.86781997677122</c:v>
                </c:pt>
                <c:pt idx="15976" formatCode="0.00">
                  <c:v>375.60050873922165</c:v>
                </c:pt>
                <c:pt idx="15977" formatCode="0.00">
                  <c:v>379.6955192802057</c:v>
                </c:pt>
                <c:pt idx="15978" formatCode="0.00">
                  <c:v>383.23112001875296</c:v>
                </c:pt>
                <c:pt idx="15979" formatCode="0.00">
                  <c:v>386.79307518796992</c:v>
                </c:pt>
                <c:pt idx="15980" formatCode="0.00">
                  <c:v>390.47182352941172</c:v>
                </c:pt>
                <c:pt idx="15981" formatCode="0.00">
                  <c:v>393.67472665255229</c:v>
                </c:pt>
                <c:pt idx="15982" formatCode="0.00">
                  <c:v>396.25847803617569</c:v>
                </c:pt>
                <c:pt idx="15983" formatCode="0.00">
                  <c:v>399.20864708635617</c:v>
                </c:pt>
                <c:pt idx="15984" formatCode="0.00">
                  <c:v>401.45801397949674</c:v>
                </c:pt>
                <c:pt idx="15985" formatCode="0.00">
                  <c:v>404.27359272979857</c:v>
                </c:pt>
                <c:pt idx="15986" formatCode="0.00">
                  <c:v>406.63081609195405</c:v>
                </c:pt>
                <c:pt idx="15987" formatCode="0.00">
                  <c:v>408.54374470507861</c:v>
                </c:pt>
                <c:pt idx="15988" formatCode="0.00">
                  <c:v>410.95956917885269</c:v>
                </c:pt>
                <c:pt idx="15989" formatCode="0.00">
                  <c:v>413.04651146737916</c:v>
                </c:pt>
                <c:pt idx="15990" formatCode="0.00">
                  <c:v>415.08638034376378</c:v>
                </c:pt>
                <c:pt idx="15991" formatCode="0.00">
                  <c:v>417.46906192760576</c:v>
                </c:pt>
                <c:pt idx="15992" formatCode="0.00">
                  <c:v>420.4667996545769</c:v>
                </c:pt>
                <c:pt idx="15993" formatCode="0.00">
                  <c:v>422.5486225930681</c:v>
                </c:pt>
                <c:pt idx="15994" formatCode="0.00">
                  <c:v>425.30896174282674</c:v>
                </c:pt>
                <c:pt idx="15995" formatCode="0.00">
                  <c:v>427.14483552352692</c:v>
                </c:pt>
                <c:pt idx="15996" formatCode="0.00">
                  <c:v>429.63588135593227</c:v>
                </c:pt>
                <c:pt idx="15997" formatCode="0.00">
                  <c:v>431.10586775631498</c:v>
                </c:pt>
                <c:pt idx="15998" formatCode="0.00">
                  <c:v>432.45182978723409</c:v>
                </c:pt>
                <c:pt idx="15999" formatCode="0.00">
                  <c:v>434.11466417751228</c:v>
                </c:pt>
                <c:pt idx="16000" formatCode="0.00">
                  <c:v>435.69380548414733</c:v>
                </c:pt>
                <c:pt idx="16001" formatCode="0.00">
                  <c:v>436.3855236864772</c:v>
                </c:pt>
                <c:pt idx="16002" formatCode="0.00">
                  <c:v>437.4618206016014</c:v>
                </c:pt>
                <c:pt idx="16003" formatCode="0.00">
                  <c:v>442.42379965232504</c:v>
                </c:pt>
                <c:pt idx="16004" formatCode="0.00">
                  <c:v>443.73665262928216</c:v>
                </c:pt>
                <c:pt idx="16005" formatCode="0.00">
                  <c:v>444.85316663012497</c:v>
                </c:pt>
                <c:pt idx="16006" formatCode="0.00">
                  <c:v>446.11326443367125</c:v>
                </c:pt>
                <c:pt idx="16007" formatCode="0.00">
                  <c:v>447.3676743464776</c:v>
                </c:pt>
                <c:pt idx="16008" formatCode="0.00">
                  <c:v>448.75197058823534</c:v>
                </c:pt>
                <c:pt idx="16009" formatCode="0.00">
                  <c:v>449.40605711086232</c:v>
                </c:pt>
                <c:pt idx="16010" formatCode="0.00">
                  <c:v>450.73503466126499</c:v>
                </c:pt>
                <c:pt idx="16011" formatCode="0.00">
                  <c:v>451.56164253393666</c:v>
                </c:pt>
                <c:pt idx="16012" formatCode="0.00">
                  <c:v>451.83024216265335</c:v>
                </c:pt>
                <c:pt idx="16013" formatCode="0.00">
                  <c:v>453.98289051094889</c:v>
                </c:pt>
                <c:pt idx="16014" formatCode="0.00">
                  <c:v>455.50612714776628</c:v>
                </c:pt>
                <c:pt idx="16015" formatCode="0.00">
                  <c:v>457.1862229123534</c:v>
                </c:pt>
                <c:pt idx="16016" formatCode="0.00">
                  <c:v>459.15099076212476</c:v>
                </c:pt>
                <c:pt idx="16017" formatCode="0.00">
                  <c:v>460.49363992580572</c:v>
                </c:pt>
                <c:pt idx="16018" formatCode="0.00">
                  <c:v>461.59117589576545</c:v>
                </c:pt>
                <c:pt idx="16019" formatCode="0.00">
                  <c:v>463.48322419430173</c:v>
                </c:pt>
                <c:pt idx="16020" formatCode="0.00">
                  <c:v>464.43914302461906</c:v>
                </c:pt>
                <c:pt idx="16021" formatCode="0.00">
                  <c:v>465.95297175141246</c:v>
                </c:pt>
                <c:pt idx="16022" formatCode="0.00">
                  <c:v>467.508983935743</c:v>
                </c:pt>
                <c:pt idx="16023" formatCode="0.00">
                  <c:v>469.27497817836814</c:v>
                </c:pt>
                <c:pt idx="16024" formatCode="0.00">
                  <c:v>470.46194072839802</c:v>
                </c:pt>
                <c:pt idx="16025" formatCode="0.00">
                  <c:v>471.62456235069283</c:v>
                </c:pt>
                <c:pt idx="16026" formatCode="0.00">
                  <c:v>472.57385289889794</c:v>
                </c:pt>
                <c:pt idx="16027" formatCode="0.00">
                  <c:v>473.66906242497004</c:v>
                </c:pt>
                <c:pt idx="16028" formatCode="0.00">
                  <c:v>474.02982692307683</c:v>
                </c:pt>
                <c:pt idx="16029" formatCode="0.00">
                  <c:v>473.66906242497004</c:v>
                </c:pt>
                <c:pt idx="16030" formatCode="0.00">
                  <c:v>474.58502680066999</c:v>
                </c:pt>
                <c:pt idx="16031" formatCode="0.00">
                  <c:v>475.5282453549309</c:v>
                </c:pt>
                <c:pt idx="16032" formatCode="0.00">
                  <c:v>476.27335502958584</c:v>
                </c:pt>
                <c:pt idx="16033" formatCode="0.00">
                  <c:v>476.5677736335914</c:v>
                </c:pt>
                <c:pt idx="16034" formatCode="0.00">
                  <c:v>477.4361840334185</c:v>
                </c:pt>
                <c:pt idx="16035" formatCode="0.00">
                  <c:v>477.43747856979144</c:v>
                </c:pt>
                <c:pt idx="16036" formatCode="0.00">
                  <c:v>479.0706229138475</c:v>
                </c:pt>
                <c:pt idx="16037" formatCode="0.00">
                  <c:v>479.38944316163418</c:v>
                </c:pt>
                <c:pt idx="16038" formatCode="0.00">
                  <c:v>479.94329109214272</c:v>
                </c:pt>
                <c:pt idx="16039" formatCode="0.00">
                  <c:v>480.32230282754165</c:v>
                </c:pt>
                <c:pt idx="16040" formatCode="0.00">
                  <c:v>480.57094631444397</c:v>
                </c:pt>
                <c:pt idx="16041" formatCode="0.00">
                  <c:v>481.57447195276256</c:v>
                </c:pt>
                <c:pt idx="16042" formatCode="0.00">
                  <c:v>481.75368257956444</c:v>
                </c:pt>
                <c:pt idx="16043" formatCode="0.00">
                  <c:v>481.59221102066374</c:v>
                </c:pt>
                <c:pt idx="16044" formatCode="0.00">
                  <c:v>481.77857274247492</c:v>
                </c:pt>
                <c:pt idx="16045" formatCode="0.00">
                  <c:v>481.22553148614611</c:v>
                </c:pt>
                <c:pt idx="16046" formatCode="0.00">
                  <c:v>481.07894218189494</c:v>
                </c:pt>
                <c:pt idx="16047" formatCode="0.00">
                  <c:v>481.75796288441148</c:v>
                </c:pt>
                <c:pt idx="16048" formatCode="0.00">
                  <c:v>481.73825597269627</c:v>
                </c:pt>
                <c:pt idx="16049" formatCode="0.00">
                  <c:v>482.13789261168387</c:v>
                </c:pt>
                <c:pt idx="16050" formatCode="0.00">
                  <c:v>482.4346216216216</c:v>
                </c:pt>
                <c:pt idx="16051" formatCode="0.00">
                  <c:v>482.5293043478261</c:v>
                </c:pt>
                <c:pt idx="16052" formatCode="0.00">
                  <c:v>482.2643661202186</c:v>
                </c:pt>
                <c:pt idx="16053" formatCode="0.00">
                  <c:v>481.99651648351647</c:v>
                </c:pt>
                <c:pt idx="16054" formatCode="0.00">
                  <c:v>482.31001327433631</c:v>
                </c:pt>
                <c:pt idx="16055" formatCode="0.00">
                  <c:v>482.73944241479171</c:v>
                </c:pt>
                <c:pt idx="16056" formatCode="0.00">
                  <c:v>483.19629596412557</c:v>
                </c:pt>
                <c:pt idx="16057" formatCode="0.00">
                  <c:v>483.40133746898272</c:v>
                </c:pt>
                <c:pt idx="16058" formatCode="0.00">
                  <c:v>483.65188888888883</c:v>
                </c:pt>
                <c:pt idx="16059" formatCode="0.00">
                  <c:v>484.27052393980847</c:v>
                </c:pt>
                <c:pt idx="16060" formatCode="0.00">
                  <c:v>484.67600366300371</c:v>
                </c:pt>
                <c:pt idx="16061" formatCode="0.00">
                  <c:v>485.06371297148121</c:v>
                </c:pt>
                <c:pt idx="16062" formatCode="0.00">
                  <c:v>485.6345093468729</c:v>
                </c:pt>
                <c:pt idx="16063" formatCode="0.00">
                  <c:v>485.94355555555563</c:v>
                </c:pt>
                <c:pt idx="16064" formatCode="0.00">
                  <c:v>486.87364621106462</c:v>
                </c:pt>
                <c:pt idx="16065" formatCode="0.00">
                  <c:v>487.82985707624164</c:v>
                </c:pt>
                <c:pt idx="16066" formatCode="0.00">
                  <c:v>487.88142105263165</c:v>
                </c:pt>
                <c:pt idx="16067" formatCode="0.00">
                  <c:v>490.27584306826185</c:v>
                </c:pt>
                <c:pt idx="16068" formatCode="0.00">
                  <c:v>490.60417647058824</c:v>
                </c:pt>
                <c:pt idx="16069" formatCode="0.00">
                  <c:v>490.41899905526685</c:v>
                </c:pt>
                <c:pt idx="16070" formatCode="0.00">
                  <c:v>490.74048815165884</c:v>
                </c:pt>
                <c:pt idx="16071" formatCode="0.00">
                  <c:v>491.85802020442117</c:v>
                </c:pt>
                <c:pt idx="16072" formatCode="0.00">
                  <c:v>491.92404221321254</c:v>
                </c:pt>
                <c:pt idx="16073" formatCode="0.00">
                  <c:v>492.39976083313388</c:v>
                </c:pt>
                <c:pt idx="16074" formatCode="0.00">
                  <c:v>492.97827277096854</c:v>
                </c:pt>
                <c:pt idx="16075" formatCode="0.00">
                  <c:v>493.06710942395756</c:v>
                </c:pt>
                <c:pt idx="16076" formatCode="0.00">
                  <c:v>492.89418811881188</c:v>
                </c:pt>
                <c:pt idx="16077" formatCode="0.00">
                  <c:v>492.48241489361709</c:v>
                </c:pt>
                <c:pt idx="16078" formatCode="0.00">
                  <c:v>491.95541471086381</c:v>
                </c:pt>
                <c:pt idx="16079" formatCode="0.00">
                  <c:v>491.55156382978731</c:v>
                </c:pt>
                <c:pt idx="16080" formatCode="0.00">
                  <c:v>491.18678711078928</c:v>
                </c:pt>
                <c:pt idx="16081" formatCode="0.00">
                  <c:v>490.30902888086644</c:v>
                </c:pt>
                <c:pt idx="16082" formatCode="0.00">
                  <c:v>489.42634613538178</c:v>
                </c:pt>
                <c:pt idx="16083" formatCode="0.00">
                  <c:v>489.39510702341141</c:v>
                </c:pt>
                <c:pt idx="16084" formatCode="0.00">
                  <c:v>488.48453700189759</c:v>
                </c:pt>
                <c:pt idx="16085" formatCode="0.00">
                  <c:v>488.57871227411414</c:v>
                </c:pt>
                <c:pt idx="16086" formatCode="0.00">
                  <c:v>488.72490365910153</c:v>
                </c:pt>
                <c:pt idx="16087" formatCode="0.00">
                  <c:v>488.15218702900199</c:v>
                </c:pt>
                <c:pt idx="16088" formatCode="0.00">
                  <c:v>488.31709817608646</c:v>
                </c:pt>
                <c:pt idx="16089" formatCode="0.00">
                  <c:v>488.46801999111511</c:v>
                </c:pt>
                <c:pt idx="16090" formatCode="0.00">
                  <c:v>488.21038576449911</c:v>
                </c:pt>
                <c:pt idx="16091" formatCode="0.00">
                  <c:v>488.37780593109466</c:v>
                </c:pt>
                <c:pt idx="16092" formatCode="0.00">
                  <c:v>488.76055168661588</c:v>
                </c:pt>
                <c:pt idx="16093" formatCode="0.00">
                  <c:v>489.79000196377916</c:v>
                </c:pt>
                <c:pt idx="16094" formatCode="0.00">
                  <c:v>490.37571297509834</c:v>
                </c:pt>
                <c:pt idx="16095" formatCode="0.00">
                  <c:v>490.12974682990819</c:v>
                </c:pt>
                <c:pt idx="16096" formatCode="0.00">
                  <c:v>489.95292545494408</c:v>
                </c:pt>
                <c:pt idx="16097" formatCode="0.00">
                  <c:v>489.8688855885589</c:v>
                </c:pt>
                <c:pt idx="16098" formatCode="0.00">
                  <c:v>490.16991254416968</c:v>
                </c:pt>
                <c:pt idx="16099" formatCode="0.00">
                  <c:v>489.84533532934131</c:v>
                </c:pt>
                <c:pt idx="16100" formatCode="0.00">
                  <c:v>489.75686981720906</c:v>
                </c:pt>
                <c:pt idx="16101" formatCode="0.00">
                  <c:v>489.77224680564893</c:v>
                </c:pt>
                <c:pt idx="16102" formatCode="0.00">
                  <c:v>489.80637539432183</c:v>
                </c:pt>
                <c:pt idx="16103" formatCode="0.00">
                  <c:v>490.29879519710016</c:v>
                </c:pt>
                <c:pt idx="16104" formatCode="0.00">
                  <c:v>490.62335267349266</c:v>
                </c:pt>
                <c:pt idx="16105" formatCode="0.00">
                  <c:v>491.51162763037513</c:v>
                </c:pt>
                <c:pt idx="16106" formatCode="0.00">
                  <c:v>492.30953033088241</c:v>
                </c:pt>
                <c:pt idx="16107" formatCode="0.00">
                  <c:v>493.15849227576672</c:v>
                </c:pt>
                <c:pt idx="16108" formatCode="0.00">
                  <c:v>493.62571676300576</c:v>
                </c:pt>
                <c:pt idx="16109" formatCode="0.00">
                  <c:v>494.34420945319738</c:v>
                </c:pt>
                <c:pt idx="16110" formatCode="0.00">
                  <c:v>495.36957925272685</c:v>
                </c:pt>
                <c:pt idx="16111" formatCode="0.00">
                  <c:v>495.59100511508944</c:v>
                </c:pt>
                <c:pt idx="16112" formatCode="0.00">
                  <c:v>495.70159138533182</c:v>
                </c:pt>
                <c:pt idx="16113" formatCode="0.00">
                  <c:v>497.0790135292745</c:v>
                </c:pt>
                <c:pt idx="16114" formatCode="0.00">
                  <c:v>494.87271055088701</c:v>
                </c:pt>
                <c:pt idx="16115" formatCode="0.00">
                  <c:v>489.34244197992064</c:v>
                </c:pt>
                <c:pt idx="16116" formatCode="0.00">
                  <c:v>483.41314015416964</c:v>
                </c:pt>
                <c:pt idx="16117" formatCode="0.00">
                  <c:v>481.70841841982235</c:v>
                </c:pt>
                <c:pt idx="16118" formatCode="0.00">
                  <c:v>481.29675848350104</c:v>
                </c:pt>
                <c:pt idx="16119" formatCode="0.00">
                  <c:v>480.73170604782007</c:v>
                </c:pt>
                <c:pt idx="16120" formatCode="0.00">
                  <c:v>480.82227230046942</c:v>
                </c:pt>
                <c:pt idx="16121" formatCode="0.00">
                  <c:v>479.99972462406021</c:v>
                </c:pt>
                <c:pt idx="16122" formatCode="0.00">
                  <c:v>477.65575634995292</c:v>
                </c:pt>
                <c:pt idx="16123" formatCode="0.00">
                  <c:v>474.3953529411765</c:v>
                </c:pt>
                <c:pt idx="16124" formatCode="0.00">
                  <c:v>471.93652941176475</c:v>
                </c:pt>
                <c:pt idx="16125" formatCode="0.00">
                  <c:v>470.27898495533623</c:v>
                </c:pt>
                <c:pt idx="16126" formatCode="0.00">
                  <c:v>467.47940826873383</c:v>
                </c:pt>
                <c:pt idx="16127" formatCode="0.00">
                  <c:v>462.89166354044551</c:v>
                </c:pt>
                <c:pt idx="16128" formatCode="0.00">
                  <c:v>458.12995906432758</c:v>
                </c:pt>
                <c:pt idx="16129" formatCode="0.00">
                  <c:v>455.70392605551666</c:v>
                </c:pt>
                <c:pt idx="16130" formatCode="0.00">
                  <c:v>454.16911912517452</c:v>
                </c:pt>
                <c:pt idx="16131" formatCode="0.00">
                  <c:v>452.55092623521233</c:v>
                </c:pt>
                <c:pt idx="16132" formatCode="0.00">
                  <c:v>451.36593438077631</c:v>
                </c:pt>
                <c:pt idx="16133" formatCode="0.00">
                  <c:v>450.43793667971448</c:v>
                </c:pt>
                <c:pt idx="16134" formatCode="0.00">
                  <c:v>451.55874638844307</c:v>
                </c:pt>
                <c:pt idx="16135" formatCode="0.00">
                  <c:v>455.14985050136738</c:v>
                </c:pt>
                <c:pt idx="16136" formatCode="0.00">
                  <c:v>456.9865467756585</c:v>
                </c:pt>
                <c:pt idx="16137" formatCode="0.00">
                  <c:v>458.90327149321269</c:v>
                </c:pt>
                <c:pt idx="16138" formatCode="0.00">
                  <c:v>461.53409181141444</c:v>
                </c:pt>
                <c:pt idx="16139" formatCode="0.00">
                  <c:v>463.34640837460603</c:v>
                </c:pt>
                <c:pt idx="16140" formatCode="0.00">
                  <c:v>464.4259213483146</c:v>
                </c:pt>
                <c:pt idx="16141" formatCode="0.00">
                  <c:v>466.82987612208262</c:v>
                </c:pt>
                <c:pt idx="16142" formatCode="0.00">
                  <c:v>468.07829055418443</c:v>
                </c:pt>
                <c:pt idx="16143" formatCode="0.00">
                  <c:v>469.09328705987889</c:v>
                </c:pt>
                <c:pt idx="16144" formatCode="0.00">
                  <c:v>470.67349382716048</c:v>
                </c:pt>
                <c:pt idx="16145" formatCode="0.00">
                  <c:v>470.2894930399641</c:v>
                </c:pt>
                <c:pt idx="16146" formatCode="0.00">
                  <c:v>470.48579676258998</c:v>
                </c:pt>
                <c:pt idx="16147" formatCode="0.00">
                  <c:v>471.19137047040294</c:v>
                </c:pt>
                <c:pt idx="16148" formatCode="0.00">
                  <c:v>471.99148129788199</c:v>
                </c:pt>
                <c:pt idx="16149" formatCode="0.00">
                  <c:v>472.71821209386292</c:v>
                </c:pt>
                <c:pt idx="16150" formatCode="0.00">
                  <c:v>472.90084730065513</c:v>
                </c:pt>
                <c:pt idx="16151" formatCode="0.00">
                  <c:v>473.2132262443439</c:v>
                </c:pt>
                <c:pt idx="16152" formatCode="0.00">
                  <c:v>473.552637599094</c:v>
                </c:pt>
                <c:pt idx="16153" formatCode="0.00">
                  <c:v>472.6059203539823</c:v>
                </c:pt>
                <c:pt idx="16154" formatCode="0.00">
                  <c:v>472.44587142208093</c:v>
                </c:pt>
                <c:pt idx="16155" formatCode="0.00">
                  <c:v>472.03528792358429</c:v>
                </c:pt>
                <c:pt idx="16156" formatCode="0.00">
                  <c:v>471.24808652094714</c:v>
                </c:pt>
                <c:pt idx="16157" formatCode="0.00">
                  <c:v>470.07941604010023</c:v>
                </c:pt>
                <c:pt idx="16158" formatCode="0.00">
                  <c:v>468.94049658002746</c:v>
                </c:pt>
                <c:pt idx="16159" formatCode="0.00">
                  <c:v>467.50318712916481</c:v>
                </c:pt>
                <c:pt idx="16160" formatCode="0.00">
                  <c:v>466.36068211920531</c:v>
                </c:pt>
                <c:pt idx="16161" formatCode="0.00">
                  <c:v>465.92442857142862</c:v>
                </c:pt>
                <c:pt idx="16162" formatCode="0.00">
                  <c:v>465.15641262580061</c:v>
                </c:pt>
                <c:pt idx="16163" formatCode="0.00">
                  <c:v>464.49698169336386</c:v>
                </c:pt>
                <c:pt idx="16164" formatCode="0.00">
                  <c:v>463.60054863813235</c:v>
                </c:pt>
                <c:pt idx="16165" formatCode="0.00">
                  <c:v>465.63124633699636</c:v>
                </c:pt>
                <c:pt idx="16166" formatCode="0.00">
                  <c:v>465.47532249198349</c:v>
                </c:pt>
                <c:pt idx="16167" formatCode="0.00">
                  <c:v>465.31925572868926</c:v>
                </c:pt>
                <c:pt idx="16168" formatCode="0.00">
                  <c:v>465.06719340054991</c:v>
                </c:pt>
                <c:pt idx="16169" formatCode="0.00">
                  <c:v>465.17813866605547</c:v>
                </c:pt>
                <c:pt idx="16170" formatCode="0.00">
                  <c:v>464.42177836351135</c:v>
                </c:pt>
                <c:pt idx="16171" formatCode="0.00">
                  <c:v>462.53087760715107</c:v>
                </c:pt>
                <c:pt idx="16172" formatCode="0.00">
                  <c:v>446.60301599268905</c:v>
                </c:pt>
                <c:pt idx="16173" formatCode="0.00">
                  <c:v>408.52378075351794</c:v>
                </c:pt>
                <c:pt idx="16174" formatCode="0.00">
                  <c:v>408.52037463126851</c:v>
                </c:pt>
                <c:pt idx="16175" formatCode="0.00">
                  <c:v>407.82747040145154</c:v>
                </c:pt>
                <c:pt idx="16176" formatCode="0.00">
                  <c:v>400.76294342611448</c:v>
                </c:pt>
                <c:pt idx="16177" formatCode="0.00">
                  <c:v>392.95506492335443</c:v>
                </c:pt>
                <c:pt idx="16178" formatCode="0.00">
                  <c:v>389.09247392086331</c:v>
                </c:pt>
              </c:numCache>
            </c:numRef>
          </c:val>
          <c:smooth val="0"/>
          <c:extLst>
            <c:ext xmlns:c16="http://schemas.microsoft.com/office/drawing/2014/chart" uri="{C3380CC4-5D6E-409C-BE32-E72D297353CC}">
              <c16:uniqueId val="{00000002-E0AC-4128-824C-06724C508328}"/>
            </c:ext>
          </c:extLst>
        </c:ser>
        <c:ser>
          <c:idx val="3"/>
          <c:order val="3"/>
          <c:tx>
            <c:v>Station 4</c:v>
          </c:tx>
          <c:spPr>
            <a:ln w="22225">
              <a:solidFill>
                <a:srgbClr val="455CBF"/>
              </a:solidFill>
            </a:ln>
          </c:spPr>
          <c:marker>
            <c:symbol val="none"/>
          </c:marker>
          <c:cat>
            <c:numRef>
              <c:f>'Sites 1-4 Cl'!$A$3:$A$16186</c:f>
              <c:numCache>
                <c:formatCode>m/d/yyyy\ h:mm</c:formatCode>
                <c:ptCount val="16184"/>
                <c:pt idx="0">
                  <c:v>42283.416666666664</c:v>
                </c:pt>
                <c:pt idx="1">
                  <c:v>42283.4375</c:v>
                </c:pt>
                <c:pt idx="2">
                  <c:v>42283.458333333336</c:v>
                </c:pt>
                <c:pt idx="3">
                  <c:v>42283.479166666664</c:v>
                </c:pt>
                <c:pt idx="4">
                  <c:v>42283.5</c:v>
                </c:pt>
                <c:pt idx="5">
                  <c:v>42283.520833333336</c:v>
                </c:pt>
                <c:pt idx="6">
                  <c:v>42283.541666666664</c:v>
                </c:pt>
                <c:pt idx="7">
                  <c:v>42283.5625</c:v>
                </c:pt>
                <c:pt idx="8">
                  <c:v>42283.583333333336</c:v>
                </c:pt>
                <c:pt idx="9">
                  <c:v>42283.604166666664</c:v>
                </c:pt>
                <c:pt idx="10">
                  <c:v>42283.625</c:v>
                </c:pt>
                <c:pt idx="11">
                  <c:v>42283.645833333336</c:v>
                </c:pt>
                <c:pt idx="12">
                  <c:v>42283.666666666664</c:v>
                </c:pt>
                <c:pt idx="13">
                  <c:v>42283.6875</c:v>
                </c:pt>
                <c:pt idx="14">
                  <c:v>42283.708333333336</c:v>
                </c:pt>
                <c:pt idx="15">
                  <c:v>42283.729166666664</c:v>
                </c:pt>
                <c:pt idx="16">
                  <c:v>42283.75</c:v>
                </c:pt>
                <c:pt idx="17">
                  <c:v>42283.770833333336</c:v>
                </c:pt>
                <c:pt idx="18">
                  <c:v>42283.791666666664</c:v>
                </c:pt>
                <c:pt idx="19">
                  <c:v>42283.8125</c:v>
                </c:pt>
                <c:pt idx="20">
                  <c:v>42283.833333333336</c:v>
                </c:pt>
                <c:pt idx="21">
                  <c:v>42283.854166666664</c:v>
                </c:pt>
                <c:pt idx="22">
                  <c:v>42283.875</c:v>
                </c:pt>
                <c:pt idx="23">
                  <c:v>42283.895833333336</c:v>
                </c:pt>
                <c:pt idx="24">
                  <c:v>42283.916666666664</c:v>
                </c:pt>
                <c:pt idx="25">
                  <c:v>42283.9375</c:v>
                </c:pt>
                <c:pt idx="26">
                  <c:v>42283.958333333336</c:v>
                </c:pt>
                <c:pt idx="27">
                  <c:v>42283.979166666664</c:v>
                </c:pt>
                <c:pt idx="28">
                  <c:v>42284</c:v>
                </c:pt>
                <c:pt idx="29">
                  <c:v>42284.020833333336</c:v>
                </c:pt>
                <c:pt idx="30">
                  <c:v>42284.041666666664</c:v>
                </c:pt>
                <c:pt idx="31">
                  <c:v>42284.0625</c:v>
                </c:pt>
                <c:pt idx="32">
                  <c:v>42284.083333333336</c:v>
                </c:pt>
                <c:pt idx="33">
                  <c:v>42284.104166666664</c:v>
                </c:pt>
                <c:pt idx="34">
                  <c:v>42284.125</c:v>
                </c:pt>
                <c:pt idx="35">
                  <c:v>42284.145833333336</c:v>
                </c:pt>
                <c:pt idx="36">
                  <c:v>42284.166666666664</c:v>
                </c:pt>
                <c:pt idx="37">
                  <c:v>42284.1875</c:v>
                </c:pt>
                <c:pt idx="38">
                  <c:v>42284.208333333336</c:v>
                </c:pt>
                <c:pt idx="39">
                  <c:v>42284.229166666664</c:v>
                </c:pt>
                <c:pt idx="40">
                  <c:v>42284.25</c:v>
                </c:pt>
                <c:pt idx="41">
                  <c:v>42284.270833333336</c:v>
                </c:pt>
                <c:pt idx="42">
                  <c:v>42284.291666666664</c:v>
                </c:pt>
                <c:pt idx="43">
                  <c:v>42284.3125</c:v>
                </c:pt>
                <c:pt idx="44">
                  <c:v>42284.333333333336</c:v>
                </c:pt>
                <c:pt idx="45">
                  <c:v>42284.354166666664</c:v>
                </c:pt>
                <c:pt idx="46">
                  <c:v>42284.375</c:v>
                </c:pt>
                <c:pt idx="47">
                  <c:v>42284.395833333336</c:v>
                </c:pt>
                <c:pt idx="48">
                  <c:v>42284.416666666664</c:v>
                </c:pt>
                <c:pt idx="49">
                  <c:v>42284.4375</c:v>
                </c:pt>
                <c:pt idx="50">
                  <c:v>42284.458333333336</c:v>
                </c:pt>
                <c:pt idx="51">
                  <c:v>42284.479166666664</c:v>
                </c:pt>
                <c:pt idx="52">
                  <c:v>42284.5</c:v>
                </c:pt>
                <c:pt idx="53">
                  <c:v>42284.520833333336</c:v>
                </c:pt>
                <c:pt idx="54">
                  <c:v>42284.541666666664</c:v>
                </c:pt>
                <c:pt idx="55">
                  <c:v>42284.5625</c:v>
                </c:pt>
                <c:pt idx="56">
                  <c:v>42284.583333333336</c:v>
                </c:pt>
                <c:pt idx="57">
                  <c:v>42284.604166666664</c:v>
                </c:pt>
                <c:pt idx="58">
                  <c:v>42284.625</c:v>
                </c:pt>
                <c:pt idx="59">
                  <c:v>42284.645833333336</c:v>
                </c:pt>
                <c:pt idx="60">
                  <c:v>42284.666666666664</c:v>
                </c:pt>
                <c:pt idx="61">
                  <c:v>42284.6875</c:v>
                </c:pt>
                <c:pt idx="62">
                  <c:v>42284.708333333336</c:v>
                </c:pt>
                <c:pt idx="63">
                  <c:v>42284.729166666664</c:v>
                </c:pt>
                <c:pt idx="64">
                  <c:v>42284.75</c:v>
                </c:pt>
                <c:pt idx="65">
                  <c:v>42284.770833333336</c:v>
                </c:pt>
                <c:pt idx="66">
                  <c:v>42284.791666666664</c:v>
                </c:pt>
                <c:pt idx="67">
                  <c:v>42284.8125</c:v>
                </c:pt>
                <c:pt idx="68">
                  <c:v>42284.833333333336</c:v>
                </c:pt>
                <c:pt idx="69">
                  <c:v>42284.854166666664</c:v>
                </c:pt>
                <c:pt idx="70">
                  <c:v>42284.875</c:v>
                </c:pt>
                <c:pt idx="71">
                  <c:v>42284.895833333336</c:v>
                </c:pt>
                <c:pt idx="72">
                  <c:v>42284.916666666664</c:v>
                </c:pt>
                <c:pt idx="73">
                  <c:v>42284.9375</c:v>
                </c:pt>
                <c:pt idx="74">
                  <c:v>42284.958333333336</c:v>
                </c:pt>
                <c:pt idx="75">
                  <c:v>42284.979166666664</c:v>
                </c:pt>
                <c:pt idx="76">
                  <c:v>42285</c:v>
                </c:pt>
                <c:pt idx="77">
                  <c:v>42285.020833333336</c:v>
                </c:pt>
                <c:pt idx="78">
                  <c:v>42285.041666666664</c:v>
                </c:pt>
                <c:pt idx="79">
                  <c:v>42285.0625</c:v>
                </c:pt>
                <c:pt idx="80">
                  <c:v>42285.083333333336</c:v>
                </c:pt>
                <c:pt idx="81">
                  <c:v>42285.104166666664</c:v>
                </c:pt>
                <c:pt idx="82">
                  <c:v>42285.125</c:v>
                </c:pt>
                <c:pt idx="83">
                  <c:v>42285.145833333336</c:v>
                </c:pt>
                <c:pt idx="84">
                  <c:v>42285.166666666664</c:v>
                </c:pt>
                <c:pt idx="85">
                  <c:v>42285.1875</c:v>
                </c:pt>
                <c:pt idx="86">
                  <c:v>42285.208333333336</c:v>
                </c:pt>
                <c:pt idx="87">
                  <c:v>42285.229166666664</c:v>
                </c:pt>
                <c:pt idx="88">
                  <c:v>42285.25</c:v>
                </c:pt>
                <c:pt idx="89">
                  <c:v>42285.270833333336</c:v>
                </c:pt>
                <c:pt idx="90">
                  <c:v>42285.291666666664</c:v>
                </c:pt>
                <c:pt idx="91">
                  <c:v>42285.3125</c:v>
                </c:pt>
                <c:pt idx="92">
                  <c:v>42285.333333333336</c:v>
                </c:pt>
                <c:pt idx="93">
                  <c:v>42285.354166666664</c:v>
                </c:pt>
                <c:pt idx="94">
                  <c:v>42285.375</c:v>
                </c:pt>
                <c:pt idx="95">
                  <c:v>42285.395833333336</c:v>
                </c:pt>
                <c:pt idx="96">
                  <c:v>42285.416666666664</c:v>
                </c:pt>
                <c:pt idx="97">
                  <c:v>42285.4375</c:v>
                </c:pt>
                <c:pt idx="98">
                  <c:v>42285.458333333336</c:v>
                </c:pt>
                <c:pt idx="99">
                  <c:v>42285.479166666664</c:v>
                </c:pt>
                <c:pt idx="100">
                  <c:v>42285.5</c:v>
                </c:pt>
                <c:pt idx="101">
                  <c:v>42285.520833333336</c:v>
                </c:pt>
                <c:pt idx="102">
                  <c:v>42285.541666666664</c:v>
                </c:pt>
                <c:pt idx="103">
                  <c:v>42285.5625</c:v>
                </c:pt>
                <c:pt idx="104">
                  <c:v>42285.583333333336</c:v>
                </c:pt>
                <c:pt idx="105">
                  <c:v>42285.604166666664</c:v>
                </c:pt>
                <c:pt idx="106">
                  <c:v>42285.625</c:v>
                </c:pt>
                <c:pt idx="107">
                  <c:v>42285.645833333336</c:v>
                </c:pt>
                <c:pt idx="108">
                  <c:v>42285.666666666664</c:v>
                </c:pt>
                <c:pt idx="109">
                  <c:v>42285.6875</c:v>
                </c:pt>
                <c:pt idx="110">
                  <c:v>42285.708333333336</c:v>
                </c:pt>
                <c:pt idx="111">
                  <c:v>42285.729166666664</c:v>
                </c:pt>
                <c:pt idx="112">
                  <c:v>42285.75</c:v>
                </c:pt>
                <c:pt idx="113">
                  <c:v>42285.770833333336</c:v>
                </c:pt>
                <c:pt idx="114">
                  <c:v>42285.791666666664</c:v>
                </c:pt>
                <c:pt idx="115">
                  <c:v>42285.8125</c:v>
                </c:pt>
                <c:pt idx="116">
                  <c:v>42285.833333333336</c:v>
                </c:pt>
                <c:pt idx="117">
                  <c:v>42285.854166666664</c:v>
                </c:pt>
                <c:pt idx="118">
                  <c:v>42285.875</c:v>
                </c:pt>
                <c:pt idx="119">
                  <c:v>42285.895833333336</c:v>
                </c:pt>
                <c:pt idx="120">
                  <c:v>42285.916666666664</c:v>
                </c:pt>
                <c:pt idx="121">
                  <c:v>42285.9375</c:v>
                </c:pt>
                <c:pt idx="122">
                  <c:v>42285.958333333336</c:v>
                </c:pt>
                <c:pt idx="123">
                  <c:v>42285.979166666664</c:v>
                </c:pt>
                <c:pt idx="124">
                  <c:v>42286</c:v>
                </c:pt>
                <c:pt idx="125">
                  <c:v>42286.020833333336</c:v>
                </c:pt>
                <c:pt idx="126">
                  <c:v>42286.041666666664</c:v>
                </c:pt>
                <c:pt idx="127">
                  <c:v>42286.0625</c:v>
                </c:pt>
                <c:pt idx="128">
                  <c:v>42286.083333333336</c:v>
                </c:pt>
                <c:pt idx="129">
                  <c:v>42286.104166666664</c:v>
                </c:pt>
                <c:pt idx="130">
                  <c:v>42286.125</c:v>
                </c:pt>
                <c:pt idx="131">
                  <c:v>42286.145833333336</c:v>
                </c:pt>
                <c:pt idx="132">
                  <c:v>42286.166666666664</c:v>
                </c:pt>
                <c:pt idx="133">
                  <c:v>42286.1875</c:v>
                </c:pt>
                <c:pt idx="134">
                  <c:v>42286.208333333336</c:v>
                </c:pt>
                <c:pt idx="135">
                  <c:v>42286.229166666664</c:v>
                </c:pt>
                <c:pt idx="136">
                  <c:v>42286.25</c:v>
                </c:pt>
                <c:pt idx="137">
                  <c:v>42286.270833333336</c:v>
                </c:pt>
                <c:pt idx="138">
                  <c:v>42286.291666666664</c:v>
                </c:pt>
                <c:pt idx="139">
                  <c:v>42286.3125</c:v>
                </c:pt>
                <c:pt idx="140">
                  <c:v>42286.333333333336</c:v>
                </c:pt>
                <c:pt idx="141">
                  <c:v>42286.354166666664</c:v>
                </c:pt>
                <c:pt idx="142">
                  <c:v>42286.375</c:v>
                </c:pt>
                <c:pt idx="143">
                  <c:v>42286.395833333336</c:v>
                </c:pt>
                <c:pt idx="144">
                  <c:v>42286.416666666664</c:v>
                </c:pt>
                <c:pt idx="145">
                  <c:v>42286.4375</c:v>
                </c:pt>
                <c:pt idx="146">
                  <c:v>42286.458333333336</c:v>
                </c:pt>
                <c:pt idx="147">
                  <c:v>42286.479166666664</c:v>
                </c:pt>
                <c:pt idx="148">
                  <c:v>42286.5</c:v>
                </c:pt>
                <c:pt idx="149">
                  <c:v>42286.520833333336</c:v>
                </c:pt>
                <c:pt idx="150">
                  <c:v>42286.541666666664</c:v>
                </c:pt>
                <c:pt idx="151">
                  <c:v>42286.5625</c:v>
                </c:pt>
                <c:pt idx="152">
                  <c:v>42286.583333333336</c:v>
                </c:pt>
                <c:pt idx="153">
                  <c:v>42286.604166666664</c:v>
                </c:pt>
                <c:pt idx="154">
                  <c:v>42286.625</c:v>
                </c:pt>
                <c:pt idx="155">
                  <c:v>42286.645833333336</c:v>
                </c:pt>
                <c:pt idx="156">
                  <c:v>42286.666666666664</c:v>
                </c:pt>
                <c:pt idx="157">
                  <c:v>42286.6875</c:v>
                </c:pt>
                <c:pt idx="158">
                  <c:v>42286.708333333336</c:v>
                </c:pt>
                <c:pt idx="159">
                  <c:v>42286.729166666664</c:v>
                </c:pt>
                <c:pt idx="160">
                  <c:v>42286.75</c:v>
                </c:pt>
                <c:pt idx="161">
                  <c:v>42286.770833333336</c:v>
                </c:pt>
                <c:pt idx="162">
                  <c:v>42286.791666666664</c:v>
                </c:pt>
                <c:pt idx="163">
                  <c:v>42286.8125</c:v>
                </c:pt>
                <c:pt idx="164">
                  <c:v>42286.833333333336</c:v>
                </c:pt>
                <c:pt idx="165">
                  <c:v>42286.854166666664</c:v>
                </c:pt>
                <c:pt idx="166">
                  <c:v>42286.875</c:v>
                </c:pt>
                <c:pt idx="167">
                  <c:v>42286.895833333336</c:v>
                </c:pt>
                <c:pt idx="168">
                  <c:v>42286.916666666664</c:v>
                </c:pt>
                <c:pt idx="169">
                  <c:v>42286.9375</c:v>
                </c:pt>
                <c:pt idx="170">
                  <c:v>42286.958333333336</c:v>
                </c:pt>
                <c:pt idx="171">
                  <c:v>42286.979166666664</c:v>
                </c:pt>
                <c:pt idx="172">
                  <c:v>42287</c:v>
                </c:pt>
                <c:pt idx="173">
                  <c:v>42287.020833333336</c:v>
                </c:pt>
                <c:pt idx="174">
                  <c:v>42287.041666666664</c:v>
                </c:pt>
                <c:pt idx="175">
                  <c:v>42287.0625</c:v>
                </c:pt>
                <c:pt idx="176">
                  <c:v>42287.083333333336</c:v>
                </c:pt>
                <c:pt idx="177">
                  <c:v>42287.104166666664</c:v>
                </c:pt>
                <c:pt idx="178">
                  <c:v>42287.125</c:v>
                </c:pt>
                <c:pt idx="179">
                  <c:v>42287.145833333336</c:v>
                </c:pt>
                <c:pt idx="180">
                  <c:v>42287.166666666664</c:v>
                </c:pt>
                <c:pt idx="181">
                  <c:v>42287.1875</c:v>
                </c:pt>
                <c:pt idx="182">
                  <c:v>42287.208333333336</c:v>
                </c:pt>
                <c:pt idx="183">
                  <c:v>42287.229166666664</c:v>
                </c:pt>
                <c:pt idx="184">
                  <c:v>42287.25</c:v>
                </c:pt>
                <c:pt idx="185">
                  <c:v>42287.270833333336</c:v>
                </c:pt>
                <c:pt idx="186">
                  <c:v>42287.291666666664</c:v>
                </c:pt>
                <c:pt idx="187">
                  <c:v>42287.3125</c:v>
                </c:pt>
                <c:pt idx="188">
                  <c:v>42287.333333333336</c:v>
                </c:pt>
                <c:pt idx="189">
                  <c:v>42287.354166666664</c:v>
                </c:pt>
                <c:pt idx="190">
                  <c:v>42287.375</c:v>
                </c:pt>
                <c:pt idx="191">
                  <c:v>42287.395833333336</c:v>
                </c:pt>
                <c:pt idx="192">
                  <c:v>42287.416666666664</c:v>
                </c:pt>
                <c:pt idx="193">
                  <c:v>42287.4375</c:v>
                </c:pt>
                <c:pt idx="194">
                  <c:v>42287.458333333336</c:v>
                </c:pt>
                <c:pt idx="195">
                  <c:v>42287.479166666664</c:v>
                </c:pt>
                <c:pt idx="196">
                  <c:v>42287.5</c:v>
                </c:pt>
                <c:pt idx="197">
                  <c:v>42287.520833333336</c:v>
                </c:pt>
                <c:pt idx="198">
                  <c:v>42287.541666666664</c:v>
                </c:pt>
                <c:pt idx="199">
                  <c:v>42287.5625</c:v>
                </c:pt>
                <c:pt idx="200">
                  <c:v>42287.583333333336</c:v>
                </c:pt>
                <c:pt idx="201">
                  <c:v>42287.604166666664</c:v>
                </c:pt>
                <c:pt idx="202">
                  <c:v>42287.625</c:v>
                </c:pt>
                <c:pt idx="203">
                  <c:v>42287.645833333336</c:v>
                </c:pt>
                <c:pt idx="204">
                  <c:v>42287.666666666664</c:v>
                </c:pt>
                <c:pt idx="205">
                  <c:v>42287.6875</c:v>
                </c:pt>
                <c:pt idx="206">
                  <c:v>42287.708333333336</c:v>
                </c:pt>
                <c:pt idx="207">
                  <c:v>42287.729166666664</c:v>
                </c:pt>
                <c:pt idx="208">
                  <c:v>42287.75</c:v>
                </c:pt>
                <c:pt idx="209">
                  <c:v>42287.770833333336</c:v>
                </c:pt>
                <c:pt idx="210">
                  <c:v>42287.791666666664</c:v>
                </c:pt>
                <c:pt idx="211">
                  <c:v>42287.8125</c:v>
                </c:pt>
                <c:pt idx="212">
                  <c:v>42287.833333333336</c:v>
                </c:pt>
                <c:pt idx="213">
                  <c:v>42287.854166666664</c:v>
                </c:pt>
                <c:pt idx="214">
                  <c:v>42287.875</c:v>
                </c:pt>
                <c:pt idx="215">
                  <c:v>42287.895833333336</c:v>
                </c:pt>
                <c:pt idx="216">
                  <c:v>42287.916666666664</c:v>
                </c:pt>
                <c:pt idx="217">
                  <c:v>42287.9375</c:v>
                </c:pt>
                <c:pt idx="218">
                  <c:v>42287.958333333336</c:v>
                </c:pt>
                <c:pt idx="219">
                  <c:v>42287.979166666664</c:v>
                </c:pt>
                <c:pt idx="220">
                  <c:v>42288</c:v>
                </c:pt>
                <c:pt idx="221">
                  <c:v>42288.020833333336</c:v>
                </c:pt>
                <c:pt idx="222">
                  <c:v>42288.041666666664</c:v>
                </c:pt>
                <c:pt idx="223">
                  <c:v>42288.0625</c:v>
                </c:pt>
                <c:pt idx="224">
                  <c:v>42288.083333333336</c:v>
                </c:pt>
                <c:pt idx="225">
                  <c:v>42288.104166666664</c:v>
                </c:pt>
                <c:pt idx="226">
                  <c:v>42288.125</c:v>
                </c:pt>
                <c:pt idx="227">
                  <c:v>42288.145833333336</c:v>
                </c:pt>
                <c:pt idx="228">
                  <c:v>42288.166666666664</c:v>
                </c:pt>
                <c:pt idx="229">
                  <c:v>42288.1875</c:v>
                </c:pt>
                <c:pt idx="230">
                  <c:v>42288.208333333336</c:v>
                </c:pt>
                <c:pt idx="231">
                  <c:v>42288.229166666664</c:v>
                </c:pt>
                <c:pt idx="232">
                  <c:v>42288.25</c:v>
                </c:pt>
                <c:pt idx="233">
                  <c:v>42288.270833333336</c:v>
                </c:pt>
                <c:pt idx="234">
                  <c:v>42288.291666666664</c:v>
                </c:pt>
                <c:pt idx="235">
                  <c:v>42288.3125</c:v>
                </c:pt>
                <c:pt idx="236">
                  <c:v>42288.333333333336</c:v>
                </c:pt>
                <c:pt idx="237">
                  <c:v>42288.354166666664</c:v>
                </c:pt>
                <c:pt idx="238">
                  <c:v>42288.375</c:v>
                </c:pt>
                <c:pt idx="239">
                  <c:v>42288.395833333336</c:v>
                </c:pt>
                <c:pt idx="240">
                  <c:v>42288.416666666664</c:v>
                </c:pt>
                <c:pt idx="241">
                  <c:v>42288.4375</c:v>
                </c:pt>
                <c:pt idx="242">
                  <c:v>42288.458333333336</c:v>
                </c:pt>
                <c:pt idx="243">
                  <c:v>42288.479166666664</c:v>
                </c:pt>
                <c:pt idx="244">
                  <c:v>42288.5</c:v>
                </c:pt>
                <c:pt idx="245">
                  <c:v>42288.520833333336</c:v>
                </c:pt>
                <c:pt idx="246">
                  <c:v>42288.541666666664</c:v>
                </c:pt>
                <c:pt idx="247">
                  <c:v>42288.5625</c:v>
                </c:pt>
                <c:pt idx="248">
                  <c:v>42288.583333333336</c:v>
                </c:pt>
                <c:pt idx="249">
                  <c:v>42288.604166666664</c:v>
                </c:pt>
                <c:pt idx="250">
                  <c:v>42288.625</c:v>
                </c:pt>
                <c:pt idx="251">
                  <c:v>42288.645833333336</c:v>
                </c:pt>
                <c:pt idx="252">
                  <c:v>42288.666666666664</c:v>
                </c:pt>
                <c:pt idx="253">
                  <c:v>42288.6875</c:v>
                </c:pt>
                <c:pt idx="254">
                  <c:v>42288.708333333336</c:v>
                </c:pt>
                <c:pt idx="255">
                  <c:v>42288.729166666664</c:v>
                </c:pt>
                <c:pt idx="256">
                  <c:v>42288.75</c:v>
                </c:pt>
                <c:pt idx="257">
                  <c:v>42288.770833333336</c:v>
                </c:pt>
                <c:pt idx="258">
                  <c:v>42288.791666666664</c:v>
                </c:pt>
                <c:pt idx="259">
                  <c:v>42288.8125</c:v>
                </c:pt>
                <c:pt idx="260">
                  <c:v>42288.833333333336</c:v>
                </c:pt>
                <c:pt idx="261">
                  <c:v>42288.854166666664</c:v>
                </c:pt>
                <c:pt idx="262">
                  <c:v>42288.875</c:v>
                </c:pt>
                <c:pt idx="263">
                  <c:v>42288.895833333336</c:v>
                </c:pt>
                <c:pt idx="264">
                  <c:v>42288.916666666664</c:v>
                </c:pt>
                <c:pt idx="265">
                  <c:v>42288.9375</c:v>
                </c:pt>
                <c:pt idx="266">
                  <c:v>42288.958333333336</c:v>
                </c:pt>
                <c:pt idx="267">
                  <c:v>42288.979166666664</c:v>
                </c:pt>
                <c:pt idx="268">
                  <c:v>42289</c:v>
                </c:pt>
                <c:pt idx="269">
                  <c:v>42289.020833333336</c:v>
                </c:pt>
                <c:pt idx="270">
                  <c:v>42289.041666666664</c:v>
                </c:pt>
                <c:pt idx="271">
                  <c:v>42289.0625</c:v>
                </c:pt>
                <c:pt idx="272">
                  <c:v>42289.083333333336</c:v>
                </c:pt>
                <c:pt idx="273">
                  <c:v>42289.104166666664</c:v>
                </c:pt>
                <c:pt idx="274">
                  <c:v>42289.125</c:v>
                </c:pt>
                <c:pt idx="275">
                  <c:v>42289.145833333336</c:v>
                </c:pt>
                <c:pt idx="276">
                  <c:v>42289.166666666664</c:v>
                </c:pt>
                <c:pt idx="277">
                  <c:v>42289.1875</c:v>
                </c:pt>
                <c:pt idx="278">
                  <c:v>42289.208333333336</c:v>
                </c:pt>
                <c:pt idx="279">
                  <c:v>42289.229166666664</c:v>
                </c:pt>
                <c:pt idx="280">
                  <c:v>42289.25</c:v>
                </c:pt>
                <c:pt idx="281">
                  <c:v>42289.270833333336</c:v>
                </c:pt>
                <c:pt idx="282">
                  <c:v>42289.291666666664</c:v>
                </c:pt>
                <c:pt idx="283">
                  <c:v>42289.3125</c:v>
                </c:pt>
                <c:pt idx="284">
                  <c:v>42289.333333333336</c:v>
                </c:pt>
                <c:pt idx="285">
                  <c:v>42289.354166666664</c:v>
                </c:pt>
                <c:pt idx="286">
                  <c:v>42289.375</c:v>
                </c:pt>
                <c:pt idx="287">
                  <c:v>42289.395833333336</c:v>
                </c:pt>
                <c:pt idx="288">
                  <c:v>42289.416666666664</c:v>
                </c:pt>
                <c:pt idx="289">
                  <c:v>42289.4375</c:v>
                </c:pt>
                <c:pt idx="290">
                  <c:v>42289.458333333336</c:v>
                </c:pt>
                <c:pt idx="291">
                  <c:v>42289.479166666664</c:v>
                </c:pt>
                <c:pt idx="292">
                  <c:v>42289.5</c:v>
                </c:pt>
                <c:pt idx="293">
                  <c:v>42289.520833333336</c:v>
                </c:pt>
                <c:pt idx="294">
                  <c:v>42289.541666666664</c:v>
                </c:pt>
                <c:pt idx="295">
                  <c:v>42289.5625</c:v>
                </c:pt>
                <c:pt idx="296">
                  <c:v>42289.583333333336</c:v>
                </c:pt>
                <c:pt idx="297">
                  <c:v>42289.604166666664</c:v>
                </c:pt>
                <c:pt idx="298">
                  <c:v>42289.625</c:v>
                </c:pt>
                <c:pt idx="299">
                  <c:v>42289.645833333336</c:v>
                </c:pt>
                <c:pt idx="300">
                  <c:v>42289.666666666664</c:v>
                </c:pt>
                <c:pt idx="301">
                  <c:v>42289.6875</c:v>
                </c:pt>
                <c:pt idx="302">
                  <c:v>42289.708333333336</c:v>
                </c:pt>
                <c:pt idx="303">
                  <c:v>42289.729166666664</c:v>
                </c:pt>
                <c:pt idx="304">
                  <c:v>42289.75</c:v>
                </c:pt>
                <c:pt idx="305">
                  <c:v>42289.770833333336</c:v>
                </c:pt>
                <c:pt idx="306">
                  <c:v>42289.791666666664</c:v>
                </c:pt>
                <c:pt idx="307">
                  <c:v>42289.8125</c:v>
                </c:pt>
                <c:pt idx="308">
                  <c:v>42289.833333333336</c:v>
                </c:pt>
                <c:pt idx="309">
                  <c:v>42289.854166666664</c:v>
                </c:pt>
                <c:pt idx="310">
                  <c:v>42289.875</c:v>
                </c:pt>
                <c:pt idx="311">
                  <c:v>42289.895833333336</c:v>
                </c:pt>
                <c:pt idx="312">
                  <c:v>42289.916666666664</c:v>
                </c:pt>
                <c:pt idx="313">
                  <c:v>42289.9375</c:v>
                </c:pt>
                <c:pt idx="314">
                  <c:v>42289.958333333336</c:v>
                </c:pt>
                <c:pt idx="315">
                  <c:v>42289.979166666664</c:v>
                </c:pt>
                <c:pt idx="316">
                  <c:v>42290</c:v>
                </c:pt>
                <c:pt idx="317">
                  <c:v>42290.020833333336</c:v>
                </c:pt>
                <c:pt idx="318">
                  <c:v>42290.041666666664</c:v>
                </c:pt>
                <c:pt idx="319">
                  <c:v>42290.0625</c:v>
                </c:pt>
                <c:pt idx="320">
                  <c:v>42290.083333333336</c:v>
                </c:pt>
                <c:pt idx="321">
                  <c:v>42290.104166666664</c:v>
                </c:pt>
                <c:pt idx="322">
                  <c:v>42290.125</c:v>
                </c:pt>
                <c:pt idx="323">
                  <c:v>42290.145833333336</c:v>
                </c:pt>
                <c:pt idx="324">
                  <c:v>42290.166666666664</c:v>
                </c:pt>
                <c:pt idx="325">
                  <c:v>42290.1875</c:v>
                </c:pt>
                <c:pt idx="326">
                  <c:v>42290.208333333336</c:v>
                </c:pt>
                <c:pt idx="327">
                  <c:v>42290.229166666664</c:v>
                </c:pt>
                <c:pt idx="328">
                  <c:v>42290.25</c:v>
                </c:pt>
                <c:pt idx="329">
                  <c:v>42290.270833333336</c:v>
                </c:pt>
                <c:pt idx="330">
                  <c:v>42290.291666666664</c:v>
                </c:pt>
                <c:pt idx="331">
                  <c:v>42290.3125</c:v>
                </c:pt>
                <c:pt idx="332">
                  <c:v>42290.333333333336</c:v>
                </c:pt>
                <c:pt idx="333">
                  <c:v>42290.354166666664</c:v>
                </c:pt>
                <c:pt idx="334">
                  <c:v>42290.375</c:v>
                </c:pt>
                <c:pt idx="335">
                  <c:v>42290.395833333336</c:v>
                </c:pt>
                <c:pt idx="336">
                  <c:v>42290.416666666664</c:v>
                </c:pt>
                <c:pt idx="337">
                  <c:v>42290.4375</c:v>
                </c:pt>
                <c:pt idx="338">
                  <c:v>42290.458333333336</c:v>
                </c:pt>
                <c:pt idx="339">
                  <c:v>42290.479166666664</c:v>
                </c:pt>
                <c:pt idx="340">
                  <c:v>42290.5</c:v>
                </c:pt>
                <c:pt idx="341">
                  <c:v>42290.520833333336</c:v>
                </c:pt>
                <c:pt idx="342">
                  <c:v>42290.541666666664</c:v>
                </c:pt>
                <c:pt idx="343">
                  <c:v>42290.5625</c:v>
                </c:pt>
                <c:pt idx="344">
                  <c:v>42290.583333333336</c:v>
                </c:pt>
                <c:pt idx="345">
                  <c:v>42290.604166666664</c:v>
                </c:pt>
                <c:pt idx="346">
                  <c:v>42290.625</c:v>
                </c:pt>
                <c:pt idx="347">
                  <c:v>42290.645833333336</c:v>
                </c:pt>
                <c:pt idx="348">
                  <c:v>42290.666666666664</c:v>
                </c:pt>
                <c:pt idx="349">
                  <c:v>42290.6875</c:v>
                </c:pt>
                <c:pt idx="350">
                  <c:v>42290.708333333336</c:v>
                </c:pt>
                <c:pt idx="351">
                  <c:v>42290.729166666664</c:v>
                </c:pt>
                <c:pt idx="352">
                  <c:v>42290.75</c:v>
                </c:pt>
                <c:pt idx="353">
                  <c:v>42290.770833333336</c:v>
                </c:pt>
                <c:pt idx="354">
                  <c:v>42290.791666666664</c:v>
                </c:pt>
                <c:pt idx="355">
                  <c:v>42290.8125</c:v>
                </c:pt>
                <c:pt idx="356">
                  <c:v>42290.833333333336</c:v>
                </c:pt>
                <c:pt idx="357">
                  <c:v>42290.854166666664</c:v>
                </c:pt>
                <c:pt idx="358">
                  <c:v>42290.875</c:v>
                </c:pt>
                <c:pt idx="359">
                  <c:v>42290.895833333336</c:v>
                </c:pt>
                <c:pt idx="360">
                  <c:v>42290.916666666664</c:v>
                </c:pt>
                <c:pt idx="361">
                  <c:v>42290.9375</c:v>
                </c:pt>
                <c:pt idx="362">
                  <c:v>42290.958333333336</c:v>
                </c:pt>
                <c:pt idx="363">
                  <c:v>42290.979166666664</c:v>
                </c:pt>
                <c:pt idx="364">
                  <c:v>42291</c:v>
                </c:pt>
                <c:pt idx="365">
                  <c:v>42291.020833333336</c:v>
                </c:pt>
                <c:pt idx="366">
                  <c:v>42291.041666666664</c:v>
                </c:pt>
                <c:pt idx="367">
                  <c:v>42291.0625</c:v>
                </c:pt>
                <c:pt idx="368">
                  <c:v>42291.083333333336</c:v>
                </c:pt>
                <c:pt idx="369">
                  <c:v>42291.104166666664</c:v>
                </c:pt>
                <c:pt idx="370">
                  <c:v>42291.125</c:v>
                </c:pt>
                <c:pt idx="371">
                  <c:v>42291.145833333336</c:v>
                </c:pt>
                <c:pt idx="372">
                  <c:v>42291.166666666664</c:v>
                </c:pt>
                <c:pt idx="373">
                  <c:v>42291.1875</c:v>
                </c:pt>
                <c:pt idx="374">
                  <c:v>42291.208333333336</c:v>
                </c:pt>
                <c:pt idx="375">
                  <c:v>42291.229166666664</c:v>
                </c:pt>
                <c:pt idx="376">
                  <c:v>42291.25</c:v>
                </c:pt>
                <c:pt idx="377">
                  <c:v>42291.270833333336</c:v>
                </c:pt>
                <c:pt idx="378">
                  <c:v>42291.291666666664</c:v>
                </c:pt>
                <c:pt idx="379">
                  <c:v>42291.3125</c:v>
                </c:pt>
                <c:pt idx="380">
                  <c:v>42291.333333333336</c:v>
                </c:pt>
                <c:pt idx="381">
                  <c:v>42291.354166666664</c:v>
                </c:pt>
                <c:pt idx="382">
                  <c:v>42291.375</c:v>
                </c:pt>
                <c:pt idx="383">
                  <c:v>42291.395833333336</c:v>
                </c:pt>
                <c:pt idx="384">
                  <c:v>42291.416666666664</c:v>
                </c:pt>
                <c:pt idx="385">
                  <c:v>42291.4375</c:v>
                </c:pt>
                <c:pt idx="386">
                  <c:v>42291.458333333336</c:v>
                </c:pt>
                <c:pt idx="387">
                  <c:v>42291.479166666664</c:v>
                </c:pt>
                <c:pt idx="388">
                  <c:v>42291.5</c:v>
                </c:pt>
                <c:pt idx="389">
                  <c:v>42291.520833333336</c:v>
                </c:pt>
                <c:pt idx="390">
                  <c:v>42291.541666666664</c:v>
                </c:pt>
                <c:pt idx="391">
                  <c:v>42291.5625</c:v>
                </c:pt>
                <c:pt idx="392">
                  <c:v>42291.583333333336</c:v>
                </c:pt>
                <c:pt idx="393">
                  <c:v>42291.604166666664</c:v>
                </c:pt>
                <c:pt idx="394">
                  <c:v>42291.625</c:v>
                </c:pt>
                <c:pt idx="395">
                  <c:v>42291.645833333336</c:v>
                </c:pt>
                <c:pt idx="396">
                  <c:v>42291.666666666664</c:v>
                </c:pt>
                <c:pt idx="397">
                  <c:v>42291.6875</c:v>
                </c:pt>
                <c:pt idx="398">
                  <c:v>42291.708333333336</c:v>
                </c:pt>
                <c:pt idx="399">
                  <c:v>42291.729166666664</c:v>
                </c:pt>
                <c:pt idx="400">
                  <c:v>42291.75</c:v>
                </c:pt>
                <c:pt idx="401">
                  <c:v>42291.770833333336</c:v>
                </c:pt>
                <c:pt idx="402">
                  <c:v>42291.791666666664</c:v>
                </c:pt>
                <c:pt idx="403">
                  <c:v>42291.8125</c:v>
                </c:pt>
                <c:pt idx="404">
                  <c:v>42291.833333333336</c:v>
                </c:pt>
                <c:pt idx="405">
                  <c:v>42291.854166666664</c:v>
                </c:pt>
                <c:pt idx="406">
                  <c:v>42291.875</c:v>
                </c:pt>
                <c:pt idx="407">
                  <c:v>42291.895833333336</c:v>
                </c:pt>
                <c:pt idx="408">
                  <c:v>42291.916666666664</c:v>
                </c:pt>
                <c:pt idx="409">
                  <c:v>42291.9375</c:v>
                </c:pt>
                <c:pt idx="410">
                  <c:v>42291.958333333336</c:v>
                </c:pt>
                <c:pt idx="411">
                  <c:v>42291.979166666664</c:v>
                </c:pt>
                <c:pt idx="412">
                  <c:v>42292</c:v>
                </c:pt>
                <c:pt idx="413">
                  <c:v>42292.020833333336</c:v>
                </c:pt>
                <c:pt idx="414">
                  <c:v>42292.041666666664</c:v>
                </c:pt>
                <c:pt idx="415">
                  <c:v>42292.0625</c:v>
                </c:pt>
                <c:pt idx="416">
                  <c:v>42292.083333333336</c:v>
                </c:pt>
                <c:pt idx="417">
                  <c:v>42292.104166666664</c:v>
                </c:pt>
                <c:pt idx="418">
                  <c:v>42292.125</c:v>
                </c:pt>
                <c:pt idx="419">
                  <c:v>42292.145833333336</c:v>
                </c:pt>
                <c:pt idx="420">
                  <c:v>42292.166666666664</c:v>
                </c:pt>
                <c:pt idx="421">
                  <c:v>42292.1875</c:v>
                </c:pt>
                <c:pt idx="422">
                  <c:v>42292.208333333336</c:v>
                </c:pt>
                <c:pt idx="423">
                  <c:v>42292.229166666664</c:v>
                </c:pt>
                <c:pt idx="424">
                  <c:v>42292.25</c:v>
                </c:pt>
                <c:pt idx="425">
                  <c:v>42292.270833333336</c:v>
                </c:pt>
                <c:pt idx="426">
                  <c:v>42292.291666666664</c:v>
                </c:pt>
                <c:pt idx="427">
                  <c:v>42292.3125</c:v>
                </c:pt>
                <c:pt idx="428">
                  <c:v>42292.333333333336</c:v>
                </c:pt>
                <c:pt idx="429">
                  <c:v>42292.354166666664</c:v>
                </c:pt>
                <c:pt idx="430">
                  <c:v>42292.375</c:v>
                </c:pt>
                <c:pt idx="431">
                  <c:v>42292.395833333336</c:v>
                </c:pt>
                <c:pt idx="432">
                  <c:v>42292.416666666664</c:v>
                </c:pt>
                <c:pt idx="433">
                  <c:v>42292.4375</c:v>
                </c:pt>
                <c:pt idx="434">
                  <c:v>42292.458333333336</c:v>
                </c:pt>
                <c:pt idx="435">
                  <c:v>42292.479166666664</c:v>
                </c:pt>
                <c:pt idx="436">
                  <c:v>42292.5</c:v>
                </c:pt>
                <c:pt idx="437">
                  <c:v>42292.520833333336</c:v>
                </c:pt>
                <c:pt idx="438">
                  <c:v>42292.541666666664</c:v>
                </c:pt>
                <c:pt idx="439">
                  <c:v>42292.5625</c:v>
                </c:pt>
                <c:pt idx="440">
                  <c:v>42292.583333333336</c:v>
                </c:pt>
                <c:pt idx="441">
                  <c:v>42292.604166666664</c:v>
                </c:pt>
                <c:pt idx="442">
                  <c:v>42292.625</c:v>
                </c:pt>
                <c:pt idx="443">
                  <c:v>42292.645833333336</c:v>
                </c:pt>
                <c:pt idx="444">
                  <c:v>42292.666666666664</c:v>
                </c:pt>
                <c:pt idx="445">
                  <c:v>42292.6875</c:v>
                </c:pt>
                <c:pt idx="446">
                  <c:v>42292.708333333336</c:v>
                </c:pt>
                <c:pt idx="447">
                  <c:v>42292.729166666664</c:v>
                </c:pt>
                <c:pt idx="448">
                  <c:v>42292.75</c:v>
                </c:pt>
                <c:pt idx="449">
                  <c:v>42292.770833333336</c:v>
                </c:pt>
                <c:pt idx="450">
                  <c:v>42292.791666666664</c:v>
                </c:pt>
                <c:pt idx="451">
                  <c:v>42292.8125</c:v>
                </c:pt>
                <c:pt idx="452">
                  <c:v>42292.833333333336</c:v>
                </c:pt>
                <c:pt idx="453">
                  <c:v>42292.854166666664</c:v>
                </c:pt>
                <c:pt idx="454">
                  <c:v>42292.875</c:v>
                </c:pt>
                <c:pt idx="455">
                  <c:v>42292.895833333336</c:v>
                </c:pt>
                <c:pt idx="456">
                  <c:v>42292.916666666664</c:v>
                </c:pt>
                <c:pt idx="457">
                  <c:v>42292.9375</c:v>
                </c:pt>
                <c:pt idx="458">
                  <c:v>42292.958333333336</c:v>
                </c:pt>
                <c:pt idx="459">
                  <c:v>42292.979166666664</c:v>
                </c:pt>
                <c:pt idx="460">
                  <c:v>42293</c:v>
                </c:pt>
                <c:pt idx="461">
                  <c:v>42293.020833333336</c:v>
                </c:pt>
                <c:pt idx="462">
                  <c:v>42293.041666666664</c:v>
                </c:pt>
                <c:pt idx="463">
                  <c:v>42293.0625</c:v>
                </c:pt>
                <c:pt idx="464">
                  <c:v>42293.083333333336</c:v>
                </c:pt>
                <c:pt idx="465">
                  <c:v>42293.104166666664</c:v>
                </c:pt>
                <c:pt idx="466">
                  <c:v>42293.125</c:v>
                </c:pt>
                <c:pt idx="467">
                  <c:v>42293.145833333336</c:v>
                </c:pt>
                <c:pt idx="468">
                  <c:v>42293.166666666664</c:v>
                </c:pt>
                <c:pt idx="469">
                  <c:v>42293.1875</c:v>
                </c:pt>
                <c:pt idx="470">
                  <c:v>42293.208333333336</c:v>
                </c:pt>
                <c:pt idx="471">
                  <c:v>42293.229166666664</c:v>
                </c:pt>
                <c:pt idx="472">
                  <c:v>42293.25</c:v>
                </c:pt>
                <c:pt idx="473">
                  <c:v>42293.270833333336</c:v>
                </c:pt>
                <c:pt idx="474">
                  <c:v>42293.291666666664</c:v>
                </c:pt>
                <c:pt idx="475">
                  <c:v>42293.3125</c:v>
                </c:pt>
                <c:pt idx="476">
                  <c:v>42293.333333333336</c:v>
                </c:pt>
                <c:pt idx="477">
                  <c:v>42293.354166666664</c:v>
                </c:pt>
                <c:pt idx="478">
                  <c:v>42293.375</c:v>
                </c:pt>
                <c:pt idx="479">
                  <c:v>42293.395833333336</c:v>
                </c:pt>
                <c:pt idx="480">
                  <c:v>42293.416666666664</c:v>
                </c:pt>
                <c:pt idx="481">
                  <c:v>42293.4375</c:v>
                </c:pt>
                <c:pt idx="482">
                  <c:v>42293.458333333336</c:v>
                </c:pt>
                <c:pt idx="483">
                  <c:v>42293.479166666664</c:v>
                </c:pt>
                <c:pt idx="484">
                  <c:v>42293.5</c:v>
                </c:pt>
                <c:pt idx="485">
                  <c:v>42293.520833333336</c:v>
                </c:pt>
                <c:pt idx="486">
                  <c:v>42293.541666666664</c:v>
                </c:pt>
                <c:pt idx="487">
                  <c:v>42293.5625</c:v>
                </c:pt>
                <c:pt idx="488">
                  <c:v>42293.583333333336</c:v>
                </c:pt>
                <c:pt idx="489">
                  <c:v>42293.604166666664</c:v>
                </c:pt>
                <c:pt idx="490">
                  <c:v>42293.625</c:v>
                </c:pt>
                <c:pt idx="491">
                  <c:v>42293.645833333336</c:v>
                </c:pt>
                <c:pt idx="492">
                  <c:v>42293.666666666664</c:v>
                </c:pt>
                <c:pt idx="493">
                  <c:v>42293.6875</c:v>
                </c:pt>
                <c:pt idx="494">
                  <c:v>42293.708333333336</c:v>
                </c:pt>
                <c:pt idx="495">
                  <c:v>42293.729166666664</c:v>
                </c:pt>
                <c:pt idx="496">
                  <c:v>42293.75</c:v>
                </c:pt>
                <c:pt idx="497">
                  <c:v>42293.770833333336</c:v>
                </c:pt>
                <c:pt idx="498">
                  <c:v>42293.791666666664</c:v>
                </c:pt>
                <c:pt idx="499">
                  <c:v>42293.8125</c:v>
                </c:pt>
                <c:pt idx="500">
                  <c:v>42293.833333333336</c:v>
                </c:pt>
                <c:pt idx="501">
                  <c:v>42293.854166666664</c:v>
                </c:pt>
                <c:pt idx="502">
                  <c:v>42293.875</c:v>
                </c:pt>
                <c:pt idx="503">
                  <c:v>42293.895833333336</c:v>
                </c:pt>
                <c:pt idx="504">
                  <c:v>42293.916666666664</c:v>
                </c:pt>
                <c:pt idx="505">
                  <c:v>42293.9375</c:v>
                </c:pt>
                <c:pt idx="506">
                  <c:v>42293.958333333336</c:v>
                </c:pt>
                <c:pt idx="507">
                  <c:v>42293.979166666664</c:v>
                </c:pt>
                <c:pt idx="508">
                  <c:v>42294</c:v>
                </c:pt>
                <c:pt idx="509">
                  <c:v>42294.020833333336</c:v>
                </c:pt>
                <c:pt idx="510">
                  <c:v>42294.041666666664</c:v>
                </c:pt>
                <c:pt idx="511">
                  <c:v>42294.0625</c:v>
                </c:pt>
                <c:pt idx="512">
                  <c:v>42294.083333333336</c:v>
                </c:pt>
                <c:pt idx="513">
                  <c:v>42294.104166666664</c:v>
                </c:pt>
                <c:pt idx="514">
                  <c:v>42294.125</c:v>
                </c:pt>
                <c:pt idx="515">
                  <c:v>42294.145833333336</c:v>
                </c:pt>
                <c:pt idx="516">
                  <c:v>42294.166666666664</c:v>
                </c:pt>
                <c:pt idx="517">
                  <c:v>42294.1875</c:v>
                </c:pt>
                <c:pt idx="518">
                  <c:v>42294.208333333336</c:v>
                </c:pt>
                <c:pt idx="519">
                  <c:v>42294.229166666664</c:v>
                </c:pt>
                <c:pt idx="520">
                  <c:v>42294.25</c:v>
                </c:pt>
                <c:pt idx="521">
                  <c:v>42294.270833333336</c:v>
                </c:pt>
                <c:pt idx="522">
                  <c:v>42294.291666666664</c:v>
                </c:pt>
                <c:pt idx="523">
                  <c:v>42294.3125</c:v>
                </c:pt>
                <c:pt idx="524">
                  <c:v>42294.333333333336</c:v>
                </c:pt>
                <c:pt idx="525">
                  <c:v>42294.354166666664</c:v>
                </c:pt>
                <c:pt idx="526">
                  <c:v>42294.375</c:v>
                </c:pt>
                <c:pt idx="527">
                  <c:v>42294.395833333336</c:v>
                </c:pt>
                <c:pt idx="528">
                  <c:v>42294.416666666664</c:v>
                </c:pt>
                <c:pt idx="529">
                  <c:v>42294.4375</c:v>
                </c:pt>
                <c:pt idx="530">
                  <c:v>42294.458333333336</c:v>
                </c:pt>
                <c:pt idx="531">
                  <c:v>42294.479166666664</c:v>
                </c:pt>
                <c:pt idx="532">
                  <c:v>42294.5</c:v>
                </c:pt>
                <c:pt idx="533">
                  <c:v>42294.520833333336</c:v>
                </c:pt>
                <c:pt idx="534">
                  <c:v>42294.541666666664</c:v>
                </c:pt>
                <c:pt idx="535">
                  <c:v>42294.5625</c:v>
                </c:pt>
                <c:pt idx="536">
                  <c:v>42294.583333333336</c:v>
                </c:pt>
                <c:pt idx="537">
                  <c:v>42294.604166666664</c:v>
                </c:pt>
                <c:pt idx="538">
                  <c:v>42294.625</c:v>
                </c:pt>
                <c:pt idx="539">
                  <c:v>42294.645833333336</c:v>
                </c:pt>
                <c:pt idx="540">
                  <c:v>42294.666666666664</c:v>
                </c:pt>
                <c:pt idx="541">
                  <c:v>42294.6875</c:v>
                </c:pt>
                <c:pt idx="542">
                  <c:v>42294.708333333336</c:v>
                </c:pt>
                <c:pt idx="543">
                  <c:v>42294.729166666664</c:v>
                </c:pt>
                <c:pt idx="544">
                  <c:v>42294.75</c:v>
                </c:pt>
                <c:pt idx="545">
                  <c:v>42294.770833333336</c:v>
                </c:pt>
                <c:pt idx="546">
                  <c:v>42294.791666666664</c:v>
                </c:pt>
                <c:pt idx="547">
                  <c:v>42294.8125</c:v>
                </c:pt>
                <c:pt idx="548">
                  <c:v>42294.833333333336</c:v>
                </c:pt>
                <c:pt idx="549">
                  <c:v>42294.854166666664</c:v>
                </c:pt>
                <c:pt idx="550">
                  <c:v>42294.875</c:v>
                </c:pt>
                <c:pt idx="551">
                  <c:v>42294.895833333336</c:v>
                </c:pt>
                <c:pt idx="552">
                  <c:v>42294.916666666664</c:v>
                </c:pt>
                <c:pt idx="553">
                  <c:v>42294.9375</c:v>
                </c:pt>
                <c:pt idx="554">
                  <c:v>42294.958333333336</c:v>
                </c:pt>
                <c:pt idx="555">
                  <c:v>42294.979166666664</c:v>
                </c:pt>
                <c:pt idx="556">
                  <c:v>42295</c:v>
                </c:pt>
                <c:pt idx="557">
                  <c:v>42295.020833333336</c:v>
                </c:pt>
                <c:pt idx="558">
                  <c:v>42295.041666666664</c:v>
                </c:pt>
                <c:pt idx="559">
                  <c:v>42295.0625</c:v>
                </c:pt>
                <c:pt idx="560">
                  <c:v>42295.083333333336</c:v>
                </c:pt>
                <c:pt idx="561">
                  <c:v>42295.104166666664</c:v>
                </c:pt>
                <c:pt idx="562">
                  <c:v>42295.125</c:v>
                </c:pt>
                <c:pt idx="563">
                  <c:v>42295.145833333336</c:v>
                </c:pt>
                <c:pt idx="564">
                  <c:v>42295.166666666664</c:v>
                </c:pt>
                <c:pt idx="565">
                  <c:v>42295.1875</c:v>
                </c:pt>
                <c:pt idx="566">
                  <c:v>42295.208333333336</c:v>
                </c:pt>
                <c:pt idx="567">
                  <c:v>42295.229166666664</c:v>
                </c:pt>
                <c:pt idx="568">
                  <c:v>42295.25</c:v>
                </c:pt>
                <c:pt idx="569">
                  <c:v>42295.270833333336</c:v>
                </c:pt>
                <c:pt idx="570">
                  <c:v>42295.291666666664</c:v>
                </c:pt>
                <c:pt idx="571">
                  <c:v>42295.3125</c:v>
                </c:pt>
                <c:pt idx="572">
                  <c:v>42295.333333333336</c:v>
                </c:pt>
                <c:pt idx="573">
                  <c:v>42295.354166666664</c:v>
                </c:pt>
                <c:pt idx="574">
                  <c:v>42295.375</c:v>
                </c:pt>
                <c:pt idx="575">
                  <c:v>42295.395833333336</c:v>
                </c:pt>
                <c:pt idx="576">
                  <c:v>42295.416666666664</c:v>
                </c:pt>
                <c:pt idx="577">
                  <c:v>42295.4375</c:v>
                </c:pt>
                <c:pt idx="578">
                  <c:v>42295.458333333336</c:v>
                </c:pt>
                <c:pt idx="579">
                  <c:v>42295.479166666664</c:v>
                </c:pt>
                <c:pt idx="580">
                  <c:v>42295.5</c:v>
                </c:pt>
                <c:pt idx="581">
                  <c:v>42295.520833333336</c:v>
                </c:pt>
                <c:pt idx="582">
                  <c:v>42295.541666666664</c:v>
                </c:pt>
                <c:pt idx="583">
                  <c:v>42295.5625</c:v>
                </c:pt>
                <c:pt idx="584">
                  <c:v>42295.583333333336</c:v>
                </c:pt>
                <c:pt idx="585">
                  <c:v>42295.604166666664</c:v>
                </c:pt>
                <c:pt idx="586">
                  <c:v>42295.625</c:v>
                </c:pt>
                <c:pt idx="587">
                  <c:v>42295.645833333336</c:v>
                </c:pt>
                <c:pt idx="588">
                  <c:v>42295.666666666664</c:v>
                </c:pt>
                <c:pt idx="589">
                  <c:v>42295.6875</c:v>
                </c:pt>
                <c:pt idx="590">
                  <c:v>42295.708333333336</c:v>
                </c:pt>
                <c:pt idx="591">
                  <c:v>42295.729166666664</c:v>
                </c:pt>
                <c:pt idx="592">
                  <c:v>42295.75</c:v>
                </c:pt>
                <c:pt idx="593">
                  <c:v>42295.770833333336</c:v>
                </c:pt>
                <c:pt idx="594">
                  <c:v>42295.791666666664</c:v>
                </c:pt>
                <c:pt idx="595">
                  <c:v>42295.8125</c:v>
                </c:pt>
                <c:pt idx="596">
                  <c:v>42295.833333333336</c:v>
                </c:pt>
                <c:pt idx="597">
                  <c:v>42295.854166666664</c:v>
                </c:pt>
                <c:pt idx="598">
                  <c:v>42295.875</c:v>
                </c:pt>
                <c:pt idx="599">
                  <c:v>42295.895833333336</c:v>
                </c:pt>
                <c:pt idx="600">
                  <c:v>42295.916666666664</c:v>
                </c:pt>
                <c:pt idx="601">
                  <c:v>42295.9375</c:v>
                </c:pt>
                <c:pt idx="602">
                  <c:v>42295.958333333336</c:v>
                </c:pt>
                <c:pt idx="603">
                  <c:v>42295.979166666664</c:v>
                </c:pt>
                <c:pt idx="604">
                  <c:v>42296</c:v>
                </c:pt>
                <c:pt idx="605">
                  <c:v>42296.020833333336</c:v>
                </c:pt>
                <c:pt idx="606">
                  <c:v>42296.041666666664</c:v>
                </c:pt>
                <c:pt idx="607">
                  <c:v>42296.0625</c:v>
                </c:pt>
                <c:pt idx="608">
                  <c:v>42296.083333333336</c:v>
                </c:pt>
                <c:pt idx="609">
                  <c:v>42296.104166666664</c:v>
                </c:pt>
                <c:pt idx="610">
                  <c:v>42296.125</c:v>
                </c:pt>
                <c:pt idx="611">
                  <c:v>42296.145833333336</c:v>
                </c:pt>
                <c:pt idx="612">
                  <c:v>42296.166666666664</c:v>
                </c:pt>
                <c:pt idx="613">
                  <c:v>42296.1875</c:v>
                </c:pt>
                <c:pt idx="614">
                  <c:v>42296.208333333336</c:v>
                </c:pt>
                <c:pt idx="615">
                  <c:v>42296.229166666664</c:v>
                </c:pt>
                <c:pt idx="616">
                  <c:v>42296.25</c:v>
                </c:pt>
                <c:pt idx="617">
                  <c:v>42296.270833333336</c:v>
                </c:pt>
                <c:pt idx="618">
                  <c:v>42296.291666666664</c:v>
                </c:pt>
                <c:pt idx="619">
                  <c:v>42296.3125</c:v>
                </c:pt>
                <c:pt idx="620">
                  <c:v>42296.333333333336</c:v>
                </c:pt>
                <c:pt idx="621">
                  <c:v>42296.354166666664</c:v>
                </c:pt>
                <c:pt idx="622">
                  <c:v>42296.375</c:v>
                </c:pt>
                <c:pt idx="623">
                  <c:v>42296.395833333336</c:v>
                </c:pt>
                <c:pt idx="624">
                  <c:v>42296.416666666664</c:v>
                </c:pt>
                <c:pt idx="625">
                  <c:v>42296.4375</c:v>
                </c:pt>
                <c:pt idx="626">
                  <c:v>42296.458333333336</c:v>
                </c:pt>
                <c:pt idx="627">
                  <c:v>42296.479166666664</c:v>
                </c:pt>
                <c:pt idx="628">
                  <c:v>42296.5</c:v>
                </c:pt>
                <c:pt idx="629">
                  <c:v>42296.520833333336</c:v>
                </c:pt>
                <c:pt idx="630">
                  <c:v>42296.541666666664</c:v>
                </c:pt>
                <c:pt idx="631">
                  <c:v>42296.5625</c:v>
                </c:pt>
                <c:pt idx="632">
                  <c:v>42296.583333333336</c:v>
                </c:pt>
                <c:pt idx="633">
                  <c:v>42296.604166666664</c:v>
                </c:pt>
                <c:pt idx="634">
                  <c:v>42296.625</c:v>
                </c:pt>
                <c:pt idx="635">
                  <c:v>42296.645833333336</c:v>
                </c:pt>
                <c:pt idx="636">
                  <c:v>42296.666666666664</c:v>
                </c:pt>
                <c:pt idx="637">
                  <c:v>42296.6875</c:v>
                </c:pt>
                <c:pt idx="638">
                  <c:v>42296.708333333336</c:v>
                </c:pt>
                <c:pt idx="639">
                  <c:v>42296.729166666664</c:v>
                </c:pt>
                <c:pt idx="640">
                  <c:v>42296.75</c:v>
                </c:pt>
                <c:pt idx="641">
                  <c:v>42296.770833333336</c:v>
                </c:pt>
                <c:pt idx="642">
                  <c:v>42296.791666666664</c:v>
                </c:pt>
                <c:pt idx="643">
                  <c:v>42296.8125</c:v>
                </c:pt>
                <c:pt idx="644">
                  <c:v>42296.833333333336</c:v>
                </c:pt>
                <c:pt idx="645">
                  <c:v>42296.854166666664</c:v>
                </c:pt>
                <c:pt idx="646">
                  <c:v>42296.875</c:v>
                </c:pt>
                <c:pt idx="647">
                  <c:v>42296.895833333336</c:v>
                </c:pt>
                <c:pt idx="648">
                  <c:v>42296.916666666664</c:v>
                </c:pt>
                <c:pt idx="649">
                  <c:v>42296.9375</c:v>
                </c:pt>
                <c:pt idx="650">
                  <c:v>42296.958333333336</c:v>
                </c:pt>
                <c:pt idx="651">
                  <c:v>42296.979166666664</c:v>
                </c:pt>
                <c:pt idx="652">
                  <c:v>42297</c:v>
                </c:pt>
                <c:pt idx="653">
                  <c:v>42297.020833333336</c:v>
                </c:pt>
                <c:pt idx="654">
                  <c:v>42297.041666666664</c:v>
                </c:pt>
                <c:pt idx="655">
                  <c:v>42297.0625</c:v>
                </c:pt>
                <c:pt idx="656">
                  <c:v>42297.083333333336</c:v>
                </c:pt>
                <c:pt idx="657">
                  <c:v>42297.104166666664</c:v>
                </c:pt>
                <c:pt idx="658">
                  <c:v>42297.125</c:v>
                </c:pt>
                <c:pt idx="659">
                  <c:v>42297.145833333336</c:v>
                </c:pt>
                <c:pt idx="660">
                  <c:v>42297.166666666664</c:v>
                </c:pt>
                <c:pt idx="661">
                  <c:v>42297.1875</c:v>
                </c:pt>
                <c:pt idx="662">
                  <c:v>42297.208333333336</c:v>
                </c:pt>
                <c:pt idx="663">
                  <c:v>42297.229166666664</c:v>
                </c:pt>
                <c:pt idx="664">
                  <c:v>42297.25</c:v>
                </c:pt>
                <c:pt idx="665">
                  <c:v>42297.270833333336</c:v>
                </c:pt>
                <c:pt idx="666">
                  <c:v>42297.291666666664</c:v>
                </c:pt>
                <c:pt idx="667">
                  <c:v>42297.3125</c:v>
                </c:pt>
                <c:pt idx="668">
                  <c:v>42297.333333333336</c:v>
                </c:pt>
                <c:pt idx="669">
                  <c:v>42297.354166666664</c:v>
                </c:pt>
                <c:pt idx="670">
                  <c:v>42297.375</c:v>
                </c:pt>
                <c:pt idx="671">
                  <c:v>42297.395833333336</c:v>
                </c:pt>
                <c:pt idx="672">
                  <c:v>42297.416666666664</c:v>
                </c:pt>
                <c:pt idx="673">
                  <c:v>42297.4375</c:v>
                </c:pt>
                <c:pt idx="674">
                  <c:v>42297.458333333336</c:v>
                </c:pt>
                <c:pt idx="675">
                  <c:v>42297.479166666664</c:v>
                </c:pt>
                <c:pt idx="676">
                  <c:v>42297.5</c:v>
                </c:pt>
                <c:pt idx="677">
                  <c:v>42297.520833333336</c:v>
                </c:pt>
                <c:pt idx="678">
                  <c:v>42297.541666666664</c:v>
                </c:pt>
                <c:pt idx="679">
                  <c:v>42297.5625</c:v>
                </c:pt>
                <c:pt idx="680">
                  <c:v>42297.583333333336</c:v>
                </c:pt>
                <c:pt idx="681">
                  <c:v>42297.604166666664</c:v>
                </c:pt>
                <c:pt idx="682">
                  <c:v>42297.625</c:v>
                </c:pt>
                <c:pt idx="683">
                  <c:v>42297.645833333336</c:v>
                </c:pt>
                <c:pt idx="684">
                  <c:v>42297.666666666664</c:v>
                </c:pt>
                <c:pt idx="685">
                  <c:v>42297.6875</c:v>
                </c:pt>
                <c:pt idx="686">
                  <c:v>42297.708333333336</c:v>
                </c:pt>
                <c:pt idx="687">
                  <c:v>42297.729166666664</c:v>
                </c:pt>
                <c:pt idx="688">
                  <c:v>42297.75</c:v>
                </c:pt>
                <c:pt idx="689">
                  <c:v>42297.770833333336</c:v>
                </c:pt>
                <c:pt idx="690">
                  <c:v>42297.791666666664</c:v>
                </c:pt>
                <c:pt idx="691">
                  <c:v>42297.8125</c:v>
                </c:pt>
                <c:pt idx="692">
                  <c:v>42297.833333333336</c:v>
                </c:pt>
                <c:pt idx="693">
                  <c:v>42297.854166666664</c:v>
                </c:pt>
                <c:pt idx="694">
                  <c:v>42297.875</c:v>
                </c:pt>
                <c:pt idx="695">
                  <c:v>42297.895833333336</c:v>
                </c:pt>
                <c:pt idx="696">
                  <c:v>42297.916666666664</c:v>
                </c:pt>
                <c:pt idx="697">
                  <c:v>42297.9375</c:v>
                </c:pt>
                <c:pt idx="698">
                  <c:v>42297.958333333336</c:v>
                </c:pt>
                <c:pt idx="699">
                  <c:v>42297.979166666664</c:v>
                </c:pt>
                <c:pt idx="700">
                  <c:v>42298</c:v>
                </c:pt>
                <c:pt idx="701">
                  <c:v>42298.020833333336</c:v>
                </c:pt>
                <c:pt idx="702">
                  <c:v>42298.041666666664</c:v>
                </c:pt>
                <c:pt idx="703">
                  <c:v>42298.0625</c:v>
                </c:pt>
                <c:pt idx="704">
                  <c:v>42298.083333333336</c:v>
                </c:pt>
                <c:pt idx="705">
                  <c:v>42298.104166666664</c:v>
                </c:pt>
                <c:pt idx="706">
                  <c:v>42298.125</c:v>
                </c:pt>
                <c:pt idx="707">
                  <c:v>42298.145833333336</c:v>
                </c:pt>
                <c:pt idx="708">
                  <c:v>42298.166666666664</c:v>
                </c:pt>
                <c:pt idx="709">
                  <c:v>42298.1875</c:v>
                </c:pt>
                <c:pt idx="710">
                  <c:v>42298.208333333336</c:v>
                </c:pt>
                <c:pt idx="711">
                  <c:v>42298.229166666664</c:v>
                </c:pt>
                <c:pt idx="712">
                  <c:v>42298.25</c:v>
                </c:pt>
                <c:pt idx="713">
                  <c:v>42298.270833333336</c:v>
                </c:pt>
                <c:pt idx="714">
                  <c:v>42298.291666666664</c:v>
                </c:pt>
                <c:pt idx="715">
                  <c:v>42298.3125</c:v>
                </c:pt>
                <c:pt idx="716">
                  <c:v>42298.333333333336</c:v>
                </c:pt>
                <c:pt idx="717">
                  <c:v>42298.354166666664</c:v>
                </c:pt>
                <c:pt idx="718">
                  <c:v>42298.375</c:v>
                </c:pt>
                <c:pt idx="719">
                  <c:v>42298.395833333336</c:v>
                </c:pt>
                <c:pt idx="720">
                  <c:v>42298.416666666664</c:v>
                </c:pt>
                <c:pt idx="721">
                  <c:v>42298.4375</c:v>
                </c:pt>
                <c:pt idx="722">
                  <c:v>42298.458333333336</c:v>
                </c:pt>
                <c:pt idx="723">
                  <c:v>42298.479166666664</c:v>
                </c:pt>
                <c:pt idx="724">
                  <c:v>42298.5</c:v>
                </c:pt>
                <c:pt idx="725">
                  <c:v>42298.520833333336</c:v>
                </c:pt>
                <c:pt idx="726">
                  <c:v>42298.541666666664</c:v>
                </c:pt>
                <c:pt idx="727">
                  <c:v>42298.5625</c:v>
                </c:pt>
                <c:pt idx="728">
                  <c:v>42298.583333333336</c:v>
                </c:pt>
                <c:pt idx="729">
                  <c:v>42298.604166666664</c:v>
                </c:pt>
                <c:pt idx="730">
                  <c:v>42298.625</c:v>
                </c:pt>
                <c:pt idx="731">
                  <c:v>42298.645833333336</c:v>
                </c:pt>
                <c:pt idx="732">
                  <c:v>42298.666666666664</c:v>
                </c:pt>
                <c:pt idx="733">
                  <c:v>42298.6875</c:v>
                </c:pt>
                <c:pt idx="734">
                  <c:v>42298.708333333336</c:v>
                </c:pt>
                <c:pt idx="735">
                  <c:v>42298.729166666664</c:v>
                </c:pt>
                <c:pt idx="736">
                  <c:v>42298.75</c:v>
                </c:pt>
                <c:pt idx="737">
                  <c:v>42298.770833333336</c:v>
                </c:pt>
                <c:pt idx="738">
                  <c:v>42298.791666666664</c:v>
                </c:pt>
                <c:pt idx="739">
                  <c:v>42298.8125</c:v>
                </c:pt>
                <c:pt idx="740">
                  <c:v>42298.833333333336</c:v>
                </c:pt>
                <c:pt idx="741">
                  <c:v>42298.854166666664</c:v>
                </c:pt>
                <c:pt idx="742">
                  <c:v>42298.875</c:v>
                </c:pt>
                <c:pt idx="743">
                  <c:v>42298.895833333336</c:v>
                </c:pt>
                <c:pt idx="744">
                  <c:v>42298.916666666664</c:v>
                </c:pt>
                <c:pt idx="745">
                  <c:v>42298.9375</c:v>
                </c:pt>
                <c:pt idx="746">
                  <c:v>42298.958333333336</c:v>
                </c:pt>
                <c:pt idx="747">
                  <c:v>42298.979166666664</c:v>
                </c:pt>
                <c:pt idx="748">
                  <c:v>42299</c:v>
                </c:pt>
                <c:pt idx="749">
                  <c:v>42299.020833333336</c:v>
                </c:pt>
                <c:pt idx="750">
                  <c:v>42299.041666666664</c:v>
                </c:pt>
                <c:pt idx="751">
                  <c:v>42299.0625</c:v>
                </c:pt>
                <c:pt idx="752">
                  <c:v>42299.083333333336</c:v>
                </c:pt>
                <c:pt idx="753">
                  <c:v>42299.104166666664</c:v>
                </c:pt>
                <c:pt idx="754">
                  <c:v>42299.125</c:v>
                </c:pt>
                <c:pt idx="755">
                  <c:v>42299.145833333336</c:v>
                </c:pt>
                <c:pt idx="756">
                  <c:v>42299.166666666664</c:v>
                </c:pt>
                <c:pt idx="757">
                  <c:v>42299.1875</c:v>
                </c:pt>
                <c:pt idx="758">
                  <c:v>42299.208333333336</c:v>
                </c:pt>
                <c:pt idx="759">
                  <c:v>42299.229166666664</c:v>
                </c:pt>
                <c:pt idx="760">
                  <c:v>42299.25</c:v>
                </c:pt>
                <c:pt idx="761">
                  <c:v>42299.270833333336</c:v>
                </c:pt>
                <c:pt idx="762">
                  <c:v>42299.291666666664</c:v>
                </c:pt>
                <c:pt idx="763">
                  <c:v>42299.3125</c:v>
                </c:pt>
                <c:pt idx="764">
                  <c:v>42299.333333333336</c:v>
                </c:pt>
                <c:pt idx="765">
                  <c:v>42299.354166666664</c:v>
                </c:pt>
                <c:pt idx="766">
                  <c:v>42299.375</c:v>
                </c:pt>
                <c:pt idx="767">
                  <c:v>42299.395833333336</c:v>
                </c:pt>
                <c:pt idx="768">
                  <c:v>42299.416666666664</c:v>
                </c:pt>
                <c:pt idx="769">
                  <c:v>42299.4375</c:v>
                </c:pt>
                <c:pt idx="770">
                  <c:v>42299.458333333336</c:v>
                </c:pt>
                <c:pt idx="771">
                  <c:v>42299.479166666664</c:v>
                </c:pt>
                <c:pt idx="772">
                  <c:v>42299.5</c:v>
                </c:pt>
                <c:pt idx="773">
                  <c:v>42299.520833333336</c:v>
                </c:pt>
                <c:pt idx="774">
                  <c:v>42299.541666666664</c:v>
                </c:pt>
                <c:pt idx="775">
                  <c:v>42299.5625</c:v>
                </c:pt>
                <c:pt idx="776">
                  <c:v>42299.583333333336</c:v>
                </c:pt>
                <c:pt idx="777">
                  <c:v>42299.604166666664</c:v>
                </c:pt>
                <c:pt idx="778">
                  <c:v>42299.625</c:v>
                </c:pt>
                <c:pt idx="779">
                  <c:v>42299.645833333336</c:v>
                </c:pt>
                <c:pt idx="780">
                  <c:v>42299.666666666664</c:v>
                </c:pt>
                <c:pt idx="781">
                  <c:v>42299.6875</c:v>
                </c:pt>
                <c:pt idx="782">
                  <c:v>42299.708333333336</c:v>
                </c:pt>
                <c:pt idx="783">
                  <c:v>42299.729166666664</c:v>
                </c:pt>
                <c:pt idx="784">
                  <c:v>42299.75</c:v>
                </c:pt>
                <c:pt idx="785">
                  <c:v>42299.770833333336</c:v>
                </c:pt>
                <c:pt idx="786">
                  <c:v>42299.791666666664</c:v>
                </c:pt>
                <c:pt idx="787">
                  <c:v>42299.8125</c:v>
                </c:pt>
                <c:pt idx="788">
                  <c:v>42299.833333333336</c:v>
                </c:pt>
                <c:pt idx="789">
                  <c:v>42299.854166666664</c:v>
                </c:pt>
                <c:pt idx="790">
                  <c:v>42299.875</c:v>
                </c:pt>
                <c:pt idx="791">
                  <c:v>42299.895833333336</c:v>
                </c:pt>
                <c:pt idx="792">
                  <c:v>42299.916666666664</c:v>
                </c:pt>
                <c:pt idx="793">
                  <c:v>42299.9375</c:v>
                </c:pt>
                <c:pt idx="794">
                  <c:v>42299.958333333336</c:v>
                </c:pt>
                <c:pt idx="795">
                  <c:v>42299.979166666664</c:v>
                </c:pt>
                <c:pt idx="796">
                  <c:v>42300</c:v>
                </c:pt>
                <c:pt idx="797">
                  <c:v>42300.020833333336</c:v>
                </c:pt>
                <c:pt idx="798">
                  <c:v>42300.041666666664</c:v>
                </c:pt>
                <c:pt idx="799">
                  <c:v>42300.0625</c:v>
                </c:pt>
                <c:pt idx="800">
                  <c:v>42300.083333333336</c:v>
                </c:pt>
                <c:pt idx="801">
                  <c:v>42300.104166666664</c:v>
                </c:pt>
                <c:pt idx="802">
                  <c:v>42300.125</c:v>
                </c:pt>
                <c:pt idx="803">
                  <c:v>42300.145833333336</c:v>
                </c:pt>
                <c:pt idx="804">
                  <c:v>42300.166666666664</c:v>
                </c:pt>
                <c:pt idx="805">
                  <c:v>42300.1875</c:v>
                </c:pt>
                <c:pt idx="806">
                  <c:v>42300.208333333336</c:v>
                </c:pt>
                <c:pt idx="807">
                  <c:v>42300.229166666664</c:v>
                </c:pt>
                <c:pt idx="808">
                  <c:v>42300.25</c:v>
                </c:pt>
                <c:pt idx="809">
                  <c:v>42300.270833333336</c:v>
                </c:pt>
                <c:pt idx="810">
                  <c:v>42300.291666666664</c:v>
                </c:pt>
                <c:pt idx="811">
                  <c:v>42300.3125</c:v>
                </c:pt>
                <c:pt idx="812">
                  <c:v>42300.333333333336</c:v>
                </c:pt>
                <c:pt idx="813">
                  <c:v>42300.354166666664</c:v>
                </c:pt>
                <c:pt idx="814">
                  <c:v>42300.375</c:v>
                </c:pt>
                <c:pt idx="815">
                  <c:v>42300.395833333336</c:v>
                </c:pt>
                <c:pt idx="816">
                  <c:v>42300.416666666664</c:v>
                </c:pt>
                <c:pt idx="817">
                  <c:v>42300.4375</c:v>
                </c:pt>
                <c:pt idx="818">
                  <c:v>42300.458333333336</c:v>
                </c:pt>
                <c:pt idx="819">
                  <c:v>42300.479166666664</c:v>
                </c:pt>
                <c:pt idx="820">
                  <c:v>42300.5</c:v>
                </c:pt>
                <c:pt idx="821">
                  <c:v>42300.520833333336</c:v>
                </c:pt>
                <c:pt idx="822">
                  <c:v>42300.541666666664</c:v>
                </c:pt>
                <c:pt idx="823">
                  <c:v>42300.5625</c:v>
                </c:pt>
                <c:pt idx="824">
                  <c:v>42300.583333333336</c:v>
                </c:pt>
                <c:pt idx="825">
                  <c:v>42300.604166666664</c:v>
                </c:pt>
                <c:pt idx="826">
                  <c:v>42300.625</c:v>
                </c:pt>
                <c:pt idx="827">
                  <c:v>42300.645833333336</c:v>
                </c:pt>
                <c:pt idx="828">
                  <c:v>42300.666666666664</c:v>
                </c:pt>
                <c:pt idx="829">
                  <c:v>42300.6875</c:v>
                </c:pt>
                <c:pt idx="830">
                  <c:v>42300.708333333336</c:v>
                </c:pt>
                <c:pt idx="831">
                  <c:v>42300.729166666664</c:v>
                </c:pt>
                <c:pt idx="832">
                  <c:v>42300.75</c:v>
                </c:pt>
                <c:pt idx="833">
                  <c:v>42300.770833333336</c:v>
                </c:pt>
                <c:pt idx="834">
                  <c:v>42300.791666666664</c:v>
                </c:pt>
                <c:pt idx="835">
                  <c:v>42300.8125</c:v>
                </c:pt>
                <c:pt idx="836">
                  <c:v>42300.833333333336</c:v>
                </c:pt>
                <c:pt idx="837">
                  <c:v>42300.854166666664</c:v>
                </c:pt>
                <c:pt idx="838">
                  <c:v>42300.875</c:v>
                </c:pt>
                <c:pt idx="839">
                  <c:v>42300.895833333336</c:v>
                </c:pt>
                <c:pt idx="840">
                  <c:v>42300.916666666664</c:v>
                </c:pt>
                <c:pt idx="841">
                  <c:v>42300.9375</c:v>
                </c:pt>
                <c:pt idx="842">
                  <c:v>42300.958333333336</c:v>
                </c:pt>
                <c:pt idx="843">
                  <c:v>42300.979166666664</c:v>
                </c:pt>
                <c:pt idx="844">
                  <c:v>42301</c:v>
                </c:pt>
                <c:pt idx="845">
                  <c:v>42301.020833333336</c:v>
                </c:pt>
                <c:pt idx="846">
                  <c:v>42301.041666666664</c:v>
                </c:pt>
                <c:pt idx="847">
                  <c:v>42301.0625</c:v>
                </c:pt>
                <c:pt idx="848">
                  <c:v>42301.083333333336</c:v>
                </c:pt>
                <c:pt idx="849">
                  <c:v>42301.104166666664</c:v>
                </c:pt>
                <c:pt idx="850">
                  <c:v>42301.125</c:v>
                </c:pt>
                <c:pt idx="851">
                  <c:v>42301.145833333336</c:v>
                </c:pt>
                <c:pt idx="852">
                  <c:v>42301.166666666664</c:v>
                </c:pt>
                <c:pt idx="853">
                  <c:v>42301.1875</c:v>
                </c:pt>
                <c:pt idx="854">
                  <c:v>42301.208333333336</c:v>
                </c:pt>
                <c:pt idx="855">
                  <c:v>42301.229166666664</c:v>
                </c:pt>
                <c:pt idx="856">
                  <c:v>42301.25</c:v>
                </c:pt>
                <c:pt idx="857">
                  <c:v>42301.270833333336</c:v>
                </c:pt>
                <c:pt idx="858">
                  <c:v>42301.291666666664</c:v>
                </c:pt>
                <c:pt idx="859">
                  <c:v>42301.3125</c:v>
                </c:pt>
                <c:pt idx="860">
                  <c:v>42301.333333333336</c:v>
                </c:pt>
                <c:pt idx="861">
                  <c:v>42301.354166666664</c:v>
                </c:pt>
                <c:pt idx="862">
                  <c:v>42301.375</c:v>
                </c:pt>
                <c:pt idx="863">
                  <c:v>42301.395833333336</c:v>
                </c:pt>
                <c:pt idx="864">
                  <c:v>42301.416666666664</c:v>
                </c:pt>
                <c:pt idx="865">
                  <c:v>42301.4375</c:v>
                </c:pt>
                <c:pt idx="866">
                  <c:v>42301.458333333336</c:v>
                </c:pt>
                <c:pt idx="867">
                  <c:v>42301.479166666664</c:v>
                </c:pt>
                <c:pt idx="868">
                  <c:v>42301.5</c:v>
                </c:pt>
                <c:pt idx="869">
                  <c:v>42301.520833333336</c:v>
                </c:pt>
                <c:pt idx="870">
                  <c:v>42301.541666666664</c:v>
                </c:pt>
                <c:pt idx="871">
                  <c:v>42301.5625</c:v>
                </c:pt>
                <c:pt idx="872">
                  <c:v>42301.583333333336</c:v>
                </c:pt>
                <c:pt idx="873">
                  <c:v>42301.604166666664</c:v>
                </c:pt>
                <c:pt idx="874">
                  <c:v>42301.625</c:v>
                </c:pt>
                <c:pt idx="875">
                  <c:v>42301.645833333336</c:v>
                </c:pt>
                <c:pt idx="876">
                  <c:v>42301.666666666664</c:v>
                </c:pt>
                <c:pt idx="877">
                  <c:v>42301.6875</c:v>
                </c:pt>
                <c:pt idx="878">
                  <c:v>42301.708333333336</c:v>
                </c:pt>
                <c:pt idx="879">
                  <c:v>42301.729166666664</c:v>
                </c:pt>
                <c:pt idx="880">
                  <c:v>42301.75</c:v>
                </c:pt>
                <c:pt idx="881">
                  <c:v>42301.770833333336</c:v>
                </c:pt>
                <c:pt idx="882">
                  <c:v>42301.791666666664</c:v>
                </c:pt>
                <c:pt idx="883">
                  <c:v>42301.8125</c:v>
                </c:pt>
                <c:pt idx="884">
                  <c:v>42301.833333333336</c:v>
                </c:pt>
                <c:pt idx="885">
                  <c:v>42301.854166666664</c:v>
                </c:pt>
                <c:pt idx="886">
                  <c:v>42301.875</c:v>
                </c:pt>
                <c:pt idx="887">
                  <c:v>42301.895833333336</c:v>
                </c:pt>
                <c:pt idx="888">
                  <c:v>42301.916666666664</c:v>
                </c:pt>
                <c:pt idx="889">
                  <c:v>42301.9375</c:v>
                </c:pt>
                <c:pt idx="890">
                  <c:v>42301.958333333336</c:v>
                </c:pt>
                <c:pt idx="891">
                  <c:v>42301.979166666664</c:v>
                </c:pt>
                <c:pt idx="892">
                  <c:v>42302</c:v>
                </c:pt>
                <c:pt idx="893">
                  <c:v>42302.020833333336</c:v>
                </c:pt>
                <c:pt idx="894">
                  <c:v>42302.041666666664</c:v>
                </c:pt>
                <c:pt idx="895">
                  <c:v>42302.0625</c:v>
                </c:pt>
                <c:pt idx="896">
                  <c:v>42302.083333333336</c:v>
                </c:pt>
                <c:pt idx="897">
                  <c:v>42302.104166666664</c:v>
                </c:pt>
                <c:pt idx="898">
                  <c:v>42302.125</c:v>
                </c:pt>
                <c:pt idx="899">
                  <c:v>42302.145833333336</c:v>
                </c:pt>
                <c:pt idx="900">
                  <c:v>42302.166666666664</c:v>
                </c:pt>
                <c:pt idx="901">
                  <c:v>42302.1875</c:v>
                </c:pt>
                <c:pt idx="902">
                  <c:v>42302.208333333336</c:v>
                </c:pt>
                <c:pt idx="903">
                  <c:v>42302.229166666664</c:v>
                </c:pt>
                <c:pt idx="904">
                  <c:v>42302.25</c:v>
                </c:pt>
                <c:pt idx="905">
                  <c:v>42302.270833333336</c:v>
                </c:pt>
                <c:pt idx="906">
                  <c:v>42302.291666666664</c:v>
                </c:pt>
                <c:pt idx="907">
                  <c:v>42302.3125</c:v>
                </c:pt>
                <c:pt idx="908">
                  <c:v>42302.333333333336</c:v>
                </c:pt>
                <c:pt idx="909">
                  <c:v>42302.354166666664</c:v>
                </c:pt>
                <c:pt idx="910">
                  <c:v>42302.375</c:v>
                </c:pt>
                <c:pt idx="911">
                  <c:v>42302.395833333336</c:v>
                </c:pt>
                <c:pt idx="912">
                  <c:v>42302.416666666664</c:v>
                </c:pt>
                <c:pt idx="913">
                  <c:v>42302.4375</c:v>
                </c:pt>
                <c:pt idx="914">
                  <c:v>42302.458333333336</c:v>
                </c:pt>
                <c:pt idx="915">
                  <c:v>42302.479166666664</c:v>
                </c:pt>
                <c:pt idx="916">
                  <c:v>42302.5</c:v>
                </c:pt>
                <c:pt idx="917">
                  <c:v>42302.520833333336</c:v>
                </c:pt>
                <c:pt idx="918">
                  <c:v>42302.541666666664</c:v>
                </c:pt>
                <c:pt idx="919">
                  <c:v>42302.5625</c:v>
                </c:pt>
                <c:pt idx="920">
                  <c:v>42302.583333333336</c:v>
                </c:pt>
                <c:pt idx="921">
                  <c:v>42302.604166666664</c:v>
                </c:pt>
                <c:pt idx="922">
                  <c:v>42302.625</c:v>
                </c:pt>
                <c:pt idx="923">
                  <c:v>42302.645833333336</c:v>
                </c:pt>
                <c:pt idx="924">
                  <c:v>42302.666666666664</c:v>
                </c:pt>
                <c:pt idx="925">
                  <c:v>42302.6875</c:v>
                </c:pt>
                <c:pt idx="926">
                  <c:v>42302.708333333336</c:v>
                </c:pt>
                <c:pt idx="927">
                  <c:v>42302.729166666664</c:v>
                </c:pt>
                <c:pt idx="928">
                  <c:v>42302.75</c:v>
                </c:pt>
                <c:pt idx="929">
                  <c:v>42302.770833333336</c:v>
                </c:pt>
                <c:pt idx="930">
                  <c:v>42302.791666666664</c:v>
                </c:pt>
                <c:pt idx="931">
                  <c:v>42302.8125</c:v>
                </c:pt>
                <c:pt idx="932">
                  <c:v>42302.833333333336</c:v>
                </c:pt>
                <c:pt idx="933">
                  <c:v>42302.854166666664</c:v>
                </c:pt>
                <c:pt idx="934">
                  <c:v>42302.875</c:v>
                </c:pt>
                <c:pt idx="935">
                  <c:v>42302.895833333336</c:v>
                </c:pt>
                <c:pt idx="936">
                  <c:v>42302.916666666664</c:v>
                </c:pt>
                <c:pt idx="937">
                  <c:v>42302.9375</c:v>
                </c:pt>
                <c:pt idx="938">
                  <c:v>42302.958333333336</c:v>
                </c:pt>
                <c:pt idx="939">
                  <c:v>42302.979166666664</c:v>
                </c:pt>
                <c:pt idx="940">
                  <c:v>42303</c:v>
                </c:pt>
                <c:pt idx="941">
                  <c:v>42303.020833333336</c:v>
                </c:pt>
                <c:pt idx="942">
                  <c:v>42303.041666666664</c:v>
                </c:pt>
                <c:pt idx="943">
                  <c:v>42303.0625</c:v>
                </c:pt>
                <c:pt idx="944">
                  <c:v>42303.083333333336</c:v>
                </c:pt>
                <c:pt idx="945">
                  <c:v>42303.104166666664</c:v>
                </c:pt>
                <c:pt idx="946">
                  <c:v>42303.125</c:v>
                </c:pt>
                <c:pt idx="947">
                  <c:v>42303.145833333336</c:v>
                </c:pt>
                <c:pt idx="948">
                  <c:v>42303.166666666664</c:v>
                </c:pt>
                <c:pt idx="949">
                  <c:v>42303.1875</c:v>
                </c:pt>
                <c:pt idx="950">
                  <c:v>42303.208333333336</c:v>
                </c:pt>
                <c:pt idx="951">
                  <c:v>42303.229166666664</c:v>
                </c:pt>
                <c:pt idx="952">
                  <c:v>42303.25</c:v>
                </c:pt>
                <c:pt idx="953">
                  <c:v>42303.270833333336</c:v>
                </c:pt>
                <c:pt idx="954">
                  <c:v>42303.291666666664</c:v>
                </c:pt>
                <c:pt idx="955">
                  <c:v>42303.3125</c:v>
                </c:pt>
                <c:pt idx="956">
                  <c:v>42303.333333333336</c:v>
                </c:pt>
                <c:pt idx="957">
                  <c:v>42303.354166666664</c:v>
                </c:pt>
                <c:pt idx="958">
                  <c:v>42303.375</c:v>
                </c:pt>
                <c:pt idx="959">
                  <c:v>42303.395833333336</c:v>
                </c:pt>
                <c:pt idx="960">
                  <c:v>42303.416666666664</c:v>
                </c:pt>
                <c:pt idx="961">
                  <c:v>42303.4375</c:v>
                </c:pt>
                <c:pt idx="962">
                  <c:v>42303.458333333336</c:v>
                </c:pt>
                <c:pt idx="963">
                  <c:v>42303.479166666664</c:v>
                </c:pt>
                <c:pt idx="964">
                  <c:v>42303.5</c:v>
                </c:pt>
                <c:pt idx="965">
                  <c:v>42303.520833333336</c:v>
                </c:pt>
                <c:pt idx="966">
                  <c:v>42303.541666666664</c:v>
                </c:pt>
                <c:pt idx="967">
                  <c:v>42303.5625</c:v>
                </c:pt>
                <c:pt idx="968">
                  <c:v>42303.583333333336</c:v>
                </c:pt>
                <c:pt idx="969">
                  <c:v>42303.604166666664</c:v>
                </c:pt>
                <c:pt idx="970">
                  <c:v>42303.625</c:v>
                </c:pt>
                <c:pt idx="971">
                  <c:v>42303.645833333336</c:v>
                </c:pt>
                <c:pt idx="972">
                  <c:v>42303.666666666664</c:v>
                </c:pt>
                <c:pt idx="973">
                  <c:v>42303.6875</c:v>
                </c:pt>
                <c:pt idx="974">
                  <c:v>42303.708333333336</c:v>
                </c:pt>
                <c:pt idx="975">
                  <c:v>42303.729166666664</c:v>
                </c:pt>
                <c:pt idx="976">
                  <c:v>42303.75</c:v>
                </c:pt>
                <c:pt idx="977">
                  <c:v>42303.770833333336</c:v>
                </c:pt>
                <c:pt idx="978">
                  <c:v>42303.791666666664</c:v>
                </c:pt>
                <c:pt idx="979">
                  <c:v>42303.8125</c:v>
                </c:pt>
                <c:pt idx="980">
                  <c:v>42303.833333333336</c:v>
                </c:pt>
                <c:pt idx="981">
                  <c:v>42303.854166666664</c:v>
                </c:pt>
                <c:pt idx="982">
                  <c:v>42303.875</c:v>
                </c:pt>
                <c:pt idx="983">
                  <c:v>42303.895833333336</c:v>
                </c:pt>
                <c:pt idx="984">
                  <c:v>42303.916666666664</c:v>
                </c:pt>
                <c:pt idx="985">
                  <c:v>42303.9375</c:v>
                </c:pt>
                <c:pt idx="986">
                  <c:v>42303.958333333336</c:v>
                </c:pt>
                <c:pt idx="987">
                  <c:v>42303.979166666664</c:v>
                </c:pt>
                <c:pt idx="988">
                  <c:v>42304</c:v>
                </c:pt>
                <c:pt idx="989">
                  <c:v>42304.020833333336</c:v>
                </c:pt>
                <c:pt idx="990">
                  <c:v>42304.041666666664</c:v>
                </c:pt>
                <c:pt idx="991">
                  <c:v>42304.0625</c:v>
                </c:pt>
                <c:pt idx="992">
                  <c:v>42304.083333333336</c:v>
                </c:pt>
                <c:pt idx="993">
                  <c:v>42304.104166666664</c:v>
                </c:pt>
                <c:pt idx="994">
                  <c:v>42304.125</c:v>
                </c:pt>
                <c:pt idx="995">
                  <c:v>42304.145833333336</c:v>
                </c:pt>
                <c:pt idx="996">
                  <c:v>42304.166666666664</c:v>
                </c:pt>
                <c:pt idx="997">
                  <c:v>42304.1875</c:v>
                </c:pt>
                <c:pt idx="998">
                  <c:v>42304.208333333336</c:v>
                </c:pt>
                <c:pt idx="999">
                  <c:v>42304.229166666664</c:v>
                </c:pt>
                <c:pt idx="1000">
                  <c:v>42304.25</c:v>
                </c:pt>
                <c:pt idx="1001">
                  <c:v>42304.270833333336</c:v>
                </c:pt>
                <c:pt idx="1002">
                  <c:v>42304.291666666664</c:v>
                </c:pt>
                <c:pt idx="1003">
                  <c:v>42304.3125</c:v>
                </c:pt>
                <c:pt idx="1004">
                  <c:v>42304.333333333336</c:v>
                </c:pt>
                <c:pt idx="1005">
                  <c:v>42304.354166666664</c:v>
                </c:pt>
                <c:pt idx="1006">
                  <c:v>42304.375</c:v>
                </c:pt>
                <c:pt idx="1007">
                  <c:v>42304.395833333336</c:v>
                </c:pt>
                <c:pt idx="1008">
                  <c:v>42304.416666666664</c:v>
                </c:pt>
                <c:pt idx="1009">
                  <c:v>42304.4375</c:v>
                </c:pt>
                <c:pt idx="1010">
                  <c:v>42304.458333333336</c:v>
                </c:pt>
                <c:pt idx="1011">
                  <c:v>42304.479166666664</c:v>
                </c:pt>
                <c:pt idx="1012">
                  <c:v>42304.5</c:v>
                </c:pt>
                <c:pt idx="1013">
                  <c:v>42304.520833333336</c:v>
                </c:pt>
                <c:pt idx="1014">
                  <c:v>42304.541666666664</c:v>
                </c:pt>
                <c:pt idx="1015">
                  <c:v>42304.5625</c:v>
                </c:pt>
                <c:pt idx="1016">
                  <c:v>42304.583333333336</c:v>
                </c:pt>
                <c:pt idx="1017">
                  <c:v>42304.604166666664</c:v>
                </c:pt>
                <c:pt idx="1018">
                  <c:v>42304.625</c:v>
                </c:pt>
                <c:pt idx="1019">
                  <c:v>42304.645833333336</c:v>
                </c:pt>
                <c:pt idx="1020">
                  <c:v>42304.666666666664</c:v>
                </c:pt>
                <c:pt idx="1021">
                  <c:v>42304.6875</c:v>
                </c:pt>
                <c:pt idx="1022">
                  <c:v>42304.708333333336</c:v>
                </c:pt>
                <c:pt idx="1023">
                  <c:v>42304.729166666664</c:v>
                </c:pt>
                <c:pt idx="1024">
                  <c:v>42304.75</c:v>
                </c:pt>
                <c:pt idx="1025">
                  <c:v>42304.770833333336</c:v>
                </c:pt>
                <c:pt idx="1026">
                  <c:v>42304.791666666664</c:v>
                </c:pt>
                <c:pt idx="1027">
                  <c:v>42304.8125</c:v>
                </c:pt>
                <c:pt idx="1028">
                  <c:v>42304.833333333336</c:v>
                </c:pt>
                <c:pt idx="1029">
                  <c:v>42304.854166666664</c:v>
                </c:pt>
                <c:pt idx="1030">
                  <c:v>42304.875</c:v>
                </c:pt>
                <c:pt idx="1031">
                  <c:v>42304.895833333336</c:v>
                </c:pt>
                <c:pt idx="1032">
                  <c:v>42304.916666666664</c:v>
                </c:pt>
                <c:pt idx="1033">
                  <c:v>42304.9375</c:v>
                </c:pt>
                <c:pt idx="1034">
                  <c:v>42304.958333333336</c:v>
                </c:pt>
                <c:pt idx="1035">
                  <c:v>42304.979166666664</c:v>
                </c:pt>
                <c:pt idx="1036">
                  <c:v>42305</c:v>
                </c:pt>
                <c:pt idx="1037">
                  <c:v>42305.020833333336</c:v>
                </c:pt>
                <c:pt idx="1038">
                  <c:v>42305.041666666664</c:v>
                </c:pt>
                <c:pt idx="1039">
                  <c:v>42305.0625</c:v>
                </c:pt>
                <c:pt idx="1040">
                  <c:v>42305.083333333336</c:v>
                </c:pt>
                <c:pt idx="1041">
                  <c:v>42305.104166666664</c:v>
                </c:pt>
                <c:pt idx="1042">
                  <c:v>42305.125</c:v>
                </c:pt>
                <c:pt idx="1043">
                  <c:v>42305.145833333336</c:v>
                </c:pt>
                <c:pt idx="1044">
                  <c:v>42305.166666666664</c:v>
                </c:pt>
                <c:pt idx="1045">
                  <c:v>42305.1875</c:v>
                </c:pt>
                <c:pt idx="1046">
                  <c:v>42305.208333333336</c:v>
                </c:pt>
                <c:pt idx="1047">
                  <c:v>42305.229166666664</c:v>
                </c:pt>
                <c:pt idx="1048">
                  <c:v>42305.25</c:v>
                </c:pt>
                <c:pt idx="1049">
                  <c:v>42305.270833333336</c:v>
                </c:pt>
                <c:pt idx="1050">
                  <c:v>42305.291666666664</c:v>
                </c:pt>
                <c:pt idx="1051">
                  <c:v>42305.3125</c:v>
                </c:pt>
                <c:pt idx="1052">
                  <c:v>42305.333333333336</c:v>
                </c:pt>
                <c:pt idx="1053">
                  <c:v>42305.354166666664</c:v>
                </c:pt>
                <c:pt idx="1054">
                  <c:v>42305.375</c:v>
                </c:pt>
                <c:pt idx="1055">
                  <c:v>42305.395833333336</c:v>
                </c:pt>
                <c:pt idx="1056">
                  <c:v>42305.416666666664</c:v>
                </c:pt>
                <c:pt idx="1057">
                  <c:v>42305.4375</c:v>
                </c:pt>
                <c:pt idx="1058">
                  <c:v>42305.458333333336</c:v>
                </c:pt>
                <c:pt idx="1059">
                  <c:v>42305.479166666664</c:v>
                </c:pt>
                <c:pt idx="1060">
                  <c:v>42305.5</c:v>
                </c:pt>
                <c:pt idx="1061">
                  <c:v>42305.520833333336</c:v>
                </c:pt>
                <c:pt idx="1062">
                  <c:v>42305.541666666664</c:v>
                </c:pt>
                <c:pt idx="1063">
                  <c:v>42305.5625</c:v>
                </c:pt>
                <c:pt idx="1064">
                  <c:v>42305.583333333336</c:v>
                </c:pt>
                <c:pt idx="1065">
                  <c:v>42305.604166666664</c:v>
                </c:pt>
                <c:pt idx="1066">
                  <c:v>42305.625</c:v>
                </c:pt>
                <c:pt idx="1067">
                  <c:v>42305.645833333336</c:v>
                </c:pt>
                <c:pt idx="1068">
                  <c:v>42305.666666666664</c:v>
                </c:pt>
                <c:pt idx="1069">
                  <c:v>42305.6875</c:v>
                </c:pt>
                <c:pt idx="1070">
                  <c:v>42305.708333333336</c:v>
                </c:pt>
                <c:pt idx="1071">
                  <c:v>42305.729166666664</c:v>
                </c:pt>
                <c:pt idx="1072">
                  <c:v>42305.75</c:v>
                </c:pt>
                <c:pt idx="1073">
                  <c:v>42305.770833333336</c:v>
                </c:pt>
                <c:pt idx="1074">
                  <c:v>42305.791666666664</c:v>
                </c:pt>
                <c:pt idx="1075">
                  <c:v>42305.8125</c:v>
                </c:pt>
                <c:pt idx="1076">
                  <c:v>42305.833333333336</c:v>
                </c:pt>
                <c:pt idx="1077">
                  <c:v>42305.854166666664</c:v>
                </c:pt>
                <c:pt idx="1078">
                  <c:v>42305.875</c:v>
                </c:pt>
                <c:pt idx="1079">
                  <c:v>42305.895833333336</c:v>
                </c:pt>
                <c:pt idx="1080">
                  <c:v>42305.916666666664</c:v>
                </c:pt>
                <c:pt idx="1081">
                  <c:v>42305.9375</c:v>
                </c:pt>
                <c:pt idx="1082">
                  <c:v>42305.958333333336</c:v>
                </c:pt>
                <c:pt idx="1083">
                  <c:v>42305.979166666664</c:v>
                </c:pt>
                <c:pt idx="1084">
                  <c:v>42306</c:v>
                </c:pt>
                <c:pt idx="1085">
                  <c:v>42306.020833333336</c:v>
                </c:pt>
                <c:pt idx="1086">
                  <c:v>42306.041666666664</c:v>
                </c:pt>
                <c:pt idx="1087">
                  <c:v>42306.0625</c:v>
                </c:pt>
                <c:pt idx="1088">
                  <c:v>42306.083333333336</c:v>
                </c:pt>
                <c:pt idx="1089">
                  <c:v>42306.104166666664</c:v>
                </c:pt>
                <c:pt idx="1090">
                  <c:v>42306.125</c:v>
                </c:pt>
                <c:pt idx="1091">
                  <c:v>42306.145833333336</c:v>
                </c:pt>
                <c:pt idx="1092">
                  <c:v>42306.166666666664</c:v>
                </c:pt>
                <c:pt idx="1093">
                  <c:v>42306.1875</c:v>
                </c:pt>
                <c:pt idx="1094">
                  <c:v>42306.208333333336</c:v>
                </c:pt>
                <c:pt idx="1095">
                  <c:v>42306.229166666664</c:v>
                </c:pt>
                <c:pt idx="1096">
                  <c:v>42306.25</c:v>
                </c:pt>
                <c:pt idx="1097">
                  <c:v>42306.270833333336</c:v>
                </c:pt>
                <c:pt idx="1098">
                  <c:v>42306.291666666664</c:v>
                </c:pt>
                <c:pt idx="1099">
                  <c:v>42306.3125</c:v>
                </c:pt>
                <c:pt idx="1100">
                  <c:v>42306.333333333336</c:v>
                </c:pt>
                <c:pt idx="1101">
                  <c:v>42306.354166666664</c:v>
                </c:pt>
                <c:pt idx="1102">
                  <c:v>42306.375</c:v>
                </c:pt>
                <c:pt idx="1103">
                  <c:v>42306.395833333336</c:v>
                </c:pt>
                <c:pt idx="1104">
                  <c:v>42306.416666666664</c:v>
                </c:pt>
                <c:pt idx="1105">
                  <c:v>42306.4375</c:v>
                </c:pt>
                <c:pt idx="1106">
                  <c:v>42306.458333333336</c:v>
                </c:pt>
                <c:pt idx="1107">
                  <c:v>42306.479166666664</c:v>
                </c:pt>
                <c:pt idx="1108">
                  <c:v>42306.5</c:v>
                </c:pt>
                <c:pt idx="1109">
                  <c:v>42306.520833333336</c:v>
                </c:pt>
                <c:pt idx="1110">
                  <c:v>42306.541666666664</c:v>
                </c:pt>
                <c:pt idx="1111">
                  <c:v>42306.5625</c:v>
                </c:pt>
                <c:pt idx="1112">
                  <c:v>42306.583333333336</c:v>
                </c:pt>
                <c:pt idx="1113">
                  <c:v>42306.604166666664</c:v>
                </c:pt>
                <c:pt idx="1114">
                  <c:v>42306.625</c:v>
                </c:pt>
                <c:pt idx="1115">
                  <c:v>42306.645833333336</c:v>
                </c:pt>
                <c:pt idx="1116">
                  <c:v>42306.666666666664</c:v>
                </c:pt>
                <c:pt idx="1117">
                  <c:v>42306.6875</c:v>
                </c:pt>
                <c:pt idx="1118">
                  <c:v>42306.708333333336</c:v>
                </c:pt>
                <c:pt idx="1119">
                  <c:v>42306.729166666664</c:v>
                </c:pt>
                <c:pt idx="1120">
                  <c:v>42306.75</c:v>
                </c:pt>
                <c:pt idx="1121">
                  <c:v>42306.770833333336</c:v>
                </c:pt>
                <c:pt idx="1122">
                  <c:v>42306.791666666664</c:v>
                </c:pt>
                <c:pt idx="1123">
                  <c:v>42306.8125</c:v>
                </c:pt>
                <c:pt idx="1124">
                  <c:v>42306.833333333336</c:v>
                </c:pt>
                <c:pt idx="1125">
                  <c:v>42306.854166666664</c:v>
                </c:pt>
                <c:pt idx="1126">
                  <c:v>42306.875</c:v>
                </c:pt>
                <c:pt idx="1127">
                  <c:v>42306.895833333336</c:v>
                </c:pt>
                <c:pt idx="1128">
                  <c:v>42306.916666666664</c:v>
                </c:pt>
                <c:pt idx="1129">
                  <c:v>42306.9375</c:v>
                </c:pt>
                <c:pt idx="1130">
                  <c:v>42306.958333333336</c:v>
                </c:pt>
                <c:pt idx="1131">
                  <c:v>42306.979166666664</c:v>
                </c:pt>
                <c:pt idx="1132">
                  <c:v>42307</c:v>
                </c:pt>
                <c:pt idx="1133">
                  <c:v>42307.020833333336</c:v>
                </c:pt>
                <c:pt idx="1134">
                  <c:v>42307.041666666664</c:v>
                </c:pt>
                <c:pt idx="1135">
                  <c:v>42307.0625</c:v>
                </c:pt>
                <c:pt idx="1136">
                  <c:v>42307.083333333336</c:v>
                </c:pt>
                <c:pt idx="1137">
                  <c:v>42307.104166666664</c:v>
                </c:pt>
                <c:pt idx="1138">
                  <c:v>42307.125</c:v>
                </c:pt>
                <c:pt idx="1139">
                  <c:v>42307.145833333336</c:v>
                </c:pt>
                <c:pt idx="1140">
                  <c:v>42307.166666666664</c:v>
                </c:pt>
                <c:pt idx="1141">
                  <c:v>42307.1875</c:v>
                </c:pt>
                <c:pt idx="1142">
                  <c:v>42307.208333333336</c:v>
                </c:pt>
                <c:pt idx="1143">
                  <c:v>42307.229166666664</c:v>
                </c:pt>
                <c:pt idx="1144">
                  <c:v>42307.25</c:v>
                </c:pt>
                <c:pt idx="1145">
                  <c:v>42307.270833333336</c:v>
                </c:pt>
                <c:pt idx="1146">
                  <c:v>42307.291666666664</c:v>
                </c:pt>
                <c:pt idx="1147">
                  <c:v>42307.3125</c:v>
                </c:pt>
                <c:pt idx="1148">
                  <c:v>42307.333333333336</c:v>
                </c:pt>
                <c:pt idx="1149">
                  <c:v>42307.354166666664</c:v>
                </c:pt>
                <c:pt idx="1150">
                  <c:v>42307.375</c:v>
                </c:pt>
                <c:pt idx="1151">
                  <c:v>42307.395833333336</c:v>
                </c:pt>
                <c:pt idx="1152">
                  <c:v>42307.416666666664</c:v>
                </c:pt>
                <c:pt idx="1153">
                  <c:v>42307.4375</c:v>
                </c:pt>
                <c:pt idx="1154">
                  <c:v>42307.458333333336</c:v>
                </c:pt>
                <c:pt idx="1155">
                  <c:v>42307.479166666664</c:v>
                </c:pt>
                <c:pt idx="1156">
                  <c:v>42307.5</c:v>
                </c:pt>
                <c:pt idx="1157">
                  <c:v>42307.520833333336</c:v>
                </c:pt>
                <c:pt idx="1158">
                  <c:v>42307.541666666664</c:v>
                </c:pt>
                <c:pt idx="1159">
                  <c:v>42307.5625</c:v>
                </c:pt>
                <c:pt idx="1160">
                  <c:v>42307.583333333336</c:v>
                </c:pt>
                <c:pt idx="1161">
                  <c:v>42307.604166666664</c:v>
                </c:pt>
                <c:pt idx="1162">
                  <c:v>42307.625</c:v>
                </c:pt>
                <c:pt idx="1163">
                  <c:v>42307.645833333336</c:v>
                </c:pt>
                <c:pt idx="1164">
                  <c:v>42307.666666666664</c:v>
                </c:pt>
                <c:pt idx="1165">
                  <c:v>42307.6875</c:v>
                </c:pt>
                <c:pt idx="1166">
                  <c:v>42307.708333333336</c:v>
                </c:pt>
                <c:pt idx="1167">
                  <c:v>42307.729166666664</c:v>
                </c:pt>
                <c:pt idx="1168">
                  <c:v>42307.75</c:v>
                </c:pt>
                <c:pt idx="1169">
                  <c:v>42307.770833333336</c:v>
                </c:pt>
                <c:pt idx="1170">
                  <c:v>42307.791666666664</c:v>
                </c:pt>
                <c:pt idx="1171">
                  <c:v>42307.8125</c:v>
                </c:pt>
                <c:pt idx="1172">
                  <c:v>42307.833333333336</c:v>
                </c:pt>
                <c:pt idx="1173">
                  <c:v>42307.854166666664</c:v>
                </c:pt>
                <c:pt idx="1174">
                  <c:v>42307.875</c:v>
                </c:pt>
                <c:pt idx="1175">
                  <c:v>42307.895833333336</c:v>
                </c:pt>
                <c:pt idx="1176">
                  <c:v>42307.916666666664</c:v>
                </c:pt>
                <c:pt idx="1177">
                  <c:v>42307.9375</c:v>
                </c:pt>
                <c:pt idx="1178">
                  <c:v>42307.958333333336</c:v>
                </c:pt>
                <c:pt idx="1179">
                  <c:v>42307.979166666664</c:v>
                </c:pt>
                <c:pt idx="1180">
                  <c:v>42308</c:v>
                </c:pt>
                <c:pt idx="1181">
                  <c:v>42308.020833333336</c:v>
                </c:pt>
                <c:pt idx="1182">
                  <c:v>42308.041666666664</c:v>
                </c:pt>
                <c:pt idx="1183">
                  <c:v>42308.0625</c:v>
                </c:pt>
                <c:pt idx="1184">
                  <c:v>42308.083333333336</c:v>
                </c:pt>
                <c:pt idx="1185">
                  <c:v>42308.104166666664</c:v>
                </c:pt>
                <c:pt idx="1186">
                  <c:v>42308.125</c:v>
                </c:pt>
                <c:pt idx="1187">
                  <c:v>42308.145833333336</c:v>
                </c:pt>
                <c:pt idx="1188">
                  <c:v>42308.166666666664</c:v>
                </c:pt>
                <c:pt idx="1189">
                  <c:v>42308.1875</c:v>
                </c:pt>
                <c:pt idx="1190">
                  <c:v>42308.208333333336</c:v>
                </c:pt>
                <c:pt idx="1191">
                  <c:v>42308.229166666664</c:v>
                </c:pt>
                <c:pt idx="1192">
                  <c:v>42308.25</c:v>
                </c:pt>
                <c:pt idx="1193">
                  <c:v>42308.270833333336</c:v>
                </c:pt>
                <c:pt idx="1194">
                  <c:v>42308.291666666664</c:v>
                </c:pt>
                <c:pt idx="1195">
                  <c:v>42308.3125</c:v>
                </c:pt>
                <c:pt idx="1196">
                  <c:v>42308.333333333336</c:v>
                </c:pt>
                <c:pt idx="1197">
                  <c:v>42308.354166666664</c:v>
                </c:pt>
                <c:pt idx="1198">
                  <c:v>42308.375</c:v>
                </c:pt>
                <c:pt idx="1199">
                  <c:v>42308.395833333336</c:v>
                </c:pt>
                <c:pt idx="1200">
                  <c:v>42308.416666666664</c:v>
                </c:pt>
                <c:pt idx="1201">
                  <c:v>42308.4375</c:v>
                </c:pt>
                <c:pt idx="1202">
                  <c:v>42308.458333333336</c:v>
                </c:pt>
                <c:pt idx="1203">
                  <c:v>42308.479166666664</c:v>
                </c:pt>
                <c:pt idx="1204">
                  <c:v>42308.5</c:v>
                </c:pt>
                <c:pt idx="1205">
                  <c:v>42308.520833333336</c:v>
                </c:pt>
                <c:pt idx="1206">
                  <c:v>42308.541666666664</c:v>
                </c:pt>
                <c:pt idx="1207">
                  <c:v>42308.5625</c:v>
                </c:pt>
                <c:pt idx="1208">
                  <c:v>42308.583333333336</c:v>
                </c:pt>
                <c:pt idx="1209">
                  <c:v>42308.604166666664</c:v>
                </c:pt>
                <c:pt idx="1210">
                  <c:v>42308.625</c:v>
                </c:pt>
                <c:pt idx="1211">
                  <c:v>42308.645833333336</c:v>
                </c:pt>
                <c:pt idx="1212">
                  <c:v>42308.666666666664</c:v>
                </c:pt>
                <c:pt idx="1213">
                  <c:v>42308.6875</c:v>
                </c:pt>
                <c:pt idx="1214">
                  <c:v>42308.708333333336</c:v>
                </c:pt>
                <c:pt idx="1215">
                  <c:v>42308.729166666664</c:v>
                </c:pt>
                <c:pt idx="1216">
                  <c:v>42308.75</c:v>
                </c:pt>
                <c:pt idx="1217">
                  <c:v>42308.770833333336</c:v>
                </c:pt>
                <c:pt idx="1218">
                  <c:v>42308.791666666664</c:v>
                </c:pt>
                <c:pt idx="1219">
                  <c:v>42308.8125</c:v>
                </c:pt>
                <c:pt idx="1220">
                  <c:v>42308.833333333336</c:v>
                </c:pt>
                <c:pt idx="1221">
                  <c:v>42308.854166666664</c:v>
                </c:pt>
                <c:pt idx="1222">
                  <c:v>42308.875</c:v>
                </c:pt>
                <c:pt idx="1223">
                  <c:v>42308.895833333336</c:v>
                </c:pt>
                <c:pt idx="1224">
                  <c:v>42308.916666666664</c:v>
                </c:pt>
                <c:pt idx="1225">
                  <c:v>42308.9375</c:v>
                </c:pt>
                <c:pt idx="1226">
                  <c:v>42308.958333333336</c:v>
                </c:pt>
                <c:pt idx="1227">
                  <c:v>42308.979166666664</c:v>
                </c:pt>
                <c:pt idx="1228">
                  <c:v>42309</c:v>
                </c:pt>
                <c:pt idx="1229">
                  <c:v>42309.020833333336</c:v>
                </c:pt>
                <c:pt idx="1230">
                  <c:v>42309.041666666664</c:v>
                </c:pt>
                <c:pt idx="1231">
                  <c:v>42309.0625</c:v>
                </c:pt>
                <c:pt idx="1232">
                  <c:v>42309.041666666664</c:v>
                </c:pt>
                <c:pt idx="1233">
                  <c:v>42309.0625</c:v>
                </c:pt>
                <c:pt idx="1234">
                  <c:v>42309.083333333336</c:v>
                </c:pt>
                <c:pt idx="1235">
                  <c:v>42309.104166666664</c:v>
                </c:pt>
                <c:pt idx="1236">
                  <c:v>42309.125</c:v>
                </c:pt>
                <c:pt idx="1237">
                  <c:v>42309.145833333336</c:v>
                </c:pt>
                <c:pt idx="1238">
                  <c:v>42309.166666666664</c:v>
                </c:pt>
                <c:pt idx="1239">
                  <c:v>42309.1875</c:v>
                </c:pt>
                <c:pt idx="1240">
                  <c:v>42309.208333333336</c:v>
                </c:pt>
                <c:pt idx="1241">
                  <c:v>42309.229166666664</c:v>
                </c:pt>
                <c:pt idx="1242">
                  <c:v>42309.25</c:v>
                </c:pt>
                <c:pt idx="1243">
                  <c:v>42309.270833333336</c:v>
                </c:pt>
                <c:pt idx="1244">
                  <c:v>42309.291666666664</c:v>
                </c:pt>
                <c:pt idx="1245">
                  <c:v>42309.3125</c:v>
                </c:pt>
                <c:pt idx="1246">
                  <c:v>42309.333333333336</c:v>
                </c:pt>
                <c:pt idx="1247">
                  <c:v>42309.354166666664</c:v>
                </c:pt>
                <c:pt idx="1248">
                  <c:v>42309.375</c:v>
                </c:pt>
                <c:pt idx="1249">
                  <c:v>42309.395833333336</c:v>
                </c:pt>
                <c:pt idx="1250">
                  <c:v>42309.416666666664</c:v>
                </c:pt>
                <c:pt idx="1251">
                  <c:v>42309.4375</c:v>
                </c:pt>
                <c:pt idx="1252">
                  <c:v>42309.458333333336</c:v>
                </c:pt>
                <c:pt idx="1253">
                  <c:v>42309.479166666664</c:v>
                </c:pt>
                <c:pt idx="1254">
                  <c:v>42309.5</c:v>
                </c:pt>
                <c:pt idx="1255">
                  <c:v>42309.520833333336</c:v>
                </c:pt>
                <c:pt idx="1256">
                  <c:v>42309.541666666664</c:v>
                </c:pt>
                <c:pt idx="1257">
                  <c:v>42309.5625</c:v>
                </c:pt>
                <c:pt idx="1258">
                  <c:v>42309.583333333336</c:v>
                </c:pt>
                <c:pt idx="1259">
                  <c:v>42309.604166666664</c:v>
                </c:pt>
                <c:pt idx="1260">
                  <c:v>42309.625</c:v>
                </c:pt>
                <c:pt idx="1261">
                  <c:v>42309.645833333336</c:v>
                </c:pt>
                <c:pt idx="1262">
                  <c:v>42309.666666666664</c:v>
                </c:pt>
                <c:pt idx="1263">
                  <c:v>42309.6875</c:v>
                </c:pt>
                <c:pt idx="1264">
                  <c:v>42309.708333333336</c:v>
                </c:pt>
                <c:pt idx="1265">
                  <c:v>42309.729166666664</c:v>
                </c:pt>
                <c:pt idx="1266">
                  <c:v>42309.75</c:v>
                </c:pt>
                <c:pt idx="1267">
                  <c:v>42309.770833333336</c:v>
                </c:pt>
                <c:pt idx="1268">
                  <c:v>42309.791666666664</c:v>
                </c:pt>
                <c:pt idx="1269">
                  <c:v>42309.8125</c:v>
                </c:pt>
                <c:pt idx="1270">
                  <c:v>42309.833333333336</c:v>
                </c:pt>
                <c:pt idx="1271">
                  <c:v>42309.854166666664</c:v>
                </c:pt>
                <c:pt idx="1272">
                  <c:v>42309.875</c:v>
                </c:pt>
                <c:pt idx="1273">
                  <c:v>42309.895833333336</c:v>
                </c:pt>
                <c:pt idx="1274">
                  <c:v>42309.916666666664</c:v>
                </c:pt>
                <c:pt idx="1275">
                  <c:v>42309.9375</c:v>
                </c:pt>
                <c:pt idx="1276">
                  <c:v>42310.958333333336</c:v>
                </c:pt>
                <c:pt idx="1277">
                  <c:v>42310.979166666664</c:v>
                </c:pt>
                <c:pt idx="1278">
                  <c:v>42310</c:v>
                </c:pt>
                <c:pt idx="1279">
                  <c:v>42310.020833333336</c:v>
                </c:pt>
                <c:pt idx="1280">
                  <c:v>42310.041666666664</c:v>
                </c:pt>
                <c:pt idx="1281">
                  <c:v>42310.0625</c:v>
                </c:pt>
                <c:pt idx="1282">
                  <c:v>42310.083333333336</c:v>
                </c:pt>
                <c:pt idx="1283">
                  <c:v>42310.104166666664</c:v>
                </c:pt>
                <c:pt idx="1284">
                  <c:v>42310.125</c:v>
                </c:pt>
                <c:pt idx="1285">
                  <c:v>42310.145833333336</c:v>
                </c:pt>
                <c:pt idx="1286">
                  <c:v>42310.166666666664</c:v>
                </c:pt>
                <c:pt idx="1287">
                  <c:v>42310.1875</c:v>
                </c:pt>
                <c:pt idx="1288">
                  <c:v>42310.208333333336</c:v>
                </c:pt>
                <c:pt idx="1289">
                  <c:v>42310.229166666664</c:v>
                </c:pt>
                <c:pt idx="1290">
                  <c:v>42310.25</c:v>
                </c:pt>
                <c:pt idx="1291">
                  <c:v>42310.270833333336</c:v>
                </c:pt>
                <c:pt idx="1292">
                  <c:v>42310.291666666664</c:v>
                </c:pt>
                <c:pt idx="1293">
                  <c:v>42310.3125</c:v>
                </c:pt>
                <c:pt idx="1294">
                  <c:v>42310.333333333336</c:v>
                </c:pt>
                <c:pt idx="1295">
                  <c:v>42310.354166666664</c:v>
                </c:pt>
                <c:pt idx="1296">
                  <c:v>42310.375</c:v>
                </c:pt>
                <c:pt idx="1297">
                  <c:v>42310.395833333336</c:v>
                </c:pt>
                <c:pt idx="1298">
                  <c:v>42310.416666666664</c:v>
                </c:pt>
                <c:pt idx="1299">
                  <c:v>42310.4375</c:v>
                </c:pt>
                <c:pt idx="1300">
                  <c:v>42310.458333333336</c:v>
                </c:pt>
                <c:pt idx="1301">
                  <c:v>42310.479166666664</c:v>
                </c:pt>
                <c:pt idx="1302">
                  <c:v>42310.5</c:v>
                </c:pt>
                <c:pt idx="1303">
                  <c:v>42310.520833333336</c:v>
                </c:pt>
                <c:pt idx="1304">
                  <c:v>42310.541666666664</c:v>
                </c:pt>
                <c:pt idx="1305">
                  <c:v>42310.5625</c:v>
                </c:pt>
                <c:pt idx="1306">
                  <c:v>42310.583333333336</c:v>
                </c:pt>
                <c:pt idx="1307">
                  <c:v>42310.604166666664</c:v>
                </c:pt>
                <c:pt idx="1308">
                  <c:v>42310.625</c:v>
                </c:pt>
                <c:pt idx="1309">
                  <c:v>42310.645833333336</c:v>
                </c:pt>
                <c:pt idx="1310">
                  <c:v>42310.666666666664</c:v>
                </c:pt>
                <c:pt idx="1311">
                  <c:v>42310.6875</c:v>
                </c:pt>
                <c:pt idx="1312">
                  <c:v>42310.708333333336</c:v>
                </c:pt>
                <c:pt idx="1313">
                  <c:v>42310.729166666664</c:v>
                </c:pt>
                <c:pt idx="1314">
                  <c:v>42310.75</c:v>
                </c:pt>
                <c:pt idx="1315">
                  <c:v>42310.770833333336</c:v>
                </c:pt>
                <c:pt idx="1316">
                  <c:v>42310.791666666664</c:v>
                </c:pt>
                <c:pt idx="1317">
                  <c:v>42310.8125</c:v>
                </c:pt>
                <c:pt idx="1318">
                  <c:v>42310.833333333336</c:v>
                </c:pt>
                <c:pt idx="1319">
                  <c:v>42310.854166666664</c:v>
                </c:pt>
                <c:pt idx="1320">
                  <c:v>42310.875</c:v>
                </c:pt>
                <c:pt idx="1321">
                  <c:v>42310.895833333336</c:v>
                </c:pt>
                <c:pt idx="1322">
                  <c:v>42310.916666666664</c:v>
                </c:pt>
                <c:pt idx="1323">
                  <c:v>42310.9375</c:v>
                </c:pt>
                <c:pt idx="1324">
                  <c:v>42311.958333333336</c:v>
                </c:pt>
                <c:pt idx="1325">
                  <c:v>42311.979166666664</c:v>
                </c:pt>
                <c:pt idx="1326">
                  <c:v>42311</c:v>
                </c:pt>
                <c:pt idx="1327">
                  <c:v>42311.020833333336</c:v>
                </c:pt>
                <c:pt idx="1328">
                  <c:v>42311.041666666664</c:v>
                </c:pt>
                <c:pt idx="1329">
                  <c:v>42311.0625</c:v>
                </c:pt>
                <c:pt idx="1330">
                  <c:v>42311.083333333336</c:v>
                </c:pt>
                <c:pt idx="1331">
                  <c:v>42311.104166666664</c:v>
                </c:pt>
                <c:pt idx="1332">
                  <c:v>42311.125</c:v>
                </c:pt>
                <c:pt idx="1333">
                  <c:v>42311.145833333336</c:v>
                </c:pt>
                <c:pt idx="1334">
                  <c:v>42311.166666666664</c:v>
                </c:pt>
                <c:pt idx="1335">
                  <c:v>42311.1875</c:v>
                </c:pt>
                <c:pt idx="1336">
                  <c:v>42311.208333333336</c:v>
                </c:pt>
                <c:pt idx="1337">
                  <c:v>42311.229166666664</c:v>
                </c:pt>
                <c:pt idx="1338">
                  <c:v>42311.25</c:v>
                </c:pt>
                <c:pt idx="1339">
                  <c:v>42311.270833333336</c:v>
                </c:pt>
                <c:pt idx="1340">
                  <c:v>42311.291666666664</c:v>
                </c:pt>
                <c:pt idx="1341">
                  <c:v>42311.3125</c:v>
                </c:pt>
                <c:pt idx="1342">
                  <c:v>42311.333333333336</c:v>
                </c:pt>
                <c:pt idx="1343">
                  <c:v>42311.354166666664</c:v>
                </c:pt>
                <c:pt idx="1344">
                  <c:v>42311.375</c:v>
                </c:pt>
                <c:pt idx="1345">
                  <c:v>42311.395833333336</c:v>
                </c:pt>
                <c:pt idx="1346">
                  <c:v>42311.416666666664</c:v>
                </c:pt>
                <c:pt idx="1347">
                  <c:v>42311.4375</c:v>
                </c:pt>
                <c:pt idx="1348">
                  <c:v>42311.458333333336</c:v>
                </c:pt>
                <c:pt idx="1349">
                  <c:v>42311.479166666672</c:v>
                </c:pt>
                <c:pt idx="1350">
                  <c:v>42311.500000000007</c:v>
                </c:pt>
                <c:pt idx="1351">
                  <c:v>42311.520833333343</c:v>
                </c:pt>
                <c:pt idx="1352">
                  <c:v>42311.541666666679</c:v>
                </c:pt>
                <c:pt idx="1353">
                  <c:v>42311.562500000015</c:v>
                </c:pt>
                <c:pt idx="1354">
                  <c:v>42311.58333333335</c:v>
                </c:pt>
                <c:pt idx="1355">
                  <c:v>42311.604166666686</c:v>
                </c:pt>
                <c:pt idx="1356">
                  <c:v>42311.625000000022</c:v>
                </c:pt>
                <c:pt idx="1357">
                  <c:v>42311.645833333358</c:v>
                </c:pt>
                <c:pt idx="1358">
                  <c:v>42311.666666666693</c:v>
                </c:pt>
                <c:pt idx="1359">
                  <c:v>42311.687500000029</c:v>
                </c:pt>
                <c:pt idx="1360">
                  <c:v>42311.708333333365</c:v>
                </c:pt>
                <c:pt idx="1361">
                  <c:v>42311.729166666701</c:v>
                </c:pt>
                <c:pt idx="1362">
                  <c:v>42311.750000000036</c:v>
                </c:pt>
                <c:pt idx="1363">
                  <c:v>42311.770833333372</c:v>
                </c:pt>
                <c:pt idx="1364">
                  <c:v>42311.791666666708</c:v>
                </c:pt>
                <c:pt idx="1365">
                  <c:v>42311.812500000044</c:v>
                </c:pt>
                <c:pt idx="1366">
                  <c:v>42311.833333333379</c:v>
                </c:pt>
                <c:pt idx="1367">
                  <c:v>42311.854166666715</c:v>
                </c:pt>
                <c:pt idx="1368">
                  <c:v>42311.875000000051</c:v>
                </c:pt>
                <c:pt idx="1369">
                  <c:v>42311.895833333387</c:v>
                </c:pt>
                <c:pt idx="1370">
                  <c:v>42311.916666666722</c:v>
                </c:pt>
                <c:pt idx="1371">
                  <c:v>42311.937500000058</c:v>
                </c:pt>
                <c:pt idx="1372">
                  <c:v>42311.958333333394</c:v>
                </c:pt>
                <c:pt idx="1373">
                  <c:v>42311.97916666673</c:v>
                </c:pt>
                <c:pt idx="1374">
                  <c:v>42312.000000000065</c:v>
                </c:pt>
                <c:pt idx="1375">
                  <c:v>42312.020833333401</c:v>
                </c:pt>
                <c:pt idx="1376">
                  <c:v>42312.041666666737</c:v>
                </c:pt>
                <c:pt idx="1377">
                  <c:v>42312.062500000073</c:v>
                </c:pt>
                <c:pt idx="1378">
                  <c:v>42312.083333333409</c:v>
                </c:pt>
                <c:pt idx="1379">
                  <c:v>42312.104166666744</c:v>
                </c:pt>
                <c:pt idx="1380">
                  <c:v>42312.12500000008</c:v>
                </c:pt>
                <c:pt idx="1381">
                  <c:v>42312.145833333416</c:v>
                </c:pt>
                <c:pt idx="1382">
                  <c:v>42312.166666666752</c:v>
                </c:pt>
                <c:pt idx="1383">
                  <c:v>42312.187500000087</c:v>
                </c:pt>
                <c:pt idx="1384">
                  <c:v>42312.208333333423</c:v>
                </c:pt>
                <c:pt idx="1385">
                  <c:v>42312.229166666759</c:v>
                </c:pt>
                <c:pt idx="1386">
                  <c:v>42312.250000000095</c:v>
                </c:pt>
                <c:pt idx="1387">
                  <c:v>42312.27083333343</c:v>
                </c:pt>
                <c:pt idx="1388">
                  <c:v>42312.291666666766</c:v>
                </c:pt>
                <c:pt idx="1389">
                  <c:v>42312.312500000102</c:v>
                </c:pt>
                <c:pt idx="1390">
                  <c:v>42312.333333333438</c:v>
                </c:pt>
                <c:pt idx="1391">
                  <c:v>42312.354166666773</c:v>
                </c:pt>
                <c:pt idx="1392">
                  <c:v>42312.375000000109</c:v>
                </c:pt>
                <c:pt idx="1393">
                  <c:v>42312.395833333445</c:v>
                </c:pt>
                <c:pt idx="1394">
                  <c:v>42312.416666666781</c:v>
                </c:pt>
                <c:pt idx="1395">
                  <c:v>42312.437500000116</c:v>
                </c:pt>
                <c:pt idx="1396">
                  <c:v>42312.458333333452</c:v>
                </c:pt>
                <c:pt idx="1397">
                  <c:v>42312.479166666788</c:v>
                </c:pt>
                <c:pt idx="1398">
                  <c:v>42312.500000000124</c:v>
                </c:pt>
                <c:pt idx="1399">
                  <c:v>42312.520833333459</c:v>
                </c:pt>
                <c:pt idx="1400">
                  <c:v>42312.541666666795</c:v>
                </c:pt>
                <c:pt idx="1401">
                  <c:v>42312.562500000131</c:v>
                </c:pt>
                <c:pt idx="1402">
                  <c:v>42312.583333333467</c:v>
                </c:pt>
                <c:pt idx="1403">
                  <c:v>42312.604166666802</c:v>
                </c:pt>
                <c:pt idx="1404">
                  <c:v>42312.625000000138</c:v>
                </c:pt>
                <c:pt idx="1405">
                  <c:v>42312.645833333474</c:v>
                </c:pt>
                <c:pt idx="1406">
                  <c:v>42312.66666666681</c:v>
                </c:pt>
                <c:pt idx="1407">
                  <c:v>42312.687500000146</c:v>
                </c:pt>
                <c:pt idx="1408">
                  <c:v>42312.708333333481</c:v>
                </c:pt>
                <c:pt idx="1409">
                  <c:v>42312.729166666817</c:v>
                </c:pt>
                <c:pt idx="1410">
                  <c:v>42312.750000000153</c:v>
                </c:pt>
                <c:pt idx="1411">
                  <c:v>42312.770833333489</c:v>
                </c:pt>
                <c:pt idx="1412">
                  <c:v>42312.791666666824</c:v>
                </c:pt>
                <c:pt idx="1413">
                  <c:v>42312.81250000016</c:v>
                </c:pt>
                <c:pt idx="1414">
                  <c:v>42312.833333333496</c:v>
                </c:pt>
                <c:pt idx="1415">
                  <c:v>42312.854166666832</c:v>
                </c:pt>
                <c:pt idx="1416">
                  <c:v>42312.875000000167</c:v>
                </c:pt>
                <c:pt idx="1417">
                  <c:v>42312.895833333503</c:v>
                </c:pt>
                <c:pt idx="1418">
                  <c:v>42312.916666666839</c:v>
                </c:pt>
                <c:pt idx="1419">
                  <c:v>42312.937500000175</c:v>
                </c:pt>
                <c:pt idx="1420">
                  <c:v>42312.95833333351</c:v>
                </c:pt>
                <c:pt idx="1421">
                  <c:v>42312.979166666846</c:v>
                </c:pt>
                <c:pt idx="1422">
                  <c:v>42313.000000000182</c:v>
                </c:pt>
                <c:pt idx="1423">
                  <c:v>42313.020833333518</c:v>
                </c:pt>
                <c:pt idx="1424">
                  <c:v>42313.041666666853</c:v>
                </c:pt>
                <c:pt idx="1425">
                  <c:v>42313.062500000189</c:v>
                </c:pt>
                <c:pt idx="1426">
                  <c:v>42313.083333333525</c:v>
                </c:pt>
                <c:pt idx="1427">
                  <c:v>42313.104166666861</c:v>
                </c:pt>
                <c:pt idx="1428">
                  <c:v>42313.125000000196</c:v>
                </c:pt>
                <c:pt idx="1429">
                  <c:v>42313.145833333532</c:v>
                </c:pt>
                <c:pt idx="1430">
                  <c:v>42313.166666666868</c:v>
                </c:pt>
                <c:pt idx="1431">
                  <c:v>42313.187500000204</c:v>
                </c:pt>
                <c:pt idx="1432">
                  <c:v>42313.208333333539</c:v>
                </c:pt>
                <c:pt idx="1433">
                  <c:v>42313.229166666875</c:v>
                </c:pt>
                <c:pt idx="1434">
                  <c:v>42313.250000000211</c:v>
                </c:pt>
                <c:pt idx="1435">
                  <c:v>42313.270833333547</c:v>
                </c:pt>
                <c:pt idx="1436">
                  <c:v>42313.291666666883</c:v>
                </c:pt>
                <c:pt idx="1437">
                  <c:v>42313.312500000218</c:v>
                </c:pt>
                <c:pt idx="1438">
                  <c:v>42313.333333333554</c:v>
                </c:pt>
                <c:pt idx="1439">
                  <c:v>42313.35416666689</c:v>
                </c:pt>
                <c:pt idx="1440">
                  <c:v>42313.375000000226</c:v>
                </c:pt>
                <c:pt idx="1441">
                  <c:v>42313.395833333561</c:v>
                </c:pt>
                <c:pt idx="1442">
                  <c:v>42313.416666666897</c:v>
                </c:pt>
                <c:pt idx="1443">
                  <c:v>42313.437500000233</c:v>
                </c:pt>
                <c:pt idx="1444">
                  <c:v>42313.458333333569</c:v>
                </c:pt>
                <c:pt idx="1445">
                  <c:v>42313.479166666904</c:v>
                </c:pt>
                <c:pt idx="1446">
                  <c:v>42313.50000000024</c:v>
                </c:pt>
                <c:pt idx="1447">
                  <c:v>42313.520833333576</c:v>
                </c:pt>
                <c:pt idx="1448">
                  <c:v>42313.541666666912</c:v>
                </c:pt>
                <c:pt idx="1449">
                  <c:v>42313.562500000247</c:v>
                </c:pt>
                <c:pt idx="1450">
                  <c:v>42313.583333333583</c:v>
                </c:pt>
                <c:pt idx="1451">
                  <c:v>42313.604166666919</c:v>
                </c:pt>
                <c:pt idx="1452">
                  <c:v>42313.625000000255</c:v>
                </c:pt>
                <c:pt idx="1453">
                  <c:v>42313.64583333359</c:v>
                </c:pt>
                <c:pt idx="1454">
                  <c:v>42313.666666666926</c:v>
                </c:pt>
                <c:pt idx="1455">
                  <c:v>42313.687500000262</c:v>
                </c:pt>
                <c:pt idx="1456">
                  <c:v>42313.708333333598</c:v>
                </c:pt>
                <c:pt idx="1457">
                  <c:v>42313.729166666933</c:v>
                </c:pt>
                <c:pt idx="1458">
                  <c:v>42313.750000000269</c:v>
                </c:pt>
                <c:pt idx="1459">
                  <c:v>42313.770833333605</c:v>
                </c:pt>
                <c:pt idx="1460">
                  <c:v>42313.791666666941</c:v>
                </c:pt>
                <c:pt idx="1461">
                  <c:v>42313.812500000276</c:v>
                </c:pt>
                <c:pt idx="1462">
                  <c:v>42313.833333333612</c:v>
                </c:pt>
                <c:pt idx="1463">
                  <c:v>42313.854166666948</c:v>
                </c:pt>
                <c:pt idx="1464">
                  <c:v>42313.875000000284</c:v>
                </c:pt>
                <c:pt idx="1465">
                  <c:v>42313.89583333362</c:v>
                </c:pt>
                <c:pt idx="1466">
                  <c:v>42313.916666666955</c:v>
                </c:pt>
                <c:pt idx="1467">
                  <c:v>42313.937500000291</c:v>
                </c:pt>
                <c:pt idx="1468">
                  <c:v>42313.958333333627</c:v>
                </c:pt>
                <c:pt idx="1469">
                  <c:v>42313.979166666963</c:v>
                </c:pt>
                <c:pt idx="1470">
                  <c:v>42314.000000000298</c:v>
                </c:pt>
                <c:pt idx="1471">
                  <c:v>42314.020833333634</c:v>
                </c:pt>
                <c:pt idx="1472">
                  <c:v>42314.04166666697</c:v>
                </c:pt>
                <c:pt idx="1473">
                  <c:v>42314.062500000306</c:v>
                </c:pt>
                <c:pt idx="1474">
                  <c:v>42314.083333333641</c:v>
                </c:pt>
                <c:pt idx="1475">
                  <c:v>42314.104166666977</c:v>
                </c:pt>
                <c:pt idx="1476">
                  <c:v>42314.125000000313</c:v>
                </c:pt>
                <c:pt idx="1477">
                  <c:v>42314.145833333649</c:v>
                </c:pt>
                <c:pt idx="1478">
                  <c:v>42314.166666666984</c:v>
                </c:pt>
                <c:pt idx="1479">
                  <c:v>42314.18750000032</c:v>
                </c:pt>
                <c:pt idx="1480">
                  <c:v>42314.208333333656</c:v>
                </c:pt>
                <c:pt idx="1481">
                  <c:v>42314.229166666992</c:v>
                </c:pt>
                <c:pt idx="1482">
                  <c:v>42314.250000000327</c:v>
                </c:pt>
                <c:pt idx="1483">
                  <c:v>42314.270833333663</c:v>
                </c:pt>
                <c:pt idx="1484">
                  <c:v>42314.291666666999</c:v>
                </c:pt>
                <c:pt idx="1485">
                  <c:v>42314.312500000335</c:v>
                </c:pt>
                <c:pt idx="1486">
                  <c:v>42314.33333333367</c:v>
                </c:pt>
                <c:pt idx="1487">
                  <c:v>42314.354166667006</c:v>
                </c:pt>
                <c:pt idx="1488">
                  <c:v>42314.375000000342</c:v>
                </c:pt>
                <c:pt idx="1489">
                  <c:v>42314.395833333678</c:v>
                </c:pt>
                <c:pt idx="1490">
                  <c:v>42314.416666667013</c:v>
                </c:pt>
                <c:pt idx="1491">
                  <c:v>42314.437500000349</c:v>
                </c:pt>
                <c:pt idx="1492">
                  <c:v>42314.458333333685</c:v>
                </c:pt>
                <c:pt idx="1493">
                  <c:v>42314.479166667021</c:v>
                </c:pt>
                <c:pt idx="1494">
                  <c:v>42314.500000000357</c:v>
                </c:pt>
                <c:pt idx="1495">
                  <c:v>42314.520833333692</c:v>
                </c:pt>
                <c:pt idx="1496">
                  <c:v>42314.541666667028</c:v>
                </c:pt>
                <c:pt idx="1497">
                  <c:v>42314.562500000364</c:v>
                </c:pt>
                <c:pt idx="1498">
                  <c:v>42314.5833333337</c:v>
                </c:pt>
                <c:pt idx="1499">
                  <c:v>42314.604166667035</c:v>
                </c:pt>
                <c:pt idx="1500">
                  <c:v>42314.625000000371</c:v>
                </c:pt>
                <c:pt idx="1501">
                  <c:v>42314.645833333707</c:v>
                </c:pt>
                <c:pt idx="1502">
                  <c:v>42314.666666667043</c:v>
                </c:pt>
                <c:pt idx="1503">
                  <c:v>42314.687500000378</c:v>
                </c:pt>
                <c:pt idx="1504">
                  <c:v>42314.708333333714</c:v>
                </c:pt>
                <c:pt idx="1505">
                  <c:v>42314.72916666705</c:v>
                </c:pt>
                <c:pt idx="1506">
                  <c:v>42314.750000000386</c:v>
                </c:pt>
                <c:pt idx="1507">
                  <c:v>42314.770833333721</c:v>
                </c:pt>
                <c:pt idx="1508">
                  <c:v>42314.791666667057</c:v>
                </c:pt>
                <c:pt idx="1509">
                  <c:v>42314.812500000393</c:v>
                </c:pt>
                <c:pt idx="1510">
                  <c:v>42314.833333333729</c:v>
                </c:pt>
                <c:pt idx="1511">
                  <c:v>42314.854166667064</c:v>
                </c:pt>
                <c:pt idx="1512">
                  <c:v>42314.8750000004</c:v>
                </c:pt>
                <c:pt idx="1513">
                  <c:v>42314.895833333736</c:v>
                </c:pt>
                <c:pt idx="1514">
                  <c:v>42314.916666667072</c:v>
                </c:pt>
                <c:pt idx="1515">
                  <c:v>42314.937500000407</c:v>
                </c:pt>
                <c:pt idx="1516">
                  <c:v>42314.958333333743</c:v>
                </c:pt>
                <c:pt idx="1517">
                  <c:v>42314.979166667079</c:v>
                </c:pt>
                <c:pt idx="1518">
                  <c:v>42315.000000000415</c:v>
                </c:pt>
                <c:pt idx="1519">
                  <c:v>42315.02083333375</c:v>
                </c:pt>
                <c:pt idx="1520">
                  <c:v>42315.041666667086</c:v>
                </c:pt>
                <c:pt idx="1521">
                  <c:v>42315.062500000422</c:v>
                </c:pt>
                <c:pt idx="1522">
                  <c:v>42315.083333333758</c:v>
                </c:pt>
                <c:pt idx="1523">
                  <c:v>42315.104166667094</c:v>
                </c:pt>
                <c:pt idx="1524">
                  <c:v>42315.125000000429</c:v>
                </c:pt>
                <c:pt idx="1525">
                  <c:v>42315.145833333765</c:v>
                </c:pt>
                <c:pt idx="1526">
                  <c:v>42315.166666667101</c:v>
                </c:pt>
                <c:pt idx="1527">
                  <c:v>42315.187500000437</c:v>
                </c:pt>
                <c:pt idx="1528">
                  <c:v>42315.208333333772</c:v>
                </c:pt>
                <c:pt idx="1529">
                  <c:v>42315.229166667108</c:v>
                </c:pt>
                <c:pt idx="1530">
                  <c:v>42315.250000000444</c:v>
                </c:pt>
                <c:pt idx="1531">
                  <c:v>42315.27083333378</c:v>
                </c:pt>
                <c:pt idx="1532">
                  <c:v>42315.291666667115</c:v>
                </c:pt>
                <c:pt idx="1533">
                  <c:v>42315.312500000451</c:v>
                </c:pt>
                <c:pt idx="1534">
                  <c:v>42315.333333333787</c:v>
                </c:pt>
                <c:pt idx="1535">
                  <c:v>42315.354166667123</c:v>
                </c:pt>
                <c:pt idx="1536">
                  <c:v>42315.375000000458</c:v>
                </c:pt>
                <c:pt idx="1537">
                  <c:v>42315.395833333794</c:v>
                </c:pt>
                <c:pt idx="1538">
                  <c:v>42315.41666666713</c:v>
                </c:pt>
                <c:pt idx="1539">
                  <c:v>42315.437500000466</c:v>
                </c:pt>
                <c:pt idx="1540">
                  <c:v>42315.458333333801</c:v>
                </c:pt>
                <c:pt idx="1541">
                  <c:v>42315.479166667137</c:v>
                </c:pt>
                <c:pt idx="1542">
                  <c:v>42315.500000000473</c:v>
                </c:pt>
                <c:pt idx="1543">
                  <c:v>42315.520833333809</c:v>
                </c:pt>
                <c:pt idx="1544">
                  <c:v>42315.541666667144</c:v>
                </c:pt>
                <c:pt idx="1545">
                  <c:v>42315.56250000048</c:v>
                </c:pt>
                <c:pt idx="1546">
                  <c:v>42315.583333333816</c:v>
                </c:pt>
                <c:pt idx="1547">
                  <c:v>42315.604166667152</c:v>
                </c:pt>
                <c:pt idx="1548">
                  <c:v>42315.625000000487</c:v>
                </c:pt>
                <c:pt idx="1549">
                  <c:v>42315.645833333823</c:v>
                </c:pt>
                <c:pt idx="1550">
                  <c:v>42315.666666667159</c:v>
                </c:pt>
                <c:pt idx="1551">
                  <c:v>42315.687500000495</c:v>
                </c:pt>
                <c:pt idx="1552">
                  <c:v>42315.708333333831</c:v>
                </c:pt>
                <c:pt idx="1553">
                  <c:v>42315.729166667166</c:v>
                </c:pt>
                <c:pt idx="1554">
                  <c:v>42315.750000000502</c:v>
                </c:pt>
                <c:pt idx="1555">
                  <c:v>42315.770833333838</c:v>
                </c:pt>
                <c:pt idx="1556">
                  <c:v>42315.791666667174</c:v>
                </c:pt>
                <c:pt idx="1557">
                  <c:v>42315.812500000509</c:v>
                </c:pt>
                <c:pt idx="1558">
                  <c:v>42315.833333333845</c:v>
                </c:pt>
                <c:pt idx="1559">
                  <c:v>42315.854166667181</c:v>
                </c:pt>
                <c:pt idx="1560">
                  <c:v>42315.875000000517</c:v>
                </c:pt>
                <c:pt idx="1561">
                  <c:v>42315.895833333852</c:v>
                </c:pt>
                <c:pt idx="1562">
                  <c:v>42315.916666667188</c:v>
                </c:pt>
                <c:pt idx="1563">
                  <c:v>42315.937500000524</c:v>
                </c:pt>
                <c:pt idx="1564">
                  <c:v>42315.95833333386</c:v>
                </c:pt>
                <c:pt idx="1565">
                  <c:v>42315.979166667195</c:v>
                </c:pt>
                <c:pt idx="1566">
                  <c:v>42316.000000000531</c:v>
                </c:pt>
                <c:pt idx="1567">
                  <c:v>42316.020833333867</c:v>
                </c:pt>
                <c:pt idx="1568">
                  <c:v>42316.041666667203</c:v>
                </c:pt>
                <c:pt idx="1569">
                  <c:v>42316.062500000538</c:v>
                </c:pt>
                <c:pt idx="1570">
                  <c:v>42316.083333333874</c:v>
                </c:pt>
                <c:pt idx="1571">
                  <c:v>42316.10416666721</c:v>
                </c:pt>
                <c:pt idx="1572">
                  <c:v>42316.125000000546</c:v>
                </c:pt>
                <c:pt idx="1573">
                  <c:v>42316.145833333881</c:v>
                </c:pt>
                <c:pt idx="1574">
                  <c:v>42316.166666667217</c:v>
                </c:pt>
                <c:pt idx="1575">
                  <c:v>42316.187500000553</c:v>
                </c:pt>
                <c:pt idx="1576">
                  <c:v>42316.208333333889</c:v>
                </c:pt>
                <c:pt idx="1577">
                  <c:v>42316.229166667224</c:v>
                </c:pt>
                <c:pt idx="1578">
                  <c:v>42316.25000000056</c:v>
                </c:pt>
                <c:pt idx="1579">
                  <c:v>42316.270833333896</c:v>
                </c:pt>
                <c:pt idx="1580">
                  <c:v>42316.291666667232</c:v>
                </c:pt>
                <c:pt idx="1581">
                  <c:v>42316.312500000568</c:v>
                </c:pt>
                <c:pt idx="1582">
                  <c:v>42316.333333333903</c:v>
                </c:pt>
                <c:pt idx="1583">
                  <c:v>42316.354166667239</c:v>
                </c:pt>
                <c:pt idx="1584">
                  <c:v>42316.375000000575</c:v>
                </c:pt>
                <c:pt idx="1585">
                  <c:v>42316.395833333911</c:v>
                </c:pt>
                <c:pt idx="1586">
                  <c:v>42316.416666667246</c:v>
                </c:pt>
                <c:pt idx="1587">
                  <c:v>42316.437500000582</c:v>
                </c:pt>
                <c:pt idx="1588">
                  <c:v>42316.458333333918</c:v>
                </c:pt>
                <c:pt idx="1589">
                  <c:v>42316.479166667254</c:v>
                </c:pt>
                <c:pt idx="1590">
                  <c:v>42316.500000000589</c:v>
                </c:pt>
                <c:pt idx="1591">
                  <c:v>42316.520833333925</c:v>
                </c:pt>
                <c:pt idx="1592">
                  <c:v>42316.541666667261</c:v>
                </c:pt>
                <c:pt idx="1593">
                  <c:v>42316.562500000597</c:v>
                </c:pt>
                <c:pt idx="1594">
                  <c:v>42316.583333333932</c:v>
                </c:pt>
                <c:pt idx="1595">
                  <c:v>42316.604166667268</c:v>
                </c:pt>
                <c:pt idx="1596">
                  <c:v>42316.625000000604</c:v>
                </c:pt>
                <c:pt idx="1597">
                  <c:v>42316.64583333394</c:v>
                </c:pt>
                <c:pt idx="1598">
                  <c:v>42316.666666667275</c:v>
                </c:pt>
                <c:pt idx="1599">
                  <c:v>42316.687500000611</c:v>
                </c:pt>
                <c:pt idx="1600">
                  <c:v>42316.708333333947</c:v>
                </c:pt>
                <c:pt idx="1601">
                  <c:v>42316.729166667283</c:v>
                </c:pt>
                <c:pt idx="1602">
                  <c:v>42316.750000000618</c:v>
                </c:pt>
                <c:pt idx="1603">
                  <c:v>42316.770833333954</c:v>
                </c:pt>
                <c:pt idx="1604">
                  <c:v>42316.79166666729</c:v>
                </c:pt>
                <c:pt idx="1605">
                  <c:v>42316.812500000626</c:v>
                </c:pt>
                <c:pt idx="1606">
                  <c:v>42316.833333333961</c:v>
                </c:pt>
                <c:pt idx="1607">
                  <c:v>42316.854166667297</c:v>
                </c:pt>
                <c:pt idx="1608">
                  <c:v>42316.875000000633</c:v>
                </c:pt>
                <c:pt idx="1609">
                  <c:v>42316.895833333969</c:v>
                </c:pt>
                <c:pt idx="1610">
                  <c:v>42316.916666667305</c:v>
                </c:pt>
                <c:pt idx="1611">
                  <c:v>42316.93750000064</c:v>
                </c:pt>
                <c:pt idx="1612">
                  <c:v>42316.958333333976</c:v>
                </c:pt>
                <c:pt idx="1613">
                  <c:v>42316.979166667312</c:v>
                </c:pt>
                <c:pt idx="1614">
                  <c:v>42317.000000000648</c:v>
                </c:pt>
                <c:pt idx="1615">
                  <c:v>42317.020833333983</c:v>
                </c:pt>
                <c:pt idx="1616">
                  <c:v>42317.041666667319</c:v>
                </c:pt>
                <c:pt idx="1617">
                  <c:v>42317.062500000655</c:v>
                </c:pt>
                <c:pt idx="1618">
                  <c:v>42317.083333333991</c:v>
                </c:pt>
                <c:pt idx="1619">
                  <c:v>42317.104166667326</c:v>
                </c:pt>
                <c:pt idx="1620">
                  <c:v>42317.125000000662</c:v>
                </c:pt>
                <c:pt idx="1621">
                  <c:v>42317.145833333998</c:v>
                </c:pt>
                <c:pt idx="1622">
                  <c:v>42317.166666667334</c:v>
                </c:pt>
                <c:pt idx="1623">
                  <c:v>42317.187500000669</c:v>
                </c:pt>
                <c:pt idx="1624">
                  <c:v>42317.208333334005</c:v>
                </c:pt>
                <c:pt idx="1625">
                  <c:v>42317.229166667341</c:v>
                </c:pt>
                <c:pt idx="1626">
                  <c:v>42317.250000000677</c:v>
                </c:pt>
                <c:pt idx="1627">
                  <c:v>42317.270833334012</c:v>
                </c:pt>
                <c:pt idx="1628">
                  <c:v>42317.291666667348</c:v>
                </c:pt>
                <c:pt idx="1629">
                  <c:v>42317.312500000684</c:v>
                </c:pt>
                <c:pt idx="1630">
                  <c:v>42317.33333333402</c:v>
                </c:pt>
                <c:pt idx="1631">
                  <c:v>42317.354166667355</c:v>
                </c:pt>
                <c:pt idx="1632">
                  <c:v>42317.375000000691</c:v>
                </c:pt>
                <c:pt idx="1633">
                  <c:v>42317.395833334027</c:v>
                </c:pt>
                <c:pt idx="1634">
                  <c:v>42317.416666667363</c:v>
                </c:pt>
                <c:pt idx="1635">
                  <c:v>42317.437500000698</c:v>
                </c:pt>
                <c:pt idx="1636">
                  <c:v>42317.458333334034</c:v>
                </c:pt>
                <c:pt idx="1637">
                  <c:v>42317.47916666737</c:v>
                </c:pt>
                <c:pt idx="1638">
                  <c:v>42317.500000000706</c:v>
                </c:pt>
                <c:pt idx="1639">
                  <c:v>42317.520833334042</c:v>
                </c:pt>
                <c:pt idx="1640">
                  <c:v>42317.541666667377</c:v>
                </c:pt>
                <c:pt idx="1641">
                  <c:v>42317.562500000713</c:v>
                </c:pt>
                <c:pt idx="1642">
                  <c:v>42317.583333334049</c:v>
                </c:pt>
                <c:pt idx="1643">
                  <c:v>42317.604166667385</c:v>
                </c:pt>
                <c:pt idx="1644">
                  <c:v>42317.62500000072</c:v>
                </c:pt>
                <c:pt idx="1645">
                  <c:v>42317.645833334056</c:v>
                </c:pt>
                <c:pt idx="1646">
                  <c:v>42317.666666667392</c:v>
                </c:pt>
                <c:pt idx="1647">
                  <c:v>42317.687500000728</c:v>
                </c:pt>
                <c:pt idx="1648">
                  <c:v>42317.708333334063</c:v>
                </c:pt>
                <c:pt idx="1649">
                  <c:v>42317.729166667399</c:v>
                </c:pt>
                <c:pt idx="1650">
                  <c:v>42317.750000000735</c:v>
                </c:pt>
                <c:pt idx="1651">
                  <c:v>42317.770833334071</c:v>
                </c:pt>
                <c:pt idx="1652">
                  <c:v>42317.791666667406</c:v>
                </c:pt>
                <c:pt idx="1653">
                  <c:v>42317.812500000742</c:v>
                </c:pt>
                <c:pt idx="1654">
                  <c:v>42317.833333334078</c:v>
                </c:pt>
                <c:pt idx="1655">
                  <c:v>42317.854166667414</c:v>
                </c:pt>
                <c:pt idx="1656">
                  <c:v>42317.875000000749</c:v>
                </c:pt>
                <c:pt idx="1657">
                  <c:v>42317.895833334085</c:v>
                </c:pt>
                <c:pt idx="1658">
                  <c:v>42317.916666667421</c:v>
                </c:pt>
                <c:pt idx="1659">
                  <c:v>42317.937500000757</c:v>
                </c:pt>
                <c:pt idx="1660">
                  <c:v>42317.958333334092</c:v>
                </c:pt>
                <c:pt idx="1661">
                  <c:v>42317.979166667428</c:v>
                </c:pt>
                <c:pt idx="1662">
                  <c:v>42318.000000000764</c:v>
                </c:pt>
                <c:pt idx="1663">
                  <c:v>42318.0208333341</c:v>
                </c:pt>
                <c:pt idx="1664">
                  <c:v>42318.041666667435</c:v>
                </c:pt>
                <c:pt idx="1665">
                  <c:v>42318.062500000771</c:v>
                </c:pt>
                <c:pt idx="1666">
                  <c:v>42318.083333334107</c:v>
                </c:pt>
                <c:pt idx="1667">
                  <c:v>42318.104166667443</c:v>
                </c:pt>
                <c:pt idx="1668">
                  <c:v>42318.125000000779</c:v>
                </c:pt>
                <c:pt idx="1669">
                  <c:v>42318.145833334114</c:v>
                </c:pt>
                <c:pt idx="1670">
                  <c:v>42318.16666666745</c:v>
                </c:pt>
                <c:pt idx="1671">
                  <c:v>42318.187500000786</c:v>
                </c:pt>
                <c:pt idx="1672">
                  <c:v>42318.208333334122</c:v>
                </c:pt>
                <c:pt idx="1673">
                  <c:v>42318.229166667457</c:v>
                </c:pt>
                <c:pt idx="1674">
                  <c:v>42318.250000000793</c:v>
                </c:pt>
                <c:pt idx="1675">
                  <c:v>42318.270833334129</c:v>
                </c:pt>
                <c:pt idx="1676">
                  <c:v>42318.291666667465</c:v>
                </c:pt>
                <c:pt idx="1677">
                  <c:v>42318.3125000008</c:v>
                </c:pt>
                <c:pt idx="1678">
                  <c:v>42318.333333334136</c:v>
                </c:pt>
                <c:pt idx="1679">
                  <c:v>42318.354166667472</c:v>
                </c:pt>
                <c:pt idx="1680">
                  <c:v>42318.375000000808</c:v>
                </c:pt>
                <c:pt idx="1681">
                  <c:v>42318.395833334143</c:v>
                </c:pt>
                <c:pt idx="1682">
                  <c:v>42318.416666667479</c:v>
                </c:pt>
                <c:pt idx="1683">
                  <c:v>42318.437500000815</c:v>
                </c:pt>
                <c:pt idx="1684">
                  <c:v>42318.458333334151</c:v>
                </c:pt>
                <c:pt idx="1685">
                  <c:v>42318.479166667486</c:v>
                </c:pt>
                <c:pt idx="1686">
                  <c:v>42318.500000000822</c:v>
                </c:pt>
                <c:pt idx="1687">
                  <c:v>42318.520833334158</c:v>
                </c:pt>
                <c:pt idx="1688">
                  <c:v>42318.541666667494</c:v>
                </c:pt>
                <c:pt idx="1689">
                  <c:v>42318.562500000829</c:v>
                </c:pt>
                <c:pt idx="1690">
                  <c:v>42318.583333334165</c:v>
                </c:pt>
                <c:pt idx="1691">
                  <c:v>42318.604166667501</c:v>
                </c:pt>
                <c:pt idx="1692">
                  <c:v>42318.625000000837</c:v>
                </c:pt>
                <c:pt idx="1693">
                  <c:v>42318.645833334172</c:v>
                </c:pt>
                <c:pt idx="1694">
                  <c:v>42318.666666667508</c:v>
                </c:pt>
                <c:pt idx="1695">
                  <c:v>42318.687500000844</c:v>
                </c:pt>
                <c:pt idx="1696">
                  <c:v>42318.70833333418</c:v>
                </c:pt>
                <c:pt idx="1697">
                  <c:v>42318.729166667516</c:v>
                </c:pt>
                <c:pt idx="1698">
                  <c:v>42318.750000000851</c:v>
                </c:pt>
                <c:pt idx="1699">
                  <c:v>42318.770833334187</c:v>
                </c:pt>
                <c:pt idx="1700">
                  <c:v>42318.791666667523</c:v>
                </c:pt>
                <c:pt idx="1701">
                  <c:v>42318.812500000859</c:v>
                </c:pt>
                <c:pt idx="1702">
                  <c:v>42318.833333334194</c:v>
                </c:pt>
                <c:pt idx="1703">
                  <c:v>42318.85416666753</c:v>
                </c:pt>
                <c:pt idx="1704">
                  <c:v>42318.875000000866</c:v>
                </c:pt>
                <c:pt idx="1705">
                  <c:v>42318.895833334202</c:v>
                </c:pt>
                <c:pt idx="1706">
                  <c:v>42318.916666667537</c:v>
                </c:pt>
                <c:pt idx="1707">
                  <c:v>42318.937500000873</c:v>
                </c:pt>
                <c:pt idx="1708">
                  <c:v>42318.958333334209</c:v>
                </c:pt>
                <c:pt idx="1709">
                  <c:v>42318.979166667545</c:v>
                </c:pt>
                <c:pt idx="1710">
                  <c:v>42319.00000000088</c:v>
                </c:pt>
                <c:pt idx="1711">
                  <c:v>42319.020833334216</c:v>
                </c:pt>
                <c:pt idx="1712">
                  <c:v>42319.041666667552</c:v>
                </c:pt>
                <c:pt idx="1713">
                  <c:v>42319.062500000888</c:v>
                </c:pt>
                <c:pt idx="1714">
                  <c:v>42319.083333334223</c:v>
                </c:pt>
                <c:pt idx="1715">
                  <c:v>42319.104166667559</c:v>
                </c:pt>
                <c:pt idx="1716">
                  <c:v>42319.125000000895</c:v>
                </c:pt>
                <c:pt idx="1717">
                  <c:v>42319.145833334231</c:v>
                </c:pt>
                <c:pt idx="1718">
                  <c:v>42319.166666667566</c:v>
                </c:pt>
                <c:pt idx="1719">
                  <c:v>42319.187500000902</c:v>
                </c:pt>
                <c:pt idx="1720">
                  <c:v>42319.208333334238</c:v>
                </c:pt>
                <c:pt idx="1721">
                  <c:v>42319.229166667574</c:v>
                </c:pt>
                <c:pt idx="1722">
                  <c:v>42319.250000000909</c:v>
                </c:pt>
                <c:pt idx="1723">
                  <c:v>42319.270833334245</c:v>
                </c:pt>
                <c:pt idx="1724">
                  <c:v>42319.291666667581</c:v>
                </c:pt>
                <c:pt idx="1725">
                  <c:v>42319.312500000917</c:v>
                </c:pt>
                <c:pt idx="1726">
                  <c:v>42319.333333334253</c:v>
                </c:pt>
                <c:pt idx="1727">
                  <c:v>42319.354166667588</c:v>
                </c:pt>
                <c:pt idx="1728">
                  <c:v>42319.375000000924</c:v>
                </c:pt>
                <c:pt idx="1729">
                  <c:v>42319.39583333426</c:v>
                </c:pt>
                <c:pt idx="1730">
                  <c:v>42319.416666667596</c:v>
                </c:pt>
                <c:pt idx="1731">
                  <c:v>42319.437500000931</c:v>
                </c:pt>
                <c:pt idx="1732">
                  <c:v>42319.458333334267</c:v>
                </c:pt>
                <c:pt idx="1733">
                  <c:v>42319.479166667603</c:v>
                </c:pt>
                <c:pt idx="1734">
                  <c:v>42319.500000000939</c:v>
                </c:pt>
                <c:pt idx="1735">
                  <c:v>42319.520833334274</c:v>
                </c:pt>
                <c:pt idx="1736">
                  <c:v>42319.54166666761</c:v>
                </c:pt>
                <c:pt idx="1737">
                  <c:v>42319.562500000946</c:v>
                </c:pt>
                <c:pt idx="1738">
                  <c:v>42319.583333334282</c:v>
                </c:pt>
                <c:pt idx="1739">
                  <c:v>42319.604166667617</c:v>
                </c:pt>
                <c:pt idx="1740">
                  <c:v>42319.625000000953</c:v>
                </c:pt>
                <c:pt idx="1741">
                  <c:v>42319.645833334289</c:v>
                </c:pt>
                <c:pt idx="1742">
                  <c:v>42319.666666667625</c:v>
                </c:pt>
                <c:pt idx="1743">
                  <c:v>42319.68750000096</c:v>
                </c:pt>
                <c:pt idx="1744">
                  <c:v>42319.708333334296</c:v>
                </c:pt>
                <c:pt idx="1745">
                  <c:v>42319.729166667632</c:v>
                </c:pt>
                <c:pt idx="1746">
                  <c:v>42319.750000000968</c:v>
                </c:pt>
                <c:pt idx="1747">
                  <c:v>42319.770833334303</c:v>
                </c:pt>
                <c:pt idx="1748">
                  <c:v>42319.791666667639</c:v>
                </c:pt>
                <c:pt idx="1749">
                  <c:v>42319.812500000975</c:v>
                </c:pt>
                <c:pt idx="1750">
                  <c:v>42319.833333334311</c:v>
                </c:pt>
                <c:pt idx="1751">
                  <c:v>42319.854166667646</c:v>
                </c:pt>
                <c:pt idx="1752">
                  <c:v>42319.875000000982</c:v>
                </c:pt>
                <c:pt idx="1753">
                  <c:v>42319.895833334318</c:v>
                </c:pt>
                <c:pt idx="1754">
                  <c:v>42319.916666667654</c:v>
                </c:pt>
                <c:pt idx="1755">
                  <c:v>42319.93750000099</c:v>
                </c:pt>
                <c:pt idx="1756">
                  <c:v>42319.958333334325</c:v>
                </c:pt>
                <c:pt idx="1757">
                  <c:v>42319.979166667661</c:v>
                </c:pt>
                <c:pt idx="1758">
                  <c:v>42320.000000000997</c:v>
                </c:pt>
                <c:pt idx="1759">
                  <c:v>42320.020833334333</c:v>
                </c:pt>
                <c:pt idx="1760">
                  <c:v>42320.041666667668</c:v>
                </c:pt>
                <c:pt idx="1761">
                  <c:v>42320.062500001004</c:v>
                </c:pt>
                <c:pt idx="1762">
                  <c:v>42320.08333333434</c:v>
                </c:pt>
                <c:pt idx="1763">
                  <c:v>42320.104166667676</c:v>
                </c:pt>
                <c:pt idx="1764">
                  <c:v>42320.125000001011</c:v>
                </c:pt>
                <c:pt idx="1765">
                  <c:v>42320.145833334347</c:v>
                </c:pt>
                <c:pt idx="1766">
                  <c:v>42320.166666667683</c:v>
                </c:pt>
                <c:pt idx="1767">
                  <c:v>42320.187500001019</c:v>
                </c:pt>
                <c:pt idx="1768">
                  <c:v>42320.208333334354</c:v>
                </c:pt>
                <c:pt idx="1769">
                  <c:v>42320.22916666769</c:v>
                </c:pt>
                <c:pt idx="1770">
                  <c:v>42320.250000001026</c:v>
                </c:pt>
                <c:pt idx="1771">
                  <c:v>42320.270833334362</c:v>
                </c:pt>
                <c:pt idx="1772">
                  <c:v>42320.291666667697</c:v>
                </c:pt>
                <c:pt idx="1773">
                  <c:v>42320.312500001033</c:v>
                </c:pt>
                <c:pt idx="1774">
                  <c:v>42320.333333334369</c:v>
                </c:pt>
                <c:pt idx="1775">
                  <c:v>42320.354166667705</c:v>
                </c:pt>
                <c:pt idx="1776">
                  <c:v>42320.37500000104</c:v>
                </c:pt>
                <c:pt idx="1777">
                  <c:v>42320.395833334376</c:v>
                </c:pt>
                <c:pt idx="1778">
                  <c:v>42320.416666667712</c:v>
                </c:pt>
                <c:pt idx="1779">
                  <c:v>42320.437500001048</c:v>
                </c:pt>
                <c:pt idx="1780">
                  <c:v>42320.458333334383</c:v>
                </c:pt>
                <c:pt idx="1781">
                  <c:v>42320.479166667719</c:v>
                </c:pt>
                <c:pt idx="1782">
                  <c:v>42320.500000001055</c:v>
                </c:pt>
                <c:pt idx="1783">
                  <c:v>42320.520833334391</c:v>
                </c:pt>
                <c:pt idx="1784">
                  <c:v>42320.541666667727</c:v>
                </c:pt>
                <c:pt idx="1785">
                  <c:v>42320.562500001062</c:v>
                </c:pt>
                <c:pt idx="1786">
                  <c:v>42320.583333334398</c:v>
                </c:pt>
                <c:pt idx="1787">
                  <c:v>42320.604166667734</c:v>
                </c:pt>
                <c:pt idx="1788">
                  <c:v>42320.62500000107</c:v>
                </c:pt>
                <c:pt idx="1789">
                  <c:v>42320.645833334405</c:v>
                </c:pt>
                <c:pt idx="1790">
                  <c:v>42320.666666667741</c:v>
                </c:pt>
                <c:pt idx="1791">
                  <c:v>42320.687500001077</c:v>
                </c:pt>
                <c:pt idx="1792">
                  <c:v>42320.708333334413</c:v>
                </c:pt>
                <c:pt idx="1793">
                  <c:v>42320.729166667748</c:v>
                </c:pt>
                <c:pt idx="1794">
                  <c:v>42320.750000001084</c:v>
                </c:pt>
                <c:pt idx="1795">
                  <c:v>42320.77083333442</c:v>
                </c:pt>
                <c:pt idx="1796">
                  <c:v>42320.791666667756</c:v>
                </c:pt>
                <c:pt idx="1797">
                  <c:v>42320.812500001091</c:v>
                </c:pt>
                <c:pt idx="1798">
                  <c:v>42320.833333334427</c:v>
                </c:pt>
                <c:pt idx="1799">
                  <c:v>42320.854166667763</c:v>
                </c:pt>
                <c:pt idx="1800">
                  <c:v>42320.875000001099</c:v>
                </c:pt>
                <c:pt idx="1801">
                  <c:v>42320.895833334434</c:v>
                </c:pt>
                <c:pt idx="1802">
                  <c:v>42320.91666666777</c:v>
                </c:pt>
                <c:pt idx="1803">
                  <c:v>42320.937500001106</c:v>
                </c:pt>
                <c:pt idx="1804">
                  <c:v>42320.958333334442</c:v>
                </c:pt>
                <c:pt idx="1805">
                  <c:v>42320.979166667777</c:v>
                </c:pt>
                <c:pt idx="1806">
                  <c:v>42321.000000001113</c:v>
                </c:pt>
                <c:pt idx="1807">
                  <c:v>42321.020833334449</c:v>
                </c:pt>
                <c:pt idx="1808">
                  <c:v>42321.041666667785</c:v>
                </c:pt>
                <c:pt idx="1809">
                  <c:v>42321.06250000112</c:v>
                </c:pt>
                <c:pt idx="1810">
                  <c:v>42321.083333334456</c:v>
                </c:pt>
                <c:pt idx="1811">
                  <c:v>42321.104166667792</c:v>
                </c:pt>
                <c:pt idx="1812">
                  <c:v>42321.125000001128</c:v>
                </c:pt>
                <c:pt idx="1813">
                  <c:v>42321.145833334464</c:v>
                </c:pt>
                <c:pt idx="1814">
                  <c:v>42321.166666667799</c:v>
                </c:pt>
                <c:pt idx="1815">
                  <c:v>42321.187500001135</c:v>
                </c:pt>
                <c:pt idx="1816">
                  <c:v>42321.208333334471</c:v>
                </c:pt>
                <c:pt idx="1817">
                  <c:v>42321.229166667807</c:v>
                </c:pt>
                <c:pt idx="1818">
                  <c:v>42321.250000001142</c:v>
                </c:pt>
                <c:pt idx="1819">
                  <c:v>42321.270833334478</c:v>
                </c:pt>
                <c:pt idx="1820">
                  <c:v>42321.291666667814</c:v>
                </c:pt>
                <c:pt idx="1821">
                  <c:v>42321.31250000115</c:v>
                </c:pt>
                <c:pt idx="1822">
                  <c:v>42321.333333334485</c:v>
                </c:pt>
                <c:pt idx="1823">
                  <c:v>42321.354166667821</c:v>
                </c:pt>
                <c:pt idx="1824">
                  <c:v>42321.375000001157</c:v>
                </c:pt>
                <c:pt idx="1825">
                  <c:v>42321.395833334493</c:v>
                </c:pt>
                <c:pt idx="1826">
                  <c:v>42321.416666667828</c:v>
                </c:pt>
                <c:pt idx="1827">
                  <c:v>42321.437500001164</c:v>
                </c:pt>
                <c:pt idx="1828">
                  <c:v>42321.4583333345</c:v>
                </c:pt>
                <c:pt idx="1829">
                  <c:v>42321.479166667836</c:v>
                </c:pt>
                <c:pt idx="1830">
                  <c:v>42321.500000001171</c:v>
                </c:pt>
                <c:pt idx="1831">
                  <c:v>42321.520833334507</c:v>
                </c:pt>
                <c:pt idx="1832">
                  <c:v>42321.541666667843</c:v>
                </c:pt>
                <c:pt idx="1833">
                  <c:v>42321.562500001179</c:v>
                </c:pt>
                <c:pt idx="1834">
                  <c:v>42321.583333334514</c:v>
                </c:pt>
                <c:pt idx="1835">
                  <c:v>42321.60416666785</c:v>
                </c:pt>
                <c:pt idx="1836">
                  <c:v>42321.625000001186</c:v>
                </c:pt>
                <c:pt idx="1837">
                  <c:v>42321.645833334522</c:v>
                </c:pt>
                <c:pt idx="1838">
                  <c:v>42321.666666667857</c:v>
                </c:pt>
                <c:pt idx="1839">
                  <c:v>42321.687500001193</c:v>
                </c:pt>
                <c:pt idx="1840">
                  <c:v>42321.708333334529</c:v>
                </c:pt>
                <c:pt idx="1841">
                  <c:v>42321.729166667865</c:v>
                </c:pt>
                <c:pt idx="1842">
                  <c:v>42321.750000001201</c:v>
                </c:pt>
                <c:pt idx="1843">
                  <c:v>42321.770833334536</c:v>
                </c:pt>
                <c:pt idx="1844">
                  <c:v>42321.791666667872</c:v>
                </c:pt>
                <c:pt idx="1845">
                  <c:v>42321.812500001208</c:v>
                </c:pt>
                <c:pt idx="1846">
                  <c:v>42321.833333334544</c:v>
                </c:pt>
                <c:pt idx="1847">
                  <c:v>42321.854166667879</c:v>
                </c:pt>
                <c:pt idx="1848">
                  <c:v>42321.875000001215</c:v>
                </c:pt>
                <c:pt idx="1849">
                  <c:v>42321.895833334551</c:v>
                </c:pt>
                <c:pt idx="1850">
                  <c:v>42321.916666667887</c:v>
                </c:pt>
                <c:pt idx="1851">
                  <c:v>42321.937500001222</c:v>
                </c:pt>
                <c:pt idx="1852">
                  <c:v>42321.958333334558</c:v>
                </c:pt>
                <c:pt idx="1853">
                  <c:v>42321.979166667894</c:v>
                </c:pt>
                <c:pt idx="1854">
                  <c:v>42322.00000000123</c:v>
                </c:pt>
                <c:pt idx="1855">
                  <c:v>42322.020833334565</c:v>
                </c:pt>
                <c:pt idx="1856">
                  <c:v>42322.041666667901</c:v>
                </c:pt>
                <c:pt idx="1857">
                  <c:v>42322.062500001237</c:v>
                </c:pt>
                <c:pt idx="1858">
                  <c:v>42322.083333334573</c:v>
                </c:pt>
                <c:pt idx="1859">
                  <c:v>42322.104166667908</c:v>
                </c:pt>
                <c:pt idx="1860">
                  <c:v>42322.125000001244</c:v>
                </c:pt>
                <c:pt idx="1861">
                  <c:v>42322.14583333458</c:v>
                </c:pt>
                <c:pt idx="1862">
                  <c:v>42322.166666667916</c:v>
                </c:pt>
                <c:pt idx="1863">
                  <c:v>42322.187500001251</c:v>
                </c:pt>
                <c:pt idx="1864">
                  <c:v>42322.208333334587</c:v>
                </c:pt>
                <c:pt idx="1865">
                  <c:v>42322.229166667923</c:v>
                </c:pt>
                <c:pt idx="1866">
                  <c:v>42322.250000001259</c:v>
                </c:pt>
                <c:pt idx="1867">
                  <c:v>42322.270833334594</c:v>
                </c:pt>
                <c:pt idx="1868">
                  <c:v>42322.29166666793</c:v>
                </c:pt>
                <c:pt idx="1869">
                  <c:v>42322.312500001266</c:v>
                </c:pt>
                <c:pt idx="1870">
                  <c:v>42322.333333334602</c:v>
                </c:pt>
                <c:pt idx="1871">
                  <c:v>42322.354166667938</c:v>
                </c:pt>
                <c:pt idx="1872">
                  <c:v>42322.375000001273</c:v>
                </c:pt>
                <c:pt idx="1873">
                  <c:v>42322.395833334609</c:v>
                </c:pt>
                <c:pt idx="1874">
                  <c:v>42322.416666667945</c:v>
                </c:pt>
                <c:pt idx="1875">
                  <c:v>42322.437500001281</c:v>
                </c:pt>
                <c:pt idx="1876">
                  <c:v>42322.458333334616</c:v>
                </c:pt>
                <c:pt idx="1877">
                  <c:v>42322.479166667952</c:v>
                </c:pt>
                <c:pt idx="1878">
                  <c:v>42322.500000001288</c:v>
                </c:pt>
                <c:pt idx="1879">
                  <c:v>42322.520833334624</c:v>
                </c:pt>
                <c:pt idx="1880">
                  <c:v>42322.541666667959</c:v>
                </c:pt>
                <c:pt idx="1881">
                  <c:v>42322.562500001295</c:v>
                </c:pt>
                <c:pt idx="1882">
                  <c:v>42322.583333334631</c:v>
                </c:pt>
                <c:pt idx="1883">
                  <c:v>42322.604166667967</c:v>
                </c:pt>
                <c:pt idx="1884">
                  <c:v>42322.625000001302</c:v>
                </c:pt>
                <c:pt idx="1885">
                  <c:v>42322.645833334638</c:v>
                </c:pt>
                <c:pt idx="1886">
                  <c:v>42322.666666667974</c:v>
                </c:pt>
                <c:pt idx="1887">
                  <c:v>42322.68750000131</c:v>
                </c:pt>
                <c:pt idx="1888">
                  <c:v>42322.708333334645</c:v>
                </c:pt>
                <c:pt idx="1889">
                  <c:v>42322.729166667981</c:v>
                </c:pt>
                <c:pt idx="1890">
                  <c:v>42322.750000001317</c:v>
                </c:pt>
                <c:pt idx="1891">
                  <c:v>42322.770833334653</c:v>
                </c:pt>
                <c:pt idx="1892">
                  <c:v>42322.791666667988</c:v>
                </c:pt>
                <c:pt idx="1893">
                  <c:v>42322.812500001324</c:v>
                </c:pt>
                <c:pt idx="1894">
                  <c:v>42322.83333333466</c:v>
                </c:pt>
                <c:pt idx="1895">
                  <c:v>42322.854166667996</c:v>
                </c:pt>
                <c:pt idx="1896">
                  <c:v>42322.875000001332</c:v>
                </c:pt>
                <c:pt idx="1897">
                  <c:v>42322.895833334667</c:v>
                </c:pt>
                <c:pt idx="1898">
                  <c:v>42322.916666668003</c:v>
                </c:pt>
                <c:pt idx="1899">
                  <c:v>42322.937500001339</c:v>
                </c:pt>
                <c:pt idx="1900">
                  <c:v>42322.958333334675</c:v>
                </c:pt>
                <c:pt idx="1901">
                  <c:v>42322.97916666801</c:v>
                </c:pt>
                <c:pt idx="1902">
                  <c:v>42323.000000001346</c:v>
                </c:pt>
                <c:pt idx="1903">
                  <c:v>42323.020833334682</c:v>
                </c:pt>
                <c:pt idx="1904">
                  <c:v>42323.041666668018</c:v>
                </c:pt>
                <c:pt idx="1905">
                  <c:v>42323.062500001353</c:v>
                </c:pt>
                <c:pt idx="1906">
                  <c:v>42323.083333334689</c:v>
                </c:pt>
                <c:pt idx="1907">
                  <c:v>42323.104166668025</c:v>
                </c:pt>
                <c:pt idx="1908">
                  <c:v>42323.125000001361</c:v>
                </c:pt>
                <c:pt idx="1909">
                  <c:v>42323.145833334696</c:v>
                </c:pt>
                <c:pt idx="1910">
                  <c:v>42323.166666668032</c:v>
                </c:pt>
                <c:pt idx="1911">
                  <c:v>42323.187500001368</c:v>
                </c:pt>
                <c:pt idx="1912">
                  <c:v>42323.208333334704</c:v>
                </c:pt>
                <c:pt idx="1913">
                  <c:v>42323.229166668039</c:v>
                </c:pt>
                <c:pt idx="1914">
                  <c:v>42323.250000001375</c:v>
                </c:pt>
                <c:pt idx="1915">
                  <c:v>42323.270833334711</c:v>
                </c:pt>
                <c:pt idx="1916">
                  <c:v>42323.291666668047</c:v>
                </c:pt>
                <c:pt idx="1917">
                  <c:v>42323.312500001382</c:v>
                </c:pt>
                <c:pt idx="1918">
                  <c:v>42323.333333334718</c:v>
                </c:pt>
                <c:pt idx="1919">
                  <c:v>42323.354166668054</c:v>
                </c:pt>
                <c:pt idx="1920">
                  <c:v>42323.37500000139</c:v>
                </c:pt>
                <c:pt idx="1921">
                  <c:v>42323.395833334725</c:v>
                </c:pt>
                <c:pt idx="1922">
                  <c:v>42323.416666668061</c:v>
                </c:pt>
                <c:pt idx="1923">
                  <c:v>42323.437500001397</c:v>
                </c:pt>
                <c:pt idx="1924">
                  <c:v>42323.458333334733</c:v>
                </c:pt>
                <c:pt idx="1925">
                  <c:v>42323.479166668069</c:v>
                </c:pt>
                <c:pt idx="1926">
                  <c:v>42323.500000001404</c:v>
                </c:pt>
                <c:pt idx="1927">
                  <c:v>42323.52083333474</c:v>
                </c:pt>
                <c:pt idx="1928">
                  <c:v>42323.541666668076</c:v>
                </c:pt>
                <c:pt idx="1929">
                  <c:v>42323.562500001412</c:v>
                </c:pt>
                <c:pt idx="1930">
                  <c:v>42323.583333334747</c:v>
                </c:pt>
                <c:pt idx="1931">
                  <c:v>42323.604166668083</c:v>
                </c:pt>
                <c:pt idx="1932">
                  <c:v>42323.625000001419</c:v>
                </c:pt>
                <c:pt idx="1933">
                  <c:v>42323.645833334755</c:v>
                </c:pt>
                <c:pt idx="1934">
                  <c:v>42323.66666666809</c:v>
                </c:pt>
                <c:pt idx="1935">
                  <c:v>42323.687500001426</c:v>
                </c:pt>
                <c:pt idx="1936">
                  <c:v>42323.708333334762</c:v>
                </c:pt>
                <c:pt idx="1937">
                  <c:v>42323.729166668098</c:v>
                </c:pt>
                <c:pt idx="1938">
                  <c:v>42323.750000001433</c:v>
                </c:pt>
                <c:pt idx="1939">
                  <c:v>42323.770833334769</c:v>
                </c:pt>
                <c:pt idx="1940">
                  <c:v>42323.791666668105</c:v>
                </c:pt>
                <c:pt idx="1941">
                  <c:v>42323.812500001441</c:v>
                </c:pt>
                <c:pt idx="1942">
                  <c:v>42323.833333334776</c:v>
                </c:pt>
                <c:pt idx="1943">
                  <c:v>42323.854166668112</c:v>
                </c:pt>
                <c:pt idx="1944">
                  <c:v>42323.875000001448</c:v>
                </c:pt>
                <c:pt idx="1945">
                  <c:v>42323.895833334784</c:v>
                </c:pt>
                <c:pt idx="1946">
                  <c:v>42323.916666668119</c:v>
                </c:pt>
                <c:pt idx="1947">
                  <c:v>42323.937500001455</c:v>
                </c:pt>
                <c:pt idx="1948">
                  <c:v>42323.958333334791</c:v>
                </c:pt>
                <c:pt idx="1949">
                  <c:v>42323.979166668127</c:v>
                </c:pt>
                <c:pt idx="1950">
                  <c:v>42324.000000001462</c:v>
                </c:pt>
                <c:pt idx="1951">
                  <c:v>42324.020833334798</c:v>
                </c:pt>
                <c:pt idx="1952">
                  <c:v>42324.041666668134</c:v>
                </c:pt>
                <c:pt idx="1953">
                  <c:v>42324.06250000147</c:v>
                </c:pt>
                <c:pt idx="1954">
                  <c:v>42324.083333334806</c:v>
                </c:pt>
                <c:pt idx="1955">
                  <c:v>42324.104166668141</c:v>
                </c:pt>
                <c:pt idx="1956">
                  <c:v>42324.125000001477</c:v>
                </c:pt>
                <c:pt idx="1957">
                  <c:v>42324.145833334813</c:v>
                </c:pt>
                <c:pt idx="1958">
                  <c:v>42324.166666668149</c:v>
                </c:pt>
                <c:pt idx="1959">
                  <c:v>42324.187500001484</c:v>
                </c:pt>
                <c:pt idx="1960">
                  <c:v>42324.20833333482</c:v>
                </c:pt>
                <c:pt idx="1961">
                  <c:v>42324.229166668156</c:v>
                </c:pt>
                <c:pt idx="1962">
                  <c:v>42324.250000001492</c:v>
                </c:pt>
                <c:pt idx="1963">
                  <c:v>42324.270833334827</c:v>
                </c:pt>
                <c:pt idx="1964">
                  <c:v>42324.291666668163</c:v>
                </c:pt>
                <c:pt idx="1965">
                  <c:v>42324.312500001499</c:v>
                </c:pt>
                <c:pt idx="1966">
                  <c:v>42324.333333334835</c:v>
                </c:pt>
                <c:pt idx="1967">
                  <c:v>42324.35416666817</c:v>
                </c:pt>
                <c:pt idx="1968">
                  <c:v>42324.375000001506</c:v>
                </c:pt>
                <c:pt idx="1969">
                  <c:v>42324.395833334842</c:v>
                </c:pt>
                <c:pt idx="1970">
                  <c:v>42324.416666668178</c:v>
                </c:pt>
                <c:pt idx="1971">
                  <c:v>42324.437500001513</c:v>
                </c:pt>
                <c:pt idx="1972">
                  <c:v>42324.458333334849</c:v>
                </c:pt>
                <c:pt idx="1973">
                  <c:v>42324.479166668185</c:v>
                </c:pt>
                <c:pt idx="1974">
                  <c:v>42324.500000001521</c:v>
                </c:pt>
                <c:pt idx="1975">
                  <c:v>42324.520833334856</c:v>
                </c:pt>
                <c:pt idx="1976">
                  <c:v>42324.541666668192</c:v>
                </c:pt>
                <c:pt idx="1977">
                  <c:v>42324.562500001528</c:v>
                </c:pt>
                <c:pt idx="1978">
                  <c:v>42324.583333334864</c:v>
                </c:pt>
                <c:pt idx="1979">
                  <c:v>42324.604166668199</c:v>
                </c:pt>
                <c:pt idx="1980">
                  <c:v>42324.625000001535</c:v>
                </c:pt>
                <c:pt idx="1981">
                  <c:v>42324.645833334871</c:v>
                </c:pt>
                <c:pt idx="1982">
                  <c:v>42324.666666668207</c:v>
                </c:pt>
                <c:pt idx="1983">
                  <c:v>42324.687500001543</c:v>
                </c:pt>
                <c:pt idx="1984">
                  <c:v>42324.708333334878</c:v>
                </c:pt>
                <c:pt idx="1985">
                  <c:v>42324.729166668214</c:v>
                </c:pt>
                <c:pt idx="1986">
                  <c:v>42324.75000000155</c:v>
                </c:pt>
                <c:pt idx="1987">
                  <c:v>42324.770833334886</c:v>
                </c:pt>
                <c:pt idx="1988">
                  <c:v>42324.791666668221</c:v>
                </c:pt>
                <c:pt idx="1989">
                  <c:v>42324.812500001557</c:v>
                </c:pt>
                <c:pt idx="1990">
                  <c:v>42324.833333334893</c:v>
                </c:pt>
                <c:pt idx="1991">
                  <c:v>42324.854166668229</c:v>
                </c:pt>
                <c:pt idx="1992">
                  <c:v>42324.875000001564</c:v>
                </c:pt>
                <c:pt idx="1993">
                  <c:v>42324.8958333349</c:v>
                </c:pt>
                <c:pt idx="1994">
                  <c:v>42324.916666668236</c:v>
                </c:pt>
                <c:pt idx="1995">
                  <c:v>42324.937500001572</c:v>
                </c:pt>
                <c:pt idx="1996">
                  <c:v>42324.958333334907</c:v>
                </c:pt>
                <c:pt idx="1997">
                  <c:v>42324.979166668243</c:v>
                </c:pt>
                <c:pt idx="1998">
                  <c:v>42325.000000001579</c:v>
                </c:pt>
                <c:pt idx="1999">
                  <c:v>42325.020833334915</c:v>
                </c:pt>
                <c:pt idx="2000">
                  <c:v>42325.04166666825</c:v>
                </c:pt>
                <c:pt idx="2001">
                  <c:v>42325.062500001586</c:v>
                </c:pt>
                <c:pt idx="2002">
                  <c:v>42325.083333334922</c:v>
                </c:pt>
                <c:pt idx="2003">
                  <c:v>42325.104166668258</c:v>
                </c:pt>
                <c:pt idx="2004">
                  <c:v>42325.125000001593</c:v>
                </c:pt>
                <c:pt idx="2005">
                  <c:v>42325.145833334929</c:v>
                </c:pt>
                <c:pt idx="2006">
                  <c:v>42325.166666668265</c:v>
                </c:pt>
                <c:pt idx="2007">
                  <c:v>42325.187500001601</c:v>
                </c:pt>
                <c:pt idx="2008">
                  <c:v>42325.208333334936</c:v>
                </c:pt>
                <c:pt idx="2009">
                  <c:v>42325.229166668272</c:v>
                </c:pt>
                <c:pt idx="2010">
                  <c:v>42325.250000001608</c:v>
                </c:pt>
                <c:pt idx="2011">
                  <c:v>42325.270833334944</c:v>
                </c:pt>
                <c:pt idx="2012">
                  <c:v>42325.29166666828</c:v>
                </c:pt>
                <c:pt idx="2013">
                  <c:v>42325.312500001615</c:v>
                </c:pt>
                <c:pt idx="2014">
                  <c:v>42325.333333334951</c:v>
                </c:pt>
                <c:pt idx="2015">
                  <c:v>42325.354166668287</c:v>
                </c:pt>
                <c:pt idx="2016">
                  <c:v>42325.375000001623</c:v>
                </c:pt>
                <c:pt idx="2017">
                  <c:v>42325.395833334958</c:v>
                </c:pt>
                <c:pt idx="2018">
                  <c:v>42325.416666668294</c:v>
                </c:pt>
                <c:pt idx="2019">
                  <c:v>42325.43750000163</c:v>
                </c:pt>
                <c:pt idx="2020">
                  <c:v>42325.458333334966</c:v>
                </c:pt>
                <c:pt idx="2021">
                  <c:v>42325.479166668301</c:v>
                </c:pt>
                <c:pt idx="2022">
                  <c:v>42325.500000001637</c:v>
                </c:pt>
                <c:pt idx="2023">
                  <c:v>42325.520833334973</c:v>
                </c:pt>
                <c:pt idx="2024">
                  <c:v>42325.541666668309</c:v>
                </c:pt>
                <c:pt idx="2025">
                  <c:v>42325.562500001644</c:v>
                </c:pt>
                <c:pt idx="2026">
                  <c:v>42325.58333333498</c:v>
                </c:pt>
                <c:pt idx="2027">
                  <c:v>42325.604166668316</c:v>
                </c:pt>
                <c:pt idx="2028">
                  <c:v>42325.625000001652</c:v>
                </c:pt>
                <c:pt idx="2029">
                  <c:v>42325.645833334987</c:v>
                </c:pt>
                <c:pt idx="2030">
                  <c:v>42325.666666668323</c:v>
                </c:pt>
                <c:pt idx="2031">
                  <c:v>42325.687500001659</c:v>
                </c:pt>
                <c:pt idx="2032">
                  <c:v>42325.708333334995</c:v>
                </c:pt>
                <c:pt idx="2033">
                  <c:v>42325.72916666833</c:v>
                </c:pt>
                <c:pt idx="2034">
                  <c:v>42325.750000001666</c:v>
                </c:pt>
                <c:pt idx="2035">
                  <c:v>42325.770833335002</c:v>
                </c:pt>
                <c:pt idx="2036">
                  <c:v>42325.791666668338</c:v>
                </c:pt>
                <c:pt idx="2037">
                  <c:v>42325.812500001673</c:v>
                </c:pt>
                <c:pt idx="2038">
                  <c:v>42325.833333335009</c:v>
                </c:pt>
                <c:pt idx="2039">
                  <c:v>42325.854166668345</c:v>
                </c:pt>
                <c:pt idx="2040">
                  <c:v>42325.875000001681</c:v>
                </c:pt>
                <c:pt idx="2041">
                  <c:v>42325.895833335017</c:v>
                </c:pt>
                <c:pt idx="2042">
                  <c:v>42325.916666668352</c:v>
                </c:pt>
                <c:pt idx="2043">
                  <c:v>42325.937500001688</c:v>
                </c:pt>
                <c:pt idx="2044">
                  <c:v>42325.958333335024</c:v>
                </c:pt>
                <c:pt idx="2045">
                  <c:v>42325.97916666836</c:v>
                </c:pt>
                <c:pt idx="2046">
                  <c:v>42326.000000001695</c:v>
                </c:pt>
                <c:pt idx="2047">
                  <c:v>42326.020833335031</c:v>
                </c:pt>
                <c:pt idx="2048">
                  <c:v>42326.041666668367</c:v>
                </c:pt>
                <c:pt idx="2049">
                  <c:v>42326.062500001703</c:v>
                </c:pt>
                <c:pt idx="2050">
                  <c:v>42326.083333335038</c:v>
                </c:pt>
                <c:pt idx="2051">
                  <c:v>42326.104166668374</c:v>
                </c:pt>
                <c:pt idx="2052">
                  <c:v>42326.12500000171</c:v>
                </c:pt>
                <c:pt idx="2053">
                  <c:v>42326.145833335046</c:v>
                </c:pt>
                <c:pt idx="2054">
                  <c:v>42326.166666668381</c:v>
                </c:pt>
                <c:pt idx="2055">
                  <c:v>42326.187500001717</c:v>
                </c:pt>
                <c:pt idx="2056">
                  <c:v>42326.208333335053</c:v>
                </c:pt>
                <c:pt idx="2057">
                  <c:v>42326.229166668389</c:v>
                </c:pt>
                <c:pt idx="2058">
                  <c:v>42326.250000001724</c:v>
                </c:pt>
                <c:pt idx="2059">
                  <c:v>42326.27083333506</c:v>
                </c:pt>
                <c:pt idx="2060">
                  <c:v>42326.291666668396</c:v>
                </c:pt>
                <c:pt idx="2061">
                  <c:v>42326.312500001732</c:v>
                </c:pt>
                <c:pt idx="2062">
                  <c:v>42326.333333335067</c:v>
                </c:pt>
                <c:pt idx="2063">
                  <c:v>42326.354166668403</c:v>
                </c:pt>
                <c:pt idx="2064">
                  <c:v>42326.375000001739</c:v>
                </c:pt>
                <c:pt idx="2065">
                  <c:v>42326.395833335075</c:v>
                </c:pt>
                <c:pt idx="2066">
                  <c:v>42326.41666666841</c:v>
                </c:pt>
                <c:pt idx="2067">
                  <c:v>42326.437500001746</c:v>
                </c:pt>
                <c:pt idx="2068">
                  <c:v>42326.458333335082</c:v>
                </c:pt>
                <c:pt idx="2069">
                  <c:v>42326.479166668418</c:v>
                </c:pt>
                <c:pt idx="2070">
                  <c:v>42326.500000001754</c:v>
                </c:pt>
                <c:pt idx="2071">
                  <c:v>42326.520833335089</c:v>
                </c:pt>
                <c:pt idx="2072">
                  <c:v>42326.541666668425</c:v>
                </c:pt>
                <c:pt idx="2073">
                  <c:v>42326.562500001761</c:v>
                </c:pt>
                <c:pt idx="2074">
                  <c:v>42326.583333335097</c:v>
                </c:pt>
                <c:pt idx="2075">
                  <c:v>42326.604166668432</c:v>
                </c:pt>
                <c:pt idx="2076">
                  <c:v>42326.625000001768</c:v>
                </c:pt>
                <c:pt idx="2077">
                  <c:v>42326.645833335104</c:v>
                </c:pt>
                <c:pt idx="2078">
                  <c:v>42326.66666666844</c:v>
                </c:pt>
                <c:pt idx="2079">
                  <c:v>42326.687500001775</c:v>
                </c:pt>
                <c:pt idx="2080">
                  <c:v>42326.708333335111</c:v>
                </c:pt>
                <c:pt idx="2081">
                  <c:v>42326.729166668447</c:v>
                </c:pt>
                <c:pt idx="2082">
                  <c:v>42326.750000001783</c:v>
                </c:pt>
                <c:pt idx="2083">
                  <c:v>42326.770833335118</c:v>
                </c:pt>
                <c:pt idx="2084">
                  <c:v>42326.791666668454</c:v>
                </c:pt>
                <c:pt idx="2085">
                  <c:v>42326.81250000179</c:v>
                </c:pt>
                <c:pt idx="2086">
                  <c:v>42326.833333335126</c:v>
                </c:pt>
                <c:pt idx="2087">
                  <c:v>42326.854166668461</c:v>
                </c:pt>
                <c:pt idx="2088">
                  <c:v>42326.875000001797</c:v>
                </c:pt>
                <c:pt idx="2089">
                  <c:v>42326.895833335133</c:v>
                </c:pt>
                <c:pt idx="2090">
                  <c:v>42326.916666668469</c:v>
                </c:pt>
                <c:pt idx="2091">
                  <c:v>42326.937500001804</c:v>
                </c:pt>
                <c:pt idx="2092">
                  <c:v>42326.95833333514</c:v>
                </c:pt>
                <c:pt idx="2093">
                  <c:v>42326.979166668476</c:v>
                </c:pt>
                <c:pt idx="2094">
                  <c:v>42327.000000001812</c:v>
                </c:pt>
                <c:pt idx="2095">
                  <c:v>42327.020833335147</c:v>
                </c:pt>
                <c:pt idx="2096">
                  <c:v>42327.041666668483</c:v>
                </c:pt>
                <c:pt idx="2097">
                  <c:v>42327.062500001819</c:v>
                </c:pt>
                <c:pt idx="2098">
                  <c:v>42327.083333335155</c:v>
                </c:pt>
                <c:pt idx="2099">
                  <c:v>42327.104166668491</c:v>
                </c:pt>
                <c:pt idx="2100">
                  <c:v>42327.125000001826</c:v>
                </c:pt>
                <c:pt idx="2101">
                  <c:v>42327.145833335162</c:v>
                </c:pt>
                <c:pt idx="2102">
                  <c:v>42327.166666668498</c:v>
                </c:pt>
                <c:pt idx="2103">
                  <c:v>42327.187500001834</c:v>
                </c:pt>
                <c:pt idx="2104">
                  <c:v>42327.208333335169</c:v>
                </c:pt>
                <c:pt idx="2105">
                  <c:v>42327.229166668505</c:v>
                </c:pt>
                <c:pt idx="2106">
                  <c:v>42327.250000001841</c:v>
                </c:pt>
                <c:pt idx="2107">
                  <c:v>42327.270833335177</c:v>
                </c:pt>
                <c:pt idx="2108">
                  <c:v>42327.291666668512</c:v>
                </c:pt>
                <c:pt idx="2109">
                  <c:v>42327.312500001848</c:v>
                </c:pt>
                <c:pt idx="2110">
                  <c:v>42327.333333335184</c:v>
                </c:pt>
                <c:pt idx="2111">
                  <c:v>42327.35416666852</c:v>
                </c:pt>
                <c:pt idx="2112">
                  <c:v>42327.375000001855</c:v>
                </c:pt>
                <c:pt idx="2113">
                  <c:v>42327.395833335191</c:v>
                </c:pt>
                <c:pt idx="2114">
                  <c:v>42327.416666668527</c:v>
                </c:pt>
                <c:pt idx="2115">
                  <c:v>42327.437500001863</c:v>
                </c:pt>
                <c:pt idx="2116">
                  <c:v>42327.458333335198</c:v>
                </c:pt>
                <c:pt idx="2117">
                  <c:v>42327.479166668534</c:v>
                </c:pt>
                <c:pt idx="2118">
                  <c:v>42327.50000000187</c:v>
                </c:pt>
                <c:pt idx="2119">
                  <c:v>42327.520833335206</c:v>
                </c:pt>
                <c:pt idx="2120">
                  <c:v>42327.541666668541</c:v>
                </c:pt>
                <c:pt idx="2121">
                  <c:v>42327.562500001877</c:v>
                </c:pt>
                <c:pt idx="2122">
                  <c:v>42327.583333335213</c:v>
                </c:pt>
                <c:pt idx="2123">
                  <c:v>42327.604166668549</c:v>
                </c:pt>
                <c:pt idx="2124">
                  <c:v>42327.625000001884</c:v>
                </c:pt>
                <c:pt idx="2125">
                  <c:v>42327.64583333522</c:v>
                </c:pt>
                <c:pt idx="2126">
                  <c:v>42327.666666668556</c:v>
                </c:pt>
                <c:pt idx="2127">
                  <c:v>42327.687500001892</c:v>
                </c:pt>
                <c:pt idx="2128">
                  <c:v>42327.708333335228</c:v>
                </c:pt>
                <c:pt idx="2129">
                  <c:v>42327.729166668563</c:v>
                </c:pt>
                <c:pt idx="2130">
                  <c:v>42327.750000001899</c:v>
                </c:pt>
                <c:pt idx="2131">
                  <c:v>42327.770833335235</c:v>
                </c:pt>
                <c:pt idx="2132">
                  <c:v>42327.791666668571</c:v>
                </c:pt>
                <c:pt idx="2133">
                  <c:v>42327.812500001906</c:v>
                </c:pt>
                <c:pt idx="2134">
                  <c:v>42327.833333335242</c:v>
                </c:pt>
                <c:pt idx="2135">
                  <c:v>42327.854166668578</c:v>
                </c:pt>
                <c:pt idx="2136">
                  <c:v>42327.875000001914</c:v>
                </c:pt>
                <c:pt idx="2137">
                  <c:v>42327.895833335249</c:v>
                </c:pt>
                <c:pt idx="2138">
                  <c:v>42327.916666668585</c:v>
                </c:pt>
                <c:pt idx="2139">
                  <c:v>42327.937500001921</c:v>
                </c:pt>
                <c:pt idx="2140">
                  <c:v>42327.958333335257</c:v>
                </c:pt>
                <c:pt idx="2141">
                  <c:v>42327.979166668592</c:v>
                </c:pt>
                <c:pt idx="2142">
                  <c:v>42328.000000001928</c:v>
                </c:pt>
                <c:pt idx="2143">
                  <c:v>42328.020833335264</c:v>
                </c:pt>
                <c:pt idx="2144">
                  <c:v>42328.0416666686</c:v>
                </c:pt>
                <c:pt idx="2145">
                  <c:v>42328.062500001935</c:v>
                </c:pt>
                <c:pt idx="2146">
                  <c:v>42328.083333335271</c:v>
                </c:pt>
                <c:pt idx="2147">
                  <c:v>42328.104166668607</c:v>
                </c:pt>
                <c:pt idx="2148">
                  <c:v>42328.125000001943</c:v>
                </c:pt>
                <c:pt idx="2149">
                  <c:v>42328.145833335278</c:v>
                </c:pt>
                <c:pt idx="2150">
                  <c:v>42328.166666668614</c:v>
                </c:pt>
                <c:pt idx="2151">
                  <c:v>42328.18750000195</c:v>
                </c:pt>
                <c:pt idx="2152">
                  <c:v>42328.208333335286</c:v>
                </c:pt>
                <c:pt idx="2153">
                  <c:v>42328.229166668621</c:v>
                </c:pt>
                <c:pt idx="2154">
                  <c:v>42328.250000001957</c:v>
                </c:pt>
                <c:pt idx="2155">
                  <c:v>42328.270833335293</c:v>
                </c:pt>
                <c:pt idx="2156">
                  <c:v>42328.291666668629</c:v>
                </c:pt>
                <c:pt idx="2157">
                  <c:v>42328.312500001965</c:v>
                </c:pt>
                <c:pt idx="2158">
                  <c:v>42328.3333333353</c:v>
                </c:pt>
                <c:pt idx="2159">
                  <c:v>42328.354166668636</c:v>
                </c:pt>
                <c:pt idx="2160">
                  <c:v>42328.375000001972</c:v>
                </c:pt>
                <c:pt idx="2161">
                  <c:v>42328.395833335308</c:v>
                </c:pt>
                <c:pt idx="2162">
                  <c:v>42328.416666668643</c:v>
                </c:pt>
                <c:pt idx="2163">
                  <c:v>42328.437500001979</c:v>
                </c:pt>
                <c:pt idx="2164">
                  <c:v>42328.458333335315</c:v>
                </c:pt>
                <c:pt idx="2165">
                  <c:v>42328.479166668651</c:v>
                </c:pt>
                <c:pt idx="2166">
                  <c:v>42328.500000001986</c:v>
                </c:pt>
                <c:pt idx="2167">
                  <c:v>42328.520833335322</c:v>
                </c:pt>
                <c:pt idx="2168">
                  <c:v>42328.541666668658</c:v>
                </c:pt>
                <c:pt idx="2169">
                  <c:v>42328.562500001994</c:v>
                </c:pt>
                <c:pt idx="2170">
                  <c:v>42328.583333335329</c:v>
                </c:pt>
                <c:pt idx="2171">
                  <c:v>42328.604166668665</c:v>
                </c:pt>
                <c:pt idx="2172">
                  <c:v>42328.625000002001</c:v>
                </c:pt>
                <c:pt idx="2173">
                  <c:v>42328.645833335337</c:v>
                </c:pt>
                <c:pt idx="2174">
                  <c:v>42328.666666668672</c:v>
                </c:pt>
                <c:pt idx="2175">
                  <c:v>42328.687500002008</c:v>
                </c:pt>
                <c:pt idx="2176">
                  <c:v>42328.708333335344</c:v>
                </c:pt>
                <c:pt idx="2177">
                  <c:v>42328.72916666868</c:v>
                </c:pt>
                <c:pt idx="2178">
                  <c:v>42328.750000002015</c:v>
                </c:pt>
                <c:pt idx="2179">
                  <c:v>42328.770833335351</c:v>
                </c:pt>
                <c:pt idx="2180">
                  <c:v>42328.791666668687</c:v>
                </c:pt>
                <c:pt idx="2181">
                  <c:v>42328.812500002023</c:v>
                </c:pt>
                <c:pt idx="2182">
                  <c:v>42328.833333335358</c:v>
                </c:pt>
                <c:pt idx="2183">
                  <c:v>42328.854166668694</c:v>
                </c:pt>
                <c:pt idx="2184">
                  <c:v>42328.87500000203</c:v>
                </c:pt>
                <c:pt idx="2185">
                  <c:v>42328.895833335366</c:v>
                </c:pt>
                <c:pt idx="2186">
                  <c:v>42328.916666668702</c:v>
                </c:pt>
                <c:pt idx="2187">
                  <c:v>42328.937500002037</c:v>
                </c:pt>
                <c:pt idx="2188">
                  <c:v>42328.958333335373</c:v>
                </c:pt>
                <c:pt idx="2189">
                  <c:v>42328.979166668709</c:v>
                </c:pt>
                <c:pt idx="2190">
                  <c:v>42329.000000002045</c:v>
                </c:pt>
                <c:pt idx="2191">
                  <c:v>42329.02083333538</c:v>
                </c:pt>
                <c:pt idx="2192">
                  <c:v>42329.041666668716</c:v>
                </c:pt>
                <c:pt idx="2193">
                  <c:v>42329.062500002052</c:v>
                </c:pt>
                <c:pt idx="2194">
                  <c:v>42329.083333335388</c:v>
                </c:pt>
                <c:pt idx="2195">
                  <c:v>42329.104166668723</c:v>
                </c:pt>
                <c:pt idx="2196">
                  <c:v>42329.125000002059</c:v>
                </c:pt>
                <c:pt idx="2197">
                  <c:v>42329.145833335395</c:v>
                </c:pt>
                <c:pt idx="2198">
                  <c:v>42329.166666668731</c:v>
                </c:pt>
                <c:pt idx="2199">
                  <c:v>42329.187500002066</c:v>
                </c:pt>
                <c:pt idx="2200">
                  <c:v>42329.208333335402</c:v>
                </c:pt>
                <c:pt idx="2201">
                  <c:v>42329.229166668738</c:v>
                </c:pt>
                <c:pt idx="2202">
                  <c:v>42329.250000002074</c:v>
                </c:pt>
                <c:pt idx="2203">
                  <c:v>42329.270833335409</c:v>
                </c:pt>
                <c:pt idx="2204">
                  <c:v>42329.291666668745</c:v>
                </c:pt>
                <c:pt idx="2205">
                  <c:v>42329.312500002081</c:v>
                </c:pt>
                <c:pt idx="2206">
                  <c:v>42329.333333335417</c:v>
                </c:pt>
                <c:pt idx="2207">
                  <c:v>42329.354166668752</c:v>
                </c:pt>
                <c:pt idx="2208">
                  <c:v>42329.375000002088</c:v>
                </c:pt>
                <c:pt idx="2209">
                  <c:v>42329.395833335424</c:v>
                </c:pt>
                <c:pt idx="2210">
                  <c:v>42329.41666666876</c:v>
                </c:pt>
                <c:pt idx="2211">
                  <c:v>42329.437500002095</c:v>
                </c:pt>
                <c:pt idx="2212">
                  <c:v>42329.458333335431</c:v>
                </c:pt>
                <c:pt idx="2213">
                  <c:v>42329.479166668767</c:v>
                </c:pt>
                <c:pt idx="2214">
                  <c:v>42329.500000002103</c:v>
                </c:pt>
                <c:pt idx="2215">
                  <c:v>42329.520833335439</c:v>
                </c:pt>
                <c:pt idx="2216">
                  <c:v>42329.541666668774</c:v>
                </c:pt>
                <c:pt idx="2217">
                  <c:v>42329.56250000211</c:v>
                </c:pt>
                <c:pt idx="2218">
                  <c:v>42329.583333335446</c:v>
                </c:pt>
                <c:pt idx="2219">
                  <c:v>42329.604166668782</c:v>
                </c:pt>
                <c:pt idx="2220">
                  <c:v>42329.625000002117</c:v>
                </c:pt>
                <c:pt idx="2221">
                  <c:v>42329.645833335453</c:v>
                </c:pt>
                <c:pt idx="2222">
                  <c:v>42329.666666668789</c:v>
                </c:pt>
                <c:pt idx="2223">
                  <c:v>42329.687500002125</c:v>
                </c:pt>
                <c:pt idx="2224">
                  <c:v>42329.70833333546</c:v>
                </c:pt>
                <c:pt idx="2225">
                  <c:v>42329.729166668796</c:v>
                </c:pt>
                <c:pt idx="2226">
                  <c:v>42329.750000002132</c:v>
                </c:pt>
                <c:pt idx="2227">
                  <c:v>42329.770833335468</c:v>
                </c:pt>
                <c:pt idx="2228">
                  <c:v>42329.791666668803</c:v>
                </c:pt>
                <c:pt idx="2229">
                  <c:v>42329.812500002139</c:v>
                </c:pt>
                <c:pt idx="2230">
                  <c:v>42329.833333335475</c:v>
                </c:pt>
                <c:pt idx="2231">
                  <c:v>42329.854166668811</c:v>
                </c:pt>
                <c:pt idx="2232">
                  <c:v>42329.875000002146</c:v>
                </c:pt>
                <c:pt idx="2233">
                  <c:v>42329.895833335482</c:v>
                </c:pt>
                <c:pt idx="2234">
                  <c:v>42329.916666668818</c:v>
                </c:pt>
                <c:pt idx="2235">
                  <c:v>42329.937500002154</c:v>
                </c:pt>
                <c:pt idx="2236">
                  <c:v>42329.958333335489</c:v>
                </c:pt>
                <c:pt idx="2237">
                  <c:v>42329.979166668825</c:v>
                </c:pt>
                <c:pt idx="2238">
                  <c:v>42330.000000002161</c:v>
                </c:pt>
                <c:pt idx="2239">
                  <c:v>42330.020833335497</c:v>
                </c:pt>
                <c:pt idx="2240">
                  <c:v>42330.041666668832</c:v>
                </c:pt>
                <c:pt idx="2241">
                  <c:v>42330.062500002168</c:v>
                </c:pt>
                <c:pt idx="2242">
                  <c:v>42330.083333335504</c:v>
                </c:pt>
                <c:pt idx="2243">
                  <c:v>42330.10416666884</c:v>
                </c:pt>
                <c:pt idx="2244">
                  <c:v>42330.125000002176</c:v>
                </c:pt>
                <c:pt idx="2245">
                  <c:v>42330.145833335511</c:v>
                </c:pt>
                <c:pt idx="2246">
                  <c:v>42330.166666668847</c:v>
                </c:pt>
                <c:pt idx="2247">
                  <c:v>42330.187500002183</c:v>
                </c:pt>
                <c:pt idx="2248">
                  <c:v>42330.208333335519</c:v>
                </c:pt>
                <c:pt idx="2249">
                  <c:v>42330.229166668854</c:v>
                </c:pt>
                <c:pt idx="2250">
                  <c:v>42330.25000000219</c:v>
                </c:pt>
                <c:pt idx="2251">
                  <c:v>42330.270833335526</c:v>
                </c:pt>
                <c:pt idx="2252">
                  <c:v>42330.291666668862</c:v>
                </c:pt>
                <c:pt idx="2253">
                  <c:v>42330.312500002197</c:v>
                </c:pt>
                <c:pt idx="2254">
                  <c:v>42330.333333335533</c:v>
                </c:pt>
                <c:pt idx="2255">
                  <c:v>42330.354166668869</c:v>
                </c:pt>
                <c:pt idx="2256">
                  <c:v>42330.375000002205</c:v>
                </c:pt>
                <c:pt idx="2257">
                  <c:v>42330.39583333554</c:v>
                </c:pt>
                <c:pt idx="2258">
                  <c:v>42330.416666668876</c:v>
                </c:pt>
                <c:pt idx="2259">
                  <c:v>42330.437500002212</c:v>
                </c:pt>
                <c:pt idx="2260">
                  <c:v>42330.458333335548</c:v>
                </c:pt>
                <c:pt idx="2261">
                  <c:v>42330.479166668883</c:v>
                </c:pt>
                <c:pt idx="2262">
                  <c:v>42330.500000002219</c:v>
                </c:pt>
                <c:pt idx="2263">
                  <c:v>42330.520833335555</c:v>
                </c:pt>
                <c:pt idx="2264">
                  <c:v>42330.541666668891</c:v>
                </c:pt>
                <c:pt idx="2265">
                  <c:v>42330.562500002226</c:v>
                </c:pt>
                <c:pt idx="2266">
                  <c:v>42330.583333335562</c:v>
                </c:pt>
                <c:pt idx="2267">
                  <c:v>42330.604166668898</c:v>
                </c:pt>
                <c:pt idx="2268">
                  <c:v>42330.625000002234</c:v>
                </c:pt>
                <c:pt idx="2269">
                  <c:v>42330.645833335569</c:v>
                </c:pt>
                <c:pt idx="2270">
                  <c:v>42330.666666668905</c:v>
                </c:pt>
                <c:pt idx="2271">
                  <c:v>42330.687500002241</c:v>
                </c:pt>
                <c:pt idx="2272">
                  <c:v>42330.708333335577</c:v>
                </c:pt>
                <c:pt idx="2273">
                  <c:v>42330.729166668913</c:v>
                </c:pt>
                <c:pt idx="2274">
                  <c:v>42330.750000002248</c:v>
                </c:pt>
                <c:pt idx="2275">
                  <c:v>42330.770833335584</c:v>
                </c:pt>
                <c:pt idx="2276">
                  <c:v>42330.79166666892</c:v>
                </c:pt>
                <c:pt idx="2277">
                  <c:v>42330.812500002256</c:v>
                </c:pt>
                <c:pt idx="2278">
                  <c:v>42330.833333335591</c:v>
                </c:pt>
                <c:pt idx="2279">
                  <c:v>42330.854166668927</c:v>
                </c:pt>
                <c:pt idx="2280">
                  <c:v>42330.875000002263</c:v>
                </c:pt>
                <c:pt idx="2281">
                  <c:v>42330.895833335599</c:v>
                </c:pt>
                <c:pt idx="2282">
                  <c:v>42330.916666668934</c:v>
                </c:pt>
                <c:pt idx="2283">
                  <c:v>42330.93750000227</c:v>
                </c:pt>
                <c:pt idx="2284">
                  <c:v>42330.958333335606</c:v>
                </c:pt>
                <c:pt idx="2285">
                  <c:v>42330.979166668942</c:v>
                </c:pt>
                <c:pt idx="2286">
                  <c:v>42331.000000002277</c:v>
                </c:pt>
                <c:pt idx="2287">
                  <c:v>42331.020833335613</c:v>
                </c:pt>
                <c:pt idx="2288">
                  <c:v>42331.041666668949</c:v>
                </c:pt>
                <c:pt idx="2289">
                  <c:v>42331.062500002285</c:v>
                </c:pt>
                <c:pt idx="2290">
                  <c:v>42331.08333333562</c:v>
                </c:pt>
                <c:pt idx="2291">
                  <c:v>42331.104166668956</c:v>
                </c:pt>
                <c:pt idx="2292">
                  <c:v>42331.125000002292</c:v>
                </c:pt>
                <c:pt idx="2293">
                  <c:v>42331.145833335628</c:v>
                </c:pt>
                <c:pt idx="2294">
                  <c:v>42331.166666668963</c:v>
                </c:pt>
                <c:pt idx="2295">
                  <c:v>42331.187500002299</c:v>
                </c:pt>
                <c:pt idx="2296">
                  <c:v>42331.208333335635</c:v>
                </c:pt>
                <c:pt idx="2297">
                  <c:v>42331.229166668971</c:v>
                </c:pt>
                <c:pt idx="2298">
                  <c:v>42331.250000002306</c:v>
                </c:pt>
                <c:pt idx="2299">
                  <c:v>42331.270833335642</c:v>
                </c:pt>
                <c:pt idx="2300">
                  <c:v>42331.291666668978</c:v>
                </c:pt>
                <c:pt idx="2301">
                  <c:v>42331.312500002314</c:v>
                </c:pt>
                <c:pt idx="2302">
                  <c:v>42331.33333333565</c:v>
                </c:pt>
                <c:pt idx="2303">
                  <c:v>42331.354166668985</c:v>
                </c:pt>
                <c:pt idx="2304">
                  <c:v>42331.375000002321</c:v>
                </c:pt>
                <c:pt idx="2305">
                  <c:v>42331.395833335657</c:v>
                </c:pt>
                <c:pt idx="2306">
                  <c:v>42331.416666668993</c:v>
                </c:pt>
                <c:pt idx="2307">
                  <c:v>42331.437500002328</c:v>
                </c:pt>
                <c:pt idx="2308">
                  <c:v>42331.458333335664</c:v>
                </c:pt>
                <c:pt idx="2309">
                  <c:v>42331.479166669</c:v>
                </c:pt>
                <c:pt idx="2310">
                  <c:v>42331.500000002336</c:v>
                </c:pt>
                <c:pt idx="2311">
                  <c:v>42331.520833335671</c:v>
                </c:pt>
                <c:pt idx="2312">
                  <c:v>42331.541666669007</c:v>
                </c:pt>
                <c:pt idx="2313">
                  <c:v>42331.562500002343</c:v>
                </c:pt>
                <c:pt idx="2314">
                  <c:v>42331.583333335679</c:v>
                </c:pt>
                <c:pt idx="2315">
                  <c:v>42331.604166669014</c:v>
                </c:pt>
                <c:pt idx="2316">
                  <c:v>42331.62500000235</c:v>
                </c:pt>
                <c:pt idx="2317">
                  <c:v>42331.645833335686</c:v>
                </c:pt>
                <c:pt idx="2318">
                  <c:v>42331.666666669022</c:v>
                </c:pt>
                <c:pt idx="2319">
                  <c:v>42331.687500002357</c:v>
                </c:pt>
                <c:pt idx="2320">
                  <c:v>42331.708333335693</c:v>
                </c:pt>
                <c:pt idx="2321">
                  <c:v>42331.729166669029</c:v>
                </c:pt>
                <c:pt idx="2322">
                  <c:v>42331.750000002365</c:v>
                </c:pt>
                <c:pt idx="2323">
                  <c:v>42331.7708333357</c:v>
                </c:pt>
                <c:pt idx="2324">
                  <c:v>42331.791666669036</c:v>
                </c:pt>
                <c:pt idx="2325">
                  <c:v>42331.812500002372</c:v>
                </c:pt>
                <c:pt idx="2326">
                  <c:v>42331.833333335708</c:v>
                </c:pt>
                <c:pt idx="2327">
                  <c:v>42331.854166669043</c:v>
                </c:pt>
                <c:pt idx="2328">
                  <c:v>42331.875000002379</c:v>
                </c:pt>
                <c:pt idx="2329">
                  <c:v>42331.895833335715</c:v>
                </c:pt>
                <c:pt idx="2330">
                  <c:v>42331.916666669051</c:v>
                </c:pt>
                <c:pt idx="2331">
                  <c:v>42331.937500002387</c:v>
                </c:pt>
                <c:pt idx="2332">
                  <c:v>42331.958333335722</c:v>
                </c:pt>
                <c:pt idx="2333">
                  <c:v>42331.979166669058</c:v>
                </c:pt>
                <c:pt idx="2334">
                  <c:v>42332.000000002394</c:v>
                </c:pt>
                <c:pt idx="2335">
                  <c:v>42332.02083333573</c:v>
                </c:pt>
                <c:pt idx="2336">
                  <c:v>42332.041666669065</c:v>
                </c:pt>
                <c:pt idx="2337">
                  <c:v>42332.062500002401</c:v>
                </c:pt>
                <c:pt idx="2338">
                  <c:v>42332.083333335737</c:v>
                </c:pt>
                <c:pt idx="2339">
                  <c:v>42332.104166669073</c:v>
                </c:pt>
                <c:pt idx="2340">
                  <c:v>42332.125000002408</c:v>
                </c:pt>
                <c:pt idx="2341">
                  <c:v>42332.145833335744</c:v>
                </c:pt>
                <c:pt idx="2342">
                  <c:v>42332.16666666908</c:v>
                </c:pt>
                <c:pt idx="2343">
                  <c:v>42332.187500002416</c:v>
                </c:pt>
                <c:pt idx="2344">
                  <c:v>42332.208333335751</c:v>
                </c:pt>
                <c:pt idx="2345">
                  <c:v>42332.229166669087</c:v>
                </c:pt>
                <c:pt idx="2346">
                  <c:v>42332.250000002423</c:v>
                </c:pt>
                <c:pt idx="2347">
                  <c:v>42332.270833335759</c:v>
                </c:pt>
                <c:pt idx="2348">
                  <c:v>42332.291666669094</c:v>
                </c:pt>
                <c:pt idx="2349">
                  <c:v>42332.31250000243</c:v>
                </c:pt>
                <c:pt idx="2350">
                  <c:v>42332.333333335766</c:v>
                </c:pt>
                <c:pt idx="2351">
                  <c:v>42332.354166669102</c:v>
                </c:pt>
                <c:pt idx="2352">
                  <c:v>42332.375000002437</c:v>
                </c:pt>
                <c:pt idx="2353">
                  <c:v>42332.395833335773</c:v>
                </c:pt>
                <c:pt idx="2354">
                  <c:v>42332.416666669109</c:v>
                </c:pt>
                <c:pt idx="2355">
                  <c:v>42332.437500002445</c:v>
                </c:pt>
                <c:pt idx="2356">
                  <c:v>42332.45833333578</c:v>
                </c:pt>
                <c:pt idx="2357">
                  <c:v>42332.479166669116</c:v>
                </c:pt>
                <c:pt idx="2358">
                  <c:v>42332.500000002452</c:v>
                </c:pt>
                <c:pt idx="2359">
                  <c:v>42332.520833335788</c:v>
                </c:pt>
                <c:pt idx="2360">
                  <c:v>42332.541666669124</c:v>
                </c:pt>
                <c:pt idx="2361">
                  <c:v>42332.562500002459</c:v>
                </c:pt>
                <c:pt idx="2362">
                  <c:v>42332.583333335795</c:v>
                </c:pt>
                <c:pt idx="2363">
                  <c:v>42332.604166669131</c:v>
                </c:pt>
                <c:pt idx="2364">
                  <c:v>42332.625000002467</c:v>
                </c:pt>
                <c:pt idx="2365">
                  <c:v>42332.645833335802</c:v>
                </c:pt>
                <c:pt idx="2366">
                  <c:v>42332.666666669138</c:v>
                </c:pt>
                <c:pt idx="2367">
                  <c:v>42332.687500002474</c:v>
                </c:pt>
                <c:pt idx="2368">
                  <c:v>42332.70833333581</c:v>
                </c:pt>
                <c:pt idx="2369">
                  <c:v>42332.729166669145</c:v>
                </c:pt>
                <c:pt idx="2370">
                  <c:v>42332.750000002481</c:v>
                </c:pt>
                <c:pt idx="2371">
                  <c:v>42332.770833335817</c:v>
                </c:pt>
                <c:pt idx="2372">
                  <c:v>42332.791666669153</c:v>
                </c:pt>
                <c:pt idx="2373">
                  <c:v>42332.812500002488</c:v>
                </c:pt>
                <c:pt idx="2374">
                  <c:v>42332.833333335824</c:v>
                </c:pt>
                <c:pt idx="2375">
                  <c:v>42332.85416666916</c:v>
                </c:pt>
                <c:pt idx="2376">
                  <c:v>42332.875000002496</c:v>
                </c:pt>
                <c:pt idx="2377">
                  <c:v>42332.895833335831</c:v>
                </c:pt>
                <c:pt idx="2378">
                  <c:v>42332.916666669167</c:v>
                </c:pt>
                <c:pt idx="2379">
                  <c:v>42332.937500002503</c:v>
                </c:pt>
                <c:pt idx="2380">
                  <c:v>42332.958333335839</c:v>
                </c:pt>
                <c:pt idx="2381">
                  <c:v>42332.979166669174</c:v>
                </c:pt>
                <c:pt idx="2382">
                  <c:v>42333.00000000251</c:v>
                </c:pt>
                <c:pt idx="2383">
                  <c:v>42333.020833335846</c:v>
                </c:pt>
                <c:pt idx="2384">
                  <c:v>42333.041666669182</c:v>
                </c:pt>
                <c:pt idx="2385">
                  <c:v>42333.062500002517</c:v>
                </c:pt>
                <c:pt idx="2386">
                  <c:v>42333.083333335853</c:v>
                </c:pt>
                <c:pt idx="2387">
                  <c:v>42333.104166669189</c:v>
                </c:pt>
                <c:pt idx="2388">
                  <c:v>42333.125000002525</c:v>
                </c:pt>
                <c:pt idx="2389">
                  <c:v>42333.145833335861</c:v>
                </c:pt>
                <c:pt idx="2390">
                  <c:v>42333.166666669196</c:v>
                </c:pt>
                <c:pt idx="2391">
                  <c:v>42333.187500002532</c:v>
                </c:pt>
                <c:pt idx="2392">
                  <c:v>42333.208333335868</c:v>
                </c:pt>
                <c:pt idx="2393">
                  <c:v>42333.229166669204</c:v>
                </c:pt>
                <c:pt idx="2394">
                  <c:v>42333.250000002539</c:v>
                </c:pt>
                <c:pt idx="2395">
                  <c:v>42333.270833335875</c:v>
                </c:pt>
                <c:pt idx="2396">
                  <c:v>42333.291666669211</c:v>
                </c:pt>
                <c:pt idx="2397">
                  <c:v>42333.312500002547</c:v>
                </c:pt>
                <c:pt idx="2398">
                  <c:v>42333.333333335882</c:v>
                </c:pt>
                <c:pt idx="2399">
                  <c:v>42333.354166669218</c:v>
                </c:pt>
                <c:pt idx="2400">
                  <c:v>42333.375000002554</c:v>
                </c:pt>
                <c:pt idx="2401">
                  <c:v>42333.39583333589</c:v>
                </c:pt>
                <c:pt idx="2402">
                  <c:v>42333.416666669225</c:v>
                </c:pt>
                <c:pt idx="2403">
                  <c:v>42333.437500002561</c:v>
                </c:pt>
                <c:pt idx="2404">
                  <c:v>42333.458333335897</c:v>
                </c:pt>
                <c:pt idx="2405">
                  <c:v>42333.479166669233</c:v>
                </c:pt>
                <c:pt idx="2406">
                  <c:v>42333.500000002568</c:v>
                </c:pt>
                <c:pt idx="2407">
                  <c:v>42333.520833335904</c:v>
                </c:pt>
                <c:pt idx="2408">
                  <c:v>42333.54166666924</c:v>
                </c:pt>
                <c:pt idx="2409">
                  <c:v>42333.562500002576</c:v>
                </c:pt>
                <c:pt idx="2410">
                  <c:v>42333.583333335911</c:v>
                </c:pt>
                <c:pt idx="2411">
                  <c:v>42333.604166669247</c:v>
                </c:pt>
                <c:pt idx="2412">
                  <c:v>42333.625000002583</c:v>
                </c:pt>
                <c:pt idx="2413">
                  <c:v>42333.645833335919</c:v>
                </c:pt>
                <c:pt idx="2414">
                  <c:v>42333.666666669254</c:v>
                </c:pt>
                <c:pt idx="2415">
                  <c:v>42333.68750000259</c:v>
                </c:pt>
                <c:pt idx="2416">
                  <c:v>42333.708333335926</c:v>
                </c:pt>
                <c:pt idx="2417">
                  <c:v>42333.729166669262</c:v>
                </c:pt>
                <c:pt idx="2418">
                  <c:v>42333.750000002598</c:v>
                </c:pt>
                <c:pt idx="2419">
                  <c:v>42333.770833335933</c:v>
                </c:pt>
                <c:pt idx="2420">
                  <c:v>42333.791666669269</c:v>
                </c:pt>
                <c:pt idx="2421">
                  <c:v>42333.812500002605</c:v>
                </c:pt>
                <c:pt idx="2422">
                  <c:v>42333.833333335941</c:v>
                </c:pt>
                <c:pt idx="2423">
                  <c:v>42333.854166669276</c:v>
                </c:pt>
                <c:pt idx="2424">
                  <c:v>42333.875000002612</c:v>
                </c:pt>
                <c:pt idx="2425">
                  <c:v>42333.895833335948</c:v>
                </c:pt>
                <c:pt idx="2426">
                  <c:v>42333.916666669284</c:v>
                </c:pt>
                <c:pt idx="2427">
                  <c:v>42333.937500002619</c:v>
                </c:pt>
                <c:pt idx="2428">
                  <c:v>42333.958333335955</c:v>
                </c:pt>
                <c:pt idx="2429">
                  <c:v>42333.979166669291</c:v>
                </c:pt>
                <c:pt idx="2430">
                  <c:v>42334.000000002627</c:v>
                </c:pt>
                <c:pt idx="2431">
                  <c:v>42334.020833335962</c:v>
                </c:pt>
                <c:pt idx="2432">
                  <c:v>42334.041666669298</c:v>
                </c:pt>
                <c:pt idx="2433">
                  <c:v>42334.062500002634</c:v>
                </c:pt>
                <c:pt idx="2434">
                  <c:v>42334.08333333597</c:v>
                </c:pt>
                <c:pt idx="2435">
                  <c:v>42334.104166669305</c:v>
                </c:pt>
                <c:pt idx="2436">
                  <c:v>42334.125000002641</c:v>
                </c:pt>
                <c:pt idx="2437">
                  <c:v>42334.145833335977</c:v>
                </c:pt>
                <c:pt idx="2438">
                  <c:v>42334.166666669313</c:v>
                </c:pt>
                <c:pt idx="2439">
                  <c:v>42334.187500002648</c:v>
                </c:pt>
                <c:pt idx="2440">
                  <c:v>42334.208333335984</c:v>
                </c:pt>
                <c:pt idx="2441">
                  <c:v>42334.22916666932</c:v>
                </c:pt>
                <c:pt idx="2442">
                  <c:v>42334.250000002656</c:v>
                </c:pt>
                <c:pt idx="2443">
                  <c:v>42334.270833335991</c:v>
                </c:pt>
                <c:pt idx="2444">
                  <c:v>42334.291666669327</c:v>
                </c:pt>
                <c:pt idx="2445">
                  <c:v>42334.312500002663</c:v>
                </c:pt>
                <c:pt idx="2446">
                  <c:v>42334.333333335999</c:v>
                </c:pt>
                <c:pt idx="2447">
                  <c:v>42334.354166669335</c:v>
                </c:pt>
                <c:pt idx="2448">
                  <c:v>42334.37500000267</c:v>
                </c:pt>
                <c:pt idx="2449">
                  <c:v>42334.395833336006</c:v>
                </c:pt>
                <c:pt idx="2450">
                  <c:v>42334.416666669342</c:v>
                </c:pt>
                <c:pt idx="2451">
                  <c:v>42334.437500002678</c:v>
                </c:pt>
                <c:pt idx="2452">
                  <c:v>42334.458333336013</c:v>
                </c:pt>
                <c:pt idx="2453">
                  <c:v>42334.479166669349</c:v>
                </c:pt>
                <c:pt idx="2454">
                  <c:v>42334.500000002685</c:v>
                </c:pt>
                <c:pt idx="2455">
                  <c:v>42334.520833336021</c:v>
                </c:pt>
                <c:pt idx="2456">
                  <c:v>42334.541666669356</c:v>
                </c:pt>
                <c:pt idx="2457">
                  <c:v>42334.562500002692</c:v>
                </c:pt>
                <c:pt idx="2458">
                  <c:v>42334.583333336028</c:v>
                </c:pt>
                <c:pt idx="2459">
                  <c:v>42334.604166669364</c:v>
                </c:pt>
                <c:pt idx="2460">
                  <c:v>42334.625000002699</c:v>
                </c:pt>
                <c:pt idx="2461">
                  <c:v>42334.645833336035</c:v>
                </c:pt>
                <c:pt idx="2462">
                  <c:v>42334.666666669371</c:v>
                </c:pt>
                <c:pt idx="2463">
                  <c:v>42334.687500002707</c:v>
                </c:pt>
                <c:pt idx="2464">
                  <c:v>42334.708333336042</c:v>
                </c:pt>
                <c:pt idx="2465">
                  <c:v>42334.729166669378</c:v>
                </c:pt>
                <c:pt idx="2466">
                  <c:v>42334.750000002714</c:v>
                </c:pt>
                <c:pt idx="2467">
                  <c:v>42334.77083333605</c:v>
                </c:pt>
                <c:pt idx="2468">
                  <c:v>42334.791666669385</c:v>
                </c:pt>
                <c:pt idx="2469">
                  <c:v>42334.812500002721</c:v>
                </c:pt>
                <c:pt idx="2470">
                  <c:v>42334.833333336057</c:v>
                </c:pt>
                <c:pt idx="2471">
                  <c:v>42334.854166669393</c:v>
                </c:pt>
                <c:pt idx="2472">
                  <c:v>42334.875000002728</c:v>
                </c:pt>
                <c:pt idx="2473">
                  <c:v>42334.895833336064</c:v>
                </c:pt>
                <c:pt idx="2474">
                  <c:v>42334.9166666694</c:v>
                </c:pt>
                <c:pt idx="2475">
                  <c:v>42334.937500002736</c:v>
                </c:pt>
                <c:pt idx="2476">
                  <c:v>42334.958333336072</c:v>
                </c:pt>
                <c:pt idx="2477">
                  <c:v>42334.979166669407</c:v>
                </c:pt>
                <c:pt idx="2478">
                  <c:v>42335.000000002743</c:v>
                </c:pt>
                <c:pt idx="2479">
                  <c:v>42335.020833336079</c:v>
                </c:pt>
                <c:pt idx="2480">
                  <c:v>42335.041666669415</c:v>
                </c:pt>
                <c:pt idx="2481">
                  <c:v>42335.06250000275</c:v>
                </c:pt>
                <c:pt idx="2482">
                  <c:v>42335.083333336086</c:v>
                </c:pt>
                <c:pt idx="2483">
                  <c:v>42335.104166669422</c:v>
                </c:pt>
                <c:pt idx="2484">
                  <c:v>42335.125000002758</c:v>
                </c:pt>
                <c:pt idx="2485">
                  <c:v>42335.145833336093</c:v>
                </c:pt>
                <c:pt idx="2486">
                  <c:v>42335.166666669429</c:v>
                </c:pt>
                <c:pt idx="2487">
                  <c:v>42335.187500002765</c:v>
                </c:pt>
                <c:pt idx="2488">
                  <c:v>42335.208333336101</c:v>
                </c:pt>
                <c:pt idx="2489">
                  <c:v>42335.229166669436</c:v>
                </c:pt>
                <c:pt idx="2490">
                  <c:v>42335.250000002772</c:v>
                </c:pt>
                <c:pt idx="2491">
                  <c:v>42335.270833336108</c:v>
                </c:pt>
                <c:pt idx="2492">
                  <c:v>42335.291666669444</c:v>
                </c:pt>
                <c:pt idx="2493">
                  <c:v>42335.312500002779</c:v>
                </c:pt>
                <c:pt idx="2494">
                  <c:v>42335.333333336115</c:v>
                </c:pt>
                <c:pt idx="2495">
                  <c:v>42335.354166669451</c:v>
                </c:pt>
                <c:pt idx="2496">
                  <c:v>42335.375000002787</c:v>
                </c:pt>
                <c:pt idx="2497">
                  <c:v>42335.395833336122</c:v>
                </c:pt>
                <c:pt idx="2498">
                  <c:v>42335.416666669458</c:v>
                </c:pt>
                <c:pt idx="2499">
                  <c:v>42335.437500002794</c:v>
                </c:pt>
                <c:pt idx="2500">
                  <c:v>42335.45833333613</c:v>
                </c:pt>
                <c:pt idx="2501">
                  <c:v>42335.479166669465</c:v>
                </c:pt>
                <c:pt idx="2502">
                  <c:v>42335.500000002801</c:v>
                </c:pt>
                <c:pt idx="2503">
                  <c:v>42335.520833336137</c:v>
                </c:pt>
                <c:pt idx="2504">
                  <c:v>42335.541666669473</c:v>
                </c:pt>
                <c:pt idx="2505">
                  <c:v>42335.562500002809</c:v>
                </c:pt>
                <c:pt idx="2506">
                  <c:v>42335.583333336144</c:v>
                </c:pt>
                <c:pt idx="2507">
                  <c:v>42335.60416666948</c:v>
                </c:pt>
                <c:pt idx="2508">
                  <c:v>42335.625000002816</c:v>
                </c:pt>
                <c:pt idx="2509">
                  <c:v>42335.645833336152</c:v>
                </c:pt>
                <c:pt idx="2510">
                  <c:v>42335.666666669487</c:v>
                </c:pt>
                <c:pt idx="2511">
                  <c:v>42335.687500002823</c:v>
                </c:pt>
                <c:pt idx="2512">
                  <c:v>42335.708333336159</c:v>
                </c:pt>
                <c:pt idx="2513">
                  <c:v>42335.729166669495</c:v>
                </c:pt>
                <c:pt idx="2514">
                  <c:v>42335.75000000283</c:v>
                </c:pt>
                <c:pt idx="2515">
                  <c:v>42335.770833336166</c:v>
                </c:pt>
                <c:pt idx="2516">
                  <c:v>42335.791666669502</c:v>
                </c:pt>
                <c:pt idx="2517">
                  <c:v>42335.812500002838</c:v>
                </c:pt>
                <c:pt idx="2518">
                  <c:v>42335.833333336173</c:v>
                </c:pt>
                <c:pt idx="2519">
                  <c:v>42335.854166669509</c:v>
                </c:pt>
                <c:pt idx="2520">
                  <c:v>42335.875000002845</c:v>
                </c:pt>
                <c:pt idx="2521">
                  <c:v>42335.895833336181</c:v>
                </c:pt>
                <c:pt idx="2522">
                  <c:v>42335.916666669516</c:v>
                </c:pt>
                <c:pt idx="2523">
                  <c:v>42335.937500002852</c:v>
                </c:pt>
                <c:pt idx="2524">
                  <c:v>42335.958333336188</c:v>
                </c:pt>
                <c:pt idx="2525">
                  <c:v>42335.979166669524</c:v>
                </c:pt>
                <c:pt idx="2526">
                  <c:v>42336.000000002859</c:v>
                </c:pt>
                <c:pt idx="2527">
                  <c:v>42336.020833336195</c:v>
                </c:pt>
                <c:pt idx="2528">
                  <c:v>42336.041666669531</c:v>
                </c:pt>
                <c:pt idx="2529">
                  <c:v>42336.062500002867</c:v>
                </c:pt>
                <c:pt idx="2530">
                  <c:v>42336.083333336202</c:v>
                </c:pt>
                <c:pt idx="2531">
                  <c:v>42336.104166669538</c:v>
                </c:pt>
                <c:pt idx="2532">
                  <c:v>42336.125000002874</c:v>
                </c:pt>
                <c:pt idx="2533">
                  <c:v>42336.14583333621</c:v>
                </c:pt>
                <c:pt idx="2534">
                  <c:v>42336.166666669546</c:v>
                </c:pt>
                <c:pt idx="2535">
                  <c:v>42336.187500002881</c:v>
                </c:pt>
                <c:pt idx="2536">
                  <c:v>42336.208333336217</c:v>
                </c:pt>
                <c:pt idx="2537">
                  <c:v>42336.229166669553</c:v>
                </c:pt>
                <c:pt idx="2538">
                  <c:v>42336.250000002889</c:v>
                </c:pt>
                <c:pt idx="2539">
                  <c:v>42336.270833336224</c:v>
                </c:pt>
                <c:pt idx="2540">
                  <c:v>42336.29166666956</c:v>
                </c:pt>
                <c:pt idx="2541">
                  <c:v>42336.312500002896</c:v>
                </c:pt>
                <c:pt idx="2542">
                  <c:v>42336.333333336232</c:v>
                </c:pt>
                <c:pt idx="2543">
                  <c:v>42336.354166669567</c:v>
                </c:pt>
                <c:pt idx="2544">
                  <c:v>42336.375000002903</c:v>
                </c:pt>
                <c:pt idx="2545">
                  <c:v>42336.395833336239</c:v>
                </c:pt>
                <c:pt idx="2546">
                  <c:v>42336.416666669575</c:v>
                </c:pt>
                <c:pt idx="2547">
                  <c:v>42336.43750000291</c:v>
                </c:pt>
                <c:pt idx="2548">
                  <c:v>42336.458333336246</c:v>
                </c:pt>
                <c:pt idx="2549">
                  <c:v>42336.479166669582</c:v>
                </c:pt>
                <c:pt idx="2550">
                  <c:v>42336.500000002918</c:v>
                </c:pt>
                <c:pt idx="2551">
                  <c:v>42336.520833336253</c:v>
                </c:pt>
                <c:pt idx="2552">
                  <c:v>42336.541666669589</c:v>
                </c:pt>
                <c:pt idx="2553">
                  <c:v>42336.562500002925</c:v>
                </c:pt>
                <c:pt idx="2554">
                  <c:v>42336.583333336261</c:v>
                </c:pt>
                <c:pt idx="2555">
                  <c:v>42336.604166669596</c:v>
                </c:pt>
                <c:pt idx="2556">
                  <c:v>42336.625000002932</c:v>
                </c:pt>
                <c:pt idx="2557">
                  <c:v>42336.645833336268</c:v>
                </c:pt>
                <c:pt idx="2558">
                  <c:v>42336.666666669604</c:v>
                </c:pt>
                <c:pt idx="2559">
                  <c:v>42336.687500002939</c:v>
                </c:pt>
                <c:pt idx="2560">
                  <c:v>42336.708333336275</c:v>
                </c:pt>
                <c:pt idx="2561">
                  <c:v>42336.729166669611</c:v>
                </c:pt>
                <c:pt idx="2562">
                  <c:v>42336.750000002947</c:v>
                </c:pt>
                <c:pt idx="2563">
                  <c:v>42336.770833336283</c:v>
                </c:pt>
                <c:pt idx="2564">
                  <c:v>42336.791666669618</c:v>
                </c:pt>
                <c:pt idx="2565">
                  <c:v>42336.812500002954</c:v>
                </c:pt>
                <c:pt idx="2566">
                  <c:v>42336.83333333629</c:v>
                </c:pt>
                <c:pt idx="2567">
                  <c:v>42336.854166669626</c:v>
                </c:pt>
                <c:pt idx="2568">
                  <c:v>42336.875000002961</c:v>
                </c:pt>
                <c:pt idx="2569">
                  <c:v>42336.895833336297</c:v>
                </c:pt>
                <c:pt idx="2570">
                  <c:v>42336.916666669633</c:v>
                </c:pt>
                <c:pt idx="2571">
                  <c:v>42336.937500002969</c:v>
                </c:pt>
                <c:pt idx="2572">
                  <c:v>42336.958333336304</c:v>
                </c:pt>
                <c:pt idx="2573">
                  <c:v>42336.97916666964</c:v>
                </c:pt>
                <c:pt idx="2574">
                  <c:v>42337.000000002976</c:v>
                </c:pt>
                <c:pt idx="2575">
                  <c:v>42337.020833336312</c:v>
                </c:pt>
                <c:pt idx="2576">
                  <c:v>42337.041666669647</c:v>
                </c:pt>
                <c:pt idx="2577">
                  <c:v>42337.062500002983</c:v>
                </c:pt>
                <c:pt idx="2578">
                  <c:v>42337.083333336319</c:v>
                </c:pt>
                <c:pt idx="2579">
                  <c:v>42337.104166669655</c:v>
                </c:pt>
                <c:pt idx="2580">
                  <c:v>42337.12500000299</c:v>
                </c:pt>
                <c:pt idx="2581">
                  <c:v>42337.145833336326</c:v>
                </c:pt>
                <c:pt idx="2582">
                  <c:v>42337.166666669662</c:v>
                </c:pt>
                <c:pt idx="2583">
                  <c:v>42337.187500002998</c:v>
                </c:pt>
                <c:pt idx="2584">
                  <c:v>42337.208333336333</c:v>
                </c:pt>
                <c:pt idx="2585">
                  <c:v>42337.229166669669</c:v>
                </c:pt>
                <c:pt idx="2586">
                  <c:v>42337.250000003005</c:v>
                </c:pt>
                <c:pt idx="2587">
                  <c:v>42337.270833336341</c:v>
                </c:pt>
                <c:pt idx="2588">
                  <c:v>42337.291666669676</c:v>
                </c:pt>
                <c:pt idx="2589">
                  <c:v>42337.312500003012</c:v>
                </c:pt>
                <c:pt idx="2590">
                  <c:v>42337.333333336348</c:v>
                </c:pt>
                <c:pt idx="2591">
                  <c:v>42337.354166669684</c:v>
                </c:pt>
                <c:pt idx="2592">
                  <c:v>42337.37500000302</c:v>
                </c:pt>
                <c:pt idx="2593">
                  <c:v>42337.395833336355</c:v>
                </c:pt>
                <c:pt idx="2594">
                  <c:v>42337.416666669691</c:v>
                </c:pt>
                <c:pt idx="2595">
                  <c:v>42337.437500003027</c:v>
                </c:pt>
                <c:pt idx="2596">
                  <c:v>42337.458333336363</c:v>
                </c:pt>
                <c:pt idx="2597">
                  <c:v>42337.479166669698</c:v>
                </c:pt>
                <c:pt idx="2598">
                  <c:v>42337.500000003034</c:v>
                </c:pt>
                <c:pt idx="2599">
                  <c:v>42337.52083333637</c:v>
                </c:pt>
                <c:pt idx="2600">
                  <c:v>42337.541666669706</c:v>
                </c:pt>
                <c:pt idx="2601">
                  <c:v>42337.562500003041</c:v>
                </c:pt>
                <c:pt idx="2602">
                  <c:v>42337.583333336377</c:v>
                </c:pt>
                <c:pt idx="2603">
                  <c:v>42337.604166669713</c:v>
                </c:pt>
                <c:pt idx="2604">
                  <c:v>42337.625000003049</c:v>
                </c:pt>
                <c:pt idx="2605">
                  <c:v>42337.645833336384</c:v>
                </c:pt>
                <c:pt idx="2606">
                  <c:v>42337.66666666972</c:v>
                </c:pt>
                <c:pt idx="2607">
                  <c:v>42337.687500003056</c:v>
                </c:pt>
                <c:pt idx="2608">
                  <c:v>42337.708333336392</c:v>
                </c:pt>
                <c:pt idx="2609">
                  <c:v>42337.729166669727</c:v>
                </c:pt>
                <c:pt idx="2610">
                  <c:v>42337.750000003063</c:v>
                </c:pt>
                <c:pt idx="2611">
                  <c:v>42337.770833336399</c:v>
                </c:pt>
                <c:pt idx="2612">
                  <c:v>42337.791666669735</c:v>
                </c:pt>
                <c:pt idx="2613">
                  <c:v>42337.81250000307</c:v>
                </c:pt>
                <c:pt idx="2614">
                  <c:v>42337.833333336406</c:v>
                </c:pt>
                <c:pt idx="2615">
                  <c:v>42337.854166669742</c:v>
                </c:pt>
                <c:pt idx="2616">
                  <c:v>42337.875000003078</c:v>
                </c:pt>
                <c:pt idx="2617">
                  <c:v>42337.895833336413</c:v>
                </c:pt>
                <c:pt idx="2618">
                  <c:v>42337.916666669749</c:v>
                </c:pt>
                <c:pt idx="2619">
                  <c:v>42337.937500003085</c:v>
                </c:pt>
                <c:pt idx="2620">
                  <c:v>42337.958333336421</c:v>
                </c:pt>
                <c:pt idx="2621">
                  <c:v>42337.979166669757</c:v>
                </c:pt>
                <c:pt idx="2622">
                  <c:v>42338.000000003092</c:v>
                </c:pt>
                <c:pt idx="2623">
                  <c:v>42338.020833336428</c:v>
                </c:pt>
                <c:pt idx="2624">
                  <c:v>42338.041666669764</c:v>
                </c:pt>
                <c:pt idx="2625">
                  <c:v>42338.0625000031</c:v>
                </c:pt>
                <c:pt idx="2626">
                  <c:v>42338.083333336435</c:v>
                </c:pt>
                <c:pt idx="2627">
                  <c:v>42338.104166669771</c:v>
                </c:pt>
                <c:pt idx="2628">
                  <c:v>42338.125000003107</c:v>
                </c:pt>
                <c:pt idx="2629">
                  <c:v>42338.145833336443</c:v>
                </c:pt>
                <c:pt idx="2630">
                  <c:v>42338.166666669778</c:v>
                </c:pt>
                <c:pt idx="2631">
                  <c:v>42338.187500003114</c:v>
                </c:pt>
                <c:pt idx="2632">
                  <c:v>42338.20833333645</c:v>
                </c:pt>
                <c:pt idx="2633">
                  <c:v>42338.229166669786</c:v>
                </c:pt>
                <c:pt idx="2634">
                  <c:v>42338.250000003121</c:v>
                </c:pt>
                <c:pt idx="2635">
                  <c:v>42338.270833336457</c:v>
                </c:pt>
                <c:pt idx="2636">
                  <c:v>42338.291666669793</c:v>
                </c:pt>
                <c:pt idx="2637">
                  <c:v>42338.312500003129</c:v>
                </c:pt>
                <c:pt idx="2638">
                  <c:v>42338.333333336464</c:v>
                </c:pt>
                <c:pt idx="2639">
                  <c:v>42338.3541666698</c:v>
                </c:pt>
                <c:pt idx="2640">
                  <c:v>42338.375000003136</c:v>
                </c:pt>
                <c:pt idx="2641">
                  <c:v>42338.395833336472</c:v>
                </c:pt>
                <c:pt idx="2642">
                  <c:v>42338.416666669807</c:v>
                </c:pt>
                <c:pt idx="2643">
                  <c:v>42338.437500003143</c:v>
                </c:pt>
                <c:pt idx="2644">
                  <c:v>42338.458333336479</c:v>
                </c:pt>
                <c:pt idx="2645">
                  <c:v>42338.479166669815</c:v>
                </c:pt>
                <c:pt idx="2646">
                  <c:v>42338.50000000315</c:v>
                </c:pt>
                <c:pt idx="2647">
                  <c:v>42338.520833336486</c:v>
                </c:pt>
                <c:pt idx="2648">
                  <c:v>42338.541666669822</c:v>
                </c:pt>
                <c:pt idx="2649">
                  <c:v>42338.562500003158</c:v>
                </c:pt>
                <c:pt idx="2650">
                  <c:v>42338.583333336494</c:v>
                </c:pt>
                <c:pt idx="2651">
                  <c:v>42338.604166669829</c:v>
                </c:pt>
                <c:pt idx="2652">
                  <c:v>42338.625000003165</c:v>
                </c:pt>
                <c:pt idx="2653">
                  <c:v>42338.645833336501</c:v>
                </c:pt>
                <c:pt idx="2654">
                  <c:v>42338.666666669837</c:v>
                </c:pt>
                <c:pt idx="2655">
                  <c:v>42338.687500003172</c:v>
                </c:pt>
                <c:pt idx="2656">
                  <c:v>42338.708333336508</c:v>
                </c:pt>
                <c:pt idx="2657">
                  <c:v>42338.729166669844</c:v>
                </c:pt>
                <c:pt idx="2658">
                  <c:v>42338.75000000318</c:v>
                </c:pt>
                <c:pt idx="2659">
                  <c:v>42338.770833336515</c:v>
                </c:pt>
                <c:pt idx="2660">
                  <c:v>42338.791666669851</c:v>
                </c:pt>
                <c:pt idx="2661">
                  <c:v>42338.812500003187</c:v>
                </c:pt>
                <c:pt idx="2662">
                  <c:v>42338.833333336523</c:v>
                </c:pt>
                <c:pt idx="2663">
                  <c:v>42338.854166669858</c:v>
                </c:pt>
                <c:pt idx="2664">
                  <c:v>42338.875000003194</c:v>
                </c:pt>
                <c:pt idx="2665">
                  <c:v>42338.89583333653</c:v>
                </c:pt>
                <c:pt idx="2666">
                  <c:v>42338.916666669866</c:v>
                </c:pt>
                <c:pt idx="2667">
                  <c:v>42338.937500003201</c:v>
                </c:pt>
                <c:pt idx="2668">
                  <c:v>42338.958333336537</c:v>
                </c:pt>
                <c:pt idx="2669">
                  <c:v>42338.979166669873</c:v>
                </c:pt>
                <c:pt idx="2670">
                  <c:v>42339.000000003209</c:v>
                </c:pt>
                <c:pt idx="2671">
                  <c:v>42339.020833336544</c:v>
                </c:pt>
                <c:pt idx="2672">
                  <c:v>42339.04166666988</c:v>
                </c:pt>
                <c:pt idx="2673">
                  <c:v>42339.062500003216</c:v>
                </c:pt>
                <c:pt idx="2674">
                  <c:v>42339.083333336552</c:v>
                </c:pt>
                <c:pt idx="2675">
                  <c:v>42339.104166669887</c:v>
                </c:pt>
                <c:pt idx="2676">
                  <c:v>42339.125000003223</c:v>
                </c:pt>
                <c:pt idx="2677">
                  <c:v>42339.145833336559</c:v>
                </c:pt>
                <c:pt idx="2678">
                  <c:v>42339.166666669895</c:v>
                </c:pt>
                <c:pt idx="2679">
                  <c:v>42339.187500003231</c:v>
                </c:pt>
                <c:pt idx="2680">
                  <c:v>42339.208333336566</c:v>
                </c:pt>
                <c:pt idx="2681">
                  <c:v>42339.229166669902</c:v>
                </c:pt>
                <c:pt idx="2682">
                  <c:v>42339.250000003238</c:v>
                </c:pt>
                <c:pt idx="2683">
                  <c:v>42339.270833336574</c:v>
                </c:pt>
                <c:pt idx="2684">
                  <c:v>42339.291666669909</c:v>
                </c:pt>
                <c:pt idx="2685">
                  <c:v>42339.312500003245</c:v>
                </c:pt>
                <c:pt idx="2686">
                  <c:v>42339.333333336581</c:v>
                </c:pt>
                <c:pt idx="2687">
                  <c:v>42339.354166669917</c:v>
                </c:pt>
                <c:pt idx="2688">
                  <c:v>42339.375000003252</c:v>
                </c:pt>
                <c:pt idx="2689">
                  <c:v>42339.395833336588</c:v>
                </c:pt>
                <c:pt idx="2690">
                  <c:v>42339.416666669924</c:v>
                </c:pt>
                <c:pt idx="2691">
                  <c:v>42339.43750000326</c:v>
                </c:pt>
                <c:pt idx="2692">
                  <c:v>42339.458333336595</c:v>
                </c:pt>
                <c:pt idx="2693">
                  <c:v>42339.479166669931</c:v>
                </c:pt>
                <c:pt idx="2694">
                  <c:v>42339.500000003267</c:v>
                </c:pt>
                <c:pt idx="2695">
                  <c:v>42339.520833336603</c:v>
                </c:pt>
                <c:pt idx="2696">
                  <c:v>42339.541666669938</c:v>
                </c:pt>
                <c:pt idx="2697">
                  <c:v>42339.562500003274</c:v>
                </c:pt>
                <c:pt idx="2698">
                  <c:v>42339.58333333661</c:v>
                </c:pt>
                <c:pt idx="2699">
                  <c:v>42339.604166669946</c:v>
                </c:pt>
                <c:pt idx="2700">
                  <c:v>42339.625000003281</c:v>
                </c:pt>
                <c:pt idx="2701">
                  <c:v>42339.645833336617</c:v>
                </c:pt>
                <c:pt idx="2702">
                  <c:v>42339.666666669953</c:v>
                </c:pt>
                <c:pt idx="2703">
                  <c:v>42339.687500003289</c:v>
                </c:pt>
                <c:pt idx="2704">
                  <c:v>42339.708333336624</c:v>
                </c:pt>
                <c:pt idx="2705">
                  <c:v>42339.72916666996</c:v>
                </c:pt>
                <c:pt idx="2706">
                  <c:v>42339.750000003296</c:v>
                </c:pt>
                <c:pt idx="2707">
                  <c:v>42339.770833336632</c:v>
                </c:pt>
                <c:pt idx="2708">
                  <c:v>42339.791666669968</c:v>
                </c:pt>
                <c:pt idx="2709">
                  <c:v>42339.812500003303</c:v>
                </c:pt>
                <c:pt idx="2710">
                  <c:v>42339.833333336639</c:v>
                </c:pt>
                <c:pt idx="2711">
                  <c:v>42339.854166669975</c:v>
                </c:pt>
                <c:pt idx="2712">
                  <c:v>42339.875000003311</c:v>
                </c:pt>
                <c:pt idx="2713">
                  <c:v>42339.895833336646</c:v>
                </c:pt>
                <c:pt idx="2714">
                  <c:v>42339.916666669982</c:v>
                </c:pt>
                <c:pt idx="2715">
                  <c:v>42339.937500003318</c:v>
                </c:pt>
                <c:pt idx="2716">
                  <c:v>42339.958333336654</c:v>
                </c:pt>
                <c:pt idx="2717">
                  <c:v>42339.979166669989</c:v>
                </c:pt>
                <c:pt idx="2718">
                  <c:v>42340.000000003325</c:v>
                </c:pt>
                <c:pt idx="2719">
                  <c:v>42340.020833336661</c:v>
                </c:pt>
                <c:pt idx="2720">
                  <c:v>42340.041666669997</c:v>
                </c:pt>
                <c:pt idx="2721">
                  <c:v>42340.062500003332</c:v>
                </c:pt>
                <c:pt idx="2722">
                  <c:v>42340.083333336668</c:v>
                </c:pt>
                <c:pt idx="2723">
                  <c:v>42340.104166670004</c:v>
                </c:pt>
                <c:pt idx="2724">
                  <c:v>42340.12500000334</c:v>
                </c:pt>
                <c:pt idx="2725">
                  <c:v>42340.145833336675</c:v>
                </c:pt>
                <c:pt idx="2726">
                  <c:v>42340.166666670011</c:v>
                </c:pt>
                <c:pt idx="2727">
                  <c:v>42340.187500003347</c:v>
                </c:pt>
                <c:pt idx="2728">
                  <c:v>42340.208333336683</c:v>
                </c:pt>
                <c:pt idx="2729">
                  <c:v>42340.229166670018</c:v>
                </c:pt>
                <c:pt idx="2730">
                  <c:v>42340.250000003354</c:v>
                </c:pt>
                <c:pt idx="2731">
                  <c:v>42340.27083333669</c:v>
                </c:pt>
                <c:pt idx="2732">
                  <c:v>42340.291666670026</c:v>
                </c:pt>
                <c:pt idx="2733">
                  <c:v>42340.312500003361</c:v>
                </c:pt>
                <c:pt idx="2734">
                  <c:v>42340.333333336697</c:v>
                </c:pt>
                <c:pt idx="2735">
                  <c:v>42340.354166670033</c:v>
                </c:pt>
                <c:pt idx="2736">
                  <c:v>42340.375000003369</c:v>
                </c:pt>
                <c:pt idx="2737">
                  <c:v>42340.395833336705</c:v>
                </c:pt>
                <c:pt idx="2738">
                  <c:v>42340.41666667004</c:v>
                </c:pt>
                <c:pt idx="2739">
                  <c:v>42340.437500003376</c:v>
                </c:pt>
                <c:pt idx="2740">
                  <c:v>42340.458333336712</c:v>
                </c:pt>
                <c:pt idx="2741">
                  <c:v>42340.479166670048</c:v>
                </c:pt>
                <c:pt idx="2742">
                  <c:v>42340.500000003383</c:v>
                </c:pt>
                <c:pt idx="2743">
                  <c:v>42340.520833336719</c:v>
                </c:pt>
                <c:pt idx="2744">
                  <c:v>42340.541666670055</c:v>
                </c:pt>
                <c:pt idx="2745">
                  <c:v>42340.562500003391</c:v>
                </c:pt>
                <c:pt idx="2746">
                  <c:v>42340.583333336726</c:v>
                </c:pt>
                <c:pt idx="2747">
                  <c:v>42340.604166670062</c:v>
                </c:pt>
                <c:pt idx="2748">
                  <c:v>42340.625000003398</c:v>
                </c:pt>
                <c:pt idx="2749">
                  <c:v>42340.645833336734</c:v>
                </c:pt>
                <c:pt idx="2750">
                  <c:v>42340.666666670069</c:v>
                </c:pt>
                <c:pt idx="2751">
                  <c:v>42340.687500003405</c:v>
                </c:pt>
                <c:pt idx="2752">
                  <c:v>42340.708333336741</c:v>
                </c:pt>
                <c:pt idx="2753">
                  <c:v>42340.729166670077</c:v>
                </c:pt>
                <c:pt idx="2754">
                  <c:v>42340.750000003412</c:v>
                </c:pt>
                <c:pt idx="2755">
                  <c:v>42340.770833336748</c:v>
                </c:pt>
                <c:pt idx="2756">
                  <c:v>42340.791666670084</c:v>
                </c:pt>
                <c:pt idx="2757">
                  <c:v>42340.81250000342</c:v>
                </c:pt>
                <c:pt idx="2758">
                  <c:v>42340.833333336755</c:v>
                </c:pt>
                <c:pt idx="2759">
                  <c:v>42340.854166670091</c:v>
                </c:pt>
                <c:pt idx="2760">
                  <c:v>42340.875000003427</c:v>
                </c:pt>
                <c:pt idx="2761">
                  <c:v>42340.895833336763</c:v>
                </c:pt>
                <c:pt idx="2762">
                  <c:v>42340.916666670098</c:v>
                </c:pt>
                <c:pt idx="2763">
                  <c:v>42340.937500003434</c:v>
                </c:pt>
                <c:pt idx="2764">
                  <c:v>42340.95833333677</c:v>
                </c:pt>
                <c:pt idx="2765">
                  <c:v>42340.979166670106</c:v>
                </c:pt>
                <c:pt idx="2766">
                  <c:v>42341.000000003442</c:v>
                </c:pt>
                <c:pt idx="2767">
                  <c:v>42341.020833336777</c:v>
                </c:pt>
                <c:pt idx="2768">
                  <c:v>42341.041666670113</c:v>
                </c:pt>
                <c:pt idx="2769">
                  <c:v>42341.062500003449</c:v>
                </c:pt>
                <c:pt idx="2770">
                  <c:v>42341.083333336785</c:v>
                </c:pt>
                <c:pt idx="2771">
                  <c:v>42341.10416667012</c:v>
                </c:pt>
                <c:pt idx="2772">
                  <c:v>42341.125000003456</c:v>
                </c:pt>
                <c:pt idx="2773">
                  <c:v>42341.145833336792</c:v>
                </c:pt>
                <c:pt idx="2774">
                  <c:v>42341.166666670128</c:v>
                </c:pt>
                <c:pt idx="2775">
                  <c:v>42341.187500003463</c:v>
                </c:pt>
                <c:pt idx="2776">
                  <c:v>42341.208333336799</c:v>
                </c:pt>
                <c:pt idx="2777">
                  <c:v>42341.229166670135</c:v>
                </c:pt>
                <c:pt idx="2778">
                  <c:v>42341.250000003471</c:v>
                </c:pt>
                <c:pt idx="2779">
                  <c:v>42341.270833336806</c:v>
                </c:pt>
                <c:pt idx="2780">
                  <c:v>42341.291666670142</c:v>
                </c:pt>
                <c:pt idx="2781">
                  <c:v>42341.312500003478</c:v>
                </c:pt>
                <c:pt idx="2782">
                  <c:v>42341.333333336814</c:v>
                </c:pt>
                <c:pt idx="2783">
                  <c:v>42341.354166670149</c:v>
                </c:pt>
                <c:pt idx="2784">
                  <c:v>42341.375000003485</c:v>
                </c:pt>
                <c:pt idx="2785">
                  <c:v>42341.395833336821</c:v>
                </c:pt>
                <c:pt idx="2786">
                  <c:v>42341.416666666664</c:v>
                </c:pt>
                <c:pt idx="2787">
                  <c:v>42341.4375</c:v>
                </c:pt>
                <c:pt idx="2788">
                  <c:v>42341.458333333336</c:v>
                </c:pt>
                <c:pt idx="2789">
                  <c:v>42341.479166666664</c:v>
                </c:pt>
                <c:pt idx="2790">
                  <c:v>42341.5</c:v>
                </c:pt>
                <c:pt idx="2791">
                  <c:v>42341.520833333336</c:v>
                </c:pt>
                <c:pt idx="2792">
                  <c:v>42341.541666666664</c:v>
                </c:pt>
                <c:pt idx="2793">
                  <c:v>42341.5625</c:v>
                </c:pt>
                <c:pt idx="2794">
                  <c:v>42341.583333333336</c:v>
                </c:pt>
                <c:pt idx="2795">
                  <c:v>42341.604166666664</c:v>
                </c:pt>
                <c:pt idx="2796">
                  <c:v>42341.625</c:v>
                </c:pt>
                <c:pt idx="2797">
                  <c:v>42341.645833333336</c:v>
                </c:pt>
                <c:pt idx="2798">
                  <c:v>42341.666666666664</c:v>
                </c:pt>
                <c:pt idx="2799">
                  <c:v>42341.6875</c:v>
                </c:pt>
                <c:pt idx="2800">
                  <c:v>42341.708333333336</c:v>
                </c:pt>
                <c:pt idx="2801">
                  <c:v>42341.729166666664</c:v>
                </c:pt>
                <c:pt idx="2802">
                  <c:v>42341.75</c:v>
                </c:pt>
                <c:pt idx="2803">
                  <c:v>42341.770833333336</c:v>
                </c:pt>
                <c:pt idx="2804">
                  <c:v>42341.791666666664</c:v>
                </c:pt>
                <c:pt idx="2805">
                  <c:v>42341.8125</c:v>
                </c:pt>
                <c:pt idx="2806">
                  <c:v>42341.833333333336</c:v>
                </c:pt>
                <c:pt idx="2807">
                  <c:v>42341.854166666664</c:v>
                </c:pt>
                <c:pt idx="2808">
                  <c:v>42341.875</c:v>
                </c:pt>
                <c:pt idx="2809">
                  <c:v>42341.895833333336</c:v>
                </c:pt>
                <c:pt idx="2810">
                  <c:v>42341.916666666664</c:v>
                </c:pt>
                <c:pt idx="2811">
                  <c:v>42341.9375</c:v>
                </c:pt>
                <c:pt idx="2812">
                  <c:v>42341.958333333336</c:v>
                </c:pt>
                <c:pt idx="2813">
                  <c:v>42341.979166666664</c:v>
                </c:pt>
                <c:pt idx="2814">
                  <c:v>42342</c:v>
                </c:pt>
                <c:pt idx="2815">
                  <c:v>42342.020833333336</c:v>
                </c:pt>
                <c:pt idx="2816">
                  <c:v>42342.041666666664</c:v>
                </c:pt>
                <c:pt idx="2817">
                  <c:v>42342.0625</c:v>
                </c:pt>
                <c:pt idx="2818">
                  <c:v>42342.083333333336</c:v>
                </c:pt>
                <c:pt idx="2819">
                  <c:v>42342.104166666664</c:v>
                </c:pt>
                <c:pt idx="2820">
                  <c:v>42342.125</c:v>
                </c:pt>
                <c:pt idx="2821">
                  <c:v>42342.145833333336</c:v>
                </c:pt>
                <c:pt idx="2822">
                  <c:v>42342.166666666664</c:v>
                </c:pt>
                <c:pt idx="2823">
                  <c:v>42342.1875</c:v>
                </c:pt>
                <c:pt idx="2824">
                  <c:v>42342.208333333336</c:v>
                </c:pt>
                <c:pt idx="2825">
                  <c:v>42342.229166666664</c:v>
                </c:pt>
                <c:pt idx="2826">
                  <c:v>42342.25</c:v>
                </c:pt>
                <c:pt idx="2827">
                  <c:v>42342.270833333336</c:v>
                </c:pt>
                <c:pt idx="2828">
                  <c:v>42342.291666666664</c:v>
                </c:pt>
                <c:pt idx="2829">
                  <c:v>42342.3125</c:v>
                </c:pt>
                <c:pt idx="2830">
                  <c:v>42342.333333333336</c:v>
                </c:pt>
                <c:pt idx="2831">
                  <c:v>42342.354166666664</c:v>
                </c:pt>
                <c:pt idx="2832">
                  <c:v>42342.375</c:v>
                </c:pt>
                <c:pt idx="2833">
                  <c:v>42342.395833333336</c:v>
                </c:pt>
                <c:pt idx="2834">
                  <c:v>42342.416666666664</c:v>
                </c:pt>
                <c:pt idx="2835">
                  <c:v>42342.4375</c:v>
                </c:pt>
                <c:pt idx="2836">
                  <c:v>42342.458333333336</c:v>
                </c:pt>
                <c:pt idx="2837">
                  <c:v>42342.479166666664</c:v>
                </c:pt>
                <c:pt idx="2838">
                  <c:v>42342.5</c:v>
                </c:pt>
                <c:pt idx="2839">
                  <c:v>42342.520833333336</c:v>
                </c:pt>
                <c:pt idx="2840">
                  <c:v>42342.541666666664</c:v>
                </c:pt>
                <c:pt idx="2841">
                  <c:v>42342.5625</c:v>
                </c:pt>
                <c:pt idx="2842">
                  <c:v>42342.583333333336</c:v>
                </c:pt>
                <c:pt idx="2843">
                  <c:v>42342.604166666664</c:v>
                </c:pt>
                <c:pt idx="2844">
                  <c:v>42342.625</c:v>
                </c:pt>
                <c:pt idx="2845">
                  <c:v>42342.645833333336</c:v>
                </c:pt>
                <c:pt idx="2846">
                  <c:v>42342.666666666664</c:v>
                </c:pt>
                <c:pt idx="2847">
                  <c:v>42342.6875</c:v>
                </c:pt>
                <c:pt idx="2848">
                  <c:v>42342.708333333336</c:v>
                </c:pt>
                <c:pt idx="2849">
                  <c:v>42342.729166666664</c:v>
                </c:pt>
                <c:pt idx="2850">
                  <c:v>42342.75</c:v>
                </c:pt>
                <c:pt idx="2851">
                  <c:v>42342.770833333336</c:v>
                </c:pt>
                <c:pt idx="2852">
                  <c:v>42342.791666666664</c:v>
                </c:pt>
                <c:pt idx="2853">
                  <c:v>42342.8125</c:v>
                </c:pt>
                <c:pt idx="2854">
                  <c:v>42342.833333333336</c:v>
                </c:pt>
                <c:pt idx="2855">
                  <c:v>42342.854166666664</c:v>
                </c:pt>
                <c:pt idx="2856">
                  <c:v>42342.875</c:v>
                </c:pt>
                <c:pt idx="2857">
                  <c:v>42342.895833333336</c:v>
                </c:pt>
                <c:pt idx="2858">
                  <c:v>42342.916666666664</c:v>
                </c:pt>
                <c:pt idx="2859">
                  <c:v>42342.9375</c:v>
                </c:pt>
                <c:pt idx="2860">
                  <c:v>42342.958333333336</c:v>
                </c:pt>
                <c:pt idx="2861">
                  <c:v>42342.979166666664</c:v>
                </c:pt>
                <c:pt idx="2862">
                  <c:v>42343</c:v>
                </c:pt>
                <c:pt idx="2863">
                  <c:v>42343.020833333336</c:v>
                </c:pt>
                <c:pt idx="2864">
                  <c:v>42343.041666666664</c:v>
                </c:pt>
                <c:pt idx="2865">
                  <c:v>42343.0625</c:v>
                </c:pt>
                <c:pt idx="2866">
                  <c:v>42343.083333333336</c:v>
                </c:pt>
                <c:pt idx="2867">
                  <c:v>42343.104166666664</c:v>
                </c:pt>
                <c:pt idx="2868">
                  <c:v>42343.125</c:v>
                </c:pt>
                <c:pt idx="2869">
                  <c:v>42343.145833333336</c:v>
                </c:pt>
                <c:pt idx="2870">
                  <c:v>42343.166666666664</c:v>
                </c:pt>
                <c:pt idx="2871">
                  <c:v>42343.1875</c:v>
                </c:pt>
                <c:pt idx="2872">
                  <c:v>42343.208333333336</c:v>
                </c:pt>
                <c:pt idx="2873">
                  <c:v>42343.229166666664</c:v>
                </c:pt>
                <c:pt idx="2874">
                  <c:v>42343.25</c:v>
                </c:pt>
                <c:pt idx="2875">
                  <c:v>42343.270833333336</c:v>
                </c:pt>
                <c:pt idx="2876">
                  <c:v>42343.291666666664</c:v>
                </c:pt>
                <c:pt idx="2877">
                  <c:v>42343.3125</c:v>
                </c:pt>
                <c:pt idx="2878">
                  <c:v>42343.333333333336</c:v>
                </c:pt>
                <c:pt idx="2879">
                  <c:v>42343.354166666664</c:v>
                </c:pt>
                <c:pt idx="2880">
                  <c:v>42343.375</c:v>
                </c:pt>
                <c:pt idx="2881">
                  <c:v>42343.395833333336</c:v>
                </c:pt>
                <c:pt idx="2882">
                  <c:v>42343.416666666664</c:v>
                </c:pt>
                <c:pt idx="2883">
                  <c:v>42343.4375</c:v>
                </c:pt>
                <c:pt idx="2884">
                  <c:v>42343.458333333336</c:v>
                </c:pt>
                <c:pt idx="2885">
                  <c:v>42343.479166666664</c:v>
                </c:pt>
                <c:pt idx="2886">
                  <c:v>42343.5</c:v>
                </c:pt>
                <c:pt idx="2887">
                  <c:v>42343.520833333336</c:v>
                </c:pt>
                <c:pt idx="2888">
                  <c:v>42343.541666666664</c:v>
                </c:pt>
                <c:pt idx="2889">
                  <c:v>42343.5625</c:v>
                </c:pt>
                <c:pt idx="2890">
                  <c:v>42343.583333333336</c:v>
                </c:pt>
                <c:pt idx="2891">
                  <c:v>42343.604166666664</c:v>
                </c:pt>
                <c:pt idx="2892">
                  <c:v>42343.625</c:v>
                </c:pt>
                <c:pt idx="2893">
                  <c:v>42343.645833333336</c:v>
                </c:pt>
                <c:pt idx="2894">
                  <c:v>42343.666666666664</c:v>
                </c:pt>
                <c:pt idx="2895">
                  <c:v>42343.6875</c:v>
                </c:pt>
                <c:pt idx="2896">
                  <c:v>42343.708333333336</c:v>
                </c:pt>
                <c:pt idx="2897">
                  <c:v>42343.729166666664</c:v>
                </c:pt>
                <c:pt idx="2898">
                  <c:v>42343.75</c:v>
                </c:pt>
                <c:pt idx="2899">
                  <c:v>42343.770833333336</c:v>
                </c:pt>
                <c:pt idx="2900">
                  <c:v>42343.791666666664</c:v>
                </c:pt>
                <c:pt idx="2901">
                  <c:v>42343.8125</c:v>
                </c:pt>
                <c:pt idx="2902">
                  <c:v>42343.833333333336</c:v>
                </c:pt>
                <c:pt idx="2903">
                  <c:v>42343.854166666664</c:v>
                </c:pt>
                <c:pt idx="2904">
                  <c:v>42343.875</c:v>
                </c:pt>
                <c:pt idx="2905">
                  <c:v>42343.895833333336</c:v>
                </c:pt>
                <c:pt idx="2906">
                  <c:v>42343.916666666664</c:v>
                </c:pt>
                <c:pt idx="2907">
                  <c:v>42343.9375</c:v>
                </c:pt>
                <c:pt idx="2908">
                  <c:v>42343.958333333336</c:v>
                </c:pt>
                <c:pt idx="2909">
                  <c:v>42343.979166666664</c:v>
                </c:pt>
                <c:pt idx="2910">
                  <c:v>42344</c:v>
                </c:pt>
                <c:pt idx="2911">
                  <c:v>42344.020833333336</c:v>
                </c:pt>
                <c:pt idx="2912">
                  <c:v>42344.041666666664</c:v>
                </c:pt>
                <c:pt idx="2913">
                  <c:v>42344.0625</c:v>
                </c:pt>
                <c:pt idx="2914">
                  <c:v>42344.083333333336</c:v>
                </c:pt>
                <c:pt idx="2915">
                  <c:v>42344.104166666664</c:v>
                </c:pt>
                <c:pt idx="2916">
                  <c:v>42344.125</c:v>
                </c:pt>
                <c:pt idx="2917">
                  <c:v>42344.145833333336</c:v>
                </c:pt>
                <c:pt idx="2918">
                  <c:v>42344.166666666664</c:v>
                </c:pt>
                <c:pt idx="2919">
                  <c:v>42344.1875</c:v>
                </c:pt>
                <c:pt idx="2920">
                  <c:v>42344.208333333336</c:v>
                </c:pt>
                <c:pt idx="2921">
                  <c:v>42344.229166666664</c:v>
                </c:pt>
                <c:pt idx="2922">
                  <c:v>42344.25</c:v>
                </c:pt>
                <c:pt idx="2923">
                  <c:v>42344.270833333336</c:v>
                </c:pt>
                <c:pt idx="2924">
                  <c:v>42344.291666666664</c:v>
                </c:pt>
                <c:pt idx="2925">
                  <c:v>42344.3125</c:v>
                </c:pt>
                <c:pt idx="2926">
                  <c:v>42344.333333333336</c:v>
                </c:pt>
                <c:pt idx="2927">
                  <c:v>42344.354166666664</c:v>
                </c:pt>
                <c:pt idx="2928">
                  <c:v>42344.375</c:v>
                </c:pt>
                <c:pt idx="2929">
                  <c:v>42344.395833333336</c:v>
                </c:pt>
                <c:pt idx="2930">
                  <c:v>42344.416666666664</c:v>
                </c:pt>
                <c:pt idx="2931">
                  <c:v>42344.4375</c:v>
                </c:pt>
                <c:pt idx="2932">
                  <c:v>42344.458333333336</c:v>
                </c:pt>
                <c:pt idx="2933">
                  <c:v>42344.479166666664</c:v>
                </c:pt>
                <c:pt idx="2934">
                  <c:v>42344.5</c:v>
                </c:pt>
                <c:pt idx="2935">
                  <c:v>42344.520833333336</c:v>
                </c:pt>
                <c:pt idx="2936">
                  <c:v>42344.541666666664</c:v>
                </c:pt>
                <c:pt idx="2937">
                  <c:v>42344.5625</c:v>
                </c:pt>
                <c:pt idx="2938">
                  <c:v>42344.583333333336</c:v>
                </c:pt>
                <c:pt idx="2939">
                  <c:v>42344.604166666664</c:v>
                </c:pt>
                <c:pt idx="2940">
                  <c:v>42344.625</c:v>
                </c:pt>
                <c:pt idx="2941">
                  <c:v>42344.645833333336</c:v>
                </c:pt>
                <c:pt idx="2942">
                  <c:v>42344.666666666664</c:v>
                </c:pt>
                <c:pt idx="2943">
                  <c:v>42344.6875</c:v>
                </c:pt>
                <c:pt idx="2944">
                  <c:v>42344.708333333336</c:v>
                </c:pt>
                <c:pt idx="2945">
                  <c:v>42344.729166666664</c:v>
                </c:pt>
                <c:pt idx="2946">
                  <c:v>42344.75</c:v>
                </c:pt>
                <c:pt idx="2947">
                  <c:v>42344.770833333336</c:v>
                </c:pt>
                <c:pt idx="2948">
                  <c:v>42344.791666666664</c:v>
                </c:pt>
                <c:pt idx="2949">
                  <c:v>42344.8125</c:v>
                </c:pt>
                <c:pt idx="2950">
                  <c:v>42344.833333333336</c:v>
                </c:pt>
                <c:pt idx="2951">
                  <c:v>42344.854166666664</c:v>
                </c:pt>
                <c:pt idx="2952">
                  <c:v>42344.875</c:v>
                </c:pt>
                <c:pt idx="2953">
                  <c:v>42344.895833333336</c:v>
                </c:pt>
                <c:pt idx="2954">
                  <c:v>42344.916666666664</c:v>
                </c:pt>
                <c:pt idx="2955">
                  <c:v>42344.9375</c:v>
                </c:pt>
                <c:pt idx="2956">
                  <c:v>42344.958333333336</c:v>
                </c:pt>
                <c:pt idx="2957">
                  <c:v>42344.979166666664</c:v>
                </c:pt>
                <c:pt idx="2958">
                  <c:v>42345</c:v>
                </c:pt>
                <c:pt idx="2959">
                  <c:v>42345.020833333336</c:v>
                </c:pt>
                <c:pt idx="2960">
                  <c:v>42345.041666666664</c:v>
                </c:pt>
                <c:pt idx="2961">
                  <c:v>42345.0625</c:v>
                </c:pt>
                <c:pt idx="2962">
                  <c:v>42345.083333333336</c:v>
                </c:pt>
                <c:pt idx="2963">
                  <c:v>42345.104166666664</c:v>
                </c:pt>
                <c:pt idx="2964">
                  <c:v>42345.125</c:v>
                </c:pt>
                <c:pt idx="2965">
                  <c:v>42345.145833333336</c:v>
                </c:pt>
                <c:pt idx="2966">
                  <c:v>42345.166666666664</c:v>
                </c:pt>
                <c:pt idx="2967">
                  <c:v>42345.1875</c:v>
                </c:pt>
                <c:pt idx="2968">
                  <c:v>42345.208333333336</c:v>
                </c:pt>
                <c:pt idx="2969">
                  <c:v>42345.229166666664</c:v>
                </c:pt>
                <c:pt idx="2970">
                  <c:v>42345.25</c:v>
                </c:pt>
                <c:pt idx="2971">
                  <c:v>42345.270833333336</c:v>
                </c:pt>
                <c:pt idx="2972">
                  <c:v>42345.291666666664</c:v>
                </c:pt>
                <c:pt idx="2973">
                  <c:v>42345.3125</c:v>
                </c:pt>
                <c:pt idx="2974">
                  <c:v>42345.333333333336</c:v>
                </c:pt>
                <c:pt idx="2975">
                  <c:v>42345.354166666664</c:v>
                </c:pt>
                <c:pt idx="2976">
                  <c:v>42345.375</c:v>
                </c:pt>
                <c:pt idx="2977">
                  <c:v>42345.395833333336</c:v>
                </c:pt>
                <c:pt idx="2978">
                  <c:v>42345.416666666664</c:v>
                </c:pt>
                <c:pt idx="2979">
                  <c:v>42345.4375</c:v>
                </c:pt>
                <c:pt idx="2980">
                  <c:v>42345.458333333336</c:v>
                </c:pt>
                <c:pt idx="2981">
                  <c:v>42345.479166666664</c:v>
                </c:pt>
                <c:pt idx="2982">
                  <c:v>42345.5</c:v>
                </c:pt>
                <c:pt idx="2983">
                  <c:v>42345.520833333336</c:v>
                </c:pt>
                <c:pt idx="2984">
                  <c:v>42345.541666666664</c:v>
                </c:pt>
                <c:pt idx="2985">
                  <c:v>42345.5625</c:v>
                </c:pt>
                <c:pt idx="2986">
                  <c:v>42345.583333333336</c:v>
                </c:pt>
                <c:pt idx="2987">
                  <c:v>42345.604166666664</c:v>
                </c:pt>
                <c:pt idx="2988">
                  <c:v>42345.625</c:v>
                </c:pt>
                <c:pt idx="2989">
                  <c:v>42345.645833333336</c:v>
                </c:pt>
                <c:pt idx="2990">
                  <c:v>42345.666666666664</c:v>
                </c:pt>
                <c:pt idx="2991">
                  <c:v>42345.6875</c:v>
                </c:pt>
                <c:pt idx="2992">
                  <c:v>42345.708333333336</c:v>
                </c:pt>
                <c:pt idx="2993">
                  <c:v>42345.729166666664</c:v>
                </c:pt>
                <c:pt idx="2994">
                  <c:v>42345.75</c:v>
                </c:pt>
                <c:pt idx="2995">
                  <c:v>42345.770833333336</c:v>
                </c:pt>
                <c:pt idx="2996">
                  <c:v>42345.791666666664</c:v>
                </c:pt>
                <c:pt idx="2997">
                  <c:v>42345.8125</c:v>
                </c:pt>
                <c:pt idx="2998">
                  <c:v>42345.833333333336</c:v>
                </c:pt>
                <c:pt idx="2999">
                  <c:v>42345.854166666664</c:v>
                </c:pt>
                <c:pt idx="3000">
                  <c:v>42345.875</c:v>
                </c:pt>
                <c:pt idx="3001">
                  <c:v>42345.895833333336</c:v>
                </c:pt>
                <c:pt idx="3002">
                  <c:v>42345.916666666664</c:v>
                </c:pt>
                <c:pt idx="3003">
                  <c:v>42345.9375</c:v>
                </c:pt>
                <c:pt idx="3004">
                  <c:v>42345.958333333336</c:v>
                </c:pt>
                <c:pt idx="3005">
                  <c:v>42345.979166666664</c:v>
                </c:pt>
                <c:pt idx="3006">
                  <c:v>42346</c:v>
                </c:pt>
                <c:pt idx="3007">
                  <c:v>42346.020833333336</c:v>
                </c:pt>
                <c:pt idx="3008">
                  <c:v>42346.041666666664</c:v>
                </c:pt>
                <c:pt idx="3009">
                  <c:v>42346.0625</c:v>
                </c:pt>
                <c:pt idx="3010">
                  <c:v>42346.083333333336</c:v>
                </c:pt>
                <c:pt idx="3011">
                  <c:v>42346.104166666664</c:v>
                </c:pt>
                <c:pt idx="3012">
                  <c:v>42346.125</c:v>
                </c:pt>
                <c:pt idx="3013">
                  <c:v>42346.145833333336</c:v>
                </c:pt>
                <c:pt idx="3014">
                  <c:v>42346.166666666664</c:v>
                </c:pt>
                <c:pt idx="3015">
                  <c:v>42346.1875</c:v>
                </c:pt>
                <c:pt idx="3016">
                  <c:v>42346.208333333336</c:v>
                </c:pt>
                <c:pt idx="3017">
                  <c:v>42346.229166666664</c:v>
                </c:pt>
                <c:pt idx="3018">
                  <c:v>42346.25</c:v>
                </c:pt>
                <c:pt idx="3019">
                  <c:v>42346.270833333336</c:v>
                </c:pt>
                <c:pt idx="3020">
                  <c:v>42346.291666666664</c:v>
                </c:pt>
                <c:pt idx="3021">
                  <c:v>42346.3125</c:v>
                </c:pt>
                <c:pt idx="3022">
                  <c:v>42346.333333333336</c:v>
                </c:pt>
                <c:pt idx="3023">
                  <c:v>42346.354166666664</c:v>
                </c:pt>
                <c:pt idx="3024">
                  <c:v>42346.375</c:v>
                </c:pt>
                <c:pt idx="3025">
                  <c:v>42346.395833333336</c:v>
                </c:pt>
                <c:pt idx="3026">
                  <c:v>42346.416666666664</c:v>
                </c:pt>
                <c:pt idx="3027">
                  <c:v>42346.4375</c:v>
                </c:pt>
                <c:pt idx="3028">
                  <c:v>42346.458333333336</c:v>
                </c:pt>
                <c:pt idx="3029">
                  <c:v>42346.479166666664</c:v>
                </c:pt>
                <c:pt idx="3030">
                  <c:v>42346.5</c:v>
                </c:pt>
                <c:pt idx="3031">
                  <c:v>42346.520833333336</c:v>
                </c:pt>
                <c:pt idx="3032">
                  <c:v>42346.541666666664</c:v>
                </c:pt>
                <c:pt idx="3033">
                  <c:v>42346.5625</c:v>
                </c:pt>
                <c:pt idx="3034">
                  <c:v>42346.583333333336</c:v>
                </c:pt>
                <c:pt idx="3035">
                  <c:v>42346.604166666664</c:v>
                </c:pt>
                <c:pt idx="3036">
                  <c:v>42346.625</c:v>
                </c:pt>
                <c:pt idx="3037">
                  <c:v>42346.645833333336</c:v>
                </c:pt>
                <c:pt idx="3038">
                  <c:v>42346.666666666664</c:v>
                </c:pt>
                <c:pt idx="3039">
                  <c:v>42346.6875</c:v>
                </c:pt>
                <c:pt idx="3040">
                  <c:v>42346.708333333336</c:v>
                </c:pt>
                <c:pt idx="3041">
                  <c:v>42346.729166666664</c:v>
                </c:pt>
                <c:pt idx="3042">
                  <c:v>42346.75</c:v>
                </c:pt>
                <c:pt idx="3043">
                  <c:v>42346.770833333336</c:v>
                </c:pt>
                <c:pt idx="3044">
                  <c:v>42346.791666666664</c:v>
                </c:pt>
                <c:pt idx="3045">
                  <c:v>42346.8125</c:v>
                </c:pt>
                <c:pt idx="3046">
                  <c:v>42346.833333333336</c:v>
                </c:pt>
                <c:pt idx="3047">
                  <c:v>42346.854166666664</c:v>
                </c:pt>
                <c:pt idx="3048">
                  <c:v>42346.875</c:v>
                </c:pt>
                <c:pt idx="3049">
                  <c:v>42346.895833333336</c:v>
                </c:pt>
                <c:pt idx="3050">
                  <c:v>42346.916666666664</c:v>
                </c:pt>
                <c:pt idx="3051">
                  <c:v>42346.9375</c:v>
                </c:pt>
                <c:pt idx="3052">
                  <c:v>42346.958333333336</c:v>
                </c:pt>
                <c:pt idx="3053">
                  <c:v>42346.979166666664</c:v>
                </c:pt>
                <c:pt idx="3054">
                  <c:v>42347</c:v>
                </c:pt>
                <c:pt idx="3055">
                  <c:v>42347.020833333336</c:v>
                </c:pt>
                <c:pt idx="3056">
                  <c:v>42347.041666666664</c:v>
                </c:pt>
                <c:pt idx="3057">
                  <c:v>42347.0625</c:v>
                </c:pt>
                <c:pt idx="3058">
                  <c:v>42347.083333333336</c:v>
                </c:pt>
                <c:pt idx="3059">
                  <c:v>42347.104166666664</c:v>
                </c:pt>
                <c:pt idx="3060">
                  <c:v>42347.125</c:v>
                </c:pt>
                <c:pt idx="3061">
                  <c:v>42347.145833333336</c:v>
                </c:pt>
                <c:pt idx="3062">
                  <c:v>42347.166666666664</c:v>
                </c:pt>
                <c:pt idx="3063">
                  <c:v>42347.1875</c:v>
                </c:pt>
                <c:pt idx="3064">
                  <c:v>42347.208333333336</c:v>
                </c:pt>
                <c:pt idx="3065">
                  <c:v>42347.229166666664</c:v>
                </c:pt>
                <c:pt idx="3066">
                  <c:v>42347.25</c:v>
                </c:pt>
                <c:pt idx="3067">
                  <c:v>42347.270833333336</c:v>
                </c:pt>
                <c:pt idx="3068">
                  <c:v>42347.291666666664</c:v>
                </c:pt>
                <c:pt idx="3069">
                  <c:v>42347.3125</c:v>
                </c:pt>
                <c:pt idx="3070">
                  <c:v>42347.333333333336</c:v>
                </c:pt>
                <c:pt idx="3071">
                  <c:v>42347.354166666664</c:v>
                </c:pt>
                <c:pt idx="3072">
                  <c:v>42347.375</c:v>
                </c:pt>
                <c:pt idx="3073">
                  <c:v>42347.395833333336</c:v>
                </c:pt>
                <c:pt idx="3074">
                  <c:v>42347.416666666664</c:v>
                </c:pt>
                <c:pt idx="3075">
                  <c:v>42347.4375</c:v>
                </c:pt>
                <c:pt idx="3076">
                  <c:v>42347.458333333336</c:v>
                </c:pt>
                <c:pt idx="3077">
                  <c:v>42347.479166666664</c:v>
                </c:pt>
                <c:pt idx="3078">
                  <c:v>42347.5</c:v>
                </c:pt>
                <c:pt idx="3079">
                  <c:v>42347.520833333336</c:v>
                </c:pt>
                <c:pt idx="3080">
                  <c:v>42347.541666666664</c:v>
                </c:pt>
                <c:pt idx="3081">
                  <c:v>42347.5625</c:v>
                </c:pt>
                <c:pt idx="3082">
                  <c:v>42347.583333333336</c:v>
                </c:pt>
                <c:pt idx="3083">
                  <c:v>42347.604166666664</c:v>
                </c:pt>
                <c:pt idx="3084">
                  <c:v>42347.625</c:v>
                </c:pt>
                <c:pt idx="3085">
                  <c:v>42347.645833333336</c:v>
                </c:pt>
                <c:pt idx="3086">
                  <c:v>42347.666666666664</c:v>
                </c:pt>
                <c:pt idx="3087">
                  <c:v>42347.6875</c:v>
                </c:pt>
                <c:pt idx="3088">
                  <c:v>42347.708333333336</c:v>
                </c:pt>
                <c:pt idx="3089">
                  <c:v>42347.729166666664</c:v>
                </c:pt>
                <c:pt idx="3090">
                  <c:v>42347.75</c:v>
                </c:pt>
                <c:pt idx="3091">
                  <c:v>42347.770833333336</c:v>
                </c:pt>
                <c:pt idx="3092">
                  <c:v>42347.791666666664</c:v>
                </c:pt>
                <c:pt idx="3093">
                  <c:v>42347.8125</c:v>
                </c:pt>
                <c:pt idx="3094">
                  <c:v>42347.833333333336</c:v>
                </c:pt>
                <c:pt idx="3095">
                  <c:v>42347.854166666664</c:v>
                </c:pt>
                <c:pt idx="3096">
                  <c:v>42347.875</c:v>
                </c:pt>
                <c:pt idx="3097">
                  <c:v>42347.895833333336</c:v>
                </c:pt>
                <c:pt idx="3098">
                  <c:v>42347.916666666664</c:v>
                </c:pt>
                <c:pt idx="3099">
                  <c:v>42347.9375</c:v>
                </c:pt>
                <c:pt idx="3100">
                  <c:v>42347.958333333336</c:v>
                </c:pt>
                <c:pt idx="3101">
                  <c:v>42347.979166666664</c:v>
                </c:pt>
                <c:pt idx="3102">
                  <c:v>42348</c:v>
                </c:pt>
                <c:pt idx="3103">
                  <c:v>42348.020833333336</c:v>
                </c:pt>
                <c:pt idx="3104">
                  <c:v>42348.041666666664</c:v>
                </c:pt>
                <c:pt idx="3105">
                  <c:v>42348.0625</c:v>
                </c:pt>
                <c:pt idx="3106">
                  <c:v>42348.083333333336</c:v>
                </c:pt>
                <c:pt idx="3107">
                  <c:v>42348.104166666664</c:v>
                </c:pt>
                <c:pt idx="3108">
                  <c:v>42348.125</c:v>
                </c:pt>
                <c:pt idx="3109">
                  <c:v>42348.145833333336</c:v>
                </c:pt>
                <c:pt idx="3110">
                  <c:v>42348.166666666664</c:v>
                </c:pt>
                <c:pt idx="3111">
                  <c:v>42348.1875</c:v>
                </c:pt>
                <c:pt idx="3112">
                  <c:v>42348.208333333336</c:v>
                </c:pt>
                <c:pt idx="3113">
                  <c:v>42348.229166666664</c:v>
                </c:pt>
                <c:pt idx="3114">
                  <c:v>42348.25</c:v>
                </c:pt>
                <c:pt idx="3115">
                  <c:v>42348.270833333336</c:v>
                </c:pt>
                <c:pt idx="3116">
                  <c:v>42348.291666666664</c:v>
                </c:pt>
                <c:pt idx="3117">
                  <c:v>42348.3125</c:v>
                </c:pt>
                <c:pt idx="3118">
                  <c:v>42348.333333333336</c:v>
                </c:pt>
                <c:pt idx="3119">
                  <c:v>42348.354166666664</c:v>
                </c:pt>
                <c:pt idx="3120">
                  <c:v>42348.375</c:v>
                </c:pt>
                <c:pt idx="3121">
                  <c:v>42348.395833333336</c:v>
                </c:pt>
                <c:pt idx="3122">
                  <c:v>42348.416666666664</c:v>
                </c:pt>
                <c:pt idx="3123">
                  <c:v>42348.4375</c:v>
                </c:pt>
                <c:pt idx="3124">
                  <c:v>42348.458333333336</c:v>
                </c:pt>
                <c:pt idx="3125">
                  <c:v>42348.479166666664</c:v>
                </c:pt>
                <c:pt idx="3126">
                  <c:v>42348.5</c:v>
                </c:pt>
                <c:pt idx="3127">
                  <c:v>42348.520833333336</c:v>
                </c:pt>
                <c:pt idx="3128">
                  <c:v>42348.541666666664</c:v>
                </c:pt>
                <c:pt idx="3129">
                  <c:v>42348.5625</c:v>
                </c:pt>
                <c:pt idx="3130">
                  <c:v>42348.583333333336</c:v>
                </c:pt>
                <c:pt idx="3131">
                  <c:v>42348.604166666664</c:v>
                </c:pt>
                <c:pt idx="3132">
                  <c:v>42348.625</c:v>
                </c:pt>
                <c:pt idx="3133">
                  <c:v>42348.645833333336</c:v>
                </c:pt>
                <c:pt idx="3134">
                  <c:v>42348.666666666664</c:v>
                </c:pt>
                <c:pt idx="3135">
                  <c:v>42348.6875</c:v>
                </c:pt>
                <c:pt idx="3136">
                  <c:v>42348.708333333336</c:v>
                </c:pt>
                <c:pt idx="3137">
                  <c:v>42348.729166666664</c:v>
                </c:pt>
                <c:pt idx="3138">
                  <c:v>42348.75</c:v>
                </c:pt>
                <c:pt idx="3139">
                  <c:v>42348.770833333336</c:v>
                </c:pt>
                <c:pt idx="3140">
                  <c:v>42348.791666666664</c:v>
                </c:pt>
                <c:pt idx="3141">
                  <c:v>42348.8125</c:v>
                </c:pt>
                <c:pt idx="3142">
                  <c:v>42348.833333333336</c:v>
                </c:pt>
                <c:pt idx="3143">
                  <c:v>42348.854166666664</c:v>
                </c:pt>
                <c:pt idx="3144">
                  <c:v>42348.875</c:v>
                </c:pt>
                <c:pt idx="3145">
                  <c:v>42348.895833333336</c:v>
                </c:pt>
                <c:pt idx="3146">
                  <c:v>42348.916666666664</c:v>
                </c:pt>
                <c:pt idx="3147">
                  <c:v>42348.9375</c:v>
                </c:pt>
                <c:pt idx="3148">
                  <c:v>42348.958333333336</c:v>
                </c:pt>
                <c:pt idx="3149">
                  <c:v>42348.979166666664</c:v>
                </c:pt>
                <c:pt idx="3150">
                  <c:v>42349</c:v>
                </c:pt>
                <c:pt idx="3151">
                  <c:v>42349.020833333336</c:v>
                </c:pt>
                <c:pt idx="3152">
                  <c:v>42349.041666666664</c:v>
                </c:pt>
                <c:pt idx="3153">
                  <c:v>42349.0625</c:v>
                </c:pt>
                <c:pt idx="3154">
                  <c:v>42349.083333333336</c:v>
                </c:pt>
                <c:pt idx="3155">
                  <c:v>42349.104166666664</c:v>
                </c:pt>
                <c:pt idx="3156">
                  <c:v>42349.125</c:v>
                </c:pt>
                <c:pt idx="3157">
                  <c:v>42349.145833333336</c:v>
                </c:pt>
                <c:pt idx="3158">
                  <c:v>42349.166666666664</c:v>
                </c:pt>
                <c:pt idx="3159">
                  <c:v>42349.1875</c:v>
                </c:pt>
                <c:pt idx="3160">
                  <c:v>42349.208333333336</c:v>
                </c:pt>
                <c:pt idx="3161">
                  <c:v>42349.229166666664</c:v>
                </c:pt>
                <c:pt idx="3162">
                  <c:v>42349.25</c:v>
                </c:pt>
                <c:pt idx="3163">
                  <c:v>42349.270833333336</c:v>
                </c:pt>
                <c:pt idx="3164">
                  <c:v>42349.291666666664</c:v>
                </c:pt>
                <c:pt idx="3165">
                  <c:v>42349.3125</c:v>
                </c:pt>
                <c:pt idx="3166">
                  <c:v>42349.333333333336</c:v>
                </c:pt>
                <c:pt idx="3167">
                  <c:v>42349.354166666664</c:v>
                </c:pt>
                <c:pt idx="3168">
                  <c:v>42349.375</c:v>
                </c:pt>
                <c:pt idx="3169">
                  <c:v>42349.395833333336</c:v>
                </c:pt>
                <c:pt idx="3170">
                  <c:v>42349.416666666664</c:v>
                </c:pt>
                <c:pt idx="3171">
                  <c:v>42349.4375</c:v>
                </c:pt>
                <c:pt idx="3172">
                  <c:v>42349.458333333336</c:v>
                </c:pt>
                <c:pt idx="3173">
                  <c:v>42349.479166666664</c:v>
                </c:pt>
                <c:pt idx="3174">
                  <c:v>42349.5</c:v>
                </c:pt>
                <c:pt idx="3175">
                  <c:v>42349.520833333336</c:v>
                </c:pt>
                <c:pt idx="3176">
                  <c:v>42349.541666666664</c:v>
                </c:pt>
                <c:pt idx="3177">
                  <c:v>42349.5625</c:v>
                </c:pt>
                <c:pt idx="3178">
                  <c:v>42349.583333333336</c:v>
                </c:pt>
                <c:pt idx="3179">
                  <c:v>42349.604166666664</c:v>
                </c:pt>
                <c:pt idx="3180">
                  <c:v>42349.625</c:v>
                </c:pt>
                <c:pt idx="3181">
                  <c:v>42349.645833333336</c:v>
                </c:pt>
                <c:pt idx="3182">
                  <c:v>42349.666666666664</c:v>
                </c:pt>
                <c:pt idx="3183">
                  <c:v>42349.6875</c:v>
                </c:pt>
                <c:pt idx="3184">
                  <c:v>42349.708333333336</c:v>
                </c:pt>
                <c:pt idx="3185">
                  <c:v>42349.729166666664</c:v>
                </c:pt>
                <c:pt idx="3186">
                  <c:v>42349.75</c:v>
                </c:pt>
                <c:pt idx="3187">
                  <c:v>42349.770833333336</c:v>
                </c:pt>
                <c:pt idx="3188">
                  <c:v>42349.791666666664</c:v>
                </c:pt>
                <c:pt idx="3189">
                  <c:v>42349.8125</c:v>
                </c:pt>
                <c:pt idx="3190">
                  <c:v>42349.833333333336</c:v>
                </c:pt>
                <c:pt idx="3191">
                  <c:v>42349.854166666664</c:v>
                </c:pt>
                <c:pt idx="3192">
                  <c:v>42349.875</c:v>
                </c:pt>
                <c:pt idx="3193">
                  <c:v>42349.895833333336</c:v>
                </c:pt>
                <c:pt idx="3194">
                  <c:v>42349.916666666664</c:v>
                </c:pt>
                <c:pt idx="3195">
                  <c:v>42349.9375</c:v>
                </c:pt>
                <c:pt idx="3196">
                  <c:v>42349.958333333336</c:v>
                </c:pt>
                <c:pt idx="3197">
                  <c:v>42349.979166666664</c:v>
                </c:pt>
                <c:pt idx="3198">
                  <c:v>42350</c:v>
                </c:pt>
                <c:pt idx="3199">
                  <c:v>42350.020833333336</c:v>
                </c:pt>
                <c:pt idx="3200">
                  <c:v>42350.041666666664</c:v>
                </c:pt>
                <c:pt idx="3201">
                  <c:v>42350.0625</c:v>
                </c:pt>
                <c:pt idx="3202">
                  <c:v>42350.083333333336</c:v>
                </c:pt>
                <c:pt idx="3203">
                  <c:v>42350.104166666664</c:v>
                </c:pt>
                <c:pt idx="3204">
                  <c:v>42350.125</c:v>
                </c:pt>
                <c:pt idx="3205">
                  <c:v>42350.145833333336</c:v>
                </c:pt>
                <c:pt idx="3206">
                  <c:v>42350.166666666664</c:v>
                </c:pt>
                <c:pt idx="3207">
                  <c:v>42350.1875</c:v>
                </c:pt>
                <c:pt idx="3208">
                  <c:v>42350.208333333336</c:v>
                </c:pt>
                <c:pt idx="3209">
                  <c:v>42350.229166666664</c:v>
                </c:pt>
                <c:pt idx="3210">
                  <c:v>42350.25</c:v>
                </c:pt>
                <c:pt idx="3211">
                  <c:v>42350.270833333336</c:v>
                </c:pt>
                <c:pt idx="3212">
                  <c:v>42350.291666666664</c:v>
                </c:pt>
                <c:pt idx="3213">
                  <c:v>42350.3125</c:v>
                </c:pt>
                <c:pt idx="3214">
                  <c:v>42350.333333333336</c:v>
                </c:pt>
                <c:pt idx="3215">
                  <c:v>42350.354166666664</c:v>
                </c:pt>
                <c:pt idx="3216">
                  <c:v>42350.375</c:v>
                </c:pt>
                <c:pt idx="3217">
                  <c:v>42350.395833333336</c:v>
                </c:pt>
                <c:pt idx="3218">
                  <c:v>42350.416666666664</c:v>
                </c:pt>
                <c:pt idx="3219">
                  <c:v>42350.4375</c:v>
                </c:pt>
                <c:pt idx="3220">
                  <c:v>42350.458333333336</c:v>
                </c:pt>
                <c:pt idx="3221">
                  <c:v>42350.479166666664</c:v>
                </c:pt>
                <c:pt idx="3222">
                  <c:v>42350.5</c:v>
                </c:pt>
                <c:pt idx="3223">
                  <c:v>42350.520833333336</c:v>
                </c:pt>
                <c:pt idx="3224">
                  <c:v>42350.541666666664</c:v>
                </c:pt>
                <c:pt idx="3225">
                  <c:v>42350.5625</c:v>
                </c:pt>
                <c:pt idx="3226">
                  <c:v>42350.583333333336</c:v>
                </c:pt>
                <c:pt idx="3227">
                  <c:v>42350.604166666664</c:v>
                </c:pt>
                <c:pt idx="3228">
                  <c:v>42350.625</c:v>
                </c:pt>
                <c:pt idx="3229">
                  <c:v>42350.645833333336</c:v>
                </c:pt>
                <c:pt idx="3230">
                  <c:v>42350.666666666664</c:v>
                </c:pt>
                <c:pt idx="3231">
                  <c:v>42350.6875</c:v>
                </c:pt>
                <c:pt idx="3232">
                  <c:v>42350.708333333336</c:v>
                </c:pt>
                <c:pt idx="3233">
                  <c:v>42350.729166666664</c:v>
                </c:pt>
                <c:pt idx="3234">
                  <c:v>42350.75</c:v>
                </c:pt>
                <c:pt idx="3235">
                  <c:v>42350.770833333336</c:v>
                </c:pt>
                <c:pt idx="3236">
                  <c:v>42350.791666666664</c:v>
                </c:pt>
                <c:pt idx="3237">
                  <c:v>42350.8125</c:v>
                </c:pt>
                <c:pt idx="3238">
                  <c:v>42350.833333333336</c:v>
                </c:pt>
                <c:pt idx="3239">
                  <c:v>42350.854166666664</c:v>
                </c:pt>
                <c:pt idx="3240">
                  <c:v>42350.875</c:v>
                </c:pt>
                <c:pt idx="3241">
                  <c:v>42350.895833333336</c:v>
                </c:pt>
                <c:pt idx="3242">
                  <c:v>42350.916666666664</c:v>
                </c:pt>
                <c:pt idx="3243">
                  <c:v>42350.9375</c:v>
                </c:pt>
                <c:pt idx="3244">
                  <c:v>42350.958333333336</c:v>
                </c:pt>
                <c:pt idx="3245">
                  <c:v>42350.979166666664</c:v>
                </c:pt>
                <c:pt idx="3246">
                  <c:v>42351</c:v>
                </c:pt>
                <c:pt idx="3247">
                  <c:v>42351.020833333336</c:v>
                </c:pt>
                <c:pt idx="3248">
                  <c:v>42351.041666666664</c:v>
                </c:pt>
                <c:pt idx="3249">
                  <c:v>42351.0625</c:v>
                </c:pt>
                <c:pt idx="3250">
                  <c:v>42351.083333333336</c:v>
                </c:pt>
                <c:pt idx="3251">
                  <c:v>42351.104166666664</c:v>
                </c:pt>
                <c:pt idx="3252">
                  <c:v>42351.125</c:v>
                </c:pt>
                <c:pt idx="3253">
                  <c:v>42351.145833333336</c:v>
                </c:pt>
                <c:pt idx="3254">
                  <c:v>42351.166666666664</c:v>
                </c:pt>
                <c:pt idx="3255">
                  <c:v>42351.1875</c:v>
                </c:pt>
                <c:pt idx="3256">
                  <c:v>42351.208333333336</c:v>
                </c:pt>
                <c:pt idx="3257">
                  <c:v>42351.229166666664</c:v>
                </c:pt>
                <c:pt idx="3258">
                  <c:v>42351.25</c:v>
                </c:pt>
                <c:pt idx="3259">
                  <c:v>42351.270833333336</c:v>
                </c:pt>
                <c:pt idx="3260">
                  <c:v>42351.291666666664</c:v>
                </c:pt>
                <c:pt idx="3261">
                  <c:v>42351.3125</c:v>
                </c:pt>
                <c:pt idx="3262">
                  <c:v>42351.333333333336</c:v>
                </c:pt>
                <c:pt idx="3263">
                  <c:v>42351.354166666664</c:v>
                </c:pt>
                <c:pt idx="3264">
                  <c:v>42351.375</c:v>
                </c:pt>
                <c:pt idx="3265">
                  <c:v>42351.395833333336</c:v>
                </c:pt>
                <c:pt idx="3266">
                  <c:v>42351.416666666664</c:v>
                </c:pt>
                <c:pt idx="3267">
                  <c:v>42351.4375</c:v>
                </c:pt>
                <c:pt idx="3268">
                  <c:v>42351.458333333336</c:v>
                </c:pt>
                <c:pt idx="3269">
                  <c:v>42351.479166666664</c:v>
                </c:pt>
                <c:pt idx="3270">
                  <c:v>42351.5</c:v>
                </c:pt>
                <c:pt idx="3271">
                  <c:v>42351.520833333336</c:v>
                </c:pt>
                <c:pt idx="3272">
                  <c:v>42351.541666666664</c:v>
                </c:pt>
                <c:pt idx="3273">
                  <c:v>42351.5625</c:v>
                </c:pt>
                <c:pt idx="3274">
                  <c:v>42351.583333333336</c:v>
                </c:pt>
                <c:pt idx="3275">
                  <c:v>42351.604166666664</c:v>
                </c:pt>
                <c:pt idx="3276">
                  <c:v>42351.625</c:v>
                </c:pt>
                <c:pt idx="3277">
                  <c:v>42351.645833333336</c:v>
                </c:pt>
                <c:pt idx="3278">
                  <c:v>42351.666666666664</c:v>
                </c:pt>
                <c:pt idx="3279">
                  <c:v>42351.6875</c:v>
                </c:pt>
                <c:pt idx="3280">
                  <c:v>42351.708333333336</c:v>
                </c:pt>
                <c:pt idx="3281">
                  <c:v>42351.729166666664</c:v>
                </c:pt>
                <c:pt idx="3282">
                  <c:v>42351.75</c:v>
                </c:pt>
                <c:pt idx="3283">
                  <c:v>42351.770833333336</c:v>
                </c:pt>
                <c:pt idx="3284">
                  <c:v>42351.791666666664</c:v>
                </c:pt>
                <c:pt idx="3285">
                  <c:v>42351.8125</c:v>
                </c:pt>
                <c:pt idx="3286">
                  <c:v>42351.833333333336</c:v>
                </c:pt>
                <c:pt idx="3287">
                  <c:v>42351.854166666664</c:v>
                </c:pt>
                <c:pt idx="3288">
                  <c:v>42351.875</c:v>
                </c:pt>
                <c:pt idx="3289">
                  <c:v>42351.895833333336</c:v>
                </c:pt>
                <c:pt idx="3290">
                  <c:v>42351.916666666664</c:v>
                </c:pt>
                <c:pt idx="3291">
                  <c:v>42351.9375</c:v>
                </c:pt>
                <c:pt idx="3292">
                  <c:v>42351.958333333336</c:v>
                </c:pt>
                <c:pt idx="3293">
                  <c:v>42351.979166666664</c:v>
                </c:pt>
                <c:pt idx="3294">
                  <c:v>42352</c:v>
                </c:pt>
                <c:pt idx="3295">
                  <c:v>42352.020833333336</c:v>
                </c:pt>
                <c:pt idx="3296">
                  <c:v>42352.041666666664</c:v>
                </c:pt>
                <c:pt idx="3297">
                  <c:v>42352.0625</c:v>
                </c:pt>
                <c:pt idx="3298">
                  <c:v>42352.083333333336</c:v>
                </c:pt>
                <c:pt idx="3299">
                  <c:v>42352.104166666664</c:v>
                </c:pt>
                <c:pt idx="3300">
                  <c:v>42352.125</c:v>
                </c:pt>
                <c:pt idx="3301">
                  <c:v>42352.145833333336</c:v>
                </c:pt>
                <c:pt idx="3302">
                  <c:v>42352.166666666664</c:v>
                </c:pt>
                <c:pt idx="3303">
                  <c:v>42352.1875</c:v>
                </c:pt>
                <c:pt idx="3304">
                  <c:v>42352.208333333336</c:v>
                </c:pt>
                <c:pt idx="3305">
                  <c:v>42352.229166666664</c:v>
                </c:pt>
                <c:pt idx="3306">
                  <c:v>42352.25</c:v>
                </c:pt>
                <c:pt idx="3307">
                  <c:v>42352.270833333336</c:v>
                </c:pt>
                <c:pt idx="3308">
                  <c:v>42352.291666666664</c:v>
                </c:pt>
                <c:pt idx="3309">
                  <c:v>42352.3125</c:v>
                </c:pt>
                <c:pt idx="3310">
                  <c:v>42352.333333333336</c:v>
                </c:pt>
                <c:pt idx="3311">
                  <c:v>42352.354166666664</c:v>
                </c:pt>
                <c:pt idx="3312">
                  <c:v>42352.375</c:v>
                </c:pt>
                <c:pt idx="3313">
                  <c:v>42352.395833333336</c:v>
                </c:pt>
                <c:pt idx="3314">
                  <c:v>42352.416666666664</c:v>
                </c:pt>
                <c:pt idx="3315">
                  <c:v>42352.4375</c:v>
                </c:pt>
                <c:pt idx="3316">
                  <c:v>42352.458333333336</c:v>
                </c:pt>
                <c:pt idx="3317">
                  <c:v>42352.479166666664</c:v>
                </c:pt>
                <c:pt idx="3318">
                  <c:v>42352.5</c:v>
                </c:pt>
                <c:pt idx="3319">
                  <c:v>42352.520833333336</c:v>
                </c:pt>
                <c:pt idx="3320">
                  <c:v>42352.541666666664</c:v>
                </c:pt>
                <c:pt idx="3321">
                  <c:v>42352.5625</c:v>
                </c:pt>
                <c:pt idx="3322">
                  <c:v>42352.583333333336</c:v>
                </c:pt>
                <c:pt idx="3323">
                  <c:v>42352.604166666664</c:v>
                </c:pt>
                <c:pt idx="3324">
                  <c:v>42352.625</c:v>
                </c:pt>
                <c:pt idx="3325">
                  <c:v>42352.645833333336</c:v>
                </c:pt>
                <c:pt idx="3326">
                  <c:v>42352.666666666664</c:v>
                </c:pt>
                <c:pt idx="3327">
                  <c:v>42352.6875</c:v>
                </c:pt>
                <c:pt idx="3328">
                  <c:v>42352.708333333336</c:v>
                </c:pt>
                <c:pt idx="3329">
                  <c:v>42352.729166666664</c:v>
                </c:pt>
                <c:pt idx="3330">
                  <c:v>42352.75</c:v>
                </c:pt>
                <c:pt idx="3331">
                  <c:v>42352.770833333336</c:v>
                </c:pt>
                <c:pt idx="3332">
                  <c:v>42352.791666666664</c:v>
                </c:pt>
                <c:pt idx="3333">
                  <c:v>42352.8125</c:v>
                </c:pt>
                <c:pt idx="3334">
                  <c:v>42352.833333333336</c:v>
                </c:pt>
                <c:pt idx="3335">
                  <c:v>42352.854166666664</c:v>
                </c:pt>
                <c:pt idx="3336">
                  <c:v>42352.875</c:v>
                </c:pt>
                <c:pt idx="3337">
                  <c:v>42352.895833333336</c:v>
                </c:pt>
                <c:pt idx="3338">
                  <c:v>42352.916666666664</c:v>
                </c:pt>
                <c:pt idx="3339">
                  <c:v>42352.9375</c:v>
                </c:pt>
                <c:pt idx="3340">
                  <c:v>42352.958333333336</c:v>
                </c:pt>
                <c:pt idx="3341">
                  <c:v>42352.979166666664</c:v>
                </c:pt>
                <c:pt idx="3342">
                  <c:v>42353</c:v>
                </c:pt>
                <c:pt idx="3343">
                  <c:v>42353.020833333336</c:v>
                </c:pt>
                <c:pt idx="3344">
                  <c:v>42353.041666666664</c:v>
                </c:pt>
                <c:pt idx="3345">
                  <c:v>42353.0625</c:v>
                </c:pt>
                <c:pt idx="3346">
                  <c:v>42353.083333333336</c:v>
                </c:pt>
                <c:pt idx="3347">
                  <c:v>42353.104166666664</c:v>
                </c:pt>
                <c:pt idx="3348">
                  <c:v>42353.125</c:v>
                </c:pt>
                <c:pt idx="3349">
                  <c:v>42353.145833333336</c:v>
                </c:pt>
                <c:pt idx="3350">
                  <c:v>42353.166666666664</c:v>
                </c:pt>
                <c:pt idx="3351">
                  <c:v>42353.1875</c:v>
                </c:pt>
                <c:pt idx="3352">
                  <c:v>42353.208333333336</c:v>
                </c:pt>
                <c:pt idx="3353">
                  <c:v>42353.229166666664</c:v>
                </c:pt>
                <c:pt idx="3354">
                  <c:v>42353.25</c:v>
                </c:pt>
                <c:pt idx="3355">
                  <c:v>42353.270833333336</c:v>
                </c:pt>
                <c:pt idx="3356">
                  <c:v>42353.291666666664</c:v>
                </c:pt>
                <c:pt idx="3357">
                  <c:v>42353.3125</c:v>
                </c:pt>
                <c:pt idx="3358">
                  <c:v>42353.333333333336</c:v>
                </c:pt>
                <c:pt idx="3359">
                  <c:v>42353.354166666664</c:v>
                </c:pt>
                <c:pt idx="3360">
                  <c:v>42353.375</c:v>
                </c:pt>
                <c:pt idx="3361">
                  <c:v>42353.395833333336</c:v>
                </c:pt>
                <c:pt idx="3362">
                  <c:v>42353.416666666664</c:v>
                </c:pt>
                <c:pt idx="3363">
                  <c:v>42353.4375</c:v>
                </c:pt>
                <c:pt idx="3364">
                  <c:v>42353.458333333336</c:v>
                </c:pt>
                <c:pt idx="3365">
                  <c:v>42353.479166666664</c:v>
                </c:pt>
                <c:pt idx="3366">
                  <c:v>42353.5</c:v>
                </c:pt>
                <c:pt idx="3367">
                  <c:v>42353.520833333336</c:v>
                </c:pt>
                <c:pt idx="3368">
                  <c:v>42353.541666666664</c:v>
                </c:pt>
                <c:pt idx="3369">
                  <c:v>42353.5625</c:v>
                </c:pt>
                <c:pt idx="3370">
                  <c:v>42353.583333333336</c:v>
                </c:pt>
                <c:pt idx="3371">
                  <c:v>42353.604166666664</c:v>
                </c:pt>
                <c:pt idx="3372">
                  <c:v>42353.625</c:v>
                </c:pt>
                <c:pt idx="3373">
                  <c:v>42353.645833333336</c:v>
                </c:pt>
                <c:pt idx="3374">
                  <c:v>42353.666666666664</c:v>
                </c:pt>
                <c:pt idx="3375">
                  <c:v>42353.6875</c:v>
                </c:pt>
                <c:pt idx="3376">
                  <c:v>42353.708333333336</c:v>
                </c:pt>
                <c:pt idx="3377">
                  <c:v>42353.729166666664</c:v>
                </c:pt>
                <c:pt idx="3378">
                  <c:v>42353.75</c:v>
                </c:pt>
                <c:pt idx="3379">
                  <c:v>42353.770833333336</c:v>
                </c:pt>
                <c:pt idx="3380">
                  <c:v>42353.791666666664</c:v>
                </c:pt>
                <c:pt idx="3381">
                  <c:v>42353.8125</c:v>
                </c:pt>
                <c:pt idx="3382">
                  <c:v>42353.833333333336</c:v>
                </c:pt>
                <c:pt idx="3383">
                  <c:v>42353.854166666664</c:v>
                </c:pt>
                <c:pt idx="3384">
                  <c:v>42353.875</c:v>
                </c:pt>
                <c:pt idx="3385">
                  <c:v>42353.895833333336</c:v>
                </c:pt>
                <c:pt idx="3386">
                  <c:v>42353.916666666664</c:v>
                </c:pt>
                <c:pt idx="3387">
                  <c:v>42353.9375</c:v>
                </c:pt>
                <c:pt idx="3388">
                  <c:v>42353.958333333336</c:v>
                </c:pt>
                <c:pt idx="3389">
                  <c:v>42353.979166666664</c:v>
                </c:pt>
                <c:pt idx="3390">
                  <c:v>42354</c:v>
                </c:pt>
                <c:pt idx="3391">
                  <c:v>42354.020833333336</c:v>
                </c:pt>
                <c:pt idx="3392">
                  <c:v>42354.041666666664</c:v>
                </c:pt>
                <c:pt idx="3393">
                  <c:v>42354.0625</c:v>
                </c:pt>
                <c:pt idx="3394">
                  <c:v>42354.083333333336</c:v>
                </c:pt>
                <c:pt idx="3395">
                  <c:v>42354.104166666664</c:v>
                </c:pt>
                <c:pt idx="3396">
                  <c:v>42354.125</c:v>
                </c:pt>
                <c:pt idx="3397">
                  <c:v>42354.145833333336</c:v>
                </c:pt>
                <c:pt idx="3398">
                  <c:v>42354.166666666664</c:v>
                </c:pt>
                <c:pt idx="3399">
                  <c:v>42354.1875</c:v>
                </c:pt>
                <c:pt idx="3400">
                  <c:v>42354.208333333336</c:v>
                </c:pt>
                <c:pt idx="3401">
                  <c:v>42354.229166666664</c:v>
                </c:pt>
                <c:pt idx="3402">
                  <c:v>42354.25</c:v>
                </c:pt>
                <c:pt idx="3403">
                  <c:v>42354.270833333336</c:v>
                </c:pt>
                <c:pt idx="3404">
                  <c:v>42354.291666666664</c:v>
                </c:pt>
                <c:pt idx="3405">
                  <c:v>42354.3125</c:v>
                </c:pt>
                <c:pt idx="3406">
                  <c:v>42354.333333333336</c:v>
                </c:pt>
                <c:pt idx="3407">
                  <c:v>42354.354166666664</c:v>
                </c:pt>
                <c:pt idx="3408">
                  <c:v>42354.375</c:v>
                </c:pt>
                <c:pt idx="3409">
                  <c:v>42354.395833333336</c:v>
                </c:pt>
                <c:pt idx="3410">
                  <c:v>42354.416666666664</c:v>
                </c:pt>
                <c:pt idx="3411">
                  <c:v>42354.4375</c:v>
                </c:pt>
                <c:pt idx="3412">
                  <c:v>42354.458333333336</c:v>
                </c:pt>
                <c:pt idx="3413">
                  <c:v>42354.479166666664</c:v>
                </c:pt>
                <c:pt idx="3414">
                  <c:v>42354.5</c:v>
                </c:pt>
                <c:pt idx="3415">
                  <c:v>42354.520833333336</c:v>
                </c:pt>
                <c:pt idx="3416">
                  <c:v>42354.541666666664</c:v>
                </c:pt>
                <c:pt idx="3417">
                  <c:v>42354.5625</c:v>
                </c:pt>
                <c:pt idx="3418">
                  <c:v>42354.583333333336</c:v>
                </c:pt>
                <c:pt idx="3419">
                  <c:v>42354.604166666664</c:v>
                </c:pt>
                <c:pt idx="3420">
                  <c:v>42354.625</c:v>
                </c:pt>
                <c:pt idx="3421">
                  <c:v>42354.645833333336</c:v>
                </c:pt>
                <c:pt idx="3422">
                  <c:v>42354.666666666664</c:v>
                </c:pt>
                <c:pt idx="3423">
                  <c:v>42354.6875</c:v>
                </c:pt>
                <c:pt idx="3424">
                  <c:v>42354.708333333336</c:v>
                </c:pt>
                <c:pt idx="3425">
                  <c:v>42354.729166666664</c:v>
                </c:pt>
                <c:pt idx="3426">
                  <c:v>42354.75</c:v>
                </c:pt>
                <c:pt idx="3427">
                  <c:v>42354.770833333336</c:v>
                </c:pt>
                <c:pt idx="3428">
                  <c:v>42354.791666666664</c:v>
                </c:pt>
                <c:pt idx="3429">
                  <c:v>42354.8125</c:v>
                </c:pt>
                <c:pt idx="3430">
                  <c:v>42354.833333333336</c:v>
                </c:pt>
                <c:pt idx="3431">
                  <c:v>42354.854166666664</c:v>
                </c:pt>
                <c:pt idx="3432">
                  <c:v>42354.875</c:v>
                </c:pt>
                <c:pt idx="3433">
                  <c:v>42354.895833333336</c:v>
                </c:pt>
                <c:pt idx="3434">
                  <c:v>42354.916666666664</c:v>
                </c:pt>
                <c:pt idx="3435">
                  <c:v>42354.9375</c:v>
                </c:pt>
                <c:pt idx="3436">
                  <c:v>42354.958333333336</c:v>
                </c:pt>
                <c:pt idx="3437">
                  <c:v>42354.979166666664</c:v>
                </c:pt>
                <c:pt idx="3438">
                  <c:v>42355</c:v>
                </c:pt>
                <c:pt idx="3439">
                  <c:v>42355.020833333336</c:v>
                </c:pt>
                <c:pt idx="3440">
                  <c:v>42355.041666666664</c:v>
                </c:pt>
                <c:pt idx="3441">
                  <c:v>42355.0625</c:v>
                </c:pt>
                <c:pt idx="3442">
                  <c:v>42355.083333333336</c:v>
                </c:pt>
                <c:pt idx="3443">
                  <c:v>42355.104166666664</c:v>
                </c:pt>
                <c:pt idx="3444">
                  <c:v>42355.125</c:v>
                </c:pt>
                <c:pt idx="3445">
                  <c:v>42355.145833333336</c:v>
                </c:pt>
                <c:pt idx="3446">
                  <c:v>42355.166666666664</c:v>
                </c:pt>
                <c:pt idx="3447">
                  <c:v>42355.1875</c:v>
                </c:pt>
                <c:pt idx="3448">
                  <c:v>42355.208333333336</c:v>
                </c:pt>
                <c:pt idx="3449">
                  <c:v>42355.229166666664</c:v>
                </c:pt>
                <c:pt idx="3450">
                  <c:v>42355.25</c:v>
                </c:pt>
                <c:pt idx="3451">
                  <c:v>42355.270833333336</c:v>
                </c:pt>
                <c:pt idx="3452">
                  <c:v>42355.291666666664</c:v>
                </c:pt>
                <c:pt idx="3453">
                  <c:v>42355.3125</c:v>
                </c:pt>
                <c:pt idx="3454">
                  <c:v>42355.333333333336</c:v>
                </c:pt>
                <c:pt idx="3455">
                  <c:v>42355.354166666664</c:v>
                </c:pt>
                <c:pt idx="3456">
                  <c:v>42355.375</c:v>
                </c:pt>
                <c:pt idx="3457">
                  <c:v>42355.395833333336</c:v>
                </c:pt>
                <c:pt idx="3458">
                  <c:v>42355.416666666664</c:v>
                </c:pt>
                <c:pt idx="3459">
                  <c:v>42355.4375</c:v>
                </c:pt>
                <c:pt idx="3460">
                  <c:v>42355.458333333336</c:v>
                </c:pt>
                <c:pt idx="3461">
                  <c:v>42355.479166666664</c:v>
                </c:pt>
                <c:pt idx="3462">
                  <c:v>42355.5</c:v>
                </c:pt>
                <c:pt idx="3463">
                  <c:v>42355.520833333336</c:v>
                </c:pt>
                <c:pt idx="3464">
                  <c:v>42355.541666666664</c:v>
                </c:pt>
                <c:pt idx="3465">
                  <c:v>42355.5625</c:v>
                </c:pt>
                <c:pt idx="3466">
                  <c:v>42355.583333333336</c:v>
                </c:pt>
                <c:pt idx="3467">
                  <c:v>42355.604166666664</c:v>
                </c:pt>
                <c:pt idx="3468">
                  <c:v>42355.625</c:v>
                </c:pt>
                <c:pt idx="3469">
                  <c:v>42355.645833333336</c:v>
                </c:pt>
                <c:pt idx="3470">
                  <c:v>42355.666666666664</c:v>
                </c:pt>
                <c:pt idx="3471">
                  <c:v>42355.6875</c:v>
                </c:pt>
                <c:pt idx="3472">
                  <c:v>42355.708333333336</c:v>
                </c:pt>
                <c:pt idx="3473">
                  <c:v>42355.729166666664</c:v>
                </c:pt>
                <c:pt idx="3474">
                  <c:v>42355.75</c:v>
                </c:pt>
                <c:pt idx="3475">
                  <c:v>42355.770833333336</c:v>
                </c:pt>
                <c:pt idx="3476">
                  <c:v>42355.791666666664</c:v>
                </c:pt>
                <c:pt idx="3477">
                  <c:v>42355.8125</c:v>
                </c:pt>
                <c:pt idx="3478">
                  <c:v>42355.833333333336</c:v>
                </c:pt>
                <c:pt idx="3479">
                  <c:v>42355.854166666664</c:v>
                </c:pt>
                <c:pt idx="3480">
                  <c:v>42355.875</c:v>
                </c:pt>
                <c:pt idx="3481">
                  <c:v>42355.895833333336</c:v>
                </c:pt>
                <c:pt idx="3482">
                  <c:v>42355.916666666664</c:v>
                </c:pt>
                <c:pt idx="3483">
                  <c:v>42355.9375</c:v>
                </c:pt>
                <c:pt idx="3484">
                  <c:v>42355.958333333336</c:v>
                </c:pt>
                <c:pt idx="3485">
                  <c:v>42355.979166666664</c:v>
                </c:pt>
                <c:pt idx="3486">
                  <c:v>42356</c:v>
                </c:pt>
                <c:pt idx="3487">
                  <c:v>42356.020833333336</c:v>
                </c:pt>
                <c:pt idx="3488">
                  <c:v>42356.041666666664</c:v>
                </c:pt>
                <c:pt idx="3489">
                  <c:v>42356.0625</c:v>
                </c:pt>
                <c:pt idx="3490">
                  <c:v>42356.083333333336</c:v>
                </c:pt>
                <c:pt idx="3491">
                  <c:v>42356.104166666664</c:v>
                </c:pt>
                <c:pt idx="3492">
                  <c:v>42356.125</c:v>
                </c:pt>
                <c:pt idx="3493">
                  <c:v>42356.145833333336</c:v>
                </c:pt>
                <c:pt idx="3494">
                  <c:v>42356.166666666664</c:v>
                </c:pt>
                <c:pt idx="3495">
                  <c:v>42356.1875</c:v>
                </c:pt>
                <c:pt idx="3496">
                  <c:v>42356.208333333336</c:v>
                </c:pt>
                <c:pt idx="3497">
                  <c:v>42356.229166666664</c:v>
                </c:pt>
                <c:pt idx="3498">
                  <c:v>42356.25</c:v>
                </c:pt>
                <c:pt idx="3499">
                  <c:v>42356.270833333336</c:v>
                </c:pt>
                <c:pt idx="3500">
                  <c:v>42356.291666666664</c:v>
                </c:pt>
                <c:pt idx="3501">
                  <c:v>42356.3125</c:v>
                </c:pt>
                <c:pt idx="3502">
                  <c:v>42356.333333333336</c:v>
                </c:pt>
                <c:pt idx="3503">
                  <c:v>42356.354166666664</c:v>
                </c:pt>
                <c:pt idx="3504">
                  <c:v>42356.375</c:v>
                </c:pt>
                <c:pt idx="3505">
                  <c:v>42356.395833333336</c:v>
                </c:pt>
                <c:pt idx="3506">
                  <c:v>42356.416666666664</c:v>
                </c:pt>
                <c:pt idx="3507">
                  <c:v>42356.4375</c:v>
                </c:pt>
                <c:pt idx="3508">
                  <c:v>42356.458333333336</c:v>
                </c:pt>
                <c:pt idx="3509">
                  <c:v>42356.479166666664</c:v>
                </c:pt>
                <c:pt idx="3510">
                  <c:v>42356.5</c:v>
                </c:pt>
                <c:pt idx="3511">
                  <c:v>42356.520833333336</c:v>
                </c:pt>
                <c:pt idx="3512">
                  <c:v>42356.541666666664</c:v>
                </c:pt>
                <c:pt idx="3513">
                  <c:v>42356.5625</c:v>
                </c:pt>
                <c:pt idx="3514">
                  <c:v>42356.583333333336</c:v>
                </c:pt>
                <c:pt idx="3515">
                  <c:v>42356.604166666664</c:v>
                </c:pt>
                <c:pt idx="3516">
                  <c:v>42356.625</c:v>
                </c:pt>
                <c:pt idx="3517">
                  <c:v>42356.645833333336</c:v>
                </c:pt>
                <c:pt idx="3518">
                  <c:v>42356.666666666664</c:v>
                </c:pt>
                <c:pt idx="3519">
                  <c:v>42356.6875</c:v>
                </c:pt>
                <c:pt idx="3520">
                  <c:v>42356.708333333336</c:v>
                </c:pt>
                <c:pt idx="3521">
                  <c:v>42356.729166666664</c:v>
                </c:pt>
                <c:pt idx="3522">
                  <c:v>42356.75</c:v>
                </c:pt>
                <c:pt idx="3523">
                  <c:v>42356.770833333336</c:v>
                </c:pt>
                <c:pt idx="3524">
                  <c:v>42356.791666666664</c:v>
                </c:pt>
                <c:pt idx="3525">
                  <c:v>42356.8125</c:v>
                </c:pt>
                <c:pt idx="3526">
                  <c:v>42356.833333333336</c:v>
                </c:pt>
                <c:pt idx="3527">
                  <c:v>42356.854166666664</c:v>
                </c:pt>
                <c:pt idx="3528">
                  <c:v>42356.875</c:v>
                </c:pt>
                <c:pt idx="3529">
                  <c:v>42356.895833333336</c:v>
                </c:pt>
                <c:pt idx="3530">
                  <c:v>42356.916666666664</c:v>
                </c:pt>
                <c:pt idx="3531">
                  <c:v>42356.9375</c:v>
                </c:pt>
                <c:pt idx="3532">
                  <c:v>42356.958333333336</c:v>
                </c:pt>
                <c:pt idx="3533">
                  <c:v>42356.979166666664</c:v>
                </c:pt>
                <c:pt idx="3534">
                  <c:v>42357</c:v>
                </c:pt>
                <c:pt idx="3535">
                  <c:v>42357.020833333336</c:v>
                </c:pt>
                <c:pt idx="3536">
                  <c:v>42357.041666666664</c:v>
                </c:pt>
                <c:pt idx="3537">
                  <c:v>42357.0625</c:v>
                </c:pt>
                <c:pt idx="3538">
                  <c:v>42357.083333333336</c:v>
                </c:pt>
                <c:pt idx="3539">
                  <c:v>42357.104166666664</c:v>
                </c:pt>
                <c:pt idx="3540">
                  <c:v>42357.125</c:v>
                </c:pt>
                <c:pt idx="3541">
                  <c:v>42357.145833333336</c:v>
                </c:pt>
                <c:pt idx="3542">
                  <c:v>42357.166666666664</c:v>
                </c:pt>
                <c:pt idx="3543">
                  <c:v>42357.1875</c:v>
                </c:pt>
                <c:pt idx="3544">
                  <c:v>42357.208333333336</c:v>
                </c:pt>
                <c:pt idx="3545">
                  <c:v>42357.229166666664</c:v>
                </c:pt>
                <c:pt idx="3546">
                  <c:v>42357.25</c:v>
                </c:pt>
                <c:pt idx="3547">
                  <c:v>42357.270833333336</c:v>
                </c:pt>
                <c:pt idx="3548">
                  <c:v>42357.291666666664</c:v>
                </c:pt>
                <c:pt idx="3549">
                  <c:v>42357.3125</c:v>
                </c:pt>
                <c:pt idx="3550">
                  <c:v>42357.333333333336</c:v>
                </c:pt>
                <c:pt idx="3551">
                  <c:v>42357.354166666664</c:v>
                </c:pt>
                <c:pt idx="3552">
                  <c:v>42357.375</c:v>
                </c:pt>
                <c:pt idx="3553">
                  <c:v>42357.395833333336</c:v>
                </c:pt>
                <c:pt idx="3554">
                  <c:v>42357.416666666664</c:v>
                </c:pt>
                <c:pt idx="3555">
                  <c:v>42357.4375</c:v>
                </c:pt>
                <c:pt idx="3556">
                  <c:v>42357.458333333336</c:v>
                </c:pt>
                <c:pt idx="3557">
                  <c:v>42357.479166666664</c:v>
                </c:pt>
                <c:pt idx="3558">
                  <c:v>42357.5</c:v>
                </c:pt>
                <c:pt idx="3559">
                  <c:v>42357.520833333336</c:v>
                </c:pt>
                <c:pt idx="3560">
                  <c:v>42357.541666666664</c:v>
                </c:pt>
                <c:pt idx="3561">
                  <c:v>42357.5625</c:v>
                </c:pt>
                <c:pt idx="3562">
                  <c:v>42357.583333333336</c:v>
                </c:pt>
                <c:pt idx="3563">
                  <c:v>42357.604166666664</c:v>
                </c:pt>
                <c:pt idx="3564">
                  <c:v>42357.625</c:v>
                </c:pt>
                <c:pt idx="3565">
                  <c:v>42357.645833333336</c:v>
                </c:pt>
                <c:pt idx="3566">
                  <c:v>42357.666666666664</c:v>
                </c:pt>
                <c:pt idx="3567">
                  <c:v>42357.6875</c:v>
                </c:pt>
                <c:pt idx="3568">
                  <c:v>42357.708333333336</c:v>
                </c:pt>
                <c:pt idx="3569">
                  <c:v>42357.729166666664</c:v>
                </c:pt>
                <c:pt idx="3570">
                  <c:v>42357.75</c:v>
                </c:pt>
                <c:pt idx="3571">
                  <c:v>42357.770833333336</c:v>
                </c:pt>
                <c:pt idx="3572">
                  <c:v>42357.791666666664</c:v>
                </c:pt>
                <c:pt idx="3573">
                  <c:v>42357.8125</c:v>
                </c:pt>
                <c:pt idx="3574">
                  <c:v>42357.833333333336</c:v>
                </c:pt>
                <c:pt idx="3575">
                  <c:v>42357.854166666664</c:v>
                </c:pt>
                <c:pt idx="3576">
                  <c:v>42357.875</c:v>
                </c:pt>
                <c:pt idx="3577">
                  <c:v>42357.895833333336</c:v>
                </c:pt>
                <c:pt idx="3578">
                  <c:v>42357.916666666664</c:v>
                </c:pt>
                <c:pt idx="3579">
                  <c:v>42357.9375</c:v>
                </c:pt>
                <c:pt idx="3580">
                  <c:v>42357.958333333336</c:v>
                </c:pt>
                <c:pt idx="3581">
                  <c:v>42357.979166666664</c:v>
                </c:pt>
                <c:pt idx="3582">
                  <c:v>42358</c:v>
                </c:pt>
                <c:pt idx="3583">
                  <c:v>42358.020833333336</c:v>
                </c:pt>
                <c:pt idx="3584">
                  <c:v>42358.041666666664</c:v>
                </c:pt>
                <c:pt idx="3585">
                  <c:v>42358.0625</c:v>
                </c:pt>
                <c:pt idx="3586">
                  <c:v>42358.083333333336</c:v>
                </c:pt>
                <c:pt idx="3587">
                  <c:v>42358.104166666664</c:v>
                </c:pt>
                <c:pt idx="3588">
                  <c:v>42358.125</c:v>
                </c:pt>
                <c:pt idx="3589">
                  <c:v>42358.145833333336</c:v>
                </c:pt>
                <c:pt idx="3590">
                  <c:v>42358.166666666664</c:v>
                </c:pt>
                <c:pt idx="3591">
                  <c:v>42358.1875</c:v>
                </c:pt>
                <c:pt idx="3592">
                  <c:v>42358.208333333336</c:v>
                </c:pt>
                <c:pt idx="3593">
                  <c:v>42358.229166666664</c:v>
                </c:pt>
                <c:pt idx="3594">
                  <c:v>42358.25</c:v>
                </c:pt>
                <c:pt idx="3595">
                  <c:v>42358.270833333336</c:v>
                </c:pt>
                <c:pt idx="3596">
                  <c:v>42358.291666666664</c:v>
                </c:pt>
                <c:pt idx="3597">
                  <c:v>42358.3125</c:v>
                </c:pt>
                <c:pt idx="3598">
                  <c:v>42358.333333333336</c:v>
                </c:pt>
                <c:pt idx="3599">
                  <c:v>42358.354166666664</c:v>
                </c:pt>
                <c:pt idx="3600">
                  <c:v>42358.375</c:v>
                </c:pt>
                <c:pt idx="3601">
                  <c:v>42358.395833333336</c:v>
                </c:pt>
                <c:pt idx="3602">
                  <c:v>42358.416666666664</c:v>
                </c:pt>
                <c:pt idx="3603">
                  <c:v>42358.4375</c:v>
                </c:pt>
                <c:pt idx="3604">
                  <c:v>42358.458333333336</c:v>
                </c:pt>
                <c:pt idx="3605">
                  <c:v>42358.479166666664</c:v>
                </c:pt>
                <c:pt idx="3606">
                  <c:v>42358.5</c:v>
                </c:pt>
                <c:pt idx="3607">
                  <c:v>42358.520833333336</c:v>
                </c:pt>
                <c:pt idx="3608">
                  <c:v>42358.541666666664</c:v>
                </c:pt>
                <c:pt idx="3609">
                  <c:v>42358.5625</c:v>
                </c:pt>
                <c:pt idx="3610">
                  <c:v>42358.583333333336</c:v>
                </c:pt>
                <c:pt idx="3611">
                  <c:v>42358.604166666664</c:v>
                </c:pt>
                <c:pt idx="3612">
                  <c:v>42358.625</c:v>
                </c:pt>
                <c:pt idx="3613">
                  <c:v>42358.645833333336</c:v>
                </c:pt>
                <c:pt idx="3614">
                  <c:v>42358.666666666664</c:v>
                </c:pt>
                <c:pt idx="3615">
                  <c:v>42358.6875</c:v>
                </c:pt>
                <c:pt idx="3616">
                  <c:v>42358.708333333336</c:v>
                </c:pt>
                <c:pt idx="3617">
                  <c:v>42358.729166666664</c:v>
                </c:pt>
                <c:pt idx="3618">
                  <c:v>42358.75</c:v>
                </c:pt>
                <c:pt idx="3619">
                  <c:v>42358.770833333336</c:v>
                </c:pt>
                <c:pt idx="3620">
                  <c:v>42358.791666666664</c:v>
                </c:pt>
                <c:pt idx="3621">
                  <c:v>42358.8125</c:v>
                </c:pt>
                <c:pt idx="3622">
                  <c:v>42358.833333333336</c:v>
                </c:pt>
                <c:pt idx="3623">
                  <c:v>42358.854166666664</c:v>
                </c:pt>
                <c:pt idx="3624">
                  <c:v>42358.875</c:v>
                </c:pt>
                <c:pt idx="3625">
                  <c:v>42358.895833333336</c:v>
                </c:pt>
                <c:pt idx="3626">
                  <c:v>42358.916666666664</c:v>
                </c:pt>
                <c:pt idx="3627">
                  <c:v>42358.9375</c:v>
                </c:pt>
                <c:pt idx="3628">
                  <c:v>42358.958333333336</c:v>
                </c:pt>
                <c:pt idx="3629">
                  <c:v>42358.979166666664</c:v>
                </c:pt>
                <c:pt idx="3630">
                  <c:v>42359</c:v>
                </c:pt>
                <c:pt idx="3631">
                  <c:v>42359.020833333336</c:v>
                </c:pt>
                <c:pt idx="3632">
                  <c:v>42359.041666666664</c:v>
                </c:pt>
                <c:pt idx="3633">
                  <c:v>42359.0625</c:v>
                </c:pt>
                <c:pt idx="3634">
                  <c:v>42359.083333333336</c:v>
                </c:pt>
                <c:pt idx="3635">
                  <c:v>42359.104166666664</c:v>
                </c:pt>
                <c:pt idx="3636">
                  <c:v>42359.125</c:v>
                </c:pt>
                <c:pt idx="3637">
                  <c:v>42359.145833333336</c:v>
                </c:pt>
                <c:pt idx="3638">
                  <c:v>42359.166666666664</c:v>
                </c:pt>
                <c:pt idx="3639">
                  <c:v>42359.1875</c:v>
                </c:pt>
                <c:pt idx="3640">
                  <c:v>42359.208333333336</c:v>
                </c:pt>
                <c:pt idx="3641">
                  <c:v>42359.229166666664</c:v>
                </c:pt>
                <c:pt idx="3642">
                  <c:v>42359.25</c:v>
                </c:pt>
                <c:pt idx="3643">
                  <c:v>42359.270833333336</c:v>
                </c:pt>
                <c:pt idx="3644">
                  <c:v>42359.291666666664</c:v>
                </c:pt>
                <c:pt idx="3645">
                  <c:v>42359.3125</c:v>
                </c:pt>
                <c:pt idx="3646">
                  <c:v>42359.333333333336</c:v>
                </c:pt>
                <c:pt idx="3647">
                  <c:v>42359.354166666664</c:v>
                </c:pt>
                <c:pt idx="3648">
                  <c:v>42359.375</c:v>
                </c:pt>
                <c:pt idx="3649">
                  <c:v>42359.395833333336</c:v>
                </c:pt>
                <c:pt idx="3650">
                  <c:v>42359.416666666664</c:v>
                </c:pt>
                <c:pt idx="3651">
                  <c:v>42359.4375</c:v>
                </c:pt>
                <c:pt idx="3652">
                  <c:v>42359.458333333336</c:v>
                </c:pt>
                <c:pt idx="3653">
                  <c:v>42359.479166666664</c:v>
                </c:pt>
                <c:pt idx="3654">
                  <c:v>42359.5</c:v>
                </c:pt>
                <c:pt idx="3655">
                  <c:v>42359.520833333336</c:v>
                </c:pt>
                <c:pt idx="3656">
                  <c:v>42359.541666666664</c:v>
                </c:pt>
                <c:pt idx="3657">
                  <c:v>42359.5625</c:v>
                </c:pt>
                <c:pt idx="3658">
                  <c:v>42359.583333333336</c:v>
                </c:pt>
                <c:pt idx="3659">
                  <c:v>42359.604166666664</c:v>
                </c:pt>
                <c:pt idx="3660">
                  <c:v>42359.625</c:v>
                </c:pt>
                <c:pt idx="3661">
                  <c:v>42359.645833333336</c:v>
                </c:pt>
                <c:pt idx="3662">
                  <c:v>42359.666666666664</c:v>
                </c:pt>
                <c:pt idx="3663">
                  <c:v>42359.6875</c:v>
                </c:pt>
                <c:pt idx="3664">
                  <c:v>42359.708333333336</c:v>
                </c:pt>
                <c:pt idx="3665">
                  <c:v>42359.729166666664</c:v>
                </c:pt>
                <c:pt idx="3666">
                  <c:v>42359.75</c:v>
                </c:pt>
                <c:pt idx="3667">
                  <c:v>42359.770833333336</c:v>
                </c:pt>
                <c:pt idx="3668">
                  <c:v>42359.791666666664</c:v>
                </c:pt>
                <c:pt idx="3669">
                  <c:v>42359.8125</c:v>
                </c:pt>
                <c:pt idx="3670">
                  <c:v>42359.833333333336</c:v>
                </c:pt>
                <c:pt idx="3671">
                  <c:v>42359.854166666664</c:v>
                </c:pt>
                <c:pt idx="3672">
                  <c:v>42359.875</c:v>
                </c:pt>
                <c:pt idx="3673">
                  <c:v>42359.895833333336</c:v>
                </c:pt>
                <c:pt idx="3674">
                  <c:v>42359.916666666664</c:v>
                </c:pt>
                <c:pt idx="3675">
                  <c:v>42359.9375</c:v>
                </c:pt>
                <c:pt idx="3676">
                  <c:v>42359.958333333336</c:v>
                </c:pt>
                <c:pt idx="3677">
                  <c:v>42359.979166666664</c:v>
                </c:pt>
                <c:pt idx="3678">
                  <c:v>42360</c:v>
                </c:pt>
                <c:pt idx="3679">
                  <c:v>42360.020833333336</c:v>
                </c:pt>
                <c:pt idx="3680">
                  <c:v>42360.041666666664</c:v>
                </c:pt>
                <c:pt idx="3681">
                  <c:v>42360.0625</c:v>
                </c:pt>
                <c:pt idx="3682">
                  <c:v>42360.083333333336</c:v>
                </c:pt>
                <c:pt idx="3683">
                  <c:v>42360.104166666664</c:v>
                </c:pt>
                <c:pt idx="3684">
                  <c:v>42360.125</c:v>
                </c:pt>
                <c:pt idx="3685">
                  <c:v>42360.145833333336</c:v>
                </c:pt>
                <c:pt idx="3686">
                  <c:v>42360.166666666664</c:v>
                </c:pt>
                <c:pt idx="3687">
                  <c:v>42360.1875</c:v>
                </c:pt>
                <c:pt idx="3688">
                  <c:v>42360.208333333336</c:v>
                </c:pt>
                <c:pt idx="3689">
                  <c:v>42360.229166666664</c:v>
                </c:pt>
                <c:pt idx="3690">
                  <c:v>42360.25</c:v>
                </c:pt>
                <c:pt idx="3691">
                  <c:v>42360.270833333336</c:v>
                </c:pt>
                <c:pt idx="3692">
                  <c:v>42360.291666666664</c:v>
                </c:pt>
                <c:pt idx="3693">
                  <c:v>42360.3125</c:v>
                </c:pt>
                <c:pt idx="3694">
                  <c:v>42360.333333333336</c:v>
                </c:pt>
                <c:pt idx="3695">
                  <c:v>42360.354166666664</c:v>
                </c:pt>
                <c:pt idx="3696">
                  <c:v>42360.375</c:v>
                </c:pt>
                <c:pt idx="3697">
                  <c:v>42360.395833333336</c:v>
                </c:pt>
                <c:pt idx="3698">
                  <c:v>42360.416666666664</c:v>
                </c:pt>
                <c:pt idx="3699">
                  <c:v>42360.4375</c:v>
                </c:pt>
                <c:pt idx="3700">
                  <c:v>42360.458333333336</c:v>
                </c:pt>
                <c:pt idx="3701">
                  <c:v>42360.479166666664</c:v>
                </c:pt>
                <c:pt idx="3702">
                  <c:v>42360.5</c:v>
                </c:pt>
                <c:pt idx="3703">
                  <c:v>42360.520833333336</c:v>
                </c:pt>
                <c:pt idx="3704">
                  <c:v>42360.541666666664</c:v>
                </c:pt>
                <c:pt idx="3705">
                  <c:v>42360.5625</c:v>
                </c:pt>
                <c:pt idx="3706">
                  <c:v>42360.583333333336</c:v>
                </c:pt>
                <c:pt idx="3707">
                  <c:v>42360.604166666664</c:v>
                </c:pt>
                <c:pt idx="3708">
                  <c:v>42360.625</c:v>
                </c:pt>
                <c:pt idx="3709">
                  <c:v>42360.645833333336</c:v>
                </c:pt>
                <c:pt idx="3710">
                  <c:v>42360.666666666664</c:v>
                </c:pt>
                <c:pt idx="3711">
                  <c:v>42360.6875</c:v>
                </c:pt>
                <c:pt idx="3712">
                  <c:v>42360.708333333336</c:v>
                </c:pt>
                <c:pt idx="3713">
                  <c:v>42360.729166666664</c:v>
                </c:pt>
                <c:pt idx="3714">
                  <c:v>42360.75</c:v>
                </c:pt>
                <c:pt idx="3715">
                  <c:v>42360.770833333336</c:v>
                </c:pt>
                <c:pt idx="3716">
                  <c:v>42360.791666666664</c:v>
                </c:pt>
                <c:pt idx="3717">
                  <c:v>42360.8125</c:v>
                </c:pt>
                <c:pt idx="3718">
                  <c:v>42360.833333333336</c:v>
                </c:pt>
                <c:pt idx="3719">
                  <c:v>42360.854166666664</c:v>
                </c:pt>
                <c:pt idx="3720">
                  <c:v>42360.875</c:v>
                </c:pt>
                <c:pt idx="3721">
                  <c:v>42360.895833333336</c:v>
                </c:pt>
                <c:pt idx="3722">
                  <c:v>42360.916666666664</c:v>
                </c:pt>
                <c:pt idx="3723">
                  <c:v>42360.9375</c:v>
                </c:pt>
                <c:pt idx="3724">
                  <c:v>42360.958333333336</c:v>
                </c:pt>
                <c:pt idx="3725">
                  <c:v>42360.979166666664</c:v>
                </c:pt>
                <c:pt idx="3726">
                  <c:v>42361</c:v>
                </c:pt>
                <c:pt idx="3727">
                  <c:v>42361.020833333336</c:v>
                </c:pt>
                <c:pt idx="3728">
                  <c:v>42361.041666666664</c:v>
                </c:pt>
                <c:pt idx="3729">
                  <c:v>42361.0625</c:v>
                </c:pt>
                <c:pt idx="3730">
                  <c:v>42361.083333333336</c:v>
                </c:pt>
                <c:pt idx="3731">
                  <c:v>42361.104166666664</c:v>
                </c:pt>
                <c:pt idx="3732">
                  <c:v>42361.125</c:v>
                </c:pt>
                <c:pt idx="3733">
                  <c:v>42361.145833333336</c:v>
                </c:pt>
                <c:pt idx="3734">
                  <c:v>42361.166666666664</c:v>
                </c:pt>
                <c:pt idx="3735">
                  <c:v>42361.1875</c:v>
                </c:pt>
                <c:pt idx="3736">
                  <c:v>42361.208333333336</c:v>
                </c:pt>
                <c:pt idx="3737">
                  <c:v>42361.229166666664</c:v>
                </c:pt>
                <c:pt idx="3738">
                  <c:v>42361.25</c:v>
                </c:pt>
                <c:pt idx="3739">
                  <c:v>42361.270833333336</c:v>
                </c:pt>
                <c:pt idx="3740">
                  <c:v>42361.291666666664</c:v>
                </c:pt>
                <c:pt idx="3741">
                  <c:v>42361.3125</c:v>
                </c:pt>
                <c:pt idx="3742">
                  <c:v>42361.333333333336</c:v>
                </c:pt>
                <c:pt idx="3743">
                  <c:v>42361.354166666664</c:v>
                </c:pt>
                <c:pt idx="3744">
                  <c:v>42361.375</c:v>
                </c:pt>
                <c:pt idx="3745">
                  <c:v>42361.395833333336</c:v>
                </c:pt>
                <c:pt idx="3746">
                  <c:v>42361.416666666664</c:v>
                </c:pt>
                <c:pt idx="3747">
                  <c:v>42361.4375</c:v>
                </c:pt>
                <c:pt idx="3748">
                  <c:v>42361.458333333336</c:v>
                </c:pt>
                <c:pt idx="3749">
                  <c:v>42361.479166666664</c:v>
                </c:pt>
                <c:pt idx="3750">
                  <c:v>42361.5</c:v>
                </c:pt>
                <c:pt idx="3751">
                  <c:v>42361.520833333336</c:v>
                </c:pt>
                <c:pt idx="3752">
                  <c:v>42361.541666666664</c:v>
                </c:pt>
                <c:pt idx="3753">
                  <c:v>42361.5625</c:v>
                </c:pt>
                <c:pt idx="3754">
                  <c:v>42361.583333333336</c:v>
                </c:pt>
                <c:pt idx="3755">
                  <c:v>42361.604166666664</c:v>
                </c:pt>
                <c:pt idx="3756">
                  <c:v>42361.625</c:v>
                </c:pt>
                <c:pt idx="3757">
                  <c:v>42361.645833333336</c:v>
                </c:pt>
                <c:pt idx="3758">
                  <c:v>42361.666666666664</c:v>
                </c:pt>
                <c:pt idx="3759">
                  <c:v>42361.6875</c:v>
                </c:pt>
                <c:pt idx="3760">
                  <c:v>42361.708333333336</c:v>
                </c:pt>
                <c:pt idx="3761">
                  <c:v>42361.729166666664</c:v>
                </c:pt>
                <c:pt idx="3762">
                  <c:v>42361.75</c:v>
                </c:pt>
                <c:pt idx="3763">
                  <c:v>42361.770833333336</c:v>
                </c:pt>
                <c:pt idx="3764">
                  <c:v>42361.791666666664</c:v>
                </c:pt>
                <c:pt idx="3765">
                  <c:v>42361.8125</c:v>
                </c:pt>
                <c:pt idx="3766">
                  <c:v>42361.833333333336</c:v>
                </c:pt>
                <c:pt idx="3767">
                  <c:v>42361.854166666664</c:v>
                </c:pt>
                <c:pt idx="3768">
                  <c:v>42361.875</c:v>
                </c:pt>
                <c:pt idx="3769">
                  <c:v>42361.895833333336</c:v>
                </c:pt>
                <c:pt idx="3770">
                  <c:v>42361.916666666664</c:v>
                </c:pt>
                <c:pt idx="3771">
                  <c:v>42361.9375</c:v>
                </c:pt>
                <c:pt idx="3772">
                  <c:v>42361.958333333336</c:v>
                </c:pt>
                <c:pt idx="3773">
                  <c:v>42361.979166666664</c:v>
                </c:pt>
                <c:pt idx="3774">
                  <c:v>42362</c:v>
                </c:pt>
                <c:pt idx="3775">
                  <c:v>42362.020833333336</c:v>
                </c:pt>
                <c:pt idx="3776">
                  <c:v>42362.041666666664</c:v>
                </c:pt>
                <c:pt idx="3777">
                  <c:v>42362.0625</c:v>
                </c:pt>
                <c:pt idx="3778">
                  <c:v>42362.083333333336</c:v>
                </c:pt>
                <c:pt idx="3779">
                  <c:v>42362.104166666664</c:v>
                </c:pt>
                <c:pt idx="3780">
                  <c:v>42362.125</c:v>
                </c:pt>
                <c:pt idx="3781">
                  <c:v>42362.145833333336</c:v>
                </c:pt>
                <c:pt idx="3782">
                  <c:v>42362.166666666664</c:v>
                </c:pt>
                <c:pt idx="3783">
                  <c:v>42362.1875</c:v>
                </c:pt>
                <c:pt idx="3784">
                  <c:v>42362.208333333336</c:v>
                </c:pt>
                <c:pt idx="3785">
                  <c:v>42362.229166666664</c:v>
                </c:pt>
                <c:pt idx="3786">
                  <c:v>42362.25</c:v>
                </c:pt>
                <c:pt idx="3787">
                  <c:v>42362.270833333336</c:v>
                </c:pt>
                <c:pt idx="3788">
                  <c:v>42362.291666666664</c:v>
                </c:pt>
                <c:pt idx="3789">
                  <c:v>42362.3125</c:v>
                </c:pt>
                <c:pt idx="3790">
                  <c:v>42362.333333333336</c:v>
                </c:pt>
                <c:pt idx="3791">
                  <c:v>42362.354166666664</c:v>
                </c:pt>
                <c:pt idx="3792">
                  <c:v>42362.375</c:v>
                </c:pt>
                <c:pt idx="3793">
                  <c:v>42362.395833333336</c:v>
                </c:pt>
                <c:pt idx="3794">
                  <c:v>42362.416666666664</c:v>
                </c:pt>
                <c:pt idx="3795">
                  <c:v>42362.4375</c:v>
                </c:pt>
                <c:pt idx="3796">
                  <c:v>42362.458333333336</c:v>
                </c:pt>
                <c:pt idx="3797">
                  <c:v>42362.479166666664</c:v>
                </c:pt>
                <c:pt idx="3798">
                  <c:v>42362.5</c:v>
                </c:pt>
                <c:pt idx="3799">
                  <c:v>42362.520833333336</c:v>
                </c:pt>
                <c:pt idx="3800">
                  <c:v>42362.541666666664</c:v>
                </c:pt>
                <c:pt idx="3801">
                  <c:v>42362.5625</c:v>
                </c:pt>
                <c:pt idx="3802">
                  <c:v>42362.583333333336</c:v>
                </c:pt>
                <c:pt idx="3803">
                  <c:v>42362.604166666664</c:v>
                </c:pt>
                <c:pt idx="3804">
                  <c:v>42362.625</c:v>
                </c:pt>
                <c:pt idx="3805">
                  <c:v>42362.645833333336</c:v>
                </c:pt>
                <c:pt idx="3806">
                  <c:v>42362.666666666664</c:v>
                </c:pt>
                <c:pt idx="3807">
                  <c:v>42362.6875</c:v>
                </c:pt>
                <c:pt idx="3808">
                  <c:v>42362.708333333336</c:v>
                </c:pt>
                <c:pt idx="3809">
                  <c:v>42362.729166666664</c:v>
                </c:pt>
                <c:pt idx="3810">
                  <c:v>42362.75</c:v>
                </c:pt>
                <c:pt idx="3811">
                  <c:v>42362.770833333336</c:v>
                </c:pt>
                <c:pt idx="3812">
                  <c:v>42362.791666666664</c:v>
                </c:pt>
                <c:pt idx="3813">
                  <c:v>42362.8125</c:v>
                </c:pt>
                <c:pt idx="3814">
                  <c:v>42362.833333333336</c:v>
                </c:pt>
                <c:pt idx="3815">
                  <c:v>42362.854166666664</c:v>
                </c:pt>
                <c:pt idx="3816">
                  <c:v>42362.875</c:v>
                </c:pt>
                <c:pt idx="3817">
                  <c:v>42362.895833333336</c:v>
                </c:pt>
                <c:pt idx="3818">
                  <c:v>42362.916666666664</c:v>
                </c:pt>
                <c:pt idx="3819">
                  <c:v>42362.9375</c:v>
                </c:pt>
                <c:pt idx="3820">
                  <c:v>42362.958333333336</c:v>
                </c:pt>
                <c:pt idx="3821">
                  <c:v>42362.979166666664</c:v>
                </c:pt>
                <c:pt idx="3822">
                  <c:v>42363</c:v>
                </c:pt>
                <c:pt idx="3823">
                  <c:v>42363.020833333336</c:v>
                </c:pt>
                <c:pt idx="3824">
                  <c:v>42363.041666666664</c:v>
                </c:pt>
                <c:pt idx="3825">
                  <c:v>42363.0625</c:v>
                </c:pt>
                <c:pt idx="3826">
                  <c:v>42363.083333333336</c:v>
                </c:pt>
                <c:pt idx="3827">
                  <c:v>42363.104166666664</c:v>
                </c:pt>
                <c:pt idx="3828">
                  <c:v>42363.125</c:v>
                </c:pt>
                <c:pt idx="3829">
                  <c:v>42363.145833333336</c:v>
                </c:pt>
                <c:pt idx="3830">
                  <c:v>42363.166666666664</c:v>
                </c:pt>
                <c:pt idx="3831">
                  <c:v>42363.1875</c:v>
                </c:pt>
                <c:pt idx="3832">
                  <c:v>42363.208333333336</c:v>
                </c:pt>
                <c:pt idx="3833">
                  <c:v>42363.229166666664</c:v>
                </c:pt>
                <c:pt idx="3834">
                  <c:v>42363.25</c:v>
                </c:pt>
                <c:pt idx="3835">
                  <c:v>42363.270833333336</c:v>
                </c:pt>
                <c:pt idx="3836">
                  <c:v>42363.291666666664</c:v>
                </c:pt>
                <c:pt idx="3837">
                  <c:v>42363.3125</c:v>
                </c:pt>
                <c:pt idx="3838">
                  <c:v>42363.333333333336</c:v>
                </c:pt>
                <c:pt idx="3839">
                  <c:v>42363.354166666664</c:v>
                </c:pt>
                <c:pt idx="3840">
                  <c:v>42363.375</c:v>
                </c:pt>
                <c:pt idx="3841">
                  <c:v>42363.395833333336</c:v>
                </c:pt>
                <c:pt idx="3842">
                  <c:v>42363.416666666664</c:v>
                </c:pt>
                <c:pt idx="3843">
                  <c:v>42363.4375</c:v>
                </c:pt>
                <c:pt idx="3844">
                  <c:v>42363.458333333336</c:v>
                </c:pt>
                <c:pt idx="3845">
                  <c:v>42363.479166666664</c:v>
                </c:pt>
                <c:pt idx="3846">
                  <c:v>42363.5</c:v>
                </c:pt>
                <c:pt idx="3847">
                  <c:v>42363.520833333336</c:v>
                </c:pt>
                <c:pt idx="3848">
                  <c:v>42363.541666666664</c:v>
                </c:pt>
                <c:pt idx="3849">
                  <c:v>42363.5625</c:v>
                </c:pt>
                <c:pt idx="3850">
                  <c:v>42363.583333333336</c:v>
                </c:pt>
                <c:pt idx="3851">
                  <c:v>42363.604166666664</c:v>
                </c:pt>
                <c:pt idx="3852">
                  <c:v>42363.625</c:v>
                </c:pt>
                <c:pt idx="3853">
                  <c:v>42363.645833333336</c:v>
                </c:pt>
                <c:pt idx="3854">
                  <c:v>42363.666666666664</c:v>
                </c:pt>
                <c:pt idx="3855">
                  <c:v>42363.6875</c:v>
                </c:pt>
                <c:pt idx="3856">
                  <c:v>42363.708333333336</c:v>
                </c:pt>
                <c:pt idx="3857">
                  <c:v>42363.729166666664</c:v>
                </c:pt>
                <c:pt idx="3858">
                  <c:v>42363.75</c:v>
                </c:pt>
                <c:pt idx="3859">
                  <c:v>42363.770833333336</c:v>
                </c:pt>
                <c:pt idx="3860">
                  <c:v>42363.791666666664</c:v>
                </c:pt>
                <c:pt idx="3861">
                  <c:v>42363.8125</c:v>
                </c:pt>
                <c:pt idx="3862">
                  <c:v>42363.833333333336</c:v>
                </c:pt>
                <c:pt idx="3863">
                  <c:v>42363.854166666664</c:v>
                </c:pt>
                <c:pt idx="3864">
                  <c:v>42363.875</c:v>
                </c:pt>
                <c:pt idx="3865">
                  <c:v>42363.895833333336</c:v>
                </c:pt>
                <c:pt idx="3866">
                  <c:v>42363.916666666664</c:v>
                </c:pt>
                <c:pt idx="3867">
                  <c:v>42363.9375</c:v>
                </c:pt>
                <c:pt idx="3868">
                  <c:v>42363.958333333336</c:v>
                </c:pt>
                <c:pt idx="3869">
                  <c:v>42363.979166666664</c:v>
                </c:pt>
                <c:pt idx="3870">
                  <c:v>42364</c:v>
                </c:pt>
                <c:pt idx="3871">
                  <c:v>42364.020833333336</c:v>
                </c:pt>
                <c:pt idx="3872">
                  <c:v>42364.041666666664</c:v>
                </c:pt>
                <c:pt idx="3873">
                  <c:v>42364.0625</c:v>
                </c:pt>
                <c:pt idx="3874">
                  <c:v>42364.083333333336</c:v>
                </c:pt>
                <c:pt idx="3875">
                  <c:v>42364.104166666664</c:v>
                </c:pt>
                <c:pt idx="3876">
                  <c:v>42364.125</c:v>
                </c:pt>
                <c:pt idx="3877">
                  <c:v>42364.145833333336</c:v>
                </c:pt>
                <c:pt idx="3878">
                  <c:v>42364.166666666664</c:v>
                </c:pt>
                <c:pt idx="3879">
                  <c:v>42364.1875</c:v>
                </c:pt>
                <c:pt idx="3880">
                  <c:v>42364.208333333336</c:v>
                </c:pt>
                <c:pt idx="3881">
                  <c:v>42364.229166666664</c:v>
                </c:pt>
                <c:pt idx="3882">
                  <c:v>42364.25</c:v>
                </c:pt>
                <c:pt idx="3883">
                  <c:v>42364.270833333336</c:v>
                </c:pt>
                <c:pt idx="3884">
                  <c:v>42364.291666666664</c:v>
                </c:pt>
                <c:pt idx="3885">
                  <c:v>42364.3125</c:v>
                </c:pt>
                <c:pt idx="3886">
                  <c:v>42364.333333333336</c:v>
                </c:pt>
                <c:pt idx="3887">
                  <c:v>42364.354166666664</c:v>
                </c:pt>
                <c:pt idx="3888">
                  <c:v>42364.375</c:v>
                </c:pt>
                <c:pt idx="3889">
                  <c:v>42364.395833333336</c:v>
                </c:pt>
                <c:pt idx="3890">
                  <c:v>42364.416666666664</c:v>
                </c:pt>
                <c:pt idx="3891">
                  <c:v>42364.4375</c:v>
                </c:pt>
                <c:pt idx="3892">
                  <c:v>42364.458333333336</c:v>
                </c:pt>
                <c:pt idx="3893">
                  <c:v>42364.479166666664</c:v>
                </c:pt>
                <c:pt idx="3894">
                  <c:v>42364.5</c:v>
                </c:pt>
                <c:pt idx="3895">
                  <c:v>42364.520833333336</c:v>
                </c:pt>
                <c:pt idx="3896">
                  <c:v>42364.541666666664</c:v>
                </c:pt>
                <c:pt idx="3897">
                  <c:v>42364.5625</c:v>
                </c:pt>
                <c:pt idx="3898">
                  <c:v>42364.583333333336</c:v>
                </c:pt>
                <c:pt idx="3899">
                  <c:v>42364.604166666664</c:v>
                </c:pt>
                <c:pt idx="3900">
                  <c:v>42364.625</c:v>
                </c:pt>
                <c:pt idx="3901">
                  <c:v>42364.645833333336</c:v>
                </c:pt>
                <c:pt idx="3902">
                  <c:v>42364.666666666664</c:v>
                </c:pt>
                <c:pt idx="3903">
                  <c:v>42364.6875</c:v>
                </c:pt>
                <c:pt idx="3904">
                  <c:v>42364.708333333336</c:v>
                </c:pt>
                <c:pt idx="3905">
                  <c:v>42364.729166666664</c:v>
                </c:pt>
                <c:pt idx="3906">
                  <c:v>42364.75</c:v>
                </c:pt>
                <c:pt idx="3907">
                  <c:v>42364.770833333336</c:v>
                </c:pt>
                <c:pt idx="3908">
                  <c:v>42364.791666666664</c:v>
                </c:pt>
                <c:pt idx="3909">
                  <c:v>42364.8125</c:v>
                </c:pt>
                <c:pt idx="3910">
                  <c:v>42364.833333333336</c:v>
                </c:pt>
                <c:pt idx="3911">
                  <c:v>42364.854166666664</c:v>
                </c:pt>
                <c:pt idx="3912">
                  <c:v>42364.875</c:v>
                </c:pt>
                <c:pt idx="3913">
                  <c:v>42364.895833333336</c:v>
                </c:pt>
                <c:pt idx="3914">
                  <c:v>42364.916666666664</c:v>
                </c:pt>
                <c:pt idx="3915">
                  <c:v>42364.9375</c:v>
                </c:pt>
                <c:pt idx="3916">
                  <c:v>42364.958333333336</c:v>
                </c:pt>
                <c:pt idx="3917">
                  <c:v>42364.979166666664</c:v>
                </c:pt>
                <c:pt idx="3918">
                  <c:v>42365</c:v>
                </c:pt>
                <c:pt idx="3919">
                  <c:v>42365.020833333336</c:v>
                </c:pt>
                <c:pt idx="3920">
                  <c:v>42365.041666666664</c:v>
                </c:pt>
                <c:pt idx="3921">
                  <c:v>42365.0625</c:v>
                </c:pt>
                <c:pt idx="3922">
                  <c:v>42365.083333333336</c:v>
                </c:pt>
                <c:pt idx="3923">
                  <c:v>42365.104166666664</c:v>
                </c:pt>
                <c:pt idx="3924">
                  <c:v>42365.125</c:v>
                </c:pt>
                <c:pt idx="3925">
                  <c:v>42365.145833333336</c:v>
                </c:pt>
                <c:pt idx="3926">
                  <c:v>42365.166666666664</c:v>
                </c:pt>
                <c:pt idx="3927">
                  <c:v>42365.1875</c:v>
                </c:pt>
                <c:pt idx="3928">
                  <c:v>42365.208333333336</c:v>
                </c:pt>
                <c:pt idx="3929">
                  <c:v>42365.229166666664</c:v>
                </c:pt>
                <c:pt idx="3930">
                  <c:v>42365.25</c:v>
                </c:pt>
                <c:pt idx="3931">
                  <c:v>42365.270833333336</c:v>
                </c:pt>
                <c:pt idx="3932">
                  <c:v>42365.291666666664</c:v>
                </c:pt>
                <c:pt idx="3933">
                  <c:v>42365.3125</c:v>
                </c:pt>
                <c:pt idx="3934">
                  <c:v>42365.333333333336</c:v>
                </c:pt>
                <c:pt idx="3935">
                  <c:v>42365.354166666664</c:v>
                </c:pt>
                <c:pt idx="3936">
                  <c:v>42365.375</c:v>
                </c:pt>
                <c:pt idx="3937">
                  <c:v>42365.395833333336</c:v>
                </c:pt>
                <c:pt idx="3938">
                  <c:v>42365.416666666664</c:v>
                </c:pt>
                <c:pt idx="3939">
                  <c:v>42365.4375</c:v>
                </c:pt>
                <c:pt idx="3940">
                  <c:v>42365.458333333336</c:v>
                </c:pt>
                <c:pt idx="3941">
                  <c:v>42365.479166666664</c:v>
                </c:pt>
                <c:pt idx="3942">
                  <c:v>42365.5</c:v>
                </c:pt>
                <c:pt idx="3943">
                  <c:v>42365.520833333336</c:v>
                </c:pt>
                <c:pt idx="3944">
                  <c:v>42365.541666666664</c:v>
                </c:pt>
                <c:pt idx="3945">
                  <c:v>42365.5625</c:v>
                </c:pt>
                <c:pt idx="3946">
                  <c:v>42365.583333333336</c:v>
                </c:pt>
                <c:pt idx="3947">
                  <c:v>42365.604166666664</c:v>
                </c:pt>
                <c:pt idx="3948">
                  <c:v>42365.625</c:v>
                </c:pt>
                <c:pt idx="3949">
                  <c:v>42365.645833333336</c:v>
                </c:pt>
                <c:pt idx="3950">
                  <c:v>42365.666666666664</c:v>
                </c:pt>
                <c:pt idx="3951">
                  <c:v>42365.6875</c:v>
                </c:pt>
                <c:pt idx="3952">
                  <c:v>42365.708333333336</c:v>
                </c:pt>
                <c:pt idx="3953">
                  <c:v>42365.729166666664</c:v>
                </c:pt>
                <c:pt idx="3954">
                  <c:v>42365.75</c:v>
                </c:pt>
                <c:pt idx="3955">
                  <c:v>42365.770833333336</c:v>
                </c:pt>
                <c:pt idx="3956">
                  <c:v>42365.791666666664</c:v>
                </c:pt>
                <c:pt idx="3957">
                  <c:v>42365.8125</c:v>
                </c:pt>
                <c:pt idx="3958">
                  <c:v>42365.833333333336</c:v>
                </c:pt>
                <c:pt idx="3959">
                  <c:v>42365.854166666664</c:v>
                </c:pt>
                <c:pt idx="3960">
                  <c:v>42365.875</c:v>
                </c:pt>
                <c:pt idx="3961">
                  <c:v>42365.895833333336</c:v>
                </c:pt>
                <c:pt idx="3962">
                  <c:v>42365.916666666664</c:v>
                </c:pt>
                <c:pt idx="3963">
                  <c:v>42365.9375</c:v>
                </c:pt>
                <c:pt idx="3964">
                  <c:v>42365.958333333336</c:v>
                </c:pt>
                <c:pt idx="3965">
                  <c:v>42365.979166666664</c:v>
                </c:pt>
                <c:pt idx="3966">
                  <c:v>42366</c:v>
                </c:pt>
                <c:pt idx="3967">
                  <c:v>42366.020833333336</c:v>
                </c:pt>
                <c:pt idx="3968">
                  <c:v>42366.041666666664</c:v>
                </c:pt>
                <c:pt idx="3969">
                  <c:v>42366.0625</c:v>
                </c:pt>
                <c:pt idx="3970">
                  <c:v>42366.083333333336</c:v>
                </c:pt>
                <c:pt idx="3971">
                  <c:v>42366.104166666664</c:v>
                </c:pt>
                <c:pt idx="3972">
                  <c:v>42366.125</c:v>
                </c:pt>
                <c:pt idx="3973">
                  <c:v>42366.145833333336</c:v>
                </c:pt>
                <c:pt idx="3974">
                  <c:v>42366.166666666664</c:v>
                </c:pt>
                <c:pt idx="3975">
                  <c:v>42366.1875</c:v>
                </c:pt>
                <c:pt idx="3976">
                  <c:v>42366.208333333336</c:v>
                </c:pt>
                <c:pt idx="3977">
                  <c:v>42366.229166666664</c:v>
                </c:pt>
                <c:pt idx="3978">
                  <c:v>42366.25</c:v>
                </c:pt>
                <c:pt idx="3979">
                  <c:v>42366.270833333336</c:v>
                </c:pt>
                <c:pt idx="3980">
                  <c:v>42366.291666666664</c:v>
                </c:pt>
                <c:pt idx="3981">
                  <c:v>42366.3125</c:v>
                </c:pt>
                <c:pt idx="3982">
                  <c:v>42366.333333333336</c:v>
                </c:pt>
                <c:pt idx="3983">
                  <c:v>42366.354166666664</c:v>
                </c:pt>
                <c:pt idx="3984">
                  <c:v>42366.375</c:v>
                </c:pt>
                <c:pt idx="3985">
                  <c:v>42366.395833333336</c:v>
                </c:pt>
                <c:pt idx="3986">
                  <c:v>42366.416666666664</c:v>
                </c:pt>
                <c:pt idx="3987">
                  <c:v>42366.4375</c:v>
                </c:pt>
                <c:pt idx="3988">
                  <c:v>42366.458333333336</c:v>
                </c:pt>
                <c:pt idx="3989">
                  <c:v>42366.479166666664</c:v>
                </c:pt>
                <c:pt idx="3990">
                  <c:v>42366.5</c:v>
                </c:pt>
                <c:pt idx="3991">
                  <c:v>42366.520833333336</c:v>
                </c:pt>
                <c:pt idx="3992">
                  <c:v>42366.541666666664</c:v>
                </c:pt>
                <c:pt idx="3993">
                  <c:v>42366.5625</c:v>
                </c:pt>
                <c:pt idx="3994">
                  <c:v>42366.583333333336</c:v>
                </c:pt>
                <c:pt idx="3995">
                  <c:v>42366.604166666664</c:v>
                </c:pt>
                <c:pt idx="3996">
                  <c:v>42366.625</c:v>
                </c:pt>
                <c:pt idx="3997">
                  <c:v>42366.645833333336</c:v>
                </c:pt>
                <c:pt idx="3998">
                  <c:v>42366.666666666664</c:v>
                </c:pt>
                <c:pt idx="3999">
                  <c:v>42366.6875</c:v>
                </c:pt>
                <c:pt idx="4000">
                  <c:v>42366.708333333336</c:v>
                </c:pt>
                <c:pt idx="4001">
                  <c:v>42366.729166666664</c:v>
                </c:pt>
                <c:pt idx="4002">
                  <c:v>42366.75</c:v>
                </c:pt>
                <c:pt idx="4003">
                  <c:v>42366.770833333336</c:v>
                </c:pt>
                <c:pt idx="4004">
                  <c:v>42366.791666666664</c:v>
                </c:pt>
                <c:pt idx="4005">
                  <c:v>42366.8125</c:v>
                </c:pt>
                <c:pt idx="4006">
                  <c:v>42366.833333333336</c:v>
                </c:pt>
                <c:pt idx="4007">
                  <c:v>42366.854166666664</c:v>
                </c:pt>
                <c:pt idx="4008">
                  <c:v>42366.875</c:v>
                </c:pt>
                <c:pt idx="4009">
                  <c:v>42366.895833333336</c:v>
                </c:pt>
                <c:pt idx="4010">
                  <c:v>42366.916666666664</c:v>
                </c:pt>
                <c:pt idx="4011">
                  <c:v>42366.9375</c:v>
                </c:pt>
                <c:pt idx="4012">
                  <c:v>42366.958333333336</c:v>
                </c:pt>
                <c:pt idx="4013">
                  <c:v>42366.979166666664</c:v>
                </c:pt>
                <c:pt idx="4014">
                  <c:v>42367</c:v>
                </c:pt>
                <c:pt idx="4015">
                  <c:v>42367.020833333336</c:v>
                </c:pt>
                <c:pt idx="4016">
                  <c:v>42367.041666666664</c:v>
                </c:pt>
                <c:pt idx="4017">
                  <c:v>42367.0625</c:v>
                </c:pt>
                <c:pt idx="4018">
                  <c:v>42367.083333333336</c:v>
                </c:pt>
                <c:pt idx="4019">
                  <c:v>42367.104166666664</c:v>
                </c:pt>
                <c:pt idx="4020">
                  <c:v>42367.125</c:v>
                </c:pt>
                <c:pt idx="4021">
                  <c:v>42367.145833333336</c:v>
                </c:pt>
                <c:pt idx="4022">
                  <c:v>42367.166666666664</c:v>
                </c:pt>
                <c:pt idx="4023">
                  <c:v>42367.1875</c:v>
                </c:pt>
                <c:pt idx="4024">
                  <c:v>42367.208333333336</c:v>
                </c:pt>
                <c:pt idx="4025">
                  <c:v>42367.229166666664</c:v>
                </c:pt>
                <c:pt idx="4026">
                  <c:v>42367.25</c:v>
                </c:pt>
                <c:pt idx="4027">
                  <c:v>42367.270833333336</c:v>
                </c:pt>
                <c:pt idx="4028">
                  <c:v>42367.291666666664</c:v>
                </c:pt>
                <c:pt idx="4029">
                  <c:v>42367.3125</c:v>
                </c:pt>
                <c:pt idx="4030">
                  <c:v>42367.333333333336</c:v>
                </c:pt>
                <c:pt idx="4031">
                  <c:v>42367.354166666664</c:v>
                </c:pt>
                <c:pt idx="4032">
                  <c:v>42367.375</c:v>
                </c:pt>
                <c:pt idx="4033">
                  <c:v>42367.395833333336</c:v>
                </c:pt>
                <c:pt idx="4034">
                  <c:v>42367.416666666664</c:v>
                </c:pt>
                <c:pt idx="4035">
                  <c:v>42367.4375</c:v>
                </c:pt>
                <c:pt idx="4036">
                  <c:v>42367.458333333336</c:v>
                </c:pt>
                <c:pt idx="4037">
                  <c:v>42367.479166666664</c:v>
                </c:pt>
                <c:pt idx="4038">
                  <c:v>42367.5</c:v>
                </c:pt>
                <c:pt idx="4039">
                  <c:v>42367.520833333336</c:v>
                </c:pt>
                <c:pt idx="4040">
                  <c:v>42367.541666666664</c:v>
                </c:pt>
                <c:pt idx="4041">
                  <c:v>42367.5625</c:v>
                </c:pt>
                <c:pt idx="4042">
                  <c:v>42367.583333333336</c:v>
                </c:pt>
                <c:pt idx="4043">
                  <c:v>42367.604166666664</c:v>
                </c:pt>
                <c:pt idx="4044">
                  <c:v>42367.625</c:v>
                </c:pt>
                <c:pt idx="4045">
                  <c:v>42367.645833333336</c:v>
                </c:pt>
                <c:pt idx="4046">
                  <c:v>42367.666666666664</c:v>
                </c:pt>
                <c:pt idx="4047">
                  <c:v>42367.6875</c:v>
                </c:pt>
                <c:pt idx="4048">
                  <c:v>42367.708333333336</c:v>
                </c:pt>
                <c:pt idx="4049">
                  <c:v>42367.729166666664</c:v>
                </c:pt>
                <c:pt idx="4050">
                  <c:v>42367.75</c:v>
                </c:pt>
                <c:pt idx="4051">
                  <c:v>42367.770833333336</c:v>
                </c:pt>
                <c:pt idx="4052">
                  <c:v>42367.791666666664</c:v>
                </c:pt>
                <c:pt idx="4053">
                  <c:v>42367.8125</c:v>
                </c:pt>
                <c:pt idx="4054">
                  <c:v>42367.833333333336</c:v>
                </c:pt>
                <c:pt idx="4055">
                  <c:v>42367.854166666664</c:v>
                </c:pt>
                <c:pt idx="4056">
                  <c:v>42367.875</c:v>
                </c:pt>
                <c:pt idx="4057">
                  <c:v>42367.895833333336</c:v>
                </c:pt>
                <c:pt idx="4058">
                  <c:v>42367.916666666664</c:v>
                </c:pt>
                <c:pt idx="4059">
                  <c:v>42367.9375</c:v>
                </c:pt>
                <c:pt idx="4060">
                  <c:v>42367.958333333336</c:v>
                </c:pt>
                <c:pt idx="4061">
                  <c:v>42367.979166666664</c:v>
                </c:pt>
                <c:pt idx="4062">
                  <c:v>42368</c:v>
                </c:pt>
                <c:pt idx="4063">
                  <c:v>42368.020833333336</c:v>
                </c:pt>
                <c:pt idx="4064">
                  <c:v>42368.041666666664</c:v>
                </c:pt>
                <c:pt idx="4065">
                  <c:v>42368.0625</c:v>
                </c:pt>
                <c:pt idx="4066">
                  <c:v>42368.083333333336</c:v>
                </c:pt>
                <c:pt idx="4067">
                  <c:v>42368.104166666664</c:v>
                </c:pt>
                <c:pt idx="4068">
                  <c:v>42368.125</c:v>
                </c:pt>
                <c:pt idx="4069">
                  <c:v>42368.145833333336</c:v>
                </c:pt>
                <c:pt idx="4070">
                  <c:v>42368.166666666664</c:v>
                </c:pt>
                <c:pt idx="4071">
                  <c:v>42368.1875</c:v>
                </c:pt>
                <c:pt idx="4072">
                  <c:v>42368.208333333336</c:v>
                </c:pt>
                <c:pt idx="4073">
                  <c:v>42368.229166666664</c:v>
                </c:pt>
                <c:pt idx="4074">
                  <c:v>42368.25</c:v>
                </c:pt>
                <c:pt idx="4075">
                  <c:v>42368.270833333336</c:v>
                </c:pt>
                <c:pt idx="4076">
                  <c:v>42368.291666666664</c:v>
                </c:pt>
                <c:pt idx="4077">
                  <c:v>42368.3125</c:v>
                </c:pt>
                <c:pt idx="4078">
                  <c:v>42368.333333333336</c:v>
                </c:pt>
                <c:pt idx="4079">
                  <c:v>42368.354166666664</c:v>
                </c:pt>
                <c:pt idx="4080">
                  <c:v>42368.375</c:v>
                </c:pt>
                <c:pt idx="4081">
                  <c:v>42368.395833333336</c:v>
                </c:pt>
                <c:pt idx="4082">
                  <c:v>42368.416666666664</c:v>
                </c:pt>
                <c:pt idx="4083">
                  <c:v>42368.4375</c:v>
                </c:pt>
                <c:pt idx="4084">
                  <c:v>42368.458333333336</c:v>
                </c:pt>
                <c:pt idx="4085">
                  <c:v>42368.479166666664</c:v>
                </c:pt>
                <c:pt idx="4086">
                  <c:v>42368.5</c:v>
                </c:pt>
                <c:pt idx="4087">
                  <c:v>42368.520833333336</c:v>
                </c:pt>
                <c:pt idx="4088">
                  <c:v>42368.541666666664</c:v>
                </c:pt>
                <c:pt idx="4089">
                  <c:v>42368.5625</c:v>
                </c:pt>
                <c:pt idx="4090">
                  <c:v>42368.583333333336</c:v>
                </c:pt>
                <c:pt idx="4091">
                  <c:v>42368.604166666664</c:v>
                </c:pt>
                <c:pt idx="4092">
                  <c:v>42368.625</c:v>
                </c:pt>
                <c:pt idx="4093">
                  <c:v>42368.645833333336</c:v>
                </c:pt>
                <c:pt idx="4094">
                  <c:v>42368.666666666664</c:v>
                </c:pt>
                <c:pt idx="4095">
                  <c:v>42368.6875</c:v>
                </c:pt>
                <c:pt idx="4096">
                  <c:v>42368.708333333336</c:v>
                </c:pt>
                <c:pt idx="4097">
                  <c:v>42368.729166666664</c:v>
                </c:pt>
                <c:pt idx="4098">
                  <c:v>42368.75</c:v>
                </c:pt>
                <c:pt idx="4099">
                  <c:v>42368.770833333336</c:v>
                </c:pt>
                <c:pt idx="4100">
                  <c:v>42368.791666666664</c:v>
                </c:pt>
                <c:pt idx="4101">
                  <c:v>42368.8125</c:v>
                </c:pt>
                <c:pt idx="4102">
                  <c:v>42368.833333333336</c:v>
                </c:pt>
                <c:pt idx="4103">
                  <c:v>42368.854166666664</c:v>
                </c:pt>
                <c:pt idx="4104">
                  <c:v>42368.875</c:v>
                </c:pt>
                <c:pt idx="4105">
                  <c:v>42368.895833333336</c:v>
                </c:pt>
                <c:pt idx="4106">
                  <c:v>42368.916666666664</c:v>
                </c:pt>
                <c:pt idx="4107">
                  <c:v>42368.9375</c:v>
                </c:pt>
                <c:pt idx="4108">
                  <c:v>42368.958333333336</c:v>
                </c:pt>
                <c:pt idx="4109">
                  <c:v>42368.979166666664</c:v>
                </c:pt>
                <c:pt idx="4110">
                  <c:v>42369</c:v>
                </c:pt>
                <c:pt idx="4111">
                  <c:v>42369.020833333336</c:v>
                </c:pt>
                <c:pt idx="4112">
                  <c:v>42369.041666666664</c:v>
                </c:pt>
                <c:pt idx="4113">
                  <c:v>42369.0625</c:v>
                </c:pt>
                <c:pt idx="4114">
                  <c:v>42369.083333333336</c:v>
                </c:pt>
                <c:pt idx="4115">
                  <c:v>42369.104166666664</c:v>
                </c:pt>
                <c:pt idx="4116">
                  <c:v>42369.125</c:v>
                </c:pt>
                <c:pt idx="4117">
                  <c:v>42369.145833333336</c:v>
                </c:pt>
                <c:pt idx="4118">
                  <c:v>42369.166666666664</c:v>
                </c:pt>
                <c:pt idx="4119">
                  <c:v>42369.1875</c:v>
                </c:pt>
                <c:pt idx="4120">
                  <c:v>42369.208333333336</c:v>
                </c:pt>
                <c:pt idx="4121">
                  <c:v>42369.229166666664</c:v>
                </c:pt>
                <c:pt idx="4122">
                  <c:v>42369.25</c:v>
                </c:pt>
                <c:pt idx="4123">
                  <c:v>42369.270833333336</c:v>
                </c:pt>
                <c:pt idx="4124">
                  <c:v>42369.291666666664</c:v>
                </c:pt>
                <c:pt idx="4125">
                  <c:v>42369.3125</c:v>
                </c:pt>
                <c:pt idx="4126">
                  <c:v>42369.333333333336</c:v>
                </c:pt>
                <c:pt idx="4127">
                  <c:v>42369.354166666664</c:v>
                </c:pt>
                <c:pt idx="4128">
                  <c:v>42369.375</c:v>
                </c:pt>
                <c:pt idx="4129">
                  <c:v>42369.395833333336</c:v>
                </c:pt>
                <c:pt idx="4130">
                  <c:v>42369.416666666664</c:v>
                </c:pt>
                <c:pt idx="4131">
                  <c:v>42369.4375</c:v>
                </c:pt>
                <c:pt idx="4132">
                  <c:v>42369.458333333336</c:v>
                </c:pt>
                <c:pt idx="4133">
                  <c:v>42369.479166666664</c:v>
                </c:pt>
                <c:pt idx="4134">
                  <c:v>42369.5</c:v>
                </c:pt>
                <c:pt idx="4135">
                  <c:v>42369.520833333336</c:v>
                </c:pt>
                <c:pt idx="4136">
                  <c:v>42369.541666666664</c:v>
                </c:pt>
                <c:pt idx="4137">
                  <c:v>42369.5625</c:v>
                </c:pt>
                <c:pt idx="4138">
                  <c:v>42369.583333333336</c:v>
                </c:pt>
                <c:pt idx="4139">
                  <c:v>42369.604166666664</c:v>
                </c:pt>
                <c:pt idx="4140">
                  <c:v>42369.625</c:v>
                </c:pt>
                <c:pt idx="4141">
                  <c:v>42369.645833333336</c:v>
                </c:pt>
                <c:pt idx="4142">
                  <c:v>42369.666666666664</c:v>
                </c:pt>
                <c:pt idx="4143">
                  <c:v>42369.6875</c:v>
                </c:pt>
                <c:pt idx="4144">
                  <c:v>42369.708333333336</c:v>
                </c:pt>
                <c:pt idx="4145">
                  <c:v>42369.729166666664</c:v>
                </c:pt>
                <c:pt idx="4146">
                  <c:v>42369.75</c:v>
                </c:pt>
                <c:pt idx="4147">
                  <c:v>42369.770833333336</c:v>
                </c:pt>
                <c:pt idx="4148">
                  <c:v>42369.791666666664</c:v>
                </c:pt>
                <c:pt idx="4149">
                  <c:v>42369.8125</c:v>
                </c:pt>
                <c:pt idx="4150">
                  <c:v>42369.833333333336</c:v>
                </c:pt>
                <c:pt idx="4151">
                  <c:v>42369.854166666664</c:v>
                </c:pt>
                <c:pt idx="4152">
                  <c:v>42369.875</c:v>
                </c:pt>
                <c:pt idx="4153">
                  <c:v>42369.895833333336</c:v>
                </c:pt>
                <c:pt idx="4154">
                  <c:v>42369.916666666664</c:v>
                </c:pt>
                <c:pt idx="4155">
                  <c:v>42369.9375</c:v>
                </c:pt>
                <c:pt idx="4156">
                  <c:v>42369.958333333336</c:v>
                </c:pt>
                <c:pt idx="4157">
                  <c:v>42369.979166666664</c:v>
                </c:pt>
                <c:pt idx="4158">
                  <c:v>42370</c:v>
                </c:pt>
                <c:pt idx="4159">
                  <c:v>42370.020833333336</c:v>
                </c:pt>
                <c:pt idx="4160">
                  <c:v>42370.041666666664</c:v>
                </c:pt>
                <c:pt idx="4161">
                  <c:v>42370.0625</c:v>
                </c:pt>
                <c:pt idx="4162">
                  <c:v>42370.083333333336</c:v>
                </c:pt>
                <c:pt idx="4163">
                  <c:v>42370.104166666664</c:v>
                </c:pt>
                <c:pt idx="4164">
                  <c:v>42370.125</c:v>
                </c:pt>
                <c:pt idx="4165">
                  <c:v>42370.145833333336</c:v>
                </c:pt>
                <c:pt idx="4166">
                  <c:v>42370.166666666664</c:v>
                </c:pt>
                <c:pt idx="4167">
                  <c:v>42370.1875</c:v>
                </c:pt>
                <c:pt idx="4168">
                  <c:v>42370.208333333336</c:v>
                </c:pt>
                <c:pt idx="4169">
                  <c:v>42370.229166666664</c:v>
                </c:pt>
                <c:pt idx="4170">
                  <c:v>42370.25</c:v>
                </c:pt>
                <c:pt idx="4171">
                  <c:v>42370.270833333336</c:v>
                </c:pt>
                <c:pt idx="4172">
                  <c:v>42370.291666666664</c:v>
                </c:pt>
                <c:pt idx="4173">
                  <c:v>42370.3125</c:v>
                </c:pt>
                <c:pt idx="4174">
                  <c:v>42370.333333333336</c:v>
                </c:pt>
                <c:pt idx="4175">
                  <c:v>42370.354166666664</c:v>
                </c:pt>
                <c:pt idx="4176">
                  <c:v>42370.375</c:v>
                </c:pt>
                <c:pt idx="4177">
                  <c:v>42370.395833333336</c:v>
                </c:pt>
                <c:pt idx="4178">
                  <c:v>42370.416666666664</c:v>
                </c:pt>
                <c:pt idx="4179">
                  <c:v>42370.4375</c:v>
                </c:pt>
                <c:pt idx="4180">
                  <c:v>42370.458333333336</c:v>
                </c:pt>
                <c:pt idx="4181">
                  <c:v>42370.479166666664</c:v>
                </c:pt>
                <c:pt idx="4182">
                  <c:v>42370.5</c:v>
                </c:pt>
                <c:pt idx="4183">
                  <c:v>42370.520833333336</c:v>
                </c:pt>
                <c:pt idx="4184">
                  <c:v>42370.541666666664</c:v>
                </c:pt>
                <c:pt idx="4185">
                  <c:v>42370.5625</c:v>
                </c:pt>
                <c:pt idx="4186">
                  <c:v>42370.583333333336</c:v>
                </c:pt>
                <c:pt idx="4187">
                  <c:v>42370.604166666664</c:v>
                </c:pt>
                <c:pt idx="4188">
                  <c:v>42370.625</c:v>
                </c:pt>
                <c:pt idx="4189">
                  <c:v>42370.645833333336</c:v>
                </c:pt>
                <c:pt idx="4190">
                  <c:v>42370.666666666664</c:v>
                </c:pt>
                <c:pt idx="4191">
                  <c:v>42370.6875</c:v>
                </c:pt>
                <c:pt idx="4192">
                  <c:v>42370.708333333336</c:v>
                </c:pt>
                <c:pt idx="4193">
                  <c:v>42370.729166666664</c:v>
                </c:pt>
                <c:pt idx="4194">
                  <c:v>42370.75</c:v>
                </c:pt>
                <c:pt idx="4195">
                  <c:v>42370.770833333336</c:v>
                </c:pt>
                <c:pt idx="4196">
                  <c:v>42370.791666666664</c:v>
                </c:pt>
                <c:pt idx="4197">
                  <c:v>42370.8125</c:v>
                </c:pt>
                <c:pt idx="4198">
                  <c:v>42370.833333333336</c:v>
                </c:pt>
                <c:pt idx="4199">
                  <c:v>42370.854166666664</c:v>
                </c:pt>
                <c:pt idx="4200">
                  <c:v>42370.875</c:v>
                </c:pt>
                <c:pt idx="4201">
                  <c:v>42370.895833333336</c:v>
                </c:pt>
                <c:pt idx="4202">
                  <c:v>42370.916666666664</c:v>
                </c:pt>
                <c:pt idx="4203">
                  <c:v>42370.9375</c:v>
                </c:pt>
                <c:pt idx="4204">
                  <c:v>42370.958333333336</c:v>
                </c:pt>
                <c:pt idx="4205">
                  <c:v>42370.979166666664</c:v>
                </c:pt>
                <c:pt idx="4206">
                  <c:v>42371</c:v>
                </c:pt>
                <c:pt idx="4207">
                  <c:v>42371.020833333336</c:v>
                </c:pt>
                <c:pt idx="4208">
                  <c:v>42371.041666666664</c:v>
                </c:pt>
                <c:pt idx="4209">
                  <c:v>42371.0625</c:v>
                </c:pt>
                <c:pt idx="4210">
                  <c:v>42371.083333333336</c:v>
                </c:pt>
                <c:pt idx="4211">
                  <c:v>42371.104166666664</c:v>
                </c:pt>
                <c:pt idx="4212">
                  <c:v>42371.125</c:v>
                </c:pt>
                <c:pt idx="4213">
                  <c:v>42371.145833333336</c:v>
                </c:pt>
                <c:pt idx="4214">
                  <c:v>42371.166666666664</c:v>
                </c:pt>
                <c:pt idx="4215">
                  <c:v>42371.1875</c:v>
                </c:pt>
                <c:pt idx="4216">
                  <c:v>42371.208333333336</c:v>
                </c:pt>
                <c:pt idx="4217">
                  <c:v>42371.229166666664</c:v>
                </c:pt>
                <c:pt idx="4218">
                  <c:v>42371.25</c:v>
                </c:pt>
                <c:pt idx="4219">
                  <c:v>42371.270833333336</c:v>
                </c:pt>
                <c:pt idx="4220">
                  <c:v>42371.291666666664</c:v>
                </c:pt>
                <c:pt idx="4221">
                  <c:v>42371.3125</c:v>
                </c:pt>
                <c:pt idx="4222">
                  <c:v>42371.333333333336</c:v>
                </c:pt>
                <c:pt idx="4223">
                  <c:v>42371.354166666664</c:v>
                </c:pt>
                <c:pt idx="4224">
                  <c:v>42371.375</c:v>
                </c:pt>
                <c:pt idx="4225">
                  <c:v>42371.395833333336</c:v>
                </c:pt>
                <c:pt idx="4226">
                  <c:v>42371.416666666664</c:v>
                </c:pt>
                <c:pt idx="4227">
                  <c:v>42371.4375</c:v>
                </c:pt>
                <c:pt idx="4228">
                  <c:v>42371.458333333336</c:v>
                </c:pt>
                <c:pt idx="4229">
                  <c:v>42371.479166666664</c:v>
                </c:pt>
                <c:pt idx="4230">
                  <c:v>42371.5</c:v>
                </c:pt>
                <c:pt idx="4231">
                  <c:v>42371.520833333336</c:v>
                </c:pt>
                <c:pt idx="4232">
                  <c:v>42371.541666666664</c:v>
                </c:pt>
                <c:pt idx="4233">
                  <c:v>42371.5625</c:v>
                </c:pt>
                <c:pt idx="4234">
                  <c:v>42371.583333333336</c:v>
                </c:pt>
                <c:pt idx="4235">
                  <c:v>42371.604166666664</c:v>
                </c:pt>
                <c:pt idx="4236">
                  <c:v>42371.625</c:v>
                </c:pt>
                <c:pt idx="4237">
                  <c:v>42371.645833333336</c:v>
                </c:pt>
                <c:pt idx="4238">
                  <c:v>42371.666666666664</c:v>
                </c:pt>
                <c:pt idx="4239">
                  <c:v>42371.6875</c:v>
                </c:pt>
                <c:pt idx="4240">
                  <c:v>42371.708333333336</c:v>
                </c:pt>
                <c:pt idx="4241">
                  <c:v>42371.729166666664</c:v>
                </c:pt>
                <c:pt idx="4242">
                  <c:v>42371.75</c:v>
                </c:pt>
                <c:pt idx="4243">
                  <c:v>42371.770833333336</c:v>
                </c:pt>
                <c:pt idx="4244">
                  <c:v>42371.791666666664</c:v>
                </c:pt>
                <c:pt idx="4245">
                  <c:v>42371.8125</c:v>
                </c:pt>
                <c:pt idx="4246">
                  <c:v>42371.833333333336</c:v>
                </c:pt>
                <c:pt idx="4247">
                  <c:v>42371.854166666664</c:v>
                </c:pt>
                <c:pt idx="4248">
                  <c:v>42371.875</c:v>
                </c:pt>
                <c:pt idx="4249">
                  <c:v>42371.895833333336</c:v>
                </c:pt>
                <c:pt idx="4250">
                  <c:v>42371.916666666664</c:v>
                </c:pt>
                <c:pt idx="4251">
                  <c:v>42371.9375</c:v>
                </c:pt>
                <c:pt idx="4252">
                  <c:v>42371.958333333336</c:v>
                </c:pt>
                <c:pt idx="4253">
                  <c:v>42371.979166666664</c:v>
                </c:pt>
                <c:pt idx="4254">
                  <c:v>42372</c:v>
                </c:pt>
                <c:pt idx="4255">
                  <c:v>42372.020833333336</c:v>
                </c:pt>
                <c:pt idx="4256">
                  <c:v>42372.041666666664</c:v>
                </c:pt>
                <c:pt idx="4257">
                  <c:v>42372.0625</c:v>
                </c:pt>
                <c:pt idx="4258">
                  <c:v>42372.083333333336</c:v>
                </c:pt>
                <c:pt idx="4259">
                  <c:v>42372.104166666664</c:v>
                </c:pt>
                <c:pt idx="4260">
                  <c:v>42372.125</c:v>
                </c:pt>
                <c:pt idx="4261">
                  <c:v>42372.145833333336</c:v>
                </c:pt>
                <c:pt idx="4262">
                  <c:v>42372.166666666664</c:v>
                </c:pt>
                <c:pt idx="4263">
                  <c:v>42372.1875</c:v>
                </c:pt>
                <c:pt idx="4264">
                  <c:v>42372.208333333336</c:v>
                </c:pt>
                <c:pt idx="4265">
                  <c:v>42372.229166666664</c:v>
                </c:pt>
                <c:pt idx="4266">
                  <c:v>42372.25</c:v>
                </c:pt>
                <c:pt idx="4267">
                  <c:v>42372.270833333336</c:v>
                </c:pt>
                <c:pt idx="4268">
                  <c:v>42372.291666666664</c:v>
                </c:pt>
                <c:pt idx="4269">
                  <c:v>42372.3125</c:v>
                </c:pt>
                <c:pt idx="4270">
                  <c:v>42372.333333333336</c:v>
                </c:pt>
                <c:pt idx="4271">
                  <c:v>42372.354166666664</c:v>
                </c:pt>
                <c:pt idx="4272">
                  <c:v>42372.375</c:v>
                </c:pt>
                <c:pt idx="4273">
                  <c:v>42372.395833333336</c:v>
                </c:pt>
                <c:pt idx="4274">
                  <c:v>42372.416666666664</c:v>
                </c:pt>
                <c:pt idx="4275">
                  <c:v>42372.4375</c:v>
                </c:pt>
                <c:pt idx="4276">
                  <c:v>42372.458333333336</c:v>
                </c:pt>
                <c:pt idx="4277">
                  <c:v>42372.479166666664</c:v>
                </c:pt>
                <c:pt idx="4278">
                  <c:v>42372.5</c:v>
                </c:pt>
                <c:pt idx="4279">
                  <c:v>42372.520833333336</c:v>
                </c:pt>
                <c:pt idx="4280">
                  <c:v>42372.541666666664</c:v>
                </c:pt>
                <c:pt idx="4281">
                  <c:v>42372.5625</c:v>
                </c:pt>
                <c:pt idx="4282">
                  <c:v>42372.583333333336</c:v>
                </c:pt>
                <c:pt idx="4283">
                  <c:v>42372.604166666664</c:v>
                </c:pt>
                <c:pt idx="4284">
                  <c:v>42372.625</c:v>
                </c:pt>
                <c:pt idx="4285">
                  <c:v>42372.645833333336</c:v>
                </c:pt>
                <c:pt idx="4286">
                  <c:v>42372.666666666664</c:v>
                </c:pt>
                <c:pt idx="4287">
                  <c:v>42372.6875</c:v>
                </c:pt>
                <c:pt idx="4288">
                  <c:v>42372.708333333336</c:v>
                </c:pt>
                <c:pt idx="4289">
                  <c:v>42372.729166666664</c:v>
                </c:pt>
                <c:pt idx="4290">
                  <c:v>42372.75</c:v>
                </c:pt>
                <c:pt idx="4291">
                  <c:v>42372.770833333336</c:v>
                </c:pt>
                <c:pt idx="4292">
                  <c:v>42372.791666666664</c:v>
                </c:pt>
                <c:pt idx="4293">
                  <c:v>42372.8125</c:v>
                </c:pt>
                <c:pt idx="4294">
                  <c:v>42372.833333333336</c:v>
                </c:pt>
                <c:pt idx="4295">
                  <c:v>42372.854166666664</c:v>
                </c:pt>
                <c:pt idx="4296">
                  <c:v>42372.875</c:v>
                </c:pt>
                <c:pt idx="4297">
                  <c:v>42372.895833333336</c:v>
                </c:pt>
                <c:pt idx="4298">
                  <c:v>42372.916666666664</c:v>
                </c:pt>
                <c:pt idx="4299">
                  <c:v>42372.9375</c:v>
                </c:pt>
                <c:pt idx="4300">
                  <c:v>42372.958333333336</c:v>
                </c:pt>
                <c:pt idx="4301">
                  <c:v>42372.979166666664</c:v>
                </c:pt>
                <c:pt idx="4302">
                  <c:v>42373</c:v>
                </c:pt>
                <c:pt idx="4303">
                  <c:v>42373.020833333336</c:v>
                </c:pt>
                <c:pt idx="4304">
                  <c:v>42373.041666666664</c:v>
                </c:pt>
                <c:pt idx="4305">
                  <c:v>42373.0625</c:v>
                </c:pt>
                <c:pt idx="4306">
                  <c:v>42373.083333333336</c:v>
                </c:pt>
                <c:pt idx="4307">
                  <c:v>42373.104166666664</c:v>
                </c:pt>
                <c:pt idx="4308">
                  <c:v>42373.125</c:v>
                </c:pt>
                <c:pt idx="4309">
                  <c:v>42373.145833333336</c:v>
                </c:pt>
                <c:pt idx="4310">
                  <c:v>42373.166666666664</c:v>
                </c:pt>
                <c:pt idx="4311">
                  <c:v>42373.1875</c:v>
                </c:pt>
                <c:pt idx="4312">
                  <c:v>42373.208333333336</c:v>
                </c:pt>
                <c:pt idx="4313">
                  <c:v>42373.229166666664</c:v>
                </c:pt>
                <c:pt idx="4314">
                  <c:v>42373.25</c:v>
                </c:pt>
                <c:pt idx="4315">
                  <c:v>42373.270833333336</c:v>
                </c:pt>
                <c:pt idx="4316">
                  <c:v>42373.291666666664</c:v>
                </c:pt>
                <c:pt idx="4317">
                  <c:v>42373.3125</c:v>
                </c:pt>
                <c:pt idx="4318">
                  <c:v>42373.333333333336</c:v>
                </c:pt>
                <c:pt idx="4319">
                  <c:v>42373.354166666664</c:v>
                </c:pt>
                <c:pt idx="4320">
                  <c:v>42373.375</c:v>
                </c:pt>
                <c:pt idx="4321">
                  <c:v>42373.395833333336</c:v>
                </c:pt>
                <c:pt idx="4322">
                  <c:v>42373.416666666664</c:v>
                </c:pt>
                <c:pt idx="4323">
                  <c:v>42373.4375</c:v>
                </c:pt>
                <c:pt idx="4324">
                  <c:v>42373.458333333336</c:v>
                </c:pt>
                <c:pt idx="4325">
                  <c:v>42373.479166666664</c:v>
                </c:pt>
                <c:pt idx="4326">
                  <c:v>42373.5</c:v>
                </c:pt>
                <c:pt idx="4327">
                  <c:v>42373.520833333336</c:v>
                </c:pt>
                <c:pt idx="4328">
                  <c:v>42373.541666666664</c:v>
                </c:pt>
                <c:pt idx="4329">
                  <c:v>42373.5625</c:v>
                </c:pt>
                <c:pt idx="4330">
                  <c:v>42373.583333333336</c:v>
                </c:pt>
                <c:pt idx="4331">
                  <c:v>42373.604166666664</c:v>
                </c:pt>
                <c:pt idx="4332">
                  <c:v>42373.625</c:v>
                </c:pt>
                <c:pt idx="4333">
                  <c:v>42373.645833333336</c:v>
                </c:pt>
                <c:pt idx="4334">
                  <c:v>42373.666666666664</c:v>
                </c:pt>
                <c:pt idx="4335">
                  <c:v>42373.6875</c:v>
                </c:pt>
                <c:pt idx="4336">
                  <c:v>42373.708333333336</c:v>
                </c:pt>
                <c:pt idx="4337">
                  <c:v>42373.729166666664</c:v>
                </c:pt>
                <c:pt idx="4338">
                  <c:v>42373.75</c:v>
                </c:pt>
                <c:pt idx="4339">
                  <c:v>42373.770833333336</c:v>
                </c:pt>
                <c:pt idx="4340">
                  <c:v>42373.791666666664</c:v>
                </c:pt>
                <c:pt idx="4341">
                  <c:v>42373.8125</c:v>
                </c:pt>
                <c:pt idx="4342">
                  <c:v>42373.833333333336</c:v>
                </c:pt>
                <c:pt idx="4343">
                  <c:v>42373.854166666664</c:v>
                </c:pt>
                <c:pt idx="4344">
                  <c:v>42373.875</c:v>
                </c:pt>
                <c:pt idx="4345">
                  <c:v>42373.895833333336</c:v>
                </c:pt>
                <c:pt idx="4346">
                  <c:v>42373.916666666664</c:v>
                </c:pt>
                <c:pt idx="4347">
                  <c:v>42373.9375</c:v>
                </c:pt>
                <c:pt idx="4348">
                  <c:v>42373.958333333336</c:v>
                </c:pt>
                <c:pt idx="4349">
                  <c:v>42373.979166666664</c:v>
                </c:pt>
                <c:pt idx="4350">
                  <c:v>42374</c:v>
                </c:pt>
                <c:pt idx="4351">
                  <c:v>42374.020833333336</c:v>
                </c:pt>
                <c:pt idx="4352">
                  <c:v>42374.041666666664</c:v>
                </c:pt>
                <c:pt idx="4353">
                  <c:v>42374.0625</c:v>
                </c:pt>
                <c:pt idx="4354">
                  <c:v>42374.083333333336</c:v>
                </c:pt>
                <c:pt idx="4355">
                  <c:v>42374.104166666664</c:v>
                </c:pt>
                <c:pt idx="4356">
                  <c:v>42374.125</c:v>
                </c:pt>
                <c:pt idx="4357">
                  <c:v>42374.145833333336</c:v>
                </c:pt>
                <c:pt idx="4358">
                  <c:v>42374.166666666664</c:v>
                </c:pt>
                <c:pt idx="4359">
                  <c:v>42374.1875</c:v>
                </c:pt>
                <c:pt idx="4360">
                  <c:v>42374.208333333336</c:v>
                </c:pt>
                <c:pt idx="4361">
                  <c:v>42374.229166666664</c:v>
                </c:pt>
                <c:pt idx="4362">
                  <c:v>42374.25</c:v>
                </c:pt>
                <c:pt idx="4363">
                  <c:v>42374.270833333336</c:v>
                </c:pt>
                <c:pt idx="4364">
                  <c:v>42374.291666666664</c:v>
                </c:pt>
                <c:pt idx="4365">
                  <c:v>42374.3125</c:v>
                </c:pt>
                <c:pt idx="4366">
                  <c:v>42374.333333333336</c:v>
                </c:pt>
                <c:pt idx="4367">
                  <c:v>42374.354166666664</c:v>
                </c:pt>
                <c:pt idx="4368">
                  <c:v>42374.375</c:v>
                </c:pt>
                <c:pt idx="4369">
                  <c:v>42374.395833333336</c:v>
                </c:pt>
                <c:pt idx="4370">
                  <c:v>42374.416666666664</c:v>
                </c:pt>
                <c:pt idx="4371">
                  <c:v>42374.4375</c:v>
                </c:pt>
                <c:pt idx="4372">
                  <c:v>42374.458333333336</c:v>
                </c:pt>
                <c:pt idx="4373">
                  <c:v>42374.479166666664</c:v>
                </c:pt>
                <c:pt idx="4374">
                  <c:v>42374.5</c:v>
                </c:pt>
                <c:pt idx="4375">
                  <c:v>42374.520833333336</c:v>
                </c:pt>
                <c:pt idx="4376">
                  <c:v>42374.541666666664</c:v>
                </c:pt>
                <c:pt idx="4377">
                  <c:v>42374.5625</c:v>
                </c:pt>
                <c:pt idx="4378">
                  <c:v>42374.583333333336</c:v>
                </c:pt>
                <c:pt idx="4379">
                  <c:v>42374.604166666664</c:v>
                </c:pt>
                <c:pt idx="4380">
                  <c:v>42374.625</c:v>
                </c:pt>
                <c:pt idx="4381">
                  <c:v>42374.645833333336</c:v>
                </c:pt>
                <c:pt idx="4382">
                  <c:v>42374.666666666664</c:v>
                </c:pt>
                <c:pt idx="4383">
                  <c:v>42374.6875</c:v>
                </c:pt>
                <c:pt idx="4384">
                  <c:v>42374.708333333336</c:v>
                </c:pt>
                <c:pt idx="4385">
                  <c:v>42374.729166666664</c:v>
                </c:pt>
                <c:pt idx="4386">
                  <c:v>42374.75</c:v>
                </c:pt>
                <c:pt idx="4387">
                  <c:v>42374.770833333336</c:v>
                </c:pt>
                <c:pt idx="4388">
                  <c:v>42374.791666666664</c:v>
                </c:pt>
                <c:pt idx="4389">
                  <c:v>42374.8125</c:v>
                </c:pt>
                <c:pt idx="4390">
                  <c:v>42374.833333333336</c:v>
                </c:pt>
                <c:pt idx="4391">
                  <c:v>42374.854166666664</c:v>
                </c:pt>
                <c:pt idx="4392">
                  <c:v>42374.875</c:v>
                </c:pt>
                <c:pt idx="4393">
                  <c:v>42374.895833333336</c:v>
                </c:pt>
                <c:pt idx="4394">
                  <c:v>42374.916666666664</c:v>
                </c:pt>
                <c:pt idx="4395">
                  <c:v>42374.9375</c:v>
                </c:pt>
                <c:pt idx="4396">
                  <c:v>42374.958333333336</c:v>
                </c:pt>
                <c:pt idx="4397">
                  <c:v>42374.979166666664</c:v>
                </c:pt>
                <c:pt idx="4398">
                  <c:v>42375</c:v>
                </c:pt>
                <c:pt idx="4399">
                  <c:v>42375.020833333336</c:v>
                </c:pt>
                <c:pt idx="4400">
                  <c:v>42375.041666666664</c:v>
                </c:pt>
                <c:pt idx="4401">
                  <c:v>42375.0625</c:v>
                </c:pt>
                <c:pt idx="4402">
                  <c:v>42375.083333333336</c:v>
                </c:pt>
                <c:pt idx="4403">
                  <c:v>42375.104166666664</c:v>
                </c:pt>
                <c:pt idx="4404">
                  <c:v>42375.125</c:v>
                </c:pt>
                <c:pt idx="4405">
                  <c:v>42375.145833333336</c:v>
                </c:pt>
                <c:pt idx="4406">
                  <c:v>42375.166666666664</c:v>
                </c:pt>
                <c:pt idx="4407">
                  <c:v>42375.1875</c:v>
                </c:pt>
                <c:pt idx="4408">
                  <c:v>42375.208333333336</c:v>
                </c:pt>
                <c:pt idx="4409">
                  <c:v>42375.229166666664</c:v>
                </c:pt>
                <c:pt idx="4410">
                  <c:v>42375.25</c:v>
                </c:pt>
                <c:pt idx="4411">
                  <c:v>42375.270833333336</c:v>
                </c:pt>
                <c:pt idx="4412">
                  <c:v>42375.291666666664</c:v>
                </c:pt>
                <c:pt idx="4413">
                  <c:v>42375.3125</c:v>
                </c:pt>
                <c:pt idx="4414">
                  <c:v>42375.333333333336</c:v>
                </c:pt>
                <c:pt idx="4415">
                  <c:v>42375.354166666664</c:v>
                </c:pt>
                <c:pt idx="4416">
                  <c:v>42375.375</c:v>
                </c:pt>
                <c:pt idx="4417">
                  <c:v>42375.395833333336</c:v>
                </c:pt>
                <c:pt idx="4418">
                  <c:v>42375.416666666664</c:v>
                </c:pt>
                <c:pt idx="4419">
                  <c:v>42375.4375</c:v>
                </c:pt>
                <c:pt idx="4420">
                  <c:v>42375.458333333336</c:v>
                </c:pt>
                <c:pt idx="4421">
                  <c:v>42375.479166666664</c:v>
                </c:pt>
                <c:pt idx="4422">
                  <c:v>42375.5</c:v>
                </c:pt>
                <c:pt idx="4423">
                  <c:v>42375.520833333336</c:v>
                </c:pt>
                <c:pt idx="4424">
                  <c:v>42375.541666666664</c:v>
                </c:pt>
                <c:pt idx="4425">
                  <c:v>42375.5625</c:v>
                </c:pt>
                <c:pt idx="4426">
                  <c:v>42375.583333333336</c:v>
                </c:pt>
                <c:pt idx="4427">
                  <c:v>42375.604166666664</c:v>
                </c:pt>
                <c:pt idx="4428">
                  <c:v>42375.625</c:v>
                </c:pt>
                <c:pt idx="4429">
                  <c:v>42375.645833333336</c:v>
                </c:pt>
                <c:pt idx="4430">
                  <c:v>42375.666666666664</c:v>
                </c:pt>
                <c:pt idx="4431">
                  <c:v>42375.6875</c:v>
                </c:pt>
                <c:pt idx="4432">
                  <c:v>42375.708333333336</c:v>
                </c:pt>
                <c:pt idx="4433">
                  <c:v>42375.729166666664</c:v>
                </c:pt>
                <c:pt idx="4434">
                  <c:v>42375.75</c:v>
                </c:pt>
                <c:pt idx="4435">
                  <c:v>42375.770833333336</c:v>
                </c:pt>
                <c:pt idx="4436">
                  <c:v>42375.791666666664</c:v>
                </c:pt>
                <c:pt idx="4437">
                  <c:v>42375.8125</c:v>
                </c:pt>
                <c:pt idx="4438">
                  <c:v>42375.833333333336</c:v>
                </c:pt>
                <c:pt idx="4439">
                  <c:v>42375.854166666664</c:v>
                </c:pt>
                <c:pt idx="4440">
                  <c:v>42375.875</c:v>
                </c:pt>
                <c:pt idx="4441">
                  <c:v>42375.895833333336</c:v>
                </c:pt>
                <c:pt idx="4442">
                  <c:v>42375.916666666664</c:v>
                </c:pt>
                <c:pt idx="4443">
                  <c:v>42375.9375</c:v>
                </c:pt>
                <c:pt idx="4444">
                  <c:v>42375.958333333336</c:v>
                </c:pt>
                <c:pt idx="4445">
                  <c:v>42375.979166666664</c:v>
                </c:pt>
                <c:pt idx="4446">
                  <c:v>42376</c:v>
                </c:pt>
                <c:pt idx="4447">
                  <c:v>42376.020833333336</c:v>
                </c:pt>
                <c:pt idx="4448">
                  <c:v>42376.041666666664</c:v>
                </c:pt>
                <c:pt idx="4449">
                  <c:v>42376.0625</c:v>
                </c:pt>
                <c:pt idx="4450">
                  <c:v>42376.083333333336</c:v>
                </c:pt>
                <c:pt idx="4451">
                  <c:v>42376.104166666664</c:v>
                </c:pt>
                <c:pt idx="4452">
                  <c:v>42376.125</c:v>
                </c:pt>
                <c:pt idx="4453">
                  <c:v>42376.145833333336</c:v>
                </c:pt>
                <c:pt idx="4454">
                  <c:v>42376.166666666664</c:v>
                </c:pt>
                <c:pt idx="4455">
                  <c:v>42376.1875</c:v>
                </c:pt>
                <c:pt idx="4456">
                  <c:v>42376.208333333336</c:v>
                </c:pt>
                <c:pt idx="4457">
                  <c:v>42376.229166666664</c:v>
                </c:pt>
                <c:pt idx="4458">
                  <c:v>42376.25</c:v>
                </c:pt>
                <c:pt idx="4459">
                  <c:v>42376.270833333336</c:v>
                </c:pt>
                <c:pt idx="4460">
                  <c:v>42376.291666666664</c:v>
                </c:pt>
                <c:pt idx="4461">
                  <c:v>42376.3125</c:v>
                </c:pt>
                <c:pt idx="4462">
                  <c:v>42376.333333333336</c:v>
                </c:pt>
                <c:pt idx="4463">
                  <c:v>42376.354166666664</c:v>
                </c:pt>
                <c:pt idx="4464">
                  <c:v>42376.375</c:v>
                </c:pt>
                <c:pt idx="4465">
                  <c:v>42376.395833333336</c:v>
                </c:pt>
                <c:pt idx="4466">
                  <c:v>42376.416666666664</c:v>
                </c:pt>
                <c:pt idx="4467">
                  <c:v>42376.4375</c:v>
                </c:pt>
                <c:pt idx="4468">
                  <c:v>42376.458333333336</c:v>
                </c:pt>
                <c:pt idx="4469">
                  <c:v>42376.479166666664</c:v>
                </c:pt>
                <c:pt idx="4470">
                  <c:v>42376.5</c:v>
                </c:pt>
                <c:pt idx="4471">
                  <c:v>42376.520833333336</c:v>
                </c:pt>
                <c:pt idx="4472">
                  <c:v>42376.541666666664</c:v>
                </c:pt>
                <c:pt idx="4473">
                  <c:v>42376.5625</c:v>
                </c:pt>
                <c:pt idx="4474">
                  <c:v>42376.583333333336</c:v>
                </c:pt>
                <c:pt idx="4475">
                  <c:v>42376.604166666664</c:v>
                </c:pt>
                <c:pt idx="4476">
                  <c:v>42376.625</c:v>
                </c:pt>
                <c:pt idx="4477">
                  <c:v>42376.645833333336</c:v>
                </c:pt>
                <c:pt idx="4478">
                  <c:v>42376.666666666664</c:v>
                </c:pt>
                <c:pt idx="4479">
                  <c:v>42376.6875</c:v>
                </c:pt>
                <c:pt idx="4480">
                  <c:v>42376.708333333336</c:v>
                </c:pt>
                <c:pt idx="4481">
                  <c:v>42376.729166666664</c:v>
                </c:pt>
                <c:pt idx="4482">
                  <c:v>42376.75</c:v>
                </c:pt>
                <c:pt idx="4483">
                  <c:v>42376.770833333336</c:v>
                </c:pt>
                <c:pt idx="4484">
                  <c:v>42376.791666666664</c:v>
                </c:pt>
                <c:pt idx="4485">
                  <c:v>42376.8125</c:v>
                </c:pt>
                <c:pt idx="4486">
                  <c:v>42376.833333333336</c:v>
                </c:pt>
                <c:pt idx="4487">
                  <c:v>42376.854166666664</c:v>
                </c:pt>
                <c:pt idx="4488">
                  <c:v>42376.875</c:v>
                </c:pt>
                <c:pt idx="4489">
                  <c:v>42376.895833333336</c:v>
                </c:pt>
                <c:pt idx="4490">
                  <c:v>42376.916666666664</c:v>
                </c:pt>
                <c:pt idx="4491">
                  <c:v>42376.9375</c:v>
                </c:pt>
                <c:pt idx="4492">
                  <c:v>42376.958333333336</c:v>
                </c:pt>
                <c:pt idx="4493">
                  <c:v>42376.979166666664</c:v>
                </c:pt>
                <c:pt idx="4494">
                  <c:v>42377</c:v>
                </c:pt>
                <c:pt idx="4495">
                  <c:v>42377.020833333336</c:v>
                </c:pt>
                <c:pt idx="4496">
                  <c:v>42377.041666666664</c:v>
                </c:pt>
                <c:pt idx="4497">
                  <c:v>42377.0625</c:v>
                </c:pt>
                <c:pt idx="4498">
                  <c:v>42377.083333333336</c:v>
                </c:pt>
                <c:pt idx="4499">
                  <c:v>42377.104166666664</c:v>
                </c:pt>
                <c:pt idx="4500">
                  <c:v>42377.125</c:v>
                </c:pt>
                <c:pt idx="4501">
                  <c:v>42377.145833333336</c:v>
                </c:pt>
                <c:pt idx="4502">
                  <c:v>42377.166666666664</c:v>
                </c:pt>
                <c:pt idx="4503">
                  <c:v>42377.1875</c:v>
                </c:pt>
                <c:pt idx="4504">
                  <c:v>42377.208333333336</c:v>
                </c:pt>
                <c:pt idx="4505">
                  <c:v>42377.229166666664</c:v>
                </c:pt>
                <c:pt idx="4506">
                  <c:v>42377.25</c:v>
                </c:pt>
                <c:pt idx="4507">
                  <c:v>42377.270833333336</c:v>
                </c:pt>
                <c:pt idx="4508">
                  <c:v>42377.291666666664</c:v>
                </c:pt>
                <c:pt idx="4509">
                  <c:v>42377.3125</c:v>
                </c:pt>
                <c:pt idx="4510">
                  <c:v>42377.333333333336</c:v>
                </c:pt>
                <c:pt idx="4511">
                  <c:v>42377.354166666664</c:v>
                </c:pt>
                <c:pt idx="4512">
                  <c:v>42377.375</c:v>
                </c:pt>
                <c:pt idx="4513">
                  <c:v>42377.395833333336</c:v>
                </c:pt>
                <c:pt idx="4514">
                  <c:v>42377.416666666664</c:v>
                </c:pt>
                <c:pt idx="4515">
                  <c:v>42377.4375</c:v>
                </c:pt>
                <c:pt idx="4516">
                  <c:v>42377.458333333336</c:v>
                </c:pt>
                <c:pt idx="4517">
                  <c:v>42377.479166666664</c:v>
                </c:pt>
                <c:pt idx="4518">
                  <c:v>42377.5</c:v>
                </c:pt>
                <c:pt idx="4519">
                  <c:v>42377.520833333336</c:v>
                </c:pt>
                <c:pt idx="4520">
                  <c:v>42377.541666666664</c:v>
                </c:pt>
                <c:pt idx="4521">
                  <c:v>42377.5625</c:v>
                </c:pt>
                <c:pt idx="4522">
                  <c:v>42377.583333333336</c:v>
                </c:pt>
                <c:pt idx="4523">
                  <c:v>42377.604166666664</c:v>
                </c:pt>
                <c:pt idx="4524">
                  <c:v>42377.625</c:v>
                </c:pt>
                <c:pt idx="4525">
                  <c:v>42377.645833333336</c:v>
                </c:pt>
                <c:pt idx="4526">
                  <c:v>42377.666666666664</c:v>
                </c:pt>
                <c:pt idx="4527">
                  <c:v>42377.6875</c:v>
                </c:pt>
                <c:pt idx="4528">
                  <c:v>42377.708333333336</c:v>
                </c:pt>
                <c:pt idx="4529">
                  <c:v>42377.729166666664</c:v>
                </c:pt>
                <c:pt idx="4530">
                  <c:v>42377.75</c:v>
                </c:pt>
                <c:pt idx="4531">
                  <c:v>42377.770833333336</c:v>
                </c:pt>
                <c:pt idx="4532">
                  <c:v>42377.791666666664</c:v>
                </c:pt>
                <c:pt idx="4533">
                  <c:v>42377.8125</c:v>
                </c:pt>
                <c:pt idx="4534">
                  <c:v>42377.833333333336</c:v>
                </c:pt>
                <c:pt idx="4535">
                  <c:v>42377.854166666664</c:v>
                </c:pt>
                <c:pt idx="4536">
                  <c:v>42377.875</c:v>
                </c:pt>
                <c:pt idx="4537">
                  <c:v>42377.895833333336</c:v>
                </c:pt>
                <c:pt idx="4538">
                  <c:v>42377.916666666664</c:v>
                </c:pt>
                <c:pt idx="4539">
                  <c:v>42377.9375</c:v>
                </c:pt>
                <c:pt idx="4540">
                  <c:v>42377.958333333336</c:v>
                </c:pt>
                <c:pt idx="4541">
                  <c:v>42377.979166666664</c:v>
                </c:pt>
                <c:pt idx="4542">
                  <c:v>42378</c:v>
                </c:pt>
                <c:pt idx="4543">
                  <c:v>42378.020833333336</c:v>
                </c:pt>
                <c:pt idx="4544">
                  <c:v>42378.041666666664</c:v>
                </c:pt>
                <c:pt idx="4545">
                  <c:v>42378.0625</c:v>
                </c:pt>
                <c:pt idx="4546">
                  <c:v>42378.083333333336</c:v>
                </c:pt>
                <c:pt idx="4547">
                  <c:v>42378.104166666664</c:v>
                </c:pt>
                <c:pt idx="4548">
                  <c:v>42378.125</c:v>
                </c:pt>
                <c:pt idx="4549">
                  <c:v>42378.145833333336</c:v>
                </c:pt>
                <c:pt idx="4550">
                  <c:v>42378.166666666664</c:v>
                </c:pt>
                <c:pt idx="4551">
                  <c:v>42378.1875</c:v>
                </c:pt>
                <c:pt idx="4552">
                  <c:v>42378.208333333336</c:v>
                </c:pt>
                <c:pt idx="4553">
                  <c:v>42378.229166666664</c:v>
                </c:pt>
                <c:pt idx="4554">
                  <c:v>42378.25</c:v>
                </c:pt>
                <c:pt idx="4555">
                  <c:v>42378.270833333336</c:v>
                </c:pt>
                <c:pt idx="4556">
                  <c:v>42378.291666666664</c:v>
                </c:pt>
                <c:pt idx="4557">
                  <c:v>42378.3125</c:v>
                </c:pt>
                <c:pt idx="4558">
                  <c:v>42378.333333333336</c:v>
                </c:pt>
                <c:pt idx="4559">
                  <c:v>42378.354166666664</c:v>
                </c:pt>
                <c:pt idx="4560">
                  <c:v>42378.375</c:v>
                </c:pt>
                <c:pt idx="4561">
                  <c:v>42378.395833333336</c:v>
                </c:pt>
                <c:pt idx="4562">
                  <c:v>42378.416666666664</c:v>
                </c:pt>
                <c:pt idx="4563">
                  <c:v>42378.4375</c:v>
                </c:pt>
                <c:pt idx="4564">
                  <c:v>42378.458333333336</c:v>
                </c:pt>
                <c:pt idx="4565">
                  <c:v>42378.479166666664</c:v>
                </c:pt>
                <c:pt idx="4566">
                  <c:v>42378.5</c:v>
                </c:pt>
                <c:pt idx="4567">
                  <c:v>42378.520833333336</c:v>
                </c:pt>
                <c:pt idx="4568">
                  <c:v>42378.541666666664</c:v>
                </c:pt>
                <c:pt idx="4569">
                  <c:v>42378.5625</c:v>
                </c:pt>
                <c:pt idx="4570">
                  <c:v>42378.583333333336</c:v>
                </c:pt>
                <c:pt idx="4571">
                  <c:v>42378.604166666664</c:v>
                </c:pt>
                <c:pt idx="4572">
                  <c:v>42378.625</c:v>
                </c:pt>
                <c:pt idx="4573">
                  <c:v>42378.645833333336</c:v>
                </c:pt>
                <c:pt idx="4574">
                  <c:v>42378.666666666664</c:v>
                </c:pt>
                <c:pt idx="4575">
                  <c:v>42378.6875</c:v>
                </c:pt>
                <c:pt idx="4576">
                  <c:v>42378.708333333336</c:v>
                </c:pt>
                <c:pt idx="4577">
                  <c:v>42378.729166666664</c:v>
                </c:pt>
                <c:pt idx="4578">
                  <c:v>42378.75</c:v>
                </c:pt>
                <c:pt idx="4579">
                  <c:v>42378.770833333336</c:v>
                </c:pt>
                <c:pt idx="4580">
                  <c:v>42378.791666666664</c:v>
                </c:pt>
                <c:pt idx="4581">
                  <c:v>42378.8125</c:v>
                </c:pt>
                <c:pt idx="4582">
                  <c:v>42378.833333333336</c:v>
                </c:pt>
                <c:pt idx="4583">
                  <c:v>42378.854166666664</c:v>
                </c:pt>
                <c:pt idx="4584">
                  <c:v>42378.875</c:v>
                </c:pt>
                <c:pt idx="4585">
                  <c:v>42378.895833333336</c:v>
                </c:pt>
                <c:pt idx="4586">
                  <c:v>42378.916666666664</c:v>
                </c:pt>
                <c:pt idx="4587">
                  <c:v>42378.9375</c:v>
                </c:pt>
                <c:pt idx="4588">
                  <c:v>42378.958333333336</c:v>
                </c:pt>
                <c:pt idx="4589">
                  <c:v>42378.979166666664</c:v>
                </c:pt>
                <c:pt idx="4590">
                  <c:v>42379</c:v>
                </c:pt>
                <c:pt idx="4591">
                  <c:v>42379.020833333336</c:v>
                </c:pt>
                <c:pt idx="4592">
                  <c:v>42379.041666666664</c:v>
                </c:pt>
                <c:pt idx="4593">
                  <c:v>42379.0625</c:v>
                </c:pt>
                <c:pt idx="4594">
                  <c:v>42379.083333333336</c:v>
                </c:pt>
                <c:pt idx="4595">
                  <c:v>42379.104166666664</c:v>
                </c:pt>
                <c:pt idx="4596">
                  <c:v>42379.125</c:v>
                </c:pt>
                <c:pt idx="4597">
                  <c:v>42379.145833333336</c:v>
                </c:pt>
                <c:pt idx="4598">
                  <c:v>42379.166666666664</c:v>
                </c:pt>
                <c:pt idx="4599">
                  <c:v>42379.1875</c:v>
                </c:pt>
                <c:pt idx="4600">
                  <c:v>42379.208333333336</c:v>
                </c:pt>
                <c:pt idx="4601">
                  <c:v>42379.229166666664</c:v>
                </c:pt>
                <c:pt idx="4602">
                  <c:v>42379.25</c:v>
                </c:pt>
                <c:pt idx="4603">
                  <c:v>42379.270833333336</c:v>
                </c:pt>
                <c:pt idx="4604">
                  <c:v>42379.291666666664</c:v>
                </c:pt>
                <c:pt idx="4605">
                  <c:v>42379.3125</c:v>
                </c:pt>
                <c:pt idx="4606">
                  <c:v>42379.333333333336</c:v>
                </c:pt>
                <c:pt idx="4607">
                  <c:v>42379.354166666664</c:v>
                </c:pt>
                <c:pt idx="4608">
                  <c:v>42379.375</c:v>
                </c:pt>
                <c:pt idx="4609">
                  <c:v>42379.395833333336</c:v>
                </c:pt>
                <c:pt idx="4610">
                  <c:v>42379.416666666664</c:v>
                </c:pt>
                <c:pt idx="4611">
                  <c:v>42379.4375</c:v>
                </c:pt>
                <c:pt idx="4612">
                  <c:v>42379.458333333336</c:v>
                </c:pt>
                <c:pt idx="4613">
                  <c:v>42379.479166666664</c:v>
                </c:pt>
                <c:pt idx="4614">
                  <c:v>42379.5</c:v>
                </c:pt>
                <c:pt idx="4615">
                  <c:v>42379.520833333336</c:v>
                </c:pt>
                <c:pt idx="4616">
                  <c:v>42379.541666666664</c:v>
                </c:pt>
                <c:pt idx="4617">
                  <c:v>42379.5625</c:v>
                </c:pt>
                <c:pt idx="4618">
                  <c:v>42379.583333333336</c:v>
                </c:pt>
                <c:pt idx="4619">
                  <c:v>42379.604166666664</c:v>
                </c:pt>
                <c:pt idx="4620">
                  <c:v>42379.625</c:v>
                </c:pt>
                <c:pt idx="4621">
                  <c:v>42379.645833333336</c:v>
                </c:pt>
                <c:pt idx="4622">
                  <c:v>42379.666666666664</c:v>
                </c:pt>
                <c:pt idx="4623">
                  <c:v>42379.6875</c:v>
                </c:pt>
                <c:pt idx="4624">
                  <c:v>42379.708333333336</c:v>
                </c:pt>
                <c:pt idx="4625">
                  <c:v>42379.729166666664</c:v>
                </c:pt>
                <c:pt idx="4626">
                  <c:v>42379.75</c:v>
                </c:pt>
                <c:pt idx="4627">
                  <c:v>42379.770833333336</c:v>
                </c:pt>
                <c:pt idx="4628">
                  <c:v>42379.791666666664</c:v>
                </c:pt>
                <c:pt idx="4629">
                  <c:v>42379.8125</c:v>
                </c:pt>
                <c:pt idx="4630">
                  <c:v>42379.833333333336</c:v>
                </c:pt>
                <c:pt idx="4631">
                  <c:v>42379.854166666664</c:v>
                </c:pt>
                <c:pt idx="4632">
                  <c:v>42379.875</c:v>
                </c:pt>
                <c:pt idx="4633">
                  <c:v>42379.895833333336</c:v>
                </c:pt>
                <c:pt idx="4634">
                  <c:v>42379.916666666664</c:v>
                </c:pt>
                <c:pt idx="4635">
                  <c:v>42379.9375</c:v>
                </c:pt>
                <c:pt idx="4636">
                  <c:v>42379.958333333336</c:v>
                </c:pt>
                <c:pt idx="4637">
                  <c:v>42379.979166666664</c:v>
                </c:pt>
                <c:pt idx="4638">
                  <c:v>42380</c:v>
                </c:pt>
                <c:pt idx="4639">
                  <c:v>42380.020833333336</c:v>
                </c:pt>
                <c:pt idx="4640">
                  <c:v>42380.041666666664</c:v>
                </c:pt>
                <c:pt idx="4641">
                  <c:v>42380.0625</c:v>
                </c:pt>
                <c:pt idx="4642">
                  <c:v>42380.083333333336</c:v>
                </c:pt>
                <c:pt idx="4643">
                  <c:v>42380.104166666664</c:v>
                </c:pt>
                <c:pt idx="4644">
                  <c:v>42380.125</c:v>
                </c:pt>
                <c:pt idx="4645">
                  <c:v>42380.145833333336</c:v>
                </c:pt>
                <c:pt idx="4646">
                  <c:v>42380.166666666664</c:v>
                </c:pt>
                <c:pt idx="4647">
                  <c:v>42380.1875</c:v>
                </c:pt>
                <c:pt idx="4648">
                  <c:v>42380.208333333336</c:v>
                </c:pt>
                <c:pt idx="4649">
                  <c:v>42380.229166666664</c:v>
                </c:pt>
                <c:pt idx="4650">
                  <c:v>42380.25</c:v>
                </c:pt>
                <c:pt idx="4651">
                  <c:v>42380.270833333336</c:v>
                </c:pt>
                <c:pt idx="4652">
                  <c:v>42380.291666666664</c:v>
                </c:pt>
                <c:pt idx="4653">
                  <c:v>42380.3125</c:v>
                </c:pt>
                <c:pt idx="4654">
                  <c:v>42380.333333333336</c:v>
                </c:pt>
                <c:pt idx="4655">
                  <c:v>42380.354166666664</c:v>
                </c:pt>
                <c:pt idx="4656">
                  <c:v>42380.375</c:v>
                </c:pt>
                <c:pt idx="4657">
                  <c:v>42380.395833333336</c:v>
                </c:pt>
                <c:pt idx="4658">
                  <c:v>42380.416666666664</c:v>
                </c:pt>
                <c:pt idx="4659">
                  <c:v>42380.4375</c:v>
                </c:pt>
                <c:pt idx="4660">
                  <c:v>42380.458333333336</c:v>
                </c:pt>
                <c:pt idx="4661">
                  <c:v>42380.479166666664</c:v>
                </c:pt>
                <c:pt idx="4662">
                  <c:v>42380.5</c:v>
                </c:pt>
                <c:pt idx="4663">
                  <c:v>42380.520833333336</c:v>
                </c:pt>
                <c:pt idx="4664">
                  <c:v>42380.541666666664</c:v>
                </c:pt>
                <c:pt idx="4665">
                  <c:v>42380.5625</c:v>
                </c:pt>
                <c:pt idx="4666">
                  <c:v>42380.583333333336</c:v>
                </c:pt>
                <c:pt idx="4667">
                  <c:v>42380.604166666664</c:v>
                </c:pt>
                <c:pt idx="4668">
                  <c:v>42380.625</c:v>
                </c:pt>
                <c:pt idx="4669">
                  <c:v>42380.645833333336</c:v>
                </c:pt>
                <c:pt idx="4670">
                  <c:v>42380.666666666664</c:v>
                </c:pt>
                <c:pt idx="4671">
                  <c:v>42380.6875</c:v>
                </c:pt>
                <c:pt idx="4672">
                  <c:v>42380.708333333336</c:v>
                </c:pt>
                <c:pt idx="4673">
                  <c:v>42380.729166666664</c:v>
                </c:pt>
                <c:pt idx="4674">
                  <c:v>42380.75</c:v>
                </c:pt>
                <c:pt idx="4675">
                  <c:v>42380.770833333336</c:v>
                </c:pt>
                <c:pt idx="4676">
                  <c:v>42380.791666666664</c:v>
                </c:pt>
                <c:pt idx="4677">
                  <c:v>42380.8125</c:v>
                </c:pt>
                <c:pt idx="4678">
                  <c:v>42380.833333333336</c:v>
                </c:pt>
                <c:pt idx="4679">
                  <c:v>42380.854166666664</c:v>
                </c:pt>
                <c:pt idx="4680">
                  <c:v>42380.875</c:v>
                </c:pt>
                <c:pt idx="4681">
                  <c:v>42380.895833333336</c:v>
                </c:pt>
                <c:pt idx="4682">
                  <c:v>42380.916666666664</c:v>
                </c:pt>
                <c:pt idx="4683">
                  <c:v>42380.9375</c:v>
                </c:pt>
                <c:pt idx="4684">
                  <c:v>42380.958333333336</c:v>
                </c:pt>
                <c:pt idx="4685">
                  <c:v>42380.979166666664</c:v>
                </c:pt>
                <c:pt idx="4686">
                  <c:v>42381</c:v>
                </c:pt>
                <c:pt idx="4687">
                  <c:v>42381.020833333336</c:v>
                </c:pt>
                <c:pt idx="4688">
                  <c:v>42381.041666666664</c:v>
                </c:pt>
                <c:pt idx="4689">
                  <c:v>42381.0625</c:v>
                </c:pt>
                <c:pt idx="4690">
                  <c:v>42381.083333333336</c:v>
                </c:pt>
                <c:pt idx="4691">
                  <c:v>42381.104166666664</c:v>
                </c:pt>
                <c:pt idx="4692">
                  <c:v>42381.125</c:v>
                </c:pt>
                <c:pt idx="4693">
                  <c:v>42381.145833333336</c:v>
                </c:pt>
                <c:pt idx="4694">
                  <c:v>42381.166666666664</c:v>
                </c:pt>
                <c:pt idx="4695">
                  <c:v>42381.1875</c:v>
                </c:pt>
                <c:pt idx="4696">
                  <c:v>42381.208333333336</c:v>
                </c:pt>
                <c:pt idx="4697">
                  <c:v>42381.229166666664</c:v>
                </c:pt>
                <c:pt idx="4698">
                  <c:v>42381.25</c:v>
                </c:pt>
                <c:pt idx="4699">
                  <c:v>42381.270833333336</c:v>
                </c:pt>
                <c:pt idx="4700">
                  <c:v>42381.291666666664</c:v>
                </c:pt>
                <c:pt idx="4701">
                  <c:v>42381.3125</c:v>
                </c:pt>
                <c:pt idx="4702">
                  <c:v>42381.333333333336</c:v>
                </c:pt>
                <c:pt idx="4703">
                  <c:v>42381.354166666664</c:v>
                </c:pt>
                <c:pt idx="4704">
                  <c:v>42381.375</c:v>
                </c:pt>
                <c:pt idx="4705">
                  <c:v>42381.395833333336</c:v>
                </c:pt>
                <c:pt idx="4706">
                  <c:v>42381.416666666664</c:v>
                </c:pt>
                <c:pt idx="4707">
                  <c:v>42381.4375</c:v>
                </c:pt>
                <c:pt idx="4708">
                  <c:v>42381.458333333336</c:v>
                </c:pt>
                <c:pt idx="4709">
                  <c:v>42381.479166666664</c:v>
                </c:pt>
                <c:pt idx="4710">
                  <c:v>42381.5</c:v>
                </c:pt>
                <c:pt idx="4711">
                  <c:v>42381.520833333336</c:v>
                </c:pt>
                <c:pt idx="4712">
                  <c:v>42381.541666666664</c:v>
                </c:pt>
                <c:pt idx="4713">
                  <c:v>42381.5625</c:v>
                </c:pt>
                <c:pt idx="4714">
                  <c:v>42381.583333333336</c:v>
                </c:pt>
                <c:pt idx="4715">
                  <c:v>42381.604166666664</c:v>
                </c:pt>
                <c:pt idx="4716">
                  <c:v>42381.625</c:v>
                </c:pt>
                <c:pt idx="4717">
                  <c:v>42381.645833333336</c:v>
                </c:pt>
                <c:pt idx="4718">
                  <c:v>42381.666666666664</c:v>
                </c:pt>
                <c:pt idx="4719">
                  <c:v>42381.6875</c:v>
                </c:pt>
                <c:pt idx="4720">
                  <c:v>42381.708333333336</c:v>
                </c:pt>
                <c:pt idx="4721">
                  <c:v>42381.729166666664</c:v>
                </c:pt>
                <c:pt idx="4722">
                  <c:v>42381.75</c:v>
                </c:pt>
                <c:pt idx="4723">
                  <c:v>42381.770833333336</c:v>
                </c:pt>
                <c:pt idx="4724">
                  <c:v>42381.791666666664</c:v>
                </c:pt>
                <c:pt idx="4725">
                  <c:v>42381.8125</c:v>
                </c:pt>
                <c:pt idx="4726">
                  <c:v>42381.833333333336</c:v>
                </c:pt>
                <c:pt idx="4727">
                  <c:v>42381.854166666664</c:v>
                </c:pt>
                <c:pt idx="4728">
                  <c:v>42381.875</c:v>
                </c:pt>
                <c:pt idx="4729">
                  <c:v>42381.895833333336</c:v>
                </c:pt>
                <c:pt idx="4730">
                  <c:v>42381.916666666664</c:v>
                </c:pt>
                <c:pt idx="4731">
                  <c:v>42381.9375</c:v>
                </c:pt>
                <c:pt idx="4732">
                  <c:v>42381.958333333336</c:v>
                </c:pt>
                <c:pt idx="4733">
                  <c:v>42381.979166666664</c:v>
                </c:pt>
                <c:pt idx="4734">
                  <c:v>42382</c:v>
                </c:pt>
                <c:pt idx="4735">
                  <c:v>42382.020833333336</c:v>
                </c:pt>
                <c:pt idx="4736">
                  <c:v>42382.041666666664</c:v>
                </c:pt>
                <c:pt idx="4737">
                  <c:v>42382.0625</c:v>
                </c:pt>
                <c:pt idx="4738">
                  <c:v>42382.083333333336</c:v>
                </c:pt>
                <c:pt idx="4739">
                  <c:v>42382.104166666664</c:v>
                </c:pt>
                <c:pt idx="4740">
                  <c:v>42382.125</c:v>
                </c:pt>
                <c:pt idx="4741">
                  <c:v>42382.145833333336</c:v>
                </c:pt>
                <c:pt idx="4742">
                  <c:v>42382.166666666664</c:v>
                </c:pt>
                <c:pt idx="4743">
                  <c:v>42382.1875</c:v>
                </c:pt>
                <c:pt idx="4744">
                  <c:v>42382.208333333336</c:v>
                </c:pt>
                <c:pt idx="4745">
                  <c:v>42382.229166666664</c:v>
                </c:pt>
                <c:pt idx="4746">
                  <c:v>42382.25</c:v>
                </c:pt>
                <c:pt idx="4747">
                  <c:v>42382.270833333336</c:v>
                </c:pt>
                <c:pt idx="4748">
                  <c:v>42382.291666666664</c:v>
                </c:pt>
                <c:pt idx="4749">
                  <c:v>42382.3125</c:v>
                </c:pt>
                <c:pt idx="4750">
                  <c:v>42382.333333333336</c:v>
                </c:pt>
                <c:pt idx="4751">
                  <c:v>42382.354166666664</c:v>
                </c:pt>
                <c:pt idx="4752">
                  <c:v>42382.375</c:v>
                </c:pt>
                <c:pt idx="4753">
                  <c:v>42382.395833333336</c:v>
                </c:pt>
                <c:pt idx="4754">
                  <c:v>42382.416666666664</c:v>
                </c:pt>
                <c:pt idx="4755">
                  <c:v>42382.4375</c:v>
                </c:pt>
                <c:pt idx="4756">
                  <c:v>42382.458333333336</c:v>
                </c:pt>
                <c:pt idx="4757">
                  <c:v>42382.479166666664</c:v>
                </c:pt>
                <c:pt idx="4758">
                  <c:v>42382.5</c:v>
                </c:pt>
                <c:pt idx="4759">
                  <c:v>42382.520833333336</c:v>
                </c:pt>
                <c:pt idx="4760">
                  <c:v>42382.541666666664</c:v>
                </c:pt>
                <c:pt idx="4761">
                  <c:v>42382.5625</c:v>
                </c:pt>
                <c:pt idx="4762">
                  <c:v>42382.583333333336</c:v>
                </c:pt>
                <c:pt idx="4763">
                  <c:v>42382.604166666664</c:v>
                </c:pt>
                <c:pt idx="4764">
                  <c:v>42382.625</c:v>
                </c:pt>
                <c:pt idx="4765">
                  <c:v>42382.645833333336</c:v>
                </c:pt>
                <c:pt idx="4766">
                  <c:v>42382.666666666664</c:v>
                </c:pt>
                <c:pt idx="4767">
                  <c:v>42382.6875</c:v>
                </c:pt>
                <c:pt idx="4768">
                  <c:v>42382.708333333336</c:v>
                </c:pt>
                <c:pt idx="4769">
                  <c:v>42382.729166666664</c:v>
                </c:pt>
                <c:pt idx="4770">
                  <c:v>42382.75</c:v>
                </c:pt>
                <c:pt idx="4771">
                  <c:v>42382.770833333336</c:v>
                </c:pt>
                <c:pt idx="4772">
                  <c:v>42382.791666666664</c:v>
                </c:pt>
                <c:pt idx="4773">
                  <c:v>42382.8125</c:v>
                </c:pt>
                <c:pt idx="4774">
                  <c:v>42382.833333333336</c:v>
                </c:pt>
                <c:pt idx="4775">
                  <c:v>42382.854166666664</c:v>
                </c:pt>
                <c:pt idx="4776">
                  <c:v>42382.875</c:v>
                </c:pt>
                <c:pt idx="4777">
                  <c:v>42382.895833333336</c:v>
                </c:pt>
                <c:pt idx="4778">
                  <c:v>42382.916666666664</c:v>
                </c:pt>
                <c:pt idx="4779">
                  <c:v>42382.9375</c:v>
                </c:pt>
                <c:pt idx="4780">
                  <c:v>42382.958333333336</c:v>
                </c:pt>
                <c:pt idx="4781">
                  <c:v>42382.979166666664</c:v>
                </c:pt>
                <c:pt idx="4782">
                  <c:v>42383</c:v>
                </c:pt>
                <c:pt idx="4783">
                  <c:v>42383.020833333336</c:v>
                </c:pt>
                <c:pt idx="4784">
                  <c:v>42383.041666666664</c:v>
                </c:pt>
                <c:pt idx="4785">
                  <c:v>42383.0625</c:v>
                </c:pt>
                <c:pt idx="4786">
                  <c:v>42383.083333333336</c:v>
                </c:pt>
                <c:pt idx="4787">
                  <c:v>42383.104166666664</c:v>
                </c:pt>
                <c:pt idx="4788">
                  <c:v>42383.125</c:v>
                </c:pt>
                <c:pt idx="4789">
                  <c:v>42383.145833333336</c:v>
                </c:pt>
                <c:pt idx="4790">
                  <c:v>42383.166666666664</c:v>
                </c:pt>
                <c:pt idx="4791">
                  <c:v>42383.1875</c:v>
                </c:pt>
                <c:pt idx="4792">
                  <c:v>42383.208333333336</c:v>
                </c:pt>
                <c:pt idx="4793">
                  <c:v>42383.229166666664</c:v>
                </c:pt>
                <c:pt idx="4794">
                  <c:v>42383.25</c:v>
                </c:pt>
                <c:pt idx="4795">
                  <c:v>42383.270833333336</c:v>
                </c:pt>
                <c:pt idx="4796">
                  <c:v>42383.291666666664</c:v>
                </c:pt>
                <c:pt idx="4797">
                  <c:v>42383.3125</c:v>
                </c:pt>
                <c:pt idx="4798">
                  <c:v>42383.333333333336</c:v>
                </c:pt>
                <c:pt idx="4799">
                  <c:v>42383.354166666664</c:v>
                </c:pt>
                <c:pt idx="4800">
                  <c:v>42383.375</c:v>
                </c:pt>
                <c:pt idx="4801">
                  <c:v>42383.395833333336</c:v>
                </c:pt>
                <c:pt idx="4802">
                  <c:v>42383.416666666664</c:v>
                </c:pt>
                <c:pt idx="4803">
                  <c:v>42383.4375</c:v>
                </c:pt>
                <c:pt idx="4804">
                  <c:v>42383.458333333336</c:v>
                </c:pt>
                <c:pt idx="4805">
                  <c:v>42383.479166666664</c:v>
                </c:pt>
                <c:pt idx="4806">
                  <c:v>42383.5</c:v>
                </c:pt>
                <c:pt idx="4807">
                  <c:v>42383.520833333336</c:v>
                </c:pt>
                <c:pt idx="4808">
                  <c:v>42383.541666666664</c:v>
                </c:pt>
                <c:pt idx="4809">
                  <c:v>42383.5625</c:v>
                </c:pt>
                <c:pt idx="4810">
                  <c:v>42383.583333333336</c:v>
                </c:pt>
                <c:pt idx="4811">
                  <c:v>42383.604166666664</c:v>
                </c:pt>
                <c:pt idx="4812">
                  <c:v>42383.625</c:v>
                </c:pt>
                <c:pt idx="4813">
                  <c:v>42383.645833333336</c:v>
                </c:pt>
                <c:pt idx="4814">
                  <c:v>42383.666666666664</c:v>
                </c:pt>
                <c:pt idx="4815">
                  <c:v>42383.6875</c:v>
                </c:pt>
                <c:pt idx="4816">
                  <c:v>42383.708333333336</c:v>
                </c:pt>
                <c:pt idx="4817">
                  <c:v>42383.729166666664</c:v>
                </c:pt>
                <c:pt idx="4818">
                  <c:v>42383.75</c:v>
                </c:pt>
                <c:pt idx="4819">
                  <c:v>42383.770833333336</c:v>
                </c:pt>
                <c:pt idx="4820">
                  <c:v>42383.791666666664</c:v>
                </c:pt>
                <c:pt idx="4821">
                  <c:v>42383.8125</c:v>
                </c:pt>
                <c:pt idx="4822">
                  <c:v>42383.833333333336</c:v>
                </c:pt>
                <c:pt idx="4823">
                  <c:v>42383.854166666664</c:v>
                </c:pt>
                <c:pt idx="4824">
                  <c:v>42383.875</c:v>
                </c:pt>
                <c:pt idx="4825">
                  <c:v>42383.895833333336</c:v>
                </c:pt>
                <c:pt idx="4826">
                  <c:v>42383.916666666664</c:v>
                </c:pt>
                <c:pt idx="4827">
                  <c:v>42383.9375</c:v>
                </c:pt>
                <c:pt idx="4828">
                  <c:v>42383.958333333336</c:v>
                </c:pt>
                <c:pt idx="4829">
                  <c:v>42383.979166666664</c:v>
                </c:pt>
                <c:pt idx="4830">
                  <c:v>42384</c:v>
                </c:pt>
                <c:pt idx="4831">
                  <c:v>42384.020833333336</c:v>
                </c:pt>
                <c:pt idx="4832">
                  <c:v>42384.041666666664</c:v>
                </c:pt>
                <c:pt idx="4833">
                  <c:v>42384.0625</c:v>
                </c:pt>
                <c:pt idx="4834">
                  <c:v>42384.083333333336</c:v>
                </c:pt>
                <c:pt idx="4835">
                  <c:v>42384.104166666664</c:v>
                </c:pt>
                <c:pt idx="4836">
                  <c:v>42384.125</c:v>
                </c:pt>
                <c:pt idx="4837">
                  <c:v>42384.145833333336</c:v>
                </c:pt>
                <c:pt idx="4838">
                  <c:v>42384.166666666664</c:v>
                </c:pt>
                <c:pt idx="4839">
                  <c:v>42384.1875</c:v>
                </c:pt>
                <c:pt idx="4840">
                  <c:v>42384.208333333336</c:v>
                </c:pt>
                <c:pt idx="4841">
                  <c:v>42384.229166666664</c:v>
                </c:pt>
                <c:pt idx="4842">
                  <c:v>42384.25</c:v>
                </c:pt>
                <c:pt idx="4843">
                  <c:v>42384.270833333336</c:v>
                </c:pt>
                <c:pt idx="4844">
                  <c:v>42384.291666666664</c:v>
                </c:pt>
                <c:pt idx="4845">
                  <c:v>42384.3125</c:v>
                </c:pt>
                <c:pt idx="4846">
                  <c:v>42384.333333333336</c:v>
                </c:pt>
                <c:pt idx="4847">
                  <c:v>42384.354166666664</c:v>
                </c:pt>
                <c:pt idx="4848">
                  <c:v>42384.375</c:v>
                </c:pt>
                <c:pt idx="4849">
                  <c:v>42384.395833333336</c:v>
                </c:pt>
                <c:pt idx="4850">
                  <c:v>42384.416666666664</c:v>
                </c:pt>
                <c:pt idx="4851">
                  <c:v>42384.4375</c:v>
                </c:pt>
                <c:pt idx="4852">
                  <c:v>42384.458333333336</c:v>
                </c:pt>
                <c:pt idx="4853">
                  <c:v>42384.479166666664</c:v>
                </c:pt>
                <c:pt idx="4854">
                  <c:v>42384.5</c:v>
                </c:pt>
                <c:pt idx="4855">
                  <c:v>42384.520833333336</c:v>
                </c:pt>
                <c:pt idx="4856">
                  <c:v>42384.541666666664</c:v>
                </c:pt>
                <c:pt idx="4857">
                  <c:v>42384.5625</c:v>
                </c:pt>
                <c:pt idx="4858">
                  <c:v>42384.583333333336</c:v>
                </c:pt>
                <c:pt idx="4859">
                  <c:v>42384.604166666664</c:v>
                </c:pt>
                <c:pt idx="4860">
                  <c:v>42384.625</c:v>
                </c:pt>
                <c:pt idx="4861">
                  <c:v>42384.645833333336</c:v>
                </c:pt>
                <c:pt idx="4862">
                  <c:v>42384.666666666664</c:v>
                </c:pt>
                <c:pt idx="4863">
                  <c:v>42384.6875</c:v>
                </c:pt>
                <c:pt idx="4864">
                  <c:v>42384.708333333336</c:v>
                </c:pt>
                <c:pt idx="4865">
                  <c:v>42384.729166666664</c:v>
                </c:pt>
                <c:pt idx="4866">
                  <c:v>42384.75</c:v>
                </c:pt>
                <c:pt idx="4867">
                  <c:v>42384.770833333336</c:v>
                </c:pt>
                <c:pt idx="4868">
                  <c:v>42384.791666666664</c:v>
                </c:pt>
                <c:pt idx="4869">
                  <c:v>42384.8125</c:v>
                </c:pt>
                <c:pt idx="4870">
                  <c:v>42384.833333333336</c:v>
                </c:pt>
                <c:pt idx="4871">
                  <c:v>42384.854166666664</c:v>
                </c:pt>
                <c:pt idx="4872">
                  <c:v>42384.875</c:v>
                </c:pt>
                <c:pt idx="4873">
                  <c:v>42384.895833333336</c:v>
                </c:pt>
                <c:pt idx="4874">
                  <c:v>42384.916666666664</c:v>
                </c:pt>
                <c:pt idx="4875">
                  <c:v>42384.9375</c:v>
                </c:pt>
                <c:pt idx="4876">
                  <c:v>42384.958333333336</c:v>
                </c:pt>
                <c:pt idx="4877">
                  <c:v>42384.979166666664</c:v>
                </c:pt>
                <c:pt idx="4878">
                  <c:v>42385</c:v>
                </c:pt>
                <c:pt idx="4879">
                  <c:v>42385.020833333336</c:v>
                </c:pt>
                <c:pt idx="4880">
                  <c:v>42385.041666666664</c:v>
                </c:pt>
                <c:pt idx="4881">
                  <c:v>42385.0625</c:v>
                </c:pt>
                <c:pt idx="4882">
                  <c:v>42385.083333333336</c:v>
                </c:pt>
                <c:pt idx="4883">
                  <c:v>42385.104166666664</c:v>
                </c:pt>
                <c:pt idx="4884">
                  <c:v>42385.125</c:v>
                </c:pt>
                <c:pt idx="4885">
                  <c:v>42385.145833333336</c:v>
                </c:pt>
                <c:pt idx="4886">
                  <c:v>42385.166666666664</c:v>
                </c:pt>
                <c:pt idx="4887">
                  <c:v>42385.1875</c:v>
                </c:pt>
                <c:pt idx="4888">
                  <c:v>42385.208333333336</c:v>
                </c:pt>
                <c:pt idx="4889">
                  <c:v>42385.229166666664</c:v>
                </c:pt>
                <c:pt idx="4890">
                  <c:v>42385.25</c:v>
                </c:pt>
                <c:pt idx="4891">
                  <c:v>42385.270833333336</c:v>
                </c:pt>
                <c:pt idx="4892">
                  <c:v>42385.291666666664</c:v>
                </c:pt>
                <c:pt idx="4893">
                  <c:v>42385.3125</c:v>
                </c:pt>
                <c:pt idx="4894">
                  <c:v>42385.333333333336</c:v>
                </c:pt>
                <c:pt idx="4895">
                  <c:v>42385.354166666664</c:v>
                </c:pt>
                <c:pt idx="4896">
                  <c:v>42385.375</c:v>
                </c:pt>
                <c:pt idx="4897">
                  <c:v>42385.395833333336</c:v>
                </c:pt>
                <c:pt idx="4898">
                  <c:v>42385.416666666664</c:v>
                </c:pt>
                <c:pt idx="4899">
                  <c:v>42385.4375</c:v>
                </c:pt>
                <c:pt idx="4900">
                  <c:v>42385.458333333336</c:v>
                </c:pt>
                <c:pt idx="4901">
                  <c:v>42385.479166666664</c:v>
                </c:pt>
                <c:pt idx="4902">
                  <c:v>42385.5</c:v>
                </c:pt>
                <c:pt idx="4903">
                  <c:v>42385.520833333336</c:v>
                </c:pt>
                <c:pt idx="4904">
                  <c:v>42385.541666666664</c:v>
                </c:pt>
                <c:pt idx="4905">
                  <c:v>42385.5625</c:v>
                </c:pt>
                <c:pt idx="4906">
                  <c:v>42385.583333333336</c:v>
                </c:pt>
                <c:pt idx="4907">
                  <c:v>42385.604166666664</c:v>
                </c:pt>
                <c:pt idx="4908">
                  <c:v>42385.625</c:v>
                </c:pt>
                <c:pt idx="4909">
                  <c:v>42385.645833333336</c:v>
                </c:pt>
                <c:pt idx="4910">
                  <c:v>42385.666666666664</c:v>
                </c:pt>
                <c:pt idx="4911">
                  <c:v>42385.6875</c:v>
                </c:pt>
                <c:pt idx="4912">
                  <c:v>42385.708333333336</c:v>
                </c:pt>
                <c:pt idx="4913">
                  <c:v>42385.729166666664</c:v>
                </c:pt>
                <c:pt idx="4914">
                  <c:v>42385.75</c:v>
                </c:pt>
                <c:pt idx="4915">
                  <c:v>42385.770833333336</c:v>
                </c:pt>
                <c:pt idx="4916">
                  <c:v>42385.791666666664</c:v>
                </c:pt>
                <c:pt idx="4917">
                  <c:v>42385.8125</c:v>
                </c:pt>
                <c:pt idx="4918">
                  <c:v>42385.833333333336</c:v>
                </c:pt>
                <c:pt idx="4919">
                  <c:v>42385.854166666664</c:v>
                </c:pt>
                <c:pt idx="4920">
                  <c:v>42385.875</c:v>
                </c:pt>
                <c:pt idx="4921">
                  <c:v>42385.895833333336</c:v>
                </c:pt>
                <c:pt idx="4922">
                  <c:v>42385.916666666664</c:v>
                </c:pt>
                <c:pt idx="4923">
                  <c:v>42385.9375</c:v>
                </c:pt>
                <c:pt idx="4924">
                  <c:v>42385.958333333336</c:v>
                </c:pt>
                <c:pt idx="4925">
                  <c:v>42385.979166666664</c:v>
                </c:pt>
                <c:pt idx="4926">
                  <c:v>42386</c:v>
                </c:pt>
                <c:pt idx="4927">
                  <c:v>42386.020833333336</c:v>
                </c:pt>
                <c:pt idx="4928">
                  <c:v>42386.041666666664</c:v>
                </c:pt>
                <c:pt idx="4929">
                  <c:v>42386.0625</c:v>
                </c:pt>
                <c:pt idx="4930">
                  <c:v>42386.083333333336</c:v>
                </c:pt>
                <c:pt idx="4931">
                  <c:v>42386.104166666664</c:v>
                </c:pt>
                <c:pt idx="4932">
                  <c:v>42386.125</c:v>
                </c:pt>
                <c:pt idx="4933">
                  <c:v>42386.145833333336</c:v>
                </c:pt>
                <c:pt idx="4934">
                  <c:v>42386.166666666664</c:v>
                </c:pt>
                <c:pt idx="4935">
                  <c:v>42386.1875</c:v>
                </c:pt>
                <c:pt idx="4936">
                  <c:v>42386.208333333336</c:v>
                </c:pt>
                <c:pt idx="4937">
                  <c:v>42386.229166666664</c:v>
                </c:pt>
                <c:pt idx="4938">
                  <c:v>42386.25</c:v>
                </c:pt>
                <c:pt idx="4939">
                  <c:v>42386.270833333336</c:v>
                </c:pt>
                <c:pt idx="4940">
                  <c:v>42386.291666666664</c:v>
                </c:pt>
                <c:pt idx="4941">
                  <c:v>42386.3125</c:v>
                </c:pt>
                <c:pt idx="4942">
                  <c:v>42386.333333333336</c:v>
                </c:pt>
                <c:pt idx="4943">
                  <c:v>42386.354166666664</c:v>
                </c:pt>
                <c:pt idx="4944">
                  <c:v>42386.375</c:v>
                </c:pt>
                <c:pt idx="4945">
                  <c:v>42386.395833333336</c:v>
                </c:pt>
                <c:pt idx="4946">
                  <c:v>42386.416666666664</c:v>
                </c:pt>
                <c:pt idx="4947">
                  <c:v>42386.4375</c:v>
                </c:pt>
                <c:pt idx="4948">
                  <c:v>42386.458333333336</c:v>
                </c:pt>
                <c:pt idx="4949">
                  <c:v>42386.479166666664</c:v>
                </c:pt>
                <c:pt idx="4950">
                  <c:v>42386.5</c:v>
                </c:pt>
                <c:pt idx="4951">
                  <c:v>42386.520833333336</c:v>
                </c:pt>
                <c:pt idx="4952">
                  <c:v>42386.541666666664</c:v>
                </c:pt>
                <c:pt idx="4953">
                  <c:v>42386.5625</c:v>
                </c:pt>
                <c:pt idx="4954">
                  <c:v>42386.583333333336</c:v>
                </c:pt>
                <c:pt idx="4955">
                  <c:v>42386.604166666664</c:v>
                </c:pt>
                <c:pt idx="4956">
                  <c:v>42386.625</c:v>
                </c:pt>
                <c:pt idx="4957">
                  <c:v>42386.645833333336</c:v>
                </c:pt>
                <c:pt idx="4958">
                  <c:v>42386.666666666664</c:v>
                </c:pt>
                <c:pt idx="4959">
                  <c:v>42386.6875</c:v>
                </c:pt>
                <c:pt idx="4960">
                  <c:v>42386.708333333336</c:v>
                </c:pt>
                <c:pt idx="4961">
                  <c:v>42386.729166666664</c:v>
                </c:pt>
                <c:pt idx="4962">
                  <c:v>42386.75</c:v>
                </c:pt>
                <c:pt idx="4963">
                  <c:v>42386.770833333336</c:v>
                </c:pt>
                <c:pt idx="4964">
                  <c:v>42386.791666666664</c:v>
                </c:pt>
                <c:pt idx="4965">
                  <c:v>42386.8125</c:v>
                </c:pt>
                <c:pt idx="4966">
                  <c:v>42386.833333333336</c:v>
                </c:pt>
                <c:pt idx="4967">
                  <c:v>42386.854166666664</c:v>
                </c:pt>
                <c:pt idx="4968">
                  <c:v>42386.875</c:v>
                </c:pt>
                <c:pt idx="4969">
                  <c:v>42386.895833333336</c:v>
                </c:pt>
                <c:pt idx="4970">
                  <c:v>42386.916666666664</c:v>
                </c:pt>
                <c:pt idx="4971">
                  <c:v>42386.9375</c:v>
                </c:pt>
                <c:pt idx="4972">
                  <c:v>42386.958333333336</c:v>
                </c:pt>
                <c:pt idx="4973">
                  <c:v>42386.979166666664</c:v>
                </c:pt>
                <c:pt idx="4974">
                  <c:v>42387</c:v>
                </c:pt>
                <c:pt idx="4975">
                  <c:v>42387.020833333336</c:v>
                </c:pt>
                <c:pt idx="4976">
                  <c:v>42387.041666666664</c:v>
                </c:pt>
                <c:pt idx="4977">
                  <c:v>42387.0625</c:v>
                </c:pt>
                <c:pt idx="4978">
                  <c:v>42387.083333333336</c:v>
                </c:pt>
                <c:pt idx="4979">
                  <c:v>42387.104166666664</c:v>
                </c:pt>
                <c:pt idx="4980">
                  <c:v>42387.125</c:v>
                </c:pt>
                <c:pt idx="4981">
                  <c:v>42387.145833333336</c:v>
                </c:pt>
                <c:pt idx="4982">
                  <c:v>42387.166666666664</c:v>
                </c:pt>
                <c:pt idx="4983">
                  <c:v>42387.1875</c:v>
                </c:pt>
                <c:pt idx="4984">
                  <c:v>42387.208333333336</c:v>
                </c:pt>
                <c:pt idx="4985">
                  <c:v>42387.229166666664</c:v>
                </c:pt>
                <c:pt idx="4986">
                  <c:v>42387.25</c:v>
                </c:pt>
                <c:pt idx="4987">
                  <c:v>42387.270833333336</c:v>
                </c:pt>
                <c:pt idx="4988">
                  <c:v>42387.291666666664</c:v>
                </c:pt>
                <c:pt idx="4989">
                  <c:v>42387.3125</c:v>
                </c:pt>
                <c:pt idx="4990">
                  <c:v>42387.333333333336</c:v>
                </c:pt>
                <c:pt idx="4991">
                  <c:v>42387.354166666664</c:v>
                </c:pt>
                <c:pt idx="4992">
                  <c:v>42387.375</c:v>
                </c:pt>
                <c:pt idx="4993">
                  <c:v>42387.395833333336</c:v>
                </c:pt>
                <c:pt idx="4994">
                  <c:v>42387.416666666664</c:v>
                </c:pt>
                <c:pt idx="4995">
                  <c:v>42387.4375</c:v>
                </c:pt>
                <c:pt idx="4996">
                  <c:v>42387.458333333336</c:v>
                </c:pt>
                <c:pt idx="4997">
                  <c:v>42387.479166666664</c:v>
                </c:pt>
                <c:pt idx="4998">
                  <c:v>42387.5</c:v>
                </c:pt>
                <c:pt idx="4999">
                  <c:v>42387.520833333336</c:v>
                </c:pt>
                <c:pt idx="5000">
                  <c:v>42387.541666666664</c:v>
                </c:pt>
                <c:pt idx="5001">
                  <c:v>42387.5625</c:v>
                </c:pt>
                <c:pt idx="5002">
                  <c:v>42387.583333333336</c:v>
                </c:pt>
                <c:pt idx="5003">
                  <c:v>42387.604166666664</c:v>
                </c:pt>
                <c:pt idx="5004">
                  <c:v>42387.625</c:v>
                </c:pt>
                <c:pt idx="5005">
                  <c:v>42387.645833333336</c:v>
                </c:pt>
                <c:pt idx="5006">
                  <c:v>42387.666666666664</c:v>
                </c:pt>
                <c:pt idx="5007">
                  <c:v>42387.6875</c:v>
                </c:pt>
                <c:pt idx="5008">
                  <c:v>42387.708333333336</c:v>
                </c:pt>
                <c:pt idx="5009">
                  <c:v>42387.729166666664</c:v>
                </c:pt>
                <c:pt idx="5010">
                  <c:v>42387.75</c:v>
                </c:pt>
                <c:pt idx="5011">
                  <c:v>42387.770833333336</c:v>
                </c:pt>
                <c:pt idx="5012">
                  <c:v>42387.791666666664</c:v>
                </c:pt>
                <c:pt idx="5013">
                  <c:v>42387.8125</c:v>
                </c:pt>
                <c:pt idx="5014">
                  <c:v>42387.833333333336</c:v>
                </c:pt>
                <c:pt idx="5015">
                  <c:v>42387.854166666664</c:v>
                </c:pt>
                <c:pt idx="5016">
                  <c:v>42387.875</c:v>
                </c:pt>
                <c:pt idx="5017">
                  <c:v>42387.895833333336</c:v>
                </c:pt>
                <c:pt idx="5018">
                  <c:v>42387.916666666664</c:v>
                </c:pt>
                <c:pt idx="5019">
                  <c:v>42387.9375</c:v>
                </c:pt>
                <c:pt idx="5020">
                  <c:v>42387.958333333336</c:v>
                </c:pt>
                <c:pt idx="5021">
                  <c:v>42387.979166666664</c:v>
                </c:pt>
                <c:pt idx="5022">
                  <c:v>42388</c:v>
                </c:pt>
                <c:pt idx="5023">
                  <c:v>42388.020833333336</c:v>
                </c:pt>
                <c:pt idx="5024">
                  <c:v>42388.041666666664</c:v>
                </c:pt>
                <c:pt idx="5025">
                  <c:v>42388.0625</c:v>
                </c:pt>
                <c:pt idx="5026">
                  <c:v>42388.083333333336</c:v>
                </c:pt>
                <c:pt idx="5027">
                  <c:v>42388.104166666664</c:v>
                </c:pt>
                <c:pt idx="5028">
                  <c:v>42388.125</c:v>
                </c:pt>
                <c:pt idx="5029">
                  <c:v>42388.145833333336</c:v>
                </c:pt>
                <c:pt idx="5030">
                  <c:v>42388.166666666664</c:v>
                </c:pt>
                <c:pt idx="5031">
                  <c:v>42388.1875</c:v>
                </c:pt>
                <c:pt idx="5032">
                  <c:v>42388.208333333336</c:v>
                </c:pt>
                <c:pt idx="5033">
                  <c:v>42388.229166666664</c:v>
                </c:pt>
                <c:pt idx="5034">
                  <c:v>42388.25</c:v>
                </c:pt>
                <c:pt idx="5035">
                  <c:v>42388.270833333336</c:v>
                </c:pt>
                <c:pt idx="5036">
                  <c:v>42388.291666666664</c:v>
                </c:pt>
                <c:pt idx="5037">
                  <c:v>42388.3125</c:v>
                </c:pt>
                <c:pt idx="5038">
                  <c:v>42388.333333333336</c:v>
                </c:pt>
                <c:pt idx="5039">
                  <c:v>42388.354166666664</c:v>
                </c:pt>
                <c:pt idx="5040">
                  <c:v>42388.375</c:v>
                </c:pt>
                <c:pt idx="5041">
                  <c:v>42388.395833333336</c:v>
                </c:pt>
                <c:pt idx="5042">
                  <c:v>42388.416666666664</c:v>
                </c:pt>
                <c:pt idx="5043">
                  <c:v>42388.4375</c:v>
                </c:pt>
                <c:pt idx="5044">
                  <c:v>42388.458333333336</c:v>
                </c:pt>
                <c:pt idx="5045">
                  <c:v>42388.479166666664</c:v>
                </c:pt>
                <c:pt idx="5046">
                  <c:v>42388.5</c:v>
                </c:pt>
                <c:pt idx="5047">
                  <c:v>42388.520833333336</c:v>
                </c:pt>
                <c:pt idx="5048">
                  <c:v>42388.541666666664</c:v>
                </c:pt>
                <c:pt idx="5049">
                  <c:v>42388.5625</c:v>
                </c:pt>
                <c:pt idx="5050">
                  <c:v>42388.583333333336</c:v>
                </c:pt>
                <c:pt idx="5051">
                  <c:v>42388.604166666664</c:v>
                </c:pt>
                <c:pt idx="5052">
                  <c:v>42388.625</c:v>
                </c:pt>
                <c:pt idx="5053">
                  <c:v>42388.645833333336</c:v>
                </c:pt>
                <c:pt idx="5054">
                  <c:v>42388.666666666664</c:v>
                </c:pt>
                <c:pt idx="5055">
                  <c:v>42388.6875</c:v>
                </c:pt>
                <c:pt idx="5056">
                  <c:v>42388.708333333336</c:v>
                </c:pt>
                <c:pt idx="5057">
                  <c:v>42388.729166666664</c:v>
                </c:pt>
                <c:pt idx="5058">
                  <c:v>42388.75</c:v>
                </c:pt>
                <c:pt idx="5059">
                  <c:v>42388.770833333336</c:v>
                </c:pt>
                <c:pt idx="5060">
                  <c:v>42388.791666666664</c:v>
                </c:pt>
                <c:pt idx="5061">
                  <c:v>42388.8125</c:v>
                </c:pt>
                <c:pt idx="5062">
                  <c:v>42388.833333333336</c:v>
                </c:pt>
                <c:pt idx="5063">
                  <c:v>42388.854166666664</c:v>
                </c:pt>
                <c:pt idx="5064">
                  <c:v>42388.875</c:v>
                </c:pt>
                <c:pt idx="5065">
                  <c:v>42388.895833333336</c:v>
                </c:pt>
                <c:pt idx="5066">
                  <c:v>42388.916666666664</c:v>
                </c:pt>
                <c:pt idx="5067">
                  <c:v>42388.9375</c:v>
                </c:pt>
                <c:pt idx="5068">
                  <c:v>42388.958333333336</c:v>
                </c:pt>
                <c:pt idx="5069">
                  <c:v>42388.979166666664</c:v>
                </c:pt>
                <c:pt idx="5070">
                  <c:v>42389</c:v>
                </c:pt>
                <c:pt idx="5071">
                  <c:v>42389.020833333336</c:v>
                </c:pt>
                <c:pt idx="5072">
                  <c:v>42389.041666666664</c:v>
                </c:pt>
                <c:pt idx="5073">
                  <c:v>42389.0625</c:v>
                </c:pt>
                <c:pt idx="5074">
                  <c:v>42389.083333333336</c:v>
                </c:pt>
                <c:pt idx="5075">
                  <c:v>42389.104166666664</c:v>
                </c:pt>
                <c:pt idx="5076">
                  <c:v>42389.125</c:v>
                </c:pt>
                <c:pt idx="5077">
                  <c:v>42389.145833333336</c:v>
                </c:pt>
                <c:pt idx="5078">
                  <c:v>42389.166666666664</c:v>
                </c:pt>
                <c:pt idx="5079">
                  <c:v>42389.1875</c:v>
                </c:pt>
                <c:pt idx="5080">
                  <c:v>42389.208333333336</c:v>
                </c:pt>
                <c:pt idx="5081">
                  <c:v>42389.229166666664</c:v>
                </c:pt>
                <c:pt idx="5082">
                  <c:v>42389.25</c:v>
                </c:pt>
                <c:pt idx="5083">
                  <c:v>42389.270833333336</c:v>
                </c:pt>
                <c:pt idx="5084">
                  <c:v>42389.291666666664</c:v>
                </c:pt>
                <c:pt idx="5085">
                  <c:v>42389.3125</c:v>
                </c:pt>
                <c:pt idx="5086">
                  <c:v>42389.333333333336</c:v>
                </c:pt>
                <c:pt idx="5087">
                  <c:v>42389.354166666664</c:v>
                </c:pt>
                <c:pt idx="5088">
                  <c:v>42389.375</c:v>
                </c:pt>
                <c:pt idx="5089">
                  <c:v>42389.395833333336</c:v>
                </c:pt>
                <c:pt idx="5090">
                  <c:v>42389.416666666664</c:v>
                </c:pt>
                <c:pt idx="5091">
                  <c:v>42389.4375</c:v>
                </c:pt>
                <c:pt idx="5092">
                  <c:v>42389.458333333336</c:v>
                </c:pt>
                <c:pt idx="5093">
                  <c:v>42389.479166666664</c:v>
                </c:pt>
                <c:pt idx="5094">
                  <c:v>42389.5</c:v>
                </c:pt>
                <c:pt idx="5095">
                  <c:v>42389.520833333336</c:v>
                </c:pt>
                <c:pt idx="5096">
                  <c:v>42389.541666666664</c:v>
                </c:pt>
                <c:pt idx="5097">
                  <c:v>42389.5625</c:v>
                </c:pt>
                <c:pt idx="5098">
                  <c:v>42389.583333333336</c:v>
                </c:pt>
                <c:pt idx="5099">
                  <c:v>42389.604166666664</c:v>
                </c:pt>
                <c:pt idx="5100">
                  <c:v>42389.625</c:v>
                </c:pt>
                <c:pt idx="5101">
                  <c:v>42389.645833333336</c:v>
                </c:pt>
                <c:pt idx="5102">
                  <c:v>42389.666666666664</c:v>
                </c:pt>
                <c:pt idx="5103">
                  <c:v>42389.6875</c:v>
                </c:pt>
                <c:pt idx="5104">
                  <c:v>42389.708333333336</c:v>
                </c:pt>
                <c:pt idx="5105">
                  <c:v>42389.729166666664</c:v>
                </c:pt>
                <c:pt idx="5106">
                  <c:v>42389.75</c:v>
                </c:pt>
                <c:pt idx="5107">
                  <c:v>42389.770833333336</c:v>
                </c:pt>
                <c:pt idx="5108">
                  <c:v>42389.791666666664</c:v>
                </c:pt>
                <c:pt idx="5109">
                  <c:v>42389.8125</c:v>
                </c:pt>
                <c:pt idx="5110">
                  <c:v>42389.833333333336</c:v>
                </c:pt>
                <c:pt idx="5111">
                  <c:v>42389.854166666664</c:v>
                </c:pt>
                <c:pt idx="5112">
                  <c:v>42389.875</c:v>
                </c:pt>
                <c:pt idx="5113">
                  <c:v>42389.895833333336</c:v>
                </c:pt>
                <c:pt idx="5114">
                  <c:v>42389.916666666664</c:v>
                </c:pt>
                <c:pt idx="5115">
                  <c:v>42389.9375</c:v>
                </c:pt>
                <c:pt idx="5116">
                  <c:v>42389.958333333336</c:v>
                </c:pt>
                <c:pt idx="5117">
                  <c:v>42389.979166666664</c:v>
                </c:pt>
                <c:pt idx="5118">
                  <c:v>42390</c:v>
                </c:pt>
                <c:pt idx="5119">
                  <c:v>42390.020833333336</c:v>
                </c:pt>
                <c:pt idx="5120">
                  <c:v>42390.041666666664</c:v>
                </c:pt>
                <c:pt idx="5121">
                  <c:v>42390.0625</c:v>
                </c:pt>
                <c:pt idx="5122">
                  <c:v>42390.083333333336</c:v>
                </c:pt>
                <c:pt idx="5123">
                  <c:v>42390.104166666664</c:v>
                </c:pt>
                <c:pt idx="5124">
                  <c:v>42390.125</c:v>
                </c:pt>
                <c:pt idx="5125">
                  <c:v>42390.145833333336</c:v>
                </c:pt>
                <c:pt idx="5126">
                  <c:v>42390.166666666664</c:v>
                </c:pt>
                <c:pt idx="5127">
                  <c:v>42390.1875</c:v>
                </c:pt>
                <c:pt idx="5128">
                  <c:v>42390.208333333336</c:v>
                </c:pt>
                <c:pt idx="5129">
                  <c:v>42390.229166666664</c:v>
                </c:pt>
                <c:pt idx="5130">
                  <c:v>42390.25</c:v>
                </c:pt>
                <c:pt idx="5131">
                  <c:v>42390.270833333336</c:v>
                </c:pt>
                <c:pt idx="5132">
                  <c:v>42390.291666666664</c:v>
                </c:pt>
                <c:pt idx="5133">
                  <c:v>42390.3125</c:v>
                </c:pt>
                <c:pt idx="5134">
                  <c:v>42390.333333333336</c:v>
                </c:pt>
                <c:pt idx="5135">
                  <c:v>42390.354166666664</c:v>
                </c:pt>
                <c:pt idx="5136">
                  <c:v>42390.375</c:v>
                </c:pt>
                <c:pt idx="5137">
                  <c:v>42390.395833333336</c:v>
                </c:pt>
                <c:pt idx="5138">
                  <c:v>42390.416666666664</c:v>
                </c:pt>
                <c:pt idx="5139">
                  <c:v>42390.4375</c:v>
                </c:pt>
                <c:pt idx="5140">
                  <c:v>42390.458333333336</c:v>
                </c:pt>
                <c:pt idx="5141">
                  <c:v>42390.479166666672</c:v>
                </c:pt>
                <c:pt idx="5142">
                  <c:v>42390.500000000007</c:v>
                </c:pt>
                <c:pt idx="5143">
                  <c:v>42390.520833333343</c:v>
                </c:pt>
                <c:pt idx="5144">
                  <c:v>42390.541666666679</c:v>
                </c:pt>
                <c:pt idx="5145">
                  <c:v>42390.562500000015</c:v>
                </c:pt>
                <c:pt idx="5146">
                  <c:v>42390.58333333335</c:v>
                </c:pt>
                <c:pt idx="5147">
                  <c:v>42390.604166666686</c:v>
                </c:pt>
                <c:pt idx="5148">
                  <c:v>42390.625000000022</c:v>
                </c:pt>
                <c:pt idx="5149">
                  <c:v>42390.645833333358</c:v>
                </c:pt>
                <c:pt idx="5150">
                  <c:v>42390.666666666693</c:v>
                </c:pt>
                <c:pt idx="5151">
                  <c:v>42390.687500000029</c:v>
                </c:pt>
                <c:pt idx="5152">
                  <c:v>42390.708333333365</c:v>
                </c:pt>
                <c:pt idx="5153">
                  <c:v>42390.729166666701</c:v>
                </c:pt>
                <c:pt idx="5154">
                  <c:v>42390.750000000036</c:v>
                </c:pt>
                <c:pt idx="5155">
                  <c:v>42390.770833333372</c:v>
                </c:pt>
                <c:pt idx="5156">
                  <c:v>42390.791666666708</c:v>
                </c:pt>
                <c:pt idx="5157">
                  <c:v>42390.812500000044</c:v>
                </c:pt>
                <c:pt idx="5158">
                  <c:v>42390.833333333379</c:v>
                </c:pt>
                <c:pt idx="5159">
                  <c:v>42390.854166666715</c:v>
                </c:pt>
                <c:pt idx="5160">
                  <c:v>42390.875000000051</c:v>
                </c:pt>
                <c:pt idx="5161">
                  <c:v>42390.895833333387</c:v>
                </c:pt>
                <c:pt idx="5162">
                  <c:v>42390.916666666722</c:v>
                </c:pt>
                <c:pt idx="5163">
                  <c:v>42390.937500000058</c:v>
                </c:pt>
                <c:pt idx="5164">
                  <c:v>42390.958333333394</c:v>
                </c:pt>
                <c:pt idx="5165">
                  <c:v>42390.97916666673</c:v>
                </c:pt>
                <c:pt idx="5166">
                  <c:v>42391.000000000065</c:v>
                </c:pt>
                <c:pt idx="5167">
                  <c:v>42391.020833333401</c:v>
                </c:pt>
                <c:pt idx="5168">
                  <c:v>42391.041666666737</c:v>
                </c:pt>
                <c:pt idx="5169">
                  <c:v>42391.062500000073</c:v>
                </c:pt>
                <c:pt idx="5170">
                  <c:v>42391.083333333409</c:v>
                </c:pt>
                <c:pt idx="5171">
                  <c:v>42391.104166666744</c:v>
                </c:pt>
                <c:pt idx="5172">
                  <c:v>42391.12500000008</c:v>
                </c:pt>
                <c:pt idx="5173">
                  <c:v>42391.145833333416</c:v>
                </c:pt>
                <c:pt idx="5174">
                  <c:v>42391.166666666752</c:v>
                </c:pt>
                <c:pt idx="5175">
                  <c:v>42391.187500000087</c:v>
                </c:pt>
                <c:pt idx="5176">
                  <c:v>42391.208333333423</c:v>
                </c:pt>
                <c:pt idx="5177">
                  <c:v>42391.229166666759</c:v>
                </c:pt>
                <c:pt idx="5178">
                  <c:v>42391.250000000095</c:v>
                </c:pt>
                <c:pt idx="5179">
                  <c:v>42391.27083333343</c:v>
                </c:pt>
                <c:pt idx="5180">
                  <c:v>42391.291666666766</c:v>
                </c:pt>
                <c:pt idx="5181">
                  <c:v>42391.312500000102</c:v>
                </c:pt>
                <c:pt idx="5182">
                  <c:v>42391.333333333438</c:v>
                </c:pt>
                <c:pt idx="5183">
                  <c:v>42391.354166666773</c:v>
                </c:pt>
                <c:pt idx="5184">
                  <c:v>42391.375000000109</c:v>
                </c:pt>
                <c:pt idx="5185">
                  <c:v>42391.395833333445</c:v>
                </c:pt>
                <c:pt idx="5186">
                  <c:v>42391.416666666781</c:v>
                </c:pt>
                <c:pt idx="5187">
                  <c:v>42391.437500000116</c:v>
                </c:pt>
                <c:pt idx="5188">
                  <c:v>42391.458333333452</c:v>
                </c:pt>
                <c:pt idx="5189">
                  <c:v>42391.479166666788</c:v>
                </c:pt>
                <c:pt idx="5190">
                  <c:v>42391.500000000124</c:v>
                </c:pt>
                <c:pt idx="5191">
                  <c:v>42391.520833333459</c:v>
                </c:pt>
                <c:pt idx="5192">
                  <c:v>42391.541666666795</c:v>
                </c:pt>
                <c:pt idx="5193">
                  <c:v>42391.562500000131</c:v>
                </c:pt>
                <c:pt idx="5194">
                  <c:v>42391.583333333467</c:v>
                </c:pt>
                <c:pt idx="5195">
                  <c:v>42391.604166666802</c:v>
                </c:pt>
                <c:pt idx="5196">
                  <c:v>42391.625000000138</c:v>
                </c:pt>
                <c:pt idx="5197">
                  <c:v>42391.645833333474</c:v>
                </c:pt>
                <c:pt idx="5198">
                  <c:v>42391.66666666681</c:v>
                </c:pt>
                <c:pt idx="5199">
                  <c:v>42391.687500000146</c:v>
                </c:pt>
                <c:pt idx="5200">
                  <c:v>42391.708333333481</c:v>
                </c:pt>
                <c:pt idx="5201">
                  <c:v>42391.729166666817</c:v>
                </c:pt>
                <c:pt idx="5202">
                  <c:v>42391.750000000153</c:v>
                </c:pt>
                <c:pt idx="5203">
                  <c:v>42391.770833333489</c:v>
                </c:pt>
                <c:pt idx="5204">
                  <c:v>42391.791666666824</c:v>
                </c:pt>
                <c:pt idx="5205">
                  <c:v>42391.81250000016</c:v>
                </c:pt>
                <c:pt idx="5206">
                  <c:v>42391.833333333496</c:v>
                </c:pt>
                <c:pt idx="5207">
                  <c:v>42391.854166666832</c:v>
                </c:pt>
                <c:pt idx="5208">
                  <c:v>42391.875000000167</c:v>
                </c:pt>
                <c:pt idx="5209">
                  <c:v>42391.895833333503</c:v>
                </c:pt>
                <c:pt idx="5210">
                  <c:v>42391.916666666839</c:v>
                </c:pt>
                <c:pt idx="5211">
                  <c:v>42391.937500000175</c:v>
                </c:pt>
                <c:pt idx="5212">
                  <c:v>42391.95833333351</c:v>
                </c:pt>
                <c:pt idx="5213">
                  <c:v>42391.979166666846</c:v>
                </c:pt>
                <c:pt idx="5214">
                  <c:v>42392.000000000182</c:v>
                </c:pt>
                <c:pt idx="5215">
                  <c:v>42392.020833333518</c:v>
                </c:pt>
                <c:pt idx="5216">
                  <c:v>42392.041666666853</c:v>
                </c:pt>
                <c:pt idx="5217">
                  <c:v>42392.062500000189</c:v>
                </c:pt>
                <c:pt idx="5218">
                  <c:v>42392.083333333525</c:v>
                </c:pt>
                <c:pt idx="5219">
                  <c:v>42392.104166666861</c:v>
                </c:pt>
                <c:pt idx="5220">
                  <c:v>42392.125000000196</c:v>
                </c:pt>
                <c:pt idx="5221">
                  <c:v>42392.145833333532</c:v>
                </c:pt>
                <c:pt idx="5222">
                  <c:v>42392.166666666868</c:v>
                </c:pt>
                <c:pt idx="5223">
                  <c:v>42392.187500000204</c:v>
                </c:pt>
                <c:pt idx="5224">
                  <c:v>42392.208333333539</c:v>
                </c:pt>
                <c:pt idx="5225">
                  <c:v>42392.229166666875</c:v>
                </c:pt>
                <c:pt idx="5226">
                  <c:v>42392.250000000211</c:v>
                </c:pt>
                <c:pt idx="5227">
                  <c:v>42392.270833333547</c:v>
                </c:pt>
                <c:pt idx="5228">
                  <c:v>42392.291666666883</c:v>
                </c:pt>
                <c:pt idx="5229">
                  <c:v>42392.312500000218</c:v>
                </c:pt>
                <c:pt idx="5230">
                  <c:v>42392.333333333554</c:v>
                </c:pt>
                <c:pt idx="5231">
                  <c:v>42392.35416666689</c:v>
                </c:pt>
                <c:pt idx="5232">
                  <c:v>42392.375000000226</c:v>
                </c:pt>
                <c:pt idx="5233">
                  <c:v>42392.395833333561</c:v>
                </c:pt>
                <c:pt idx="5234">
                  <c:v>42392.416666666897</c:v>
                </c:pt>
                <c:pt idx="5235">
                  <c:v>42392.437500000233</c:v>
                </c:pt>
                <c:pt idx="5236">
                  <c:v>42392.458333333569</c:v>
                </c:pt>
                <c:pt idx="5237">
                  <c:v>42392.479166666904</c:v>
                </c:pt>
                <c:pt idx="5238">
                  <c:v>42392.50000000024</c:v>
                </c:pt>
                <c:pt idx="5239">
                  <c:v>42392.520833333576</c:v>
                </c:pt>
                <c:pt idx="5240">
                  <c:v>42392.541666666912</c:v>
                </c:pt>
                <c:pt idx="5241">
                  <c:v>42392.562500000247</c:v>
                </c:pt>
                <c:pt idx="5242">
                  <c:v>42392.583333333583</c:v>
                </c:pt>
                <c:pt idx="5243">
                  <c:v>42392.604166666919</c:v>
                </c:pt>
                <c:pt idx="5244">
                  <c:v>42392.625000000255</c:v>
                </c:pt>
                <c:pt idx="5245">
                  <c:v>42392.64583333359</c:v>
                </c:pt>
                <c:pt idx="5246">
                  <c:v>42392.666666666926</c:v>
                </c:pt>
                <c:pt idx="5247">
                  <c:v>42392.687500000262</c:v>
                </c:pt>
                <c:pt idx="5248">
                  <c:v>42392.708333333598</c:v>
                </c:pt>
                <c:pt idx="5249">
                  <c:v>42392.729166666933</c:v>
                </c:pt>
                <c:pt idx="5250">
                  <c:v>42392.750000000269</c:v>
                </c:pt>
                <c:pt idx="5251">
                  <c:v>42392.770833333605</c:v>
                </c:pt>
                <c:pt idx="5252">
                  <c:v>42392.791666666941</c:v>
                </c:pt>
                <c:pt idx="5253">
                  <c:v>42392.812500000276</c:v>
                </c:pt>
                <c:pt idx="5254">
                  <c:v>42392.833333333612</c:v>
                </c:pt>
                <c:pt idx="5255">
                  <c:v>42392.854166666948</c:v>
                </c:pt>
                <c:pt idx="5256">
                  <c:v>42392.875000000284</c:v>
                </c:pt>
                <c:pt idx="5257">
                  <c:v>42392.89583333362</c:v>
                </c:pt>
                <c:pt idx="5258">
                  <c:v>42392.916666666955</c:v>
                </c:pt>
                <c:pt idx="5259">
                  <c:v>42392.937500000291</c:v>
                </c:pt>
                <c:pt idx="5260">
                  <c:v>42392.958333333627</c:v>
                </c:pt>
                <c:pt idx="5261">
                  <c:v>42392.979166666963</c:v>
                </c:pt>
                <c:pt idx="5262">
                  <c:v>42393.000000000298</c:v>
                </c:pt>
                <c:pt idx="5263">
                  <c:v>42393.020833333634</c:v>
                </c:pt>
                <c:pt idx="5264">
                  <c:v>42393.04166666697</c:v>
                </c:pt>
                <c:pt idx="5265">
                  <c:v>42393.062500000306</c:v>
                </c:pt>
                <c:pt idx="5266">
                  <c:v>42393.083333333641</c:v>
                </c:pt>
                <c:pt idx="5267">
                  <c:v>42393.104166666977</c:v>
                </c:pt>
                <c:pt idx="5268">
                  <c:v>42393.125000000313</c:v>
                </c:pt>
                <c:pt idx="5269">
                  <c:v>42393.145833333649</c:v>
                </c:pt>
                <c:pt idx="5270">
                  <c:v>42393.166666666984</c:v>
                </c:pt>
                <c:pt idx="5271">
                  <c:v>42393.18750000032</c:v>
                </c:pt>
                <c:pt idx="5272">
                  <c:v>42393.208333333656</c:v>
                </c:pt>
                <c:pt idx="5273">
                  <c:v>42393.229166666992</c:v>
                </c:pt>
                <c:pt idx="5274">
                  <c:v>42393.250000000327</c:v>
                </c:pt>
                <c:pt idx="5275">
                  <c:v>42393.270833333663</c:v>
                </c:pt>
                <c:pt idx="5276">
                  <c:v>42393.291666666999</c:v>
                </c:pt>
                <c:pt idx="5277">
                  <c:v>42393.312500000335</c:v>
                </c:pt>
                <c:pt idx="5278">
                  <c:v>42393.33333333367</c:v>
                </c:pt>
                <c:pt idx="5279">
                  <c:v>42393.354166667006</c:v>
                </c:pt>
                <c:pt idx="5280">
                  <c:v>42393.375000000342</c:v>
                </c:pt>
                <c:pt idx="5281">
                  <c:v>42393.395833333678</c:v>
                </c:pt>
                <c:pt idx="5282">
                  <c:v>42393.416666667013</c:v>
                </c:pt>
                <c:pt idx="5283">
                  <c:v>42393.437500000349</c:v>
                </c:pt>
                <c:pt idx="5284">
                  <c:v>42393.458333333685</c:v>
                </c:pt>
                <c:pt idx="5285">
                  <c:v>42393.479166667021</c:v>
                </c:pt>
                <c:pt idx="5286">
                  <c:v>42393.500000000357</c:v>
                </c:pt>
                <c:pt idx="5287">
                  <c:v>42393.520833333692</c:v>
                </c:pt>
                <c:pt idx="5288">
                  <c:v>42393.541666667028</c:v>
                </c:pt>
                <c:pt idx="5289">
                  <c:v>42393.562500000364</c:v>
                </c:pt>
                <c:pt idx="5290">
                  <c:v>42393.5833333337</c:v>
                </c:pt>
                <c:pt idx="5291">
                  <c:v>42393.604166667035</c:v>
                </c:pt>
                <c:pt idx="5292">
                  <c:v>42393.625000000371</c:v>
                </c:pt>
                <c:pt idx="5293">
                  <c:v>42393.645833333707</c:v>
                </c:pt>
                <c:pt idx="5294">
                  <c:v>42393.666666667043</c:v>
                </c:pt>
                <c:pt idx="5295">
                  <c:v>42393.687500000378</c:v>
                </c:pt>
                <c:pt idx="5296">
                  <c:v>42393.708333333714</c:v>
                </c:pt>
                <c:pt idx="5297">
                  <c:v>42393.72916666705</c:v>
                </c:pt>
                <c:pt idx="5298">
                  <c:v>42393.750000000386</c:v>
                </c:pt>
                <c:pt idx="5299">
                  <c:v>42393.770833333721</c:v>
                </c:pt>
                <c:pt idx="5300">
                  <c:v>42393.791666667057</c:v>
                </c:pt>
                <c:pt idx="5301">
                  <c:v>42393.812500000393</c:v>
                </c:pt>
                <c:pt idx="5302">
                  <c:v>42393.833333333729</c:v>
                </c:pt>
                <c:pt idx="5303">
                  <c:v>42393.854166667064</c:v>
                </c:pt>
                <c:pt idx="5304">
                  <c:v>42393.8750000004</c:v>
                </c:pt>
                <c:pt idx="5305">
                  <c:v>42393.895833333736</c:v>
                </c:pt>
                <c:pt idx="5306">
                  <c:v>42393.916666667072</c:v>
                </c:pt>
                <c:pt idx="5307">
                  <c:v>42393.937500000407</c:v>
                </c:pt>
                <c:pt idx="5308">
                  <c:v>42393.958333333743</c:v>
                </c:pt>
                <c:pt idx="5309">
                  <c:v>42393.979166667079</c:v>
                </c:pt>
                <c:pt idx="5310">
                  <c:v>42394.000000000415</c:v>
                </c:pt>
                <c:pt idx="5311">
                  <c:v>42394.02083333375</c:v>
                </c:pt>
                <c:pt idx="5312">
                  <c:v>42394.041666667086</c:v>
                </c:pt>
                <c:pt idx="5313">
                  <c:v>42394.062500000422</c:v>
                </c:pt>
                <c:pt idx="5314">
                  <c:v>42394.083333333758</c:v>
                </c:pt>
                <c:pt idx="5315">
                  <c:v>42394.104166667094</c:v>
                </c:pt>
                <c:pt idx="5316">
                  <c:v>42394.125000000429</c:v>
                </c:pt>
                <c:pt idx="5317">
                  <c:v>42394.145833333765</c:v>
                </c:pt>
                <c:pt idx="5318">
                  <c:v>42394.166666667101</c:v>
                </c:pt>
                <c:pt idx="5319">
                  <c:v>42394.187500000437</c:v>
                </c:pt>
                <c:pt idx="5320">
                  <c:v>42394.208333333772</c:v>
                </c:pt>
                <c:pt idx="5321">
                  <c:v>42394.229166667108</c:v>
                </c:pt>
                <c:pt idx="5322">
                  <c:v>42394.250000000444</c:v>
                </c:pt>
                <c:pt idx="5323">
                  <c:v>42394.27083333378</c:v>
                </c:pt>
                <c:pt idx="5324">
                  <c:v>42394.291666667115</c:v>
                </c:pt>
                <c:pt idx="5325">
                  <c:v>42394.312500000451</c:v>
                </c:pt>
                <c:pt idx="5326">
                  <c:v>42394.333333333787</c:v>
                </c:pt>
                <c:pt idx="5327">
                  <c:v>42394.354166667123</c:v>
                </c:pt>
                <c:pt idx="5328">
                  <c:v>42394.375000000458</c:v>
                </c:pt>
                <c:pt idx="5329">
                  <c:v>42394.395833333794</c:v>
                </c:pt>
                <c:pt idx="5330">
                  <c:v>42394.41666666713</c:v>
                </c:pt>
                <c:pt idx="5331">
                  <c:v>42394.437500000466</c:v>
                </c:pt>
                <c:pt idx="5332">
                  <c:v>42394.458333333801</c:v>
                </c:pt>
                <c:pt idx="5333">
                  <c:v>42394.479166667137</c:v>
                </c:pt>
                <c:pt idx="5334">
                  <c:v>42394.500000000473</c:v>
                </c:pt>
                <c:pt idx="5335">
                  <c:v>42394.520833333809</c:v>
                </c:pt>
                <c:pt idx="5336">
                  <c:v>42394.541666667144</c:v>
                </c:pt>
                <c:pt idx="5337">
                  <c:v>42394.56250000048</c:v>
                </c:pt>
                <c:pt idx="5338">
                  <c:v>42394.583333333816</c:v>
                </c:pt>
                <c:pt idx="5339">
                  <c:v>42394.604166667152</c:v>
                </c:pt>
                <c:pt idx="5340">
                  <c:v>42394.625000000487</c:v>
                </c:pt>
                <c:pt idx="5341">
                  <c:v>42394.645833333823</c:v>
                </c:pt>
                <c:pt idx="5342">
                  <c:v>42394.666666667159</c:v>
                </c:pt>
                <c:pt idx="5343">
                  <c:v>42394.687500000495</c:v>
                </c:pt>
                <c:pt idx="5344">
                  <c:v>42394.708333333831</c:v>
                </c:pt>
                <c:pt idx="5345">
                  <c:v>42394.729166667166</c:v>
                </c:pt>
                <c:pt idx="5346">
                  <c:v>42394.750000000502</c:v>
                </c:pt>
                <c:pt idx="5347">
                  <c:v>42394.770833333838</c:v>
                </c:pt>
                <c:pt idx="5348">
                  <c:v>42394.791666667174</c:v>
                </c:pt>
                <c:pt idx="5349">
                  <c:v>42394.812500000509</c:v>
                </c:pt>
                <c:pt idx="5350">
                  <c:v>42394.833333333845</c:v>
                </c:pt>
                <c:pt idx="5351">
                  <c:v>42394.854166667181</c:v>
                </c:pt>
                <c:pt idx="5352">
                  <c:v>42394.875000000517</c:v>
                </c:pt>
                <c:pt idx="5353">
                  <c:v>42394.895833333852</c:v>
                </c:pt>
                <c:pt idx="5354">
                  <c:v>42394.916666667188</c:v>
                </c:pt>
                <c:pt idx="5355">
                  <c:v>42394.937500000524</c:v>
                </c:pt>
                <c:pt idx="5356">
                  <c:v>42394.95833333386</c:v>
                </c:pt>
                <c:pt idx="5357">
                  <c:v>42394.979166667195</c:v>
                </c:pt>
                <c:pt idx="5358">
                  <c:v>42395.000000000531</c:v>
                </c:pt>
                <c:pt idx="5359">
                  <c:v>42395.020833333867</c:v>
                </c:pt>
                <c:pt idx="5360">
                  <c:v>42395.041666667203</c:v>
                </c:pt>
                <c:pt idx="5361">
                  <c:v>42395.062500000538</c:v>
                </c:pt>
                <c:pt idx="5362">
                  <c:v>42395.083333333874</c:v>
                </c:pt>
                <c:pt idx="5363">
                  <c:v>42395.10416666721</c:v>
                </c:pt>
                <c:pt idx="5364">
                  <c:v>42395.125000000546</c:v>
                </c:pt>
                <c:pt idx="5365">
                  <c:v>42395.145833333881</c:v>
                </c:pt>
                <c:pt idx="5366">
                  <c:v>42395.166666667217</c:v>
                </c:pt>
                <c:pt idx="5367">
                  <c:v>42395.187500000553</c:v>
                </c:pt>
                <c:pt idx="5368">
                  <c:v>42395.208333333889</c:v>
                </c:pt>
                <c:pt idx="5369">
                  <c:v>42395.229166667224</c:v>
                </c:pt>
                <c:pt idx="5370">
                  <c:v>42395.25000000056</c:v>
                </c:pt>
                <c:pt idx="5371">
                  <c:v>42395.270833333896</c:v>
                </c:pt>
                <c:pt idx="5372">
                  <c:v>42395.291666667232</c:v>
                </c:pt>
                <c:pt idx="5373">
                  <c:v>42395.312500000568</c:v>
                </c:pt>
                <c:pt idx="5374">
                  <c:v>42395.333333333903</c:v>
                </c:pt>
                <c:pt idx="5375">
                  <c:v>42395.354166667239</c:v>
                </c:pt>
                <c:pt idx="5376">
                  <c:v>42395.375000000575</c:v>
                </c:pt>
                <c:pt idx="5377">
                  <c:v>42395.395833333911</c:v>
                </c:pt>
                <c:pt idx="5378">
                  <c:v>42395.416666667246</c:v>
                </c:pt>
                <c:pt idx="5379">
                  <c:v>42395.437500000582</c:v>
                </c:pt>
                <c:pt idx="5380">
                  <c:v>42395.458333333918</c:v>
                </c:pt>
                <c:pt idx="5381">
                  <c:v>42395.479166667254</c:v>
                </c:pt>
                <c:pt idx="5382">
                  <c:v>42395.500000000589</c:v>
                </c:pt>
                <c:pt idx="5383">
                  <c:v>42395.520833333925</c:v>
                </c:pt>
                <c:pt idx="5384">
                  <c:v>42395.541666667261</c:v>
                </c:pt>
                <c:pt idx="5385">
                  <c:v>42395.562500000597</c:v>
                </c:pt>
                <c:pt idx="5386">
                  <c:v>42395.583333333932</c:v>
                </c:pt>
                <c:pt idx="5387">
                  <c:v>42395.604166667268</c:v>
                </c:pt>
                <c:pt idx="5388">
                  <c:v>42395.625000000604</c:v>
                </c:pt>
                <c:pt idx="5389">
                  <c:v>42395.64583333394</c:v>
                </c:pt>
                <c:pt idx="5390">
                  <c:v>42395.666666667275</c:v>
                </c:pt>
                <c:pt idx="5391">
                  <c:v>42395.687500000611</c:v>
                </c:pt>
                <c:pt idx="5392">
                  <c:v>42395.708333333947</c:v>
                </c:pt>
                <c:pt idx="5393">
                  <c:v>42395.729166667283</c:v>
                </c:pt>
                <c:pt idx="5394">
                  <c:v>42395.750000000618</c:v>
                </c:pt>
                <c:pt idx="5395">
                  <c:v>42395.770833333954</c:v>
                </c:pt>
                <c:pt idx="5396">
                  <c:v>42395.79166666729</c:v>
                </c:pt>
                <c:pt idx="5397">
                  <c:v>42395.812500000626</c:v>
                </c:pt>
                <c:pt idx="5398">
                  <c:v>42395.833333333961</c:v>
                </c:pt>
                <c:pt idx="5399">
                  <c:v>42395.854166667297</c:v>
                </c:pt>
                <c:pt idx="5400">
                  <c:v>42395.875000000633</c:v>
                </c:pt>
                <c:pt idx="5401">
                  <c:v>42395.895833333969</c:v>
                </c:pt>
                <c:pt idx="5402">
                  <c:v>42395.916666667305</c:v>
                </c:pt>
                <c:pt idx="5403">
                  <c:v>42395.93750000064</c:v>
                </c:pt>
                <c:pt idx="5404">
                  <c:v>42395.958333333976</c:v>
                </c:pt>
                <c:pt idx="5405">
                  <c:v>42395.979166667312</c:v>
                </c:pt>
                <c:pt idx="5406">
                  <c:v>42396.000000000648</c:v>
                </c:pt>
                <c:pt idx="5407">
                  <c:v>42396.020833333983</c:v>
                </c:pt>
                <c:pt idx="5408">
                  <c:v>42396.041666667319</c:v>
                </c:pt>
                <c:pt idx="5409">
                  <c:v>42396.062500000655</c:v>
                </c:pt>
                <c:pt idx="5410">
                  <c:v>42396.083333333991</c:v>
                </c:pt>
                <c:pt idx="5411">
                  <c:v>42396.104166667326</c:v>
                </c:pt>
                <c:pt idx="5412">
                  <c:v>42396.125000000662</c:v>
                </c:pt>
                <c:pt idx="5413">
                  <c:v>42396.145833333998</c:v>
                </c:pt>
                <c:pt idx="5414">
                  <c:v>42396.166666667334</c:v>
                </c:pt>
                <c:pt idx="5415">
                  <c:v>42396.187500000669</c:v>
                </c:pt>
                <c:pt idx="5416">
                  <c:v>42396.208333334005</c:v>
                </c:pt>
                <c:pt idx="5417">
                  <c:v>42396.229166667341</c:v>
                </c:pt>
                <c:pt idx="5418">
                  <c:v>42396.250000000677</c:v>
                </c:pt>
                <c:pt idx="5419">
                  <c:v>42396.270833334012</c:v>
                </c:pt>
                <c:pt idx="5420">
                  <c:v>42396.291666667348</c:v>
                </c:pt>
                <c:pt idx="5421">
                  <c:v>42396.312500000684</c:v>
                </c:pt>
                <c:pt idx="5422">
                  <c:v>42396.33333333402</c:v>
                </c:pt>
                <c:pt idx="5423">
                  <c:v>42396.354166667355</c:v>
                </c:pt>
                <c:pt idx="5424">
                  <c:v>42396.375000000691</c:v>
                </c:pt>
                <c:pt idx="5425">
                  <c:v>42396.395833334027</c:v>
                </c:pt>
                <c:pt idx="5426">
                  <c:v>42396.416666667363</c:v>
                </c:pt>
                <c:pt idx="5427">
                  <c:v>42396.437500000698</c:v>
                </c:pt>
                <c:pt idx="5428">
                  <c:v>42396.458333334034</c:v>
                </c:pt>
                <c:pt idx="5429">
                  <c:v>42396.47916666737</c:v>
                </c:pt>
                <c:pt idx="5430">
                  <c:v>42396.500000000706</c:v>
                </c:pt>
                <c:pt idx="5431">
                  <c:v>42396.520833334042</c:v>
                </c:pt>
                <c:pt idx="5432">
                  <c:v>42396.541666667377</c:v>
                </c:pt>
                <c:pt idx="5433">
                  <c:v>42396.562500000713</c:v>
                </c:pt>
                <c:pt idx="5434">
                  <c:v>42396.583333334049</c:v>
                </c:pt>
                <c:pt idx="5435">
                  <c:v>42396.604166667385</c:v>
                </c:pt>
                <c:pt idx="5436">
                  <c:v>42396.62500000072</c:v>
                </c:pt>
                <c:pt idx="5437">
                  <c:v>42396.645833334056</c:v>
                </c:pt>
                <c:pt idx="5438">
                  <c:v>42396.666666667392</c:v>
                </c:pt>
                <c:pt idx="5439">
                  <c:v>42396.687500000728</c:v>
                </c:pt>
                <c:pt idx="5440">
                  <c:v>42396.708333334063</c:v>
                </c:pt>
                <c:pt idx="5441">
                  <c:v>42396.729166667399</c:v>
                </c:pt>
                <c:pt idx="5442">
                  <c:v>42396.750000000735</c:v>
                </c:pt>
                <c:pt idx="5443">
                  <c:v>42396.770833334071</c:v>
                </c:pt>
                <c:pt idx="5444">
                  <c:v>42396.791666667406</c:v>
                </c:pt>
                <c:pt idx="5445">
                  <c:v>42396.812500000742</c:v>
                </c:pt>
                <c:pt idx="5446">
                  <c:v>42396.833333334078</c:v>
                </c:pt>
                <c:pt idx="5447">
                  <c:v>42396.854166667414</c:v>
                </c:pt>
                <c:pt idx="5448">
                  <c:v>42396.875000000749</c:v>
                </c:pt>
                <c:pt idx="5449">
                  <c:v>42396.895833334085</c:v>
                </c:pt>
                <c:pt idx="5450">
                  <c:v>42396.916666667421</c:v>
                </c:pt>
                <c:pt idx="5451">
                  <c:v>42396.937500000757</c:v>
                </c:pt>
                <c:pt idx="5452">
                  <c:v>42396.958333334092</c:v>
                </c:pt>
                <c:pt idx="5453">
                  <c:v>42396.979166667428</c:v>
                </c:pt>
                <c:pt idx="5454">
                  <c:v>42397.000000000764</c:v>
                </c:pt>
                <c:pt idx="5455">
                  <c:v>42397.0208333341</c:v>
                </c:pt>
                <c:pt idx="5456">
                  <c:v>42397.041666667435</c:v>
                </c:pt>
                <c:pt idx="5457">
                  <c:v>42397.062500000771</c:v>
                </c:pt>
                <c:pt idx="5458">
                  <c:v>42397.083333334107</c:v>
                </c:pt>
                <c:pt idx="5459">
                  <c:v>42397.104166667443</c:v>
                </c:pt>
                <c:pt idx="5460">
                  <c:v>42397.125000000779</c:v>
                </c:pt>
                <c:pt idx="5461">
                  <c:v>42397.145833334114</c:v>
                </c:pt>
                <c:pt idx="5462">
                  <c:v>42397.16666666745</c:v>
                </c:pt>
                <c:pt idx="5463">
                  <c:v>42397.187500000786</c:v>
                </c:pt>
                <c:pt idx="5464">
                  <c:v>42397.208333334122</c:v>
                </c:pt>
                <c:pt idx="5465">
                  <c:v>42397.229166667457</c:v>
                </c:pt>
                <c:pt idx="5466">
                  <c:v>42397.250000000793</c:v>
                </c:pt>
                <c:pt idx="5467">
                  <c:v>42397.270833334129</c:v>
                </c:pt>
                <c:pt idx="5468">
                  <c:v>42397.291666667465</c:v>
                </c:pt>
                <c:pt idx="5469">
                  <c:v>42397.3125000008</c:v>
                </c:pt>
                <c:pt idx="5470">
                  <c:v>42397.333333334136</c:v>
                </c:pt>
                <c:pt idx="5471">
                  <c:v>42397.354166667472</c:v>
                </c:pt>
                <c:pt idx="5472">
                  <c:v>42397.375000000808</c:v>
                </c:pt>
                <c:pt idx="5473">
                  <c:v>42397.395833334143</c:v>
                </c:pt>
                <c:pt idx="5474">
                  <c:v>42397.416666667479</c:v>
                </c:pt>
                <c:pt idx="5475">
                  <c:v>42397.437500000815</c:v>
                </c:pt>
                <c:pt idx="5476">
                  <c:v>42397.458333334151</c:v>
                </c:pt>
                <c:pt idx="5477">
                  <c:v>42397.479166667486</c:v>
                </c:pt>
                <c:pt idx="5478">
                  <c:v>42397.500000000822</c:v>
                </c:pt>
                <c:pt idx="5479">
                  <c:v>42397.520833334158</c:v>
                </c:pt>
                <c:pt idx="5480">
                  <c:v>42397.541666667494</c:v>
                </c:pt>
                <c:pt idx="5481">
                  <c:v>42397.562500000829</c:v>
                </c:pt>
                <c:pt idx="5482">
                  <c:v>42397.583333334165</c:v>
                </c:pt>
                <c:pt idx="5483">
                  <c:v>42397.604166667501</c:v>
                </c:pt>
                <c:pt idx="5484">
                  <c:v>42397.625000000837</c:v>
                </c:pt>
                <c:pt idx="5485">
                  <c:v>42397.645833334172</c:v>
                </c:pt>
                <c:pt idx="5486">
                  <c:v>42397.666666667508</c:v>
                </c:pt>
                <c:pt idx="5487">
                  <c:v>42397.687500000844</c:v>
                </c:pt>
                <c:pt idx="5488">
                  <c:v>42397.70833333418</c:v>
                </c:pt>
                <c:pt idx="5489">
                  <c:v>42397.729166667516</c:v>
                </c:pt>
                <c:pt idx="5490">
                  <c:v>42397.750000000851</c:v>
                </c:pt>
                <c:pt idx="5491">
                  <c:v>42397.770833334187</c:v>
                </c:pt>
                <c:pt idx="5492">
                  <c:v>42397.791666667523</c:v>
                </c:pt>
                <c:pt idx="5493">
                  <c:v>42397.812500000859</c:v>
                </c:pt>
                <c:pt idx="5494">
                  <c:v>42397.833333334194</c:v>
                </c:pt>
                <c:pt idx="5495">
                  <c:v>42397.85416666753</c:v>
                </c:pt>
                <c:pt idx="5496">
                  <c:v>42397.875000000866</c:v>
                </c:pt>
                <c:pt idx="5497">
                  <c:v>42397.895833334202</c:v>
                </c:pt>
                <c:pt idx="5498">
                  <c:v>42397.916666667537</c:v>
                </c:pt>
                <c:pt idx="5499">
                  <c:v>42397.937500000873</c:v>
                </c:pt>
                <c:pt idx="5500">
                  <c:v>42397.958333334209</c:v>
                </c:pt>
                <c:pt idx="5501">
                  <c:v>42397.979166667545</c:v>
                </c:pt>
                <c:pt idx="5502">
                  <c:v>42398.00000000088</c:v>
                </c:pt>
                <c:pt idx="5503">
                  <c:v>42398.020833334216</c:v>
                </c:pt>
                <c:pt idx="5504">
                  <c:v>42398.041666667552</c:v>
                </c:pt>
                <c:pt idx="5505">
                  <c:v>42398.062500000888</c:v>
                </c:pt>
                <c:pt idx="5506">
                  <c:v>42398.083333334223</c:v>
                </c:pt>
                <c:pt idx="5507">
                  <c:v>42398.104166667559</c:v>
                </c:pt>
                <c:pt idx="5508">
                  <c:v>42398.125000000895</c:v>
                </c:pt>
                <c:pt idx="5509">
                  <c:v>42398.145833334231</c:v>
                </c:pt>
                <c:pt idx="5510">
                  <c:v>42398.166666667566</c:v>
                </c:pt>
                <c:pt idx="5511">
                  <c:v>42398.187500000902</c:v>
                </c:pt>
                <c:pt idx="5512">
                  <c:v>42398.208333334238</c:v>
                </c:pt>
                <c:pt idx="5513">
                  <c:v>42398.229166667574</c:v>
                </c:pt>
                <c:pt idx="5514">
                  <c:v>42398.250000000909</c:v>
                </c:pt>
                <c:pt idx="5515">
                  <c:v>42398.270833334245</c:v>
                </c:pt>
                <c:pt idx="5516">
                  <c:v>42398.291666667581</c:v>
                </c:pt>
                <c:pt idx="5517">
                  <c:v>42398.312500000917</c:v>
                </c:pt>
                <c:pt idx="5518">
                  <c:v>42398.333333334253</c:v>
                </c:pt>
                <c:pt idx="5519">
                  <c:v>42398.354166667588</c:v>
                </c:pt>
                <c:pt idx="5520">
                  <c:v>42398.375000000924</c:v>
                </c:pt>
                <c:pt idx="5521">
                  <c:v>42398.39583333426</c:v>
                </c:pt>
                <c:pt idx="5522">
                  <c:v>42398.416666667596</c:v>
                </c:pt>
                <c:pt idx="5523">
                  <c:v>42398.437500000931</c:v>
                </c:pt>
                <c:pt idx="5524">
                  <c:v>42398.458333334267</c:v>
                </c:pt>
                <c:pt idx="5525">
                  <c:v>42398.479166667603</c:v>
                </c:pt>
                <c:pt idx="5526">
                  <c:v>42398.500000000939</c:v>
                </c:pt>
                <c:pt idx="5527">
                  <c:v>42398.520833334274</c:v>
                </c:pt>
                <c:pt idx="5528">
                  <c:v>42398.54166666761</c:v>
                </c:pt>
                <c:pt idx="5529">
                  <c:v>42398.562500000946</c:v>
                </c:pt>
                <c:pt idx="5530">
                  <c:v>42398.583333334282</c:v>
                </c:pt>
                <c:pt idx="5531">
                  <c:v>42398.604166667617</c:v>
                </c:pt>
                <c:pt idx="5532">
                  <c:v>42398.625000000953</c:v>
                </c:pt>
                <c:pt idx="5533">
                  <c:v>42398.645833334289</c:v>
                </c:pt>
                <c:pt idx="5534">
                  <c:v>42398.666666667625</c:v>
                </c:pt>
                <c:pt idx="5535">
                  <c:v>42398.68750000096</c:v>
                </c:pt>
                <c:pt idx="5536">
                  <c:v>42398.708333334296</c:v>
                </c:pt>
                <c:pt idx="5537">
                  <c:v>42398.729166667632</c:v>
                </c:pt>
                <c:pt idx="5538">
                  <c:v>42398.750000000968</c:v>
                </c:pt>
                <c:pt idx="5539">
                  <c:v>42398.770833334303</c:v>
                </c:pt>
                <c:pt idx="5540">
                  <c:v>42398.791666667639</c:v>
                </c:pt>
                <c:pt idx="5541">
                  <c:v>42398.812500000975</c:v>
                </c:pt>
                <c:pt idx="5542">
                  <c:v>42398.833333334311</c:v>
                </c:pt>
                <c:pt idx="5543">
                  <c:v>42398.854166667646</c:v>
                </c:pt>
                <c:pt idx="5544">
                  <c:v>42398.875000000982</c:v>
                </c:pt>
                <c:pt idx="5545">
                  <c:v>42398.895833334318</c:v>
                </c:pt>
                <c:pt idx="5546">
                  <c:v>42398.916666667654</c:v>
                </c:pt>
                <c:pt idx="5547">
                  <c:v>42398.93750000099</c:v>
                </c:pt>
                <c:pt idx="5548">
                  <c:v>42398.958333334325</c:v>
                </c:pt>
                <c:pt idx="5549">
                  <c:v>42398.979166667661</c:v>
                </c:pt>
                <c:pt idx="5550">
                  <c:v>42399.000000000997</c:v>
                </c:pt>
                <c:pt idx="5551">
                  <c:v>42399.020833334333</c:v>
                </c:pt>
                <c:pt idx="5552">
                  <c:v>42399.041666667668</c:v>
                </c:pt>
                <c:pt idx="5553">
                  <c:v>42399.062500001004</c:v>
                </c:pt>
                <c:pt idx="5554">
                  <c:v>42399.08333333434</c:v>
                </c:pt>
                <c:pt idx="5555">
                  <c:v>42399.104166667676</c:v>
                </c:pt>
                <c:pt idx="5556">
                  <c:v>42399.125000001011</c:v>
                </c:pt>
                <c:pt idx="5557">
                  <c:v>42399.145833334347</c:v>
                </c:pt>
                <c:pt idx="5558">
                  <c:v>42399.166666667683</c:v>
                </c:pt>
                <c:pt idx="5559">
                  <c:v>42399.187500001019</c:v>
                </c:pt>
                <c:pt idx="5560">
                  <c:v>42399.208333334354</c:v>
                </c:pt>
                <c:pt idx="5561">
                  <c:v>42399.22916666769</c:v>
                </c:pt>
                <c:pt idx="5562">
                  <c:v>42399.250000001026</c:v>
                </c:pt>
                <c:pt idx="5563">
                  <c:v>42399.270833334362</c:v>
                </c:pt>
                <c:pt idx="5564">
                  <c:v>42399.291666667697</c:v>
                </c:pt>
                <c:pt idx="5565">
                  <c:v>42399.312500001033</c:v>
                </c:pt>
                <c:pt idx="5566">
                  <c:v>42399.333333334369</c:v>
                </c:pt>
                <c:pt idx="5567">
                  <c:v>42399.354166667705</c:v>
                </c:pt>
                <c:pt idx="5568">
                  <c:v>42399.37500000104</c:v>
                </c:pt>
                <c:pt idx="5569">
                  <c:v>42399.395833334376</c:v>
                </c:pt>
                <c:pt idx="5570">
                  <c:v>42399.416666667712</c:v>
                </c:pt>
                <c:pt idx="5571">
                  <c:v>42399.437500001048</c:v>
                </c:pt>
                <c:pt idx="5572">
                  <c:v>42399.458333334383</c:v>
                </c:pt>
                <c:pt idx="5573">
                  <c:v>42399.479166667719</c:v>
                </c:pt>
                <c:pt idx="5574">
                  <c:v>42399.500000001055</c:v>
                </c:pt>
                <c:pt idx="5575">
                  <c:v>42399.520833334391</c:v>
                </c:pt>
                <c:pt idx="5576">
                  <c:v>42399.541666667727</c:v>
                </c:pt>
                <c:pt idx="5577">
                  <c:v>42399.562500001062</c:v>
                </c:pt>
                <c:pt idx="5578">
                  <c:v>42399.583333334398</c:v>
                </c:pt>
                <c:pt idx="5579">
                  <c:v>42399.604166667734</c:v>
                </c:pt>
                <c:pt idx="5580">
                  <c:v>42399.62500000107</c:v>
                </c:pt>
                <c:pt idx="5581">
                  <c:v>42399.645833334405</c:v>
                </c:pt>
                <c:pt idx="5582">
                  <c:v>42399.666666667741</c:v>
                </c:pt>
                <c:pt idx="5583">
                  <c:v>42399.687500001077</c:v>
                </c:pt>
                <c:pt idx="5584">
                  <c:v>42399.708333334413</c:v>
                </c:pt>
                <c:pt idx="5585">
                  <c:v>42399.729166667748</c:v>
                </c:pt>
                <c:pt idx="5586">
                  <c:v>42399.750000001084</c:v>
                </c:pt>
                <c:pt idx="5587">
                  <c:v>42399.77083333442</c:v>
                </c:pt>
                <c:pt idx="5588">
                  <c:v>42399.791666667756</c:v>
                </c:pt>
                <c:pt idx="5589">
                  <c:v>42399.812500001091</c:v>
                </c:pt>
                <c:pt idx="5590">
                  <c:v>42399.833333334427</c:v>
                </c:pt>
                <c:pt idx="5591">
                  <c:v>42399.854166667763</c:v>
                </c:pt>
                <c:pt idx="5592">
                  <c:v>42399.875000001099</c:v>
                </c:pt>
                <c:pt idx="5593">
                  <c:v>42399.895833334434</c:v>
                </c:pt>
                <c:pt idx="5594">
                  <c:v>42399.91666666777</c:v>
                </c:pt>
                <c:pt idx="5595">
                  <c:v>42399.937500001106</c:v>
                </c:pt>
                <c:pt idx="5596">
                  <c:v>42399.958333334442</c:v>
                </c:pt>
                <c:pt idx="5597">
                  <c:v>42399.979166667777</c:v>
                </c:pt>
                <c:pt idx="5598">
                  <c:v>42400.000000001113</c:v>
                </c:pt>
                <c:pt idx="5599">
                  <c:v>42400.020833334449</c:v>
                </c:pt>
                <c:pt idx="5600">
                  <c:v>42400.041666667785</c:v>
                </c:pt>
                <c:pt idx="5601">
                  <c:v>42400.06250000112</c:v>
                </c:pt>
                <c:pt idx="5602">
                  <c:v>42400.083333334456</c:v>
                </c:pt>
                <c:pt idx="5603">
                  <c:v>42400.104166667792</c:v>
                </c:pt>
                <c:pt idx="5604">
                  <c:v>42400.125000001128</c:v>
                </c:pt>
                <c:pt idx="5605">
                  <c:v>42400.145833334464</c:v>
                </c:pt>
                <c:pt idx="5606">
                  <c:v>42400.166666667799</c:v>
                </c:pt>
                <c:pt idx="5607">
                  <c:v>42400.187500001135</c:v>
                </c:pt>
                <c:pt idx="5608">
                  <c:v>42400.208333334471</c:v>
                </c:pt>
                <c:pt idx="5609">
                  <c:v>42400.229166667807</c:v>
                </c:pt>
                <c:pt idx="5610">
                  <c:v>42400.250000001142</c:v>
                </c:pt>
                <c:pt idx="5611">
                  <c:v>42400.270833334478</c:v>
                </c:pt>
                <c:pt idx="5612">
                  <c:v>42400.291666667814</c:v>
                </c:pt>
                <c:pt idx="5613">
                  <c:v>42400.31250000115</c:v>
                </c:pt>
                <c:pt idx="5614">
                  <c:v>42400.333333334485</c:v>
                </c:pt>
                <c:pt idx="5615">
                  <c:v>42400.354166667821</c:v>
                </c:pt>
                <c:pt idx="5616">
                  <c:v>42400.375000001157</c:v>
                </c:pt>
                <c:pt idx="5617">
                  <c:v>42400.395833334493</c:v>
                </c:pt>
                <c:pt idx="5618">
                  <c:v>42400.416666667828</c:v>
                </c:pt>
                <c:pt idx="5619">
                  <c:v>42400.437500001164</c:v>
                </c:pt>
                <c:pt idx="5620">
                  <c:v>42400.4583333345</c:v>
                </c:pt>
                <c:pt idx="5621">
                  <c:v>42400.479166667836</c:v>
                </c:pt>
                <c:pt idx="5622">
                  <c:v>42400.500000001171</c:v>
                </c:pt>
                <c:pt idx="5623">
                  <c:v>42400.520833334507</c:v>
                </c:pt>
                <c:pt idx="5624">
                  <c:v>42400.541666667843</c:v>
                </c:pt>
                <c:pt idx="5625">
                  <c:v>42400.562500001179</c:v>
                </c:pt>
                <c:pt idx="5626">
                  <c:v>42400.583333334514</c:v>
                </c:pt>
                <c:pt idx="5627">
                  <c:v>42400.60416666785</c:v>
                </c:pt>
                <c:pt idx="5628">
                  <c:v>42400.625000001186</c:v>
                </c:pt>
                <c:pt idx="5629">
                  <c:v>42400.645833334522</c:v>
                </c:pt>
                <c:pt idx="5630">
                  <c:v>42400.666666667857</c:v>
                </c:pt>
                <c:pt idx="5631">
                  <c:v>42400.687500001193</c:v>
                </c:pt>
                <c:pt idx="5632">
                  <c:v>42400.708333334529</c:v>
                </c:pt>
                <c:pt idx="5633">
                  <c:v>42400.729166667865</c:v>
                </c:pt>
                <c:pt idx="5634">
                  <c:v>42400.750000001201</c:v>
                </c:pt>
                <c:pt idx="5635">
                  <c:v>42400.770833334536</c:v>
                </c:pt>
                <c:pt idx="5636">
                  <c:v>42400.791666667872</c:v>
                </c:pt>
                <c:pt idx="5637">
                  <c:v>42400.812500001208</c:v>
                </c:pt>
                <c:pt idx="5638">
                  <c:v>42400.833333334544</c:v>
                </c:pt>
                <c:pt idx="5639">
                  <c:v>42400.854166667879</c:v>
                </c:pt>
                <c:pt idx="5640">
                  <c:v>42400.875000001215</c:v>
                </c:pt>
                <c:pt idx="5641">
                  <c:v>42400.895833334551</c:v>
                </c:pt>
                <c:pt idx="5642">
                  <c:v>42400.916666667887</c:v>
                </c:pt>
                <c:pt idx="5643">
                  <c:v>42400.937500001222</c:v>
                </c:pt>
                <c:pt idx="5644">
                  <c:v>42400.958333334558</c:v>
                </c:pt>
                <c:pt idx="5645">
                  <c:v>42400.979166667894</c:v>
                </c:pt>
                <c:pt idx="5646">
                  <c:v>42401.00000000123</c:v>
                </c:pt>
                <c:pt idx="5647">
                  <c:v>42401.020833334565</c:v>
                </c:pt>
                <c:pt idx="5648">
                  <c:v>42401.041666667901</c:v>
                </c:pt>
                <c:pt idx="5649">
                  <c:v>42401.062500001237</c:v>
                </c:pt>
                <c:pt idx="5650">
                  <c:v>42401.083333334573</c:v>
                </c:pt>
                <c:pt idx="5651">
                  <c:v>42401.104166667908</c:v>
                </c:pt>
                <c:pt idx="5652">
                  <c:v>42401.125000001244</c:v>
                </c:pt>
                <c:pt idx="5653">
                  <c:v>42401.14583333458</c:v>
                </c:pt>
                <c:pt idx="5654">
                  <c:v>42401.166666667916</c:v>
                </c:pt>
                <c:pt idx="5655">
                  <c:v>42401.187500001251</c:v>
                </c:pt>
                <c:pt idx="5656">
                  <c:v>42401.208333334587</c:v>
                </c:pt>
                <c:pt idx="5657">
                  <c:v>42401.229166667923</c:v>
                </c:pt>
                <c:pt idx="5658">
                  <c:v>42401.250000001259</c:v>
                </c:pt>
                <c:pt idx="5659">
                  <c:v>42401.270833334594</c:v>
                </c:pt>
                <c:pt idx="5660">
                  <c:v>42401.29166666793</c:v>
                </c:pt>
                <c:pt idx="5661">
                  <c:v>42401.312500001266</c:v>
                </c:pt>
                <c:pt idx="5662">
                  <c:v>42401.333333334602</c:v>
                </c:pt>
                <c:pt idx="5663">
                  <c:v>42401.354166667938</c:v>
                </c:pt>
                <c:pt idx="5664">
                  <c:v>42401.375000001273</c:v>
                </c:pt>
                <c:pt idx="5665">
                  <c:v>42401.395833334609</c:v>
                </c:pt>
                <c:pt idx="5666">
                  <c:v>42401.416666667945</c:v>
                </c:pt>
                <c:pt idx="5667">
                  <c:v>42401.437500001281</c:v>
                </c:pt>
                <c:pt idx="5668">
                  <c:v>42401.458333334616</c:v>
                </c:pt>
                <c:pt idx="5669">
                  <c:v>42401.479166667952</c:v>
                </c:pt>
                <c:pt idx="5670">
                  <c:v>42401.500000001288</c:v>
                </c:pt>
                <c:pt idx="5671">
                  <c:v>42401.520833334624</c:v>
                </c:pt>
                <c:pt idx="5672">
                  <c:v>42401.541666667959</c:v>
                </c:pt>
                <c:pt idx="5673">
                  <c:v>42401.562500001295</c:v>
                </c:pt>
                <c:pt idx="5674">
                  <c:v>42401.583333334631</c:v>
                </c:pt>
                <c:pt idx="5675">
                  <c:v>42401.604166667967</c:v>
                </c:pt>
                <c:pt idx="5676">
                  <c:v>42401.625000001302</c:v>
                </c:pt>
                <c:pt idx="5677">
                  <c:v>42401.645833334638</c:v>
                </c:pt>
                <c:pt idx="5678">
                  <c:v>42401.666666667974</c:v>
                </c:pt>
                <c:pt idx="5679">
                  <c:v>42401.68750000131</c:v>
                </c:pt>
                <c:pt idx="5680">
                  <c:v>42401.708333334645</c:v>
                </c:pt>
                <c:pt idx="5681">
                  <c:v>42401.729166667981</c:v>
                </c:pt>
                <c:pt idx="5682">
                  <c:v>42401.750000001317</c:v>
                </c:pt>
                <c:pt idx="5683">
                  <c:v>42401.770833334653</c:v>
                </c:pt>
                <c:pt idx="5684">
                  <c:v>42401.791666667988</c:v>
                </c:pt>
                <c:pt idx="5685">
                  <c:v>42401.812500001324</c:v>
                </c:pt>
                <c:pt idx="5686">
                  <c:v>42401.83333333466</c:v>
                </c:pt>
                <c:pt idx="5687">
                  <c:v>42401.854166667996</c:v>
                </c:pt>
                <c:pt idx="5688">
                  <c:v>42401.875000001332</c:v>
                </c:pt>
                <c:pt idx="5689">
                  <c:v>42401.895833334667</c:v>
                </c:pt>
                <c:pt idx="5690">
                  <c:v>42401.916666668003</c:v>
                </c:pt>
                <c:pt idx="5691">
                  <c:v>42401.937500001339</c:v>
                </c:pt>
                <c:pt idx="5692">
                  <c:v>42401.958333334675</c:v>
                </c:pt>
                <c:pt idx="5693">
                  <c:v>42401.97916666801</c:v>
                </c:pt>
                <c:pt idx="5694">
                  <c:v>42402.000000001346</c:v>
                </c:pt>
                <c:pt idx="5695">
                  <c:v>42402.020833334682</c:v>
                </c:pt>
                <c:pt idx="5696">
                  <c:v>42402.041666668018</c:v>
                </c:pt>
                <c:pt idx="5697">
                  <c:v>42402.062500001353</c:v>
                </c:pt>
                <c:pt idx="5698">
                  <c:v>42402.083333334689</c:v>
                </c:pt>
                <c:pt idx="5699">
                  <c:v>42402.104166668025</c:v>
                </c:pt>
                <c:pt idx="5700">
                  <c:v>42402.125000001361</c:v>
                </c:pt>
                <c:pt idx="5701">
                  <c:v>42402.145833334696</c:v>
                </c:pt>
                <c:pt idx="5702">
                  <c:v>42402.166666668032</c:v>
                </c:pt>
                <c:pt idx="5703">
                  <c:v>42402.187500001368</c:v>
                </c:pt>
                <c:pt idx="5704">
                  <c:v>42402.208333334704</c:v>
                </c:pt>
                <c:pt idx="5705">
                  <c:v>42402.229166668039</c:v>
                </c:pt>
                <c:pt idx="5706">
                  <c:v>42402.250000001375</c:v>
                </c:pt>
                <c:pt idx="5707">
                  <c:v>42402.270833334711</c:v>
                </c:pt>
                <c:pt idx="5708">
                  <c:v>42402.291666668047</c:v>
                </c:pt>
                <c:pt idx="5709">
                  <c:v>42402.312500001382</c:v>
                </c:pt>
                <c:pt idx="5710">
                  <c:v>42402.333333334718</c:v>
                </c:pt>
                <c:pt idx="5711">
                  <c:v>42402.354166668054</c:v>
                </c:pt>
                <c:pt idx="5712">
                  <c:v>42402.37500000139</c:v>
                </c:pt>
                <c:pt idx="5713">
                  <c:v>42402.395833334725</c:v>
                </c:pt>
                <c:pt idx="5714">
                  <c:v>42402.416666668061</c:v>
                </c:pt>
                <c:pt idx="5715">
                  <c:v>42402.437500001397</c:v>
                </c:pt>
                <c:pt idx="5716">
                  <c:v>42402.458333334733</c:v>
                </c:pt>
                <c:pt idx="5717">
                  <c:v>42402.479166668069</c:v>
                </c:pt>
                <c:pt idx="5718">
                  <c:v>42402.500000001404</c:v>
                </c:pt>
                <c:pt idx="5719">
                  <c:v>42402.52083333474</c:v>
                </c:pt>
                <c:pt idx="5720">
                  <c:v>42402.541666668076</c:v>
                </c:pt>
                <c:pt idx="5721">
                  <c:v>42402.562500001412</c:v>
                </c:pt>
                <c:pt idx="5722">
                  <c:v>42402.583333334747</c:v>
                </c:pt>
                <c:pt idx="5723">
                  <c:v>42402.604166668083</c:v>
                </c:pt>
                <c:pt idx="5724">
                  <c:v>42402.625000001419</c:v>
                </c:pt>
                <c:pt idx="5725">
                  <c:v>42402.645833334755</c:v>
                </c:pt>
                <c:pt idx="5726">
                  <c:v>42402.66666666809</c:v>
                </c:pt>
                <c:pt idx="5727">
                  <c:v>42402.687500001426</c:v>
                </c:pt>
                <c:pt idx="5728">
                  <c:v>42402.708333334762</c:v>
                </c:pt>
                <c:pt idx="5729">
                  <c:v>42402.729166668098</c:v>
                </c:pt>
                <c:pt idx="5730">
                  <c:v>42402.750000001433</c:v>
                </c:pt>
                <c:pt idx="5731">
                  <c:v>42402.770833334769</c:v>
                </c:pt>
                <c:pt idx="5732">
                  <c:v>42402.791666668105</c:v>
                </c:pt>
                <c:pt idx="5733">
                  <c:v>42402.812500001441</c:v>
                </c:pt>
                <c:pt idx="5734">
                  <c:v>42402.833333334776</c:v>
                </c:pt>
                <c:pt idx="5735">
                  <c:v>42402.854166668112</c:v>
                </c:pt>
                <c:pt idx="5736">
                  <c:v>42402.875000001448</c:v>
                </c:pt>
                <c:pt idx="5737">
                  <c:v>42402.895833334784</c:v>
                </c:pt>
                <c:pt idx="5738">
                  <c:v>42402.916666668119</c:v>
                </c:pt>
                <c:pt idx="5739">
                  <c:v>42402.937500001455</c:v>
                </c:pt>
                <c:pt idx="5740">
                  <c:v>42402.958333334791</c:v>
                </c:pt>
                <c:pt idx="5741">
                  <c:v>42402.979166668127</c:v>
                </c:pt>
                <c:pt idx="5742">
                  <c:v>42403.000000001462</c:v>
                </c:pt>
                <c:pt idx="5743">
                  <c:v>42403.020833334798</c:v>
                </c:pt>
                <c:pt idx="5744">
                  <c:v>42403.041666668134</c:v>
                </c:pt>
                <c:pt idx="5745">
                  <c:v>42403.06250000147</c:v>
                </c:pt>
                <c:pt idx="5746">
                  <c:v>42403.083333334806</c:v>
                </c:pt>
                <c:pt idx="5747">
                  <c:v>42403.104166668141</c:v>
                </c:pt>
                <c:pt idx="5748">
                  <c:v>42403.125000001477</c:v>
                </c:pt>
                <c:pt idx="5749">
                  <c:v>42403.145833334813</c:v>
                </c:pt>
                <c:pt idx="5750">
                  <c:v>42403.166666668149</c:v>
                </c:pt>
                <c:pt idx="5751">
                  <c:v>42403.187500001484</c:v>
                </c:pt>
                <c:pt idx="5752">
                  <c:v>42403.20833333482</c:v>
                </c:pt>
                <c:pt idx="5753">
                  <c:v>42403.229166668156</c:v>
                </c:pt>
                <c:pt idx="5754">
                  <c:v>42403.250000001492</c:v>
                </c:pt>
                <c:pt idx="5755">
                  <c:v>42403.270833334827</c:v>
                </c:pt>
                <c:pt idx="5756">
                  <c:v>42403.291666668163</c:v>
                </c:pt>
                <c:pt idx="5757">
                  <c:v>42403.312500001499</c:v>
                </c:pt>
                <c:pt idx="5758">
                  <c:v>42403.333333334835</c:v>
                </c:pt>
                <c:pt idx="5759">
                  <c:v>42403.35416666817</c:v>
                </c:pt>
                <c:pt idx="5760">
                  <c:v>42403.375000001506</c:v>
                </c:pt>
                <c:pt idx="5761">
                  <c:v>42403.395833334842</c:v>
                </c:pt>
                <c:pt idx="5762">
                  <c:v>42403.416666668178</c:v>
                </c:pt>
                <c:pt idx="5763">
                  <c:v>42403.437500001513</c:v>
                </c:pt>
                <c:pt idx="5764">
                  <c:v>42403.458333334849</c:v>
                </c:pt>
                <c:pt idx="5765">
                  <c:v>42403.479166668185</c:v>
                </c:pt>
                <c:pt idx="5766">
                  <c:v>42403.500000001521</c:v>
                </c:pt>
                <c:pt idx="5767">
                  <c:v>42403.520833334856</c:v>
                </c:pt>
                <c:pt idx="5768">
                  <c:v>42403.541666668192</c:v>
                </c:pt>
                <c:pt idx="5769">
                  <c:v>42403.562500001528</c:v>
                </c:pt>
                <c:pt idx="5770">
                  <c:v>42403.583333334864</c:v>
                </c:pt>
                <c:pt idx="5771">
                  <c:v>42403.604166668199</c:v>
                </c:pt>
                <c:pt idx="5772">
                  <c:v>42403.625000001535</c:v>
                </c:pt>
                <c:pt idx="5773">
                  <c:v>42403.645833334871</c:v>
                </c:pt>
                <c:pt idx="5774">
                  <c:v>42403.666666668207</c:v>
                </c:pt>
                <c:pt idx="5775">
                  <c:v>42403.687500001543</c:v>
                </c:pt>
                <c:pt idx="5776">
                  <c:v>42403.708333334878</c:v>
                </c:pt>
                <c:pt idx="5777">
                  <c:v>42403.729166668214</c:v>
                </c:pt>
                <c:pt idx="5778">
                  <c:v>42403.75000000155</c:v>
                </c:pt>
                <c:pt idx="5779">
                  <c:v>42403.770833334886</c:v>
                </c:pt>
                <c:pt idx="5780">
                  <c:v>42403.791666668221</c:v>
                </c:pt>
                <c:pt idx="5781">
                  <c:v>42403.812500001557</c:v>
                </c:pt>
                <c:pt idx="5782">
                  <c:v>42403.833333334893</c:v>
                </c:pt>
                <c:pt idx="5783">
                  <c:v>42403.854166668229</c:v>
                </c:pt>
                <c:pt idx="5784">
                  <c:v>42403.875000001564</c:v>
                </c:pt>
                <c:pt idx="5785">
                  <c:v>42403.8958333349</c:v>
                </c:pt>
                <c:pt idx="5786">
                  <c:v>42403.916666668236</c:v>
                </c:pt>
                <c:pt idx="5787">
                  <c:v>42403.937500001572</c:v>
                </c:pt>
                <c:pt idx="5788">
                  <c:v>42403.958333334907</c:v>
                </c:pt>
                <c:pt idx="5789">
                  <c:v>42403.979166668243</c:v>
                </c:pt>
                <c:pt idx="5790">
                  <c:v>42404.000000001579</c:v>
                </c:pt>
                <c:pt idx="5791">
                  <c:v>42404.020833334915</c:v>
                </c:pt>
                <c:pt idx="5792">
                  <c:v>42404.04166666825</c:v>
                </c:pt>
                <c:pt idx="5793">
                  <c:v>42404.062500001586</c:v>
                </c:pt>
                <c:pt idx="5794">
                  <c:v>42404.083333334922</c:v>
                </c:pt>
                <c:pt idx="5795">
                  <c:v>42404.104166668258</c:v>
                </c:pt>
                <c:pt idx="5796">
                  <c:v>42404.125000001593</c:v>
                </c:pt>
                <c:pt idx="5797">
                  <c:v>42404.145833334929</c:v>
                </c:pt>
                <c:pt idx="5798">
                  <c:v>42404.166666668265</c:v>
                </c:pt>
                <c:pt idx="5799">
                  <c:v>42404.187500001601</c:v>
                </c:pt>
                <c:pt idx="5800">
                  <c:v>42404.208333334936</c:v>
                </c:pt>
                <c:pt idx="5801">
                  <c:v>42404.229166668272</c:v>
                </c:pt>
                <c:pt idx="5802">
                  <c:v>42404.250000001608</c:v>
                </c:pt>
                <c:pt idx="5803">
                  <c:v>42404.270833334944</c:v>
                </c:pt>
                <c:pt idx="5804">
                  <c:v>42404.29166666828</c:v>
                </c:pt>
                <c:pt idx="5805">
                  <c:v>42404.312500001615</c:v>
                </c:pt>
                <c:pt idx="5806">
                  <c:v>42404.333333334951</c:v>
                </c:pt>
                <c:pt idx="5807">
                  <c:v>42404.354166668287</c:v>
                </c:pt>
                <c:pt idx="5808">
                  <c:v>42404.375000001623</c:v>
                </c:pt>
                <c:pt idx="5809">
                  <c:v>42404.395833334958</c:v>
                </c:pt>
                <c:pt idx="5810">
                  <c:v>42404.416666668294</c:v>
                </c:pt>
                <c:pt idx="5811">
                  <c:v>42404.43750000163</c:v>
                </c:pt>
                <c:pt idx="5812">
                  <c:v>42404.458333334966</c:v>
                </c:pt>
                <c:pt idx="5813">
                  <c:v>42404.479166668301</c:v>
                </c:pt>
                <c:pt idx="5814">
                  <c:v>42404.500000001637</c:v>
                </c:pt>
                <c:pt idx="5815">
                  <c:v>42404.520833334973</c:v>
                </c:pt>
                <c:pt idx="5816">
                  <c:v>42404.541666668309</c:v>
                </c:pt>
                <c:pt idx="5817">
                  <c:v>42404.562500001644</c:v>
                </c:pt>
                <c:pt idx="5818">
                  <c:v>42404.58333333498</c:v>
                </c:pt>
                <c:pt idx="5819">
                  <c:v>42404.604166668316</c:v>
                </c:pt>
                <c:pt idx="5820">
                  <c:v>42404.625000001652</c:v>
                </c:pt>
                <c:pt idx="5821">
                  <c:v>42404.645833334987</c:v>
                </c:pt>
                <c:pt idx="5822">
                  <c:v>42404.666666668323</c:v>
                </c:pt>
                <c:pt idx="5823">
                  <c:v>42404.687500001659</c:v>
                </c:pt>
                <c:pt idx="5824">
                  <c:v>42404.708333334995</c:v>
                </c:pt>
                <c:pt idx="5825">
                  <c:v>42404.72916666833</c:v>
                </c:pt>
                <c:pt idx="5826">
                  <c:v>42404.750000001666</c:v>
                </c:pt>
                <c:pt idx="5827">
                  <c:v>42404.770833335002</c:v>
                </c:pt>
                <c:pt idx="5828">
                  <c:v>42404.791666668338</c:v>
                </c:pt>
                <c:pt idx="5829">
                  <c:v>42404.812500001673</c:v>
                </c:pt>
                <c:pt idx="5830">
                  <c:v>42404.833333335009</c:v>
                </c:pt>
                <c:pt idx="5831">
                  <c:v>42404.854166668345</c:v>
                </c:pt>
                <c:pt idx="5832">
                  <c:v>42404.875000001681</c:v>
                </c:pt>
                <c:pt idx="5833">
                  <c:v>42404.895833335017</c:v>
                </c:pt>
                <c:pt idx="5834">
                  <c:v>42404.916666668352</c:v>
                </c:pt>
                <c:pt idx="5835">
                  <c:v>42404.937500001688</c:v>
                </c:pt>
                <c:pt idx="5836">
                  <c:v>42404.958333335024</c:v>
                </c:pt>
                <c:pt idx="5837">
                  <c:v>42404.97916666836</c:v>
                </c:pt>
                <c:pt idx="5838">
                  <c:v>42405.000000001695</c:v>
                </c:pt>
                <c:pt idx="5839">
                  <c:v>42405.020833335031</c:v>
                </c:pt>
                <c:pt idx="5840">
                  <c:v>42405.041666668367</c:v>
                </c:pt>
                <c:pt idx="5841">
                  <c:v>42405.062500001703</c:v>
                </c:pt>
                <c:pt idx="5842">
                  <c:v>42405.083333335038</c:v>
                </c:pt>
                <c:pt idx="5843">
                  <c:v>42405.104166668374</c:v>
                </c:pt>
                <c:pt idx="5844">
                  <c:v>42405.12500000171</c:v>
                </c:pt>
                <c:pt idx="5845">
                  <c:v>42405.145833335046</c:v>
                </c:pt>
                <c:pt idx="5846">
                  <c:v>42405.166666668381</c:v>
                </c:pt>
                <c:pt idx="5847">
                  <c:v>42405.187500001717</c:v>
                </c:pt>
                <c:pt idx="5848">
                  <c:v>42405.208333335053</c:v>
                </c:pt>
                <c:pt idx="5849">
                  <c:v>42405.229166668389</c:v>
                </c:pt>
                <c:pt idx="5850">
                  <c:v>42405.250000001724</c:v>
                </c:pt>
                <c:pt idx="5851">
                  <c:v>42405.27083333506</c:v>
                </c:pt>
                <c:pt idx="5852">
                  <c:v>42405.291666668396</c:v>
                </c:pt>
                <c:pt idx="5853">
                  <c:v>42405.312500001732</c:v>
                </c:pt>
                <c:pt idx="5854">
                  <c:v>42405.333333335067</c:v>
                </c:pt>
                <c:pt idx="5855">
                  <c:v>42405.354166668403</c:v>
                </c:pt>
                <c:pt idx="5856">
                  <c:v>42405.375000001739</c:v>
                </c:pt>
                <c:pt idx="5857">
                  <c:v>42405.395833335075</c:v>
                </c:pt>
                <c:pt idx="5858">
                  <c:v>42405.41666666841</c:v>
                </c:pt>
                <c:pt idx="5859">
                  <c:v>42405.437500001746</c:v>
                </c:pt>
                <c:pt idx="5860">
                  <c:v>42405.458333335082</c:v>
                </c:pt>
                <c:pt idx="5861">
                  <c:v>42405.479166668418</c:v>
                </c:pt>
                <c:pt idx="5862">
                  <c:v>42405.500000001754</c:v>
                </c:pt>
                <c:pt idx="5863">
                  <c:v>42405.520833335089</c:v>
                </c:pt>
                <c:pt idx="5864">
                  <c:v>42405.541666668425</c:v>
                </c:pt>
                <c:pt idx="5865">
                  <c:v>42405.562500001761</c:v>
                </c:pt>
                <c:pt idx="5866">
                  <c:v>42405.583333335097</c:v>
                </c:pt>
                <c:pt idx="5867">
                  <c:v>42405.604166668432</c:v>
                </c:pt>
                <c:pt idx="5868">
                  <c:v>42405.625000001768</c:v>
                </c:pt>
                <c:pt idx="5869">
                  <c:v>42405.645833335104</c:v>
                </c:pt>
                <c:pt idx="5870">
                  <c:v>42405.66666666844</c:v>
                </c:pt>
                <c:pt idx="5871">
                  <c:v>42405.687500001775</c:v>
                </c:pt>
                <c:pt idx="5872">
                  <c:v>42405.708333335111</c:v>
                </c:pt>
                <c:pt idx="5873">
                  <c:v>42405.729166668447</c:v>
                </c:pt>
                <c:pt idx="5874">
                  <c:v>42405.750000001783</c:v>
                </c:pt>
                <c:pt idx="5875">
                  <c:v>42405.770833335118</c:v>
                </c:pt>
                <c:pt idx="5876">
                  <c:v>42405.791666668454</c:v>
                </c:pt>
                <c:pt idx="5877">
                  <c:v>42405.81250000179</c:v>
                </c:pt>
                <c:pt idx="5878">
                  <c:v>42405.833333335126</c:v>
                </c:pt>
                <c:pt idx="5879">
                  <c:v>42405.854166668461</c:v>
                </c:pt>
                <c:pt idx="5880">
                  <c:v>42405.875000001797</c:v>
                </c:pt>
                <c:pt idx="5881">
                  <c:v>42405.895833335133</c:v>
                </c:pt>
                <c:pt idx="5882">
                  <c:v>42405.916666668469</c:v>
                </c:pt>
                <c:pt idx="5883">
                  <c:v>42405.937500001804</c:v>
                </c:pt>
                <c:pt idx="5884">
                  <c:v>42405.95833333514</c:v>
                </c:pt>
                <c:pt idx="5885">
                  <c:v>42405.979166668476</c:v>
                </c:pt>
                <c:pt idx="5886">
                  <c:v>42406.000000001812</c:v>
                </c:pt>
                <c:pt idx="5887">
                  <c:v>42406.020833335147</c:v>
                </c:pt>
                <c:pt idx="5888">
                  <c:v>42406.041666668483</c:v>
                </c:pt>
                <c:pt idx="5889">
                  <c:v>42406.062500001819</c:v>
                </c:pt>
                <c:pt idx="5890">
                  <c:v>42406.083333335155</c:v>
                </c:pt>
                <c:pt idx="5891">
                  <c:v>42406.104166668491</c:v>
                </c:pt>
                <c:pt idx="5892">
                  <c:v>42406.125000001826</c:v>
                </c:pt>
                <c:pt idx="5893">
                  <c:v>42406.145833335162</c:v>
                </c:pt>
                <c:pt idx="5894">
                  <c:v>42406.166666668498</c:v>
                </c:pt>
                <c:pt idx="5895">
                  <c:v>42406.187500001834</c:v>
                </c:pt>
                <c:pt idx="5896">
                  <c:v>42406.208333335169</c:v>
                </c:pt>
                <c:pt idx="5897">
                  <c:v>42406.229166668505</c:v>
                </c:pt>
                <c:pt idx="5898">
                  <c:v>42406.250000001841</c:v>
                </c:pt>
                <c:pt idx="5899">
                  <c:v>42406.270833335177</c:v>
                </c:pt>
                <c:pt idx="5900">
                  <c:v>42406.291666668512</c:v>
                </c:pt>
                <c:pt idx="5901">
                  <c:v>42406.312500001848</c:v>
                </c:pt>
                <c:pt idx="5902">
                  <c:v>42406.333333335184</c:v>
                </c:pt>
                <c:pt idx="5903">
                  <c:v>42406.35416666852</c:v>
                </c:pt>
                <c:pt idx="5904">
                  <c:v>42406.375000001855</c:v>
                </c:pt>
                <c:pt idx="5905">
                  <c:v>42406.395833335191</c:v>
                </c:pt>
                <c:pt idx="5906">
                  <c:v>42406.416666668527</c:v>
                </c:pt>
                <c:pt idx="5907">
                  <c:v>42406.437500001863</c:v>
                </c:pt>
                <c:pt idx="5908">
                  <c:v>42406.458333335198</c:v>
                </c:pt>
                <c:pt idx="5909">
                  <c:v>42406.479166668534</c:v>
                </c:pt>
                <c:pt idx="5910">
                  <c:v>42406.50000000187</c:v>
                </c:pt>
                <c:pt idx="5911">
                  <c:v>42406.520833335206</c:v>
                </c:pt>
                <c:pt idx="5912">
                  <c:v>42406.541666668541</c:v>
                </c:pt>
                <c:pt idx="5913">
                  <c:v>42406.562500001877</c:v>
                </c:pt>
                <c:pt idx="5914">
                  <c:v>42406.583333335213</c:v>
                </c:pt>
                <c:pt idx="5915">
                  <c:v>42406.604166668549</c:v>
                </c:pt>
                <c:pt idx="5916">
                  <c:v>42406.625000001884</c:v>
                </c:pt>
                <c:pt idx="5917">
                  <c:v>42406.64583333522</c:v>
                </c:pt>
                <c:pt idx="5918">
                  <c:v>42406.666666668556</c:v>
                </c:pt>
                <c:pt idx="5919">
                  <c:v>42406.687500001892</c:v>
                </c:pt>
                <c:pt idx="5920">
                  <c:v>42406.708333335228</c:v>
                </c:pt>
                <c:pt idx="5921">
                  <c:v>42406.729166668563</c:v>
                </c:pt>
                <c:pt idx="5922">
                  <c:v>42406.750000001899</c:v>
                </c:pt>
                <c:pt idx="5923">
                  <c:v>42406.770833335235</c:v>
                </c:pt>
                <c:pt idx="5924">
                  <c:v>42406.791666668571</c:v>
                </c:pt>
                <c:pt idx="5925">
                  <c:v>42406.812500001906</c:v>
                </c:pt>
                <c:pt idx="5926">
                  <c:v>42406.833333335242</c:v>
                </c:pt>
                <c:pt idx="5927">
                  <c:v>42406.854166668578</c:v>
                </c:pt>
                <c:pt idx="5928">
                  <c:v>42406.875000001914</c:v>
                </c:pt>
                <c:pt idx="5929">
                  <c:v>42406.895833335249</c:v>
                </c:pt>
                <c:pt idx="5930">
                  <c:v>42406.916666668585</c:v>
                </c:pt>
                <c:pt idx="5931">
                  <c:v>42406.937500001921</c:v>
                </c:pt>
                <c:pt idx="5932">
                  <c:v>42406.958333335257</c:v>
                </c:pt>
                <c:pt idx="5933">
                  <c:v>42406.979166668592</c:v>
                </c:pt>
                <c:pt idx="5934">
                  <c:v>42407.000000001928</c:v>
                </c:pt>
                <c:pt idx="5935">
                  <c:v>42407.020833335264</c:v>
                </c:pt>
                <c:pt idx="5936">
                  <c:v>42407.0416666686</c:v>
                </c:pt>
                <c:pt idx="5937">
                  <c:v>42407.062500001935</c:v>
                </c:pt>
                <c:pt idx="5938">
                  <c:v>42407.083333335271</c:v>
                </c:pt>
                <c:pt idx="5939">
                  <c:v>42407.104166668607</c:v>
                </c:pt>
                <c:pt idx="5940">
                  <c:v>42407.125000001943</c:v>
                </c:pt>
                <c:pt idx="5941">
                  <c:v>42407.145833335278</c:v>
                </c:pt>
                <c:pt idx="5942">
                  <c:v>42407.166666668614</c:v>
                </c:pt>
                <c:pt idx="5943">
                  <c:v>42407.18750000195</c:v>
                </c:pt>
                <c:pt idx="5944">
                  <c:v>42407.208333335286</c:v>
                </c:pt>
                <c:pt idx="5945">
                  <c:v>42407.229166668621</c:v>
                </c:pt>
                <c:pt idx="5946">
                  <c:v>42407.250000001957</c:v>
                </c:pt>
                <c:pt idx="5947">
                  <c:v>42407.270833335293</c:v>
                </c:pt>
                <c:pt idx="5948">
                  <c:v>42407.291666668629</c:v>
                </c:pt>
                <c:pt idx="5949">
                  <c:v>42407.312500001965</c:v>
                </c:pt>
                <c:pt idx="5950">
                  <c:v>42407.3333333353</c:v>
                </c:pt>
                <c:pt idx="5951">
                  <c:v>42407.354166668636</c:v>
                </c:pt>
                <c:pt idx="5952">
                  <c:v>42407.375000001972</c:v>
                </c:pt>
                <c:pt idx="5953">
                  <c:v>42407.395833335308</c:v>
                </c:pt>
                <c:pt idx="5954">
                  <c:v>42407.416666668643</c:v>
                </c:pt>
                <c:pt idx="5955">
                  <c:v>42407.437500001979</c:v>
                </c:pt>
                <c:pt idx="5956">
                  <c:v>42407.458333335315</c:v>
                </c:pt>
                <c:pt idx="5957">
                  <c:v>42407.479166668651</c:v>
                </c:pt>
                <c:pt idx="5958">
                  <c:v>42407.500000001986</c:v>
                </c:pt>
                <c:pt idx="5959">
                  <c:v>42407.520833335322</c:v>
                </c:pt>
                <c:pt idx="5960">
                  <c:v>42407.541666668658</c:v>
                </c:pt>
                <c:pt idx="5961">
                  <c:v>42407.562500001994</c:v>
                </c:pt>
                <c:pt idx="5962">
                  <c:v>42407.583333335329</c:v>
                </c:pt>
                <c:pt idx="5963">
                  <c:v>42407.604166668665</c:v>
                </c:pt>
                <c:pt idx="5964">
                  <c:v>42407.625000002001</c:v>
                </c:pt>
                <c:pt idx="5965">
                  <c:v>42407.645833335337</c:v>
                </c:pt>
                <c:pt idx="5966">
                  <c:v>42407.666666668672</c:v>
                </c:pt>
                <c:pt idx="5967">
                  <c:v>42407.687500002008</c:v>
                </c:pt>
                <c:pt idx="5968">
                  <c:v>42407.708333335344</c:v>
                </c:pt>
                <c:pt idx="5969">
                  <c:v>42407.72916666868</c:v>
                </c:pt>
                <c:pt idx="5970">
                  <c:v>42407.750000002015</c:v>
                </c:pt>
                <c:pt idx="5971">
                  <c:v>42407.770833335351</c:v>
                </c:pt>
                <c:pt idx="5972">
                  <c:v>42407.791666668687</c:v>
                </c:pt>
                <c:pt idx="5973">
                  <c:v>42407.812500002023</c:v>
                </c:pt>
                <c:pt idx="5974">
                  <c:v>42407.833333335358</c:v>
                </c:pt>
                <c:pt idx="5975">
                  <c:v>42407.854166668694</c:v>
                </c:pt>
                <c:pt idx="5976">
                  <c:v>42407.87500000203</c:v>
                </c:pt>
                <c:pt idx="5977">
                  <c:v>42407.895833335366</c:v>
                </c:pt>
                <c:pt idx="5978">
                  <c:v>42407.916666668702</c:v>
                </c:pt>
                <c:pt idx="5979">
                  <c:v>42407.937500002037</c:v>
                </c:pt>
                <c:pt idx="5980">
                  <c:v>42407.958333335373</c:v>
                </c:pt>
                <c:pt idx="5981">
                  <c:v>42407.979166668709</c:v>
                </c:pt>
                <c:pt idx="5982">
                  <c:v>42408.000000002045</c:v>
                </c:pt>
                <c:pt idx="5983">
                  <c:v>42408.02083333538</c:v>
                </c:pt>
                <c:pt idx="5984">
                  <c:v>42408.041666668716</c:v>
                </c:pt>
                <c:pt idx="5985">
                  <c:v>42408.062500002052</c:v>
                </c:pt>
                <c:pt idx="5986">
                  <c:v>42408.083333335388</c:v>
                </c:pt>
                <c:pt idx="5987">
                  <c:v>42408.104166668723</c:v>
                </c:pt>
                <c:pt idx="5988">
                  <c:v>42408.125000002059</c:v>
                </c:pt>
                <c:pt idx="5989">
                  <c:v>42408.145833335395</c:v>
                </c:pt>
                <c:pt idx="5990">
                  <c:v>42408.166666668731</c:v>
                </c:pt>
                <c:pt idx="5991">
                  <c:v>42408.187500002066</c:v>
                </c:pt>
                <c:pt idx="5992">
                  <c:v>42408.208333335402</c:v>
                </c:pt>
                <c:pt idx="5993">
                  <c:v>42408.229166668738</c:v>
                </c:pt>
                <c:pt idx="5994">
                  <c:v>42408.250000002074</c:v>
                </c:pt>
                <c:pt idx="5995">
                  <c:v>42408.270833335409</c:v>
                </c:pt>
                <c:pt idx="5996">
                  <c:v>42408.291666668745</c:v>
                </c:pt>
                <c:pt idx="5997">
                  <c:v>42408.312500002081</c:v>
                </c:pt>
                <c:pt idx="5998">
                  <c:v>42408.333333335417</c:v>
                </c:pt>
                <c:pt idx="5999">
                  <c:v>42408.354166668752</c:v>
                </c:pt>
                <c:pt idx="6000">
                  <c:v>42408.375000002088</c:v>
                </c:pt>
                <c:pt idx="6001">
                  <c:v>42408.395833335424</c:v>
                </c:pt>
                <c:pt idx="6002">
                  <c:v>42408.41666666876</c:v>
                </c:pt>
                <c:pt idx="6003">
                  <c:v>42408.437500002095</c:v>
                </c:pt>
                <c:pt idx="6004">
                  <c:v>42408.458333335431</c:v>
                </c:pt>
                <c:pt idx="6005">
                  <c:v>42408.479166668767</c:v>
                </c:pt>
                <c:pt idx="6006">
                  <c:v>42408.500000002103</c:v>
                </c:pt>
                <c:pt idx="6007">
                  <c:v>42408.520833335439</c:v>
                </c:pt>
                <c:pt idx="6008">
                  <c:v>42408.541666668774</c:v>
                </c:pt>
                <c:pt idx="6009">
                  <c:v>42408.56250000211</c:v>
                </c:pt>
                <c:pt idx="6010">
                  <c:v>42408.583333335446</c:v>
                </c:pt>
                <c:pt idx="6011">
                  <c:v>42408.604166668782</c:v>
                </c:pt>
                <c:pt idx="6012">
                  <c:v>42408.625000002117</c:v>
                </c:pt>
                <c:pt idx="6013">
                  <c:v>42408.645833335453</c:v>
                </c:pt>
                <c:pt idx="6014">
                  <c:v>42408.666666668789</c:v>
                </c:pt>
                <c:pt idx="6015">
                  <c:v>42408.687500002125</c:v>
                </c:pt>
                <c:pt idx="6016">
                  <c:v>42408.70833333546</c:v>
                </c:pt>
                <c:pt idx="6017">
                  <c:v>42408.729166668796</c:v>
                </c:pt>
                <c:pt idx="6018">
                  <c:v>42408.750000002132</c:v>
                </c:pt>
                <c:pt idx="6019">
                  <c:v>42408.770833335468</c:v>
                </c:pt>
                <c:pt idx="6020">
                  <c:v>42408.791666668803</c:v>
                </c:pt>
                <c:pt idx="6021">
                  <c:v>42408.812500002139</c:v>
                </c:pt>
                <c:pt idx="6022">
                  <c:v>42408.833333335475</c:v>
                </c:pt>
                <c:pt idx="6023">
                  <c:v>42408.854166668811</c:v>
                </c:pt>
                <c:pt idx="6024">
                  <c:v>42408.875000002146</c:v>
                </c:pt>
                <c:pt idx="6025">
                  <c:v>42408.895833335482</c:v>
                </c:pt>
                <c:pt idx="6026">
                  <c:v>42408.916666668818</c:v>
                </c:pt>
                <c:pt idx="6027">
                  <c:v>42408.937500002154</c:v>
                </c:pt>
                <c:pt idx="6028">
                  <c:v>42408.958333335489</c:v>
                </c:pt>
                <c:pt idx="6029">
                  <c:v>42408.979166668825</c:v>
                </c:pt>
                <c:pt idx="6030">
                  <c:v>42409.000000002161</c:v>
                </c:pt>
                <c:pt idx="6031">
                  <c:v>42409.020833335497</c:v>
                </c:pt>
                <c:pt idx="6032">
                  <c:v>42409.041666668832</c:v>
                </c:pt>
                <c:pt idx="6033">
                  <c:v>42409.062500002168</c:v>
                </c:pt>
                <c:pt idx="6034">
                  <c:v>42409.083333335504</c:v>
                </c:pt>
                <c:pt idx="6035">
                  <c:v>42409.10416666884</c:v>
                </c:pt>
                <c:pt idx="6036">
                  <c:v>42409.125000002176</c:v>
                </c:pt>
                <c:pt idx="6037">
                  <c:v>42409.145833335511</c:v>
                </c:pt>
                <c:pt idx="6038">
                  <c:v>42409.166666668847</c:v>
                </c:pt>
                <c:pt idx="6039">
                  <c:v>42409.187500002183</c:v>
                </c:pt>
                <c:pt idx="6040">
                  <c:v>42409.208333335519</c:v>
                </c:pt>
                <c:pt idx="6041">
                  <c:v>42409.229166668854</c:v>
                </c:pt>
                <c:pt idx="6042">
                  <c:v>42409.25000000219</c:v>
                </c:pt>
                <c:pt idx="6043">
                  <c:v>42409.270833335526</c:v>
                </c:pt>
                <c:pt idx="6044">
                  <c:v>42409.291666668862</c:v>
                </c:pt>
                <c:pt idx="6045">
                  <c:v>42409.312500002197</c:v>
                </c:pt>
                <c:pt idx="6046">
                  <c:v>42409.333333335533</c:v>
                </c:pt>
                <c:pt idx="6047">
                  <c:v>42409.354166668869</c:v>
                </c:pt>
                <c:pt idx="6048">
                  <c:v>42409.375000002205</c:v>
                </c:pt>
                <c:pt idx="6049">
                  <c:v>42409.39583333554</c:v>
                </c:pt>
                <c:pt idx="6050">
                  <c:v>42409.416666668876</c:v>
                </c:pt>
                <c:pt idx="6051">
                  <c:v>42409.437500002212</c:v>
                </c:pt>
                <c:pt idx="6052">
                  <c:v>42409.458333335548</c:v>
                </c:pt>
                <c:pt idx="6053">
                  <c:v>42409.479166668883</c:v>
                </c:pt>
                <c:pt idx="6054">
                  <c:v>42409.500000002219</c:v>
                </c:pt>
                <c:pt idx="6055">
                  <c:v>42409.520833335555</c:v>
                </c:pt>
                <c:pt idx="6056">
                  <c:v>42409.541666668891</c:v>
                </c:pt>
                <c:pt idx="6057">
                  <c:v>42409.562500002226</c:v>
                </c:pt>
                <c:pt idx="6058">
                  <c:v>42409.583333335562</c:v>
                </c:pt>
                <c:pt idx="6059">
                  <c:v>42409.604166668898</c:v>
                </c:pt>
                <c:pt idx="6060">
                  <c:v>42409.625000002234</c:v>
                </c:pt>
                <c:pt idx="6061">
                  <c:v>42409.645833335569</c:v>
                </c:pt>
                <c:pt idx="6062">
                  <c:v>42409.666666668905</c:v>
                </c:pt>
                <c:pt idx="6063">
                  <c:v>42409.687500002241</c:v>
                </c:pt>
                <c:pt idx="6064">
                  <c:v>42409.708333335577</c:v>
                </c:pt>
                <c:pt idx="6065">
                  <c:v>42409.729166668913</c:v>
                </c:pt>
                <c:pt idx="6066">
                  <c:v>42409.750000002248</c:v>
                </c:pt>
                <c:pt idx="6067">
                  <c:v>42409.770833335584</c:v>
                </c:pt>
                <c:pt idx="6068">
                  <c:v>42409.79166666892</c:v>
                </c:pt>
                <c:pt idx="6069">
                  <c:v>42409.812500002256</c:v>
                </c:pt>
                <c:pt idx="6070">
                  <c:v>42409.833333335591</c:v>
                </c:pt>
                <c:pt idx="6071">
                  <c:v>42409.854166668927</c:v>
                </c:pt>
                <c:pt idx="6072">
                  <c:v>42409.875000002263</c:v>
                </c:pt>
                <c:pt idx="6073">
                  <c:v>42409.895833335599</c:v>
                </c:pt>
                <c:pt idx="6074">
                  <c:v>42409.916666668934</c:v>
                </c:pt>
                <c:pt idx="6075">
                  <c:v>42409.93750000227</c:v>
                </c:pt>
                <c:pt idx="6076">
                  <c:v>42409.958333335606</c:v>
                </c:pt>
                <c:pt idx="6077">
                  <c:v>42409.979166668942</c:v>
                </c:pt>
                <c:pt idx="6078">
                  <c:v>42410.000000002277</c:v>
                </c:pt>
                <c:pt idx="6079">
                  <c:v>42410.020833335613</c:v>
                </c:pt>
                <c:pt idx="6080">
                  <c:v>42410.041666668949</c:v>
                </c:pt>
                <c:pt idx="6081">
                  <c:v>42410.062500002285</c:v>
                </c:pt>
                <c:pt idx="6082">
                  <c:v>42410.08333333562</c:v>
                </c:pt>
                <c:pt idx="6083">
                  <c:v>42410.104166668956</c:v>
                </c:pt>
                <c:pt idx="6084">
                  <c:v>42410.125000002292</c:v>
                </c:pt>
                <c:pt idx="6085">
                  <c:v>42410.145833335628</c:v>
                </c:pt>
                <c:pt idx="6086">
                  <c:v>42410.166666668963</c:v>
                </c:pt>
                <c:pt idx="6087">
                  <c:v>42410.187500002299</c:v>
                </c:pt>
                <c:pt idx="6088">
                  <c:v>42410.208333335635</c:v>
                </c:pt>
                <c:pt idx="6089">
                  <c:v>42410.229166668971</c:v>
                </c:pt>
                <c:pt idx="6090">
                  <c:v>42410.250000002306</c:v>
                </c:pt>
                <c:pt idx="6091">
                  <c:v>42410.270833335642</c:v>
                </c:pt>
                <c:pt idx="6092">
                  <c:v>42410.291666668978</c:v>
                </c:pt>
                <c:pt idx="6093">
                  <c:v>42410.312500002314</c:v>
                </c:pt>
                <c:pt idx="6094">
                  <c:v>42410.33333333565</c:v>
                </c:pt>
                <c:pt idx="6095">
                  <c:v>42410.354166668985</c:v>
                </c:pt>
                <c:pt idx="6096">
                  <c:v>42410.375000002321</c:v>
                </c:pt>
                <c:pt idx="6097">
                  <c:v>42410.395833335657</c:v>
                </c:pt>
                <c:pt idx="6098">
                  <c:v>42410.416666668993</c:v>
                </c:pt>
                <c:pt idx="6099">
                  <c:v>42410.437500002328</c:v>
                </c:pt>
                <c:pt idx="6100">
                  <c:v>42410.458333335664</c:v>
                </c:pt>
                <c:pt idx="6101">
                  <c:v>42410.479166669</c:v>
                </c:pt>
                <c:pt idx="6102">
                  <c:v>42410.500000002336</c:v>
                </c:pt>
                <c:pt idx="6103">
                  <c:v>42410.520833335671</c:v>
                </c:pt>
                <c:pt idx="6104">
                  <c:v>42410.541666669007</c:v>
                </c:pt>
                <c:pt idx="6105">
                  <c:v>42410.562500002343</c:v>
                </c:pt>
                <c:pt idx="6106">
                  <c:v>42410.583333335679</c:v>
                </c:pt>
                <c:pt idx="6107">
                  <c:v>42410.604166669014</c:v>
                </c:pt>
                <c:pt idx="6108">
                  <c:v>42410.62500000235</c:v>
                </c:pt>
                <c:pt idx="6109">
                  <c:v>42410.645833335686</c:v>
                </c:pt>
                <c:pt idx="6110">
                  <c:v>42410.666666669022</c:v>
                </c:pt>
                <c:pt idx="6111">
                  <c:v>42410.687500002357</c:v>
                </c:pt>
                <c:pt idx="6112">
                  <c:v>42410.708333335693</c:v>
                </c:pt>
                <c:pt idx="6113">
                  <c:v>42410.729166669029</c:v>
                </c:pt>
                <c:pt idx="6114">
                  <c:v>42410.750000002365</c:v>
                </c:pt>
                <c:pt idx="6115">
                  <c:v>42410.7708333357</c:v>
                </c:pt>
                <c:pt idx="6116">
                  <c:v>42410.791666669036</c:v>
                </c:pt>
                <c:pt idx="6117">
                  <c:v>42410.812500002372</c:v>
                </c:pt>
                <c:pt idx="6118">
                  <c:v>42410.833333335708</c:v>
                </c:pt>
                <c:pt idx="6119">
                  <c:v>42410.854166669043</c:v>
                </c:pt>
                <c:pt idx="6120">
                  <c:v>42410.875000002379</c:v>
                </c:pt>
                <c:pt idx="6121">
                  <c:v>42410.895833335715</c:v>
                </c:pt>
                <c:pt idx="6122">
                  <c:v>42410.916666669051</c:v>
                </c:pt>
                <c:pt idx="6123">
                  <c:v>42410.937500002387</c:v>
                </c:pt>
                <c:pt idx="6124">
                  <c:v>42410.958333335722</c:v>
                </c:pt>
                <c:pt idx="6125">
                  <c:v>42410.979166669058</c:v>
                </c:pt>
                <c:pt idx="6126">
                  <c:v>42411.000000002394</c:v>
                </c:pt>
                <c:pt idx="6127">
                  <c:v>42411.02083333573</c:v>
                </c:pt>
                <c:pt idx="6128">
                  <c:v>42411.041666669065</c:v>
                </c:pt>
                <c:pt idx="6129">
                  <c:v>42411.062500002401</c:v>
                </c:pt>
                <c:pt idx="6130">
                  <c:v>42411.083333335737</c:v>
                </c:pt>
                <c:pt idx="6131">
                  <c:v>42411.104166669073</c:v>
                </c:pt>
                <c:pt idx="6132">
                  <c:v>42411.125000002408</c:v>
                </c:pt>
                <c:pt idx="6133">
                  <c:v>42411.145833335744</c:v>
                </c:pt>
                <c:pt idx="6134">
                  <c:v>42411.16666666908</c:v>
                </c:pt>
                <c:pt idx="6135">
                  <c:v>42411.187500002416</c:v>
                </c:pt>
                <c:pt idx="6136">
                  <c:v>42411.208333335751</c:v>
                </c:pt>
                <c:pt idx="6137">
                  <c:v>42411.229166669087</c:v>
                </c:pt>
                <c:pt idx="6138">
                  <c:v>42411.250000002423</c:v>
                </c:pt>
                <c:pt idx="6139">
                  <c:v>42411.270833335759</c:v>
                </c:pt>
                <c:pt idx="6140">
                  <c:v>42411.291666669094</c:v>
                </c:pt>
                <c:pt idx="6141">
                  <c:v>42411.31250000243</c:v>
                </c:pt>
                <c:pt idx="6142">
                  <c:v>42411.333333335766</c:v>
                </c:pt>
                <c:pt idx="6143">
                  <c:v>42411.354166669102</c:v>
                </c:pt>
                <c:pt idx="6144">
                  <c:v>42411.375000002437</c:v>
                </c:pt>
                <c:pt idx="6145">
                  <c:v>42411.395833335773</c:v>
                </c:pt>
                <c:pt idx="6146">
                  <c:v>42411.416666669109</c:v>
                </c:pt>
                <c:pt idx="6147">
                  <c:v>42411.437500002445</c:v>
                </c:pt>
                <c:pt idx="6148">
                  <c:v>42411.45833333578</c:v>
                </c:pt>
                <c:pt idx="6149">
                  <c:v>42411.479166669116</c:v>
                </c:pt>
                <c:pt idx="6150">
                  <c:v>42411.500000002452</c:v>
                </c:pt>
                <c:pt idx="6151">
                  <c:v>42411.520833335788</c:v>
                </c:pt>
                <c:pt idx="6152">
                  <c:v>42411.541666669124</c:v>
                </c:pt>
                <c:pt idx="6153">
                  <c:v>42411.562500002459</c:v>
                </c:pt>
                <c:pt idx="6154">
                  <c:v>42411.583333335795</c:v>
                </c:pt>
                <c:pt idx="6155">
                  <c:v>42411.604166669131</c:v>
                </c:pt>
                <c:pt idx="6156">
                  <c:v>42411.625000002467</c:v>
                </c:pt>
                <c:pt idx="6157">
                  <c:v>42411.645833335802</c:v>
                </c:pt>
                <c:pt idx="6158">
                  <c:v>42411.666666669138</c:v>
                </c:pt>
                <c:pt idx="6159">
                  <c:v>42411.687500002474</c:v>
                </c:pt>
                <c:pt idx="6160">
                  <c:v>42411.70833333581</c:v>
                </c:pt>
                <c:pt idx="6161">
                  <c:v>42411.729166669145</c:v>
                </c:pt>
                <c:pt idx="6162">
                  <c:v>42411.750000002481</c:v>
                </c:pt>
                <c:pt idx="6163">
                  <c:v>42411.770833335817</c:v>
                </c:pt>
                <c:pt idx="6164">
                  <c:v>42411.791666669153</c:v>
                </c:pt>
                <c:pt idx="6165">
                  <c:v>42411.812500002488</c:v>
                </c:pt>
                <c:pt idx="6166">
                  <c:v>42411.833333335824</c:v>
                </c:pt>
                <c:pt idx="6167">
                  <c:v>42411.85416666916</c:v>
                </c:pt>
                <c:pt idx="6168">
                  <c:v>42411.875000002496</c:v>
                </c:pt>
                <c:pt idx="6169">
                  <c:v>42411.895833335831</c:v>
                </c:pt>
                <c:pt idx="6170">
                  <c:v>42411.916666669167</c:v>
                </c:pt>
                <c:pt idx="6171">
                  <c:v>42411.937500002503</c:v>
                </c:pt>
                <c:pt idx="6172">
                  <c:v>42411.958333335839</c:v>
                </c:pt>
                <c:pt idx="6173">
                  <c:v>42411.979166669174</c:v>
                </c:pt>
                <c:pt idx="6174">
                  <c:v>42412.00000000251</c:v>
                </c:pt>
                <c:pt idx="6175">
                  <c:v>42412.020833335846</c:v>
                </c:pt>
                <c:pt idx="6176">
                  <c:v>42412.041666669182</c:v>
                </c:pt>
                <c:pt idx="6177">
                  <c:v>42412.062500002517</c:v>
                </c:pt>
                <c:pt idx="6178">
                  <c:v>42412.083333335853</c:v>
                </c:pt>
                <c:pt idx="6179">
                  <c:v>42412.104166669189</c:v>
                </c:pt>
                <c:pt idx="6180">
                  <c:v>42412.125000002525</c:v>
                </c:pt>
                <c:pt idx="6181">
                  <c:v>42412.145833335861</c:v>
                </c:pt>
                <c:pt idx="6182">
                  <c:v>42412.166666669196</c:v>
                </c:pt>
                <c:pt idx="6183">
                  <c:v>42412.187500002532</c:v>
                </c:pt>
                <c:pt idx="6184">
                  <c:v>42412.208333335868</c:v>
                </c:pt>
                <c:pt idx="6185">
                  <c:v>42412.229166669204</c:v>
                </c:pt>
                <c:pt idx="6186">
                  <c:v>42412.250000002539</c:v>
                </c:pt>
                <c:pt idx="6187">
                  <c:v>42412.270833335875</c:v>
                </c:pt>
                <c:pt idx="6188">
                  <c:v>42412.291666669211</c:v>
                </c:pt>
                <c:pt idx="6189">
                  <c:v>42412.312500002547</c:v>
                </c:pt>
                <c:pt idx="6190">
                  <c:v>42412.333333335882</c:v>
                </c:pt>
                <c:pt idx="6191">
                  <c:v>42412.354166669218</c:v>
                </c:pt>
                <c:pt idx="6192">
                  <c:v>42412.375000002554</c:v>
                </c:pt>
                <c:pt idx="6193">
                  <c:v>42412.39583333589</c:v>
                </c:pt>
                <c:pt idx="6194">
                  <c:v>42412.416666669225</c:v>
                </c:pt>
                <c:pt idx="6195">
                  <c:v>42412.437500002561</c:v>
                </c:pt>
                <c:pt idx="6196">
                  <c:v>42412.458333335897</c:v>
                </c:pt>
                <c:pt idx="6197">
                  <c:v>42412.479166669233</c:v>
                </c:pt>
                <c:pt idx="6198">
                  <c:v>42412.500000002568</c:v>
                </c:pt>
                <c:pt idx="6199">
                  <c:v>42412.520833335904</c:v>
                </c:pt>
                <c:pt idx="6200">
                  <c:v>42412.54166666924</c:v>
                </c:pt>
                <c:pt idx="6201">
                  <c:v>42412.562500002576</c:v>
                </c:pt>
                <c:pt idx="6202">
                  <c:v>42412.583333335911</c:v>
                </c:pt>
                <c:pt idx="6203">
                  <c:v>42412.604166669247</c:v>
                </c:pt>
                <c:pt idx="6204">
                  <c:v>42412.625000002583</c:v>
                </c:pt>
                <c:pt idx="6205">
                  <c:v>42412.645833335919</c:v>
                </c:pt>
                <c:pt idx="6206">
                  <c:v>42412.666666669254</c:v>
                </c:pt>
                <c:pt idx="6207">
                  <c:v>42412.68750000259</c:v>
                </c:pt>
                <c:pt idx="6208">
                  <c:v>42412.708333335926</c:v>
                </c:pt>
                <c:pt idx="6209">
                  <c:v>42412.729166669262</c:v>
                </c:pt>
                <c:pt idx="6210">
                  <c:v>42412.750000002598</c:v>
                </c:pt>
                <c:pt idx="6211">
                  <c:v>42412.770833335933</c:v>
                </c:pt>
                <c:pt idx="6212">
                  <c:v>42412.791666669269</c:v>
                </c:pt>
                <c:pt idx="6213">
                  <c:v>42412.812500002605</c:v>
                </c:pt>
                <c:pt idx="6214">
                  <c:v>42412.833333335941</c:v>
                </c:pt>
                <c:pt idx="6215">
                  <c:v>42412.854166669276</c:v>
                </c:pt>
                <c:pt idx="6216">
                  <c:v>42412.875000002612</c:v>
                </c:pt>
                <c:pt idx="6217">
                  <c:v>42412.895833335948</c:v>
                </c:pt>
                <c:pt idx="6218">
                  <c:v>42412.916666669284</c:v>
                </c:pt>
                <c:pt idx="6219">
                  <c:v>42412.937500002619</c:v>
                </c:pt>
                <c:pt idx="6220">
                  <c:v>42412.958333335955</c:v>
                </c:pt>
                <c:pt idx="6221">
                  <c:v>42412.979166669291</c:v>
                </c:pt>
                <c:pt idx="6222">
                  <c:v>42413.000000002627</c:v>
                </c:pt>
                <c:pt idx="6223">
                  <c:v>42413.020833335962</c:v>
                </c:pt>
                <c:pt idx="6224">
                  <c:v>42413.041666669298</c:v>
                </c:pt>
                <c:pt idx="6225">
                  <c:v>42413.062500002634</c:v>
                </c:pt>
                <c:pt idx="6226">
                  <c:v>42413.08333333597</c:v>
                </c:pt>
                <c:pt idx="6227">
                  <c:v>42413.104166669305</c:v>
                </c:pt>
                <c:pt idx="6228">
                  <c:v>42413.125000002641</c:v>
                </c:pt>
                <c:pt idx="6229">
                  <c:v>42413.145833335977</c:v>
                </c:pt>
                <c:pt idx="6230">
                  <c:v>42413.166666669313</c:v>
                </c:pt>
                <c:pt idx="6231">
                  <c:v>42413.187500002648</c:v>
                </c:pt>
                <c:pt idx="6232">
                  <c:v>42413.208333335984</c:v>
                </c:pt>
                <c:pt idx="6233">
                  <c:v>42413.22916666932</c:v>
                </c:pt>
                <c:pt idx="6234">
                  <c:v>42413.250000002656</c:v>
                </c:pt>
                <c:pt idx="6235">
                  <c:v>42413.270833335991</c:v>
                </c:pt>
                <c:pt idx="6236">
                  <c:v>42413.291666669327</c:v>
                </c:pt>
                <c:pt idx="6237">
                  <c:v>42413.312500002663</c:v>
                </c:pt>
                <c:pt idx="6238">
                  <c:v>42413.333333335999</c:v>
                </c:pt>
                <c:pt idx="6239">
                  <c:v>42413.354166669335</c:v>
                </c:pt>
                <c:pt idx="6240">
                  <c:v>42413.37500000267</c:v>
                </c:pt>
                <c:pt idx="6241">
                  <c:v>42413.395833336006</c:v>
                </c:pt>
                <c:pt idx="6242">
                  <c:v>42413.416666669342</c:v>
                </c:pt>
                <c:pt idx="6243">
                  <c:v>42413.437500002678</c:v>
                </c:pt>
                <c:pt idx="6244">
                  <c:v>42413.458333336013</c:v>
                </c:pt>
                <c:pt idx="6245">
                  <c:v>42413.479166669349</c:v>
                </c:pt>
                <c:pt idx="6246">
                  <c:v>42413.500000002685</c:v>
                </c:pt>
                <c:pt idx="6247">
                  <c:v>42413.520833336021</c:v>
                </c:pt>
                <c:pt idx="6248">
                  <c:v>42413.541666669356</c:v>
                </c:pt>
                <c:pt idx="6249">
                  <c:v>42413.562500002692</c:v>
                </c:pt>
                <c:pt idx="6250">
                  <c:v>42413.583333336028</c:v>
                </c:pt>
                <c:pt idx="6251">
                  <c:v>42413.604166669364</c:v>
                </c:pt>
                <c:pt idx="6252">
                  <c:v>42413.625000002699</c:v>
                </c:pt>
                <c:pt idx="6253">
                  <c:v>42413.645833336035</c:v>
                </c:pt>
                <c:pt idx="6254">
                  <c:v>42413.666666669371</c:v>
                </c:pt>
                <c:pt idx="6255">
                  <c:v>42413.687500002707</c:v>
                </c:pt>
                <c:pt idx="6256">
                  <c:v>42413.708333336042</c:v>
                </c:pt>
                <c:pt idx="6257">
                  <c:v>42413.729166669378</c:v>
                </c:pt>
                <c:pt idx="6258">
                  <c:v>42413.750000002714</c:v>
                </c:pt>
                <c:pt idx="6259">
                  <c:v>42413.77083333605</c:v>
                </c:pt>
                <c:pt idx="6260">
                  <c:v>42413.791666669385</c:v>
                </c:pt>
                <c:pt idx="6261">
                  <c:v>42413.812500002721</c:v>
                </c:pt>
                <c:pt idx="6262">
                  <c:v>42413.833333336057</c:v>
                </c:pt>
                <c:pt idx="6263">
                  <c:v>42413.854166669393</c:v>
                </c:pt>
                <c:pt idx="6264">
                  <c:v>42413.875000002728</c:v>
                </c:pt>
                <c:pt idx="6265">
                  <c:v>42413.895833336064</c:v>
                </c:pt>
                <c:pt idx="6266">
                  <c:v>42413.9166666694</c:v>
                </c:pt>
                <c:pt idx="6267">
                  <c:v>42413.937500002736</c:v>
                </c:pt>
                <c:pt idx="6268">
                  <c:v>42413.958333336072</c:v>
                </c:pt>
                <c:pt idx="6269">
                  <c:v>42413.979166669407</c:v>
                </c:pt>
                <c:pt idx="6270">
                  <c:v>42414.000000002743</c:v>
                </c:pt>
                <c:pt idx="6271">
                  <c:v>42414.020833336079</c:v>
                </c:pt>
                <c:pt idx="6272">
                  <c:v>42414.041666669415</c:v>
                </c:pt>
                <c:pt idx="6273">
                  <c:v>42414.06250000275</c:v>
                </c:pt>
                <c:pt idx="6274">
                  <c:v>42414.083333336086</c:v>
                </c:pt>
                <c:pt idx="6275">
                  <c:v>42414.104166669422</c:v>
                </c:pt>
                <c:pt idx="6276">
                  <c:v>42414.125000002758</c:v>
                </c:pt>
                <c:pt idx="6277">
                  <c:v>42414.145833336093</c:v>
                </c:pt>
                <c:pt idx="6278">
                  <c:v>42414.166666669429</c:v>
                </c:pt>
                <c:pt idx="6279">
                  <c:v>42414.187500002765</c:v>
                </c:pt>
                <c:pt idx="6280">
                  <c:v>42414.208333336101</c:v>
                </c:pt>
                <c:pt idx="6281">
                  <c:v>42414.229166669436</c:v>
                </c:pt>
                <c:pt idx="6282">
                  <c:v>42414.250000002772</c:v>
                </c:pt>
                <c:pt idx="6283">
                  <c:v>42414.270833336108</c:v>
                </c:pt>
                <c:pt idx="6284">
                  <c:v>42414.291666669444</c:v>
                </c:pt>
                <c:pt idx="6285">
                  <c:v>42414.312500002779</c:v>
                </c:pt>
                <c:pt idx="6286">
                  <c:v>42414.333333336115</c:v>
                </c:pt>
                <c:pt idx="6287">
                  <c:v>42414.354166669451</c:v>
                </c:pt>
                <c:pt idx="6288">
                  <c:v>42414.375000002787</c:v>
                </c:pt>
                <c:pt idx="6289">
                  <c:v>42414.395833336122</c:v>
                </c:pt>
                <c:pt idx="6290">
                  <c:v>42414.416666669458</c:v>
                </c:pt>
                <c:pt idx="6291">
                  <c:v>42414.437500002794</c:v>
                </c:pt>
                <c:pt idx="6292">
                  <c:v>42414.45833333613</c:v>
                </c:pt>
                <c:pt idx="6293">
                  <c:v>42414.479166669465</c:v>
                </c:pt>
                <c:pt idx="6294">
                  <c:v>42414.500000002801</c:v>
                </c:pt>
                <c:pt idx="6295">
                  <c:v>42414.520833336137</c:v>
                </c:pt>
                <c:pt idx="6296">
                  <c:v>42414.541666669473</c:v>
                </c:pt>
                <c:pt idx="6297">
                  <c:v>42414.562500002809</c:v>
                </c:pt>
                <c:pt idx="6298">
                  <c:v>42414.583333336144</c:v>
                </c:pt>
                <c:pt idx="6299">
                  <c:v>42414.60416666948</c:v>
                </c:pt>
                <c:pt idx="6300">
                  <c:v>42414.625000002816</c:v>
                </c:pt>
                <c:pt idx="6301">
                  <c:v>42414.645833336152</c:v>
                </c:pt>
                <c:pt idx="6302">
                  <c:v>42414.666666669487</c:v>
                </c:pt>
                <c:pt idx="6303">
                  <c:v>42414.687500002823</c:v>
                </c:pt>
                <c:pt idx="6304">
                  <c:v>42414.708333336159</c:v>
                </c:pt>
                <c:pt idx="6305">
                  <c:v>42414.729166669495</c:v>
                </c:pt>
                <c:pt idx="6306">
                  <c:v>42414.75000000283</c:v>
                </c:pt>
                <c:pt idx="6307">
                  <c:v>42414.770833336166</c:v>
                </c:pt>
                <c:pt idx="6308">
                  <c:v>42414.791666669502</c:v>
                </c:pt>
                <c:pt idx="6309">
                  <c:v>42414.812500002838</c:v>
                </c:pt>
                <c:pt idx="6310">
                  <c:v>42414.833333336173</c:v>
                </c:pt>
                <c:pt idx="6311">
                  <c:v>42414.854166669509</c:v>
                </c:pt>
                <c:pt idx="6312">
                  <c:v>42414.875000002845</c:v>
                </c:pt>
                <c:pt idx="6313">
                  <c:v>42414.895833336181</c:v>
                </c:pt>
                <c:pt idx="6314">
                  <c:v>42414.916666669516</c:v>
                </c:pt>
                <c:pt idx="6315">
                  <c:v>42414.937500002852</c:v>
                </c:pt>
                <c:pt idx="6316">
                  <c:v>42414.958333336188</c:v>
                </c:pt>
                <c:pt idx="6317">
                  <c:v>42414.979166669524</c:v>
                </c:pt>
                <c:pt idx="6318">
                  <c:v>42415.000000002859</c:v>
                </c:pt>
                <c:pt idx="6319">
                  <c:v>42415.020833336195</c:v>
                </c:pt>
                <c:pt idx="6320">
                  <c:v>42415.041666669531</c:v>
                </c:pt>
                <c:pt idx="6321">
                  <c:v>42415.062500002867</c:v>
                </c:pt>
                <c:pt idx="6322">
                  <c:v>42415.083333336202</c:v>
                </c:pt>
                <c:pt idx="6323">
                  <c:v>42415.104166669538</c:v>
                </c:pt>
                <c:pt idx="6324">
                  <c:v>42415.125000002874</c:v>
                </c:pt>
                <c:pt idx="6325">
                  <c:v>42415.14583333621</c:v>
                </c:pt>
                <c:pt idx="6326">
                  <c:v>42415.166666669546</c:v>
                </c:pt>
                <c:pt idx="6327">
                  <c:v>42415.187500002881</c:v>
                </c:pt>
                <c:pt idx="6328">
                  <c:v>42415.208333336217</c:v>
                </c:pt>
                <c:pt idx="6329">
                  <c:v>42415.229166669553</c:v>
                </c:pt>
                <c:pt idx="6330">
                  <c:v>42415.250000002889</c:v>
                </c:pt>
                <c:pt idx="6331">
                  <c:v>42415.270833336224</c:v>
                </c:pt>
                <c:pt idx="6332">
                  <c:v>42415.29166666956</c:v>
                </c:pt>
                <c:pt idx="6333">
                  <c:v>42415.312500002896</c:v>
                </c:pt>
                <c:pt idx="6334">
                  <c:v>42415.333333336232</c:v>
                </c:pt>
                <c:pt idx="6335">
                  <c:v>42415.354166669567</c:v>
                </c:pt>
                <c:pt idx="6336">
                  <c:v>42415.375000002903</c:v>
                </c:pt>
                <c:pt idx="6337">
                  <c:v>42415.395833336239</c:v>
                </c:pt>
                <c:pt idx="6338">
                  <c:v>42415.416666669575</c:v>
                </c:pt>
                <c:pt idx="6339">
                  <c:v>42415.43750000291</c:v>
                </c:pt>
                <c:pt idx="6340">
                  <c:v>42415.458333336246</c:v>
                </c:pt>
                <c:pt idx="6341">
                  <c:v>42415.479166669582</c:v>
                </c:pt>
                <c:pt idx="6342">
                  <c:v>42415.500000002918</c:v>
                </c:pt>
                <c:pt idx="6343">
                  <c:v>42415.520833336253</c:v>
                </c:pt>
                <c:pt idx="6344">
                  <c:v>42415.541666669589</c:v>
                </c:pt>
                <c:pt idx="6345">
                  <c:v>42415.562500002925</c:v>
                </c:pt>
                <c:pt idx="6346">
                  <c:v>42415.583333336261</c:v>
                </c:pt>
                <c:pt idx="6347">
                  <c:v>42415.604166669596</c:v>
                </c:pt>
                <c:pt idx="6348">
                  <c:v>42415.625000002932</c:v>
                </c:pt>
                <c:pt idx="6349">
                  <c:v>42415.645833336268</c:v>
                </c:pt>
                <c:pt idx="6350">
                  <c:v>42415.666666669604</c:v>
                </c:pt>
                <c:pt idx="6351">
                  <c:v>42415.687500002939</c:v>
                </c:pt>
                <c:pt idx="6352">
                  <c:v>42415.708333336275</c:v>
                </c:pt>
                <c:pt idx="6353">
                  <c:v>42415.729166669611</c:v>
                </c:pt>
                <c:pt idx="6354">
                  <c:v>42415.750000002947</c:v>
                </c:pt>
                <c:pt idx="6355">
                  <c:v>42415.770833336283</c:v>
                </c:pt>
                <c:pt idx="6356">
                  <c:v>42415.791666669618</c:v>
                </c:pt>
                <c:pt idx="6357">
                  <c:v>42415.812500002954</c:v>
                </c:pt>
                <c:pt idx="6358">
                  <c:v>42415.83333333629</c:v>
                </c:pt>
                <c:pt idx="6359">
                  <c:v>42415.854166669626</c:v>
                </c:pt>
                <c:pt idx="6360">
                  <c:v>42415.875000002961</c:v>
                </c:pt>
                <c:pt idx="6361">
                  <c:v>42415.895833336297</c:v>
                </c:pt>
                <c:pt idx="6362">
                  <c:v>42415.916666669633</c:v>
                </c:pt>
                <c:pt idx="6363">
                  <c:v>42415.937500002969</c:v>
                </c:pt>
                <c:pt idx="6364">
                  <c:v>42415.958333336304</c:v>
                </c:pt>
                <c:pt idx="6365">
                  <c:v>42415.97916666964</c:v>
                </c:pt>
                <c:pt idx="6366">
                  <c:v>42416.000000002976</c:v>
                </c:pt>
                <c:pt idx="6367">
                  <c:v>42416.020833336312</c:v>
                </c:pt>
                <c:pt idx="6368">
                  <c:v>42416.041666669647</c:v>
                </c:pt>
                <c:pt idx="6369">
                  <c:v>42416.062500002983</c:v>
                </c:pt>
                <c:pt idx="6370">
                  <c:v>42416.083333336319</c:v>
                </c:pt>
                <c:pt idx="6371">
                  <c:v>42416.104166669655</c:v>
                </c:pt>
                <c:pt idx="6372">
                  <c:v>42416.12500000299</c:v>
                </c:pt>
                <c:pt idx="6373">
                  <c:v>42416.145833336326</c:v>
                </c:pt>
                <c:pt idx="6374">
                  <c:v>42416.166666669662</c:v>
                </c:pt>
                <c:pt idx="6375">
                  <c:v>42416.187500002998</c:v>
                </c:pt>
                <c:pt idx="6376">
                  <c:v>42416.208333336333</c:v>
                </c:pt>
                <c:pt idx="6377">
                  <c:v>42416.229166669669</c:v>
                </c:pt>
                <c:pt idx="6378">
                  <c:v>42416.250000003005</c:v>
                </c:pt>
                <c:pt idx="6379">
                  <c:v>42416.270833336341</c:v>
                </c:pt>
                <c:pt idx="6380">
                  <c:v>42416.291666669676</c:v>
                </c:pt>
                <c:pt idx="6381">
                  <c:v>42416.312500003012</c:v>
                </c:pt>
                <c:pt idx="6382">
                  <c:v>42416.333333336348</c:v>
                </c:pt>
                <c:pt idx="6383">
                  <c:v>42416.354166669684</c:v>
                </c:pt>
                <c:pt idx="6384">
                  <c:v>42416.37500000302</c:v>
                </c:pt>
                <c:pt idx="6385">
                  <c:v>42416.395833336355</c:v>
                </c:pt>
                <c:pt idx="6386">
                  <c:v>42416.416666669691</c:v>
                </c:pt>
                <c:pt idx="6387">
                  <c:v>42416.437500003027</c:v>
                </c:pt>
                <c:pt idx="6388">
                  <c:v>42416.458333336363</c:v>
                </c:pt>
                <c:pt idx="6389">
                  <c:v>42416.479166669698</c:v>
                </c:pt>
                <c:pt idx="6390">
                  <c:v>42416.500000003034</c:v>
                </c:pt>
                <c:pt idx="6391">
                  <c:v>42416.52083333637</c:v>
                </c:pt>
                <c:pt idx="6392">
                  <c:v>42416.541666669706</c:v>
                </c:pt>
                <c:pt idx="6393">
                  <c:v>42416.562500003041</c:v>
                </c:pt>
                <c:pt idx="6394">
                  <c:v>42416.583333336377</c:v>
                </c:pt>
                <c:pt idx="6395">
                  <c:v>42416.604166669713</c:v>
                </c:pt>
                <c:pt idx="6396">
                  <c:v>42416.625000003049</c:v>
                </c:pt>
                <c:pt idx="6397">
                  <c:v>42416.645833336384</c:v>
                </c:pt>
                <c:pt idx="6398">
                  <c:v>42416.66666666972</c:v>
                </c:pt>
                <c:pt idx="6399">
                  <c:v>42416.687500003056</c:v>
                </c:pt>
                <c:pt idx="6400">
                  <c:v>42416.708333336392</c:v>
                </c:pt>
                <c:pt idx="6401">
                  <c:v>42416.729166669727</c:v>
                </c:pt>
                <c:pt idx="6402">
                  <c:v>42416.750000003063</c:v>
                </c:pt>
                <c:pt idx="6403">
                  <c:v>42416.770833336399</c:v>
                </c:pt>
                <c:pt idx="6404">
                  <c:v>42416.791666669735</c:v>
                </c:pt>
                <c:pt idx="6405">
                  <c:v>42416.81250000307</c:v>
                </c:pt>
                <c:pt idx="6406">
                  <c:v>42416.833333336406</c:v>
                </c:pt>
                <c:pt idx="6407">
                  <c:v>42416.854166669742</c:v>
                </c:pt>
                <c:pt idx="6408">
                  <c:v>42416.875000003078</c:v>
                </c:pt>
                <c:pt idx="6409">
                  <c:v>42416.895833336413</c:v>
                </c:pt>
                <c:pt idx="6410">
                  <c:v>42416.916666669749</c:v>
                </c:pt>
                <c:pt idx="6411">
                  <c:v>42416.937500003085</c:v>
                </c:pt>
                <c:pt idx="6412">
                  <c:v>42416.958333336421</c:v>
                </c:pt>
                <c:pt idx="6413">
                  <c:v>42416.979166669757</c:v>
                </c:pt>
                <c:pt idx="6414">
                  <c:v>42417.000000003092</c:v>
                </c:pt>
                <c:pt idx="6415">
                  <c:v>42417.020833336428</c:v>
                </c:pt>
                <c:pt idx="6416">
                  <c:v>42417.041666669764</c:v>
                </c:pt>
                <c:pt idx="6417">
                  <c:v>42417.0625000031</c:v>
                </c:pt>
                <c:pt idx="6418">
                  <c:v>42417.083333336435</c:v>
                </c:pt>
                <c:pt idx="6419">
                  <c:v>42417.104166669771</c:v>
                </c:pt>
                <c:pt idx="6420">
                  <c:v>42417.125000003107</c:v>
                </c:pt>
                <c:pt idx="6421">
                  <c:v>42417.145833336443</c:v>
                </c:pt>
                <c:pt idx="6422">
                  <c:v>42417.166666669778</c:v>
                </c:pt>
                <c:pt idx="6423">
                  <c:v>42417.187500003114</c:v>
                </c:pt>
                <c:pt idx="6424">
                  <c:v>42417.20833333645</c:v>
                </c:pt>
                <c:pt idx="6425">
                  <c:v>42417.229166669786</c:v>
                </c:pt>
                <c:pt idx="6426">
                  <c:v>42417.250000003121</c:v>
                </c:pt>
                <c:pt idx="6427">
                  <c:v>42417.270833336457</c:v>
                </c:pt>
                <c:pt idx="6428">
                  <c:v>42417.291666669793</c:v>
                </c:pt>
                <c:pt idx="6429">
                  <c:v>42417.312500003129</c:v>
                </c:pt>
                <c:pt idx="6430">
                  <c:v>42417.333333336464</c:v>
                </c:pt>
                <c:pt idx="6431">
                  <c:v>42417.3541666698</c:v>
                </c:pt>
                <c:pt idx="6432">
                  <c:v>42417.375000003136</c:v>
                </c:pt>
                <c:pt idx="6433">
                  <c:v>42417.395833336472</c:v>
                </c:pt>
                <c:pt idx="6434">
                  <c:v>42417.416666669807</c:v>
                </c:pt>
                <c:pt idx="6435">
                  <c:v>42417.437500003143</c:v>
                </c:pt>
                <c:pt idx="6436">
                  <c:v>42417.458333336479</c:v>
                </c:pt>
                <c:pt idx="6437">
                  <c:v>42417.479166669815</c:v>
                </c:pt>
                <c:pt idx="6438">
                  <c:v>42417.50000000315</c:v>
                </c:pt>
                <c:pt idx="6439">
                  <c:v>42417.520833336486</c:v>
                </c:pt>
                <c:pt idx="6440">
                  <c:v>42417.541666669822</c:v>
                </c:pt>
                <c:pt idx="6441">
                  <c:v>42417.562500003158</c:v>
                </c:pt>
                <c:pt idx="6442">
                  <c:v>42417.583333336494</c:v>
                </c:pt>
                <c:pt idx="6443">
                  <c:v>42417.604166669829</c:v>
                </c:pt>
                <c:pt idx="6444">
                  <c:v>42417.625000003165</c:v>
                </c:pt>
                <c:pt idx="6445">
                  <c:v>42417.645833336501</c:v>
                </c:pt>
                <c:pt idx="6446">
                  <c:v>42417.666666669837</c:v>
                </c:pt>
                <c:pt idx="6447">
                  <c:v>42417.687500003172</c:v>
                </c:pt>
                <c:pt idx="6448">
                  <c:v>42417.708333336508</c:v>
                </c:pt>
                <c:pt idx="6449">
                  <c:v>42417.729166669844</c:v>
                </c:pt>
                <c:pt idx="6450">
                  <c:v>42417.75000000318</c:v>
                </c:pt>
                <c:pt idx="6451">
                  <c:v>42417.770833336515</c:v>
                </c:pt>
                <c:pt idx="6452">
                  <c:v>42417.791666669851</c:v>
                </c:pt>
                <c:pt idx="6453">
                  <c:v>42417.812500003187</c:v>
                </c:pt>
                <c:pt idx="6454">
                  <c:v>42417.833333336523</c:v>
                </c:pt>
                <c:pt idx="6455">
                  <c:v>42417.854166669858</c:v>
                </c:pt>
                <c:pt idx="6456">
                  <c:v>42417.875000003194</c:v>
                </c:pt>
                <c:pt idx="6457">
                  <c:v>42417.89583333653</c:v>
                </c:pt>
                <c:pt idx="6458">
                  <c:v>42417.916666669866</c:v>
                </c:pt>
                <c:pt idx="6459">
                  <c:v>42417.937500003201</c:v>
                </c:pt>
                <c:pt idx="6460">
                  <c:v>42417.958333336537</c:v>
                </c:pt>
                <c:pt idx="6461">
                  <c:v>42417.979166669873</c:v>
                </c:pt>
                <c:pt idx="6462">
                  <c:v>42418.000000003209</c:v>
                </c:pt>
                <c:pt idx="6463">
                  <c:v>42418.020833336544</c:v>
                </c:pt>
                <c:pt idx="6464">
                  <c:v>42418.04166666988</c:v>
                </c:pt>
                <c:pt idx="6465">
                  <c:v>42418.062500003216</c:v>
                </c:pt>
                <c:pt idx="6466">
                  <c:v>42418.083333336552</c:v>
                </c:pt>
                <c:pt idx="6467">
                  <c:v>42418.104166669887</c:v>
                </c:pt>
                <c:pt idx="6468">
                  <c:v>42418.125000003223</c:v>
                </c:pt>
                <c:pt idx="6469">
                  <c:v>42418.145833336559</c:v>
                </c:pt>
                <c:pt idx="6470">
                  <c:v>42418.166666669895</c:v>
                </c:pt>
                <c:pt idx="6471">
                  <c:v>42418.187500003231</c:v>
                </c:pt>
                <c:pt idx="6472">
                  <c:v>42418.208333336566</c:v>
                </c:pt>
                <c:pt idx="6473">
                  <c:v>42418.229166669902</c:v>
                </c:pt>
                <c:pt idx="6474">
                  <c:v>42418.250000003238</c:v>
                </c:pt>
                <c:pt idx="6475">
                  <c:v>42418.270833336574</c:v>
                </c:pt>
                <c:pt idx="6476">
                  <c:v>42418.291666669909</c:v>
                </c:pt>
                <c:pt idx="6477">
                  <c:v>42418.312500003245</c:v>
                </c:pt>
                <c:pt idx="6478">
                  <c:v>42418.333333336581</c:v>
                </c:pt>
                <c:pt idx="6479">
                  <c:v>42418.354166669917</c:v>
                </c:pt>
                <c:pt idx="6480">
                  <c:v>42418.375000003252</c:v>
                </c:pt>
                <c:pt idx="6481">
                  <c:v>42418.395833336588</c:v>
                </c:pt>
                <c:pt idx="6482">
                  <c:v>42418.416666669924</c:v>
                </c:pt>
                <c:pt idx="6483">
                  <c:v>42418.43750000326</c:v>
                </c:pt>
                <c:pt idx="6484">
                  <c:v>42418.458333336595</c:v>
                </c:pt>
                <c:pt idx="6485">
                  <c:v>42418.479166669931</c:v>
                </c:pt>
                <c:pt idx="6486">
                  <c:v>42418.500000003267</c:v>
                </c:pt>
                <c:pt idx="6487">
                  <c:v>42418.520833336603</c:v>
                </c:pt>
                <c:pt idx="6488">
                  <c:v>42418.541666669938</c:v>
                </c:pt>
                <c:pt idx="6489">
                  <c:v>42418.562500003274</c:v>
                </c:pt>
                <c:pt idx="6490">
                  <c:v>42418.58333333661</c:v>
                </c:pt>
                <c:pt idx="6491">
                  <c:v>42418.604166669946</c:v>
                </c:pt>
                <c:pt idx="6492">
                  <c:v>42418.625000003281</c:v>
                </c:pt>
                <c:pt idx="6493">
                  <c:v>42418.645833336617</c:v>
                </c:pt>
                <c:pt idx="6494">
                  <c:v>42418.666666669953</c:v>
                </c:pt>
                <c:pt idx="6495">
                  <c:v>42418.687500003289</c:v>
                </c:pt>
                <c:pt idx="6496">
                  <c:v>42418.708333336624</c:v>
                </c:pt>
                <c:pt idx="6497">
                  <c:v>42418.72916666996</c:v>
                </c:pt>
                <c:pt idx="6498">
                  <c:v>42418.750000003296</c:v>
                </c:pt>
                <c:pt idx="6499">
                  <c:v>42418.770833336632</c:v>
                </c:pt>
                <c:pt idx="6500">
                  <c:v>42418.791666669968</c:v>
                </c:pt>
                <c:pt idx="6501">
                  <c:v>42418.812500003303</c:v>
                </c:pt>
                <c:pt idx="6502">
                  <c:v>42418.833333336639</c:v>
                </c:pt>
                <c:pt idx="6503">
                  <c:v>42418.854166669975</c:v>
                </c:pt>
                <c:pt idx="6504">
                  <c:v>42418.875000003311</c:v>
                </c:pt>
                <c:pt idx="6505">
                  <c:v>42418.895833336646</c:v>
                </c:pt>
                <c:pt idx="6506">
                  <c:v>42418.916666669982</c:v>
                </c:pt>
                <c:pt idx="6507">
                  <c:v>42418.937500003318</c:v>
                </c:pt>
                <c:pt idx="6508">
                  <c:v>42418.958333336654</c:v>
                </c:pt>
                <c:pt idx="6509">
                  <c:v>42418.979166669989</c:v>
                </c:pt>
                <c:pt idx="6510">
                  <c:v>42419.000000003325</c:v>
                </c:pt>
                <c:pt idx="6511">
                  <c:v>42419.020833336661</c:v>
                </c:pt>
                <c:pt idx="6512">
                  <c:v>42419.041666669997</c:v>
                </c:pt>
                <c:pt idx="6513">
                  <c:v>42419.062500003332</c:v>
                </c:pt>
                <c:pt idx="6514">
                  <c:v>42419.083333336668</c:v>
                </c:pt>
                <c:pt idx="6515">
                  <c:v>42419.104166670004</c:v>
                </c:pt>
                <c:pt idx="6516">
                  <c:v>42419.12500000334</c:v>
                </c:pt>
                <c:pt idx="6517">
                  <c:v>42419.145833336675</c:v>
                </c:pt>
                <c:pt idx="6518">
                  <c:v>42419.166666670011</c:v>
                </c:pt>
                <c:pt idx="6519">
                  <c:v>42419.187500003347</c:v>
                </c:pt>
                <c:pt idx="6520">
                  <c:v>42419.208333336683</c:v>
                </c:pt>
                <c:pt idx="6521">
                  <c:v>42419.229166670018</c:v>
                </c:pt>
                <c:pt idx="6522">
                  <c:v>42419.250000003354</c:v>
                </c:pt>
                <c:pt idx="6523">
                  <c:v>42419.27083333669</c:v>
                </c:pt>
                <c:pt idx="6524">
                  <c:v>42419.291666670026</c:v>
                </c:pt>
                <c:pt idx="6525">
                  <c:v>42419.312500003361</c:v>
                </c:pt>
                <c:pt idx="6526">
                  <c:v>42419.333333336697</c:v>
                </c:pt>
                <c:pt idx="6527">
                  <c:v>42419.354166670033</c:v>
                </c:pt>
                <c:pt idx="6528">
                  <c:v>42419.375000003369</c:v>
                </c:pt>
                <c:pt idx="6529">
                  <c:v>42419.395833336705</c:v>
                </c:pt>
                <c:pt idx="6530">
                  <c:v>42419.41666667004</c:v>
                </c:pt>
                <c:pt idx="6531">
                  <c:v>42419.437500003376</c:v>
                </c:pt>
                <c:pt idx="6532">
                  <c:v>42419.458333336712</c:v>
                </c:pt>
                <c:pt idx="6533">
                  <c:v>42419.479166670048</c:v>
                </c:pt>
                <c:pt idx="6534">
                  <c:v>42419.500000003383</c:v>
                </c:pt>
                <c:pt idx="6535">
                  <c:v>42419.520833336719</c:v>
                </c:pt>
                <c:pt idx="6536">
                  <c:v>42419.541666670055</c:v>
                </c:pt>
                <c:pt idx="6537">
                  <c:v>42419.562500003391</c:v>
                </c:pt>
                <c:pt idx="6538">
                  <c:v>42419.583333336726</c:v>
                </c:pt>
                <c:pt idx="6539">
                  <c:v>42419.604166670062</c:v>
                </c:pt>
                <c:pt idx="6540">
                  <c:v>42419.625000003398</c:v>
                </c:pt>
                <c:pt idx="6541">
                  <c:v>42419.645833336734</c:v>
                </c:pt>
                <c:pt idx="6542">
                  <c:v>42419.666666670069</c:v>
                </c:pt>
                <c:pt idx="6543">
                  <c:v>42419.687500003405</c:v>
                </c:pt>
                <c:pt idx="6544">
                  <c:v>42419.708333336741</c:v>
                </c:pt>
                <c:pt idx="6545">
                  <c:v>42419.729166670077</c:v>
                </c:pt>
                <c:pt idx="6546">
                  <c:v>42419.750000003412</c:v>
                </c:pt>
                <c:pt idx="6547">
                  <c:v>42419.770833336748</c:v>
                </c:pt>
                <c:pt idx="6548">
                  <c:v>42419.791666670084</c:v>
                </c:pt>
                <c:pt idx="6549">
                  <c:v>42419.81250000342</c:v>
                </c:pt>
                <c:pt idx="6550">
                  <c:v>42419.833333336755</c:v>
                </c:pt>
                <c:pt idx="6551">
                  <c:v>42419.854166670091</c:v>
                </c:pt>
                <c:pt idx="6552">
                  <c:v>42419.875000003427</c:v>
                </c:pt>
                <c:pt idx="6553">
                  <c:v>42419.895833336763</c:v>
                </c:pt>
                <c:pt idx="6554">
                  <c:v>42419.916666670098</c:v>
                </c:pt>
                <c:pt idx="6555">
                  <c:v>42419.937500003434</c:v>
                </c:pt>
                <c:pt idx="6556">
                  <c:v>42419.95833333677</c:v>
                </c:pt>
                <c:pt idx="6557">
                  <c:v>42419.979166670106</c:v>
                </c:pt>
                <c:pt idx="6558">
                  <c:v>42420.000000003442</c:v>
                </c:pt>
                <c:pt idx="6559">
                  <c:v>42420.020833336777</c:v>
                </c:pt>
                <c:pt idx="6560">
                  <c:v>42420.041666670113</c:v>
                </c:pt>
                <c:pt idx="6561">
                  <c:v>42420.062500003449</c:v>
                </c:pt>
                <c:pt idx="6562">
                  <c:v>42420.083333336785</c:v>
                </c:pt>
                <c:pt idx="6563">
                  <c:v>42420.10416667012</c:v>
                </c:pt>
                <c:pt idx="6564">
                  <c:v>42420.125000003456</c:v>
                </c:pt>
                <c:pt idx="6565">
                  <c:v>42420.145833336792</c:v>
                </c:pt>
                <c:pt idx="6566">
                  <c:v>42420.166666670128</c:v>
                </c:pt>
                <c:pt idx="6567">
                  <c:v>42420.187500003463</c:v>
                </c:pt>
                <c:pt idx="6568">
                  <c:v>42420.208333336799</c:v>
                </c:pt>
                <c:pt idx="6569">
                  <c:v>42420.229166670135</c:v>
                </c:pt>
                <c:pt idx="6570">
                  <c:v>42420.250000003471</c:v>
                </c:pt>
                <c:pt idx="6571">
                  <c:v>42420.270833336806</c:v>
                </c:pt>
                <c:pt idx="6572">
                  <c:v>42420.291666670142</c:v>
                </c:pt>
                <c:pt idx="6573">
                  <c:v>42420.312500003478</c:v>
                </c:pt>
                <c:pt idx="6574">
                  <c:v>42420.333333336814</c:v>
                </c:pt>
                <c:pt idx="6575">
                  <c:v>42420.354166670149</c:v>
                </c:pt>
                <c:pt idx="6576">
                  <c:v>42420.375000003485</c:v>
                </c:pt>
                <c:pt idx="6577">
                  <c:v>42420.395833336821</c:v>
                </c:pt>
                <c:pt idx="6578">
                  <c:v>42420.416666670157</c:v>
                </c:pt>
                <c:pt idx="6579">
                  <c:v>42420.437500003492</c:v>
                </c:pt>
                <c:pt idx="6580">
                  <c:v>42420.458333336828</c:v>
                </c:pt>
                <c:pt idx="6581">
                  <c:v>42420.479166670164</c:v>
                </c:pt>
                <c:pt idx="6582">
                  <c:v>42420.5000000035</c:v>
                </c:pt>
                <c:pt idx="6583">
                  <c:v>42420.520833336835</c:v>
                </c:pt>
                <c:pt idx="6584">
                  <c:v>42420.541666670171</c:v>
                </c:pt>
                <c:pt idx="6585">
                  <c:v>42420.562500003507</c:v>
                </c:pt>
                <c:pt idx="6586">
                  <c:v>42420.583333336843</c:v>
                </c:pt>
                <c:pt idx="6587">
                  <c:v>42420.604166670179</c:v>
                </c:pt>
                <c:pt idx="6588">
                  <c:v>42420.625000003514</c:v>
                </c:pt>
                <c:pt idx="6589">
                  <c:v>42420.64583333685</c:v>
                </c:pt>
                <c:pt idx="6590">
                  <c:v>42420.666666670186</c:v>
                </c:pt>
                <c:pt idx="6591">
                  <c:v>42420.687500003522</c:v>
                </c:pt>
                <c:pt idx="6592">
                  <c:v>42420.708333336857</c:v>
                </c:pt>
                <c:pt idx="6593">
                  <c:v>42420.729166670193</c:v>
                </c:pt>
                <c:pt idx="6594">
                  <c:v>42420.750000003529</c:v>
                </c:pt>
                <c:pt idx="6595">
                  <c:v>42420.770833336865</c:v>
                </c:pt>
                <c:pt idx="6596">
                  <c:v>42420.7916666702</c:v>
                </c:pt>
                <c:pt idx="6597">
                  <c:v>42420.812500003536</c:v>
                </c:pt>
                <c:pt idx="6598">
                  <c:v>42420.833333336872</c:v>
                </c:pt>
                <c:pt idx="6599">
                  <c:v>42420.854166670208</c:v>
                </c:pt>
                <c:pt idx="6600">
                  <c:v>42420.875000003543</c:v>
                </c:pt>
                <c:pt idx="6601">
                  <c:v>42420.895833336879</c:v>
                </c:pt>
                <c:pt idx="6602">
                  <c:v>42420.916666670215</c:v>
                </c:pt>
                <c:pt idx="6603">
                  <c:v>42420.937500003551</c:v>
                </c:pt>
                <c:pt idx="6604">
                  <c:v>42420.958333336886</c:v>
                </c:pt>
                <c:pt idx="6605">
                  <c:v>42420.979166670222</c:v>
                </c:pt>
                <c:pt idx="6606">
                  <c:v>42421.000000003558</c:v>
                </c:pt>
                <c:pt idx="6607">
                  <c:v>42421.020833336894</c:v>
                </c:pt>
                <c:pt idx="6608">
                  <c:v>42421.041666670229</c:v>
                </c:pt>
                <c:pt idx="6609">
                  <c:v>42421.062500003565</c:v>
                </c:pt>
                <c:pt idx="6610">
                  <c:v>42421.083333336901</c:v>
                </c:pt>
                <c:pt idx="6611">
                  <c:v>42421.104166670237</c:v>
                </c:pt>
                <c:pt idx="6612">
                  <c:v>42421.125000003572</c:v>
                </c:pt>
                <c:pt idx="6613">
                  <c:v>42421.145833336908</c:v>
                </c:pt>
                <c:pt idx="6614">
                  <c:v>42421.166666670244</c:v>
                </c:pt>
                <c:pt idx="6615">
                  <c:v>42421.18750000358</c:v>
                </c:pt>
                <c:pt idx="6616">
                  <c:v>42421.208333336916</c:v>
                </c:pt>
                <c:pt idx="6617">
                  <c:v>42421.229166670251</c:v>
                </c:pt>
                <c:pt idx="6618">
                  <c:v>42421.250000003587</c:v>
                </c:pt>
                <c:pt idx="6619">
                  <c:v>42421.270833336923</c:v>
                </c:pt>
                <c:pt idx="6620">
                  <c:v>42421.291666670259</c:v>
                </c:pt>
                <c:pt idx="6621">
                  <c:v>42421.312500003594</c:v>
                </c:pt>
                <c:pt idx="6622">
                  <c:v>42421.33333333693</c:v>
                </c:pt>
                <c:pt idx="6623">
                  <c:v>42421.354166670266</c:v>
                </c:pt>
                <c:pt idx="6624">
                  <c:v>42421.375000003602</c:v>
                </c:pt>
                <c:pt idx="6625">
                  <c:v>42421.395833336937</c:v>
                </c:pt>
                <c:pt idx="6626">
                  <c:v>42421.416666670273</c:v>
                </c:pt>
                <c:pt idx="6627">
                  <c:v>42421.437500003609</c:v>
                </c:pt>
                <c:pt idx="6628">
                  <c:v>42421.458333336945</c:v>
                </c:pt>
                <c:pt idx="6629">
                  <c:v>42421.47916667028</c:v>
                </c:pt>
                <c:pt idx="6630">
                  <c:v>42421.500000003616</c:v>
                </c:pt>
                <c:pt idx="6631">
                  <c:v>42421.520833336952</c:v>
                </c:pt>
                <c:pt idx="6632">
                  <c:v>42421.541666670288</c:v>
                </c:pt>
                <c:pt idx="6633">
                  <c:v>42421.562500003623</c:v>
                </c:pt>
                <c:pt idx="6634">
                  <c:v>42421.583333336959</c:v>
                </c:pt>
                <c:pt idx="6635">
                  <c:v>42421.604166670295</c:v>
                </c:pt>
                <c:pt idx="6636">
                  <c:v>42421.625000003631</c:v>
                </c:pt>
                <c:pt idx="6637">
                  <c:v>42421.645833336966</c:v>
                </c:pt>
                <c:pt idx="6638">
                  <c:v>42421.666666670302</c:v>
                </c:pt>
                <c:pt idx="6639">
                  <c:v>42421.687500003638</c:v>
                </c:pt>
                <c:pt idx="6640">
                  <c:v>42421.708333336974</c:v>
                </c:pt>
                <c:pt idx="6641">
                  <c:v>42421.729166670309</c:v>
                </c:pt>
                <c:pt idx="6642">
                  <c:v>42421.750000003645</c:v>
                </c:pt>
                <c:pt idx="6643">
                  <c:v>42421.770833336981</c:v>
                </c:pt>
                <c:pt idx="6644">
                  <c:v>42421.791666670317</c:v>
                </c:pt>
                <c:pt idx="6645">
                  <c:v>42421.812500003653</c:v>
                </c:pt>
                <c:pt idx="6646">
                  <c:v>42421.833333336988</c:v>
                </c:pt>
                <c:pt idx="6647">
                  <c:v>42421.854166670324</c:v>
                </c:pt>
                <c:pt idx="6648">
                  <c:v>42421.87500000366</c:v>
                </c:pt>
                <c:pt idx="6649">
                  <c:v>42421.895833336996</c:v>
                </c:pt>
                <c:pt idx="6650">
                  <c:v>42421.916666670331</c:v>
                </c:pt>
                <c:pt idx="6651">
                  <c:v>42421.937500003667</c:v>
                </c:pt>
                <c:pt idx="6652">
                  <c:v>42421.958333337003</c:v>
                </c:pt>
                <c:pt idx="6653">
                  <c:v>42421.979166670339</c:v>
                </c:pt>
                <c:pt idx="6654">
                  <c:v>42422.000000003674</c:v>
                </c:pt>
                <c:pt idx="6655">
                  <c:v>42422.02083333701</c:v>
                </c:pt>
                <c:pt idx="6656">
                  <c:v>42422.041666670346</c:v>
                </c:pt>
                <c:pt idx="6657">
                  <c:v>42422.062500003682</c:v>
                </c:pt>
                <c:pt idx="6658">
                  <c:v>42422.083333337017</c:v>
                </c:pt>
                <c:pt idx="6659">
                  <c:v>42422.104166670353</c:v>
                </c:pt>
                <c:pt idx="6660">
                  <c:v>42422.125000003689</c:v>
                </c:pt>
                <c:pt idx="6661">
                  <c:v>42422.145833337025</c:v>
                </c:pt>
                <c:pt idx="6662">
                  <c:v>42422.16666667036</c:v>
                </c:pt>
                <c:pt idx="6663">
                  <c:v>42422.187500003696</c:v>
                </c:pt>
                <c:pt idx="6664">
                  <c:v>42422.208333337032</c:v>
                </c:pt>
                <c:pt idx="6665">
                  <c:v>42422.229166670368</c:v>
                </c:pt>
                <c:pt idx="6666">
                  <c:v>42422.250000003703</c:v>
                </c:pt>
                <c:pt idx="6667">
                  <c:v>42422.270833337039</c:v>
                </c:pt>
                <c:pt idx="6668">
                  <c:v>42422.291666670375</c:v>
                </c:pt>
                <c:pt idx="6669">
                  <c:v>42422.312500003711</c:v>
                </c:pt>
                <c:pt idx="6670">
                  <c:v>42422.333333337046</c:v>
                </c:pt>
                <c:pt idx="6671">
                  <c:v>42422.354166670382</c:v>
                </c:pt>
                <c:pt idx="6672">
                  <c:v>42422.375000003718</c:v>
                </c:pt>
                <c:pt idx="6673">
                  <c:v>42422.395833337054</c:v>
                </c:pt>
                <c:pt idx="6674">
                  <c:v>42422.41666667039</c:v>
                </c:pt>
                <c:pt idx="6675">
                  <c:v>42422.437500003725</c:v>
                </c:pt>
                <c:pt idx="6676">
                  <c:v>42422.458333337061</c:v>
                </c:pt>
                <c:pt idx="6677">
                  <c:v>42422.479166670397</c:v>
                </c:pt>
                <c:pt idx="6678">
                  <c:v>42422.500000003733</c:v>
                </c:pt>
                <c:pt idx="6679">
                  <c:v>42422.520833337068</c:v>
                </c:pt>
                <c:pt idx="6680">
                  <c:v>42422.541666670404</c:v>
                </c:pt>
                <c:pt idx="6681">
                  <c:v>42422.56250000374</c:v>
                </c:pt>
                <c:pt idx="6682">
                  <c:v>42422.583333337076</c:v>
                </c:pt>
                <c:pt idx="6683">
                  <c:v>42422.604166670411</c:v>
                </c:pt>
                <c:pt idx="6684">
                  <c:v>42422.625000003747</c:v>
                </c:pt>
                <c:pt idx="6685">
                  <c:v>42422.645833337083</c:v>
                </c:pt>
                <c:pt idx="6686">
                  <c:v>42422.666666670419</c:v>
                </c:pt>
                <c:pt idx="6687">
                  <c:v>42422.687500003754</c:v>
                </c:pt>
                <c:pt idx="6688">
                  <c:v>42422.70833333709</c:v>
                </c:pt>
                <c:pt idx="6689">
                  <c:v>42422.729166670426</c:v>
                </c:pt>
                <c:pt idx="6690">
                  <c:v>42422.750000003762</c:v>
                </c:pt>
                <c:pt idx="6691">
                  <c:v>42422.770833337097</c:v>
                </c:pt>
                <c:pt idx="6692">
                  <c:v>42422.791666670433</c:v>
                </c:pt>
                <c:pt idx="6693">
                  <c:v>42422.812500003769</c:v>
                </c:pt>
                <c:pt idx="6694">
                  <c:v>42422.833333337105</c:v>
                </c:pt>
                <c:pt idx="6695">
                  <c:v>42422.85416667044</c:v>
                </c:pt>
                <c:pt idx="6696">
                  <c:v>42422.875000003776</c:v>
                </c:pt>
                <c:pt idx="6697">
                  <c:v>42422.895833337112</c:v>
                </c:pt>
                <c:pt idx="6698">
                  <c:v>42422.916666670448</c:v>
                </c:pt>
                <c:pt idx="6699">
                  <c:v>42422.937500003783</c:v>
                </c:pt>
                <c:pt idx="6700">
                  <c:v>42422.958333337119</c:v>
                </c:pt>
                <c:pt idx="6701">
                  <c:v>42422.979166670455</c:v>
                </c:pt>
                <c:pt idx="6702">
                  <c:v>42423.000000003791</c:v>
                </c:pt>
                <c:pt idx="6703">
                  <c:v>42423.020833337127</c:v>
                </c:pt>
                <c:pt idx="6704">
                  <c:v>42423.041666670462</c:v>
                </c:pt>
                <c:pt idx="6705">
                  <c:v>42423.062500003798</c:v>
                </c:pt>
                <c:pt idx="6706">
                  <c:v>42423.083333337134</c:v>
                </c:pt>
                <c:pt idx="6707">
                  <c:v>42423.10416667047</c:v>
                </c:pt>
                <c:pt idx="6708">
                  <c:v>42423.125000003805</c:v>
                </c:pt>
                <c:pt idx="6709">
                  <c:v>42423.145833337141</c:v>
                </c:pt>
                <c:pt idx="6710">
                  <c:v>42423.166666670477</c:v>
                </c:pt>
                <c:pt idx="6711">
                  <c:v>42423.187500003813</c:v>
                </c:pt>
                <c:pt idx="6712">
                  <c:v>42423.208333337148</c:v>
                </c:pt>
                <c:pt idx="6713">
                  <c:v>42423.229166670484</c:v>
                </c:pt>
                <c:pt idx="6714">
                  <c:v>42423.25000000382</c:v>
                </c:pt>
                <c:pt idx="6715">
                  <c:v>42423.270833337156</c:v>
                </c:pt>
                <c:pt idx="6716">
                  <c:v>42423.291666670491</c:v>
                </c:pt>
                <c:pt idx="6717">
                  <c:v>42423.312500003827</c:v>
                </c:pt>
                <c:pt idx="6718">
                  <c:v>42423.333333337163</c:v>
                </c:pt>
                <c:pt idx="6719">
                  <c:v>42423.354166670499</c:v>
                </c:pt>
                <c:pt idx="6720">
                  <c:v>42423.375000003834</c:v>
                </c:pt>
                <c:pt idx="6721">
                  <c:v>42423.39583333717</c:v>
                </c:pt>
                <c:pt idx="6722">
                  <c:v>42423.416666670506</c:v>
                </c:pt>
                <c:pt idx="6723">
                  <c:v>42423.437500003842</c:v>
                </c:pt>
                <c:pt idx="6724">
                  <c:v>42423.458333337177</c:v>
                </c:pt>
                <c:pt idx="6725">
                  <c:v>42423.479166670513</c:v>
                </c:pt>
                <c:pt idx="6726">
                  <c:v>42423.500000003849</c:v>
                </c:pt>
                <c:pt idx="6727">
                  <c:v>42423.520833337185</c:v>
                </c:pt>
                <c:pt idx="6728">
                  <c:v>42423.54166667052</c:v>
                </c:pt>
                <c:pt idx="6729">
                  <c:v>42423.562500003856</c:v>
                </c:pt>
                <c:pt idx="6730">
                  <c:v>42423.583333337192</c:v>
                </c:pt>
                <c:pt idx="6731">
                  <c:v>42423.604166670528</c:v>
                </c:pt>
                <c:pt idx="6732">
                  <c:v>42423.625000003864</c:v>
                </c:pt>
                <c:pt idx="6733">
                  <c:v>42423.645833337199</c:v>
                </c:pt>
                <c:pt idx="6734">
                  <c:v>42423.666666670535</c:v>
                </c:pt>
                <c:pt idx="6735">
                  <c:v>42423.687500003871</c:v>
                </c:pt>
                <c:pt idx="6736">
                  <c:v>42423.708333337207</c:v>
                </c:pt>
                <c:pt idx="6737">
                  <c:v>42423.729166670542</c:v>
                </c:pt>
                <c:pt idx="6738">
                  <c:v>42423.750000003878</c:v>
                </c:pt>
                <c:pt idx="6739">
                  <c:v>42423.770833337214</c:v>
                </c:pt>
                <c:pt idx="6740">
                  <c:v>42423.79166667055</c:v>
                </c:pt>
                <c:pt idx="6741">
                  <c:v>42423.812500003885</c:v>
                </c:pt>
                <c:pt idx="6742">
                  <c:v>42423.833333337221</c:v>
                </c:pt>
                <c:pt idx="6743">
                  <c:v>42423.854166670557</c:v>
                </c:pt>
                <c:pt idx="6744">
                  <c:v>42423.875000003893</c:v>
                </c:pt>
                <c:pt idx="6745">
                  <c:v>42423.895833337228</c:v>
                </c:pt>
                <c:pt idx="6746">
                  <c:v>42423.916666670564</c:v>
                </c:pt>
                <c:pt idx="6747">
                  <c:v>42423.9375000039</c:v>
                </c:pt>
                <c:pt idx="6748">
                  <c:v>42423.958333337236</c:v>
                </c:pt>
                <c:pt idx="6749">
                  <c:v>42423.979166670571</c:v>
                </c:pt>
                <c:pt idx="6750">
                  <c:v>42424.000000003907</c:v>
                </c:pt>
                <c:pt idx="6751">
                  <c:v>42424.020833337243</c:v>
                </c:pt>
                <c:pt idx="6752">
                  <c:v>42424.041666670579</c:v>
                </c:pt>
                <c:pt idx="6753">
                  <c:v>42424.062500003914</c:v>
                </c:pt>
                <c:pt idx="6754">
                  <c:v>42424.08333333725</c:v>
                </c:pt>
                <c:pt idx="6755">
                  <c:v>42424.104166670586</c:v>
                </c:pt>
                <c:pt idx="6756">
                  <c:v>42424.125000003922</c:v>
                </c:pt>
                <c:pt idx="6757">
                  <c:v>42424.145833337257</c:v>
                </c:pt>
                <c:pt idx="6758">
                  <c:v>42424.166666670593</c:v>
                </c:pt>
                <c:pt idx="6759">
                  <c:v>42424.187500003929</c:v>
                </c:pt>
                <c:pt idx="6760">
                  <c:v>42424.208333337265</c:v>
                </c:pt>
                <c:pt idx="6761">
                  <c:v>42424.229166670601</c:v>
                </c:pt>
                <c:pt idx="6762">
                  <c:v>42424.250000003936</c:v>
                </c:pt>
                <c:pt idx="6763">
                  <c:v>42424.270833337272</c:v>
                </c:pt>
                <c:pt idx="6764">
                  <c:v>42424.291666670608</c:v>
                </c:pt>
                <c:pt idx="6765">
                  <c:v>42424.312500003944</c:v>
                </c:pt>
                <c:pt idx="6766">
                  <c:v>42424.333333337279</c:v>
                </c:pt>
                <c:pt idx="6767">
                  <c:v>42424.354166670615</c:v>
                </c:pt>
                <c:pt idx="6768">
                  <c:v>42424.375000003951</c:v>
                </c:pt>
                <c:pt idx="6769">
                  <c:v>42424.395833337287</c:v>
                </c:pt>
                <c:pt idx="6770">
                  <c:v>42424.416666670622</c:v>
                </c:pt>
                <c:pt idx="6771">
                  <c:v>42424.437500003958</c:v>
                </c:pt>
                <c:pt idx="6772">
                  <c:v>42424.458333337294</c:v>
                </c:pt>
                <c:pt idx="6773">
                  <c:v>42424.47916667063</c:v>
                </c:pt>
                <c:pt idx="6774">
                  <c:v>42424.500000003965</c:v>
                </c:pt>
                <c:pt idx="6775">
                  <c:v>42424.520833337301</c:v>
                </c:pt>
                <c:pt idx="6776">
                  <c:v>42424.541666670637</c:v>
                </c:pt>
                <c:pt idx="6777">
                  <c:v>42424.562500003973</c:v>
                </c:pt>
                <c:pt idx="6778">
                  <c:v>42424.583333337308</c:v>
                </c:pt>
                <c:pt idx="6779">
                  <c:v>42424.604166670644</c:v>
                </c:pt>
                <c:pt idx="6780">
                  <c:v>42424.62500000398</c:v>
                </c:pt>
                <c:pt idx="6781">
                  <c:v>42424.645833337316</c:v>
                </c:pt>
                <c:pt idx="6782">
                  <c:v>42424.666666670651</c:v>
                </c:pt>
                <c:pt idx="6783">
                  <c:v>42424.687500003987</c:v>
                </c:pt>
                <c:pt idx="6784">
                  <c:v>42424.708333337323</c:v>
                </c:pt>
                <c:pt idx="6785">
                  <c:v>42424.729166670659</c:v>
                </c:pt>
                <c:pt idx="6786">
                  <c:v>42424.750000003995</c:v>
                </c:pt>
                <c:pt idx="6787">
                  <c:v>42424.77083333733</c:v>
                </c:pt>
                <c:pt idx="6788">
                  <c:v>42424.791666670666</c:v>
                </c:pt>
                <c:pt idx="6789">
                  <c:v>42424.812500004002</c:v>
                </c:pt>
                <c:pt idx="6790">
                  <c:v>42424.833333337338</c:v>
                </c:pt>
                <c:pt idx="6791">
                  <c:v>42424.854166670673</c:v>
                </c:pt>
                <c:pt idx="6792">
                  <c:v>42424.875000004009</c:v>
                </c:pt>
                <c:pt idx="6793">
                  <c:v>42424.895833337345</c:v>
                </c:pt>
                <c:pt idx="6794">
                  <c:v>42424.916666670681</c:v>
                </c:pt>
                <c:pt idx="6795">
                  <c:v>42424.937500004016</c:v>
                </c:pt>
                <c:pt idx="6796">
                  <c:v>42424.958333337352</c:v>
                </c:pt>
                <c:pt idx="6797">
                  <c:v>42424.979166670688</c:v>
                </c:pt>
                <c:pt idx="6798">
                  <c:v>42425.000000004024</c:v>
                </c:pt>
                <c:pt idx="6799">
                  <c:v>42425.020833337359</c:v>
                </c:pt>
                <c:pt idx="6800">
                  <c:v>42425.041666670695</c:v>
                </c:pt>
                <c:pt idx="6801">
                  <c:v>42425.062500004031</c:v>
                </c:pt>
                <c:pt idx="6802">
                  <c:v>42425.083333337367</c:v>
                </c:pt>
                <c:pt idx="6803">
                  <c:v>42425.104166670702</c:v>
                </c:pt>
                <c:pt idx="6804">
                  <c:v>42425.125000004038</c:v>
                </c:pt>
                <c:pt idx="6805">
                  <c:v>42425.145833337374</c:v>
                </c:pt>
                <c:pt idx="6806">
                  <c:v>42425.16666667071</c:v>
                </c:pt>
                <c:pt idx="6807">
                  <c:v>42425.187500004045</c:v>
                </c:pt>
                <c:pt idx="6808">
                  <c:v>42425.208333337381</c:v>
                </c:pt>
                <c:pt idx="6809">
                  <c:v>42425.229166670717</c:v>
                </c:pt>
                <c:pt idx="6810">
                  <c:v>42425.250000004053</c:v>
                </c:pt>
                <c:pt idx="6811">
                  <c:v>42425.270833337388</c:v>
                </c:pt>
                <c:pt idx="6812">
                  <c:v>42425.291666670724</c:v>
                </c:pt>
                <c:pt idx="6813">
                  <c:v>42425.31250000406</c:v>
                </c:pt>
                <c:pt idx="6814">
                  <c:v>42425.333333337396</c:v>
                </c:pt>
                <c:pt idx="6815">
                  <c:v>42425.354166670732</c:v>
                </c:pt>
                <c:pt idx="6816">
                  <c:v>42425.375000004067</c:v>
                </c:pt>
                <c:pt idx="6817">
                  <c:v>42425.395833337403</c:v>
                </c:pt>
                <c:pt idx="6818">
                  <c:v>42425.416666670739</c:v>
                </c:pt>
                <c:pt idx="6819">
                  <c:v>42425.437500004075</c:v>
                </c:pt>
                <c:pt idx="6820">
                  <c:v>42425.45833333741</c:v>
                </c:pt>
                <c:pt idx="6821">
                  <c:v>42425.479166670746</c:v>
                </c:pt>
                <c:pt idx="6822">
                  <c:v>42425.500000004082</c:v>
                </c:pt>
                <c:pt idx="6823">
                  <c:v>42425.520833337418</c:v>
                </c:pt>
                <c:pt idx="6824">
                  <c:v>42425.541666670753</c:v>
                </c:pt>
                <c:pt idx="6825">
                  <c:v>42425.562500004089</c:v>
                </c:pt>
                <c:pt idx="6826">
                  <c:v>42425.583333337425</c:v>
                </c:pt>
                <c:pt idx="6827">
                  <c:v>42425.604166670761</c:v>
                </c:pt>
                <c:pt idx="6828">
                  <c:v>42425.625000004096</c:v>
                </c:pt>
                <c:pt idx="6829">
                  <c:v>42425.645833337432</c:v>
                </c:pt>
                <c:pt idx="6830">
                  <c:v>42425.666666670768</c:v>
                </c:pt>
                <c:pt idx="6831">
                  <c:v>42425.687500004104</c:v>
                </c:pt>
                <c:pt idx="6832">
                  <c:v>42425.708333337439</c:v>
                </c:pt>
                <c:pt idx="6833">
                  <c:v>42425.729166670775</c:v>
                </c:pt>
                <c:pt idx="6834">
                  <c:v>42425.750000004111</c:v>
                </c:pt>
                <c:pt idx="6835">
                  <c:v>42425.770833337447</c:v>
                </c:pt>
                <c:pt idx="6836">
                  <c:v>42425.791666670782</c:v>
                </c:pt>
                <c:pt idx="6837">
                  <c:v>42425.812500004118</c:v>
                </c:pt>
                <c:pt idx="6838">
                  <c:v>42425.833333337454</c:v>
                </c:pt>
                <c:pt idx="6839">
                  <c:v>42425.85416667079</c:v>
                </c:pt>
                <c:pt idx="6840">
                  <c:v>42425.875000004125</c:v>
                </c:pt>
                <c:pt idx="6841">
                  <c:v>42425.895833337461</c:v>
                </c:pt>
                <c:pt idx="6842">
                  <c:v>42425.916666670797</c:v>
                </c:pt>
                <c:pt idx="6843">
                  <c:v>42425.937500004133</c:v>
                </c:pt>
                <c:pt idx="6844">
                  <c:v>42425.958333337469</c:v>
                </c:pt>
                <c:pt idx="6845">
                  <c:v>42425.979166670804</c:v>
                </c:pt>
                <c:pt idx="6846">
                  <c:v>42426.00000000414</c:v>
                </c:pt>
                <c:pt idx="6847">
                  <c:v>42426.020833337476</c:v>
                </c:pt>
                <c:pt idx="6848">
                  <c:v>42426.041666670812</c:v>
                </c:pt>
                <c:pt idx="6849">
                  <c:v>42426.062500004147</c:v>
                </c:pt>
                <c:pt idx="6850">
                  <c:v>42426.083333337483</c:v>
                </c:pt>
                <c:pt idx="6851">
                  <c:v>42426.104166670819</c:v>
                </c:pt>
                <c:pt idx="6852">
                  <c:v>42426.125000004155</c:v>
                </c:pt>
                <c:pt idx="6853">
                  <c:v>42426.14583333749</c:v>
                </c:pt>
                <c:pt idx="6854">
                  <c:v>42426.166666670826</c:v>
                </c:pt>
                <c:pt idx="6855">
                  <c:v>42426.187500004162</c:v>
                </c:pt>
                <c:pt idx="6856">
                  <c:v>42426.208333337498</c:v>
                </c:pt>
                <c:pt idx="6857">
                  <c:v>42426.229166670833</c:v>
                </c:pt>
                <c:pt idx="6858">
                  <c:v>42426.250000004169</c:v>
                </c:pt>
                <c:pt idx="6859">
                  <c:v>42426.270833337505</c:v>
                </c:pt>
                <c:pt idx="6860">
                  <c:v>42426.291666670841</c:v>
                </c:pt>
                <c:pt idx="6861">
                  <c:v>42426.312500004176</c:v>
                </c:pt>
                <c:pt idx="6862">
                  <c:v>42426.333333337512</c:v>
                </c:pt>
                <c:pt idx="6863">
                  <c:v>42426.354166670848</c:v>
                </c:pt>
                <c:pt idx="6864">
                  <c:v>42426.375000004184</c:v>
                </c:pt>
                <c:pt idx="6865">
                  <c:v>42426.395833337519</c:v>
                </c:pt>
                <c:pt idx="6866">
                  <c:v>42426.416666670855</c:v>
                </c:pt>
                <c:pt idx="6867">
                  <c:v>42426.437500004191</c:v>
                </c:pt>
                <c:pt idx="6868">
                  <c:v>42426.458333337527</c:v>
                </c:pt>
                <c:pt idx="6869">
                  <c:v>42426.479166670862</c:v>
                </c:pt>
                <c:pt idx="6870">
                  <c:v>42426.500000004198</c:v>
                </c:pt>
                <c:pt idx="6871">
                  <c:v>42426.520833337534</c:v>
                </c:pt>
                <c:pt idx="6872">
                  <c:v>42426.54166667087</c:v>
                </c:pt>
                <c:pt idx="6873">
                  <c:v>42426.562500004206</c:v>
                </c:pt>
                <c:pt idx="6874">
                  <c:v>42426.583333337541</c:v>
                </c:pt>
                <c:pt idx="6875">
                  <c:v>42426.604166670877</c:v>
                </c:pt>
                <c:pt idx="6876">
                  <c:v>42426.625000004213</c:v>
                </c:pt>
                <c:pt idx="6877">
                  <c:v>42426.645833337549</c:v>
                </c:pt>
                <c:pt idx="6878">
                  <c:v>42426.666666670884</c:v>
                </c:pt>
                <c:pt idx="6879">
                  <c:v>42426.68750000422</c:v>
                </c:pt>
                <c:pt idx="6880">
                  <c:v>42426.708333337556</c:v>
                </c:pt>
                <c:pt idx="6881">
                  <c:v>42426.729166670892</c:v>
                </c:pt>
                <c:pt idx="6882">
                  <c:v>42426.750000004227</c:v>
                </c:pt>
                <c:pt idx="6883">
                  <c:v>42426.770833337563</c:v>
                </c:pt>
                <c:pt idx="6884">
                  <c:v>42426.791666670899</c:v>
                </c:pt>
                <c:pt idx="6885">
                  <c:v>42426.812500004235</c:v>
                </c:pt>
                <c:pt idx="6886">
                  <c:v>42426.83333333757</c:v>
                </c:pt>
                <c:pt idx="6887">
                  <c:v>42426.854166670906</c:v>
                </c:pt>
                <c:pt idx="6888">
                  <c:v>42426.875000004242</c:v>
                </c:pt>
                <c:pt idx="6889">
                  <c:v>42426.895833337578</c:v>
                </c:pt>
                <c:pt idx="6890">
                  <c:v>42426.916666670913</c:v>
                </c:pt>
                <c:pt idx="6891">
                  <c:v>42426.937500004249</c:v>
                </c:pt>
                <c:pt idx="6892">
                  <c:v>42426.958333337585</c:v>
                </c:pt>
                <c:pt idx="6893">
                  <c:v>42426.979166670921</c:v>
                </c:pt>
                <c:pt idx="6894">
                  <c:v>42427.000000004256</c:v>
                </c:pt>
                <c:pt idx="6895">
                  <c:v>42427.020833337592</c:v>
                </c:pt>
                <c:pt idx="6896">
                  <c:v>42427.041666670928</c:v>
                </c:pt>
                <c:pt idx="6897">
                  <c:v>42427.062500004264</c:v>
                </c:pt>
                <c:pt idx="6898">
                  <c:v>42427.083333337599</c:v>
                </c:pt>
                <c:pt idx="6899">
                  <c:v>42427.104166670935</c:v>
                </c:pt>
                <c:pt idx="6900">
                  <c:v>42427.125000004271</c:v>
                </c:pt>
                <c:pt idx="6901">
                  <c:v>42427.145833337607</c:v>
                </c:pt>
                <c:pt idx="6902">
                  <c:v>42427.166666670943</c:v>
                </c:pt>
                <c:pt idx="6903">
                  <c:v>42427.187500004278</c:v>
                </c:pt>
                <c:pt idx="6904">
                  <c:v>42427.208333337614</c:v>
                </c:pt>
                <c:pt idx="6905">
                  <c:v>42427.22916667095</c:v>
                </c:pt>
                <c:pt idx="6906">
                  <c:v>42427.250000004286</c:v>
                </c:pt>
                <c:pt idx="6907">
                  <c:v>42427.270833337621</c:v>
                </c:pt>
                <c:pt idx="6908">
                  <c:v>42427.291666670957</c:v>
                </c:pt>
                <c:pt idx="6909">
                  <c:v>42427.312500004293</c:v>
                </c:pt>
                <c:pt idx="6910">
                  <c:v>42427.333333337629</c:v>
                </c:pt>
                <c:pt idx="6911">
                  <c:v>42427.354166670964</c:v>
                </c:pt>
                <c:pt idx="6912">
                  <c:v>42427.3750000043</c:v>
                </c:pt>
                <c:pt idx="6913">
                  <c:v>42427.395833337636</c:v>
                </c:pt>
                <c:pt idx="6914">
                  <c:v>42427.416666670972</c:v>
                </c:pt>
                <c:pt idx="6915">
                  <c:v>42427.437500004307</c:v>
                </c:pt>
                <c:pt idx="6916">
                  <c:v>42427.458333337643</c:v>
                </c:pt>
                <c:pt idx="6917">
                  <c:v>42427.479166670979</c:v>
                </c:pt>
                <c:pt idx="6918">
                  <c:v>42427.500000004315</c:v>
                </c:pt>
                <c:pt idx="6919">
                  <c:v>42427.52083333765</c:v>
                </c:pt>
                <c:pt idx="6920">
                  <c:v>42427.541666670986</c:v>
                </c:pt>
                <c:pt idx="6921">
                  <c:v>42427.562500004322</c:v>
                </c:pt>
                <c:pt idx="6922">
                  <c:v>42427.583333337658</c:v>
                </c:pt>
                <c:pt idx="6923">
                  <c:v>42427.604166670993</c:v>
                </c:pt>
                <c:pt idx="6924">
                  <c:v>42427.625000004329</c:v>
                </c:pt>
                <c:pt idx="6925">
                  <c:v>42427.645833337665</c:v>
                </c:pt>
                <c:pt idx="6926">
                  <c:v>42427.666666671001</c:v>
                </c:pt>
                <c:pt idx="6927">
                  <c:v>42427.687500004336</c:v>
                </c:pt>
                <c:pt idx="6928">
                  <c:v>42427.708333337672</c:v>
                </c:pt>
                <c:pt idx="6929">
                  <c:v>42427.729166671008</c:v>
                </c:pt>
                <c:pt idx="6930">
                  <c:v>42427.750000004344</c:v>
                </c:pt>
                <c:pt idx="6931">
                  <c:v>42427.77083333768</c:v>
                </c:pt>
                <c:pt idx="6932">
                  <c:v>42427.791666671015</c:v>
                </c:pt>
                <c:pt idx="6933">
                  <c:v>42427.812500004351</c:v>
                </c:pt>
                <c:pt idx="6934">
                  <c:v>42427.833333337687</c:v>
                </c:pt>
                <c:pt idx="6935">
                  <c:v>42427.854166671023</c:v>
                </c:pt>
                <c:pt idx="6936">
                  <c:v>42427.875000004358</c:v>
                </c:pt>
                <c:pt idx="6937">
                  <c:v>42427.895833337694</c:v>
                </c:pt>
                <c:pt idx="6938">
                  <c:v>42427.91666667103</c:v>
                </c:pt>
                <c:pt idx="6939">
                  <c:v>42427.937500004366</c:v>
                </c:pt>
                <c:pt idx="6940">
                  <c:v>42427.958333337701</c:v>
                </c:pt>
                <c:pt idx="6941">
                  <c:v>42427.979166671037</c:v>
                </c:pt>
                <c:pt idx="6942">
                  <c:v>42428.000000004373</c:v>
                </c:pt>
                <c:pt idx="6943">
                  <c:v>42428.020833337709</c:v>
                </c:pt>
                <c:pt idx="6944">
                  <c:v>42428.041666671044</c:v>
                </c:pt>
                <c:pt idx="6945">
                  <c:v>42428.06250000438</c:v>
                </c:pt>
                <c:pt idx="6946">
                  <c:v>42428.083333337716</c:v>
                </c:pt>
                <c:pt idx="6947">
                  <c:v>42428.104166671052</c:v>
                </c:pt>
                <c:pt idx="6948">
                  <c:v>42428.125000004387</c:v>
                </c:pt>
                <c:pt idx="6949">
                  <c:v>42428.145833337723</c:v>
                </c:pt>
                <c:pt idx="6950">
                  <c:v>42428.166666671059</c:v>
                </c:pt>
                <c:pt idx="6951">
                  <c:v>42428.187500004395</c:v>
                </c:pt>
                <c:pt idx="6952">
                  <c:v>42428.20833333773</c:v>
                </c:pt>
                <c:pt idx="6953">
                  <c:v>42428.229166671066</c:v>
                </c:pt>
                <c:pt idx="6954">
                  <c:v>42428.250000004402</c:v>
                </c:pt>
                <c:pt idx="6955">
                  <c:v>42428.270833337738</c:v>
                </c:pt>
                <c:pt idx="6956">
                  <c:v>42428.291666671073</c:v>
                </c:pt>
                <c:pt idx="6957">
                  <c:v>42428.312500004409</c:v>
                </c:pt>
                <c:pt idx="6958">
                  <c:v>42428.333333337745</c:v>
                </c:pt>
                <c:pt idx="6959">
                  <c:v>42428.354166671081</c:v>
                </c:pt>
                <c:pt idx="6960">
                  <c:v>42428.375000004417</c:v>
                </c:pt>
                <c:pt idx="6961">
                  <c:v>42428.395833337752</c:v>
                </c:pt>
                <c:pt idx="6962">
                  <c:v>42428.416666671088</c:v>
                </c:pt>
                <c:pt idx="6963">
                  <c:v>42428.437500004424</c:v>
                </c:pt>
                <c:pt idx="6964">
                  <c:v>42428.45833333776</c:v>
                </c:pt>
                <c:pt idx="6965">
                  <c:v>42428.479166671095</c:v>
                </c:pt>
                <c:pt idx="6966">
                  <c:v>42428.500000004431</c:v>
                </c:pt>
                <c:pt idx="6967">
                  <c:v>42428.520833337767</c:v>
                </c:pt>
                <c:pt idx="6968">
                  <c:v>42428.541666671103</c:v>
                </c:pt>
                <c:pt idx="6969">
                  <c:v>42428.562500004438</c:v>
                </c:pt>
                <c:pt idx="6970">
                  <c:v>42428.583333337774</c:v>
                </c:pt>
                <c:pt idx="6971">
                  <c:v>42428.60416667111</c:v>
                </c:pt>
                <c:pt idx="6972">
                  <c:v>42428.625000004446</c:v>
                </c:pt>
                <c:pt idx="6973">
                  <c:v>42428.645833337781</c:v>
                </c:pt>
                <c:pt idx="6974">
                  <c:v>42428.666666671117</c:v>
                </c:pt>
                <c:pt idx="6975">
                  <c:v>42428.687500004453</c:v>
                </c:pt>
                <c:pt idx="6976">
                  <c:v>42428.708333337789</c:v>
                </c:pt>
                <c:pt idx="6977">
                  <c:v>42428.729166671124</c:v>
                </c:pt>
                <c:pt idx="6978">
                  <c:v>42428.75000000446</c:v>
                </c:pt>
                <c:pt idx="6979">
                  <c:v>42428.770833337796</c:v>
                </c:pt>
                <c:pt idx="6980">
                  <c:v>42428.791666671132</c:v>
                </c:pt>
                <c:pt idx="6981">
                  <c:v>42428.812500004467</c:v>
                </c:pt>
                <c:pt idx="6982">
                  <c:v>42428.833333337803</c:v>
                </c:pt>
                <c:pt idx="6983">
                  <c:v>42428.854166671139</c:v>
                </c:pt>
                <c:pt idx="6984">
                  <c:v>42428.875000004475</c:v>
                </c:pt>
                <c:pt idx="6985">
                  <c:v>42428.89583333781</c:v>
                </c:pt>
                <c:pt idx="6986">
                  <c:v>42428.916666671146</c:v>
                </c:pt>
                <c:pt idx="6987">
                  <c:v>42428.937500004482</c:v>
                </c:pt>
                <c:pt idx="6988">
                  <c:v>42428.958333337818</c:v>
                </c:pt>
                <c:pt idx="6989">
                  <c:v>42428.979166671154</c:v>
                </c:pt>
                <c:pt idx="6990">
                  <c:v>42429.000000004489</c:v>
                </c:pt>
                <c:pt idx="6991">
                  <c:v>42429.020833337825</c:v>
                </c:pt>
                <c:pt idx="6992">
                  <c:v>42429.041666671161</c:v>
                </c:pt>
                <c:pt idx="6993">
                  <c:v>42429.062500004497</c:v>
                </c:pt>
                <c:pt idx="6994">
                  <c:v>42429.083333337832</c:v>
                </c:pt>
                <c:pt idx="6995">
                  <c:v>42429.104166671168</c:v>
                </c:pt>
                <c:pt idx="6996">
                  <c:v>42429.125000004504</c:v>
                </c:pt>
                <c:pt idx="6997">
                  <c:v>42429.14583333784</c:v>
                </c:pt>
                <c:pt idx="6998">
                  <c:v>42429.166666671175</c:v>
                </c:pt>
                <c:pt idx="6999">
                  <c:v>42429.187500004511</c:v>
                </c:pt>
                <c:pt idx="7000">
                  <c:v>42429.208333337847</c:v>
                </c:pt>
                <c:pt idx="7001">
                  <c:v>42429.229166671183</c:v>
                </c:pt>
                <c:pt idx="7002">
                  <c:v>42429.250000004518</c:v>
                </c:pt>
                <c:pt idx="7003">
                  <c:v>42429.270833337854</c:v>
                </c:pt>
                <c:pt idx="7004">
                  <c:v>42429.29166667119</c:v>
                </c:pt>
                <c:pt idx="7005">
                  <c:v>42429.312500004526</c:v>
                </c:pt>
                <c:pt idx="7006">
                  <c:v>42429.333333337861</c:v>
                </c:pt>
                <c:pt idx="7007">
                  <c:v>42429.354166671197</c:v>
                </c:pt>
                <c:pt idx="7008">
                  <c:v>42429.375000004533</c:v>
                </c:pt>
                <c:pt idx="7009">
                  <c:v>42429.395833337869</c:v>
                </c:pt>
                <c:pt idx="7010">
                  <c:v>42429.416666671204</c:v>
                </c:pt>
                <c:pt idx="7011">
                  <c:v>42429.43750000454</c:v>
                </c:pt>
                <c:pt idx="7012">
                  <c:v>42429.458333337876</c:v>
                </c:pt>
                <c:pt idx="7013">
                  <c:v>42429.479166671212</c:v>
                </c:pt>
                <c:pt idx="7014">
                  <c:v>42429.500000004547</c:v>
                </c:pt>
                <c:pt idx="7015">
                  <c:v>42429.520833337883</c:v>
                </c:pt>
                <c:pt idx="7016">
                  <c:v>42429.541666671219</c:v>
                </c:pt>
                <c:pt idx="7017">
                  <c:v>42429.562500004555</c:v>
                </c:pt>
                <c:pt idx="7018">
                  <c:v>42429.583333337891</c:v>
                </c:pt>
                <c:pt idx="7019">
                  <c:v>42429.604166671226</c:v>
                </c:pt>
                <c:pt idx="7020">
                  <c:v>42429.625000004562</c:v>
                </c:pt>
                <c:pt idx="7021">
                  <c:v>42429.645833337898</c:v>
                </c:pt>
                <c:pt idx="7022">
                  <c:v>42429.666666671234</c:v>
                </c:pt>
                <c:pt idx="7023">
                  <c:v>42429.687500004569</c:v>
                </c:pt>
                <c:pt idx="7024">
                  <c:v>42429.708333337905</c:v>
                </c:pt>
                <c:pt idx="7025">
                  <c:v>42429.729166671241</c:v>
                </c:pt>
                <c:pt idx="7026">
                  <c:v>42429.750000004577</c:v>
                </c:pt>
                <c:pt idx="7027">
                  <c:v>42429.770833337912</c:v>
                </c:pt>
                <c:pt idx="7028">
                  <c:v>42429.791666671248</c:v>
                </c:pt>
                <c:pt idx="7029">
                  <c:v>42429.812500004584</c:v>
                </c:pt>
                <c:pt idx="7030">
                  <c:v>42429.83333333792</c:v>
                </c:pt>
                <c:pt idx="7031">
                  <c:v>42429.854166671255</c:v>
                </c:pt>
                <c:pt idx="7032">
                  <c:v>42429.875000004591</c:v>
                </c:pt>
                <c:pt idx="7033">
                  <c:v>42429.895833337927</c:v>
                </c:pt>
                <c:pt idx="7034">
                  <c:v>42429.916666671263</c:v>
                </c:pt>
                <c:pt idx="7035">
                  <c:v>42429.937500004598</c:v>
                </c:pt>
                <c:pt idx="7036">
                  <c:v>42429.958333337934</c:v>
                </c:pt>
                <c:pt idx="7037">
                  <c:v>42429.97916667127</c:v>
                </c:pt>
                <c:pt idx="7038">
                  <c:v>42430.000000004606</c:v>
                </c:pt>
                <c:pt idx="7039">
                  <c:v>42430.020833337941</c:v>
                </c:pt>
                <c:pt idx="7040">
                  <c:v>42430.041666671277</c:v>
                </c:pt>
                <c:pt idx="7041">
                  <c:v>42430.062500004613</c:v>
                </c:pt>
                <c:pt idx="7042">
                  <c:v>42430.083333337949</c:v>
                </c:pt>
                <c:pt idx="7043">
                  <c:v>42430.104166671284</c:v>
                </c:pt>
                <c:pt idx="7044">
                  <c:v>42430.12500000462</c:v>
                </c:pt>
                <c:pt idx="7045">
                  <c:v>42430.145833337956</c:v>
                </c:pt>
                <c:pt idx="7046">
                  <c:v>42430.166666671292</c:v>
                </c:pt>
                <c:pt idx="7047">
                  <c:v>42430.187500004628</c:v>
                </c:pt>
                <c:pt idx="7048">
                  <c:v>42430.208333337963</c:v>
                </c:pt>
                <c:pt idx="7049">
                  <c:v>42430.229166671299</c:v>
                </c:pt>
                <c:pt idx="7050">
                  <c:v>42430.250000004635</c:v>
                </c:pt>
                <c:pt idx="7051">
                  <c:v>42430.270833337971</c:v>
                </c:pt>
                <c:pt idx="7052">
                  <c:v>42430.291666671306</c:v>
                </c:pt>
                <c:pt idx="7053">
                  <c:v>42430.312500004642</c:v>
                </c:pt>
                <c:pt idx="7054">
                  <c:v>42430.333333337978</c:v>
                </c:pt>
                <c:pt idx="7055">
                  <c:v>42430.354166671314</c:v>
                </c:pt>
                <c:pt idx="7056">
                  <c:v>42430.375000004649</c:v>
                </c:pt>
                <c:pt idx="7057">
                  <c:v>42430.395833337985</c:v>
                </c:pt>
                <c:pt idx="7058">
                  <c:v>42430.416666671321</c:v>
                </c:pt>
                <c:pt idx="7059">
                  <c:v>42430.437500004657</c:v>
                </c:pt>
                <c:pt idx="7060">
                  <c:v>42430.458333337992</c:v>
                </c:pt>
                <c:pt idx="7061">
                  <c:v>42430.479166671328</c:v>
                </c:pt>
                <c:pt idx="7062">
                  <c:v>42430.500000004664</c:v>
                </c:pt>
                <c:pt idx="7063">
                  <c:v>42430.520833338</c:v>
                </c:pt>
                <c:pt idx="7064">
                  <c:v>42430.541666671335</c:v>
                </c:pt>
                <c:pt idx="7065">
                  <c:v>42430.562500004671</c:v>
                </c:pt>
                <c:pt idx="7066">
                  <c:v>42430.583333338007</c:v>
                </c:pt>
                <c:pt idx="7067">
                  <c:v>42430.604166671343</c:v>
                </c:pt>
                <c:pt idx="7068">
                  <c:v>42430.625000004678</c:v>
                </c:pt>
                <c:pt idx="7069">
                  <c:v>42430.645833338014</c:v>
                </c:pt>
                <c:pt idx="7070">
                  <c:v>42430.66666667135</c:v>
                </c:pt>
                <c:pt idx="7071">
                  <c:v>42430.687500004686</c:v>
                </c:pt>
                <c:pt idx="7072">
                  <c:v>42430.708333338021</c:v>
                </c:pt>
                <c:pt idx="7073">
                  <c:v>42430.729166671357</c:v>
                </c:pt>
                <c:pt idx="7074">
                  <c:v>42430.750000004693</c:v>
                </c:pt>
                <c:pt idx="7075">
                  <c:v>42430.770833338029</c:v>
                </c:pt>
                <c:pt idx="7076">
                  <c:v>42430.791666671365</c:v>
                </c:pt>
                <c:pt idx="7077">
                  <c:v>42430.8125000047</c:v>
                </c:pt>
                <c:pt idx="7078">
                  <c:v>42430.833333338036</c:v>
                </c:pt>
                <c:pt idx="7079">
                  <c:v>42430.854166671372</c:v>
                </c:pt>
                <c:pt idx="7080">
                  <c:v>42430.875000004708</c:v>
                </c:pt>
                <c:pt idx="7081">
                  <c:v>42430.895833338043</c:v>
                </c:pt>
                <c:pt idx="7082">
                  <c:v>42430.916666671379</c:v>
                </c:pt>
                <c:pt idx="7083">
                  <c:v>42430.937500004715</c:v>
                </c:pt>
                <c:pt idx="7084">
                  <c:v>42430.958333338051</c:v>
                </c:pt>
                <c:pt idx="7085">
                  <c:v>42430.979166671386</c:v>
                </c:pt>
                <c:pt idx="7086">
                  <c:v>42431.000000004722</c:v>
                </c:pt>
                <c:pt idx="7087">
                  <c:v>42431.020833338058</c:v>
                </c:pt>
                <c:pt idx="7088">
                  <c:v>42431.041666671394</c:v>
                </c:pt>
                <c:pt idx="7089">
                  <c:v>42431.062500004729</c:v>
                </c:pt>
                <c:pt idx="7090">
                  <c:v>42431.083333338065</c:v>
                </c:pt>
                <c:pt idx="7091">
                  <c:v>42431.104166671401</c:v>
                </c:pt>
                <c:pt idx="7092">
                  <c:v>42431.125000004737</c:v>
                </c:pt>
                <c:pt idx="7093">
                  <c:v>42431.145833338072</c:v>
                </c:pt>
                <c:pt idx="7094">
                  <c:v>42431.166666671408</c:v>
                </c:pt>
                <c:pt idx="7095">
                  <c:v>42431.187500004744</c:v>
                </c:pt>
                <c:pt idx="7096">
                  <c:v>42431.20833333808</c:v>
                </c:pt>
                <c:pt idx="7097">
                  <c:v>42431.229166671415</c:v>
                </c:pt>
                <c:pt idx="7098">
                  <c:v>42431.250000004751</c:v>
                </c:pt>
                <c:pt idx="7099">
                  <c:v>42431.270833338087</c:v>
                </c:pt>
                <c:pt idx="7100">
                  <c:v>42431.291666671423</c:v>
                </c:pt>
                <c:pt idx="7101">
                  <c:v>42431.312500004758</c:v>
                </c:pt>
                <c:pt idx="7102">
                  <c:v>42431.333333338094</c:v>
                </c:pt>
                <c:pt idx="7103">
                  <c:v>42431.35416667143</c:v>
                </c:pt>
                <c:pt idx="7104">
                  <c:v>42431.375000004766</c:v>
                </c:pt>
                <c:pt idx="7105">
                  <c:v>42431.395833338102</c:v>
                </c:pt>
                <c:pt idx="7106">
                  <c:v>42431.416666671437</c:v>
                </c:pt>
                <c:pt idx="7107">
                  <c:v>42431.437500004773</c:v>
                </c:pt>
                <c:pt idx="7108">
                  <c:v>42431.458333338109</c:v>
                </c:pt>
                <c:pt idx="7109">
                  <c:v>42431.479166671445</c:v>
                </c:pt>
                <c:pt idx="7110">
                  <c:v>42431.50000000478</c:v>
                </c:pt>
                <c:pt idx="7111">
                  <c:v>42431.520833338116</c:v>
                </c:pt>
                <c:pt idx="7112">
                  <c:v>42431.541666671452</c:v>
                </c:pt>
                <c:pt idx="7113">
                  <c:v>42431.562500004788</c:v>
                </c:pt>
                <c:pt idx="7114">
                  <c:v>42431.583333338123</c:v>
                </c:pt>
                <c:pt idx="7115">
                  <c:v>42431.604166671459</c:v>
                </c:pt>
                <c:pt idx="7116">
                  <c:v>42431.625000004795</c:v>
                </c:pt>
                <c:pt idx="7117">
                  <c:v>42431.645833338131</c:v>
                </c:pt>
                <c:pt idx="7118">
                  <c:v>42431.666666671466</c:v>
                </c:pt>
                <c:pt idx="7119">
                  <c:v>42431.687500004802</c:v>
                </c:pt>
                <c:pt idx="7120">
                  <c:v>42431.708333338138</c:v>
                </c:pt>
                <c:pt idx="7121">
                  <c:v>42431.729166671474</c:v>
                </c:pt>
                <c:pt idx="7122">
                  <c:v>42431.750000004809</c:v>
                </c:pt>
                <c:pt idx="7123">
                  <c:v>42431.770833338145</c:v>
                </c:pt>
                <c:pt idx="7124">
                  <c:v>42431.791666671481</c:v>
                </c:pt>
                <c:pt idx="7125">
                  <c:v>42431.812500004817</c:v>
                </c:pt>
                <c:pt idx="7126">
                  <c:v>42431.833333338152</c:v>
                </c:pt>
                <c:pt idx="7127">
                  <c:v>42431.854166671488</c:v>
                </c:pt>
                <c:pt idx="7128">
                  <c:v>42431.875000004824</c:v>
                </c:pt>
                <c:pt idx="7129">
                  <c:v>42431.89583333816</c:v>
                </c:pt>
                <c:pt idx="7130">
                  <c:v>42431.916666671495</c:v>
                </c:pt>
                <c:pt idx="7131">
                  <c:v>42431.937500004831</c:v>
                </c:pt>
                <c:pt idx="7132">
                  <c:v>42431.958333338167</c:v>
                </c:pt>
                <c:pt idx="7133">
                  <c:v>42431.979166671503</c:v>
                </c:pt>
                <c:pt idx="7134">
                  <c:v>42432.000000004839</c:v>
                </c:pt>
                <c:pt idx="7135">
                  <c:v>42432.020833338174</c:v>
                </c:pt>
                <c:pt idx="7136">
                  <c:v>42432.04166667151</c:v>
                </c:pt>
                <c:pt idx="7137">
                  <c:v>42432.062500004846</c:v>
                </c:pt>
                <c:pt idx="7138">
                  <c:v>42432.083333338182</c:v>
                </c:pt>
                <c:pt idx="7139">
                  <c:v>42432.104166671517</c:v>
                </c:pt>
                <c:pt idx="7140">
                  <c:v>42432.125000004853</c:v>
                </c:pt>
                <c:pt idx="7141">
                  <c:v>42432.145833338189</c:v>
                </c:pt>
                <c:pt idx="7142">
                  <c:v>42432.166666671525</c:v>
                </c:pt>
                <c:pt idx="7143">
                  <c:v>42432.18750000486</c:v>
                </c:pt>
                <c:pt idx="7144">
                  <c:v>42432.208333338196</c:v>
                </c:pt>
                <c:pt idx="7145">
                  <c:v>42432.229166671532</c:v>
                </c:pt>
                <c:pt idx="7146">
                  <c:v>42432.250000004868</c:v>
                </c:pt>
                <c:pt idx="7147">
                  <c:v>42432.270833338203</c:v>
                </c:pt>
                <c:pt idx="7148">
                  <c:v>42432.291666671539</c:v>
                </c:pt>
                <c:pt idx="7149">
                  <c:v>42432.312500004875</c:v>
                </c:pt>
                <c:pt idx="7150">
                  <c:v>42432.333333338211</c:v>
                </c:pt>
                <c:pt idx="7151">
                  <c:v>42432.354166671546</c:v>
                </c:pt>
                <c:pt idx="7152">
                  <c:v>42432.375000004882</c:v>
                </c:pt>
                <c:pt idx="7153">
                  <c:v>42432.395833338218</c:v>
                </c:pt>
                <c:pt idx="7154">
                  <c:v>42432.416666671554</c:v>
                </c:pt>
                <c:pt idx="7155">
                  <c:v>42432.437500004889</c:v>
                </c:pt>
                <c:pt idx="7156">
                  <c:v>42432.458333338225</c:v>
                </c:pt>
                <c:pt idx="7157">
                  <c:v>42432.479166671561</c:v>
                </c:pt>
                <c:pt idx="7158">
                  <c:v>42432.500000004897</c:v>
                </c:pt>
                <c:pt idx="7159">
                  <c:v>42432.520833338232</c:v>
                </c:pt>
                <c:pt idx="7160">
                  <c:v>42432.541666671568</c:v>
                </c:pt>
                <c:pt idx="7161">
                  <c:v>42432.562500004904</c:v>
                </c:pt>
                <c:pt idx="7162">
                  <c:v>42432.58333333824</c:v>
                </c:pt>
                <c:pt idx="7163">
                  <c:v>42432.604166671576</c:v>
                </c:pt>
                <c:pt idx="7164">
                  <c:v>42432.625000004911</c:v>
                </c:pt>
                <c:pt idx="7165">
                  <c:v>42432.645833338247</c:v>
                </c:pt>
                <c:pt idx="7166">
                  <c:v>42432.666666671583</c:v>
                </c:pt>
                <c:pt idx="7167">
                  <c:v>42432.687500004919</c:v>
                </c:pt>
                <c:pt idx="7168">
                  <c:v>42432.708333338254</c:v>
                </c:pt>
                <c:pt idx="7169">
                  <c:v>42432.72916667159</c:v>
                </c:pt>
                <c:pt idx="7170">
                  <c:v>42432.750000004926</c:v>
                </c:pt>
                <c:pt idx="7171">
                  <c:v>42432.770833338262</c:v>
                </c:pt>
                <c:pt idx="7172">
                  <c:v>42432.791666671597</c:v>
                </c:pt>
                <c:pt idx="7173">
                  <c:v>42432.812500004933</c:v>
                </c:pt>
                <c:pt idx="7174">
                  <c:v>42432.833333338269</c:v>
                </c:pt>
                <c:pt idx="7175">
                  <c:v>42432.854166671605</c:v>
                </c:pt>
                <c:pt idx="7176">
                  <c:v>42432.87500000494</c:v>
                </c:pt>
                <c:pt idx="7177">
                  <c:v>42432.895833338276</c:v>
                </c:pt>
                <c:pt idx="7178">
                  <c:v>42432.916666671612</c:v>
                </c:pt>
                <c:pt idx="7179">
                  <c:v>42432.937500004948</c:v>
                </c:pt>
                <c:pt idx="7180">
                  <c:v>42432.958333338283</c:v>
                </c:pt>
                <c:pt idx="7181">
                  <c:v>42432.979166671619</c:v>
                </c:pt>
                <c:pt idx="7182">
                  <c:v>42433.000000004955</c:v>
                </c:pt>
                <c:pt idx="7183">
                  <c:v>42433.020833338291</c:v>
                </c:pt>
                <c:pt idx="7184">
                  <c:v>42433.041666671626</c:v>
                </c:pt>
                <c:pt idx="7185">
                  <c:v>42433.062500004962</c:v>
                </c:pt>
                <c:pt idx="7186">
                  <c:v>42433.083333338298</c:v>
                </c:pt>
                <c:pt idx="7187">
                  <c:v>42433.104166671634</c:v>
                </c:pt>
                <c:pt idx="7188">
                  <c:v>42433.125000004969</c:v>
                </c:pt>
                <c:pt idx="7189">
                  <c:v>42433.145833338305</c:v>
                </c:pt>
                <c:pt idx="7190">
                  <c:v>42433.166666671641</c:v>
                </c:pt>
                <c:pt idx="7191">
                  <c:v>42433.187500004977</c:v>
                </c:pt>
                <c:pt idx="7192">
                  <c:v>42433.208333338313</c:v>
                </c:pt>
                <c:pt idx="7193">
                  <c:v>42433.229166671648</c:v>
                </c:pt>
                <c:pt idx="7194">
                  <c:v>42433.250000004984</c:v>
                </c:pt>
                <c:pt idx="7195">
                  <c:v>42433.27083333832</c:v>
                </c:pt>
                <c:pt idx="7196">
                  <c:v>42433.291666671656</c:v>
                </c:pt>
                <c:pt idx="7197">
                  <c:v>42433.312500004991</c:v>
                </c:pt>
                <c:pt idx="7198">
                  <c:v>42433.333333338327</c:v>
                </c:pt>
                <c:pt idx="7199">
                  <c:v>42433.354166671663</c:v>
                </c:pt>
                <c:pt idx="7200">
                  <c:v>42433.375000004999</c:v>
                </c:pt>
                <c:pt idx="7201">
                  <c:v>42433.395833338334</c:v>
                </c:pt>
                <c:pt idx="7202">
                  <c:v>42433.41666667167</c:v>
                </c:pt>
                <c:pt idx="7203">
                  <c:v>42433.437500005006</c:v>
                </c:pt>
                <c:pt idx="7204">
                  <c:v>42433.458333338342</c:v>
                </c:pt>
                <c:pt idx="7205">
                  <c:v>42433.479166671677</c:v>
                </c:pt>
                <c:pt idx="7206">
                  <c:v>42433.500000005013</c:v>
                </c:pt>
                <c:pt idx="7207">
                  <c:v>42433.520833338349</c:v>
                </c:pt>
                <c:pt idx="7208">
                  <c:v>42433.541666671685</c:v>
                </c:pt>
                <c:pt idx="7209">
                  <c:v>42433.56250000502</c:v>
                </c:pt>
                <c:pt idx="7210">
                  <c:v>42433.583333338356</c:v>
                </c:pt>
                <c:pt idx="7211">
                  <c:v>42433.604166671692</c:v>
                </c:pt>
                <c:pt idx="7212">
                  <c:v>42433.625000005028</c:v>
                </c:pt>
                <c:pt idx="7213">
                  <c:v>42433.645833338363</c:v>
                </c:pt>
                <c:pt idx="7214">
                  <c:v>42433.666666671699</c:v>
                </c:pt>
                <c:pt idx="7215">
                  <c:v>42433.687500005035</c:v>
                </c:pt>
                <c:pt idx="7216">
                  <c:v>42433.708333338371</c:v>
                </c:pt>
                <c:pt idx="7217">
                  <c:v>42433.729166671706</c:v>
                </c:pt>
                <c:pt idx="7218">
                  <c:v>42433.750000005042</c:v>
                </c:pt>
                <c:pt idx="7219">
                  <c:v>42433.770833338378</c:v>
                </c:pt>
                <c:pt idx="7220">
                  <c:v>42433.791666671714</c:v>
                </c:pt>
                <c:pt idx="7221">
                  <c:v>42433.81250000505</c:v>
                </c:pt>
                <c:pt idx="7222">
                  <c:v>42433.833333338385</c:v>
                </c:pt>
                <c:pt idx="7223">
                  <c:v>42433.854166671721</c:v>
                </c:pt>
                <c:pt idx="7224">
                  <c:v>42433.875000005057</c:v>
                </c:pt>
                <c:pt idx="7225">
                  <c:v>42433.895833338393</c:v>
                </c:pt>
                <c:pt idx="7226">
                  <c:v>42433.916666671728</c:v>
                </c:pt>
                <c:pt idx="7227">
                  <c:v>42433.937500005064</c:v>
                </c:pt>
                <c:pt idx="7228">
                  <c:v>42433.9583333384</c:v>
                </c:pt>
                <c:pt idx="7229">
                  <c:v>42433.979166671736</c:v>
                </c:pt>
                <c:pt idx="7230">
                  <c:v>42434.000000005071</c:v>
                </c:pt>
                <c:pt idx="7231">
                  <c:v>42434.020833338407</c:v>
                </c:pt>
                <c:pt idx="7232">
                  <c:v>42434.041666671743</c:v>
                </c:pt>
                <c:pt idx="7233">
                  <c:v>42434.062500005079</c:v>
                </c:pt>
                <c:pt idx="7234">
                  <c:v>42434.083333338414</c:v>
                </c:pt>
                <c:pt idx="7235">
                  <c:v>42434.10416667175</c:v>
                </c:pt>
                <c:pt idx="7236">
                  <c:v>42434.125000005086</c:v>
                </c:pt>
                <c:pt idx="7237">
                  <c:v>42434.145833338422</c:v>
                </c:pt>
                <c:pt idx="7238">
                  <c:v>42434.166666671757</c:v>
                </c:pt>
                <c:pt idx="7239">
                  <c:v>42434.187500005093</c:v>
                </c:pt>
                <c:pt idx="7240">
                  <c:v>42434.208333338429</c:v>
                </c:pt>
                <c:pt idx="7241">
                  <c:v>42434.229166671765</c:v>
                </c:pt>
                <c:pt idx="7242">
                  <c:v>42434.2500000051</c:v>
                </c:pt>
                <c:pt idx="7243">
                  <c:v>42434.270833338436</c:v>
                </c:pt>
                <c:pt idx="7244">
                  <c:v>42434.291666671772</c:v>
                </c:pt>
                <c:pt idx="7245">
                  <c:v>42434.312500005108</c:v>
                </c:pt>
                <c:pt idx="7246">
                  <c:v>42434.333333338443</c:v>
                </c:pt>
                <c:pt idx="7247">
                  <c:v>42434.354166671779</c:v>
                </c:pt>
                <c:pt idx="7248">
                  <c:v>42434.375000005115</c:v>
                </c:pt>
                <c:pt idx="7249">
                  <c:v>42434.395833338451</c:v>
                </c:pt>
                <c:pt idx="7250">
                  <c:v>42434.416666671787</c:v>
                </c:pt>
                <c:pt idx="7251">
                  <c:v>42434.437500005122</c:v>
                </c:pt>
                <c:pt idx="7252">
                  <c:v>42434.458333338458</c:v>
                </c:pt>
                <c:pt idx="7253">
                  <c:v>42434.479166671794</c:v>
                </c:pt>
                <c:pt idx="7254">
                  <c:v>42434.50000000513</c:v>
                </c:pt>
                <c:pt idx="7255">
                  <c:v>42434.520833338465</c:v>
                </c:pt>
                <c:pt idx="7256">
                  <c:v>42434.541666671801</c:v>
                </c:pt>
                <c:pt idx="7257">
                  <c:v>42434.562500005137</c:v>
                </c:pt>
                <c:pt idx="7258">
                  <c:v>42434.583333338473</c:v>
                </c:pt>
                <c:pt idx="7259">
                  <c:v>42434.604166671808</c:v>
                </c:pt>
                <c:pt idx="7260">
                  <c:v>42434.625000005144</c:v>
                </c:pt>
                <c:pt idx="7261">
                  <c:v>42434.64583333848</c:v>
                </c:pt>
                <c:pt idx="7262">
                  <c:v>42434.666666671816</c:v>
                </c:pt>
                <c:pt idx="7263">
                  <c:v>42434.687500005151</c:v>
                </c:pt>
                <c:pt idx="7264">
                  <c:v>42434.708333338487</c:v>
                </c:pt>
                <c:pt idx="7265">
                  <c:v>42434.729166671823</c:v>
                </c:pt>
                <c:pt idx="7266">
                  <c:v>42434.750000005159</c:v>
                </c:pt>
                <c:pt idx="7267">
                  <c:v>42434.770833338494</c:v>
                </c:pt>
                <c:pt idx="7268">
                  <c:v>42434.79166667183</c:v>
                </c:pt>
                <c:pt idx="7269">
                  <c:v>42434.812500005166</c:v>
                </c:pt>
                <c:pt idx="7270">
                  <c:v>42434.833333338502</c:v>
                </c:pt>
                <c:pt idx="7271">
                  <c:v>42434.854166671837</c:v>
                </c:pt>
                <c:pt idx="7272">
                  <c:v>42434.875000005173</c:v>
                </c:pt>
                <c:pt idx="7273">
                  <c:v>42434.895833338509</c:v>
                </c:pt>
                <c:pt idx="7274">
                  <c:v>42434.916666671845</c:v>
                </c:pt>
                <c:pt idx="7275">
                  <c:v>42434.93750000518</c:v>
                </c:pt>
                <c:pt idx="7276">
                  <c:v>42434.958333338516</c:v>
                </c:pt>
                <c:pt idx="7277">
                  <c:v>42434.979166671852</c:v>
                </c:pt>
                <c:pt idx="7278">
                  <c:v>42435.000000005188</c:v>
                </c:pt>
                <c:pt idx="7279">
                  <c:v>42435.020833338524</c:v>
                </c:pt>
                <c:pt idx="7280">
                  <c:v>42435.041666671859</c:v>
                </c:pt>
                <c:pt idx="7281">
                  <c:v>42435.062500005195</c:v>
                </c:pt>
                <c:pt idx="7282">
                  <c:v>42435.083333338531</c:v>
                </c:pt>
                <c:pt idx="7283">
                  <c:v>42435.104166671867</c:v>
                </c:pt>
                <c:pt idx="7284">
                  <c:v>42435.125000005202</c:v>
                </c:pt>
                <c:pt idx="7285">
                  <c:v>42435.145833338538</c:v>
                </c:pt>
                <c:pt idx="7286">
                  <c:v>42435.166666671874</c:v>
                </c:pt>
                <c:pt idx="7287">
                  <c:v>42435.18750000521</c:v>
                </c:pt>
                <c:pt idx="7288">
                  <c:v>42435.208333338545</c:v>
                </c:pt>
                <c:pt idx="7289">
                  <c:v>42435.229166671881</c:v>
                </c:pt>
                <c:pt idx="7290">
                  <c:v>42435.250000005217</c:v>
                </c:pt>
                <c:pt idx="7291">
                  <c:v>42435.270833338553</c:v>
                </c:pt>
                <c:pt idx="7292">
                  <c:v>42435.291666671888</c:v>
                </c:pt>
                <c:pt idx="7293">
                  <c:v>42435.312500005224</c:v>
                </c:pt>
                <c:pt idx="7294">
                  <c:v>42435.33333333856</c:v>
                </c:pt>
                <c:pt idx="7295">
                  <c:v>42435.354166671896</c:v>
                </c:pt>
                <c:pt idx="7296">
                  <c:v>42435.375000005231</c:v>
                </c:pt>
                <c:pt idx="7297">
                  <c:v>42435.395833338567</c:v>
                </c:pt>
                <c:pt idx="7298">
                  <c:v>42435.416666671903</c:v>
                </c:pt>
                <c:pt idx="7299">
                  <c:v>42435.437500005239</c:v>
                </c:pt>
                <c:pt idx="7300">
                  <c:v>42435.458333338574</c:v>
                </c:pt>
                <c:pt idx="7301">
                  <c:v>42435.47916667191</c:v>
                </c:pt>
                <c:pt idx="7302">
                  <c:v>42435.500000005246</c:v>
                </c:pt>
                <c:pt idx="7303">
                  <c:v>42435.520833338582</c:v>
                </c:pt>
                <c:pt idx="7304">
                  <c:v>42435.541666671917</c:v>
                </c:pt>
                <c:pt idx="7305">
                  <c:v>42435.562500005253</c:v>
                </c:pt>
                <c:pt idx="7306">
                  <c:v>42435.583333338589</c:v>
                </c:pt>
                <c:pt idx="7307">
                  <c:v>42435.604166671925</c:v>
                </c:pt>
                <c:pt idx="7308">
                  <c:v>42435.625000005261</c:v>
                </c:pt>
                <c:pt idx="7309">
                  <c:v>42435.645833338596</c:v>
                </c:pt>
                <c:pt idx="7310">
                  <c:v>42435.666666671932</c:v>
                </c:pt>
                <c:pt idx="7311">
                  <c:v>42435.687500005268</c:v>
                </c:pt>
                <c:pt idx="7312">
                  <c:v>42435.708333338604</c:v>
                </c:pt>
                <c:pt idx="7313">
                  <c:v>42435.729166671939</c:v>
                </c:pt>
                <c:pt idx="7314">
                  <c:v>42435.750000005275</c:v>
                </c:pt>
                <c:pt idx="7315">
                  <c:v>42435.770833338611</c:v>
                </c:pt>
                <c:pt idx="7316">
                  <c:v>42435.791666671947</c:v>
                </c:pt>
                <c:pt idx="7317">
                  <c:v>42435.812500005282</c:v>
                </c:pt>
                <c:pt idx="7318">
                  <c:v>42435.833333338618</c:v>
                </c:pt>
                <c:pt idx="7319">
                  <c:v>42435.854166671954</c:v>
                </c:pt>
                <c:pt idx="7320">
                  <c:v>42435.87500000529</c:v>
                </c:pt>
                <c:pt idx="7321">
                  <c:v>42435.895833338625</c:v>
                </c:pt>
                <c:pt idx="7322">
                  <c:v>42435.916666671961</c:v>
                </c:pt>
                <c:pt idx="7323">
                  <c:v>42435.937500005297</c:v>
                </c:pt>
                <c:pt idx="7324">
                  <c:v>42435.958333338633</c:v>
                </c:pt>
                <c:pt idx="7325">
                  <c:v>42435.979166671968</c:v>
                </c:pt>
                <c:pt idx="7326">
                  <c:v>42436.000000005304</c:v>
                </c:pt>
                <c:pt idx="7327">
                  <c:v>42436.02083333864</c:v>
                </c:pt>
                <c:pt idx="7328">
                  <c:v>42436.041666671976</c:v>
                </c:pt>
                <c:pt idx="7329">
                  <c:v>42436.062500005311</c:v>
                </c:pt>
                <c:pt idx="7330">
                  <c:v>42436.083333338647</c:v>
                </c:pt>
                <c:pt idx="7331">
                  <c:v>42436.104166671983</c:v>
                </c:pt>
                <c:pt idx="7332">
                  <c:v>42436.125000005319</c:v>
                </c:pt>
                <c:pt idx="7333">
                  <c:v>42436.145833338654</c:v>
                </c:pt>
                <c:pt idx="7334">
                  <c:v>42436.16666667199</c:v>
                </c:pt>
                <c:pt idx="7335">
                  <c:v>42436.187500005326</c:v>
                </c:pt>
                <c:pt idx="7336">
                  <c:v>42436.208333338662</c:v>
                </c:pt>
                <c:pt idx="7337">
                  <c:v>42436.229166671998</c:v>
                </c:pt>
                <c:pt idx="7338">
                  <c:v>42436.250000005333</c:v>
                </c:pt>
                <c:pt idx="7339">
                  <c:v>42436.270833338669</c:v>
                </c:pt>
                <c:pt idx="7340">
                  <c:v>42436.291666672005</c:v>
                </c:pt>
                <c:pt idx="7341">
                  <c:v>42436.312500005341</c:v>
                </c:pt>
                <c:pt idx="7342">
                  <c:v>42436.333333338676</c:v>
                </c:pt>
                <c:pt idx="7343">
                  <c:v>42436.354166672012</c:v>
                </c:pt>
                <c:pt idx="7344">
                  <c:v>42436.375000005348</c:v>
                </c:pt>
                <c:pt idx="7345">
                  <c:v>42436.395833338684</c:v>
                </c:pt>
                <c:pt idx="7346">
                  <c:v>42436.416666666664</c:v>
                </c:pt>
                <c:pt idx="7347">
                  <c:v>42436.4375</c:v>
                </c:pt>
                <c:pt idx="7348">
                  <c:v>42436.458333333336</c:v>
                </c:pt>
                <c:pt idx="7349">
                  <c:v>42436.479166666672</c:v>
                </c:pt>
                <c:pt idx="7350">
                  <c:v>42436.500000000007</c:v>
                </c:pt>
                <c:pt idx="7351">
                  <c:v>42436.520833333343</c:v>
                </c:pt>
                <c:pt idx="7352">
                  <c:v>42436.541666666679</c:v>
                </c:pt>
                <c:pt idx="7353">
                  <c:v>42436.562500000015</c:v>
                </c:pt>
                <c:pt idx="7354">
                  <c:v>42436.58333333335</c:v>
                </c:pt>
                <c:pt idx="7355">
                  <c:v>42436.604166666686</c:v>
                </c:pt>
                <c:pt idx="7356">
                  <c:v>42436.625000000022</c:v>
                </c:pt>
                <c:pt idx="7357">
                  <c:v>42436.645833333358</c:v>
                </c:pt>
                <c:pt idx="7358">
                  <c:v>42436.666666666693</c:v>
                </c:pt>
                <c:pt idx="7359">
                  <c:v>42436.687500000029</c:v>
                </c:pt>
                <c:pt idx="7360">
                  <c:v>42436.708333333365</c:v>
                </c:pt>
                <c:pt idx="7361">
                  <c:v>42436.729166666701</c:v>
                </c:pt>
                <c:pt idx="7362">
                  <c:v>42436.750000000036</c:v>
                </c:pt>
                <c:pt idx="7363">
                  <c:v>42436.770833333372</c:v>
                </c:pt>
                <c:pt idx="7364">
                  <c:v>42436.791666666708</c:v>
                </c:pt>
                <c:pt idx="7365">
                  <c:v>42436.812500000044</c:v>
                </c:pt>
                <c:pt idx="7366">
                  <c:v>42436.833333333379</c:v>
                </c:pt>
                <c:pt idx="7367">
                  <c:v>42436.854166666715</c:v>
                </c:pt>
                <c:pt idx="7368">
                  <c:v>42436.875000000051</c:v>
                </c:pt>
                <c:pt idx="7369">
                  <c:v>42436.895833333387</c:v>
                </c:pt>
                <c:pt idx="7370">
                  <c:v>42436.916666666722</c:v>
                </c:pt>
                <c:pt idx="7371">
                  <c:v>42436.937500000058</c:v>
                </c:pt>
                <c:pt idx="7372">
                  <c:v>42436.958333333394</c:v>
                </c:pt>
                <c:pt idx="7373">
                  <c:v>42436.97916666673</c:v>
                </c:pt>
                <c:pt idx="7374">
                  <c:v>42437.000000000065</c:v>
                </c:pt>
                <c:pt idx="7375">
                  <c:v>42437.020833333401</c:v>
                </c:pt>
                <c:pt idx="7376">
                  <c:v>42437.041666666737</c:v>
                </c:pt>
                <c:pt idx="7377">
                  <c:v>42437.062500000073</c:v>
                </c:pt>
                <c:pt idx="7378">
                  <c:v>42437.083333333409</c:v>
                </c:pt>
                <c:pt idx="7379">
                  <c:v>42437.104166666744</c:v>
                </c:pt>
                <c:pt idx="7380">
                  <c:v>42437.12500000008</c:v>
                </c:pt>
                <c:pt idx="7381">
                  <c:v>42437.145833333416</c:v>
                </c:pt>
                <c:pt idx="7382">
                  <c:v>42437.166666666752</c:v>
                </c:pt>
                <c:pt idx="7383">
                  <c:v>42437.187500000087</c:v>
                </c:pt>
                <c:pt idx="7384">
                  <c:v>42437.208333333423</c:v>
                </c:pt>
                <c:pt idx="7385">
                  <c:v>42437.229166666759</c:v>
                </c:pt>
                <c:pt idx="7386">
                  <c:v>42437.250000000095</c:v>
                </c:pt>
                <c:pt idx="7387">
                  <c:v>42437.27083333343</c:v>
                </c:pt>
                <c:pt idx="7388">
                  <c:v>42437.291666666766</c:v>
                </c:pt>
                <c:pt idx="7389">
                  <c:v>42437.312500000102</c:v>
                </c:pt>
                <c:pt idx="7390">
                  <c:v>42437.333333333438</c:v>
                </c:pt>
                <c:pt idx="7391">
                  <c:v>42437.354166666773</c:v>
                </c:pt>
                <c:pt idx="7392">
                  <c:v>42437.375000000109</c:v>
                </c:pt>
                <c:pt idx="7393">
                  <c:v>42437.395833333445</c:v>
                </c:pt>
                <c:pt idx="7394">
                  <c:v>42437.416666666781</c:v>
                </c:pt>
                <c:pt idx="7395">
                  <c:v>42437.437500000116</c:v>
                </c:pt>
                <c:pt idx="7396">
                  <c:v>42437.458333333452</c:v>
                </c:pt>
                <c:pt idx="7397">
                  <c:v>42437.479166666788</c:v>
                </c:pt>
                <c:pt idx="7398">
                  <c:v>42437.500000000124</c:v>
                </c:pt>
                <c:pt idx="7399">
                  <c:v>42437.520833333459</c:v>
                </c:pt>
                <c:pt idx="7400">
                  <c:v>42437.541666666795</c:v>
                </c:pt>
                <c:pt idx="7401">
                  <c:v>42437.562500000131</c:v>
                </c:pt>
                <c:pt idx="7402">
                  <c:v>42437.583333333467</c:v>
                </c:pt>
                <c:pt idx="7403">
                  <c:v>42437.604166666802</c:v>
                </c:pt>
                <c:pt idx="7404">
                  <c:v>42437.625000000138</c:v>
                </c:pt>
                <c:pt idx="7405">
                  <c:v>42437.645833333474</c:v>
                </c:pt>
                <c:pt idx="7406">
                  <c:v>42437.66666666681</c:v>
                </c:pt>
                <c:pt idx="7407">
                  <c:v>42437.687500000146</c:v>
                </c:pt>
                <c:pt idx="7408">
                  <c:v>42437.708333333481</c:v>
                </c:pt>
                <c:pt idx="7409">
                  <c:v>42437.729166666817</c:v>
                </c:pt>
                <c:pt idx="7410">
                  <c:v>42437.750000000153</c:v>
                </c:pt>
                <c:pt idx="7411">
                  <c:v>42437.770833333489</c:v>
                </c:pt>
                <c:pt idx="7412">
                  <c:v>42437.791666666824</c:v>
                </c:pt>
                <c:pt idx="7413">
                  <c:v>42437.81250000016</c:v>
                </c:pt>
                <c:pt idx="7414">
                  <c:v>42437.833333333496</c:v>
                </c:pt>
                <c:pt idx="7415">
                  <c:v>42437.854166666832</c:v>
                </c:pt>
                <c:pt idx="7416">
                  <c:v>42437.875000000167</c:v>
                </c:pt>
                <c:pt idx="7417">
                  <c:v>42437.895833333503</c:v>
                </c:pt>
                <c:pt idx="7418">
                  <c:v>42437.916666666839</c:v>
                </c:pt>
                <c:pt idx="7419">
                  <c:v>42437.937500000175</c:v>
                </c:pt>
                <c:pt idx="7420">
                  <c:v>42437.95833333351</c:v>
                </c:pt>
                <c:pt idx="7421">
                  <c:v>42437.979166666846</c:v>
                </c:pt>
                <c:pt idx="7422">
                  <c:v>42438.000000000182</c:v>
                </c:pt>
                <c:pt idx="7423">
                  <c:v>42438.020833333518</c:v>
                </c:pt>
                <c:pt idx="7424">
                  <c:v>42438.041666666853</c:v>
                </c:pt>
                <c:pt idx="7425">
                  <c:v>42438.062500000189</c:v>
                </c:pt>
                <c:pt idx="7426">
                  <c:v>42438.083333333525</c:v>
                </c:pt>
                <c:pt idx="7427">
                  <c:v>42438.104166666861</c:v>
                </c:pt>
                <c:pt idx="7428">
                  <c:v>42438.125000000196</c:v>
                </c:pt>
                <c:pt idx="7429">
                  <c:v>42438.145833333532</c:v>
                </c:pt>
                <c:pt idx="7430">
                  <c:v>42438.166666666868</c:v>
                </c:pt>
                <c:pt idx="7431">
                  <c:v>42438.187500000204</c:v>
                </c:pt>
                <c:pt idx="7432">
                  <c:v>42438.208333333539</c:v>
                </c:pt>
                <c:pt idx="7433">
                  <c:v>42438.229166666875</c:v>
                </c:pt>
                <c:pt idx="7434">
                  <c:v>42438.250000000211</c:v>
                </c:pt>
                <c:pt idx="7435">
                  <c:v>42438.270833333547</c:v>
                </c:pt>
                <c:pt idx="7436">
                  <c:v>42438.291666666883</c:v>
                </c:pt>
                <c:pt idx="7437">
                  <c:v>42438.312500000218</c:v>
                </c:pt>
                <c:pt idx="7438">
                  <c:v>42438.333333333554</c:v>
                </c:pt>
                <c:pt idx="7439">
                  <c:v>42438.35416666689</c:v>
                </c:pt>
                <c:pt idx="7440">
                  <c:v>42438.375000000226</c:v>
                </c:pt>
                <c:pt idx="7441">
                  <c:v>42438.395833333561</c:v>
                </c:pt>
                <c:pt idx="7442">
                  <c:v>42438.416666666897</c:v>
                </c:pt>
                <c:pt idx="7443">
                  <c:v>42438.437500000233</c:v>
                </c:pt>
                <c:pt idx="7444">
                  <c:v>42438.458333333569</c:v>
                </c:pt>
                <c:pt idx="7445">
                  <c:v>42438.479166666904</c:v>
                </c:pt>
                <c:pt idx="7446">
                  <c:v>42438.50000000024</c:v>
                </c:pt>
                <c:pt idx="7447">
                  <c:v>42438.520833333576</c:v>
                </c:pt>
                <c:pt idx="7448">
                  <c:v>42438.541666666912</c:v>
                </c:pt>
                <c:pt idx="7449">
                  <c:v>42438.562500000247</c:v>
                </c:pt>
                <c:pt idx="7450">
                  <c:v>42438.583333333583</c:v>
                </c:pt>
                <c:pt idx="7451">
                  <c:v>42438.604166666919</c:v>
                </c:pt>
                <c:pt idx="7452">
                  <c:v>42438.625000000255</c:v>
                </c:pt>
                <c:pt idx="7453">
                  <c:v>42438.64583333359</c:v>
                </c:pt>
                <c:pt idx="7454">
                  <c:v>42438.666666666926</c:v>
                </c:pt>
                <c:pt idx="7455">
                  <c:v>42438.687500000262</c:v>
                </c:pt>
                <c:pt idx="7456">
                  <c:v>42438.708333333598</c:v>
                </c:pt>
                <c:pt idx="7457">
                  <c:v>42438.729166666933</c:v>
                </c:pt>
                <c:pt idx="7458">
                  <c:v>42438.750000000269</c:v>
                </c:pt>
                <c:pt idx="7459">
                  <c:v>42438.770833333605</c:v>
                </c:pt>
                <c:pt idx="7460">
                  <c:v>42438.791666666941</c:v>
                </c:pt>
                <c:pt idx="7461">
                  <c:v>42438.812500000276</c:v>
                </c:pt>
                <c:pt idx="7462">
                  <c:v>42438.833333333612</c:v>
                </c:pt>
                <c:pt idx="7463">
                  <c:v>42438.854166666948</c:v>
                </c:pt>
                <c:pt idx="7464">
                  <c:v>42438.875000000284</c:v>
                </c:pt>
                <c:pt idx="7465">
                  <c:v>42438.89583333362</c:v>
                </c:pt>
                <c:pt idx="7466">
                  <c:v>42438.916666666955</c:v>
                </c:pt>
                <c:pt idx="7467">
                  <c:v>42438.937500000291</c:v>
                </c:pt>
                <c:pt idx="7468">
                  <c:v>42438.958333333627</c:v>
                </c:pt>
                <c:pt idx="7469">
                  <c:v>42438.979166666963</c:v>
                </c:pt>
                <c:pt idx="7470">
                  <c:v>42439.000000000298</c:v>
                </c:pt>
                <c:pt idx="7471">
                  <c:v>42439.020833333634</c:v>
                </c:pt>
                <c:pt idx="7472">
                  <c:v>42439.04166666697</c:v>
                </c:pt>
                <c:pt idx="7473">
                  <c:v>42439.062500000306</c:v>
                </c:pt>
                <c:pt idx="7474">
                  <c:v>42439.083333333641</c:v>
                </c:pt>
                <c:pt idx="7475">
                  <c:v>42439.104166666977</c:v>
                </c:pt>
                <c:pt idx="7476">
                  <c:v>42439.125000000313</c:v>
                </c:pt>
                <c:pt idx="7477">
                  <c:v>42439.145833333649</c:v>
                </c:pt>
                <c:pt idx="7478">
                  <c:v>42439.166666666984</c:v>
                </c:pt>
                <c:pt idx="7479">
                  <c:v>42439.18750000032</c:v>
                </c:pt>
                <c:pt idx="7480">
                  <c:v>42439.208333333656</c:v>
                </c:pt>
                <c:pt idx="7481">
                  <c:v>42439.229166666992</c:v>
                </c:pt>
                <c:pt idx="7482">
                  <c:v>42439.250000000327</c:v>
                </c:pt>
                <c:pt idx="7483">
                  <c:v>42439.270833333663</c:v>
                </c:pt>
                <c:pt idx="7484">
                  <c:v>42439.291666666999</c:v>
                </c:pt>
                <c:pt idx="7485">
                  <c:v>42439.312500000335</c:v>
                </c:pt>
                <c:pt idx="7486">
                  <c:v>42439.33333333367</c:v>
                </c:pt>
                <c:pt idx="7487">
                  <c:v>42439.354166667006</c:v>
                </c:pt>
                <c:pt idx="7488">
                  <c:v>42439.375000000342</c:v>
                </c:pt>
                <c:pt idx="7489">
                  <c:v>42439.395833333678</c:v>
                </c:pt>
                <c:pt idx="7490">
                  <c:v>42439.416666667013</c:v>
                </c:pt>
                <c:pt idx="7491">
                  <c:v>42439.437500000349</c:v>
                </c:pt>
                <c:pt idx="7492">
                  <c:v>42439.458333333685</c:v>
                </c:pt>
                <c:pt idx="7493">
                  <c:v>42439.479166667021</c:v>
                </c:pt>
                <c:pt idx="7494">
                  <c:v>42439.500000000357</c:v>
                </c:pt>
                <c:pt idx="7495">
                  <c:v>42439.520833333692</c:v>
                </c:pt>
                <c:pt idx="7496">
                  <c:v>42439.541666667028</c:v>
                </c:pt>
                <c:pt idx="7497">
                  <c:v>42439.562500000364</c:v>
                </c:pt>
                <c:pt idx="7498">
                  <c:v>42439.5833333337</c:v>
                </c:pt>
                <c:pt idx="7499">
                  <c:v>42439.604166667035</c:v>
                </c:pt>
                <c:pt idx="7500">
                  <c:v>42439.625000000371</c:v>
                </c:pt>
                <c:pt idx="7501">
                  <c:v>42439.645833333707</c:v>
                </c:pt>
                <c:pt idx="7502">
                  <c:v>42439.666666667043</c:v>
                </c:pt>
                <c:pt idx="7503">
                  <c:v>42439.687500000378</c:v>
                </c:pt>
                <c:pt idx="7504">
                  <c:v>42439.708333333714</c:v>
                </c:pt>
                <c:pt idx="7505">
                  <c:v>42439.72916666705</c:v>
                </c:pt>
                <c:pt idx="7506">
                  <c:v>42439.750000000386</c:v>
                </c:pt>
                <c:pt idx="7507">
                  <c:v>42439.770833333721</c:v>
                </c:pt>
                <c:pt idx="7508">
                  <c:v>42439.791666667057</c:v>
                </c:pt>
                <c:pt idx="7509">
                  <c:v>42439.812500000393</c:v>
                </c:pt>
                <c:pt idx="7510">
                  <c:v>42439.833333333729</c:v>
                </c:pt>
                <c:pt idx="7511">
                  <c:v>42439.854166667064</c:v>
                </c:pt>
                <c:pt idx="7512">
                  <c:v>42439.8750000004</c:v>
                </c:pt>
                <c:pt idx="7513">
                  <c:v>42439.895833333736</c:v>
                </c:pt>
                <c:pt idx="7514">
                  <c:v>42439.916666667072</c:v>
                </c:pt>
                <c:pt idx="7515">
                  <c:v>42439.937500000407</c:v>
                </c:pt>
                <c:pt idx="7516">
                  <c:v>42439.958333333743</c:v>
                </c:pt>
                <c:pt idx="7517">
                  <c:v>42439.979166667079</c:v>
                </c:pt>
                <c:pt idx="7518">
                  <c:v>42440.000000000415</c:v>
                </c:pt>
                <c:pt idx="7519">
                  <c:v>42440.02083333375</c:v>
                </c:pt>
                <c:pt idx="7520">
                  <c:v>42440.041666667086</c:v>
                </c:pt>
                <c:pt idx="7521">
                  <c:v>42440.062500000422</c:v>
                </c:pt>
                <c:pt idx="7522">
                  <c:v>42440.083333333758</c:v>
                </c:pt>
                <c:pt idx="7523">
                  <c:v>42440.104166667094</c:v>
                </c:pt>
                <c:pt idx="7524">
                  <c:v>42440.125000000429</c:v>
                </c:pt>
                <c:pt idx="7525">
                  <c:v>42440.145833333765</c:v>
                </c:pt>
                <c:pt idx="7526">
                  <c:v>42440.166666667101</c:v>
                </c:pt>
                <c:pt idx="7527">
                  <c:v>42440.187500000437</c:v>
                </c:pt>
                <c:pt idx="7528">
                  <c:v>42440.208333333772</c:v>
                </c:pt>
                <c:pt idx="7529">
                  <c:v>42440.229166667108</c:v>
                </c:pt>
                <c:pt idx="7530">
                  <c:v>42440.250000000444</c:v>
                </c:pt>
                <c:pt idx="7531">
                  <c:v>42440.27083333378</c:v>
                </c:pt>
                <c:pt idx="7532">
                  <c:v>42440.291666667115</c:v>
                </c:pt>
                <c:pt idx="7533">
                  <c:v>42440.312500000451</c:v>
                </c:pt>
                <c:pt idx="7534">
                  <c:v>42440.333333333787</c:v>
                </c:pt>
                <c:pt idx="7535">
                  <c:v>42440.354166667123</c:v>
                </c:pt>
                <c:pt idx="7536">
                  <c:v>42440.375000000458</c:v>
                </c:pt>
                <c:pt idx="7537">
                  <c:v>42440.395833333794</c:v>
                </c:pt>
                <c:pt idx="7538">
                  <c:v>42440.41666666713</c:v>
                </c:pt>
                <c:pt idx="7539">
                  <c:v>42440.437500000466</c:v>
                </c:pt>
                <c:pt idx="7540">
                  <c:v>42440.458333333801</c:v>
                </c:pt>
                <c:pt idx="7541">
                  <c:v>42440.479166667137</c:v>
                </c:pt>
                <c:pt idx="7542">
                  <c:v>42440.500000000473</c:v>
                </c:pt>
                <c:pt idx="7543">
                  <c:v>42440.520833333809</c:v>
                </c:pt>
                <c:pt idx="7544">
                  <c:v>42440.541666667144</c:v>
                </c:pt>
                <c:pt idx="7545">
                  <c:v>42440.56250000048</c:v>
                </c:pt>
                <c:pt idx="7546">
                  <c:v>42440.583333333816</c:v>
                </c:pt>
                <c:pt idx="7547">
                  <c:v>42440.604166667152</c:v>
                </c:pt>
                <c:pt idx="7548">
                  <c:v>42440.625000000487</c:v>
                </c:pt>
                <c:pt idx="7549">
                  <c:v>42440.645833333823</c:v>
                </c:pt>
                <c:pt idx="7550">
                  <c:v>42440.666666667159</c:v>
                </c:pt>
                <c:pt idx="7551">
                  <c:v>42440.687500000495</c:v>
                </c:pt>
                <c:pt idx="7552">
                  <c:v>42440.708333333831</c:v>
                </c:pt>
                <c:pt idx="7553">
                  <c:v>42440.729166667166</c:v>
                </c:pt>
                <c:pt idx="7554">
                  <c:v>42440.750000000502</c:v>
                </c:pt>
                <c:pt idx="7555">
                  <c:v>42440.770833333838</c:v>
                </c:pt>
                <c:pt idx="7556">
                  <c:v>42440.791666667174</c:v>
                </c:pt>
                <c:pt idx="7557">
                  <c:v>42440.812500000509</c:v>
                </c:pt>
                <c:pt idx="7558">
                  <c:v>42440.833333333845</c:v>
                </c:pt>
                <c:pt idx="7559">
                  <c:v>42440.854166667181</c:v>
                </c:pt>
                <c:pt idx="7560">
                  <c:v>42440.875000000517</c:v>
                </c:pt>
                <c:pt idx="7561">
                  <c:v>42440.895833333852</c:v>
                </c:pt>
                <c:pt idx="7562">
                  <c:v>42440.916666667188</c:v>
                </c:pt>
                <c:pt idx="7563">
                  <c:v>42440.937500000524</c:v>
                </c:pt>
                <c:pt idx="7564">
                  <c:v>42440.95833333386</c:v>
                </c:pt>
                <c:pt idx="7565">
                  <c:v>42440.979166667195</c:v>
                </c:pt>
                <c:pt idx="7566">
                  <c:v>42441.000000000531</c:v>
                </c:pt>
                <c:pt idx="7567">
                  <c:v>42441.020833333867</c:v>
                </c:pt>
                <c:pt idx="7568">
                  <c:v>42441.041666667203</c:v>
                </c:pt>
                <c:pt idx="7569">
                  <c:v>42441.062500000538</c:v>
                </c:pt>
                <c:pt idx="7570">
                  <c:v>42441.083333333874</c:v>
                </c:pt>
                <c:pt idx="7571">
                  <c:v>42441.10416666721</c:v>
                </c:pt>
                <c:pt idx="7572">
                  <c:v>42441.125000000546</c:v>
                </c:pt>
                <c:pt idx="7573">
                  <c:v>42441.145833333881</c:v>
                </c:pt>
                <c:pt idx="7574">
                  <c:v>42441.166666667217</c:v>
                </c:pt>
                <c:pt idx="7575">
                  <c:v>42441.187500000553</c:v>
                </c:pt>
                <c:pt idx="7576">
                  <c:v>42441.208333333889</c:v>
                </c:pt>
                <c:pt idx="7577">
                  <c:v>42441.229166667224</c:v>
                </c:pt>
                <c:pt idx="7578">
                  <c:v>42441.25000000056</c:v>
                </c:pt>
                <c:pt idx="7579">
                  <c:v>42441.270833333896</c:v>
                </c:pt>
                <c:pt idx="7580">
                  <c:v>42441.291666667232</c:v>
                </c:pt>
                <c:pt idx="7581">
                  <c:v>42441.312500000568</c:v>
                </c:pt>
                <c:pt idx="7582">
                  <c:v>42441.333333333903</c:v>
                </c:pt>
                <c:pt idx="7583">
                  <c:v>42441.354166667239</c:v>
                </c:pt>
                <c:pt idx="7584">
                  <c:v>42441.375000000575</c:v>
                </c:pt>
                <c:pt idx="7585">
                  <c:v>42441.395833333911</c:v>
                </c:pt>
                <c:pt idx="7586">
                  <c:v>42441.416666667246</c:v>
                </c:pt>
                <c:pt idx="7587">
                  <c:v>42441.437500000582</c:v>
                </c:pt>
                <c:pt idx="7588">
                  <c:v>42441.458333333918</c:v>
                </c:pt>
                <c:pt idx="7589">
                  <c:v>42441.479166667254</c:v>
                </c:pt>
                <c:pt idx="7590">
                  <c:v>42441.500000000589</c:v>
                </c:pt>
                <c:pt idx="7591">
                  <c:v>42441.520833333925</c:v>
                </c:pt>
                <c:pt idx="7592">
                  <c:v>42441.541666667261</c:v>
                </c:pt>
                <c:pt idx="7593">
                  <c:v>42441.562500000597</c:v>
                </c:pt>
                <c:pt idx="7594">
                  <c:v>42441.583333333932</c:v>
                </c:pt>
                <c:pt idx="7595">
                  <c:v>42441.604166667268</c:v>
                </c:pt>
                <c:pt idx="7596">
                  <c:v>42441.625000000604</c:v>
                </c:pt>
                <c:pt idx="7597">
                  <c:v>42441.64583333394</c:v>
                </c:pt>
                <c:pt idx="7598">
                  <c:v>42441.666666667275</c:v>
                </c:pt>
                <c:pt idx="7599">
                  <c:v>42441.687500000611</c:v>
                </c:pt>
                <c:pt idx="7600">
                  <c:v>42441.708333333947</c:v>
                </c:pt>
                <c:pt idx="7601">
                  <c:v>42441.729166667283</c:v>
                </c:pt>
                <c:pt idx="7602">
                  <c:v>42441.750000000618</c:v>
                </c:pt>
                <c:pt idx="7603">
                  <c:v>42441.770833333954</c:v>
                </c:pt>
                <c:pt idx="7604">
                  <c:v>42441.79166666729</c:v>
                </c:pt>
                <c:pt idx="7605">
                  <c:v>42441.812500000626</c:v>
                </c:pt>
                <c:pt idx="7606">
                  <c:v>42441.833333333961</c:v>
                </c:pt>
                <c:pt idx="7607">
                  <c:v>42441.854166667297</c:v>
                </c:pt>
                <c:pt idx="7608">
                  <c:v>42441.875000000633</c:v>
                </c:pt>
                <c:pt idx="7609">
                  <c:v>42441.895833333969</c:v>
                </c:pt>
                <c:pt idx="7610">
                  <c:v>42441.916666667305</c:v>
                </c:pt>
                <c:pt idx="7611">
                  <c:v>42441.93750000064</c:v>
                </c:pt>
                <c:pt idx="7612">
                  <c:v>42441.958333333976</c:v>
                </c:pt>
                <c:pt idx="7613">
                  <c:v>42441.979166667312</c:v>
                </c:pt>
                <c:pt idx="7614">
                  <c:v>42442.000000000648</c:v>
                </c:pt>
                <c:pt idx="7615">
                  <c:v>42442.020833333983</c:v>
                </c:pt>
                <c:pt idx="7616">
                  <c:v>42442.041666667319</c:v>
                </c:pt>
                <c:pt idx="7617">
                  <c:v>42442.062500000655</c:v>
                </c:pt>
                <c:pt idx="7618">
                  <c:v>42442.125</c:v>
                </c:pt>
                <c:pt idx="7619">
                  <c:v>42442.145833333336</c:v>
                </c:pt>
                <c:pt idx="7620">
                  <c:v>42442.166666666664</c:v>
                </c:pt>
                <c:pt idx="7621">
                  <c:v>42442.1875</c:v>
                </c:pt>
                <c:pt idx="7622">
                  <c:v>42442.208333333336</c:v>
                </c:pt>
                <c:pt idx="7623">
                  <c:v>42442.229166666664</c:v>
                </c:pt>
                <c:pt idx="7624">
                  <c:v>42442.25</c:v>
                </c:pt>
                <c:pt idx="7625">
                  <c:v>42442.270833333336</c:v>
                </c:pt>
                <c:pt idx="7626">
                  <c:v>42442.291666666664</c:v>
                </c:pt>
                <c:pt idx="7627">
                  <c:v>42442.3125</c:v>
                </c:pt>
                <c:pt idx="7628">
                  <c:v>42442.333333333336</c:v>
                </c:pt>
                <c:pt idx="7629">
                  <c:v>42442.354166666664</c:v>
                </c:pt>
                <c:pt idx="7630">
                  <c:v>42442.375</c:v>
                </c:pt>
                <c:pt idx="7631">
                  <c:v>42442.395833333336</c:v>
                </c:pt>
                <c:pt idx="7632">
                  <c:v>42442.416666666664</c:v>
                </c:pt>
                <c:pt idx="7633">
                  <c:v>42442.4375</c:v>
                </c:pt>
                <c:pt idx="7634">
                  <c:v>42442.458333333336</c:v>
                </c:pt>
                <c:pt idx="7635">
                  <c:v>42442.479166666664</c:v>
                </c:pt>
                <c:pt idx="7636">
                  <c:v>42442.5</c:v>
                </c:pt>
                <c:pt idx="7637">
                  <c:v>42442.520833333336</c:v>
                </c:pt>
                <c:pt idx="7638">
                  <c:v>42442.541666666664</c:v>
                </c:pt>
                <c:pt idx="7639">
                  <c:v>42442.5625</c:v>
                </c:pt>
                <c:pt idx="7640">
                  <c:v>42442.583333333336</c:v>
                </c:pt>
                <c:pt idx="7641">
                  <c:v>42442.604166666664</c:v>
                </c:pt>
                <c:pt idx="7642">
                  <c:v>42442.625</c:v>
                </c:pt>
                <c:pt idx="7643">
                  <c:v>42442.645833333336</c:v>
                </c:pt>
                <c:pt idx="7644">
                  <c:v>42442.666666666664</c:v>
                </c:pt>
                <c:pt idx="7645">
                  <c:v>42442.6875</c:v>
                </c:pt>
                <c:pt idx="7646">
                  <c:v>42442.708333333336</c:v>
                </c:pt>
                <c:pt idx="7647">
                  <c:v>42442.729166666664</c:v>
                </c:pt>
                <c:pt idx="7648">
                  <c:v>42442.75</c:v>
                </c:pt>
                <c:pt idx="7649">
                  <c:v>42442.770833333336</c:v>
                </c:pt>
                <c:pt idx="7650">
                  <c:v>42442.791666666664</c:v>
                </c:pt>
                <c:pt idx="7651">
                  <c:v>42442.8125</c:v>
                </c:pt>
                <c:pt idx="7652">
                  <c:v>42442.833333333336</c:v>
                </c:pt>
                <c:pt idx="7653">
                  <c:v>42442.854166666664</c:v>
                </c:pt>
                <c:pt idx="7654">
                  <c:v>42442.875</c:v>
                </c:pt>
                <c:pt idx="7655">
                  <c:v>42442.895833333336</c:v>
                </c:pt>
                <c:pt idx="7656">
                  <c:v>42442.916666666664</c:v>
                </c:pt>
                <c:pt idx="7657">
                  <c:v>42442.9375</c:v>
                </c:pt>
                <c:pt idx="7658">
                  <c:v>42442.958333333336</c:v>
                </c:pt>
                <c:pt idx="7659">
                  <c:v>42442.979166666664</c:v>
                </c:pt>
                <c:pt idx="7660">
                  <c:v>42443</c:v>
                </c:pt>
                <c:pt idx="7661">
                  <c:v>42443.020833333336</c:v>
                </c:pt>
                <c:pt idx="7662">
                  <c:v>42443.041666666664</c:v>
                </c:pt>
                <c:pt idx="7663">
                  <c:v>42443.0625</c:v>
                </c:pt>
                <c:pt idx="7664">
                  <c:v>42443.083333333336</c:v>
                </c:pt>
                <c:pt idx="7665">
                  <c:v>42443.104166666664</c:v>
                </c:pt>
                <c:pt idx="7666">
                  <c:v>42443.125</c:v>
                </c:pt>
                <c:pt idx="7667">
                  <c:v>42443.145833333336</c:v>
                </c:pt>
                <c:pt idx="7668">
                  <c:v>42443.166666666664</c:v>
                </c:pt>
                <c:pt idx="7669">
                  <c:v>42443.1875</c:v>
                </c:pt>
                <c:pt idx="7670">
                  <c:v>42443.208333333336</c:v>
                </c:pt>
                <c:pt idx="7671">
                  <c:v>42443.229166666664</c:v>
                </c:pt>
                <c:pt idx="7672">
                  <c:v>42443.25</c:v>
                </c:pt>
                <c:pt idx="7673">
                  <c:v>42443.270833333336</c:v>
                </c:pt>
                <c:pt idx="7674">
                  <c:v>42443.291666666664</c:v>
                </c:pt>
                <c:pt idx="7675">
                  <c:v>42443.3125</c:v>
                </c:pt>
                <c:pt idx="7676">
                  <c:v>42443.333333333336</c:v>
                </c:pt>
                <c:pt idx="7677">
                  <c:v>42443.354166666664</c:v>
                </c:pt>
                <c:pt idx="7678">
                  <c:v>42443.375</c:v>
                </c:pt>
                <c:pt idx="7679">
                  <c:v>42443.395833333336</c:v>
                </c:pt>
                <c:pt idx="7680">
                  <c:v>42443.416666666664</c:v>
                </c:pt>
                <c:pt idx="7681">
                  <c:v>42443.4375</c:v>
                </c:pt>
                <c:pt idx="7682">
                  <c:v>42443.458333333336</c:v>
                </c:pt>
                <c:pt idx="7683">
                  <c:v>42443.479166666664</c:v>
                </c:pt>
                <c:pt idx="7684">
                  <c:v>42443.5</c:v>
                </c:pt>
                <c:pt idx="7685">
                  <c:v>42443.520833333336</c:v>
                </c:pt>
                <c:pt idx="7686">
                  <c:v>42443.541666666664</c:v>
                </c:pt>
                <c:pt idx="7687">
                  <c:v>42443.5625</c:v>
                </c:pt>
                <c:pt idx="7688">
                  <c:v>42443.583333333336</c:v>
                </c:pt>
                <c:pt idx="7689">
                  <c:v>42443.604166666664</c:v>
                </c:pt>
                <c:pt idx="7690">
                  <c:v>42443.625</c:v>
                </c:pt>
                <c:pt idx="7691">
                  <c:v>42443.645833333336</c:v>
                </c:pt>
                <c:pt idx="7692">
                  <c:v>42443.666666666664</c:v>
                </c:pt>
                <c:pt idx="7693">
                  <c:v>42443.6875</c:v>
                </c:pt>
                <c:pt idx="7694">
                  <c:v>42443.708333333336</c:v>
                </c:pt>
                <c:pt idx="7695">
                  <c:v>42443.729166666664</c:v>
                </c:pt>
                <c:pt idx="7696">
                  <c:v>42443.75</c:v>
                </c:pt>
                <c:pt idx="7697">
                  <c:v>42443.770833333336</c:v>
                </c:pt>
                <c:pt idx="7698">
                  <c:v>42443.791666666664</c:v>
                </c:pt>
                <c:pt idx="7699">
                  <c:v>42443.8125</c:v>
                </c:pt>
                <c:pt idx="7700">
                  <c:v>42443.833333333336</c:v>
                </c:pt>
                <c:pt idx="7701">
                  <c:v>42443.854166666664</c:v>
                </c:pt>
                <c:pt idx="7702">
                  <c:v>42443.875</c:v>
                </c:pt>
                <c:pt idx="7703">
                  <c:v>42443.895833333336</c:v>
                </c:pt>
                <c:pt idx="7704">
                  <c:v>42443.916666666664</c:v>
                </c:pt>
                <c:pt idx="7705">
                  <c:v>42443.9375</c:v>
                </c:pt>
                <c:pt idx="7706">
                  <c:v>42443.958333333336</c:v>
                </c:pt>
                <c:pt idx="7707">
                  <c:v>42443.979166666664</c:v>
                </c:pt>
                <c:pt idx="7708">
                  <c:v>42444</c:v>
                </c:pt>
                <c:pt idx="7709">
                  <c:v>42444.020833333336</c:v>
                </c:pt>
                <c:pt idx="7710">
                  <c:v>42444.041666666664</c:v>
                </c:pt>
                <c:pt idx="7711">
                  <c:v>42444.0625</c:v>
                </c:pt>
                <c:pt idx="7712">
                  <c:v>42444.083333333336</c:v>
                </c:pt>
                <c:pt idx="7713">
                  <c:v>42444.104166666664</c:v>
                </c:pt>
                <c:pt idx="7714">
                  <c:v>42444.125</c:v>
                </c:pt>
                <c:pt idx="7715">
                  <c:v>42444.145833333336</c:v>
                </c:pt>
                <c:pt idx="7716">
                  <c:v>42444.166666666664</c:v>
                </c:pt>
                <c:pt idx="7717">
                  <c:v>42444.1875</c:v>
                </c:pt>
                <c:pt idx="7718">
                  <c:v>42444.208333333336</c:v>
                </c:pt>
                <c:pt idx="7719">
                  <c:v>42444.229166666664</c:v>
                </c:pt>
                <c:pt idx="7720">
                  <c:v>42444.25</c:v>
                </c:pt>
                <c:pt idx="7721">
                  <c:v>42444.270833333336</c:v>
                </c:pt>
                <c:pt idx="7722">
                  <c:v>42444.291666666664</c:v>
                </c:pt>
                <c:pt idx="7723">
                  <c:v>42444.3125</c:v>
                </c:pt>
                <c:pt idx="7724">
                  <c:v>42444.333333333336</c:v>
                </c:pt>
                <c:pt idx="7725">
                  <c:v>42444.354166666664</c:v>
                </c:pt>
                <c:pt idx="7726">
                  <c:v>42444.375</c:v>
                </c:pt>
                <c:pt idx="7727">
                  <c:v>42444.395833333336</c:v>
                </c:pt>
                <c:pt idx="7728">
                  <c:v>42444.416666666664</c:v>
                </c:pt>
                <c:pt idx="7729">
                  <c:v>42444.4375</c:v>
                </c:pt>
                <c:pt idx="7730">
                  <c:v>42444.458333333336</c:v>
                </c:pt>
                <c:pt idx="7731">
                  <c:v>42444.479166666664</c:v>
                </c:pt>
                <c:pt idx="7732">
                  <c:v>42444.5</c:v>
                </c:pt>
                <c:pt idx="7733">
                  <c:v>42444.520833333336</c:v>
                </c:pt>
                <c:pt idx="7734">
                  <c:v>42444.541666666664</c:v>
                </c:pt>
                <c:pt idx="7735">
                  <c:v>42444.5625</c:v>
                </c:pt>
                <c:pt idx="7736">
                  <c:v>42444.583333333336</c:v>
                </c:pt>
                <c:pt idx="7737">
                  <c:v>42444.604166666664</c:v>
                </c:pt>
                <c:pt idx="7738">
                  <c:v>42444.625</c:v>
                </c:pt>
                <c:pt idx="7739">
                  <c:v>42444.645833333336</c:v>
                </c:pt>
                <c:pt idx="7740">
                  <c:v>42444.666666666664</c:v>
                </c:pt>
                <c:pt idx="7741">
                  <c:v>42444.6875</c:v>
                </c:pt>
                <c:pt idx="7742">
                  <c:v>42444.708333333336</c:v>
                </c:pt>
                <c:pt idx="7743">
                  <c:v>42444.729166666664</c:v>
                </c:pt>
                <c:pt idx="7744">
                  <c:v>42444.75</c:v>
                </c:pt>
                <c:pt idx="7745">
                  <c:v>42444.770833333336</c:v>
                </c:pt>
                <c:pt idx="7746">
                  <c:v>42444.791666666664</c:v>
                </c:pt>
                <c:pt idx="7747">
                  <c:v>42444.8125</c:v>
                </c:pt>
                <c:pt idx="7748">
                  <c:v>42444.833333333336</c:v>
                </c:pt>
                <c:pt idx="7749">
                  <c:v>42444.854166666664</c:v>
                </c:pt>
                <c:pt idx="7750">
                  <c:v>42444.875</c:v>
                </c:pt>
                <c:pt idx="7751">
                  <c:v>42444.895833333336</c:v>
                </c:pt>
                <c:pt idx="7752">
                  <c:v>42444.916666666664</c:v>
                </c:pt>
                <c:pt idx="7753">
                  <c:v>42444.9375</c:v>
                </c:pt>
                <c:pt idx="7754">
                  <c:v>42444.958333333336</c:v>
                </c:pt>
                <c:pt idx="7755">
                  <c:v>42444.979166666664</c:v>
                </c:pt>
                <c:pt idx="7756">
                  <c:v>42445</c:v>
                </c:pt>
                <c:pt idx="7757">
                  <c:v>42445.020833333336</c:v>
                </c:pt>
                <c:pt idx="7758">
                  <c:v>42445.041666666664</c:v>
                </c:pt>
                <c:pt idx="7759">
                  <c:v>42445.0625</c:v>
                </c:pt>
                <c:pt idx="7760">
                  <c:v>42445.083333333336</c:v>
                </c:pt>
                <c:pt idx="7761">
                  <c:v>42445.104166666664</c:v>
                </c:pt>
                <c:pt idx="7762">
                  <c:v>42445.125</c:v>
                </c:pt>
                <c:pt idx="7763">
                  <c:v>42445.145833333336</c:v>
                </c:pt>
                <c:pt idx="7764">
                  <c:v>42445.166666666664</c:v>
                </c:pt>
                <c:pt idx="7765">
                  <c:v>42445.1875</c:v>
                </c:pt>
                <c:pt idx="7766">
                  <c:v>42445.208333333336</c:v>
                </c:pt>
                <c:pt idx="7767">
                  <c:v>42445.229166666664</c:v>
                </c:pt>
                <c:pt idx="7768">
                  <c:v>42445.25</c:v>
                </c:pt>
                <c:pt idx="7769">
                  <c:v>42445.270833333336</c:v>
                </c:pt>
                <c:pt idx="7770">
                  <c:v>42445.291666666664</c:v>
                </c:pt>
                <c:pt idx="7771">
                  <c:v>42445.3125</c:v>
                </c:pt>
                <c:pt idx="7772">
                  <c:v>42445.333333333336</c:v>
                </c:pt>
                <c:pt idx="7773">
                  <c:v>42445.354166666664</c:v>
                </c:pt>
                <c:pt idx="7774">
                  <c:v>42445.375</c:v>
                </c:pt>
                <c:pt idx="7775">
                  <c:v>42445.395833333336</c:v>
                </c:pt>
                <c:pt idx="7776">
                  <c:v>42445.416666666664</c:v>
                </c:pt>
                <c:pt idx="7777">
                  <c:v>42445.4375</c:v>
                </c:pt>
                <c:pt idx="7778">
                  <c:v>42445.458333333336</c:v>
                </c:pt>
                <c:pt idx="7779">
                  <c:v>42445.479166666664</c:v>
                </c:pt>
                <c:pt idx="7780">
                  <c:v>42445.5</c:v>
                </c:pt>
                <c:pt idx="7781">
                  <c:v>42445.520833333336</c:v>
                </c:pt>
                <c:pt idx="7782">
                  <c:v>42445.541666666664</c:v>
                </c:pt>
                <c:pt idx="7783">
                  <c:v>42445.5625</c:v>
                </c:pt>
                <c:pt idx="7784">
                  <c:v>42445.583333333336</c:v>
                </c:pt>
                <c:pt idx="7785">
                  <c:v>42445.604166666664</c:v>
                </c:pt>
                <c:pt idx="7786">
                  <c:v>42445.625</c:v>
                </c:pt>
                <c:pt idx="7787">
                  <c:v>42445.645833333336</c:v>
                </c:pt>
                <c:pt idx="7788">
                  <c:v>42445.666666666664</c:v>
                </c:pt>
                <c:pt idx="7789">
                  <c:v>42445.6875</c:v>
                </c:pt>
                <c:pt idx="7790">
                  <c:v>42445.708333333336</c:v>
                </c:pt>
                <c:pt idx="7791">
                  <c:v>42445.729166666664</c:v>
                </c:pt>
                <c:pt idx="7792">
                  <c:v>42445.75</c:v>
                </c:pt>
                <c:pt idx="7793">
                  <c:v>42445.770833333336</c:v>
                </c:pt>
                <c:pt idx="7794">
                  <c:v>42445.791666666664</c:v>
                </c:pt>
                <c:pt idx="7795">
                  <c:v>42445.8125</c:v>
                </c:pt>
                <c:pt idx="7796">
                  <c:v>42445.833333333336</c:v>
                </c:pt>
                <c:pt idx="7797">
                  <c:v>42445.854166666664</c:v>
                </c:pt>
                <c:pt idx="7798">
                  <c:v>42445.875</c:v>
                </c:pt>
                <c:pt idx="7799">
                  <c:v>42445.895833333336</c:v>
                </c:pt>
                <c:pt idx="7800">
                  <c:v>42445.916666666664</c:v>
                </c:pt>
                <c:pt idx="7801">
                  <c:v>42445.9375</c:v>
                </c:pt>
                <c:pt idx="7802">
                  <c:v>42445.958333333336</c:v>
                </c:pt>
                <c:pt idx="7803">
                  <c:v>42445.979166666664</c:v>
                </c:pt>
                <c:pt idx="7804">
                  <c:v>42446</c:v>
                </c:pt>
                <c:pt idx="7805">
                  <c:v>42446.020833333336</c:v>
                </c:pt>
                <c:pt idx="7806">
                  <c:v>42446.041666666664</c:v>
                </c:pt>
                <c:pt idx="7807">
                  <c:v>42446.0625</c:v>
                </c:pt>
                <c:pt idx="7808">
                  <c:v>42446.083333333336</c:v>
                </c:pt>
                <c:pt idx="7809">
                  <c:v>42446.104166666664</c:v>
                </c:pt>
                <c:pt idx="7810">
                  <c:v>42446.125</c:v>
                </c:pt>
                <c:pt idx="7811">
                  <c:v>42446.145833333336</c:v>
                </c:pt>
                <c:pt idx="7812">
                  <c:v>42446.166666666664</c:v>
                </c:pt>
                <c:pt idx="7813">
                  <c:v>42446.1875</c:v>
                </c:pt>
                <c:pt idx="7814">
                  <c:v>42446.208333333336</c:v>
                </c:pt>
                <c:pt idx="7815">
                  <c:v>42446.229166666664</c:v>
                </c:pt>
                <c:pt idx="7816">
                  <c:v>42446.25</c:v>
                </c:pt>
                <c:pt idx="7817">
                  <c:v>42446.270833333336</c:v>
                </c:pt>
                <c:pt idx="7818">
                  <c:v>42446.291666666664</c:v>
                </c:pt>
                <c:pt idx="7819">
                  <c:v>42446.3125</c:v>
                </c:pt>
                <c:pt idx="7820">
                  <c:v>42446.333333333336</c:v>
                </c:pt>
                <c:pt idx="7821">
                  <c:v>42446.354166666664</c:v>
                </c:pt>
                <c:pt idx="7822">
                  <c:v>42446.375</c:v>
                </c:pt>
                <c:pt idx="7823">
                  <c:v>42446.395833333336</c:v>
                </c:pt>
                <c:pt idx="7824">
                  <c:v>42446.416666666664</c:v>
                </c:pt>
                <c:pt idx="7825">
                  <c:v>42446.4375</c:v>
                </c:pt>
                <c:pt idx="7826">
                  <c:v>42446.458333333336</c:v>
                </c:pt>
                <c:pt idx="7827">
                  <c:v>42446.479166666664</c:v>
                </c:pt>
                <c:pt idx="7828">
                  <c:v>42446.5</c:v>
                </c:pt>
                <c:pt idx="7829">
                  <c:v>42446.520833333336</c:v>
                </c:pt>
                <c:pt idx="7830">
                  <c:v>42446.541666666664</c:v>
                </c:pt>
                <c:pt idx="7831">
                  <c:v>42446.5625</c:v>
                </c:pt>
                <c:pt idx="7832">
                  <c:v>42446.583333333336</c:v>
                </c:pt>
                <c:pt idx="7833">
                  <c:v>42446.604166666664</c:v>
                </c:pt>
                <c:pt idx="7834">
                  <c:v>42446.625</c:v>
                </c:pt>
                <c:pt idx="7835">
                  <c:v>42446.645833333336</c:v>
                </c:pt>
                <c:pt idx="7836">
                  <c:v>42446.666666666664</c:v>
                </c:pt>
                <c:pt idx="7837">
                  <c:v>42446.6875</c:v>
                </c:pt>
                <c:pt idx="7838">
                  <c:v>42446.708333333336</c:v>
                </c:pt>
                <c:pt idx="7839">
                  <c:v>42446.729166666664</c:v>
                </c:pt>
                <c:pt idx="7840">
                  <c:v>42446.75</c:v>
                </c:pt>
                <c:pt idx="7841">
                  <c:v>42446.770833333336</c:v>
                </c:pt>
                <c:pt idx="7842">
                  <c:v>42446.791666666664</c:v>
                </c:pt>
                <c:pt idx="7843">
                  <c:v>42446.8125</c:v>
                </c:pt>
                <c:pt idx="7844">
                  <c:v>42446.833333333336</c:v>
                </c:pt>
                <c:pt idx="7845">
                  <c:v>42446.854166666664</c:v>
                </c:pt>
                <c:pt idx="7846">
                  <c:v>42446.875</c:v>
                </c:pt>
                <c:pt idx="7847">
                  <c:v>42446.895833333336</c:v>
                </c:pt>
                <c:pt idx="7848">
                  <c:v>42446.916666666664</c:v>
                </c:pt>
                <c:pt idx="7849">
                  <c:v>42446.9375</c:v>
                </c:pt>
                <c:pt idx="7850">
                  <c:v>42446.958333333336</c:v>
                </c:pt>
                <c:pt idx="7851">
                  <c:v>42446.979166666664</c:v>
                </c:pt>
                <c:pt idx="7852">
                  <c:v>42447</c:v>
                </c:pt>
                <c:pt idx="7853">
                  <c:v>42447.020833333336</c:v>
                </c:pt>
                <c:pt idx="7854">
                  <c:v>42447.041666666664</c:v>
                </c:pt>
                <c:pt idx="7855">
                  <c:v>42447.0625</c:v>
                </c:pt>
                <c:pt idx="7856">
                  <c:v>42447.083333333336</c:v>
                </c:pt>
                <c:pt idx="7857">
                  <c:v>42447.104166666664</c:v>
                </c:pt>
                <c:pt idx="7858">
                  <c:v>42447.125</c:v>
                </c:pt>
                <c:pt idx="7859">
                  <c:v>42447.145833333336</c:v>
                </c:pt>
                <c:pt idx="7860">
                  <c:v>42447.166666666664</c:v>
                </c:pt>
                <c:pt idx="7861">
                  <c:v>42447.1875</c:v>
                </c:pt>
                <c:pt idx="7862">
                  <c:v>42447.208333333336</c:v>
                </c:pt>
                <c:pt idx="7863">
                  <c:v>42447.229166666664</c:v>
                </c:pt>
                <c:pt idx="7864">
                  <c:v>42447.25</c:v>
                </c:pt>
                <c:pt idx="7865">
                  <c:v>42447.270833333336</c:v>
                </c:pt>
                <c:pt idx="7866">
                  <c:v>42447.291666666664</c:v>
                </c:pt>
                <c:pt idx="7867">
                  <c:v>42447.3125</c:v>
                </c:pt>
                <c:pt idx="7868">
                  <c:v>42447.333333333336</c:v>
                </c:pt>
                <c:pt idx="7869">
                  <c:v>42447.354166666664</c:v>
                </c:pt>
                <c:pt idx="7870">
                  <c:v>42447.375</c:v>
                </c:pt>
                <c:pt idx="7871">
                  <c:v>42447.395833333336</c:v>
                </c:pt>
                <c:pt idx="7872">
                  <c:v>42447.416666666664</c:v>
                </c:pt>
                <c:pt idx="7873">
                  <c:v>42447.4375</c:v>
                </c:pt>
                <c:pt idx="7874">
                  <c:v>42447.458333333336</c:v>
                </c:pt>
                <c:pt idx="7875">
                  <c:v>42447.479166666664</c:v>
                </c:pt>
                <c:pt idx="7876">
                  <c:v>42447.5</c:v>
                </c:pt>
                <c:pt idx="7877">
                  <c:v>42447.520833333336</c:v>
                </c:pt>
                <c:pt idx="7878">
                  <c:v>42447.541666666664</c:v>
                </c:pt>
                <c:pt idx="7879">
                  <c:v>42447.5625</c:v>
                </c:pt>
                <c:pt idx="7880">
                  <c:v>42447.583333333336</c:v>
                </c:pt>
                <c:pt idx="7881">
                  <c:v>42447.604166666664</c:v>
                </c:pt>
                <c:pt idx="7882">
                  <c:v>42447.625</c:v>
                </c:pt>
                <c:pt idx="7883">
                  <c:v>42447.645833333336</c:v>
                </c:pt>
                <c:pt idx="7884">
                  <c:v>42447.666666666664</c:v>
                </c:pt>
                <c:pt idx="7885">
                  <c:v>42447.6875</c:v>
                </c:pt>
                <c:pt idx="7886">
                  <c:v>42447.708333333336</c:v>
                </c:pt>
                <c:pt idx="7887">
                  <c:v>42447.729166666664</c:v>
                </c:pt>
                <c:pt idx="7888">
                  <c:v>42447.75</c:v>
                </c:pt>
                <c:pt idx="7889">
                  <c:v>42447.770833333336</c:v>
                </c:pt>
                <c:pt idx="7890">
                  <c:v>42447.791666666664</c:v>
                </c:pt>
                <c:pt idx="7891">
                  <c:v>42447.8125</c:v>
                </c:pt>
                <c:pt idx="7892">
                  <c:v>42447.833333333336</c:v>
                </c:pt>
                <c:pt idx="7893">
                  <c:v>42447.854166666664</c:v>
                </c:pt>
                <c:pt idx="7894">
                  <c:v>42447.875</c:v>
                </c:pt>
                <c:pt idx="7895">
                  <c:v>42447.895833333336</c:v>
                </c:pt>
                <c:pt idx="7896">
                  <c:v>42447.916666666664</c:v>
                </c:pt>
                <c:pt idx="7897">
                  <c:v>42447.9375</c:v>
                </c:pt>
                <c:pt idx="7898">
                  <c:v>42447.958333333336</c:v>
                </c:pt>
                <c:pt idx="7899">
                  <c:v>42447.979166666664</c:v>
                </c:pt>
                <c:pt idx="7900">
                  <c:v>42448</c:v>
                </c:pt>
                <c:pt idx="7901">
                  <c:v>42448.020833333336</c:v>
                </c:pt>
                <c:pt idx="7902">
                  <c:v>42448.041666666664</c:v>
                </c:pt>
                <c:pt idx="7903">
                  <c:v>42448.0625</c:v>
                </c:pt>
                <c:pt idx="7904">
                  <c:v>42448.083333333336</c:v>
                </c:pt>
                <c:pt idx="7905">
                  <c:v>42448.104166666664</c:v>
                </c:pt>
                <c:pt idx="7906">
                  <c:v>42448.125</c:v>
                </c:pt>
                <c:pt idx="7907">
                  <c:v>42448.145833333336</c:v>
                </c:pt>
                <c:pt idx="7908">
                  <c:v>42448.166666666664</c:v>
                </c:pt>
                <c:pt idx="7909">
                  <c:v>42448.1875</c:v>
                </c:pt>
                <c:pt idx="7910">
                  <c:v>42448.208333333336</c:v>
                </c:pt>
                <c:pt idx="7911">
                  <c:v>42448.229166666664</c:v>
                </c:pt>
                <c:pt idx="7912">
                  <c:v>42448.25</c:v>
                </c:pt>
                <c:pt idx="7913">
                  <c:v>42448.270833333336</c:v>
                </c:pt>
                <c:pt idx="7914">
                  <c:v>42448.291666666664</c:v>
                </c:pt>
                <c:pt idx="7915">
                  <c:v>42448.3125</c:v>
                </c:pt>
                <c:pt idx="7916">
                  <c:v>42448.333333333336</c:v>
                </c:pt>
                <c:pt idx="7917">
                  <c:v>42448.354166666664</c:v>
                </c:pt>
                <c:pt idx="7918">
                  <c:v>42448.375</c:v>
                </c:pt>
                <c:pt idx="7919">
                  <c:v>42448.395833333336</c:v>
                </c:pt>
                <c:pt idx="7920">
                  <c:v>42448.416666666664</c:v>
                </c:pt>
                <c:pt idx="7921">
                  <c:v>42448.4375</c:v>
                </c:pt>
                <c:pt idx="7922">
                  <c:v>42448.458333333336</c:v>
                </c:pt>
                <c:pt idx="7923">
                  <c:v>42448.479166666664</c:v>
                </c:pt>
                <c:pt idx="7924">
                  <c:v>42448.5</c:v>
                </c:pt>
                <c:pt idx="7925">
                  <c:v>42448.520833333336</c:v>
                </c:pt>
                <c:pt idx="7926">
                  <c:v>42448.541666666664</c:v>
                </c:pt>
                <c:pt idx="7927">
                  <c:v>42448.5625</c:v>
                </c:pt>
                <c:pt idx="7928">
                  <c:v>42448.583333333336</c:v>
                </c:pt>
                <c:pt idx="7929">
                  <c:v>42448.604166666664</c:v>
                </c:pt>
                <c:pt idx="7930">
                  <c:v>42448.625</c:v>
                </c:pt>
                <c:pt idx="7931">
                  <c:v>42448.645833333336</c:v>
                </c:pt>
                <c:pt idx="7932">
                  <c:v>42448.666666666664</c:v>
                </c:pt>
                <c:pt idx="7933">
                  <c:v>42448.6875</c:v>
                </c:pt>
                <c:pt idx="7934">
                  <c:v>42448.708333333336</c:v>
                </c:pt>
                <c:pt idx="7935">
                  <c:v>42448.729166666664</c:v>
                </c:pt>
                <c:pt idx="7936">
                  <c:v>42448.75</c:v>
                </c:pt>
                <c:pt idx="7937">
                  <c:v>42448.770833333336</c:v>
                </c:pt>
                <c:pt idx="7938">
                  <c:v>42448.791666666664</c:v>
                </c:pt>
                <c:pt idx="7939">
                  <c:v>42448.8125</c:v>
                </c:pt>
                <c:pt idx="7940">
                  <c:v>42448.833333333336</c:v>
                </c:pt>
                <c:pt idx="7941">
                  <c:v>42448.854166666664</c:v>
                </c:pt>
                <c:pt idx="7942">
                  <c:v>42448.875</c:v>
                </c:pt>
                <c:pt idx="7943">
                  <c:v>42448.895833333336</c:v>
                </c:pt>
                <c:pt idx="7944">
                  <c:v>42448.916666666664</c:v>
                </c:pt>
                <c:pt idx="7945">
                  <c:v>42448.9375</c:v>
                </c:pt>
                <c:pt idx="7946">
                  <c:v>42448.958333333336</c:v>
                </c:pt>
                <c:pt idx="7947">
                  <c:v>42448.979166666664</c:v>
                </c:pt>
                <c:pt idx="7948">
                  <c:v>42449</c:v>
                </c:pt>
                <c:pt idx="7949">
                  <c:v>42449.020833333336</c:v>
                </c:pt>
                <c:pt idx="7950">
                  <c:v>42449.041666666664</c:v>
                </c:pt>
                <c:pt idx="7951">
                  <c:v>42449.0625</c:v>
                </c:pt>
                <c:pt idx="7952">
                  <c:v>42449.083333333336</c:v>
                </c:pt>
                <c:pt idx="7953">
                  <c:v>42449.104166666664</c:v>
                </c:pt>
                <c:pt idx="7954">
                  <c:v>42449.125</c:v>
                </c:pt>
                <c:pt idx="7955">
                  <c:v>42449.145833333336</c:v>
                </c:pt>
                <c:pt idx="7956">
                  <c:v>42449.166666666664</c:v>
                </c:pt>
                <c:pt idx="7957">
                  <c:v>42449.1875</c:v>
                </c:pt>
                <c:pt idx="7958">
                  <c:v>42449.208333333336</c:v>
                </c:pt>
                <c:pt idx="7959">
                  <c:v>42449.229166666664</c:v>
                </c:pt>
                <c:pt idx="7960">
                  <c:v>42449.25</c:v>
                </c:pt>
                <c:pt idx="7961">
                  <c:v>42449.270833333336</c:v>
                </c:pt>
                <c:pt idx="7962">
                  <c:v>42449.291666666664</c:v>
                </c:pt>
                <c:pt idx="7963">
                  <c:v>42449.3125</c:v>
                </c:pt>
                <c:pt idx="7964">
                  <c:v>42449.333333333336</c:v>
                </c:pt>
                <c:pt idx="7965">
                  <c:v>42449.354166666664</c:v>
                </c:pt>
                <c:pt idx="7966">
                  <c:v>42449.375</c:v>
                </c:pt>
                <c:pt idx="7967">
                  <c:v>42449.395833333336</c:v>
                </c:pt>
                <c:pt idx="7968">
                  <c:v>42449.416666666664</c:v>
                </c:pt>
                <c:pt idx="7969">
                  <c:v>42449.4375</c:v>
                </c:pt>
                <c:pt idx="7970">
                  <c:v>42449.458333333336</c:v>
                </c:pt>
                <c:pt idx="7971">
                  <c:v>42449.479166666664</c:v>
                </c:pt>
                <c:pt idx="7972">
                  <c:v>42449.5</c:v>
                </c:pt>
                <c:pt idx="7973">
                  <c:v>42449.520833333336</c:v>
                </c:pt>
                <c:pt idx="7974">
                  <c:v>42449.541666666664</c:v>
                </c:pt>
                <c:pt idx="7975">
                  <c:v>42449.5625</c:v>
                </c:pt>
                <c:pt idx="7976">
                  <c:v>42449.583333333336</c:v>
                </c:pt>
                <c:pt idx="7977">
                  <c:v>42449.604166666664</c:v>
                </c:pt>
                <c:pt idx="7978">
                  <c:v>42449.625</c:v>
                </c:pt>
                <c:pt idx="7979">
                  <c:v>42449.645833333336</c:v>
                </c:pt>
                <c:pt idx="7980">
                  <c:v>42449.666666666664</c:v>
                </c:pt>
                <c:pt idx="7981">
                  <c:v>42449.6875</c:v>
                </c:pt>
                <c:pt idx="7982">
                  <c:v>42449.708333333336</c:v>
                </c:pt>
                <c:pt idx="7983">
                  <c:v>42449.729166666664</c:v>
                </c:pt>
                <c:pt idx="7984">
                  <c:v>42449.75</c:v>
                </c:pt>
                <c:pt idx="7985">
                  <c:v>42449.770833333336</c:v>
                </c:pt>
                <c:pt idx="7986">
                  <c:v>42449.791666666664</c:v>
                </c:pt>
                <c:pt idx="7987">
                  <c:v>42449.8125</c:v>
                </c:pt>
                <c:pt idx="7988">
                  <c:v>42449.833333333336</c:v>
                </c:pt>
                <c:pt idx="7989">
                  <c:v>42449.854166666664</c:v>
                </c:pt>
                <c:pt idx="7990">
                  <c:v>42449.875</c:v>
                </c:pt>
                <c:pt idx="7991">
                  <c:v>42449.895833333336</c:v>
                </c:pt>
                <c:pt idx="7992">
                  <c:v>42449.916666666664</c:v>
                </c:pt>
                <c:pt idx="7993">
                  <c:v>42449.9375</c:v>
                </c:pt>
                <c:pt idx="7994">
                  <c:v>42449.958333333336</c:v>
                </c:pt>
                <c:pt idx="7995">
                  <c:v>42449.979166666664</c:v>
                </c:pt>
                <c:pt idx="7996">
                  <c:v>42450</c:v>
                </c:pt>
                <c:pt idx="7997">
                  <c:v>42450.020833333336</c:v>
                </c:pt>
                <c:pt idx="7998">
                  <c:v>42450.041666666664</c:v>
                </c:pt>
                <c:pt idx="7999">
                  <c:v>42450.0625</c:v>
                </c:pt>
                <c:pt idx="8000">
                  <c:v>42450.083333333336</c:v>
                </c:pt>
                <c:pt idx="8001">
                  <c:v>42450.104166666664</c:v>
                </c:pt>
                <c:pt idx="8002">
                  <c:v>42450.125</c:v>
                </c:pt>
                <c:pt idx="8003">
                  <c:v>42450.145833333336</c:v>
                </c:pt>
                <c:pt idx="8004">
                  <c:v>42450.166666666664</c:v>
                </c:pt>
                <c:pt idx="8005">
                  <c:v>42450.1875</c:v>
                </c:pt>
                <c:pt idx="8006">
                  <c:v>42450.208333333336</c:v>
                </c:pt>
                <c:pt idx="8007">
                  <c:v>42450.229166666664</c:v>
                </c:pt>
                <c:pt idx="8008">
                  <c:v>42450.25</c:v>
                </c:pt>
                <c:pt idx="8009">
                  <c:v>42450.270833333336</c:v>
                </c:pt>
                <c:pt idx="8010">
                  <c:v>42450.291666666664</c:v>
                </c:pt>
                <c:pt idx="8011">
                  <c:v>42450.3125</c:v>
                </c:pt>
                <c:pt idx="8012">
                  <c:v>42450.333333333336</c:v>
                </c:pt>
                <c:pt idx="8013">
                  <c:v>42450.354166666664</c:v>
                </c:pt>
                <c:pt idx="8014">
                  <c:v>42450.375</c:v>
                </c:pt>
                <c:pt idx="8015">
                  <c:v>42450.395833333336</c:v>
                </c:pt>
                <c:pt idx="8016">
                  <c:v>42450.416666666664</c:v>
                </c:pt>
                <c:pt idx="8017">
                  <c:v>42450.4375</c:v>
                </c:pt>
                <c:pt idx="8018">
                  <c:v>42450.458333333336</c:v>
                </c:pt>
                <c:pt idx="8019">
                  <c:v>42450.479166666664</c:v>
                </c:pt>
                <c:pt idx="8020">
                  <c:v>42450.5</c:v>
                </c:pt>
                <c:pt idx="8021">
                  <c:v>42450.520833333336</c:v>
                </c:pt>
                <c:pt idx="8022">
                  <c:v>42450.541666666664</c:v>
                </c:pt>
                <c:pt idx="8023">
                  <c:v>42450.5625</c:v>
                </c:pt>
                <c:pt idx="8024">
                  <c:v>42450.583333333336</c:v>
                </c:pt>
                <c:pt idx="8025">
                  <c:v>42450.604166666664</c:v>
                </c:pt>
                <c:pt idx="8026">
                  <c:v>42450.625</c:v>
                </c:pt>
                <c:pt idx="8027">
                  <c:v>42450.645833333336</c:v>
                </c:pt>
                <c:pt idx="8028">
                  <c:v>42450.666666666664</c:v>
                </c:pt>
                <c:pt idx="8029">
                  <c:v>42450.6875</c:v>
                </c:pt>
                <c:pt idx="8030">
                  <c:v>42450.708333333336</c:v>
                </c:pt>
                <c:pt idx="8031">
                  <c:v>42450.729166666664</c:v>
                </c:pt>
                <c:pt idx="8032">
                  <c:v>42450.75</c:v>
                </c:pt>
                <c:pt idx="8033">
                  <c:v>42450.770833333336</c:v>
                </c:pt>
                <c:pt idx="8034">
                  <c:v>42450.791666666664</c:v>
                </c:pt>
                <c:pt idx="8035">
                  <c:v>42450.8125</c:v>
                </c:pt>
                <c:pt idx="8036">
                  <c:v>42450.833333333336</c:v>
                </c:pt>
                <c:pt idx="8037">
                  <c:v>42450.854166666664</c:v>
                </c:pt>
                <c:pt idx="8038">
                  <c:v>42450.875</c:v>
                </c:pt>
                <c:pt idx="8039">
                  <c:v>42450.895833333336</c:v>
                </c:pt>
                <c:pt idx="8040">
                  <c:v>42450.916666666664</c:v>
                </c:pt>
                <c:pt idx="8041">
                  <c:v>42450.9375</c:v>
                </c:pt>
                <c:pt idx="8042">
                  <c:v>42450.958333333336</c:v>
                </c:pt>
                <c:pt idx="8043">
                  <c:v>42450.979166666664</c:v>
                </c:pt>
                <c:pt idx="8044">
                  <c:v>42451</c:v>
                </c:pt>
                <c:pt idx="8045">
                  <c:v>42451.020833333336</c:v>
                </c:pt>
                <c:pt idx="8046">
                  <c:v>42451.041666666664</c:v>
                </c:pt>
                <c:pt idx="8047">
                  <c:v>42451.0625</c:v>
                </c:pt>
                <c:pt idx="8048">
                  <c:v>42451.083333333336</c:v>
                </c:pt>
                <c:pt idx="8049">
                  <c:v>42451.104166666664</c:v>
                </c:pt>
                <c:pt idx="8050">
                  <c:v>42451.125</c:v>
                </c:pt>
                <c:pt idx="8051">
                  <c:v>42451.145833333336</c:v>
                </c:pt>
                <c:pt idx="8052">
                  <c:v>42451.166666666664</c:v>
                </c:pt>
                <c:pt idx="8053">
                  <c:v>42451.1875</c:v>
                </c:pt>
                <c:pt idx="8054">
                  <c:v>42451.208333333336</c:v>
                </c:pt>
                <c:pt idx="8055">
                  <c:v>42451.229166666664</c:v>
                </c:pt>
                <c:pt idx="8056">
                  <c:v>42451.25</c:v>
                </c:pt>
                <c:pt idx="8057">
                  <c:v>42451.270833333336</c:v>
                </c:pt>
                <c:pt idx="8058">
                  <c:v>42451.291666666664</c:v>
                </c:pt>
                <c:pt idx="8059">
                  <c:v>42451.3125</c:v>
                </c:pt>
                <c:pt idx="8060">
                  <c:v>42451.333333333336</c:v>
                </c:pt>
                <c:pt idx="8061">
                  <c:v>42451.354166666664</c:v>
                </c:pt>
                <c:pt idx="8062">
                  <c:v>42451.375</c:v>
                </c:pt>
                <c:pt idx="8063">
                  <c:v>42451.395833333336</c:v>
                </c:pt>
                <c:pt idx="8064">
                  <c:v>42451.416666666664</c:v>
                </c:pt>
                <c:pt idx="8065">
                  <c:v>42451.4375</c:v>
                </c:pt>
                <c:pt idx="8066">
                  <c:v>42451.458333333336</c:v>
                </c:pt>
                <c:pt idx="8067">
                  <c:v>42451.479166666664</c:v>
                </c:pt>
                <c:pt idx="8068">
                  <c:v>42451.5</c:v>
                </c:pt>
                <c:pt idx="8069">
                  <c:v>42451.520833333336</c:v>
                </c:pt>
                <c:pt idx="8070">
                  <c:v>42451.541666666664</c:v>
                </c:pt>
                <c:pt idx="8071">
                  <c:v>42451.5625</c:v>
                </c:pt>
                <c:pt idx="8072">
                  <c:v>42451.583333333336</c:v>
                </c:pt>
                <c:pt idx="8073">
                  <c:v>42451.604166666664</c:v>
                </c:pt>
                <c:pt idx="8074">
                  <c:v>42451.625</c:v>
                </c:pt>
                <c:pt idx="8075">
                  <c:v>42451.645833333336</c:v>
                </c:pt>
                <c:pt idx="8076">
                  <c:v>42451.666666666664</c:v>
                </c:pt>
                <c:pt idx="8077">
                  <c:v>42451.6875</c:v>
                </c:pt>
                <c:pt idx="8078">
                  <c:v>42451.708333333336</c:v>
                </c:pt>
                <c:pt idx="8079">
                  <c:v>42451.729166666664</c:v>
                </c:pt>
                <c:pt idx="8080">
                  <c:v>42451.75</c:v>
                </c:pt>
                <c:pt idx="8081">
                  <c:v>42451.770833333336</c:v>
                </c:pt>
                <c:pt idx="8082">
                  <c:v>42451.791666666664</c:v>
                </c:pt>
                <c:pt idx="8083">
                  <c:v>42451.8125</c:v>
                </c:pt>
                <c:pt idx="8084">
                  <c:v>42451.833333333336</c:v>
                </c:pt>
                <c:pt idx="8085">
                  <c:v>42451.854166666664</c:v>
                </c:pt>
                <c:pt idx="8086">
                  <c:v>42451.875</c:v>
                </c:pt>
                <c:pt idx="8087">
                  <c:v>42451.895833333336</c:v>
                </c:pt>
                <c:pt idx="8088">
                  <c:v>42451.916666666664</c:v>
                </c:pt>
                <c:pt idx="8089">
                  <c:v>42451.9375</c:v>
                </c:pt>
                <c:pt idx="8090">
                  <c:v>42451.958333333336</c:v>
                </c:pt>
                <c:pt idx="8091">
                  <c:v>42451.979166666664</c:v>
                </c:pt>
                <c:pt idx="8092">
                  <c:v>42452</c:v>
                </c:pt>
                <c:pt idx="8093">
                  <c:v>42452.020833333336</c:v>
                </c:pt>
                <c:pt idx="8094">
                  <c:v>42452.041666666664</c:v>
                </c:pt>
                <c:pt idx="8095">
                  <c:v>42452.0625</c:v>
                </c:pt>
                <c:pt idx="8096">
                  <c:v>42452.083333333336</c:v>
                </c:pt>
                <c:pt idx="8097">
                  <c:v>42452.104166666664</c:v>
                </c:pt>
                <c:pt idx="8098">
                  <c:v>42452.125</c:v>
                </c:pt>
                <c:pt idx="8099">
                  <c:v>42452.145833333336</c:v>
                </c:pt>
                <c:pt idx="8100">
                  <c:v>42452.166666666664</c:v>
                </c:pt>
                <c:pt idx="8101">
                  <c:v>42452.1875</c:v>
                </c:pt>
                <c:pt idx="8102">
                  <c:v>42452.208333333336</c:v>
                </c:pt>
                <c:pt idx="8103">
                  <c:v>42452.229166666664</c:v>
                </c:pt>
                <c:pt idx="8104">
                  <c:v>42452.25</c:v>
                </c:pt>
                <c:pt idx="8105">
                  <c:v>42452.270833333336</c:v>
                </c:pt>
                <c:pt idx="8106">
                  <c:v>42452.291666666664</c:v>
                </c:pt>
                <c:pt idx="8107">
                  <c:v>42452.3125</c:v>
                </c:pt>
                <c:pt idx="8108">
                  <c:v>42452.333333333336</c:v>
                </c:pt>
                <c:pt idx="8109">
                  <c:v>42452.354166666664</c:v>
                </c:pt>
                <c:pt idx="8110">
                  <c:v>42452.375</c:v>
                </c:pt>
                <c:pt idx="8111">
                  <c:v>42452.395833333336</c:v>
                </c:pt>
                <c:pt idx="8112">
                  <c:v>42452.416666666664</c:v>
                </c:pt>
                <c:pt idx="8113">
                  <c:v>42452.4375</c:v>
                </c:pt>
                <c:pt idx="8114">
                  <c:v>42452.458333333336</c:v>
                </c:pt>
                <c:pt idx="8115">
                  <c:v>42452.479166666664</c:v>
                </c:pt>
                <c:pt idx="8116">
                  <c:v>42452.5</c:v>
                </c:pt>
                <c:pt idx="8117">
                  <c:v>42452.520833333336</c:v>
                </c:pt>
                <c:pt idx="8118">
                  <c:v>42452.541666666664</c:v>
                </c:pt>
                <c:pt idx="8119">
                  <c:v>42452.5625</c:v>
                </c:pt>
                <c:pt idx="8120">
                  <c:v>42452.583333333336</c:v>
                </c:pt>
                <c:pt idx="8121">
                  <c:v>42452.604166666664</c:v>
                </c:pt>
                <c:pt idx="8122">
                  <c:v>42452.625</c:v>
                </c:pt>
                <c:pt idx="8123">
                  <c:v>42452.645833333336</c:v>
                </c:pt>
                <c:pt idx="8124">
                  <c:v>42452.666666666664</c:v>
                </c:pt>
                <c:pt idx="8125">
                  <c:v>42452.6875</c:v>
                </c:pt>
                <c:pt idx="8126">
                  <c:v>42452.708333333336</c:v>
                </c:pt>
                <c:pt idx="8127">
                  <c:v>42452.729166666664</c:v>
                </c:pt>
                <c:pt idx="8128">
                  <c:v>42452.75</c:v>
                </c:pt>
                <c:pt idx="8129">
                  <c:v>42452.770833333336</c:v>
                </c:pt>
                <c:pt idx="8130">
                  <c:v>42452.791666666664</c:v>
                </c:pt>
                <c:pt idx="8131">
                  <c:v>42452.8125</c:v>
                </c:pt>
                <c:pt idx="8132">
                  <c:v>42452.833333333336</c:v>
                </c:pt>
                <c:pt idx="8133">
                  <c:v>42452.854166666664</c:v>
                </c:pt>
                <c:pt idx="8134">
                  <c:v>42452.875</c:v>
                </c:pt>
                <c:pt idx="8135">
                  <c:v>42452.895833333336</c:v>
                </c:pt>
                <c:pt idx="8136">
                  <c:v>42452.916666666664</c:v>
                </c:pt>
                <c:pt idx="8137">
                  <c:v>42452.9375</c:v>
                </c:pt>
                <c:pt idx="8138">
                  <c:v>42452.958333333336</c:v>
                </c:pt>
                <c:pt idx="8139">
                  <c:v>42452.979166666664</c:v>
                </c:pt>
                <c:pt idx="8140">
                  <c:v>42453</c:v>
                </c:pt>
                <c:pt idx="8141">
                  <c:v>42453.020833333336</c:v>
                </c:pt>
                <c:pt idx="8142">
                  <c:v>42453.041666666664</c:v>
                </c:pt>
                <c:pt idx="8143">
                  <c:v>42453.0625</c:v>
                </c:pt>
                <c:pt idx="8144">
                  <c:v>42453.083333333336</c:v>
                </c:pt>
                <c:pt idx="8145">
                  <c:v>42453.104166666664</c:v>
                </c:pt>
                <c:pt idx="8146">
                  <c:v>42453.125</c:v>
                </c:pt>
                <c:pt idx="8147">
                  <c:v>42453.145833333336</c:v>
                </c:pt>
                <c:pt idx="8148">
                  <c:v>42453.166666666664</c:v>
                </c:pt>
                <c:pt idx="8149">
                  <c:v>42453.1875</c:v>
                </c:pt>
                <c:pt idx="8150">
                  <c:v>42453.208333333336</c:v>
                </c:pt>
                <c:pt idx="8151">
                  <c:v>42453.229166666664</c:v>
                </c:pt>
                <c:pt idx="8152">
                  <c:v>42453.25</c:v>
                </c:pt>
                <c:pt idx="8153">
                  <c:v>42453.270833333336</c:v>
                </c:pt>
                <c:pt idx="8154">
                  <c:v>42453.291666666664</c:v>
                </c:pt>
                <c:pt idx="8155">
                  <c:v>42453.3125</c:v>
                </c:pt>
                <c:pt idx="8156">
                  <c:v>42453.333333333336</c:v>
                </c:pt>
                <c:pt idx="8157">
                  <c:v>42453.354166666664</c:v>
                </c:pt>
                <c:pt idx="8158">
                  <c:v>42453.375</c:v>
                </c:pt>
                <c:pt idx="8159">
                  <c:v>42453.395833333336</c:v>
                </c:pt>
                <c:pt idx="8160">
                  <c:v>42453.416666666664</c:v>
                </c:pt>
                <c:pt idx="8161">
                  <c:v>42453.4375</c:v>
                </c:pt>
                <c:pt idx="8162">
                  <c:v>42453.458333333336</c:v>
                </c:pt>
                <c:pt idx="8163">
                  <c:v>42453.479166666664</c:v>
                </c:pt>
                <c:pt idx="8164">
                  <c:v>42453.5</c:v>
                </c:pt>
                <c:pt idx="8165">
                  <c:v>42453.520833333336</c:v>
                </c:pt>
                <c:pt idx="8166">
                  <c:v>42453.541666666664</c:v>
                </c:pt>
                <c:pt idx="8167">
                  <c:v>42453.5625</c:v>
                </c:pt>
                <c:pt idx="8168">
                  <c:v>42453.583333333336</c:v>
                </c:pt>
                <c:pt idx="8169">
                  <c:v>42453.604166666664</c:v>
                </c:pt>
                <c:pt idx="8170">
                  <c:v>42453.625</c:v>
                </c:pt>
                <c:pt idx="8171">
                  <c:v>42453.645833333336</c:v>
                </c:pt>
                <c:pt idx="8172">
                  <c:v>42453.666666666664</c:v>
                </c:pt>
                <c:pt idx="8173">
                  <c:v>42453.6875</c:v>
                </c:pt>
                <c:pt idx="8174">
                  <c:v>42453.708333333336</c:v>
                </c:pt>
                <c:pt idx="8175">
                  <c:v>42453.729166666664</c:v>
                </c:pt>
                <c:pt idx="8176">
                  <c:v>42453.75</c:v>
                </c:pt>
                <c:pt idx="8177">
                  <c:v>42453.770833333336</c:v>
                </c:pt>
                <c:pt idx="8178">
                  <c:v>42453.791666666664</c:v>
                </c:pt>
                <c:pt idx="8179">
                  <c:v>42453.8125</c:v>
                </c:pt>
                <c:pt idx="8180">
                  <c:v>42453.833333333336</c:v>
                </c:pt>
                <c:pt idx="8181">
                  <c:v>42453.854166666664</c:v>
                </c:pt>
                <c:pt idx="8182">
                  <c:v>42453.875</c:v>
                </c:pt>
                <c:pt idx="8183">
                  <c:v>42453.895833333336</c:v>
                </c:pt>
                <c:pt idx="8184">
                  <c:v>42453.916666666664</c:v>
                </c:pt>
                <c:pt idx="8185">
                  <c:v>42453.9375</c:v>
                </c:pt>
                <c:pt idx="8186">
                  <c:v>42453.958333333336</c:v>
                </c:pt>
                <c:pt idx="8187">
                  <c:v>42453.979166666664</c:v>
                </c:pt>
                <c:pt idx="8188">
                  <c:v>42454</c:v>
                </c:pt>
                <c:pt idx="8189">
                  <c:v>42454.020833333336</c:v>
                </c:pt>
                <c:pt idx="8190">
                  <c:v>42454.041666666664</c:v>
                </c:pt>
                <c:pt idx="8191">
                  <c:v>42454.0625</c:v>
                </c:pt>
                <c:pt idx="8192">
                  <c:v>42454.083333333336</c:v>
                </c:pt>
                <c:pt idx="8193">
                  <c:v>42454.104166666664</c:v>
                </c:pt>
                <c:pt idx="8194">
                  <c:v>42454.125</c:v>
                </c:pt>
                <c:pt idx="8195">
                  <c:v>42454.145833333336</c:v>
                </c:pt>
                <c:pt idx="8196">
                  <c:v>42454.166666666664</c:v>
                </c:pt>
                <c:pt idx="8197">
                  <c:v>42454.1875</c:v>
                </c:pt>
                <c:pt idx="8198">
                  <c:v>42454.208333333336</c:v>
                </c:pt>
                <c:pt idx="8199">
                  <c:v>42454.229166666664</c:v>
                </c:pt>
                <c:pt idx="8200">
                  <c:v>42454.25</c:v>
                </c:pt>
                <c:pt idx="8201">
                  <c:v>42454.270833333336</c:v>
                </c:pt>
                <c:pt idx="8202">
                  <c:v>42454.291666666664</c:v>
                </c:pt>
                <c:pt idx="8203">
                  <c:v>42454.3125</c:v>
                </c:pt>
                <c:pt idx="8204">
                  <c:v>42454.333333333336</c:v>
                </c:pt>
                <c:pt idx="8205">
                  <c:v>42454.354166666664</c:v>
                </c:pt>
                <c:pt idx="8206">
                  <c:v>42454.375</c:v>
                </c:pt>
                <c:pt idx="8207">
                  <c:v>42454.395833333336</c:v>
                </c:pt>
                <c:pt idx="8208">
                  <c:v>42454.416666666664</c:v>
                </c:pt>
                <c:pt idx="8209">
                  <c:v>42454.4375</c:v>
                </c:pt>
                <c:pt idx="8210">
                  <c:v>42454.458333333336</c:v>
                </c:pt>
                <c:pt idx="8211">
                  <c:v>42454.479166666664</c:v>
                </c:pt>
                <c:pt idx="8212">
                  <c:v>42454.5</c:v>
                </c:pt>
                <c:pt idx="8213">
                  <c:v>42454.520833333336</c:v>
                </c:pt>
                <c:pt idx="8214">
                  <c:v>42454.541666666664</c:v>
                </c:pt>
                <c:pt idx="8215">
                  <c:v>42454.5625</c:v>
                </c:pt>
                <c:pt idx="8216">
                  <c:v>42454.583333333336</c:v>
                </c:pt>
                <c:pt idx="8217">
                  <c:v>42454.604166666664</c:v>
                </c:pt>
                <c:pt idx="8218">
                  <c:v>42454.625</c:v>
                </c:pt>
                <c:pt idx="8219">
                  <c:v>42454.645833333336</c:v>
                </c:pt>
                <c:pt idx="8220">
                  <c:v>42454.666666666664</c:v>
                </c:pt>
                <c:pt idx="8221">
                  <c:v>42454.6875</c:v>
                </c:pt>
                <c:pt idx="8222">
                  <c:v>42454.708333333336</c:v>
                </c:pt>
                <c:pt idx="8223">
                  <c:v>42454.729166666664</c:v>
                </c:pt>
                <c:pt idx="8224">
                  <c:v>42454.75</c:v>
                </c:pt>
                <c:pt idx="8225">
                  <c:v>42454.770833333336</c:v>
                </c:pt>
                <c:pt idx="8226">
                  <c:v>42454.791666666664</c:v>
                </c:pt>
                <c:pt idx="8227">
                  <c:v>42454.8125</c:v>
                </c:pt>
                <c:pt idx="8228">
                  <c:v>42454.833333333336</c:v>
                </c:pt>
                <c:pt idx="8229">
                  <c:v>42454.854166666664</c:v>
                </c:pt>
                <c:pt idx="8230">
                  <c:v>42454.875</c:v>
                </c:pt>
                <c:pt idx="8231">
                  <c:v>42454.895833333336</c:v>
                </c:pt>
                <c:pt idx="8232">
                  <c:v>42454.916666666664</c:v>
                </c:pt>
                <c:pt idx="8233">
                  <c:v>42454.9375</c:v>
                </c:pt>
                <c:pt idx="8234">
                  <c:v>42454.958333333336</c:v>
                </c:pt>
                <c:pt idx="8235">
                  <c:v>42454.979166666664</c:v>
                </c:pt>
                <c:pt idx="8236">
                  <c:v>42455</c:v>
                </c:pt>
                <c:pt idx="8237">
                  <c:v>42455.020833333336</c:v>
                </c:pt>
                <c:pt idx="8238">
                  <c:v>42455.041666666664</c:v>
                </c:pt>
                <c:pt idx="8239">
                  <c:v>42455.0625</c:v>
                </c:pt>
                <c:pt idx="8240">
                  <c:v>42455.083333333336</c:v>
                </c:pt>
                <c:pt idx="8241">
                  <c:v>42455.104166666664</c:v>
                </c:pt>
                <c:pt idx="8242">
                  <c:v>42455.125</c:v>
                </c:pt>
                <c:pt idx="8243">
                  <c:v>42455.145833333336</c:v>
                </c:pt>
                <c:pt idx="8244">
                  <c:v>42455.166666666664</c:v>
                </c:pt>
                <c:pt idx="8245">
                  <c:v>42455.1875</c:v>
                </c:pt>
                <c:pt idx="8246">
                  <c:v>42455.208333333336</c:v>
                </c:pt>
                <c:pt idx="8247">
                  <c:v>42455.229166666664</c:v>
                </c:pt>
                <c:pt idx="8248">
                  <c:v>42455.25</c:v>
                </c:pt>
                <c:pt idx="8249">
                  <c:v>42455.270833333336</c:v>
                </c:pt>
                <c:pt idx="8250">
                  <c:v>42455.291666666664</c:v>
                </c:pt>
                <c:pt idx="8251">
                  <c:v>42455.3125</c:v>
                </c:pt>
                <c:pt idx="8252">
                  <c:v>42455.333333333336</c:v>
                </c:pt>
                <c:pt idx="8253">
                  <c:v>42455.354166666664</c:v>
                </c:pt>
                <c:pt idx="8254">
                  <c:v>42455.375</c:v>
                </c:pt>
                <c:pt idx="8255">
                  <c:v>42455.395833333336</c:v>
                </c:pt>
                <c:pt idx="8256">
                  <c:v>42455.416666666664</c:v>
                </c:pt>
                <c:pt idx="8257">
                  <c:v>42455.4375</c:v>
                </c:pt>
                <c:pt idx="8258">
                  <c:v>42455.458333333336</c:v>
                </c:pt>
                <c:pt idx="8259">
                  <c:v>42455.479166666664</c:v>
                </c:pt>
                <c:pt idx="8260">
                  <c:v>42455.5</c:v>
                </c:pt>
                <c:pt idx="8261">
                  <c:v>42455.520833333336</c:v>
                </c:pt>
                <c:pt idx="8262">
                  <c:v>42455.541666666664</c:v>
                </c:pt>
                <c:pt idx="8263">
                  <c:v>42455.5625</c:v>
                </c:pt>
                <c:pt idx="8264">
                  <c:v>42455.583333333336</c:v>
                </c:pt>
                <c:pt idx="8265">
                  <c:v>42455.604166666664</c:v>
                </c:pt>
                <c:pt idx="8266">
                  <c:v>42455.625</c:v>
                </c:pt>
                <c:pt idx="8267">
                  <c:v>42455.645833333336</c:v>
                </c:pt>
                <c:pt idx="8268">
                  <c:v>42455.666666666664</c:v>
                </c:pt>
                <c:pt idx="8269">
                  <c:v>42455.6875</c:v>
                </c:pt>
                <c:pt idx="8270">
                  <c:v>42455.708333333336</c:v>
                </c:pt>
                <c:pt idx="8271">
                  <c:v>42455.729166666664</c:v>
                </c:pt>
                <c:pt idx="8272">
                  <c:v>42455.75</c:v>
                </c:pt>
                <c:pt idx="8273">
                  <c:v>42455.770833333336</c:v>
                </c:pt>
                <c:pt idx="8274">
                  <c:v>42455.791666666664</c:v>
                </c:pt>
                <c:pt idx="8275">
                  <c:v>42455.8125</c:v>
                </c:pt>
                <c:pt idx="8276">
                  <c:v>42455.833333333336</c:v>
                </c:pt>
                <c:pt idx="8277">
                  <c:v>42455.854166666664</c:v>
                </c:pt>
                <c:pt idx="8278">
                  <c:v>42455.875</c:v>
                </c:pt>
                <c:pt idx="8279">
                  <c:v>42455.895833333336</c:v>
                </c:pt>
                <c:pt idx="8280">
                  <c:v>42455.916666666664</c:v>
                </c:pt>
                <c:pt idx="8281">
                  <c:v>42455.9375</c:v>
                </c:pt>
                <c:pt idx="8282">
                  <c:v>42455.958333333336</c:v>
                </c:pt>
                <c:pt idx="8283">
                  <c:v>42455.979166666664</c:v>
                </c:pt>
                <c:pt idx="8284">
                  <c:v>42456</c:v>
                </c:pt>
                <c:pt idx="8285">
                  <c:v>42456.020833333336</c:v>
                </c:pt>
                <c:pt idx="8286">
                  <c:v>42456.041666666664</c:v>
                </c:pt>
                <c:pt idx="8287">
                  <c:v>42456.0625</c:v>
                </c:pt>
                <c:pt idx="8288">
                  <c:v>42456.083333333336</c:v>
                </c:pt>
                <c:pt idx="8289">
                  <c:v>42456.104166666664</c:v>
                </c:pt>
                <c:pt idx="8290">
                  <c:v>42456.125</c:v>
                </c:pt>
                <c:pt idx="8291">
                  <c:v>42456.145833333336</c:v>
                </c:pt>
                <c:pt idx="8292">
                  <c:v>42456.166666666664</c:v>
                </c:pt>
                <c:pt idx="8293">
                  <c:v>42456.1875</c:v>
                </c:pt>
                <c:pt idx="8294">
                  <c:v>42456.208333333336</c:v>
                </c:pt>
                <c:pt idx="8295">
                  <c:v>42456.229166666664</c:v>
                </c:pt>
                <c:pt idx="8296">
                  <c:v>42456.25</c:v>
                </c:pt>
                <c:pt idx="8297">
                  <c:v>42456.270833333336</c:v>
                </c:pt>
                <c:pt idx="8298">
                  <c:v>42456.291666666664</c:v>
                </c:pt>
                <c:pt idx="8299">
                  <c:v>42456.3125</c:v>
                </c:pt>
                <c:pt idx="8300">
                  <c:v>42456.333333333336</c:v>
                </c:pt>
                <c:pt idx="8301">
                  <c:v>42456.354166666664</c:v>
                </c:pt>
                <c:pt idx="8302">
                  <c:v>42456.375</c:v>
                </c:pt>
                <c:pt idx="8303">
                  <c:v>42456.395833333336</c:v>
                </c:pt>
                <c:pt idx="8304">
                  <c:v>42456.416666666664</c:v>
                </c:pt>
                <c:pt idx="8305">
                  <c:v>42456.4375</c:v>
                </c:pt>
                <c:pt idx="8306">
                  <c:v>42456.458333333336</c:v>
                </c:pt>
                <c:pt idx="8307">
                  <c:v>42456.479166666664</c:v>
                </c:pt>
                <c:pt idx="8308">
                  <c:v>42456.5</c:v>
                </c:pt>
                <c:pt idx="8309">
                  <c:v>42456.520833333336</c:v>
                </c:pt>
                <c:pt idx="8310">
                  <c:v>42456.541666666664</c:v>
                </c:pt>
                <c:pt idx="8311">
                  <c:v>42456.5625</c:v>
                </c:pt>
                <c:pt idx="8312">
                  <c:v>42456.583333333336</c:v>
                </c:pt>
                <c:pt idx="8313">
                  <c:v>42456.604166666664</c:v>
                </c:pt>
                <c:pt idx="8314">
                  <c:v>42456.625</c:v>
                </c:pt>
                <c:pt idx="8315">
                  <c:v>42456.645833333336</c:v>
                </c:pt>
                <c:pt idx="8316">
                  <c:v>42456.666666666664</c:v>
                </c:pt>
                <c:pt idx="8317">
                  <c:v>42456.6875</c:v>
                </c:pt>
                <c:pt idx="8318">
                  <c:v>42456.708333333336</c:v>
                </c:pt>
                <c:pt idx="8319">
                  <c:v>42456.729166666664</c:v>
                </c:pt>
                <c:pt idx="8320">
                  <c:v>42456.75</c:v>
                </c:pt>
                <c:pt idx="8321">
                  <c:v>42456.770833333336</c:v>
                </c:pt>
                <c:pt idx="8322">
                  <c:v>42456.791666666664</c:v>
                </c:pt>
                <c:pt idx="8323">
                  <c:v>42456.8125</c:v>
                </c:pt>
                <c:pt idx="8324">
                  <c:v>42456.833333333336</c:v>
                </c:pt>
                <c:pt idx="8325">
                  <c:v>42456.854166666664</c:v>
                </c:pt>
                <c:pt idx="8326">
                  <c:v>42456.875</c:v>
                </c:pt>
                <c:pt idx="8327">
                  <c:v>42456.895833333336</c:v>
                </c:pt>
                <c:pt idx="8328">
                  <c:v>42456.916666666664</c:v>
                </c:pt>
                <c:pt idx="8329">
                  <c:v>42456.9375</c:v>
                </c:pt>
                <c:pt idx="8330">
                  <c:v>42456.958333333336</c:v>
                </c:pt>
                <c:pt idx="8331">
                  <c:v>42456.979166666664</c:v>
                </c:pt>
                <c:pt idx="8332">
                  <c:v>42457</c:v>
                </c:pt>
                <c:pt idx="8333">
                  <c:v>42457.020833333336</c:v>
                </c:pt>
                <c:pt idx="8334">
                  <c:v>42457.041666666664</c:v>
                </c:pt>
                <c:pt idx="8335">
                  <c:v>42457.0625</c:v>
                </c:pt>
                <c:pt idx="8336">
                  <c:v>42457.083333333336</c:v>
                </c:pt>
                <c:pt idx="8337">
                  <c:v>42457.104166666664</c:v>
                </c:pt>
                <c:pt idx="8338">
                  <c:v>42457.125</c:v>
                </c:pt>
                <c:pt idx="8339">
                  <c:v>42457.145833333336</c:v>
                </c:pt>
                <c:pt idx="8340">
                  <c:v>42457.166666666664</c:v>
                </c:pt>
                <c:pt idx="8341">
                  <c:v>42457.1875</c:v>
                </c:pt>
                <c:pt idx="8342">
                  <c:v>42457.208333333336</c:v>
                </c:pt>
                <c:pt idx="8343">
                  <c:v>42457.229166666664</c:v>
                </c:pt>
                <c:pt idx="8344">
                  <c:v>42457.25</c:v>
                </c:pt>
                <c:pt idx="8345">
                  <c:v>42457.270833333336</c:v>
                </c:pt>
                <c:pt idx="8346">
                  <c:v>42457.291666666664</c:v>
                </c:pt>
                <c:pt idx="8347">
                  <c:v>42457.3125</c:v>
                </c:pt>
                <c:pt idx="8348">
                  <c:v>42457.333333333336</c:v>
                </c:pt>
                <c:pt idx="8349">
                  <c:v>42457.354166666664</c:v>
                </c:pt>
                <c:pt idx="8350">
                  <c:v>42457.375</c:v>
                </c:pt>
                <c:pt idx="8351">
                  <c:v>42457.395833333336</c:v>
                </c:pt>
                <c:pt idx="8352">
                  <c:v>42457.416666666664</c:v>
                </c:pt>
                <c:pt idx="8353">
                  <c:v>42457.4375</c:v>
                </c:pt>
                <c:pt idx="8354">
                  <c:v>42457.458333333336</c:v>
                </c:pt>
                <c:pt idx="8355">
                  <c:v>42457.479166666664</c:v>
                </c:pt>
                <c:pt idx="8356">
                  <c:v>42457.5</c:v>
                </c:pt>
                <c:pt idx="8357">
                  <c:v>42457.520833333336</c:v>
                </c:pt>
                <c:pt idx="8358">
                  <c:v>42457.541666666664</c:v>
                </c:pt>
                <c:pt idx="8359">
                  <c:v>42457.5625</c:v>
                </c:pt>
                <c:pt idx="8360">
                  <c:v>42457.583333333336</c:v>
                </c:pt>
                <c:pt idx="8361">
                  <c:v>42457.604166666664</c:v>
                </c:pt>
                <c:pt idx="8362">
                  <c:v>42457.625</c:v>
                </c:pt>
                <c:pt idx="8363">
                  <c:v>42457.645833333336</c:v>
                </c:pt>
                <c:pt idx="8364">
                  <c:v>42457.666666666664</c:v>
                </c:pt>
                <c:pt idx="8365">
                  <c:v>42457.6875</c:v>
                </c:pt>
                <c:pt idx="8366">
                  <c:v>42457.708333333336</c:v>
                </c:pt>
                <c:pt idx="8367">
                  <c:v>42457.729166666664</c:v>
                </c:pt>
                <c:pt idx="8368">
                  <c:v>42457.75</c:v>
                </c:pt>
                <c:pt idx="8369">
                  <c:v>42457.770833333336</c:v>
                </c:pt>
                <c:pt idx="8370">
                  <c:v>42457.791666666664</c:v>
                </c:pt>
                <c:pt idx="8371">
                  <c:v>42457.8125</c:v>
                </c:pt>
                <c:pt idx="8372">
                  <c:v>42457.833333333336</c:v>
                </c:pt>
                <c:pt idx="8373">
                  <c:v>42457.854166666664</c:v>
                </c:pt>
                <c:pt idx="8374">
                  <c:v>42457.875</c:v>
                </c:pt>
                <c:pt idx="8375">
                  <c:v>42457.895833333336</c:v>
                </c:pt>
                <c:pt idx="8376">
                  <c:v>42457.916666666664</c:v>
                </c:pt>
                <c:pt idx="8377">
                  <c:v>42457.9375</c:v>
                </c:pt>
                <c:pt idx="8378">
                  <c:v>42457.958333333336</c:v>
                </c:pt>
                <c:pt idx="8379">
                  <c:v>42457.979166666664</c:v>
                </c:pt>
                <c:pt idx="8380">
                  <c:v>42458</c:v>
                </c:pt>
                <c:pt idx="8381">
                  <c:v>42458.020833333336</c:v>
                </c:pt>
                <c:pt idx="8382">
                  <c:v>42458.041666666664</c:v>
                </c:pt>
                <c:pt idx="8383">
                  <c:v>42458.0625</c:v>
                </c:pt>
                <c:pt idx="8384">
                  <c:v>42458.083333333336</c:v>
                </c:pt>
                <c:pt idx="8385">
                  <c:v>42458.104166666664</c:v>
                </c:pt>
                <c:pt idx="8386">
                  <c:v>42458.125</c:v>
                </c:pt>
                <c:pt idx="8387">
                  <c:v>42458.145833333336</c:v>
                </c:pt>
                <c:pt idx="8388">
                  <c:v>42458.166666666664</c:v>
                </c:pt>
                <c:pt idx="8389">
                  <c:v>42458.1875</c:v>
                </c:pt>
                <c:pt idx="8390">
                  <c:v>42458.208333333336</c:v>
                </c:pt>
                <c:pt idx="8391">
                  <c:v>42458.229166666664</c:v>
                </c:pt>
                <c:pt idx="8392">
                  <c:v>42458.25</c:v>
                </c:pt>
                <c:pt idx="8393">
                  <c:v>42458.270833333336</c:v>
                </c:pt>
                <c:pt idx="8394">
                  <c:v>42458.291666666664</c:v>
                </c:pt>
                <c:pt idx="8395">
                  <c:v>42458.3125</c:v>
                </c:pt>
                <c:pt idx="8396">
                  <c:v>42458.333333333336</c:v>
                </c:pt>
                <c:pt idx="8397">
                  <c:v>42458.354166666664</c:v>
                </c:pt>
                <c:pt idx="8398">
                  <c:v>42458.375</c:v>
                </c:pt>
                <c:pt idx="8399">
                  <c:v>42458.395833333336</c:v>
                </c:pt>
                <c:pt idx="8400">
                  <c:v>42458.416666666664</c:v>
                </c:pt>
                <c:pt idx="8401">
                  <c:v>42458.4375</c:v>
                </c:pt>
                <c:pt idx="8402">
                  <c:v>42458.458333333336</c:v>
                </c:pt>
                <c:pt idx="8403">
                  <c:v>42458.479166666664</c:v>
                </c:pt>
                <c:pt idx="8404">
                  <c:v>42458.5</c:v>
                </c:pt>
                <c:pt idx="8405">
                  <c:v>42458.520833333336</c:v>
                </c:pt>
                <c:pt idx="8406">
                  <c:v>42458.541666666664</c:v>
                </c:pt>
                <c:pt idx="8407">
                  <c:v>42458.5625</c:v>
                </c:pt>
                <c:pt idx="8408">
                  <c:v>42458.583333333336</c:v>
                </c:pt>
                <c:pt idx="8409">
                  <c:v>42458.604166666664</c:v>
                </c:pt>
                <c:pt idx="8410">
                  <c:v>42458.625</c:v>
                </c:pt>
                <c:pt idx="8411">
                  <c:v>42458.645833333336</c:v>
                </c:pt>
                <c:pt idx="8412">
                  <c:v>42458.666666666664</c:v>
                </c:pt>
                <c:pt idx="8413">
                  <c:v>42458.6875</c:v>
                </c:pt>
                <c:pt idx="8414">
                  <c:v>42458.708333333336</c:v>
                </c:pt>
                <c:pt idx="8415">
                  <c:v>42458.729166666664</c:v>
                </c:pt>
                <c:pt idx="8416">
                  <c:v>42458.75</c:v>
                </c:pt>
                <c:pt idx="8417">
                  <c:v>42458.770833333336</c:v>
                </c:pt>
                <c:pt idx="8418">
                  <c:v>42458.791666666664</c:v>
                </c:pt>
                <c:pt idx="8419">
                  <c:v>42458.8125</c:v>
                </c:pt>
                <c:pt idx="8420">
                  <c:v>42458.833333333336</c:v>
                </c:pt>
                <c:pt idx="8421">
                  <c:v>42458.854166666664</c:v>
                </c:pt>
                <c:pt idx="8422">
                  <c:v>42458.875</c:v>
                </c:pt>
                <c:pt idx="8423">
                  <c:v>42458.895833333336</c:v>
                </c:pt>
                <c:pt idx="8424">
                  <c:v>42458.916666666664</c:v>
                </c:pt>
                <c:pt idx="8425">
                  <c:v>42458.9375</c:v>
                </c:pt>
                <c:pt idx="8426">
                  <c:v>42458.958333333336</c:v>
                </c:pt>
                <c:pt idx="8427">
                  <c:v>42458.979166666664</c:v>
                </c:pt>
                <c:pt idx="8428">
                  <c:v>42459</c:v>
                </c:pt>
                <c:pt idx="8429">
                  <c:v>42459.020833333336</c:v>
                </c:pt>
                <c:pt idx="8430">
                  <c:v>42459.041666666664</c:v>
                </c:pt>
                <c:pt idx="8431">
                  <c:v>42459.0625</c:v>
                </c:pt>
                <c:pt idx="8432">
                  <c:v>42459.083333333336</c:v>
                </c:pt>
                <c:pt idx="8433">
                  <c:v>42459.104166666664</c:v>
                </c:pt>
                <c:pt idx="8434">
                  <c:v>42459.125</c:v>
                </c:pt>
                <c:pt idx="8435">
                  <c:v>42459.145833333336</c:v>
                </c:pt>
                <c:pt idx="8436">
                  <c:v>42459.166666666664</c:v>
                </c:pt>
                <c:pt idx="8437">
                  <c:v>42459.1875</c:v>
                </c:pt>
                <c:pt idx="8438">
                  <c:v>42459.208333333336</c:v>
                </c:pt>
                <c:pt idx="8439">
                  <c:v>42459.229166666664</c:v>
                </c:pt>
                <c:pt idx="8440">
                  <c:v>42459.25</c:v>
                </c:pt>
                <c:pt idx="8441">
                  <c:v>42459.270833333336</c:v>
                </c:pt>
                <c:pt idx="8442">
                  <c:v>42459.291666666664</c:v>
                </c:pt>
                <c:pt idx="8443">
                  <c:v>42459.3125</c:v>
                </c:pt>
                <c:pt idx="8444">
                  <c:v>42459.333333333336</c:v>
                </c:pt>
                <c:pt idx="8445">
                  <c:v>42459.354166666664</c:v>
                </c:pt>
                <c:pt idx="8446">
                  <c:v>42459.375</c:v>
                </c:pt>
                <c:pt idx="8447">
                  <c:v>42459.395833333336</c:v>
                </c:pt>
                <c:pt idx="8448">
                  <c:v>42459.416666666664</c:v>
                </c:pt>
                <c:pt idx="8449">
                  <c:v>42459.4375</c:v>
                </c:pt>
                <c:pt idx="8450">
                  <c:v>42459.458333333336</c:v>
                </c:pt>
                <c:pt idx="8451">
                  <c:v>42459.479166666664</c:v>
                </c:pt>
                <c:pt idx="8452">
                  <c:v>42459.5</c:v>
                </c:pt>
                <c:pt idx="8453">
                  <c:v>42459.520833333336</c:v>
                </c:pt>
                <c:pt idx="8454">
                  <c:v>42459.541666666664</c:v>
                </c:pt>
                <c:pt idx="8455">
                  <c:v>42459.5625</c:v>
                </c:pt>
                <c:pt idx="8456">
                  <c:v>42459.583333333336</c:v>
                </c:pt>
                <c:pt idx="8457">
                  <c:v>42459.604166666664</c:v>
                </c:pt>
                <c:pt idx="8458">
                  <c:v>42459.625</c:v>
                </c:pt>
                <c:pt idx="8459">
                  <c:v>42459.645833333336</c:v>
                </c:pt>
                <c:pt idx="8460">
                  <c:v>42459.666666666664</c:v>
                </c:pt>
                <c:pt idx="8461">
                  <c:v>42459.6875</c:v>
                </c:pt>
                <c:pt idx="8462">
                  <c:v>42459.708333333336</c:v>
                </c:pt>
                <c:pt idx="8463">
                  <c:v>42459.729166666664</c:v>
                </c:pt>
                <c:pt idx="8464">
                  <c:v>42459.75</c:v>
                </c:pt>
                <c:pt idx="8465">
                  <c:v>42459.770833333336</c:v>
                </c:pt>
                <c:pt idx="8466">
                  <c:v>42459.791666666664</c:v>
                </c:pt>
                <c:pt idx="8467">
                  <c:v>42459.8125</c:v>
                </c:pt>
                <c:pt idx="8468">
                  <c:v>42459.833333333336</c:v>
                </c:pt>
                <c:pt idx="8469">
                  <c:v>42459.854166666664</c:v>
                </c:pt>
                <c:pt idx="8470">
                  <c:v>42459.875</c:v>
                </c:pt>
                <c:pt idx="8471">
                  <c:v>42459.895833333336</c:v>
                </c:pt>
                <c:pt idx="8472">
                  <c:v>42459.916666666664</c:v>
                </c:pt>
                <c:pt idx="8473">
                  <c:v>42459.9375</c:v>
                </c:pt>
                <c:pt idx="8474">
                  <c:v>42459.958333333336</c:v>
                </c:pt>
                <c:pt idx="8475">
                  <c:v>42459.979166666664</c:v>
                </c:pt>
                <c:pt idx="8476">
                  <c:v>42460</c:v>
                </c:pt>
                <c:pt idx="8477">
                  <c:v>42460.020833333336</c:v>
                </c:pt>
                <c:pt idx="8478">
                  <c:v>42460.041666666664</c:v>
                </c:pt>
                <c:pt idx="8479">
                  <c:v>42460.0625</c:v>
                </c:pt>
                <c:pt idx="8480">
                  <c:v>42460.083333333336</c:v>
                </c:pt>
                <c:pt idx="8481">
                  <c:v>42460.104166666664</c:v>
                </c:pt>
                <c:pt idx="8482">
                  <c:v>42460.125</c:v>
                </c:pt>
                <c:pt idx="8483">
                  <c:v>42460.145833333336</c:v>
                </c:pt>
                <c:pt idx="8484">
                  <c:v>42460.166666666664</c:v>
                </c:pt>
                <c:pt idx="8485">
                  <c:v>42460.1875</c:v>
                </c:pt>
                <c:pt idx="8486">
                  <c:v>42460.208333333336</c:v>
                </c:pt>
                <c:pt idx="8487">
                  <c:v>42460.229166666664</c:v>
                </c:pt>
                <c:pt idx="8488">
                  <c:v>42460.25</c:v>
                </c:pt>
                <c:pt idx="8489">
                  <c:v>42460.270833333336</c:v>
                </c:pt>
                <c:pt idx="8490">
                  <c:v>42460.291666666664</c:v>
                </c:pt>
                <c:pt idx="8491">
                  <c:v>42460.3125</c:v>
                </c:pt>
                <c:pt idx="8492">
                  <c:v>42460.333333333336</c:v>
                </c:pt>
                <c:pt idx="8493">
                  <c:v>42460.354166666664</c:v>
                </c:pt>
                <c:pt idx="8494">
                  <c:v>42460.375</c:v>
                </c:pt>
                <c:pt idx="8495">
                  <c:v>42460.395833333336</c:v>
                </c:pt>
                <c:pt idx="8496">
                  <c:v>42460.416666666664</c:v>
                </c:pt>
                <c:pt idx="8497">
                  <c:v>42460.4375</c:v>
                </c:pt>
                <c:pt idx="8498">
                  <c:v>42460.458333333336</c:v>
                </c:pt>
                <c:pt idx="8499">
                  <c:v>42460.479166666664</c:v>
                </c:pt>
                <c:pt idx="8500">
                  <c:v>42460.5</c:v>
                </c:pt>
                <c:pt idx="8501">
                  <c:v>42460.520833333336</c:v>
                </c:pt>
                <c:pt idx="8502">
                  <c:v>42460.541666666664</c:v>
                </c:pt>
                <c:pt idx="8503">
                  <c:v>42460.5625</c:v>
                </c:pt>
                <c:pt idx="8504">
                  <c:v>42460.583333333336</c:v>
                </c:pt>
                <c:pt idx="8505">
                  <c:v>42460.604166666664</c:v>
                </c:pt>
                <c:pt idx="8506">
                  <c:v>42460.625</c:v>
                </c:pt>
                <c:pt idx="8507">
                  <c:v>42460.645833333336</c:v>
                </c:pt>
                <c:pt idx="8508">
                  <c:v>42460.666666666664</c:v>
                </c:pt>
                <c:pt idx="8509">
                  <c:v>42460.6875</c:v>
                </c:pt>
                <c:pt idx="8510">
                  <c:v>42460.708333333336</c:v>
                </c:pt>
                <c:pt idx="8511">
                  <c:v>42460.729166666664</c:v>
                </c:pt>
                <c:pt idx="8512">
                  <c:v>42460.75</c:v>
                </c:pt>
                <c:pt idx="8513">
                  <c:v>42460.770833333336</c:v>
                </c:pt>
                <c:pt idx="8514">
                  <c:v>42460.791666666664</c:v>
                </c:pt>
                <c:pt idx="8515">
                  <c:v>42460.8125</c:v>
                </c:pt>
                <c:pt idx="8516">
                  <c:v>42460.833333333336</c:v>
                </c:pt>
                <c:pt idx="8517">
                  <c:v>42460.854166666664</c:v>
                </c:pt>
                <c:pt idx="8518">
                  <c:v>42460.875</c:v>
                </c:pt>
                <c:pt idx="8519">
                  <c:v>42460.895833333336</c:v>
                </c:pt>
                <c:pt idx="8520">
                  <c:v>42460.916666666664</c:v>
                </c:pt>
                <c:pt idx="8521">
                  <c:v>42460.9375</c:v>
                </c:pt>
                <c:pt idx="8522">
                  <c:v>42460.958333333336</c:v>
                </c:pt>
                <c:pt idx="8523">
                  <c:v>42460.979166666664</c:v>
                </c:pt>
                <c:pt idx="8524">
                  <c:v>42461</c:v>
                </c:pt>
                <c:pt idx="8525">
                  <c:v>42461.020833333336</c:v>
                </c:pt>
                <c:pt idx="8526">
                  <c:v>42461.041666666664</c:v>
                </c:pt>
                <c:pt idx="8527">
                  <c:v>42461.0625</c:v>
                </c:pt>
                <c:pt idx="8528">
                  <c:v>42461.083333333336</c:v>
                </c:pt>
                <c:pt idx="8529">
                  <c:v>42461.104166666664</c:v>
                </c:pt>
                <c:pt idx="8530">
                  <c:v>42461.125</c:v>
                </c:pt>
                <c:pt idx="8531">
                  <c:v>42461.145833333336</c:v>
                </c:pt>
                <c:pt idx="8532">
                  <c:v>42461.166666666664</c:v>
                </c:pt>
                <c:pt idx="8533">
                  <c:v>42461.1875</c:v>
                </c:pt>
                <c:pt idx="8534">
                  <c:v>42461.208333333336</c:v>
                </c:pt>
                <c:pt idx="8535">
                  <c:v>42461.229166666664</c:v>
                </c:pt>
                <c:pt idx="8536">
                  <c:v>42461.25</c:v>
                </c:pt>
                <c:pt idx="8537">
                  <c:v>42461.270833333336</c:v>
                </c:pt>
                <c:pt idx="8538">
                  <c:v>42461.291666666664</c:v>
                </c:pt>
                <c:pt idx="8539">
                  <c:v>42461.3125</c:v>
                </c:pt>
                <c:pt idx="8540">
                  <c:v>42461.333333333336</c:v>
                </c:pt>
                <c:pt idx="8541">
                  <c:v>42461.354166666664</c:v>
                </c:pt>
                <c:pt idx="8542">
                  <c:v>42461.375</c:v>
                </c:pt>
                <c:pt idx="8543">
                  <c:v>42461.395833333336</c:v>
                </c:pt>
                <c:pt idx="8544">
                  <c:v>42461.416666666664</c:v>
                </c:pt>
                <c:pt idx="8545">
                  <c:v>42461.4375</c:v>
                </c:pt>
                <c:pt idx="8546">
                  <c:v>42461.458333333336</c:v>
                </c:pt>
                <c:pt idx="8547">
                  <c:v>42461.479166666664</c:v>
                </c:pt>
                <c:pt idx="8548">
                  <c:v>42461.5</c:v>
                </c:pt>
                <c:pt idx="8549">
                  <c:v>42461.520833333336</c:v>
                </c:pt>
                <c:pt idx="8550">
                  <c:v>42461.541666666664</c:v>
                </c:pt>
                <c:pt idx="8551">
                  <c:v>42461.5625</c:v>
                </c:pt>
                <c:pt idx="8552">
                  <c:v>42461.583333333336</c:v>
                </c:pt>
                <c:pt idx="8553">
                  <c:v>42461.604166666664</c:v>
                </c:pt>
                <c:pt idx="8554">
                  <c:v>42461.625</c:v>
                </c:pt>
                <c:pt idx="8555">
                  <c:v>42461.645833333336</c:v>
                </c:pt>
                <c:pt idx="8556">
                  <c:v>42461.666666666664</c:v>
                </c:pt>
                <c:pt idx="8557">
                  <c:v>42461.6875</c:v>
                </c:pt>
                <c:pt idx="8558">
                  <c:v>42461.708333333336</c:v>
                </c:pt>
                <c:pt idx="8559">
                  <c:v>42461.729166666664</c:v>
                </c:pt>
                <c:pt idx="8560">
                  <c:v>42461.75</c:v>
                </c:pt>
                <c:pt idx="8561">
                  <c:v>42461.770833333336</c:v>
                </c:pt>
                <c:pt idx="8562">
                  <c:v>42461.791666666664</c:v>
                </c:pt>
                <c:pt idx="8563">
                  <c:v>42461.8125</c:v>
                </c:pt>
                <c:pt idx="8564">
                  <c:v>42461.833333333336</c:v>
                </c:pt>
                <c:pt idx="8565">
                  <c:v>42461.854166666664</c:v>
                </c:pt>
                <c:pt idx="8566">
                  <c:v>42461.875</c:v>
                </c:pt>
                <c:pt idx="8567">
                  <c:v>42461.895833333336</c:v>
                </c:pt>
                <c:pt idx="8568">
                  <c:v>42461.916666666664</c:v>
                </c:pt>
                <c:pt idx="8569">
                  <c:v>42461.9375</c:v>
                </c:pt>
                <c:pt idx="8570">
                  <c:v>42461.958333333336</c:v>
                </c:pt>
                <c:pt idx="8571">
                  <c:v>42461.979166666664</c:v>
                </c:pt>
                <c:pt idx="8572">
                  <c:v>42462</c:v>
                </c:pt>
                <c:pt idx="8573">
                  <c:v>42462.020833333336</c:v>
                </c:pt>
                <c:pt idx="8574">
                  <c:v>42462.041666666664</c:v>
                </c:pt>
                <c:pt idx="8575">
                  <c:v>42462.0625</c:v>
                </c:pt>
                <c:pt idx="8576">
                  <c:v>42462.083333333336</c:v>
                </c:pt>
                <c:pt idx="8577">
                  <c:v>42462.104166666664</c:v>
                </c:pt>
                <c:pt idx="8578">
                  <c:v>42462.125</c:v>
                </c:pt>
                <c:pt idx="8579">
                  <c:v>42462.145833333336</c:v>
                </c:pt>
                <c:pt idx="8580">
                  <c:v>42462.166666666664</c:v>
                </c:pt>
                <c:pt idx="8581">
                  <c:v>42462.1875</c:v>
                </c:pt>
                <c:pt idx="8582">
                  <c:v>42462.208333333336</c:v>
                </c:pt>
                <c:pt idx="8583">
                  <c:v>42462.229166666664</c:v>
                </c:pt>
                <c:pt idx="8584">
                  <c:v>42462.25</c:v>
                </c:pt>
                <c:pt idx="8585">
                  <c:v>42462.270833333336</c:v>
                </c:pt>
                <c:pt idx="8586">
                  <c:v>42462.291666666664</c:v>
                </c:pt>
                <c:pt idx="8587">
                  <c:v>42462.3125</c:v>
                </c:pt>
                <c:pt idx="8588">
                  <c:v>42462.333333333336</c:v>
                </c:pt>
                <c:pt idx="8589">
                  <c:v>42462.354166666664</c:v>
                </c:pt>
                <c:pt idx="8590">
                  <c:v>42462.375</c:v>
                </c:pt>
                <c:pt idx="8591">
                  <c:v>42462.395833333336</c:v>
                </c:pt>
                <c:pt idx="8592">
                  <c:v>42462.416666666664</c:v>
                </c:pt>
                <c:pt idx="8593">
                  <c:v>42462.4375</c:v>
                </c:pt>
                <c:pt idx="8594">
                  <c:v>42462.458333333336</c:v>
                </c:pt>
                <c:pt idx="8595">
                  <c:v>42462.479166666664</c:v>
                </c:pt>
                <c:pt idx="8596">
                  <c:v>42462.5</c:v>
                </c:pt>
                <c:pt idx="8597">
                  <c:v>42462.520833333336</c:v>
                </c:pt>
                <c:pt idx="8598">
                  <c:v>42462.541666666664</c:v>
                </c:pt>
                <c:pt idx="8599">
                  <c:v>42462.5625</c:v>
                </c:pt>
                <c:pt idx="8600">
                  <c:v>42462.583333333336</c:v>
                </c:pt>
                <c:pt idx="8601">
                  <c:v>42462.604166666664</c:v>
                </c:pt>
                <c:pt idx="8602">
                  <c:v>42462.625</c:v>
                </c:pt>
                <c:pt idx="8603">
                  <c:v>42462.645833333336</c:v>
                </c:pt>
                <c:pt idx="8604">
                  <c:v>42462.666666666664</c:v>
                </c:pt>
                <c:pt idx="8605">
                  <c:v>42462.6875</c:v>
                </c:pt>
                <c:pt idx="8606">
                  <c:v>42462.708333333336</c:v>
                </c:pt>
                <c:pt idx="8607">
                  <c:v>42462.729166666664</c:v>
                </c:pt>
                <c:pt idx="8608">
                  <c:v>42462.75</c:v>
                </c:pt>
                <c:pt idx="8609">
                  <c:v>42462.770833333336</c:v>
                </c:pt>
                <c:pt idx="8610">
                  <c:v>42462.791666666664</c:v>
                </c:pt>
                <c:pt idx="8611">
                  <c:v>42462.8125</c:v>
                </c:pt>
                <c:pt idx="8612">
                  <c:v>42462.833333333336</c:v>
                </c:pt>
                <c:pt idx="8613">
                  <c:v>42462.854166666664</c:v>
                </c:pt>
                <c:pt idx="8614">
                  <c:v>42462.875</c:v>
                </c:pt>
                <c:pt idx="8615">
                  <c:v>42462.895833333336</c:v>
                </c:pt>
                <c:pt idx="8616">
                  <c:v>42462.916666666664</c:v>
                </c:pt>
                <c:pt idx="8617">
                  <c:v>42462.9375</c:v>
                </c:pt>
                <c:pt idx="8618">
                  <c:v>42462.958333333336</c:v>
                </c:pt>
                <c:pt idx="8619">
                  <c:v>42462.979166666664</c:v>
                </c:pt>
                <c:pt idx="8620">
                  <c:v>42463</c:v>
                </c:pt>
                <c:pt idx="8621">
                  <c:v>42463.020833333336</c:v>
                </c:pt>
                <c:pt idx="8622">
                  <c:v>42463.041666666664</c:v>
                </c:pt>
                <c:pt idx="8623">
                  <c:v>42463.0625</c:v>
                </c:pt>
                <c:pt idx="8624">
                  <c:v>42463.083333333336</c:v>
                </c:pt>
                <c:pt idx="8625">
                  <c:v>42463.104166666664</c:v>
                </c:pt>
                <c:pt idx="8626">
                  <c:v>42463.125</c:v>
                </c:pt>
                <c:pt idx="8627">
                  <c:v>42463.145833333336</c:v>
                </c:pt>
                <c:pt idx="8628">
                  <c:v>42463.166666666664</c:v>
                </c:pt>
                <c:pt idx="8629">
                  <c:v>42463.1875</c:v>
                </c:pt>
                <c:pt idx="8630">
                  <c:v>42463.208333333336</c:v>
                </c:pt>
                <c:pt idx="8631">
                  <c:v>42463.229166666664</c:v>
                </c:pt>
                <c:pt idx="8632">
                  <c:v>42463.25</c:v>
                </c:pt>
                <c:pt idx="8633">
                  <c:v>42463.270833333336</c:v>
                </c:pt>
                <c:pt idx="8634">
                  <c:v>42463.291666666664</c:v>
                </c:pt>
                <c:pt idx="8635">
                  <c:v>42463.3125</c:v>
                </c:pt>
                <c:pt idx="8636">
                  <c:v>42463.333333333336</c:v>
                </c:pt>
                <c:pt idx="8637">
                  <c:v>42463.354166666664</c:v>
                </c:pt>
                <c:pt idx="8638">
                  <c:v>42463.375</c:v>
                </c:pt>
                <c:pt idx="8639">
                  <c:v>42463.395833333336</c:v>
                </c:pt>
                <c:pt idx="8640">
                  <c:v>42463.416666666664</c:v>
                </c:pt>
                <c:pt idx="8641">
                  <c:v>42463.4375</c:v>
                </c:pt>
                <c:pt idx="8642">
                  <c:v>42463.458333333336</c:v>
                </c:pt>
                <c:pt idx="8643">
                  <c:v>42463.479166666664</c:v>
                </c:pt>
                <c:pt idx="8644">
                  <c:v>42463.5</c:v>
                </c:pt>
                <c:pt idx="8645">
                  <c:v>42463.520833333336</c:v>
                </c:pt>
                <c:pt idx="8646">
                  <c:v>42463.541666666664</c:v>
                </c:pt>
                <c:pt idx="8647">
                  <c:v>42463.5625</c:v>
                </c:pt>
                <c:pt idx="8648">
                  <c:v>42463.583333333336</c:v>
                </c:pt>
                <c:pt idx="8649">
                  <c:v>42463.604166666664</c:v>
                </c:pt>
                <c:pt idx="8650">
                  <c:v>42463.625</c:v>
                </c:pt>
                <c:pt idx="8651">
                  <c:v>42463.645833333336</c:v>
                </c:pt>
                <c:pt idx="8652">
                  <c:v>42463.666666666664</c:v>
                </c:pt>
                <c:pt idx="8653">
                  <c:v>42463.6875</c:v>
                </c:pt>
                <c:pt idx="8654">
                  <c:v>42463.708333333336</c:v>
                </c:pt>
                <c:pt idx="8655">
                  <c:v>42463.729166666664</c:v>
                </c:pt>
                <c:pt idx="8656">
                  <c:v>42463.75</c:v>
                </c:pt>
                <c:pt idx="8657">
                  <c:v>42463.770833333336</c:v>
                </c:pt>
                <c:pt idx="8658">
                  <c:v>42463.791666666664</c:v>
                </c:pt>
                <c:pt idx="8659">
                  <c:v>42463.8125</c:v>
                </c:pt>
                <c:pt idx="8660">
                  <c:v>42463.833333333336</c:v>
                </c:pt>
                <c:pt idx="8661">
                  <c:v>42463.854166666664</c:v>
                </c:pt>
                <c:pt idx="8662">
                  <c:v>42463.875</c:v>
                </c:pt>
                <c:pt idx="8663">
                  <c:v>42463.895833333336</c:v>
                </c:pt>
                <c:pt idx="8664">
                  <c:v>42463.916666666664</c:v>
                </c:pt>
                <c:pt idx="8665">
                  <c:v>42463.9375</c:v>
                </c:pt>
                <c:pt idx="8666">
                  <c:v>42463.958333333336</c:v>
                </c:pt>
                <c:pt idx="8667">
                  <c:v>42463.979166666664</c:v>
                </c:pt>
                <c:pt idx="8668">
                  <c:v>42464</c:v>
                </c:pt>
                <c:pt idx="8669">
                  <c:v>42464.020833333336</c:v>
                </c:pt>
                <c:pt idx="8670">
                  <c:v>42464.041666666664</c:v>
                </c:pt>
                <c:pt idx="8671">
                  <c:v>42464.0625</c:v>
                </c:pt>
                <c:pt idx="8672">
                  <c:v>42464.083333333336</c:v>
                </c:pt>
                <c:pt idx="8673">
                  <c:v>42464.104166666664</c:v>
                </c:pt>
                <c:pt idx="8674">
                  <c:v>42464.125</c:v>
                </c:pt>
                <c:pt idx="8675">
                  <c:v>42464.145833333336</c:v>
                </c:pt>
                <c:pt idx="8676">
                  <c:v>42464.166666666664</c:v>
                </c:pt>
                <c:pt idx="8677">
                  <c:v>42464.1875</c:v>
                </c:pt>
                <c:pt idx="8678">
                  <c:v>42464.208333333336</c:v>
                </c:pt>
                <c:pt idx="8679">
                  <c:v>42464.229166666664</c:v>
                </c:pt>
                <c:pt idx="8680">
                  <c:v>42464.25</c:v>
                </c:pt>
                <c:pt idx="8681">
                  <c:v>42464.270833333336</c:v>
                </c:pt>
                <c:pt idx="8682">
                  <c:v>42464.291666666664</c:v>
                </c:pt>
                <c:pt idx="8683">
                  <c:v>42464.3125</c:v>
                </c:pt>
                <c:pt idx="8684">
                  <c:v>42464.333333333336</c:v>
                </c:pt>
                <c:pt idx="8685">
                  <c:v>42464.354166666664</c:v>
                </c:pt>
                <c:pt idx="8686">
                  <c:v>42464.375</c:v>
                </c:pt>
                <c:pt idx="8687">
                  <c:v>42464.395833333336</c:v>
                </c:pt>
                <c:pt idx="8688">
                  <c:v>42464.416666666664</c:v>
                </c:pt>
                <c:pt idx="8689">
                  <c:v>42464.4375</c:v>
                </c:pt>
                <c:pt idx="8690">
                  <c:v>42464.458333333336</c:v>
                </c:pt>
                <c:pt idx="8691">
                  <c:v>42464.479166666664</c:v>
                </c:pt>
                <c:pt idx="8692">
                  <c:v>42464.5</c:v>
                </c:pt>
                <c:pt idx="8693">
                  <c:v>42464.520833333336</c:v>
                </c:pt>
                <c:pt idx="8694">
                  <c:v>42464.541666666664</c:v>
                </c:pt>
                <c:pt idx="8695">
                  <c:v>42464.5625</c:v>
                </c:pt>
                <c:pt idx="8696">
                  <c:v>42464.583333333336</c:v>
                </c:pt>
                <c:pt idx="8697">
                  <c:v>42464.604166666664</c:v>
                </c:pt>
                <c:pt idx="8698">
                  <c:v>42464.625</c:v>
                </c:pt>
                <c:pt idx="8699">
                  <c:v>42464.645833333336</c:v>
                </c:pt>
                <c:pt idx="8700">
                  <c:v>42464.666666666664</c:v>
                </c:pt>
                <c:pt idx="8701">
                  <c:v>42464.6875</c:v>
                </c:pt>
                <c:pt idx="8702">
                  <c:v>42464.708333333336</c:v>
                </c:pt>
                <c:pt idx="8703">
                  <c:v>42464.729166666664</c:v>
                </c:pt>
                <c:pt idx="8704">
                  <c:v>42464.75</c:v>
                </c:pt>
                <c:pt idx="8705">
                  <c:v>42464.770833333336</c:v>
                </c:pt>
                <c:pt idx="8706">
                  <c:v>42464.791666666664</c:v>
                </c:pt>
                <c:pt idx="8707">
                  <c:v>42464.8125</c:v>
                </c:pt>
                <c:pt idx="8708">
                  <c:v>42464.833333333336</c:v>
                </c:pt>
                <c:pt idx="8709">
                  <c:v>42464.854166666664</c:v>
                </c:pt>
                <c:pt idx="8710">
                  <c:v>42464.875</c:v>
                </c:pt>
                <c:pt idx="8711">
                  <c:v>42464.895833333336</c:v>
                </c:pt>
                <c:pt idx="8712">
                  <c:v>42464.916666666664</c:v>
                </c:pt>
                <c:pt idx="8713">
                  <c:v>42464.9375</c:v>
                </c:pt>
                <c:pt idx="8714">
                  <c:v>42464.958333333336</c:v>
                </c:pt>
                <c:pt idx="8715">
                  <c:v>42464.979166666664</c:v>
                </c:pt>
                <c:pt idx="8716">
                  <c:v>42465</c:v>
                </c:pt>
                <c:pt idx="8717">
                  <c:v>42465.020833333336</c:v>
                </c:pt>
                <c:pt idx="8718">
                  <c:v>42465.041666666664</c:v>
                </c:pt>
                <c:pt idx="8719">
                  <c:v>42465.0625</c:v>
                </c:pt>
                <c:pt idx="8720">
                  <c:v>42465.083333333336</c:v>
                </c:pt>
                <c:pt idx="8721">
                  <c:v>42465.104166666664</c:v>
                </c:pt>
                <c:pt idx="8722">
                  <c:v>42465.125</c:v>
                </c:pt>
                <c:pt idx="8723">
                  <c:v>42465.145833333336</c:v>
                </c:pt>
                <c:pt idx="8724">
                  <c:v>42465.166666666664</c:v>
                </c:pt>
                <c:pt idx="8725">
                  <c:v>42465.1875</c:v>
                </c:pt>
                <c:pt idx="8726">
                  <c:v>42465.208333333336</c:v>
                </c:pt>
                <c:pt idx="8727">
                  <c:v>42465.229166666664</c:v>
                </c:pt>
                <c:pt idx="8728">
                  <c:v>42465.25</c:v>
                </c:pt>
                <c:pt idx="8729">
                  <c:v>42465.270833333336</c:v>
                </c:pt>
                <c:pt idx="8730">
                  <c:v>42465.291666666664</c:v>
                </c:pt>
                <c:pt idx="8731">
                  <c:v>42465.3125</c:v>
                </c:pt>
                <c:pt idx="8732">
                  <c:v>42465.333333333336</c:v>
                </c:pt>
                <c:pt idx="8733">
                  <c:v>42465.354166666664</c:v>
                </c:pt>
                <c:pt idx="8734">
                  <c:v>42465.375</c:v>
                </c:pt>
                <c:pt idx="8735">
                  <c:v>42465.395833333336</c:v>
                </c:pt>
                <c:pt idx="8736">
                  <c:v>42465.416666666664</c:v>
                </c:pt>
                <c:pt idx="8737">
                  <c:v>42465.4375</c:v>
                </c:pt>
                <c:pt idx="8738">
                  <c:v>42465.458333333336</c:v>
                </c:pt>
                <c:pt idx="8739">
                  <c:v>42465.479166666664</c:v>
                </c:pt>
                <c:pt idx="8740">
                  <c:v>42465.5</c:v>
                </c:pt>
                <c:pt idx="8741">
                  <c:v>42465.520833333336</c:v>
                </c:pt>
                <c:pt idx="8742">
                  <c:v>42465.541666666664</c:v>
                </c:pt>
                <c:pt idx="8743">
                  <c:v>42465.5625</c:v>
                </c:pt>
                <c:pt idx="8744">
                  <c:v>42465.583333333336</c:v>
                </c:pt>
                <c:pt idx="8745">
                  <c:v>42465.604166666664</c:v>
                </c:pt>
                <c:pt idx="8746">
                  <c:v>42465.625</c:v>
                </c:pt>
                <c:pt idx="8747">
                  <c:v>42465.645833333336</c:v>
                </c:pt>
                <c:pt idx="8748">
                  <c:v>42465.666666666664</c:v>
                </c:pt>
                <c:pt idx="8749">
                  <c:v>42465.6875</c:v>
                </c:pt>
                <c:pt idx="8750">
                  <c:v>42465.708333333336</c:v>
                </c:pt>
                <c:pt idx="8751">
                  <c:v>42465.729166666664</c:v>
                </c:pt>
                <c:pt idx="8752">
                  <c:v>42465.75</c:v>
                </c:pt>
                <c:pt idx="8753">
                  <c:v>42465.770833333336</c:v>
                </c:pt>
                <c:pt idx="8754">
                  <c:v>42465.791666666664</c:v>
                </c:pt>
                <c:pt idx="8755">
                  <c:v>42465.8125</c:v>
                </c:pt>
                <c:pt idx="8756">
                  <c:v>42465.833333333336</c:v>
                </c:pt>
                <c:pt idx="8757">
                  <c:v>42465.854166666664</c:v>
                </c:pt>
                <c:pt idx="8758">
                  <c:v>42465.875</c:v>
                </c:pt>
                <c:pt idx="8759">
                  <c:v>42465.895833333336</c:v>
                </c:pt>
                <c:pt idx="8760">
                  <c:v>42465.916666666664</c:v>
                </c:pt>
                <c:pt idx="8761">
                  <c:v>42465.9375</c:v>
                </c:pt>
                <c:pt idx="8762">
                  <c:v>42465.958333333336</c:v>
                </c:pt>
                <c:pt idx="8763">
                  <c:v>42465.979166666664</c:v>
                </c:pt>
                <c:pt idx="8764">
                  <c:v>42466</c:v>
                </c:pt>
                <c:pt idx="8765">
                  <c:v>42466.020833333336</c:v>
                </c:pt>
                <c:pt idx="8766">
                  <c:v>42466.041666666664</c:v>
                </c:pt>
                <c:pt idx="8767">
                  <c:v>42466.0625</c:v>
                </c:pt>
                <c:pt idx="8768">
                  <c:v>42466.083333333336</c:v>
                </c:pt>
                <c:pt idx="8769">
                  <c:v>42466.104166666664</c:v>
                </c:pt>
                <c:pt idx="8770">
                  <c:v>42466.125</c:v>
                </c:pt>
                <c:pt idx="8771">
                  <c:v>42466.145833333336</c:v>
                </c:pt>
                <c:pt idx="8772">
                  <c:v>42466.166666666664</c:v>
                </c:pt>
                <c:pt idx="8773">
                  <c:v>42466.1875</c:v>
                </c:pt>
                <c:pt idx="8774">
                  <c:v>42466.208333333336</c:v>
                </c:pt>
                <c:pt idx="8775">
                  <c:v>42466.229166666664</c:v>
                </c:pt>
                <c:pt idx="8776">
                  <c:v>42466.25</c:v>
                </c:pt>
                <c:pt idx="8777">
                  <c:v>42466.270833333336</c:v>
                </c:pt>
                <c:pt idx="8778">
                  <c:v>42466.291666666664</c:v>
                </c:pt>
                <c:pt idx="8779">
                  <c:v>42466.3125</c:v>
                </c:pt>
                <c:pt idx="8780">
                  <c:v>42466.333333333336</c:v>
                </c:pt>
                <c:pt idx="8781">
                  <c:v>42466.354166666664</c:v>
                </c:pt>
                <c:pt idx="8782">
                  <c:v>42466.375</c:v>
                </c:pt>
                <c:pt idx="8783">
                  <c:v>42466.395833333336</c:v>
                </c:pt>
                <c:pt idx="8784">
                  <c:v>42466.416666666664</c:v>
                </c:pt>
                <c:pt idx="8785">
                  <c:v>42466.4375</c:v>
                </c:pt>
                <c:pt idx="8786">
                  <c:v>42466.458333333336</c:v>
                </c:pt>
                <c:pt idx="8787">
                  <c:v>42466.479166666664</c:v>
                </c:pt>
                <c:pt idx="8788">
                  <c:v>42466.5</c:v>
                </c:pt>
                <c:pt idx="8789">
                  <c:v>42466.520833333336</c:v>
                </c:pt>
                <c:pt idx="8790">
                  <c:v>42466.541666666664</c:v>
                </c:pt>
                <c:pt idx="8791">
                  <c:v>42466.5625</c:v>
                </c:pt>
                <c:pt idx="8792">
                  <c:v>42466.583333333336</c:v>
                </c:pt>
                <c:pt idx="8793">
                  <c:v>42466.604166666664</c:v>
                </c:pt>
                <c:pt idx="8794">
                  <c:v>42466.625</c:v>
                </c:pt>
                <c:pt idx="8795">
                  <c:v>42466.645833333336</c:v>
                </c:pt>
                <c:pt idx="8796">
                  <c:v>42466.666666666664</c:v>
                </c:pt>
                <c:pt idx="8797">
                  <c:v>42466.6875</c:v>
                </c:pt>
                <c:pt idx="8798">
                  <c:v>42466.708333333336</c:v>
                </c:pt>
                <c:pt idx="8799">
                  <c:v>42466.729166666664</c:v>
                </c:pt>
                <c:pt idx="8800">
                  <c:v>42466.75</c:v>
                </c:pt>
                <c:pt idx="8801">
                  <c:v>42466.770833333336</c:v>
                </c:pt>
                <c:pt idx="8802">
                  <c:v>42466.791666666664</c:v>
                </c:pt>
                <c:pt idx="8803">
                  <c:v>42466.8125</c:v>
                </c:pt>
                <c:pt idx="8804">
                  <c:v>42466.833333333336</c:v>
                </c:pt>
                <c:pt idx="8805">
                  <c:v>42466.854166666664</c:v>
                </c:pt>
                <c:pt idx="8806">
                  <c:v>42466.875</c:v>
                </c:pt>
                <c:pt idx="8807">
                  <c:v>42466.895833333336</c:v>
                </c:pt>
                <c:pt idx="8808">
                  <c:v>42466.916666666664</c:v>
                </c:pt>
                <c:pt idx="8809">
                  <c:v>42466.9375</c:v>
                </c:pt>
                <c:pt idx="8810">
                  <c:v>42466.958333333336</c:v>
                </c:pt>
                <c:pt idx="8811">
                  <c:v>42466.979166666664</c:v>
                </c:pt>
                <c:pt idx="8812">
                  <c:v>42467</c:v>
                </c:pt>
                <c:pt idx="8813">
                  <c:v>42467.020833333336</c:v>
                </c:pt>
                <c:pt idx="8814">
                  <c:v>42467.041666666664</c:v>
                </c:pt>
                <c:pt idx="8815">
                  <c:v>42467.0625</c:v>
                </c:pt>
                <c:pt idx="8816">
                  <c:v>42467.083333333336</c:v>
                </c:pt>
                <c:pt idx="8817">
                  <c:v>42467.104166666664</c:v>
                </c:pt>
                <c:pt idx="8818">
                  <c:v>42467.125</c:v>
                </c:pt>
                <c:pt idx="8819">
                  <c:v>42467.145833333336</c:v>
                </c:pt>
                <c:pt idx="8820">
                  <c:v>42467.166666666664</c:v>
                </c:pt>
                <c:pt idx="8821">
                  <c:v>42467.1875</c:v>
                </c:pt>
                <c:pt idx="8822">
                  <c:v>42467.208333333336</c:v>
                </c:pt>
                <c:pt idx="8823">
                  <c:v>42467.229166666664</c:v>
                </c:pt>
                <c:pt idx="8824">
                  <c:v>42467.25</c:v>
                </c:pt>
                <c:pt idx="8825">
                  <c:v>42467.270833333336</c:v>
                </c:pt>
                <c:pt idx="8826">
                  <c:v>42467.291666666664</c:v>
                </c:pt>
                <c:pt idx="8827">
                  <c:v>42467.3125</c:v>
                </c:pt>
                <c:pt idx="8828">
                  <c:v>42467.333333333336</c:v>
                </c:pt>
                <c:pt idx="8829">
                  <c:v>42467.354166666664</c:v>
                </c:pt>
                <c:pt idx="8830">
                  <c:v>42467.375</c:v>
                </c:pt>
                <c:pt idx="8831">
                  <c:v>42467.395833333336</c:v>
                </c:pt>
                <c:pt idx="8832">
                  <c:v>42467.416666666664</c:v>
                </c:pt>
                <c:pt idx="8833">
                  <c:v>42467.4375</c:v>
                </c:pt>
                <c:pt idx="8834">
                  <c:v>42467.458333333336</c:v>
                </c:pt>
                <c:pt idx="8835">
                  <c:v>42467.479166666664</c:v>
                </c:pt>
                <c:pt idx="8836">
                  <c:v>42467.5</c:v>
                </c:pt>
                <c:pt idx="8837">
                  <c:v>42467.520833333336</c:v>
                </c:pt>
                <c:pt idx="8838">
                  <c:v>42467.541666666664</c:v>
                </c:pt>
                <c:pt idx="8839">
                  <c:v>42467.5625</c:v>
                </c:pt>
                <c:pt idx="8840">
                  <c:v>42467.583333333336</c:v>
                </c:pt>
                <c:pt idx="8841">
                  <c:v>42467.604166666664</c:v>
                </c:pt>
                <c:pt idx="8842">
                  <c:v>42467.625</c:v>
                </c:pt>
                <c:pt idx="8843">
                  <c:v>42467.645833333336</c:v>
                </c:pt>
                <c:pt idx="8844">
                  <c:v>42467.666666666664</c:v>
                </c:pt>
                <c:pt idx="8845">
                  <c:v>42467.6875</c:v>
                </c:pt>
                <c:pt idx="8846">
                  <c:v>42467.708333333336</c:v>
                </c:pt>
                <c:pt idx="8847">
                  <c:v>42467.729166666664</c:v>
                </c:pt>
                <c:pt idx="8848">
                  <c:v>42467.75</c:v>
                </c:pt>
                <c:pt idx="8849">
                  <c:v>42467.770833333336</c:v>
                </c:pt>
                <c:pt idx="8850">
                  <c:v>42467.791666666664</c:v>
                </c:pt>
                <c:pt idx="8851">
                  <c:v>42467.8125</c:v>
                </c:pt>
                <c:pt idx="8852">
                  <c:v>42467.833333333336</c:v>
                </c:pt>
                <c:pt idx="8853">
                  <c:v>42467.854166666664</c:v>
                </c:pt>
                <c:pt idx="8854">
                  <c:v>42467.875</c:v>
                </c:pt>
                <c:pt idx="8855">
                  <c:v>42467.895833333336</c:v>
                </c:pt>
                <c:pt idx="8856">
                  <c:v>42467.916666666664</c:v>
                </c:pt>
                <c:pt idx="8857">
                  <c:v>42467.9375</c:v>
                </c:pt>
                <c:pt idx="8858">
                  <c:v>42467.958333333336</c:v>
                </c:pt>
                <c:pt idx="8859">
                  <c:v>42467.979166666664</c:v>
                </c:pt>
                <c:pt idx="8860">
                  <c:v>42468</c:v>
                </c:pt>
                <c:pt idx="8861">
                  <c:v>42468.020833333336</c:v>
                </c:pt>
                <c:pt idx="8862">
                  <c:v>42468.041666666664</c:v>
                </c:pt>
                <c:pt idx="8863">
                  <c:v>42468.0625</c:v>
                </c:pt>
                <c:pt idx="8864">
                  <c:v>42468.083333333336</c:v>
                </c:pt>
                <c:pt idx="8865">
                  <c:v>42468.104166666664</c:v>
                </c:pt>
                <c:pt idx="8866">
                  <c:v>42468.125</c:v>
                </c:pt>
                <c:pt idx="8867">
                  <c:v>42468.145833333336</c:v>
                </c:pt>
                <c:pt idx="8868">
                  <c:v>42468.166666666664</c:v>
                </c:pt>
                <c:pt idx="8869">
                  <c:v>42468.1875</c:v>
                </c:pt>
                <c:pt idx="8870">
                  <c:v>42468.208333333336</c:v>
                </c:pt>
                <c:pt idx="8871">
                  <c:v>42468.229166666664</c:v>
                </c:pt>
                <c:pt idx="8872">
                  <c:v>42468.25</c:v>
                </c:pt>
                <c:pt idx="8873">
                  <c:v>42468.270833333336</c:v>
                </c:pt>
                <c:pt idx="8874">
                  <c:v>42468.291666666664</c:v>
                </c:pt>
                <c:pt idx="8875">
                  <c:v>42468.3125</c:v>
                </c:pt>
                <c:pt idx="8876">
                  <c:v>42468.333333333336</c:v>
                </c:pt>
                <c:pt idx="8877">
                  <c:v>42468.354166666664</c:v>
                </c:pt>
                <c:pt idx="8878">
                  <c:v>42468.375</c:v>
                </c:pt>
                <c:pt idx="8879">
                  <c:v>42468.395833333336</c:v>
                </c:pt>
                <c:pt idx="8880">
                  <c:v>42468.416666666664</c:v>
                </c:pt>
                <c:pt idx="8881">
                  <c:v>42468.4375</c:v>
                </c:pt>
                <c:pt idx="8882">
                  <c:v>42468.458333333336</c:v>
                </c:pt>
                <c:pt idx="8883">
                  <c:v>42468.479166666664</c:v>
                </c:pt>
                <c:pt idx="8884">
                  <c:v>42468.5</c:v>
                </c:pt>
                <c:pt idx="8885">
                  <c:v>42468.520833333336</c:v>
                </c:pt>
                <c:pt idx="8886">
                  <c:v>42468.541666666664</c:v>
                </c:pt>
                <c:pt idx="8887">
                  <c:v>42468.5625</c:v>
                </c:pt>
                <c:pt idx="8888">
                  <c:v>42468.583333333336</c:v>
                </c:pt>
                <c:pt idx="8889">
                  <c:v>42468.604166666664</c:v>
                </c:pt>
                <c:pt idx="8890">
                  <c:v>42468.625</c:v>
                </c:pt>
                <c:pt idx="8891">
                  <c:v>42468.645833333336</c:v>
                </c:pt>
                <c:pt idx="8892">
                  <c:v>42468.666666666664</c:v>
                </c:pt>
                <c:pt idx="8893">
                  <c:v>42468.6875</c:v>
                </c:pt>
                <c:pt idx="8894">
                  <c:v>42468.708333333336</c:v>
                </c:pt>
                <c:pt idx="8895">
                  <c:v>42468.729166666664</c:v>
                </c:pt>
                <c:pt idx="8896">
                  <c:v>42468.75</c:v>
                </c:pt>
                <c:pt idx="8897">
                  <c:v>42468.770833333336</c:v>
                </c:pt>
                <c:pt idx="8898">
                  <c:v>42468.791666666664</c:v>
                </c:pt>
                <c:pt idx="8899">
                  <c:v>42468.8125</c:v>
                </c:pt>
                <c:pt idx="8900">
                  <c:v>42468.833333333336</c:v>
                </c:pt>
                <c:pt idx="8901">
                  <c:v>42468.854166666664</c:v>
                </c:pt>
                <c:pt idx="8902">
                  <c:v>42468.875</c:v>
                </c:pt>
                <c:pt idx="8903">
                  <c:v>42468.895833333336</c:v>
                </c:pt>
                <c:pt idx="8904">
                  <c:v>42468.916666666664</c:v>
                </c:pt>
                <c:pt idx="8905">
                  <c:v>42468.9375</c:v>
                </c:pt>
                <c:pt idx="8906">
                  <c:v>42468.958333333336</c:v>
                </c:pt>
                <c:pt idx="8907">
                  <c:v>42468.979166666664</c:v>
                </c:pt>
                <c:pt idx="8908">
                  <c:v>42469</c:v>
                </c:pt>
                <c:pt idx="8909">
                  <c:v>42469.020833333336</c:v>
                </c:pt>
                <c:pt idx="8910">
                  <c:v>42469.041666666664</c:v>
                </c:pt>
                <c:pt idx="8911">
                  <c:v>42469.0625</c:v>
                </c:pt>
                <c:pt idx="8912">
                  <c:v>42469.083333333336</c:v>
                </c:pt>
                <c:pt idx="8913">
                  <c:v>42469.104166666664</c:v>
                </c:pt>
                <c:pt idx="8914">
                  <c:v>42469.125</c:v>
                </c:pt>
                <c:pt idx="8915">
                  <c:v>42469.145833333336</c:v>
                </c:pt>
                <c:pt idx="8916">
                  <c:v>42469.166666666664</c:v>
                </c:pt>
                <c:pt idx="8917">
                  <c:v>42469.1875</c:v>
                </c:pt>
                <c:pt idx="8918">
                  <c:v>42469.208333333336</c:v>
                </c:pt>
                <c:pt idx="8919">
                  <c:v>42469.229166666664</c:v>
                </c:pt>
                <c:pt idx="8920">
                  <c:v>42469.25</c:v>
                </c:pt>
                <c:pt idx="8921">
                  <c:v>42469.270833333336</c:v>
                </c:pt>
                <c:pt idx="8922">
                  <c:v>42469.291666666664</c:v>
                </c:pt>
                <c:pt idx="8923">
                  <c:v>42469.3125</c:v>
                </c:pt>
                <c:pt idx="8924">
                  <c:v>42469.333333333336</c:v>
                </c:pt>
                <c:pt idx="8925">
                  <c:v>42469.354166666664</c:v>
                </c:pt>
                <c:pt idx="8926">
                  <c:v>42469.375</c:v>
                </c:pt>
                <c:pt idx="8927">
                  <c:v>42469.395833333336</c:v>
                </c:pt>
                <c:pt idx="8928">
                  <c:v>42469.416666666664</c:v>
                </c:pt>
                <c:pt idx="8929">
                  <c:v>42469.4375</c:v>
                </c:pt>
                <c:pt idx="8930">
                  <c:v>42469.458333333336</c:v>
                </c:pt>
                <c:pt idx="8931">
                  <c:v>42469.479166666664</c:v>
                </c:pt>
                <c:pt idx="8932">
                  <c:v>42469.5</c:v>
                </c:pt>
                <c:pt idx="8933">
                  <c:v>42469.520833333336</c:v>
                </c:pt>
                <c:pt idx="8934">
                  <c:v>42469.541666666664</c:v>
                </c:pt>
                <c:pt idx="8935">
                  <c:v>42469.5625</c:v>
                </c:pt>
                <c:pt idx="8936">
                  <c:v>42469.583333333336</c:v>
                </c:pt>
                <c:pt idx="8937">
                  <c:v>42469.604166666664</c:v>
                </c:pt>
                <c:pt idx="8938">
                  <c:v>42469.625</c:v>
                </c:pt>
                <c:pt idx="8939">
                  <c:v>42469.645833333336</c:v>
                </c:pt>
                <c:pt idx="8940">
                  <c:v>42469.666666666664</c:v>
                </c:pt>
                <c:pt idx="8941">
                  <c:v>42469.6875</c:v>
                </c:pt>
                <c:pt idx="8942">
                  <c:v>42469.708333333336</c:v>
                </c:pt>
                <c:pt idx="8943">
                  <c:v>42469.729166666664</c:v>
                </c:pt>
                <c:pt idx="8944">
                  <c:v>42469.75</c:v>
                </c:pt>
                <c:pt idx="8945">
                  <c:v>42469.770833333336</c:v>
                </c:pt>
                <c:pt idx="8946">
                  <c:v>42469.791666666664</c:v>
                </c:pt>
                <c:pt idx="8947">
                  <c:v>42469.8125</c:v>
                </c:pt>
                <c:pt idx="8948">
                  <c:v>42469.833333333336</c:v>
                </c:pt>
                <c:pt idx="8949">
                  <c:v>42469.854166666664</c:v>
                </c:pt>
                <c:pt idx="8950">
                  <c:v>42469.875</c:v>
                </c:pt>
                <c:pt idx="8951">
                  <c:v>42469.895833333336</c:v>
                </c:pt>
                <c:pt idx="8952">
                  <c:v>42469.916666666664</c:v>
                </c:pt>
                <c:pt idx="8953">
                  <c:v>42469.9375</c:v>
                </c:pt>
                <c:pt idx="8954">
                  <c:v>42469.958333333336</c:v>
                </c:pt>
                <c:pt idx="8955">
                  <c:v>42469.979166666664</c:v>
                </c:pt>
                <c:pt idx="8956">
                  <c:v>42470</c:v>
                </c:pt>
                <c:pt idx="8957">
                  <c:v>42470.020833333336</c:v>
                </c:pt>
                <c:pt idx="8958">
                  <c:v>42470.041666666664</c:v>
                </c:pt>
                <c:pt idx="8959">
                  <c:v>42470.0625</c:v>
                </c:pt>
                <c:pt idx="8960">
                  <c:v>42470.083333333336</c:v>
                </c:pt>
                <c:pt idx="8961">
                  <c:v>42470.104166666664</c:v>
                </c:pt>
                <c:pt idx="8962">
                  <c:v>42470.125</c:v>
                </c:pt>
                <c:pt idx="8963">
                  <c:v>42470.145833333336</c:v>
                </c:pt>
                <c:pt idx="8964">
                  <c:v>42470.166666666664</c:v>
                </c:pt>
                <c:pt idx="8965">
                  <c:v>42470.1875</c:v>
                </c:pt>
                <c:pt idx="8966">
                  <c:v>42470.208333333336</c:v>
                </c:pt>
                <c:pt idx="8967">
                  <c:v>42470.229166666664</c:v>
                </c:pt>
                <c:pt idx="8968">
                  <c:v>42470.25</c:v>
                </c:pt>
                <c:pt idx="8969">
                  <c:v>42470.270833333336</c:v>
                </c:pt>
                <c:pt idx="8970">
                  <c:v>42470.291666666664</c:v>
                </c:pt>
                <c:pt idx="8971">
                  <c:v>42470.3125</c:v>
                </c:pt>
                <c:pt idx="8972">
                  <c:v>42470.333333333336</c:v>
                </c:pt>
                <c:pt idx="8973">
                  <c:v>42470.354166666664</c:v>
                </c:pt>
                <c:pt idx="8974">
                  <c:v>42470.375</c:v>
                </c:pt>
                <c:pt idx="8975">
                  <c:v>42470.395833333336</c:v>
                </c:pt>
                <c:pt idx="8976">
                  <c:v>42470.416666666664</c:v>
                </c:pt>
                <c:pt idx="8977">
                  <c:v>42470.4375</c:v>
                </c:pt>
                <c:pt idx="8978">
                  <c:v>42470.458333333336</c:v>
                </c:pt>
                <c:pt idx="8979">
                  <c:v>42470.479166666664</c:v>
                </c:pt>
                <c:pt idx="8980">
                  <c:v>42470.5</c:v>
                </c:pt>
                <c:pt idx="8981">
                  <c:v>42470.520833333336</c:v>
                </c:pt>
                <c:pt idx="8982">
                  <c:v>42470.541666666664</c:v>
                </c:pt>
                <c:pt idx="8983">
                  <c:v>42470.5625</c:v>
                </c:pt>
                <c:pt idx="8984">
                  <c:v>42470.583333333336</c:v>
                </c:pt>
                <c:pt idx="8985">
                  <c:v>42470.604166666664</c:v>
                </c:pt>
                <c:pt idx="8986">
                  <c:v>42470.625</c:v>
                </c:pt>
                <c:pt idx="8987">
                  <c:v>42470.645833333336</c:v>
                </c:pt>
                <c:pt idx="8988">
                  <c:v>42470.666666666664</c:v>
                </c:pt>
                <c:pt idx="8989">
                  <c:v>42470.6875</c:v>
                </c:pt>
                <c:pt idx="8990">
                  <c:v>42470.708333333336</c:v>
                </c:pt>
                <c:pt idx="8991">
                  <c:v>42470.729166666664</c:v>
                </c:pt>
                <c:pt idx="8992">
                  <c:v>42470.75</c:v>
                </c:pt>
                <c:pt idx="8993">
                  <c:v>42470.770833333336</c:v>
                </c:pt>
                <c:pt idx="8994">
                  <c:v>42470.791666666664</c:v>
                </c:pt>
                <c:pt idx="8995">
                  <c:v>42470.8125</c:v>
                </c:pt>
                <c:pt idx="8996">
                  <c:v>42470.833333333336</c:v>
                </c:pt>
                <c:pt idx="8997">
                  <c:v>42470.854166666664</c:v>
                </c:pt>
                <c:pt idx="8998">
                  <c:v>42470.875</c:v>
                </c:pt>
                <c:pt idx="8999">
                  <c:v>42470.895833333336</c:v>
                </c:pt>
                <c:pt idx="9000">
                  <c:v>42470.916666666664</c:v>
                </c:pt>
                <c:pt idx="9001">
                  <c:v>42470.9375</c:v>
                </c:pt>
                <c:pt idx="9002">
                  <c:v>42470.958333333336</c:v>
                </c:pt>
                <c:pt idx="9003">
                  <c:v>42470.979166666664</c:v>
                </c:pt>
                <c:pt idx="9004">
                  <c:v>42471</c:v>
                </c:pt>
                <c:pt idx="9005">
                  <c:v>42471.020833333336</c:v>
                </c:pt>
                <c:pt idx="9006">
                  <c:v>42471.041666666664</c:v>
                </c:pt>
                <c:pt idx="9007">
                  <c:v>42471.0625</c:v>
                </c:pt>
                <c:pt idx="9008">
                  <c:v>42471.083333333336</c:v>
                </c:pt>
                <c:pt idx="9009">
                  <c:v>42471.104166666664</c:v>
                </c:pt>
                <c:pt idx="9010">
                  <c:v>42471.125</c:v>
                </c:pt>
                <c:pt idx="9011">
                  <c:v>42471.145833333336</c:v>
                </c:pt>
                <c:pt idx="9012">
                  <c:v>42471.166666666664</c:v>
                </c:pt>
                <c:pt idx="9013">
                  <c:v>42471.1875</c:v>
                </c:pt>
                <c:pt idx="9014">
                  <c:v>42471.208333333336</c:v>
                </c:pt>
                <c:pt idx="9015">
                  <c:v>42471.229166666664</c:v>
                </c:pt>
                <c:pt idx="9016">
                  <c:v>42471.25</c:v>
                </c:pt>
                <c:pt idx="9017">
                  <c:v>42471.270833333336</c:v>
                </c:pt>
                <c:pt idx="9018">
                  <c:v>42471.291666666664</c:v>
                </c:pt>
                <c:pt idx="9019">
                  <c:v>42471.3125</c:v>
                </c:pt>
                <c:pt idx="9020">
                  <c:v>42471.333333333336</c:v>
                </c:pt>
                <c:pt idx="9021">
                  <c:v>42471.354166666664</c:v>
                </c:pt>
                <c:pt idx="9022">
                  <c:v>42471.375</c:v>
                </c:pt>
                <c:pt idx="9023">
                  <c:v>42471.395833333336</c:v>
                </c:pt>
                <c:pt idx="9024">
                  <c:v>42471.416666666664</c:v>
                </c:pt>
                <c:pt idx="9025">
                  <c:v>42471.4375</c:v>
                </c:pt>
                <c:pt idx="9026">
                  <c:v>42471.458333333336</c:v>
                </c:pt>
                <c:pt idx="9027">
                  <c:v>42471.479166666664</c:v>
                </c:pt>
                <c:pt idx="9028">
                  <c:v>42471.5</c:v>
                </c:pt>
                <c:pt idx="9029">
                  <c:v>42471.520833333336</c:v>
                </c:pt>
                <c:pt idx="9030">
                  <c:v>42471.541666666664</c:v>
                </c:pt>
                <c:pt idx="9031">
                  <c:v>42471.5625</c:v>
                </c:pt>
                <c:pt idx="9032">
                  <c:v>42471.583333333336</c:v>
                </c:pt>
                <c:pt idx="9033">
                  <c:v>42471.604166666664</c:v>
                </c:pt>
                <c:pt idx="9034">
                  <c:v>42471.625</c:v>
                </c:pt>
                <c:pt idx="9035">
                  <c:v>42471.645833333336</c:v>
                </c:pt>
                <c:pt idx="9036">
                  <c:v>42471.666666666664</c:v>
                </c:pt>
                <c:pt idx="9037">
                  <c:v>42471.6875</c:v>
                </c:pt>
                <c:pt idx="9038">
                  <c:v>42471.708333333336</c:v>
                </c:pt>
                <c:pt idx="9039">
                  <c:v>42471.729166666664</c:v>
                </c:pt>
                <c:pt idx="9040">
                  <c:v>42471.75</c:v>
                </c:pt>
                <c:pt idx="9041">
                  <c:v>42471.770833333336</c:v>
                </c:pt>
                <c:pt idx="9042">
                  <c:v>42471.791666666664</c:v>
                </c:pt>
                <c:pt idx="9043">
                  <c:v>42471.8125</c:v>
                </c:pt>
                <c:pt idx="9044">
                  <c:v>42471.833333333336</c:v>
                </c:pt>
                <c:pt idx="9045">
                  <c:v>42471.854166666664</c:v>
                </c:pt>
                <c:pt idx="9046">
                  <c:v>42471.875</c:v>
                </c:pt>
                <c:pt idx="9047">
                  <c:v>42471.895833333336</c:v>
                </c:pt>
                <c:pt idx="9048">
                  <c:v>42471.916666666664</c:v>
                </c:pt>
                <c:pt idx="9049">
                  <c:v>42471.9375</c:v>
                </c:pt>
                <c:pt idx="9050">
                  <c:v>42471.958333333336</c:v>
                </c:pt>
                <c:pt idx="9051">
                  <c:v>42471.979166666664</c:v>
                </c:pt>
                <c:pt idx="9052">
                  <c:v>42472</c:v>
                </c:pt>
                <c:pt idx="9053">
                  <c:v>42472.020833333336</c:v>
                </c:pt>
                <c:pt idx="9054">
                  <c:v>42472.041666666664</c:v>
                </c:pt>
                <c:pt idx="9055">
                  <c:v>42472.0625</c:v>
                </c:pt>
                <c:pt idx="9056">
                  <c:v>42472.083333333336</c:v>
                </c:pt>
                <c:pt idx="9057">
                  <c:v>42472.104166666664</c:v>
                </c:pt>
                <c:pt idx="9058">
                  <c:v>42472.125</c:v>
                </c:pt>
                <c:pt idx="9059">
                  <c:v>42472.145833333336</c:v>
                </c:pt>
                <c:pt idx="9060">
                  <c:v>42472.166666666664</c:v>
                </c:pt>
                <c:pt idx="9061">
                  <c:v>42472.1875</c:v>
                </c:pt>
                <c:pt idx="9062">
                  <c:v>42472.208333333336</c:v>
                </c:pt>
                <c:pt idx="9063">
                  <c:v>42472.229166666664</c:v>
                </c:pt>
                <c:pt idx="9064">
                  <c:v>42472.25</c:v>
                </c:pt>
                <c:pt idx="9065">
                  <c:v>42472.270833333336</c:v>
                </c:pt>
                <c:pt idx="9066">
                  <c:v>42472.291666666664</c:v>
                </c:pt>
                <c:pt idx="9067">
                  <c:v>42472.3125</c:v>
                </c:pt>
                <c:pt idx="9068">
                  <c:v>42472.333333333336</c:v>
                </c:pt>
                <c:pt idx="9069">
                  <c:v>42472.354166666664</c:v>
                </c:pt>
                <c:pt idx="9070">
                  <c:v>42472.375</c:v>
                </c:pt>
                <c:pt idx="9071">
                  <c:v>42472.395833333336</c:v>
                </c:pt>
                <c:pt idx="9072">
                  <c:v>42472.416666666664</c:v>
                </c:pt>
                <c:pt idx="9073">
                  <c:v>42472.4375</c:v>
                </c:pt>
                <c:pt idx="9074">
                  <c:v>42472.458333333336</c:v>
                </c:pt>
                <c:pt idx="9075">
                  <c:v>42472.479166666664</c:v>
                </c:pt>
                <c:pt idx="9076">
                  <c:v>42472.5</c:v>
                </c:pt>
                <c:pt idx="9077">
                  <c:v>42472.520833333336</c:v>
                </c:pt>
                <c:pt idx="9078">
                  <c:v>42472.541666666664</c:v>
                </c:pt>
                <c:pt idx="9079">
                  <c:v>42472.5625</c:v>
                </c:pt>
                <c:pt idx="9080">
                  <c:v>42472.583333333336</c:v>
                </c:pt>
                <c:pt idx="9081">
                  <c:v>42472.604166666664</c:v>
                </c:pt>
                <c:pt idx="9082">
                  <c:v>42472.625</c:v>
                </c:pt>
                <c:pt idx="9083">
                  <c:v>42472.645833333336</c:v>
                </c:pt>
                <c:pt idx="9084">
                  <c:v>42472.666666666664</c:v>
                </c:pt>
                <c:pt idx="9085">
                  <c:v>42472.6875</c:v>
                </c:pt>
                <c:pt idx="9086">
                  <c:v>42472.708333333336</c:v>
                </c:pt>
                <c:pt idx="9087">
                  <c:v>42472.729166666664</c:v>
                </c:pt>
                <c:pt idx="9088">
                  <c:v>42472.75</c:v>
                </c:pt>
                <c:pt idx="9089">
                  <c:v>42472.770833333336</c:v>
                </c:pt>
                <c:pt idx="9090">
                  <c:v>42472.791666666664</c:v>
                </c:pt>
                <c:pt idx="9091">
                  <c:v>42472.8125</c:v>
                </c:pt>
                <c:pt idx="9092">
                  <c:v>42472.833333333336</c:v>
                </c:pt>
                <c:pt idx="9093">
                  <c:v>42472.854166666664</c:v>
                </c:pt>
                <c:pt idx="9094">
                  <c:v>42472.875</c:v>
                </c:pt>
                <c:pt idx="9095">
                  <c:v>42472.895833333336</c:v>
                </c:pt>
                <c:pt idx="9096">
                  <c:v>42472.916666666664</c:v>
                </c:pt>
                <c:pt idx="9097">
                  <c:v>42472.9375</c:v>
                </c:pt>
                <c:pt idx="9098">
                  <c:v>42472.958333333336</c:v>
                </c:pt>
                <c:pt idx="9099">
                  <c:v>42472.979166666664</c:v>
                </c:pt>
                <c:pt idx="9100">
                  <c:v>42473</c:v>
                </c:pt>
                <c:pt idx="9101">
                  <c:v>42473.020833333336</c:v>
                </c:pt>
                <c:pt idx="9102">
                  <c:v>42473.041666666664</c:v>
                </c:pt>
                <c:pt idx="9103">
                  <c:v>42473.0625</c:v>
                </c:pt>
                <c:pt idx="9104">
                  <c:v>42473.083333333336</c:v>
                </c:pt>
                <c:pt idx="9105">
                  <c:v>42473.104166666664</c:v>
                </c:pt>
                <c:pt idx="9106">
                  <c:v>42473.125</c:v>
                </c:pt>
                <c:pt idx="9107">
                  <c:v>42473.145833333336</c:v>
                </c:pt>
                <c:pt idx="9108">
                  <c:v>42473.166666666664</c:v>
                </c:pt>
                <c:pt idx="9109">
                  <c:v>42473.1875</c:v>
                </c:pt>
                <c:pt idx="9110">
                  <c:v>42473.208333333336</c:v>
                </c:pt>
                <c:pt idx="9111">
                  <c:v>42473.229166666664</c:v>
                </c:pt>
                <c:pt idx="9112">
                  <c:v>42473.25</c:v>
                </c:pt>
                <c:pt idx="9113">
                  <c:v>42473.270833333336</c:v>
                </c:pt>
                <c:pt idx="9114">
                  <c:v>42473.291666666664</c:v>
                </c:pt>
                <c:pt idx="9115">
                  <c:v>42473.3125</c:v>
                </c:pt>
                <c:pt idx="9116">
                  <c:v>42473.333333333336</c:v>
                </c:pt>
                <c:pt idx="9117">
                  <c:v>42473.354166666664</c:v>
                </c:pt>
                <c:pt idx="9118">
                  <c:v>42473.375</c:v>
                </c:pt>
                <c:pt idx="9119">
                  <c:v>42473.395833333336</c:v>
                </c:pt>
                <c:pt idx="9120">
                  <c:v>42473.416666666664</c:v>
                </c:pt>
                <c:pt idx="9121">
                  <c:v>42473.4375</c:v>
                </c:pt>
                <c:pt idx="9122">
                  <c:v>42473.458333333336</c:v>
                </c:pt>
                <c:pt idx="9123">
                  <c:v>42473.479166666664</c:v>
                </c:pt>
                <c:pt idx="9124">
                  <c:v>42473.5</c:v>
                </c:pt>
                <c:pt idx="9125">
                  <c:v>42473.520833333336</c:v>
                </c:pt>
                <c:pt idx="9126">
                  <c:v>42473.541666666664</c:v>
                </c:pt>
                <c:pt idx="9127">
                  <c:v>42473.5625</c:v>
                </c:pt>
                <c:pt idx="9128">
                  <c:v>42473.583333333336</c:v>
                </c:pt>
                <c:pt idx="9129">
                  <c:v>42473.604166666664</c:v>
                </c:pt>
                <c:pt idx="9130">
                  <c:v>42473.625</c:v>
                </c:pt>
                <c:pt idx="9131">
                  <c:v>42473.645833333336</c:v>
                </c:pt>
                <c:pt idx="9132">
                  <c:v>42473.666666666664</c:v>
                </c:pt>
                <c:pt idx="9133">
                  <c:v>42473.6875</c:v>
                </c:pt>
                <c:pt idx="9134">
                  <c:v>42473.708333333336</c:v>
                </c:pt>
                <c:pt idx="9135">
                  <c:v>42473.729166666664</c:v>
                </c:pt>
                <c:pt idx="9136">
                  <c:v>42473.75</c:v>
                </c:pt>
                <c:pt idx="9137">
                  <c:v>42473.770833333336</c:v>
                </c:pt>
                <c:pt idx="9138">
                  <c:v>42473.791666666664</c:v>
                </c:pt>
                <c:pt idx="9139">
                  <c:v>42473.8125</c:v>
                </c:pt>
                <c:pt idx="9140">
                  <c:v>42473.833333333336</c:v>
                </c:pt>
                <c:pt idx="9141">
                  <c:v>42473.854166666664</c:v>
                </c:pt>
                <c:pt idx="9142">
                  <c:v>42473.875</c:v>
                </c:pt>
                <c:pt idx="9143">
                  <c:v>42473.895833333336</c:v>
                </c:pt>
                <c:pt idx="9144">
                  <c:v>42473.916666666664</c:v>
                </c:pt>
                <c:pt idx="9145">
                  <c:v>42473.9375</c:v>
                </c:pt>
                <c:pt idx="9146">
                  <c:v>42473.958333333336</c:v>
                </c:pt>
                <c:pt idx="9147">
                  <c:v>42473.979166666664</c:v>
                </c:pt>
                <c:pt idx="9148">
                  <c:v>42474</c:v>
                </c:pt>
                <c:pt idx="9149">
                  <c:v>42474.020833333336</c:v>
                </c:pt>
                <c:pt idx="9150">
                  <c:v>42474.041666666664</c:v>
                </c:pt>
                <c:pt idx="9151">
                  <c:v>42474.0625</c:v>
                </c:pt>
                <c:pt idx="9152">
                  <c:v>42474.083333333336</c:v>
                </c:pt>
                <c:pt idx="9153">
                  <c:v>42474.104166666664</c:v>
                </c:pt>
                <c:pt idx="9154">
                  <c:v>42474.125</c:v>
                </c:pt>
                <c:pt idx="9155">
                  <c:v>42474.145833333336</c:v>
                </c:pt>
                <c:pt idx="9156">
                  <c:v>42474.166666666664</c:v>
                </c:pt>
                <c:pt idx="9157">
                  <c:v>42474.1875</c:v>
                </c:pt>
                <c:pt idx="9158">
                  <c:v>42474.208333333336</c:v>
                </c:pt>
                <c:pt idx="9159">
                  <c:v>42474.229166666664</c:v>
                </c:pt>
                <c:pt idx="9160">
                  <c:v>42474.25</c:v>
                </c:pt>
                <c:pt idx="9161">
                  <c:v>42474.270833333336</c:v>
                </c:pt>
                <c:pt idx="9162">
                  <c:v>42474.291666666664</c:v>
                </c:pt>
                <c:pt idx="9163">
                  <c:v>42474.3125</c:v>
                </c:pt>
                <c:pt idx="9164">
                  <c:v>42474.333333333336</c:v>
                </c:pt>
                <c:pt idx="9165">
                  <c:v>42474.354166666664</c:v>
                </c:pt>
                <c:pt idx="9166">
                  <c:v>42474.375</c:v>
                </c:pt>
                <c:pt idx="9167">
                  <c:v>42474.395833333336</c:v>
                </c:pt>
                <c:pt idx="9168">
                  <c:v>42474.416666666664</c:v>
                </c:pt>
                <c:pt idx="9169">
                  <c:v>42474.4375</c:v>
                </c:pt>
                <c:pt idx="9170">
                  <c:v>42474.458333333336</c:v>
                </c:pt>
                <c:pt idx="9171">
                  <c:v>42474.479166666664</c:v>
                </c:pt>
                <c:pt idx="9172">
                  <c:v>42474.5</c:v>
                </c:pt>
                <c:pt idx="9173">
                  <c:v>42474.520833333336</c:v>
                </c:pt>
                <c:pt idx="9174">
                  <c:v>42474.541666666664</c:v>
                </c:pt>
                <c:pt idx="9175">
                  <c:v>42474.5625</c:v>
                </c:pt>
                <c:pt idx="9176">
                  <c:v>42474.583333333336</c:v>
                </c:pt>
                <c:pt idx="9177">
                  <c:v>42474.604166666664</c:v>
                </c:pt>
                <c:pt idx="9178">
                  <c:v>42474.625</c:v>
                </c:pt>
                <c:pt idx="9179">
                  <c:v>42474.645833333336</c:v>
                </c:pt>
                <c:pt idx="9180">
                  <c:v>42474.666666666664</c:v>
                </c:pt>
                <c:pt idx="9181">
                  <c:v>42474.6875</c:v>
                </c:pt>
                <c:pt idx="9182">
                  <c:v>42474.708333333336</c:v>
                </c:pt>
                <c:pt idx="9183">
                  <c:v>42474.729166666664</c:v>
                </c:pt>
                <c:pt idx="9184">
                  <c:v>42474.75</c:v>
                </c:pt>
                <c:pt idx="9185">
                  <c:v>42474.770833333336</c:v>
                </c:pt>
                <c:pt idx="9186">
                  <c:v>42474.791666666664</c:v>
                </c:pt>
                <c:pt idx="9187">
                  <c:v>42474.8125</c:v>
                </c:pt>
                <c:pt idx="9188">
                  <c:v>42474.833333333336</c:v>
                </c:pt>
                <c:pt idx="9189">
                  <c:v>42474.854166666664</c:v>
                </c:pt>
                <c:pt idx="9190">
                  <c:v>42474.875</c:v>
                </c:pt>
                <c:pt idx="9191">
                  <c:v>42474.895833333336</c:v>
                </c:pt>
                <c:pt idx="9192">
                  <c:v>42474.916666666664</c:v>
                </c:pt>
                <c:pt idx="9193">
                  <c:v>42474.9375</c:v>
                </c:pt>
                <c:pt idx="9194">
                  <c:v>42474.958333333336</c:v>
                </c:pt>
                <c:pt idx="9195">
                  <c:v>42474.979166666664</c:v>
                </c:pt>
                <c:pt idx="9196">
                  <c:v>42475</c:v>
                </c:pt>
                <c:pt idx="9197">
                  <c:v>42475.020833333336</c:v>
                </c:pt>
                <c:pt idx="9198">
                  <c:v>42475.041666666664</c:v>
                </c:pt>
                <c:pt idx="9199">
                  <c:v>42475.0625</c:v>
                </c:pt>
                <c:pt idx="9200">
                  <c:v>42475.083333333336</c:v>
                </c:pt>
                <c:pt idx="9201">
                  <c:v>42475.104166666664</c:v>
                </c:pt>
                <c:pt idx="9202">
                  <c:v>42475.125</c:v>
                </c:pt>
                <c:pt idx="9203">
                  <c:v>42475.145833333336</c:v>
                </c:pt>
                <c:pt idx="9204">
                  <c:v>42475.166666666664</c:v>
                </c:pt>
                <c:pt idx="9205">
                  <c:v>42475.1875</c:v>
                </c:pt>
                <c:pt idx="9206">
                  <c:v>42475.208333333336</c:v>
                </c:pt>
                <c:pt idx="9207">
                  <c:v>42475.229166666664</c:v>
                </c:pt>
                <c:pt idx="9208">
                  <c:v>42475.25</c:v>
                </c:pt>
                <c:pt idx="9209">
                  <c:v>42475.270833333336</c:v>
                </c:pt>
                <c:pt idx="9210">
                  <c:v>42475.291666666664</c:v>
                </c:pt>
                <c:pt idx="9211">
                  <c:v>42475.3125</c:v>
                </c:pt>
                <c:pt idx="9212">
                  <c:v>42475.333333333336</c:v>
                </c:pt>
                <c:pt idx="9213">
                  <c:v>42475.354166666664</c:v>
                </c:pt>
                <c:pt idx="9214">
                  <c:v>42475.375</c:v>
                </c:pt>
                <c:pt idx="9215">
                  <c:v>42475.395833333336</c:v>
                </c:pt>
                <c:pt idx="9216">
                  <c:v>42475.416666666664</c:v>
                </c:pt>
                <c:pt idx="9217">
                  <c:v>42475.4375</c:v>
                </c:pt>
                <c:pt idx="9218">
                  <c:v>42475.458333333336</c:v>
                </c:pt>
                <c:pt idx="9219">
                  <c:v>42475.479166666664</c:v>
                </c:pt>
                <c:pt idx="9220">
                  <c:v>42475.5</c:v>
                </c:pt>
                <c:pt idx="9221">
                  <c:v>42475.520833333336</c:v>
                </c:pt>
                <c:pt idx="9222">
                  <c:v>42475.541666666664</c:v>
                </c:pt>
                <c:pt idx="9223">
                  <c:v>42475.5625</c:v>
                </c:pt>
                <c:pt idx="9224">
                  <c:v>42475.583333333336</c:v>
                </c:pt>
                <c:pt idx="9225">
                  <c:v>42475.604166666664</c:v>
                </c:pt>
                <c:pt idx="9226">
                  <c:v>42475.625</c:v>
                </c:pt>
                <c:pt idx="9227">
                  <c:v>42475.645833333336</c:v>
                </c:pt>
                <c:pt idx="9228">
                  <c:v>42475.666666666664</c:v>
                </c:pt>
                <c:pt idx="9229">
                  <c:v>42475.6875</c:v>
                </c:pt>
                <c:pt idx="9230">
                  <c:v>42475.708333333336</c:v>
                </c:pt>
                <c:pt idx="9231">
                  <c:v>42475.729166666664</c:v>
                </c:pt>
                <c:pt idx="9232">
                  <c:v>42475.75</c:v>
                </c:pt>
                <c:pt idx="9233">
                  <c:v>42475.770833333336</c:v>
                </c:pt>
                <c:pt idx="9234">
                  <c:v>42475.791666666664</c:v>
                </c:pt>
                <c:pt idx="9235">
                  <c:v>42475.8125</c:v>
                </c:pt>
                <c:pt idx="9236">
                  <c:v>42475.833333333336</c:v>
                </c:pt>
                <c:pt idx="9237">
                  <c:v>42475.854166666664</c:v>
                </c:pt>
                <c:pt idx="9238">
                  <c:v>42475.875</c:v>
                </c:pt>
                <c:pt idx="9239">
                  <c:v>42475.895833333336</c:v>
                </c:pt>
                <c:pt idx="9240">
                  <c:v>42475.916666666664</c:v>
                </c:pt>
                <c:pt idx="9241">
                  <c:v>42475.9375</c:v>
                </c:pt>
                <c:pt idx="9242">
                  <c:v>42475.958333333336</c:v>
                </c:pt>
                <c:pt idx="9243">
                  <c:v>42475.979166666664</c:v>
                </c:pt>
                <c:pt idx="9244">
                  <c:v>42476</c:v>
                </c:pt>
                <c:pt idx="9245">
                  <c:v>42476.020833333336</c:v>
                </c:pt>
                <c:pt idx="9246">
                  <c:v>42476.041666666664</c:v>
                </c:pt>
                <c:pt idx="9247">
                  <c:v>42476.0625</c:v>
                </c:pt>
                <c:pt idx="9248">
                  <c:v>42476.083333333336</c:v>
                </c:pt>
                <c:pt idx="9249">
                  <c:v>42476.104166666664</c:v>
                </c:pt>
                <c:pt idx="9250">
                  <c:v>42476.125</c:v>
                </c:pt>
                <c:pt idx="9251">
                  <c:v>42476.145833333336</c:v>
                </c:pt>
                <c:pt idx="9252">
                  <c:v>42476.166666666664</c:v>
                </c:pt>
                <c:pt idx="9253">
                  <c:v>42476.1875</c:v>
                </c:pt>
                <c:pt idx="9254">
                  <c:v>42476.208333333336</c:v>
                </c:pt>
                <c:pt idx="9255">
                  <c:v>42476.229166666664</c:v>
                </c:pt>
                <c:pt idx="9256">
                  <c:v>42476.25</c:v>
                </c:pt>
                <c:pt idx="9257">
                  <c:v>42476.270833333336</c:v>
                </c:pt>
                <c:pt idx="9258">
                  <c:v>42476.291666666664</c:v>
                </c:pt>
                <c:pt idx="9259">
                  <c:v>42476.3125</c:v>
                </c:pt>
                <c:pt idx="9260">
                  <c:v>42476.333333333336</c:v>
                </c:pt>
                <c:pt idx="9261">
                  <c:v>42476.354166666664</c:v>
                </c:pt>
                <c:pt idx="9262">
                  <c:v>42476.375</c:v>
                </c:pt>
                <c:pt idx="9263">
                  <c:v>42476.395833333336</c:v>
                </c:pt>
                <c:pt idx="9264">
                  <c:v>42476.416666666664</c:v>
                </c:pt>
                <c:pt idx="9265">
                  <c:v>42476.4375</c:v>
                </c:pt>
                <c:pt idx="9266">
                  <c:v>42476.458333333336</c:v>
                </c:pt>
                <c:pt idx="9267">
                  <c:v>42476.479166666664</c:v>
                </c:pt>
                <c:pt idx="9268">
                  <c:v>42476.5</c:v>
                </c:pt>
                <c:pt idx="9269">
                  <c:v>42476.520833333336</c:v>
                </c:pt>
                <c:pt idx="9270">
                  <c:v>42476.541666666664</c:v>
                </c:pt>
                <c:pt idx="9271">
                  <c:v>42476.5625</c:v>
                </c:pt>
                <c:pt idx="9272">
                  <c:v>42476.583333333336</c:v>
                </c:pt>
                <c:pt idx="9273">
                  <c:v>42476.604166666664</c:v>
                </c:pt>
                <c:pt idx="9274">
                  <c:v>42476.625</c:v>
                </c:pt>
                <c:pt idx="9275">
                  <c:v>42476.645833333336</c:v>
                </c:pt>
                <c:pt idx="9276">
                  <c:v>42476.666666666664</c:v>
                </c:pt>
                <c:pt idx="9277">
                  <c:v>42476.6875</c:v>
                </c:pt>
                <c:pt idx="9278">
                  <c:v>42476.708333333336</c:v>
                </c:pt>
                <c:pt idx="9279">
                  <c:v>42476.729166666664</c:v>
                </c:pt>
                <c:pt idx="9280">
                  <c:v>42476.75</c:v>
                </c:pt>
                <c:pt idx="9281">
                  <c:v>42476.770833333336</c:v>
                </c:pt>
                <c:pt idx="9282">
                  <c:v>42476.791666666664</c:v>
                </c:pt>
                <c:pt idx="9283">
                  <c:v>42476.8125</c:v>
                </c:pt>
                <c:pt idx="9284">
                  <c:v>42476.833333333336</c:v>
                </c:pt>
                <c:pt idx="9285">
                  <c:v>42476.854166666664</c:v>
                </c:pt>
                <c:pt idx="9286">
                  <c:v>42476.875</c:v>
                </c:pt>
                <c:pt idx="9287">
                  <c:v>42476.895833333336</c:v>
                </c:pt>
                <c:pt idx="9288">
                  <c:v>42476.916666666664</c:v>
                </c:pt>
                <c:pt idx="9289">
                  <c:v>42476.9375</c:v>
                </c:pt>
                <c:pt idx="9290">
                  <c:v>42476.958333333336</c:v>
                </c:pt>
                <c:pt idx="9291">
                  <c:v>42476.979166666664</c:v>
                </c:pt>
                <c:pt idx="9292">
                  <c:v>42477</c:v>
                </c:pt>
                <c:pt idx="9293">
                  <c:v>42477.020833333336</c:v>
                </c:pt>
                <c:pt idx="9294">
                  <c:v>42477.041666666664</c:v>
                </c:pt>
                <c:pt idx="9295">
                  <c:v>42477.0625</c:v>
                </c:pt>
                <c:pt idx="9296">
                  <c:v>42477.083333333336</c:v>
                </c:pt>
                <c:pt idx="9297">
                  <c:v>42477.104166666664</c:v>
                </c:pt>
                <c:pt idx="9298">
                  <c:v>42477.125</c:v>
                </c:pt>
                <c:pt idx="9299">
                  <c:v>42477.145833333336</c:v>
                </c:pt>
                <c:pt idx="9300">
                  <c:v>42477.166666666664</c:v>
                </c:pt>
                <c:pt idx="9301">
                  <c:v>42477.1875</c:v>
                </c:pt>
                <c:pt idx="9302">
                  <c:v>42477.208333333336</c:v>
                </c:pt>
                <c:pt idx="9303">
                  <c:v>42477.229166666664</c:v>
                </c:pt>
                <c:pt idx="9304">
                  <c:v>42477.25</c:v>
                </c:pt>
                <c:pt idx="9305">
                  <c:v>42477.270833333336</c:v>
                </c:pt>
                <c:pt idx="9306">
                  <c:v>42477.291666666664</c:v>
                </c:pt>
                <c:pt idx="9307">
                  <c:v>42477.3125</c:v>
                </c:pt>
                <c:pt idx="9308">
                  <c:v>42477.333333333336</c:v>
                </c:pt>
                <c:pt idx="9309">
                  <c:v>42477.354166666664</c:v>
                </c:pt>
                <c:pt idx="9310">
                  <c:v>42477.375</c:v>
                </c:pt>
                <c:pt idx="9311">
                  <c:v>42477.395833333336</c:v>
                </c:pt>
                <c:pt idx="9312">
                  <c:v>42477.416666666664</c:v>
                </c:pt>
                <c:pt idx="9313">
                  <c:v>42477.4375</c:v>
                </c:pt>
                <c:pt idx="9314">
                  <c:v>42477.458333333336</c:v>
                </c:pt>
                <c:pt idx="9315">
                  <c:v>42477.479166666664</c:v>
                </c:pt>
                <c:pt idx="9316">
                  <c:v>42477.5</c:v>
                </c:pt>
                <c:pt idx="9317">
                  <c:v>42477.520833333336</c:v>
                </c:pt>
                <c:pt idx="9318">
                  <c:v>42477.541666666664</c:v>
                </c:pt>
                <c:pt idx="9319">
                  <c:v>42477.5625</c:v>
                </c:pt>
                <c:pt idx="9320">
                  <c:v>42477.583333333336</c:v>
                </c:pt>
                <c:pt idx="9321">
                  <c:v>42477.604166666664</c:v>
                </c:pt>
                <c:pt idx="9322">
                  <c:v>42477.625</c:v>
                </c:pt>
                <c:pt idx="9323">
                  <c:v>42477.645833333336</c:v>
                </c:pt>
                <c:pt idx="9324">
                  <c:v>42477.666666666664</c:v>
                </c:pt>
                <c:pt idx="9325">
                  <c:v>42477.6875</c:v>
                </c:pt>
                <c:pt idx="9326">
                  <c:v>42477.708333333336</c:v>
                </c:pt>
                <c:pt idx="9327">
                  <c:v>42477.729166666664</c:v>
                </c:pt>
                <c:pt idx="9328">
                  <c:v>42477.75</c:v>
                </c:pt>
                <c:pt idx="9329">
                  <c:v>42477.770833333336</c:v>
                </c:pt>
                <c:pt idx="9330">
                  <c:v>42477.791666666664</c:v>
                </c:pt>
                <c:pt idx="9331">
                  <c:v>42477.8125</c:v>
                </c:pt>
                <c:pt idx="9332">
                  <c:v>42477.833333333336</c:v>
                </c:pt>
                <c:pt idx="9333">
                  <c:v>42477.854166666664</c:v>
                </c:pt>
                <c:pt idx="9334">
                  <c:v>42477.875</c:v>
                </c:pt>
                <c:pt idx="9335">
                  <c:v>42477.895833333336</c:v>
                </c:pt>
                <c:pt idx="9336">
                  <c:v>42477.916666666664</c:v>
                </c:pt>
                <c:pt idx="9337">
                  <c:v>42477.9375</c:v>
                </c:pt>
                <c:pt idx="9338">
                  <c:v>42477.958333333336</c:v>
                </c:pt>
                <c:pt idx="9339">
                  <c:v>42477.979166666664</c:v>
                </c:pt>
                <c:pt idx="9340">
                  <c:v>42478</c:v>
                </c:pt>
                <c:pt idx="9341">
                  <c:v>42478.020833333336</c:v>
                </c:pt>
                <c:pt idx="9342">
                  <c:v>42478.041666666664</c:v>
                </c:pt>
                <c:pt idx="9343">
                  <c:v>42478.0625</c:v>
                </c:pt>
                <c:pt idx="9344">
                  <c:v>42478.083333333336</c:v>
                </c:pt>
                <c:pt idx="9345">
                  <c:v>42478.104166666664</c:v>
                </c:pt>
                <c:pt idx="9346">
                  <c:v>42478.125</c:v>
                </c:pt>
                <c:pt idx="9347">
                  <c:v>42478.145833333336</c:v>
                </c:pt>
                <c:pt idx="9348">
                  <c:v>42478.166666666664</c:v>
                </c:pt>
                <c:pt idx="9349">
                  <c:v>42478.1875</c:v>
                </c:pt>
                <c:pt idx="9350">
                  <c:v>42478.208333333336</c:v>
                </c:pt>
                <c:pt idx="9351">
                  <c:v>42478.229166666664</c:v>
                </c:pt>
                <c:pt idx="9352">
                  <c:v>42478.25</c:v>
                </c:pt>
                <c:pt idx="9353">
                  <c:v>42478.270833333336</c:v>
                </c:pt>
                <c:pt idx="9354">
                  <c:v>42478.291666666664</c:v>
                </c:pt>
                <c:pt idx="9355">
                  <c:v>42478.3125</c:v>
                </c:pt>
                <c:pt idx="9356">
                  <c:v>42478.333333333336</c:v>
                </c:pt>
                <c:pt idx="9357">
                  <c:v>42478.354166666664</c:v>
                </c:pt>
                <c:pt idx="9358">
                  <c:v>42478.375</c:v>
                </c:pt>
                <c:pt idx="9359">
                  <c:v>42478.395833333336</c:v>
                </c:pt>
                <c:pt idx="9360">
                  <c:v>42478.416666666664</c:v>
                </c:pt>
                <c:pt idx="9361">
                  <c:v>42478.4375</c:v>
                </c:pt>
                <c:pt idx="9362">
                  <c:v>42478.458333333336</c:v>
                </c:pt>
                <c:pt idx="9363">
                  <c:v>42478.479166666664</c:v>
                </c:pt>
                <c:pt idx="9364">
                  <c:v>42478.5</c:v>
                </c:pt>
                <c:pt idx="9365">
                  <c:v>42478.520833333336</c:v>
                </c:pt>
                <c:pt idx="9366">
                  <c:v>42478.541666666664</c:v>
                </c:pt>
                <c:pt idx="9367">
                  <c:v>42478.5625</c:v>
                </c:pt>
                <c:pt idx="9368">
                  <c:v>42478.583333333336</c:v>
                </c:pt>
                <c:pt idx="9369">
                  <c:v>42478.604166666664</c:v>
                </c:pt>
                <c:pt idx="9370">
                  <c:v>42478.625</c:v>
                </c:pt>
                <c:pt idx="9371">
                  <c:v>42478.645833333336</c:v>
                </c:pt>
                <c:pt idx="9372">
                  <c:v>42478.666666666664</c:v>
                </c:pt>
                <c:pt idx="9373">
                  <c:v>42478.6875</c:v>
                </c:pt>
                <c:pt idx="9374">
                  <c:v>42478.708333333336</c:v>
                </c:pt>
                <c:pt idx="9375">
                  <c:v>42478.729166666664</c:v>
                </c:pt>
                <c:pt idx="9376">
                  <c:v>42478.75</c:v>
                </c:pt>
                <c:pt idx="9377">
                  <c:v>42478.770833333336</c:v>
                </c:pt>
                <c:pt idx="9378">
                  <c:v>42478.791666666664</c:v>
                </c:pt>
                <c:pt idx="9379">
                  <c:v>42478.8125</c:v>
                </c:pt>
                <c:pt idx="9380">
                  <c:v>42478.833333333336</c:v>
                </c:pt>
                <c:pt idx="9381">
                  <c:v>42478.854166666664</c:v>
                </c:pt>
                <c:pt idx="9382">
                  <c:v>42478.875</c:v>
                </c:pt>
                <c:pt idx="9383">
                  <c:v>42478.895833333336</c:v>
                </c:pt>
                <c:pt idx="9384">
                  <c:v>42478.916666666664</c:v>
                </c:pt>
                <c:pt idx="9385">
                  <c:v>42478.9375</c:v>
                </c:pt>
                <c:pt idx="9386">
                  <c:v>42478.958333333336</c:v>
                </c:pt>
                <c:pt idx="9387">
                  <c:v>42478.979166666664</c:v>
                </c:pt>
                <c:pt idx="9388">
                  <c:v>42479</c:v>
                </c:pt>
                <c:pt idx="9389">
                  <c:v>42479.020833333336</c:v>
                </c:pt>
                <c:pt idx="9390">
                  <c:v>42479.041666666664</c:v>
                </c:pt>
                <c:pt idx="9391">
                  <c:v>42479.0625</c:v>
                </c:pt>
                <c:pt idx="9392">
                  <c:v>42479.083333333336</c:v>
                </c:pt>
                <c:pt idx="9393">
                  <c:v>42479.104166666664</c:v>
                </c:pt>
                <c:pt idx="9394">
                  <c:v>42479.125</c:v>
                </c:pt>
                <c:pt idx="9395">
                  <c:v>42479.145833333336</c:v>
                </c:pt>
                <c:pt idx="9396">
                  <c:v>42479.166666666664</c:v>
                </c:pt>
                <c:pt idx="9397">
                  <c:v>42479.1875</c:v>
                </c:pt>
                <c:pt idx="9398">
                  <c:v>42479.208333333336</c:v>
                </c:pt>
                <c:pt idx="9399">
                  <c:v>42479.229166666664</c:v>
                </c:pt>
                <c:pt idx="9400">
                  <c:v>42479.25</c:v>
                </c:pt>
                <c:pt idx="9401">
                  <c:v>42479.270833333336</c:v>
                </c:pt>
                <c:pt idx="9402">
                  <c:v>42479.291666666664</c:v>
                </c:pt>
                <c:pt idx="9403">
                  <c:v>42479.3125</c:v>
                </c:pt>
                <c:pt idx="9404">
                  <c:v>42479.333333333336</c:v>
                </c:pt>
                <c:pt idx="9405">
                  <c:v>42479.354166666664</c:v>
                </c:pt>
                <c:pt idx="9406">
                  <c:v>42479.375</c:v>
                </c:pt>
                <c:pt idx="9407">
                  <c:v>42479.395833333336</c:v>
                </c:pt>
                <c:pt idx="9408">
                  <c:v>42479.416666666664</c:v>
                </c:pt>
                <c:pt idx="9409">
                  <c:v>42479.4375</c:v>
                </c:pt>
                <c:pt idx="9410">
                  <c:v>42479.458333333336</c:v>
                </c:pt>
                <c:pt idx="9411">
                  <c:v>42479.479166666664</c:v>
                </c:pt>
                <c:pt idx="9412">
                  <c:v>42479.5</c:v>
                </c:pt>
                <c:pt idx="9413">
                  <c:v>42479.520833333336</c:v>
                </c:pt>
                <c:pt idx="9414">
                  <c:v>42479.541666666664</c:v>
                </c:pt>
                <c:pt idx="9415">
                  <c:v>42479.5625</c:v>
                </c:pt>
                <c:pt idx="9416">
                  <c:v>42479.583333333336</c:v>
                </c:pt>
                <c:pt idx="9417">
                  <c:v>42479.604166666664</c:v>
                </c:pt>
                <c:pt idx="9418">
                  <c:v>42479.625</c:v>
                </c:pt>
                <c:pt idx="9419">
                  <c:v>42479.645833333336</c:v>
                </c:pt>
                <c:pt idx="9420">
                  <c:v>42479.666666666664</c:v>
                </c:pt>
                <c:pt idx="9421">
                  <c:v>42479.6875</c:v>
                </c:pt>
                <c:pt idx="9422">
                  <c:v>42479.708333333336</c:v>
                </c:pt>
                <c:pt idx="9423">
                  <c:v>42479.729166666664</c:v>
                </c:pt>
                <c:pt idx="9424">
                  <c:v>42479.75</c:v>
                </c:pt>
                <c:pt idx="9425">
                  <c:v>42479.770833333336</c:v>
                </c:pt>
                <c:pt idx="9426">
                  <c:v>42479.791666666664</c:v>
                </c:pt>
                <c:pt idx="9427">
                  <c:v>42479.8125</c:v>
                </c:pt>
                <c:pt idx="9428">
                  <c:v>42479.833333333336</c:v>
                </c:pt>
                <c:pt idx="9429">
                  <c:v>42479.854166666664</c:v>
                </c:pt>
                <c:pt idx="9430">
                  <c:v>42479.875</c:v>
                </c:pt>
                <c:pt idx="9431">
                  <c:v>42479.895833333336</c:v>
                </c:pt>
                <c:pt idx="9432">
                  <c:v>42479.916666666664</c:v>
                </c:pt>
                <c:pt idx="9433">
                  <c:v>42479.9375</c:v>
                </c:pt>
                <c:pt idx="9434">
                  <c:v>42479.958333333336</c:v>
                </c:pt>
                <c:pt idx="9435">
                  <c:v>42479.979166666664</c:v>
                </c:pt>
                <c:pt idx="9436">
                  <c:v>42480</c:v>
                </c:pt>
                <c:pt idx="9437">
                  <c:v>42480.020833333336</c:v>
                </c:pt>
                <c:pt idx="9438">
                  <c:v>42480.041666666664</c:v>
                </c:pt>
                <c:pt idx="9439">
                  <c:v>42480.0625</c:v>
                </c:pt>
                <c:pt idx="9440">
                  <c:v>42480.083333333336</c:v>
                </c:pt>
                <c:pt idx="9441">
                  <c:v>42480.104166666664</c:v>
                </c:pt>
                <c:pt idx="9442">
                  <c:v>42480.125</c:v>
                </c:pt>
                <c:pt idx="9443">
                  <c:v>42480.145833333336</c:v>
                </c:pt>
                <c:pt idx="9444">
                  <c:v>42480.166666666664</c:v>
                </c:pt>
                <c:pt idx="9445">
                  <c:v>42480.1875</c:v>
                </c:pt>
                <c:pt idx="9446">
                  <c:v>42480.208333333336</c:v>
                </c:pt>
                <c:pt idx="9447">
                  <c:v>42480.229166666664</c:v>
                </c:pt>
                <c:pt idx="9448">
                  <c:v>42480.25</c:v>
                </c:pt>
                <c:pt idx="9449">
                  <c:v>42480.270833333336</c:v>
                </c:pt>
                <c:pt idx="9450">
                  <c:v>42480.291666666664</c:v>
                </c:pt>
                <c:pt idx="9451">
                  <c:v>42480.3125</c:v>
                </c:pt>
                <c:pt idx="9452">
                  <c:v>42480.333333333336</c:v>
                </c:pt>
                <c:pt idx="9453">
                  <c:v>42480.354166666664</c:v>
                </c:pt>
                <c:pt idx="9454">
                  <c:v>42480.375</c:v>
                </c:pt>
                <c:pt idx="9455">
                  <c:v>42480.395833333336</c:v>
                </c:pt>
                <c:pt idx="9456">
                  <c:v>42480.416666666664</c:v>
                </c:pt>
                <c:pt idx="9457">
                  <c:v>42480.4375</c:v>
                </c:pt>
                <c:pt idx="9458">
                  <c:v>42480.458333333336</c:v>
                </c:pt>
                <c:pt idx="9459">
                  <c:v>42480.479166666664</c:v>
                </c:pt>
                <c:pt idx="9460">
                  <c:v>42480.5</c:v>
                </c:pt>
                <c:pt idx="9461">
                  <c:v>42480.520833333336</c:v>
                </c:pt>
                <c:pt idx="9462">
                  <c:v>42480.541666666664</c:v>
                </c:pt>
                <c:pt idx="9463">
                  <c:v>42480.5625</c:v>
                </c:pt>
                <c:pt idx="9464">
                  <c:v>42480.583333333336</c:v>
                </c:pt>
                <c:pt idx="9465">
                  <c:v>42480.604166666664</c:v>
                </c:pt>
                <c:pt idx="9466">
                  <c:v>42480.625</c:v>
                </c:pt>
                <c:pt idx="9467">
                  <c:v>42480.645833333336</c:v>
                </c:pt>
                <c:pt idx="9468">
                  <c:v>42480.666666666664</c:v>
                </c:pt>
                <c:pt idx="9469">
                  <c:v>42480.6875</c:v>
                </c:pt>
                <c:pt idx="9470">
                  <c:v>42480.708333333336</c:v>
                </c:pt>
                <c:pt idx="9471">
                  <c:v>42480.729166666664</c:v>
                </c:pt>
                <c:pt idx="9472">
                  <c:v>42480.75</c:v>
                </c:pt>
                <c:pt idx="9473">
                  <c:v>42480.770833333336</c:v>
                </c:pt>
                <c:pt idx="9474">
                  <c:v>42480.791666666664</c:v>
                </c:pt>
                <c:pt idx="9475">
                  <c:v>42480.8125</c:v>
                </c:pt>
                <c:pt idx="9476">
                  <c:v>42480.833333333336</c:v>
                </c:pt>
                <c:pt idx="9477">
                  <c:v>42480.854166666664</c:v>
                </c:pt>
                <c:pt idx="9478">
                  <c:v>42480.875</c:v>
                </c:pt>
                <c:pt idx="9479">
                  <c:v>42480.895833333336</c:v>
                </c:pt>
                <c:pt idx="9480">
                  <c:v>42480.916666666664</c:v>
                </c:pt>
                <c:pt idx="9481">
                  <c:v>42480.9375</c:v>
                </c:pt>
                <c:pt idx="9482">
                  <c:v>42480.958333333336</c:v>
                </c:pt>
                <c:pt idx="9483">
                  <c:v>42480.979166666664</c:v>
                </c:pt>
                <c:pt idx="9484">
                  <c:v>42481</c:v>
                </c:pt>
                <c:pt idx="9485">
                  <c:v>42481.020833333336</c:v>
                </c:pt>
                <c:pt idx="9486">
                  <c:v>42481.041666666664</c:v>
                </c:pt>
                <c:pt idx="9487">
                  <c:v>42481.0625</c:v>
                </c:pt>
                <c:pt idx="9488">
                  <c:v>42481.083333333336</c:v>
                </c:pt>
                <c:pt idx="9489">
                  <c:v>42481.104166666664</c:v>
                </c:pt>
                <c:pt idx="9490">
                  <c:v>42481.125</c:v>
                </c:pt>
                <c:pt idx="9491">
                  <c:v>42481.145833333336</c:v>
                </c:pt>
                <c:pt idx="9492">
                  <c:v>42481.166666666664</c:v>
                </c:pt>
                <c:pt idx="9493">
                  <c:v>42481.1875</c:v>
                </c:pt>
                <c:pt idx="9494">
                  <c:v>42481.208333333336</c:v>
                </c:pt>
                <c:pt idx="9495">
                  <c:v>42481.229166666664</c:v>
                </c:pt>
                <c:pt idx="9496">
                  <c:v>42481.25</c:v>
                </c:pt>
                <c:pt idx="9497">
                  <c:v>42481.270833333336</c:v>
                </c:pt>
                <c:pt idx="9498">
                  <c:v>42481.291666666664</c:v>
                </c:pt>
                <c:pt idx="9499">
                  <c:v>42481.3125</c:v>
                </c:pt>
                <c:pt idx="9500">
                  <c:v>42481.333333333336</c:v>
                </c:pt>
                <c:pt idx="9501">
                  <c:v>42481.354166666664</c:v>
                </c:pt>
                <c:pt idx="9502">
                  <c:v>42481.375</c:v>
                </c:pt>
                <c:pt idx="9503">
                  <c:v>42481.395833333336</c:v>
                </c:pt>
                <c:pt idx="9504">
                  <c:v>42481.416666666664</c:v>
                </c:pt>
                <c:pt idx="9505">
                  <c:v>42481.4375</c:v>
                </c:pt>
                <c:pt idx="9506">
                  <c:v>42481.458333333336</c:v>
                </c:pt>
                <c:pt idx="9507">
                  <c:v>42481.479166666664</c:v>
                </c:pt>
                <c:pt idx="9508">
                  <c:v>42481.5</c:v>
                </c:pt>
                <c:pt idx="9509">
                  <c:v>42481.520833333336</c:v>
                </c:pt>
                <c:pt idx="9510">
                  <c:v>42481.541666666664</c:v>
                </c:pt>
                <c:pt idx="9511">
                  <c:v>42481.5625</c:v>
                </c:pt>
                <c:pt idx="9512">
                  <c:v>42481.583333333336</c:v>
                </c:pt>
                <c:pt idx="9513">
                  <c:v>42481.604166666664</c:v>
                </c:pt>
                <c:pt idx="9514">
                  <c:v>42481.625</c:v>
                </c:pt>
                <c:pt idx="9515">
                  <c:v>42481.645833333336</c:v>
                </c:pt>
                <c:pt idx="9516">
                  <c:v>42481.666666666664</c:v>
                </c:pt>
                <c:pt idx="9517">
                  <c:v>42481.6875</c:v>
                </c:pt>
                <c:pt idx="9518">
                  <c:v>42481.708333333336</c:v>
                </c:pt>
                <c:pt idx="9519">
                  <c:v>42481.729166666664</c:v>
                </c:pt>
                <c:pt idx="9520">
                  <c:v>42481.75</c:v>
                </c:pt>
                <c:pt idx="9521">
                  <c:v>42481.770833333336</c:v>
                </c:pt>
                <c:pt idx="9522">
                  <c:v>42481.791666666664</c:v>
                </c:pt>
                <c:pt idx="9523">
                  <c:v>42481.8125</c:v>
                </c:pt>
                <c:pt idx="9524">
                  <c:v>42481.833333333336</c:v>
                </c:pt>
                <c:pt idx="9525">
                  <c:v>42481.854166666664</c:v>
                </c:pt>
                <c:pt idx="9526">
                  <c:v>42481.875</c:v>
                </c:pt>
                <c:pt idx="9527">
                  <c:v>42481.895833333336</c:v>
                </c:pt>
                <c:pt idx="9528">
                  <c:v>42481.916666666664</c:v>
                </c:pt>
                <c:pt idx="9529">
                  <c:v>42481.9375</c:v>
                </c:pt>
                <c:pt idx="9530">
                  <c:v>42481.958333333336</c:v>
                </c:pt>
                <c:pt idx="9531">
                  <c:v>42481.979166666664</c:v>
                </c:pt>
                <c:pt idx="9532">
                  <c:v>42482</c:v>
                </c:pt>
                <c:pt idx="9533">
                  <c:v>42482.020833333336</c:v>
                </c:pt>
                <c:pt idx="9534">
                  <c:v>42482.041666666664</c:v>
                </c:pt>
                <c:pt idx="9535">
                  <c:v>42482.0625</c:v>
                </c:pt>
                <c:pt idx="9536">
                  <c:v>42482.083333333336</c:v>
                </c:pt>
                <c:pt idx="9537">
                  <c:v>42482.104166666664</c:v>
                </c:pt>
                <c:pt idx="9538">
                  <c:v>42482.125</c:v>
                </c:pt>
                <c:pt idx="9539">
                  <c:v>42482.145833333336</c:v>
                </c:pt>
                <c:pt idx="9540">
                  <c:v>42482.166666666664</c:v>
                </c:pt>
                <c:pt idx="9541">
                  <c:v>42482.1875</c:v>
                </c:pt>
                <c:pt idx="9542">
                  <c:v>42482.208333333336</c:v>
                </c:pt>
                <c:pt idx="9543">
                  <c:v>42482.229166666664</c:v>
                </c:pt>
                <c:pt idx="9544">
                  <c:v>42482.25</c:v>
                </c:pt>
                <c:pt idx="9545">
                  <c:v>42482.270833333336</c:v>
                </c:pt>
                <c:pt idx="9546">
                  <c:v>42482.291666666664</c:v>
                </c:pt>
                <c:pt idx="9547">
                  <c:v>42482.3125</c:v>
                </c:pt>
                <c:pt idx="9548">
                  <c:v>42482.333333333336</c:v>
                </c:pt>
                <c:pt idx="9549">
                  <c:v>42482.354166666664</c:v>
                </c:pt>
                <c:pt idx="9550">
                  <c:v>42482.375</c:v>
                </c:pt>
                <c:pt idx="9551">
                  <c:v>42482.395833333336</c:v>
                </c:pt>
                <c:pt idx="9552">
                  <c:v>42482.416666666664</c:v>
                </c:pt>
                <c:pt idx="9553">
                  <c:v>42482.4375</c:v>
                </c:pt>
                <c:pt idx="9554">
                  <c:v>42482.458333333336</c:v>
                </c:pt>
                <c:pt idx="9555">
                  <c:v>42482.479166666664</c:v>
                </c:pt>
                <c:pt idx="9556">
                  <c:v>42482.5</c:v>
                </c:pt>
                <c:pt idx="9557">
                  <c:v>42482.520833333336</c:v>
                </c:pt>
                <c:pt idx="9558">
                  <c:v>42482.541666666664</c:v>
                </c:pt>
                <c:pt idx="9559">
                  <c:v>42482.5625</c:v>
                </c:pt>
                <c:pt idx="9560">
                  <c:v>42482.583333333336</c:v>
                </c:pt>
                <c:pt idx="9561">
                  <c:v>42482.604166666664</c:v>
                </c:pt>
                <c:pt idx="9562">
                  <c:v>42482.625</c:v>
                </c:pt>
                <c:pt idx="9563">
                  <c:v>42482.645833333336</c:v>
                </c:pt>
                <c:pt idx="9564">
                  <c:v>42482.666666666664</c:v>
                </c:pt>
                <c:pt idx="9565">
                  <c:v>42482.6875</c:v>
                </c:pt>
                <c:pt idx="9566">
                  <c:v>42482.708333333336</c:v>
                </c:pt>
                <c:pt idx="9567">
                  <c:v>42482.729166666664</c:v>
                </c:pt>
                <c:pt idx="9568">
                  <c:v>42482.75</c:v>
                </c:pt>
                <c:pt idx="9569">
                  <c:v>42482.770833333336</c:v>
                </c:pt>
                <c:pt idx="9570">
                  <c:v>42482.791666666664</c:v>
                </c:pt>
                <c:pt idx="9571">
                  <c:v>42482.8125</c:v>
                </c:pt>
                <c:pt idx="9572">
                  <c:v>42482.833333333336</c:v>
                </c:pt>
                <c:pt idx="9573">
                  <c:v>42482.854166666664</c:v>
                </c:pt>
                <c:pt idx="9574">
                  <c:v>42482.875</c:v>
                </c:pt>
                <c:pt idx="9575">
                  <c:v>42482.895833333336</c:v>
                </c:pt>
                <c:pt idx="9576">
                  <c:v>42482.916666666664</c:v>
                </c:pt>
                <c:pt idx="9577">
                  <c:v>42482.9375</c:v>
                </c:pt>
                <c:pt idx="9578">
                  <c:v>42482.958333333336</c:v>
                </c:pt>
                <c:pt idx="9579">
                  <c:v>42482.979166666664</c:v>
                </c:pt>
                <c:pt idx="9580">
                  <c:v>42483</c:v>
                </c:pt>
                <c:pt idx="9581">
                  <c:v>42483.020833333336</c:v>
                </c:pt>
                <c:pt idx="9582">
                  <c:v>42483.041666666664</c:v>
                </c:pt>
                <c:pt idx="9583">
                  <c:v>42483.0625</c:v>
                </c:pt>
                <c:pt idx="9584">
                  <c:v>42483.083333333336</c:v>
                </c:pt>
                <c:pt idx="9585">
                  <c:v>42483.104166666664</c:v>
                </c:pt>
                <c:pt idx="9586">
                  <c:v>42483.125</c:v>
                </c:pt>
                <c:pt idx="9587">
                  <c:v>42483.145833333336</c:v>
                </c:pt>
                <c:pt idx="9588">
                  <c:v>42483.166666666664</c:v>
                </c:pt>
                <c:pt idx="9589">
                  <c:v>42483.1875</c:v>
                </c:pt>
                <c:pt idx="9590">
                  <c:v>42483.208333333336</c:v>
                </c:pt>
                <c:pt idx="9591">
                  <c:v>42483.229166666664</c:v>
                </c:pt>
                <c:pt idx="9592">
                  <c:v>42483.25</c:v>
                </c:pt>
                <c:pt idx="9593">
                  <c:v>42483.270833333336</c:v>
                </c:pt>
                <c:pt idx="9594">
                  <c:v>42483.291666666664</c:v>
                </c:pt>
                <c:pt idx="9595">
                  <c:v>42483.3125</c:v>
                </c:pt>
                <c:pt idx="9596">
                  <c:v>42483.333333333336</c:v>
                </c:pt>
                <c:pt idx="9597">
                  <c:v>42483.354166666664</c:v>
                </c:pt>
                <c:pt idx="9598">
                  <c:v>42483.375</c:v>
                </c:pt>
                <c:pt idx="9599">
                  <c:v>42483.395833333336</c:v>
                </c:pt>
                <c:pt idx="9600">
                  <c:v>42483.416666666664</c:v>
                </c:pt>
                <c:pt idx="9601">
                  <c:v>42483.4375</c:v>
                </c:pt>
                <c:pt idx="9602">
                  <c:v>42483.458333333336</c:v>
                </c:pt>
                <c:pt idx="9603">
                  <c:v>42483.479166666664</c:v>
                </c:pt>
                <c:pt idx="9604">
                  <c:v>42483.5</c:v>
                </c:pt>
                <c:pt idx="9605">
                  <c:v>42483.520833333336</c:v>
                </c:pt>
                <c:pt idx="9606">
                  <c:v>42483.541666666664</c:v>
                </c:pt>
                <c:pt idx="9607">
                  <c:v>42483.5625</c:v>
                </c:pt>
                <c:pt idx="9608">
                  <c:v>42483.583333333336</c:v>
                </c:pt>
                <c:pt idx="9609">
                  <c:v>42483.604166666664</c:v>
                </c:pt>
                <c:pt idx="9610">
                  <c:v>42483.625</c:v>
                </c:pt>
                <c:pt idx="9611">
                  <c:v>42483.645833333336</c:v>
                </c:pt>
                <c:pt idx="9612">
                  <c:v>42483.666666666664</c:v>
                </c:pt>
                <c:pt idx="9613">
                  <c:v>42483.6875</c:v>
                </c:pt>
                <c:pt idx="9614">
                  <c:v>42483.708333333336</c:v>
                </c:pt>
                <c:pt idx="9615">
                  <c:v>42483.729166666664</c:v>
                </c:pt>
                <c:pt idx="9616">
                  <c:v>42483.75</c:v>
                </c:pt>
                <c:pt idx="9617">
                  <c:v>42483.770833333336</c:v>
                </c:pt>
                <c:pt idx="9618">
                  <c:v>42483.791666666664</c:v>
                </c:pt>
                <c:pt idx="9619">
                  <c:v>42483.8125</c:v>
                </c:pt>
                <c:pt idx="9620">
                  <c:v>42483.833333333336</c:v>
                </c:pt>
                <c:pt idx="9621">
                  <c:v>42483.854166666664</c:v>
                </c:pt>
                <c:pt idx="9622">
                  <c:v>42483.875</c:v>
                </c:pt>
                <c:pt idx="9623">
                  <c:v>42483.895833333336</c:v>
                </c:pt>
                <c:pt idx="9624">
                  <c:v>42483.916666666664</c:v>
                </c:pt>
                <c:pt idx="9625">
                  <c:v>42483.9375</c:v>
                </c:pt>
                <c:pt idx="9626">
                  <c:v>42483.958333333336</c:v>
                </c:pt>
                <c:pt idx="9627">
                  <c:v>42483.979166666664</c:v>
                </c:pt>
                <c:pt idx="9628">
                  <c:v>42484</c:v>
                </c:pt>
                <c:pt idx="9629">
                  <c:v>42484.020833333336</c:v>
                </c:pt>
                <c:pt idx="9630">
                  <c:v>42484.041666666664</c:v>
                </c:pt>
                <c:pt idx="9631">
                  <c:v>42484.0625</c:v>
                </c:pt>
                <c:pt idx="9632">
                  <c:v>42484.083333333336</c:v>
                </c:pt>
                <c:pt idx="9633">
                  <c:v>42484.104166666664</c:v>
                </c:pt>
                <c:pt idx="9634">
                  <c:v>42484.125</c:v>
                </c:pt>
                <c:pt idx="9635">
                  <c:v>42484.145833333336</c:v>
                </c:pt>
                <c:pt idx="9636">
                  <c:v>42484.166666666664</c:v>
                </c:pt>
                <c:pt idx="9637">
                  <c:v>42484.1875</c:v>
                </c:pt>
                <c:pt idx="9638">
                  <c:v>42484.208333333336</c:v>
                </c:pt>
                <c:pt idx="9639">
                  <c:v>42484.229166666664</c:v>
                </c:pt>
                <c:pt idx="9640">
                  <c:v>42484.25</c:v>
                </c:pt>
                <c:pt idx="9641">
                  <c:v>42484.270833333336</c:v>
                </c:pt>
                <c:pt idx="9642">
                  <c:v>42484.291666666664</c:v>
                </c:pt>
                <c:pt idx="9643">
                  <c:v>42484.3125</c:v>
                </c:pt>
                <c:pt idx="9644">
                  <c:v>42484.333333333336</c:v>
                </c:pt>
                <c:pt idx="9645">
                  <c:v>42484.354166666664</c:v>
                </c:pt>
                <c:pt idx="9646">
                  <c:v>42484.375</c:v>
                </c:pt>
                <c:pt idx="9647">
                  <c:v>42484.395833333336</c:v>
                </c:pt>
                <c:pt idx="9648">
                  <c:v>42484.416666666664</c:v>
                </c:pt>
                <c:pt idx="9649">
                  <c:v>42484.4375</c:v>
                </c:pt>
                <c:pt idx="9650">
                  <c:v>42484.458333333336</c:v>
                </c:pt>
                <c:pt idx="9651">
                  <c:v>42484.479166666664</c:v>
                </c:pt>
                <c:pt idx="9652">
                  <c:v>42484.5</c:v>
                </c:pt>
                <c:pt idx="9653">
                  <c:v>42484.520833333336</c:v>
                </c:pt>
                <c:pt idx="9654">
                  <c:v>42484.541666666664</c:v>
                </c:pt>
                <c:pt idx="9655">
                  <c:v>42484.5625</c:v>
                </c:pt>
                <c:pt idx="9656">
                  <c:v>42484.583333333336</c:v>
                </c:pt>
                <c:pt idx="9657">
                  <c:v>42484.604166666664</c:v>
                </c:pt>
                <c:pt idx="9658">
                  <c:v>42484.625</c:v>
                </c:pt>
                <c:pt idx="9659">
                  <c:v>42484.645833333336</c:v>
                </c:pt>
                <c:pt idx="9660">
                  <c:v>42484.666666666664</c:v>
                </c:pt>
                <c:pt idx="9661">
                  <c:v>42484.6875</c:v>
                </c:pt>
                <c:pt idx="9662">
                  <c:v>42484.708333333336</c:v>
                </c:pt>
                <c:pt idx="9663">
                  <c:v>42484.729166666664</c:v>
                </c:pt>
                <c:pt idx="9664">
                  <c:v>42484.75</c:v>
                </c:pt>
                <c:pt idx="9665">
                  <c:v>42484.770833333336</c:v>
                </c:pt>
                <c:pt idx="9666">
                  <c:v>42484.791666666664</c:v>
                </c:pt>
                <c:pt idx="9667">
                  <c:v>42484.8125</c:v>
                </c:pt>
                <c:pt idx="9668">
                  <c:v>42484.833333333336</c:v>
                </c:pt>
                <c:pt idx="9669">
                  <c:v>42484.854166666664</c:v>
                </c:pt>
                <c:pt idx="9670">
                  <c:v>42484.875</c:v>
                </c:pt>
                <c:pt idx="9671">
                  <c:v>42484.895833333336</c:v>
                </c:pt>
                <c:pt idx="9672">
                  <c:v>42484.916666666664</c:v>
                </c:pt>
                <c:pt idx="9673">
                  <c:v>42484.9375</c:v>
                </c:pt>
                <c:pt idx="9674">
                  <c:v>42484.958333333336</c:v>
                </c:pt>
                <c:pt idx="9675">
                  <c:v>42484.979166666664</c:v>
                </c:pt>
                <c:pt idx="9676">
                  <c:v>42485</c:v>
                </c:pt>
                <c:pt idx="9677">
                  <c:v>42485.020833333336</c:v>
                </c:pt>
                <c:pt idx="9678">
                  <c:v>42485.041666666664</c:v>
                </c:pt>
                <c:pt idx="9679">
                  <c:v>42485.0625</c:v>
                </c:pt>
                <c:pt idx="9680">
                  <c:v>42485.083333333336</c:v>
                </c:pt>
                <c:pt idx="9681">
                  <c:v>42485.104166666664</c:v>
                </c:pt>
                <c:pt idx="9682">
                  <c:v>42485.125</c:v>
                </c:pt>
                <c:pt idx="9683">
                  <c:v>42485.145833333336</c:v>
                </c:pt>
                <c:pt idx="9684">
                  <c:v>42485.166666666664</c:v>
                </c:pt>
                <c:pt idx="9685">
                  <c:v>42485.1875</c:v>
                </c:pt>
                <c:pt idx="9686">
                  <c:v>42485.208333333336</c:v>
                </c:pt>
                <c:pt idx="9687">
                  <c:v>42485.229166666664</c:v>
                </c:pt>
                <c:pt idx="9688">
                  <c:v>42485.25</c:v>
                </c:pt>
                <c:pt idx="9689">
                  <c:v>42485.270833333336</c:v>
                </c:pt>
                <c:pt idx="9690">
                  <c:v>42485.291666666664</c:v>
                </c:pt>
                <c:pt idx="9691">
                  <c:v>42485.3125</c:v>
                </c:pt>
                <c:pt idx="9692">
                  <c:v>42485.333333333336</c:v>
                </c:pt>
                <c:pt idx="9693">
                  <c:v>42485.354166666664</c:v>
                </c:pt>
                <c:pt idx="9694">
                  <c:v>42485.375</c:v>
                </c:pt>
                <c:pt idx="9695">
                  <c:v>42485.395833333336</c:v>
                </c:pt>
                <c:pt idx="9696">
                  <c:v>42485.416666666664</c:v>
                </c:pt>
                <c:pt idx="9697">
                  <c:v>42485.4375</c:v>
                </c:pt>
                <c:pt idx="9698">
                  <c:v>42485.458333333336</c:v>
                </c:pt>
                <c:pt idx="9699">
                  <c:v>42485.479166666664</c:v>
                </c:pt>
                <c:pt idx="9700">
                  <c:v>42485.5</c:v>
                </c:pt>
                <c:pt idx="9701">
                  <c:v>42485.520833333336</c:v>
                </c:pt>
                <c:pt idx="9702">
                  <c:v>42485.541666666664</c:v>
                </c:pt>
                <c:pt idx="9703">
                  <c:v>42485.5625</c:v>
                </c:pt>
                <c:pt idx="9704">
                  <c:v>42485.583333333336</c:v>
                </c:pt>
                <c:pt idx="9705">
                  <c:v>42485.604166666664</c:v>
                </c:pt>
                <c:pt idx="9706">
                  <c:v>42485.625</c:v>
                </c:pt>
                <c:pt idx="9707">
                  <c:v>42485.645833333336</c:v>
                </c:pt>
                <c:pt idx="9708">
                  <c:v>42485.666666666664</c:v>
                </c:pt>
                <c:pt idx="9709">
                  <c:v>42485.6875</c:v>
                </c:pt>
                <c:pt idx="9710">
                  <c:v>42485.708333333336</c:v>
                </c:pt>
                <c:pt idx="9711">
                  <c:v>42485.729166666664</c:v>
                </c:pt>
                <c:pt idx="9712">
                  <c:v>42485.75</c:v>
                </c:pt>
                <c:pt idx="9713">
                  <c:v>42485.770833333336</c:v>
                </c:pt>
                <c:pt idx="9714">
                  <c:v>42485.791666666664</c:v>
                </c:pt>
                <c:pt idx="9715">
                  <c:v>42485.8125</c:v>
                </c:pt>
                <c:pt idx="9716">
                  <c:v>42485.833333333336</c:v>
                </c:pt>
                <c:pt idx="9717">
                  <c:v>42485.854166666664</c:v>
                </c:pt>
                <c:pt idx="9718">
                  <c:v>42485.875</c:v>
                </c:pt>
                <c:pt idx="9719">
                  <c:v>42485.895833333336</c:v>
                </c:pt>
                <c:pt idx="9720">
                  <c:v>42485.916666666664</c:v>
                </c:pt>
                <c:pt idx="9721">
                  <c:v>42485.9375</c:v>
                </c:pt>
                <c:pt idx="9722">
                  <c:v>42485.958333333336</c:v>
                </c:pt>
                <c:pt idx="9723">
                  <c:v>42485.979166666664</c:v>
                </c:pt>
                <c:pt idx="9724">
                  <c:v>42486</c:v>
                </c:pt>
                <c:pt idx="9725">
                  <c:v>42486.020833333336</c:v>
                </c:pt>
                <c:pt idx="9726">
                  <c:v>42486.041666666664</c:v>
                </c:pt>
                <c:pt idx="9727">
                  <c:v>42486.0625</c:v>
                </c:pt>
                <c:pt idx="9728">
                  <c:v>42486.083333333336</c:v>
                </c:pt>
                <c:pt idx="9729">
                  <c:v>42486.104166666664</c:v>
                </c:pt>
                <c:pt idx="9730">
                  <c:v>42486.125</c:v>
                </c:pt>
                <c:pt idx="9731">
                  <c:v>42486.145833333336</c:v>
                </c:pt>
                <c:pt idx="9732">
                  <c:v>42486.166666666664</c:v>
                </c:pt>
                <c:pt idx="9733">
                  <c:v>42486.1875</c:v>
                </c:pt>
                <c:pt idx="9734">
                  <c:v>42486.208333333336</c:v>
                </c:pt>
                <c:pt idx="9735">
                  <c:v>42486.229166666664</c:v>
                </c:pt>
                <c:pt idx="9736">
                  <c:v>42486.25</c:v>
                </c:pt>
                <c:pt idx="9737">
                  <c:v>42486.270833333336</c:v>
                </c:pt>
                <c:pt idx="9738">
                  <c:v>42486.291666666664</c:v>
                </c:pt>
                <c:pt idx="9739">
                  <c:v>42486.3125</c:v>
                </c:pt>
                <c:pt idx="9740">
                  <c:v>42486.333333333336</c:v>
                </c:pt>
                <c:pt idx="9741">
                  <c:v>42486.354166666664</c:v>
                </c:pt>
                <c:pt idx="9742">
                  <c:v>42486.375</c:v>
                </c:pt>
                <c:pt idx="9743">
                  <c:v>42486.395833333336</c:v>
                </c:pt>
                <c:pt idx="9744">
                  <c:v>42486.416666666664</c:v>
                </c:pt>
                <c:pt idx="9745">
                  <c:v>42486.4375</c:v>
                </c:pt>
                <c:pt idx="9746">
                  <c:v>42486.458333333336</c:v>
                </c:pt>
                <c:pt idx="9747">
                  <c:v>42486.479166666664</c:v>
                </c:pt>
                <c:pt idx="9748">
                  <c:v>42486.5</c:v>
                </c:pt>
                <c:pt idx="9749">
                  <c:v>42486.520833333336</c:v>
                </c:pt>
                <c:pt idx="9750">
                  <c:v>42486.541666666664</c:v>
                </c:pt>
                <c:pt idx="9751">
                  <c:v>42486.5625</c:v>
                </c:pt>
                <c:pt idx="9752">
                  <c:v>42486.583333333336</c:v>
                </c:pt>
                <c:pt idx="9753">
                  <c:v>42486.604166666664</c:v>
                </c:pt>
                <c:pt idx="9754">
                  <c:v>42486.625</c:v>
                </c:pt>
                <c:pt idx="9755">
                  <c:v>42486.645833333336</c:v>
                </c:pt>
                <c:pt idx="9756">
                  <c:v>42486.666666666664</c:v>
                </c:pt>
                <c:pt idx="9757">
                  <c:v>42486.6875</c:v>
                </c:pt>
                <c:pt idx="9758">
                  <c:v>42486.708333333336</c:v>
                </c:pt>
                <c:pt idx="9759">
                  <c:v>42486.729166666664</c:v>
                </c:pt>
                <c:pt idx="9760">
                  <c:v>42486.75</c:v>
                </c:pt>
                <c:pt idx="9761">
                  <c:v>42486.770833333336</c:v>
                </c:pt>
                <c:pt idx="9762">
                  <c:v>42486.791666666664</c:v>
                </c:pt>
                <c:pt idx="9763">
                  <c:v>42486.8125</c:v>
                </c:pt>
                <c:pt idx="9764">
                  <c:v>42486.833333333336</c:v>
                </c:pt>
                <c:pt idx="9765">
                  <c:v>42486.854166666664</c:v>
                </c:pt>
                <c:pt idx="9766">
                  <c:v>42486.875</c:v>
                </c:pt>
                <c:pt idx="9767">
                  <c:v>42486.895833333336</c:v>
                </c:pt>
                <c:pt idx="9768">
                  <c:v>42486.916666666664</c:v>
                </c:pt>
                <c:pt idx="9769">
                  <c:v>42486.9375</c:v>
                </c:pt>
                <c:pt idx="9770">
                  <c:v>42486.958333333336</c:v>
                </c:pt>
                <c:pt idx="9771">
                  <c:v>42486.979166666664</c:v>
                </c:pt>
                <c:pt idx="9772">
                  <c:v>42487</c:v>
                </c:pt>
                <c:pt idx="9773">
                  <c:v>42487.020833333336</c:v>
                </c:pt>
                <c:pt idx="9774">
                  <c:v>42487.041666666664</c:v>
                </c:pt>
                <c:pt idx="9775">
                  <c:v>42487.0625</c:v>
                </c:pt>
                <c:pt idx="9776">
                  <c:v>42487.083333333336</c:v>
                </c:pt>
                <c:pt idx="9777">
                  <c:v>42487.104166666664</c:v>
                </c:pt>
                <c:pt idx="9778">
                  <c:v>42487.125</c:v>
                </c:pt>
                <c:pt idx="9779">
                  <c:v>42487.145833333336</c:v>
                </c:pt>
                <c:pt idx="9780">
                  <c:v>42487.166666666664</c:v>
                </c:pt>
                <c:pt idx="9781">
                  <c:v>42487.1875</c:v>
                </c:pt>
                <c:pt idx="9782">
                  <c:v>42487.208333333336</c:v>
                </c:pt>
                <c:pt idx="9783">
                  <c:v>42487.229166666664</c:v>
                </c:pt>
                <c:pt idx="9784">
                  <c:v>42487.25</c:v>
                </c:pt>
                <c:pt idx="9785">
                  <c:v>42487.270833333336</c:v>
                </c:pt>
                <c:pt idx="9786">
                  <c:v>42487.291666666664</c:v>
                </c:pt>
                <c:pt idx="9787">
                  <c:v>42487.3125</c:v>
                </c:pt>
                <c:pt idx="9788">
                  <c:v>42487.333333333336</c:v>
                </c:pt>
                <c:pt idx="9789">
                  <c:v>42487.354166666664</c:v>
                </c:pt>
                <c:pt idx="9790">
                  <c:v>42487.375</c:v>
                </c:pt>
                <c:pt idx="9791">
                  <c:v>42487.395833333336</c:v>
                </c:pt>
                <c:pt idx="9792">
                  <c:v>42487.416666666664</c:v>
                </c:pt>
                <c:pt idx="9793">
                  <c:v>42487.4375</c:v>
                </c:pt>
                <c:pt idx="9794">
                  <c:v>42487.458333333336</c:v>
                </c:pt>
                <c:pt idx="9795">
                  <c:v>42487.479166666664</c:v>
                </c:pt>
                <c:pt idx="9796">
                  <c:v>42487.5</c:v>
                </c:pt>
                <c:pt idx="9797">
                  <c:v>42487.520833333336</c:v>
                </c:pt>
                <c:pt idx="9798">
                  <c:v>42487.541666666664</c:v>
                </c:pt>
                <c:pt idx="9799">
                  <c:v>42487.5625</c:v>
                </c:pt>
                <c:pt idx="9800">
                  <c:v>42487.583333333336</c:v>
                </c:pt>
                <c:pt idx="9801">
                  <c:v>42487.604166666664</c:v>
                </c:pt>
                <c:pt idx="9802">
                  <c:v>42487.625</c:v>
                </c:pt>
                <c:pt idx="9803">
                  <c:v>42487.645833333336</c:v>
                </c:pt>
                <c:pt idx="9804">
                  <c:v>42487.666666666664</c:v>
                </c:pt>
                <c:pt idx="9805">
                  <c:v>42487.6875</c:v>
                </c:pt>
                <c:pt idx="9806">
                  <c:v>42487.708333333336</c:v>
                </c:pt>
                <c:pt idx="9807">
                  <c:v>42487.729166666664</c:v>
                </c:pt>
                <c:pt idx="9808">
                  <c:v>42487.75</c:v>
                </c:pt>
                <c:pt idx="9809">
                  <c:v>42487.770833333336</c:v>
                </c:pt>
                <c:pt idx="9810">
                  <c:v>42487.791666666664</c:v>
                </c:pt>
                <c:pt idx="9811">
                  <c:v>42487.8125</c:v>
                </c:pt>
                <c:pt idx="9812">
                  <c:v>42487.833333333336</c:v>
                </c:pt>
                <c:pt idx="9813">
                  <c:v>42487.854166666664</c:v>
                </c:pt>
                <c:pt idx="9814">
                  <c:v>42487.875</c:v>
                </c:pt>
                <c:pt idx="9815">
                  <c:v>42487.895833333336</c:v>
                </c:pt>
                <c:pt idx="9816">
                  <c:v>42487.916666666664</c:v>
                </c:pt>
                <c:pt idx="9817">
                  <c:v>42487.9375</c:v>
                </c:pt>
                <c:pt idx="9818">
                  <c:v>42487.958333333336</c:v>
                </c:pt>
                <c:pt idx="9819">
                  <c:v>42487.979166666664</c:v>
                </c:pt>
                <c:pt idx="9820">
                  <c:v>42488</c:v>
                </c:pt>
                <c:pt idx="9821">
                  <c:v>42488.020833333336</c:v>
                </c:pt>
                <c:pt idx="9822">
                  <c:v>42488.041666666664</c:v>
                </c:pt>
                <c:pt idx="9823">
                  <c:v>42488.0625</c:v>
                </c:pt>
                <c:pt idx="9824">
                  <c:v>42488.083333333336</c:v>
                </c:pt>
                <c:pt idx="9825">
                  <c:v>42488.104166666664</c:v>
                </c:pt>
                <c:pt idx="9826">
                  <c:v>42488.125</c:v>
                </c:pt>
                <c:pt idx="9827">
                  <c:v>42488.145833333336</c:v>
                </c:pt>
                <c:pt idx="9828">
                  <c:v>42488.166666666664</c:v>
                </c:pt>
                <c:pt idx="9829">
                  <c:v>42488.1875</c:v>
                </c:pt>
                <c:pt idx="9830">
                  <c:v>42488.208333333336</c:v>
                </c:pt>
                <c:pt idx="9831">
                  <c:v>42488.229166666664</c:v>
                </c:pt>
                <c:pt idx="9832">
                  <c:v>42488.25</c:v>
                </c:pt>
                <c:pt idx="9833">
                  <c:v>42488.270833333336</c:v>
                </c:pt>
                <c:pt idx="9834">
                  <c:v>42488.291666666664</c:v>
                </c:pt>
                <c:pt idx="9835">
                  <c:v>42488.3125</c:v>
                </c:pt>
                <c:pt idx="9836">
                  <c:v>42488.333333333336</c:v>
                </c:pt>
                <c:pt idx="9837">
                  <c:v>42488.354166666664</c:v>
                </c:pt>
                <c:pt idx="9838">
                  <c:v>42488.375</c:v>
                </c:pt>
                <c:pt idx="9839">
                  <c:v>42488.395833333336</c:v>
                </c:pt>
                <c:pt idx="9840">
                  <c:v>42488.416666666664</c:v>
                </c:pt>
                <c:pt idx="9841">
                  <c:v>42488.4375</c:v>
                </c:pt>
                <c:pt idx="9842">
                  <c:v>42488.458333333336</c:v>
                </c:pt>
                <c:pt idx="9843">
                  <c:v>42488.479166666664</c:v>
                </c:pt>
                <c:pt idx="9844">
                  <c:v>42488.5</c:v>
                </c:pt>
                <c:pt idx="9845">
                  <c:v>42488.520833333336</c:v>
                </c:pt>
                <c:pt idx="9846">
                  <c:v>42488.541666666664</c:v>
                </c:pt>
                <c:pt idx="9847">
                  <c:v>42488.5625</c:v>
                </c:pt>
                <c:pt idx="9848">
                  <c:v>42488.583333333336</c:v>
                </c:pt>
                <c:pt idx="9849">
                  <c:v>42488.604166666664</c:v>
                </c:pt>
                <c:pt idx="9850">
                  <c:v>42488.625</c:v>
                </c:pt>
                <c:pt idx="9851">
                  <c:v>42488.645833333336</c:v>
                </c:pt>
                <c:pt idx="9852">
                  <c:v>42488.666666666664</c:v>
                </c:pt>
                <c:pt idx="9853">
                  <c:v>42488.6875</c:v>
                </c:pt>
                <c:pt idx="9854">
                  <c:v>42488.708333333336</c:v>
                </c:pt>
                <c:pt idx="9855">
                  <c:v>42488.729166666664</c:v>
                </c:pt>
                <c:pt idx="9856">
                  <c:v>42488.75</c:v>
                </c:pt>
                <c:pt idx="9857">
                  <c:v>42488.770833333336</c:v>
                </c:pt>
                <c:pt idx="9858">
                  <c:v>42488.791666666664</c:v>
                </c:pt>
                <c:pt idx="9859">
                  <c:v>42488.8125</c:v>
                </c:pt>
                <c:pt idx="9860">
                  <c:v>42488.833333333336</c:v>
                </c:pt>
                <c:pt idx="9861">
                  <c:v>42488.854166666664</c:v>
                </c:pt>
                <c:pt idx="9862">
                  <c:v>42488.875</c:v>
                </c:pt>
                <c:pt idx="9863">
                  <c:v>42488.895833333336</c:v>
                </c:pt>
                <c:pt idx="9864">
                  <c:v>42488.916666666664</c:v>
                </c:pt>
                <c:pt idx="9865">
                  <c:v>42488.9375</c:v>
                </c:pt>
                <c:pt idx="9866">
                  <c:v>42488.958333333336</c:v>
                </c:pt>
                <c:pt idx="9867">
                  <c:v>42488.979166666664</c:v>
                </c:pt>
                <c:pt idx="9868">
                  <c:v>42489</c:v>
                </c:pt>
                <c:pt idx="9869">
                  <c:v>42489.020833333336</c:v>
                </c:pt>
                <c:pt idx="9870">
                  <c:v>42489.041666666664</c:v>
                </c:pt>
                <c:pt idx="9871">
                  <c:v>42489.0625</c:v>
                </c:pt>
                <c:pt idx="9872">
                  <c:v>42489.083333333336</c:v>
                </c:pt>
                <c:pt idx="9873">
                  <c:v>42489.104166666664</c:v>
                </c:pt>
                <c:pt idx="9874">
                  <c:v>42489.125</c:v>
                </c:pt>
                <c:pt idx="9875">
                  <c:v>42489.145833333336</c:v>
                </c:pt>
                <c:pt idx="9876">
                  <c:v>42489.166666666664</c:v>
                </c:pt>
                <c:pt idx="9877">
                  <c:v>42489.1875</c:v>
                </c:pt>
                <c:pt idx="9878">
                  <c:v>42489.208333333336</c:v>
                </c:pt>
                <c:pt idx="9879">
                  <c:v>42489.229166666664</c:v>
                </c:pt>
                <c:pt idx="9880">
                  <c:v>42489.25</c:v>
                </c:pt>
                <c:pt idx="9881">
                  <c:v>42489.270833333336</c:v>
                </c:pt>
                <c:pt idx="9882">
                  <c:v>42489.291666666664</c:v>
                </c:pt>
                <c:pt idx="9883">
                  <c:v>42489.3125</c:v>
                </c:pt>
                <c:pt idx="9884">
                  <c:v>42489.333333333336</c:v>
                </c:pt>
                <c:pt idx="9885">
                  <c:v>42489.354166666664</c:v>
                </c:pt>
                <c:pt idx="9886">
                  <c:v>42489.375</c:v>
                </c:pt>
                <c:pt idx="9887">
                  <c:v>42489.395833333336</c:v>
                </c:pt>
                <c:pt idx="9888">
                  <c:v>42489.416666666664</c:v>
                </c:pt>
                <c:pt idx="9889">
                  <c:v>42489.4375</c:v>
                </c:pt>
                <c:pt idx="9890">
                  <c:v>42489.458333333336</c:v>
                </c:pt>
                <c:pt idx="9891">
                  <c:v>42489.479166666664</c:v>
                </c:pt>
                <c:pt idx="9892">
                  <c:v>42489.5</c:v>
                </c:pt>
                <c:pt idx="9893">
                  <c:v>42489.520833333336</c:v>
                </c:pt>
                <c:pt idx="9894">
                  <c:v>42489.541666666664</c:v>
                </c:pt>
                <c:pt idx="9895">
                  <c:v>42489.5625</c:v>
                </c:pt>
                <c:pt idx="9896">
                  <c:v>42489.583333333336</c:v>
                </c:pt>
                <c:pt idx="9897">
                  <c:v>42489.604166666664</c:v>
                </c:pt>
                <c:pt idx="9898">
                  <c:v>42489.625</c:v>
                </c:pt>
                <c:pt idx="9899">
                  <c:v>42489.645833333336</c:v>
                </c:pt>
                <c:pt idx="9900">
                  <c:v>42489.666666666664</c:v>
                </c:pt>
                <c:pt idx="9901">
                  <c:v>42489.6875</c:v>
                </c:pt>
                <c:pt idx="9902">
                  <c:v>42489.708333333336</c:v>
                </c:pt>
                <c:pt idx="9903">
                  <c:v>42489.729166666664</c:v>
                </c:pt>
                <c:pt idx="9904">
                  <c:v>42489.75</c:v>
                </c:pt>
                <c:pt idx="9905">
                  <c:v>42489.770833333336</c:v>
                </c:pt>
                <c:pt idx="9906">
                  <c:v>42489.791666666664</c:v>
                </c:pt>
                <c:pt idx="9907">
                  <c:v>42489.8125</c:v>
                </c:pt>
                <c:pt idx="9908">
                  <c:v>42489.833333333336</c:v>
                </c:pt>
                <c:pt idx="9909">
                  <c:v>42489.854166666664</c:v>
                </c:pt>
                <c:pt idx="9910">
                  <c:v>42489.875</c:v>
                </c:pt>
                <c:pt idx="9911">
                  <c:v>42489.895833333336</c:v>
                </c:pt>
                <c:pt idx="9912">
                  <c:v>42489.916666666664</c:v>
                </c:pt>
                <c:pt idx="9913">
                  <c:v>42489.9375</c:v>
                </c:pt>
                <c:pt idx="9914">
                  <c:v>42489.958333333336</c:v>
                </c:pt>
                <c:pt idx="9915">
                  <c:v>42489.979166666664</c:v>
                </c:pt>
                <c:pt idx="9916">
                  <c:v>42490</c:v>
                </c:pt>
                <c:pt idx="9917">
                  <c:v>42490.020833333336</c:v>
                </c:pt>
                <c:pt idx="9918">
                  <c:v>42490.041666666664</c:v>
                </c:pt>
                <c:pt idx="9919">
                  <c:v>42490.0625</c:v>
                </c:pt>
                <c:pt idx="9920">
                  <c:v>42490.083333333336</c:v>
                </c:pt>
                <c:pt idx="9921">
                  <c:v>42490.104166666664</c:v>
                </c:pt>
                <c:pt idx="9922">
                  <c:v>42490.125</c:v>
                </c:pt>
                <c:pt idx="9923">
                  <c:v>42490.145833333336</c:v>
                </c:pt>
                <c:pt idx="9924">
                  <c:v>42490.166666666664</c:v>
                </c:pt>
                <c:pt idx="9925">
                  <c:v>42490.1875</c:v>
                </c:pt>
                <c:pt idx="9926">
                  <c:v>42490.208333333336</c:v>
                </c:pt>
                <c:pt idx="9927">
                  <c:v>42490.229166666664</c:v>
                </c:pt>
                <c:pt idx="9928">
                  <c:v>42490.25</c:v>
                </c:pt>
                <c:pt idx="9929">
                  <c:v>42490.270833333336</c:v>
                </c:pt>
                <c:pt idx="9930">
                  <c:v>42490.291666666664</c:v>
                </c:pt>
                <c:pt idx="9931">
                  <c:v>42490.3125</c:v>
                </c:pt>
                <c:pt idx="9932">
                  <c:v>42490.333333333336</c:v>
                </c:pt>
                <c:pt idx="9933">
                  <c:v>42490.354166666664</c:v>
                </c:pt>
                <c:pt idx="9934">
                  <c:v>42490.375</c:v>
                </c:pt>
                <c:pt idx="9935">
                  <c:v>42490.395833333336</c:v>
                </c:pt>
                <c:pt idx="9936">
                  <c:v>42490.416666666664</c:v>
                </c:pt>
                <c:pt idx="9937">
                  <c:v>42490.4375</c:v>
                </c:pt>
                <c:pt idx="9938">
                  <c:v>42490.458333333336</c:v>
                </c:pt>
                <c:pt idx="9939">
                  <c:v>42490.479166666664</c:v>
                </c:pt>
                <c:pt idx="9940">
                  <c:v>42490.5</c:v>
                </c:pt>
                <c:pt idx="9941">
                  <c:v>42490.520833333336</c:v>
                </c:pt>
                <c:pt idx="9942">
                  <c:v>42490.541666666664</c:v>
                </c:pt>
                <c:pt idx="9943">
                  <c:v>42490.5625</c:v>
                </c:pt>
                <c:pt idx="9944">
                  <c:v>42490.583333333336</c:v>
                </c:pt>
                <c:pt idx="9945">
                  <c:v>42490.604166666664</c:v>
                </c:pt>
                <c:pt idx="9946">
                  <c:v>42490.625</c:v>
                </c:pt>
                <c:pt idx="9947">
                  <c:v>42490.645833333336</c:v>
                </c:pt>
                <c:pt idx="9948">
                  <c:v>42490.666666666664</c:v>
                </c:pt>
                <c:pt idx="9949">
                  <c:v>42490.6875</c:v>
                </c:pt>
                <c:pt idx="9950">
                  <c:v>42490.708333333336</c:v>
                </c:pt>
                <c:pt idx="9951">
                  <c:v>42490.729166666664</c:v>
                </c:pt>
                <c:pt idx="9952">
                  <c:v>42490.75</c:v>
                </c:pt>
                <c:pt idx="9953">
                  <c:v>42490.770833333336</c:v>
                </c:pt>
                <c:pt idx="9954">
                  <c:v>42490.791666666664</c:v>
                </c:pt>
                <c:pt idx="9955">
                  <c:v>42490.8125</c:v>
                </c:pt>
                <c:pt idx="9956">
                  <c:v>42490.833333333336</c:v>
                </c:pt>
                <c:pt idx="9957">
                  <c:v>42490.854166666664</c:v>
                </c:pt>
                <c:pt idx="9958">
                  <c:v>42490.875</c:v>
                </c:pt>
                <c:pt idx="9959">
                  <c:v>42490.895833333336</c:v>
                </c:pt>
                <c:pt idx="9960">
                  <c:v>42490.916666666664</c:v>
                </c:pt>
                <c:pt idx="9961">
                  <c:v>42490.9375</c:v>
                </c:pt>
                <c:pt idx="9962">
                  <c:v>42490.958333333336</c:v>
                </c:pt>
                <c:pt idx="9963">
                  <c:v>42490.979166666664</c:v>
                </c:pt>
                <c:pt idx="9964">
                  <c:v>42491</c:v>
                </c:pt>
                <c:pt idx="9965">
                  <c:v>42491.020833333336</c:v>
                </c:pt>
                <c:pt idx="9966">
                  <c:v>42491.041666666664</c:v>
                </c:pt>
                <c:pt idx="9967">
                  <c:v>42491.0625</c:v>
                </c:pt>
                <c:pt idx="9968">
                  <c:v>42491.083333333336</c:v>
                </c:pt>
                <c:pt idx="9969">
                  <c:v>42491.104166666664</c:v>
                </c:pt>
                <c:pt idx="9970">
                  <c:v>42491.125</c:v>
                </c:pt>
                <c:pt idx="9971">
                  <c:v>42491.145833333336</c:v>
                </c:pt>
                <c:pt idx="9972">
                  <c:v>42491.166666666664</c:v>
                </c:pt>
                <c:pt idx="9973">
                  <c:v>42491.1875</c:v>
                </c:pt>
                <c:pt idx="9974">
                  <c:v>42491.208333333336</c:v>
                </c:pt>
                <c:pt idx="9975">
                  <c:v>42491.229166666664</c:v>
                </c:pt>
                <c:pt idx="9976">
                  <c:v>42491.25</c:v>
                </c:pt>
                <c:pt idx="9977">
                  <c:v>42491.270833333336</c:v>
                </c:pt>
                <c:pt idx="9978">
                  <c:v>42491.291666666664</c:v>
                </c:pt>
                <c:pt idx="9979">
                  <c:v>42491.3125</c:v>
                </c:pt>
                <c:pt idx="9980">
                  <c:v>42491.333333333336</c:v>
                </c:pt>
                <c:pt idx="9981">
                  <c:v>42491.354166666664</c:v>
                </c:pt>
                <c:pt idx="9982">
                  <c:v>42491.375</c:v>
                </c:pt>
                <c:pt idx="9983">
                  <c:v>42491.395833333336</c:v>
                </c:pt>
                <c:pt idx="9984">
                  <c:v>42491.416666666664</c:v>
                </c:pt>
                <c:pt idx="9985">
                  <c:v>42491.4375</c:v>
                </c:pt>
                <c:pt idx="9986">
                  <c:v>42491.458333333336</c:v>
                </c:pt>
                <c:pt idx="9987">
                  <c:v>42491.479166666664</c:v>
                </c:pt>
                <c:pt idx="9988">
                  <c:v>42491.5</c:v>
                </c:pt>
                <c:pt idx="9989">
                  <c:v>42491.520833333336</c:v>
                </c:pt>
                <c:pt idx="9990">
                  <c:v>42491.541666666664</c:v>
                </c:pt>
                <c:pt idx="9991">
                  <c:v>42491.5625</c:v>
                </c:pt>
                <c:pt idx="9992">
                  <c:v>42491.583333333336</c:v>
                </c:pt>
                <c:pt idx="9993">
                  <c:v>42491.604166666664</c:v>
                </c:pt>
                <c:pt idx="9994">
                  <c:v>42491.625</c:v>
                </c:pt>
                <c:pt idx="9995">
                  <c:v>42491.645833333336</c:v>
                </c:pt>
                <c:pt idx="9996">
                  <c:v>42491.666666666664</c:v>
                </c:pt>
                <c:pt idx="9997">
                  <c:v>42491.6875</c:v>
                </c:pt>
                <c:pt idx="9998">
                  <c:v>42491.708333333336</c:v>
                </c:pt>
                <c:pt idx="9999">
                  <c:v>42491.729166666664</c:v>
                </c:pt>
                <c:pt idx="10000">
                  <c:v>42491.75</c:v>
                </c:pt>
                <c:pt idx="10001">
                  <c:v>42491.770833333336</c:v>
                </c:pt>
                <c:pt idx="10002">
                  <c:v>42491.791666666664</c:v>
                </c:pt>
                <c:pt idx="10003">
                  <c:v>42491.8125</c:v>
                </c:pt>
                <c:pt idx="10004">
                  <c:v>42491.833333333336</c:v>
                </c:pt>
                <c:pt idx="10005">
                  <c:v>42491.854166666664</c:v>
                </c:pt>
                <c:pt idx="10006">
                  <c:v>42491.875</c:v>
                </c:pt>
                <c:pt idx="10007">
                  <c:v>42491.895833333336</c:v>
                </c:pt>
                <c:pt idx="10008">
                  <c:v>42491.916666666664</c:v>
                </c:pt>
                <c:pt idx="10009">
                  <c:v>42491.9375</c:v>
                </c:pt>
                <c:pt idx="10010">
                  <c:v>42491.958333333336</c:v>
                </c:pt>
                <c:pt idx="10011">
                  <c:v>42491.979166666664</c:v>
                </c:pt>
                <c:pt idx="10012">
                  <c:v>42492</c:v>
                </c:pt>
                <c:pt idx="10013">
                  <c:v>42492.020833333336</c:v>
                </c:pt>
                <c:pt idx="10014">
                  <c:v>42492.041666666664</c:v>
                </c:pt>
                <c:pt idx="10015">
                  <c:v>42492.0625</c:v>
                </c:pt>
                <c:pt idx="10016">
                  <c:v>42492.083333333336</c:v>
                </c:pt>
                <c:pt idx="10017">
                  <c:v>42492.104166666664</c:v>
                </c:pt>
                <c:pt idx="10018">
                  <c:v>42492.125</c:v>
                </c:pt>
                <c:pt idx="10019">
                  <c:v>42492.145833333336</c:v>
                </c:pt>
                <c:pt idx="10020">
                  <c:v>42492.166666666664</c:v>
                </c:pt>
                <c:pt idx="10021">
                  <c:v>42492.1875</c:v>
                </c:pt>
                <c:pt idx="10022">
                  <c:v>42492.208333333336</c:v>
                </c:pt>
                <c:pt idx="10023">
                  <c:v>42492.229166666664</c:v>
                </c:pt>
                <c:pt idx="10024">
                  <c:v>42492.25</c:v>
                </c:pt>
                <c:pt idx="10025">
                  <c:v>42492.270833333336</c:v>
                </c:pt>
                <c:pt idx="10026">
                  <c:v>42492.291666666664</c:v>
                </c:pt>
                <c:pt idx="10027">
                  <c:v>42492.3125</c:v>
                </c:pt>
                <c:pt idx="10028">
                  <c:v>42492.333333333336</c:v>
                </c:pt>
                <c:pt idx="10029">
                  <c:v>42492.354166666664</c:v>
                </c:pt>
                <c:pt idx="10030">
                  <c:v>42492.375</c:v>
                </c:pt>
                <c:pt idx="10031">
                  <c:v>42492.395833333336</c:v>
                </c:pt>
                <c:pt idx="10032">
                  <c:v>42492.416666666664</c:v>
                </c:pt>
                <c:pt idx="10033">
                  <c:v>42492.4375</c:v>
                </c:pt>
                <c:pt idx="10034">
                  <c:v>42492.458333333336</c:v>
                </c:pt>
                <c:pt idx="10035">
                  <c:v>42492.479166666664</c:v>
                </c:pt>
                <c:pt idx="10036">
                  <c:v>42492.5</c:v>
                </c:pt>
                <c:pt idx="10037">
                  <c:v>42492.520833333336</c:v>
                </c:pt>
                <c:pt idx="10038">
                  <c:v>42492.541666666664</c:v>
                </c:pt>
                <c:pt idx="10039">
                  <c:v>42492.5625</c:v>
                </c:pt>
                <c:pt idx="10040">
                  <c:v>42492.583333333336</c:v>
                </c:pt>
                <c:pt idx="10041">
                  <c:v>42492.604166666664</c:v>
                </c:pt>
                <c:pt idx="10042">
                  <c:v>42492.625</c:v>
                </c:pt>
                <c:pt idx="10043">
                  <c:v>42492.645833333336</c:v>
                </c:pt>
                <c:pt idx="10044">
                  <c:v>42492.666666666664</c:v>
                </c:pt>
                <c:pt idx="10045">
                  <c:v>42492.6875</c:v>
                </c:pt>
                <c:pt idx="10046">
                  <c:v>42492.708333333336</c:v>
                </c:pt>
                <c:pt idx="10047">
                  <c:v>42492.729166666664</c:v>
                </c:pt>
                <c:pt idx="10048">
                  <c:v>42492.75</c:v>
                </c:pt>
                <c:pt idx="10049">
                  <c:v>42492.770833333336</c:v>
                </c:pt>
                <c:pt idx="10050">
                  <c:v>42492.791666666664</c:v>
                </c:pt>
                <c:pt idx="10051">
                  <c:v>42492.8125</c:v>
                </c:pt>
                <c:pt idx="10052">
                  <c:v>42492.833333333336</c:v>
                </c:pt>
                <c:pt idx="10053">
                  <c:v>42492.854166666664</c:v>
                </c:pt>
                <c:pt idx="10054">
                  <c:v>42492.875</c:v>
                </c:pt>
                <c:pt idx="10055">
                  <c:v>42492.895833333336</c:v>
                </c:pt>
                <c:pt idx="10056">
                  <c:v>42492.916666666664</c:v>
                </c:pt>
                <c:pt idx="10057">
                  <c:v>42492.9375</c:v>
                </c:pt>
                <c:pt idx="10058">
                  <c:v>42492.958333333336</c:v>
                </c:pt>
                <c:pt idx="10059">
                  <c:v>42492.979166666664</c:v>
                </c:pt>
                <c:pt idx="10060">
                  <c:v>42493</c:v>
                </c:pt>
                <c:pt idx="10061">
                  <c:v>42493.020833333336</c:v>
                </c:pt>
                <c:pt idx="10062">
                  <c:v>42493.041666666664</c:v>
                </c:pt>
                <c:pt idx="10063">
                  <c:v>42493.0625</c:v>
                </c:pt>
                <c:pt idx="10064">
                  <c:v>42493.083333333336</c:v>
                </c:pt>
                <c:pt idx="10065">
                  <c:v>42493.104166666664</c:v>
                </c:pt>
                <c:pt idx="10066">
                  <c:v>42493.125</c:v>
                </c:pt>
                <c:pt idx="10067">
                  <c:v>42493.145833333336</c:v>
                </c:pt>
                <c:pt idx="10068">
                  <c:v>42493.166666666664</c:v>
                </c:pt>
                <c:pt idx="10069">
                  <c:v>42493.1875</c:v>
                </c:pt>
                <c:pt idx="10070">
                  <c:v>42493.208333333336</c:v>
                </c:pt>
                <c:pt idx="10071">
                  <c:v>42493.229166666664</c:v>
                </c:pt>
                <c:pt idx="10072">
                  <c:v>42493.25</c:v>
                </c:pt>
                <c:pt idx="10073">
                  <c:v>42493.270833333336</c:v>
                </c:pt>
                <c:pt idx="10074">
                  <c:v>42493.291666666664</c:v>
                </c:pt>
                <c:pt idx="10075">
                  <c:v>42493.3125</c:v>
                </c:pt>
                <c:pt idx="10076">
                  <c:v>42493.333333333336</c:v>
                </c:pt>
                <c:pt idx="10077">
                  <c:v>42493.354166666664</c:v>
                </c:pt>
                <c:pt idx="10078">
                  <c:v>42493.375</c:v>
                </c:pt>
                <c:pt idx="10079">
                  <c:v>42493.395833333336</c:v>
                </c:pt>
                <c:pt idx="10080">
                  <c:v>42493.416666666664</c:v>
                </c:pt>
                <c:pt idx="10081">
                  <c:v>42493.4375</c:v>
                </c:pt>
                <c:pt idx="10082">
                  <c:v>42493.458333333336</c:v>
                </c:pt>
                <c:pt idx="10083">
                  <c:v>42493.479166666664</c:v>
                </c:pt>
                <c:pt idx="10084">
                  <c:v>42493.5</c:v>
                </c:pt>
                <c:pt idx="10085">
                  <c:v>42493.520833333336</c:v>
                </c:pt>
                <c:pt idx="10086">
                  <c:v>42493.541666666664</c:v>
                </c:pt>
                <c:pt idx="10087">
                  <c:v>42493.5625</c:v>
                </c:pt>
                <c:pt idx="10088">
                  <c:v>42493.583333333336</c:v>
                </c:pt>
                <c:pt idx="10089">
                  <c:v>42493.604166666664</c:v>
                </c:pt>
                <c:pt idx="10090">
                  <c:v>42493.625</c:v>
                </c:pt>
                <c:pt idx="10091">
                  <c:v>42493.645833333336</c:v>
                </c:pt>
                <c:pt idx="10092">
                  <c:v>42493.666666666664</c:v>
                </c:pt>
                <c:pt idx="10093">
                  <c:v>42493.6875</c:v>
                </c:pt>
                <c:pt idx="10094">
                  <c:v>42493.708333333336</c:v>
                </c:pt>
                <c:pt idx="10095">
                  <c:v>42493.729166666664</c:v>
                </c:pt>
                <c:pt idx="10096">
                  <c:v>42493.75</c:v>
                </c:pt>
                <c:pt idx="10097">
                  <c:v>42493.770833333336</c:v>
                </c:pt>
                <c:pt idx="10098">
                  <c:v>42493.791666666664</c:v>
                </c:pt>
                <c:pt idx="10099">
                  <c:v>42493.8125</c:v>
                </c:pt>
                <c:pt idx="10100">
                  <c:v>42493.833333333336</c:v>
                </c:pt>
                <c:pt idx="10101">
                  <c:v>42493.854166666664</c:v>
                </c:pt>
                <c:pt idx="10102">
                  <c:v>42493.875</c:v>
                </c:pt>
                <c:pt idx="10103">
                  <c:v>42493.895833333336</c:v>
                </c:pt>
                <c:pt idx="10104">
                  <c:v>42493.916666666664</c:v>
                </c:pt>
                <c:pt idx="10105">
                  <c:v>42493.9375</c:v>
                </c:pt>
                <c:pt idx="10106">
                  <c:v>42493.958333333336</c:v>
                </c:pt>
                <c:pt idx="10107">
                  <c:v>42493.979166666664</c:v>
                </c:pt>
                <c:pt idx="10108">
                  <c:v>42494</c:v>
                </c:pt>
                <c:pt idx="10109">
                  <c:v>42494.020833333336</c:v>
                </c:pt>
                <c:pt idx="10110">
                  <c:v>42494.041666666664</c:v>
                </c:pt>
                <c:pt idx="10111">
                  <c:v>42494.0625</c:v>
                </c:pt>
                <c:pt idx="10112">
                  <c:v>42494.083333333336</c:v>
                </c:pt>
                <c:pt idx="10113">
                  <c:v>42494.104166666664</c:v>
                </c:pt>
                <c:pt idx="10114">
                  <c:v>42494.125</c:v>
                </c:pt>
                <c:pt idx="10115">
                  <c:v>42494.145833333336</c:v>
                </c:pt>
                <c:pt idx="10116">
                  <c:v>42494.166666666664</c:v>
                </c:pt>
                <c:pt idx="10117">
                  <c:v>42494.1875</c:v>
                </c:pt>
                <c:pt idx="10118">
                  <c:v>42494.208333333336</c:v>
                </c:pt>
                <c:pt idx="10119">
                  <c:v>42494.229166666664</c:v>
                </c:pt>
                <c:pt idx="10120">
                  <c:v>42494.25</c:v>
                </c:pt>
                <c:pt idx="10121">
                  <c:v>42494.270833333336</c:v>
                </c:pt>
                <c:pt idx="10122">
                  <c:v>42494.291666666664</c:v>
                </c:pt>
                <c:pt idx="10123">
                  <c:v>42494.3125</c:v>
                </c:pt>
                <c:pt idx="10124">
                  <c:v>42494.333333333336</c:v>
                </c:pt>
                <c:pt idx="10125">
                  <c:v>42494.354166666664</c:v>
                </c:pt>
                <c:pt idx="10126">
                  <c:v>42494.375</c:v>
                </c:pt>
                <c:pt idx="10127">
                  <c:v>42494.395833333336</c:v>
                </c:pt>
                <c:pt idx="10128">
                  <c:v>42494.416666666664</c:v>
                </c:pt>
                <c:pt idx="10129">
                  <c:v>42494.4375</c:v>
                </c:pt>
                <c:pt idx="10130">
                  <c:v>42494.458333333336</c:v>
                </c:pt>
                <c:pt idx="10131">
                  <c:v>42494.479166666664</c:v>
                </c:pt>
                <c:pt idx="10132">
                  <c:v>42494.5</c:v>
                </c:pt>
                <c:pt idx="10133">
                  <c:v>42494.520833333336</c:v>
                </c:pt>
                <c:pt idx="10134">
                  <c:v>42494.541666666664</c:v>
                </c:pt>
                <c:pt idx="10135">
                  <c:v>42494.5625</c:v>
                </c:pt>
                <c:pt idx="10136">
                  <c:v>42494.583333333336</c:v>
                </c:pt>
                <c:pt idx="10137">
                  <c:v>42494.604166666664</c:v>
                </c:pt>
                <c:pt idx="10138">
                  <c:v>42494.625</c:v>
                </c:pt>
                <c:pt idx="10139">
                  <c:v>42494.645833333336</c:v>
                </c:pt>
                <c:pt idx="10140">
                  <c:v>42494.666666666664</c:v>
                </c:pt>
                <c:pt idx="10141">
                  <c:v>42494.6875</c:v>
                </c:pt>
                <c:pt idx="10142">
                  <c:v>42494.708333333336</c:v>
                </c:pt>
                <c:pt idx="10143">
                  <c:v>42494.729166666664</c:v>
                </c:pt>
                <c:pt idx="10144">
                  <c:v>42494.75</c:v>
                </c:pt>
                <c:pt idx="10145">
                  <c:v>42494.770833333336</c:v>
                </c:pt>
                <c:pt idx="10146">
                  <c:v>42494.791666666664</c:v>
                </c:pt>
                <c:pt idx="10147">
                  <c:v>42494.8125</c:v>
                </c:pt>
                <c:pt idx="10148">
                  <c:v>42494.833333333336</c:v>
                </c:pt>
                <c:pt idx="10149">
                  <c:v>42494.854166666664</c:v>
                </c:pt>
                <c:pt idx="10150">
                  <c:v>42494.875</c:v>
                </c:pt>
                <c:pt idx="10151">
                  <c:v>42494.895833333336</c:v>
                </c:pt>
                <c:pt idx="10152">
                  <c:v>42494.916666666664</c:v>
                </c:pt>
                <c:pt idx="10153">
                  <c:v>42494.9375</c:v>
                </c:pt>
                <c:pt idx="10154">
                  <c:v>42494.958333333336</c:v>
                </c:pt>
                <c:pt idx="10155">
                  <c:v>42494.979166666664</c:v>
                </c:pt>
                <c:pt idx="10156">
                  <c:v>42495</c:v>
                </c:pt>
                <c:pt idx="10157">
                  <c:v>42495.020833333336</c:v>
                </c:pt>
                <c:pt idx="10158">
                  <c:v>42495.041666666664</c:v>
                </c:pt>
                <c:pt idx="10159">
                  <c:v>42495.0625</c:v>
                </c:pt>
                <c:pt idx="10160">
                  <c:v>42495.083333333336</c:v>
                </c:pt>
                <c:pt idx="10161">
                  <c:v>42495.104166666664</c:v>
                </c:pt>
                <c:pt idx="10162">
                  <c:v>42495.125</c:v>
                </c:pt>
                <c:pt idx="10163">
                  <c:v>42495.145833333336</c:v>
                </c:pt>
                <c:pt idx="10164">
                  <c:v>42495.166666666664</c:v>
                </c:pt>
                <c:pt idx="10165">
                  <c:v>42495.1875</c:v>
                </c:pt>
                <c:pt idx="10166">
                  <c:v>42495.208333333336</c:v>
                </c:pt>
                <c:pt idx="10167">
                  <c:v>42495.229166666664</c:v>
                </c:pt>
                <c:pt idx="10168">
                  <c:v>42495.25</c:v>
                </c:pt>
                <c:pt idx="10169">
                  <c:v>42495.270833333336</c:v>
                </c:pt>
                <c:pt idx="10170">
                  <c:v>42495.291666666664</c:v>
                </c:pt>
                <c:pt idx="10171">
                  <c:v>42495.3125</c:v>
                </c:pt>
                <c:pt idx="10172">
                  <c:v>42495.333333333336</c:v>
                </c:pt>
                <c:pt idx="10173">
                  <c:v>42495.354166666664</c:v>
                </c:pt>
                <c:pt idx="10174">
                  <c:v>42495.375</c:v>
                </c:pt>
                <c:pt idx="10175">
                  <c:v>42495.395833333336</c:v>
                </c:pt>
                <c:pt idx="10176">
                  <c:v>42495.416666666664</c:v>
                </c:pt>
                <c:pt idx="10177">
                  <c:v>42495.4375</c:v>
                </c:pt>
                <c:pt idx="10178">
                  <c:v>42495.458333333336</c:v>
                </c:pt>
                <c:pt idx="10179">
                  <c:v>42495.479166666664</c:v>
                </c:pt>
                <c:pt idx="10180">
                  <c:v>42495.5</c:v>
                </c:pt>
                <c:pt idx="10181">
                  <c:v>42495.520833333336</c:v>
                </c:pt>
                <c:pt idx="10182">
                  <c:v>42495.541666666664</c:v>
                </c:pt>
                <c:pt idx="10183">
                  <c:v>42495.5625</c:v>
                </c:pt>
                <c:pt idx="10184">
                  <c:v>42495.583333333336</c:v>
                </c:pt>
                <c:pt idx="10185">
                  <c:v>42495.604166666664</c:v>
                </c:pt>
                <c:pt idx="10186">
                  <c:v>42495.625</c:v>
                </c:pt>
                <c:pt idx="10187">
                  <c:v>42495.645833333336</c:v>
                </c:pt>
                <c:pt idx="10188">
                  <c:v>42495.666666666664</c:v>
                </c:pt>
                <c:pt idx="10189">
                  <c:v>42495.6875</c:v>
                </c:pt>
                <c:pt idx="10190">
                  <c:v>42495.708333333336</c:v>
                </c:pt>
                <c:pt idx="10191">
                  <c:v>42495.729166666664</c:v>
                </c:pt>
                <c:pt idx="10192">
                  <c:v>42495.75</c:v>
                </c:pt>
                <c:pt idx="10193">
                  <c:v>42495.770833333336</c:v>
                </c:pt>
                <c:pt idx="10194">
                  <c:v>42495.791666666664</c:v>
                </c:pt>
                <c:pt idx="10195">
                  <c:v>42495.8125</c:v>
                </c:pt>
                <c:pt idx="10196">
                  <c:v>42495.833333333336</c:v>
                </c:pt>
                <c:pt idx="10197">
                  <c:v>42495.854166666664</c:v>
                </c:pt>
                <c:pt idx="10198">
                  <c:v>42495.875</c:v>
                </c:pt>
                <c:pt idx="10199">
                  <c:v>42495.895833333336</c:v>
                </c:pt>
                <c:pt idx="10200">
                  <c:v>42495.916666666664</c:v>
                </c:pt>
                <c:pt idx="10201">
                  <c:v>42495.9375</c:v>
                </c:pt>
                <c:pt idx="10202">
                  <c:v>42495.958333333336</c:v>
                </c:pt>
                <c:pt idx="10203">
                  <c:v>42495.979166666664</c:v>
                </c:pt>
                <c:pt idx="10204">
                  <c:v>42496</c:v>
                </c:pt>
                <c:pt idx="10205">
                  <c:v>42496.020833333336</c:v>
                </c:pt>
                <c:pt idx="10206">
                  <c:v>42496.041666666664</c:v>
                </c:pt>
                <c:pt idx="10207">
                  <c:v>42496.0625</c:v>
                </c:pt>
                <c:pt idx="10208">
                  <c:v>42496.083333333336</c:v>
                </c:pt>
                <c:pt idx="10209">
                  <c:v>42496.104166666664</c:v>
                </c:pt>
                <c:pt idx="10210">
                  <c:v>42496.125</c:v>
                </c:pt>
                <c:pt idx="10211">
                  <c:v>42496.145833333336</c:v>
                </c:pt>
                <c:pt idx="10212">
                  <c:v>42496.166666666664</c:v>
                </c:pt>
                <c:pt idx="10213">
                  <c:v>42496.1875</c:v>
                </c:pt>
                <c:pt idx="10214">
                  <c:v>42496.208333333336</c:v>
                </c:pt>
                <c:pt idx="10215">
                  <c:v>42496.229166666664</c:v>
                </c:pt>
                <c:pt idx="10216">
                  <c:v>42496.25</c:v>
                </c:pt>
                <c:pt idx="10217">
                  <c:v>42496.270833333336</c:v>
                </c:pt>
                <c:pt idx="10218">
                  <c:v>42496.291666666664</c:v>
                </c:pt>
                <c:pt idx="10219">
                  <c:v>42496.3125</c:v>
                </c:pt>
                <c:pt idx="10220">
                  <c:v>42496.333333333336</c:v>
                </c:pt>
                <c:pt idx="10221">
                  <c:v>42496.354166666664</c:v>
                </c:pt>
                <c:pt idx="10222">
                  <c:v>42496.375</c:v>
                </c:pt>
                <c:pt idx="10223">
                  <c:v>42496.395833333336</c:v>
                </c:pt>
                <c:pt idx="10224">
                  <c:v>42496.416666666664</c:v>
                </c:pt>
                <c:pt idx="10225">
                  <c:v>42496.4375</c:v>
                </c:pt>
                <c:pt idx="10226">
                  <c:v>42496.458333333336</c:v>
                </c:pt>
                <c:pt idx="10227">
                  <c:v>42496.479166666664</c:v>
                </c:pt>
                <c:pt idx="10228">
                  <c:v>42496.5</c:v>
                </c:pt>
                <c:pt idx="10229">
                  <c:v>42496.520833333336</c:v>
                </c:pt>
                <c:pt idx="10230">
                  <c:v>42496.541666666664</c:v>
                </c:pt>
                <c:pt idx="10231">
                  <c:v>42496.5625</c:v>
                </c:pt>
                <c:pt idx="10232">
                  <c:v>42496.583333333336</c:v>
                </c:pt>
                <c:pt idx="10233">
                  <c:v>42496.604166666664</c:v>
                </c:pt>
                <c:pt idx="10234">
                  <c:v>42496.625</c:v>
                </c:pt>
                <c:pt idx="10235">
                  <c:v>42496.645833333336</c:v>
                </c:pt>
                <c:pt idx="10236">
                  <c:v>42496.666666666664</c:v>
                </c:pt>
                <c:pt idx="10237">
                  <c:v>42496.6875</c:v>
                </c:pt>
                <c:pt idx="10238">
                  <c:v>42496.708333333336</c:v>
                </c:pt>
                <c:pt idx="10239">
                  <c:v>42496.729166666664</c:v>
                </c:pt>
                <c:pt idx="10240">
                  <c:v>42496.75</c:v>
                </c:pt>
                <c:pt idx="10241">
                  <c:v>42496.770833333336</c:v>
                </c:pt>
                <c:pt idx="10242">
                  <c:v>42496.791666666664</c:v>
                </c:pt>
                <c:pt idx="10243">
                  <c:v>42496.8125</c:v>
                </c:pt>
                <c:pt idx="10244">
                  <c:v>42496.833333333336</c:v>
                </c:pt>
                <c:pt idx="10245">
                  <c:v>42496.854166666664</c:v>
                </c:pt>
                <c:pt idx="10246">
                  <c:v>42496.875</c:v>
                </c:pt>
                <c:pt idx="10247">
                  <c:v>42496.895833333336</c:v>
                </c:pt>
                <c:pt idx="10248">
                  <c:v>42496.916666666664</c:v>
                </c:pt>
                <c:pt idx="10249">
                  <c:v>42496.9375</c:v>
                </c:pt>
                <c:pt idx="10250">
                  <c:v>42496.958333333336</c:v>
                </c:pt>
                <c:pt idx="10251">
                  <c:v>42496.979166666664</c:v>
                </c:pt>
                <c:pt idx="10252">
                  <c:v>42497</c:v>
                </c:pt>
                <c:pt idx="10253">
                  <c:v>42497.020833333336</c:v>
                </c:pt>
                <c:pt idx="10254">
                  <c:v>42497.041666666664</c:v>
                </c:pt>
                <c:pt idx="10255">
                  <c:v>42497.0625</c:v>
                </c:pt>
                <c:pt idx="10256">
                  <c:v>42497.083333333336</c:v>
                </c:pt>
                <c:pt idx="10257">
                  <c:v>42497.104166666664</c:v>
                </c:pt>
                <c:pt idx="10258">
                  <c:v>42497.125</c:v>
                </c:pt>
                <c:pt idx="10259">
                  <c:v>42497.145833333336</c:v>
                </c:pt>
                <c:pt idx="10260">
                  <c:v>42497.166666666664</c:v>
                </c:pt>
                <c:pt idx="10261">
                  <c:v>42497.1875</c:v>
                </c:pt>
                <c:pt idx="10262">
                  <c:v>42497.208333333336</c:v>
                </c:pt>
                <c:pt idx="10263">
                  <c:v>42497.229166666664</c:v>
                </c:pt>
                <c:pt idx="10264">
                  <c:v>42497.25</c:v>
                </c:pt>
                <c:pt idx="10265">
                  <c:v>42497.270833333336</c:v>
                </c:pt>
                <c:pt idx="10266">
                  <c:v>42497.291666666664</c:v>
                </c:pt>
                <c:pt idx="10267">
                  <c:v>42497.3125</c:v>
                </c:pt>
                <c:pt idx="10268">
                  <c:v>42497.333333333336</c:v>
                </c:pt>
                <c:pt idx="10269">
                  <c:v>42497.354166666664</c:v>
                </c:pt>
                <c:pt idx="10270">
                  <c:v>42497.375</c:v>
                </c:pt>
                <c:pt idx="10271">
                  <c:v>42497.395833333336</c:v>
                </c:pt>
                <c:pt idx="10272">
                  <c:v>42497.416666666664</c:v>
                </c:pt>
                <c:pt idx="10273">
                  <c:v>42497.4375</c:v>
                </c:pt>
                <c:pt idx="10274">
                  <c:v>42497.458333333336</c:v>
                </c:pt>
                <c:pt idx="10275">
                  <c:v>42497.479166666664</c:v>
                </c:pt>
                <c:pt idx="10276">
                  <c:v>42497.5</c:v>
                </c:pt>
                <c:pt idx="10277">
                  <c:v>42497.520833333336</c:v>
                </c:pt>
                <c:pt idx="10278">
                  <c:v>42497.541666666664</c:v>
                </c:pt>
                <c:pt idx="10279">
                  <c:v>42497.5625</c:v>
                </c:pt>
                <c:pt idx="10280">
                  <c:v>42497.583333333336</c:v>
                </c:pt>
                <c:pt idx="10281">
                  <c:v>42497.604166666664</c:v>
                </c:pt>
                <c:pt idx="10282">
                  <c:v>42497.625</c:v>
                </c:pt>
                <c:pt idx="10283">
                  <c:v>42497.645833333336</c:v>
                </c:pt>
                <c:pt idx="10284">
                  <c:v>42497.666666666664</c:v>
                </c:pt>
                <c:pt idx="10285">
                  <c:v>42497.6875</c:v>
                </c:pt>
                <c:pt idx="10286">
                  <c:v>42497.708333333336</c:v>
                </c:pt>
                <c:pt idx="10287">
                  <c:v>42497.729166666664</c:v>
                </c:pt>
                <c:pt idx="10288">
                  <c:v>42497.75</c:v>
                </c:pt>
                <c:pt idx="10289">
                  <c:v>42497.770833333336</c:v>
                </c:pt>
                <c:pt idx="10290">
                  <c:v>42497.791666666664</c:v>
                </c:pt>
                <c:pt idx="10291">
                  <c:v>42497.8125</c:v>
                </c:pt>
                <c:pt idx="10292">
                  <c:v>42497.833333333336</c:v>
                </c:pt>
                <c:pt idx="10293">
                  <c:v>42497.854166666664</c:v>
                </c:pt>
                <c:pt idx="10294">
                  <c:v>42497.875</c:v>
                </c:pt>
                <c:pt idx="10295">
                  <c:v>42497.895833333336</c:v>
                </c:pt>
                <c:pt idx="10296">
                  <c:v>42497.916666666664</c:v>
                </c:pt>
                <c:pt idx="10297">
                  <c:v>42497.9375</c:v>
                </c:pt>
                <c:pt idx="10298">
                  <c:v>42497.958333333336</c:v>
                </c:pt>
                <c:pt idx="10299">
                  <c:v>42497.979166666664</c:v>
                </c:pt>
                <c:pt idx="10300">
                  <c:v>42498</c:v>
                </c:pt>
                <c:pt idx="10301">
                  <c:v>42498.020833333336</c:v>
                </c:pt>
                <c:pt idx="10302">
                  <c:v>42498.041666666664</c:v>
                </c:pt>
                <c:pt idx="10303">
                  <c:v>42498.0625</c:v>
                </c:pt>
                <c:pt idx="10304">
                  <c:v>42498.083333333336</c:v>
                </c:pt>
                <c:pt idx="10305">
                  <c:v>42498.104166666664</c:v>
                </c:pt>
                <c:pt idx="10306">
                  <c:v>42498.125</c:v>
                </c:pt>
                <c:pt idx="10307">
                  <c:v>42498.145833333336</c:v>
                </c:pt>
                <c:pt idx="10308">
                  <c:v>42498.166666666664</c:v>
                </c:pt>
                <c:pt idx="10309">
                  <c:v>42498.1875</c:v>
                </c:pt>
                <c:pt idx="10310">
                  <c:v>42498.208333333336</c:v>
                </c:pt>
                <c:pt idx="10311">
                  <c:v>42498.229166666664</c:v>
                </c:pt>
                <c:pt idx="10312">
                  <c:v>42498.25</c:v>
                </c:pt>
                <c:pt idx="10313">
                  <c:v>42498.270833333336</c:v>
                </c:pt>
                <c:pt idx="10314">
                  <c:v>42498.291666666664</c:v>
                </c:pt>
                <c:pt idx="10315">
                  <c:v>42498.3125</c:v>
                </c:pt>
                <c:pt idx="10316">
                  <c:v>42498.333333333336</c:v>
                </c:pt>
                <c:pt idx="10317">
                  <c:v>42498.354166666664</c:v>
                </c:pt>
                <c:pt idx="10318">
                  <c:v>42498.375</c:v>
                </c:pt>
                <c:pt idx="10319">
                  <c:v>42498.395833333336</c:v>
                </c:pt>
                <c:pt idx="10320">
                  <c:v>42498.416666666664</c:v>
                </c:pt>
                <c:pt idx="10321">
                  <c:v>42498.4375</c:v>
                </c:pt>
                <c:pt idx="10322">
                  <c:v>42498.458333333336</c:v>
                </c:pt>
                <c:pt idx="10323">
                  <c:v>42498.479166666664</c:v>
                </c:pt>
                <c:pt idx="10324">
                  <c:v>42498.5</c:v>
                </c:pt>
                <c:pt idx="10325">
                  <c:v>42498.520833333336</c:v>
                </c:pt>
                <c:pt idx="10326">
                  <c:v>42498.541666666664</c:v>
                </c:pt>
                <c:pt idx="10327">
                  <c:v>42498.5625</c:v>
                </c:pt>
                <c:pt idx="10328">
                  <c:v>42498.583333333336</c:v>
                </c:pt>
                <c:pt idx="10329">
                  <c:v>42498.604166666664</c:v>
                </c:pt>
                <c:pt idx="10330">
                  <c:v>42498.625</c:v>
                </c:pt>
                <c:pt idx="10331">
                  <c:v>42498.645833333336</c:v>
                </c:pt>
                <c:pt idx="10332">
                  <c:v>42498.666666666664</c:v>
                </c:pt>
                <c:pt idx="10333">
                  <c:v>42498.6875</c:v>
                </c:pt>
                <c:pt idx="10334">
                  <c:v>42498.708333333336</c:v>
                </c:pt>
                <c:pt idx="10335">
                  <c:v>42498.729166666664</c:v>
                </c:pt>
                <c:pt idx="10336">
                  <c:v>42498.75</c:v>
                </c:pt>
                <c:pt idx="10337">
                  <c:v>42498.770833333336</c:v>
                </c:pt>
                <c:pt idx="10338">
                  <c:v>42498.791666666664</c:v>
                </c:pt>
                <c:pt idx="10339">
                  <c:v>42498.8125</c:v>
                </c:pt>
                <c:pt idx="10340">
                  <c:v>42498.833333333336</c:v>
                </c:pt>
                <c:pt idx="10341">
                  <c:v>42498.854166666664</c:v>
                </c:pt>
                <c:pt idx="10342">
                  <c:v>42498.875</c:v>
                </c:pt>
                <c:pt idx="10343">
                  <c:v>42498.895833333336</c:v>
                </c:pt>
                <c:pt idx="10344">
                  <c:v>42498.916666666664</c:v>
                </c:pt>
                <c:pt idx="10345">
                  <c:v>42498.9375</c:v>
                </c:pt>
                <c:pt idx="10346">
                  <c:v>42498.958333333336</c:v>
                </c:pt>
                <c:pt idx="10347">
                  <c:v>42498.979166666664</c:v>
                </c:pt>
                <c:pt idx="10348">
                  <c:v>42499</c:v>
                </c:pt>
                <c:pt idx="10349">
                  <c:v>42499.020833333336</c:v>
                </c:pt>
                <c:pt idx="10350">
                  <c:v>42499.041666666664</c:v>
                </c:pt>
                <c:pt idx="10351">
                  <c:v>42499.0625</c:v>
                </c:pt>
                <c:pt idx="10352">
                  <c:v>42499.083333333336</c:v>
                </c:pt>
                <c:pt idx="10353">
                  <c:v>42499.104166666664</c:v>
                </c:pt>
                <c:pt idx="10354">
                  <c:v>42499.125</c:v>
                </c:pt>
                <c:pt idx="10355">
                  <c:v>42499.145833333336</c:v>
                </c:pt>
                <c:pt idx="10356">
                  <c:v>42499.166666666664</c:v>
                </c:pt>
                <c:pt idx="10357">
                  <c:v>42499.1875</c:v>
                </c:pt>
                <c:pt idx="10358">
                  <c:v>42499.208333333336</c:v>
                </c:pt>
                <c:pt idx="10359">
                  <c:v>42499.229166666664</c:v>
                </c:pt>
                <c:pt idx="10360">
                  <c:v>42499.25</c:v>
                </c:pt>
                <c:pt idx="10361">
                  <c:v>42499.270833333336</c:v>
                </c:pt>
                <c:pt idx="10362">
                  <c:v>42499.291666666664</c:v>
                </c:pt>
                <c:pt idx="10363">
                  <c:v>42499.3125</c:v>
                </c:pt>
                <c:pt idx="10364">
                  <c:v>42499.333333333336</c:v>
                </c:pt>
                <c:pt idx="10365">
                  <c:v>42499.354166666664</c:v>
                </c:pt>
                <c:pt idx="10366">
                  <c:v>42499.375</c:v>
                </c:pt>
                <c:pt idx="10367">
                  <c:v>42499.395833333336</c:v>
                </c:pt>
                <c:pt idx="10368">
                  <c:v>42499.416666666664</c:v>
                </c:pt>
                <c:pt idx="10369">
                  <c:v>42499.4375</c:v>
                </c:pt>
                <c:pt idx="10370">
                  <c:v>42499.458333333336</c:v>
                </c:pt>
                <c:pt idx="10371">
                  <c:v>42499.479166666664</c:v>
                </c:pt>
                <c:pt idx="10372">
                  <c:v>42499.5</c:v>
                </c:pt>
                <c:pt idx="10373">
                  <c:v>42499.520833333336</c:v>
                </c:pt>
                <c:pt idx="10374">
                  <c:v>42499.541666666664</c:v>
                </c:pt>
                <c:pt idx="10375">
                  <c:v>42499.5625</c:v>
                </c:pt>
                <c:pt idx="10376">
                  <c:v>42499.583333333336</c:v>
                </c:pt>
                <c:pt idx="10377">
                  <c:v>42499.604166666664</c:v>
                </c:pt>
                <c:pt idx="10378">
                  <c:v>42499.625</c:v>
                </c:pt>
                <c:pt idx="10379">
                  <c:v>42499.645833333336</c:v>
                </c:pt>
                <c:pt idx="10380">
                  <c:v>42499.666666666664</c:v>
                </c:pt>
                <c:pt idx="10381">
                  <c:v>42499.6875</c:v>
                </c:pt>
                <c:pt idx="10382">
                  <c:v>42499.708333333336</c:v>
                </c:pt>
                <c:pt idx="10383">
                  <c:v>42499.729166666664</c:v>
                </c:pt>
                <c:pt idx="10384">
                  <c:v>42499.75</c:v>
                </c:pt>
                <c:pt idx="10385">
                  <c:v>42499.770833333336</c:v>
                </c:pt>
                <c:pt idx="10386">
                  <c:v>42499.791666666664</c:v>
                </c:pt>
                <c:pt idx="10387">
                  <c:v>42499.8125</c:v>
                </c:pt>
                <c:pt idx="10388">
                  <c:v>42499.833333333336</c:v>
                </c:pt>
                <c:pt idx="10389">
                  <c:v>42499.854166666664</c:v>
                </c:pt>
                <c:pt idx="10390">
                  <c:v>42499.875</c:v>
                </c:pt>
                <c:pt idx="10391">
                  <c:v>42499.895833333336</c:v>
                </c:pt>
                <c:pt idx="10392">
                  <c:v>42499.916666666664</c:v>
                </c:pt>
                <c:pt idx="10393">
                  <c:v>42499.9375</c:v>
                </c:pt>
                <c:pt idx="10394">
                  <c:v>42499.958333333336</c:v>
                </c:pt>
                <c:pt idx="10395">
                  <c:v>42499.979166666664</c:v>
                </c:pt>
                <c:pt idx="10396">
                  <c:v>42500</c:v>
                </c:pt>
                <c:pt idx="10397">
                  <c:v>42500.020833333336</c:v>
                </c:pt>
                <c:pt idx="10398">
                  <c:v>42500.041666666664</c:v>
                </c:pt>
                <c:pt idx="10399">
                  <c:v>42500.0625</c:v>
                </c:pt>
                <c:pt idx="10400">
                  <c:v>42500.083333333336</c:v>
                </c:pt>
                <c:pt idx="10401">
                  <c:v>42500.104166666664</c:v>
                </c:pt>
                <c:pt idx="10402">
                  <c:v>42500.125</c:v>
                </c:pt>
                <c:pt idx="10403">
                  <c:v>42500.145833333336</c:v>
                </c:pt>
                <c:pt idx="10404">
                  <c:v>42500.166666666664</c:v>
                </c:pt>
                <c:pt idx="10405">
                  <c:v>42500.1875</c:v>
                </c:pt>
                <c:pt idx="10406">
                  <c:v>42500.208333333336</c:v>
                </c:pt>
                <c:pt idx="10407">
                  <c:v>42500.229166666664</c:v>
                </c:pt>
                <c:pt idx="10408">
                  <c:v>42500.25</c:v>
                </c:pt>
                <c:pt idx="10409">
                  <c:v>42500.270833333336</c:v>
                </c:pt>
                <c:pt idx="10410">
                  <c:v>42500.291666666664</c:v>
                </c:pt>
                <c:pt idx="10411">
                  <c:v>42500.3125</c:v>
                </c:pt>
                <c:pt idx="10412">
                  <c:v>42500.333333333336</c:v>
                </c:pt>
                <c:pt idx="10413">
                  <c:v>42500.354166666664</c:v>
                </c:pt>
                <c:pt idx="10414">
                  <c:v>42500.375</c:v>
                </c:pt>
                <c:pt idx="10415">
                  <c:v>42500.395833333336</c:v>
                </c:pt>
                <c:pt idx="10416">
                  <c:v>42500.416666666664</c:v>
                </c:pt>
                <c:pt idx="10417">
                  <c:v>42500.4375</c:v>
                </c:pt>
                <c:pt idx="10418">
                  <c:v>42500.458333333336</c:v>
                </c:pt>
                <c:pt idx="10419">
                  <c:v>42500.479166666664</c:v>
                </c:pt>
                <c:pt idx="10420">
                  <c:v>42500.5</c:v>
                </c:pt>
                <c:pt idx="10421">
                  <c:v>42500.520833333336</c:v>
                </c:pt>
                <c:pt idx="10422">
                  <c:v>42500.541666666664</c:v>
                </c:pt>
                <c:pt idx="10423">
                  <c:v>42500.5625</c:v>
                </c:pt>
                <c:pt idx="10424">
                  <c:v>42500.583333333336</c:v>
                </c:pt>
                <c:pt idx="10425">
                  <c:v>42500.604166666664</c:v>
                </c:pt>
                <c:pt idx="10426">
                  <c:v>42500.625</c:v>
                </c:pt>
                <c:pt idx="10427">
                  <c:v>42500.645833333336</c:v>
                </c:pt>
                <c:pt idx="10428">
                  <c:v>42500.666666666664</c:v>
                </c:pt>
                <c:pt idx="10429">
                  <c:v>42500.6875</c:v>
                </c:pt>
                <c:pt idx="10430">
                  <c:v>42500.708333333336</c:v>
                </c:pt>
                <c:pt idx="10431">
                  <c:v>42500.729166666664</c:v>
                </c:pt>
                <c:pt idx="10432">
                  <c:v>42500.75</c:v>
                </c:pt>
                <c:pt idx="10433">
                  <c:v>42500.770833333336</c:v>
                </c:pt>
                <c:pt idx="10434">
                  <c:v>42500.791666666664</c:v>
                </c:pt>
                <c:pt idx="10435">
                  <c:v>42500.8125</c:v>
                </c:pt>
                <c:pt idx="10436">
                  <c:v>42500.833333333336</c:v>
                </c:pt>
                <c:pt idx="10437">
                  <c:v>42500.854166666664</c:v>
                </c:pt>
                <c:pt idx="10438">
                  <c:v>42500.875</c:v>
                </c:pt>
                <c:pt idx="10439">
                  <c:v>42500.895833333336</c:v>
                </c:pt>
                <c:pt idx="10440">
                  <c:v>42500.916666666664</c:v>
                </c:pt>
                <c:pt idx="10441">
                  <c:v>42500.9375</c:v>
                </c:pt>
                <c:pt idx="10442">
                  <c:v>42500.958333333336</c:v>
                </c:pt>
                <c:pt idx="10443">
                  <c:v>42500.979166666664</c:v>
                </c:pt>
                <c:pt idx="10444">
                  <c:v>42501</c:v>
                </c:pt>
                <c:pt idx="10445">
                  <c:v>42501.020833333336</c:v>
                </c:pt>
                <c:pt idx="10446">
                  <c:v>42501.041666666664</c:v>
                </c:pt>
                <c:pt idx="10447">
                  <c:v>42501.0625</c:v>
                </c:pt>
                <c:pt idx="10448">
                  <c:v>42501.083333333336</c:v>
                </c:pt>
                <c:pt idx="10449">
                  <c:v>42501.104166666664</c:v>
                </c:pt>
                <c:pt idx="10450">
                  <c:v>42501.125</c:v>
                </c:pt>
                <c:pt idx="10451">
                  <c:v>42501.145833333336</c:v>
                </c:pt>
                <c:pt idx="10452">
                  <c:v>42501.166666666664</c:v>
                </c:pt>
                <c:pt idx="10453">
                  <c:v>42501.1875</c:v>
                </c:pt>
                <c:pt idx="10454">
                  <c:v>42501.208333333336</c:v>
                </c:pt>
                <c:pt idx="10455">
                  <c:v>42501.229166666664</c:v>
                </c:pt>
                <c:pt idx="10456">
                  <c:v>42501.25</c:v>
                </c:pt>
                <c:pt idx="10457">
                  <c:v>42501.270833333336</c:v>
                </c:pt>
                <c:pt idx="10458">
                  <c:v>42501.291666666664</c:v>
                </c:pt>
                <c:pt idx="10459">
                  <c:v>42501.3125</c:v>
                </c:pt>
                <c:pt idx="10460">
                  <c:v>42501.333333333336</c:v>
                </c:pt>
                <c:pt idx="10461">
                  <c:v>42501.354166666664</c:v>
                </c:pt>
                <c:pt idx="10462">
                  <c:v>42501.375</c:v>
                </c:pt>
                <c:pt idx="10463">
                  <c:v>42501.395833333336</c:v>
                </c:pt>
                <c:pt idx="10464">
                  <c:v>42501.416666666664</c:v>
                </c:pt>
                <c:pt idx="10465">
                  <c:v>42501.4375</c:v>
                </c:pt>
                <c:pt idx="10466">
                  <c:v>42501.458333333336</c:v>
                </c:pt>
                <c:pt idx="10467">
                  <c:v>42501.479166666664</c:v>
                </c:pt>
                <c:pt idx="10468">
                  <c:v>42501.5</c:v>
                </c:pt>
                <c:pt idx="10469">
                  <c:v>42501.520833333336</c:v>
                </c:pt>
                <c:pt idx="10470">
                  <c:v>42501.541666666664</c:v>
                </c:pt>
                <c:pt idx="10471">
                  <c:v>42501.5625</c:v>
                </c:pt>
                <c:pt idx="10472">
                  <c:v>42501.583333333336</c:v>
                </c:pt>
                <c:pt idx="10473">
                  <c:v>42501.604166666664</c:v>
                </c:pt>
                <c:pt idx="10474">
                  <c:v>42501.625</c:v>
                </c:pt>
                <c:pt idx="10475">
                  <c:v>42501.645833333336</c:v>
                </c:pt>
                <c:pt idx="10476">
                  <c:v>42501.666666666664</c:v>
                </c:pt>
                <c:pt idx="10477">
                  <c:v>42501.6875</c:v>
                </c:pt>
                <c:pt idx="10478">
                  <c:v>42501.708333333336</c:v>
                </c:pt>
                <c:pt idx="10479">
                  <c:v>42501.729166666664</c:v>
                </c:pt>
                <c:pt idx="10480">
                  <c:v>42501.75</c:v>
                </c:pt>
                <c:pt idx="10481">
                  <c:v>42501.770833333336</c:v>
                </c:pt>
                <c:pt idx="10482">
                  <c:v>42501.791666666664</c:v>
                </c:pt>
                <c:pt idx="10483">
                  <c:v>42501.8125</c:v>
                </c:pt>
                <c:pt idx="10484">
                  <c:v>42501.833333333336</c:v>
                </c:pt>
                <c:pt idx="10485">
                  <c:v>42501.854166666664</c:v>
                </c:pt>
                <c:pt idx="10486">
                  <c:v>42501.875</c:v>
                </c:pt>
                <c:pt idx="10487">
                  <c:v>42501.895833333336</c:v>
                </c:pt>
                <c:pt idx="10488">
                  <c:v>42501.916666666664</c:v>
                </c:pt>
                <c:pt idx="10489">
                  <c:v>42501.9375</c:v>
                </c:pt>
                <c:pt idx="10490">
                  <c:v>42501.958333333336</c:v>
                </c:pt>
                <c:pt idx="10491">
                  <c:v>42501.979166666664</c:v>
                </c:pt>
                <c:pt idx="10492">
                  <c:v>42502</c:v>
                </c:pt>
                <c:pt idx="10493">
                  <c:v>42502.020833333336</c:v>
                </c:pt>
                <c:pt idx="10494">
                  <c:v>42502.041666666664</c:v>
                </c:pt>
                <c:pt idx="10495">
                  <c:v>42502.0625</c:v>
                </c:pt>
                <c:pt idx="10496">
                  <c:v>42502.083333333336</c:v>
                </c:pt>
                <c:pt idx="10497">
                  <c:v>42502.104166666664</c:v>
                </c:pt>
                <c:pt idx="10498">
                  <c:v>42502.125</c:v>
                </c:pt>
                <c:pt idx="10499">
                  <c:v>42502.145833333336</c:v>
                </c:pt>
                <c:pt idx="10500">
                  <c:v>42502.166666666664</c:v>
                </c:pt>
                <c:pt idx="10501">
                  <c:v>42502.1875</c:v>
                </c:pt>
                <c:pt idx="10502">
                  <c:v>42502.208333333336</c:v>
                </c:pt>
                <c:pt idx="10503">
                  <c:v>42502.229166666664</c:v>
                </c:pt>
                <c:pt idx="10504">
                  <c:v>42502.25</c:v>
                </c:pt>
                <c:pt idx="10505">
                  <c:v>42502.270833333336</c:v>
                </c:pt>
                <c:pt idx="10506">
                  <c:v>42502.291666666664</c:v>
                </c:pt>
                <c:pt idx="10507">
                  <c:v>42502.3125</c:v>
                </c:pt>
                <c:pt idx="10508">
                  <c:v>42502.333333333336</c:v>
                </c:pt>
                <c:pt idx="10509">
                  <c:v>42502.354166666664</c:v>
                </c:pt>
                <c:pt idx="10510">
                  <c:v>42502.375</c:v>
                </c:pt>
                <c:pt idx="10511">
                  <c:v>42502.395833333336</c:v>
                </c:pt>
                <c:pt idx="10512">
                  <c:v>42502.416666666664</c:v>
                </c:pt>
                <c:pt idx="10513">
                  <c:v>42502.4375</c:v>
                </c:pt>
                <c:pt idx="10514">
                  <c:v>42502.458333333336</c:v>
                </c:pt>
                <c:pt idx="10515">
                  <c:v>42502.479166666664</c:v>
                </c:pt>
                <c:pt idx="10516">
                  <c:v>42502.5</c:v>
                </c:pt>
                <c:pt idx="10517">
                  <c:v>42502.520833333336</c:v>
                </c:pt>
                <c:pt idx="10518">
                  <c:v>42502.541666666664</c:v>
                </c:pt>
                <c:pt idx="10519">
                  <c:v>42502.5625</c:v>
                </c:pt>
                <c:pt idx="10520">
                  <c:v>42502.583333333336</c:v>
                </c:pt>
                <c:pt idx="10521">
                  <c:v>42502.604166666664</c:v>
                </c:pt>
                <c:pt idx="10522">
                  <c:v>42502.625</c:v>
                </c:pt>
                <c:pt idx="10523">
                  <c:v>42502.645833333336</c:v>
                </c:pt>
                <c:pt idx="10524">
                  <c:v>42502.666666666664</c:v>
                </c:pt>
                <c:pt idx="10525">
                  <c:v>42502.6875</c:v>
                </c:pt>
                <c:pt idx="10526">
                  <c:v>42502.708333333336</c:v>
                </c:pt>
                <c:pt idx="10527">
                  <c:v>42502.729166666664</c:v>
                </c:pt>
                <c:pt idx="10528">
                  <c:v>42502.75</c:v>
                </c:pt>
                <c:pt idx="10529">
                  <c:v>42502.770833333336</c:v>
                </c:pt>
                <c:pt idx="10530">
                  <c:v>42502.791666666664</c:v>
                </c:pt>
                <c:pt idx="10531">
                  <c:v>42502.8125</c:v>
                </c:pt>
                <c:pt idx="10532">
                  <c:v>42502.833333333336</c:v>
                </c:pt>
                <c:pt idx="10533">
                  <c:v>42502.854166666664</c:v>
                </c:pt>
                <c:pt idx="10534">
                  <c:v>42502.875</c:v>
                </c:pt>
                <c:pt idx="10535">
                  <c:v>42502.895833333336</c:v>
                </c:pt>
                <c:pt idx="10536">
                  <c:v>42502.916666666664</c:v>
                </c:pt>
                <c:pt idx="10537">
                  <c:v>42502.9375</c:v>
                </c:pt>
                <c:pt idx="10538">
                  <c:v>42502.958333333336</c:v>
                </c:pt>
                <c:pt idx="10539">
                  <c:v>42502.979166666664</c:v>
                </c:pt>
                <c:pt idx="10540">
                  <c:v>42503</c:v>
                </c:pt>
                <c:pt idx="10541">
                  <c:v>42503.020833333336</c:v>
                </c:pt>
                <c:pt idx="10542">
                  <c:v>42503.041666666664</c:v>
                </c:pt>
                <c:pt idx="10543">
                  <c:v>42503.0625</c:v>
                </c:pt>
                <c:pt idx="10544">
                  <c:v>42503.083333333336</c:v>
                </c:pt>
                <c:pt idx="10545">
                  <c:v>42503.104166666664</c:v>
                </c:pt>
                <c:pt idx="10546">
                  <c:v>42503.125</c:v>
                </c:pt>
                <c:pt idx="10547">
                  <c:v>42503.145833333336</c:v>
                </c:pt>
                <c:pt idx="10548">
                  <c:v>42503.166666666664</c:v>
                </c:pt>
                <c:pt idx="10549">
                  <c:v>42503.1875</c:v>
                </c:pt>
                <c:pt idx="10550">
                  <c:v>42503.208333333336</c:v>
                </c:pt>
                <c:pt idx="10551">
                  <c:v>42503.229166666664</c:v>
                </c:pt>
                <c:pt idx="10552">
                  <c:v>42503.25</c:v>
                </c:pt>
                <c:pt idx="10553">
                  <c:v>42503.270833333336</c:v>
                </c:pt>
                <c:pt idx="10554">
                  <c:v>42503.291666666664</c:v>
                </c:pt>
                <c:pt idx="10555">
                  <c:v>42503.3125</c:v>
                </c:pt>
                <c:pt idx="10556">
                  <c:v>42503.333333333336</c:v>
                </c:pt>
                <c:pt idx="10557">
                  <c:v>42503.354166666664</c:v>
                </c:pt>
                <c:pt idx="10558">
                  <c:v>42503.375</c:v>
                </c:pt>
                <c:pt idx="10559">
                  <c:v>42503.395833333336</c:v>
                </c:pt>
                <c:pt idx="10560">
                  <c:v>42503.416666666664</c:v>
                </c:pt>
                <c:pt idx="10561">
                  <c:v>42503.4375</c:v>
                </c:pt>
                <c:pt idx="10562">
                  <c:v>42503.458333333336</c:v>
                </c:pt>
                <c:pt idx="10563">
                  <c:v>42503.479166666664</c:v>
                </c:pt>
                <c:pt idx="10564">
                  <c:v>42503.5</c:v>
                </c:pt>
                <c:pt idx="10565">
                  <c:v>42503.520833333336</c:v>
                </c:pt>
                <c:pt idx="10566">
                  <c:v>42503.541666666664</c:v>
                </c:pt>
                <c:pt idx="10567">
                  <c:v>42503.5625</c:v>
                </c:pt>
                <c:pt idx="10568">
                  <c:v>42503.583333333336</c:v>
                </c:pt>
                <c:pt idx="10569">
                  <c:v>42503.604166666664</c:v>
                </c:pt>
                <c:pt idx="10570">
                  <c:v>42503.625</c:v>
                </c:pt>
                <c:pt idx="10571">
                  <c:v>42503.645833333336</c:v>
                </c:pt>
                <c:pt idx="10572">
                  <c:v>42503.666666666664</c:v>
                </c:pt>
                <c:pt idx="10573">
                  <c:v>42503.6875</c:v>
                </c:pt>
                <c:pt idx="10574">
                  <c:v>42503.708333333336</c:v>
                </c:pt>
                <c:pt idx="10575">
                  <c:v>42503.729166666664</c:v>
                </c:pt>
                <c:pt idx="10576">
                  <c:v>42503.75</c:v>
                </c:pt>
                <c:pt idx="10577">
                  <c:v>42503.770833333336</c:v>
                </c:pt>
                <c:pt idx="10578">
                  <c:v>42503.791666666664</c:v>
                </c:pt>
                <c:pt idx="10579">
                  <c:v>42503.8125</c:v>
                </c:pt>
                <c:pt idx="10580">
                  <c:v>42503.833333333336</c:v>
                </c:pt>
                <c:pt idx="10581">
                  <c:v>42503.854166666664</c:v>
                </c:pt>
                <c:pt idx="10582">
                  <c:v>42503.875</c:v>
                </c:pt>
                <c:pt idx="10583">
                  <c:v>42503.895833333336</c:v>
                </c:pt>
                <c:pt idx="10584">
                  <c:v>42503.916666666664</c:v>
                </c:pt>
                <c:pt idx="10585">
                  <c:v>42503.9375</c:v>
                </c:pt>
                <c:pt idx="10586">
                  <c:v>42503.958333333336</c:v>
                </c:pt>
                <c:pt idx="10587">
                  <c:v>42503.979166666664</c:v>
                </c:pt>
                <c:pt idx="10588">
                  <c:v>42504</c:v>
                </c:pt>
                <c:pt idx="10589">
                  <c:v>42504.020833333336</c:v>
                </c:pt>
                <c:pt idx="10590">
                  <c:v>42504.041666666664</c:v>
                </c:pt>
                <c:pt idx="10591">
                  <c:v>42504.0625</c:v>
                </c:pt>
                <c:pt idx="10592">
                  <c:v>42504.083333333336</c:v>
                </c:pt>
                <c:pt idx="10593">
                  <c:v>42504.104166666664</c:v>
                </c:pt>
                <c:pt idx="10594">
                  <c:v>42504.125</c:v>
                </c:pt>
                <c:pt idx="10595">
                  <c:v>42504.145833333336</c:v>
                </c:pt>
                <c:pt idx="10596">
                  <c:v>42504.166666666664</c:v>
                </c:pt>
                <c:pt idx="10597">
                  <c:v>42504.1875</c:v>
                </c:pt>
                <c:pt idx="10598">
                  <c:v>42504.208333333336</c:v>
                </c:pt>
                <c:pt idx="10599">
                  <c:v>42504.229166666664</c:v>
                </c:pt>
                <c:pt idx="10600">
                  <c:v>42504.25</c:v>
                </c:pt>
                <c:pt idx="10601">
                  <c:v>42504.270833333336</c:v>
                </c:pt>
                <c:pt idx="10602">
                  <c:v>42504.291666666664</c:v>
                </c:pt>
                <c:pt idx="10603">
                  <c:v>42504.3125</c:v>
                </c:pt>
                <c:pt idx="10604">
                  <c:v>42504.333333333336</c:v>
                </c:pt>
                <c:pt idx="10605">
                  <c:v>42504.354166666664</c:v>
                </c:pt>
                <c:pt idx="10606">
                  <c:v>42504.375</c:v>
                </c:pt>
                <c:pt idx="10607">
                  <c:v>42504.395833333336</c:v>
                </c:pt>
                <c:pt idx="10608">
                  <c:v>42504.416666666664</c:v>
                </c:pt>
                <c:pt idx="10609">
                  <c:v>42504.4375</c:v>
                </c:pt>
                <c:pt idx="10610">
                  <c:v>42504.458333333336</c:v>
                </c:pt>
                <c:pt idx="10611">
                  <c:v>42504.479166666664</c:v>
                </c:pt>
                <c:pt idx="10612">
                  <c:v>42504.5</c:v>
                </c:pt>
                <c:pt idx="10613">
                  <c:v>42504.520833333336</c:v>
                </c:pt>
                <c:pt idx="10614">
                  <c:v>42504.541666666664</c:v>
                </c:pt>
                <c:pt idx="10615">
                  <c:v>42504.5625</c:v>
                </c:pt>
                <c:pt idx="10616">
                  <c:v>42504.583333333336</c:v>
                </c:pt>
                <c:pt idx="10617">
                  <c:v>42504.604166666664</c:v>
                </c:pt>
                <c:pt idx="10618">
                  <c:v>42504.625</c:v>
                </c:pt>
                <c:pt idx="10619">
                  <c:v>42504.645833333336</c:v>
                </c:pt>
                <c:pt idx="10620">
                  <c:v>42504.666666666664</c:v>
                </c:pt>
                <c:pt idx="10621">
                  <c:v>42504.6875</c:v>
                </c:pt>
                <c:pt idx="10622">
                  <c:v>42504.708333333336</c:v>
                </c:pt>
                <c:pt idx="10623">
                  <c:v>42504.729166666664</c:v>
                </c:pt>
                <c:pt idx="10624">
                  <c:v>42504.75</c:v>
                </c:pt>
                <c:pt idx="10625">
                  <c:v>42504.770833333336</c:v>
                </c:pt>
                <c:pt idx="10626">
                  <c:v>42504.791666666664</c:v>
                </c:pt>
                <c:pt idx="10627">
                  <c:v>42504.8125</c:v>
                </c:pt>
                <c:pt idx="10628">
                  <c:v>42504.833333333336</c:v>
                </c:pt>
                <c:pt idx="10629">
                  <c:v>42504.854166666664</c:v>
                </c:pt>
                <c:pt idx="10630">
                  <c:v>42504.875</c:v>
                </c:pt>
                <c:pt idx="10631">
                  <c:v>42504.895833333336</c:v>
                </c:pt>
                <c:pt idx="10632">
                  <c:v>42504.916666666664</c:v>
                </c:pt>
                <c:pt idx="10633">
                  <c:v>42504.9375</c:v>
                </c:pt>
                <c:pt idx="10634">
                  <c:v>42504.958333333336</c:v>
                </c:pt>
                <c:pt idx="10635">
                  <c:v>42504.979166666664</c:v>
                </c:pt>
                <c:pt idx="10636">
                  <c:v>42505</c:v>
                </c:pt>
                <c:pt idx="10637">
                  <c:v>42505.020833333336</c:v>
                </c:pt>
                <c:pt idx="10638">
                  <c:v>42505.041666666664</c:v>
                </c:pt>
                <c:pt idx="10639">
                  <c:v>42505.0625</c:v>
                </c:pt>
                <c:pt idx="10640">
                  <c:v>42505.083333333336</c:v>
                </c:pt>
                <c:pt idx="10641">
                  <c:v>42505.104166666664</c:v>
                </c:pt>
                <c:pt idx="10642">
                  <c:v>42505.125</c:v>
                </c:pt>
                <c:pt idx="10643">
                  <c:v>42505.145833333336</c:v>
                </c:pt>
                <c:pt idx="10644">
                  <c:v>42505.166666666664</c:v>
                </c:pt>
                <c:pt idx="10645">
                  <c:v>42505.1875</c:v>
                </c:pt>
                <c:pt idx="10646">
                  <c:v>42505.208333333336</c:v>
                </c:pt>
                <c:pt idx="10647">
                  <c:v>42505.229166666664</c:v>
                </c:pt>
                <c:pt idx="10648">
                  <c:v>42505.25</c:v>
                </c:pt>
                <c:pt idx="10649">
                  <c:v>42505.270833333336</c:v>
                </c:pt>
                <c:pt idx="10650">
                  <c:v>42505.291666666664</c:v>
                </c:pt>
                <c:pt idx="10651">
                  <c:v>42505.3125</c:v>
                </c:pt>
                <c:pt idx="10652">
                  <c:v>42505.333333333336</c:v>
                </c:pt>
                <c:pt idx="10653">
                  <c:v>42505.354166666664</c:v>
                </c:pt>
                <c:pt idx="10654">
                  <c:v>42505.375</c:v>
                </c:pt>
                <c:pt idx="10655">
                  <c:v>42505.395833333336</c:v>
                </c:pt>
                <c:pt idx="10656">
                  <c:v>42505.416666666664</c:v>
                </c:pt>
                <c:pt idx="10657">
                  <c:v>42505.4375</c:v>
                </c:pt>
                <c:pt idx="10658">
                  <c:v>42505.458333333336</c:v>
                </c:pt>
                <c:pt idx="10659">
                  <c:v>42505.479166666664</c:v>
                </c:pt>
                <c:pt idx="10660">
                  <c:v>42505.5</c:v>
                </c:pt>
                <c:pt idx="10661">
                  <c:v>42505.520833333336</c:v>
                </c:pt>
                <c:pt idx="10662">
                  <c:v>42505.541666666664</c:v>
                </c:pt>
                <c:pt idx="10663">
                  <c:v>42505.5625</c:v>
                </c:pt>
                <c:pt idx="10664">
                  <c:v>42505.583333333336</c:v>
                </c:pt>
                <c:pt idx="10665">
                  <c:v>42505.604166666664</c:v>
                </c:pt>
                <c:pt idx="10666">
                  <c:v>42505.625</c:v>
                </c:pt>
                <c:pt idx="10667">
                  <c:v>42505.645833333336</c:v>
                </c:pt>
                <c:pt idx="10668">
                  <c:v>42505.666666666664</c:v>
                </c:pt>
                <c:pt idx="10669">
                  <c:v>42505.6875</c:v>
                </c:pt>
                <c:pt idx="10670">
                  <c:v>42505.708333333336</c:v>
                </c:pt>
                <c:pt idx="10671">
                  <c:v>42505.729166666664</c:v>
                </c:pt>
                <c:pt idx="10672">
                  <c:v>42505.75</c:v>
                </c:pt>
                <c:pt idx="10673">
                  <c:v>42505.770833333336</c:v>
                </c:pt>
                <c:pt idx="10674">
                  <c:v>42505.791666666664</c:v>
                </c:pt>
                <c:pt idx="10675">
                  <c:v>42505.8125</c:v>
                </c:pt>
                <c:pt idx="10676">
                  <c:v>42505.833333333336</c:v>
                </c:pt>
                <c:pt idx="10677">
                  <c:v>42505.854166666664</c:v>
                </c:pt>
                <c:pt idx="10678">
                  <c:v>42505.875</c:v>
                </c:pt>
                <c:pt idx="10679">
                  <c:v>42505.895833333336</c:v>
                </c:pt>
                <c:pt idx="10680">
                  <c:v>42505.916666666664</c:v>
                </c:pt>
                <c:pt idx="10681">
                  <c:v>42505.9375</c:v>
                </c:pt>
                <c:pt idx="10682">
                  <c:v>42505.958333333336</c:v>
                </c:pt>
                <c:pt idx="10683">
                  <c:v>42505.979166666664</c:v>
                </c:pt>
                <c:pt idx="10684">
                  <c:v>42506</c:v>
                </c:pt>
                <c:pt idx="10685">
                  <c:v>42506.020833333336</c:v>
                </c:pt>
                <c:pt idx="10686">
                  <c:v>42506.041666666664</c:v>
                </c:pt>
                <c:pt idx="10687">
                  <c:v>42506.0625</c:v>
                </c:pt>
                <c:pt idx="10688">
                  <c:v>42506.083333333336</c:v>
                </c:pt>
                <c:pt idx="10689">
                  <c:v>42506.104166666664</c:v>
                </c:pt>
                <c:pt idx="10690">
                  <c:v>42506.125</c:v>
                </c:pt>
                <c:pt idx="10691">
                  <c:v>42506.145833333336</c:v>
                </c:pt>
                <c:pt idx="10692">
                  <c:v>42506.166666666664</c:v>
                </c:pt>
                <c:pt idx="10693">
                  <c:v>42506.1875</c:v>
                </c:pt>
                <c:pt idx="10694">
                  <c:v>42506.208333333336</c:v>
                </c:pt>
                <c:pt idx="10695">
                  <c:v>42506.229166666664</c:v>
                </c:pt>
                <c:pt idx="10696">
                  <c:v>42506.25</c:v>
                </c:pt>
                <c:pt idx="10697">
                  <c:v>42506.270833333336</c:v>
                </c:pt>
                <c:pt idx="10698">
                  <c:v>42506.291666666664</c:v>
                </c:pt>
                <c:pt idx="10699">
                  <c:v>42506.3125</c:v>
                </c:pt>
                <c:pt idx="10700">
                  <c:v>42506.333333333336</c:v>
                </c:pt>
                <c:pt idx="10701">
                  <c:v>42506.354166666664</c:v>
                </c:pt>
                <c:pt idx="10702">
                  <c:v>42506.375</c:v>
                </c:pt>
                <c:pt idx="10703">
                  <c:v>42506.395833333336</c:v>
                </c:pt>
                <c:pt idx="10704">
                  <c:v>42506.416666666664</c:v>
                </c:pt>
                <c:pt idx="10705">
                  <c:v>42506.4375</c:v>
                </c:pt>
                <c:pt idx="10706">
                  <c:v>42506.458333333336</c:v>
                </c:pt>
                <c:pt idx="10707">
                  <c:v>42506.479166666664</c:v>
                </c:pt>
                <c:pt idx="10708">
                  <c:v>42506.5</c:v>
                </c:pt>
                <c:pt idx="10709">
                  <c:v>42506.520833333336</c:v>
                </c:pt>
                <c:pt idx="10710">
                  <c:v>42506.541666666664</c:v>
                </c:pt>
                <c:pt idx="10711">
                  <c:v>42506.5625</c:v>
                </c:pt>
                <c:pt idx="10712">
                  <c:v>42506.583333333336</c:v>
                </c:pt>
                <c:pt idx="10713">
                  <c:v>42506.604166666664</c:v>
                </c:pt>
                <c:pt idx="10714">
                  <c:v>42506.625</c:v>
                </c:pt>
                <c:pt idx="10715">
                  <c:v>42506.645833333336</c:v>
                </c:pt>
                <c:pt idx="10716">
                  <c:v>42506.666666666664</c:v>
                </c:pt>
                <c:pt idx="10717">
                  <c:v>42506.6875</c:v>
                </c:pt>
                <c:pt idx="10718">
                  <c:v>42506.708333333336</c:v>
                </c:pt>
                <c:pt idx="10719">
                  <c:v>42506.729166666664</c:v>
                </c:pt>
                <c:pt idx="10720">
                  <c:v>42506.75</c:v>
                </c:pt>
                <c:pt idx="10721">
                  <c:v>42506.770833333336</c:v>
                </c:pt>
                <c:pt idx="10722">
                  <c:v>42506.791666666664</c:v>
                </c:pt>
                <c:pt idx="10723">
                  <c:v>42506.8125</c:v>
                </c:pt>
                <c:pt idx="10724">
                  <c:v>42506.833333333336</c:v>
                </c:pt>
                <c:pt idx="10725">
                  <c:v>42506.854166666664</c:v>
                </c:pt>
                <c:pt idx="10726">
                  <c:v>42506.875</c:v>
                </c:pt>
                <c:pt idx="10727">
                  <c:v>42506.895833333336</c:v>
                </c:pt>
                <c:pt idx="10728">
                  <c:v>42506.916666666664</c:v>
                </c:pt>
                <c:pt idx="10729">
                  <c:v>42506.9375</c:v>
                </c:pt>
                <c:pt idx="10730">
                  <c:v>42506.958333333336</c:v>
                </c:pt>
                <c:pt idx="10731">
                  <c:v>42506.979166666664</c:v>
                </c:pt>
                <c:pt idx="10732">
                  <c:v>42507</c:v>
                </c:pt>
                <c:pt idx="10733">
                  <c:v>42507.020833333336</c:v>
                </c:pt>
                <c:pt idx="10734">
                  <c:v>42507.041666666664</c:v>
                </c:pt>
                <c:pt idx="10735">
                  <c:v>42507.0625</c:v>
                </c:pt>
                <c:pt idx="10736">
                  <c:v>42507.083333333336</c:v>
                </c:pt>
                <c:pt idx="10737">
                  <c:v>42507.104166666664</c:v>
                </c:pt>
                <c:pt idx="10738">
                  <c:v>42507.125</c:v>
                </c:pt>
                <c:pt idx="10739">
                  <c:v>42507.145833333336</c:v>
                </c:pt>
                <c:pt idx="10740">
                  <c:v>42507.166666666664</c:v>
                </c:pt>
                <c:pt idx="10741">
                  <c:v>42507.1875</c:v>
                </c:pt>
                <c:pt idx="10742">
                  <c:v>42507.208333333336</c:v>
                </c:pt>
                <c:pt idx="10743">
                  <c:v>42507.229166666664</c:v>
                </c:pt>
                <c:pt idx="10744">
                  <c:v>42507.25</c:v>
                </c:pt>
                <c:pt idx="10745">
                  <c:v>42507.270833333336</c:v>
                </c:pt>
                <c:pt idx="10746">
                  <c:v>42507.291666666664</c:v>
                </c:pt>
                <c:pt idx="10747">
                  <c:v>42507.3125</c:v>
                </c:pt>
                <c:pt idx="10748">
                  <c:v>42507.333333333336</c:v>
                </c:pt>
                <c:pt idx="10749">
                  <c:v>42507.354166666664</c:v>
                </c:pt>
                <c:pt idx="10750">
                  <c:v>42507.375</c:v>
                </c:pt>
                <c:pt idx="10751">
                  <c:v>42507.395833333336</c:v>
                </c:pt>
                <c:pt idx="10752">
                  <c:v>42507.416666666664</c:v>
                </c:pt>
                <c:pt idx="10753">
                  <c:v>42507.4375</c:v>
                </c:pt>
                <c:pt idx="10754">
                  <c:v>42507.458333333336</c:v>
                </c:pt>
                <c:pt idx="10755">
                  <c:v>42507.479166666664</c:v>
                </c:pt>
                <c:pt idx="10756">
                  <c:v>42507.5</c:v>
                </c:pt>
                <c:pt idx="10757">
                  <c:v>42507.520833333336</c:v>
                </c:pt>
                <c:pt idx="10758">
                  <c:v>42507.541666666664</c:v>
                </c:pt>
                <c:pt idx="10759">
                  <c:v>42507.5625</c:v>
                </c:pt>
                <c:pt idx="10760">
                  <c:v>42507.583333333336</c:v>
                </c:pt>
                <c:pt idx="10761">
                  <c:v>42507.604166666664</c:v>
                </c:pt>
                <c:pt idx="10762">
                  <c:v>42507.625</c:v>
                </c:pt>
                <c:pt idx="10763">
                  <c:v>42507.645833333336</c:v>
                </c:pt>
                <c:pt idx="10764">
                  <c:v>42507.666666666664</c:v>
                </c:pt>
                <c:pt idx="10765">
                  <c:v>42507.6875</c:v>
                </c:pt>
                <c:pt idx="10766">
                  <c:v>42507.708333333336</c:v>
                </c:pt>
                <c:pt idx="10767">
                  <c:v>42507.729166666664</c:v>
                </c:pt>
                <c:pt idx="10768">
                  <c:v>42507.75</c:v>
                </c:pt>
                <c:pt idx="10769">
                  <c:v>42507.770833333336</c:v>
                </c:pt>
                <c:pt idx="10770">
                  <c:v>42507.791666666664</c:v>
                </c:pt>
                <c:pt idx="10771">
                  <c:v>42507.8125</c:v>
                </c:pt>
                <c:pt idx="10772">
                  <c:v>42507.833333333336</c:v>
                </c:pt>
                <c:pt idx="10773">
                  <c:v>42507.854166666664</c:v>
                </c:pt>
                <c:pt idx="10774">
                  <c:v>42507.875</c:v>
                </c:pt>
                <c:pt idx="10775">
                  <c:v>42507.895833333336</c:v>
                </c:pt>
                <c:pt idx="10776">
                  <c:v>42507.916666666664</c:v>
                </c:pt>
                <c:pt idx="10777">
                  <c:v>42507.9375</c:v>
                </c:pt>
                <c:pt idx="10778">
                  <c:v>42507.958333333336</c:v>
                </c:pt>
                <c:pt idx="10779">
                  <c:v>42507.979166666664</c:v>
                </c:pt>
                <c:pt idx="10780">
                  <c:v>42508</c:v>
                </c:pt>
                <c:pt idx="10781">
                  <c:v>42508.020833333336</c:v>
                </c:pt>
                <c:pt idx="10782">
                  <c:v>42508.041666666664</c:v>
                </c:pt>
                <c:pt idx="10783">
                  <c:v>42508.0625</c:v>
                </c:pt>
                <c:pt idx="10784">
                  <c:v>42508.083333333336</c:v>
                </c:pt>
                <c:pt idx="10785">
                  <c:v>42508.104166666664</c:v>
                </c:pt>
                <c:pt idx="10786">
                  <c:v>42508.125</c:v>
                </c:pt>
                <c:pt idx="10787">
                  <c:v>42508.145833333336</c:v>
                </c:pt>
                <c:pt idx="10788">
                  <c:v>42508.166666666664</c:v>
                </c:pt>
                <c:pt idx="10789">
                  <c:v>42508.1875</c:v>
                </c:pt>
                <c:pt idx="10790">
                  <c:v>42508.208333333336</c:v>
                </c:pt>
                <c:pt idx="10791">
                  <c:v>42508.229166666664</c:v>
                </c:pt>
                <c:pt idx="10792">
                  <c:v>42508.25</c:v>
                </c:pt>
                <c:pt idx="10793">
                  <c:v>42508.270833333336</c:v>
                </c:pt>
                <c:pt idx="10794">
                  <c:v>42508.291666666664</c:v>
                </c:pt>
                <c:pt idx="10795">
                  <c:v>42508.3125</c:v>
                </c:pt>
                <c:pt idx="10796">
                  <c:v>42508.333333333336</c:v>
                </c:pt>
                <c:pt idx="10797">
                  <c:v>42508.354166666664</c:v>
                </c:pt>
                <c:pt idx="10798">
                  <c:v>42508.375</c:v>
                </c:pt>
                <c:pt idx="10799">
                  <c:v>42508.395833333336</c:v>
                </c:pt>
                <c:pt idx="10800">
                  <c:v>42508.416666666664</c:v>
                </c:pt>
                <c:pt idx="10801">
                  <c:v>42508.4375</c:v>
                </c:pt>
                <c:pt idx="10802">
                  <c:v>42508.458333333336</c:v>
                </c:pt>
                <c:pt idx="10803">
                  <c:v>42508.479166666664</c:v>
                </c:pt>
                <c:pt idx="10804">
                  <c:v>42508.5</c:v>
                </c:pt>
                <c:pt idx="10805">
                  <c:v>42508.520833333336</c:v>
                </c:pt>
                <c:pt idx="10806">
                  <c:v>42508.541666666664</c:v>
                </c:pt>
                <c:pt idx="10807">
                  <c:v>42508.5625</c:v>
                </c:pt>
                <c:pt idx="10808">
                  <c:v>42508.583333333336</c:v>
                </c:pt>
                <c:pt idx="10809">
                  <c:v>42508.604166666664</c:v>
                </c:pt>
                <c:pt idx="10810">
                  <c:v>42508.625</c:v>
                </c:pt>
                <c:pt idx="10811">
                  <c:v>42508.645833333336</c:v>
                </c:pt>
                <c:pt idx="10812">
                  <c:v>42508.666666666664</c:v>
                </c:pt>
                <c:pt idx="10813">
                  <c:v>42508.6875</c:v>
                </c:pt>
                <c:pt idx="10814">
                  <c:v>42508.708333333336</c:v>
                </c:pt>
                <c:pt idx="10815">
                  <c:v>42508.729166666664</c:v>
                </c:pt>
                <c:pt idx="10816">
                  <c:v>42508.75</c:v>
                </c:pt>
                <c:pt idx="10817">
                  <c:v>42508.770833333336</c:v>
                </c:pt>
                <c:pt idx="10818">
                  <c:v>42508.791666666664</c:v>
                </c:pt>
                <c:pt idx="10819">
                  <c:v>42508.8125</c:v>
                </c:pt>
                <c:pt idx="10820">
                  <c:v>42508.833333333336</c:v>
                </c:pt>
                <c:pt idx="10821">
                  <c:v>42508.854166666664</c:v>
                </c:pt>
                <c:pt idx="10822">
                  <c:v>42508.875</c:v>
                </c:pt>
                <c:pt idx="10823">
                  <c:v>42508.895833333336</c:v>
                </c:pt>
                <c:pt idx="10824">
                  <c:v>42508.916666666664</c:v>
                </c:pt>
                <c:pt idx="10825">
                  <c:v>42508.9375</c:v>
                </c:pt>
                <c:pt idx="10826">
                  <c:v>42508.958333333336</c:v>
                </c:pt>
                <c:pt idx="10827">
                  <c:v>42508.979166666664</c:v>
                </c:pt>
                <c:pt idx="10828">
                  <c:v>42509</c:v>
                </c:pt>
                <c:pt idx="10829">
                  <c:v>42509.020833333336</c:v>
                </c:pt>
                <c:pt idx="10830">
                  <c:v>42509.041666666664</c:v>
                </c:pt>
                <c:pt idx="10831">
                  <c:v>42509.0625</c:v>
                </c:pt>
                <c:pt idx="10832">
                  <c:v>42509.083333333336</c:v>
                </c:pt>
                <c:pt idx="10833">
                  <c:v>42509.104166666664</c:v>
                </c:pt>
                <c:pt idx="10834">
                  <c:v>42509.125</c:v>
                </c:pt>
                <c:pt idx="10835">
                  <c:v>42509.145833333336</c:v>
                </c:pt>
                <c:pt idx="10836">
                  <c:v>42509.166666666664</c:v>
                </c:pt>
                <c:pt idx="10837">
                  <c:v>42509.1875</c:v>
                </c:pt>
                <c:pt idx="10838">
                  <c:v>42509.208333333336</c:v>
                </c:pt>
                <c:pt idx="10839">
                  <c:v>42509.229166666664</c:v>
                </c:pt>
                <c:pt idx="10840">
                  <c:v>42509.25</c:v>
                </c:pt>
                <c:pt idx="10841">
                  <c:v>42509.270833333336</c:v>
                </c:pt>
                <c:pt idx="10842">
                  <c:v>42509.291666666664</c:v>
                </c:pt>
                <c:pt idx="10843">
                  <c:v>42509.3125</c:v>
                </c:pt>
                <c:pt idx="10844">
                  <c:v>42509.333333333336</c:v>
                </c:pt>
                <c:pt idx="10845">
                  <c:v>42509.354166666664</c:v>
                </c:pt>
                <c:pt idx="10846">
                  <c:v>42509.375</c:v>
                </c:pt>
                <c:pt idx="10847">
                  <c:v>42509.395833333336</c:v>
                </c:pt>
                <c:pt idx="10848">
                  <c:v>42509.416666666664</c:v>
                </c:pt>
                <c:pt idx="10849">
                  <c:v>42509.4375</c:v>
                </c:pt>
                <c:pt idx="10850">
                  <c:v>42509.458333333336</c:v>
                </c:pt>
                <c:pt idx="10851">
                  <c:v>42509.479166666664</c:v>
                </c:pt>
                <c:pt idx="10852">
                  <c:v>42509.5</c:v>
                </c:pt>
                <c:pt idx="10853">
                  <c:v>42509.520833333336</c:v>
                </c:pt>
                <c:pt idx="10854">
                  <c:v>42509.541666666664</c:v>
                </c:pt>
                <c:pt idx="10855">
                  <c:v>42509.5625</c:v>
                </c:pt>
                <c:pt idx="10856">
                  <c:v>42509.583333333336</c:v>
                </c:pt>
                <c:pt idx="10857">
                  <c:v>42509.604166666664</c:v>
                </c:pt>
                <c:pt idx="10858">
                  <c:v>42509.625</c:v>
                </c:pt>
                <c:pt idx="10859">
                  <c:v>42509.645833333336</c:v>
                </c:pt>
                <c:pt idx="10860">
                  <c:v>42509.666666666664</c:v>
                </c:pt>
                <c:pt idx="10861">
                  <c:v>42509.6875</c:v>
                </c:pt>
                <c:pt idx="10862">
                  <c:v>42509.708333333336</c:v>
                </c:pt>
                <c:pt idx="10863">
                  <c:v>42509.729166666664</c:v>
                </c:pt>
                <c:pt idx="10864">
                  <c:v>42509.75</c:v>
                </c:pt>
                <c:pt idx="10865">
                  <c:v>42509.770833333336</c:v>
                </c:pt>
                <c:pt idx="10866">
                  <c:v>42509.791666666664</c:v>
                </c:pt>
                <c:pt idx="10867">
                  <c:v>42509.8125</c:v>
                </c:pt>
                <c:pt idx="10868">
                  <c:v>42509.833333333336</c:v>
                </c:pt>
                <c:pt idx="10869">
                  <c:v>42509.854166666664</c:v>
                </c:pt>
                <c:pt idx="10870">
                  <c:v>42509.875</c:v>
                </c:pt>
                <c:pt idx="10871">
                  <c:v>42509.895833333336</c:v>
                </c:pt>
                <c:pt idx="10872">
                  <c:v>42509.916666666664</c:v>
                </c:pt>
                <c:pt idx="10873">
                  <c:v>42509.9375</c:v>
                </c:pt>
                <c:pt idx="10874">
                  <c:v>42509.958333333336</c:v>
                </c:pt>
                <c:pt idx="10875">
                  <c:v>42509.979166666664</c:v>
                </c:pt>
                <c:pt idx="10876">
                  <c:v>42510</c:v>
                </c:pt>
                <c:pt idx="10877">
                  <c:v>42510.020833333336</c:v>
                </c:pt>
                <c:pt idx="10878">
                  <c:v>42510.041666666664</c:v>
                </c:pt>
                <c:pt idx="10879">
                  <c:v>42510.0625</c:v>
                </c:pt>
                <c:pt idx="10880">
                  <c:v>42510.083333333336</c:v>
                </c:pt>
                <c:pt idx="10881">
                  <c:v>42510.104166666664</c:v>
                </c:pt>
                <c:pt idx="10882">
                  <c:v>42510.125</c:v>
                </c:pt>
                <c:pt idx="10883">
                  <c:v>42510.145833333336</c:v>
                </c:pt>
                <c:pt idx="10884">
                  <c:v>42510.166666666664</c:v>
                </c:pt>
                <c:pt idx="10885">
                  <c:v>42510.1875</c:v>
                </c:pt>
                <c:pt idx="10886">
                  <c:v>42510.208333333336</c:v>
                </c:pt>
                <c:pt idx="10887">
                  <c:v>42510.229166666664</c:v>
                </c:pt>
                <c:pt idx="10888">
                  <c:v>42510.25</c:v>
                </c:pt>
                <c:pt idx="10889">
                  <c:v>42510.270833333336</c:v>
                </c:pt>
                <c:pt idx="10890">
                  <c:v>42510.291666666664</c:v>
                </c:pt>
                <c:pt idx="10891">
                  <c:v>42510.3125</c:v>
                </c:pt>
                <c:pt idx="10892">
                  <c:v>42510.333333333336</c:v>
                </c:pt>
                <c:pt idx="10893">
                  <c:v>42510.354166666664</c:v>
                </c:pt>
                <c:pt idx="10894">
                  <c:v>42510.375</c:v>
                </c:pt>
                <c:pt idx="10895">
                  <c:v>42510.395833333336</c:v>
                </c:pt>
                <c:pt idx="10896">
                  <c:v>42510.416666666664</c:v>
                </c:pt>
                <c:pt idx="10897">
                  <c:v>42510.4375</c:v>
                </c:pt>
                <c:pt idx="10898">
                  <c:v>42510.458333333336</c:v>
                </c:pt>
                <c:pt idx="10899">
                  <c:v>42510.479166666664</c:v>
                </c:pt>
                <c:pt idx="10900">
                  <c:v>42510.5</c:v>
                </c:pt>
                <c:pt idx="10901">
                  <c:v>42510.520833333336</c:v>
                </c:pt>
                <c:pt idx="10902">
                  <c:v>42510.541666666664</c:v>
                </c:pt>
                <c:pt idx="10903">
                  <c:v>42510.5625</c:v>
                </c:pt>
                <c:pt idx="10904">
                  <c:v>42510.583333333336</c:v>
                </c:pt>
                <c:pt idx="10905">
                  <c:v>42510.604166666664</c:v>
                </c:pt>
                <c:pt idx="10906">
                  <c:v>42510.625</c:v>
                </c:pt>
                <c:pt idx="10907">
                  <c:v>42510.645833333336</c:v>
                </c:pt>
                <c:pt idx="10908">
                  <c:v>42510.666666666664</c:v>
                </c:pt>
                <c:pt idx="10909">
                  <c:v>42510.6875</c:v>
                </c:pt>
                <c:pt idx="10910">
                  <c:v>42510.708333333336</c:v>
                </c:pt>
                <c:pt idx="10911">
                  <c:v>42510.729166666664</c:v>
                </c:pt>
                <c:pt idx="10912">
                  <c:v>42510.75</c:v>
                </c:pt>
                <c:pt idx="10913">
                  <c:v>42510.770833333336</c:v>
                </c:pt>
                <c:pt idx="10914">
                  <c:v>42510.791666666664</c:v>
                </c:pt>
                <c:pt idx="10915">
                  <c:v>42510.8125</c:v>
                </c:pt>
                <c:pt idx="10916">
                  <c:v>42510.833333333336</c:v>
                </c:pt>
                <c:pt idx="10917">
                  <c:v>42510.854166666664</c:v>
                </c:pt>
                <c:pt idx="10918">
                  <c:v>42510.875</c:v>
                </c:pt>
                <c:pt idx="10919">
                  <c:v>42510.895833333336</c:v>
                </c:pt>
                <c:pt idx="10920">
                  <c:v>42510.916666666664</c:v>
                </c:pt>
                <c:pt idx="10921">
                  <c:v>42510.9375</c:v>
                </c:pt>
                <c:pt idx="10922">
                  <c:v>42510.958333333336</c:v>
                </c:pt>
                <c:pt idx="10923">
                  <c:v>42510.979166666664</c:v>
                </c:pt>
                <c:pt idx="10924">
                  <c:v>42511</c:v>
                </c:pt>
                <c:pt idx="10925">
                  <c:v>42511.020833333336</c:v>
                </c:pt>
                <c:pt idx="10926">
                  <c:v>42511.041666666664</c:v>
                </c:pt>
                <c:pt idx="10927">
                  <c:v>42511.0625</c:v>
                </c:pt>
                <c:pt idx="10928">
                  <c:v>42511.083333333336</c:v>
                </c:pt>
                <c:pt idx="10929">
                  <c:v>42511.104166666664</c:v>
                </c:pt>
                <c:pt idx="10930">
                  <c:v>42511.125</c:v>
                </c:pt>
                <c:pt idx="10931">
                  <c:v>42511.145833333336</c:v>
                </c:pt>
                <c:pt idx="10932">
                  <c:v>42511.166666666664</c:v>
                </c:pt>
                <c:pt idx="10933">
                  <c:v>42511.1875</c:v>
                </c:pt>
                <c:pt idx="10934">
                  <c:v>42511.208333333336</c:v>
                </c:pt>
                <c:pt idx="10935">
                  <c:v>42511.229166666664</c:v>
                </c:pt>
                <c:pt idx="10936">
                  <c:v>42511.25</c:v>
                </c:pt>
                <c:pt idx="10937">
                  <c:v>42511.270833333336</c:v>
                </c:pt>
                <c:pt idx="10938">
                  <c:v>42511.291666666664</c:v>
                </c:pt>
                <c:pt idx="10939">
                  <c:v>42511.3125</c:v>
                </c:pt>
                <c:pt idx="10940">
                  <c:v>42511.333333333336</c:v>
                </c:pt>
                <c:pt idx="10941">
                  <c:v>42511.354166666664</c:v>
                </c:pt>
                <c:pt idx="10942">
                  <c:v>42511.375</c:v>
                </c:pt>
                <c:pt idx="10943">
                  <c:v>42511.395833333336</c:v>
                </c:pt>
                <c:pt idx="10944">
                  <c:v>42511.416666666664</c:v>
                </c:pt>
                <c:pt idx="10945">
                  <c:v>42511.4375</c:v>
                </c:pt>
                <c:pt idx="10946">
                  <c:v>42511.458333333336</c:v>
                </c:pt>
                <c:pt idx="10947">
                  <c:v>42511.479166666664</c:v>
                </c:pt>
                <c:pt idx="10948">
                  <c:v>42511.5</c:v>
                </c:pt>
                <c:pt idx="10949">
                  <c:v>42511.520833333336</c:v>
                </c:pt>
                <c:pt idx="10950">
                  <c:v>42511.541666666664</c:v>
                </c:pt>
                <c:pt idx="10951">
                  <c:v>42511.5625</c:v>
                </c:pt>
                <c:pt idx="10952">
                  <c:v>42511.583333333336</c:v>
                </c:pt>
                <c:pt idx="10953">
                  <c:v>42511.604166666664</c:v>
                </c:pt>
                <c:pt idx="10954">
                  <c:v>42511.625</c:v>
                </c:pt>
                <c:pt idx="10955">
                  <c:v>42511.645833333336</c:v>
                </c:pt>
                <c:pt idx="10956">
                  <c:v>42511.666666666664</c:v>
                </c:pt>
                <c:pt idx="10957">
                  <c:v>42511.6875</c:v>
                </c:pt>
                <c:pt idx="10958">
                  <c:v>42511.708333333336</c:v>
                </c:pt>
                <c:pt idx="10959">
                  <c:v>42511.729166666664</c:v>
                </c:pt>
                <c:pt idx="10960">
                  <c:v>42511.75</c:v>
                </c:pt>
                <c:pt idx="10961">
                  <c:v>42511.770833333336</c:v>
                </c:pt>
                <c:pt idx="10962">
                  <c:v>42511.791666666664</c:v>
                </c:pt>
                <c:pt idx="10963">
                  <c:v>42511.8125</c:v>
                </c:pt>
                <c:pt idx="10964">
                  <c:v>42511.833333333336</c:v>
                </c:pt>
                <c:pt idx="10965">
                  <c:v>42511.854166666664</c:v>
                </c:pt>
                <c:pt idx="10966">
                  <c:v>42511.875</c:v>
                </c:pt>
                <c:pt idx="10967">
                  <c:v>42511.895833333336</c:v>
                </c:pt>
                <c:pt idx="10968">
                  <c:v>42511.916666666664</c:v>
                </c:pt>
                <c:pt idx="10969">
                  <c:v>42511.9375</c:v>
                </c:pt>
                <c:pt idx="10970">
                  <c:v>42511.958333333336</c:v>
                </c:pt>
                <c:pt idx="10971">
                  <c:v>42511.979166666664</c:v>
                </c:pt>
                <c:pt idx="10972">
                  <c:v>42512</c:v>
                </c:pt>
                <c:pt idx="10973">
                  <c:v>42512.020833333336</c:v>
                </c:pt>
                <c:pt idx="10974">
                  <c:v>42512.041666666664</c:v>
                </c:pt>
                <c:pt idx="10975">
                  <c:v>42512.0625</c:v>
                </c:pt>
                <c:pt idx="10976">
                  <c:v>42512.083333333336</c:v>
                </c:pt>
                <c:pt idx="10977">
                  <c:v>42512.104166666664</c:v>
                </c:pt>
                <c:pt idx="10978">
                  <c:v>42512.125</c:v>
                </c:pt>
                <c:pt idx="10979">
                  <c:v>42512.145833333336</c:v>
                </c:pt>
                <c:pt idx="10980">
                  <c:v>42512.166666666664</c:v>
                </c:pt>
                <c:pt idx="10981">
                  <c:v>42512.1875</c:v>
                </c:pt>
                <c:pt idx="10982">
                  <c:v>42512.208333333336</c:v>
                </c:pt>
                <c:pt idx="10983">
                  <c:v>42512.229166666664</c:v>
                </c:pt>
                <c:pt idx="10984">
                  <c:v>42512.25</c:v>
                </c:pt>
                <c:pt idx="10985">
                  <c:v>42512.270833333336</c:v>
                </c:pt>
                <c:pt idx="10986">
                  <c:v>42512.291666666664</c:v>
                </c:pt>
                <c:pt idx="10987">
                  <c:v>42512.3125</c:v>
                </c:pt>
                <c:pt idx="10988">
                  <c:v>42512.333333333336</c:v>
                </c:pt>
                <c:pt idx="10989">
                  <c:v>42512.354166666664</c:v>
                </c:pt>
                <c:pt idx="10990">
                  <c:v>42512.375</c:v>
                </c:pt>
                <c:pt idx="10991">
                  <c:v>42512.395833333336</c:v>
                </c:pt>
                <c:pt idx="10992">
                  <c:v>42512.416666666664</c:v>
                </c:pt>
                <c:pt idx="10993">
                  <c:v>42512.4375</c:v>
                </c:pt>
                <c:pt idx="10994">
                  <c:v>42512.458333333336</c:v>
                </c:pt>
                <c:pt idx="10995">
                  <c:v>42512.479166666664</c:v>
                </c:pt>
                <c:pt idx="10996">
                  <c:v>42512.5</c:v>
                </c:pt>
                <c:pt idx="10997">
                  <c:v>42512.520833333336</c:v>
                </c:pt>
                <c:pt idx="10998">
                  <c:v>42512.541666666664</c:v>
                </c:pt>
                <c:pt idx="10999">
                  <c:v>42512.5625</c:v>
                </c:pt>
                <c:pt idx="11000">
                  <c:v>42512.583333333336</c:v>
                </c:pt>
                <c:pt idx="11001">
                  <c:v>42512.604166666664</c:v>
                </c:pt>
                <c:pt idx="11002">
                  <c:v>42512.625</c:v>
                </c:pt>
                <c:pt idx="11003">
                  <c:v>42512.645833333336</c:v>
                </c:pt>
                <c:pt idx="11004">
                  <c:v>42512.666666666664</c:v>
                </c:pt>
                <c:pt idx="11005">
                  <c:v>42512.6875</c:v>
                </c:pt>
                <c:pt idx="11006">
                  <c:v>42512.708333333336</c:v>
                </c:pt>
                <c:pt idx="11007">
                  <c:v>42512.729166666664</c:v>
                </c:pt>
                <c:pt idx="11008">
                  <c:v>42512.75</c:v>
                </c:pt>
                <c:pt idx="11009">
                  <c:v>42512.770833333336</c:v>
                </c:pt>
                <c:pt idx="11010">
                  <c:v>42512.791666666664</c:v>
                </c:pt>
                <c:pt idx="11011">
                  <c:v>42512.8125</c:v>
                </c:pt>
                <c:pt idx="11012">
                  <c:v>42512.833333333336</c:v>
                </c:pt>
                <c:pt idx="11013">
                  <c:v>42512.854166666664</c:v>
                </c:pt>
                <c:pt idx="11014">
                  <c:v>42512.875</c:v>
                </c:pt>
                <c:pt idx="11015">
                  <c:v>42512.895833333336</c:v>
                </c:pt>
                <c:pt idx="11016">
                  <c:v>42512.916666666664</c:v>
                </c:pt>
                <c:pt idx="11017">
                  <c:v>42512.9375</c:v>
                </c:pt>
                <c:pt idx="11018">
                  <c:v>42512.958333333336</c:v>
                </c:pt>
                <c:pt idx="11019">
                  <c:v>42512.979166666664</c:v>
                </c:pt>
                <c:pt idx="11020">
                  <c:v>42513</c:v>
                </c:pt>
                <c:pt idx="11021">
                  <c:v>42513.020833333336</c:v>
                </c:pt>
                <c:pt idx="11022">
                  <c:v>42513.041666666664</c:v>
                </c:pt>
                <c:pt idx="11023">
                  <c:v>42513.0625</c:v>
                </c:pt>
                <c:pt idx="11024">
                  <c:v>42513.083333333336</c:v>
                </c:pt>
                <c:pt idx="11025">
                  <c:v>42513.104166666664</c:v>
                </c:pt>
                <c:pt idx="11026">
                  <c:v>42513.125</c:v>
                </c:pt>
                <c:pt idx="11027">
                  <c:v>42513.145833333336</c:v>
                </c:pt>
                <c:pt idx="11028">
                  <c:v>42513.166666666664</c:v>
                </c:pt>
                <c:pt idx="11029">
                  <c:v>42513.1875</c:v>
                </c:pt>
                <c:pt idx="11030">
                  <c:v>42513.208333333336</c:v>
                </c:pt>
                <c:pt idx="11031">
                  <c:v>42513.229166666664</c:v>
                </c:pt>
                <c:pt idx="11032">
                  <c:v>42513.25</c:v>
                </c:pt>
                <c:pt idx="11033">
                  <c:v>42513.270833333336</c:v>
                </c:pt>
                <c:pt idx="11034">
                  <c:v>42513.291666666664</c:v>
                </c:pt>
                <c:pt idx="11035">
                  <c:v>42513.3125</c:v>
                </c:pt>
                <c:pt idx="11036">
                  <c:v>42513.333333333336</c:v>
                </c:pt>
                <c:pt idx="11037">
                  <c:v>42513.354166666664</c:v>
                </c:pt>
                <c:pt idx="11038">
                  <c:v>42513.375</c:v>
                </c:pt>
                <c:pt idx="11039">
                  <c:v>42513.395833333336</c:v>
                </c:pt>
                <c:pt idx="11040">
                  <c:v>42513.416666666664</c:v>
                </c:pt>
                <c:pt idx="11041">
                  <c:v>42513.4375</c:v>
                </c:pt>
                <c:pt idx="11042">
                  <c:v>42513.458333333336</c:v>
                </c:pt>
                <c:pt idx="11043">
                  <c:v>42513.479166666664</c:v>
                </c:pt>
                <c:pt idx="11044">
                  <c:v>42513.5</c:v>
                </c:pt>
                <c:pt idx="11045">
                  <c:v>42513.520833333336</c:v>
                </c:pt>
                <c:pt idx="11046">
                  <c:v>42513.541666666664</c:v>
                </c:pt>
                <c:pt idx="11047">
                  <c:v>42513.5625</c:v>
                </c:pt>
                <c:pt idx="11048">
                  <c:v>42513.583333333336</c:v>
                </c:pt>
                <c:pt idx="11049">
                  <c:v>42513.604166666664</c:v>
                </c:pt>
                <c:pt idx="11050">
                  <c:v>42513.625</c:v>
                </c:pt>
                <c:pt idx="11051">
                  <c:v>42513.645833333336</c:v>
                </c:pt>
                <c:pt idx="11052">
                  <c:v>42513.666666666664</c:v>
                </c:pt>
                <c:pt idx="11053">
                  <c:v>42513.6875</c:v>
                </c:pt>
                <c:pt idx="11054">
                  <c:v>42513.708333333336</c:v>
                </c:pt>
                <c:pt idx="11055">
                  <c:v>42513.729166666664</c:v>
                </c:pt>
                <c:pt idx="11056">
                  <c:v>42513.75</c:v>
                </c:pt>
                <c:pt idx="11057">
                  <c:v>42513.770833333336</c:v>
                </c:pt>
                <c:pt idx="11058">
                  <c:v>42513.791666666664</c:v>
                </c:pt>
                <c:pt idx="11059">
                  <c:v>42513.8125</c:v>
                </c:pt>
                <c:pt idx="11060">
                  <c:v>42513.833333333336</c:v>
                </c:pt>
                <c:pt idx="11061">
                  <c:v>42513.854166666664</c:v>
                </c:pt>
                <c:pt idx="11062">
                  <c:v>42513.875</c:v>
                </c:pt>
                <c:pt idx="11063">
                  <c:v>42513.895833333336</c:v>
                </c:pt>
                <c:pt idx="11064">
                  <c:v>42513.916666666664</c:v>
                </c:pt>
                <c:pt idx="11065">
                  <c:v>42513.9375</c:v>
                </c:pt>
                <c:pt idx="11066">
                  <c:v>42513.958333333336</c:v>
                </c:pt>
                <c:pt idx="11067">
                  <c:v>42513.979166666664</c:v>
                </c:pt>
                <c:pt idx="11068">
                  <c:v>42514</c:v>
                </c:pt>
                <c:pt idx="11069">
                  <c:v>42514.020833333336</c:v>
                </c:pt>
                <c:pt idx="11070">
                  <c:v>42514.041666666664</c:v>
                </c:pt>
                <c:pt idx="11071">
                  <c:v>42514.0625</c:v>
                </c:pt>
                <c:pt idx="11072">
                  <c:v>42514.083333333336</c:v>
                </c:pt>
                <c:pt idx="11073">
                  <c:v>42514.104166666664</c:v>
                </c:pt>
                <c:pt idx="11074">
                  <c:v>42514.125</c:v>
                </c:pt>
                <c:pt idx="11075">
                  <c:v>42514.145833333336</c:v>
                </c:pt>
                <c:pt idx="11076">
                  <c:v>42514.166666666664</c:v>
                </c:pt>
                <c:pt idx="11077">
                  <c:v>42514.1875</c:v>
                </c:pt>
                <c:pt idx="11078">
                  <c:v>42514.208333333336</c:v>
                </c:pt>
                <c:pt idx="11079">
                  <c:v>42514.229166666664</c:v>
                </c:pt>
                <c:pt idx="11080">
                  <c:v>42514.25</c:v>
                </c:pt>
                <c:pt idx="11081">
                  <c:v>42514.270833333336</c:v>
                </c:pt>
                <c:pt idx="11082">
                  <c:v>42514.291666666664</c:v>
                </c:pt>
                <c:pt idx="11083">
                  <c:v>42514.3125</c:v>
                </c:pt>
                <c:pt idx="11084">
                  <c:v>42514.333333333336</c:v>
                </c:pt>
                <c:pt idx="11085">
                  <c:v>42514.354166666664</c:v>
                </c:pt>
                <c:pt idx="11086">
                  <c:v>42514.375</c:v>
                </c:pt>
                <c:pt idx="11087">
                  <c:v>42514.395833333336</c:v>
                </c:pt>
                <c:pt idx="11088">
                  <c:v>42514.416666666664</c:v>
                </c:pt>
                <c:pt idx="11089">
                  <c:v>42514.4375</c:v>
                </c:pt>
                <c:pt idx="11090">
                  <c:v>42514.458333333336</c:v>
                </c:pt>
                <c:pt idx="11091">
                  <c:v>42514.479166666664</c:v>
                </c:pt>
                <c:pt idx="11092">
                  <c:v>42514.5</c:v>
                </c:pt>
                <c:pt idx="11093">
                  <c:v>42514.520833333336</c:v>
                </c:pt>
                <c:pt idx="11094">
                  <c:v>42514.541666666664</c:v>
                </c:pt>
                <c:pt idx="11095">
                  <c:v>42514.5625</c:v>
                </c:pt>
                <c:pt idx="11096">
                  <c:v>42514.583333333336</c:v>
                </c:pt>
                <c:pt idx="11097">
                  <c:v>42514.604166666664</c:v>
                </c:pt>
                <c:pt idx="11098">
                  <c:v>42514.625</c:v>
                </c:pt>
                <c:pt idx="11099">
                  <c:v>42514.645833333336</c:v>
                </c:pt>
                <c:pt idx="11100">
                  <c:v>42514.666666666664</c:v>
                </c:pt>
                <c:pt idx="11101">
                  <c:v>42514.6875</c:v>
                </c:pt>
                <c:pt idx="11102">
                  <c:v>42514.708333333336</c:v>
                </c:pt>
                <c:pt idx="11103">
                  <c:v>42514.729166666664</c:v>
                </c:pt>
                <c:pt idx="11104">
                  <c:v>42514.75</c:v>
                </c:pt>
                <c:pt idx="11105">
                  <c:v>42514.770833333336</c:v>
                </c:pt>
                <c:pt idx="11106">
                  <c:v>42514.791666666664</c:v>
                </c:pt>
                <c:pt idx="11107">
                  <c:v>42514.8125</c:v>
                </c:pt>
                <c:pt idx="11108">
                  <c:v>42514.833333333336</c:v>
                </c:pt>
                <c:pt idx="11109">
                  <c:v>42514.854166666664</c:v>
                </c:pt>
                <c:pt idx="11110">
                  <c:v>42514.875</c:v>
                </c:pt>
                <c:pt idx="11111">
                  <c:v>42514.895833333336</c:v>
                </c:pt>
                <c:pt idx="11112">
                  <c:v>42514.916666666664</c:v>
                </c:pt>
                <c:pt idx="11113">
                  <c:v>42514.9375</c:v>
                </c:pt>
                <c:pt idx="11114">
                  <c:v>42514.958333333336</c:v>
                </c:pt>
                <c:pt idx="11115">
                  <c:v>42514.979166666664</c:v>
                </c:pt>
                <c:pt idx="11116">
                  <c:v>42515</c:v>
                </c:pt>
                <c:pt idx="11117">
                  <c:v>42515.020833333336</c:v>
                </c:pt>
                <c:pt idx="11118">
                  <c:v>42515.041666666664</c:v>
                </c:pt>
                <c:pt idx="11119">
                  <c:v>42515.0625</c:v>
                </c:pt>
                <c:pt idx="11120">
                  <c:v>42515.083333333336</c:v>
                </c:pt>
                <c:pt idx="11121">
                  <c:v>42515.104166666664</c:v>
                </c:pt>
                <c:pt idx="11122">
                  <c:v>42515.125</c:v>
                </c:pt>
                <c:pt idx="11123">
                  <c:v>42515.145833333336</c:v>
                </c:pt>
                <c:pt idx="11124">
                  <c:v>42515.166666666664</c:v>
                </c:pt>
                <c:pt idx="11125">
                  <c:v>42515.1875</c:v>
                </c:pt>
                <c:pt idx="11126">
                  <c:v>42515.208333333336</c:v>
                </c:pt>
                <c:pt idx="11127">
                  <c:v>42515.229166666664</c:v>
                </c:pt>
                <c:pt idx="11128">
                  <c:v>42515.25</c:v>
                </c:pt>
                <c:pt idx="11129">
                  <c:v>42515.270833333336</c:v>
                </c:pt>
                <c:pt idx="11130">
                  <c:v>42515.291666666664</c:v>
                </c:pt>
                <c:pt idx="11131">
                  <c:v>42515.3125</c:v>
                </c:pt>
                <c:pt idx="11132">
                  <c:v>42515.333333333336</c:v>
                </c:pt>
                <c:pt idx="11133">
                  <c:v>42515.354166666664</c:v>
                </c:pt>
                <c:pt idx="11134">
                  <c:v>42515.375</c:v>
                </c:pt>
                <c:pt idx="11135">
                  <c:v>42515.395833333336</c:v>
                </c:pt>
                <c:pt idx="11136">
                  <c:v>42515.416666666664</c:v>
                </c:pt>
                <c:pt idx="11137">
                  <c:v>42515.4375</c:v>
                </c:pt>
                <c:pt idx="11138">
                  <c:v>42515.458333333336</c:v>
                </c:pt>
                <c:pt idx="11139">
                  <c:v>42515.479166666664</c:v>
                </c:pt>
                <c:pt idx="11140">
                  <c:v>42515.5</c:v>
                </c:pt>
                <c:pt idx="11141">
                  <c:v>42515.520833333336</c:v>
                </c:pt>
                <c:pt idx="11142">
                  <c:v>42515.541666666664</c:v>
                </c:pt>
                <c:pt idx="11143">
                  <c:v>42515.5625</c:v>
                </c:pt>
                <c:pt idx="11144">
                  <c:v>42515.583333333336</c:v>
                </c:pt>
                <c:pt idx="11145">
                  <c:v>42515.604166666664</c:v>
                </c:pt>
                <c:pt idx="11146">
                  <c:v>42515.625</c:v>
                </c:pt>
                <c:pt idx="11147">
                  <c:v>42515.645833333336</c:v>
                </c:pt>
                <c:pt idx="11148">
                  <c:v>42515.666666666664</c:v>
                </c:pt>
                <c:pt idx="11149">
                  <c:v>42515.6875</c:v>
                </c:pt>
                <c:pt idx="11150">
                  <c:v>42515.708333333336</c:v>
                </c:pt>
                <c:pt idx="11151">
                  <c:v>42515.729166666664</c:v>
                </c:pt>
                <c:pt idx="11152">
                  <c:v>42515.75</c:v>
                </c:pt>
                <c:pt idx="11153">
                  <c:v>42515.770833333336</c:v>
                </c:pt>
                <c:pt idx="11154">
                  <c:v>42515.791666666664</c:v>
                </c:pt>
                <c:pt idx="11155">
                  <c:v>42515.8125</c:v>
                </c:pt>
                <c:pt idx="11156">
                  <c:v>42515.833333333336</c:v>
                </c:pt>
                <c:pt idx="11157">
                  <c:v>42515.854166666664</c:v>
                </c:pt>
                <c:pt idx="11158">
                  <c:v>42515.875</c:v>
                </c:pt>
                <c:pt idx="11159">
                  <c:v>42515.895833333336</c:v>
                </c:pt>
                <c:pt idx="11160">
                  <c:v>42515.916666666664</c:v>
                </c:pt>
                <c:pt idx="11161">
                  <c:v>42515.9375</c:v>
                </c:pt>
                <c:pt idx="11162">
                  <c:v>42515.958333333336</c:v>
                </c:pt>
                <c:pt idx="11163">
                  <c:v>42515.979166666664</c:v>
                </c:pt>
                <c:pt idx="11164">
                  <c:v>42516</c:v>
                </c:pt>
                <c:pt idx="11165">
                  <c:v>42516.020833333336</c:v>
                </c:pt>
                <c:pt idx="11166">
                  <c:v>42516.041666666664</c:v>
                </c:pt>
                <c:pt idx="11167">
                  <c:v>42516.0625</c:v>
                </c:pt>
                <c:pt idx="11168">
                  <c:v>42516.083333333336</c:v>
                </c:pt>
                <c:pt idx="11169">
                  <c:v>42516.104166666664</c:v>
                </c:pt>
                <c:pt idx="11170">
                  <c:v>42516.125</c:v>
                </c:pt>
                <c:pt idx="11171">
                  <c:v>42516.145833333336</c:v>
                </c:pt>
                <c:pt idx="11172">
                  <c:v>42516.166666666664</c:v>
                </c:pt>
                <c:pt idx="11173">
                  <c:v>42516.1875</c:v>
                </c:pt>
                <c:pt idx="11174">
                  <c:v>42516.208333333336</c:v>
                </c:pt>
                <c:pt idx="11175">
                  <c:v>42516.229166666664</c:v>
                </c:pt>
                <c:pt idx="11176">
                  <c:v>42516.25</c:v>
                </c:pt>
                <c:pt idx="11177">
                  <c:v>42516.270833333336</c:v>
                </c:pt>
                <c:pt idx="11178">
                  <c:v>42516.291666666664</c:v>
                </c:pt>
                <c:pt idx="11179">
                  <c:v>42516.3125</c:v>
                </c:pt>
                <c:pt idx="11180">
                  <c:v>42516.333333333336</c:v>
                </c:pt>
                <c:pt idx="11181">
                  <c:v>42516.354166666664</c:v>
                </c:pt>
                <c:pt idx="11182">
                  <c:v>42516.375</c:v>
                </c:pt>
                <c:pt idx="11183">
                  <c:v>42516.395833333336</c:v>
                </c:pt>
                <c:pt idx="11184">
                  <c:v>42516.416666666664</c:v>
                </c:pt>
                <c:pt idx="11185">
                  <c:v>42516.4375</c:v>
                </c:pt>
                <c:pt idx="11186">
                  <c:v>42516.458333333336</c:v>
                </c:pt>
                <c:pt idx="11187">
                  <c:v>42516.479166666664</c:v>
                </c:pt>
                <c:pt idx="11188">
                  <c:v>42516.5</c:v>
                </c:pt>
                <c:pt idx="11189">
                  <c:v>42516.520833333336</c:v>
                </c:pt>
                <c:pt idx="11190">
                  <c:v>42516.541666666664</c:v>
                </c:pt>
                <c:pt idx="11191">
                  <c:v>42516.5625</c:v>
                </c:pt>
                <c:pt idx="11192">
                  <c:v>42516.583333333336</c:v>
                </c:pt>
                <c:pt idx="11193">
                  <c:v>42516.604166666664</c:v>
                </c:pt>
                <c:pt idx="11194">
                  <c:v>42516.625</c:v>
                </c:pt>
                <c:pt idx="11195">
                  <c:v>42516.645833333336</c:v>
                </c:pt>
                <c:pt idx="11196">
                  <c:v>42516.666666666664</c:v>
                </c:pt>
                <c:pt idx="11197">
                  <c:v>42516.6875</c:v>
                </c:pt>
                <c:pt idx="11198">
                  <c:v>42516.708333333336</c:v>
                </c:pt>
                <c:pt idx="11199">
                  <c:v>42516.729166666664</c:v>
                </c:pt>
                <c:pt idx="11200">
                  <c:v>42516.75</c:v>
                </c:pt>
                <c:pt idx="11201">
                  <c:v>42516.770833333336</c:v>
                </c:pt>
                <c:pt idx="11202">
                  <c:v>42516.791666666664</c:v>
                </c:pt>
                <c:pt idx="11203">
                  <c:v>42516.8125</c:v>
                </c:pt>
                <c:pt idx="11204">
                  <c:v>42516.833333333336</c:v>
                </c:pt>
                <c:pt idx="11205">
                  <c:v>42516.854166666664</c:v>
                </c:pt>
                <c:pt idx="11206">
                  <c:v>42516.875</c:v>
                </c:pt>
                <c:pt idx="11207">
                  <c:v>42516.895833333336</c:v>
                </c:pt>
                <c:pt idx="11208">
                  <c:v>42516.916666666664</c:v>
                </c:pt>
                <c:pt idx="11209">
                  <c:v>42516.9375</c:v>
                </c:pt>
                <c:pt idx="11210">
                  <c:v>42516.958333333336</c:v>
                </c:pt>
                <c:pt idx="11211">
                  <c:v>42516.979166666664</c:v>
                </c:pt>
                <c:pt idx="11212">
                  <c:v>42517</c:v>
                </c:pt>
                <c:pt idx="11213">
                  <c:v>42517.020833333336</c:v>
                </c:pt>
                <c:pt idx="11214">
                  <c:v>42517.041666666664</c:v>
                </c:pt>
                <c:pt idx="11215">
                  <c:v>42517.0625</c:v>
                </c:pt>
                <c:pt idx="11216">
                  <c:v>42517.083333333336</c:v>
                </c:pt>
                <c:pt idx="11217">
                  <c:v>42517.104166666664</c:v>
                </c:pt>
                <c:pt idx="11218">
                  <c:v>42517.125</c:v>
                </c:pt>
                <c:pt idx="11219">
                  <c:v>42517.145833333336</c:v>
                </c:pt>
                <c:pt idx="11220">
                  <c:v>42517.166666666664</c:v>
                </c:pt>
                <c:pt idx="11221">
                  <c:v>42517.1875</c:v>
                </c:pt>
                <c:pt idx="11222">
                  <c:v>42517.208333333336</c:v>
                </c:pt>
                <c:pt idx="11223">
                  <c:v>42517.229166666664</c:v>
                </c:pt>
                <c:pt idx="11224">
                  <c:v>42517.25</c:v>
                </c:pt>
                <c:pt idx="11225">
                  <c:v>42517.270833333336</c:v>
                </c:pt>
                <c:pt idx="11226">
                  <c:v>42517.291666666664</c:v>
                </c:pt>
                <c:pt idx="11227">
                  <c:v>42517.3125</c:v>
                </c:pt>
                <c:pt idx="11228">
                  <c:v>42517.333333333336</c:v>
                </c:pt>
                <c:pt idx="11229">
                  <c:v>42517.354166666664</c:v>
                </c:pt>
                <c:pt idx="11230">
                  <c:v>42517.375</c:v>
                </c:pt>
                <c:pt idx="11231">
                  <c:v>42517.395833333336</c:v>
                </c:pt>
                <c:pt idx="11232">
                  <c:v>42517.416666666664</c:v>
                </c:pt>
                <c:pt idx="11233">
                  <c:v>42517.4375</c:v>
                </c:pt>
                <c:pt idx="11234">
                  <c:v>42517.458333333336</c:v>
                </c:pt>
                <c:pt idx="11235">
                  <c:v>42517.479166666664</c:v>
                </c:pt>
                <c:pt idx="11236">
                  <c:v>42517.5</c:v>
                </c:pt>
                <c:pt idx="11237">
                  <c:v>42517.520833333336</c:v>
                </c:pt>
                <c:pt idx="11238">
                  <c:v>42517.541666666664</c:v>
                </c:pt>
                <c:pt idx="11239">
                  <c:v>42517.5625</c:v>
                </c:pt>
                <c:pt idx="11240">
                  <c:v>42517.583333333336</c:v>
                </c:pt>
                <c:pt idx="11241">
                  <c:v>42517.604166666664</c:v>
                </c:pt>
                <c:pt idx="11242">
                  <c:v>42517.625</c:v>
                </c:pt>
                <c:pt idx="11243">
                  <c:v>42517.645833333336</c:v>
                </c:pt>
                <c:pt idx="11244">
                  <c:v>42517.666666666664</c:v>
                </c:pt>
                <c:pt idx="11245">
                  <c:v>42517.6875</c:v>
                </c:pt>
                <c:pt idx="11246">
                  <c:v>42517.708333333336</c:v>
                </c:pt>
                <c:pt idx="11247">
                  <c:v>42517.729166666664</c:v>
                </c:pt>
                <c:pt idx="11248">
                  <c:v>42517.75</c:v>
                </c:pt>
                <c:pt idx="11249">
                  <c:v>42517.770833333336</c:v>
                </c:pt>
                <c:pt idx="11250">
                  <c:v>42517.791666666664</c:v>
                </c:pt>
                <c:pt idx="11251">
                  <c:v>42517.8125</c:v>
                </c:pt>
                <c:pt idx="11252">
                  <c:v>42517.833333333336</c:v>
                </c:pt>
                <c:pt idx="11253">
                  <c:v>42517.854166666664</c:v>
                </c:pt>
                <c:pt idx="11254">
                  <c:v>42517.875</c:v>
                </c:pt>
                <c:pt idx="11255">
                  <c:v>42517.895833333336</c:v>
                </c:pt>
                <c:pt idx="11256">
                  <c:v>42517.916666666664</c:v>
                </c:pt>
                <c:pt idx="11257">
                  <c:v>42517.9375</c:v>
                </c:pt>
                <c:pt idx="11258">
                  <c:v>42517.958333333336</c:v>
                </c:pt>
                <c:pt idx="11259">
                  <c:v>42517.979166666664</c:v>
                </c:pt>
                <c:pt idx="11260">
                  <c:v>42518</c:v>
                </c:pt>
                <c:pt idx="11261">
                  <c:v>42518.020833333336</c:v>
                </c:pt>
                <c:pt idx="11262">
                  <c:v>42518.041666666664</c:v>
                </c:pt>
                <c:pt idx="11263">
                  <c:v>42518.0625</c:v>
                </c:pt>
                <c:pt idx="11264">
                  <c:v>42518.083333333336</c:v>
                </c:pt>
                <c:pt idx="11265">
                  <c:v>42518.104166666664</c:v>
                </c:pt>
                <c:pt idx="11266">
                  <c:v>42518.125</c:v>
                </c:pt>
                <c:pt idx="11267">
                  <c:v>42518.145833333336</c:v>
                </c:pt>
                <c:pt idx="11268">
                  <c:v>42518.166666666664</c:v>
                </c:pt>
                <c:pt idx="11269">
                  <c:v>42518.1875</c:v>
                </c:pt>
                <c:pt idx="11270">
                  <c:v>42518.208333333336</c:v>
                </c:pt>
                <c:pt idx="11271">
                  <c:v>42518.229166666664</c:v>
                </c:pt>
                <c:pt idx="11272">
                  <c:v>42518.25</c:v>
                </c:pt>
                <c:pt idx="11273">
                  <c:v>42518.270833333336</c:v>
                </c:pt>
                <c:pt idx="11274">
                  <c:v>42518.291666666664</c:v>
                </c:pt>
                <c:pt idx="11275">
                  <c:v>42518.3125</c:v>
                </c:pt>
                <c:pt idx="11276">
                  <c:v>42518.333333333336</c:v>
                </c:pt>
                <c:pt idx="11277">
                  <c:v>42518.354166666664</c:v>
                </c:pt>
                <c:pt idx="11278">
                  <c:v>42518.375</c:v>
                </c:pt>
                <c:pt idx="11279">
                  <c:v>42518.395833333336</c:v>
                </c:pt>
                <c:pt idx="11280">
                  <c:v>42518.416666666664</c:v>
                </c:pt>
                <c:pt idx="11281">
                  <c:v>42518.4375</c:v>
                </c:pt>
                <c:pt idx="11282">
                  <c:v>42518.458333333336</c:v>
                </c:pt>
                <c:pt idx="11283">
                  <c:v>42518.479166666664</c:v>
                </c:pt>
                <c:pt idx="11284">
                  <c:v>42518.5</c:v>
                </c:pt>
                <c:pt idx="11285">
                  <c:v>42518.520833333336</c:v>
                </c:pt>
                <c:pt idx="11286">
                  <c:v>42518.541666666664</c:v>
                </c:pt>
                <c:pt idx="11287">
                  <c:v>42518.5625</c:v>
                </c:pt>
                <c:pt idx="11288">
                  <c:v>42518.583333333336</c:v>
                </c:pt>
                <c:pt idx="11289">
                  <c:v>42518.604166666664</c:v>
                </c:pt>
                <c:pt idx="11290">
                  <c:v>42518.625</c:v>
                </c:pt>
                <c:pt idx="11291">
                  <c:v>42518.645833333336</c:v>
                </c:pt>
                <c:pt idx="11292">
                  <c:v>42518.666666666664</c:v>
                </c:pt>
                <c:pt idx="11293">
                  <c:v>42518.6875</c:v>
                </c:pt>
                <c:pt idx="11294">
                  <c:v>42518.708333333336</c:v>
                </c:pt>
                <c:pt idx="11295">
                  <c:v>42518.729166666664</c:v>
                </c:pt>
                <c:pt idx="11296">
                  <c:v>42518.75</c:v>
                </c:pt>
                <c:pt idx="11297">
                  <c:v>42518.770833333336</c:v>
                </c:pt>
                <c:pt idx="11298">
                  <c:v>42518.791666666664</c:v>
                </c:pt>
                <c:pt idx="11299">
                  <c:v>42518.8125</c:v>
                </c:pt>
                <c:pt idx="11300">
                  <c:v>42518.833333333336</c:v>
                </c:pt>
                <c:pt idx="11301">
                  <c:v>42518.854166666664</c:v>
                </c:pt>
                <c:pt idx="11302">
                  <c:v>42518.875</c:v>
                </c:pt>
                <c:pt idx="11303">
                  <c:v>42518.895833333336</c:v>
                </c:pt>
                <c:pt idx="11304">
                  <c:v>42518.916666666664</c:v>
                </c:pt>
                <c:pt idx="11305">
                  <c:v>42518.9375</c:v>
                </c:pt>
                <c:pt idx="11306">
                  <c:v>42518.958333333336</c:v>
                </c:pt>
                <c:pt idx="11307">
                  <c:v>42518.979166666664</c:v>
                </c:pt>
                <c:pt idx="11308">
                  <c:v>42519</c:v>
                </c:pt>
                <c:pt idx="11309">
                  <c:v>42519.020833333336</c:v>
                </c:pt>
                <c:pt idx="11310">
                  <c:v>42519.041666666664</c:v>
                </c:pt>
                <c:pt idx="11311">
                  <c:v>42519.0625</c:v>
                </c:pt>
                <c:pt idx="11312">
                  <c:v>42519.083333333336</c:v>
                </c:pt>
                <c:pt idx="11313">
                  <c:v>42519.104166666664</c:v>
                </c:pt>
                <c:pt idx="11314">
                  <c:v>42519.125</c:v>
                </c:pt>
                <c:pt idx="11315">
                  <c:v>42519.145833333336</c:v>
                </c:pt>
                <c:pt idx="11316">
                  <c:v>42519.166666666664</c:v>
                </c:pt>
                <c:pt idx="11317">
                  <c:v>42519.1875</c:v>
                </c:pt>
                <c:pt idx="11318">
                  <c:v>42519.208333333336</c:v>
                </c:pt>
                <c:pt idx="11319">
                  <c:v>42519.229166666664</c:v>
                </c:pt>
                <c:pt idx="11320">
                  <c:v>42519.25</c:v>
                </c:pt>
                <c:pt idx="11321">
                  <c:v>42519.270833333336</c:v>
                </c:pt>
                <c:pt idx="11322">
                  <c:v>42519.291666666664</c:v>
                </c:pt>
                <c:pt idx="11323">
                  <c:v>42519.3125</c:v>
                </c:pt>
                <c:pt idx="11324">
                  <c:v>42519.333333333336</c:v>
                </c:pt>
                <c:pt idx="11325">
                  <c:v>42519.354166666664</c:v>
                </c:pt>
                <c:pt idx="11326">
                  <c:v>42519.375</c:v>
                </c:pt>
                <c:pt idx="11327">
                  <c:v>42519.395833333336</c:v>
                </c:pt>
                <c:pt idx="11328">
                  <c:v>42519.416666666664</c:v>
                </c:pt>
                <c:pt idx="11329">
                  <c:v>42519.4375</c:v>
                </c:pt>
                <c:pt idx="11330">
                  <c:v>42519.458333333336</c:v>
                </c:pt>
                <c:pt idx="11331">
                  <c:v>42519.479166666664</c:v>
                </c:pt>
                <c:pt idx="11332">
                  <c:v>42519.5</c:v>
                </c:pt>
                <c:pt idx="11333">
                  <c:v>42519.520833333336</c:v>
                </c:pt>
                <c:pt idx="11334">
                  <c:v>42519.541666666664</c:v>
                </c:pt>
                <c:pt idx="11335">
                  <c:v>42519.5625</c:v>
                </c:pt>
                <c:pt idx="11336">
                  <c:v>42519.583333333336</c:v>
                </c:pt>
                <c:pt idx="11337">
                  <c:v>42519.604166666664</c:v>
                </c:pt>
                <c:pt idx="11338">
                  <c:v>42519.625</c:v>
                </c:pt>
                <c:pt idx="11339">
                  <c:v>42519.645833333336</c:v>
                </c:pt>
                <c:pt idx="11340">
                  <c:v>42519.666666666664</c:v>
                </c:pt>
                <c:pt idx="11341">
                  <c:v>42519.6875</c:v>
                </c:pt>
                <c:pt idx="11342">
                  <c:v>42519.708333333336</c:v>
                </c:pt>
                <c:pt idx="11343">
                  <c:v>42519.729166666664</c:v>
                </c:pt>
                <c:pt idx="11344">
                  <c:v>42519.75</c:v>
                </c:pt>
                <c:pt idx="11345">
                  <c:v>42519.770833333336</c:v>
                </c:pt>
                <c:pt idx="11346">
                  <c:v>42519.791666666664</c:v>
                </c:pt>
                <c:pt idx="11347">
                  <c:v>42519.8125</c:v>
                </c:pt>
                <c:pt idx="11348">
                  <c:v>42519.833333333336</c:v>
                </c:pt>
                <c:pt idx="11349">
                  <c:v>42519.854166666664</c:v>
                </c:pt>
                <c:pt idx="11350">
                  <c:v>42519.875</c:v>
                </c:pt>
                <c:pt idx="11351">
                  <c:v>42519.895833333336</c:v>
                </c:pt>
                <c:pt idx="11352">
                  <c:v>42519.916666666664</c:v>
                </c:pt>
                <c:pt idx="11353">
                  <c:v>42519.9375</c:v>
                </c:pt>
                <c:pt idx="11354">
                  <c:v>42519.958333333336</c:v>
                </c:pt>
                <c:pt idx="11355">
                  <c:v>42519.979166666664</c:v>
                </c:pt>
                <c:pt idx="11356">
                  <c:v>42520</c:v>
                </c:pt>
                <c:pt idx="11357">
                  <c:v>42520.020833333336</c:v>
                </c:pt>
                <c:pt idx="11358">
                  <c:v>42520.041666666664</c:v>
                </c:pt>
                <c:pt idx="11359">
                  <c:v>42520.0625</c:v>
                </c:pt>
                <c:pt idx="11360">
                  <c:v>42520.083333333336</c:v>
                </c:pt>
                <c:pt idx="11361">
                  <c:v>42520.104166666664</c:v>
                </c:pt>
                <c:pt idx="11362">
                  <c:v>42520.125</c:v>
                </c:pt>
                <c:pt idx="11363">
                  <c:v>42520.145833333336</c:v>
                </c:pt>
                <c:pt idx="11364">
                  <c:v>42520.166666666664</c:v>
                </c:pt>
                <c:pt idx="11365">
                  <c:v>42520.1875</c:v>
                </c:pt>
                <c:pt idx="11366">
                  <c:v>42520.208333333336</c:v>
                </c:pt>
                <c:pt idx="11367">
                  <c:v>42520.229166666664</c:v>
                </c:pt>
                <c:pt idx="11368">
                  <c:v>42520.25</c:v>
                </c:pt>
                <c:pt idx="11369">
                  <c:v>42520.270833333336</c:v>
                </c:pt>
                <c:pt idx="11370">
                  <c:v>42520.291666666664</c:v>
                </c:pt>
                <c:pt idx="11371">
                  <c:v>42520.3125</c:v>
                </c:pt>
                <c:pt idx="11372">
                  <c:v>42520.333333333336</c:v>
                </c:pt>
                <c:pt idx="11373">
                  <c:v>42520.354166666664</c:v>
                </c:pt>
                <c:pt idx="11374">
                  <c:v>42520.375</c:v>
                </c:pt>
                <c:pt idx="11375">
                  <c:v>42520.395833333336</c:v>
                </c:pt>
                <c:pt idx="11376">
                  <c:v>42520.416666666664</c:v>
                </c:pt>
                <c:pt idx="11377">
                  <c:v>42520.4375</c:v>
                </c:pt>
                <c:pt idx="11378">
                  <c:v>42520.458333333336</c:v>
                </c:pt>
                <c:pt idx="11379">
                  <c:v>42520.479166666664</c:v>
                </c:pt>
                <c:pt idx="11380">
                  <c:v>42520.5</c:v>
                </c:pt>
                <c:pt idx="11381">
                  <c:v>42520.520833333336</c:v>
                </c:pt>
                <c:pt idx="11382">
                  <c:v>42520.541666666664</c:v>
                </c:pt>
                <c:pt idx="11383">
                  <c:v>42520.5625</c:v>
                </c:pt>
                <c:pt idx="11384">
                  <c:v>42520.583333333336</c:v>
                </c:pt>
                <c:pt idx="11385">
                  <c:v>42520.604166666664</c:v>
                </c:pt>
                <c:pt idx="11386">
                  <c:v>42520.625</c:v>
                </c:pt>
                <c:pt idx="11387">
                  <c:v>42520.645833333336</c:v>
                </c:pt>
                <c:pt idx="11388">
                  <c:v>42520.666666666664</c:v>
                </c:pt>
                <c:pt idx="11389">
                  <c:v>42520.6875</c:v>
                </c:pt>
                <c:pt idx="11390">
                  <c:v>42520.708333333336</c:v>
                </c:pt>
                <c:pt idx="11391">
                  <c:v>42520.729166666664</c:v>
                </c:pt>
                <c:pt idx="11392">
                  <c:v>42520.75</c:v>
                </c:pt>
                <c:pt idx="11393">
                  <c:v>42520.770833333336</c:v>
                </c:pt>
                <c:pt idx="11394">
                  <c:v>42520.791666666664</c:v>
                </c:pt>
                <c:pt idx="11395">
                  <c:v>42520.8125</c:v>
                </c:pt>
                <c:pt idx="11396">
                  <c:v>42520.833333333336</c:v>
                </c:pt>
                <c:pt idx="11397">
                  <c:v>42520.854166666664</c:v>
                </c:pt>
                <c:pt idx="11398">
                  <c:v>42520.875</c:v>
                </c:pt>
                <c:pt idx="11399">
                  <c:v>42520.895833333336</c:v>
                </c:pt>
                <c:pt idx="11400">
                  <c:v>42520.916666666664</c:v>
                </c:pt>
                <c:pt idx="11401">
                  <c:v>42520.9375</c:v>
                </c:pt>
                <c:pt idx="11402">
                  <c:v>42520.958333333336</c:v>
                </c:pt>
                <c:pt idx="11403">
                  <c:v>42520.979166666664</c:v>
                </c:pt>
                <c:pt idx="11404">
                  <c:v>42521</c:v>
                </c:pt>
                <c:pt idx="11405">
                  <c:v>42521.020833333336</c:v>
                </c:pt>
                <c:pt idx="11406">
                  <c:v>42521.041666666664</c:v>
                </c:pt>
                <c:pt idx="11407">
                  <c:v>42521.0625</c:v>
                </c:pt>
                <c:pt idx="11408">
                  <c:v>42521.083333333336</c:v>
                </c:pt>
                <c:pt idx="11409">
                  <c:v>42521.104166666664</c:v>
                </c:pt>
                <c:pt idx="11410">
                  <c:v>42521.125</c:v>
                </c:pt>
                <c:pt idx="11411">
                  <c:v>42521.145833333336</c:v>
                </c:pt>
                <c:pt idx="11412">
                  <c:v>42521.166666666664</c:v>
                </c:pt>
                <c:pt idx="11413">
                  <c:v>42521.1875</c:v>
                </c:pt>
                <c:pt idx="11414">
                  <c:v>42521.208333333336</c:v>
                </c:pt>
                <c:pt idx="11415">
                  <c:v>42521.229166666664</c:v>
                </c:pt>
                <c:pt idx="11416">
                  <c:v>42521.25</c:v>
                </c:pt>
                <c:pt idx="11417">
                  <c:v>42521.270833333336</c:v>
                </c:pt>
                <c:pt idx="11418">
                  <c:v>42521.291666666664</c:v>
                </c:pt>
                <c:pt idx="11419">
                  <c:v>42521.3125</c:v>
                </c:pt>
                <c:pt idx="11420">
                  <c:v>42521.333333333336</c:v>
                </c:pt>
                <c:pt idx="11421">
                  <c:v>42521.354166666664</c:v>
                </c:pt>
                <c:pt idx="11422">
                  <c:v>42521.375</c:v>
                </c:pt>
                <c:pt idx="11423">
                  <c:v>42521.395833333336</c:v>
                </c:pt>
                <c:pt idx="11424">
                  <c:v>42521.416666666664</c:v>
                </c:pt>
                <c:pt idx="11425">
                  <c:v>42521.4375</c:v>
                </c:pt>
                <c:pt idx="11426">
                  <c:v>42521.458333333336</c:v>
                </c:pt>
                <c:pt idx="11427">
                  <c:v>42521.479166666664</c:v>
                </c:pt>
                <c:pt idx="11428">
                  <c:v>42521.5</c:v>
                </c:pt>
                <c:pt idx="11429">
                  <c:v>42521.520833333336</c:v>
                </c:pt>
                <c:pt idx="11430">
                  <c:v>42521.541666666664</c:v>
                </c:pt>
                <c:pt idx="11431">
                  <c:v>42521.5625</c:v>
                </c:pt>
                <c:pt idx="11432">
                  <c:v>42521.583333333336</c:v>
                </c:pt>
                <c:pt idx="11433">
                  <c:v>42521.604166666664</c:v>
                </c:pt>
                <c:pt idx="11434">
                  <c:v>42521.625</c:v>
                </c:pt>
                <c:pt idx="11435">
                  <c:v>42521.645833333336</c:v>
                </c:pt>
                <c:pt idx="11436">
                  <c:v>42521.666666666664</c:v>
                </c:pt>
                <c:pt idx="11437">
                  <c:v>42521.6875</c:v>
                </c:pt>
                <c:pt idx="11438">
                  <c:v>42521.708333333336</c:v>
                </c:pt>
                <c:pt idx="11439">
                  <c:v>42521.729166666664</c:v>
                </c:pt>
                <c:pt idx="11440">
                  <c:v>42521.75</c:v>
                </c:pt>
                <c:pt idx="11441">
                  <c:v>42521.770833333336</c:v>
                </c:pt>
                <c:pt idx="11442">
                  <c:v>42521.791666666664</c:v>
                </c:pt>
                <c:pt idx="11443">
                  <c:v>42521.8125</c:v>
                </c:pt>
                <c:pt idx="11444">
                  <c:v>42521.833333333336</c:v>
                </c:pt>
                <c:pt idx="11445">
                  <c:v>42521.854166666664</c:v>
                </c:pt>
                <c:pt idx="11446">
                  <c:v>42521.875</c:v>
                </c:pt>
                <c:pt idx="11447">
                  <c:v>42521.895833333336</c:v>
                </c:pt>
                <c:pt idx="11448">
                  <c:v>42521.916666666664</c:v>
                </c:pt>
                <c:pt idx="11449">
                  <c:v>42521.9375</c:v>
                </c:pt>
                <c:pt idx="11450">
                  <c:v>42521.958333333336</c:v>
                </c:pt>
                <c:pt idx="11451">
                  <c:v>42521.979166666664</c:v>
                </c:pt>
                <c:pt idx="11452">
                  <c:v>42522</c:v>
                </c:pt>
                <c:pt idx="11453">
                  <c:v>42522.020833333336</c:v>
                </c:pt>
                <c:pt idx="11454">
                  <c:v>42522.041666666664</c:v>
                </c:pt>
                <c:pt idx="11455">
                  <c:v>42522.0625</c:v>
                </c:pt>
                <c:pt idx="11456">
                  <c:v>42522.083333333336</c:v>
                </c:pt>
                <c:pt idx="11457">
                  <c:v>42522.104166666664</c:v>
                </c:pt>
                <c:pt idx="11458">
                  <c:v>42522.125</c:v>
                </c:pt>
                <c:pt idx="11459">
                  <c:v>42522.145833333336</c:v>
                </c:pt>
                <c:pt idx="11460">
                  <c:v>42522.166666666664</c:v>
                </c:pt>
                <c:pt idx="11461">
                  <c:v>42522.1875</c:v>
                </c:pt>
                <c:pt idx="11462">
                  <c:v>42522.208333333336</c:v>
                </c:pt>
                <c:pt idx="11463">
                  <c:v>42522.229166666664</c:v>
                </c:pt>
                <c:pt idx="11464">
                  <c:v>42522.25</c:v>
                </c:pt>
                <c:pt idx="11465">
                  <c:v>42522.270833333336</c:v>
                </c:pt>
                <c:pt idx="11466">
                  <c:v>42522.291666666664</c:v>
                </c:pt>
                <c:pt idx="11467">
                  <c:v>42522.3125</c:v>
                </c:pt>
                <c:pt idx="11468">
                  <c:v>42522.333333333336</c:v>
                </c:pt>
                <c:pt idx="11469">
                  <c:v>42522.354166666664</c:v>
                </c:pt>
                <c:pt idx="11470">
                  <c:v>42522.375</c:v>
                </c:pt>
                <c:pt idx="11471">
                  <c:v>42522.395833333336</c:v>
                </c:pt>
                <c:pt idx="11472">
                  <c:v>42522.416666666664</c:v>
                </c:pt>
                <c:pt idx="11473">
                  <c:v>42522.4375</c:v>
                </c:pt>
                <c:pt idx="11474">
                  <c:v>42522.458333333336</c:v>
                </c:pt>
                <c:pt idx="11475">
                  <c:v>42522.479166666664</c:v>
                </c:pt>
                <c:pt idx="11476">
                  <c:v>42522.5</c:v>
                </c:pt>
                <c:pt idx="11477">
                  <c:v>42522.520833333336</c:v>
                </c:pt>
                <c:pt idx="11478">
                  <c:v>42522.541666666664</c:v>
                </c:pt>
                <c:pt idx="11479">
                  <c:v>42522.5625</c:v>
                </c:pt>
                <c:pt idx="11480">
                  <c:v>42522.583333333336</c:v>
                </c:pt>
                <c:pt idx="11481">
                  <c:v>42522.604166666664</c:v>
                </c:pt>
                <c:pt idx="11482">
                  <c:v>42522.625</c:v>
                </c:pt>
                <c:pt idx="11483">
                  <c:v>42522.645833333336</c:v>
                </c:pt>
                <c:pt idx="11484">
                  <c:v>42522.666666666664</c:v>
                </c:pt>
                <c:pt idx="11485">
                  <c:v>42522.6875</c:v>
                </c:pt>
                <c:pt idx="11486">
                  <c:v>42522.708333333336</c:v>
                </c:pt>
                <c:pt idx="11487">
                  <c:v>42522.729166666664</c:v>
                </c:pt>
                <c:pt idx="11488">
                  <c:v>42522.75</c:v>
                </c:pt>
                <c:pt idx="11489">
                  <c:v>42522.770833333336</c:v>
                </c:pt>
                <c:pt idx="11490">
                  <c:v>42522.791666666664</c:v>
                </c:pt>
                <c:pt idx="11491">
                  <c:v>42522.8125</c:v>
                </c:pt>
                <c:pt idx="11492">
                  <c:v>42522.833333333336</c:v>
                </c:pt>
                <c:pt idx="11493">
                  <c:v>42522.854166666664</c:v>
                </c:pt>
                <c:pt idx="11494">
                  <c:v>42522.875</c:v>
                </c:pt>
                <c:pt idx="11495">
                  <c:v>42522.895833333336</c:v>
                </c:pt>
                <c:pt idx="11496">
                  <c:v>42522.916666666664</c:v>
                </c:pt>
                <c:pt idx="11497">
                  <c:v>42522.9375</c:v>
                </c:pt>
                <c:pt idx="11498">
                  <c:v>42522.958333333336</c:v>
                </c:pt>
                <c:pt idx="11499">
                  <c:v>42522.979166666664</c:v>
                </c:pt>
                <c:pt idx="11500">
                  <c:v>42523</c:v>
                </c:pt>
                <c:pt idx="11501">
                  <c:v>42523.020833333336</c:v>
                </c:pt>
                <c:pt idx="11502">
                  <c:v>42523.041666666664</c:v>
                </c:pt>
                <c:pt idx="11503">
                  <c:v>42523.0625</c:v>
                </c:pt>
                <c:pt idx="11504">
                  <c:v>42523.083333333336</c:v>
                </c:pt>
                <c:pt idx="11505">
                  <c:v>42523.104166666664</c:v>
                </c:pt>
                <c:pt idx="11506">
                  <c:v>42523.125</c:v>
                </c:pt>
                <c:pt idx="11507">
                  <c:v>42523.145833333336</c:v>
                </c:pt>
                <c:pt idx="11508">
                  <c:v>42523.166666666664</c:v>
                </c:pt>
                <c:pt idx="11509">
                  <c:v>42523.1875</c:v>
                </c:pt>
                <c:pt idx="11510">
                  <c:v>42523.208333333336</c:v>
                </c:pt>
                <c:pt idx="11511">
                  <c:v>42523.229166666664</c:v>
                </c:pt>
                <c:pt idx="11512">
                  <c:v>42523.25</c:v>
                </c:pt>
                <c:pt idx="11513">
                  <c:v>42523.270833333336</c:v>
                </c:pt>
                <c:pt idx="11514">
                  <c:v>42523.291666666664</c:v>
                </c:pt>
                <c:pt idx="11515">
                  <c:v>42523.3125</c:v>
                </c:pt>
                <c:pt idx="11516">
                  <c:v>42523.333333333336</c:v>
                </c:pt>
                <c:pt idx="11517">
                  <c:v>42523.354166666664</c:v>
                </c:pt>
                <c:pt idx="11518">
                  <c:v>42523.375</c:v>
                </c:pt>
                <c:pt idx="11519">
                  <c:v>42523.395833333336</c:v>
                </c:pt>
                <c:pt idx="11520">
                  <c:v>42523.416666666664</c:v>
                </c:pt>
                <c:pt idx="11521">
                  <c:v>42523.4375</c:v>
                </c:pt>
                <c:pt idx="11522">
                  <c:v>42523.458333333336</c:v>
                </c:pt>
                <c:pt idx="11523">
                  <c:v>42523.479166666664</c:v>
                </c:pt>
                <c:pt idx="11524">
                  <c:v>42523.5</c:v>
                </c:pt>
                <c:pt idx="11525">
                  <c:v>42523.520833333336</c:v>
                </c:pt>
                <c:pt idx="11526">
                  <c:v>42523.541666666664</c:v>
                </c:pt>
                <c:pt idx="11527">
                  <c:v>42523.5625</c:v>
                </c:pt>
                <c:pt idx="11528">
                  <c:v>42523.583333333336</c:v>
                </c:pt>
                <c:pt idx="11529">
                  <c:v>42523.604166666664</c:v>
                </c:pt>
                <c:pt idx="11530">
                  <c:v>42523.625</c:v>
                </c:pt>
                <c:pt idx="11531">
                  <c:v>42523.645833333336</c:v>
                </c:pt>
                <c:pt idx="11532">
                  <c:v>42523.666666666664</c:v>
                </c:pt>
                <c:pt idx="11533">
                  <c:v>42523.6875</c:v>
                </c:pt>
                <c:pt idx="11534">
                  <c:v>42523.708333333336</c:v>
                </c:pt>
                <c:pt idx="11535">
                  <c:v>42523.729166666664</c:v>
                </c:pt>
                <c:pt idx="11536">
                  <c:v>42523.75</c:v>
                </c:pt>
                <c:pt idx="11537">
                  <c:v>42523.770833333336</c:v>
                </c:pt>
                <c:pt idx="11538">
                  <c:v>42523.791666666664</c:v>
                </c:pt>
                <c:pt idx="11539">
                  <c:v>42523.8125</c:v>
                </c:pt>
                <c:pt idx="11540">
                  <c:v>42523.833333333336</c:v>
                </c:pt>
                <c:pt idx="11541">
                  <c:v>42523.854166666664</c:v>
                </c:pt>
                <c:pt idx="11542">
                  <c:v>42523.875</c:v>
                </c:pt>
                <c:pt idx="11543">
                  <c:v>42523.895833333336</c:v>
                </c:pt>
                <c:pt idx="11544">
                  <c:v>42523.916666666664</c:v>
                </c:pt>
                <c:pt idx="11545">
                  <c:v>42523.9375</c:v>
                </c:pt>
                <c:pt idx="11546">
                  <c:v>42523.958333333336</c:v>
                </c:pt>
                <c:pt idx="11547">
                  <c:v>42523.979166666664</c:v>
                </c:pt>
                <c:pt idx="11548">
                  <c:v>42524</c:v>
                </c:pt>
                <c:pt idx="11549">
                  <c:v>42524.020833333336</c:v>
                </c:pt>
                <c:pt idx="11550">
                  <c:v>42524.041666666664</c:v>
                </c:pt>
                <c:pt idx="11551">
                  <c:v>42524.0625</c:v>
                </c:pt>
                <c:pt idx="11552">
                  <c:v>42524.083333333336</c:v>
                </c:pt>
                <c:pt idx="11553">
                  <c:v>42524.104166666664</c:v>
                </c:pt>
                <c:pt idx="11554">
                  <c:v>42524.125</c:v>
                </c:pt>
                <c:pt idx="11555">
                  <c:v>42524.145833333336</c:v>
                </c:pt>
                <c:pt idx="11556">
                  <c:v>42524.166666666664</c:v>
                </c:pt>
                <c:pt idx="11557">
                  <c:v>42524.1875</c:v>
                </c:pt>
                <c:pt idx="11558">
                  <c:v>42524.208333333336</c:v>
                </c:pt>
                <c:pt idx="11559">
                  <c:v>42524.229166666664</c:v>
                </c:pt>
                <c:pt idx="11560">
                  <c:v>42524.25</c:v>
                </c:pt>
                <c:pt idx="11561">
                  <c:v>42524.270833333336</c:v>
                </c:pt>
                <c:pt idx="11562">
                  <c:v>42524.291666666664</c:v>
                </c:pt>
                <c:pt idx="11563">
                  <c:v>42524.3125</c:v>
                </c:pt>
                <c:pt idx="11564">
                  <c:v>42524.333333333336</c:v>
                </c:pt>
                <c:pt idx="11565">
                  <c:v>42524.354166666664</c:v>
                </c:pt>
                <c:pt idx="11566">
                  <c:v>42524.375</c:v>
                </c:pt>
                <c:pt idx="11567">
                  <c:v>42524.395833333336</c:v>
                </c:pt>
                <c:pt idx="11568">
                  <c:v>42524.416666666664</c:v>
                </c:pt>
                <c:pt idx="11569">
                  <c:v>42524.4375</c:v>
                </c:pt>
                <c:pt idx="11570">
                  <c:v>42524.458333333336</c:v>
                </c:pt>
                <c:pt idx="11571">
                  <c:v>42524.479166666664</c:v>
                </c:pt>
                <c:pt idx="11572">
                  <c:v>42524.5</c:v>
                </c:pt>
                <c:pt idx="11573">
                  <c:v>42524.520833333336</c:v>
                </c:pt>
                <c:pt idx="11574">
                  <c:v>42524.541666666664</c:v>
                </c:pt>
                <c:pt idx="11575">
                  <c:v>42524.5625</c:v>
                </c:pt>
                <c:pt idx="11576">
                  <c:v>42524.583333333336</c:v>
                </c:pt>
                <c:pt idx="11577">
                  <c:v>42524.604166666664</c:v>
                </c:pt>
                <c:pt idx="11578">
                  <c:v>42524.625</c:v>
                </c:pt>
                <c:pt idx="11579">
                  <c:v>42524.645833333336</c:v>
                </c:pt>
                <c:pt idx="11580">
                  <c:v>42524.666666666664</c:v>
                </c:pt>
                <c:pt idx="11581">
                  <c:v>42524.6875</c:v>
                </c:pt>
                <c:pt idx="11582">
                  <c:v>42524.708333333336</c:v>
                </c:pt>
                <c:pt idx="11583">
                  <c:v>42524.729166666664</c:v>
                </c:pt>
                <c:pt idx="11584">
                  <c:v>42524.75</c:v>
                </c:pt>
                <c:pt idx="11585">
                  <c:v>42524.770833333336</c:v>
                </c:pt>
                <c:pt idx="11586">
                  <c:v>42524.791666666664</c:v>
                </c:pt>
                <c:pt idx="11587">
                  <c:v>42524.8125</c:v>
                </c:pt>
                <c:pt idx="11588">
                  <c:v>42524.833333333336</c:v>
                </c:pt>
                <c:pt idx="11589">
                  <c:v>42524.854166666664</c:v>
                </c:pt>
                <c:pt idx="11590">
                  <c:v>42524.875</c:v>
                </c:pt>
                <c:pt idx="11591">
                  <c:v>42524.895833333336</c:v>
                </c:pt>
                <c:pt idx="11592">
                  <c:v>42524.916666666664</c:v>
                </c:pt>
                <c:pt idx="11593">
                  <c:v>42524.9375</c:v>
                </c:pt>
                <c:pt idx="11594">
                  <c:v>42524.958333333336</c:v>
                </c:pt>
                <c:pt idx="11595">
                  <c:v>42524.979166666664</c:v>
                </c:pt>
                <c:pt idx="11596">
                  <c:v>42525</c:v>
                </c:pt>
                <c:pt idx="11597">
                  <c:v>42525.020833333336</c:v>
                </c:pt>
                <c:pt idx="11598">
                  <c:v>42525.041666666664</c:v>
                </c:pt>
                <c:pt idx="11599">
                  <c:v>42525.0625</c:v>
                </c:pt>
                <c:pt idx="11600">
                  <c:v>42525.083333333336</c:v>
                </c:pt>
                <c:pt idx="11601">
                  <c:v>42525.104166666664</c:v>
                </c:pt>
                <c:pt idx="11602">
                  <c:v>42525.125</c:v>
                </c:pt>
                <c:pt idx="11603">
                  <c:v>42525.145833333336</c:v>
                </c:pt>
                <c:pt idx="11604">
                  <c:v>42525.166666666664</c:v>
                </c:pt>
                <c:pt idx="11605">
                  <c:v>42525.1875</c:v>
                </c:pt>
                <c:pt idx="11606">
                  <c:v>42525.208333333336</c:v>
                </c:pt>
                <c:pt idx="11607">
                  <c:v>42525.229166666664</c:v>
                </c:pt>
                <c:pt idx="11608">
                  <c:v>42525.25</c:v>
                </c:pt>
                <c:pt idx="11609">
                  <c:v>42525.270833333336</c:v>
                </c:pt>
                <c:pt idx="11610">
                  <c:v>42525.291666666664</c:v>
                </c:pt>
                <c:pt idx="11611">
                  <c:v>42525.3125</c:v>
                </c:pt>
                <c:pt idx="11612">
                  <c:v>42525.333333333336</c:v>
                </c:pt>
                <c:pt idx="11613">
                  <c:v>42525.354166666664</c:v>
                </c:pt>
                <c:pt idx="11614">
                  <c:v>42525.375</c:v>
                </c:pt>
                <c:pt idx="11615">
                  <c:v>42525.395833333336</c:v>
                </c:pt>
                <c:pt idx="11616">
                  <c:v>42525.416666666664</c:v>
                </c:pt>
                <c:pt idx="11617">
                  <c:v>42525.4375</c:v>
                </c:pt>
                <c:pt idx="11618">
                  <c:v>42525.458333333336</c:v>
                </c:pt>
                <c:pt idx="11619">
                  <c:v>42525.479166666664</c:v>
                </c:pt>
                <c:pt idx="11620">
                  <c:v>42525.5</c:v>
                </c:pt>
                <c:pt idx="11621">
                  <c:v>42525.520833333336</c:v>
                </c:pt>
                <c:pt idx="11622">
                  <c:v>42525.541666666664</c:v>
                </c:pt>
                <c:pt idx="11623">
                  <c:v>42525.5625</c:v>
                </c:pt>
                <c:pt idx="11624">
                  <c:v>42525.583333333336</c:v>
                </c:pt>
                <c:pt idx="11625">
                  <c:v>42525.604166666664</c:v>
                </c:pt>
                <c:pt idx="11626">
                  <c:v>42525.625</c:v>
                </c:pt>
                <c:pt idx="11627">
                  <c:v>42525.645833333336</c:v>
                </c:pt>
                <c:pt idx="11628">
                  <c:v>42525.666666666664</c:v>
                </c:pt>
                <c:pt idx="11629">
                  <c:v>42525.6875</c:v>
                </c:pt>
                <c:pt idx="11630">
                  <c:v>42525.708333333336</c:v>
                </c:pt>
                <c:pt idx="11631">
                  <c:v>42525.729166666664</c:v>
                </c:pt>
                <c:pt idx="11632">
                  <c:v>42525.75</c:v>
                </c:pt>
                <c:pt idx="11633">
                  <c:v>42525.770833333336</c:v>
                </c:pt>
                <c:pt idx="11634">
                  <c:v>42525.791666666664</c:v>
                </c:pt>
                <c:pt idx="11635">
                  <c:v>42525.8125</c:v>
                </c:pt>
                <c:pt idx="11636">
                  <c:v>42525.833333333336</c:v>
                </c:pt>
                <c:pt idx="11637">
                  <c:v>42525.854166666664</c:v>
                </c:pt>
                <c:pt idx="11638">
                  <c:v>42525.875</c:v>
                </c:pt>
                <c:pt idx="11639">
                  <c:v>42525.895833333336</c:v>
                </c:pt>
                <c:pt idx="11640">
                  <c:v>42525.916666666664</c:v>
                </c:pt>
                <c:pt idx="11641">
                  <c:v>42525.9375</c:v>
                </c:pt>
                <c:pt idx="11642">
                  <c:v>42525.958333333336</c:v>
                </c:pt>
                <c:pt idx="11643">
                  <c:v>42525.979166666664</c:v>
                </c:pt>
                <c:pt idx="11644">
                  <c:v>42526</c:v>
                </c:pt>
                <c:pt idx="11645">
                  <c:v>42526.020833333336</c:v>
                </c:pt>
                <c:pt idx="11646">
                  <c:v>42526.041666666664</c:v>
                </c:pt>
                <c:pt idx="11647">
                  <c:v>42526.0625</c:v>
                </c:pt>
                <c:pt idx="11648">
                  <c:v>42526.083333333336</c:v>
                </c:pt>
                <c:pt idx="11649">
                  <c:v>42526.104166666664</c:v>
                </c:pt>
                <c:pt idx="11650">
                  <c:v>42526.125</c:v>
                </c:pt>
                <c:pt idx="11651">
                  <c:v>42526.145833333336</c:v>
                </c:pt>
                <c:pt idx="11652">
                  <c:v>42526.166666666664</c:v>
                </c:pt>
                <c:pt idx="11653">
                  <c:v>42526.1875</c:v>
                </c:pt>
                <c:pt idx="11654">
                  <c:v>42526.208333333336</c:v>
                </c:pt>
                <c:pt idx="11655">
                  <c:v>42526.229166666664</c:v>
                </c:pt>
                <c:pt idx="11656">
                  <c:v>42526.25</c:v>
                </c:pt>
                <c:pt idx="11657">
                  <c:v>42526.270833333336</c:v>
                </c:pt>
                <c:pt idx="11658">
                  <c:v>42526.291666666664</c:v>
                </c:pt>
                <c:pt idx="11659">
                  <c:v>42526.3125</c:v>
                </c:pt>
                <c:pt idx="11660">
                  <c:v>42526.333333333336</c:v>
                </c:pt>
                <c:pt idx="11661">
                  <c:v>42526.354166666664</c:v>
                </c:pt>
                <c:pt idx="11662">
                  <c:v>42526.375</c:v>
                </c:pt>
                <c:pt idx="11663">
                  <c:v>42526.395833333336</c:v>
                </c:pt>
                <c:pt idx="11664">
                  <c:v>42526.416666666664</c:v>
                </c:pt>
                <c:pt idx="11665">
                  <c:v>42526.4375</c:v>
                </c:pt>
                <c:pt idx="11666">
                  <c:v>42526.458333333336</c:v>
                </c:pt>
                <c:pt idx="11667">
                  <c:v>42526.479166666664</c:v>
                </c:pt>
                <c:pt idx="11668">
                  <c:v>42526.5</c:v>
                </c:pt>
                <c:pt idx="11669">
                  <c:v>42526.520833333336</c:v>
                </c:pt>
                <c:pt idx="11670">
                  <c:v>42526.541666666664</c:v>
                </c:pt>
                <c:pt idx="11671">
                  <c:v>42526.5625</c:v>
                </c:pt>
                <c:pt idx="11672">
                  <c:v>42526.583333333336</c:v>
                </c:pt>
                <c:pt idx="11673">
                  <c:v>42526.604166666664</c:v>
                </c:pt>
                <c:pt idx="11674">
                  <c:v>42526.625</c:v>
                </c:pt>
                <c:pt idx="11675">
                  <c:v>42526.645833333336</c:v>
                </c:pt>
                <c:pt idx="11676">
                  <c:v>42526.666666666664</c:v>
                </c:pt>
                <c:pt idx="11677">
                  <c:v>42526.6875</c:v>
                </c:pt>
                <c:pt idx="11678">
                  <c:v>42526.708333333336</c:v>
                </c:pt>
                <c:pt idx="11679">
                  <c:v>42526.729166666664</c:v>
                </c:pt>
                <c:pt idx="11680">
                  <c:v>42526.75</c:v>
                </c:pt>
                <c:pt idx="11681">
                  <c:v>42526.770833333336</c:v>
                </c:pt>
                <c:pt idx="11682">
                  <c:v>42526.791666666664</c:v>
                </c:pt>
                <c:pt idx="11683">
                  <c:v>42526.8125</c:v>
                </c:pt>
                <c:pt idx="11684">
                  <c:v>42526.833333333336</c:v>
                </c:pt>
                <c:pt idx="11685">
                  <c:v>42526.854166666664</c:v>
                </c:pt>
                <c:pt idx="11686">
                  <c:v>42526.875</c:v>
                </c:pt>
                <c:pt idx="11687">
                  <c:v>42526.895833333336</c:v>
                </c:pt>
                <c:pt idx="11688">
                  <c:v>42526.916666666664</c:v>
                </c:pt>
                <c:pt idx="11689">
                  <c:v>42526.9375</c:v>
                </c:pt>
                <c:pt idx="11690">
                  <c:v>42526.958333333336</c:v>
                </c:pt>
                <c:pt idx="11691">
                  <c:v>42526.979166666664</c:v>
                </c:pt>
                <c:pt idx="11692">
                  <c:v>42527</c:v>
                </c:pt>
                <c:pt idx="11693">
                  <c:v>42527.020833333336</c:v>
                </c:pt>
                <c:pt idx="11694">
                  <c:v>42527.041666666664</c:v>
                </c:pt>
                <c:pt idx="11695">
                  <c:v>42527.0625</c:v>
                </c:pt>
                <c:pt idx="11696">
                  <c:v>42527.083333333336</c:v>
                </c:pt>
                <c:pt idx="11697">
                  <c:v>42527.104166666664</c:v>
                </c:pt>
                <c:pt idx="11698">
                  <c:v>42527.125</c:v>
                </c:pt>
                <c:pt idx="11699">
                  <c:v>42527.145833333336</c:v>
                </c:pt>
                <c:pt idx="11700">
                  <c:v>42527.166666666664</c:v>
                </c:pt>
                <c:pt idx="11701">
                  <c:v>42527.1875</c:v>
                </c:pt>
                <c:pt idx="11702">
                  <c:v>42527.208333333336</c:v>
                </c:pt>
                <c:pt idx="11703">
                  <c:v>42527.229166666664</c:v>
                </c:pt>
                <c:pt idx="11704">
                  <c:v>42527.25</c:v>
                </c:pt>
                <c:pt idx="11705">
                  <c:v>42527.270833333336</c:v>
                </c:pt>
                <c:pt idx="11706">
                  <c:v>42527.291666666664</c:v>
                </c:pt>
                <c:pt idx="11707">
                  <c:v>42527.3125</c:v>
                </c:pt>
                <c:pt idx="11708">
                  <c:v>42527.333333333336</c:v>
                </c:pt>
                <c:pt idx="11709">
                  <c:v>42527.354166666664</c:v>
                </c:pt>
                <c:pt idx="11710">
                  <c:v>42527.375</c:v>
                </c:pt>
                <c:pt idx="11711">
                  <c:v>42527.395833333336</c:v>
                </c:pt>
                <c:pt idx="11712">
                  <c:v>42527.416666666664</c:v>
                </c:pt>
                <c:pt idx="11713">
                  <c:v>42527.4375</c:v>
                </c:pt>
                <c:pt idx="11714">
                  <c:v>42527.458333333336</c:v>
                </c:pt>
                <c:pt idx="11715">
                  <c:v>42527.479166666664</c:v>
                </c:pt>
                <c:pt idx="11716">
                  <c:v>42527.5</c:v>
                </c:pt>
                <c:pt idx="11717">
                  <c:v>42527.520833333336</c:v>
                </c:pt>
                <c:pt idx="11718">
                  <c:v>42527.541666666664</c:v>
                </c:pt>
                <c:pt idx="11719">
                  <c:v>42527.5625</c:v>
                </c:pt>
                <c:pt idx="11720">
                  <c:v>42527.583333333336</c:v>
                </c:pt>
                <c:pt idx="11721">
                  <c:v>42527.604166666664</c:v>
                </c:pt>
                <c:pt idx="11722">
                  <c:v>42527.625</c:v>
                </c:pt>
                <c:pt idx="11723">
                  <c:v>42527.645833333336</c:v>
                </c:pt>
                <c:pt idx="11724">
                  <c:v>42527.666666666664</c:v>
                </c:pt>
                <c:pt idx="11725">
                  <c:v>42527.6875</c:v>
                </c:pt>
                <c:pt idx="11726">
                  <c:v>42527.708333333336</c:v>
                </c:pt>
                <c:pt idx="11727">
                  <c:v>42527.729166666664</c:v>
                </c:pt>
                <c:pt idx="11728">
                  <c:v>42527.75</c:v>
                </c:pt>
                <c:pt idx="11729">
                  <c:v>42527.770833333336</c:v>
                </c:pt>
                <c:pt idx="11730">
                  <c:v>42527.791666666664</c:v>
                </c:pt>
                <c:pt idx="11731">
                  <c:v>42527.8125</c:v>
                </c:pt>
                <c:pt idx="11732">
                  <c:v>42527.833333333336</c:v>
                </c:pt>
                <c:pt idx="11733">
                  <c:v>42527.854166666664</c:v>
                </c:pt>
                <c:pt idx="11734">
                  <c:v>42527.875</c:v>
                </c:pt>
                <c:pt idx="11735">
                  <c:v>42527.895833333336</c:v>
                </c:pt>
                <c:pt idx="11736">
                  <c:v>42527.916666666664</c:v>
                </c:pt>
                <c:pt idx="11737">
                  <c:v>42527.9375</c:v>
                </c:pt>
                <c:pt idx="11738">
                  <c:v>42527.958333333336</c:v>
                </c:pt>
                <c:pt idx="11739">
                  <c:v>42527.979166666664</c:v>
                </c:pt>
                <c:pt idx="11740">
                  <c:v>42528</c:v>
                </c:pt>
                <c:pt idx="11741">
                  <c:v>42528.020833333336</c:v>
                </c:pt>
                <c:pt idx="11742">
                  <c:v>42528.041666666664</c:v>
                </c:pt>
                <c:pt idx="11743">
                  <c:v>42528.0625</c:v>
                </c:pt>
                <c:pt idx="11744">
                  <c:v>42528.083333333336</c:v>
                </c:pt>
                <c:pt idx="11745">
                  <c:v>42528.104166666664</c:v>
                </c:pt>
                <c:pt idx="11746">
                  <c:v>42528.125</c:v>
                </c:pt>
                <c:pt idx="11747">
                  <c:v>42528.145833333336</c:v>
                </c:pt>
                <c:pt idx="11748">
                  <c:v>42528.166666666664</c:v>
                </c:pt>
                <c:pt idx="11749">
                  <c:v>42528.1875</c:v>
                </c:pt>
                <c:pt idx="11750">
                  <c:v>42528.208333333336</c:v>
                </c:pt>
                <c:pt idx="11751">
                  <c:v>42528.229166666664</c:v>
                </c:pt>
                <c:pt idx="11752">
                  <c:v>42528.25</c:v>
                </c:pt>
                <c:pt idx="11753">
                  <c:v>42528.270833333336</c:v>
                </c:pt>
                <c:pt idx="11754">
                  <c:v>42528.291666666664</c:v>
                </c:pt>
                <c:pt idx="11755">
                  <c:v>42528.3125</c:v>
                </c:pt>
                <c:pt idx="11756">
                  <c:v>42528.333333333336</c:v>
                </c:pt>
                <c:pt idx="11757">
                  <c:v>42528.354166666664</c:v>
                </c:pt>
                <c:pt idx="11758">
                  <c:v>42528.375</c:v>
                </c:pt>
                <c:pt idx="11759">
                  <c:v>42528.395833333336</c:v>
                </c:pt>
                <c:pt idx="11760">
                  <c:v>42528.416666666664</c:v>
                </c:pt>
                <c:pt idx="11761">
                  <c:v>42528.4375</c:v>
                </c:pt>
                <c:pt idx="11762">
                  <c:v>42528.458333333336</c:v>
                </c:pt>
                <c:pt idx="11763">
                  <c:v>42528.479166666664</c:v>
                </c:pt>
                <c:pt idx="11764">
                  <c:v>42528.5</c:v>
                </c:pt>
                <c:pt idx="11765">
                  <c:v>42528.520833333336</c:v>
                </c:pt>
                <c:pt idx="11766">
                  <c:v>42528.541666666664</c:v>
                </c:pt>
                <c:pt idx="11767">
                  <c:v>42528.5625</c:v>
                </c:pt>
                <c:pt idx="11768">
                  <c:v>42528.583333333336</c:v>
                </c:pt>
                <c:pt idx="11769">
                  <c:v>42528.604166666664</c:v>
                </c:pt>
                <c:pt idx="11770">
                  <c:v>42528.625</c:v>
                </c:pt>
                <c:pt idx="11771">
                  <c:v>42528.645833333336</c:v>
                </c:pt>
                <c:pt idx="11772">
                  <c:v>42528.666666666664</c:v>
                </c:pt>
                <c:pt idx="11773">
                  <c:v>42528.6875</c:v>
                </c:pt>
                <c:pt idx="11774">
                  <c:v>42528.708333333336</c:v>
                </c:pt>
                <c:pt idx="11775">
                  <c:v>42528.729166666664</c:v>
                </c:pt>
                <c:pt idx="11776">
                  <c:v>42528.75</c:v>
                </c:pt>
                <c:pt idx="11777">
                  <c:v>42528.770833333336</c:v>
                </c:pt>
                <c:pt idx="11778">
                  <c:v>42528.791666666664</c:v>
                </c:pt>
                <c:pt idx="11779">
                  <c:v>42528.8125</c:v>
                </c:pt>
                <c:pt idx="11780">
                  <c:v>42528.833333333336</c:v>
                </c:pt>
                <c:pt idx="11781">
                  <c:v>42528.854166666664</c:v>
                </c:pt>
                <c:pt idx="11782">
                  <c:v>42528.875</c:v>
                </c:pt>
                <c:pt idx="11783">
                  <c:v>42528.895833333336</c:v>
                </c:pt>
                <c:pt idx="11784">
                  <c:v>42528.916666666664</c:v>
                </c:pt>
                <c:pt idx="11785">
                  <c:v>42528.9375</c:v>
                </c:pt>
                <c:pt idx="11786">
                  <c:v>42528.958333333336</c:v>
                </c:pt>
                <c:pt idx="11787">
                  <c:v>42528.979166666664</c:v>
                </c:pt>
                <c:pt idx="11788">
                  <c:v>42529</c:v>
                </c:pt>
                <c:pt idx="11789">
                  <c:v>42529.020833333336</c:v>
                </c:pt>
                <c:pt idx="11790">
                  <c:v>42529.041666666664</c:v>
                </c:pt>
                <c:pt idx="11791">
                  <c:v>42529.0625</c:v>
                </c:pt>
                <c:pt idx="11792">
                  <c:v>42529.083333333336</c:v>
                </c:pt>
                <c:pt idx="11793">
                  <c:v>42529.104166666664</c:v>
                </c:pt>
                <c:pt idx="11794">
                  <c:v>42529.125</c:v>
                </c:pt>
                <c:pt idx="11795">
                  <c:v>42529.145833333336</c:v>
                </c:pt>
                <c:pt idx="11796">
                  <c:v>42529.166666666664</c:v>
                </c:pt>
                <c:pt idx="11797">
                  <c:v>42529.1875</c:v>
                </c:pt>
                <c:pt idx="11798">
                  <c:v>42529.208333333336</c:v>
                </c:pt>
                <c:pt idx="11799">
                  <c:v>42529.229166666664</c:v>
                </c:pt>
                <c:pt idx="11800">
                  <c:v>42529.25</c:v>
                </c:pt>
                <c:pt idx="11801">
                  <c:v>42529.270833333336</c:v>
                </c:pt>
                <c:pt idx="11802">
                  <c:v>42529.291666666664</c:v>
                </c:pt>
                <c:pt idx="11803">
                  <c:v>42529.3125</c:v>
                </c:pt>
                <c:pt idx="11804">
                  <c:v>42529.333333333336</c:v>
                </c:pt>
                <c:pt idx="11805">
                  <c:v>42529.354166666664</c:v>
                </c:pt>
                <c:pt idx="11806">
                  <c:v>42529.375</c:v>
                </c:pt>
                <c:pt idx="11807">
                  <c:v>42529.395833333336</c:v>
                </c:pt>
                <c:pt idx="11808">
                  <c:v>42529.416666666664</c:v>
                </c:pt>
                <c:pt idx="11809">
                  <c:v>42529.4375</c:v>
                </c:pt>
                <c:pt idx="11810">
                  <c:v>42529.458333333336</c:v>
                </c:pt>
                <c:pt idx="11811">
                  <c:v>42529.479166666664</c:v>
                </c:pt>
                <c:pt idx="11812">
                  <c:v>42529.5</c:v>
                </c:pt>
                <c:pt idx="11813">
                  <c:v>42529.520833333336</c:v>
                </c:pt>
                <c:pt idx="11814">
                  <c:v>42529.541666666664</c:v>
                </c:pt>
                <c:pt idx="11815">
                  <c:v>42529.5625</c:v>
                </c:pt>
                <c:pt idx="11816">
                  <c:v>42529.583333333336</c:v>
                </c:pt>
                <c:pt idx="11817">
                  <c:v>42529.604166666664</c:v>
                </c:pt>
                <c:pt idx="11818">
                  <c:v>42529.625</c:v>
                </c:pt>
                <c:pt idx="11819">
                  <c:v>42529.645833333336</c:v>
                </c:pt>
                <c:pt idx="11820">
                  <c:v>42529.666666666664</c:v>
                </c:pt>
                <c:pt idx="11821">
                  <c:v>42529.6875</c:v>
                </c:pt>
                <c:pt idx="11822">
                  <c:v>42529.708333333336</c:v>
                </c:pt>
                <c:pt idx="11823">
                  <c:v>42529.729166666664</c:v>
                </c:pt>
                <c:pt idx="11824">
                  <c:v>42529.75</c:v>
                </c:pt>
                <c:pt idx="11825">
                  <c:v>42529.770833333336</c:v>
                </c:pt>
                <c:pt idx="11826">
                  <c:v>42529.791666666664</c:v>
                </c:pt>
                <c:pt idx="11827">
                  <c:v>42529.8125</c:v>
                </c:pt>
                <c:pt idx="11828">
                  <c:v>42529.833333333336</c:v>
                </c:pt>
                <c:pt idx="11829">
                  <c:v>42529.854166666664</c:v>
                </c:pt>
                <c:pt idx="11830">
                  <c:v>42529.875</c:v>
                </c:pt>
                <c:pt idx="11831">
                  <c:v>42529.895833333336</c:v>
                </c:pt>
                <c:pt idx="11832">
                  <c:v>42529.916666666664</c:v>
                </c:pt>
                <c:pt idx="11833">
                  <c:v>42529.9375</c:v>
                </c:pt>
                <c:pt idx="11834">
                  <c:v>42529.958333333336</c:v>
                </c:pt>
                <c:pt idx="11835">
                  <c:v>42529.979166666664</c:v>
                </c:pt>
                <c:pt idx="11836">
                  <c:v>42530</c:v>
                </c:pt>
                <c:pt idx="11837">
                  <c:v>42530.020833333336</c:v>
                </c:pt>
                <c:pt idx="11838">
                  <c:v>42530.041666666664</c:v>
                </c:pt>
                <c:pt idx="11839">
                  <c:v>42530.0625</c:v>
                </c:pt>
                <c:pt idx="11840">
                  <c:v>42530.083333333336</c:v>
                </c:pt>
                <c:pt idx="11841">
                  <c:v>42530.104166666664</c:v>
                </c:pt>
                <c:pt idx="11842">
                  <c:v>42530.125</c:v>
                </c:pt>
                <c:pt idx="11843">
                  <c:v>42530.145833333336</c:v>
                </c:pt>
                <c:pt idx="11844">
                  <c:v>42530.166666666664</c:v>
                </c:pt>
                <c:pt idx="11845">
                  <c:v>42530.1875</c:v>
                </c:pt>
                <c:pt idx="11846">
                  <c:v>42530.208333333336</c:v>
                </c:pt>
                <c:pt idx="11847">
                  <c:v>42530.229166666664</c:v>
                </c:pt>
                <c:pt idx="11848">
                  <c:v>42530.25</c:v>
                </c:pt>
                <c:pt idx="11849">
                  <c:v>42530.270833333336</c:v>
                </c:pt>
                <c:pt idx="11850">
                  <c:v>42530.291666666664</c:v>
                </c:pt>
                <c:pt idx="11851">
                  <c:v>42530.3125</c:v>
                </c:pt>
                <c:pt idx="11852">
                  <c:v>42530.333333333336</c:v>
                </c:pt>
                <c:pt idx="11853">
                  <c:v>42530.354166666664</c:v>
                </c:pt>
                <c:pt idx="11854">
                  <c:v>42530.375</c:v>
                </c:pt>
                <c:pt idx="11855">
                  <c:v>42530.395833333336</c:v>
                </c:pt>
                <c:pt idx="11856">
                  <c:v>42530.416666666664</c:v>
                </c:pt>
                <c:pt idx="11857">
                  <c:v>42530.4375</c:v>
                </c:pt>
                <c:pt idx="11858">
                  <c:v>42530.458333333336</c:v>
                </c:pt>
                <c:pt idx="11859">
                  <c:v>42530.479166666664</c:v>
                </c:pt>
                <c:pt idx="11860">
                  <c:v>42530.5</c:v>
                </c:pt>
                <c:pt idx="11861">
                  <c:v>42530.520833333336</c:v>
                </c:pt>
                <c:pt idx="11862">
                  <c:v>42530.541666666664</c:v>
                </c:pt>
                <c:pt idx="11863">
                  <c:v>42530.5625</c:v>
                </c:pt>
                <c:pt idx="11864">
                  <c:v>42530.583333333336</c:v>
                </c:pt>
                <c:pt idx="11865">
                  <c:v>42530.604166666664</c:v>
                </c:pt>
                <c:pt idx="11866">
                  <c:v>42530.625</c:v>
                </c:pt>
                <c:pt idx="11867">
                  <c:v>42530.645833333336</c:v>
                </c:pt>
                <c:pt idx="11868">
                  <c:v>42530.666666666664</c:v>
                </c:pt>
                <c:pt idx="11869">
                  <c:v>42530.6875</c:v>
                </c:pt>
                <c:pt idx="11870">
                  <c:v>42530.708333333336</c:v>
                </c:pt>
                <c:pt idx="11871">
                  <c:v>42530.729166666664</c:v>
                </c:pt>
                <c:pt idx="11872">
                  <c:v>42530.75</c:v>
                </c:pt>
                <c:pt idx="11873">
                  <c:v>42530.770833333336</c:v>
                </c:pt>
                <c:pt idx="11874">
                  <c:v>42530.791666666664</c:v>
                </c:pt>
                <c:pt idx="11875">
                  <c:v>42530.8125</c:v>
                </c:pt>
                <c:pt idx="11876">
                  <c:v>42530.833333333336</c:v>
                </c:pt>
                <c:pt idx="11877">
                  <c:v>42530.854166666664</c:v>
                </c:pt>
                <c:pt idx="11878">
                  <c:v>42530.875</c:v>
                </c:pt>
                <c:pt idx="11879">
                  <c:v>42530.895833333336</c:v>
                </c:pt>
                <c:pt idx="11880">
                  <c:v>42530.916666666664</c:v>
                </c:pt>
                <c:pt idx="11881">
                  <c:v>42530.9375</c:v>
                </c:pt>
                <c:pt idx="11882">
                  <c:v>42530.958333333336</c:v>
                </c:pt>
                <c:pt idx="11883">
                  <c:v>42530.979166666664</c:v>
                </c:pt>
                <c:pt idx="11884">
                  <c:v>42531</c:v>
                </c:pt>
                <c:pt idx="11885">
                  <c:v>42531.020833333336</c:v>
                </c:pt>
                <c:pt idx="11886">
                  <c:v>42531.041666666664</c:v>
                </c:pt>
                <c:pt idx="11887">
                  <c:v>42531.0625</c:v>
                </c:pt>
                <c:pt idx="11888">
                  <c:v>42531.083333333336</c:v>
                </c:pt>
                <c:pt idx="11889">
                  <c:v>42531.104166666664</c:v>
                </c:pt>
                <c:pt idx="11890">
                  <c:v>42531.125</c:v>
                </c:pt>
                <c:pt idx="11891">
                  <c:v>42531.145833333336</c:v>
                </c:pt>
                <c:pt idx="11892">
                  <c:v>42531.166666666664</c:v>
                </c:pt>
                <c:pt idx="11893">
                  <c:v>42531.1875</c:v>
                </c:pt>
                <c:pt idx="11894">
                  <c:v>42531.208333333336</c:v>
                </c:pt>
                <c:pt idx="11895">
                  <c:v>42531.229166666664</c:v>
                </c:pt>
                <c:pt idx="11896">
                  <c:v>42531.25</c:v>
                </c:pt>
                <c:pt idx="11897">
                  <c:v>42531.270833333336</c:v>
                </c:pt>
                <c:pt idx="11898">
                  <c:v>42531.291666666664</c:v>
                </c:pt>
                <c:pt idx="11899">
                  <c:v>42531.3125</c:v>
                </c:pt>
                <c:pt idx="11900">
                  <c:v>42531.333333333336</c:v>
                </c:pt>
                <c:pt idx="11901">
                  <c:v>42531.354166666664</c:v>
                </c:pt>
                <c:pt idx="11902">
                  <c:v>42531.375</c:v>
                </c:pt>
                <c:pt idx="11903">
                  <c:v>42531.395833333336</c:v>
                </c:pt>
                <c:pt idx="11904">
                  <c:v>42531.416666666664</c:v>
                </c:pt>
                <c:pt idx="11905">
                  <c:v>42531.4375</c:v>
                </c:pt>
                <c:pt idx="11906">
                  <c:v>42531.458333333336</c:v>
                </c:pt>
                <c:pt idx="11907">
                  <c:v>42531.479166666664</c:v>
                </c:pt>
                <c:pt idx="11908">
                  <c:v>42531.5</c:v>
                </c:pt>
                <c:pt idx="11909">
                  <c:v>42531.520833333336</c:v>
                </c:pt>
                <c:pt idx="11910">
                  <c:v>42531.541666666664</c:v>
                </c:pt>
                <c:pt idx="11911">
                  <c:v>42531.5625</c:v>
                </c:pt>
                <c:pt idx="11912">
                  <c:v>42531.583333333336</c:v>
                </c:pt>
                <c:pt idx="11913">
                  <c:v>42531.604166666664</c:v>
                </c:pt>
                <c:pt idx="11914">
                  <c:v>42531.625</c:v>
                </c:pt>
                <c:pt idx="11915">
                  <c:v>42531.645833333336</c:v>
                </c:pt>
                <c:pt idx="11916">
                  <c:v>42531.666666666664</c:v>
                </c:pt>
                <c:pt idx="11917">
                  <c:v>42531.6875</c:v>
                </c:pt>
                <c:pt idx="11918">
                  <c:v>42531.708333333336</c:v>
                </c:pt>
                <c:pt idx="11919">
                  <c:v>42531.729166666664</c:v>
                </c:pt>
                <c:pt idx="11920">
                  <c:v>42531.75</c:v>
                </c:pt>
                <c:pt idx="11921">
                  <c:v>42531.770833333336</c:v>
                </c:pt>
                <c:pt idx="11922">
                  <c:v>42531.791666666664</c:v>
                </c:pt>
                <c:pt idx="11923">
                  <c:v>42531.8125</c:v>
                </c:pt>
                <c:pt idx="11924">
                  <c:v>42531.833333333336</c:v>
                </c:pt>
                <c:pt idx="11925">
                  <c:v>42531.854166666664</c:v>
                </c:pt>
                <c:pt idx="11926">
                  <c:v>42531.875</c:v>
                </c:pt>
                <c:pt idx="11927">
                  <c:v>42531.895833333336</c:v>
                </c:pt>
                <c:pt idx="11928">
                  <c:v>42531.916666666664</c:v>
                </c:pt>
                <c:pt idx="11929">
                  <c:v>42531.9375</c:v>
                </c:pt>
                <c:pt idx="11930">
                  <c:v>42531.958333333336</c:v>
                </c:pt>
                <c:pt idx="11931">
                  <c:v>42531.979166666664</c:v>
                </c:pt>
                <c:pt idx="11932">
                  <c:v>42532</c:v>
                </c:pt>
                <c:pt idx="11933">
                  <c:v>42532.020833333336</c:v>
                </c:pt>
                <c:pt idx="11934">
                  <c:v>42532.041666666664</c:v>
                </c:pt>
                <c:pt idx="11935">
                  <c:v>42532.0625</c:v>
                </c:pt>
                <c:pt idx="11936">
                  <c:v>42532.083333333336</c:v>
                </c:pt>
                <c:pt idx="11937">
                  <c:v>42532.104166666664</c:v>
                </c:pt>
                <c:pt idx="11938">
                  <c:v>42532.125</c:v>
                </c:pt>
                <c:pt idx="11939">
                  <c:v>42532.145833333336</c:v>
                </c:pt>
                <c:pt idx="11940">
                  <c:v>42532.166666666664</c:v>
                </c:pt>
                <c:pt idx="11941">
                  <c:v>42532.1875</c:v>
                </c:pt>
                <c:pt idx="11942">
                  <c:v>42532.208333333336</c:v>
                </c:pt>
                <c:pt idx="11943">
                  <c:v>42532.229166666664</c:v>
                </c:pt>
                <c:pt idx="11944">
                  <c:v>42532.25</c:v>
                </c:pt>
                <c:pt idx="11945">
                  <c:v>42532.270833333336</c:v>
                </c:pt>
                <c:pt idx="11946">
                  <c:v>42532.291666666664</c:v>
                </c:pt>
                <c:pt idx="11947">
                  <c:v>42532.3125</c:v>
                </c:pt>
                <c:pt idx="11948">
                  <c:v>42532.333333333336</c:v>
                </c:pt>
                <c:pt idx="11949">
                  <c:v>42532.354166666664</c:v>
                </c:pt>
                <c:pt idx="11950">
                  <c:v>42532.375</c:v>
                </c:pt>
                <c:pt idx="11951">
                  <c:v>42532.395833333336</c:v>
                </c:pt>
                <c:pt idx="11952">
                  <c:v>42532.416666666664</c:v>
                </c:pt>
                <c:pt idx="11953">
                  <c:v>42532.4375</c:v>
                </c:pt>
                <c:pt idx="11954">
                  <c:v>42532.458333333336</c:v>
                </c:pt>
                <c:pt idx="11955">
                  <c:v>42532.479166666664</c:v>
                </c:pt>
                <c:pt idx="11956">
                  <c:v>42532.5</c:v>
                </c:pt>
                <c:pt idx="11957">
                  <c:v>42532.520833333336</c:v>
                </c:pt>
                <c:pt idx="11958">
                  <c:v>42532.541666666664</c:v>
                </c:pt>
                <c:pt idx="11959">
                  <c:v>42532.5625</c:v>
                </c:pt>
                <c:pt idx="11960">
                  <c:v>42532.583333333336</c:v>
                </c:pt>
                <c:pt idx="11961">
                  <c:v>42532.604166666664</c:v>
                </c:pt>
                <c:pt idx="11962">
                  <c:v>42532.625</c:v>
                </c:pt>
                <c:pt idx="11963">
                  <c:v>42532.645833333336</c:v>
                </c:pt>
                <c:pt idx="11964">
                  <c:v>42532.666666666664</c:v>
                </c:pt>
                <c:pt idx="11965">
                  <c:v>42532.6875</c:v>
                </c:pt>
                <c:pt idx="11966">
                  <c:v>42532.708333333336</c:v>
                </c:pt>
                <c:pt idx="11967">
                  <c:v>42532.729166666664</c:v>
                </c:pt>
                <c:pt idx="11968">
                  <c:v>42532.75</c:v>
                </c:pt>
                <c:pt idx="11969">
                  <c:v>42532.770833333336</c:v>
                </c:pt>
                <c:pt idx="11970">
                  <c:v>42532.791666666664</c:v>
                </c:pt>
                <c:pt idx="11971">
                  <c:v>42532.8125</c:v>
                </c:pt>
                <c:pt idx="11972">
                  <c:v>42532.833333333336</c:v>
                </c:pt>
                <c:pt idx="11973">
                  <c:v>42532.854166666664</c:v>
                </c:pt>
                <c:pt idx="11974">
                  <c:v>42532.875</c:v>
                </c:pt>
                <c:pt idx="11975">
                  <c:v>42532.895833333336</c:v>
                </c:pt>
                <c:pt idx="11976">
                  <c:v>42532.916666666664</c:v>
                </c:pt>
                <c:pt idx="11977">
                  <c:v>42532.9375</c:v>
                </c:pt>
                <c:pt idx="11978">
                  <c:v>42532.958333333336</c:v>
                </c:pt>
                <c:pt idx="11979">
                  <c:v>42532.979166666664</c:v>
                </c:pt>
                <c:pt idx="11980">
                  <c:v>42533</c:v>
                </c:pt>
                <c:pt idx="11981">
                  <c:v>42533.020833333336</c:v>
                </c:pt>
                <c:pt idx="11982">
                  <c:v>42533.041666666664</c:v>
                </c:pt>
                <c:pt idx="11983">
                  <c:v>42533.0625</c:v>
                </c:pt>
                <c:pt idx="11984">
                  <c:v>42533.083333333336</c:v>
                </c:pt>
                <c:pt idx="11985">
                  <c:v>42533.104166666664</c:v>
                </c:pt>
                <c:pt idx="11986">
                  <c:v>42533.125</c:v>
                </c:pt>
                <c:pt idx="11987">
                  <c:v>42533.145833333336</c:v>
                </c:pt>
                <c:pt idx="11988">
                  <c:v>42533.166666666664</c:v>
                </c:pt>
                <c:pt idx="11989">
                  <c:v>42533.1875</c:v>
                </c:pt>
                <c:pt idx="11990">
                  <c:v>42533.208333333336</c:v>
                </c:pt>
                <c:pt idx="11991">
                  <c:v>42533.229166666664</c:v>
                </c:pt>
                <c:pt idx="11992">
                  <c:v>42533.25</c:v>
                </c:pt>
                <c:pt idx="11993">
                  <c:v>42533.270833333336</c:v>
                </c:pt>
                <c:pt idx="11994">
                  <c:v>42533.291666666664</c:v>
                </c:pt>
                <c:pt idx="11995">
                  <c:v>42533.3125</c:v>
                </c:pt>
                <c:pt idx="11996">
                  <c:v>42533.333333333336</c:v>
                </c:pt>
                <c:pt idx="11997">
                  <c:v>42533.354166666664</c:v>
                </c:pt>
                <c:pt idx="11998">
                  <c:v>42533.375</c:v>
                </c:pt>
                <c:pt idx="11999">
                  <c:v>42533.395833333336</c:v>
                </c:pt>
                <c:pt idx="12000">
                  <c:v>42533.416666666664</c:v>
                </c:pt>
                <c:pt idx="12001">
                  <c:v>42533.4375</c:v>
                </c:pt>
                <c:pt idx="12002">
                  <c:v>42533.458333333336</c:v>
                </c:pt>
                <c:pt idx="12003">
                  <c:v>42533.479166666664</c:v>
                </c:pt>
                <c:pt idx="12004">
                  <c:v>42533.5</c:v>
                </c:pt>
                <c:pt idx="12005">
                  <c:v>42533.520833333336</c:v>
                </c:pt>
                <c:pt idx="12006">
                  <c:v>42533.541666666664</c:v>
                </c:pt>
                <c:pt idx="12007">
                  <c:v>42533.5625</c:v>
                </c:pt>
                <c:pt idx="12008">
                  <c:v>42533.583333333336</c:v>
                </c:pt>
                <c:pt idx="12009">
                  <c:v>42533.604166666664</c:v>
                </c:pt>
                <c:pt idx="12010">
                  <c:v>42533.625</c:v>
                </c:pt>
                <c:pt idx="12011">
                  <c:v>42533.645833333336</c:v>
                </c:pt>
                <c:pt idx="12012">
                  <c:v>42533.666666666664</c:v>
                </c:pt>
                <c:pt idx="12013">
                  <c:v>42533.6875</c:v>
                </c:pt>
                <c:pt idx="12014">
                  <c:v>42533.708333333336</c:v>
                </c:pt>
                <c:pt idx="12015">
                  <c:v>42533.729166666664</c:v>
                </c:pt>
                <c:pt idx="12016">
                  <c:v>42533.75</c:v>
                </c:pt>
                <c:pt idx="12017">
                  <c:v>42533.770833333336</c:v>
                </c:pt>
                <c:pt idx="12018">
                  <c:v>42533.791666666664</c:v>
                </c:pt>
                <c:pt idx="12019">
                  <c:v>42533.8125</c:v>
                </c:pt>
                <c:pt idx="12020">
                  <c:v>42533.833333333336</c:v>
                </c:pt>
                <c:pt idx="12021">
                  <c:v>42533.854166666664</c:v>
                </c:pt>
                <c:pt idx="12022">
                  <c:v>42533.875</c:v>
                </c:pt>
                <c:pt idx="12023">
                  <c:v>42533.895833333336</c:v>
                </c:pt>
                <c:pt idx="12024">
                  <c:v>42533.916666666664</c:v>
                </c:pt>
                <c:pt idx="12025">
                  <c:v>42533.9375</c:v>
                </c:pt>
                <c:pt idx="12026">
                  <c:v>42533.958333333336</c:v>
                </c:pt>
                <c:pt idx="12027">
                  <c:v>42533.979166666664</c:v>
                </c:pt>
                <c:pt idx="12028">
                  <c:v>42534</c:v>
                </c:pt>
                <c:pt idx="12029">
                  <c:v>42534.020833333336</c:v>
                </c:pt>
                <c:pt idx="12030">
                  <c:v>42534.041666666664</c:v>
                </c:pt>
                <c:pt idx="12031">
                  <c:v>42534.0625</c:v>
                </c:pt>
                <c:pt idx="12032">
                  <c:v>42534.083333333336</c:v>
                </c:pt>
                <c:pt idx="12033">
                  <c:v>42534.104166666664</c:v>
                </c:pt>
                <c:pt idx="12034">
                  <c:v>42534.125</c:v>
                </c:pt>
                <c:pt idx="12035">
                  <c:v>42534.145833333336</c:v>
                </c:pt>
                <c:pt idx="12036">
                  <c:v>42534.166666666664</c:v>
                </c:pt>
                <c:pt idx="12037">
                  <c:v>42534.1875</c:v>
                </c:pt>
                <c:pt idx="12038">
                  <c:v>42534.208333333336</c:v>
                </c:pt>
                <c:pt idx="12039">
                  <c:v>42534.229166666664</c:v>
                </c:pt>
                <c:pt idx="12040">
                  <c:v>42534.25</c:v>
                </c:pt>
                <c:pt idx="12041">
                  <c:v>42534.270833333336</c:v>
                </c:pt>
                <c:pt idx="12042">
                  <c:v>42534.291666666664</c:v>
                </c:pt>
                <c:pt idx="12043">
                  <c:v>42534.3125</c:v>
                </c:pt>
                <c:pt idx="12044">
                  <c:v>42534.333333333336</c:v>
                </c:pt>
                <c:pt idx="12045">
                  <c:v>42534.354166666664</c:v>
                </c:pt>
                <c:pt idx="12046">
                  <c:v>42534.375</c:v>
                </c:pt>
                <c:pt idx="12047">
                  <c:v>42534.395833333336</c:v>
                </c:pt>
                <c:pt idx="12048">
                  <c:v>42534.416666666664</c:v>
                </c:pt>
                <c:pt idx="12049">
                  <c:v>42534.4375</c:v>
                </c:pt>
                <c:pt idx="12050">
                  <c:v>42534.458333333336</c:v>
                </c:pt>
                <c:pt idx="12051">
                  <c:v>42534.479166666664</c:v>
                </c:pt>
                <c:pt idx="12052">
                  <c:v>42534.5</c:v>
                </c:pt>
                <c:pt idx="12053">
                  <c:v>42534.520833333336</c:v>
                </c:pt>
                <c:pt idx="12054">
                  <c:v>42534.541666666664</c:v>
                </c:pt>
                <c:pt idx="12055">
                  <c:v>42534.5625</c:v>
                </c:pt>
                <c:pt idx="12056">
                  <c:v>42534.583333333336</c:v>
                </c:pt>
                <c:pt idx="12057">
                  <c:v>42534.604166666664</c:v>
                </c:pt>
                <c:pt idx="12058">
                  <c:v>42534.625</c:v>
                </c:pt>
                <c:pt idx="12059">
                  <c:v>42534.645833333336</c:v>
                </c:pt>
                <c:pt idx="12060">
                  <c:v>42534.666666666664</c:v>
                </c:pt>
                <c:pt idx="12061">
                  <c:v>42534.6875</c:v>
                </c:pt>
                <c:pt idx="12062">
                  <c:v>42534.708333333336</c:v>
                </c:pt>
                <c:pt idx="12063">
                  <c:v>42534.729166666664</c:v>
                </c:pt>
                <c:pt idx="12064">
                  <c:v>42534.75</c:v>
                </c:pt>
                <c:pt idx="12065">
                  <c:v>42534.770833333336</c:v>
                </c:pt>
                <c:pt idx="12066">
                  <c:v>42534.791666666664</c:v>
                </c:pt>
                <c:pt idx="12067">
                  <c:v>42534.8125</c:v>
                </c:pt>
                <c:pt idx="12068">
                  <c:v>42534.833333333336</c:v>
                </c:pt>
                <c:pt idx="12069">
                  <c:v>42534.854166666664</c:v>
                </c:pt>
                <c:pt idx="12070">
                  <c:v>42534.875</c:v>
                </c:pt>
                <c:pt idx="12071">
                  <c:v>42534.895833333336</c:v>
                </c:pt>
                <c:pt idx="12072">
                  <c:v>42534.916666666664</c:v>
                </c:pt>
                <c:pt idx="12073">
                  <c:v>42534.9375</c:v>
                </c:pt>
                <c:pt idx="12074">
                  <c:v>42534.958333333336</c:v>
                </c:pt>
                <c:pt idx="12075">
                  <c:v>42534.979166666664</c:v>
                </c:pt>
                <c:pt idx="12076">
                  <c:v>42535</c:v>
                </c:pt>
                <c:pt idx="12077">
                  <c:v>42535.020833333336</c:v>
                </c:pt>
                <c:pt idx="12078">
                  <c:v>42535.041666666664</c:v>
                </c:pt>
                <c:pt idx="12079">
                  <c:v>42535.0625</c:v>
                </c:pt>
                <c:pt idx="12080">
                  <c:v>42535.083333333336</c:v>
                </c:pt>
                <c:pt idx="12081">
                  <c:v>42535.104166666664</c:v>
                </c:pt>
                <c:pt idx="12082">
                  <c:v>42535.125</c:v>
                </c:pt>
                <c:pt idx="12083">
                  <c:v>42535.145833333336</c:v>
                </c:pt>
                <c:pt idx="12084">
                  <c:v>42535.166666666664</c:v>
                </c:pt>
                <c:pt idx="12085">
                  <c:v>42535.1875</c:v>
                </c:pt>
                <c:pt idx="12086">
                  <c:v>42535.208333333336</c:v>
                </c:pt>
                <c:pt idx="12087">
                  <c:v>42535.229166666664</c:v>
                </c:pt>
                <c:pt idx="12088">
                  <c:v>42535.25</c:v>
                </c:pt>
                <c:pt idx="12089">
                  <c:v>42535.270833333336</c:v>
                </c:pt>
                <c:pt idx="12090">
                  <c:v>42535.291666666664</c:v>
                </c:pt>
                <c:pt idx="12091">
                  <c:v>42535.3125</c:v>
                </c:pt>
                <c:pt idx="12092">
                  <c:v>42535.333333333336</c:v>
                </c:pt>
                <c:pt idx="12093">
                  <c:v>42535.354166666664</c:v>
                </c:pt>
                <c:pt idx="12094">
                  <c:v>42535.375</c:v>
                </c:pt>
                <c:pt idx="12095">
                  <c:v>42535.395833333336</c:v>
                </c:pt>
                <c:pt idx="12096">
                  <c:v>42535.416666666664</c:v>
                </c:pt>
                <c:pt idx="12097">
                  <c:v>42535.4375</c:v>
                </c:pt>
                <c:pt idx="12098">
                  <c:v>42535.458333333336</c:v>
                </c:pt>
                <c:pt idx="12099">
                  <c:v>42535.479166666664</c:v>
                </c:pt>
                <c:pt idx="12100">
                  <c:v>42535.5</c:v>
                </c:pt>
                <c:pt idx="12101">
                  <c:v>42535.520833333336</c:v>
                </c:pt>
                <c:pt idx="12102">
                  <c:v>42535.541666666664</c:v>
                </c:pt>
                <c:pt idx="12103">
                  <c:v>42535.5625</c:v>
                </c:pt>
                <c:pt idx="12104">
                  <c:v>42535.583333333336</c:v>
                </c:pt>
                <c:pt idx="12105">
                  <c:v>42535.604166666664</c:v>
                </c:pt>
                <c:pt idx="12106">
                  <c:v>42535.625</c:v>
                </c:pt>
                <c:pt idx="12107">
                  <c:v>42535.645833333336</c:v>
                </c:pt>
                <c:pt idx="12108">
                  <c:v>42535.666666666664</c:v>
                </c:pt>
                <c:pt idx="12109">
                  <c:v>42535.6875</c:v>
                </c:pt>
                <c:pt idx="12110">
                  <c:v>42535.708333333336</c:v>
                </c:pt>
                <c:pt idx="12111">
                  <c:v>42535.729166666664</c:v>
                </c:pt>
                <c:pt idx="12112">
                  <c:v>42535.75</c:v>
                </c:pt>
                <c:pt idx="12113">
                  <c:v>42535.770833333336</c:v>
                </c:pt>
                <c:pt idx="12114">
                  <c:v>42535.791666666664</c:v>
                </c:pt>
                <c:pt idx="12115">
                  <c:v>42535.8125</c:v>
                </c:pt>
                <c:pt idx="12116">
                  <c:v>42535.833333333336</c:v>
                </c:pt>
                <c:pt idx="12117">
                  <c:v>42535.854166666664</c:v>
                </c:pt>
                <c:pt idx="12118">
                  <c:v>42535.875</c:v>
                </c:pt>
                <c:pt idx="12119">
                  <c:v>42535.895833333336</c:v>
                </c:pt>
                <c:pt idx="12120">
                  <c:v>42535.916666666664</c:v>
                </c:pt>
                <c:pt idx="12121">
                  <c:v>42535.9375</c:v>
                </c:pt>
                <c:pt idx="12122">
                  <c:v>42535.958333333336</c:v>
                </c:pt>
                <c:pt idx="12123">
                  <c:v>42535.979166666664</c:v>
                </c:pt>
                <c:pt idx="12124">
                  <c:v>42536</c:v>
                </c:pt>
                <c:pt idx="12125">
                  <c:v>42536.020833333336</c:v>
                </c:pt>
                <c:pt idx="12126">
                  <c:v>42536.041666666664</c:v>
                </c:pt>
                <c:pt idx="12127">
                  <c:v>42536.0625</c:v>
                </c:pt>
                <c:pt idx="12128">
                  <c:v>42536.083333333336</c:v>
                </c:pt>
                <c:pt idx="12129">
                  <c:v>42536.104166666664</c:v>
                </c:pt>
                <c:pt idx="12130">
                  <c:v>42536.125</c:v>
                </c:pt>
                <c:pt idx="12131">
                  <c:v>42536.145833333336</c:v>
                </c:pt>
                <c:pt idx="12132">
                  <c:v>42536.166666666664</c:v>
                </c:pt>
                <c:pt idx="12133">
                  <c:v>42536.1875</c:v>
                </c:pt>
                <c:pt idx="12134">
                  <c:v>42536.208333333336</c:v>
                </c:pt>
                <c:pt idx="12135">
                  <c:v>42536.229166666664</c:v>
                </c:pt>
                <c:pt idx="12136">
                  <c:v>42536.25</c:v>
                </c:pt>
                <c:pt idx="12137">
                  <c:v>42536.270833333336</c:v>
                </c:pt>
                <c:pt idx="12138">
                  <c:v>42536.291666666664</c:v>
                </c:pt>
                <c:pt idx="12139">
                  <c:v>42536.3125</c:v>
                </c:pt>
                <c:pt idx="12140">
                  <c:v>42536.333333333336</c:v>
                </c:pt>
                <c:pt idx="12141">
                  <c:v>42536.354166666664</c:v>
                </c:pt>
                <c:pt idx="12142">
                  <c:v>42536.375</c:v>
                </c:pt>
                <c:pt idx="12143">
                  <c:v>42536.395833333336</c:v>
                </c:pt>
                <c:pt idx="12144">
                  <c:v>42536.416666666664</c:v>
                </c:pt>
                <c:pt idx="12145">
                  <c:v>42536.4375</c:v>
                </c:pt>
                <c:pt idx="12146">
                  <c:v>42536.458333333336</c:v>
                </c:pt>
                <c:pt idx="12147">
                  <c:v>42536.479166666664</c:v>
                </c:pt>
                <c:pt idx="12148">
                  <c:v>42536.5</c:v>
                </c:pt>
                <c:pt idx="12149">
                  <c:v>42536.520833333336</c:v>
                </c:pt>
                <c:pt idx="12150">
                  <c:v>42536.541666666664</c:v>
                </c:pt>
                <c:pt idx="12151">
                  <c:v>42536.5625</c:v>
                </c:pt>
                <c:pt idx="12152">
                  <c:v>42536.583333333336</c:v>
                </c:pt>
                <c:pt idx="12153">
                  <c:v>42536.604166666664</c:v>
                </c:pt>
                <c:pt idx="12154">
                  <c:v>42536.625</c:v>
                </c:pt>
                <c:pt idx="12155">
                  <c:v>42536.645833333336</c:v>
                </c:pt>
                <c:pt idx="12156">
                  <c:v>42536.666666666664</c:v>
                </c:pt>
                <c:pt idx="12157">
                  <c:v>42536.6875</c:v>
                </c:pt>
                <c:pt idx="12158">
                  <c:v>42536.708333333336</c:v>
                </c:pt>
                <c:pt idx="12159">
                  <c:v>42536.729166666664</c:v>
                </c:pt>
                <c:pt idx="12160">
                  <c:v>42536.75</c:v>
                </c:pt>
                <c:pt idx="12161">
                  <c:v>42536.770833333336</c:v>
                </c:pt>
                <c:pt idx="12162">
                  <c:v>42536.791666666664</c:v>
                </c:pt>
                <c:pt idx="12163">
                  <c:v>42536.8125</c:v>
                </c:pt>
                <c:pt idx="12164">
                  <c:v>42536.833333333336</c:v>
                </c:pt>
                <c:pt idx="12165">
                  <c:v>42536.854166666664</c:v>
                </c:pt>
                <c:pt idx="12166">
                  <c:v>42536.875</c:v>
                </c:pt>
                <c:pt idx="12167">
                  <c:v>42536.895833333336</c:v>
                </c:pt>
                <c:pt idx="12168">
                  <c:v>42536.916666666664</c:v>
                </c:pt>
                <c:pt idx="12169">
                  <c:v>42536.9375</c:v>
                </c:pt>
                <c:pt idx="12170">
                  <c:v>42536.958333333336</c:v>
                </c:pt>
                <c:pt idx="12171">
                  <c:v>42536.979166666664</c:v>
                </c:pt>
                <c:pt idx="12172">
                  <c:v>42537</c:v>
                </c:pt>
                <c:pt idx="12173">
                  <c:v>42537.020833333336</c:v>
                </c:pt>
                <c:pt idx="12174">
                  <c:v>42537.041666666664</c:v>
                </c:pt>
                <c:pt idx="12175">
                  <c:v>42537.0625</c:v>
                </c:pt>
                <c:pt idx="12176">
                  <c:v>42537.083333333336</c:v>
                </c:pt>
                <c:pt idx="12177">
                  <c:v>42537.104166666664</c:v>
                </c:pt>
                <c:pt idx="12178">
                  <c:v>42537.125</c:v>
                </c:pt>
                <c:pt idx="12179">
                  <c:v>42537.145833333336</c:v>
                </c:pt>
                <c:pt idx="12180">
                  <c:v>42537.166666666664</c:v>
                </c:pt>
                <c:pt idx="12181">
                  <c:v>42537.1875</c:v>
                </c:pt>
                <c:pt idx="12182">
                  <c:v>42537.208333333336</c:v>
                </c:pt>
                <c:pt idx="12183">
                  <c:v>42537.229166666664</c:v>
                </c:pt>
                <c:pt idx="12184">
                  <c:v>42537.25</c:v>
                </c:pt>
                <c:pt idx="12185">
                  <c:v>42537.270833333336</c:v>
                </c:pt>
                <c:pt idx="12186">
                  <c:v>42537.291666666664</c:v>
                </c:pt>
                <c:pt idx="12187">
                  <c:v>42537.3125</c:v>
                </c:pt>
                <c:pt idx="12188">
                  <c:v>42537.333333333336</c:v>
                </c:pt>
                <c:pt idx="12189">
                  <c:v>42537.354166666664</c:v>
                </c:pt>
                <c:pt idx="12190">
                  <c:v>42537.375</c:v>
                </c:pt>
                <c:pt idx="12191">
                  <c:v>42537.395833333336</c:v>
                </c:pt>
                <c:pt idx="12192">
                  <c:v>42537.416666666664</c:v>
                </c:pt>
                <c:pt idx="12193">
                  <c:v>42537.4375</c:v>
                </c:pt>
                <c:pt idx="12194">
                  <c:v>42537.458333333336</c:v>
                </c:pt>
                <c:pt idx="12195">
                  <c:v>42537.479166666664</c:v>
                </c:pt>
                <c:pt idx="12196">
                  <c:v>42537.5</c:v>
                </c:pt>
                <c:pt idx="12197">
                  <c:v>42537.520833333336</c:v>
                </c:pt>
                <c:pt idx="12198">
                  <c:v>42537.541666666664</c:v>
                </c:pt>
                <c:pt idx="12199">
                  <c:v>42537.5625</c:v>
                </c:pt>
                <c:pt idx="12200">
                  <c:v>42537.583333333336</c:v>
                </c:pt>
                <c:pt idx="12201">
                  <c:v>42537.604166666664</c:v>
                </c:pt>
                <c:pt idx="12202">
                  <c:v>42537.625</c:v>
                </c:pt>
                <c:pt idx="12203">
                  <c:v>42537.645833333336</c:v>
                </c:pt>
                <c:pt idx="12204">
                  <c:v>42537.666666666664</c:v>
                </c:pt>
                <c:pt idx="12205">
                  <c:v>42537.6875</c:v>
                </c:pt>
                <c:pt idx="12206">
                  <c:v>42537.708333333336</c:v>
                </c:pt>
                <c:pt idx="12207">
                  <c:v>42537.729166666664</c:v>
                </c:pt>
                <c:pt idx="12208">
                  <c:v>42537.75</c:v>
                </c:pt>
                <c:pt idx="12209">
                  <c:v>42537.770833333336</c:v>
                </c:pt>
                <c:pt idx="12210">
                  <c:v>42537.791666666664</c:v>
                </c:pt>
                <c:pt idx="12211">
                  <c:v>42537.8125</c:v>
                </c:pt>
                <c:pt idx="12212">
                  <c:v>42537.833333333336</c:v>
                </c:pt>
                <c:pt idx="12213">
                  <c:v>42537.854166666664</c:v>
                </c:pt>
                <c:pt idx="12214">
                  <c:v>42537.875</c:v>
                </c:pt>
                <c:pt idx="12215">
                  <c:v>42537.895833333336</c:v>
                </c:pt>
                <c:pt idx="12216">
                  <c:v>42537.916666666664</c:v>
                </c:pt>
                <c:pt idx="12217">
                  <c:v>42537.9375</c:v>
                </c:pt>
                <c:pt idx="12218">
                  <c:v>42537.958333333336</c:v>
                </c:pt>
                <c:pt idx="12219">
                  <c:v>42537.979166666664</c:v>
                </c:pt>
                <c:pt idx="12220">
                  <c:v>42538</c:v>
                </c:pt>
                <c:pt idx="12221">
                  <c:v>42538.020833333336</c:v>
                </c:pt>
                <c:pt idx="12222">
                  <c:v>42538.041666666664</c:v>
                </c:pt>
                <c:pt idx="12223">
                  <c:v>42538.0625</c:v>
                </c:pt>
                <c:pt idx="12224">
                  <c:v>42538.083333333336</c:v>
                </c:pt>
                <c:pt idx="12225">
                  <c:v>42538.104166666664</c:v>
                </c:pt>
                <c:pt idx="12226">
                  <c:v>42538.125</c:v>
                </c:pt>
                <c:pt idx="12227">
                  <c:v>42538.145833333336</c:v>
                </c:pt>
                <c:pt idx="12228">
                  <c:v>42538.166666666664</c:v>
                </c:pt>
                <c:pt idx="12229">
                  <c:v>42538.1875</c:v>
                </c:pt>
                <c:pt idx="12230">
                  <c:v>42538.208333333336</c:v>
                </c:pt>
                <c:pt idx="12231">
                  <c:v>42538.229166666664</c:v>
                </c:pt>
                <c:pt idx="12232">
                  <c:v>42538.25</c:v>
                </c:pt>
                <c:pt idx="12233">
                  <c:v>42538.270833333336</c:v>
                </c:pt>
                <c:pt idx="12234">
                  <c:v>42538.291666666664</c:v>
                </c:pt>
                <c:pt idx="12235">
                  <c:v>42538.3125</c:v>
                </c:pt>
                <c:pt idx="12236">
                  <c:v>42538.333333333336</c:v>
                </c:pt>
                <c:pt idx="12237">
                  <c:v>42538.354166666664</c:v>
                </c:pt>
                <c:pt idx="12238">
                  <c:v>42538.375</c:v>
                </c:pt>
                <c:pt idx="12239">
                  <c:v>42538.395833333336</c:v>
                </c:pt>
                <c:pt idx="12240">
                  <c:v>42538.416666666664</c:v>
                </c:pt>
                <c:pt idx="12241">
                  <c:v>42538.4375</c:v>
                </c:pt>
                <c:pt idx="12242">
                  <c:v>42538.458333333336</c:v>
                </c:pt>
                <c:pt idx="12243">
                  <c:v>42538.479166666664</c:v>
                </c:pt>
                <c:pt idx="12244">
                  <c:v>42538.5</c:v>
                </c:pt>
                <c:pt idx="12245">
                  <c:v>42538.520833333336</c:v>
                </c:pt>
                <c:pt idx="12246">
                  <c:v>42538.541666666664</c:v>
                </c:pt>
                <c:pt idx="12247">
                  <c:v>42538.5625</c:v>
                </c:pt>
                <c:pt idx="12248">
                  <c:v>42538.583333333336</c:v>
                </c:pt>
                <c:pt idx="12249">
                  <c:v>42538.604166666664</c:v>
                </c:pt>
                <c:pt idx="12250">
                  <c:v>42538.625</c:v>
                </c:pt>
                <c:pt idx="12251">
                  <c:v>42538.645833333336</c:v>
                </c:pt>
                <c:pt idx="12252">
                  <c:v>42538.666666666664</c:v>
                </c:pt>
                <c:pt idx="12253">
                  <c:v>42538.6875</c:v>
                </c:pt>
                <c:pt idx="12254">
                  <c:v>42538.708333333336</c:v>
                </c:pt>
                <c:pt idx="12255">
                  <c:v>42538.729166666664</c:v>
                </c:pt>
                <c:pt idx="12256">
                  <c:v>42538.75</c:v>
                </c:pt>
                <c:pt idx="12257">
                  <c:v>42538.770833333336</c:v>
                </c:pt>
                <c:pt idx="12258">
                  <c:v>42538.791666666664</c:v>
                </c:pt>
                <c:pt idx="12259">
                  <c:v>42538.8125</c:v>
                </c:pt>
                <c:pt idx="12260">
                  <c:v>42538.833333333336</c:v>
                </c:pt>
                <c:pt idx="12261">
                  <c:v>42538.854166666664</c:v>
                </c:pt>
                <c:pt idx="12262">
                  <c:v>42538.875</c:v>
                </c:pt>
                <c:pt idx="12263">
                  <c:v>42538.895833333336</c:v>
                </c:pt>
                <c:pt idx="12264">
                  <c:v>42538.916666666664</c:v>
                </c:pt>
                <c:pt idx="12265">
                  <c:v>42538.9375</c:v>
                </c:pt>
                <c:pt idx="12266">
                  <c:v>42538.958333333336</c:v>
                </c:pt>
                <c:pt idx="12267">
                  <c:v>42538.979166666664</c:v>
                </c:pt>
                <c:pt idx="12268">
                  <c:v>42539</c:v>
                </c:pt>
                <c:pt idx="12269">
                  <c:v>42539.020833333336</c:v>
                </c:pt>
                <c:pt idx="12270">
                  <c:v>42539.041666666664</c:v>
                </c:pt>
                <c:pt idx="12271">
                  <c:v>42539.0625</c:v>
                </c:pt>
                <c:pt idx="12272">
                  <c:v>42539.083333333336</c:v>
                </c:pt>
                <c:pt idx="12273">
                  <c:v>42539.104166666664</c:v>
                </c:pt>
                <c:pt idx="12274">
                  <c:v>42539.125</c:v>
                </c:pt>
                <c:pt idx="12275">
                  <c:v>42539.145833333336</c:v>
                </c:pt>
                <c:pt idx="12276">
                  <c:v>42539.166666666664</c:v>
                </c:pt>
                <c:pt idx="12277">
                  <c:v>42539.1875</c:v>
                </c:pt>
                <c:pt idx="12278">
                  <c:v>42539.208333333336</c:v>
                </c:pt>
                <c:pt idx="12279">
                  <c:v>42539.229166666664</c:v>
                </c:pt>
                <c:pt idx="12280">
                  <c:v>42539.25</c:v>
                </c:pt>
                <c:pt idx="12281">
                  <c:v>42539.270833333336</c:v>
                </c:pt>
                <c:pt idx="12282">
                  <c:v>42539.291666666664</c:v>
                </c:pt>
                <c:pt idx="12283">
                  <c:v>42539.3125</c:v>
                </c:pt>
                <c:pt idx="12284">
                  <c:v>42539.333333333336</c:v>
                </c:pt>
                <c:pt idx="12285">
                  <c:v>42539.354166666664</c:v>
                </c:pt>
                <c:pt idx="12286">
                  <c:v>42539.375</c:v>
                </c:pt>
                <c:pt idx="12287">
                  <c:v>42539.395833333336</c:v>
                </c:pt>
                <c:pt idx="12288">
                  <c:v>42539.416666666664</c:v>
                </c:pt>
                <c:pt idx="12289">
                  <c:v>42539.4375</c:v>
                </c:pt>
                <c:pt idx="12290">
                  <c:v>42539.458333333336</c:v>
                </c:pt>
                <c:pt idx="12291">
                  <c:v>42539.479166666664</c:v>
                </c:pt>
                <c:pt idx="12292">
                  <c:v>42539.5</c:v>
                </c:pt>
                <c:pt idx="12293">
                  <c:v>42539.520833333336</c:v>
                </c:pt>
                <c:pt idx="12294">
                  <c:v>42539.541666666664</c:v>
                </c:pt>
                <c:pt idx="12295">
                  <c:v>42539.5625</c:v>
                </c:pt>
                <c:pt idx="12296">
                  <c:v>42539.583333333336</c:v>
                </c:pt>
                <c:pt idx="12297">
                  <c:v>42539.604166666664</c:v>
                </c:pt>
                <c:pt idx="12298">
                  <c:v>42539.625</c:v>
                </c:pt>
                <c:pt idx="12299">
                  <c:v>42539.645833333336</c:v>
                </c:pt>
                <c:pt idx="12300">
                  <c:v>42539.666666666664</c:v>
                </c:pt>
                <c:pt idx="12301">
                  <c:v>42539.6875</c:v>
                </c:pt>
                <c:pt idx="12302">
                  <c:v>42539.708333333336</c:v>
                </c:pt>
                <c:pt idx="12303">
                  <c:v>42539.729166666664</c:v>
                </c:pt>
                <c:pt idx="12304">
                  <c:v>42539.75</c:v>
                </c:pt>
                <c:pt idx="12305">
                  <c:v>42539.770833333336</c:v>
                </c:pt>
                <c:pt idx="12306">
                  <c:v>42539.791666666664</c:v>
                </c:pt>
                <c:pt idx="12307">
                  <c:v>42539.8125</c:v>
                </c:pt>
                <c:pt idx="12308">
                  <c:v>42539.833333333336</c:v>
                </c:pt>
                <c:pt idx="12309">
                  <c:v>42539.854166666664</c:v>
                </c:pt>
                <c:pt idx="12310">
                  <c:v>42539.875</c:v>
                </c:pt>
                <c:pt idx="12311">
                  <c:v>42539.895833333336</c:v>
                </c:pt>
                <c:pt idx="12312">
                  <c:v>42539.916666666664</c:v>
                </c:pt>
                <c:pt idx="12313">
                  <c:v>42539.9375</c:v>
                </c:pt>
                <c:pt idx="12314">
                  <c:v>42539.958333333336</c:v>
                </c:pt>
                <c:pt idx="12315">
                  <c:v>42539.979166666664</c:v>
                </c:pt>
                <c:pt idx="12316">
                  <c:v>42540</c:v>
                </c:pt>
                <c:pt idx="12317">
                  <c:v>42540.020833333336</c:v>
                </c:pt>
                <c:pt idx="12318">
                  <c:v>42540.041666666664</c:v>
                </c:pt>
                <c:pt idx="12319">
                  <c:v>42540.0625</c:v>
                </c:pt>
                <c:pt idx="12320">
                  <c:v>42540.083333333336</c:v>
                </c:pt>
                <c:pt idx="12321">
                  <c:v>42540.104166666664</c:v>
                </c:pt>
                <c:pt idx="12322">
                  <c:v>42540.125</c:v>
                </c:pt>
                <c:pt idx="12323">
                  <c:v>42540.145833333336</c:v>
                </c:pt>
                <c:pt idx="12324">
                  <c:v>42540.166666666664</c:v>
                </c:pt>
                <c:pt idx="12325">
                  <c:v>42540.1875</c:v>
                </c:pt>
                <c:pt idx="12326">
                  <c:v>42540.208333333336</c:v>
                </c:pt>
                <c:pt idx="12327">
                  <c:v>42540.229166666664</c:v>
                </c:pt>
                <c:pt idx="12328">
                  <c:v>42540.25</c:v>
                </c:pt>
                <c:pt idx="12329">
                  <c:v>42540.270833333336</c:v>
                </c:pt>
                <c:pt idx="12330">
                  <c:v>42540.291666666664</c:v>
                </c:pt>
                <c:pt idx="12331">
                  <c:v>42540.3125</c:v>
                </c:pt>
                <c:pt idx="12332">
                  <c:v>42540.333333333336</c:v>
                </c:pt>
                <c:pt idx="12333">
                  <c:v>42540.354166666664</c:v>
                </c:pt>
                <c:pt idx="12334">
                  <c:v>42540.375</c:v>
                </c:pt>
                <c:pt idx="12335">
                  <c:v>42540.395833333336</c:v>
                </c:pt>
                <c:pt idx="12336">
                  <c:v>42540.416666666664</c:v>
                </c:pt>
                <c:pt idx="12337">
                  <c:v>42540.4375</c:v>
                </c:pt>
                <c:pt idx="12338">
                  <c:v>42540.458333333336</c:v>
                </c:pt>
                <c:pt idx="12339">
                  <c:v>42540.479166666664</c:v>
                </c:pt>
                <c:pt idx="12340">
                  <c:v>42540.5</c:v>
                </c:pt>
                <c:pt idx="12341">
                  <c:v>42540.520833333336</c:v>
                </c:pt>
                <c:pt idx="12342">
                  <c:v>42540.541666666664</c:v>
                </c:pt>
                <c:pt idx="12343">
                  <c:v>42540.5625</c:v>
                </c:pt>
                <c:pt idx="12344">
                  <c:v>42540.583333333336</c:v>
                </c:pt>
                <c:pt idx="12345">
                  <c:v>42540.604166666664</c:v>
                </c:pt>
                <c:pt idx="12346">
                  <c:v>42540.625</c:v>
                </c:pt>
                <c:pt idx="12347">
                  <c:v>42540.645833333336</c:v>
                </c:pt>
                <c:pt idx="12348">
                  <c:v>42540.666666666664</c:v>
                </c:pt>
                <c:pt idx="12349">
                  <c:v>42540.6875</c:v>
                </c:pt>
                <c:pt idx="12350">
                  <c:v>42540.708333333336</c:v>
                </c:pt>
                <c:pt idx="12351">
                  <c:v>42540.729166666664</c:v>
                </c:pt>
                <c:pt idx="12352">
                  <c:v>42540.75</c:v>
                </c:pt>
                <c:pt idx="12353">
                  <c:v>42540.770833333336</c:v>
                </c:pt>
                <c:pt idx="12354">
                  <c:v>42540.791666666664</c:v>
                </c:pt>
                <c:pt idx="12355">
                  <c:v>42540.8125</c:v>
                </c:pt>
                <c:pt idx="12356">
                  <c:v>42540.833333333336</c:v>
                </c:pt>
                <c:pt idx="12357">
                  <c:v>42540.854166666664</c:v>
                </c:pt>
                <c:pt idx="12358">
                  <c:v>42540.875</c:v>
                </c:pt>
                <c:pt idx="12359">
                  <c:v>42540.895833333336</c:v>
                </c:pt>
                <c:pt idx="12360">
                  <c:v>42540.916666666664</c:v>
                </c:pt>
                <c:pt idx="12361">
                  <c:v>42540.9375</c:v>
                </c:pt>
                <c:pt idx="12362">
                  <c:v>42540.958333333336</c:v>
                </c:pt>
                <c:pt idx="12363">
                  <c:v>42540.979166666664</c:v>
                </c:pt>
                <c:pt idx="12364">
                  <c:v>42541</c:v>
                </c:pt>
                <c:pt idx="12365">
                  <c:v>42541.020833333336</c:v>
                </c:pt>
                <c:pt idx="12366">
                  <c:v>42541.041666666664</c:v>
                </c:pt>
                <c:pt idx="12367">
                  <c:v>42541.0625</c:v>
                </c:pt>
                <c:pt idx="12368">
                  <c:v>42541.083333333336</c:v>
                </c:pt>
                <c:pt idx="12369">
                  <c:v>42541.104166666664</c:v>
                </c:pt>
                <c:pt idx="12370">
                  <c:v>42541.125</c:v>
                </c:pt>
                <c:pt idx="12371">
                  <c:v>42541.145833333336</c:v>
                </c:pt>
                <c:pt idx="12372">
                  <c:v>42541.166666666664</c:v>
                </c:pt>
                <c:pt idx="12373">
                  <c:v>42541.1875</c:v>
                </c:pt>
                <c:pt idx="12374">
                  <c:v>42541.208333333336</c:v>
                </c:pt>
                <c:pt idx="12375">
                  <c:v>42541.229166666664</c:v>
                </c:pt>
                <c:pt idx="12376">
                  <c:v>42541.25</c:v>
                </c:pt>
                <c:pt idx="12377">
                  <c:v>42541.270833333336</c:v>
                </c:pt>
                <c:pt idx="12378">
                  <c:v>42541.291666666664</c:v>
                </c:pt>
                <c:pt idx="12379">
                  <c:v>42541.3125</c:v>
                </c:pt>
                <c:pt idx="12380">
                  <c:v>42541.333333333336</c:v>
                </c:pt>
                <c:pt idx="12381">
                  <c:v>42541.354166666664</c:v>
                </c:pt>
                <c:pt idx="12382">
                  <c:v>42541.375</c:v>
                </c:pt>
                <c:pt idx="12383">
                  <c:v>42541.395833333336</c:v>
                </c:pt>
                <c:pt idx="12384">
                  <c:v>42541.416666666664</c:v>
                </c:pt>
                <c:pt idx="12385">
                  <c:v>42541.4375</c:v>
                </c:pt>
                <c:pt idx="12386">
                  <c:v>42541.458333333336</c:v>
                </c:pt>
                <c:pt idx="12387">
                  <c:v>42541.479166666664</c:v>
                </c:pt>
                <c:pt idx="12388">
                  <c:v>42541.5</c:v>
                </c:pt>
                <c:pt idx="12389">
                  <c:v>42541.520833333336</c:v>
                </c:pt>
                <c:pt idx="12390">
                  <c:v>42541.541666666664</c:v>
                </c:pt>
                <c:pt idx="12391">
                  <c:v>42541.5625</c:v>
                </c:pt>
                <c:pt idx="12392">
                  <c:v>42541.583333333336</c:v>
                </c:pt>
                <c:pt idx="12393">
                  <c:v>42541.604166666664</c:v>
                </c:pt>
                <c:pt idx="12394">
                  <c:v>42541.625</c:v>
                </c:pt>
                <c:pt idx="12395">
                  <c:v>42541.645833333336</c:v>
                </c:pt>
                <c:pt idx="12396">
                  <c:v>42541.666666666664</c:v>
                </c:pt>
                <c:pt idx="12397">
                  <c:v>42541.6875</c:v>
                </c:pt>
                <c:pt idx="12398">
                  <c:v>42541.708333333336</c:v>
                </c:pt>
                <c:pt idx="12399">
                  <c:v>42541.729166666664</c:v>
                </c:pt>
                <c:pt idx="12400">
                  <c:v>42541.75</c:v>
                </c:pt>
                <c:pt idx="12401">
                  <c:v>42541.770833333336</c:v>
                </c:pt>
                <c:pt idx="12402">
                  <c:v>42541.791666666664</c:v>
                </c:pt>
                <c:pt idx="12403">
                  <c:v>42541.8125</c:v>
                </c:pt>
                <c:pt idx="12404">
                  <c:v>42541.833333333336</c:v>
                </c:pt>
                <c:pt idx="12405">
                  <c:v>42541.854166666664</c:v>
                </c:pt>
                <c:pt idx="12406">
                  <c:v>42541.875</c:v>
                </c:pt>
                <c:pt idx="12407">
                  <c:v>42541.895833333336</c:v>
                </c:pt>
                <c:pt idx="12408">
                  <c:v>42541.916666666664</c:v>
                </c:pt>
                <c:pt idx="12409">
                  <c:v>42541.9375</c:v>
                </c:pt>
                <c:pt idx="12410">
                  <c:v>42541.958333333336</c:v>
                </c:pt>
                <c:pt idx="12411">
                  <c:v>42541.979166666664</c:v>
                </c:pt>
                <c:pt idx="12412">
                  <c:v>42542</c:v>
                </c:pt>
                <c:pt idx="12413">
                  <c:v>42542.020833333336</c:v>
                </c:pt>
                <c:pt idx="12414">
                  <c:v>42542.041666666664</c:v>
                </c:pt>
                <c:pt idx="12415">
                  <c:v>42542.0625</c:v>
                </c:pt>
                <c:pt idx="12416">
                  <c:v>42542.083333333336</c:v>
                </c:pt>
                <c:pt idx="12417">
                  <c:v>42542.104166666664</c:v>
                </c:pt>
                <c:pt idx="12418">
                  <c:v>42542.125</c:v>
                </c:pt>
                <c:pt idx="12419">
                  <c:v>42542.145833333336</c:v>
                </c:pt>
                <c:pt idx="12420">
                  <c:v>42542.166666666664</c:v>
                </c:pt>
                <c:pt idx="12421">
                  <c:v>42542.1875</c:v>
                </c:pt>
                <c:pt idx="12422">
                  <c:v>42542.208333333336</c:v>
                </c:pt>
                <c:pt idx="12423">
                  <c:v>42542.229166666664</c:v>
                </c:pt>
                <c:pt idx="12424">
                  <c:v>42542.25</c:v>
                </c:pt>
                <c:pt idx="12425">
                  <c:v>42542.270833333336</c:v>
                </c:pt>
                <c:pt idx="12426">
                  <c:v>42542.291666666664</c:v>
                </c:pt>
                <c:pt idx="12427">
                  <c:v>42542.3125</c:v>
                </c:pt>
                <c:pt idx="12428">
                  <c:v>42542.333333333336</c:v>
                </c:pt>
                <c:pt idx="12429">
                  <c:v>42542.354166666664</c:v>
                </c:pt>
                <c:pt idx="12430">
                  <c:v>42542.375</c:v>
                </c:pt>
                <c:pt idx="12431">
                  <c:v>42542.395833333336</c:v>
                </c:pt>
                <c:pt idx="12432">
                  <c:v>42542.416666666664</c:v>
                </c:pt>
                <c:pt idx="12433">
                  <c:v>42542.4375</c:v>
                </c:pt>
                <c:pt idx="12434">
                  <c:v>42542.458333333336</c:v>
                </c:pt>
                <c:pt idx="12435">
                  <c:v>42542.479166666664</c:v>
                </c:pt>
                <c:pt idx="12436">
                  <c:v>42542.5</c:v>
                </c:pt>
                <c:pt idx="12437">
                  <c:v>42542.520833333336</c:v>
                </c:pt>
                <c:pt idx="12438">
                  <c:v>42542.541666666664</c:v>
                </c:pt>
                <c:pt idx="12439">
                  <c:v>42542.5625</c:v>
                </c:pt>
                <c:pt idx="12440">
                  <c:v>42542.583333333336</c:v>
                </c:pt>
                <c:pt idx="12441">
                  <c:v>42542.604166666664</c:v>
                </c:pt>
                <c:pt idx="12442">
                  <c:v>42542.625</c:v>
                </c:pt>
                <c:pt idx="12443">
                  <c:v>42542.645833333336</c:v>
                </c:pt>
                <c:pt idx="12444">
                  <c:v>42542.666666666664</c:v>
                </c:pt>
                <c:pt idx="12445">
                  <c:v>42542.6875</c:v>
                </c:pt>
                <c:pt idx="12446">
                  <c:v>42542.708333333336</c:v>
                </c:pt>
                <c:pt idx="12447">
                  <c:v>42542.729166666664</c:v>
                </c:pt>
                <c:pt idx="12448">
                  <c:v>42542.75</c:v>
                </c:pt>
                <c:pt idx="12449">
                  <c:v>42542.770833333336</c:v>
                </c:pt>
                <c:pt idx="12450">
                  <c:v>42542.791666666664</c:v>
                </c:pt>
                <c:pt idx="12451">
                  <c:v>42542.8125</c:v>
                </c:pt>
                <c:pt idx="12452">
                  <c:v>42542.833333333336</c:v>
                </c:pt>
                <c:pt idx="12453">
                  <c:v>42542.854166666664</c:v>
                </c:pt>
                <c:pt idx="12454">
                  <c:v>42542.875</c:v>
                </c:pt>
                <c:pt idx="12455">
                  <c:v>42542.895833333336</c:v>
                </c:pt>
                <c:pt idx="12456">
                  <c:v>42542.916666666664</c:v>
                </c:pt>
                <c:pt idx="12457">
                  <c:v>42542.9375</c:v>
                </c:pt>
                <c:pt idx="12458">
                  <c:v>42542.958333333336</c:v>
                </c:pt>
                <c:pt idx="12459">
                  <c:v>42542.979166666664</c:v>
                </c:pt>
                <c:pt idx="12460">
                  <c:v>42543</c:v>
                </c:pt>
                <c:pt idx="12461">
                  <c:v>42543.020833333336</c:v>
                </c:pt>
                <c:pt idx="12462">
                  <c:v>42543.041666666664</c:v>
                </c:pt>
                <c:pt idx="12463">
                  <c:v>42543.0625</c:v>
                </c:pt>
                <c:pt idx="12464">
                  <c:v>42543.083333333336</c:v>
                </c:pt>
                <c:pt idx="12465">
                  <c:v>42543.104166666664</c:v>
                </c:pt>
                <c:pt idx="12466">
                  <c:v>42543.125</c:v>
                </c:pt>
                <c:pt idx="12467">
                  <c:v>42543.145833333336</c:v>
                </c:pt>
                <c:pt idx="12468">
                  <c:v>42543.166666666664</c:v>
                </c:pt>
                <c:pt idx="12469">
                  <c:v>42543.1875</c:v>
                </c:pt>
                <c:pt idx="12470">
                  <c:v>42543.208333333336</c:v>
                </c:pt>
                <c:pt idx="12471">
                  <c:v>42543.229166666664</c:v>
                </c:pt>
                <c:pt idx="12472">
                  <c:v>42543.25</c:v>
                </c:pt>
                <c:pt idx="12473">
                  <c:v>42543.270833333336</c:v>
                </c:pt>
                <c:pt idx="12474">
                  <c:v>42543.291666666664</c:v>
                </c:pt>
                <c:pt idx="12475">
                  <c:v>42543.3125</c:v>
                </c:pt>
                <c:pt idx="12476">
                  <c:v>42543.333333333336</c:v>
                </c:pt>
                <c:pt idx="12477">
                  <c:v>42543.354166666664</c:v>
                </c:pt>
                <c:pt idx="12478">
                  <c:v>42543.375</c:v>
                </c:pt>
                <c:pt idx="12479">
                  <c:v>42543.395833333336</c:v>
                </c:pt>
                <c:pt idx="12480">
                  <c:v>42543.416666666664</c:v>
                </c:pt>
                <c:pt idx="12481">
                  <c:v>42543.4375</c:v>
                </c:pt>
                <c:pt idx="12482">
                  <c:v>42543.458333333336</c:v>
                </c:pt>
                <c:pt idx="12483">
                  <c:v>42543.479166666664</c:v>
                </c:pt>
                <c:pt idx="12484">
                  <c:v>42543.5</c:v>
                </c:pt>
                <c:pt idx="12485">
                  <c:v>42543.520833333336</c:v>
                </c:pt>
                <c:pt idx="12486">
                  <c:v>42543.541666666664</c:v>
                </c:pt>
                <c:pt idx="12487">
                  <c:v>42543.5625</c:v>
                </c:pt>
                <c:pt idx="12488">
                  <c:v>42543.583333333336</c:v>
                </c:pt>
                <c:pt idx="12489">
                  <c:v>42543.604166666664</c:v>
                </c:pt>
                <c:pt idx="12490">
                  <c:v>42543.625</c:v>
                </c:pt>
                <c:pt idx="12491">
                  <c:v>42543.645833333336</c:v>
                </c:pt>
                <c:pt idx="12492">
                  <c:v>42543.666666666664</c:v>
                </c:pt>
                <c:pt idx="12493">
                  <c:v>42543.6875</c:v>
                </c:pt>
                <c:pt idx="12494">
                  <c:v>42543.708333333336</c:v>
                </c:pt>
                <c:pt idx="12495">
                  <c:v>42543.729166666664</c:v>
                </c:pt>
                <c:pt idx="12496">
                  <c:v>42543.75</c:v>
                </c:pt>
                <c:pt idx="12497">
                  <c:v>42543.770833333336</c:v>
                </c:pt>
                <c:pt idx="12498">
                  <c:v>42543.791666666664</c:v>
                </c:pt>
                <c:pt idx="12499">
                  <c:v>42543.8125</c:v>
                </c:pt>
                <c:pt idx="12500">
                  <c:v>42543.833333333336</c:v>
                </c:pt>
                <c:pt idx="12501">
                  <c:v>42543.854166666664</c:v>
                </c:pt>
                <c:pt idx="12502">
                  <c:v>42543.875</c:v>
                </c:pt>
                <c:pt idx="12503">
                  <c:v>42543.895833333336</c:v>
                </c:pt>
                <c:pt idx="12504">
                  <c:v>42543.916666666664</c:v>
                </c:pt>
                <c:pt idx="12505">
                  <c:v>42543.9375</c:v>
                </c:pt>
                <c:pt idx="12506">
                  <c:v>42543.958333333336</c:v>
                </c:pt>
                <c:pt idx="12507">
                  <c:v>42543.979166666664</c:v>
                </c:pt>
                <c:pt idx="12508">
                  <c:v>42544</c:v>
                </c:pt>
                <c:pt idx="12509">
                  <c:v>42544.020833333336</c:v>
                </c:pt>
                <c:pt idx="12510">
                  <c:v>42544.041666666664</c:v>
                </c:pt>
                <c:pt idx="12511">
                  <c:v>42544.0625</c:v>
                </c:pt>
                <c:pt idx="12512">
                  <c:v>42544.083333333336</c:v>
                </c:pt>
                <c:pt idx="12513">
                  <c:v>42544.104166666664</c:v>
                </c:pt>
                <c:pt idx="12514">
                  <c:v>42544.125</c:v>
                </c:pt>
                <c:pt idx="12515">
                  <c:v>42544.145833333336</c:v>
                </c:pt>
                <c:pt idx="12516">
                  <c:v>42544.166666666664</c:v>
                </c:pt>
                <c:pt idx="12517">
                  <c:v>42544.1875</c:v>
                </c:pt>
                <c:pt idx="12518">
                  <c:v>42544.208333333336</c:v>
                </c:pt>
                <c:pt idx="12519">
                  <c:v>42544.229166666664</c:v>
                </c:pt>
                <c:pt idx="12520">
                  <c:v>42544.25</c:v>
                </c:pt>
                <c:pt idx="12521">
                  <c:v>42544.270833333336</c:v>
                </c:pt>
                <c:pt idx="12522">
                  <c:v>42544.291666666664</c:v>
                </c:pt>
                <c:pt idx="12523">
                  <c:v>42544.3125</c:v>
                </c:pt>
                <c:pt idx="12524">
                  <c:v>42544.333333333336</c:v>
                </c:pt>
                <c:pt idx="12525">
                  <c:v>42544.354166666664</c:v>
                </c:pt>
                <c:pt idx="12526">
                  <c:v>42544.375</c:v>
                </c:pt>
                <c:pt idx="12527">
                  <c:v>42544.395833333336</c:v>
                </c:pt>
                <c:pt idx="12528">
                  <c:v>42544.416666666664</c:v>
                </c:pt>
                <c:pt idx="12529">
                  <c:v>42544.4375</c:v>
                </c:pt>
                <c:pt idx="12530">
                  <c:v>42544.458333333336</c:v>
                </c:pt>
                <c:pt idx="12531">
                  <c:v>42544.479166666664</c:v>
                </c:pt>
                <c:pt idx="12532">
                  <c:v>42544.5</c:v>
                </c:pt>
                <c:pt idx="12533">
                  <c:v>42544.520833333336</c:v>
                </c:pt>
                <c:pt idx="12534">
                  <c:v>42544.541666666664</c:v>
                </c:pt>
                <c:pt idx="12535">
                  <c:v>42544.5625</c:v>
                </c:pt>
                <c:pt idx="12536">
                  <c:v>42544.583333333336</c:v>
                </c:pt>
                <c:pt idx="12537">
                  <c:v>42544.604166666664</c:v>
                </c:pt>
                <c:pt idx="12538">
                  <c:v>42544.625</c:v>
                </c:pt>
                <c:pt idx="12539">
                  <c:v>42544.645833333336</c:v>
                </c:pt>
                <c:pt idx="12540">
                  <c:v>42544.666666666664</c:v>
                </c:pt>
                <c:pt idx="12541">
                  <c:v>42544.6875</c:v>
                </c:pt>
                <c:pt idx="12542">
                  <c:v>42544.708333333336</c:v>
                </c:pt>
                <c:pt idx="12543">
                  <c:v>42544.729166666664</c:v>
                </c:pt>
                <c:pt idx="12544">
                  <c:v>42544.75</c:v>
                </c:pt>
                <c:pt idx="12545">
                  <c:v>42544.770833333336</c:v>
                </c:pt>
                <c:pt idx="12546">
                  <c:v>42544.791666666664</c:v>
                </c:pt>
                <c:pt idx="12547">
                  <c:v>42544.8125</c:v>
                </c:pt>
                <c:pt idx="12548">
                  <c:v>42544.833333333336</c:v>
                </c:pt>
                <c:pt idx="12549">
                  <c:v>42544.854166666664</c:v>
                </c:pt>
                <c:pt idx="12550">
                  <c:v>42544.875</c:v>
                </c:pt>
                <c:pt idx="12551">
                  <c:v>42544.895833333336</c:v>
                </c:pt>
                <c:pt idx="12552">
                  <c:v>42544.916666666664</c:v>
                </c:pt>
                <c:pt idx="12553">
                  <c:v>42544.9375</c:v>
                </c:pt>
                <c:pt idx="12554">
                  <c:v>42544.958333333336</c:v>
                </c:pt>
                <c:pt idx="12555">
                  <c:v>42544.979166666664</c:v>
                </c:pt>
                <c:pt idx="12556">
                  <c:v>42545</c:v>
                </c:pt>
                <c:pt idx="12557">
                  <c:v>42545.020833333336</c:v>
                </c:pt>
                <c:pt idx="12558">
                  <c:v>42545.041666666664</c:v>
                </c:pt>
                <c:pt idx="12559">
                  <c:v>42545.0625</c:v>
                </c:pt>
                <c:pt idx="12560">
                  <c:v>42545.083333333336</c:v>
                </c:pt>
                <c:pt idx="12561">
                  <c:v>42545.104166666664</c:v>
                </c:pt>
                <c:pt idx="12562">
                  <c:v>42545.125</c:v>
                </c:pt>
                <c:pt idx="12563">
                  <c:v>42545.145833333336</c:v>
                </c:pt>
                <c:pt idx="12564">
                  <c:v>42545.166666666664</c:v>
                </c:pt>
                <c:pt idx="12565">
                  <c:v>42545.1875</c:v>
                </c:pt>
                <c:pt idx="12566">
                  <c:v>42545.208333333336</c:v>
                </c:pt>
                <c:pt idx="12567">
                  <c:v>42545.229166666664</c:v>
                </c:pt>
                <c:pt idx="12568">
                  <c:v>42545.25</c:v>
                </c:pt>
                <c:pt idx="12569">
                  <c:v>42545.270833333336</c:v>
                </c:pt>
                <c:pt idx="12570">
                  <c:v>42545.291666666664</c:v>
                </c:pt>
                <c:pt idx="12571">
                  <c:v>42545.3125</c:v>
                </c:pt>
                <c:pt idx="12572">
                  <c:v>42545.333333333336</c:v>
                </c:pt>
                <c:pt idx="12573">
                  <c:v>42545.354166666664</c:v>
                </c:pt>
                <c:pt idx="12574">
                  <c:v>42545.375</c:v>
                </c:pt>
                <c:pt idx="12575">
                  <c:v>42545.395833333336</c:v>
                </c:pt>
                <c:pt idx="12576">
                  <c:v>42545.416666666664</c:v>
                </c:pt>
                <c:pt idx="12577">
                  <c:v>42545.4375</c:v>
                </c:pt>
                <c:pt idx="12578">
                  <c:v>42545.458333333336</c:v>
                </c:pt>
                <c:pt idx="12579">
                  <c:v>42545.479166666664</c:v>
                </c:pt>
                <c:pt idx="12580">
                  <c:v>42545.5</c:v>
                </c:pt>
                <c:pt idx="12581">
                  <c:v>42545.520833333336</c:v>
                </c:pt>
                <c:pt idx="12582">
                  <c:v>42545.541666666664</c:v>
                </c:pt>
                <c:pt idx="12583">
                  <c:v>42545.5625</c:v>
                </c:pt>
                <c:pt idx="12584">
                  <c:v>42545.583333333336</c:v>
                </c:pt>
                <c:pt idx="12585">
                  <c:v>42545.604166666664</c:v>
                </c:pt>
                <c:pt idx="12586">
                  <c:v>42545.625</c:v>
                </c:pt>
                <c:pt idx="12587">
                  <c:v>42545.645833333336</c:v>
                </c:pt>
                <c:pt idx="12588">
                  <c:v>42545.666666666664</c:v>
                </c:pt>
                <c:pt idx="12589">
                  <c:v>42545.6875</c:v>
                </c:pt>
                <c:pt idx="12590">
                  <c:v>42545.708333333336</c:v>
                </c:pt>
                <c:pt idx="12591">
                  <c:v>42545.729166666664</c:v>
                </c:pt>
                <c:pt idx="12592">
                  <c:v>42545.75</c:v>
                </c:pt>
                <c:pt idx="12593">
                  <c:v>42545.770833333336</c:v>
                </c:pt>
                <c:pt idx="12594">
                  <c:v>42545.791666666664</c:v>
                </c:pt>
                <c:pt idx="12595">
                  <c:v>42545.8125</c:v>
                </c:pt>
                <c:pt idx="12596">
                  <c:v>42545.833333333336</c:v>
                </c:pt>
                <c:pt idx="12597">
                  <c:v>42545.854166666664</c:v>
                </c:pt>
                <c:pt idx="12598">
                  <c:v>42545.875</c:v>
                </c:pt>
                <c:pt idx="12599">
                  <c:v>42545.895833333336</c:v>
                </c:pt>
                <c:pt idx="12600">
                  <c:v>42545.916666666664</c:v>
                </c:pt>
                <c:pt idx="12601">
                  <c:v>42545.9375</c:v>
                </c:pt>
                <c:pt idx="12602">
                  <c:v>42545.958333333336</c:v>
                </c:pt>
                <c:pt idx="12603">
                  <c:v>42545.979166666664</c:v>
                </c:pt>
                <c:pt idx="12604">
                  <c:v>42546</c:v>
                </c:pt>
                <c:pt idx="12605">
                  <c:v>42546.020833333336</c:v>
                </c:pt>
                <c:pt idx="12606">
                  <c:v>42546.041666666664</c:v>
                </c:pt>
                <c:pt idx="12607">
                  <c:v>42546.0625</c:v>
                </c:pt>
                <c:pt idx="12608">
                  <c:v>42546.083333333336</c:v>
                </c:pt>
                <c:pt idx="12609">
                  <c:v>42546.104166666664</c:v>
                </c:pt>
                <c:pt idx="12610">
                  <c:v>42546.125</c:v>
                </c:pt>
                <c:pt idx="12611">
                  <c:v>42546.145833333336</c:v>
                </c:pt>
                <c:pt idx="12612">
                  <c:v>42546.166666666664</c:v>
                </c:pt>
                <c:pt idx="12613">
                  <c:v>42546.1875</c:v>
                </c:pt>
                <c:pt idx="12614">
                  <c:v>42546.208333333336</c:v>
                </c:pt>
                <c:pt idx="12615">
                  <c:v>42546.229166666664</c:v>
                </c:pt>
                <c:pt idx="12616">
                  <c:v>42546.25</c:v>
                </c:pt>
                <c:pt idx="12617">
                  <c:v>42546.270833333336</c:v>
                </c:pt>
                <c:pt idx="12618">
                  <c:v>42546.291666666664</c:v>
                </c:pt>
                <c:pt idx="12619">
                  <c:v>42546.3125</c:v>
                </c:pt>
                <c:pt idx="12620">
                  <c:v>42546.333333333336</c:v>
                </c:pt>
                <c:pt idx="12621">
                  <c:v>42546.354166666664</c:v>
                </c:pt>
                <c:pt idx="12622">
                  <c:v>42546.375</c:v>
                </c:pt>
                <c:pt idx="12623">
                  <c:v>42546.395833333336</c:v>
                </c:pt>
                <c:pt idx="12624">
                  <c:v>42546.416666666664</c:v>
                </c:pt>
                <c:pt idx="12625">
                  <c:v>42546.4375</c:v>
                </c:pt>
                <c:pt idx="12626">
                  <c:v>42546.458333333336</c:v>
                </c:pt>
                <c:pt idx="12627">
                  <c:v>42546.479166666664</c:v>
                </c:pt>
                <c:pt idx="12628">
                  <c:v>42546.5</c:v>
                </c:pt>
                <c:pt idx="12629">
                  <c:v>42546.520833333336</c:v>
                </c:pt>
                <c:pt idx="12630">
                  <c:v>42546.541666666664</c:v>
                </c:pt>
                <c:pt idx="12631">
                  <c:v>42546.5625</c:v>
                </c:pt>
                <c:pt idx="12632">
                  <c:v>42546.583333333336</c:v>
                </c:pt>
                <c:pt idx="12633">
                  <c:v>42546.604166666664</c:v>
                </c:pt>
                <c:pt idx="12634">
                  <c:v>42546.625</c:v>
                </c:pt>
                <c:pt idx="12635">
                  <c:v>42546.645833333336</c:v>
                </c:pt>
                <c:pt idx="12636">
                  <c:v>42546.666666666664</c:v>
                </c:pt>
                <c:pt idx="12637">
                  <c:v>42546.6875</c:v>
                </c:pt>
                <c:pt idx="12638">
                  <c:v>42546.708333333336</c:v>
                </c:pt>
                <c:pt idx="12639">
                  <c:v>42546.729166666664</c:v>
                </c:pt>
                <c:pt idx="12640">
                  <c:v>42546.75</c:v>
                </c:pt>
                <c:pt idx="12641">
                  <c:v>42546.770833333336</c:v>
                </c:pt>
                <c:pt idx="12642">
                  <c:v>42546.791666666664</c:v>
                </c:pt>
                <c:pt idx="12643">
                  <c:v>42546.8125</c:v>
                </c:pt>
                <c:pt idx="12644">
                  <c:v>42546.833333333336</c:v>
                </c:pt>
                <c:pt idx="12645">
                  <c:v>42546.854166666664</c:v>
                </c:pt>
                <c:pt idx="12646">
                  <c:v>42546.875</c:v>
                </c:pt>
                <c:pt idx="12647">
                  <c:v>42546.895833333336</c:v>
                </c:pt>
                <c:pt idx="12648">
                  <c:v>42546.916666666664</c:v>
                </c:pt>
                <c:pt idx="12649">
                  <c:v>42546.9375</c:v>
                </c:pt>
                <c:pt idx="12650">
                  <c:v>42546.958333333336</c:v>
                </c:pt>
                <c:pt idx="12651">
                  <c:v>42546.979166666664</c:v>
                </c:pt>
                <c:pt idx="12652">
                  <c:v>42547</c:v>
                </c:pt>
                <c:pt idx="12653">
                  <c:v>42547.020833333336</c:v>
                </c:pt>
                <c:pt idx="12654">
                  <c:v>42547.041666666664</c:v>
                </c:pt>
                <c:pt idx="12655">
                  <c:v>42547.0625</c:v>
                </c:pt>
                <c:pt idx="12656">
                  <c:v>42547.083333333336</c:v>
                </c:pt>
                <c:pt idx="12657">
                  <c:v>42547.104166666664</c:v>
                </c:pt>
                <c:pt idx="12658">
                  <c:v>42547.125</c:v>
                </c:pt>
                <c:pt idx="12659">
                  <c:v>42547.145833333336</c:v>
                </c:pt>
                <c:pt idx="12660">
                  <c:v>42547.166666666664</c:v>
                </c:pt>
                <c:pt idx="12661">
                  <c:v>42547.1875</c:v>
                </c:pt>
                <c:pt idx="12662">
                  <c:v>42547.208333333336</c:v>
                </c:pt>
                <c:pt idx="12663">
                  <c:v>42547.229166666664</c:v>
                </c:pt>
                <c:pt idx="12664">
                  <c:v>42547.25</c:v>
                </c:pt>
                <c:pt idx="12665">
                  <c:v>42547.270833333336</c:v>
                </c:pt>
                <c:pt idx="12666">
                  <c:v>42547.291666666664</c:v>
                </c:pt>
                <c:pt idx="12667">
                  <c:v>42547.3125</c:v>
                </c:pt>
                <c:pt idx="12668">
                  <c:v>42547.333333333336</c:v>
                </c:pt>
                <c:pt idx="12669">
                  <c:v>42547.354166666664</c:v>
                </c:pt>
                <c:pt idx="12670">
                  <c:v>42547.375</c:v>
                </c:pt>
                <c:pt idx="12671">
                  <c:v>42547.395833333336</c:v>
                </c:pt>
                <c:pt idx="12672">
                  <c:v>42547.416666666664</c:v>
                </c:pt>
                <c:pt idx="12673">
                  <c:v>42547.4375</c:v>
                </c:pt>
                <c:pt idx="12674">
                  <c:v>42547.458333333336</c:v>
                </c:pt>
                <c:pt idx="12675">
                  <c:v>42547.479166666664</c:v>
                </c:pt>
                <c:pt idx="12676">
                  <c:v>42547.5</c:v>
                </c:pt>
                <c:pt idx="12677">
                  <c:v>42547.520833333336</c:v>
                </c:pt>
                <c:pt idx="12678">
                  <c:v>42547.541666666664</c:v>
                </c:pt>
                <c:pt idx="12679">
                  <c:v>42547.5625</c:v>
                </c:pt>
                <c:pt idx="12680">
                  <c:v>42547.583333333336</c:v>
                </c:pt>
                <c:pt idx="12681">
                  <c:v>42547.604166666664</c:v>
                </c:pt>
                <c:pt idx="12682">
                  <c:v>42547.625</c:v>
                </c:pt>
                <c:pt idx="12683">
                  <c:v>42547.645833333336</c:v>
                </c:pt>
                <c:pt idx="12684">
                  <c:v>42547.666666666664</c:v>
                </c:pt>
                <c:pt idx="12685">
                  <c:v>42547.6875</c:v>
                </c:pt>
                <c:pt idx="12686">
                  <c:v>42547.708333333336</c:v>
                </c:pt>
                <c:pt idx="12687">
                  <c:v>42547.729166666664</c:v>
                </c:pt>
                <c:pt idx="12688">
                  <c:v>42547.75</c:v>
                </c:pt>
                <c:pt idx="12689">
                  <c:v>42547.770833333336</c:v>
                </c:pt>
                <c:pt idx="12690">
                  <c:v>42547.791666666664</c:v>
                </c:pt>
                <c:pt idx="12691">
                  <c:v>42547.8125</c:v>
                </c:pt>
                <c:pt idx="12692">
                  <c:v>42547.833333333336</c:v>
                </c:pt>
                <c:pt idx="12693">
                  <c:v>42547.854166666664</c:v>
                </c:pt>
                <c:pt idx="12694">
                  <c:v>42547.875</c:v>
                </c:pt>
                <c:pt idx="12695">
                  <c:v>42547.895833333336</c:v>
                </c:pt>
                <c:pt idx="12696">
                  <c:v>42547.916666666664</c:v>
                </c:pt>
                <c:pt idx="12697">
                  <c:v>42547.9375</c:v>
                </c:pt>
                <c:pt idx="12698">
                  <c:v>42547.958333333336</c:v>
                </c:pt>
                <c:pt idx="12699">
                  <c:v>42547.979166666664</c:v>
                </c:pt>
                <c:pt idx="12700">
                  <c:v>42548</c:v>
                </c:pt>
                <c:pt idx="12701">
                  <c:v>42548.020833333336</c:v>
                </c:pt>
                <c:pt idx="12702">
                  <c:v>42548.041666666664</c:v>
                </c:pt>
                <c:pt idx="12703">
                  <c:v>42548.0625</c:v>
                </c:pt>
                <c:pt idx="12704">
                  <c:v>42548.083333333336</c:v>
                </c:pt>
                <c:pt idx="12705">
                  <c:v>42548.104166666664</c:v>
                </c:pt>
                <c:pt idx="12706">
                  <c:v>42548.125</c:v>
                </c:pt>
                <c:pt idx="12707">
                  <c:v>42548.145833333336</c:v>
                </c:pt>
                <c:pt idx="12708">
                  <c:v>42548.166666666664</c:v>
                </c:pt>
                <c:pt idx="12709">
                  <c:v>42548.1875</c:v>
                </c:pt>
                <c:pt idx="12710">
                  <c:v>42548.208333333336</c:v>
                </c:pt>
                <c:pt idx="12711">
                  <c:v>42548.229166666664</c:v>
                </c:pt>
                <c:pt idx="12712">
                  <c:v>42548.25</c:v>
                </c:pt>
                <c:pt idx="12713">
                  <c:v>42548.270833333336</c:v>
                </c:pt>
                <c:pt idx="12714">
                  <c:v>42548.291666666664</c:v>
                </c:pt>
                <c:pt idx="12715">
                  <c:v>42548.3125</c:v>
                </c:pt>
                <c:pt idx="12716">
                  <c:v>42548.333333333336</c:v>
                </c:pt>
                <c:pt idx="12717">
                  <c:v>42548.354166666664</c:v>
                </c:pt>
                <c:pt idx="12718">
                  <c:v>42548.375</c:v>
                </c:pt>
                <c:pt idx="12719">
                  <c:v>42548.395833333336</c:v>
                </c:pt>
                <c:pt idx="12720">
                  <c:v>42548.416666666664</c:v>
                </c:pt>
                <c:pt idx="12721">
                  <c:v>42548.4375</c:v>
                </c:pt>
                <c:pt idx="12722">
                  <c:v>42548.458333333336</c:v>
                </c:pt>
                <c:pt idx="12723">
                  <c:v>42548.479166666664</c:v>
                </c:pt>
                <c:pt idx="12724">
                  <c:v>42548.5</c:v>
                </c:pt>
                <c:pt idx="12725">
                  <c:v>42548.520833333336</c:v>
                </c:pt>
                <c:pt idx="12726">
                  <c:v>42548.541666666664</c:v>
                </c:pt>
                <c:pt idx="12727">
                  <c:v>42548.5625</c:v>
                </c:pt>
                <c:pt idx="12728">
                  <c:v>42548.583333333336</c:v>
                </c:pt>
                <c:pt idx="12729">
                  <c:v>42548.604166666664</c:v>
                </c:pt>
                <c:pt idx="12730">
                  <c:v>42548.625</c:v>
                </c:pt>
                <c:pt idx="12731">
                  <c:v>42548.645833333336</c:v>
                </c:pt>
                <c:pt idx="12732">
                  <c:v>42548.666666666664</c:v>
                </c:pt>
                <c:pt idx="12733">
                  <c:v>42548.6875</c:v>
                </c:pt>
                <c:pt idx="12734">
                  <c:v>42548.708333333336</c:v>
                </c:pt>
                <c:pt idx="12735">
                  <c:v>42548.729166666664</c:v>
                </c:pt>
                <c:pt idx="12736">
                  <c:v>42548.75</c:v>
                </c:pt>
                <c:pt idx="12737">
                  <c:v>42548.770833333336</c:v>
                </c:pt>
                <c:pt idx="12738">
                  <c:v>42548.791666666664</c:v>
                </c:pt>
                <c:pt idx="12739">
                  <c:v>42548.8125</c:v>
                </c:pt>
                <c:pt idx="12740">
                  <c:v>42548.833333333336</c:v>
                </c:pt>
                <c:pt idx="12741">
                  <c:v>42548.854166666664</c:v>
                </c:pt>
                <c:pt idx="12742">
                  <c:v>42548.875</c:v>
                </c:pt>
                <c:pt idx="12743">
                  <c:v>42548.895833333336</c:v>
                </c:pt>
                <c:pt idx="12744">
                  <c:v>42548.916666666664</c:v>
                </c:pt>
                <c:pt idx="12745">
                  <c:v>42548.9375</c:v>
                </c:pt>
                <c:pt idx="12746">
                  <c:v>42548.958333333336</c:v>
                </c:pt>
                <c:pt idx="12747">
                  <c:v>42548.979166666664</c:v>
                </c:pt>
                <c:pt idx="12748">
                  <c:v>42549</c:v>
                </c:pt>
                <c:pt idx="12749">
                  <c:v>42549.020833333336</c:v>
                </c:pt>
                <c:pt idx="12750">
                  <c:v>42549.041666666664</c:v>
                </c:pt>
                <c:pt idx="12751">
                  <c:v>42549.0625</c:v>
                </c:pt>
                <c:pt idx="12752">
                  <c:v>42549.083333333336</c:v>
                </c:pt>
                <c:pt idx="12753">
                  <c:v>42549.104166666664</c:v>
                </c:pt>
                <c:pt idx="12754">
                  <c:v>42549.125</c:v>
                </c:pt>
                <c:pt idx="12755">
                  <c:v>42549.145833333336</c:v>
                </c:pt>
                <c:pt idx="12756">
                  <c:v>42549.166666666664</c:v>
                </c:pt>
                <c:pt idx="12757">
                  <c:v>42549.1875</c:v>
                </c:pt>
                <c:pt idx="12758">
                  <c:v>42549.208333333336</c:v>
                </c:pt>
                <c:pt idx="12759">
                  <c:v>42549.229166666664</c:v>
                </c:pt>
                <c:pt idx="12760">
                  <c:v>42549.25</c:v>
                </c:pt>
                <c:pt idx="12761">
                  <c:v>42549.270833333336</c:v>
                </c:pt>
                <c:pt idx="12762">
                  <c:v>42549.291666666664</c:v>
                </c:pt>
                <c:pt idx="12763">
                  <c:v>42549.3125</c:v>
                </c:pt>
                <c:pt idx="12764">
                  <c:v>42549.333333333336</c:v>
                </c:pt>
                <c:pt idx="12765">
                  <c:v>42549.354166666664</c:v>
                </c:pt>
                <c:pt idx="12766">
                  <c:v>42549.375</c:v>
                </c:pt>
                <c:pt idx="12767">
                  <c:v>42549.395833333336</c:v>
                </c:pt>
                <c:pt idx="12768">
                  <c:v>42549.416666666664</c:v>
                </c:pt>
                <c:pt idx="12769">
                  <c:v>42549.4375</c:v>
                </c:pt>
                <c:pt idx="12770">
                  <c:v>42549.458333333336</c:v>
                </c:pt>
                <c:pt idx="12771">
                  <c:v>42549.479166666664</c:v>
                </c:pt>
                <c:pt idx="12772">
                  <c:v>42549.5</c:v>
                </c:pt>
                <c:pt idx="12773">
                  <c:v>42549.520833333336</c:v>
                </c:pt>
                <c:pt idx="12774">
                  <c:v>42549.541666666664</c:v>
                </c:pt>
                <c:pt idx="12775">
                  <c:v>42549.5625</c:v>
                </c:pt>
                <c:pt idx="12776">
                  <c:v>42549.583333333336</c:v>
                </c:pt>
                <c:pt idx="12777">
                  <c:v>42549.604166666664</c:v>
                </c:pt>
                <c:pt idx="12778">
                  <c:v>42549.625</c:v>
                </c:pt>
                <c:pt idx="12779">
                  <c:v>42549.645833333336</c:v>
                </c:pt>
                <c:pt idx="12780">
                  <c:v>42549.666666666664</c:v>
                </c:pt>
                <c:pt idx="12781">
                  <c:v>42549.6875</c:v>
                </c:pt>
                <c:pt idx="12782">
                  <c:v>42549.708333333336</c:v>
                </c:pt>
                <c:pt idx="12783">
                  <c:v>42549.729166666664</c:v>
                </c:pt>
                <c:pt idx="12784">
                  <c:v>42549.75</c:v>
                </c:pt>
                <c:pt idx="12785">
                  <c:v>42549.770833333336</c:v>
                </c:pt>
                <c:pt idx="12786">
                  <c:v>42549.791666666664</c:v>
                </c:pt>
                <c:pt idx="12787">
                  <c:v>42549.8125</c:v>
                </c:pt>
                <c:pt idx="12788">
                  <c:v>42549.833333333336</c:v>
                </c:pt>
                <c:pt idx="12789">
                  <c:v>42549.854166666664</c:v>
                </c:pt>
                <c:pt idx="12790">
                  <c:v>42549.875</c:v>
                </c:pt>
                <c:pt idx="12791">
                  <c:v>42549.895833333336</c:v>
                </c:pt>
                <c:pt idx="12792">
                  <c:v>42549.916666666664</c:v>
                </c:pt>
                <c:pt idx="12793">
                  <c:v>42549.9375</c:v>
                </c:pt>
                <c:pt idx="12794">
                  <c:v>42549.958333333336</c:v>
                </c:pt>
                <c:pt idx="12795">
                  <c:v>42549.979166666664</c:v>
                </c:pt>
                <c:pt idx="12796">
                  <c:v>42550</c:v>
                </c:pt>
                <c:pt idx="12797">
                  <c:v>42550.020833333336</c:v>
                </c:pt>
                <c:pt idx="12798">
                  <c:v>42550.041666666664</c:v>
                </c:pt>
                <c:pt idx="12799">
                  <c:v>42550.0625</c:v>
                </c:pt>
                <c:pt idx="12800">
                  <c:v>42550.083333333336</c:v>
                </c:pt>
                <c:pt idx="12801">
                  <c:v>42550.104166666664</c:v>
                </c:pt>
                <c:pt idx="12802">
                  <c:v>42550.125</c:v>
                </c:pt>
                <c:pt idx="12803">
                  <c:v>42550.145833333336</c:v>
                </c:pt>
                <c:pt idx="12804">
                  <c:v>42550.166666666664</c:v>
                </c:pt>
                <c:pt idx="12805">
                  <c:v>42550.1875</c:v>
                </c:pt>
                <c:pt idx="12806">
                  <c:v>42550.208333333336</c:v>
                </c:pt>
                <c:pt idx="12807">
                  <c:v>42550.229166666664</c:v>
                </c:pt>
                <c:pt idx="12808">
                  <c:v>42550.25</c:v>
                </c:pt>
                <c:pt idx="12809">
                  <c:v>42550.270833333336</c:v>
                </c:pt>
                <c:pt idx="12810">
                  <c:v>42550.291666666664</c:v>
                </c:pt>
                <c:pt idx="12811">
                  <c:v>42550.3125</c:v>
                </c:pt>
                <c:pt idx="12812">
                  <c:v>42550.333333333336</c:v>
                </c:pt>
                <c:pt idx="12813">
                  <c:v>42550.354166666664</c:v>
                </c:pt>
                <c:pt idx="12814">
                  <c:v>42550.375</c:v>
                </c:pt>
                <c:pt idx="12815">
                  <c:v>42550.395833333336</c:v>
                </c:pt>
                <c:pt idx="12816">
                  <c:v>42550.416666666664</c:v>
                </c:pt>
                <c:pt idx="12817">
                  <c:v>42550.4375</c:v>
                </c:pt>
                <c:pt idx="12818">
                  <c:v>42550.458333333336</c:v>
                </c:pt>
                <c:pt idx="12819">
                  <c:v>42550.479166666664</c:v>
                </c:pt>
                <c:pt idx="12820">
                  <c:v>42550.5</c:v>
                </c:pt>
                <c:pt idx="12821">
                  <c:v>42550.520833333336</c:v>
                </c:pt>
                <c:pt idx="12822">
                  <c:v>42550.541666666664</c:v>
                </c:pt>
                <c:pt idx="12823">
                  <c:v>42550.5625</c:v>
                </c:pt>
                <c:pt idx="12824">
                  <c:v>42550.583333333336</c:v>
                </c:pt>
                <c:pt idx="12825">
                  <c:v>42550.604166666664</c:v>
                </c:pt>
                <c:pt idx="12826">
                  <c:v>42550.625</c:v>
                </c:pt>
                <c:pt idx="12827">
                  <c:v>42550.645833333336</c:v>
                </c:pt>
                <c:pt idx="12828">
                  <c:v>42550.666666666664</c:v>
                </c:pt>
                <c:pt idx="12829">
                  <c:v>42550.6875</c:v>
                </c:pt>
                <c:pt idx="12830">
                  <c:v>42550.708333333336</c:v>
                </c:pt>
                <c:pt idx="12831">
                  <c:v>42550.729166666664</c:v>
                </c:pt>
                <c:pt idx="12832">
                  <c:v>42550.75</c:v>
                </c:pt>
                <c:pt idx="12833">
                  <c:v>42550.770833333336</c:v>
                </c:pt>
                <c:pt idx="12834">
                  <c:v>42550.791666666664</c:v>
                </c:pt>
                <c:pt idx="12835">
                  <c:v>42550.8125</c:v>
                </c:pt>
                <c:pt idx="12836">
                  <c:v>42550.833333333336</c:v>
                </c:pt>
                <c:pt idx="12837">
                  <c:v>42550.854166666664</c:v>
                </c:pt>
                <c:pt idx="12838">
                  <c:v>42550.875</c:v>
                </c:pt>
                <c:pt idx="12839">
                  <c:v>42550.895833333336</c:v>
                </c:pt>
                <c:pt idx="12840">
                  <c:v>42550.916666666664</c:v>
                </c:pt>
                <c:pt idx="12841">
                  <c:v>42550.9375</c:v>
                </c:pt>
                <c:pt idx="12842">
                  <c:v>42550.958333333336</c:v>
                </c:pt>
                <c:pt idx="12843">
                  <c:v>42550.979166666664</c:v>
                </c:pt>
                <c:pt idx="12844">
                  <c:v>42551</c:v>
                </c:pt>
                <c:pt idx="12845">
                  <c:v>42551.020833333336</c:v>
                </c:pt>
                <c:pt idx="12846">
                  <c:v>42551.041666666664</c:v>
                </c:pt>
                <c:pt idx="12847">
                  <c:v>42551.0625</c:v>
                </c:pt>
                <c:pt idx="12848">
                  <c:v>42551.083333333336</c:v>
                </c:pt>
                <c:pt idx="12849">
                  <c:v>42551.104166666664</c:v>
                </c:pt>
                <c:pt idx="12850">
                  <c:v>42551.125</c:v>
                </c:pt>
                <c:pt idx="12851">
                  <c:v>42551.145833333336</c:v>
                </c:pt>
                <c:pt idx="12852">
                  <c:v>42551.166666666664</c:v>
                </c:pt>
                <c:pt idx="12853">
                  <c:v>42551.1875</c:v>
                </c:pt>
                <c:pt idx="12854">
                  <c:v>42551.208333333336</c:v>
                </c:pt>
                <c:pt idx="12855">
                  <c:v>42551.229166666664</c:v>
                </c:pt>
                <c:pt idx="12856">
                  <c:v>42551.25</c:v>
                </c:pt>
                <c:pt idx="12857">
                  <c:v>42551.270833333336</c:v>
                </c:pt>
                <c:pt idx="12858">
                  <c:v>42551.291666666664</c:v>
                </c:pt>
                <c:pt idx="12859">
                  <c:v>42551.3125</c:v>
                </c:pt>
                <c:pt idx="12860">
                  <c:v>42551.333333333336</c:v>
                </c:pt>
                <c:pt idx="12861">
                  <c:v>42551.354166666664</c:v>
                </c:pt>
                <c:pt idx="12862">
                  <c:v>42551.375</c:v>
                </c:pt>
                <c:pt idx="12863">
                  <c:v>42551.395833333336</c:v>
                </c:pt>
                <c:pt idx="12864">
                  <c:v>42551.416666666664</c:v>
                </c:pt>
                <c:pt idx="12865">
                  <c:v>42551.4375</c:v>
                </c:pt>
                <c:pt idx="12866">
                  <c:v>42551.458333333336</c:v>
                </c:pt>
                <c:pt idx="12867">
                  <c:v>42551.479166666664</c:v>
                </c:pt>
                <c:pt idx="12868">
                  <c:v>42551.5</c:v>
                </c:pt>
                <c:pt idx="12869">
                  <c:v>42551.520833333336</c:v>
                </c:pt>
                <c:pt idx="12870">
                  <c:v>42551.541666666664</c:v>
                </c:pt>
                <c:pt idx="12871">
                  <c:v>42551.5625</c:v>
                </c:pt>
                <c:pt idx="12872">
                  <c:v>42551.583333333336</c:v>
                </c:pt>
                <c:pt idx="12873">
                  <c:v>42551.604166666664</c:v>
                </c:pt>
                <c:pt idx="12874">
                  <c:v>42551.625</c:v>
                </c:pt>
                <c:pt idx="12875">
                  <c:v>42551.645833333336</c:v>
                </c:pt>
                <c:pt idx="12876">
                  <c:v>42551.666666666664</c:v>
                </c:pt>
                <c:pt idx="12877">
                  <c:v>42551.6875</c:v>
                </c:pt>
                <c:pt idx="12878">
                  <c:v>42551.708333333336</c:v>
                </c:pt>
                <c:pt idx="12879">
                  <c:v>42551.729166666664</c:v>
                </c:pt>
                <c:pt idx="12880">
                  <c:v>42551.75</c:v>
                </c:pt>
                <c:pt idx="12881">
                  <c:v>42551.770833333336</c:v>
                </c:pt>
                <c:pt idx="12882">
                  <c:v>42551.791666666664</c:v>
                </c:pt>
                <c:pt idx="12883">
                  <c:v>42551.8125</c:v>
                </c:pt>
                <c:pt idx="12884">
                  <c:v>42551.833333333336</c:v>
                </c:pt>
                <c:pt idx="12885">
                  <c:v>42551.854166666664</c:v>
                </c:pt>
                <c:pt idx="12886">
                  <c:v>42551.875</c:v>
                </c:pt>
                <c:pt idx="12887">
                  <c:v>42551.895833333336</c:v>
                </c:pt>
                <c:pt idx="12888">
                  <c:v>42551.916666666664</c:v>
                </c:pt>
                <c:pt idx="12889">
                  <c:v>42551.9375</c:v>
                </c:pt>
                <c:pt idx="12890">
                  <c:v>42551.958333333336</c:v>
                </c:pt>
                <c:pt idx="12891">
                  <c:v>42551.979166666664</c:v>
                </c:pt>
                <c:pt idx="12892">
                  <c:v>42552</c:v>
                </c:pt>
                <c:pt idx="12893">
                  <c:v>42552.020833333336</c:v>
                </c:pt>
                <c:pt idx="12894">
                  <c:v>42552.041666666664</c:v>
                </c:pt>
                <c:pt idx="12895">
                  <c:v>42552.0625</c:v>
                </c:pt>
                <c:pt idx="12896">
                  <c:v>42552.083333333336</c:v>
                </c:pt>
                <c:pt idx="12897">
                  <c:v>42552.104166666664</c:v>
                </c:pt>
                <c:pt idx="12898">
                  <c:v>42552.125</c:v>
                </c:pt>
                <c:pt idx="12899">
                  <c:v>42552.145833333336</c:v>
                </c:pt>
                <c:pt idx="12900">
                  <c:v>42552.166666666664</c:v>
                </c:pt>
                <c:pt idx="12901">
                  <c:v>42552.1875</c:v>
                </c:pt>
                <c:pt idx="12902">
                  <c:v>42552.208333333336</c:v>
                </c:pt>
                <c:pt idx="12903">
                  <c:v>42552.229166666664</c:v>
                </c:pt>
                <c:pt idx="12904">
                  <c:v>42552.25</c:v>
                </c:pt>
                <c:pt idx="12905">
                  <c:v>42552.270833333336</c:v>
                </c:pt>
                <c:pt idx="12906">
                  <c:v>42552.291666666664</c:v>
                </c:pt>
                <c:pt idx="12907">
                  <c:v>42552.3125</c:v>
                </c:pt>
                <c:pt idx="12908">
                  <c:v>42552.333333333336</c:v>
                </c:pt>
                <c:pt idx="12909">
                  <c:v>42552.354166666664</c:v>
                </c:pt>
                <c:pt idx="12910">
                  <c:v>42552.375</c:v>
                </c:pt>
                <c:pt idx="12911">
                  <c:v>42552.395833333336</c:v>
                </c:pt>
                <c:pt idx="12912">
                  <c:v>42552.416666666664</c:v>
                </c:pt>
                <c:pt idx="12913">
                  <c:v>42552.4375</c:v>
                </c:pt>
                <c:pt idx="12914">
                  <c:v>42552.458333333336</c:v>
                </c:pt>
                <c:pt idx="12915">
                  <c:v>42552.479166666664</c:v>
                </c:pt>
                <c:pt idx="12916">
                  <c:v>42552.5</c:v>
                </c:pt>
                <c:pt idx="12917">
                  <c:v>42552.520833333336</c:v>
                </c:pt>
                <c:pt idx="12918">
                  <c:v>42552.541666666664</c:v>
                </c:pt>
                <c:pt idx="12919">
                  <c:v>42552.5625</c:v>
                </c:pt>
                <c:pt idx="12920">
                  <c:v>42552.583333333336</c:v>
                </c:pt>
                <c:pt idx="12921">
                  <c:v>42552.604166666664</c:v>
                </c:pt>
                <c:pt idx="12922">
                  <c:v>42552.625</c:v>
                </c:pt>
                <c:pt idx="12923">
                  <c:v>42552.645833333336</c:v>
                </c:pt>
                <c:pt idx="12924">
                  <c:v>42552.666666666664</c:v>
                </c:pt>
                <c:pt idx="12925">
                  <c:v>42552.6875</c:v>
                </c:pt>
                <c:pt idx="12926">
                  <c:v>42552.708333333336</c:v>
                </c:pt>
                <c:pt idx="12927">
                  <c:v>42552.729166666664</c:v>
                </c:pt>
                <c:pt idx="12928">
                  <c:v>42552.75</c:v>
                </c:pt>
                <c:pt idx="12929">
                  <c:v>42552.770833333336</c:v>
                </c:pt>
                <c:pt idx="12930">
                  <c:v>42552.791666666664</c:v>
                </c:pt>
                <c:pt idx="12931">
                  <c:v>42552.8125</c:v>
                </c:pt>
                <c:pt idx="12932">
                  <c:v>42552.833333333336</c:v>
                </c:pt>
                <c:pt idx="12933">
                  <c:v>42552.854166666664</c:v>
                </c:pt>
                <c:pt idx="12934">
                  <c:v>42552.875</c:v>
                </c:pt>
                <c:pt idx="12935">
                  <c:v>42552.895833333336</c:v>
                </c:pt>
                <c:pt idx="12936">
                  <c:v>42552.916666666664</c:v>
                </c:pt>
                <c:pt idx="12937">
                  <c:v>42552.9375</c:v>
                </c:pt>
                <c:pt idx="12938">
                  <c:v>42552.958333333336</c:v>
                </c:pt>
                <c:pt idx="12939">
                  <c:v>42552.979166666664</c:v>
                </c:pt>
                <c:pt idx="12940">
                  <c:v>42553</c:v>
                </c:pt>
                <c:pt idx="12941">
                  <c:v>42553.020833333336</c:v>
                </c:pt>
                <c:pt idx="12942">
                  <c:v>42553.041666666664</c:v>
                </c:pt>
                <c:pt idx="12943">
                  <c:v>42553.0625</c:v>
                </c:pt>
                <c:pt idx="12944">
                  <c:v>42553.083333333336</c:v>
                </c:pt>
                <c:pt idx="12945">
                  <c:v>42553.104166666664</c:v>
                </c:pt>
                <c:pt idx="12946">
                  <c:v>42553.125</c:v>
                </c:pt>
                <c:pt idx="12947">
                  <c:v>42553.145833333336</c:v>
                </c:pt>
                <c:pt idx="12948">
                  <c:v>42553.166666666664</c:v>
                </c:pt>
                <c:pt idx="12949">
                  <c:v>42553.1875</c:v>
                </c:pt>
                <c:pt idx="12950">
                  <c:v>42553.208333333336</c:v>
                </c:pt>
                <c:pt idx="12951">
                  <c:v>42553.229166666664</c:v>
                </c:pt>
                <c:pt idx="12952">
                  <c:v>42553.25</c:v>
                </c:pt>
                <c:pt idx="12953">
                  <c:v>42553.270833333336</c:v>
                </c:pt>
                <c:pt idx="12954">
                  <c:v>42553.291666666664</c:v>
                </c:pt>
                <c:pt idx="12955">
                  <c:v>42553.3125</c:v>
                </c:pt>
                <c:pt idx="12956">
                  <c:v>42553.333333333336</c:v>
                </c:pt>
                <c:pt idx="12957">
                  <c:v>42553.354166666664</c:v>
                </c:pt>
                <c:pt idx="12958">
                  <c:v>42553.375</c:v>
                </c:pt>
                <c:pt idx="12959">
                  <c:v>42553.395833333336</c:v>
                </c:pt>
                <c:pt idx="12960">
                  <c:v>42553.416666666664</c:v>
                </c:pt>
                <c:pt idx="12961">
                  <c:v>42553.4375</c:v>
                </c:pt>
                <c:pt idx="12962">
                  <c:v>42553.458333333336</c:v>
                </c:pt>
                <c:pt idx="12963">
                  <c:v>42553.479166666664</c:v>
                </c:pt>
                <c:pt idx="12964">
                  <c:v>42553.5</c:v>
                </c:pt>
                <c:pt idx="12965">
                  <c:v>42553.520833333336</c:v>
                </c:pt>
                <c:pt idx="12966">
                  <c:v>42553.541666666664</c:v>
                </c:pt>
                <c:pt idx="12967">
                  <c:v>42553.5625</c:v>
                </c:pt>
                <c:pt idx="12968">
                  <c:v>42553.583333333336</c:v>
                </c:pt>
                <c:pt idx="12969">
                  <c:v>42553.604166666664</c:v>
                </c:pt>
                <c:pt idx="12970">
                  <c:v>42553.625</c:v>
                </c:pt>
                <c:pt idx="12971">
                  <c:v>42553.645833333336</c:v>
                </c:pt>
                <c:pt idx="12972">
                  <c:v>42553.666666666664</c:v>
                </c:pt>
                <c:pt idx="12973">
                  <c:v>42553.6875</c:v>
                </c:pt>
                <c:pt idx="12974">
                  <c:v>42553.708333333336</c:v>
                </c:pt>
                <c:pt idx="12975">
                  <c:v>42553.729166666664</c:v>
                </c:pt>
                <c:pt idx="12976">
                  <c:v>42553.75</c:v>
                </c:pt>
                <c:pt idx="12977">
                  <c:v>42553.770833333336</c:v>
                </c:pt>
                <c:pt idx="12978">
                  <c:v>42553.791666666664</c:v>
                </c:pt>
                <c:pt idx="12979">
                  <c:v>42553.8125</c:v>
                </c:pt>
                <c:pt idx="12980">
                  <c:v>42553.833333333336</c:v>
                </c:pt>
                <c:pt idx="12981">
                  <c:v>42553.854166666664</c:v>
                </c:pt>
                <c:pt idx="12982">
                  <c:v>42553.875</c:v>
                </c:pt>
                <c:pt idx="12983">
                  <c:v>42553.895833333336</c:v>
                </c:pt>
                <c:pt idx="12984">
                  <c:v>42553.916666666664</c:v>
                </c:pt>
                <c:pt idx="12985">
                  <c:v>42553.9375</c:v>
                </c:pt>
                <c:pt idx="12986">
                  <c:v>42553.958333333336</c:v>
                </c:pt>
                <c:pt idx="12987">
                  <c:v>42553.979166666664</c:v>
                </c:pt>
                <c:pt idx="12988">
                  <c:v>42554</c:v>
                </c:pt>
                <c:pt idx="12989">
                  <c:v>42554.020833333336</c:v>
                </c:pt>
                <c:pt idx="12990">
                  <c:v>42554.041666666664</c:v>
                </c:pt>
                <c:pt idx="12991">
                  <c:v>42554.0625</c:v>
                </c:pt>
                <c:pt idx="12992">
                  <c:v>42554.083333333336</c:v>
                </c:pt>
                <c:pt idx="12993">
                  <c:v>42554.104166666664</c:v>
                </c:pt>
                <c:pt idx="12994">
                  <c:v>42554.125</c:v>
                </c:pt>
                <c:pt idx="12995">
                  <c:v>42554.145833333336</c:v>
                </c:pt>
                <c:pt idx="12996">
                  <c:v>42554.166666666664</c:v>
                </c:pt>
                <c:pt idx="12997">
                  <c:v>42554.1875</c:v>
                </c:pt>
                <c:pt idx="12998">
                  <c:v>42554.208333333336</c:v>
                </c:pt>
                <c:pt idx="12999">
                  <c:v>42554.229166666664</c:v>
                </c:pt>
                <c:pt idx="13000">
                  <c:v>42554.25</c:v>
                </c:pt>
                <c:pt idx="13001">
                  <c:v>42554.270833333336</c:v>
                </c:pt>
                <c:pt idx="13002">
                  <c:v>42554.291666666664</c:v>
                </c:pt>
                <c:pt idx="13003">
                  <c:v>42554.3125</c:v>
                </c:pt>
                <c:pt idx="13004">
                  <c:v>42554.333333333336</c:v>
                </c:pt>
                <c:pt idx="13005">
                  <c:v>42554.354166666664</c:v>
                </c:pt>
                <c:pt idx="13006">
                  <c:v>42554.375</c:v>
                </c:pt>
                <c:pt idx="13007">
                  <c:v>42554.395833333336</c:v>
                </c:pt>
                <c:pt idx="13008">
                  <c:v>42554.416666666664</c:v>
                </c:pt>
                <c:pt idx="13009">
                  <c:v>42554.4375</c:v>
                </c:pt>
                <c:pt idx="13010">
                  <c:v>42554.458333333336</c:v>
                </c:pt>
                <c:pt idx="13011">
                  <c:v>42554.479166666664</c:v>
                </c:pt>
                <c:pt idx="13012">
                  <c:v>42554.5</c:v>
                </c:pt>
                <c:pt idx="13013">
                  <c:v>42554.520833333336</c:v>
                </c:pt>
                <c:pt idx="13014">
                  <c:v>42554.541666666664</c:v>
                </c:pt>
                <c:pt idx="13015">
                  <c:v>42554.5625</c:v>
                </c:pt>
                <c:pt idx="13016">
                  <c:v>42554.583333333336</c:v>
                </c:pt>
                <c:pt idx="13017">
                  <c:v>42554.604166666664</c:v>
                </c:pt>
                <c:pt idx="13018">
                  <c:v>42554.625</c:v>
                </c:pt>
                <c:pt idx="13019">
                  <c:v>42554.645833333336</c:v>
                </c:pt>
                <c:pt idx="13020">
                  <c:v>42554.666666666664</c:v>
                </c:pt>
                <c:pt idx="13021">
                  <c:v>42554.6875</c:v>
                </c:pt>
                <c:pt idx="13022">
                  <c:v>42554.708333333336</c:v>
                </c:pt>
                <c:pt idx="13023">
                  <c:v>42554.729166666664</c:v>
                </c:pt>
                <c:pt idx="13024">
                  <c:v>42554.75</c:v>
                </c:pt>
                <c:pt idx="13025">
                  <c:v>42554.770833333336</c:v>
                </c:pt>
                <c:pt idx="13026">
                  <c:v>42554.791666666664</c:v>
                </c:pt>
                <c:pt idx="13027">
                  <c:v>42554.8125</c:v>
                </c:pt>
                <c:pt idx="13028">
                  <c:v>42554.833333333336</c:v>
                </c:pt>
                <c:pt idx="13029">
                  <c:v>42554.854166666664</c:v>
                </c:pt>
                <c:pt idx="13030">
                  <c:v>42554.875</c:v>
                </c:pt>
                <c:pt idx="13031">
                  <c:v>42554.895833333336</c:v>
                </c:pt>
                <c:pt idx="13032">
                  <c:v>42554.916666666664</c:v>
                </c:pt>
                <c:pt idx="13033">
                  <c:v>42554.9375</c:v>
                </c:pt>
                <c:pt idx="13034">
                  <c:v>42554.958333333336</c:v>
                </c:pt>
                <c:pt idx="13035">
                  <c:v>42554.979166666664</c:v>
                </c:pt>
                <c:pt idx="13036">
                  <c:v>42555</c:v>
                </c:pt>
                <c:pt idx="13037">
                  <c:v>42555.020833333336</c:v>
                </c:pt>
                <c:pt idx="13038">
                  <c:v>42555.041666666664</c:v>
                </c:pt>
                <c:pt idx="13039">
                  <c:v>42555.0625</c:v>
                </c:pt>
                <c:pt idx="13040">
                  <c:v>42555.083333333336</c:v>
                </c:pt>
                <c:pt idx="13041">
                  <c:v>42555.104166666664</c:v>
                </c:pt>
                <c:pt idx="13042">
                  <c:v>42555.125</c:v>
                </c:pt>
                <c:pt idx="13043">
                  <c:v>42555.145833333336</c:v>
                </c:pt>
                <c:pt idx="13044">
                  <c:v>42555.166666666664</c:v>
                </c:pt>
                <c:pt idx="13045">
                  <c:v>42555.1875</c:v>
                </c:pt>
                <c:pt idx="13046">
                  <c:v>42555.208333333336</c:v>
                </c:pt>
                <c:pt idx="13047">
                  <c:v>42555.229166666664</c:v>
                </c:pt>
                <c:pt idx="13048">
                  <c:v>42555.25</c:v>
                </c:pt>
                <c:pt idx="13049">
                  <c:v>42555.270833333336</c:v>
                </c:pt>
                <c:pt idx="13050">
                  <c:v>42555.291666666664</c:v>
                </c:pt>
                <c:pt idx="13051">
                  <c:v>42555.3125</c:v>
                </c:pt>
                <c:pt idx="13052">
                  <c:v>42555.333333333336</c:v>
                </c:pt>
                <c:pt idx="13053">
                  <c:v>42555.354166666664</c:v>
                </c:pt>
                <c:pt idx="13054">
                  <c:v>42555.375</c:v>
                </c:pt>
                <c:pt idx="13055">
                  <c:v>42555.395833333336</c:v>
                </c:pt>
                <c:pt idx="13056">
                  <c:v>42555.416666666664</c:v>
                </c:pt>
                <c:pt idx="13057">
                  <c:v>42555.4375</c:v>
                </c:pt>
                <c:pt idx="13058">
                  <c:v>42555.458333333336</c:v>
                </c:pt>
                <c:pt idx="13059">
                  <c:v>42555.479166666664</c:v>
                </c:pt>
                <c:pt idx="13060">
                  <c:v>42555.5</c:v>
                </c:pt>
                <c:pt idx="13061">
                  <c:v>42555.520833333336</c:v>
                </c:pt>
                <c:pt idx="13062">
                  <c:v>42555.541666666664</c:v>
                </c:pt>
                <c:pt idx="13063">
                  <c:v>42555.5625</c:v>
                </c:pt>
                <c:pt idx="13064">
                  <c:v>42555.583333333336</c:v>
                </c:pt>
                <c:pt idx="13065">
                  <c:v>42555.604166666664</c:v>
                </c:pt>
                <c:pt idx="13066">
                  <c:v>42555.625</c:v>
                </c:pt>
                <c:pt idx="13067">
                  <c:v>42555.645833333336</c:v>
                </c:pt>
                <c:pt idx="13068">
                  <c:v>42555.666666666664</c:v>
                </c:pt>
                <c:pt idx="13069">
                  <c:v>42555.6875</c:v>
                </c:pt>
                <c:pt idx="13070">
                  <c:v>42555.708333333336</c:v>
                </c:pt>
                <c:pt idx="13071">
                  <c:v>42555.729166666664</c:v>
                </c:pt>
                <c:pt idx="13072">
                  <c:v>42555.75</c:v>
                </c:pt>
                <c:pt idx="13073">
                  <c:v>42555.770833333336</c:v>
                </c:pt>
                <c:pt idx="13074">
                  <c:v>42555.791666666664</c:v>
                </c:pt>
                <c:pt idx="13075">
                  <c:v>42555.8125</c:v>
                </c:pt>
                <c:pt idx="13076">
                  <c:v>42555.833333333336</c:v>
                </c:pt>
                <c:pt idx="13077">
                  <c:v>42555.854166666664</c:v>
                </c:pt>
                <c:pt idx="13078">
                  <c:v>42555.875</c:v>
                </c:pt>
                <c:pt idx="13079">
                  <c:v>42555.895833333336</c:v>
                </c:pt>
                <c:pt idx="13080">
                  <c:v>42555.916666666664</c:v>
                </c:pt>
                <c:pt idx="13081">
                  <c:v>42555.9375</c:v>
                </c:pt>
                <c:pt idx="13082">
                  <c:v>42555.958333333336</c:v>
                </c:pt>
                <c:pt idx="13083">
                  <c:v>42555.979166666664</c:v>
                </c:pt>
                <c:pt idx="13084">
                  <c:v>42556</c:v>
                </c:pt>
                <c:pt idx="13085">
                  <c:v>42556.020833333336</c:v>
                </c:pt>
                <c:pt idx="13086">
                  <c:v>42556.041666666664</c:v>
                </c:pt>
                <c:pt idx="13087">
                  <c:v>42556.0625</c:v>
                </c:pt>
                <c:pt idx="13088">
                  <c:v>42556.083333333336</c:v>
                </c:pt>
                <c:pt idx="13089">
                  <c:v>42556.104166666664</c:v>
                </c:pt>
                <c:pt idx="13090">
                  <c:v>42556.125</c:v>
                </c:pt>
                <c:pt idx="13091">
                  <c:v>42556.145833333336</c:v>
                </c:pt>
                <c:pt idx="13092">
                  <c:v>42556.166666666664</c:v>
                </c:pt>
                <c:pt idx="13093">
                  <c:v>42556.1875</c:v>
                </c:pt>
                <c:pt idx="13094">
                  <c:v>42556.208333333336</c:v>
                </c:pt>
                <c:pt idx="13095">
                  <c:v>42556.229166666664</c:v>
                </c:pt>
                <c:pt idx="13096">
                  <c:v>42556.25</c:v>
                </c:pt>
                <c:pt idx="13097">
                  <c:v>42556.270833333336</c:v>
                </c:pt>
                <c:pt idx="13098">
                  <c:v>42556.291666666664</c:v>
                </c:pt>
                <c:pt idx="13099">
                  <c:v>42556.3125</c:v>
                </c:pt>
                <c:pt idx="13100">
                  <c:v>42556.333333333336</c:v>
                </c:pt>
                <c:pt idx="13101">
                  <c:v>42556.354166666664</c:v>
                </c:pt>
                <c:pt idx="13102">
                  <c:v>42556.375</c:v>
                </c:pt>
                <c:pt idx="13103">
                  <c:v>42556.395833333336</c:v>
                </c:pt>
                <c:pt idx="13104">
                  <c:v>42556.416666666664</c:v>
                </c:pt>
                <c:pt idx="13105">
                  <c:v>42556.4375</c:v>
                </c:pt>
                <c:pt idx="13106">
                  <c:v>42556.458333333336</c:v>
                </c:pt>
                <c:pt idx="13107">
                  <c:v>42556.479166666664</c:v>
                </c:pt>
                <c:pt idx="13108">
                  <c:v>42556.5</c:v>
                </c:pt>
                <c:pt idx="13109">
                  <c:v>42556.520833333336</c:v>
                </c:pt>
                <c:pt idx="13110">
                  <c:v>42556.541666666664</c:v>
                </c:pt>
                <c:pt idx="13111">
                  <c:v>42556.5625</c:v>
                </c:pt>
                <c:pt idx="13112">
                  <c:v>42556.583333333336</c:v>
                </c:pt>
                <c:pt idx="13113">
                  <c:v>42556.604166666664</c:v>
                </c:pt>
                <c:pt idx="13114">
                  <c:v>42556.625</c:v>
                </c:pt>
                <c:pt idx="13115">
                  <c:v>42556.645833333336</c:v>
                </c:pt>
                <c:pt idx="13116">
                  <c:v>42556.666666666664</c:v>
                </c:pt>
                <c:pt idx="13117">
                  <c:v>42556.6875</c:v>
                </c:pt>
                <c:pt idx="13118">
                  <c:v>42556.708333333336</c:v>
                </c:pt>
                <c:pt idx="13119">
                  <c:v>42556.729166666664</c:v>
                </c:pt>
                <c:pt idx="13120">
                  <c:v>42556.75</c:v>
                </c:pt>
                <c:pt idx="13121">
                  <c:v>42556.770833333336</c:v>
                </c:pt>
                <c:pt idx="13122">
                  <c:v>42556.791666666664</c:v>
                </c:pt>
                <c:pt idx="13123">
                  <c:v>42556.8125</c:v>
                </c:pt>
                <c:pt idx="13124">
                  <c:v>42556.833333333336</c:v>
                </c:pt>
                <c:pt idx="13125">
                  <c:v>42556.854166666664</c:v>
                </c:pt>
                <c:pt idx="13126">
                  <c:v>42556.875</c:v>
                </c:pt>
                <c:pt idx="13127">
                  <c:v>42556.895833333336</c:v>
                </c:pt>
                <c:pt idx="13128">
                  <c:v>42556.916666666664</c:v>
                </c:pt>
                <c:pt idx="13129">
                  <c:v>42556.9375</c:v>
                </c:pt>
                <c:pt idx="13130">
                  <c:v>42556.958333333336</c:v>
                </c:pt>
                <c:pt idx="13131">
                  <c:v>42556.979166666664</c:v>
                </c:pt>
                <c:pt idx="13132">
                  <c:v>42557</c:v>
                </c:pt>
                <c:pt idx="13133">
                  <c:v>42557.020833333336</c:v>
                </c:pt>
                <c:pt idx="13134">
                  <c:v>42557.041666666664</c:v>
                </c:pt>
                <c:pt idx="13135">
                  <c:v>42557.0625</c:v>
                </c:pt>
                <c:pt idx="13136">
                  <c:v>42557.083333333336</c:v>
                </c:pt>
                <c:pt idx="13137">
                  <c:v>42557.104166666664</c:v>
                </c:pt>
                <c:pt idx="13138">
                  <c:v>42557.125</c:v>
                </c:pt>
                <c:pt idx="13139">
                  <c:v>42557.145833333336</c:v>
                </c:pt>
                <c:pt idx="13140">
                  <c:v>42557.166666666664</c:v>
                </c:pt>
                <c:pt idx="13141">
                  <c:v>42557.1875</c:v>
                </c:pt>
                <c:pt idx="13142">
                  <c:v>42557.208333333336</c:v>
                </c:pt>
                <c:pt idx="13143">
                  <c:v>42557.229166666664</c:v>
                </c:pt>
                <c:pt idx="13144">
                  <c:v>42557.25</c:v>
                </c:pt>
                <c:pt idx="13145">
                  <c:v>42557.270833333336</c:v>
                </c:pt>
                <c:pt idx="13146">
                  <c:v>42557.291666666664</c:v>
                </c:pt>
                <c:pt idx="13147">
                  <c:v>42557.3125</c:v>
                </c:pt>
                <c:pt idx="13148">
                  <c:v>42557.333333333336</c:v>
                </c:pt>
                <c:pt idx="13149">
                  <c:v>42557.354166666664</c:v>
                </c:pt>
                <c:pt idx="13150">
                  <c:v>42557.375</c:v>
                </c:pt>
                <c:pt idx="13151">
                  <c:v>42557.395833333336</c:v>
                </c:pt>
                <c:pt idx="13152">
                  <c:v>42557.416666666664</c:v>
                </c:pt>
                <c:pt idx="13153">
                  <c:v>42557.4375</c:v>
                </c:pt>
                <c:pt idx="13154">
                  <c:v>42557.458333333336</c:v>
                </c:pt>
                <c:pt idx="13155">
                  <c:v>42557.479166666664</c:v>
                </c:pt>
                <c:pt idx="13156">
                  <c:v>42557.5</c:v>
                </c:pt>
                <c:pt idx="13157">
                  <c:v>42557.520833333336</c:v>
                </c:pt>
                <c:pt idx="13158">
                  <c:v>42557.541666666664</c:v>
                </c:pt>
                <c:pt idx="13159">
                  <c:v>42557.5625</c:v>
                </c:pt>
                <c:pt idx="13160">
                  <c:v>42557.583333333336</c:v>
                </c:pt>
                <c:pt idx="13161">
                  <c:v>42557.604166666664</c:v>
                </c:pt>
                <c:pt idx="13162">
                  <c:v>42557.625</c:v>
                </c:pt>
                <c:pt idx="13163">
                  <c:v>42557.645833333336</c:v>
                </c:pt>
                <c:pt idx="13164">
                  <c:v>42557.666666666664</c:v>
                </c:pt>
                <c:pt idx="13165">
                  <c:v>42557.6875</c:v>
                </c:pt>
                <c:pt idx="13166">
                  <c:v>42557.708333333336</c:v>
                </c:pt>
                <c:pt idx="13167">
                  <c:v>42557.729166666664</c:v>
                </c:pt>
                <c:pt idx="13168">
                  <c:v>42557.75</c:v>
                </c:pt>
                <c:pt idx="13169">
                  <c:v>42557.770833333336</c:v>
                </c:pt>
                <c:pt idx="13170">
                  <c:v>42557.791666666664</c:v>
                </c:pt>
                <c:pt idx="13171">
                  <c:v>42557.8125</c:v>
                </c:pt>
                <c:pt idx="13172">
                  <c:v>42557.833333333336</c:v>
                </c:pt>
                <c:pt idx="13173">
                  <c:v>42557.854166666664</c:v>
                </c:pt>
                <c:pt idx="13174">
                  <c:v>42557.875</c:v>
                </c:pt>
                <c:pt idx="13175">
                  <c:v>42557.895833333336</c:v>
                </c:pt>
                <c:pt idx="13176">
                  <c:v>42557.916666666664</c:v>
                </c:pt>
                <c:pt idx="13177">
                  <c:v>42557.9375</c:v>
                </c:pt>
                <c:pt idx="13178">
                  <c:v>42557.958333333336</c:v>
                </c:pt>
                <c:pt idx="13179">
                  <c:v>42557.979166666664</c:v>
                </c:pt>
                <c:pt idx="13180">
                  <c:v>42558</c:v>
                </c:pt>
                <c:pt idx="13181">
                  <c:v>42558.020833333336</c:v>
                </c:pt>
                <c:pt idx="13182">
                  <c:v>42558.041666666664</c:v>
                </c:pt>
                <c:pt idx="13183">
                  <c:v>42558.0625</c:v>
                </c:pt>
                <c:pt idx="13184">
                  <c:v>42558.083333333336</c:v>
                </c:pt>
                <c:pt idx="13185">
                  <c:v>42558.104166666664</c:v>
                </c:pt>
                <c:pt idx="13186">
                  <c:v>42558.125</c:v>
                </c:pt>
                <c:pt idx="13187">
                  <c:v>42558.145833333336</c:v>
                </c:pt>
                <c:pt idx="13188">
                  <c:v>42558.166666666664</c:v>
                </c:pt>
                <c:pt idx="13189">
                  <c:v>42558.1875</c:v>
                </c:pt>
                <c:pt idx="13190">
                  <c:v>42558.208333333336</c:v>
                </c:pt>
                <c:pt idx="13191">
                  <c:v>42558.229166666664</c:v>
                </c:pt>
                <c:pt idx="13192">
                  <c:v>42558.25</c:v>
                </c:pt>
                <c:pt idx="13193">
                  <c:v>42558.270833333336</c:v>
                </c:pt>
                <c:pt idx="13194">
                  <c:v>42558.291666666664</c:v>
                </c:pt>
                <c:pt idx="13195">
                  <c:v>42558.3125</c:v>
                </c:pt>
                <c:pt idx="13196">
                  <c:v>42558.333333333336</c:v>
                </c:pt>
                <c:pt idx="13197">
                  <c:v>42558.354166666664</c:v>
                </c:pt>
                <c:pt idx="13198">
                  <c:v>42558.375</c:v>
                </c:pt>
                <c:pt idx="13199">
                  <c:v>42558.395833333336</c:v>
                </c:pt>
                <c:pt idx="13200">
                  <c:v>42558.416666666664</c:v>
                </c:pt>
                <c:pt idx="13201">
                  <c:v>42558.4375</c:v>
                </c:pt>
                <c:pt idx="13202">
                  <c:v>42558.458333333336</c:v>
                </c:pt>
                <c:pt idx="13203">
                  <c:v>42558.479166666664</c:v>
                </c:pt>
                <c:pt idx="13204">
                  <c:v>42558.5</c:v>
                </c:pt>
                <c:pt idx="13205">
                  <c:v>42558.520833333336</c:v>
                </c:pt>
                <c:pt idx="13206">
                  <c:v>42558.541666666664</c:v>
                </c:pt>
                <c:pt idx="13207">
                  <c:v>42558.5625</c:v>
                </c:pt>
                <c:pt idx="13208">
                  <c:v>42558.583333333336</c:v>
                </c:pt>
                <c:pt idx="13209">
                  <c:v>42558.604166666664</c:v>
                </c:pt>
                <c:pt idx="13210">
                  <c:v>42558.625</c:v>
                </c:pt>
                <c:pt idx="13211">
                  <c:v>42558.645833333336</c:v>
                </c:pt>
                <c:pt idx="13212">
                  <c:v>42558.666666666664</c:v>
                </c:pt>
                <c:pt idx="13213">
                  <c:v>42558.6875</c:v>
                </c:pt>
                <c:pt idx="13214">
                  <c:v>42558.708333333336</c:v>
                </c:pt>
                <c:pt idx="13215">
                  <c:v>42558.729166666664</c:v>
                </c:pt>
                <c:pt idx="13216">
                  <c:v>42558.75</c:v>
                </c:pt>
                <c:pt idx="13217">
                  <c:v>42558.770833333336</c:v>
                </c:pt>
                <c:pt idx="13218">
                  <c:v>42558.791666666664</c:v>
                </c:pt>
                <c:pt idx="13219">
                  <c:v>42558.8125</c:v>
                </c:pt>
                <c:pt idx="13220">
                  <c:v>42558.833333333336</c:v>
                </c:pt>
                <c:pt idx="13221">
                  <c:v>42558.854166666664</c:v>
                </c:pt>
                <c:pt idx="13222">
                  <c:v>42558.875</c:v>
                </c:pt>
                <c:pt idx="13223">
                  <c:v>42558.895833333336</c:v>
                </c:pt>
                <c:pt idx="13224">
                  <c:v>42558.916666666664</c:v>
                </c:pt>
                <c:pt idx="13225">
                  <c:v>42558.9375</c:v>
                </c:pt>
                <c:pt idx="13226">
                  <c:v>42558.958333333336</c:v>
                </c:pt>
                <c:pt idx="13227">
                  <c:v>42558.979166666664</c:v>
                </c:pt>
                <c:pt idx="13228">
                  <c:v>42559</c:v>
                </c:pt>
                <c:pt idx="13229">
                  <c:v>42559.020833333336</c:v>
                </c:pt>
                <c:pt idx="13230">
                  <c:v>42559.041666666664</c:v>
                </c:pt>
                <c:pt idx="13231">
                  <c:v>42559.0625</c:v>
                </c:pt>
                <c:pt idx="13232">
                  <c:v>42559.083333333336</c:v>
                </c:pt>
                <c:pt idx="13233">
                  <c:v>42559.104166666664</c:v>
                </c:pt>
                <c:pt idx="13234">
                  <c:v>42559.125</c:v>
                </c:pt>
                <c:pt idx="13235">
                  <c:v>42559.145833333336</c:v>
                </c:pt>
                <c:pt idx="13236">
                  <c:v>42559.166666666664</c:v>
                </c:pt>
                <c:pt idx="13237">
                  <c:v>42559.1875</c:v>
                </c:pt>
                <c:pt idx="13238">
                  <c:v>42559.208333333336</c:v>
                </c:pt>
                <c:pt idx="13239">
                  <c:v>42559.229166666664</c:v>
                </c:pt>
                <c:pt idx="13240">
                  <c:v>42559.25</c:v>
                </c:pt>
                <c:pt idx="13241">
                  <c:v>42559.270833333336</c:v>
                </c:pt>
                <c:pt idx="13242">
                  <c:v>42559.291666666664</c:v>
                </c:pt>
                <c:pt idx="13243">
                  <c:v>42559.3125</c:v>
                </c:pt>
                <c:pt idx="13244">
                  <c:v>42559.333333333336</c:v>
                </c:pt>
                <c:pt idx="13245">
                  <c:v>42559.354166666664</c:v>
                </c:pt>
                <c:pt idx="13246">
                  <c:v>42559.375</c:v>
                </c:pt>
                <c:pt idx="13247">
                  <c:v>42559.395833333336</c:v>
                </c:pt>
                <c:pt idx="13248">
                  <c:v>42559.416666666664</c:v>
                </c:pt>
                <c:pt idx="13249">
                  <c:v>42559.4375</c:v>
                </c:pt>
                <c:pt idx="13250">
                  <c:v>42559.458333333336</c:v>
                </c:pt>
                <c:pt idx="13251">
                  <c:v>42559.479166666664</c:v>
                </c:pt>
                <c:pt idx="13252">
                  <c:v>42559.5</c:v>
                </c:pt>
                <c:pt idx="13253">
                  <c:v>42559.520833333336</c:v>
                </c:pt>
                <c:pt idx="13254">
                  <c:v>42559.541666666664</c:v>
                </c:pt>
                <c:pt idx="13255">
                  <c:v>42559.5625</c:v>
                </c:pt>
                <c:pt idx="13256">
                  <c:v>42559.583333333336</c:v>
                </c:pt>
                <c:pt idx="13257">
                  <c:v>42559.604166666664</c:v>
                </c:pt>
                <c:pt idx="13258">
                  <c:v>42559.625</c:v>
                </c:pt>
                <c:pt idx="13259">
                  <c:v>42559.645833333336</c:v>
                </c:pt>
                <c:pt idx="13260">
                  <c:v>42559.666666666664</c:v>
                </c:pt>
                <c:pt idx="13261">
                  <c:v>42559.6875</c:v>
                </c:pt>
                <c:pt idx="13262">
                  <c:v>42559.708333333336</c:v>
                </c:pt>
                <c:pt idx="13263">
                  <c:v>42559.729166666664</c:v>
                </c:pt>
                <c:pt idx="13264">
                  <c:v>42559.75</c:v>
                </c:pt>
                <c:pt idx="13265">
                  <c:v>42559.770833333336</c:v>
                </c:pt>
                <c:pt idx="13266">
                  <c:v>42559.791666666664</c:v>
                </c:pt>
                <c:pt idx="13267">
                  <c:v>42559.8125</c:v>
                </c:pt>
                <c:pt idx="13268">
                  <c:v>42559.833333333336</c:v>
                </c:pt>
                <c:pt idx="13269">
                  <c:v>42559.854166666664</c:v>
                </c:pt>
                <c:pt idx="13270">
                  <c:v>42559.875</c:v>
                </c:pt>
                <c:pt idx="13271">
                  <c:v>42559.895833333336</c:v>
                </c:pt>
                <c:pt idx="13272">
                  <c:v>42559.916666666664</c:v>
                </c:pt>
                <c:pt idx="13273">
                  <c:v>42559.9375</c:v>
                </c:pt>
                <c:pt idx="13274">
                  <c:v>42559.958333333336</c:v>
                </c:pt>
                <c:pt idx="13275">
                  <c:v>42559.979166666664</c:v>
                </c:pt>
                <c:pt idx="13276">
                  <c:v>42560</c:v>
                </c:pt>
                <c:pt idx="13277">
                  <c:v>42560.020833333336</c:v>
                </c:pt>
                <c:pt idx="13278">
                  <c:v>42560.041666666664</c:v>
                </c:pt>
                <c:pt idx="13279">
                  <c:v>42560.0625</c:v>
                </c:pt>
                <c:pt idx="13280">
                  <c:v>42560.083333333336</c:v>
                </c:pt>
                <c:pt idx="13281">
                  <c:v>42560.104166666664</c:v>
                </c:pt>
                <c:pt idx="13282">
                  <c:v>42560.125</c:v>
                </c:pt>
                <c:pt idx="13283">
                  <c:v>42560.145833333336</c:v>
                </c:pt>
                <c:pt idx="13284">
                  <c:v>42560.166666666664</c:v>
                </c:pt>
                <c:pt idx="13285">
                  <c:v>42560.1875</c:v>
                </c:pt>
                <c:pt idx="13286">
                  <c:v>42560.208333333336</c:v>
                </c:pt>
                <c:pt idx="13287">
                  <c:v>42560.229166666664</c:v>
                </c:pt>
                <c:pt idx="13288">
                  <c:v>42560.25</c:v>
                </c:pt>
                <c:pt idx="13289">
                  <c:v>42560.270833333336</c:v>
                </c:pt>
                <c:pt idx="13290">
                  <c:v>42560.291666666664</c:v>
                </c:pt>
                <c:pt idx="13291">
                  <c:v>42560.3125</c:v>
                </c:pt>
                <c:pt idx="13292">
                  <c:v>42560.333333333336</c:v>
                </c:pt>
                <c:pt idx="13293">
                  <c:v>42560.354166666664</c:v>
                </c:pt>
                <c:pt idx="13294">
                  <c:v>42560.375</c:v>
                </c:pt>
                <c:pt idx="13295">
                  <c:v>42560.395833333336</c:v>
                </c:pt>
                <c:pt idx="13296">
                  <c:v>42560.416666666664</c:v>
                </c:pt>
                <c:pt idx="13297">
                  <c:v>42560.4375</c:v>
                </c:pt>
                <c:pt idx="13298">
                  <c:v>42560.458333333336</c:v>
                </c:pt>
                <c:pt idx="13299">
                  <c:v>42560.479166666664</c:v>
                </c:pt>
                <c:pt idx="13300">
                  <c:v>42560.5</c:v>
                </c:pt>
                <c:pt idx="13301">
                  <c:v>42560.520833333336</c:v>
                </c:pt>
                <c:pt idx="13302">
                  <c:v>42560.541666666664</c:v>
                </c:pt>
                <c:pt idx="13303">
                  <c:v>42560.5625</c:v>
                </c:pt>
                <c:pt idx="13304">
                  <c:v>42560.583333333336</c:v>
                </c:pt>
                <c:pt idx="13305">
                  <c:v>42560.604166666664</c:v>
                </c:pt>
                <c:pt idx="13306">
                  <c:v>42560.625</c:v>
                </c:pt>
                <c:pt idx="13307">
                  <c:v>42560.645833333336</c:v>
                </c:pt>
                <c:pt idx="13308">
                  <c:v>42560.666666666664</c:v>
                </c:pt>
                <c:pt idx="13309">
                  <c:v>42560.6875</c:v>
                </c:pt>
                <c:pt idx="13310">
                  <c:v>42560.708333333336</c:v>
                </c:pt>
                <c:pt idx="13311">
                  <c:v>42560.729166666664</c:v>
                </c:pt>
                <c:pt idx="13312">
                  <c:v>42560.75</c:v>
                </c:pt>
                <c:pt idx="13313">
                  <c:v>42560.770833333336</c:v>
                </c:pt>
                <c:pt idx="13314">
                  <c:v>42560.791666666664</c:v>
                </c:pt>
                <c:pt idx="13315">
                  <c:v>42560.8125</c:v>
                </c:pt>
                <c:pt idx="13316">
                  <c:v>42560.833333333336</c:v>
                </c:pt>
                <c:pt idx="13317">
                  <c:v>42560.854166666664</c:v>
                </c:pt>
                <c:pt idx="13318">
                  <c:v>42560.875</c:v>
                </c:pt>
                <c:pt idx="13319">
                  <c:v>42560.895833333336</c:v>
                </c:pt>
                <c:pt idx="13320">
                  <c:v>42560.916666666664</c:v>
                </c:pt>
                <c:pt idx="13321">
                  <c:v>42560.9375</c:v>
                </c:pt>
                <c:pt idx="13322">
                  <c:v>42560.958333333336</c:v>
                </c:pt>
                <c:pt idx="13323">
                  <c:v>42560.979166666664</c:v>
                </c:pt>
                <c:pt idx="13324">
                  <c:v>42561</c:v>
                </c:pt>
                <c:pt idx="13325">
                  <c:v>42561.020833333336</c:v>
                </c:pt>
                <c:pt idx="13326">
                  <c:v>42561.041666666664</c:v>
                </c:pt>
                <c:pt idx="13327">
                  <c:v>42561.0625</c:v>
                </c:pt>
                <c:pt idx="13328">
                  <c:v>42561.083333333336</c:v>
                </c:pt>
                <c:pt idx="13329">
                  <c:v>42561.104166666664</c:v>
                </c:pt>
                <c:pt idx="13330">
                  <c:v>42561.125</c:v>
                </c:pt>
                <c:pt idx="13331">
                  <c:v>42561.145833333336</c:v>
                </c:pt>
                <c:pt idx="13332">
                  <c:v>42561.166666666664</c:v>
                </c:pt>
                <c:pt idx="13333">
                  <c:v>42561.1875</c:v>
                </c:pt>
                <c:pt idx="13334">
                  <c:v>42561.208333333336</c:v>
                </c:pt>
                <c:pt idx="13335">
                  <c:v>42561.229166666664</c:v>
                </c:pt>
                <c:pt idx="13336">
                  <c:v>42561.25</c:v>
                </c:pt>
                <c:pt idx="13337">
                  <c:v>42561.270833333336</c:v>
                </c:pt>
                <c:pt idx="13338">
                  <c:v>42561.291666666664</c:v>
                </c:pt>
                <c:pt idx="13339">
                  <c:v>42561.3125</c:v>
                </c:pt>
                <c:pt idx="13340">
                  <c:v>42561.333333333336</c:v>
                </c:pt>
                <c:pt idx="13341">
                  <c:v>42561.354166666664</c:v>
                </c:pt>
                <c:pt idx="13342">
                  <c:v>42561.375</c:v>
                </c:pt>
                <c:pt idx="13343">
                  <c:v>42561.395833333336</c:v>
                </c:pt>
                <c:pt idx="13344">
                  <c:v>42561.416666666664</c:v>
                </c:pt>
                <c:pt idx="13345">
                  <c:v>42561.4375</c:v>
                </c:pt>
                <c:pt idx="13346">
                  <c:v>42561.458333333336</c:v>
                </c:pt>
                <c:pt idx="13347">
                  <c:v>42561.479166666664</c:v>
                </c:pt>
                <c:pt idx="13348">
                  <c:v>42561.5</c:v>
                </c:pt>
                <c:pt idx="13349">
                  <c:v>42561.520833333336</c:v>
                </c:pt>
                <c:pt idx="13350">
                  <c:v>42561.541666666664</c:v>
                </c:pt>
                <c:pt idx="13351">
                  <c:v>42561.5625</c:v>
                </c:pt>
                <c:pt idx="13352">
                  <c:v>42561.583333333336</c:v>
                </c:pt>
                <c:pt idx="13353">
                  <c:v>42561.604166666664</c:v>
                </c:pt>
                <c:pt idx="13354">
                  <c:v>42561.625</c:v>
                </c:pt>
                <c:pt idx="13355">
                  <c:v>42561.645833333336</c:v>
                </c:pt>
                <c:pt idx="13356">
                  <c:v>42561.666666666664</c:v>
                </c:pt>
                <c:pt idx="13357">
                  <c:v>42561.6875</c:v>
                </c:pt>
                <c:pt idx="13358">
                  <c:v>42561.708333333336</c:v>
                </c:pt>
                <c:pt idx="13359">
                  <c:v>42561.729166666664</c:v>
                </c:pt>
                <c:pt idx="13360">
                  <c:v>42561.75</c:v>
                </c:pt>
                <c:pt idx="13361">
                  <c:v>42561.770833333336</c:v>
                </c:pt>
                <c:pt idx="13362">
                  <c:v>42561.791666666664</c:v>
                </c:pt>
                <c:pt idx="13363">
                  <c:v>42561.8125</c:v>
                </c:pt>
                <c:pt idx="13364">
                  <c:v>42561.833333333336</c:v>
                </c:pt>
                <c:pt idx="13365">
                  <c:v>42561.854166666664</c:v>
                </c:pt>
                <c:pt idx="13366">
                  <c:v>42561.875</c:v>
                </c:pt>
                <c:pt idx="13367">
                  <c:v>42561.895833333336</c:v>
                </c:pt>
                <c:pt idx="13368">
                  <c:v>42561.916666666664</c:v>
                </c:pt>
                <c:pt idx="13369">
                  <c:v>42561.9375</c:v>
                </c:pt>
                <c:pt idx="13370">
                  <c:v>42561.958333333336</c:v>
                </c:pt>
                <c:pt idx="13371">
                  <c:v>42561.979166666664</c:v>
                </c:pt>
                <c:pt idx="13372">
                  <c:v>42562</c:v>
                </c:pt>
                <c:pt idx="13373">
                  <c:v>42562.020833333336</c:v>
                </c:pt>
                <c:pt idx="13374">
                  <c:v>42562.041666666664</c:v>
                </c:pt>
                <c:pt idx="13375">
                  <c:v>42562.0625</c:v>
                </c:pt>
                <c:pt idx="13376">
                  <c:v>42562.083333333336</c:v>
                </c:pt>
                <c:pt idx="13377">
                  <c:v>42562.104166666664</c:v>
                </c:pt>
                <c:pt idx="13378">
                  <c:v>42562.125</c:v>
                </c:pt>
                <c:pt idx="13379">
                  <c:v>42562.145833333336</c:v>
                </c:pt>
                <c:pt idx="13380">
                  <c:v>42562.166666666664</c:v>
                </c:pt>
                <c:pt idx="13381">
                  <c:v>42562.1875</c:v>
                </c:pt>
                <c:pt idx="13382">
                  <c:v>42562.208333333336</c:v>
                </c:pt>
                <c:pt idx="13383">
                  <c:v>42562.229166666664</c:v>
                </c:pt>
                <c:pt idx="13384">
                  <c:v>42562.25</c:v>
                </c:pt>
                <c:pt idx="13385">
                  <c:v>42562.270833333336</c:v>
                </c:pt>
                <c:pt idx="13386">
                  <c:v>42562.291666666664</c:v>
                </c:pt>
                <c:pt idx="13387">
                  <c:v>42562.3125</c:v>
                </c:pt>
                <c:pt idx="13388">
                  <c:v>42562.333333333336</c:v>
                </c:pt>
                <c:pt idx="13389">
                  <c:v>42562.354166666664</c:v>
                </c:pt>
                <c:pt idx="13390">
                  <c:v>42562.375</c:v>
                </c:pt>
                <c:pt idx="13391">
                  <c:v>42562.395833333336</c:v>
                </c:pt>
                <c:pt idx="13392">
                  <c:v>42562.416666666664</c:v>
                </c:pt>
                <c:pt idx="13393">
                  <c:v>42562.4375</c:v>
                </c:pt>
                <c:pt idx="13394">
                  <c:v>42562.458333333336</c:v>
                </c:pt>
                <c:pt idx="13395">
                  <c:v>42562.479166666664</c:v>
                </c:pt>
                <c:pt idx="13396">
                  <c:v>42562.5</c:v>
                </c:pt>
                <c:pt idx="13397">
                  <c:v>42562.520833333336</c:v>
                </c:pt>
                <c:pt idx="13398">
                  <c:v>42562.541666666664</c:v>
                </c:pt>
                <c:pt idx="13399">
                  <c:v>42562.5625</c:v>
                </c:pt>
                <c:pt idx="13400">
                  <c:v>42562.583333333336</c:v>
                </c:pt>
                <c:pt idx="13401">
                  <c:v>42562.604166666664</c:v>
                </c:pt>
                <c:pt idx="13402">
                  <c:v>42562.625</c:v>
                </c:pt>
                <c:pt idx="13403">
                  <c:v>42562.645833333336</c:v>
                </c:pt>
                <c:pt idx="13404">
                  <c:v>42562.666666666664</c:v>
                </c:pt>
                <c:pt idx="13405">
                  <c:v>42562.6875</c:v>
                </c:pt>
                <c:pt idx="13406">
                  <c:v>42562.708333333336</c:v>
                </c:pt>
                <c:pt idx="13407">
                  <c:v>42562.729166666664</c:v>
                </c:pt>
                <c:pt idx="13408">
                  <c:v>42562.75</c:v>
                </c:pt>
                <c:pt idx="13409">
                  <c:v>42562.770833333336</c:v>
                </c:pt>
                <c:pt idx="13410">
                  <c:v>42562.791666666664</c:v>
                </c:pt>
                <c:pt idx="13411">
                  <c:v>42562.8125</c:v>
                </c:pt>
                <c:pt idx="13412">
                  <c:v>42562.833333333336</c:v>
                </c:pt>
                <c:pt idx="13413">
                  <c:v>42562.854166666664</c:v>
                </c:pt>
                <c:pt idx="13414">
                  <c:v>42562.875</c:v>
                </c:pt>
                <c:pt idx="13415">
                  <c:v>42562.895833333336</c:v>
                </c:pt>
                <c:pt idx="13416">
                  <c:v>42562.916666666664</c:v>
                </c:pt>
                <c:pt idx="13417">
                  <c:v>42562.9375</c:v>
                </c:pt>
                <c:pt idx="13418">
                  <c:v>42562.958333333336</c:v>
                </c:pt>
                <c:pt idx="13419">
                  <c:v>42562.979166666664</c:v>
                </c:pt>
                <c:pt idx="13420">
                  <c:v>42563</c:v>
                </c:pt>
                <c:pt idx="13421">
                  <c:v>42563.020833333336</c:v>
                </c:pt>
                <c:pt idx="13422">
                  <c:v>42563.041666666664</c:v>
                </c:pt>
                <c:pt idx="13423">
                  <c:v>42563.0625</c:v>
                </c:pt>
                <c:pt idx="13424">
                  <c:v>42563.083333333336</c:v>
                </c:pt>
                <c:pt idx="13425">
                  <c:v>42563.104166666664</c:v>
                </c:pt>
                <c:pt idx="13426">
                  <c:v>42563.125</c:v>
                </c:pt>
                <c:pt idx="13427">
                  <c:v>42563.145833333336</c:v>
                </c:pt>
                <c:pt idx="13428">
                  <c:v>42563.166666666664</c:v>
                </c:pt>
                <c:pt idx="13429">
                  <c:v>42563.1875</c:v>
                </c:pt>
                <c:pt idx="13430">
                  <c:v>42563.208333333336</c:v>
                </c:pt>
                <c:pt idx="13431">
                  <c:v>42563.229166666664</c:v>
                </c:pt>
                <c:pt idx="13432">
                  <c:v>42563.25</c:v>
                </c:pt>
                <c:pt idx="13433">
                  <c:v>42563.270833333336</c:v>
                </c:pt>
                <c:pt idx="13434">
                  <c:v>42563.291666666664</c:v>
                </c:pt>
                <c:pt idx="13435">
                  <c:v>42563.3125</c:v>
                </c:pt>
                <c:pt idx="13436">
                  <c:v>42563.333333333336</c:v>
                </c:pt>
                <c:pt idx="13437">
                  <c:v>42563.354166666664</c:v>
                </c:pt>
                <c:pt idx="13438">
                  <c:v>42563.375</c:v>
                </c:pt>
                <c:pt idx="13439">
                  <c:v>42563.395833333336</c:v>
                </c:pt>
                <c:pt idx="13440">
                  <c:v>42563.416666666664</c:v>
                </c:pt>
                <c:pt idx="13441">
                  <c:v>42563.4375</c:v>
                </c:pt>
                <c:pt idx="13442">
                  <c:v>42563.458333333336</c:v>
                </c:pt>
                <c:pt idx="13443">
                  <c:v>42563.479166666664</c:v>
                </c:pt>
                <c:pt idx="13444">
                  <c:v>42563.5</c:v>
                </c:pt>
                <c:pt idx="13445">
                  <c:v>42563.520833333336</c:v>
                </c:pt>
                <c:pt idx="13446">
                  <c:v>42563.541666666664</c:v>
                </c:pt>
                <c:pt idx="13447">
                  <c:v>42563.5625</c:v>
                </c:pt>
                <c:pt idx="13448">
                  <c:v>42563.583333333336</c:v>
                </c:pt>
                <c:pt idx="13449">
                  <c:v>42563.604166666664</c:v>
                </c:pt>
                <c:pt idx="13450">
                  <c:v>42563.625</c:v>
                </c:pt>
                <c:pt idx="13451">
                  <c:v>42563.645833333336</c:v>
                </c:pt>
                <c:pt idx="13452">
                  <c:v>42563.666666666664</c:v>
                </c:pt>
                <c:pt idx="13453">
                  <c:v>42563.6875</c:v>
                </c:pt>
                <c:pt idx="13454">
                  <c:v>42563.708333333336</c:v>
                </c:pt>
                <c:pt idx="13455">
                  <c:v>42563.729166666664</c:v>
                </c:pt>
                <c:pt idx="13456">
                  <c:v>42563.75</c:v>
                </c:pt>
                <c:pt idx="13457">
                  <c:v>42563.770833333336</c:v>
                </c:pt>
                <c:pt idx="13458">
                  <c:v>42563.791666666664</c:v>
                </c:pt>
                <c:pt idx="13459">
                  <c:v>42563.8125</c:v>
                </c:pt>
                <c:pt idx="13460">
                  <c:v>42563.833333333336</c:v>
                </c:pt>
                <c:pt idx="13461">
                  <c:v>42563.854166666664</c:v>
                </c:pt>
                <c:pt idx="13462">
                  <c:v>42563.875</c:v>
                </c:pt>
                <c:pt idx="13463">
                  <c:v>42563.895833333336</c:v>
                </c:pt>
                <c:pt idx="13464">
                  <c:v>42563.916666666664</c:v>
                </c:pt>
                <c:pt idx="13465">
                  <c:v>42563.9375</c:v>
                </c:pt>
                <c:pt idx="13466">
                  <c:v>42563.958333333336</c:v>
                </c:pt>
                <c:pt idx="13467">
                  <c:v>42563.979166666664</c:v>
                </c:pt>
                <c:pt idx="13468">
                  <c:v>42564</c:v>
                </c:pt>
                <c:pt idx="13469">
                  <c:v>42564.020833333336</c:v>
                </c:pt>
                <c:pt idx="13470">
                  <c:v>42564.041666666664</c:v>
                </c:pt>
                <c:pt idx="13471">
                  <c:v>42564.0625</c:v>
                </c:pt>
                <c:pt idx="13472">
                  <c:v>42564.083333333336</c:v>
                </c:pt>
                <c:pt idx="13473">
                  <c:v>42564.104166666664</c:v>
                </c:pt>
                <c:pt idx="13474">
                  <c:v>42564.125</c:v>
                </c:pt>
                <c:pt idx="13475">
                  <c:v>42564.145833333336</c:v>
                </c:pt>
                <c:pt idx="13476">
                  <c:v>42564.166666666664</c:v>
                </c:pt>
                <c:pt idx="13477">
                  <c:v>42564.1875</c:v>
                </c:pt>
                <c:pt idx="13478">
                  <c:v>42564.208333333336</c:v>
                </c:pt>
                <c:pt idx="13479">
                  <c:v>42564.229166666664</c:v>
                </c:pt>
                <c:pt idx="13480">
                  <c:v>42564.25</c:v>
                </c:pt>
                <c:pt idx="13481">
                  <c:v>42564.270833333336</c:v>
                </c:pt>
                <c:pt idx="13482">
                  <c:v>42564.291666666664</c:v>
                </c:pt>
                <c:pt idx="13483">
                  <c:v>42564.3125</c:v>
                </c:pt>
                <c:pt idx="13484">
                  <c:v>42564.333333333336</c:v>
                </c:pt>
                <c:pt idx="13485">
                  <c:v>42564.354166666664</c:v>
                </c:pt>
                <c:pt idx="13486">
                  <c:v>42564.375</c:v>
                </c:pt>
                <c:pt idx="13487">
                  <c:v>42564.395833333336</c:v>
                </c:pt>
                <c:pt idx="13488">
                  <c:v>42564.416666666664</c:v>
                </c:pt>
                <c:pt idx="13489">
                  <c:v>42564.4375</c:v>
                </c:pt>
                <c:pt idx="13490">
                  <c:v>42564.458333333336</c:v>
                </c:pt>
                <c:pt idx="13491">
                  <c:v>42564.479166666664</c:v>
                </c:pt>
                <c:pt idx="13492">
                  <c:v>42564.5</c:v>
                </c:pt>
                <c:pt idx="13493">
                  <c:v>42564.520833333336</c:v>
                </c:pt>
                <c:pt idx="13494">
                  <c:v>42564.541666666664</c:v>
                </c:pt>
                <c:pt idx="13495">
                  <c:v>42564.5625</c:v>
                </c:pt>
                <c:pt idx="13496">
                  <c:v>42564.583333333336</c:v>
                </c:pt>
                <c:pt idx="13497">
                  <c:v>42564.604166666664</c:v>
                </c:pt>
                <c:pt idx="13498">
                  <c:v>42564.625</c:v>
                </c:pt>
                <c:pt idx="13499">
                  <c:v>42564.645833333336</c:v>
                </c:pt>
                <c:pt idx="13500">
                  <c:v>42564.666666666664</c:v>
                </c:pt>
                <c:pt idx="13501">
                  <c:v>42564.6875</c:v>
                </c:pt>
                <c:pt idx="13502">
                  <c:v>42564.708333333336</c:v>
                </c:pt>
                <c:pt idx="13503">
                  <c:v>42564.729166666664</c:v>
                </c:pt>
                <c:pt idx="13504">
                  <c:v>42564.75</c:v>
                </c:pt>
                <c:pt idx="13505">
                  <c:v>42564.770833333336</c:v>
                </c:pt>
                <c:pt idx="13506">
                  <c:v>42564.791666666664</c:v>
                </c:pt>
                <c:pt idx="13507">
                  <c:v>42564.8125</c:v>
                </c:pt>
                <c:pt idx="13508">
                  <c:v>42564.833333333336</c:v>
                </c:pt>
                <c:pt idx="13509">
                  <c:v>42564.854166666664</c:v>
                </c:pt>
                <c:pt idx="13510">
                  <c:v>42564.875</c:v>
                </c:pt>
                <c:pt idx="13511">
                  <c:v>42564.895833333336</c:v>
                </c:pt>
                <c:pt idx="13512">
                  <c:v>42564.916666666664</c:v>
                </c:pt>
                <c:pt idx="13513">
                  <c:v>42564.9375</c:v>
                </c:pt>
                <c:pt idx="13514">
                  <c:v>42564.958333333336</c:v>
                </c:pt>
                <c:pt idx="13515">
                  <c:v>42564.979166666664</c:v>
                </c:pt>
                <c:pt idx="13516">
                  <c:v>42565</c:v>
                </c:pt>
                <c:pt idx="13517">
                  <c:v>42565.020833333336</c:v>
                </c:pt>
                <c:pt idx="13518">
                  <c:v>42565.041666666664</c:v>
                </c:pt>
                <c:pt idx="13519">
                  <c:v>42565.0625</c:v>
                </c:pt>
                <c:pt idx="13520">
                  <c:v>42565.083333333336</c:v>
                </c:pt>
                <c:pt idx="13521">
                  <c:v>42565.104166666664</c:v>
                </c:pt>
                <c:pt idx="13522">
                  <c:v>42565.125</c:v>
                </c:pt>
                <c:pt idx="13523">
                  <c:v>42565.145833333336</c:v>
                </c:pt>
                <c:pt idx="13524">
                  <c:v>42565.166666666664</c:v>
                </c:pt>
                <c:pt idx="13525">
                  <c:v>42565.1875</c:v>
                </c:pt>
                <c:pt idx="13526">
                  <c:v>42565.208333333336</c:v>
                </c:pt>
                <c:pt idx="13527">
                  <c:v>42565.229166666664</c:v>
                </c:pt>
                <c:pt idx="13528">
                  <c:v>42565.25</c:v>
                </c:pt>
                <c:pt idx="13529">
                  <c:v>42565.270833333336</c:v>
                </c:pt>
                <c:pt idx="13530">
                  <c:v>42565.291666666664</c:v>
                </c:pt>
                <c:pt idx="13531">
                  <c:v>42565.3125</c:v>
                </c:pt>
                <c:pt idx="13532">
                  <c:v>42565.333333333336</c:v>
                </c:pt>
                <c:pt idx="13533">
                  <c:v>42565.354166666664</c:v>
                </c:pt>
                <c:pt idx="13534">
                  <c:v>42565.375</c:v>
                </c:pt>
                <c:pt idx="13535">
                  <c:v>42565.395833333336</c:v>
                </c:pt>
                <c:pt idx="13536">
                  <c:v>42565.416666666664</c:v>
                </c:pt>
                <c:pt idx="13537">
                  <c:v>42565.4375</c:v>
                </c:pt>
                <c:pt idx="13538">
                  <c:v>42565.458333333336</c:v>
                </c:pt>
                <c:pt idx="13539">
                  <c:v>42565.479166666664</c:v>
                </c:pt>
                <c:pt idx="13540">
                  <c:v>42565.5</c:v>
                </c:pt>
                <c:pt idx="13541">
                  <c:v>42565.520833333336</c:v>
                </c:pt>
                <c:pt idx="13542">
                  <c:v>42565.541666666664</c:v>
                </c:pt>
                <c:pt idx="13543">
                  <c:v>42565.5625</c:v>
                </c:pt>
                <c:pt idx="13544">
                  <c:v>42565.583333333336</c:v>
                </c:pt>
                <c:pt idx="13545">
                  <c:v>42565.604166666664</c:v>
                </c:pt>
                <c:pt idx="13546">
                  <c:v>42565.625</c:v>
                </c:pt>
                <c:pt idx="13547">
                  <c:v>42565.645833333336</c:v>
                </c:pt>
                <c:pt idx="13548">
                  <c:v>42565.666666666664</c:v>
                </c:pt>
                <c:pt idx="13549">
                  <c:v>42565.6875</c:v>
                </c:pt>
                <c:pt idx="13550">
                  <c:v>42565.708333333336</c:v>
                </c:pt>
                <c:pt idx="13551">
                  <c:v>42565.729166666664</c:v>
                </c:pt>
                <c:pt idx="13552">
                  <c:v>42565.75</c:v>
                </c:pt>
                <c:pt idx="13553">
                  <c:v>42565.770833333336</c:v>
                </c:pt>
                <c:pt idx="13554">
                  <c:v>42565.791666666664</c:v>
                </c:pt>
                <c:pt idx="13555">
                  <c:v>42565.8125</c:v>
                </c:pt>
                <c:pt idx="13556">
                  <c:v>42565.833333333336</c:v>
                </c:pt>
                <c:pt idx="13557">
                  <c:v>42565.854166666664</c:v>
                </c:pt>
                <c:pt idx="13558">
                  <c:v>42565.875</c:v>
                </c:pt>
                <c:pt idx="13559">
                  <c:v>42565.895833333336</c:v>
                </c:pt>
                <c:pt idx="13560">
                  <c:v>42565.916666666664</c:v>
                </c:pt>
                <c:pt idx="13561">
                  <c:v>42565.9375</c:v>
                </c:pt>
                <c:pt idx="13562">
                  <c:v>42565.958333333336</c:v>
                </c:pt>
                <c:pt idx="13563">
                  <c:v>42565.979166666664</c:v>
                </c:pt>
                <c:pt idx="13564">
                  <c:v>42566</c:v>
                </c:pt>
                <c:pt idx="13565">
                  <c:v>42566.020833333336</c:v>
                </c:pt>
                <c:pt idx="13566">
                  <c:v>42566.041666666664</c:v>
                </c:pt>
                <c:pt idx="13567">
                  <c:v>42566.0625</c:v>
                </c:pt>
                <c:pt idx="13568">
                  <c:v>42566.083333333336</c:v>
                </c:pt>
                <c:pt idx="13569">
                  <c:v>42566.104166666664</c:v>
                </c:pt>
                <c:pt idx="13570">
                  <c:v>42566.125</c:v>
                </c:pt>
                <c:pt idx="13571">
                  <c:v>42566.145833333336</c:v>
                </c:pt>
                <c:pt idx="13572">
                  <c:v>42566.166666666664</c:v>
                </c:pt>
                <c:pt idx="13573">
                  <c:v>42566.1875</c:v>
                </c:pt>
                <c:pt idx="13574">
                  <c:v>42566.208333333336</c:v>
                </c:pt>
                <c:pt idx="13575">
                  <c:v>42566.229166666664</c:v>
                </c:pt>
                <c:pt idx="13576">
                  <c:v>42566.25</c:v>
                </c:pt>
                <c:pt idx="13577">
                  <c:v>42566.270833333336</c:v>
                </c:pt>
                <c:pt idx="13578">
                  <c:v>42566.291666666664</c:v>
                </c:pt>
                <c:pt idx="13579">
                  <c:v>42566.3125</c:v>
                </c:pt>
                <c:pt idx="13580">
                  <c:v>42566.333333333336</c:v>
                </c:pt>
                <c:pt idx="13581">
                  <c:v>42566.354166666664</c:v>
                </c:pt>
                <c:pt idx="13582">
                  <c:v>42566.375</c:v>
                </c:pt>
                <c:pt idx="13583">
                  <c:v>42566.395833333336</c:v>
                </c:pt>
                <c:pt idx="13584">
                  <c:v>42566.416666666664</c:v>
                </c:pt>
                <c:pt idx="13585">
                  <c:v>42566.4375</c:v>
                </c:pt>
                <c:pt idx="13586">
                  <c:v>42566.458333333336</c:v>
                </c:pt>
                <c:pt idx="13587">
                  <c:v>42566.479166666664</c:v>
                </c:pt>
                <c:pt idx="13588">
                  <c:v>42566.5</c:v>
                </c:pt>
                <c:pt idx="13589">
                  <c:v>42566.520833333336</c:v>
                </c:pt>
                <c:pt idx="13590">
                  <c:v>42566.541666666664</c:v>
                </c:pt>
                <c:pt idx="13591">
                  <c:v>42566.5625</c:v>
                </c:pt>
                <c:pt idx="13592">
                  <c:v>42566.583333333336</c:v>
                </c:pt>
                <c:pt idx="13593">
                  <c:v>42566.604166666664</c:v>
                </c:pt>
                <c:pt idx="13594">
                  <c:v>42566.625</c:v>
                </c:pt>
                <c:pt idx="13595">
                  <c:v>42566.645833333336</c:v>
                </c:pt>
                <c:pt idx="13596">
                  <c:v>42566.666666666664</c:v>
                </c:pt>
                <c:pt idx="13597">
                  <c:v>42566.6875</c:v>
                </c:pt>
                <c:pt idx="13598">
                  <c:v>42566.708333333336</c:v>
                </c:pt>
                <c:pt idx="13599">
                  <c:v>42566.729166666664</c:v>
                </c:pt>
                <c:pt idx="13600">
                  <c:v>42566.75</c:v>
                </c:pt>
                <c:pt idx="13601">
                  <c:v>42566.770833333336</c:v>
                </c:pt>
                <c:pt idx="13602">
                  <c:v>42566.791666666664</c:v>
                </c:pt>
                <c:pt idx="13603">
                  <c:v>42566.8125</c:v>
                </c:pt>
                <c:pt idx="13604">
                  <c:v>42566.833333333336</c:v>
                </c:pt>
                <c:pt idx="13605">
                  <c:v>42566.854166666664</c:v>
                </c:pt>
                <c:pt idx="13606">
                  <c:v>42566.875</c:v>
                </c:pt>
                <c:pt idx="13607">
                  <c:v>42566.895833333336</c:v>
                </c:pt>
                <c:pt idx="13608">
                  <c:v>42566.916666666664</c:v>
                </c:pt>
                <c:pt idx="13609">
                  <c:v>42566.9375</c:v>
                </c:pt>
                <c:pt idx="13610">
                  <c:v>42566.958333333336</c:v>
                </c:pt>
                <c:pt idx="13611">
                  <c:v>42566.979166666664</c:v>
                </c:pt>
                <c:pt idx="13612">
                  <c:v>42567</c:v>
                </c:pt>
                <c:pt idx="13613">
                  <c:v>42567.020833333336</c:v>
                </c:pt>
                <c:pt idx="13614">
                  <c:v>42567.041666666664</c:v>
                </c:pt>
                <c:pt idx="13615">
                  <c:v>42567.0625</c:v>
                </c:pt>
                <c:pt idx="13616">
                  <c:v>42567.083333333336</c:v>
                </c:pt>
                <c:pt idx="13617">
                  <c:v>42567.104166666664</c:v>
                </c:pt>
                <c:pt idx="13618">
                  <c:v>42567.125</c:v>
                </c:pt>
                <c:pt idx="13619">
                  <c:v>42567.145833333336</c:v>
                </c:pt>
                <c:pt idx="13620">
                  <c:v>42567.166666666664</c:v>
                </c:pt>
                <c:pt idx="13621">
                  <c:v>42567.1875</c:v>
                </c:pt>
                <c:pt idx="13622">
                  <c:v>42567.208333333336</c:v>
                </c:pt>
                <c:pt idx="13623">
                  <c:v>42567.229166666664</c:v>
                </c:pt>
                <c:pt idx="13624">
                  <c:v>42567.25</c:v>
                </c:pt>
                <c:pt idx="13625">
                  <c:v>42567.270833333336</c:v>
                </c:pt>
                <c:pt idx="13626">
                  <c:v>42567.291666666664</c:v>
                </c:pt>
                <c:pt idx="13627">
                  <c:v>42567.3125</c:v>
                </c:pt>
                <c:pt idx="13628">
                  <c:v>42567.333333333336</c:v>
                </c:pt>
                <c:pt idx="13629">
                  <c:v>42567.354166666664</c:v>
                </c:pt>
                <c:pt idx="13630">
                  <c:v>42567.375</c:v>
                </c:pt>
                <c:pt idx="13631">
                  <c:v>42567.395833333336</c:v>
                </c:pt>
                <c:pt idx="13632">
                  <c:v>42567.416666666664</c:v>
                </c:pt>
                <c:pt idx="13633">
                  <c:v>42567.4375</c:v>
                </c:pt>
                <c:pt idx="13634">
                  <c:v>42567.458333333336</c:v>
                </c:pt>
                <c:pt idx="13635">
                  <c:v>42567.479166666664</c:v>
                </c:pt>
                <c:pt idx="13636">
                  <c:v>42567.5</c:v>
                </c:pt>
                <c:pt idx="13637">
                  <c:v>42567.520833333336</c:v>
                </c:pt>
                <c:pt idx="13638">
                  <c:v>42567.541666666664</c:v>
                </c:pt>
                <c:pt idx="13639">
                  <c:v>42567.5625</c:v>
                </c:pt>
                <c:pt idx="13640">
                  <c:v>42567.583333333336</c:v>
                </c:pt>
                <c:pt idx="13641">
                  <c:v>42567.604166666664</c:v>
                </c:pt>
                <c:pt idx="13642">
                  <c:v>42567.625</c:v>
                </c:pt>
                <c:pt idx="13643">
                  <c:v>42567.645833333336</c:v>
                </c:pt>
                <c:pt idx="13644">
                  <c:v>42567.666666666664</c:v>
                </c:pt>
                <c:pt idx="13645">
                  <c:v>42567.6875</c:v>
                </c:pt>
                <c:pt idx="13646">
                  <c:v>42567.708333333336</c:v>
                </c:pt>
                <c:pt idx="13647">
                  <c:v>42567.729166666664</c:v>
                </c:pt>
                <c:pt idx="13648">
                  <c:v>42567.75</c:v>
                </c:pt>
                <c:pt idx="13649">
                  <c:v>42567.770833333336</c:v>
                </c:pt>
                <c:pt idx="13650">
                  <c:v>42567.791666666664</c:v>
                </c:pt>
                <c:pt idx="13651">
                  <c:v>42567.8125</c:v>
                </c:pt>
                <c:pt idx="13652">
                  <c:v>42567.833333333336</c:v>
                </c:pt>
                <c:pt idx="13653">
                  <c:v>42567.854166666664</c:v>
                </c:pt>
                <c:pt idx="13654">
                  <c:v>42567.875</c:v>
                </c:pt>
                <c:pt idx="13655">
                  <c:v>42567.895833333336</c:v>
                </c:pt>
                <c:pt idx="13656">
                  <c:v>42567.916666666664</c:v>
                </c:pt>
                <c:pt idx="13657">
                  <c:v>42567.9375</c:v>
                </c:pt>
                <c:pt idx="13658">
                  <c:v>42567.958333333336</c:v>
                </c:pt>
                <c:pt idx="13659">
                  <c:v>42567.979166666664</c:v>
                </c:pt>
                <c:pt idx="13660">
                  <c:v>42568</c:v>
                </c:pt>
                <c:pt idx="13661">
                  <c:v>42568.020833333336</c:v>
                </c:pt>
                <c:pt idx="13662">
                  <c:v>42568.041666666664</c:v>
                </c:pt>
                <c:pt idx="13663">
                  <c:v>42568.0625</c:v>
                </c:pt>
                <c:pt idx="13664">
                  <c:v>42568.083333333336</c:v>
                </c:pt>
                <c:pt idx="13665">
                  <c:v>42568.104166666664</c:v>
                </c:pt>
                <c:pt idx="13666">
                  <c:v>42568.125</c:v>
                </c:pt>
                <c:pt idx="13667">
                  <c:v>42568.145833333336</c:v>
                </c:pt>
                <c:pt idx="13668">
                  <c:v>42568.166666666664</c:v>
                </c:pt>
                <c:pt idx="13669">
                  <c:v>42568.1875</c:v>
                </c:pt>
                <c:pt idx="13670">
                  <c:v>42568.208333333336</c:v>
                </c:pt>
                <c:pt idx="13671">
                  <c:v>42568.229166666664</c:v>
                </c:pt>
                <c:pt idx="13672">
                  <c:v>42568.25</c:v>
                </c:pt>
                <c:pt idx="13673">
                  <c:v>42568.270833333336</c:v>
                </c:pt>
                <c:pt idx="13674">
                  <c:v>42568.291666666664</c:v>
                </c:pt>
                <c:pt idx="13675">
                  <c:v>42568.3125</c:v>
                </c:pt>
                <c:pt idx="13676">
                  <c:v>42568.333333333336</c:v>
                </c:pt>
                <c:pt idx="13677">
                  <c:v>42568.354166666664</c:v>
                </c:pt>
                <c:pt idx="13678">
                  <c:v>42568.375</c:v>
                </c:pt>
                <c:pt idx="13679">
                  <c:v>42568.395833333336</c:v>
                </c:pt>
                <c:pt idx="13680">
                  <c:v>42568.416666666664</c:v>
                </c:pt>
                <c:pt idx="13681">
                  <c:v>42568.4375</c:v>
                </c:pt>
                <c:pt idx="13682">
                  <c:v>42568.458333333336</c:v>
                </c:pt>
                <c:pt idx="13683">
                  <c:v>42568.479166666664</c:v>
                </c:pt>
                <c:pt idx="13684">
                  <c:v>42568.5</c:v>
                </c:pt>
                <c:pt idx="13685">
                  <c:v>42568.520833333336</c:v>
                </c:pt>
                <c:pt idx="13686">
                  <c:v>42568.541666666664</c:v>
                </c:pt>
                <c:pt idx="13687">
                  <c:v>42568.5625</c:v>
                </c:pt>
                <c:pt idx="13688">
                  <c:v>42568.583333333336</c:v>
                </c:pt>
                <c:pt idx="13689">
                  <c:v>42568.604166666664</c:v>
                </c:pt>
                <c:pt idx="13690">
                  <c:v>42568.625</c:v>
                </c:pt>
                <c:pt idx="13691">
                  <c:v>42568.645833333336</c:v>
                </c:pt>
                <c:pt idx="13692">
                  <c:v>42568.666666666664</c:v>
                </c:pt>
                <c:pt idx="13693">
                  <c:v>42568.6875</c:v>
                </c:pt>
                <c:pt idx="13694">
                  <c:v>42568.708333333336</c:v>
                </c:pt>
                <c:pt idx="13695">
                  <c:v>42568.729166666664</c:v>
                </c:pt>
                <c:pt idx="13696">
                  <c:v>42568.75</c:v>
                </c:pt>
                <c:pt idx="13697">
                  <c:v>42568.770833333336</c:v>
                </c:pt>
                <c:pt idx="13698">
                  <c:v>42568.791666666664</c:v>
                </c:pt>
                <c:pt idx="13699">
                  <c:v>42568.8125</c:v>
                </c:pt>
                <c:pt idx="13700">
                  <c:v>42568.833333333336</c:v>
                </c:pt>
                <c:pt idx="13701">
                  <c:v>42568.854166666664</c:v>
                </c:pt>
                <c:pt idx="13702">
                  <c:v>42568.875</c:v>
                </c:pt>
                <c:pt idx="13703">
                  <c:v>42568.895833333336</c:v>
                </c:pt>
                <c:pt idx="13704">
                  <c:v>42568.916666666664</c:v>
                </c:pt>
                <c:pt idx="13705">
                  <c:v>42568.9375</c:v>
                </c:pt>
                <c:pt idx="13706">
                  <c:v>42568.958333333336</c:v>
                </c:pt>
                <c:pt idx="13707">
                  <c:v>42568.979166666664</c:v>
                </c:pt>
                <c:pt idx="13708">
                  <c:v>42569</c:v>
                </c:pt>
                <c:pt idx="13709">
                  <c:v>42569.020833333336</c:v>
                </c:pt>
                <c:pt idx="13710">
                  <c:v>42569.041666666664</c:v>
                </c:pt>
                <c:pt idx="13711">
                  <c:v>42569.0625</c:v>
                </c:pt>
                <c:pt idx="13712">
                  <c:v>42569.083333333336</c:v>
                </c:pt>
                <c:pt idx="13713">
                  <c:v>42569.104166666664</c:v>
                </c:pt>
                <c:pt idx="13714">
                  <c:v>42569.125</c:v>
                </c:pt>
                <c:pt idx="13715">
                  <c:v>42569.145833333336</c:v>
                </c:pt>
                <c:pt idx="13716">
                  <c:v>42569.166666666664</c:v>
                </c:pt>
                <c:pt idx="13717">
                  <c:v>42569.1875</c:v>
                </c:pt>
                <c:pt idx="13718">
                  <c:v>42569.208333333336</c:v>
                </c:pt>
                <c:pt idx="13719">
                  <c:v>42569.229166666664</c:v>
                </c:pt>
                <c:pt idx="13720">
                  <c:v>42569.25</c:v>
                </c:pt>
                <c:pt idx="13721">
                  <c:v>42569.270833333336</c:v>
                </c:pt>
                <c:pt idx="13722">
                  <c:v>42569.291666666664</c:v>
                </c:pt>
                <c:pt idx="13723">
                  <c:v>42569.3125</c:v>
                </c:pt>
                <c:pt idx="13724">
                  <c:v>42569.333333333336</c:v>
                </c:pt>
                <c:pt idx="13725">
                  <c:v>42569.354166666664</c:v>
                </c:pt>
                <c:pt idx="13726">
                  <c:v>42569.375</c:v>
                </c:pt>
                <c:pt idx="13727">
                  <c:v>42569.395833333336</c:v>
                </c:pt>
                <c:pt idx="13728">
                  <c:v>42569.416666666664</c:v>
                </c:pt>
                <c:pt idx="13729">
                  <c:v>42569.4375</c:v>
                </c:pt>
                <c:pt idx="13730">
                  <c:v>42569.458333333336</c:v>
                </c:pt>
                <c:pt idx="13731">
                  <c:v>42569.479166666664</c:v>
                </c:pt>
                <c:pt idx="13732">
                  <c:v>42569.5</c:v>
                </c:pt>
                <c:pt idx="13733">
                  <c:v>42569.520833333336</c:v>
                </c:pt>
                <c:pt idx="13734">
                  <c:v>42569.541666666664</c:v>
                </c:pt>
                <c:pt idx="13735">
                  <c:v>42569.5625</c:v>
                </c:pt>
                <c:pt idx="13736">
                  <c:v>42569.583333333336</c:v>
                </c:pt>
                <c:pt idx="13737">
                  <c:v>42569.604166666664</c:v>
                </c:pt>
                <c:pt idx="13738">
                  <c:v>42569.625</c:v>
                </c:pt>
                <c:pt idx="13739">
                  <c:v>42569.645833333336</c:v>
                </c:pt>
                <c:pt idx="13740">
                  <c:v>42569.666666666664</c:v>
                </c:pt>
                <c:pt idx="13741">
                  <c:v>42569.6875</c:v>
                </c:pt>
                <c:pt idx="13742">
                  <c:v>42569.708333333336</c:v>
                </c:pt>
                <c:pt idx="13743">
                  <c:v>42569.729166666664</c:v>
                </c:pt>
                <c:pt idx="13744">
                  <c:v>42569.75</c:v>
                </c:pt>
                <c:pt idx="13745">
                  <c:v>42569.770833333336</c:v>
                </c:pt>
                <c:pt idx="13746">
                  <c:v>42569.791666666664</c:v>
                </c:pt>
                <c:pt idx="13747">
                  <c:v>42569.8125</c:v>
                </c:pt>
                <c:pt idx="13748">
                  <c:v>42569.833333333336</c:v>
                </c:pt>
                <c:pt idx="13749">
                  <c:v>42569.854166666664</c:v>
                </c:pt>
                <c:pt idx="13750">
                  <c:v>42569.875</c:v>
                </c:pt>
                <c:pt idx="13751">
                  <c:v>42569.895833333336</c:v>
                </c:pt>
                <c:pt idx="13752">
                  <c:v>42569.916666666664</c:v>
                </c:pt>
                <c:pt idx="13753">
                  <c:v>42569.9375</c:v>
                </c:pt>
                <c:pt idx="13754">
                  <c:v>42569.958333333336</c:v>
                </c:pt>
                <c:pt idx="13755">
                  <c:v>42569.979166666664</c:v>
                </c:pt>
                <c:pt idx="13756">
                  <c:v>42570</c:v>
                </c:pt>
                <c:pt idx="13757">
                  <c:v>42570.020833333336</c:v>
                </c:pt>
                <c:pt idx="13758">
                  <c:v>42570.041666666664</c:v>
                </c:pt>
                <c:pt idx="13759">
                  <c:v>42570.0625</c:v>
                </c:pt>
                <c:pt idx="13760">
                  <c:v>42570.083333333336</c:v>
                </c:pt>
                <c:pt idx="13761">
                  <c:v>42570.104166666664</c:v>
                </c:pt>
                <c:pt idx="13762">
                  <c:v>42570.125</c:v>
                </c:pt>
                <c:pt idx="13763">
                  <c:v>42570.145833333336</c:v>
                </c:pt>
                <c:pt idx="13764">
                  <c:v>42570.166666666664</c:v>
                </c:pt>
                <c:pt idx="13765">
                  <c:v>42570.1875</c:v>
                </c:pt>
                <c:pt idx="13766">
                  <c:v>42570.208333333336</c:v>
                </c:pt>
                <c:pt idx="13767">
                  <c:v>42570.229166666664</c:v>
                </c:pt>
                <c:pt idx="13768">
                  <c:v>42570.25</c:v>
                </c:pt>
                <c:pt idx="13769">
                  <c:v>42570.270833333336</c:v>
                </c:pt>
                <c:pt idx="13770">
                  <c:v>42570.291666666664</c:v>
                </c:pt>
                <c:pt idx="13771">
                  <c:v>42570.3125</c:v>
                </c:pt>
                <c:pt idx="13772">
                  <c:v>42570.333333333336</c:v>
                </c:pt>
                <c:pt idx="13773">
                  <c:v>42570.354166666664</c:v>
                </c:pt>
                <c:pt idx="13774">
                  <c:v>42570.375</c:v>
                </c:pt>
                <c:pt idx="13775">
                  <c:v>42570.395833333336</c:v>
                </c:pt>
                <c:pt idx="13776">
                  <c:v>42570.416666666664</c:v>
                </c:pt>
                <c:pt idx="13777">
                  <c:v>42570.4375</c:v>
                </c:pt>
                <c:pt idx="13778">
                  <c:v>42570.458333333336</c:v>
                </c:pt>
                <c:pt idx="13779">
                  <c:v>42570.479166666664</c:v>
                </c:pt>
                <c:pt idx="13780">
                  <c:v>42570.5</c:v>
                </c:pt>
                <c:pt idx="13781">
                  <c:v>42570.520833333336</c:v>
                </c:pt>
                <c:pt idx="13782">
                  <c:v>42570.541666666664</c:v>
                </c:pt>
                <c:pt idx="13783">
                  <c:v>42570.5625</c:v>
                </c:pt>
                <c:pt idx="13784">
                  <c:v>42570.583333333336</c:v>
                </c:pt>
                <c:pt idx="13785">
                  <c:v>42570.604166666664</c:v>
                </c:pt>
                <c:pt idx="13786">
                  <c:v>42570.625</c:v>
                </c:pt>
                <c:pt idx="13787">
                  <c:v>42570.645833333336</c:v>
                </c:pt>
                <c:pt idx="13788">
                  <c:v>42570.666666666664</c:v>
                </c:pt>
                <c:pt idx="13789">
                  <c:v>42570.6875</c:v>
                </c:pt>
                <c:pt idx="13790">
                  <c:v>42570.708333333336</c:v>
                </c:pt>
                <c:pt idx="13791">
                  <c:v>42570.729166666664</c:v>
                </c:pt>
                <c:pt idx="13792">
                  <c:v>42570.75</c:v>
                </c:pt>
                <c:pt idx="13793">
                  <c:v>42570.770833333336</c:v>
                </c:pt>
                <c:pt idx="13794">
                  <c:v>42570.791666666664</c:v>
                </c:pt>
                <c:pt idx="13795">
                  <c:v>42570.8125</c:v>
                </c:pt>
                <c:pt idx="13796">
                  <c:v>42570.833333333336</c:v>
                </c:pt>
                <c:pt idx="13797">
                  <c:v>42570.854166666664</c:v>
                </c:pt>
                <c:pt idx="13798">
                  <c:v>42570.875</c:v>
                </c:pt>
                <c:pt idx="13799">
                  <c:v>42570.895833333336</c:v>
                </c:pt>
                <c:pt idx="13800">
                  <c:v>42570.916666666664</c:v>
                </c:pt>
                <c:pt idx="13801">
                  <c:v>42570.9375</c:v>
                </c:pt>
                <c:pt idx="13802">
                  <c:v>42570.958333333336</c:v>
                </c:pt>
                <c:pt idx="13803">
                  <c:v>42570.979166666664</c:v>
                </c:pt>
                <c:pt idx="13804">
                  <c:v>42571</c:v>
                </c:pt>
                <c:pt idx="13805">
                  <c:v>42571.020833333336</c:v>
                </c:pt>
                <c:pt idx="13806">
                  <c:v>42571.041666666664</c:v>
                </c:pt>
                <c:pt idx="13807">
                  <c:v>42571.0625</c:v>
                </c:pt>
                <c:pt idx="13808">
                  <c:v>42571.083333333336</c:v>
                </c:pt>
                <c:pt idx="13809">
                  <c:v>42571.104166666664</c:v>
                </c:pt>
                <c:pt idx="13810">
                  <c:v>42571.125</c:v>
                </c:pt>
                <c:pt idx="13811">
                  <c:v>42571.145833333336</c:v>
                </c:pt>
                <c:pt idx="13812">
                  <c:v>42571.166666666664</c:v>
                </c:pt>
                <c:pt idx="13813">
                  <c:v>42571.1875</c:v>
                </c:pt>
                <c:pt idx="13814">
                  <c:v>42571.208333333336</c:v>
                </c:pt>
                <c:pt idx="13815">
                  <c:v>42571.229166666664</c:v>
                </c:pt>
                <c:pt idx="13816">
                  <c:v>42571.25</c:v>
                </c:pt>
                <c:pt idx="13817">
                  <c:v>42571.270833333336</c:v>
                </c:pt>
                <c:pt idx="13818">
                  <c:v>42571.291666666664</c:v>
                </c:pt>
                <c:pt idx="13819">
                  <c:v>42571.3125</c:v>
                </c:pt>
                <c:pt idx="13820">
                  <c:v>42571.333333333336</c:v>
                </c:pt>
                <c:pt idx="13821">
                  <c:v>42571.354166666664</c:v>
                </c:pt>
                <c:pt idx="13822">
                  <c:v>42571.375</c:v>
                </c:pt>
                <c:pt idx="13823">
                  <c:v>42571.395833333336</c:v>
                </c:pt>
                <c:pt idx="13824">
                  <c:v>42571.416666666664</c:v>
                </c:pt>
                <c:pt idx="13825">
                  <c:v>42571.4375</c:v>
                </c:pt>
                <c:pt idx="13826">
                  <c:v>42571.458333333336</c:v>
                </c:pt>
                <c:pt idx="13827">
                  <c:v>42571.479166666664</c:v>
                </c:pt>
                <c:pt idx="13828">
                  <c:v>42571.5</c:v>
                </c:pt>
                <c:pt idx="13829">
                  <c:v>42571.520833333336</c:v>
                </c:pt>
                <c:pt idx="13830">
                  <c:v>42571.541666666664</c:v>
                </c:pt>
                <c:pt idx="13831">
                  <c:v>42571.5625</c:v>
                </c:pt>
                <c:pt idx="13832">
                  <c:v>42571.583333333336</c:v>
                </c:pt>
                <c:pt idx="13833">
                  <c:v>42571.604166666664</c:v>
                </c:pt>
                <c:pt idx="13834">
                  <c:v>42571.625</c:v>
                </c:pt>
                <c:pt idx="13835">
                  <c:v>42571.645833333336</c:v>
                </c:pt>
                <c:pt idx="13836">
                  <c:v>42571.666666666664</c:v>
                </c:pt>
                <c:pt idx="13837">
                  <c:v>42571.6875</c:v>
                </c:pt>
                <c:pt idx="13838">
                  <c:v>42571.708333333336</c:v>
                </c:pt>
                <c:pt idx="13839">
                  <c:v>42571.729166666664</c:v>
                </c:pt>
                <c:pt idx="13840">
                  <c:v>42571.75</c:v>
                </c:pt>
                <c:pt idx="13841">
                  <c:v>42571.770833333336</c:v>
                </c:pt>
                <c:pt idx="13842">
                  <c:v>42571.791666666664</c:v>
                </c:pt>
                <c:pt idx="13843">
                  <c:v>42571.8125</c:v>
                </c:pt>
                <c:pt idx="13844">
                  <c:v>42571.833333333336</c:v>
                </c:pt>
                <c:pt idx="13845">
                  <c:v>42571.854166666664</c:v>
                </c:pt>
                <c:pt idx="13846">
                  <c:v>42571.875</c:v>
                </c:pt>
                <c:pt idx="13847">
                  <c:v>42571.895833333336</c:v>
                </c:pt>
                <c:pt idx="13848">
                  <c:v>42571.916666666664</c:v>
                </c:pt>
                <c:pt idx="13849">
                  <c:v>42571.9375</c:v>
                </c:pt>
                <c:pt idx="13850">
                  <c:v>42571.958333333336</c:v>
                </c:pt>
                <c:pt idx="13851">
                  <c:v>42571.979166666664</c:v>
                </c:pt>
                <c:pt idx="13852">
                  <c:v>42572</c:v>
                </c:pt>
                <c:pt idx="13853">
                  <c:v>42572.020833333336</c:v>
                </c:pt>
                <c:pt idx="13854">
                  <c:v>42572.041666666664</c:v>
                </c:pt>
                <c:pt idx="13855">
                  <c:v>42572.0625</c:v>
                </c:pt>
                <c:pt idx="13856">
                  <c:v>42572.083333333336</c:v>
                </c:pt>
                <c:pt idx="13857">
                  <c:v>42572.104166666664</c:v>
                </c:pt>
                <c:pt idx="13858">
                  <c:v>42572.125</c:v>
                </c:pt>
                <c:pt idx="13859">
                  <c:v>42572.145833333336</c:v>
                </c:pt>
                <c:pt idx="13860">
                  <c:v>42572.166666666664</c:v>
                </c:pt>
                <c:pt idx="13861">
                  <c:v>42572.1875</c:v>
                </c:pt>
                <c:pt idx="13862">
                  <c:v>42572.208333333336</c:v>
                </c:pt>
                <c:pt idx="13863">
                  <c:v>42572.229166666664</c:v>
                </c:pt>
                <c:pt idx="13864">
                  <c:v>42572.25</c:v>
                </c:pt>
                <c:pt idx="13865">
                  <c:v>42572.270833333336</c:v>
                </c:pt>
                <c:pt idx="13866">
                  <c:v>42572.291666666664</c:v>
                </c:pt>
                <c:pt idx="13867">
                  <c:v>42572.3125</c:v>
                </c:pt>
                <c:pt idx="13868">
                  <c:v>42572.333333333336</c:v>
                </c:pt>
                <c:pt idx="13869">
                  <c:v>42572.354166666664</c:v>
                </c:pt>
                <c:pt idx="13870">
                  <c:v>42572.375</c:v>
                </c:pt>
                <c:pt idx="13871">
                  <c:v>42572.395833333336</c:v>
                </c:pt>
                <c:pt idx="13872">
                  <c:v>42572.416666666664</c:v>
                </c:pt>
                <c:pt idx="13873">
                  <c:v>42572.4375</c:v>
                </c:pt>
                <c:pt idx="13874">
                  <c:v>42572.458333333336</c:v>
                </c:pt>
                <c:pt idx="13875">
                  <c:v>42572.479166666664</c:v>
                </c:pt>
                <c:pt idx="13876">
                  <c:v>42572.5</c:v>
                </c:pt>
                <c:pt idx="13877">
                  <c:v>42572.520833333336</c:v>
                </c:pt>
                <c:pt idx="13878">
                  <c:v>42572.541666666664</c:v>
                </c:pt>
                <c:pt idx="13879">
                  <c:v>42572.5625</c:v>
                </c:pt>
                <c:pt idx="13880">
                  <c:v>42572.583333333336</c:v>
                </c:pt>
                <c:pt idx="13881">
                  <c:v>42572.604166666664</c:v>
                </c:pt>
                <c:pt idx="13882">
                  <c:v>42572.625</c:v>
                </c:pt>
                <c:pt idx="13883">
                  <c:v>42572.645833333336</c:v>
                </c:pt>
                <c:pt idx="13884">
                  <c:v>42572.666666666664</c:v>
                </c:pt>
                <c:pt idx="13885">
                  <c:v>42572.6875</c:v>
                </c:pt>
                <c:pt idx="13886">
                  <c:v>42572.708333333336</c:v>
                </c:pt>
                <c:pt idx="13887">
                  <c:v>42572.729166666664</c:v>
                </c:pt>
                <c:pt idx="13888">
                  <c:v>42572.75</c:v>
                </c:pt>
                <c:pt idx="13889">
                  <c:v>42572.770833333336</c:v>
                </c:pt>
                <c:pt idx="13890">
                  <c:v>42572.791666666664</c:v>
                </c:pt>
                <c:pt idx="13891">
                  <c:v>42572.8125</c:v>
                </c:pt>
                <c:pt idx="13892">
                  <c:v>42572.833333333336</c:v>
                </c:pt>
                <c:pt idx="13893">
                  <c:v>42572.854166666664</c:v>
                </c:pt>
                <c:pt idx="13894">
                  <c:v>42572.875</c:v>
                </c:pt>
                <c:pt idx="13895">
                  <c:v>42572.895833333336</c:v>
                </c:pt>
                <c:pt idx="13896">
                  <c:v>42572.916666666664</c:v>
                </c:pt>
                <c:pt idx="13897">
                  <c:v>42572.9375</c:v>
                </c:pt>
                <c:pt idx="13898">
                  <c:v>42572.958333333336</c:v>
                </c:pt>
                <c:pt idx="13899">
                  <c:v>42572.979166666664</c:v>
                </c:pt>
                <c:pt idx="13900">
                  <c:v>42573</c:v>
                </c:pt>
                <c:pt idx="13901">
                  <c:v>42573.020833333336</c:v>
                </c:pt>
                <c:pt idx="13902">
                  <c:v>42573.041666666664</c:v>
                </c:pt>
                <c:pt idx="13903">
                  <c:v>42573.0625</c:v>
                </c:pt>
                <c:pt idx="13904">
                  <c:v>42573.083333333336</c:v>
                </c:pt>
                <c:pt idx="13905">
                  <c:v>42573.104166666664</c:v>
                </c:pt>
                <c:pt idx="13906">
                  <c:v>42573.125</c:v>
                </c:pt>
                <c:pt idx="13907">
                  <c:v>42573.145833333336</c:v>
                </c:pt>
                <c:pt idx="13908">
                  <c:v>42573.166666666664</c:v>
                </c:pt>
                <c:pt idx="13909">
                  <c:v>42573.1875</c:v>
                </c:pt>
                <c:pt idx="13910">
                  <c:v>42573.208333333336</c:v>
                </c:pt>
                <c:pt idx="13911">
                  <c:v>42573.229166666664</c:v>
                </c:pt>
                <c:pt idx="13912">
                  <c:v>42573.25</c:v>
                </c:pt>
                <c:pt idx="13913">
                  <c:v>42573.270833333336</c:v>
                </c:pt>
                <c:pt idx="13914">
                  <c:v>42573.291666666664</c:v>
                </c:pt>
                <c:pt idx="13915">
                  <c:v>42573.3125</c:v>
                </c:pt>
                <c:pt idx="13916">
                  <c:v>42573.333333333336</c:v>
                </c:pt>
                <c:pt idx="13917">
                  <c:v>42573.354166666664</c:v>
                </c:pt>
                <c:pt idx="13918">
                  <c:v>42573.375</c:v>
                </c:pt>
                <c:pt idx="13919">
                  <c:v>42573.395833333336</c:v>
                </c:pt>
                <c:pt idx="13920">
                  <c:v>42573.416666666664</c:v>
                </c:pt>
                <c:pt idx="13921">
                  <c:v>42573.4375</c:v>
                </c:pt>
                <c:pt idx="13922">
                  <c:v>42573.458333333336</c:v>
                </c:pt>
                <c:pt idx="13923">
                  <c:v>42573.479166666664</c:v>
                </c:pt>
                <c:pt idx="13924">
                  <c:v>42573.5</c:v>
                </c:pt>
                <c:pt idx="13925">
                  <c:v>42573.520833333336</c:v>
                </c:pt>
                <c:pt idx="13926">
                  <c:v>42573.541666666664</c:v>
                </c:pt>
                <c:pt idx="13927">
                  <c:v>42573.5625</c:v>
                </c:pt>
                <c:pt idx="13928">
                  <c:v>42573.583333333336</c:v>
                </c:pt>
                <c:pt idx="13929">
                  <c:v>42573.604166666664</c:v>
                </c:pt>
                <c:pt idx="13930">
                  <c:v>42573.625</c:v>
                </c:pt>
                <c:pt idx="13931">
                  <c:v>42573.645833333336</c:v>
                </c:pt>
                <c:pt idx="13932">
                  <c:v>42573.666666666664</c:v>
                </c:pt>
                <c:pt idx="13933">
                  <c:v>42573.6875</c:v>
                </c:pt>
                <c:pt idx="13934">
                  <c:v>42573.708333333336</c:v>
                </c:pt>
                <c:pt idx="13935">
                  <c:v>42573.729166666664</c:v>
                </c:pt>
                <c:pt idx="13936">
                  <c:v>42573.75</c:v>
                </c:pt>
                <c:pt idx="13937">
                  <c:v>42573.770833333336</c:v>
                </c:pt>
                <c:pt idx="13938">
                  <c:v>42573.791666666664</c:v>
                </c:pt>
                <c:pt idx="13939">
                  <c:v>42573.8125</c:v>
                </c:pt>
                <c:pt idx="13940">
                  <c:v>42573.833333333336</c:v>
                </c:pt>
                <c:pt idx="13941">
                  <c:v>42573.854166666664</c:v>
                </c:pt>
                <c:pt idx="13942">
                  <c:v>42573.875</c:v>
                </c:pt>
                <c:pt idx="13943">
                  <c:v>42573.895833333336</c:v>
                </c:pt>
                <c:pt idx="13944">
                  <c:v>42573.916666666664</c:v>
                </c:pt>
                <c:pt idx="13945">
                  <c:v>42573.9375</c:v>
                </c:pt>
                <c:pt idx="13946">
                  <c:v>42573.958333333336</c:v>
                </c:pt>
                <c:pt idx="13947">
                  <c:v>42573.979166666664</c:v>
                </c:pt>
                <c:pt idx="13948">
                  <c:v>42574</c:v>
                </c:pt>
                <c:pt idx="13949">
                  <c:v>42574.020833333336</c:v>
                </c:pt>
                <c:pt idx="13950">
                  <c:v>42574.041666666664</c:v>
                </c:pt>
                <c:pt idx="13951">
                  <c:v>42574.0625</c:v>
                </c:pt>
                <c:pt idx="13952">
                  <c:v>42574.083333333336</c:v>
                </c:pt>
                <c:pt idx="13953">
                  <c:v>42574.104166666664</c:v>
                </c:pt>
                <c:pt idx="13954">
                  <c:v>42574.125</c:v>
                </c:pt>
                <c:pt idx="13955">
                  <c:v>42574.145833333336</c:v>
                </c:pt>
                <c:pt idx="13956">
                  <c:v>42574.166666666664</c:v>
                </c:pt>
                <c:pt idx="13957">
                  <c:v>42574.1875</c:v>
                </c:pt>
                <c:pt idx="13958">
                  <c:v>42574.208333333336</c:v>
                </c:pt>
                <c:pt idx="13959">
                  <c:v>42574.229166666664</c:v>
                </c:pt>
                <c:pt idx="13960">
                  <c:v>42574.25</c:v>
                </c:pt>
                <c:pt idx="13961">
                  <c:v>42574.270833333336</c:v>
                </c:pt>
                <c:pt idx="13962">
                  <c:v>42574.291666666664</c:v>
                </c:pt>
                <c:pt idx="13963">
                  <c:v>42574.3125</c:v>
                </c:pt>
                <c:pt idx="13964">
                  <c:v>42574.333333333336</c:v>
                </c:pt>
                <c:pt idx="13965">
                  <c:v>42574.354166666664</c:v>
                </c:pt>
                <c:pt idx="13966">
                  <c:v>42574.375</c:v>
                </c:pt>
                <c:pt idx="13967">
                  <c:v>42574.395833333336</c:v>
                </c:pt>
                <c:pt idx="13968">
                  <c:v>42574.416666666664</c:v>
                </c:pt>
                <c:pt idx="13969">
                  <c:v>42574.4375</c:v>
                </c:pt>
                <c:pt idx="13970">
                  <c:v>42574.458333333336</c:v>
                </c:pt>
                <c:pt idx="13971">
                  <c:v>42574.479166666664</c:v>
                </c:pt>
                <c:pt idx="13972">
                  <c:v>42574.5</c:v>
                </c:pt>
                <c:pt idx="13973">
                  <c:v>42574.520833333336</c:v>
                </c:pt>
                <c:pt idx="13974">
                  <c:v>42574.541666666664</c:v>
                </c:pt>
                <c:pt idx="13975">
                  <c:v>42574.5625</c:v>
                </c:pt>
                <c:pt idx="13976">
                  <c:v>42574.583333333336</c:v>
                </c:pt>
                <c:pt idx="13977">
                  <c:v>42574.604166666664</c:v>
                </c:pt>
                <c:pt idx="13978">
                  <c:v>42574.625</c:v>
                </c:pt>
                <c:pt idx="13979">
                  <c:v>42574.645833333336</c:v>
                </c:pt>
                <c:pt idx="13980">
                  <c:v>42574.666666666664</c:v>
                </c:pt>
                <c:pt idx="13981">
                  <c:v>42574.6875</c:v>
                </c:pt>
                <c:pt idx="13982">
                  <c:v>42574.708333333336</c:v>
                </c:pt>
                <c:pt idx="13983">
                  <c:v>42574.729166666664</c:v>
                </c:pt>
                <c:pt idx="13984">
                  <c:v>42574.75</c:v>
                </c:pt>
                <c:pt idx="13985">
                  <c:v>42574.770833333336</c:v>
                </c:pt>
                <c:pt idx="13986">
                  <c:v>42574.791666666664</c:v>
                </c:pt>
                <c:pt idx="13987">
                  <c:v>42574.8125</c:v>
                </c:pt>
                <c:pt idx="13988">
                  <c:v>42574.833333333336</c:v>
                </c:pt>
                <c:pt idx="13989">
                  <c:v>42574.854166666664</c:v>
                </c:pt>
                <c:pt idx="13990">
                  <c:v>42574.875</c:v>
                </c:pt>
                <c:pt idx="13991">
                  <c:v>42574.895833333336</c:v>
                </c:pt>
                <c:pt idx="13992">
                  <c:v>42574.916666666664</c:v>
                </c:pt>
                <c:pt idx="13993">
                  <c:v>42574.9375</c:v>
                </c:pt>
                <c:pt idx="13994">
                  <c:v>42574.958333333336</c:v>
                </c:pt>
                <c:pt idx="13995">
                  <c:v>42574.979166666664</c:v>
                </c:pt>
                <c:pt idx="13996">
                  <c:v>42575</c:v>
                </c:pt>
                <c:pt idx="13997">
                  <c:v>42575.020833333336</c:v>
                </c:pt>
                <c:pt idx="13998">
                  <c:v>42575.041666666664</c:v>
                </c:pt>
                <c:pt idx="13999">
                  <c:v>42575.0625</c:v>
                </c:pt>
                <c:pt idx="14000">
                  <c:v>42575.083333333336</c:v>
                </c:pt>
                <c:pt idx="14001">
                  <c:v>42575.104166666664</c:v>
                </c:pt>
                <c:pt idx="14002">
                  <c:v>42575.125</c:v>
                </c:pt>
                <c:pt idx="14003">
                  <c:v>42575.145833333336</c:v>
                </c:pt>
                <c:pt idx="14004">
                  <c:v>42575.166666666664</c:v>
                </c:pt>
                <c:pt idx="14005">
                  <c:v>42575.1875</c:v>
                </c:pt>
                <c:pt idx="14006">
                  <c:v>42575.208333333336</c:v>
                </c:pt>
                <c:pt idx="14007">
                  <c:v>42575.229166666664</c:v>
                </c:pt>
                <c:pt idx="14008">
                  <c:v>42575.25</c:v>
                </c:pt>
                <c:pt idx="14009">
                  <c:v>42575.270833333336</c:v>
                </c:pt>
                <c:pt idx="14010">
                  <c:v>42575.291666666664</c:v>
                </c:pt>
                <c:pt idx="14011">
                  <c:v>42575.3125</c:v>
                </c:pt>
                <c:pt idx="14012">
                  <c:v>42575.333333333336</c:v>
                </c:pt>
                <c:pt idx="14013">
                  <c:v>42575.354166666664</c:v>
                </c:pt>
                <c:pt idx="14014">
                  <c:v>42575.375</c:v>
                </c:pt>
                <c:pt idx="14015">
                  <c:v>42575.395833333336</c:v>
                </c:pt>
                <c:pt idx="14016">
                  <c:v>42575.416666666664</c:v>
                </c:pt>
                <c:pt idx="14017">
                  <c:v>42575.4375</c:v>
                </c:pt>
                <c:pt idx="14018">
                  <c:v>42575.458333333336</c:v>
                </c:pt>
                <c:pt idx="14019">
                  <c:v>42575.479166666664</c:v>
                </c:pt>
                <c:pt idx="14020">
                  <c:v>42575.5</c:v>
                </c:pt>
                <c:pt idx="14021">
                  <c:v>42575.520833333336</c:v>
                </c:pt>
                <c:pt idx="14022">
                  <c:v>42575.541666666664</c:v>
                </c:pt>
                <c:pt idx="14023">
                  <c:v>42575.5625</c:v>
                </c:pt>
                <c:pt idx="14024">
                  <c:v>42575.583333333336</c:v>
                </c:pt>
                <c:pt idx="14025">
                  <c:v>42575.604166666664</c:v>
                </c:pt>
                <c:pt idx="14026">
                  <c:v>42575.625</c:v>
                </c:pt>
                <c:pt idx="14027">
                  <c:v>42575.645833333336</c:v>
                </c:pt>
                <c:pt idx="14028">
                  <c:v>42575.666666666664</c:v>
                </c:pt>
                <c:pt idx="14029">
                  <c:v>42575.6875</c:v>
                </c:pt>
                <c:pt idx="14030">
                  <c:v>42575.708333333336</c:v>
                </c:pt>
                <c:pt idx="14031">
                  <c:v>42575.729166666664</c:v>
                </c:pt>
                <c:pt idx="14032">
                  <c:v>42575.75</c:v>
                </c:pt>
                <c:pt idx="14033">
                  <c:v>42575.770833333336</c:v>
                </c:pt>
                <c:pt idx="14034">
                  <c:v>42575.791666666664</c:v>
                </c:pt>
                <c:pt idx="14035">
                  <c:v>42575.8125</c:v>
                </c:pt>
                <c:pt idx="14036">
                  <c:v>42575.833333333336</c:v>
                </c:pt>
                <c:pt idx="14037">
                  <c:v>42575.854166666664</c:v>
                </c:pt>
                <c:pt idx="14038">
                  <c:v>42575.875</c:v>
                </c:pt>
                <c:pt idx="14039">
                  <c:v>42575.895833333336</c:v>
                </c:pt>
                <c:pt idx="14040">
                  <c:v>42575.916666666664</c:v>
                </c:pt>
                <c:pt idx="14041">
                  <c:v>42575.9375</c:v>
                </c:pt>
                <c:pt idx="14042">
                  <c:v>42575.958333333336</c:v>
                </c:pt>
                <c:pt idx="14043">
                  <c:v>42575.979166666664</c:v>
                </c:pt>
                <c:pt idx="14044">
                  <c:v>42576</c:v>
                </c:pt>
                <c:pt idx="14045">
                  <c:v>42576.020833333336</c:v>
                </c:pt>
                <c:pt idx="14046">
                  <c:v>42576.041666666664</c:v>
                </c:pt>
                <c:pt idx="14047">
                  <c:v>42576.0625</c:v>
                </c:pt>
                <c:pt idx="14048">
                  <c:v>42576.083333333336</c:v>
                </c:pt>
                <c:pt idx="14049">
                  <c:v>42576.104166666664</c:v>
                </c:pt>
                <c:pt idx="14050">
                  <c:v>42576.125</c:v>
                </c:pt>
                <c:pt idx="14051">
                  <c:v>42576.145833333336</c:v>
                </c:pt>
                <c:pt idx="14052">
                  <c:v>42576.166666666664</c:v>
                </c:pt>
                <c:pt idx="14053">
                  <c:v>42576.1875</c:v>
                </c:pt>
                <c:pt idx="14054">
                  <c:v>42576.208333333336</c:v>
                </c:pt>
                <c:pt idx="14055">
                  <c:v>42576.229166666664</c:v>
                </c:pt>
                <c:pt idx="14056">
                  <c:v>42576.25</c:v>
                </c:pt>
                <c:pt idx="14057">
                  <c:v>42576.270833333336</c:v>
                </c:pt>
                <c:pt idx="14058">
                  <c:v>42576.291666666664</c:v>
                </c:pt>
                <c:pt idx="14059">
                  <c:v>42576.3125</c:v>
                </c:pt>
                <c:pt idx="14060">
                  <c:v>42576.333333333336</c:v>
                </c:pt>
                <c:pt idx="14061">
                  <c:v>42576.354166666664</c:v>
                </c:pt>
                <c:pt idx="14062">
                  <c:v>42576.375</c:v>
                </c:pt>
                <c:pt idx="14063">
                  <c:v>42576.395833333336</c:v>
                </c:pt>
                <c:pt idx="14064">
                  <c:v>42576.416666666664</c:v>
                </c:pt>
                <c:pt idx="14065">
                  <c:v>42576.4375</c:v>
                </c:pt>
                <c:pt idx="14066">
                  <c:v>42576.458333333336</c:v>
                </c:pt>
                <c:pt idx="14067">
                  <c:v>42576.479166666664</c:v>
                </c:pt>
                <c:pt idx="14068">
                  <c:v>42576.5</c:v>
                </c:pt>
                <c:pt idx="14069">
                  <c:v>42576.520833333336</c:v>
                </c:pt>
                <c:pt idx="14070">
                  <c:v>42576.541666666664</c:v>
                </c:pt>
                <c:pt idx="14071">
                  <c:v>42576.5625</c:v>
                </c:pt>
                <c:pt idx="14072">
                  <c:v>42576.583333333336</c:v>
                </c:pt>
                <c:pt idx="14073">
                  <c:v>42576.604166666664</c:v>
                </c:pt>
                <c:pt idx="14074">
                  <c:v>42576.625</c:v>
                </c:pt>
                <c:pt idx="14075">
                  <c:v>42576.645833333336</c:v>
                </c:pt>
                <c:pt idx="14076">
                  <c:v>42576.666666666664</c:v>
                </c:pt>
                <c:pt idx="14077">
                  <c:v>42576.6875</c:v>
                </c:pt>
                <c:pt idx="14078">
                  <c:v>42576.708333333336</c:v>
                </c:pt>
                <c:pt idx="14079">
                  <c:v>42576.729166666664</c:v>
                </c:pt>
                <c:pt idx="14080">
                  <c:v>42576.75</c:v>
                </c:pt>
                <c:pt idx="14081">
                  <c:v>42576.770833333336</c:v>
                </c:pt>
                <c:pt idx="14082">
                  <c:v>42576.791666666664</c:v>
                </c:pt>
                <c:pt idx="14083">
                  <c:v>42576.8125</c:v>
                </c:pt>
                <c:pt idx="14084">
                  <c:v>42576.833333333336</c:v>
                </c:pt>
                <c:pt idx="14085">
                  <c:v>42576.854166666664</c:v>
                </c:pt>
                <c:pt idx="14086">
                  <c:v>42576.875</c:v>
                </c:pt>
                <c:pt idx="14087">
                  <c:v>42576.895833333336</c:v>
                </c:pt>
                <c:pt idx="14088">
                  <c:v>42576.916666666664</c:v>
                </c:pt>
                <c:pt idx="14089">
                  <c:v>42576.9375</c:v>
                </c:pt>
                <c:pt idx="14090">
                  <c:v>42576.958333333336</c:v>
                </c:pt>
                <c:pt idx="14091">
                  <c:v>42576.979166666664</c:v>
                </c:pt>
                <c:pt idx="14092">
                  <c:v>42577</c:v>
                </c:pt>
                <c:pt idx="14093">
                  <c:v>42577.020833333336</c:v>
                </c:pt>
                <c:pt idx="14094">
                  <c:v>42577.041666666664</c:v>
                </c:pt>
                <c:pt idx="14095">
                  <c:v>42577.0625</c:v>
                </c:pt>
                <c:pt idx="14096">
                  <c:v>42577.083333333336</c:v>
                </c:pt>
                <c:pt idx="14097">
                  <c:v>42577.104166666664</c:v>
                </c:pt>
                <c:pt idx="14098">
                  <c:v>42577.125</c:v>
                </c:pt>
                <c:pt idx="14099">
                  <c:v>42577.145833333336</c:v>
                </c:pt>
                <c:pt idx="14100">
                  <c:v>42577.166666666664</c:v>
                </c:pt>
                <c:pt idx="14101">
                  <c:v>42577.1875</c:v>
                </c:pt>
                <c:pt idx="14102">
                  <c:v>42577.208333333336</c:v>
                </c:pt>
                <c:pt idx="14103">
                  <c:v>42577.229166666664</c:v>
                </c:pt>
                <c:pt idx="14104">
                  <c:v>42577.25</c:v>
                </c:pt>
                <c:pt idx="14105">
                  <c:v>42577.270833333336</c:v>
                </c:pt>
                <c:pt idx="14106">
                  <c:v>42577.291666666664</c:v>
                </c:pt>
                <c:pt idx="14107">
                  <c:v>42577.3125</c:v>
                </c:pt>
                <c:pt idx="14108">
                  <c:v>42577.333333333336</c:v>
                </c:pt>
                <c:pt idx="14109">
                  <c:v>42577.354166666664</c:v>
                </c:pt>
                <c:pt idx="14110">
                  <c:v>42577.375</c:v>
                </c:pt>
                <c:pt idx="14111">
                  <c:v>42577.395833333336</c:v>
                </c:pt>
                <c:pt idx="14112">
                  <c:v>42577.416666666664</c:v>
                </c:pt>
                <c:pt idx="14113">
                  <c:v>42577.4375</c:v>
                </c:pt>
                <c:pt idx="14114">
                  <c:v>42577.458333333336</c:v>
                </c:pt>
                <c:pt idx="14115">
                  <c:v>42577.479166666664</c:v>
                </c:pt>
                <c:pt idx="14116">
                  <c:v>42577.5</c:v>
                </c:pt>
                <c:pt idx="14117">
                  <c:v>42577.520833333336</c:v>
                </c:pt>
                <c:pt idx="14118">
                  <c:v>42577.541666666664</c:v>
                </c:pt>
                <c:pt idx="14119">
                  <c:v>42577.5625</c:v>
                </c:pt>
                <c:pt idx="14120">
                  <c:v>42577.583333333336</c:v>
                </c:pt>
                <c:pt idx="14121">
                  <c:v>42577.604166666664</c:v>
                </c:pt>
                <c:pt idx="14122">
                  <c:v>42577.625</c:v>
                </c:pt>
                <c:pt idx="14123">
                  <c:v>42577.645833333336</c:v>
                </c:pt>
                <c:pt idx="14124">
                  <c:v>42577.666666666664</c:v>
                </c:pt>
                <c:pt idx="14125">
                  <c:v>42577.6875</c:v>
                </c:pt>
                <c:pt idx="14126">
                  <c:v>42577.708333333336</c:v>
                </c:pt>
                <c:pt idx="14127">
                  <c:v>42577.729166666664</c:v>
                </c:pt>
                <c:pt idx="14128">
                  <c:v>42577.75</c:v>
                </c:pt>
                <c:pt idx="14129">
                  <c:v>42577.770833333336</c:v>
                </c:pt>
                <c:pt idx="14130">
                  <c:v>42577.791666666664</c:v>
                </c:pt>
                <c:pt idx="14131">
                  <c:v>42577.8125</c:v>
                </c:pt>
                <c:pt idx="14132">
                  <c:v>42577.833333333336</c:v>
                </c:pt>
                <c:pt idx="14133">
                  <c:v>42577.854166666664</c:v>
                </c:pt>
                <c:pt idx="14134">
                  <c:v>42577.875</c:v>
                </c:pt>
                <c:pt idx="14135">
                  <c:v>42577.895833333336</c:v>
                </c:pt>
                <c:pt idx="14136">
                  <c:v>42577.916666666664</c:v>
                </c:pt>
                <c:pt idx="14137">
                  <c:v>42577.9375</c:v>
                </c:pt>
                <c:pt idx="14138">
                  <c:v>42577.958333333336</c:v>
                </c:pt>
                <c:pt idx="14139">
                  <c:v>42577.979166666664</c:v>
                </c:pt>
                <c:pt idx="14140">
                  <c:v>42578</c:v>
                </c:pt>
                <c:pt idx="14141">
                  <c:v>42578.020833333336</c:v>
                </c:pt>
                <c:pt idx="14142">
                  <c:v>42578.041666666664</c:v>
                </c:pt>
                <c:pt idx="14143">
                  <c:v>42578.0625</c:v>
                </c:pt>
                <c:pt idx="14144">
                  <c:v>42578.083333333336</c:v>
                </c:pt>
                <c:pt idx="14145">
                  <c:v>42578.104166666664</c:v>
                </c:pt>
                <c:pt idx="14146">
                  <c:v>42578.125</c:v>
                </c:pt>
                <c:pt idx="14147">
                  <c:v>42578.145833333336</c:v>
                </c:pt>
                <c:pt idx="14148">
                  <c:v>42578.166666666664</c:v>
                </c:pt>
                <c:pt idx="14149">
                  <c:v>42578.1875</c:v>
                </c:pt>
                <c:pt idx="14150">
                  <c:v>42578.208333333336</c:v>
                </c:pt>
                <c:pt idx="14151">
                  <c:v>42578.229166666664</c:v>
                </c:pt>
                <c:pt idx="14152">
                  <c:v>42578.25</c:v>
                </c:pt>
                <c:pt idx="14153">
                  <c:v>42578.270833333336</c:v>
                </c:pt>
                <c:pt idx="14154">
                  <c:v>42578.291666666664</c:v>
                </c:pt>
                <c:pt idx="14155">
                  <c:v>42578.3125</c:v>
                </c:pt>
                <c:pt idx="14156">
                  <c:v>42578.333333333336</c:v>
                </c:pt>
                <c:pt idx="14157">
                  <c:v>42578.354166666664</c:v>
                </c:pt>
                <c:pt idx="14158">
                  <c:v>42578.375</c:v>
                </c:pt>
                <c:pt idx="14159">
                  <c:v>42578.395833333336</c:v>
                </c:pt>
                <c:pt idx="14160">
                  <c:v>42578.416666666664</c:v>
                </c:pt>
                <c:pt idx="14161">
                  <c:v>42578.4375</c:v>
                </c:pt>
                <c:pt idx="14162">
                  <c:v>42578.458333333336</c:v>
                </c:pt>
                <c:pt idx="14163">
                  <c:v>42578.479166666664</c:v>
                </c:pt>
                <c:pt idx="14164">
                  <c:v>42578.5</c:v>
                </c:pt>
                <c:pt idx="14165">
                  <c:v>42578.520833333336</c:v>
                </c:pt>
                <c:pt idx="14166">
                  <c:v>42578.541666666664</c:v>
                </c:pt>
                <c:pt idx="14167">
                  <c:v>42578.5625</c:v>
                </c:pt>
                <c:pt idx="14168">
                  <c:v>42578.583333333336</c:v>
                </c:pt>
                <c:pt idx="14169">
                  <c:v>42578.604166666664</c:v>
                </c:pt>
                <c:pt idx="14170">
                  <c:v>42578.625</c:v>
                </c:pt>
                <c:pt idx="14171">
                  <c:v>42578.645833333336</c:v>
                </c:pt>
                <c:pt idx="14172">
                  <c:v>42578.666666666664</c:v>
                </c:pt>
                <c:pt idx="14173">
                  <c:v>42578.6875</c:v>
                </c:pt>
                <c:pt idx="14174">
                  <c:v>42578.708333333336</c:v>
                </c:pt>
                <c:pt idx="14175">
                  <c:v>42578.729166666664</c:v>
                </c:pt>
                <c:pt idx="14176">
                  <c:v>42578.75</c:v>
                </c:pt>
                <c:pt idx="14177">
                  <c:v>42578.770833333336</c:v>
                </c:pt>
                <c:pt idx="14178">
                  <c:v>42578.791666666664</c:v>
                </c:pt>
                <c:pt idx="14179">
                  <c:v>42578.8125</c:v>
                </c:pt>
                <c:pt idx="14180">
                  <c:v>42578.833333333336</c:v>
                </c:pt>
                <c:pt idx="14181">
                  <c:v>42578.854166666664</c:v>
                </c:pt>
                <c:pt idx="14182">
                  <c:v>42578.875</c:v>
                </c:pt>
                <c:pt idx="14183">
                  <c:v>42578.895833333336</c:v>
                </c:pt>
                <c:pt idx="14184">
                  <c:v>42578.916666666664</c:v>
                </c:pt>
                <c:pt idx="14185">
                  <c:v>42578.9375</c:v>
                </c:pt>
                <c:pt idx="14186">
                  <c:v>42578.958333333336</c:v>
                </c:pt>
                <c:pt idx="14187">
                  <c:v>42578.979166666664</c:v>
                </c:pt>
                <c:pt idx="14188">
                  <c:v>42579</c:v>
                </c:pt>
                <c:pt idx="14189">
                  <c:v>42579.020833333336</c:v>
                </c:pt>
                <c:pt idx="14190">
                  <c:v>42579.041666666664</c:v>
                </c:pt>
                <c:pt idx="14191">
                  <c:v>42579.0625</c:v>
                </c:pt>
                <c:pt idx="14192">
                  <c:v>42579.083333333336</c:v>
                </c:pt>
                <c:pt idx="14193">
                  <c:v>42579.104166666664</c:v>
                </c:pt>
                <c:pt idx="14194">
                  <c:v>42579.125</c:v>
                </c:pt>
                <c:pt idx="14195">
                  <c:v>42579.145833333336</c:v>
                </c:pt>
                <c:pt idx="14196">
                  <c:v>42579.166666666664</c:v>
                </c:pt>
                <c:pt idx="14197">
                  <c:v>42579.1875</c:v>
                </c:pt>
                <c:pt idx="14198">
                  <c:v>42579.208333333336</c:v>
                </c:pt>
                <c:pt idx="14199">
                  <c:v>42579.229166666664</c:v>
                </c:pt>
                <c:pt idx="14200">
                  <c:v>42579.25</c:v>
                </c:pt>
                <c:pt idx="14201">
                  <c:v>42579.270833333336</c:v>
                </c:pt>
                <c:pt idx="14202">
                  <c:v>42579.291666666664</c:v>
                </c:pt>
                <c:pt idx="14203">
                  <c:v>42579.3125</c:v>
                </c:pt>
                <c:pt idx="14204">
                  <c:v>42579.333333333336</c:v>
                </c:pt>
                <c:pt idx="14205">
                  <c:v>42579.354166666664</c:v>
                </c:pt>
                <c:pt idx="14206">
                  <c:v>42579.375</c:v>
                </c:pt>
                <c:pt idx="14207">
                  <c:v>42579.395833333336</c:v>
                </c:pt>
                <c:pt idx="14208">
                  <c:v>42579.416666666664</c:v>
                </c:pt>
                <c:pt idx="14209">
                  <c:v>42579.4375</c:v>
                </c:pt>
                <c:pt idx="14210">
                  <c:v>42579.458333333336</c:v>
                </c:pt>
                <c:pt idx="14211">
                  <c:v>42579.479166666664</c:v>
                </c:pt>
                <c:pt idx="14212">
                  <c:v>42579.5</c:v>
                </c:pt>
                <c:pt idx="14213">
                  <c:v>42579.520833333336</c:v>
                </c:pt>
                <c:pt idx="14214">
                  <c:v>42579.541666666664</c:v>
                </c:pt>
                <c:pt idx="14215">
                  <c:v>42579.5625</c:v>
                </c:pt>
                <c:pt idx="14216">
                  <c:v>42579.583333333336</c:v>
                </c:pt>
                <c:pt idx="14217">
                  <c:v>42579.604166666664</c:v>
                </c:pt>
                <c:pt idx="14218">
                  <c:v>42579.625</c:v>
                </c:pt>
                <c:pt idx="14219">
                  <c:v>42579.645833333336</c:v>
                </c:pt>
                <c:pt idx="14220">
                  <c:v>42579.666666666664</c:v>
                </c:pt>
                <c:pt idx="14221">
                  <c:v>42579.6875</c:v>
                </c:pt>
                <c:pt idx="14222">
                  <c:v>42579.708333333336</c:v>
                </c:pt>
                <c:pt idx="14223">
                  <c:v>42579.729166666664</c:v>
                </c:pt>
                <c:pt idx="14224">
                  <c:v>42579.75</c:v>
                </c:pt>
                <c:pt idx="14225">
                  <c:v>42579.770833333336</c:v>
                </c:pt>
                <c:pt idx="14226">
                  <c:v>42579.791666666664</c:v>
                </c:pt>
                <c:pt idx="14227">
                  <c:v>42579.8125</c:v>
                </c:pt>
                <c:pt idx="14228">
                  <c:v>42579.833333333336</c:v>
                </c:pt>
                <c:pt idx="14229">
                  <c:v>42579.854166666664</c:v>
                </c:pt>
                <c:pt idx="14230">
                  <c:v>42579.875</c:v>
                </c:pt>
                <c:pt idx="14231">
                  <c:v>42579.895833333336</c:v>
                </c:pt>
                <c:pt idx="14232">
                  <c:v>42579.916666666664</c:v>
                </c:pt>
                <c:pt idx="14233">
                  <c:v>42579.9375</c:v>
                </c:pt>
                <c:pt idx="14234">
                  <c:v>42579.958333333336</c:v>
                </c:pt>
                <c:pt idx="14235">
                  <c:v>42579.979166666664</c:v>
                </c:pt>
                <c:pt idx="14236">
                  <c:v>42580</c:v>
                </c:pt>
                <c:pt idx="14237">
                  <c:v>42580.020833333336</c:v>
                </c:pt>
                <c:pt idx="14238">
                  <c:v>42580.041666666664</c:v>
                </c:pt>
                <c:pt idx="14239">
                  <c:v>42580.0625</c:v>
                </c:pt>
                <c:pt idx="14240">
                  <c:v>42580.083333333336</c:v>
                </c:pt>
                <c:pt idx="14241">
                  <c:v>42580.104166666664</c:v>
                </c:pt>
                <c:pt idx="14242">
                  <c:v>42580.125</c:v>
                </c:pt>
                <c:pt idx="14243">
                  <c:v>42580.145833333336</c:v>
                </c:pt>
                <c:pt idx="14244">
                  <c:v>42580.166666666664</c:v>
                </c:pt>
                <c:pt idx="14245">
                  <c:v>42580.1875</c:v>
                </c:pt>
                <c:pt idx="14246">
                  <c:v>42580.208333333336</c:v>
                </c:pt>
                <c:pt idx="14247">
                  <c:v>42580.229166666664</c:v>
                </c:pt>
                <c:pt idx="14248">
                  <c:v>42580.25</c:v>
                </c:pt>
                <c:pt idx="14249">
                  <c:v>42580.270833333336</c:v>
                </c:pt>
                <c:pt idx="14250">
                  <c:v>42580.291666666664</c:v>
                </c:pt>
                <c:pt idx="14251">
                  <c:v>42580.3125</c:v>
                </c:pt>
                <c:pt idx="14252">
                  <c:v>42580.333333333336</c:v>
                </c:pt>
                <c:pt idx="14253">
                  <c:v>42580.354166666664</c:v>
                </c:pt>
                <c:pt idx="14254">
                  <c:v>42580.375</c:v>
                </c:pt>
                <c:pt idx="14255">
                  <c:v>42580.395833333336</c:v>
                </c:pt>
                <c:pt idx="14256">
                  <c:v>42580.416666666664</c:v>
                </c:pt>
                <c:pt idx="14257">
                  <c:v>42580.4375</c:v>
                </c:pt>
                <c:pt idx="14258">
                  <c:v>42580.458333333336</c:v>
                </c:pt>
                <c:pt idx="14259">
                  <c:v>42580.479166666664</c:v>
                </c:pt>
                <c:pt idx="14260">
                  <c:v>42580.5</c:v>
                </c:pt>
                <c:pt idx="14261">
                  <c:v>42580.520833333336</c:v>
                </c:pt>
                <c:pt idx="14262">
                  <c:v>42580.541666666664</c:v>
                </c:pt>
                <c:pt idx="14263">
                  <c:v>42580.5625</c:v>
                </c:pt>
                <c:pt idx="14264">
                  <c:v>42580.583333333336</c:v>
                </c:pt>
                <c:pt idx="14265">
                  <c:v>42580.604166666664</c:v>
                </c:pt>
                <c:pt idx="14266">
                  <c:v>42580.625</c:v>
                </c:pt>
                <c:pt idx="14267">
                  <c:v>42580.645833333336</c:v>
                </c:pt>
                <c:pt idx="14268">
                  <c:v>42580.666666666664</c:v>
                </c:pt>
                <c:pt idx="14269">
                  <c:v>42580.6875</c:v>
                </c:pt>
                <c:pt idx="14270">
                  <c:v>42580.708333333336</c:v>
                </c:pt>
                <c:pt idx="14271">
                  <c:v>42580.729166666664</c:v>
                </c:pt>
                <c:pt idx="14272">
                  <c:v>42580.75</c:v>
                </c:pt>
                <c:pt idx="14273">
                  <c:v>42580.770833333336</c:v>
                </c:pt>
                <c:pt idx="14274">
                  <c:v>42580.791666666664</c:v>
                </c:pt>
                <c:pt idx="14275">
                  <c:v>42580.8125</c:v>
                </c:pt>
                <c:pt idx="14276">
                  <c:v>42580.833333333336</c:v>
                </c:pt>
                <c:pt idx="14277">
                  <c:v>42580.854166666664</c:v>
                </c:pt>
                <c:pt idx="14278">
                  <c:v>42580.875</c:v>
                </c:pt>
                <c:pt idx="14279">
                  <c:v>42580.895833333336</c:v>
                </c:pt>
                <c:pt idx="14280">
                  <c:v>42580.916666666664</c:v>
                </c:pt>
                <c:pt idx="14281">
                  <c:v>42580.9375</c:v>
                </c:pt>
                <c:pt idx="14282">
                  <c:v>42580.958333333336</c:v>
                </c:pt>
                <c:pt idx="14283">
                  <c:v>42580.979166666664</c:v>
                </c:pt>
                <c:pt idx="14284">
                  <c:v>42581</c:v>
                </c:pt>
                <c:pt idx="14285">
                  <c:v>42581.020833333336</c:v>
                </c:pt>
                <c:pt idx="14286">
                  <c:v>42581.041666666664</c:v>
                </c:pt>
                <c:pt idx="14287">
                  <c:v>42581.0625</c:v>
                </c:pt>
                <c:pt idx="14288">
                  <c:v>42581.083333333336</c:v>
                </c:pt>
                <c:pt idx="14289">
                  <c:v>42581.104166666664</c:v>
                </c:pt>
                <c:pt idx="14290">
                  <c:v>42581.125</c:v>
                </c:pt>
                <c:pt idx="14291">
                  <c:v>42581.145833333336</c:v>
                </c:pt>
                <c:pt idx="14292">
                  <c:v>42581.166666666664</c:v>
                </c:pt>
                <c:pt idx="14293">
                  <c:v>42581.1875</c:v>
                </c:pt>
                <c:pt idx="14294">
                  <c:v>42581.208333333336</c:v>
                </c:pt>
                <c:pt idx="14295">
                  <c:v>42581.229166666664</c:v>
                </c:pt>
                <c:pt idx="14296">
                  <c:v>42581.25</c:v>
                </c:pt>
                <c:pt idx="14297">
                  <c:v>42581.270833333336</c:v>
                </c:pt>
                <c:pt idx="14298">
                  <c:v>42581.291666666664</c:v>
                </c:pt>
                <c:pt idx="14299">
                  <c:v>42581.3125</c:v>
                </c:pt>
                <c:pt idx="14300">
                  <c:v>42581.333333333336</c:v>
                </c:pt>
                <c:pt idx="14301">
                  <c:v>42581.354166666664</c:v>
                </c:pt>
                <c:pt idx="14302">
                  <c:v>42581.375</c:v>
                </c:pt>
                <c:pt idx="14303">
                  <c:v>42581.395833333336</c:v>
                </c:pt>
                <c:pt idx="14304">
                  <c:v>42581.416666666664</c:v>
                </c:pt>
                <c:pt idx="14305">
                  <c:v>42581.4375</c:v>
                </c:pt>
                <c:pt idx="14306">
                  <c:v>42581.458333333336</c:v>
                </c:pt>
                <c:pt idx="14307">
                  <c:v>42581.479166666664</c:v>
                </c:pt>
                <c:pt idx="14308">
                  <c:v>42581.5</c:v>
                </c:pt>
                <c:pt idx="14309">
                  <c:v>42581.520833333336</c:v>
                </c:pt>
                <c:pt idx="14310">
                  <c:v>42581.541666666664</c:v>
                </c:pt>
                <c:pt idx="14311">
                  <c:v>42581.5625</c:v>
                </c:pt>
                <c:pt idx="14312">
                  <c:v>42581.583333333336</c:v>
                </c:pt>
                <c:pt idx="14313">
                  <c:v>42581.604166666664</c:v>
                </c:pt>
                <c:pt idx="14314">
                  <c:v>42581.625</c:v>
                </c:pt>
                <c:pt idx="14315">
                  <c:v>42581.645833333336</c:v>
                </c:pt>
                <c:pt idx="14316">
                  <c:v>42581.666666666664</c:v>
                </c:pt>
                <c:pt idx="14317">
                  <c:v>42581.6875</c:v>
                </c:pt>
                <c:pt idx="14318">
                  <c:v>42581.708333333336</c:v>
                </c:pt>
                <c:pt idx="14319">
                  <c:v>42581.729166666664</c:v>
                </c:pt>
                <c:pt idx="14320">
                  <c:v>42581.75</c:v>
                </c:pt>
                <c:pt idx="14321">
                  <c:v>42581.770833333336</c:v>
                </c:pt>
                <c:pt idx="14322">
                  <c:v>42581.791666666664</c:v>
                </c:pt>
                <c:pt idx="14323">
                  <c:v>42581.8125</c:v>
                </c:pt>
                <c:pt idx="14324">
                  <c:v>42581.833333333336</c:v>
                </c:pt>
                <c:pt idx="14325">
                  <c:v>42581.854166666664</c:v>
                </c:pt>
                <c:pt idx="14326">
                  <c:v>42581.875</c:v>
                </c:pt>
                <c:pt idx="14327">
                  <c:v>42581.895833333336</c:v>
                </c:pt>
                <c:pt idx="14328">
                  <c:v>42581.916666666664</c:v>
                </c:pt>
                <c:pt idx="14329">
                  <c:v>42581.9375</c:v>
                </c:pt>
                <c:pt idx="14330">
                  <c:v>42581.958333333336</c:v>
                </c:pt>
                <c:pt idx="14331">
                  <c:v>42581.979166666664</c:v>
                </c:pt>
                <c:pt idx="14332">
                  <c:v>42582</c:v>
                </c:pt>
                <c:pt idx="14333">
                  <c:v>42582.020833333336</c:v>
                </c:pt>
                <c:pt idx="14334">
                  <c:v>42582.041666666664</c:v>
                </c:pt>
                <c:pt idx="14335">
                  <c:v>42582.0625</c:v>
                </c:pt>
                <c:pt idx="14336">
                  <c:v>42582.083333333336</c:v>
                </c:pt>
                <c:pt idx="14337">
                  <c:v>42582.104166666664</c:v>
                </c:pt>
                <c:pt idx="14338">
                  <c:v>42582.125</c:v>
                </c:pt>
                <c:pt idx="14339">
                  <c:v>42582.145833333336</c:v>
                </c:pt>
                <c:pt idx="14340">
                  <c:v>42582.166666666664</c:v>
                </c:pt>
                <c:pt idx="14341">
                  <c:v>42582.1875</c:v>
                </c:pt>
                <c:pt idx="14342">
                  <c:v>42582.208333333336</c:v>
                </c:pt>
                <c:pt idx="14343">
                  <c:v>42582.229166666664</c:v>
                </c:pt>
                <c:pt idx="14344">
                  <c:v>42582.25</c:v>
                </c:pt>
                <c:pt idx="14345">
                  <c:v>42582.270833333336</c:v>
                </c:pt>
                <c:pt idx="14346">
                  <c:v>42582.291666666664</c:v>
                </c:pt>
                <c:pt idx="14347">
                  <c:v>42582.3125</c:v>
                </c:pt>
                <c:pt idx="14348">
                  <c:v>42582.333333333336</c:v>
                </c:pt>
                <c:pt idx="14349">
                  <c:v>42582.354166666664</c:v>
                </c:pt>
                <c:pt idx="14350">
                  <c:v>42582.375</c:v>
                </c:pt>
                <c:pt idx="14351">
                  <c:v>42582.395833333336</c:v>
                </c:pt>
                <c:pt idx="14352">
                  <c:v>42582.416666666664</c:v>
                </c:pt>
                <c:pt idx="14353">
                  <c:v>42582.4375</c:v>
                </c:pt>
                <c:pt idx="14354">
                  <c:v>42582.458333333336</c:v>
                </c:pt>
                <c:pt idx="14355">
                  <c:v>42582.479166666664</c:v>
                </c:pt>
                <c:pt idx="14356">
                  <c:v>42582.5</c:v>
                </c:pt>
                <c:pt idx="14357">
                  <c:v>42582.520833333336</c:v>
                </c:pt>
                <c:pt idx="14358">
                  <c:v>42582.541666666664</c:v>
                </c:pt>
                <c:pt idx="14359">
                  <c:v>42582.5625</c:v>
                </c:pt>
                <c:pt idx="14360">
                  <c:v>42582.583333333336</c:v>
                </c:pt>
                <c:pt idx="14361">
                  <c:v>42582.604166666664</c:v>
                </c:pt>
                <c:pt idx="14362">
                  <c:v>42582.625</c:v>
                </c:pt>
                <c:pt idx="14363">
                  <c:v>42582.645833333336</c:v>
                </c:pt>
                <c:pt idx="14364">
                  <c:v>42582.666666666664</c:v>
                </c:pt>
                <c:pt idx="14365">
                  <c:v>42582.6875</c:v>
                </c:pt>
                <c:pt idx="14366">
                  <c:v>42582.708333333336</c:v>
                </c:pt>
                <c:pt idx="14367">
                  <c:v>42582.729166666664</c:v>
                </c:pt>
                <c:pt idx="14368">
                  <c:v>42582.75</c:v>
                </c:pt>
                <c:pt idx="14369">
                  <c:v>42582.770833333336</c:v>
                </c:pt>
                <c:pt idx="14370">
                  <c:v>42582.791666666664</c:v>
                </c:pt>
                <c:pt idx="14371">
                  <c:v>42582.8125</c:v>
                </c:pt>
                <c:pt idx="14372">
                  <c:v>42582.833333333336</c:v>
                </c:pt>
                <c:pt idx="14373">
                  <c:v>42582.854166666664</c:v>
                </c:pt>
                <c:pt idx="14374">
                  <c:v>42582.875</c:v>
                </c:pt>
                <c:pt idx="14375">
                  <c:v>42582.895833333336</c:v>
                </c:pt>
                <c:pt idx="14376">
                  <c:v>42582.916666666664</c:v>
                </c:pt>
                <c:pt idx="14377">
                  <c:v>42582.9375</c:v>
                </c:pt>
                <c:pt idx="14378">
                  <c:v>42582.958333333336</c:v>
                </c:pt>
                <c:pt idx="14379">
                  <c:v>42582.979166666664</c:v>
                </c:pt>
                <c:pt idx="14380">
                  <c:v>42583</c:v>
                </c:pt>
                <c:pt idx="14381">
                  <c:v>42583.020833333336</c:v>
                </c:pt>
                <c:pt idx="14382">
                  <c:v>42583.041666666664</c:v>
                </c:pt>
                <c:pt idx="14383">
                  <c:v>42583.0625</c:v>
                </c:pt>
                <c:pt idx="14384">
                  <c:v>42583.083333333336</c:v>
                </c:pt>
                <c:pt idx="14385">
                  <c:v>42583.104166666664</c:v>
                </c:pt>
                <c:pt idx="14386">
                  <c:v>42583.125</c:v>
                </c:pt>
                <c:pt idx="14387">
                  <c:v>42583.145833333336</c:v>
                </c:pt>
                <c:pt idx="14388">
                  <c:v>42583.166666666664</c:v>
                </c:pt>
                <c:pt idx="14389">
                  <c:v>42583.1875</c:v>
                </c:pt>
                <c:pt idx="14390">
                  <c:v>42583.208333333336</c:v>
                </c:pt>
                <c:pt idx="14391">
                  <c:v>42583.229166666664</c:v>
                </c:pt>
                <c:pt idx="14392">
                  <c:v>42583.25</c:v>
                </c:pt>
                <c:pt idx="14393">
                  <c:v>42583.270833333336</c:v>
                </c:pt>
                <c:pt idx="14394">
                  <c:v>42583.291666666664</c:v>
                </c:pt>
                <c:pt idx="14395">
                  <c:v>42583.3125</c:v>
                </c:pt>
                <c:pt idx="14396">
                  <c:v>42583.333333333336</c:v>
                </c:pt>
                <c:pt idx="14397">
                  <c:v>42583.354166666664</c:v>
                </c:pt>
                <c:pt idx="14398">
                  <c:v>42583.375</c:v>
                </c:pt>
                <c:pt idx="14399">
                  <c:v>42583.395833333336</c:v>
                </c:pt>
                <c:pt idx="14400">
                  <c:v>42583.416666666664</c:v>
                </c:pt>
                <c:pt idx="14401">
                  <c:v>42583.4375</c:v>
                </c:pt>
                <c:pt idx="14402">
                  <c:v>42583.458333333336</c:v>
                </c:pt>
                <c:pt idx="14403">
                  <c:v>42583.479166666664</c:v>
                </c:pt>
                <c:pt idx="14404">
                  <c:v>42583.5</c:v>
                </c:pt>
                <c:pt idx="14405">
                  <c:v>42583.520833333336</c:v>
                </c:pt>
                <c:pt idx="14406">
                  <c:v>42583.541666666664</c:v>
                </c:pt>
                <c:pt idx="14407">
                  <c:v>42583.5625</c:v>
                </c:pt>
                <c:pt idx="14408">
                  <c:v>42583.583333333336</c:v>
                </c:pt>
                <c:pt idx="14409">
                  <c:v>42583.604166666664</c:v>
                </c:pt>
                <c:pt idx="14410">
                  <c:v>42583.625</c:v>
                </c:pt>
                <c:pt idx="14411">
                  <c:v>42583.645833333336</c:v>
                </c:pt>
                <c:pt idx="14412">
                  <c:v>42583.666666666664</c:v>
                </c:pt>
                <c:pt idx="14413">
                  <c:v>42583.6875</c:v>
                </c:pt>
                <c:pt idx="14414">
                  <c:v>42583.708333333336</c:v>
                </c:pt>
                <c:pt idx="14415">
                  <c:v>42583.729166666664</c:v>
                </c:pt>
                <c:pt idx="14416">
                  <c:v>42583.75</c:v>
                </c:pt>
                <c:pt idx="14417">
                  <c:v>42583.770833333336</c:v>
                </c:pt>
                <c:pt idx="14418">
                  <c:v>42583.791666666664</c:v>
                </c:pt>
                <c:pt idx="14419">
                  <c:v>42583.8125</c:v>
                </c:pt>
                <c:pt idx="14420">
                  <c:v>42583.833333333336</c:v>
                </c:pt>
                <c:pt idx="14421">
                  <c:v>42583.854166666664</c:v>
                </c:pt>
                <c:pt idx="14422">
                  <c:v>42583.875</c:v>
                </c:pt>
                <c:pt idx="14423">
                  <c:v>42583.895833333336</c:v>
                </c:pt>
                <c:pt idx="14424">
                  <c:v>42583.916666666664</c:v>
                </c:pt>
                <c:pt idx="14425">
                  <c:v>42583.9375</c:v>
                </c:pt>
                <c:pt idx="14426">
                  <c:v>42583.958333333336</c:v>
                </c:pt>
                <c:pt idx="14427">
                  <c:v>42583.979166666664</c:v>
                </c:pt>
                <c:pt idx="14428">
                  <c:v>42584</c:v>
                </c:pt>
                <c:pt idx="14429">
                  <c:v>42584.020833333336</c:v>
                </c:pt>
                <c:pt idx="14430">
                  <c:v>42584.041666666664</c:v>
                </c:pt>
                <c:pt idx="14431">
                  <c:v>42584.0625</c:v>
                </c:pt>
                <c:pt idx="14432">
                  <c:v>42584.083333333336</c:v>
                </c:pt>
                <c:pt idx="14433">
                  <c:v>42584.104166666664</c:v>
                </c:pt>
                <c:pt idx="14434">
                  <c:v>42584.125</c:v>
                </c:pt>
                <c:pt idx="14435">
                  <c:v>42584.145833333336</c:v>
                </c:pt>
                <c:pt idx="14436">
                  <c:v>42584.166666666664</c:v>
                </c:pt>
                <c:pt idx="14437">
                  <c:v>42584.1875</c:v>
                </c:pt>
                <c:pt idx="14438">
                  <c:v>42584.208333333336</c:v>
                </c:pt>
                <c:pt idx="14439">
                  <c:v>42584.229166666664</c:v>
                </c:pt>
                <c:pt idx="14440">
                  <c:v>42584.25</c:v>
                </c:pt>
                <c:pt idx="14441">
                  <c:v>42584.270833333336</c:v>
                </c:pt>
                <c:pt idx="14442">
                  <c:v>42584.291666666664</c:v>
                </c:pt>
                <c:pt idx="14443">
                  <c:v>42584.3125</c:v>
                </c:pt>
                <c:pt idx="14444">
                  <c:v>42584.333333333336</c:v>
                </c:pt>
                <c:pt idx="14445">
                  <c:v>42584.354166666664</c:v>
                </c:pt>
                <c:pt idx="14446">
                  <c:v>42584.375</c:v>
                </c:pt>
                <c:pt idx="14447">
                  <c:v>42584.395833333336</c:v>
                </c:pt>
                <c:pt idx="14448">
                  <c:v>42584.416666666664</c:v>
                </c:pt>
                <c:pt idx="14449">
                  <c:v>42584.4375</c:v>
                </c:pt>
                <c:pt idx="14450">
                  <c:v>42584.458333333336</c:v>
                </c:pt>
                <c:pt idx="14451">
                  <c:v>42584.479166666664</c:v>
                </c:pt>
                <c:pt idx="14452">
                  <c:v>42584.5</c:v>
                </c:pt>
                <c:pt idx="14453">
                  <c:v>42584.520833333336</c:v>
                </c:pt>
                <c:pt idx="14454">
                  <c:v>42584.541666666664</c:v>
                </c:pt>
                <c:pt idx="14455">
                  <c:v>42584.5625</c:v>
                </c:pt>
                <c:pt idx="14456">
                  <c:v>42584.583333333336</c:v>
                </c:pt>
                <c:pt idx="14457">
                  <c:v>42584.604166666664</c:v>
                </c:pt>
                <c:pt idx="14458">
                  <c:v>42584.625</c:v>
                </c:pt>
                <c:pt idx="14459">
                  <c:v>42584.645833333336</c:v>
                </c:pt>
                <c:pt idx="14460">
                  <c:v>42584.666666666664</c:v>
                </c:pt>
                <c:pt idx="14461">
                  <c:v>42584.6875</c:v>
                </c:pt>
                <c:pt idx="14462">
                  <c:v>42584.708333333336</c:v>
                </c:pt>
                <c:pt idx="14463">
                  <c:v>42584.729166666664</c:v>
                </c:pt>
                <c:pt idx="14464">
                  <c:v>42584.75</c:v>
                </c:pt>
                <c:pt idx="14465">
                  <c:v>42584.770833333336</c:v>
                </c:pt>
                <c:pt idx="14466">
                  <c:v>42584.791666666664</c:v>
                </c:pt>
                <c:pt idx="14467">
                  <c:v>42584.8125</c:v>
                </c:pt>
                <c:pt idx="14468">
                  <c:v>42584.833333333336</c:v>
                </c:pt>
                <c:pt idx="14469">
                  <c:v>42584.854166666664</c:v>
                </c:pt>
                <c:pt idx="14470">
                  <c:v>42584.875</c:v>
                </c:pt>
                <c:pt idx="14471">
                  <c:v>42584.895833333336</c:v>
                </c:pt>
                <c:pt idx="14472">
                  <c:v>42584.916666666664</c:v>
                </c:pt>
                <c:pt idx="14473">
                  <c:v>42584.9375</c:v>
                </c:pt>
                <c:pt idx="14474">
                  <c:v>42584.958333333336</c:v>
                </c:pt>
                <c:pt idx="14475">
                  <c:v>42584.979166666664</c:v>
                </c:pt>
                <c:pt idx="14476">
                  <c:v>42585</c:v>
                </c:pt>
                <c:pt idx="14477">
                  <c:v>42585.020833333336</c:v>
                </c:pt>
                <c:pt idx="14478">
                  <c:v>42585.041666666664</c:v>
                </c:pt>
                <c:pt idx="14479">
                  <c:v>42585.0625</c:v>
                </c:pt>
                <c:pt idx="14480">
                  <c:v>42585.083333333336</c:v>
                </c:pt>
                <c:pt idx="14481">
                  <c:v>42585.104166666664</c:v>
                </c:pt>
                <c:pt idx="14482">
                  <c:v>42585.125</c:v>
                </c:pt>
                <c:pt idx="14483">
                  <c:v>42585.145833333336</c:v>
                </c:pt>
                <c:pt idx="14484">
                  <c:v>42585.166666666664</c:v>
                </c:pt>
                <c:pt idx="14485">
                  <c:v>42585.1875</c:v>
                </c:pt>
                <c:pt idx="14486">
                  <c:v>42585.208333333336</c:v>
                </c:pt>
                <c:pt idx="14487">
                  <c:v>42585.229166666664</c:v>
                </c:pt>
                <c:pt idx="14488">
                  <c:v>42585.25</c:v>
                </c:pt>
                <c:pt idx="14489">
                  <c:v>42585.270833333336</c:v>
                </c:pt>
                <c:pt idx="14490">
                  <c:v>42585.291666666664</c:v>
                </c:pt>
                <c:pt idx="14491">
                  <c:v>42585.3125</c:v>
                </c:pt>
                <c:pt idx="14492">
                  <c:v>42585.333333333336</c:v>
                </c:pt>
                <c:pt idx="14493">
                  <c:v>42585.354166666664</c:v>
                </c:pt>
                <c:pt idx="14494">
                  <c:v>42585.375</c:v>
                </c:pt>
                <c:pt idx="14495">
                  <c:v>42585.395833333336</c:v>
                </c:pt>
                <c:pt idx="14496">
                  <c:v>42585.416666666664</c:v>
                </c:pt>
                <c:pt idx="14497">
                  <c:v>42585.4375</c:v>
                </c:pt>
                <c:pt idx="14498">
                  <c:v>42585.458333333336</c:v>
                </c:pt>
                <c:pt idx="14499">
                  <c:v>42585.479166666664</c:v>
                </c:pt>
                <c:pt idx="14500">
                  <c:v>42585.5</c:v>
                </c:pt>
                <c:pt idx="14501">
                  <c:v>42585.520833333336</c:v>
                </c:pt>
                <c:pt idx="14502">
                  <c:v>42585.541666666664</c:v>
                </c:pt>
                <c:pt idx="14503">
                  <c:v>42585.5625</c:v>
                </c:pt>
                <c:pt idx="14504">
                  <c:v>42585.583333333336</c:v>
                </c:pt>
                <c:pt idx="14505">
                  <c:v>42585.604166666664</c:v>
                </c:pt>
                <c:pt idx="14506">
                  <c:v>42585.625</c:v>
                </c:pt>
                <c:pt idx="14507">
                  <c:v>42585.645833333336</c:v>
                </c:pt>
                <c:pt idx="14508">
                  <c:v>42585.666666666664</c:v>
                </c:pt>
                <c:pt idx="14509">
                  <c:v>42585.6875</c:v>
                </c:pt>
                <c:pt idx="14510">
                  <c:v>42585.708333333336</c:v>
                </c:pt>
                <c:pt idx="14511">
                  <c:v>42585.729166666664</c:v>
                </c:pt>
                <c:pt idx="14512">
                  <c:v>42585.75</c:v>
                </c:pt>
                <c:pt idx="14513">
                  <c:v>42585.770833333336</c:v>
                </c:pt>
                <c:pt idx="14514">
                  <c:v>42585.791666666664</c:v>
                </c:pt>
                <c:pt idx="14515">
                  <c:v>42585.8125</c:v>
                </c:pt>
                <c:pt idx="14516">
                  <c:v>42585.833333333336</c:v>
                </c:pt>
                <c:pt idx="14517">
                  <c:v>42585.854166666664</c:v>
                </c:pt>
                <c:pt idx="14518">
                  <c:v>42585.875</c:v>
                </c:pt>
                <c:pt idx="14519">
                  <c:v>42585.895833333336</c:v>
                </c:pt>
                <c:pt idx="14520">
                  <c:v>42585.916666666664</c:v>
                </c:pt>
                <c:pt idx="14521">
                  <c:v>42585.9375</c:v>
                </c:pt>
                <c:pt idx="14522">
                  <c:v>42585.958333333336</c:v>
                </c:pt>
                <c:pt idx="14523">
                  <c:v>42585.979166666664</c:v>
                </c:pt>
                <c:pt idx="14524">
                  <c:v>42586</c:v>
                </c:pt>
                <c:pt idx="14525">
                  <c:v>42586.020833333336</c:v>
                </c:pt>
                <c:pt idx="14526">
                  <c:v>42586.041666666664</c:v>
                </c:pt>
                <c:pt idx="14527">
                  <c:v>42586.0625</c:v>
                </c:pt>
                <c:pt idx="14528">
                  <c:v>42586.083333333336</c:v>
                </c:pt>
                <c:pt idx="14529">
                  <c:v>42586.104166666664</c:v>
                </c:pt>
                <c:pt idx="14530">
                  <c:v>42586.125</c:v>
                </c:pt>
                <c:pt idx="14531">
                  <c:v>42586.145833333336</c:v>
                </c:pt>
                <c:pt idx="14532">
                  <c:v>42586.166666666664</c:v>
                </c:pt>
                <c:pt idx="14533">
                  <c:v>42586.1875</c:v>
                </c:pt>
                <c:pt idx="14534">
                  <c:v>42586.208333333336</c:v>
                </c:pt>
                <c:pt idx="14535">
                  <c:v>42586.229166666664</c:v>
                </c:pt>
                <c:pt idx="14536">
                  <c:v>42586.25</c:v>
                </c:pt>
                <c:pt idx="14537">
                  <c:v>42586.270833333336</c:v>
                </c:pt>
                <c:pt idx="14538">
                  <c:v>42586.291666666664</c:v>
                </c:pt>
                <c:pt idx="14539">
                  <c:v>42586.3125</c:v>
                </c:pt>
                <c:pt idx="14540">
                  <c:v>42586.333333333336</c:v>
                </c:pt>
                <c:pt idx="14541">
                  <c:v>42586.354166666664</c:v>
                </c:pt>
                <c:pt idx="14542">
                  <c:v>42586.375</c:v>
                </c:pt>
                <c:pt idx="14543">
                  <c:v>42586.395833333336</c:v>
                </c:pt>
                <c:pt idx="14544">
                  <c:v>42586.416666666664</c:v>
                </c:pt>
                <c:pt idx="14545">
                  <c:v>42586.4375</c:v>
                </c:pt>
                <c:pt idx="14546">
                  <c:v>42586.458333333336</c:v>
                </c:pt>
                <c:pt idx="14547">
                  <c:v>42586.479166666664</c:v>
                </c:pt>
                <c:pt idx="14548">
                  <c:v>42586.5</c:v>
                </c:pt>
                <c:pt idx="14549">
                  <c:v>42586.520833333336</c:v>
                </c:pt>
                <c:pt idx="14550">
                  <c:v>42586.541666666664</c:v>
                </c:pt>
                <c:pt idx="14551">
                  <c:v>42586.5625</c:v>
                </c:pt>
                <c:pt idx="14552">
                  <c:v>42586.583333333336</c:v>
                </c:pt>
                <c:pt idx="14553">
                  <c:v>42586.604166666664</c:v>
                </c:pt>
                <c:pt idx="14554">
                  <c:v>42586.625</c:v>
                </c:pt>
                <c:pt idx="14555">
                  <c:v>42586.645833333336</c:v>
                </c:pt>
                <c:pt idx="14556">
                  <c:v>42586.666666666664</c:v>
                </c:pt>
                <c:pt idx="14557">
                  <c:v>42586.6875</c:v>
                </c:pt>
                <c:pt idx="14558">
                  <c:v>42586.708333333336</c:v>
                </c:pt>
                <c:pt idx="14559">
                  <c:v>42586.729166666664</c:v>
                </c:pt>
                <c:pt idx="14560">
                  <c:v>42586.75</c:v>
                </c:pt>
                <c:pt idx="14561">
                  <c:v>42586.770833333336</c:v>
                </c:pt>
                <c:pt idx="14562">
                  <c:v>42586.791666666664</c:v>
                </c:pt>
                <c:pt idx="14563">
                  <c:v>42586.8125</c:v>
                </c:pt>
                <c:pt idx="14564">
                  <c:v>42586.833333333336</c:v>
                </c:pt>
                <c:pt idx="14565">
                  <c:v>42586.854166666664</c:v>
                </c:pt>
                <c:pt idx="14566">
                  <c:v>42586.875</c:v>
                </c:pt>
                <c:pt idx="14567">
                  <c:v>42586.895833333336</c:v>
                </c:pt>
                <c:pt idx="14568">
                  <c:v>42586.916666666664</c:v>
                </c:pt>
                <c:pt idx="14569">
                  <c:v>42586.9375</c:v>
                </c:pt>
                <c:pt idx="14570">
                  <c:v>42586.958333333336</c:v>
                </c:pt>
                <c:pt idx="14571">
                  <c:v>42586.979166666664</c:v>
                </c:pt>
                <c:pt idx="14572">
                  <c:v>42587</c:v>
                </c:pt>
                <c:pt idx="14573">
                  <c:v>42587.020833333336</c:v>
                </c:pt>
                <c:pt idx="14574">
                  <c:v>42587.041666666664</c:v>
                </c:pt>
                <c:pt idx="14575">
                  <c:v>42587.0625</c:v>
                </c:pt>
                <c:pt idx="14576">
                  <c:v>42587.083333333336</c:v>
                </c:pt>
                <c:pt idx="14577">
                  <c:v>42587.104166666664</c:v>
                </c:pt>
                <c:pt idx="14578">
                  <c:v>42587.125</c:v>
                </c:pt>
                <c:pt idx="14579">
                  <c:v>42587.145833333336</c:v>
                </c:pt>
                <c:pt idx="14580">
                  <c:v>42587.166666666664</c:v>
                </c:pt>
                <c:pt idx="14581">
                  <c:v>42587.1875</c:v>
                </c:pt>
                <c:pt idx="14582">
                  <c:v>42587.208333333336</c:v>
                </c:pt>
                <c:pt idx="14583">
                  <c:v>42587.229166666664</c:v>
                </c:pt>
                <c:pt idx="14584">
                  <c:v>42587.25</c:v>
                </c:pt>
                <c:pt idx="14585">
                  <c:v>42587.270833333336</c:v>
                </c:pt>
                <c:pt idx="14586">
                  <c:v>42587.291666666664</c:v>
                </c:pt>
                <c:pt idx="14587">
                  <c:v>42587.3125</c:v>
                </c:pt>
                <c:pt idx="14588">
                  <c:v>42587.333333333336</c:v>
                </c:pt>
                <c:pt idx="14589">
                  <c:v>42587.354166666664</c:v>
                </c:pt>
                <c:pt idx="14590">
                  <c:v>42587.375</c:v>
                </c:pt>
                <c:pt idx="14591">
                  <c:v>42587.395833333336</c:v>
                </c:pt>
                <c:pt idx="14592">
                  <c:v>42587.416666666664</c:v>
                </c:pt>
                <c:pt idx="14593">
                  <c:v>42587.4375</c:v>
                </c:pt>
                <c:pt idx="14594">
                  <c:v>42587.458333333336</c:v>
                </c:pt>
                <c:pt idx="14595">
                  <c:v>42587.479166666664</c:v>
                </c:pt>
                <c:pt idx="14596">
                  <c:v>42587.5</c:v>
                </c:pt>
                <c:pt idx="14597">
                  <c:v>42587.520833333336</c:v>
                </c:pt>
                <c:pt idx="14598">
                  <c:v>42587.541666666664</c:v>
                </c:pt>
                <c:pt idx="14599">
                  <c:v>42587.5625</c:v>
                </c:pt>
                <c:pt idx="14600">
                  <c:v>42587.583333333336</c:v>
                </c:pt>
                <c:pt idx="14601">
                  <c:v>42587.604166666664</c:v>
                </c:pt>
                <c:pt idx="14602">
                  <c:v>42587.625</c:v>
                </c:pt>
                <c:pt idx="14603">
                  <c:v>42587.645833333336</c:v>
                </c:pt>
                <c:pt idx="14604">
                  <c:v>42587.666666666664</c:v>
                </c:pt>
                <c:pt idx="14605">
                  <c:v>42587.6875</c:v>
                </c:pt>
                <c:pt idx="14606">
                  <c:v>42587.708333333336</c:v>
                </c:pt>
                <c:pt idx="14607">
                  <c:v>42587.729166666664</c:v>
                </c:pt>
                <c:pt idx="14608">
                  <c:v>42587.75</c:v>
                </c:pt>
                <c:pt idx="14609">
                  <c:v>42587.770833333336</c:v>
                </c:pt>
                <c:pt idx="14610">
                  <c:v>42587.791666666664</c:v>
                </c:pt>
                <c:pt idx="14611">
                  <c:v>42587.8125</c:v>
                </c:pt>
                <c:pt idx="14612">
                  <c:v>42587.833333333336</c:v>
                </c:pt>
                <c:pt idx="14613">
                  <c:v>42587.854166666664</c:v>
                </c:pt>
                <c:pt idx="14614">
                  <c:v>42587.875</c:v>
                </c:pt>
                <c:pt idx="14615">
                  <c:v>42587.895833333336</c:v>
                </c:pt>
                <c:pt idx="14616">
                  <c:v>42587.916666666664</c:v>
                </c:pt>
                <c:pt idx="14617">
                  <c:v>42587.9375</c:v>
                </c:pt>
                <c:pt idx="14618">
                  <c:v>42587.958333333336</c:v>
                </c:pt>
                <c:pt idx="14619">
                  <c:v>42587.979166666664</c:v>
                </c:pt>
                <c:pt idx="14620">
                  <c:v>42588</c:v>
                </c:pt>
                <c:pt idx="14621">
                  <c:v>42588.020833333336</c:v>
                </c:pt>
                <c:pt idx="14622">
                  <c:v>42588.041666666664</c:v>
                </c:pt>
                <c:pt idx="14623">
                  <c:v>42588.0625</c:v>
                </c:pt>
                <c:pt idx="14624">
                  <c:v>42588.083333333336</c:v>
                </c:pt>
                <c:pt idx="14625">
                  <c:v>42588.104166666664</c:v>
                </c:pt>
                <c:pt idx="14626">
                  <c:v>42588.125</c:v>
                </c:pt>
                <c:pt idx="14627">
                  <c:v>42588.145833333336</c:v>
                </c:pt>
                <c:pt idx="14628">
                  <c:v>42588.166666666664</c:v>
                </c:pt>
                <c:pt idx="14629">
                  <c:v>42588.1875</c:v>
                </c:pt>
                <c:pt idx="14630">
                  <c:v>42588.208333333336</c:v>
                </c:pt>
                <c:pt idx="14631">
                  <c:v>42588.229166666664</c:v>
                </c:pt>
                <c:pt idx="14632">
                  <c:v>42588.25</c:v>
                </c:pt>
                <c:pt idx="14633">
                  <c:v>42588.270833333336</c:v>
                </c:pt>
                <c:pt idx="14634">
                  <c:v>42588.291666666664</c:v>
                </c:pt>
                <c:pt idx="14635">
                  <c:v>42588.3125</c:v>
                </c:pt>
                <c:pt idx="14636">
                  <c:v>42588.333333333336</c:v>
                </c:pt>
                <c:pt idx="14637">
                  <c:v>42588.354166666664</c:v>
                </c:pt>
                <c:pt idx="14638">
                  <c:v>42588.375</c:v>
                </c:pt>
                <c:pt idx="14639">
                  <c:v>42588.395833333336</c:v>
                </c:pt>
                <c:pt idx="14640">
                  <c:v>42588.416666666664</c:v>
                </c:pt>
                <c:pt idx="14641">
                  <c:v>42588.4375</c:v>
                </c:pt>
                <c:pt idx="14642">
                  <c:v>42588.458333333336</c:v>
                </c:pt>
                <c:pt idx="14643">
                  <c:v>42588.479166666664</c:v>
                </c:pt>
                <c:pt idx="14644">
                  <c:v>42588.5</c:v>
                </c:pt>
                <c:pt idx="14645">
                  <c:v>42588.520833333336</c:v>
                </c:pt>
                <c:pt idx="14646">
                  <c:v>42588.541666666664</c:v>
                </c:pt>
                <c:pt idx="14647">
                  <c:v>42588.5625</c:v>
                </c:pt>
                <c:pt idx="14648">
                  <c:v>42588.583333333336</c:v>
                </c:pt>
                <c:pt idx="14649">
                  <c:v>42588.604166666664</c:v>
                </c:pt>
                <c:pt idx="14650">
                  <c:v>42588.625</c:v>
                </c:pt>
                <c:pt idx="14651">
                  <c:v>42588.645833333336</c:v>
                </c:pt>
                <c:pt idx="14652">
                  <c:v>42588.666666666664</c:v>
                </c:pt>
                <c:pt idx="14653">
                  <c:v>42588.6875</c:v>
                </c:pt>
                <c:pt idx="14654">
                  <c:v>42588.708333333336</c:v>
                </c:pt>
                <c:pt idx="14655">
                  <c:v>42588.729166666664</c:v>
                </c:pt>
                <c:pt idx="14656">
                  <c:v>42588.75</c:v>
                </c:pt>
                <c:pt idx="14657">
                  <c:v>42588.770833333336</c:v>
                </c:pt>
                <c:pt idx="14658">
                  <c:v>42588.791666666664</c:v>
                </c:pt>
                <c:pt idx="14659">
                  <c:v>42588.8125</c:v>
                </c:pt>
                <c:pt idx="14660">
                  <c:v>42588.833333333336</c:v>
                </c:pt>
                <c:pt idx="14661">
                  <c:v>42588.854166666664</c:v>
                </c:pt>
                <c:pt idx="14662">
                  <c:v>42588.875</c:v>
                </c:pt>
                <c:pt idx="14663">
                  <c:v>42588.895833333336</c:v>
                </c:pt>
                <c:pt idx="14664">
                  <c:v>42588.916666666664</c:v>
                </c:pt>
                <c:pt idx="14665">
                  <c:v>42588.9375</c:v>
                </c:pt>
                <c:pt idx="14666">
                  <c:v>42588.958333333336</c:v>
                </c:pt>
                <c:pt idx="14667">
                  <c:v>42588.979166666664</c:v>
                </c:pt>
                <c:pt idx="14668">
                  <c:v>42589</c:v>
                </c:pt>
                <c:pt idx="14669">
                  <c:v>42589.020833333336</c:v>
                </c:pt>
                <c:pt idx="14670">
                  <c:v>42589.041666666664</c:v>
                </c:pt>
                <c:pt idx="14671">
                  <c:v>42589.0625</c:v>
                </c:pt>
                <c:pt idx="14672">
                  <c:v>42589.083333333336</c:v>
                </c:pt>
                <c:pt idx="14673">
                  <c:v>42589.104166666664</c:v>
                </c:pt>
                <c:pt idx="14674">
                  <c:v>42589.125</c:v>
                </c:pt>
                <c:pt idx="14675">
                  <c:v>42589.145833333336</c:v>
                </c:pt>
                <c:pt idx="14676">
                  <c:v>42589.166666666664</c:v>
                </c:pt>
                <c:pt idx="14677">
                  <c:v>42589.1875</c:v>
                </c:pt>
                <c:pt idx="14678">
                  <c:v>42589.208333333336</c:v>
                </c:pt>
                <c:pt idx="14679">
                  <c:v>42589.229166666664</c:v>
                </c:pt>
                <c:pt idx="14680">
                  <c:v>42589.25</c:v>
                </c:pt>
                <c:pt idx="14681">
                  <c:v>42589.270833333336</c:v>
                </c:pt>
                <c:pt idx="14682">
                  <c:v>42589.291666666664</c:v>
                </c:pt>
                <c:pt idx="14683">
                  <c:v>42589.3125</c:v>
                </c:pt>
                <c:pt idx="14684">
                  <c:v>42589.333333333336</c:v>
                </c:pt>
                <c:pt idx="14685">
                  <c:v>42589.354166666664</c:v>
                </c:pt>
                <c:pt idx="14686">
                  <c:v>42589.375</c:v>
                </c:pt>
                <c:pt idx="14687">
                  <c:v>42589.395833333336</c:v>
                </c:pt>
                <c:pt idx="14688">
                  <c:v>42589.416666666664</c:v>
                </c:pt>
                <c:pt idx="14689">
                  <c:v>42589.4375</c:v>
                </c:pt>
                <c:pt idx="14690">
                  <c:v>42589.458333333336</c:v>
                </c:pt>
                <c:pt idx="14691">
                  <c:v>42589.479166666664</c:v>
                </c:pt>
                <c:pt idx="14692">
                  <c:v>42589.5</c:v>
                </c:pt>
                <c:pt idx="14693">
                  <c:v>42589.520833333336</c:v>
                </c:pt>
                <c:pt idx="14694">
                  <c:v>42589.541666666664</c:v>
                </c:pt>
                <c:pt idx="14695">
                  <c:v>42589.5625</c:v>
                </c:pt>
                <c:pt idx="14696">
                  <c:v>42589.583333333336</c:v>
                </c:pt>
                <c:pt idx="14697">
                  <c:v>42589.604166666664</c:v>
                </c:pt>
                <c:pt idx="14698">
                  <c:v>42589.625</c:v>
                </c:pt>
                <c:pt idx="14699">
                  <c:v>42589.645833333336</c:v>
                </c:pt>
                <c:pt idx="14700">
                  <c:v>42589.666666666664</c:v>
                </c:pt>
                <c:pt idx="14701">
                  <c:v>42589.6875</c:v>
                </c:pt>
                <c:pt idx="14702">
                  <c:v>42589.708333333336</c:v>
                </c:pt>
                <c:pt idx="14703">
                  <c:v>42589.729166666664</c:v>
                </c:pt>
                <c:pt idx="14704">
                  <c:v>42589.75</c:v>
                </c:pt>
                <c:pt idx="14705">
                  <c:v>42589.770833333336</c:v>
                </c:pt>
                <c:pt idx="14706">
                  <c:v>42589.791666666664</c:v>
                </c:pt>
                <c:pt idx="14707">
                  <c:v>42589.8125</c:v>
                </c:pt>
                <c:pt idx="14708">
                  <c:v>42589.833333333336</c:v>
                </c:pt>
                <c:pt idx="14709">
                  <c:v>42589.854166666664</c:v>
                </c:pt>
                <c:pt idx="14710">
                  <c:v>42589.875</c:v>
                </c:pt>
                <c:pt idx="14711">
                  <c:v>42589.895833333336</c:v>
                </c:pt>
                <c:pt idx="14712">
                  <c:v>42589.916666666664</c:v>
                </c:pt>
                <c:pt idx="14713">
                  <c:v>42589.9375</c:v>
                </c:pt>
                <c:pt idx="14714">
                  <c:v>42589.958333333336</c:v>
                </c:pt>
                <c:pt idx="14715">
                  <c:v>42589.979166666664</c:v>
                </c:pt>
                <c:pt idx="14716">
                  <c:v>42590</c:v>
                </c:pt>
                <c:pt idx="14717">
                  <c:v>42590.020833333336</c:v>
                </c:pt>
                <c:pt idx="14718">
                  <c:v>42590.041666666664</c:v>
                </c:pt>
                <c:pt idx="14719">
                  <c:v>42590.0625</c:v>
                </c:pt>
                <c:pt idx="14720">
                  <c:v>42590.083333333336</c:v>
                </c:pt>
                <c:pt idx="14721">
                  <c:v>42590.104166666664</c:v>
                </c:pt>
                <c:pt idx="14722">
                  <c:v>42590.125</c:v>
                </c:pt>
                <c:pt idx="14723">
                  <c:v>42590.145833333336</c:v>
                </c:pt>
                <c:pt idx="14724">
                  <c:v>42590.166666666664</c:v>
                </c:pt>
                <c:pt idx="14725">
                  <c:v>42590.1875</c:v>
                </c:pt>
                <c:pt idx="14726">
                  <c:v>42590.208333333336</c:v>
                </c:pt>
                <c:pt idx="14727">
                  <c:v>42590.229166666664</c:v>
                </c:pt>
                <c:pt idx="14728">
                  <c:v>42590.25</c:v>
                </c:pt>
                <c:pt idx="14729">
                  <c:v>42590.270833333336</c:v>
                </c:pt>
                <c:pt idx="14730">
                  <c:v>42590.291666666664</c:v>
                </c:pt>
                <c:pt idx="14731">
                  <c:v>42590.3125</c:v>
                </c:pt>
                <c:pt idx="14732">
                  <c:v>42590.333333333336</c:v>
                </c:pt>
                <c:pt idx="14733">
                  <c:v>42590.354166666664</c:v>
                </c:pt>
                <c:pt idx="14734">
                  <c:v>42590.375</c:v>
                </c:pt>
                <c:pt idx="14735">
                  <c:v>42590.395833333336</c:v>
                </c:pt>
                <c:pt idx="14736">
                  <c:v>42590.416666666664</c:v>
                </c:pt>
                <c:pt idx="14737">
                  <c:v>42590.4375</c:v>
                </c:pt>
                <c:pt idx="14738">
                  <c:v>42590.458333333336</c:v>
                </c:pt>
                <c:pt idx="14739">
                  <c:v>42590.479166666664</c:v>
                </c:pt>
                <c:pt idx="14740">
                  <c:v>42590.5</c:v>
                </c:pt>
                <c:pt idx="14741">
                  <c:v>42590.520833333336</c:v>
                </c:pt>
                <c:pt idx="14742">
                  <c:v>42590.541666666664</c:v>
                </c:pt>
                <c:pt idx="14743">
                  <c:v>42590.5625</c:v>
                </c:pt>
                <c:pt idx="14744">
                  <c:v>42590.583333333336</c:v>
                </c:pt>
                <c:pt idx="14745">
                  <c:v>42590.604166666664</c:v>
                </c:pt>
                <c:pt idx="14746">
                  <c:v>42590.625</c:v>
                </c:pt>
                <c:pt idx="14747">
                  <c:v>42590.645833333336</c:v>
                </c:pt>
                <c:pt idx="14748">
                  <c:v>42590.666666666664</c:v>
                </c:pt>
                <c:pt idx="14749">
                  <c:v>42590.6875</c:v>
                </c:pt>
                <c:pt idx="14750">
                  <c:v>42590.708333333336</c:v>
                </c:pt>
                <c:pt idx="14751">
                  <c:v>42590.729166666664</c:v>
                </c:pt>
                <c:pt idx="14752">
                  <c:v>42590.75</c:v>
                </c:pt>
                <c:pt idx="14753">
                  <c:v>42590.770833333336</c:v>
                </c:pt>
                <c:pt idx="14754">
                  <c:v>42590.791666666664</c:v>
                </c:pt>
                <c:pt idx="14755">
                  <c:v>42590.8125</c:v>
                </c:pt>
                <c:pt idx="14756">
                  <c:v>42590.833333333336</c:v>
                </c:pt>
                <c:pt idx="14757">
                  <c:v>42590.854166666664</c:v>
                </c:pt>
                <c:pt idx="14758">
                  <c:v>42590.875</c:v>
                </c:pt>
                <c:pt idx="14759">
                  <c:v>42590.895833333336</c:v>
                </c:pt>
                <c:pt idx="14760">
                  <c:v>42590.916666666664</c:v>
                </c:pt>
                <c:pt idx="14761">
                  <c:v>42590.9375</c:v>
                </c:pt>
                <c:pt idx="14762">
                  <c:v>42590.958333333336</c:v>
                </c:pt>
                <c:pt idx="14763">
                  <c:v>42590.979166666664</c:v>
                </c:pt>
                <c:pt idx="14764">
                  <c:v>42591</c:v>
                </c:pt>
                <c:pt idx="14765">
                  <c:v>42591.020833333336</c:v>
                </c:pt>
                <c:pt idx="14766">
                  <c:v>42591.041666666664</c:v>
                </c:pt>
                <c:pt idx="14767">
                  <c:v>42591.0625</c:v>
                </c:pt>
                <c:pt idx="14768">
                  <c:v>42591.083333333336</c:v>
                </c:pt>
                <c:pt idx="14769">
                  <c:v>42591.104166666664</c:v>
                </c:pt>
                <c:pt idx="14770">
                  <c:v>42591.125</c:v>
                </c:pt>
                <c:pt idx="14771">
                  <c:v>42591.145833333336</c:v>
                </c:pt>
                <c:pt idx="14772">
                  <c:v>42591.166666666664</c:v>
                </c:pt>
                <c:pt idx="14773">
                  <c:v>42591.1875</c:v>
                </c:pt>
                <c:pt idx="14774">
                  <c:v>42591.208333333336</c:v>
                </c:pt>
                <c:pt idx="14775">
                  <c:v>42591.229166666664</c:v>
                </c:pt>
                <c:pt idx="14776">
                  <c:v>42591.25</c:v>
                </c:pt>
                <c:pt idx="14777">
                  <c:v>42591.270833333336</c:v>
                </c:pt>
                <c:pt idx="14778">
                  <c:v>42591.291666666664</c:v>
                </c:pt>
                <c:pt idx="14779">
                  <c:v>42591.3125</c:v>
                </c:pt>
                <c:pt idx="14780">
                  <c:v>42591.333333333336</c:v>
                </c:pt>
                <c:pt idx="14781">
                  <c:v>42591.354166666664</c:v>
                </c:pt>
                <c:pt idx="14782">
                  <c:v>42591.375</c:v>
                </c:pt>
                <c:pt idx="14783">
                  <c:v>42591.395833333336</c:v>
                </c:pt>
                <c:pt idx="14784">
                  <c:v>42591.416666666664</c:v>
                </c:pt>
                <c:pt idx="14785">
                  <c:v>42591.4375</c:v>
                </c:pt>
                <c:pt idx="14786">
                  <c:v>42591.458333333336</c:v>
                </c:pt>
                <c:pt idx="14787">
                  <c:v>42591.479166666664</c:v>
                </c:pt>
                <c:pt idx="14788">
                  <c:v>42591.5</c:v>
                </c:pt>
                <c:pt idx="14789">
                  <c:v>42591.520833333336</c:v>
                </c:pt>
                <c:pt idx="14790">
                  <c:v>42591.541666666664</c:v>
                </c:pt>
                <c:pt idx="14791">
                  <c:v>42591.5625</c:v>
                </c:pt>
                <c:pt idx="14792">
                  <c:v>42591.583333333336</c:v>
                </c:pt>
                <c:pt idx="14793">
                  <c:v>42591.604166666664</c:v>
                </c:pt>
                <c:pt idx="14794">
                  <c:v>42591.625</c:v>
                </c:pt>
                <c:pt idx="14795">
                  <c:v>42591.645833333336</c:v>
                </c:pt>
                <c:pt idx="14796">
                  <c:v>42591.666666666664</c:v>
                </c:pt>
                <c:pt idx="14797">
                  <c:v>42591.6875</c:v>
                </c:pt>
                <c:pt idx="14798">
                  <c:v>42591.708333333336</c:v>
                </c:pt>
                <c:pt idx="14799">
                  <c:v>42591.729166666664</c:v>
                </c:pt>
                <c:pt idx="14800">
                  <c:v>42591.75</c:v>
                </c:pt>
                <c:pt idx="14801">
                  <c:v>42591.770833333336</c:v>
                </c:pt>
                <c:pt idx="14802">
                  <c:v>42591.791666666664</c:v>
                </c:pt>
                <c:pt idx="14803">
                  <c:v>42591.8125</c:v>
                </c:pt>
                <c:pt idx="14804">
                  <c:v>42591.833333333336</c:v>
                </c:pt>
                <c:pt idx="14805">
                  <c:v>42591.854166666664</c:v>
                </c:pt>
                <c:pt idx="14806">
                  <c:v>42591.875</c:v>
                </c:pt>
                <c:pt idx="14807">
                  <c:v>42591.895833333336</c:v>
                </c:pt>
                <c:pt idx="14808">
                  <c:v>42591.916666666664</c:v>
                </c:pt>
                <c:pt idx="14809">
                  <c:v>42591.9375</c:v>
                </c:pt>
                <c:pt idx="14810">
                  <c:v>42591.958333333336</c:v>
                </c:pt>
                <c:pt idx="14811">
                  <c:v>42591.979166666664</c:v>
                </c:pt>
                <c:pt idx="14812">
                  <c:v>42592</c:v>
                </c:pt>
                <c:pt idx="14813">
                  <c:v>42592.020833333336</c:v>
                </c:pt>
                <c:pt idx="14814">
                  <c:v>42592.041666666664</c:v>
                </c:pt>
                <c:pt idx="14815">
                  <c:v>42592.0625</c:v>
                </c:pt>
                <c:pt idx="14816">
                  <c:v>42592.083333333336</c:v>
                </c:pt>
                <c:pt idx="14817">
                  <c:v>42592.104166666664</c:v>
                </c:pt>
                <c:pt idx="14818">
                  <c:v>42592.125</c:v>
                </c:pt>
                <c:pt idx="14819">
                  <c:v>42592.145833333336</c:v>
                </c:pt>
                <c:pt idx="14820">
                  <c:v>42592.166666666664</c:v>
                </c:pt>
                <c:pt idx="14821">
                  <c:v>42592.1875</c:v>
                </c:pt>
                <c:pt idx="14822">
                  <c:v>42592.208333333336</c:v>
                </c:pt>
                <c:pt idx="14823">
                  <c:v>42592.229166666664</c:v>
                </c:pt>
                <c:pt idx="14824">
                  <c:v>42592.25</c:v>
                </c:pt>
                <c:pt idx="14825">
                  <c:v>42592.270833333336</c:v>
                </c:pt>
                <c:pt idx="14826">
                  <c:v>42592.291666666664</c:v>
                </c:pt>
                <c:pt idx="14827">
                  <c:v>42592.3125</c:v>
                </c:pt>
                <c:pt idx="14828">
                  <c:v>42592.333333333336</c:v>
                </c:pt>
                <c:pt idx="14829">
                  <c:v>42592.354166666664</c:v>
                </c:pt>
                <c:pt idx="14830">
                  <c:v>42592.375</c:v>
                </c:pt>
                <c:pt idx="14831">
                  <c:v>42592.395833333336</c:v>
                </c:pt>
                <c:pt idx="14832">
                  <c:v>42592.416666666664</c:v>
                </c:pt>
                <c:pt idx="14833">
                  <c:v>42592.4375</c:v>
                </c:pt>
                <c:pt idx="14834">
                  <c:v>42592.458333333336</c:v>
                </c:pt>
                <c:pt idx="14835">
                  <c:v>42592.479166666664</c:v>
                </c:pt>
                <c:pt idx="14836">
                  <c:v>42592.5</c:v>
                </c:pt>
                <c:pt idx="14837">
                  <c:v>42592.520833333336</c:v>
                </c:pt>
                <c:pt idx="14838">
                  <c:v>42592.541666666664</c:v>
                </c:pt>
                <c:pt idx="14839">
                  <c:v>42592.5625</c:v>
                </c:pt>
                <c:pt idx="14840">
                  <c:v>42592.583333333336</c:v>
                </c:pt>
                <c:pt idx="14841">
                  <c:v>42592.604166666664</c:v>
                </c:pt>
                <c:pt idx="14842">
                  <c:v>42592.625</c:v>
                </c:pt>
                <c:pt idx="14843">
                  <c:v>42592.645833333336</c:v>
                </c:pt>
                <c:pt idx="14844">
                  <c:v>42592.666666666664</c:v>
                </c:pt>
                <c:pt idx="14845">
                  <c:v>42592.6875</c:v>
                </c:pt>
                <c:pt idx="14846">
                  <c:v>42592.708333333336</c:v>
                </c:pt>
                <c:pt idx="14847">
                  <c:v>42592.729166666664</c:v>
                </c:pt>
                <c:pt idx="14848">
                  <c:v>42592.75</c:v>
                </c:pt>
                <c:pt idx="14849">
                  <c:v>42592.770833333336</c:v>
                </c:pt>
                <c:pt idx="14850">
                  <c:v>42592.791666666664</c:v>
                </c:pt>
                <c:pt idx="14851">
                  <c:v>42592.8125</c:v>
                </c:pt>
                <c:pt idx="14852">
                  <c:v>42592.833333333336</c:v>
                </c:pt>
                <c:pt idx="14853">
                  <c:v>42592.854166666664</c:v>
                </c:pt>
                <c:pt idx="14854">
                  <c:v>42592.875</c:v>
                </c:pt>
                <c:pt idx="14855">
                  <c:v>42592.895833333336</c:v>
                </c:pt>
                <c:pt idx="14856">
                  <c:v>42592.916666666664</c:v>
                </c:pt>
                <c:pt idx="14857">
                  <c:v>42592.9375</c:v>
                </c:pt>
                <c:pt idx="14858">
                  <c:v>42592.958333333336</c:v>
                </c:pt>
                <c:pt idx="14859">
                  <c:v>42592.979166666664</c:v>
                </c:pt>
                <c:pt idx="14860">
                  <c:v>42593</c:v>
                </c:pt>
                <c:pt idx="14861">
                  <c:v>42593.020833333336</c:v>
                </c:pt>
                <c:pt idx="14862">
                  <c:v>42593.041666666664</c:v>
                </c:pt>
                <c:pt idx="14863">
                  <c:v>42593.0625</c:v>
                </c:pt>
                <c:pt idx="14864">
                  <c:v>42593.083333333336</c:v>
                </c:pt>
                <c:pt idx="14865">
                  <c:v>42593.104166666664</c:v>
                </c:pt>
                <c:pt idx="14866">
                  <c:v>42593.125</c:v>
                </c:pt>
                <c:pt idx="14867">
                  <c:v>42593.145833333336</c:v>
                </c:pt>
                <c:pt idx="14868">
                  <c:v>42593.166666666664</c:v>
                </c:pt>
                <c:pt idx="14869">
                  <c:v>42593.1875</c:v>
                </c:pt>
                <c:pt idx="14870">
                  <c:v>42593.208333333336</c:v>
                </c:pt>
                <c:pt idx="14871">
                  <c:v>42593.229166666664</c:v>
                </c:pt>
                <c:pt idx="14872">
                  <c:v>42593.25</c:v>
                </c:pt>
                <c:pt idx="14873">
                  <c:v>42593.270833333336</c:v>
                </c:pt>
                <c:pt idx="14874">
                  <c:v>42593.291666666664</c:v>
                </c:pt>
                <c:pt idx="14875">
                  <c:v>42593.3125</c:v>
                </c:pt>
                <c:pt idx="14876">
                  <c:v>42593.333333333336</c:v>
                </c:pt>
                <c:pt idx="14877">
                  <c:v>42593.354166666664</c:v>
                </c:pt>
                <c:pt idx="14878">
                  <c:v>42593.375</c:v>
                </c:pt>
                <c:pt idx="14879">
                  <c:v>42593.395833333336</c:v>
                </c:pt>
                <c:pt idx="14880">
                  <c:v>42593.416666666664</c:v>
                </c:pt>
                <c:pt idx="14881">
                  <c:v>42593.4375</c:v>
                </c:pt>
                <c:pt idx="14882">
                  <c:v>42593.458333333336</c:v>
                </c:pt>
                <c:pt idx="14883">
                  <c:v>42593.479166666664</c:v>
                </c:pt>
                <c:pt idx="14884">
                  <c:v>42593.5</c:v>
                </c:pt>
                <c:pt idx="14885">
                  <c:v>42593.520833333336</c:v>
                </c:pt>
                <c:pt idx="14886">
                  <c:v>42593.541666666664</c:v>
                </c:pt>
                <c:pt idx="14887">
                  <c:v>42593.5625</c:v>
                </c:pt>
                <c:pt idx="14888">
                  <c:v>42593.583333333336</c:v>
                </c:pt>
                <c:pt idx="14889">
                  <c:v>42593.604166666664</c:v>
                </c:pt>
                <c:pt idx="14890">
                  <c:v>42593.625</c:v>
                </c:pt>
                <c:pt idx="14891">
                  <c:v>42593.645833333336</c:v>
                </c:pt>
                <c:pt idx="14892">
                  <c:v>42593.666666666664</c:v>
                </c:pt>
                <c:pt idx="14893">
                  <c:v>42593.6875</c:v>
                </c:pt>
                <c:pt idx="14894">
                  <c:v>42593.708333333336</c:v>
                </c:pt>
                <c:pt idx="14895">
                  <c:v>42593.729166666664</c:v>
                </c:pt>
                <c:pt idx="14896">
                  <c:v>42593.75</c:v>
                </c:pt>
                <c:pt idx="14897">
                  <c:v>42593.770833333336</c:v>
                </c:pt>
                <c:pt idx="14898">
                  <c:v>42593.791666666664</c:v>
                </c:pt>
                <c:pt idx="14899">
                  <c:v>42593.8125</c:v>
                </c:pt>
                <c:pt idx="14900">
                  <c:v>42593.833333333336</c:v>
                </c:pt>
                <c:pt idx="14901">
                  <c:v>42593.854166666664</c:v>
                </c:pt>
                <c:pt idx="14902">
                  <c:v>42593.875</c:v>
                </c:pt>
                <c:pt idx="14903">
                  <c:v>42593.895833333336</c:v>
                </c:pt>
                <c:pt idx="14904">
                  <c:v>42593.916666666664</c:v>
                </c:pt>
                <c:pt idx="14905">
                  <c:v>42593.9375</c:v>
                </c:pt>
                <c:pt idx="14906">
                  <c:v>42593.958333333336</c:v>
                </c:pt>
                <c:pt idx="14907">
                  <c:v>42593.979166666664</c:v>
                </c:pt>
                <c:pt idx="14908">
                  <c:v>42594</c:v>
                </c:pt>
                <c:pt idx="14909">
                  <c:v>42594.020833333336</c:v>
                </c:pt>
                <c:pt idx="14910">
                  <c:v>42594.041666666664</c:v>
                </c:pt>
                <c:pt idx="14911">
                  <c:v>42594.0625</c:v>
                </c:pt>
                <c:pt idx="14912">
                  <c:v>42594.083333333336</c:v>
                </c:pt>
                <c:pt idx="14913">
                  <c:v>42594.104166666664</c:v>
                </c:pt>
                <c:pt idx="14914">
                  <c:v>42594.125</c:v>
                </c:pt>
                <c:pt idx="14915">
                  <c:v>42594.145833333336</c:v>
                </c:pt>
                <c:pt idx="14916">
                  <c:v>42594.166666666664</c:v>
                </c:pt>
                <c:pt idx="14917">
                  <c:v>42594.1875</c:v>
                </c:pt>
                <c:pt idx="14918">
                  <c:v>42594.208333333336</c:v>
                </c:pt>
                <c:pt idx="14919">
                  <c:v>42594.229166666664</c:v>
                </c:pt>
                <c:pt idx="14920">
                  <c:v>42594.25</c:v>
                </c:pt>
                <c:pt idx="14921">
                  <c:v>42594.270833333336</c:v>
                </c:pt>
                <c:pt idx="14922">
                  <c:v>42594.291666666664</c:v>
                </c:pt>
                <c:pt idx="14923">
                  <c:v>42594.3125</c:v>
                </c:pt>
                <c:pt idx="14924">
                  <c:v>42594.333333333336</c:v>
                </c:pt>
                <c:pt idx="14925">
                  <c:v>42594.354166666664</c:v>
                </c:pt>
                <c:pt idx="14926">
                  <c:v>42594.375</c:v>
                </c:pt>
                <c:pt idx="14927">
                  <c:v>42594.395833333336</c:v>
                </c:pt>
                <c:pt idx="14928">
                  <c:v>42594.416666666664</c:v>
                </c:pt>
                <c:pt idx="14929">
                  <c:v>42594.4375</c:v>
                </c:pt>
                <c:pt idx="14930">
                  <c:v>42594.458333333336</c:v>
                </c:pt>
                <c:pt idx="14931">
                  <c:v>42594.479166666664</c:v>
                </c:pt>
                <c:pt idx="14932">
                  <c:v>42594.5</c:v>
                </c:pt>
                <c:pt idx="14933">
                  <c:v>42594.520833333336</c:v>
                </c:pt>
                <c:pt idx="14934">
                  <c:v>42594.541666666664</c:v>
                </c:pt>
                <c:pt idx="14935">
                  <c:v>42594.5625</c:v>
                </c:pt>
                <c:pt idx="14936">
                  <c:v>42594.583333333336</c:v>
                </c:pt>
                <c:pt idx="14937">
                  <c:v>42594.604166666664</c:v>
                </c:pt>
                <c:pt idx="14938">
                  <c:v>42594.625</c:v>
                </c:pt>
                <c:pt idx="14939">
                  <c:v>42594.645833333336</c:v>
                </c:pt>
                <c:pt idx="14940">
                  <c:v>42594.666666666664</c:v>
                </c:pt>
                <c:pt idx="14941">
                  <c:v>42594.6875</c:v>
                </c:pt>
                <c:pt idx="14942">
                  <c:v>42594.708333333336</c:v>
                </c:pt>
                <c:pt idx="14943">
                  <c:v>42594.729166666664</c:v>
                </c:pt>
                <c:pt idx="14944">
                  <c:v>42594.75</c:v>
                </c:pt>
                <c:pt idx="14945">
                  <c:v>42594.770833333336</c:v>
                </c:pt>
                <c:pt idx="14946">
                  <c:v>42594.791666666664</c:v>
                </c:pt>
                <c:pt idx="14947">
                  <c:v>42594.8125</c:v>
                </c:pt>
                <c:pt idx="14948">
                  <c:v>42594.833333333336</c:v>
                </c:pt>
                <c:pt idx="14949">
                  <c:v>42594.854166666664</c:v>
                </c:pt>
                <c:pt idx="14950">
                  <c:v>42594.875</c:v>
                </c:pt>
                <c:pt idx="14951">
                  <c:v>42594.895833333336</c:v>
                </c:pt>
                <c:pt idx="14952">
                  <c:v>42594.916666666664</c:v>
                </c:pt>
                <c:pt idx="14953">
                  <c:v>42594.9375</c:v>
                </c:pt>
                <c:pt idx="14954">
                  <c:v>42594.958333333336</c:v>
                </c:pt>
                <c:pt idx="14955">
                  <c:v>42594.979166666664</c:v>
                </c:pt>
                <c:pt idx="14956">
                  <c:v>42595</c:v>
                </c:pt>
                <c:pt idx="14957">
                  <c:v>42595.020833333336</c:v>
                </c:pt>
                <c:pt idx="14958">
                  <c:v>42595.041666666664</c:v>
                </c:pt>
                <c:pt idx="14959">
                  <c:v>42595.0625</c:v>
                </c:pt>
                <c:pt idx="14960">
                  <c:v>42595.083333333336</c:v>
                </c:pt>
                <c:pt idx="14961">
                  <c:v>42595.104166666664</c:v>
                </c:pt>
                <c:pt idx="14962">
                  <c:v>42595.125</c:v>
                </c:pt>
                <c:pt idx="14963">
                  <c:v>42595.145833333336</c:v>
                </c:pt>
                <c:pt idx="14964">
                  <c:v>42595.166666666664</c:v>
                </c:pt>
                <c:pt idx="14965">
                  <c:v>42595.1875</c:v>
                </c:pt>
                <c:pt idx="14966">
                  <c:v>42595.208333333336</c:v>
                </c:pt>
                <c:pt idx="14967">
                  <c:v>42595.229166666664</c:v>
                </c:pt>
                <c:pt idx="14968">
                  <c:v>42595.25</c:v>
                </c:pt>
                <c:pt idx="14969">
                  <c:v>42595.270833333336</c:v>
                </c:pt>
                <c:pt idx="14970">
                  <c:v>42595.291666666664</c:v>
                </c:pt>
                <c:pt idx="14971">
                  <c:v>42595.3125</c:v>
                </c:pt>
                <c:pt idx="14972">
                  <c:v>42595.333333333336</c:v>
                </c:pt>
                <c:pt idx="14973">
                  <c:v>42595.354166666664</c:v>
                </c:pt>
                <c:pt idx="14974">
                  <c:v>42595.375</c:v>
                </c:pt>
                <c:pt idx="14975">
                  <c:v>42595.395833333336</c:v>
                </c:pt>
                <c:pt idx="14976">
                  <c:v>42595.416666666664</c:v>
                </c:pt>
                <c:pt idx="14977">
                  <c:v>42595.4375</c:v>
                </c:pt>
                <c:pt idx="14978">
                  <c:v>42595.458333333336</c:v>
                </c:pt>
                <c:pt idx="14979">
                  <c:v>42595.479166666664</c:v>
                </c:pt>
                <c:pt idx="14980">
                  <c:v>42595.5</c:v>
                </c:pt>
                <c:pt idx="14981">
                  <c:v>42595.520833333336</c:v>
                </c:pt>
                <c:pt idx="14982">
                  <c:v>42595.541666666664</c:v>
                </c:pt>
                <c:pt idx="14983">
                  <c:v>42595.5625</c:v>
                </c:pt>
                <c:pt idx="14984">
                  <c:v>42595.583333333336</c:v>
                </c:pt>
                <c:pt idx="14985">
                  <c:v>42595.604166666664</c:v>
                </c:pt>
                <c:pt idx="14986">
                  <c:v>42595.625</c:v>
                </c:pt>
                <c:pt idx="14987">
                  <c:v>42595.645833333336</c:v>
                </c:pt>
                <c:pt idx="14988">
                  <c:v>42595.666666666664</c:v>
                </c:pt>
                <c:pt idx="14989">
                  <c:v>42595.6875</c:v>
                </c:pt>
                <c:pt idx="14990">
                  <c:v>42595.708333333336</c:v>
                </c:pt>
                <c:pt idx="14991">
                  <c:v>42595.729166666664</c:v>
                </c:pt>
                <c:pt idx="14992">
                  <c:v>42595.75</c:v>
                </c:pt>
                <c:pt idx="14993">
                  <c:v>42595.770833333336</c:v>
                </c:pt>
                <c:pt idx="14994">
                  <c:v>42595.791666666664</c:v>
                </c:pt>
                <c:pt idx="14995">
                  <c:v>42595.8125</c:v>
                </c:pt>
                <c:pt idx="14996">
                  <c:v>42595.833333333336</c:v>
                </c:pt>
                <c:pt idx="14997">
                  <c:v>42595.854166666664</c:v>
                </c:pt>
                <c:pt idx="14998">
                  <c:v>42595.875</c:v>
                </c:pt>
                <c:pt idx="14999">
                  <c:v>42595.895833333336</c:v>
                </c:pt>
                <c:pt idx="15000">
                  <c:v>42595.916666666664</c:v>
                </c:pt>
                <c:pt idx="15001">
                  <c:v>42595.9375</c:v>
                </c:pt>
                <c:pt idx="15002">
                  <c:v>42595.958333333336</c:v>
                </c:pt>
                <c:pt idx="15003">
                  <c:v>42595.979166666664</c:v>
                </c:pt>
                <c:pt idx="15004">
                  <c:v>42596</c:v>
                </c:pt>
                <c:pt idx="15005">
                  <c:v>42596.020833333336</c:v>
                </c:pt>
                <c:pt idx="15006">
                  <c:v>42596.041666666664</c:v>
                </c:pt>
                <c:pt idx="15007">
                  <c:v>42596.0625</c:v>
                </c:pt>
                <c:pt idx="15008">
                  <c:v>42596.083333333336</c:v>
                </c:pt>
                <c:pt idx="15009">
                  <c:v>42596.104166666664</c:v>
                </c:pt>
                <c:pt idx="15010">
                  <c:v>42596.125</c:v>
                </c:pt>
                <c:pt idx="15011">
                  <c:v>42596.145833333336</c:v>
                </c:pt>
                <c:pt idx="15012">
                  <c:v>42596.166666666664</c:v>
                </c:pt>
                <c:pt idx="15013">
                  <c:v>42596.1875</c:v>
                </c:pt>
                <c:pt idx="15014">
                  <c:v>42596.208333333336</c:v>
                </c:pt>
                <c:pt idx="15015">
                  <c:v>42596.229166666664</c:v>
                </c:pt>
                <c:pt idx="15016">
                  <c:v>42596.25</c:v>
                </c:pt>
                <c:pt idx="15017">
                  <c:v>42596.270833333336</c:v>
                </c:pt>
                <c:pt idx="15018">
                  <c:v>42596.291666666664</c:v>
                </c:pt>
                <c:pt idx="15019">
                  <c:v>42596.3125</c:v>
                </c:pt>
                <c:pt idx="15020">
                  <c:v>42596.333333333336</c:v>
                </c:pt>
                <c:pt idx="15021">
                  <c:v>42596.354166666664</c:v>
                </c:pt>
                <c:pt idx="15022">
                  <c:v>42596.375</c:v>
                </c:pt>
                <c:pt idx="15023">
                  <c:v>42596.395833333336</c:v>
                </c:pt>
                <c:pt idx="15024">
                  <c:v>42596.416666666664</c:v>
                </c:pt>
                <c:pt idx="15025">
                  <c:v>42596.4375</c:v>
                </c:pt>
                <c:pt idx="15026">
                  <c:v>42596.458333333336</c:v>
                </c:pt>
                <c:pt idx="15027">
                  <c:v>42596.479166666664</c:v>
                </c:pt>
                <c:pt idx="15028">
                  <c:v>42596.5</c:v>
                </c:pt>
                <c:pt idx="15029">
                  <c:v>42596.520833333336</c:v>
                </c:pt>
                <c:pt idx="15030">
                  <c:v>42596.541666666664</c:v>
                </c:pt>
                <c:pt idx="15031">
                  <c:v>42596.5625</c:v>
                </c:pt>
                <c:pt idx="15032">
                  <c:v>42596.583333333336</c:v>
                </c:pt>
                <c:pt idx="15033">
                  <c:v>42596.604166666664</c:v>
                </c:pt>
                <c:pt idx="15034">
                  <c:v>42596.625</c:v>
                </c:pt>
                <c:pt idx="15035">
                  <c:v>42596.645833333336</c:v>
                </c:pt>
                <c:pt idx="15036">
                  <c:v>42596.666666666664</c:v>
                </c:pt>
                <c:pt idx="15037">
                  <c:v>42596.6875</c:v>
                </c:pt>
                <c:pt idx="15038">
                  <c:v>42596.708333333336</c:v>
                </c:pt>
                <c:pt idx="15039">
                  <c:v>42596.729166666664</c:v>
                </c:pt>
                <c:pt idx="15040">
                  <c:v>42596.75</c:v>
                </c:pt>
                <c:pt idx="15041">
                  <c:v>42596.770833333336</c:v>
                </c:pt>
                <c:pt idx="15042">
                  <c:v>42596.791666666664</c:v>
                </c:pt>
                <c:pt idx="15043">
                  <c:v>42596.8125</c:v>
                </c:pt>
                <c:pt idx="15044">
                  <c:v>42596.833333333336</c:v>
                </c:pt>
                <c:pt idx="15045">
                  <c:v>42596.854166666664</c:v>
                </c:pt>
                <c:pt idx="15046">
                  <c:v>42596.875</c:v>
                </c:pt>
                <c:pt idx="15047">
                  <c:v>42596.895833333336</c:v>
                </c:pt>
                <c:pt idx="15048">
                  <c:v>42596.916666666664</c:v>
                </c:pt>
                <c:pt idx="15049">
                  <c:v>42596.9375</c:v>
                </c:pt>
                <c:pt idx="15050">
                  <c:v>42596.958333333336</c:v>
                </c:pt>
                <c:pt idx="15051">
                  <c:v>42596.979166666664</c:v>
                </c:pt>
                <c:pt idx="15052">
                  <c:v>42597</c:v>
                </c:pt>
                <c:pt idx="15053">
                  <c:v>42597.020833333336</c:v>
                </c:pt>
                <c:pt idx="15054">
                  <c:v>42597.041666666664</c:v>
                </c:pt>
                <c:pt idx="15055">
                  <c:v>42597.0625</c:v>
                </c:pt>
                <c:pt idx="15056">
                  <c:v>42597.083333333336</c:v>
                </c:pt>
                <c:pt idx="15057">
                  <c:v>42597.104166666664</c:v>
                </c:pt>
                <c:pt idx="15058">
                  <c:v>42597.125</c:v>
                </c:pt>
                <c:pt idx="15059">
                  <c:v>42597.145833333336</c:v>
                </c:pt>
                <c:pt idx="15060">
                  <c:v>42597.166666666664</c:v>
                </c:pt>
                <c:pt idx="15061">
                  <c:v>42597.1875</c:v>
                </c:pt>
                <c:pt idx="15062">
                  <c:v>42597.208333333336</c:v>
                </c:pt>
                <c:pt idx="15063">
                  <c:v>42597.229166666664</c:v>
                </c:pt>
                <c:pt idx="15064">
                  <c:v>42597.25</c:v>
                </c:pt>
                <c:pt idx="15065">
                  <c:v>42597.270833333336</c:v>
                </c:pt>
                <c:pt idx="15066">
                  <c:v>42597.291666666664</c:v>
                </c:pt>
                <c:pt idx="15067">
                  <c:v>42597.3125</c:v>
                </c:pt>
                <c:pt idx="15068">
                  <c:v>42597.333333333336</c:v>
                </c:pt>
                <c:pt idx="15069">
                  <c:v>42597.354166666664</c:v>
                </c:pt>
                <c:pt idx="15070">
                  <c:v>42597.375</c:v>
                </c:pt>
                <c:pt idx="15071">
                  <c:v>42597.395833333336</c:v>
                </c:pt>
                <c:pt idx="15072">
                  <c:v>42597.416666666664</c:v>
                </c:pt>
                <c:pt idx="15073">
                  <c:v>42597.4375</c:v>
                </c:pt>
                <c:pt idx="15074">
                  <c:v>42597.458333333336</c:v>
                </c:pt>
                <c:pt idx="15075">
                  <c:v>42597.479166666664</c:v>
                </c:pt>
                <c:pt idx="15076">
                  <c:v>42597.5</c:v>
                </c:pt>
                <c:pt idx="15077">
                  <c:v>42597.520833333336</c:v>
                </c:pt>
                <c:pt idx="15078">
                  <c:v>42597.541666666664</c:v>
                </c:pt>
                <c:pt idx="15079">
                  <c:v>42597.5625</c:v>
                </c:pt>
                <c:pt idx="15080">
                  <c:v>42597.583333333336</c:v>
                </c:pt>
                <c:pt idx="15081">
                  <c:v>42597.604166666664</c:v>
                </c:pt>
                <c:pt idx="15082">
                  <c:v>42597.625</c:v>
                </c:pt>
                <c:pt idx="15083">
                  <c:v>42597.645833333336</c:v>
                </c:pt>
                <c:pt idx="15084">
                  <c:v>42597.666666666664</c:v>
                </c:pt>
                <c:pt idx="15085">
                  <c:v>42597.6875</c:v>
                </c:pt>
                <c:pt idx="15086">
                  <c:v>42597.708333333336</c:v>
                </c:pt>
                <c:pt idx="15087">
                  <c:v>42597.729166666664</c:v>
                </c:pt>
                <c:pt idx="15088">
                  <c:v>42597.75</c:v>
                </c:pt>
                <c:pt idx="15089">
                  <c:v>42597.770833333336</c:v>
                </c:pt>
                <c:pt idx="15090">
                  <c:v>42597.791666666664</c:v>
                </c:pt>
                <c:pt idx="15091">
                  <c:v>42597.8125</c:v>
                </c:pt>
                <c:pt idx="15092">
                  <c:v>42597.833333333336</c:v>
                </c:pt>
                <c:pt idx="15093">
                  <c:v>42597.854166666664</c:v>
                </c:pt>
                <c:pt idx="15094">
                  <c:v>42597.875</c:v>
                </c:pt>
                <c:pt idx="15095">
                  <c:v>42597.895833333336</c:v>
                </c:pt>
                <c:pt idx="15096">
                  <c:v>42597.916666666664</c:v>
                </c:pt>
                <c:pt idx="15097">
                  <c:v>42597.9375</c:v>
                </c:pt>
                <c:pt idx="15098">
                  <c:v>42597.958333333336</c:v>
                </c:pt>
                <c:pt idx="15099">
                  <c:v>42597.979166666664</c:v>
                </c:pt>
                <c:pt idx="15100">
                  <c:v>42598</c:v>
                </c:pt>
                <c:pt idx="15101">
                  <c:v>42598.020833333336</c:v>
                </c:pt>
                <c:pt idx="15102">
                  <c:v>42598.041666666664</c:v>
                </c:pt>
                <c:pt idx="15103">
                  <c:v>42598.0625</c:v>
                </c:pt>
                <c:pt idx="15104">
                  <c:v>42598.083333333336</c:v>
                </c:pt>
                <c:pt idx="15105">
                  <c:v>42598.104166666664</c:v>
                </c:pt>
                <c:pt idx="15106">
                  <c:v>42598.125</c:v>
                </c:pt>
                <c:pt idx="15107">
                  <c:v>42598.145833333336</c:v>
                </c:pt>
                <c:pt idx="15108">
                  <c:v>42598.166666666664</c:v>
                </c:pt>
                <c:pt idx="15109">
                  <c:v>42598.1875</c:v>
                </c:pt>
                <c:pt idx="15110">
                  <c:v>42598.208333333336</c:v>
                </c:pt>
                <c:pt idx="15111">
                  <c:v>42598.229166666664</c:v>
                </c:pt>
                <c:pt idx="15112">
                  <c:v>42598.25</c:v>
                </c:pt>
                <c:pt idx="15113">
                  <c:v>42598.270833333336</c:v>
                </c:pt>
                <c:pt idx="15114">
                  <c:v>42598.291666666664</c:v>
                </c:pt>
                <c:pt idx="15115">
                  <c:v>42598.3125</c:v>
                </c:pt>
                <c:pt idx="15116">
                  <c:v>42598.333333333336</c:v>
                </c:pt>
                <c:pt idx="15117">
                  <c:v>42598.354166666664</c:v>
                </c:pt>
                <c:pt idx="15118">
                  <c:v>42598.375</c:v>
                </c:pt>
                <c:pt idx="15119">
                  <c:v>42598.395833333336</c:v>
                </c:pt>
                <c:pt idx="15120">
                  <c:v>42598.416666666664</c:v>
                </c:pt>
                <c:pt idx="15121">
                  <c:v>42598.4375</c:v>
                </c:pt>
                <c:pt idx="15122">
                  <c:v>42598.458333333336</c:v>
                </c:pt>
                <c:pt idx="15123">
                  <c:v>42598.479166666664</c:v>
                </c:pt>
                <c:pt idx="15124">
                  <c:v>42598.5</c:v>
                </c:pt>
                <c:pt idx="15125">
                  <c:v>42598.520833333336</c:v>
                </c:pt>
                <c:pt idx="15126">
                  <c:v>42598.541666666664</c:v>
                </c:pt>
                <c:pt idx="15127">
                  <c:v>42598.5625</c:v>
                </c:pt>
                <c:pt idx="15128">
                  <c:v>42598.583333333336</c:v>
                </c:pt>
                <c:pt idx="15129">
                  <c:v>42598.604166666664</c:v>
                </c:pt>
                <c:pt idx="15130">
                  <c:v>42598.625</c:v>
                </c:pt>
                <c:pt idx="15131">
                  <c:v>42598.645833333336</c:v>
                </c:pt>
                <c:pt idx="15132">
                  <c:v>42598.666666666664</c:v>
                </c:pt>
                <c:pt idx="15133">
                  <c:v>42598.6875</c:v>
                </c:pt>
                <c:pt idx="15134">
                  <c:v>42598.708333333336</c:v>
                </c:pt>
                <c:pt idx="15135">
                  <c:v>42598.729166666664</c:v>
                </c:pt>
                <c:pt idx="15136">
                  <c:v>42598.75</c:v>
                </c:pt>
                <c:pt idx="15137">
                  <c:v>42598.770833333336</c:v>
                </c:pt>
                <c:pt idx="15138">
                  <c:v>42598.791666666664</c:v>
                </c:pt>
                <c:pt idx="15139">
                  <c:v>42598.8125</c:v>
                </c:pt>
                <c:pt idx="15140">
                  <c:v>42598.833333333336</c:v>
                </c:pt>
                <c:pt idx="15141">
                  <c:v>42598.854166666664</c:v>
                </c:pt>
                <c:pt idx="15142">
                  <c:v>42598.875</c:v>
                </c:pt>
                <c:pt idx="15143">
                  <c:v>42598.895833333336</c:v>
                </c:pt>
                <c:pt idx="15144">
                  <c:v>42598.916666666664</c:v>
                </c:pt>
                <c:pt idx="15145">
                  <c:v>42598.9375</c:v>
                </c:pt>
                <c:pt idx="15146">
                  <c:v>42598.958333333336</c:v>
                </c:pt>
                <c:pt idx="15147">
                  <c:v>42598.979166666664</c:v>
                </c:pt>
                <c:pt idx="15148">
                  <c:v>42599</c:v>
                </c:pt>
                <c:pt idx="15149">
                  <c:v>42599.020833333336</c:v>
                </c:pt>
                <c:pt idx="15150">
                  <c:v>42599.041666666664</c:v>
                </c:pt>
                <c:pt idx="15151">
                  <c:v>42599.0625</c:v>
                </c:pt>
                <c:pt idx="15152">
                  <c:v>42599.083333333336</c:v>
                </c:pt>
                <c:pt idx="15153">
                  <c:v>42599.104166666664</c:v>
                </c:pt>
                <c:pt idx="15154">
                  <c:v>42599.125</c:v>
                </c:pt>
                <c:pt idx="15155">
                  <c:v>42599.145833333336</c:v>
                </c:pt>
                <c:pt idx="15156">
                  <c:v>42599.166666666664</c:v>
                </c:pt>
                <c:pt idx="15157">
                  <c:v>42599.1875</c:v>
                </c:pt>
                <c:pt idx="15158">
                  <c:v>42599.208333333336</c:v>
                </c:pt>
                <c:pt idx="15159">
                  <c:v>42599.229166666664</c:v>
                </c:pt>
                <c:pt idx="15160">
                  <c:v>42599.25</c:v>
                </c:pt>
                <c:pt idx="15161">
                  <c:v>42599.270833333336</c:v>
                </c:pt>
                <c:pt idx="15162">
                  <c:v>42599.291666666664</c:v>
                </c:pt>
                <c:pt idx="15163">
                  <c:v>42599.3125</c:v>
                </c:pt>
                <c:pt idx="15164">
                  <c:v>42599.333333333336</c:v>
                </c:pt>
                <c:pt idx="15165">
                  <c:v>42599.354166666664</c:v>
                </c:pt>
                <c:pt idx="15166">
                  <c:v>42599.375</c:v>
                </c:pt>
                <c:pt idx="15167">
                  <c:v>42599.395833333336</c:v>
                </c:pt>
                <c:pt idx="15168">
                  <c:v>42599.416666666664</c:v>
                </c:pt>
                <c:pt idx="15169">
                  <c:v>42599.4375</c:v>
                </c:pt>
                <c:pt idx="15170">
                  <c:v>42599.458333333336</c:v>
                </c:pt>
                <c:pt idx="15171">
                  <c:v>42599.479166666664</c:v>
                </c:pt>
                <c:pt idx="15172">
                  <c:v>42599.5</c:v>
                </c:pt>
                <c:pt idx="15173">
                  <c:v>42599.520833333336</c:v>
                </c:pt>
                <c:pt idx="15174">
                  <c:v>42599.541666666664</c:v>
                </c:pt>
                <c:pt idx="15175">
                  <c:v>42599.5625</c:v>
                </c:pt>
                <c:pt idx="15176">
                  <c:v>42599.583333333336</c:v>
                </c:pt>
                <c:pt idx="15177">
                  <c:v>42599.604166666664</c:v>
                </c:pt>
                <c:pt idx="15178">
                  <c:v>42599.625</c:v>
                </c:pt>
                <c:pt idx="15179">
                  <c:v>42599.645833333336</c:v>
                </c:pt>
                <c:pt idx="15180">
                  <c:v>42599.666666666664</c:v>
                </c:pt>
                <c:pt idx="15181">
                  <c:v>42599.6875</c:v>
                </c:pt>
                <c:pt idx="15182">
                  <c:v>42599.708333333336</c:v>
                </c:pt>
                <c:pt idx="15183">
                  <c:v>42599.729166666664</c:v>
                </c:pt>
                <c:pt idx="15184">
                  <c:v>42599.75</c:v>
                </c:pt>
                <c:pt idx="15185">
                  <c:v>42599.770833333336</c:v>
                </c:pt>
                <c:pt idx="15186">
                  <c:v>42599.791666666664</c:v>
                </c:pt>
                <c:pt idx="15187">
                  <c:v>42599.8125</c:v>
                </c:pt>
                <c:pt idx="15188">
                  <c:v>42599.833333333336</c:v>
                </c:pt>
                <c:pt idx="15189">
                  <c:v>42599.854166666664</c:v>
                </c:pt>
                <c:pt idx="15190">
                  <c:v>42599.875</c:v>
                </c:pt>
                <c:pt idx="15191">
                  <c:v>42599.895833333336</c:v>
                </c:pt>
                <c:pt idx="15192">
                  <c:v>42599.916666666664</c:v>
                </c:pt>
                <c:pt idx="15193">
                  <c:v>42599.9375</c:v>
                </c:pt>
                <c:pt idx="15194">
                  <c:v>42599.958333333336</c:v>
                </c:pt>
                <c:pt idx="15195">
                  <c:v>42599.979166666664</c:v>
                </c:pt>
                <c:pt idx="15196">
                  <c:v>42600</c:v>
                </c:pt>
                <c:pt idx="15197">
                  <c:v>42600.020833333336</c:v>
                </c:pt>
                <c:pt idx="15198">
                  <c:v>42600.041666666664</c:v>
                </c:pt>
                <c:pt idx="15199">
                  <c:v>42600.0625</c:v>
                </c:pt>
                <c:pt idx="15200">
                  <c:v>42600.083333333336</c:v>
                </c:pt>
                <c:pt idx="15201">
                  <c:v>42600.104166666664</c:v>
                </c:pt>
                <c:pt idx="15202">
                  <c:v>42600.125</c:v>
                </c:pt>
                <c:pt idx="15203">
                  <c:v>42600.145833333336</c:v>
                </c:pt>
                <c:pt idx="15204">
                  <c:v>42600.166666666664</c:v>
                </c:pt>
                <c:pt idx="15205">
                  <c:v>42600.1875</c:v>
                </c:pt>
                <c:pt idx="15206">
                  <c:v>42600.208333333336</c:v>
                </c:pt>
                <c:pt idx="15207">
                  <c:v>42600.229166666664</c:v>
                </c:pt>
                <c:pt idx="15208">
                  <c:v>42600.25</c:v>
                </c:pt>
                <c:pt idx="15209">
                  <c:v>42600.270833333336</c:v>
                </c:pt>
                <c:pt idx="15210">
                  <c:v>42600.291666666664</c:v>
                </c:pt>
                <c:pt idx="15211">
                  <c:v>42600.3125</c:v>
                </c:pt>
                <c:pt idx="15212">
                  <c:v>42600.333333333336</c:v>
                </c:pt>
                <c:pt idx="15213">
                  <c:v>42600.354166666664</c:v>
                </c:pt>
                <c:pt idx="15214">
                  <c:v>42600.375</c:v>
                </c:pt>
                <c:pt idx="15215">
                  <c:v>42600.395833333336</c:v>
                </c:pt>
                <c:pt idx="15216">
                  <c:v>42600.416666666664</c:v>
                </c:pt>
                <c:pt idx="15217">
                  <c:v>42600.4375</c:v>
                </c:pt>
                <c:pt idx="15218">
                  <c:v>42600.458333333336</c:v>
                </c:pt>
                <c:pt idx="15219">
                  <c:v>42600.479166666664</c:v>
                </c:pt>
                <c:pt idx="15220">
                  <c:v>42600.5</c:v>
                </c:pt>
                <c:pt idx="15221">
                  <c:v>42600.520833333336</c:v>
                </c:pt>
                <c:pt idx="15222">
                  <c:v>42600.541666666664</c:v>
                </c:pt>
                <c:pt idx="15223">
                  <c:v>42600.5625</c:v>
                </c:pt>
                <c:pt idx="15224">
                  <c:v>42600.583333333336</c:v>
                </c:pt>
                <c:pt idx="15225">
                  <c:v>42600.604166666664</c:v>
                </c:pt>
                <c:pt idx="15226">
                  <c:v>42600.625</c:v>
                </c:pt>
                <c:pt idx="15227">
                  <c:v>42600.645833333336</c:v>
                </c:pt>
                <c:pt idx="15228">
                  <c:v>42600.666666666664</c:v>
                </c:pt>
                <c:pt idx="15229">
                  <c:v>42600.6875</c:v>
                </c:pt>
                <c:pt idx="15230">
                  <c:v>42600.708333333336</c:v>
                </c:pt>
                <c:pt idx="15231">
                  <c:v>42600.729166666664</c:v>
                </c:pt>
                <c:pt idx="15232">
                  <c:v>42600.75</c:v>
                </c:pt>
                <c:pt idx="15233">
                  <c:v>42600.770833333336</c:v>
                </c:pt>
                <c:pt idx="15234">
                  <c:v>42600.791666666664</c:v>
                </c:pt>
                <c:pt idx="15235">
                  <c:v>42600.8125</c:v>
                </c:pt>
                <c:pt idx="15236">
                  <c:v>42600.833333333336</c:v>
                </c:pt>
                <c:pt idx="15237">
                  <c:v>42600.854166666664</c:v>
                </c:pt>
                <c:pt idx="15238">
                  <c:v>42600.875</c:v>
                </c:pt>
                <c:pt idx="15239">
                  <c:v>42600.895833333336</c:v>
                </c:pt>
                <c:pt idx="15240">
                  <c:v>42600.916666666664</c:v>
                </c:pt>
                <c:pt idx="15241">
                  <c:v>42600.9375</c:v>
                </c:pt>
                <c:pt idx="15242">
                  <c:v>42600.958333333336</c:v>
                </c:pt>
                <c:pt idx="15243">
                  <c:v>42600.979166666664</c:v>
                </c:pt>
                <c:pt idx="15244">
                  <c:v>42601</c:v>
                </c:pt>
                <c:pt idx="15245">
                  <c:v>42601.020833333336</c:v>
                </c:pt>
                <c:pt idx="15246">
                  <c:v>42601.041666666664</c:v>
                </c:pt>
                <c:pt idx="15247">
                  <c:v>42601.0625</c:v>
                </c:pt>
                <c:pt idx="15248">
                  <c:v>42601.083333333336</c:v>
                </c:pt>
                <c:pt idx="15249">
                  <c:v>42601.104166666664</c:v>
                </c:pt>
                <c:pt idx="15250">
                  <c:v>42601.125</c:v>
                </c:pt>
                <c:pt idx="15251">
                  <c:v>42601.145833333336</c:v>
                </c:pt>
                <c:pt idx="15252">
                  <c:v>42601.166666666664</c:v>
                </c:pt>
                <c:pt idx="15253">
                  <c:v>42601.1875</c:v>
                </c:pt>
                <c:pt idx="15254">
                  <c:v>42601.208333333336</c:v>
                </c:pt>
                <c:pt idx="15255">
                  <c:v>42601.229166666664</c:v>
                </c:pt>
                <c:pt idx="15256">
                  <c:v>42601.25</c:v>
                </c:pt>
                <c:pt idx="15257">
                  <c:v>42601.270833333336</c:v>
                </c:pt>
                <c:pt idx="15258">
                  <c:v>42601.291666666664</c:v>
                </c:pt>
                <c:pt idx="15259">
                  <c:v>42601.3125</c:v>
                </c:pt>
                <c:pt idx="15260">
                  <c:v>42601.333333333336</c:v>
                </c:pt>
                <c:pt idx="15261">
                  <c:v>42601.354166666664</c:v>
                </c:pt>
                <c:pt idx="15262">
                  <c:v>42601.375</c:v>
                </c:pt>
                <c:pt idx="15263">
                  <c:v>42601.395833333336</c:v>
                </c:pt>
                <c:pt idx="15264">
                  <c:v>42601.416666666664</c:v>
                </c:pt>
                <c:pt idx="15265">
                  <c:v>42601.4375</c:v>
                </c:pt>
                <c:pt idx="15266">
                  <c:v>42601.458333333336</c:v>
                </c:pt>
                <c:pt idx="15267">
                  <c:v>42601.479166666664</c:v>
                </c:pt>
                <c:pt idx="15268">
                  <c:v>42601.5</c:v>
                </c:pt>
                <c:pt idx="15269">
                  <c:v>42601.520833333336</c:v>
                </c:pt>
                <c:pt idx="15270">
                  <c:v>42601.541666666664</c:v>
                </c:pt>
                <c:pt idx="15271">
                  <c:v>42601.5625</c:v>
                </c:pt>
                <c:pt idx="15272">
                  <c:v>42601.583333333336</c:v>
                </c:pt>
                <c:pt idx="15273">
                  <c:v>42601.604166666664</c:v>
                </c:pt>
                <c:pt idx="15274">
                  <c:v>42601.625</c:v>
                </c:pt>
                <c:pt idx="15275">
                  <c:v>42601.645833333336</c:v>
                </c:pt>
                <c:pt idx="15276">
                  <c:v>42601.666666666664</c:v>
                </c:pt>
                <c:pt idx="15277">
                  <c:v>42601.6875</c:v>
                </c:pt>
                <c:pt idx="15278">
                  <c:v>42601.708333333336</c:v>
                </c:pt>
                <c:pt idx="15279">
                  <c:v>42601.729166666664</c:v>
                </c:pt>
                <c:pt idx="15280">
                  <c:v>42601.75</c:v>
                </c:pt>
                <c:pt idx="15281">
                  <c:v>42601.770833333336</c:v>
                </c:pt>
                <c:pt idx="15282">
                  <c:v>42601.791666666664</c:v>
                </c:pt>
                <c:pt idx="15283">
                  <c:v>42601.8125</c:v>
                </c:pt>
                <c:pt idx="15284">
                  <c:v>42601.833333333336</c:v>
                </c:pt>
                <c:pt idx="15285">
                  <c:v>42601.854166666664</c:v>
                </c:pt>
                <c:pt idx="15286">
                  <c:v>42601.875</c:v>
                </c:pt>
                <c:pt idx="15287">
                  <c:v>42601.895833333336</c:v>
                </c:pt>
                <c:pt idx="15288">
                  <c:v>42601.916666666664</c:v>
                </c:pt>
                <c:pt idx="15289">
                  <c:v>42601.9375</c:v>
                </c:pt>
                <c:pt idx="15290">
                  <c:v>42601.958333333336</c:v>
                </c:pt>
                <c:pt idx="15291">
                  <c:v>42601.979166666664</c:v>
                </c:pt>
                <c:pt idx="15292">
                  <c:v>42602</c:v>
                </c:pt>
                <c:pt idx="15293">
                  <c:v>42602.020833333336</c:v>
                </c:pt>
                <c:pt idx="15294">
                  <c:v>42602.041666666664</c:v>
                </c:pt>
                <c:pt idx="15295">
                  <c:v>42602.0625</c:v>
                </c:pt>
                <c:pt idx="15296">
                  <c:v>42602.083333333336</c:v>
                </c:pt>
                <c:pt idx="15297">
                  <c:v>42602.104166666664</c:v>
                </c:pt>
                <c:pt idx="15298">
                  <c:v>42602.125</c:v>
                </c:pt>
                <c:pt idx="15299">
                  <c:v>42602.145833333336</c:v>
                </c:pt>
                <c:pt idx="15300">
                  <c:v>42602.166666666664</c:v>
                </c:pt>
                <c:pt idx="15301">
                  <c:v>42602.1875</c:v>
                </c:pt>
                <c:pt idx="15302">
                  <c:v>42602.208333333336</c:v>
                </c:pt>
                <c:pt idx="15303">
                  <c:v>42602.229166666664</c:v>
                </c:pt>
                <c:pt idx="15304">
                  <c:v>42602.25</c:v>
                </c:pt>
                <c:pt idx="15305">
                  <c:v>42602.270833333336</c:v>
                </c:pt>
                <c:pt idx="15306">
                  <c:v>42602.291666666664</c:v>
                </c:pt>
                <c:pt idx="15307">
                  <c:v>42602.3125</c:v>
                </c:pt>
                <c:pt idx="15308">
                  <c:v>42602.333333333336</c:v>
                </c:pt>
                <c:pt idx="15309">
                  <c:v>42602.354166666664</c:v>
                </c:pt>
                <c:pt idx="15310">
                  <c:v>42602.375</c:v>
                </c:pt>
                <c:pt idx="15311">
                  <c:v>42602.395833333336</c:v>
                </c:pt>
                <c:pt idx="15312">
                  <c:v>42602.416666666664</c:v>
                </c:pt>
                <c:pt idx="15313">
                  <c:v>42602.4375</c:v>
                </c:pt>
                <c:pt idx="15314">
                  <c:v>42602.458333333336</c:v>
                </c:pt>
                <c:pt idx="15315">
                  <c:v>42602.479166666664</c:v>
                </c:pt>
                <c:pt idx="15316">
                  <c:v>42602.5</c:v>
                </c:pt>
                <c:pt idx="15317">
                  <c:v>42602.520833333336</c:v>
                </c:pt>
                <c:pt idx="15318">
                  <c:v>42602.541666666664</c:v>
                </c:pt>
                <c:pt idx="15319">
                  <c:v>42602.5625</c:v>
                </c:pt>
                <c:pt idx="15320">
                  <c:v>42602.583333333336</c:v>
                </c:pt>
                <c:pt idx="15321">
                  <c:v>42602.604166666664</c:v>
                </c:pt>
                <c:pt idx="15322">
                  <c:v>42602.625</c:v>
                </c:pt>
                <c:pt idx="15323">
                  <c:v>42602.645833333336</c:v>
                </c:pt>
                <c:pt idx="15324">
                  <c:v>42602.666666666664</c:v>
                </c:pt>
                <c:pt idx="15325">
                  <c:v>42602.6875</c:v>
                </c:pt>
                <c:pt idx="15326">
                  <c:v>42602.708333333336</c:v>
                </c:pt>
                <c:pt idx="15327">
                  <c:v>42602.729166666664</c:v>
                </c:pt>
                <c:pt idx="15328">
                  <c:v>42602.75</c:v>
                </c:pt>
                <c:pt idx="15329">
                  <c:v>42602.770833333336</c:v>
                </c:pt>
                <c:pt idx="15330">
                  <c:v>42602.791666666664</c:v>
                </c:pt>
                <c:pt idx="15331">
                  <c:v>42602.8125</c:v>
                </c:pt>
                <c:pt idx="15332">
                  <c:v>42602.833333333336</c:v>
                </c:pt>
                <c:pt idx="15333">
                  <c:v>42602.854166666664</c:v>
                </c:pt>
                <c:pt idx="15334">
                  <c:v>42602.875</c:v>
                </c:pt>
                <c:pt idx="15335">
                  <c:v>42602.895833333336</c:v>
                </c:pt>
                <c:pt idx="15336">
                  <c:v>42602.916666666664</c:v>
                </c:pt>
                <c:pt idx="15337">
                  <c:v>42602.9375</c:v>
                </c:pt>
                <c:pt idx="15338">
                  <c:v>42602.958333333336</c:v>
                </c:pt>
                <c:pt idx="15339">
                  <c:v>42602.979166666664</c:v>
                </c:pt>
                <c:pt idx="15340">
                  <c:v>42603</c:v>
                </c:pt>
                <c:pt idx="15341">
                  <c:v>42603.020833333336</c:v>
                </c:pt>
                <c:pt idx="15342">
                  <c:v>42603.041666666664</c:v>
                </c:pt>
                <c:pt idx="15343">
                  <c:v>42603.0625</c:v>
                </c:pt>
                <c:pt idx="15344">
                  <c:v>42603.083333333336</c:v>
                </c:pt>
                <c:pt idx="15345">
                  <c:v>42603.104166666664</c:v>
                </c:pt>
                <c:pt idx="15346">
                  <c:v>42603.125</c:v>
                </c:pt>
                <c:pt idx="15347">
                  <c:v>42603.145833333336</c:v>
                </c:pt>
                <c:pt idx="15348">
                  <c:v>42603.166666666664</c:v>
                </c:pt>
                <c:pt idx="15349">
                  <c:v>42603.1875</c:v>
                </c:pt>
                <c:pt idx="15350">
                  <c:v>42603.208333333336</c:v>
                </c:pt>
                <c:pt idx="15351">
                  <c:v>42603.229166666664</c:v>
                </c:pt>
                <c:pt idx="15352">
                  <c:v>42603.25</c:v>
                </c:pt>
                <c:pt idx="15353">
                  <c:v>42603.270833333336</c:v>
                </c:pt>
                <c:pt idx="15354">
                  <c:v>42603.291666666664</c:v>
                </c:pt>
                <c:pt idx="15355">
                  <c:v>42603.3125</c:v>
                </c:pt>
                <c:pt idx="15356">
                  <c:v>42603.333333333336</c:v>
                </c:pt>
                <c:pt idx="15357">
                  <c:v>42603.354166666664</c:v>
                </c:pt>
                <c:pt idx="15358">
                  <c:v>42603.375</c:v>
                </c:pt>
                <c:pt idx="15359">
                  <c:v>42603.395833333336</c:v>
                </c:pt>
                <c:pt idx="15360">
                  <c:v>42603.416666666664</c:v>
                </c:pt>
                <c:pt idx="15361">
                  <c:v>42603.4375</c:v>
                </c:pt>
                <c:pt idx="15362">
                  <c:v>42603.458333333336</c:v>
                </c:pt>
                <c:pt idx="15363">
                  <c:v>42603.479166666664</c:v>
                </c:pt>
                <c:pt idx="15364">
                  <c:v>42603.5</c:v>
                </c:pt>
                <c:pt idx="15365">
                  <c:v>42603.520833333336</c:v>
                </c:pt>
                <c:pt idx="15366">
                  <c:v>42603.541666666664</c:v>
                </c:pt>
                <c:pt idx="15367">
                  <c:v>42603.5625</c:v>
                </c:pt>
                <c:pt idx="15368">
                  <c:v>42603.583333333336</c:v>
                </c:pt>
                <c:pt idx="15369">
                  <c:v>42603.604166666664</c:v>
                </c:pt>
                <c:pt idx="15370">
                  <c:v>42603.625</c:v>
                </c:pt>
                <c:pt idx="15371">
                  <c:v>42603.645833333336</c:v>
                </c:pt>
                <c:pt idx="15372">
                  <c:v>42603.666666666664</c:v>
                </c:pt>
                <c:pt idx="15373">
                  <c:v>42603.6875</c:v>
                </c:pt>
                <c:pt idx="15374">
                  <c:v>42603.708333333336</c:v>
                </c:pt>
                <c:pt idx="15375">
                  <c:v>42603.729166666664</c:v>
                </c:pt>
                <c:pt idx="15376">
                  <c:v>42603.75</c:v>
                </c:pt>
                <c:pt idx="15377">
                  <c:v>42603.770833333336</c:v>
                </c:pt>
                <c:pt idx="15378">
                  <c:v>42603.791666666664</c:v>
                </c:pt>
                <c:pt idx="15379">
                  <c:v>42603.8125</c:v>
                </c:pt>
                <c:pt idx="15380">
                  <c:v>42603.833333333336</c:v>
                </c:pt>
                <c:pt idx="15381">
                  <c:v>42603.854166666664</c:v>
                </c:pt>
                <c:pt idx="15382">
                  <c:v>42603.875</c:v>
                </c:pt>
                <c:pt idx="15383">
                  <c:v>42603.895833333336</c:v>
                </c:pt>
                <c:pt idx="15384">
                  <c:v>42603.916666666664</c:v>
                </c:pt>
                <c:pt idx="15385">
                  <c:v>42603.9375</c:v>
                </c:pt>
                <c:pt idx="15386">
                  <c:v>42603.958333333336</c:v>
                </c:pt>
                <c:pt idx="15387">
                  <c:v>42603.979166666664</c:v>
                </c:pt>
                <c:pt idx="15388">
                  <c:v>42604</c:v>
                </c:pt>
                <c:pt idx="15389">
                  <c:v>42604.020833333336</c:v>
                </c:pt>
                <c:pt idx="15390">
                  <c:v>42604.041666666664</c:v>
                </c:pt>
                <c:pt idx="15391">
                  <c:v>42604.0625</c:v>
                </c:pt>
                <c:pt idx="15392">
                  <c:v>42604.083333333336</c:v>
                </c:pt>
                <c:pt idx="15393">
                  <c:v>42604.104166666664</c:v>
                </c:pt>
                <c:pt idx="15394">
                  <c:v>42604.125</c:v>
                </c:pt>
                <c:pt idx="15395">
                  <c:v>42604.145833333336</c:v>
                </c:pt>
                <c:pt idx="15396">
                  <c:v>42604.166666666664</c:v>
                </c:pt>
                <c:pt idx="15397">
                  <c:v>42604.1875</c:v>
                </c:pt>
                <c:pt idx="15398">
                  <c:v>42604.208333333336</c:v>
                </c:pt>
                <c:pt idx="15399">
                  <c:v>42604.229166666664</c:v>
                </c:pt>
                <c:pt idx="15400">
                  <c:v>42604.25</c:v>
                </c:pt>
                <c:pt idx="15401">
                  <c:v>42604.270833333336</c:v>
                </c:pt>
                <c:pt idx="15402">
                  <c:v>42604.291666666664</c:v>
                </c:pt>
                <c:pt idx="15403">
                  <c:v>42604.3125</c:v>
                </c:pt>
                <c:pt idx="15404">
                  <c:v>42604.333333333336</c:v>
                </c:pt>
                <c:pt idx="15405">
                  <c:v>42604.354166666664</c:v>
                </c:pt>
                <c:pt idx="15406">
                  <c:v>42604.375</c:v>
                </c:pt>
                <c:pt idx="15407">
                  <c:v>42604.395833333336</c:v>
                </c:pt>
                <c:pt idx="15408">
                  <c:v>42604.416666666664</c:v>
                </c:pt>
                <c:pt idx="15409">
                  <c:v>42604.4375</c:v>
                </c:pt>
                <c:pt idx="15410">
                  <c:v>42604.458333333336</c:v>
                </c:pt>
                <c:pt idx="15411">
                  <c:v>42604.479166666664</c:v>
                </c:pt>
                <c:pt idx="15412">
                  <c:v>42604.5</c:v>
                </c:pt>
                <c:pt idx="15413">
                  <c:v>42604.520833333336</c:v>
                </c:pt>
                <c:pt idx="15414">
                  <c:v>42604.541666666664</c:v>
                </c:pt>
                <c:pt idx="15415">
                  <c:v>42604.5625</c:v>
                </c:pt>
                <c:pt idx="15416">
                  <c:v>42604.583333333336</c:v>
                </c:pt>
                <c:pt idx="15417">
                  <c:v>42604.604166666664</c:v>
                </c:pt>
                <c:pt idx="15418">
                  <c:v>42604.625</c:v>
                </c:pt>
                <c:pt idx="15419">
                  <c:v>42604.645833333336</c:v>
                </c:pt>
                <c:pt idx="15420">
                  <c:v>42604.666666666664</c:v>
                </c:pt>
                <c:pt idx="15421">
                  <c:v>42604.6875</c:v>
                </c:pt>
                <c:pt idx="15422">
                  <c:v>42604.708333333336</c:v>
                </c:pt>
                <c:pt idx="15423">
                  <c:v>42604.729166666664</c:v>
                </c:pt>
                <c:pt idx="15424">
                  <c:v>42604.75</c:v>
                </c:pt>
                <c:pt idx="15425">
                  <c:v>42604.770833333336</c:v>
                </c:pt>
                <c:pt idx="15426">
                  <c:v>42604.791666666664</c:v>
                </c:pt>
                <c:pt idx="15427">
                  <c:v>42604.8125</c:v>
                </c:pt>
                <c:pt idx="15428">
                  <c:v>42604.833333333336</c:v>
                </c:pt>
                <c:pt idx="15429">
                  <c:v>42604.854166666664</c:v>
                </c:pt>
                <c:pt idx="15430">
                  <c:v>42604.875</c:v>
                </c:pt>
                <c:pt idx="15431">
                  <c:v>42604.895833333336</c:v>
                </c:pt>
                <c:pt idx="15432">
                  <c:v>42604.916666666664</c:v>
                </c:pt>
                <c:pt idx="15433">
                  <c:v>42604.9375</c:v>
                </c:pt>
                <c:pt idx="15434">
                  <c:v>42604.958333333336</c:v>
                </c:pt>
                <c:pt idx="15435">
                  <c:v>42604.979166666664</c:v>
                </c:pt>
                <c:pt idx="15436">
                  <c:v>42605</c:v>
                </c:pt>
                <c:pt idx="15437">
                  <c:v>42605.020833333336</c:v>
                </c:pt>
                <c:pt idx="15438">
                  <c:v>42605.041666666664</c:v>
                </c:pt>
                <c:pt idx="15439">
                  <c:v>42605.0625</c:v>
                </c:pt>
                <c:pt idx="15440">
                  <c:v>42605.083333333336</c:v>
                </c:pt>
                <c:pt idx="15441">
                  <c:v>42605.104166666664</c:v>
                </c:pt>
                <c:pt idx="15442">
                  <c:v>42605.125</c:v>
                </c:pt>
                <c:pt idx="15443">
                  <c:v>42605.145833333336</c:v>
                </c:pt>
                <c:pt idx="15444">
                  <c:v>42605.166666666664</c:v>
                </c:pt>
                <c:pt idx="15445">
                  <c:v>42605.1875</c:v>
                </c:pt>
                <c:pt idx="15446">
                  <c:v>42605.208333333336</c:v>
                </c:pt>
                <c:pt idx="15447">
                  <c:v>42605.229166666664</c:v>
                </c:pt>
                <c:pt idx="15448">
                  <c:v>42605.25</c:v>
                </c:pt>
                <c:pt idx="15449">
                  <c:v>42605.270833333336</c:v>
                </c:pt>
                <c:pt idx="15450">
                  <c:v>42605.291666666664</c:v>
                </c:pt>
                <c:pt idx="15451">
                  <c:v>42605.3125</c:v>
                </c:pt>
                <c:pt idx="15452">
                  <c:v>42605.333333333336</c:v>
                </c:pt>
                <c:pt idx="15453">
                  <c:v>42605.354166666664</c:v>
                </c:pt>
                <c:pt idx="15454">
                  <c:v>42605.375</c:v>
                </c:pt>
                <c:pt idx="15455">
                  <c:v>42605.395833333336</c:v>
                </c:pt>
                <c:pt idx="15456">
                  <c:v>42605.416666666664</c:v>
                </c:pt>
                <c:pt idx="15457">
                  <c:v>42605.4375</c:v>
                </c:pt>
                <c:pt idx="15458">
                  <c:v>42605.458333333336</c:v>
                </c:pt>
                <c:pt idx="15459">
                  <c:v>42605.479166666664</c:v>
                </c:pt>
                <c:pt idx="15460">
                  <c:v>42605.5</c:v>
                </c:pt>
                <c:pt idx="15461">
                  <c:v>42605.520833333336</c:v>
                </c:pt>
                <c:pt idx="15462">
                  <c:v>42605.541666666664</c:v>
                </c:pt>
                <c:pt idx="15463">
                  <c:v>42605.5625</c:v>
                </c:pt>
                <c:pt idx="15464">
                  <c:v>42605.583333333336</c:v>
                </c:pt>
                <c:pt idx="15465">
                  <c:v>42605.604166666664</c:v>
                </c:pt>
                <c:pt idx="15466">
                  <c:v>42605.625</c:v>
                </c:pt>
                <c:pt idx="15467">
                  <c:v>42605.645833333336</c:v>
                </c:pt>
                <c:pt idx="15468">
                  <c:v>42605.666666666664</c:v>
                </c:pt>
                <c:pt idx="15469">
                  <c:v>42605.6875</c:v>
                </c:pt>
                <c:pt idx="15470">
                  <c:v>42605.708333333336</c:v>
                </c:pt>
                <c:pt idx="15471">
                  <c:v>42605.729166666664</c:v>
                </c:pt>
                <c:pt idx="15472">
                  <c:v>42605.75</c:v>
                </c:pt>
                <c:pt idx="15473">
                  <c:v>42605.770833333336</c:v>
                </c:pt>
                <c:pt idx="15474">
                  <c:v>42605.791666666664</c:v>
                </c:pt>
                <c:pt idx="15475">
                  <c:v>42605.8125</c:v>
                </c:pt>
                <c:pt idx="15476">
                  <c:v>42605.833333333336</c:v>
                </c:pt>
                <c:pt idx="15477">
                  <c:v>42605.854166666664</c:v>
                </c:pt>
                <c:pt idx="15478">
                  <c:v>42605.875</c:v>
                </c:pt>
                <c:pt idx="15479">
                  <c:v>42605.895833333336</c:v>
                </c:pt>
                <c:pt idx="15480">
                  <c:v>42605.916666666664</c:v>
                </c:pt>
                <c:pt idx="15481">
                  <c:v>42605.9375</c:v>
                </c:pt>
                <c:pt idx="15482">
                  <c:v>42605.958333333336</c:v>
                </c:pt>
                <c:pt idx="15483">
                  <c:v>42605.979166666664</c:v>
                </c:pt>
                <c:pt idx="15484">
                  <c:v>42606</c:v>
                </c:pt>
                <c:pt idx="15485">
                  <c:v>42606.020833333336</c:v>
                </c:pt>
                <c:pt idx="15486">
                  <c:v>42606.041666666664</c:v>
                </c:pt>
                <c:pt idx="15487">
                  <c:v>42606.0625</c:v>
                </c:pt>
                <c:pt idx="15488">
                  <c:v>42606.083333333336</c:v>
                </c:pt>
                <c:pt idx="15489">
                  <c:v>42606.104166666664</c:v>
                </c:pt>
                <c:pt idx="15490">
                  <c:v>42606.125</c:v>
                </c:pt>
                <c:pt idx="15491">
                  <c:v>42606.145833333336</c:v>
                </c:pt>
                <c:pt idx="15492">
                  <c:v>42606.166666666664</c:v>
                </c:pt>
                <c:pt idx="15493">
                  <c:v>42606.1875</c:v>
                </c:pt>
                <c:pt idx="15494">
                  <c:v>42606.208333333336</c:v>
                </c:pt>
                <c:pt idx="15495">
                  <c:v>42606.229166666664</c:v>
                </c:pt>
                <c:pt idx="15496">
                  <c:v>42606.25</c:v>
                </c:pt>
                <c:pt idx="15497">
                  <c:v>42606.270833333336</c:v>
                </c:pt>
                <c:pt idx="15498">
                  <c:v>42606.291666666664</c:v>
                </c:pt>
                <c:pt idx="15499">
                  <c:v>42606.3125</c:v>
                </c:pt>
                <c:pt idx="15500">
                  <c:v>42606.333333333336</c:v>
                </c:pt>
                <c:pt idx="15501">
                  <c:v>42606.354166666664</c:v>
                </c:pt>
                <c:pt idx="15502">
                  <c:v>42606.375</c:v>
                </c:pt>
                <c:pt idx="15503">
                  <c:v>42606.395833333336</c:v>
                </c:pt>
                <c:pt idx="15504">
                  <c:v>42606.416666666664</c:v>
                </c:pt>
                <c:pt idx="15505">
                  <c:v>42606.4375</c:v>
                </c:pt>
                <c:pt idx="15506">
                  <c:v>42606.458333333336</c:v>
                </c:pt>
                <c:pt idx="15507">
                  <c:v>42606.479166666664</c:v>
                </c:pt>
                <c:pt idx="15508">
                  <c:v>42606.5</c:v>
                </c:pt>
                <c:pt idx="15509">
                  <c:v>42606.520833333336</c:v>
                </c:pt>
                <c:pt idx="15510">
                  <c:v>42606.541666666664</c:v>
                </c:pt>
                <c:pt idx="15511">
                  <c:v>42606.5625</c:v>
                </c:pt>
                <c:pt idx="15512">
                  <c:v>42606.583333333336</c:v>
                </c:pt>
                <c:pt idx="15513">
                  <c:v>42606.604166666664</c:v>
                </c:pt>
                <c:pt idx="15514">
                  <c:v>42606.625</c:v>
                </c:pt>
                <c:pt idx="15515">
                  <c:v>42606.645833333336</c:v>
                </c:pt>
                <c:pt idx="15516">
                  <c:v>42606.666666666664</c:v>
                </c:pt>
                <c:pt idx="15517">
                  <c:v>42606.6875</c:v>
                </c:pt>
                <c:pt idx="15518">
                  <c:v>42606.708333333336</c:v>
                </c:pt>
                <c:pt idx="15519">
                  <c:v>42606.729166666664</c:v>
                </c:pt>
                <c:pt idx="15520">
                  <c:v>42606.75</c:v>
                </c:pt>
                <c:pt idx="15521">
                  <c:v>42606.770833333336</c:v>
                </c:pt>
                <c:pt idx="15522">
                  <c:v>42606.791666666664</c:v>
                </c:pt>
                <c:pt idx="15523">
                  <c:v>42606.8125</c:v>
                </c:pt>
                <c:pt idx="15524">
                  <c:v>42606.833333333336</c:v>
                </c:pt>
                <c:pt idx="15525">
                  <c:v>42606.854166666664</c:v>
                </c:pt>
                <c:pt idx="15526">
                  <c:v>42606.875</c:v>
                </c:pt>
                <c:pt idx="15527">
                  <c:v>42606.895833333336</c:v>
                </c:pt>
                <c:pt idx="15528">
                  <c:v>42606.916666666664</c:v>
                </c:pt>
                <c:pt idx="15529">
                  <c:v>42606.9375</c:v>
                </c:pt>
                <c:pt idx="15530">
                  <c:v>42606.958333333336</c:v>
                </c:pt>
                <c:pt idx="15531">
                  <c:v>42606.979166666664</c:v>
                </c:pt>
                <c:pt idx="15532">
                  <c:v>42607</c:v>
                </c:pt>
                <c:pt idx="15533">
                  <c:v>42607.020833333336</c:v>
                </c:pt>
                <c:pt idx="15534">
                  <c:v>42607.041666666664</c:v>
                </c:pt>
                <c:pt idx="15535">
                  <c:v>42607.0625</c:v>
                </c:pt>
                <c:pt idx="15536">
                  <c:v>42607.083333333336</c:v>
                </c:pt>
                <c:pt idx="15537">
                  <c:v>42607.104166666664</c:v>
                </c:pt>
                <c:pt idx="15538">
                  <c:v>42607.125</c:v>
                </c:pt>
                <c:pt idx="15539">
                  <c:v>42607.145833333336</c:v>
                </c:pt>
                <c:pt idx="15540">
                  <c:v>42607.166666666664</c:v>
                </c:pt>
                <c:pt idx="15541">
                  <c:v>42607.1875</c:v>
                </c:pt>
                <c:pt idx="15542">
                  <c:v>42607.208333333336</c:v>
                </c:pt>
                <c:pt idx="15543">
                  <c:v>42607.229166666664</c:v>
                </c:pt>
                <c:pt idx="15544">
                  <c:v>42607.25</c:v>
                </c:pt>
                <c:pt idx="15545">
                  <c:v>42607.270833333336</c:v>
                </c:pt>
                <c:pt idx="15546">
                  <c:v>42607.291666666664</c:v>
                </c:pt>
                <c:pt idx="15547">
                  <c:v>42607.3125</c:v>
                </c:pt>
                <c:pt idx="15548">
                  <c:v>42607.333333333336</c:v>
                </c:pt>
                <c:pt idx="15549">
                  <c:v>42607.354166666664</c:v>
                </c:pt>
                <c:pt idx="15550">
                  <c:v>42607.375</c:v>
                </c:pt>
                <c:pt idx="15551">
                  <c:v>42607.395833333336</c:v>
                </c:pt>
                <c:pt idx="15552">
                  <c:v>42607.416666666664</c:v>
                </c:pt>
                <c:pt idx="15553">
                  <c:v>42607.4375</c:v>
                </c:pt>
                <c:pt idx="15554">
                  <c:v>42607.458333333336</c:v>
                </c:pt>
                <c:pt idx="15555">
                  <c:v>42607.479166666664</c:v>
                </c:pt>
                <c:pt idx="15556">
                  <c:v>42607.5</c:v>
                </c:pt>
                <c:pt idx="15557">
                  <c:v>42607.520833333336</c:v>
                </c:pt>
                <c:pt idx="15558">
                  <c:v>42607.541666666664</c:v>
                </c:pt>
                <c:pt idx="15559">
                  <c:v>42607.5625</c:v>
                </c:pt>
                <c:pt idx="15560">
                  <c:v>42607.583333333336</c:v>
                </c:pt>
                <c:pt idx="15561">
                  <c:v>42607.604166666664</c:v>
                </c:pt>
                <c:pt idx="15562">
                  <c:v>42607.625</c:v>
                </c:pt>
                <c:pt idx="15563">
                  <c:v>42607.645833333336</c:v>
                </c:pt>
                <c:pt idx="15564">
                  <c:v>42607.666666666664</c:v>
                </c:pt>
                <c:pt idx="15565">
                  <c:v>42607.6875</c:v>
                </c:pt>
                <c:pt idx="15566">
                  <c:v>42607.708333333336</c:v>
                </c:pt>
                <c:pt idx="15567">
                  <c:v>42607.729166666664</c:v>
                </c:pt>
                <c:pt idx="15568">
                  <c:v>42607.75</c:v>
                </c:pt>
                <c:pt idx="15569">
                  <c:v>42607.770833333336</c:v>
                </c:pt>
                <c:pt idx="15570">
                  <c:v>42607.791666666664</c:v>
                </c:pt>
                <c:pt idx="15571">
                  <c:v>42607.8125</c:v>
                </c:pt>
                <c:pt idx="15572">
                  <c:v>42607.833333333336</c:v>
                </c:pt>
                <c:pt idx="15573">
                  <c:v>42607.854166666664</c:v>
                </c:pt>
                <c:pt idx="15574">
                  <c:v>42607.875</c:v>
                </c:pt>
                <c:pt idx="15575">
                  <c:v>42607.895833333336</c:v>
                </c:pt>
                <c:pt idx="15576">
                  <c:v>42607.916666666664</c:v>
                </c:pt>
                <c:pt idx="15577">
                  <c:v>42607.9375</c:v>
                </c:pt>
                <c:pt idx="15578">
                  <c:v>42607.958333333336</c:v>
                </c:pt>
                <c:pt idx="15579">
                  <c:v>42607.979166666664</c:v>
                </c:pt>
                <c:pt idx="15580">
                  <c:v>42608</c:v>
                </c:pt>
                <c:pt idx="15581">
                  <c:v>42608.020833333336</c:v>
                </c:pt>
                <c:pt idx="15582">
                  <c:v>42608.041666666664</c:v>
                </c:pt>
                <c:pt idx="15583">
                  <c:v>42608.0625</c:v>
                </c:pt>
                <c:pt idx="15584">
                  <c:v>42608.083333333336</c:v>
                </c:pt>
                <c:pt idx="15585">
                  <c:v>42608.104166666664</c:v>
                </c:pt>
                <c:pt idx="15586">
                  <c:v>42608.125</c:v>
                </c:pt>
                <c:pt idx="15587">
                  <c:v>42608.145833333336</c:v>
                </c:pt>
                <c:pt idx="15588">
                  <c:v>42608.166666666664</c:v>
                </c:pt>
                <c:pt idx="15589">
                  <c:v>42608.1875</c:v>
                </c:pt>
                <c:pt idx="15590">
                  <c:v>42608.208333333336</c:v>
                </c:pt>
                <c:pt idx="15591">
                  <c:v>42608.229166666664</c:v>
                </c:pt>
                <c:pt idx="15592">
                  <c:v>42608.25</c:v>
                </c:pt>
                <c:pt idx="15593">
                  <c:v>42608.270833333336</c:v>
                </c:pt>
                <c:pt idx="15594">
                  <c:v>42608.291666666664</c:v>
                </c:pt>
                <c:pt idx="15595">
                  <c:v>42608.3125</c:v>
                </c:pt>
                <c:pt idx="15596">
                  <c:v>42608.333333333336</c:v>
                </c:pt>
                <c:pt idx="15597">
                  <c:v>42608.354166666664</c:v>
                </c:pt>
                <c:pt idx="15598">
                  <c:v>42608.375</c:v>
                </c:pt>
                <c:pt idx="15599">
                  <c:v>42608.395833333336</c:v>
                </c:pt>
                <c:pt idx="15600">
                  <c:v>42608.416666666664</c:v>
                </c:pt>
                <c:pt idx="15601">
                  <c:v>42608.4375</c:v>
                </c:pt>
                <c:pt idx="15602">
                  <c:v>42608.458333333336</c:v>
                </c:pt>
                <c:pt idx="15603">
                  <c:v>42608.479166666664</c:v>
                </c:pt>
                <c:pt idx="15604">
                  <c:v>42608.5</c:v>
                </c:pt>
                <c:pt idx="15605">
                  <c:v>42608.520833333336</c:v>
                </c:pt>
                <c:pt idx="15606">
                  <c:v>42608.541666666664</c:v>
                </c:pt>
                <c:pt idx="15607">
                  <c:v>42608.5625</c:v>
                </c:pt>
                <c:pt idx="15608">
                  <c:v>42608.583333333336</c:v>
                </c:pt>
                <c:pt idx="15609">
                  <c:v>42608.604166666664</c:v>
                </c:pt>
                <c:pt idx="15610">
                  <c:v>42608.625</c:v>
                </c:pt>
                <c:pt idx="15611">
                  <c:v>42608.645833333336</c:v>
                </c:pt>
                <c:pt idx="15612">
                  <c:v>42608.666666666664</c:v>
                </c:pt>
                <c:pt idx="15613">
                  <c:v>42608.6875</c:v>
                </c:pt>
                <c:pt idx="15614">
                  <c:v>42608.708333333336</c:v>
                </c:pt>
                <c:pt idx="15615">
                  <c:v>42608.729166666664</c:v>
                </c:pt>
                <c:pt idx="15616">
                  <c:v>42608.75</c:v>
                </c:pt>
                <c:pt idx="15617">
                  <c:v>42608.770833333336</c:v>
                </c:pt>
                <c:pt idx="15618">
                  <c:v>42608.791666666664</c:v>
                </c:pt>
                <c:pt idx="15619">
                  <c:v>42608.8125</c:v>
                </c:pt>
                <c:pt idx="15620">
                  <c:v>42608.833333333336</c:v>
                </c:pt>
                <c:pt idx="15621">
                  <c:v>42608.854166666664</c:v>
                </c:pt>
                <c:pt idx="15622">
                  <c:v>42608.875</c:v>
                </c:pt>
                <c:pt idx="15623">
                  <c:v>42608.895833333336</c:v>
                </c:pt>
                <c:pt idx="15624">
                  <c:v>42608.916666666664</c:v>
                </c:pt>
                <c:pt idx="15625">
                  <c:v>42608.9375</c:v>
                </c:pt>
                <c:pt idx="15626">
                  <c:v>42608.958333333336</c:v>
                </c:pt>
                <c:pt idx="15627">
                  <c:v>42608.979166666664</c:v>
                </c:pt>
                <c:pt idx="15628">
                  <c:v>42609</c:v>
                </c:pt>
                <c:pt idx="15629">
                  <c:v>42609.020833333336</c:v>
                </c:pt>
                <c:pt idx="15630">
                  <c:v>42609.041666666664</c:v>
                </c:pt>
                <c:pt idx="15631">
                  <c:v>42609.0625</c:v>
                </c:pt>
                <c:pt idx="15632">
                  <c:v>42609.083333333336</c:v>
                </c:pt>
                <c:pt idx="15633">
                  <c:v>42609.104166666664</c:v>
                </c:pt>
                <c:pt idx="15634">
                  <c:v>42609.125</c:v>
                </c:pt>
                <c:pt idx="15635">
                  <c:v>42609.145833333336</c:v>
                </c:pt>
                <c:pt idx="15636">
                  <c:v>42609.166666666664</c:v>
                </c:pt>
                <c:pt idx="15637">
                  <c:v>42609.1875</c:v>
                </c:pt>
                <c:pt idx="15638">
                  <c:v>42609.208333333336</c:v>
                </c:pt>
                <c:pt idx="15639">
                  <c:v>42609.229166666664</c:v>
                </c:pt>
                <c:pt idx="15640">
                  <c:v>42609.25</c:v>
                </c:pt>
                <c:pt idx="15641">
                  <c:v>42609.270833333336</c:v>
                </c:pt>
                <c:pt idx="15642">
                  <c:v>42609.291666666664</c:v>
                </c:pt>
                <c:pt idx="15643">
                  <c:v>42609.3125</c:v>
                </c:pt>
                <c:pt idx="15644">
                  <c:v>42609.333333333336</c:v>
                </c:pt>
                <c:pt idx="15645">
                  <c:v>42609.354166666664</c:v>
                </c:pt>
                <c:pt idx="15646">
                  <c:v>42609.375</c:v>
                </c:pt>
                <c:pt idx="15647">
                  <c:v>42609.395833333336</c:v>
                </c:pt>
                <c:pt idx="15648">
                  <c:v>42609.416666666664</c:v>
                </c:pt>
                <c:pt idx="15649">
                  <c:v>42609.4375</c:v>
                </c:pt>
                <c:pt idx="15650">
                  <c:v>42609.458333333336</c:v>
                </c:pt>
                <c:pt idx="15651">
                  <c:v>42609.479166666664</c:v>
                </c:pt>
                <c:pt idx="15652">
                  <c:v>42609.5</c:v>
                </c:pt>
                <c:pt idx="15653">
                  <c:v>42609.520833333336</c:v>
                </c:pt>
                <c:pt idx="15654">
                  <c:v>42609.541666666664</c:v>
                </c:pt>
                <c:pt idx="15655">
                  <c:v>42609.5625</c:v>
                </c:pt>
                <c:pt idx="15656">
                  <c:v>42609.583333333336</c:v>
                </c:pt>
                <c:pt idx="15657">
                  <c:v>42609.604166666664</c:v>
                </c:pt>
                <c:pt idx="15658">
                  <c:v>42609.625</c:v>
                </c:pt>
                <c:pt idx="15659">
                  <c:v>42609.645833333336</c:v>
                </c:pt>
                <c:pt idx="15660">
                  <c:v>42609.666666666664</c:v>
                </c:pt>
                <c:pt idx="15661">
                  <c:v>42609.6875</c:v>
                </c:pt>
                <c:pt idx="15662">
                  <c:v>42609.708333333336</c:v>
                </c:pt>
                <c:pt idx="15663">
                  <c:v>42609.729166666664</c:v>
                </c:pt>
                <c:pt idx="15664">
                  <c:v>42609.75</c:v>
                </c:pt>
                <c:pt idx="15665">
                  <c:v>42609.770833333336</c:v>
                </c:pt>
                <c:pt idx="15666">
                  <c:v>42609.791666666664</c:v>
                </c:pt>
                <c:pt idx="15667">
                  <c:v>42609.8125</c:v>
                </c:pt>
                <c:pt idx="15668">
                  <c:v>42609.833333333336</c:v>
                </c:pt>
                <c:pt idx="15669">
                  <c:v>42609.854166666664</c:v>
                </c:pt>
                <c:pt idx="15670">
                  <c:v>42609.875</c:v>
                </c:pt>
                <c:pt idx="15671">
                  <c:v>42609.895833333336</c:v>
                </c:pt>
                <c:pt idx="15672">
                  <c:v>42609.916666666664</c:v>
                </c:pt>
                <c:pt idx="15673">
                  <c:v>42609.9375</c:v>
                </c:pt>
                <c:pt idx="15674">
                  <c:v>42609.958333333336</c:v>
                </c:pt>
                <c:pt idx="15675">
                  <c:v>42609.979166666664</c:v>
                </c:pt>
                <c:pt idx="15676">
                  <c:v>42610</c:v>
                </c:pt>
                <c:pt idx="15677">
                  <c:v>42610.020833333336</c:v>
                </c:pt>
                <c:pt idx="15678">
                  <c:v>42610.041666666664</c:v>
                </c:pt>
                <c:pt idx="15679">
                  <c:v>42610.0625</c:v>
                </c:pt>
                <c:pt idx="15680">
                  <c:v>42610.083333333336</c:v>
                </c:pt>
                <c:pt idx="15681">
                  <c:v>42610.104166666664</c:v>
                </c:pt>
                <c:pt idx="15682">
                  <c:v>42610.125</c:v>
                </c:pt>
                <c:pt idx="15683">
                  <c:v>42610.145833333336</c:v>
                </c:pt>
                <c:pt idx="15684">
                  <c:v>42610.166666666664</c:v>
                </c:pt>
                <c:pt idx="15685">
                  <c:v>42610.1875</c:v>
                </c:pt>
                <c:pt idx="15686">
                  <c:v>42610.208333333336</c:v>
                </c:pt>
                <c:pt idx="15687">
                  <c:v>42610.229166666664</c:v>
                </c:pt>
                <c:pt idx="15688">
                  <c:v>42610.25</c:v>
                </c:pt>
                <c:pt idx="15689">
                  <c:v>42610.270833333336</c:v>
                </c:pt>
                <c:pt idx="15690">
                  <c:v>42610.291666666664</c:v>
                </c:pt>
                <c:pt idx="15691">
                  <c:v>42610.3125</c:v>
                </c:pt>
                <c:pt idx="15692">
                  <c:v>42610.333333333336</c:v>
                </c:pt>
                <c:pt idx="15693">
                  <c:v>42610.354166666664</c:v>
                </c:pt>
                <c:pt idx="15694">
                  <c:v>42610.375</c:v>
                </c:pt>
                <c:pt idx="15695">
                  <c:v>42610.395833333336</c:v>
                </c:pt>
                <c:pt idx="15696">
                  <c:v>42610.416666666664</c:v>
                </c:pt>
                <c:pt idx="15697">
                  <c:v>42610.4375</c:v>
                </c:pt>
                <c:pt idx="15698">
                  <c:v>42610.458333333336</c:v>
                </c:pt>
                <c:pt idx="15699">
                  <c:v>42610.479166666664</c:v>
                </c:pt>
                <c:pt idx="15700">
                  <c:v>42610.5</c:v>
                </c:pt>
                <c:pt idx="15701">
                  <c:v>42610.520833333336</c:v>
                </c:pt>
                <c:pt idx="15702">
                  <c:v>42610.541666666664</c:v>
                </c:pt>
                <c:pt idx="15703">
                  <c:v>42610.5625</c:v>
                </c:pt>
                <c:pt idx="15704">
                  <c:v>42610.583333333336</c:v>
                </c:pt>
                <c:pt idx="15705">
                  <c:v>42610.604166666664</c:v>
                </c:pt>
                <c:pt idx="15706">
                  <c:v>42610.625</c:v>
                </c:pt>
                <c:pt idx="15707">
                  <c:v>42610.645833333336</c:v>
                </c:pt>
                <c:pt idx="15708">
                  <c:v>42610.666666666664</c:v>
                </c:pt>
                <c:pt idx="15709">
                  <c:v>42610.6875</c:v>
                </c:pt>
                <c:pt idx="15710">
                  <c:v>42610.708333333336</c:v>
                </c:pt>
                <c:pt idx="15711">
                  <c:v>42610.729166666664</c:v>
                </c:pt>
                <c:pt idx="15712">
                  <c:v>42610.75</c:v>
                </c:pt>
                <c:pt idx="15713">
                  <c:v>42610.770833333336</c:v>
                </c:pt>
                <c:pt idx="15714">
                  <c:v>42610.791666666664</c:v>
                </c:pt>
                <c:pt idx="15715">
                  <c:v>42610.8125</c:v>
                </c:pt>
                <c:pt idx="15716">
                  <c:v>42610.833333333336</c:v>
                </c:pt>
                <c:pt idx="15717">
                  <c:v>42610.854166666664</c:v>
                </c:pt>
                <c:pt idx="15718">
                  <c:v>42610.875</c:v>
                </c:pt>
                <c:pt idx="15719">
                  <c:v>42610.895833333336</c:v>
                </c:pt>
                <c:pt idx="15720">
                  <c:v>42610.916666666664</c:v>
                </c:pt>
                <c:pt idx="15721">
                  <c:v>42610.9375</c:v>
                </c:pt>
                <c:pt idx="15722">
                  <c:v>42610.958333333336</c:v>
                </c:pt>
                <c:pt idx="15723">
                  <c:v>42610.979166666664</c:v>
                </c:pt>
                <c:pt idx="15724">
                  <c:v>42611</c:v>
                </c:pt>
                <c:pt idx="15725">
                  <c:v>42611.020833333336</c:v>
                </c:pt>
                <c:pt idx="15726">
                  <c:v>42611.041666666664</c:v>
                </c:pt>
                <c:pt idx="15727">
                  <c:v>42611.0625</c:v>
                </c:pt>
                <c:pt idx="15728">
                  <c:v>42611.083333333336</c:v>
                </c:pt>
                <c:pt idx="15729">
                  <c:v>42611.104166666664</c:v>
                </c:pt>
                <c:pt idx="15730">
                  <c:v>42611.125</c:v>
                </c:pt>
                <c:pt idx="15731">
                  <c:v>42611.145833333336</c:v>
                </c:pt>
                <c:pt idx="15732">
                  <c:v>42611.166666666664</c:v>
                </c:pt>
                <c:pt idx="15733">
                  <c:v>42611.1875</c:v>
                </c:pt>
                <c:pt idx="15734">
                  <c:v>42611.208333333336</c:v>
                </c:pt>
                <c:pt idx="15735">
                  <c:v>42611.229166666664</c:v>
                </c:pt>
                <c:pt idx="15736">
                  <c:v>42611.25</c:v>
                </c:pt>
                <c:pt idx="15737">
                  <c:v>42611.270833333336</c:v>
                </c:pt>
                <c:pt idx="15738">
                  <c:v>42611.291666666664</c:v>
                </c:pt>
                <c:pt idx="15739">
                  <c:v>42611.3125</c:v>
                </c:pt>
                <c:pt idx="15740">
                  <c:v>42611.333333333336</c:v>
                </c:pt>
                <c:pt idx="15741">
                  <c:v>42611.354166666664</c:v>
                </c:pt>
                <c:pt idx="15742">
                  <c:v>42611.375</c:v>
                </c:pt>
                <c:pt idx="15743">
                  <c:v>42611.395833333336</c:v>
                </c:pt>
                <c:pt idx="15744">
                  <c:v>42611.416666666664</c:v>
                </c:pt>
                <c:pt idx="15745">
                  <c:v>42611.4375</c:v>
                </c:pt>
                <c:pt idx="15746">
                  <c:v>42611.458333333336</c:v>
                </c:pt>
                <c:pt idx="15747">
                  <c:v>42611.479166666664</c:v>
                </c:pt>
                <c:pt idx="15748">
                  <c:v>42611.5</c:v>
                </c:pt>
                <c:pt idx="15749">
                  <c:v>42611.520833333336</c:v>
                </c:pt>
                <c:pt idx="15750">
                  <c:v>42611.541666666664</c:v>
                </c:pt>
                <c:pt idx="15751">
                  <c:v>42611.5625</c:v>
                </c:pt>
                <c:pt idx="15752">
                  <c:v>42611.583333333336</c:v>
                </c:pt>
                <c:pt idx="15753">
                  <c:v>42611.604166666664</c:v>
                </c:pt>
                <c:pt idx="15754">
                  <c:v>42611.625</c:v>
                </c:pt>
                <c:pt idx="15755">
                  <c:v>42611.645833333336</c:v>
                </c:pt>
                <c:pt idx="15756">
                  <c:v>42611.666666666664</c:v>
                </c:pt>
                <c:pt idx="15757">
                  <c:v>42611.6875</c:v>
                </c:pt>
                <c:pt idx="15758">
                  <c:v>42611.708333333336</c:v>
                </c:pt>
                <c:pt idx="15759">
                  <c:v>42611.729166666664</c:v>
                </c:pt>
                <c:pt idx="15760">
                  <c:v>42611.75</c:v>
                </c:pt>
                <c:pt idx="15761">
                  <c:v>42611.770833333336</c:v>
                </c:pt>
                <c:pt idx="15762">
                  <c:v>42611.791666666664</c:v>
                </c:pt>
                <c:pt idx="15763">
                  <c:v>42611.8125</c:v>
                </c:pt>
                <c:pt idx="15764">
                  <c:v>42611.833333333336</c:v>
                </c:pt>
                <c:pt idx="15765">
                  <c:v>42611.854166666664</c:v>
                </c:pt>
                <c:pt idx="15766">
                  <c:v>42611.875</c:v>
                </c:pt>
                <c:pt idx="15767">
                  <c:v>42611.895833333336</c:v>
                </c:pt>
                <c:pt idx="15768">
                  <c:v>42611.916666666664</c:v>
                </c:pt>
                <c:pt idx="15769">
                  <c:v>42611.9375</c:v>
                </c:pt>
                <c:pt idx="15770">
                  <c:v>42611.958333333336</c:v>
                </c:pt>
                <c:pt idx="15771">
                  <c:v>42611.979166666664</c:v>
                </c:pt>
                <c:pt idx="15772">
                  <c:v>42612</c:v>
                </c:pt>
                <c:pt idx="15773">
                  <c:v>42612.020833333336</c:v>
                </c:pt>
                <c:pt idx="15774">
                  <c:v>42612.041666666664</c:v>
                </c:pt>
                <c:pt idx="15775">
                  <c:v>42612.0625</c:v>
                </c:pt>
                <c:pt idx="15776">
                  <c:v>42612.083333333336</c:v>
                </c:pt>
                <c:pt idx="15777">
                  <c:v>42612.104166666664</c:v>
                </c:pt>
                <c:pt idx="15778">
                  <c:v>42612.125</c:v>
                </c:pt>
                <c:pt idx="15779">
                  <c:v>42612.145833333336</c:v>
                </c:pt>
                <c:pt idx="15780">
                  <c:v>42612.166666666664</c:v>
                </c:pt>
                <c:pt idx="15781">
                  <c:v>42612.1875</c:v>
                </c:pt>
                <c:pt idx="15782">
                  <c:v>42612.208333333336</c:v>
                </c:pt>
                <c:pt idx="15783">
                  <c:v>42612.229166666664</c:v>
                </c:pt>
                <c:pt idx="15784">
                  <c:v>42612.25</c:v>
                </c:pt>
                <c:pt idx="15785">
                  <c:v>42612.270833333336</c:v>
                </c:pt>
                <c:pt idx="15786">
                  <c:v>42612.291666666664</c:v>
                </c:pt>
                <c:pt idx="15787">
                  <c:v>42612.3125</c:v>
                </c:pt>
                <c:pt idx="15788">
                  <c:v>42612.333333333336</c:v>
                </c:pt>
                <c:pt idx="15789">
                  <c:v>42612.354166666664</c:v>
                </c:pt>
                <c:pt idx="15790">
                  <c:v>42612.375</c:v>
                </c:pt>
                <c:pt idx="15791">
                  <c:v>42612.395833333336</c:v>
                </c:pt>
                <c:pt idx="15792">
                  <c:v>42612.416666666664</c:v>
                </c:pt>
                <c:pt idx="15793">
                  <c:v>42612.4375</c:v>
                </c:pt>
                <c:pt idx="15794">
                  <c:v>42612.458333333336</c:v>
                </c:pt>
                <c:pt idx="15795">
                  <c:v>42612.479166666664</c:v>
                </c:pt>
                <c:pt idx="15796">
                  <c:v>42612.5</c:v>
                </c:pt>
                <c:pt idx="15797">
                  <c:v>42612.520833333336</c:v>
                </c:pt>
                <c:pt idx="15798">
                  <c:v>42612.541666666664</c:v>
                </c:pt>
                <c:pt idx="15799">
                  <c:v>42612.5625</c:v>
                </c:pt>
                <c:pt idx="15800">
                  <c:v>42612.583333333336</c:v>
                </c:pt>
                <c:pt idx="15801">
                  <c:v>42612.604166666664</c:v>
                </c:pt>
                <c:pt idx="15802">
                  <c:v>42612.625</c:v>
                </c:pt>
                <c:pt idx="15803">
                  <c:v>42612.645833333336</c:v>
                </c:pt>
                <c:pt idx="15804">
                  <c:v>42612.666666666664</c:v>
                </c:pt>
                <c:pt idx="15805">
                  <c:v>42612.6875</c:v>
                </c:pt>
                <c:pt idx="15806">
                  <c:v>42612.708333333336</c:v>
                </c:pt>
                <c:pt idx="15807">
                  <c:v>42612.729166666664</c:v>
                </c:pt>
                <c:pt idx="15808">
                  <c:v>42612.75</c:v>
                </c:pt>
                <c:pt idx="15809">
                  <c:v>42612.770833333336</c:v>
                </c:pt>
                <c:pt idx="15810">
                  <c:v>42612.791666666664</c:v>
                </c:pt>
                <c:pt idx="15811">
                  <c:v>42612.8125</c:v>
                </c:pt>
                <c:pt idx="15812">
                  <c:v>42612.833333333336</c:v>
                </c:pt>
                <c:pt idx="15813">
                  <c:v>42612.854166666664</c:v>
                </c:pt>
                <c:pt idx="15814">
                  <c:v>42612.875</c:v>
                </c:pt>
                <c:pt idx="15815">
                  <c:v>42612.895833333336</c:v>
                </c:pt>
                <c:pt idx="15816">
                  <c:v>42612.916666666664</c:v>
                </c:pt>
                <c:pt idx="15817">
                  <c:v>42612.9375</c:v>
                </c:pt>
                <c:pt idx="15818">
                  <c:v>42612.958333333336</c:v>
                </c:pt>
                <c:pt idx="15819">
                  <c:v>42612.979166666664</c:v>
                </c:pt>
                <c:pt idx="15820">
                  <c:v>42613</c:v>
                </c:pt>
                <c:pt idx="15821">
                  <c:v>42613.020833333336</c:v>
                </c:pt>
                <c:pt idx="15822">
                  <c:v>42613.041666666664</c:v>
                </c:pt>
                <c:pt idx="15823">
                  <c:v>42613.0625</c:v>
                </c:pt>
                <c:pt idx="15824">
                  <c:v>42613.083333333336</c:v>
                </c:pt>
                <c:pt idx="15825">
                  <c:v>42613.104166666664</c:v>
                </c:pt>
                <c:pt idx="15826">
                  <c:v>42613.125</c:v>
                </c:pt>
                <c:pt idx="15827">
                  <c:v>42613.145833333336</c:v>
                </c:pt>
                <c:pt idx="15828">
                  <c:v>42613.166666666664</c:v>
                </c:pt>
                <c:pt idx="15829">
                  <c:v>42613.1875</c:v>
                </c:pt>
                <c:pt idx="15830">
                  <c:v>42613.208333333336</c:v>
                </c:pt>
                <c:pt idx="15831">
                  <c:v>42613.229166666664</c:v>
                </c:pt>
                <c:pt idx="15832">
                  <c:v>42613.25</c:v>
                </c:pt>
                <c:pt idx="15833">
                  <c:v>42613.270833333336</c:v>
                </c:pt>
                <c:pt idx="15834">
                  <c:v>42613.291666666664</c:v>
                </c:pt>
                <c:pt idx="15835">
                  <c:v>42613.3125</c:v>
                </c:pt>
                <c:pt idx="15836">
                  <c:v>42613.333333333336</c:v>
                </c:pt>
                <c:pt idx="15837">
                  <c:v>42613.354166666664</c:v>
                </c:pt>
                <c:pt idx="15838">
                  <c:v>42613.375</c:v>
                </c:pt>
                <c:pt idx="15839">
                  <c:v>42613.395833333336</c:v>
                </c:pt>
                <c:pt idx="15840">
                  <c:v>42613.416666666664</c:v>
                </c:pt>
                <c:pt idx="15841">
                  <c:v>42613.4375</c:v>
                </c:pt>
                <c:pt idx="15842">
                  <c:v>42613.458333333336</c:v>
                </c:pt>
                <c:pt idx="15843">
                  <c:v>42613.479166666664</c:v>
                </c:pt>
                <c:pt idx="15844">
                  <c:v>42613.5</c:v>
                </c:pt>
                <c:pt idx="15845">
                  <c:v>42613.520833333336</c:v>
                </c:pt>
                <c:pt idx="15846">
                  <c:v>42613.541666666664</c:v>
                </c:pt>
                <c:pt idx="15847">
                  <c:v>42613.5625</c:v>
                </c:pt>
                <c:pt idx="15848">
                  <c:v>42613.583333333336</c:v>
                </c:pt>
                <c:pt idx="15849">
                  <c:v>42613.604166666664</c:v>
                </c:pt>
                <c:pt idx="15850">
                  <c:v>42613.625</c:v>
                </c:pt>
                <c:pt idx="15851">
                  <c:v>42613.645833333336</c:v>
                </c:pt>
                <c:pt idx="15852">
                  <c:v>42613.666666666664</c:v>
                </c:pt>
                <c:pt idx="15853">
                  <c:v>42613.6875</c:v>
                </c:pt>
                <c:pt idx="15854">
                  <c:v>42613.708333333336</c:v>
                </c:pt>
                <c:pt idx="15855">
                  <c:v>42613.729166666664</c:v>
                </c:pt>
                <c:pt idx="15856">
                  <c:v>42613.75</c:v>
                </c:pt>
                <c:pt idx="15857">
                  <c:v>42613.770833333336</c:v>
                </c:pt>
                <c:pt idx="15858">
                  <c:v>42613.791666666664</c:v>
                </c:pt>
                <c:pt idx="15859">
                  <c:v>42613.8125</c:v>
                </c:pt>
                <c:pt idx="15860">
                  <c:v>42613.833333333336</c:v>
                </c:pt>
                <c:pt idx="15861">
                  <c:v>42613.854166666664</c:v>
                </c:pt>
                <c:pt idx="15862">
                  <c:v>42613.875</c:v>
                </c:pt>
                <c:pt idx="15863">
                  <c:v>42613.895833333336</c:v>
                </c:pt>
                <c:pt idx="15864">
                  <c:v>42613.916666666664</c:v>
                </c:pt>
                <c:pt idx="15865">
                  <c:v>42613.9375</c:v>
                </c:pt>
                <c:pt idx="15866">
                  <c:v>42613.958333333336</c:v>
                </c:pt>
                <c:pt idx="15867">
                  <c:v>42613.979166666664</c:v>
                </c:pt>
                <c:pt idx="15868">
                  <c:v>42614</c:v>
                </c:pt>
                <c:pt idx="15869">
                  <c:v>42614.020833333336</c:v>
                </c:pt>
                <c:pt idx="15870">
                  <c:v>42614.041666666664</c:v>
                </c:pt>
                <c:pt idx="15871">
                  <c:v>42614.0625</c:v>
                </c:pt>
                <c:pt idx="15872">
                  <c:v>42614.083333333336</c:v>
                </c:pt>
                <c:pt idx="15873">
                  <c:v>42614.104166666664</c:v>
                </c:pt>
                <c:pt idx="15874">
                  <c:v>42614.125</c:v>
                </c:pt>
                <c:pt idx="15875">
                  <c:v>42614.145833333336</c:v>
                </c:pt>
                <c:pt idx="15876">
                  <c:v>42614.166666666664</c:v>
                </c:pt>
                <c:pt idx="15877">
                  <c:v>42614.1875</c:v>
                </c:pt>
                <c:pt idx="15878">
                  <c:v>42614.208333333336</c:v>
                </c:pt>
                <c:pt idx="15879">
                  <c:v>42614.229166666664</c:v>
                </c:pt>
                <c:pt idx="15880">
                  <c:v>42614.25</c:v>
                </c:pt>
                <c:pt idx="15881">
                  <c:v>42614.270833333336</c:v>
                </c:pt>
                <c:pt idx="15882">
                  <c:v>42614.291666666664</c:v>
                </c:pt>
                <c:pt idx="15883">
                  <c:v>42614.3125</c:v>
                </c:pt>
                <c:pt idx="15884">
                  <c:v>42614.333333333336</c:v>
                </c:pt>
                <c:pt idx="15885">
                  <c:v>42614.354166666664</c:v>
                </c:pt>
                <c:pt idx="15886">
                  <c:v>42614.375</c:v>
                </c:pt>
                <c:pt idx="15887">
                  <c:v>42614.395833333336</c:v>
                </c:pt>
                <c:pt idx="15888">
                  <c:v>42614.416666666664</c:v>
                </c:pt>
                <c:pt idx="15889">
                  <c:v>42614.4375</c:v>
                </c:pt>
                <c:pt idx="15890">
                  <c:v>42614.458333333336</c:v>
                </c:pt>
                <c:pt idx="15891">
                  <c:v>42614.479166666664</c:v>
                </c:pt>
                <c:pt idx="15892">
                  <c:v>42614.5</c:v>
                </c:pt>
                <c:pt idx="15893">
                  <c:v>42614.520833333336</c:v>
                </c:pt>
                <c:pt idx="15894">
                  <c:v>42614.541666666664</c:v>
                </c:pt>
                <c:pt idx="15895">
                  <c:v>42614.5625</c:v>
                </c:pt>
                <c:pt idx="15896">
                  <c:v>42614.583333333336</c:v>
                </c:pt>
                <c:pt idx="15897">
                  <c:v>42614.604166666664</c:v>
                </c:pt>
                <c:pt idx="15898">
                  <c:v>42614.625</c:v>
                </c:pt>
                <c:pt idx="15899">
                  <c:v>42614.645833333336</c:v>
                </c:pt>
                <c:pt idx="15900">
                  <c:v>42614.666666666664</c:v>
                </c:pt>
                <c:pt idx="15901">
                  <c:v>42614.6875</c:v>
                </c:pt>
                <c:pt idx="15902">
                  <c:v>42614.708333333336</c:v>
                </c:pt>
                <c:pt idx="15903">
                  <c:v>42614.729166666664</c:v>
                </c:pt>
                <c:pt idx="15904">
                  <c:v>42614.75</c:v>
                </c:pt>
                <c:pt idx="15905">
                  <c:v>42614.770833333336</c:v>
                </c:pt>
                <c:pt idx="15906">
                  <c:v>42614.791666666664</c:v>
                </c:pt>
                <c:pt idx="15907">
                  <c:v>42614.8125</c:v>
                </c:pt>
                <c:pt idx="15908">
                  <c:v>42614.833333333336</c:v>
                </c:pt>
                <c:pt idx="15909">
                  <c:v>42614.854166666664</c:v>
                </c:pt>
                <c:pt idx="15910">
                  <c:v>42614.875</c:v>
                </c:pt>
                <c:pt idx="15911">
                  <c:v>42614.895833333336</c:v>
                </c:pt>
                <c:pt idx="15912">
                  <c:v>42614.916666666664</c:v>
                </c:pt>
                <c:pt idx="15913">
                  <c:v>42614.9375</c:v>
                </c:pt>
                <c:pt idx="15914">
                  <c:v>42614.958333333336</c:v>
                </c:pt>
                <c:pt idx="15915">
                  <c:v>42614.979166666664</c:v>
                </c:pt>
                <c:pt idx="15916">
                  <c:v>42615</c:v>
                </c:pt>
                <c:pt idx="15917">
                  <c:v>42615.020833333336</c:v>
                </c:pt>
                <c:pt idx="15918">
                  <c:v>42615.041666666664</c:v>
                </c:pt>
                <c:pt idx="15919">
                  <c:v>42615.0625</c:v>
                </c:pt>
                <c:pt idx="15920">
                  <c:v>42615.083333333336</c:v>
                </c:pt>
                <c:pt idx="15921">
                  <c:v>42615.104166666664</c:v>
                </c:pt>
                <c:pt idx="15922">
                  <c:v>42615.125</c:v>
                </c:pt>
                <c:pt idx="15923">
                  <c:v>42615.145833333336</c:v>
                </c:pt>
                <c:pt idx="15924">
                  <c:v>42615.166666666664</c:v>
                </c:pt>
                <c:pt idx="15925">
                  <c:v>42615.1875</c:v>
                </c:pt>
                <c:pt idx="15926">
                  <c:v>42615.208333333336</c:v>
                </c:pt>
                <c:pt idx="15927">
                  <c:v>42615.229166666664</c:v>
                </c:pt>
                <c:pt idx="15928">
                  <c:v>42615.25</c:v>
                </c:pt>
                <c:pt idx="15929">
                  <c:v>42615.270833333336</c:v>
                </c:pt>
                <c:pt idx="15930">
                  <c:v>42615.291666666664</c:v>
                </c:pt>
                <c:pt idx="15931">
                  <c:v>42615.3125</c:v>
                </c:pt>
                <c:pt idx="15932">
                  <c:v>42615.333333333336</c:v>
                </c:pt>
                <c:pt idx="15933">
                  <c:v>42615.354166666664</c:v>
                </c:pt>
                <c:pt idx="15934">
                  <c:v>42615.375</c:v>
                </c:pt>
                <c:pt idx="15935">
                  <c:v>42615.395833333336</c:v>
                </c:pt>
                <c:pt idx="15936">
                  <c:v>42615.416666666664</c:v>
                </c:pt>
                <c:pt idx="15937">
                  <c:v>42615.4375</c:v>
                </c:pt>
                <c:pt idx="15938">
                  <c:v>42615.458333333336</c:v>
                </c:pt>
                <c:pt idx="15939">
                  <c:v>42615.479166666664</c:v>
                </c:pt>
                <c:pt idx="15940">
                  <c:v>42615.5</c:v>
                </c:pt>
                <c:pt idx="15941">
                  <c:v>42615.520833333336</c:v>
                </c:pt>
                <c:pt idx="15942">
                  <c:v>42615.541666666664</c:v>
                </c:pt>
                <c:pt idx="15943">
                  <c:v>42615.5625</c:v>
                </c:pt>
                <c:pt idx="15944">
                  <c:v>42615.583333333336</c:v>
                </c:pt>
                <c:pt idx="15945">
                  <c:v>42615.604166666664</c:v>
                </c:pt>
                <c:pt idx="15946">
                  <c:v>42615.625</c:v>
                </c:pt>
                <c:pt idx="15947">
                  <c:v>42615.645833333336</c:v>
                </c:pt>
                <c:pt idx="15948">
                  <c:v>42615.666666666664</c:v>
                </c:pt>
                <c:pt idx="15949">
                  <c:v>42615.6875</c:v>
                </c:pt>
                <c:pt idx="15950">
                  <c:v>42615.708333333336</c:v>
                </c:pt>
                <c:pt idx="15951">
                  <c:v>42615.729166666664</c:v>
                </c:pt>
                <c:pt idx="15952">
                  <c:v>42615.75</c:v>
                </c:pt>
                <c:pt idx="15953">
                  <c:v>42615.770833333336</c:v>
                </c:pt>
                <c:pt idx="15954">
                  <c:v>42615.791666666664</c:v>
                </c:pt>
                <c:pt idx="15955">
                  <c:v>42615.8125</c:v>
                </c:pt>
                <c:pt idx="15956">
                  <c:v>42615.833333333336</c:v>
                </c:pt>
                <c:pt idx="15957">
                  <c:v>42615.854166666664</c:v>
                </c:pt>
                <c:pt idx="15958">
                  <c:v>42615.875</c:v>
                </c:pt>
                <c:pt idx="15959">
                  <c:v>42615.895833333336</c:v>
                </c:pt>
                <c:pt idx="15960">
                  <c:v>42615.916666666664</c:v>
                </c:pt>
                <c:pt idx="15961">
                  <c:v>42615.9375</c:v>
                </c:pt>
                <c:pt idx="15962">
                  <c:v>42615.958333333336</c:v>
                </c:pt>
                <c:pt idx="15963">
                  <c:v>42615.979166666664</c:v>
                </c:pt>
                <c:pt idx="15964">
                  <c:v>42616</c:v>
                </c:pt>
                <c:pt idx="15965">
                  <c:v>42616.020833333336</c:v>
                </c:pt>
                <c:pt idx="15966">
                  <c:v>42616.041666666664</c:v>
                </c:pt>
                <c:pt idx="15967">
                  <c:v>42616.0625</c:v>
                </c:pt>
                <c:pt idx="15968">
                  <c:v>42616.083333333336</c:v>
                </c:pt>
                <c:pt idx="15969">
                  <c:v>42616.104166666664</c:v>
                </c:pt>
                <c:pt idx="15970">
                  <c:v>42616.125</c:v>
                </c:pt>
                <c:pt idx="15971">
                  <c:v>42616.145833333336</c:v>
                </c:pt>
                <c:pt idx="15972">
                  <c:v>42616.166666666664</c:v>
                </c:pt>
                <c:pt idx="15973">
                  <c:v>42616.1875</c:v>
                </c:pt>
                <c:pt idx="15974">
                  <c:v>42616.208333333336</c:v>
                </c:pt>
                <c:pt idx="15975">
                  <c:v>42616.229166666664</c:v>
                </c:pt>
                <c:pt idx="15976">
                  <c:v>42616.25</c:v>
                </c:pt>
                <c:pt idx="15977">
                  <c:v>42616.270833333336</c:v>
                </c:pt>
                <c:pt idx="15978">
                  <c:v>42616.291666666664</c:v>
                </c:pt>
                <c:pt idx="15979">
                  <c:v>42616.3125</c:v>
                </c:pt>
                <c:pt idx="15980">
                  <c:v>42616.333333333336</c:v>
                </c:pt>
                <c:pt idx="15981">
                  <c:v>42616.354166666664</c:v>
                </c:pt>
                <c:pt idx="15982">
                  <c:v>42616.375</c:v>
                </c:pt>
                <c:pt idx="15983">
                  <c:v>42616.395833333336</c:v>
                </c:pt>
                <c:pt idx="15984">
                  <c:v>42616.416666666664</c:v>
                </c:pt>
                <c:pt idx="15985">
                  <c:v>42616.4375</c:v>
                </c:pt>
                <c:pt idx="15986">
                  <c:v>42616.458333333336</c:v>
                </c:pt>
                <c:pt idx="15987">
                  <c:v>42616.479166666664</c:v>
                </c:pt>
                <c:pt idx="15988">
                  <c:v>42616.5</c:v>
                </c:pt>
                <c:pt idx="15989">
                  <c:v>42616.520833333336</c:v>
                </c:pt>
                <c:pt idx="15990">
                  <c:v>42616.541666666664</c:v>
                </c:pt>
                <c:pt idx="15991">
                  <c:v>42616.5625</c:v>
                </c:pt>
                <c:pt idx="15992">
                  <c:v>42616.583333333336</c:v>
                </c:pt>
                <c:pt idx="15993">
                  <c:v>42616.604166666664</c:v>
                </c:pt>
                <c:pt idx="15994">
                  <c:v>42616.625</c:v>
                </c:pt>
                <c:pt idx="15995">
                  <c:v>42616.645833333336</c:v>
                </c:pt>
                <c:pt idx="15996">
                  <c:v>42616.666666666664</c:v>
                </c:pt>
                <c:pt idx="15997">
                  <c:v>42616.6875</c:v>
                </c:pt>
                <c:pt idx="15998">
                  <c:v>42616.708333333336</c:v>
                </c:pt>
                <c:pt idx="15999">
                  <c:v>42616.729166666664</c:v>
                </c:pt>
                <c:pt idx="16000">
                  <c:v>42616.75</c:v>
                </c:pt>
                <c:pt idx="16001">
                  <c:v>42616.770833333336</c:v>
                </c:pt>
                <c:pt idx="16002">
                  <c:v>42616.791666666664</c:v>
                </c:pt>
                <c:pt idx="16003">
                  <c:v>42616.8125</c:v>
                </c:pt>
                <c:pt idx="16004">
                  <c:v>42616.833333333336</c:v>
                </c:pt>
                <c:pt idx="16005">
                  <c:v>42616.854166666664</c:v>
                </c:pt>
                <c:pt idx="16006">
                  <c:v>42616.875</c:v>
                </c:pt>
                <c:pt idx="16007">
                  <c:v>42616.895833333336</c:v>
                </c:pt>
                <c:pt idx="16008">
                  <c:v>42616.916666666664</c:v>
                </c:pt>
                <c:pt idx="16009">
                  <c:v>42616.9375</c:v>
                </c:pt>
                <c:pt idx="16010">
                  <c:v>42616.958333333336</c:v>
                </c:pt>
                <c:pt idx="16011">
                  <c:v>42616.979166666664</c:v>
                </c:pt>
                <c:pt idx="16012">
                  <c:v>42617</c:v>
                </c:pt>
                <c:pt idx="16013">
                  <c:v>42617.020833333336</c:v>
                </c:pt>
                <c:pt idx="16014">
                  <c:v>42617.041666666664</c:v>
                </c:pt>
                <c:pt idx="16015">
                  <c:v>42617.0625</c:v>
                </c:pt>
                <c:pt idx="16016">
                  <c:v>42617.083333333336</c:v>
                </c:pt>
                <c:pt idx="16017">
                  <c:v>42617.104166666664</c:v>
                </c:pt>
                <c:pt idx="16018">
                  <c:v>42617.125</c:v>
                </c:pt>
                <c:pt idx="16019">
                  <c:v>42617.145833333336</c:v>
                </c:pt>
                <c:pt idx="16020">
                  <c:v>42617.166666666664</c:v>
                </c:pt>
                <c:pt idx="16021">
                  <c:v>42617.1875</c:v>
                </c:pt>
                <c:pt idx="16022">
                  <c:v>42617.208333333336</c:v>
                </c:pt>
                <c:pt idx="16023">
                  <c:v>42617.229166666664</c:v>
                </c:pt>
                <c:pt idx="16024">
                  <c:v>42617.25</c:v>
                </c:pt>
                <c:pt idx="16025">
                  <c:v>42617.270833333336</c:v>
                </c:pt>
                <c:pt idx="16026">
                  <c:v>42617.291666666664</c:v>
                </c:pt>
                <c:pt idx="16027">
                  <c:v>42617.3125</c:v>
                </c:pt>
                <c:pt idx="16028">
                  <c:v>42617.333333333336</c:v>
                </c:pt>
                <c:pt idx="16029">
                  <c:v>42617.354166666664</c:v>
                </c:pt>
                <c:pt idx="16030">
                  <c:v>42617.375</c:v>
                </c:pt>
                <c:pt idx="16031">
                  <c:v>42617.395833333336</c:v>
                </c:pt>
                <c:pt idx="16032">
                  <c:v>42617.416666666664</c:v>
                </c:pt>
                <c:pt idx="16033">
                  <c:v>42617.4375</c:v>
                </c:pt>
                <c:pt idx="16034">
                  <c:v>42617.458333333336</c:v>
                </c:pt>
                <c:pt idx="16035">
                  <c:v>42617.479166666664</c:v>
                </c:pt>
                <c:pt idx="16036">
                  <c:v>42617.5</c:v>
                </c:pt>
                <c:pt idx="16037">
                  <c:v>42617.520833333336</c:v>
                </c:pt>
                <c:pt idx="16038">
                  <c:v>42617.541666666664</c:v>
                </c:pt>
                <c:pt idx="16039">
                  <c:v>42617.5625</c:v>
                </c:pt>
                <c:pt idx="16040">
                  <c:v>42617.583333333336</c:v>
                </c:pt>
                <c:pt idx="16041">
                  <c:v>42617.604166666664</c:v>
                </c:pt>
                <c:pt idx="16042">
                  <c:v>42617.625</c:v>
                </c:pt>
                <c:pt idx="16043">
                  <c:v>42617.645833333336</c:v>
                </c:pt>
                <c:pt idx="16044">
                  <c:v>42617.666666666664</c:v>
                </c:pt>
                <c:pt idx="16045">
                  <c:v>42617.6875</c:v>
                </c:pt>
                <c:pt idx="16046">
                  <c:v>42617.708333333336</c:v>
                </c:pt>
                <c:pt idx="16047">
                  <c:v>42617.729166666664</c:v>
                </c:pt>
                <c:pt idx="16048">
                  <c:v>42617.75</c:v>
                </c:pt>
                <c:pt idx="16049">
                  <c:v>42617.770833333336</c:v>
                </c:pt>
                <c:pt idx="16050">
                  <c:v>42617.791666666664</c:v>
                </c:pt>
                <c:pt idx="16051">
                  <c:v>42617.8125</c:v>
                </c:pt>
                <c:pt idx="16052">
                  <c:v>42617.833333333336</c:v>
                </c:pt>
                <c:pt idx="16053">
                  <c:v>42617.854166666664</c:v>
                </c:pt>
                <c:pt idx="16054">
                  <c:v>42617.875</c:v>
                </c:pt>
                <c:pt idx="16055">
                  <c:v>42617.895833333336</c:v>
                </c:pt>
                <c:pt idx="16056">
                  <c:v>42617.916666666664</c:v>
                </c:pt>
                <c:pt idx="16057">
                  <c:v>42617.9375</c:v>
                </c:pt>
                <c:pt idx="16058">
                  <c:v>42617.958333333336</c:v>
                </c:pt>
                <c:pt idx="16059">
                  <c:v>42617.979166666664</c:v>
                </c:pt>
                <c:pt idx="16060">
                  <c:v>42618</c:v>
                </c:pt>
                <c:pt idx="16061">
                  <c:v>42618.020833333336</c:v>
                </c:pt>
                <c:pt idx="16062">
                  <c:v>42618.041666666664</c:v>
                </c:pt>
                <c:pt idx="16063">
                  <c:v>42618.0625</c:v>
                </c:pt>
                <c:pt idx="16064">
                  <c:v>42618.083333333336</c:v>
                </c:pt>
                <c:pt idx="16065">
                  <c:v>42618.104166666664</c:v>
                </c:pt>
                <c:pt idx="16066">
                  <c:v>42618.125</c:v>
                </c:pt>
                <c:pt idx="16067">
                  <c:v>42618.145833333336</c:v>
                </c:pt>
                <c:pt idx="16068">
                  <c:v>42618.166666666664</c:v>
                </c:pt>
                <c:pt idx="16069">
                  <c:v>42618.1875</c:v>
                </c:pt>
                <c:pt idx="16070">
                  <c:v>42618.208333333336</c:v>
                </c:pt>
                <c:pt idx="16071">
                  <c:v>42618.229166666664</c:v>
                </c:pt>
                <c:pt idx="16072">
                  <c:v>42618.25</c:v>
                </c:pt>
                <c:pt idx="16073">
                  <c:v>42618.270833333336</c:v>
                </c:pt>
                <c:pt idx="16074">
                  <c:v>42618.291666666664</c:v>
                </c:pt>
                <c:pt idx="16075">
                  <c:v>42618.3125</c:v>
                </c:pt>
                <c:pt idx="16076">
                  <c:v>42618.333333333336</c:v>
                </c:pt>
                <c:pt idx="16077">
                  <c:v>42618.354166666664</c:v>
                </c:pt>
                <c:pt idx="16078">
                  <c:v>42618.375</c:v>
                </c:pt>
                <c:pt idx="16079">
                  <c:v>42618.395833333336</c:v>
                </c:pt>
                <c:pt idx="16080">
                  <c:v>42618.416666666664</c:v>
                </c:pt>
                <c:pt idx="16081">
                  <c:v>42618.4375</c:v>
                </c:pt>
                <c:pt idx="16082">
                  <c:v>42618.458333333336</c:v>
                </c:pt>
                <c:pt idx="16083">
                  <c:v>42618.479166666664</c:v>
                </c:pt>
                <c:pt idx="16084">
                  <c:v>42618.5</c:v>
                </c:pt>
                <c:pt idx="16085">
                  <c:v>42618.520833333336</c:v>
                </c:pt>
                <c:pt idx="16086">
                  <c:v>42618.541666666664</c:v>
                </c:pt>
                <c:pt idx="16087">
                  <c:v>42618.5625</c:v>
                </c:pt>
                <c:pt idx="16088">
                  <c:v>42618.583333333336</c:v>
                </c:pt>
                <c:pt idx="16089">
                  <c:v>42618.604166666664</c:v>
                </c:pt>
                <c:pt idx="16090">
                  <c:v>42618.625</c:v>
                </c:pt>
                <c:pt idx="16091">
                  <c:v>42618.645833333336</c:v>
                </c:pt>
                <c:pt idx="16092">
                  <c:v>42618.666666666664</c:v>
                </c:pt>
                <c:pt idx="16093">
                  <c:v>42618.6875</c:v>
                </c:pt>
                <c:pt idx="16094">
                  <c:v>42618.708333333336</c:v>
                </c:pt>
                <c:pt idx="16095">
                  <c:v>42618.729166666664</c:v>
                </c:pt>
                <c:pt idx="16096">
                  <c:v>42618.75</c:v>
                </c:pt>
                <c:pt idx="16097">
                  <c:v>42618.770833333336</c:v>
                </c:pt>
                <c:pt idx="16098">
                  <c:v>42618.791666666664</c:v>
                </c:pt>
                <c:pt idx="16099">
                  <c:v>42618.8125</c:v>
                </c:pt>
                <c:pt idx="16100">
                  <c:v>42618.833333333336</c:v>
                </c:pt>
                <c:pt idx="16101">
                  <c:v>42618.854166666664</c:v>
                </c:pt>
                <c:pt idx="16102">
                  <c:v>42618.875</c:v>
                </c:pt>
                <c:pt idx="16103">
                  <c:v>42618.895833333336</c:v>
                </c:pt>
                <c:pt idx="16104">
                  <c:v>42618.916666666664</c:v>
                </c:pt>
                <c:pt idx="16105">
                  <c:v>42618.9375</c:v>
                </c:pt>
                <c:pt idx="16106">
                  <c:v>42618.958333333336</c:v>
                </c:pt>
                <c:pt idx="16107">
                  <c:v>42618.979166666664</c:v>
                </c:pt>
                <c:pt idx="16108">
                  <c:v>42619</c:v>
                </c:pt>
                <c:pt idx="16109">
                  <c:v>42619.020833333336</c:v>
                </c:pt>
                <c:pt idx="16110">
                  <c:v>42619.041666666664</c:v>
                </c:pt>
                <c:pt idx="16111">
                  <c:v>42619.0625</c:v>
                </c:pt>
                <c:pt idx="16112">
                  <c:v>42619.083333333336</c:v>
                </c:pt>
                <c:pt idx="16113">
                  <c:v>42619.104166666664</c:v>
                </c:pt>
                <c:pt idx="16114">
                  <c:v>42619.125</c:v>
                </c:pt>
                <c:pt idx="16115">
                  <c:v>42619.145833333336</c:v>
                </c:pt>
                <c:pt idx="16116">
                  <c:v>42619.166666666664</c:v>
                </c:pt>
                <c:pt idx="16117">
                  <c:v>42619.1875</c:v>
                </c:pt>
                <c:pt idx="16118">
                  <c:v>42619.208333333336</c:v>
                </c:pt>
                <c:pt idx="16119">
                  <c:v>42619.229166666664</c:v>
                </c:pt>
                <c:pt idx="16120">
                  <c:v>42619.25</c:v>
                </c:pt>
                <c:pt idx="16121">
                  <c:v>42619.270833333336</c:v>
                </c:pt>
                <c:pt idx="16122">
                  <c:v>42619.291666666664</c:v>
                </c:pt>
                <c:pt idx="16123">
                  <c:v>42619.3125</c:v>
                </c:pt>
                <c:pt idx="16124">
                  <c:v>42619.333333333336</c:v>
                </c:pt>
                <c:pt idx="16125">
                  <c:v>42619.354166666664</c:v>
                </c:pt>
                <c:pt idx="16126">
                  <c:v>42619.375</c:v>
                </c:pt>
                <c:pt idx="16127">
                  <c:v>42619.395833333336</c:v>
                </c:pt>
                <c:pt idx="16128">
                  <c:v>42619.416666666664</c:v>
                </c:pt>
                <c:pt idx="16129">
                  <c:v>42619.4375</c:v>
                </c:pt>
                <c:pt idx="16130">
                  <c:v>42619.458333333336</c:v>
                </c:pt>
                <c:pt idx="16131">
                  <c:v>42619.479166666664</c:v>
                </c:pt>
                <c:pt idx="16132">
                  <c:v>42619.5</c:v>
                </c:pt>
                <c:pt idx="16133">
                  <c:v>42619.520833333336</c:v>
                </c:pt>
                <c:pt idx="16134">
                  <c:v>42619.541666666664</c:v>
                </c:pt>
                <c:pt idx="16135">
                  <c:v>42619.5625</c:v>
                </c:pt>
                <c:pt idx="16136">
                  <c:v>42619.583333333336</c:v>
                </c:pt>
                <c:pt idx="16137">
                  <c:v>42619.604166666664</c:v>
                </c:pt>
                <c:pt idx="16138">
                  <c:v>42619.625</c:v>
                </c:pt>
                <c:pt idx="16139">
                  <c:v>42619.645833333336</c:v>
                </c:pt>
                <c:pt idx="16140">
                  <c:v>42619.666666666664</c:v>
                </c:pt>
                <c:pt idx="16141">
                  <c:v>42619.6875</c:v>
                </c:pt>
                <c:pt idx="16142">
                  <c:v>42619.708333333336</c:v>
                </c:pt>
                <c:pt idx="16143">
                  <c:v>42619.729166666664</c:v>
                </c:pt>
                <c:pt idx="16144">
                  <c:v>42619.75</c:v>
                </c:pt>
                <c:pt idx="16145">
                  <c:v>42619.770833333336</c:v>
                </c:pt>
                <c:pt idx="16146">
                  <c:v>42619.791666666664</c:v>
                </c:pt>
                <c:pt idx="16147">
                  <c:v>42619.8125</c:v>
                </c:pt>
                <c:pt idx="16148">
                  <c:v>42619.833333333336</c:v>
                </c:pt>
                <c:pt idx="16149">
                  <c:v>42619.854166666664</c:v>
                </c:pt>
                <c:pt idx="16150">
                  <c:v>42619.875</c:v>
                </c:pt>
                <c:pt idx="16151">
                  <c:v>42619.895833333336</c:v>
                </c:pt>
                <c:pt idx="16152">
                  <c:v>42619.916666666664</c:v>
                </c:pt>
                <c:pt idx="16153">
                  <c:v>42619.9375</c:v>
                </c:pt>
                <c:pt idx="16154">
                  <c:v>42619.958333333336</c:v>
                </c:pt>
                <c:pt idx="16155">
                  <c:v>42619.979166666664</c:v>
                </c:pt>
                <c:pt idx="16156">
                  <c:v>42620</c:v>
                </c:pt>
                <c:pt idx="16157">
                  <c:v>42620.020833333336</c:v>
                </c:pt>
                <c:pt idx="16158">
                  <c:v>42620.041666666664</c:v>
                </c:pt>
                <c:pt idx="16159">
                  <c:v>42620.0625</c:v>
                </c:pt>
                <c:pt idx="16160">
                  <c:v>42620.083333333336</c:v>
                </c:pt>
                <c:pt idx="16161">
                  <c:v>42620.104166666664</c:v>
                </c:pt>
                <c:pt idx="16162">
                  <c:v>42620.125</c:v>
                </c:pt>
                <c:pt idx="16163">
                  <c:v>42620.145833333336</c:v>
                </c:pt>
                <c:pt idx="16164">
                  <c:v>42620.166666666664</c:v>
                </c:pt>
                <c:pt idx="16165">
                  <c:v>42620.1875</c:v>
                </c:pt>
                <c:pt idx="16166">
                  <c:v>42620.208333333336</c:v>
                </c:pt>
                <c:pt idx="16167">
                  <c:v>42620.229166666664</c:v>
                </c:pt>
                <c:pt idx="16168">
                  <c:v>42620.25</c:v>
                </c:pt>
                <c:pt idx="16169">
                  <c:v>42620.270833333336</c:v>
                </c:pt>
                <c:pt idx="16170">
                  <c:v>42620.291666666664</c:v>
                </c:pt>
                <c:pt idx="16171">
                  <c:v>42620.3125</c:v>
                </c:pt>
                <c:pt idx="16172">
                  <c:v>42620.333333333336</c:v>
                </c:pt>
                <c:pt idx="16173">
                  <c:v>42620.354166666664</c:v>
                </c:pt>
                <c:pt idx="16174">
                  <c:v>42620.375</c:v>
                </c:pt>
                <c:pt idx="16175">
                  <c:v>42620.395833333336</c:v>
                </c:pt>
                <c:pt idx="16176">
                  <c:v>42620.416666666664</c:v>
                </c:pt>
                <c:pt idx="16177">
                  <c:v>42620.4375</c:v>
                </c:pt>
                <c:pt idx="16178">
                  <c:v>42620.458333333336</c:v>
                </c:pt>
                <c:pt idx="16179">
                  <c:v>42620.479166666664</c:v>
                </c:pt>
                <c:pt idx="16180">
                  <c:v>42620.5</c:v>
                </c:pt>
                <c:pt idx="16181">
                  <c:v>42620.520833333336</c:v>
                </c:pt>
                <c:pt idx="16182">
                  <c:v>42620.541666666664</c:v>
                </c:pt>
                <c:pt idx="16183">
                  <c:v>42620.562500347223</c:v>
                </c:pt>
              </c:numCache>
            </c:numRef>
          </c:cat>
          <c:val>
            <c:numRef>
              <c:f>'Sites 1-4 Cl'!$L$3:$L$16186</c:f>
              <c:numCache>
                <c:formatCode>General</c:formatCode>
                <c:ptCount val="16184"/>
                <c:pt idx="8" formatCode="0.00">
                  <c:v>286.18786718947638</c:v>
                </c:pt>
                <c:pt idx="9" formatCode="0.00">
                  <c:v>287.76586624203821</c:v>
                </c:pt>
                <c:pt idx="10" formatCode="0.00">
                  <c:v>288.50193805309738</c:v>
                </c:pt>
                <c:pt idx="11" formatCode="0.00">
                  <c:v>289.07526415094344</c:v>
                </c:pt>
                <c:pt idx="12" formatCode="0.00">
                  <c:v>289.52948696088259</c:v>
                </c:pt>
                <c:pt idx="13" formatCode="0.00">
                  <c:v>290.45528356336268</c:v>
                </c:pt>
                <c:pt idx="14" formatCode="0.00">
                  <c:v>291.21147760442881</c:v>
                </c:pt>
                <c:pt idx="15" formatCode="0.00">
                  <c:v>291.99696869477407</c:v>
                </c:pt>
                <c:pt idx="16" formatCode="0.00">
                  <c:v>292.62629113924049</c:v>
                </c:pt>
                <c:pt idx="17" formatCode="0.00">
                  <c:v>293.14184175768355</c:v>
                </c:pt>
                <c:pt idx="18" formatCode="0.00">
                  <c:v>293.9175524100994</c:v>
                </c:pt>
                <c:pt idx="19" formatCode="0.00">
                  <c:v>294.86036100435564</c:v>
                </c:pt>
                <c:pt idx="20" formatCode="0.00">
                  <c:v>295.98467138810202</c:v>
                </c:pt>
                <c:pt idx="21" formatCode="0.00">
                  <c:v>297.59749792960662</c:v>
                </c:pt>
                <c:pt idx="22" formatCode="0.00">
                  <c:v>299.24974636174636</c:v>
                </c:pt>
                <c:pt idx="23" formatCode="0.00">
                  <c:v>301.08144850065196</c:v>
                </c:pt>
                <c:pt idx="24" formatCode="0.00">
                  <c:v>302.80973202614376</c:v>
                </c:pt>
                <c:pt idx="25" formatCode="0.00">
                  <c:v>304.31095597484278</c:v>
                </c:pt>
                <c:pt idx="26" formatCode="0.00">
                  <c:v>305.21915647151479</c:v>
                </c:pt>
                <c:pt idx="27" formatCode="0.00">
                  <c:v>306.409173066807</c:v>
                </c:pt>
                <c:pt idx="28" formatCode="0.00">
                  <c:v>307.19717588204315</c:v>
                </c:pt>
                <c:pt idx="29" formatCode="0.00">
                  <c:v>308.21804877405748</c:v>
                </c:pt>
                <c:pt idx="30" formatCode="0.00">
                  <c:v>309.10005121436114</c:v>
                </c:pt>
                <c:pt idx="31" formatCode="0.00">
                  <c:v>309.62238737787169</c:v>
                </c:pt>
                <c:pt idx="32" formatCode="0.00">
                  <c:v>309.94860105680323</c:v>
                </c:pt>
                <c:pt idx="33" formatCode="0.00">
                  <c:v>310.50764569011108</c:v>
                </c:pt>
                <c:pt idx="34" formatCode="0.00">
                  <c:v>310.9802619047619</c:v>
                </c:pt>
                <c:pt idx="35" formatCode="0.00">
                  <c:v>311.39524781572675</c:v>
                </c:pt>
                <c:pt idx="36" formatCode="0.00">
                  <c:v>311.72326490066223</c:v>
                </c:pt>
                <c:pt idx="37" formatCode="0.00">
                  <c:v>312.4102539135049</c:v>
                </c:pt>
                <c:pt idx="38" formatCode="0.00">
                  <c:v>312.50550265392781</c:v>
                </c:pt>
                <c:pt idx="39" formatCode="0.00">
                  <c:v>313.1067416954557</c:v>
                </c:pt>
                <c:pt idx="40" formatCode="0.00">
                  <c:v>313.4747584463953</c:v>
                </c:pt>
                <c:pt idx="41" formatCode="0.00">
                  <c:v>313.60851384451547</c:v>
                </c:pt>
                <c:pt idx="42" formatCode="0.00">
                  <c:v>314.12067590618341</c:v>
                </c:pt>
                <c:pt idx="43" formatCode="0.00">
                  <c:v>314.39456841824483</c:v>
                </c:pt>
                <c:pt idx="44" formatCode="0.00">
                  <c:v>314.58352308513474</c:v>
                </c:pt>
                <c:pt idx="45" formatCode="0.00">
                  <c:v>314.87342167066981</c:v>
                </c:pt>
                <c:pt idx="46" formatCode="0.00">
                  <c:v>315.36398719316969</c:v>
                </c:pt>
                <c:pt idx="47" formatCode="0.00">
                  <c:v>315.62564321875834</c:v>
                </c:pt>
                <c:pt idx="48" formatCode="0.00">
                  <c:v>316.19347061951612</c:v>
                </c:pt>
                <c:pt idx="49" formatCode="0.00">
                  <c:v>316.76889872746557</c:v>
                </c:pt>
                <c:pt idx="50" formatCode="0.00">
                  <c:v>317.20885314315899</c:v>
                </c:pt>
                <c:pt idx="51" formatCode="0.00">
                  <c:v>317.99282386961096</c:v>
                </c:pt>
                <c:pt idx="52" formatCode="0.00">
                  <c:v>318.54567119707269</c:v>
                </c:pt>
                <c:pt idx="53" formatCode="0.00">
                  <c:v>319.20304671684403</c:v>
                </c:pt>
                <c:pt idx="54" formatCode="0.00">
                  <c:v>319.7678274974254</c:v>
                </c:pt>
                <c:pt idx="55" formatCode="0.00">
                  <c:v>320.4242203216748</c:v>
                </c:pt>
                <c:pt idx="56" formatCode="0.00">
                  <c:v>321.53343786383192</c:v>
                </c:pt>
                <c:pt idx="57" formatCode="0.00">
                  <c:v>322.43682028112454</c:v>
                </c:pt>
                <c:pt idx="58" formatCode="0.00">
                  <c:v>323.31292520568434</c:v>
                </c:pt>
                <c:pt idx="59" formatCode="0.00">
                  <c:v>323.95277469670708</c:v>
                </c:pt>
                <c:pt idx="60" formatCode="0.00">
                  <c:v>324.83426110562687</c:v>
                </c:pt>
                <c:pt idx="61" formatCode="0.00">
                  <c:v>325.5534638539354</c:v>
                </c:pt>
                <c:pt idx="62" formatCode="0.00">
                  <c:v>326.35986187299233</c:v>
                </c:pt>
                <c:pt idx="63" formatCode="0.00">
                  <c:v>326.57364356435642</c:v>
                </c:pt>
                <c:pt idx="64" formatCode="0.00">
                  <c:v>327.24127706057595</c:v>
                </c:pt>
                <c:pt idx="65" formatCode="0.00">
                  <c:v>327.63899601593624</c:v>
                </c:pt>
                <c:pt idx="66" formatCode="0.00">
                  <c:v>327.85786635023732</c:v>
                </c:pt>
                <c:pt idx="67" formatCode="0.00">
                  <c:v>328.57132915203209</c:v>
                </c:pt>
                <c:pt idx="68" formatCode="0.00">
                  <c:v>329.20663979848865</c:v>
                </c:pt>
                <c:pt idx="69" formatCode="0.00">
                  <c:v>329.89100252844497</c:v>
                </c:pt>
                <c:pt idx="70" formatCode="0.00">
                  <c:v>330.6254301675977</c:v>
                </c:pt>
                <c:pt idx="71" formatCode="0.00">
                  <c:v>331.55567515923565</c:v>
                </c:pt>
                <c:pt idx="72" formatCode="0.00">
                  <c:v>332.53336516853932</c:v>
                </c:pt>
                <c:pt idx="73" formatCode="0.00">
                  <c:v>333.70331473899694</c:v>
                </c:pt>
                <c:pt idx="74" formatCode="0.00">
                  <c:v>334.54868682726806</c:v>
                </c:pt>
                <c:pt idx="75" formatCode="0.00">
                  <c:v>335.58446522966381</c:v>
                </c:pt>
                <c:pt idx="76" formatCode="0.00">
                  <c:v>336.2454685332649</c:v>
                </c:pt>
                <c:pt idx="77" formatCode="0.00">
                  <c:v>336.71998302469132</c:v>
                </c:pt>
                <c:pt idx="78" formatCode="0.00">
                  <c:v>337.38368743563342</c:v>
                </c:pt>
                <c:pt idx="79" formatCode="0.00">
                  <c:v>337.6206487252125</c:v>
                </c:pt>
                <c:pt idx="80" formatCode="0.00">
                  <c:v>338.04876030927835</c:v>
                </c:pt>
                <c:pt idx="81" formatCode="0.00">
                  <c:v>338.38181124290873</c:v>
                </c:pt>
                <c:pt idx="82" formatCode="0.00">
                  <c:v>338.81106451612902</c:v>
                </c:pt>
                <c:pt idx="83" formatCode="0.00">
                  <c:v>339.10248863636366</c:v>
                </c:pt>
                <c:pt idx="84" formatCode="0.00">
                  <c:v>339.48701758014477</c:v>
                </c:pt>
                <c:pt idx="85" formatCode="0.00">
                  <c:v>339.97235801190789</c:v>
                </c:pt>
                <c:pt idx="86" formatCode="0.00">
                  <c:v>340.35868541072813</c:v>
                </c:pt>
                <c:pt idx="87" formatCode="0.00">
                  <c:v>340.51501141967299</c:v>
                </c:pt>
                <c:pt idx="88" formatCode="0.00">
                  <c:v>340.76534009360375</c:v>
                </c:pt>
                <c:pt idx="89" formatCode="0.00">
                  <c:v>340.92283072916666</c:v>
                </c:pt>
                <c:pt idx="90" formatCode="0.00">
                  <c:v>341.22426760563383</c:v>
                </c:pt>
                <c:pt idx="91" formatCode="0.00">
                  <c:v>341.42890493601459</c:v>
                </c:pt>
                <c:pt idx="92" formatCode="0.00">
                  <c:v>341.7743101464435</c:v>
                </c:pt>
                <c:pt idx="93" formatCode="0.00">
                  <c:v>342.39840031397176</c:v>
                </c:pt>
                <c:pt idx="94" formatCode="0.00">
                  <c:v>342.78446035069356</c:v>
                </c:pt>
                <c:pt idx="95" formatCode="0.00">
                  <c:v>342.88636387434553</c:v>
                </c:pt>
                <c:pt idx="96" formatCode="0.00">
                  <c:v>343.50416723370847</c:v>
                </c:pt>
                <c:pt idx="97" formatCode="0.00">
                  <c:v>343.68993615907902</c:v>
                </c:pt>
                <c:pt idx="98" formatCode="0.00">
                  <c:v>344.04890078328981</c:v>
                </c:pt>
                <c:pt idx="99" formatCode="0.00">
                  <c:v>344.2514144753971</c:v>
                </c:pt>
                <c:pt idx="100" formatCode="0.00">
                  <c:v>344.15128408501812</c:v>
                </c:pt>
                <c:pt idx="101" formatCode="0.00">
                  <c:v>344.71363242127006</c:v>
                </c:pt>
                <c:pt idx="102" formatCode="0.00">
                  <c:v>344.741813559322</c:v>
                </c:pt>
                <c:pt idx="103" formatCode="0.00">
                  <c:v>345.12661316662411</c:v>
                </c:pt>
                <c:pt idx="104" formatCode="0.00">
                  <c:v>345.59358793715148</c:v>
                </c:pt>
                <c:pt idx="105" formatCode="0.00">
                  <c:v>345.82601939058168</c:v>
                </c:pt>
                <c:pt idx="106" formatCode="0.00">
                  <c:v>346.1874186046511</c:v>
                </c:pt>
                <c:pt idx="107" formatCode="0.00">
                  <c:v>347.02506767852702</c:v>
                </c:pt>
                <c:pt idx="108" formatCode="0.00">
                  <c:v>347.36858583106266</c:v>
                </c:pt>
                <c:pt idx="109" formatCode="0.00">
                  <c:v>348.26634241148793</c:v>
                </c:pt>
                <c:pt idx="110" formatCode="0.00">
                  <c:v>348.50523602484475</c:v>
                </c:pt>
                <c:pt idx="111" formatCode="0.00">
                  <c:v>349.08913296812744</c:v>
                </c:pt>
                <c:pt idx="112" formatCode="0.00">
                  <c:v>349.55695604395612</c:v>
                </c:pt>
                <c:pt idx="113" formatCode="0.00">
                  <c:v>350.27014643931801</c:v>
                </c:pt>
                <c:pt idx="114" formatCode="0.00">
                  <c:v>350.51916507297437</c:v>
                </c:pt>
                <c:pt idx="115" formatCode="0.00">
                  <c:v>350.92170609047258</c:v>
                </c:pt>
                <c:pt idx="116" formatCode="0.00">
                  <c:v>351.09419766556715</c:v>
                </c:pt>
                <c:pt idx="117" formatCode="0.00">
                  <c:v>351.58705756495158</c:v>
                </c:pt>
                <c:pt idx="118" formatCode="0.00">
                  <c:v>352.34042513437419</c:v>
                </c:pt>
                <c:pt idx="119" formatCode="0.00">
                  <c:v>352.89924678663232</c:v>
                </c:pt>
                <c:pt idx="120" formatCode="0.00">
                  <c:v>353.60853317841475</c:v>
                </c:pt>
                <c:pt idx="121" formatCode="0.00">
                  <c:v>354.58614071002853</c:v>
                </c:pt>
                <c:pt idx="122" formatCode="0.00">
                  <c:v>355.4146372141372</c:v>
                </c:pt>
                <c:pt idx="123" formatCode="0.00">
                  <c:v>356.22328645833329</c:v>
                </c:pt>
                <c:pt idx="124" formatCode="0.00">
                  <c:v>356.99707726442182</c:v>
                </c:pt>
                <c:pt idx="125" formatCode="0.00">
                  <c:v>357.69186072641764</c:v>
                </c:pt>
                <c:pt idx="126" formatCode="0.00">
                  <c:v>358.45247919392824</c:v>
                </c:pt>
                <c:pt idx="127" formatCode="0.00">
                  <c:v>358.86602593659944</c:v>
                </c:pt>
                <c:pt idx="128" formatCode="0.00">
                  <c:v>359.48616977171349</c:v>
                </c:pt>
                <c:pt idx="129" formatCode="0.00">
                  <c:v>360.00143930635841</c:v>
                </c:pt>
                <c:pt idx="130" formatCode="0.00">
                  <c:v>360.3316892566325</c:v>
                </c:pt>
                <c:pt idx="131" formatCode="0.00">
                  <c:v>360.54190932982914</c:v>
                </c:pt>
                <c:pt idx="132" formatCode="0.00">
                  <c:v>360.64529495268141</c:v>
                </c:pt>
                <c:pt idx="133" formatCode="0.00">
                  <c:v>360.97554927726674</c:v>
                </c:pt>
                <c:pt idx="134" formatCode="0.00">
                  <c:v>361.07904889589912</c:v>
                </c:pt>
                <c:pt idx="135" formatCode="0.00">
                  <c:v>361.57553287743292</c:v>
                </c:pt>
                <c:pt idx="136" formatCode="0.00">
                  <c:v>361.59464739884396</c:v>
                </c:pt>
                <c:pt idx="137" formatCode="0.00">
                  <c:v>361.86164793909165</c:v>
                </c:pt>
                <c:pt idx="138" formatCode="0.00">
                  <c:v>362.22823222251378</c:v>
                </c:pt>
                <c:pt idx="139" formatCode="0.00">
                  <c:v>362.53495281782438</c:v>
                </c:pt>
                <c:pt idx="140" formatCode="0.00">
                  <c:v>362.8410308981409</c:v>
                </c:pt>
                <c:pt idx="141" formatCode="0.00">
                  <c:v>363.10254735740455</c:v>
                </c:pt>
                <c:pt idx="142" formatCode="0.00">
                  <c:v>363.17398929783349</c:v>
                </c:pt>
                <c:pt idx="143" formatCode="0.00">
                  <c:v>363.28519474095287</c:v>
                </c:pt>
                <c:pt idx="144" formatCode="0.00">
                  <c:v>363.40923865110244</c:v>
                </c:pt>
                <c:pt idx="145" formatCode="0.00">
                  <c:v>363.10947195657798</c:v>
                </c:pt>
                <c:pt idx="146" formatCode="0.00">
                  <c:v>363.14488014403292</c:v>
                </c:pt>
                <c:pt idx="147" formatCode="0.00">
                  <c:v>363.25453412006152</c:v>
                </c:pt>
                <c:pt idx="148" formatCode="0.00">
                  <c:v>363.42915463389653</c:v>
                </c:pt>
                <c:pt idx="149" formatCode="0.00">
                  <c:v>363.89329606942323</c:v>
                </c:pt>
                <c:pt idx="150" formatCode="0.00">
                  <c:v>364.52140336134454</c:v>
                </c:pt>
                <c:pt idx="151" formatCode="0.00">
                  <c:v>364.44883734481891</c:v>
                </c:pt>
                <c:pt idx="152" formatCode="0.00">
                  <c:v>364.59608138070047</c:v>
                </c:pt>
                <c:pt idx="153" formatCode="0.00">
                  <c:v>364.86140291750507</c:v>
                </c:pt>
                <c:pt idx="154" formatCode="0.00">
                  <c:v>364.23602383939783</c:v>
                </c:pt>
                <c:pt idx="155" formatCode="0.00">
                  <c:v>363.31813784461156</c:v>
                </c:pt>
                <c:pt idx="156" formatCode="0.00">
                  <c:v>361.1669424280351</c:v>
                </c:pt>
                <c:pt idx="157" formatCode="0.00">
                  <c:v>359.70518750000002</c:v>
                </c:pt>
                <c:pt idx="158" formatCode="0.00">
                  <c:v>354.38656536926146</c:v>
                </c:pt>
                <c:pt idx="159" formatCode="0.00">
                  <c:v>351.20109167912312</c:v>
                </c:pt>
                <c:pt idx="160" formatCode="0.00">
                  <c:v>353.09280049875304</c:v>
                </c:pt>
                <c:pt idx="161" formatCode="0.00">
                  <c:v>354.46135123657263</c:v>
                </c:pt>
                <c:pt idx="162" formatCode="0.00">
                  <c:v>354.72671371371371</c:v>
                </c:pt>
                <c:pt idx="163" formatCode="0.00">
                  <c:v>353.37181542699727</c:v>
                </c:pt>
                <c:pt idx="164" formatCode="0.00">
                  <c:v>351.71547933884295</c:v>
                </c:pt>
                <c:pt idx="165" formatCode="0.00">
                  <c:v>354.48574436090223</c:v>
                </c:pt>
                <c:pt idx="166" formatCode="0.00">
                  <c:v>360.46330120481935</c:v>
                </c:pt>
                <c:pt idx="167" formatCode="0.00">
                  <c:v>366.42097083228566</c:v>
                </c:pt>
                <c:pt idx="168" formatCode="0.00">
                  <c:v>370.81442245720041</c:v>
                </c:pt>
                <c:pt idx="169" formatCode="0.00">
                  <c:v>373.28100554016618</c:v>
                </c:pt>
                <c:pt idx="170" formatCode="0.00">
                  <c:v>374.1853985890653</c:v>
                </c:pt>
                <c:pt idx="171" formatCode="0.00">
                  <c:v>374.35452798789709</c:v>
                </c:pt>
                <c:pt idx="172" formatCode="0.00">
                  <c:v>374.28036111111106</c:v>
                </c:pt>
                <c:pt idx="173" formatCode="0.00">
                  <c:v>374.40300759878426</c:v>
                </c:pt>
                <c:pt idx="174" formatCode="0.00">
                  <c:v>374.46621229050277</c:v>
                </c:pt>
                <c:pt idx="175" formatCode="0.00">
                  <c:v>374.67144354018313</c:v>
                </c:pt>
                <c:pt idx="176" formatCode="0.00">
                  <c:v>374.8723192248853</c:v>
                </c:pt>
                <c:pt idx="177" formatCode="0.00">
                  <c:v>374.4753497826643</c:v>
                </c:pt>
                <c:pt idx="178" formatCode="0.00">
                  <c:v>373.68987772366063</c:v>
                </c:pt>
                <c:pt idx="179" formatCode="0.00">
                  <c:v>372.29063496143959</c:v>
                </c:pt>
                <c:pt idx="180" formatCode="0.00">
                  <c:v>369.99830170190825</c:v>
                </c:pt>
                <c:pt idx="181" formatCode="0.00">
                  <c:v>366.99006718346249</c:v>
                </c:pt>
                <c:pt idx="182" formatCode="0.00">
                  <c:v>362.60305689164733</c:v>
                </c:pt>
                <c:pt idx="183" formatCode="0.00">
                  <c:v>358.43428789841926</c:v>
                </c:pt>
                <c:pt idx="184" formatCode="0.00">
                  <c:v>354.9658693845754</c:v>
                </c:pt>
                <c:pt idx="185" formatCode="0.00">
                  <c:v>352.12721517671514</c:v>
                </c:pt>
                <c:pt idx="186" formatCode="0.00">
                  <c:v>349.77275800156133</c:v>
                </c:pt>
                <c:pt idx="187" formatCode="0.00">
                  <c:v>348.03691814389987</c:v>
                </c:pt>
                <c:pt idx="188" formatCode="0.00">
                  <c:v>345.75928228541613</c:v>
                </c:pt>
                <c:pt idx="189" formatCode="0.00">
                  <c:v>344.15890956612651</c:v>
                </c:pt>
                <c:pt idx="190" formatCode="0.00">
                  <c:v>342.25449659863949</c:v>
                </c:pt>
                <c:pt idx="191" formatCode="0.00">
                  <c:v>340.39094348508638</c:v>
                </c:pt>
                <c:pt idx="192" formatCode="0.00">
                  <c:v>338.4338115183246</c:v>
                </c:pt>
                <c:pt idx="193" formatCode="0.00">
                  <c:v>336.42530366492144</c:v>
                </c:pt>
                <c:pt idx="194" formatCode="0.00">
                  <c:v>335.0844939822083</c:v>
                </c:pt>
                <c:pt idx="195" formatCode="0.00">
                  <c:v>333.40739374185142</c:v>
                </c:pt>
                <c:pt idx="196" formatCode="0.00">
                  <c:v>332.02600390117027</c:v>
                </c:pt>
                <c:pt idx="197" formatCode="0.00">
                  <c:v>330.7026864472661</c:v>
                </c:pt>
                <c:pt idx="198" formatCode="0.00">
                  <c:v>329.2919106866288</c:v>
                </c:pt>
                <c:pt idx="199" formatCode="0.00">
                  <c:v>327.79931105398458</c:v>
                </c:pt>
                <c:pt idx="200" formatCode="0.00">
                  <c:v>326.00917053867755</c:v>
                </c:pt>
                <c:pt idx="201" formatCode="0.00">
                  <c:v>324.26655962369693</c:v>
                </c:pt>
                <c:pt idx="202" formatCode="0.00">
                  <c:v>322.47943109540637</c:v>
                </c:pt>
                <c:pt idx="203" formatCode="0.00">
                  <c:v>320.73127889447233</c:v>
                </c:pt>
                <c:pt idx="204" formatCode="0.00">
                  <c:v>319.43185964912277</c:v>
                </c:pt>
                <c:pt idx="205" formatCode="0.00">
                  <c:v>318.61168421052628</c:v>
                </c:pt>
                <c:pt idx="206" formatCode="0.00">
                  <c:v>317.93793112947657</c:v>
                </c:pt>
                <c:pt idx="207" formatCode="0.00">
                  <c:v>317.94324861878454</c:v>
                </c:pt>
                <c:pt idx="208" formatCode="0.00">
                  <c:v>318.50607479224374</c:v>
                </c:pt>
                <c:pt idx="209" formatCode="0.00">
                  <c:v>319.06855555555558</c:v>
                </c:pt>
                <c:pt idx="210" formatCode="0.00">
                  <c:v>320.03087978696425</c:v>
                </c:pt>
                <c:pt idx="211" formatCode="0.00">
                  <c:v>321.34124427480913</c:v>
                </c:pt>
                <c:pt idx="212" formatCode="0.00">
                  <c:v>323.3922177914111</c:v>
                </c:pt>
                <c:pt idx="213" formatCode="0.00">
                  <c:v>325.60627687965098</c:v>
                </c:pt>
                <c:pt idx="214" formatCode="0.00">
                  <c:v>327.74334793814427</c:v>
                </c:pt>
                <c:pt idx="215" formatCode="0.00">
                  <c:v>329.94771790890269</c:v>
                </c:pt>
                <c:pt idx="216" formatCode="0.00">
                  <c:v>332.07561366588726</c:v>
                </c:pt>
                <c:pt idx="217" formatCode="0.00">
                  <c:v>333.40739374185142</c:v>
                </c:pt>
                <c:pt idx="218" formatCode="0.00">
                  <c:v>334.65278283621143</c:v>
                </c:pt>
                <c:pt idx="219" formatCode="0.00">
                  <c:v>335.52841994750656</c:v>
                </c:pt>
                <c:pt idx="220" formatCode="0.00">
                  <c:v>336.06863602844351</c:v>
                </c:pt>
                <c:pt idx="221" formatCode="0.00">
                  <c:v>336.17473752310542</c:v>
                </c:pt>
                <c:pt idx="222" formatCode="0.00">
                  <c:v>336.1855733932822</c:v>
                </c:pt>
                <c:pt idx="223" formatCode="0.00">
                  <c:v>335.60504605611436</c:v>
                </c:pt>
                <c:pt idx="224" formatCode="0.00">
                  <c:v>335.75862218094983</c:v>
                </c:pt>
                <c:pt idx="225" formatCode="0.00">
                  <c:v>335.18320711630378</c:v>
                </c:pt>
                <c:pt idx="226" formatCode="0.00">
                  <c:v>334.99326315789477</c:v>
                </c:pt>
                <c:pt idx="227" formatCode="0.00">
                  <c:v>335.04436654235491</c:v>
                </c:pt>
                <c:pt idx="228" formatCode="0.00">
                  <c:v>334.51479904051178</c:v>
                </c:pt>
                <c:pt idx="229" formatCode="0.00">
                  <c:v>334.42139338137173</c:v>
                </c:pt>
                <c:pt idx="230" formatCode="0.00">
                  <c:v>333.88679743452701</c:v>
                </c:pt>
                <c:pt idx="231" formatCode="0.00">
                  <c:v>333.35445036125242</c:v>
                </c:pt>
                <c:pt idx="232" formatCode="0.00">
                  <c:v>332.52592872454449</c:v>
                </c:pt>
                <c:pt idx="233" formatCode="0.00">
                  <c:v>331.74127253218882</c:v>
                </c:pt>
                <c:pt idx="234" formatCode="0.00">
                  <c:v>331.00494630872481</c:v>
                </c:pt>
                <c:pt idx="235" formatCode="0.00">
                  <c:v>330.31844354838711</c:v>
                </c:pt>
                <c:pt idx="236" formatCode="0.00">
                  <c:v>329.24412573885013</c:v>
                </c:pt>
                <c:pt idx="237" formatCode="0.00">
                  <c:v>328.36647371244635</c:v>
                </c:pt>
                <c:pt idx="238" formatCode="0.00">
                  <c:v>327.68837513397648</c:v>
                </c:pt>
                <c:pt idx="239" formatCode="0.00">
                  <c:v>326.86282615672638</c:v>
                </c:pt>
                <c:pt idx="240" formatCode="0.00">
                  <c:v>326.1460709711846</c:v>
                </c:pt>
                <c:pt idx="241" formatCode="0.00">
                  <c:v>325.76059935982931</c:v>
                </c:pt>
                <c:pt idx="242" formatCode="0.00">
                  <c:v>325.09586778398506</c:v>
                </c:pt>
                <c:pt idx="243" formatCode="0.00">
                  <c:v>324.44221527041361</c:v>
                </c:pt>
                <c:pt idx="244" formatCode="0.00">
                  <c:v>323.8564862869199</c:v>
                </c:pt>
                <c:pt idx="245" formatCode="0.00">
                  <c:v>323.23442108023067</c:v>
                </c:pt>
                <c:pt idx="246" formatCode="0.00">
                  <c:v>322.90769914040112</c:v>
                </c:pt>
                <c:pt idx="247" formatCode="0.00">
                  <c:v>322.30052587991719</c:v>
                </c:pt>
                <c:pt idx="248" formatCode="0.00">
                  <c:v>322.04899845995891</c:v>
                </c:pt>
                <c:pt idx="249" formatCode="0.00">
                  <c:v>321.64628658847528</c:v>
                </c:pt>
                <c:pt idx="250" formatCode="0.00">
                  <c:v>321.39423259934193</c:v>
                </c:pt>
                <c:pt idx="251" formatCode="0.00">
                  <c:v>321.29256379223398</c:v>
                </c:pt>
                <c:pt idx="252" formatCode="0.00">
                  <c:v>321.06320080321285</c:v>
                </c:pt>
                <c:pt idx="253" formatCode="0.00">
                  <c:v>320.81327548209367</c:v>
                </c:pt>
                <c:pt idx="254" formatCode="0.00">
                  <c:v>321.12481408168378</c:v>
                </c:pt>
                <c:pt idx="255" formatCode="0.00">
                  <c:v>321.30567986964149</c:v>
                </c:pt>
                <c:pt idx="256" formatCode="0.00">
                  <c:v>321.96808793969848</c:v>
                </c:pt>
                <c:pt idx="257" formatCode="0.00">
                  <c:v>322.44939798488667</c:v>
                </c:pt>
                <c:pt idx="258" formatCode="0.00">
                  <c:v>322.93661111111112</c:v>
                </c:pt>
                <c:pt idx="259" formatCode="0.00">
                  <c:v>324.29282522796353</c:v>
                </c:pt>
                <c:pt idx="260" formatCode="0.00">
                  <c:v>325.38180244088483</c:v>
                </c:pt>
                <c:pt idx="261" formatCode="0.00">
                  <c:v>326.38972106068331</c:v>
                </c:pt>
                <c:pt idx="262" formatCode="0.00">
                  <c:v>327.95772876151489</c:v>
                </c:pt>
                <c:pt idx="263" formatCode="0.00">
                  <c:v>329.07222741273102</c:v>
                </c:pt>
                <c:pt idx="264" formatCode="0.00">
                  <c:v>330.42518130311618</c:v>
                </c:pt>
                <c:pt idx="265" formatCode="0.00">
                  <c:v>331.83676097057304</c:v>
                </c:pt>
                <c:pt idx="266" formatCode="0.00">
                  <c:v>333.0649539337474</c:v>
                </c:pt>
                <c:pt idx="267" formatCode="0.00">
                  <c:v>333.91897459823747</c:v>
                </c:pt>
                <c:pt idx="268" formatCode="0.00">
                  <c:v>335.10942857142857</c:v>
                </c:pt>
                <c:pt idx="269" formatCode="0.00">
                  <c:v>336.11283090530702</c:v>
                </c:pt>
                <c:pt idx="270" formatCode="0.00">
                  <c:v>336.87976217765043</c:v>
                </c:pt>
                <c:pt idx="271" formatCode="0.00">
                  <c:v>337.88881528828597</c:v>
                </c:pt>
                <c:pt idx="272" formatCode="0.00">
                  <c:v>339.23914379084965</c:v>
                </c:pt>
                <c:pt idx="273" formatCode="0.00">
                  <c:v>340.01398167539264</c:v>
                </c:pt>
                <c:pt idx="274" formatCode="0.00">
                  <c:v>341.18290291262139</c:v>
                </c:pt>
                <c:pt idx="275" formatCode="0.00">
                  <c:v>341.81863583815033</c:v>
                </c:pt>
                <c:pt idx="276" formatCode="0.00">
                  <c:v>342.41365789473684</c:v>
                </c:pt>
                <c:pt idx="277" formatCode="0.00">
                  <c:v>343.25100421829688</c:v>
                </c:pt>
                <c:pt idx="278" formatCode="0.00">
                  <c:v>343.36871843634447</c:v>
                </c:pt>
                <c:pt idx="279" formatCode="0.00">
                  <c:v>344.16513075701425</c:v>
                </c:pt>
                <c:pt idx="280" formatCode="0.00">
                  <c:v>344.47667974549319</c:v>
                </c:pt>
                <c:pt idx="281" formatCode="0.00">
                  <c:v>344.84004569606805</c:v>
                </c:pt>
                <c:pt idx="282" formatCode="0.00">
                  <c:v>345.34593429103484</c:v>
                </c:pt>
                <c:pt idx="283" formatCode="0.00">
                  <c:v>345.84950772509325</c:v>
                </c:pt>
                <c:pt idx="284" formatCode="0.00">
                  <c:v>346.49474307036246</c:v>
                </c:pt>
                <c:pt idx="285" formatCode="0.00">
                  <c:v>346.97622941646688</c:v>
                </c:pt>
                <c:pt idx="286" formatCode="0.00">
                  <c:v>347.69430990415333</c:v>
                </c:pt>
                <c:pt idx="287" formatCode="0.00">
                  <c:v>348.50103509704866</c:v>
                </c:pt>
                <c:pt idx="288" formatCode="0.00">
                  <c:v>349.09918630573247</c:v>
                </c:pt>
                <c:pt idx="289" formatCode="0.00">
                  <c:v>349.93310855176065</c:v>
                </c:pt>
                <c:pt idx="290" formatCode="0.00">
                  <c:v>350.55695459345293</c:v>
                </c:pt>
                <c:pt idx="291" formatCode="0.00">
                  <c:v>350.96535278654051</c:v>
                </c:pt>
                <c:pt idx="292" formatCode="0.00">
                  <c:v>351.28881699346402</c:v>
                </c:pt>
                <c:pt idx="293" formatCode="0.00">
                  <c:v>352.12721517671514</c:v>
                </c:pt>
                <c:pt idx="294" formatCode="0.00">
                  <c:v>352.89848928479222</c:v>
                </c:pt>
                <c:pt idx="295" formatCode="0.00">
                  <c:v>353.21820379389897</c:v>
                </c:pt>
                <c:pt idx="296" formatCode="0.00">
                  <c:v>353.8929923683541</c:v>
                </c:pt>
                <c:pt idx="297" formatCode="0.00">
                  <c:v>354.54541675075683</c:v>
                </c:pt>
                <c:pt idx="298" formatCode="0.00">
                  <c:v>355.33729894842264</c:v>
                </c:pt>
                <c:pt idx="299" formatCode="0.00">
                  <c:v>356.19401517790493</c:v>
                </c:pt>
                <c:pt idx="300" formatCode="0.00">
                  <c:v>357.45155093966378</c:v>
                </c:pt>
                <c:pt idx="301" formatCode="0.00">
                  <c:v>358.65551415907407</c:v>
                </c:pt>
                <c:pt idx="302" formatCode="0.00">
                  <c:v>359.85189025590557</c:v>
                </c:pt>
                <c:pt idx="303" formatCode="0.00">
                  <c:v>361.01977506775069</c:v>
                </c:pt>
                <c:pt idx="304" formatCode="0.00">
                  <c:v>362.07909479140949</c:v>
                </c:pt>
                <c:pt idx="305" formatCode="0.00">
                  <c:v>363.15749257425739</c:v>
                </c:pt>
                <c:pt idx="306" formatCode="0.00">
                  <c:v>364.23318633540379</c:v>
                </c:pt>
                <c:pt idx="307" formatCode="0.00">
                  <c:v>365.07713612565442</c:v>
                </c:pt>
                <c:pt idx="308" formatCode="0.00">
                  <c:v>365.75492942942947</c:v>
                </c:pt>
                <c:pt idx="309" formatCode="0.00">
                  <c:v>366.15806405425764</c:v>
                </c:pt>
                <c:pt idx="310" formatCode="0.00">
                  <c:v>366.56424810892588</c:v>
                </c:pt>
                <c:pt idx="311" formatCode="0.00">
                  <c:v>366.87237500000003</c:v>
                </c:pt>
                <c:pt idx="312" formatCode="0.00">
                  <c:v>367.32235754189946</c:v>
                </c:pt>
                <c:pt idx="313" formatCode="0.00">
                  <c:v>367.0841558044807</c:v>
                </c:pt>
                <c:pt idx="314" formatCode="0.00">
                  <c:v>367.26587136294029</c:v>
                </c:pt>
                <c:pt idx="315" formatCode="0.00">
                  <c:v>367.14506341089231</c:v>
                </c:pt>
                <c:pt idx="316" formatCode="0.00">
                  <c:v>367.29854047131153</c:v>
                </c:pt>
                <c:pt idx="317" formatCode="0.00">
                  <c:v>367.45609725429819</c:v>
                </c:pt>
                <c:pt idx="318" formatCode="0.00">
                  <c:v>367.54980626927033</c:v>
                </c:pt>
                <c:pt idx="319" formatCode="0.00">
                  <c:v>367.56319305019309</c:v>
                </c:pt>
                <c:pt idx="320" formatCode="0.00">
                  <c:v>367.59272694487379</c:v>
                </c:pt>
                <c:pt idx="321" formatCode="0.00">
                  <c:v>368.03558064516136</c:v>
                </c:pt>
                <c:pt idx="322" formatCode="0.00">
                  <c:v>368.23418118376838</c:v>
                </c:pt>
                <c:pt idx="323" formatCode="0.00">
                  <c:v>368.49519373219368</c:v>
                </c:pt>
                <c:pt idx="324" formatCode="0.00">
                  <c:v>368.52563608087087</c:v>
                </c:pt>
                <c:pt idx="325" formatCode="0.00">
                  <c:v>368.76442745912277</c:v>
                </c:pt>
                <c:pt idx="326" formatCode="0.00">
                  <c:v>368.86090800415803</c:v>
                </c:pt>
                <c:pt idx="327" formatCode="0.00">
                  <c:v>369.17424837451239</c:v>
                </c:pt>
                <c:pt idx="328" formatCode="0.00">
                  <c:v>369.38699167317202</c:v>
                </c:pt>
                <c:pt idx="329" formatCode="0.00">
                  <c:v>369.44960505076801</c:v>
                </c:pt>
                <c:pt idx="330" formatCode="0.00">
                  <c:v>369.55434114583329</c:v>
                </c:pt>
                <c:pt idx="331" formatCode="0.00">
                  <c:v>369.70115104166666</c:v>
                </c:pt>
                <c:pt idx="332" formatCode="0.00">
                  <c:v>369.53010902940412</c:v>
                </c:pt>
                <c:pt idx="333" formatCode="0.00">
                  <c:v>369.7464200260078</c:v>
                </c:pt>
                <c:pt idx="334" formatCode="0.00">
                  <c:v>370.0707873114925</c:v>
                </c:pt>
                <c:pt idx="335" formatCode="0.00">
                  <c:v>370.04261808261884</c:v>
                </c:pt>
                <c:pt idx="336" formatCode="0.00">
                  <c:v>370.12551621271081</c:v>
                </c:pt>
                <c:pt idx="337" formatCode="0.00">
                  <c:v>370.56307774034718</c:v>
                </c:pt>
                <c:pt idx="338" formatCode="0.00">
                  <c:v>370.50265071151352</c:v>
                </c:pt>
                <c:pt idx="339" formatCode="0.00">
                  <c:v>370.52177872450306</c:v>
                </c:pt>
                <c:pt idx="340" formatCode="0.00">
                  <c:v>370.4113029056312</c:v>
                </c:pt>
                <c:pt idx="341" formatCode="0.00">
                  <c:v>370.4049697745902</c:v>
                </c:pt>
                <c:pt idx="342" formatCode="0.00">
                  <c:v>370.46762088332912</c:v>
                </c:pt>
                <c:pt idx="343" formatCode="0.00">
                  <c:v>370.32124008138356</c:v>
                </c:pt>
                <c:pt idx="344" formatCode="0.00">
                  <c:v>369.90726727410788</c:v>
                </c:pt>
                <c:pt idx="345" formatCode="0.00">
                  <c:v>370.34395478656228</c:v>
                </c:pt>
                <c:pt idx="346" formatCode="0.00">
                  <c:v>370.46703022670022</c:v>
                </c:pt>
                <c:pt idx="347" formatCode="0.00">
                  <c:v>370.4606160602259</c:v>
                </c:pt>
                <c:pt idx="348" formatCode="0.00">
                  <c:v>370.82463954943682</c:v>
                </c:pt>
                <c:pt idx="349" formatCode="0.00">
                  <c:v>370.80799500748878</c:v>
                </c:pt>
                <c:pt idx="350" formatCode="0.00">
                  <c:v>370.83473967147842</c:v>
                </c:pt>
                <c:pt idx="351" formatCode="0.00">
                  <c:v>371.17780099502488</c:v>
                </c:pt>
                <c:pt idx="352" formatCode="0.00">
                  <c:v>371.33139622641511</c:v>
                </c:pt>
                <c:pt idx="353" formatCode="0.00">
                  <c:v>371.40040694789081</c:v>
                </c:pt>
                <c:pt idx="354" formatCode="0.00">
                  <c:v>371.54504015865149</c:v>
                </c:pt>
                <c:pt idx="355" formatCode="0.00">
                  <c:v>371.78506793949919</c:v>
                </c:pt>
                <c:pt idx="356" formatCode="0.00">
                  <c:v>372.15821329365082</c:v>
                </c:pt>
                <c:pt idx="357" formatCode="0.00">
                  <c:v>372.56370754716983</c:v>
                </c:pt>
                <c:pt idx="358" formatCode="0.00">
                  <c:v>372.79742704449421</c:v>
                </c:pt>
                <c:pt idx="359" formatCode="0.00">
                  <c:v>373.37075647410359</c:v>
                </c:pt>
                <c:pt idx="360" formatCode="0.00">
                  <c:v>373.67170541282115</c:v>
                </c:pt>
                <c:pt idx="361" formatCode="0.00">
                  <c:v>373.59731176617544</c:v>
                </c:pt>
                <c:pt idx="362" formatCode="0.00">
                  <c:v>374.00142302878601</c:v>
                </c:pt>
                <c:pt idx="363" formatCode="0.00">
                  <c:v>374.51456641604005</c:v>
                </c:pt>
                <c:pt idx="364" formatCode="0.00">
                  <c:v>374.78871500250875</c:v>
                </c:pt>
                <c:pt idx="365" formatCode="0.00">
                  <c:v>375.02769480030139</c:v>
                </c:pt>
                <c:pt idx="366" formatCode="0.00">
                  <c:v>375.36991823899376</c:v>
                </c:pt>
                <c:pt idx="367" formatCode="0.00">
                  <c:v>375.64596398891968</c:v>
                </c:pt>
                <c:pt idx="368" formatCode="0.00">
                  <c:v>375.95434712411708</c:v>
                </c:pt>
                <c:pt idx="369" formatCode="0.00">
                  <c:v>376.23174999999998</c:v>
                </c:pt>
                <c:pt idx="370" formatCode="0.00">
                  <c:v>376.33506068268014</c:v>
                </c:pt>
                <c:pt idx="371" formatCode="0.00">
                  <c:v>376.78174366767985</c:v>
                </c:pt>
                <c:pt idx="372" formatCode="0.00">
                  <c:v>376.8860661932539</c:v>
                </c:pt>
                <c:pt idx="373" formatCode="0.00">
                  <c:v>377.20145177664978</c:v>
                </c:pt>
                <c:pt idx="374" formatCode="0.00">
                  <c:v>377.48181351626022</c:v>
                </c:pt>
                <c:pt idx="375" formatCode="0.00">
                  <c:v>377.72376062070725</c:v>
                </c:pt>
                <c:pt idx="376" formatCode="0.00">
                  <c:v>378.28390237063473</c:v>
                </c:pt>
                <c:pt idx="377" formatCode="0.00">
                  <c:v>378.64083728640657</c:v>
                </c:pt>
                <c:pt idx="378" formatCode="0.00">
                  <c:v>378.91965729619221</c:v>
                </c:pt>
                <c:pt idx="379" formatCode="0.00">
                  <c:v>379.27381392372672</c:v>
                </c:pt>
                <c:pt idx="380" formatCode="0.00">
                  <c:v>379.5586699974379</c:v>
                </c:pt>
                <c:pt idx="381" formatCode="0.00">
                  <c:v>379.91456370161495</c:v>
                </c:pt>
                <c:pt idx="382" formatCode="0.00">
                  <c:v>379.66433264992315</c:v>
                </c:pt>
                <c:pt idx="383" formatCode="0.00">
                  <c:v>379.77357421174059</c:v>
                </c:pt>
                <c:pt idx="384" formatCode="0.00">
                  <c:v>380.09071655561252</c:v>
                </c:pt>
                <c:pt idx="385" formatCode="0.00">
                  <c:v>380.15746721311478</c:v>
                </c:pt>
                <c:pt idx="386" formatCode="0.00">
                  <c:v>380.33283883346127</c:v>
                </c:pt>
                <c:pt idx="387" formatCode="0.00">
                  <c:v>380.18731777607746</c:v>
                </c:pt>
                <c:pt idx="388" formatCode="0.00">
                  <c:v>380.28700914634146</c:v>
                </c:pt>
                <c:pt idx="389" formatCode="0.00">
                  <c:v>380.24325816249052</c:v>
                </c:pt>
                <c:pt idx="390" formatCode="0.00">
                  <c:v>380.10336372821416</c:v>
                </c:pt>
                <c:pt idx="391" formatCode="0.00">
                  <c:v>379.98778621730384</c:v>
                </c:pt>
                <c:pt idx="392" formatCode="0.00">
                  <c:v>380.1946298342541</c:v>
                </c:pt>
                <c:pt idx="393" formatCode="0.00">
                  <c:v>380.08652941176473</c:v>
                </c:pt>
                <c:pt idx="394" formatCode="0.00">
                  <c:v>380.42560923845195</c:v>
                </c:pt>
                <c:pt idx="395" formatCode="0.00">
                  <c:v>380.76200472754419</c:v>
                </c:pt>
                <c:pt idx="396" formatCode="0.00">
                  <c:v>381.34008540218474</c:v>
                </c:pt>
                <c:pt idx="397" formatCode="0.00">
                  <c:v>382.41446802687238</c:v>
                </c:pt>
                <c:pt idx="398" formatCode="0.00">
                  <c:v>383.53844687189678</c:v>
                </c:pt>
                <c:pt idx="399" formatCode="0.00">
                  <c:v>384.47279368630376</c:v>
                </c:pt>
                <c:pt idx="400" formatCode="0.00">
                  <c:v>385.79866997518616</c:v>
                </c:pt>
                <c:pt idx="401" formatCode="0.00">
                  <c:v>386.72843807396379</c:v>
                </c:pt>
                <c:pt idx="402" formatCode="0.00">
                  <c:v>388.00340617991526</c:v>
                </c:pt>
                <c:pt idx="403" formatCode="0.00">
                  <c:v>389.34936477671852</c:v>
                </c:pt>
                <c:pt idx="404" formatCode="0.00">
                  <c:v>390.21161286254727</c:v>
                </c:pt>
                <c:pt idx="405" formatCode="0.00">
                  <c:v>390.89328882695713</c:v>
                </c:pt>
                <c:pt idx="406" formatCode="0.00">
                  <c:v>391.21376238881834</c:v>
                </c:pt>
                <c:pt idx="407" formatCode="0.00">
                  <c:v>391.52918659189396</c:v>
                </c:pt>
                <c:pt idx="408" formatCode="0.00">
                  <c:v>392.23074399591212</c:v>
                </c:pt>
                <c:pt idx="409" formatCode="0.00">
                  <c:v>392.99917865369849</c:v>
                </c:pt>
                <c:pt idx="410" formatCode="0.00">
                  <c:v>393.94654268136372</c:v>
                </c:pt>
                <c:pt idx="411" formatCode="0.00">
                  <c:v>394.81143469335387</c:v>
                </c:pt>
                <c:pt idx="412" formatCode="0.00">
                  <c:v>396.39156408939124</c:v>
                </c:pt>
                <c:pt idx="413" formatCode="0.00">
                  <c:v>398.57469665809765</c:v>
                </c:pt>
                <c:pt idx="414" formatCode="0.00">
                  <c:v>400.19520993053771</c:v>
                </c:pt>
                <c:pt idx="415" formatCode="0.00">
                  <c:v>401.78849575070819</c:v>
                </c:pt>
                <c:pt idx="416" formatCode="0.00">
                  <c:v>403.12382474226803</c:v>
                </c:pt>
                <c:pt idx="417" formatCode="0.00">
                  <c:v>403.92300515729761</c:v>
                </c:pt>
                <c:pt idx="418" formatCode="0.00">
                  <c:v>404.80688229220448</c:v>
                </c:pt>
                <c:pt idx="419" formatCode="0.00">
                  <c:v>405.32407954545454</c:v>
                </c:pt>
                <c:pt idx="420" formatCode="0.00">
                  <c:v>405.95161462910312</c:v>
                </c:pt>
                <c:pt idx="421" formatCode="0.00">
                  <c:v>406.66873240165631</c:v>
                </c:pt>
                <c:pt idx="422" formatCode="0.00">
                  <c:v>407.5839284232365</c:v>
                </c:pt>
                <c:pt idx="423" formatCode="0.00">
                  <c:v>408.10607612366846</c:v>
                </c:pt>
                <c:pt idx="424" formatCode="0.00">
                  <c:v>408.56996614583329</c:v>
                </c:pt>
                <c:pt idx="425" formatCode="0.00">
                  <c:v>409.03603576089796</c:v>
                </c:pt>
                <c:pt idx="426" formatCode="0.00">
                  <c:v>408.9853457112971</c:v>
                </c:pt>
                <c:pt idx="427" formatCode="0.00">
                  <c:v>409.94311527377528</c:v>
                </c:pt>
                <c:pt idx="428" formatCode="0.00">
                  <c:v>410.8231390346275</c:v>
                </c:pt>
                <c:pt idx="429" formatCode="0.00">
                  <c:v>411.64062467191604</c:v>
                </c:pt>
                <c:pt idx="430" formatCode="0.00">
                  <c:v>413.09862992125983</c:v>
                </c:pt>
                <c:pt idx="431" formatCode="0.00">
                  <c:v>414.70099212598427</c:v>
                </c:pt>
                <c:pt idx="432" formatCode="0.00">
                  <c:v>416.17023270440257</c:v>
                </c:pt>
                <c:pt idx="433" formatCode="0.00">
                  <c:v>417.69415847280334</c:v>
                </c:pt>
                <c:pt idx="434" formatCode="0.00">
                  <c:v>419.16341710114699</c:v>
                </c:pt>
                <c:pt idx="435" formatCode="0.00">
                  <c:v>420.32425097326762</c:v>
                </c:pt>
                <c:pt idx="436" formatCode="0.00">
                  <c:v>421.18354263565897</c:v>
                </c:pt>
                <c:pt idx="437" formatCode="0.00">
                  <c:v>421.23220802262784</c:v>
                </c:pt>
                <c:pt idx="438" formatCode="0.00">
                  <c:v>420.35907517259017</c:v>
                </c:pt>
                <c:pt idx="439" formatCode="0.00">
                  <c:v>418.37361608961311</c:v>
                </c:pt>
                <c:pt idx="440" formatCode="0.00">
                  <c:v>414.64377118214105</c:v>
                </c:pt>
                <c:pt idx="441" formatCode="0.00">
                  <c:v>409.09053164556963</c:v>
                </c:pt>
                <c:pt idx="442" formatCode="0.00">
                  <c:v>401.53470336623639</c:v>
                </c:pt>
                <c:pt idx="443" formatCode="0.00">
                  <c:v>393.01084428100432</c:v>
                </c:pt>
                <c:pt idx="444" formatCode="0.00">
                  <c:v>382.67892413441956</c:v>
                </c:pt>
                <c:pt idx="445" formatCode="0.00">
                  <c:v>370.73351675620358</c:v>
                </c:pt>
                <c:pt idx="446" formatCode="0.00">
                  <c:v>358.47313374485589</c:v>
                </c:pt>
                <c:pt idx="447" formatCode="0.00">
                  <c:v>346.76513233393644</c:v>
                </c:pt>
                <c:pt idx="448" formatCode="0.00">
                  <c:v>335.06210366328918</c:v>
                </c:pt>
                <c:pt idx="449" formatCode="0.00">
                  <c:v>324.50458183241972</c:v>
                </c:pt>
                <c:pt idx="450" formatCode="0.00">
                  <c:v>314.82202413431276</c:v>
                </c:pt>
                <c:pt idx="451" formatCode="0.00">
                  <c:v>306.37291833508954</c:v>
                </c:pt>
                <c:pt idx="452" formatCode="0.00">
                  <c:v>299.04035923869947</c:v>
                </c:pt>
                <c:pt idx="453" formatCode="0.00">
                  <c:v>293.57495335276968</c:v>
                </c:pt>
                <c:pt idx="454" formatCode="0.00">
                  <c:v>288.75457154234141</c:v>
                </c:pt>
                <c:pt idx="455" formatCode="0.00">
                  <c:v>285.13946198830411</c:v>
                </c:pt>
                <c:pt idx="456" formatCode="0.00">
                  <c:v>282.38211099281341</c:v>
                </c:pt>
                <c:pt idx="457" formatCode="0.00">
                  <c:v>280.54903783639759</c:v>
                </c:pt>
                <c:pt idx="458" formatCode="0.00">
                  <c:v>279.16819081932209</c:v>
                </c:pt>
                <c:pt idx="459" formatCode="0.00">
                  <c:v>278.13352378407274</c:v>
                </c:pt>
                <c:pt idx="460" formatCode="0.00">
                  <c:v>277.2208764375502</c:v>
                </c:pt>
                <c:pt idx="461" formatCode="0.00">
                  <c:v>276.61590573111948</c:v>
                </c:pt>
                <c:pt idx="462" formatCode="0.00">
                  <c:v>275.93022520107235</c:v>
                </c:pt>
                <c:pt idx="463" formatCode="0.00">
                  <c:v>275.1781006711409</c:v>
                </c:pt>
                <c:pt idx="464" formatCode="0.00">
                  <c:v>274.55444277270288</c:v>
                </c:pt>
                <c:pt idx="465" formatCode="0.00">
                  <c:v>274.37962631154153</c:v>
                </c:pt>
                <c:pt idx="466" formatCode="0.00">
                  <c:v>274.33522670974685</c:v>
                </c:pt>
                <c:pt idx="467" formatCode="0.00">
                  <c:v>274.20804310344829</c:v>
                </c:pt>
                <c:pt idx="468" formatCode="0.00">
                  <c:v>274.30802561337288</c:v>
                </c:pt>
                <c:pt idx="469" formatCode="0.00">
                  <c:v>274.0151569156107</c:v>
                </c:pt>
                <c:pt idx="470" formatCode="0.00">
                  <c:v>273.82195844576358</c:v>
                </c:pt>
                <c:pt idx="471" formatCode="0.00">
                  <c:v>273.33881690521201</c:v>
                </c:pt>
                <c:pt idx="472" formatCode="0.00">
                  <c:v>273.0621083490949</c:v>
                </c:pt>
                <c:pt idx="473" formatCode="0.00">
                  <c:v>272.33021156444204</c:v>
                </c:pt>
                <c:pt idx="474" formatCode="0.00">
                  <c:v>271.97414864864868</c:v>
                </c:pt>
                <c:pt idx="475" formatCode="0.00">
                  <c:v>271.17926115166267</c:v>
                </c:pt>
                <c:pt idx="476" formatCode="0.00">
                  <c:v>270.15702541227364</c:v>
                </c:pt>
                <c:pt idx="477" formatCode="0.00">
                  <c:v>269.0494864864865</c:v>
                </c:pt>
                <c:pt idx="478" formatCode="0.00">
                  <c:v>267.80136800864631</c:v>
                </c:pt>
                <c:pt idx="479" formatCode="0.00">
                  <c:v>266.61791493383743</c:v>
                </c:pt>
                <c:pt idx="480" formatCode="0.00">
                  <c:v>265.41074871933137</c:v>
                </c:pt>
                <c:pt idx="481" formatCode="0.00">
                  <c:v>264.07117398330195</c:v>
                </c:pt>
                <c:pt idx="482" formatCode="0.00">
                  <c:v>262.73818159806297</c:v>
                </c:pt>
                <c:pt idx="483" formatCode="0.00">
                  <c:v>261.33927688172042</c:v>
                </c:pt>
                <c:pt idx="484" formatCode="0.00">
                  <c:v>259.8451486051502</c:v>
                </c:pt>
                <c:pt idx="485" formatCode="0.00">
                  <c:v>258.3279385355425</c:v>
                </c:pt>
                <c:pt idx="486" formatCode="0.00">
                  <c:v>257.17682752195896</c:v>
                </c:pt>
                <c:pt idx="487" formatCode="0.00">
                  <c:v>255.59059533898309</c:v>
                </c:pt>
                <c:pt idx="488" formatCode="0.00">
                  <c:v>254.48040273396427</c:v>
                </c:pt>
                <c:pt idx="489" formatCode="0.00">
                  <c:v>253.50350798638388</c:v>
                </c:pt>
                <c:pt idx="490" formatCode="0.00">
                  <c:v>252.33413025319769</c:v>
                </c:pt>
                <c:pt idx="491" formatCode="0.00">
                  <c:v>251.45949830773239</c:v>
                </c:pt>
                <c:pt idx="492" formatCode="0.00">
                  <c:v>250.59373525591062</c:v>
                </c:pt>
                <c:pt idx="493" formatCode="0.00">
                  <c:v>249.88601999480656</c:v>
                </c:pt>
                <c:pt idx="494" formatCode="0.00">
                  <c:v>249.18620176577517</c:v>
                </c:pt>
                <c:pt idx="495" formatCode="0.00">
                  <c:v>248.42691632016633</c:v>
                </c:pt>
                <c:pt idx="496" formatCode="0.00">
                  <c:v>247.80521962008854</c:v>
                </c:pt>
                <c:pt idx="497" formatCode="0.00">
                  <c:v>247.46492808754559</c:v>
                </c:pt>
                <c:pt idx="498" formatCode="0.00">
                  <c:v>247.13136948001048</c:v>
                </c:pt>
                <c:pt idx="499" formatCode="0.00">
                  <c:v>246.80309433962267</c:v>
                </c:pt>
                <c:pt idx="500" formatCode="0.00">
                  <c:v>246.54946656134811</c:v>
                </c:pt>
                <c:pt idx="501" formatCode="0.00">
                  <c:v>246.21907661822988</c:v>
                </c:pt>
                <c:pt idx="502" formatCode="0.00">
                  <c:v>246.17488959660298</c:v>
                </c:pt>
                <c:pt idx="503" formatCode="0.00">
                  <c:v>246.0576190729889</c:v>
                </c:pt>
                <c:pt idx="504" formatCode="0.00">
                  <c:v>245.86497808072713</c:v>
                </c:pt>
                <c:pt idx="505" formatCode="0.00">
                  <c:v>245.66179356568367</c:v>
                </c:pt>
                <c:pt idx="506" formatCode="0.00">
                  <c:v>245.61449313962871</c:v>
                </c:pt>
                <c:pt idx="507" formatCode="0.00">
                  <c:v>245.40924932541824</c:v>
                </c:pt>
                <c:pt idx="508" formatCode="0.00">
                  <c:v>245.20650473612997</c:v>
                </c:pt>
                <c:pt idx="509" formatCode="0.00">
                  <c:v>245.07643283582095</c:v>
                </c:pt>
                <c:pt idx="510" formatCode="0.00">
                  <c:v>245.01599238302506</c:v>
                </c:pt>
                <c:pt idx="511" formatCode="0.00">
                  <c:v>244.80526888464689</c:v>
                </c:pt>
                <c:pt idx="512" formatCode="0.00">
                  <c:v>244.67047063643818</c:v>
                </c:pt>
                <c:pt idx="513" formatCode="0.00">
                  <c:v>244.52523011751848</c:v>
                </c:pt>
                <c:pt idx="514" formatCode="0.00">
                  <c:v>244.4568286808977</c:v>
                </c:pt>
                <c:pt idx="515" formatCode="0.00">
                  <c:v>244.53896601808717</c:v>
                </c:pt>
                <c:pt idx="516" formatCode="0.00">
                  <c:v>244.68858299039786</c:v>
                </c:pt>
                <c:pt idx="517" formatCode="0.00">
                  <c:v>244.77262067069822</c:v>
                </c:pt>
                <c:pt idx="518" formatCode="0.00">
                  <c:v>245.14698018166811</c:v>
                </c:pt>
                <c:pt idx="519" formatCode="0.00">
                  <c:v>245.22349008810576</c:v>
                </c:pt>
                <c:pt idx="520" formatCode="0.00">
                  <c:v>245.3000421371523</c:v>
                </c:pt>
                <c:pt idx="521" formatCode="0.00">
                  <c:v>245.59920214816859</c:v>
                </c:pt>
                <c:pt idx="522" formatCode="0.00">
                  <c:v>245.97337761852262</c:v>
                </c:pt>
                <c:pt idx="523" formatCode="0.00">
                  <c:v>246.26899503858877</c:v>
                </c:pt>
                <c:pt idx="524" formatCode="0.00">
                  <c:v>246.71375757575763</c:v>
                </c:pt>
                <c:pt idx="525" formatCode="0.00">
                  <c:v>247.3846570168183</c:v>
                </c:pt>
                <c:pt idx="526" formatCode="0.00">
                  <c:v>247.99311599005804</c:v>
                </c:pt>
                <c:pt idx="527" formatCode="0.00">
                  <c:v>248.66320718232046</c:v>
                </c:pt>
                <c:pt idx="528" formatCode="0.00">
                  <c:v>249.62974951670813</c:v>
                </c:pt>
                <c:pt idx="529" formatCode="0.00">
                  <c:v>250.43109156094872</c:v>
                </c:pt>
                <c:pt idx="530" formatCode="0.00">
                  <c:v>251.22414167812931</c:v>
                </c:pt>
                <c:pt idx="531" formatCode="0.00">
                  <c:v>251.92078295423411</c:v>
                </c:pt>
                <c:pt idx="532" formatCode="0.00">
                  <c:v>252.69196174863393</c:v>
                </c:pt>
                <c:pt idx="533" formatCode="0.00">
                  <c:v>253.50213043478263</c:v>
                </c:pt>
                <c:pt idx="534" formatCode="0.00">
                  <c:v>254.05297289972904</c:v>
                </c:pt>
                <c:pt idx="535" formatCode="0.00">
                  <c:v>254.54983997844832</c:v>
                </c:pt>
                <c:pt idx="536" formatCode="0.00">
                  <c:v>255.30389443996782</c:v>
                </c:pt>
                <c:pt idx="537" formatCode="0.00">
                  <c:v>255.69623064559343</c:v>
                </c:pt>
                <c:pt idx="538" formatCode="0.00">
                  <c:v>256.2994583333334</c:v>
                </c:pt>
                <c:pt idx="539" formatCode="0.00">
                  <c:v>256.81429058009576</c:v>
                </c:pt>
                <c:pt idx="540" formatCode="0.00">
                  <c:v>257.06451354221986</c:v>
                </c:pt>
                <c:pt idx="541" formatCode="0.00">
                  <c:v>257.80028070175439</c:v>
                </c:pt>
                <c:pt idx="542" formatCode="0.00">
                  <c:v>258.546280085197</c:v>
                </c:pt>
                <c:pt idx="543" formatCode="0.00">
                  <c:v>259.08648626300345</c:v>
                </c:pt>
                <c:pt idx="544" formatCode="0.00">
                  <c:v>259.87846184738959</c:v>
                </c:pt>
                <c:pt idx="545" formatCode="0.00">
                  <c:v>260.29972126745434</c:v>
                </c:pt>
                <c:pt idx="546" formatCode="0.00">
                  <c:v>260.80623814655178</c:v>
                </c:pt>
                <c:pt idx="547" formatCode="0.00">
                  <c:v>261.3086081081081</c:v>
                </c:pt>
                <c:pt idx="548" formatCode="0.00">
                  <c:v>261.59276416373001</c:v>
                </c:pt>
                <c:pt idx="549" formatCode="0.00">
                  <c:v>262.03517083786727</c:v>
                </c:pt>
                <c:pt idx="550" formatCode="0.00">
                  <c:v>262.44796991247262</c:v>
                </c:pt>
                <c:pt idx="551" formatCode="0.00">
                  <c:v>263.12585008237232</c:v>
                </c:pt>
                <c:pt idx="552" formatCode="0.00">
                  <c:v>263.75851724137931</c:v>
                </c:pt>
                <c:pt idx="553" formatCode="0.00">
                  <c:v>264.44729797839932</c:v>
                </c:pt>
                <c:pt idx="554" formatCode="0.00">
                  <c:v>264.97590636287856</c:v>
                </c:pt>
                <c:pt idx="555" formatCode="0.00">
                  <c:v>265.57821739130429</c:v>
                </c:pt>
                <c:pt idx="556" formatCode="0.00">
                  <c:v>266.1976153846154</c:v>
                </c:pt>
                <c:pt idx="557" formatCode="0.00">
                  <c:v>266.57330855539971</c:v>
                </c:pt>
                <c:pt idx="558" formatCode="0.00">
                  <c:v>267.18632583005063</c:v>
                </c:pt>
                <c:pt idx="559" formatCode="0.00">
                  <c:v>267.81757497881961</c:v>
                </c:pt>
                <c:pt idx="560" formatCode="0.00">
                  <c:v>268.06811476338908</c:v>
                </c:pt>
                <c:pt idx="561" formatCode="0.00">
                  <c:v>268.55068486916946</c:v>
                </c:pt>
                <c:pt idx="562" formatCode="0.00">
                  <c:v>269.163128314799</c:v>
                </c:pt>
                <c:pt idx="563" formatCode="0.00">
                  <c:v>269.17697311212811</c:v>
                </c:pt>
                <c:pt idx="564" formatCode="0.00">
                  <c:v>269.70386869266059</c:v>
                </c:pt>
                <c:pt idx="565" formatCode="0.00">
                  <c:v>270.62015311692045</c:v>
                </c:pt>
                <c:pt idx="566" formatCode="0.00">
                  <c:v>271.32775079227889</c:v>
                </c:pt>
                <c:pt idx="567" formatCode="0.00">
                  <c:v>271.95537435008669</c:v>
                </c:pt>
                <c:pt idx="568" formatCode="0.00">
                  <c:v>272.75923297594903</c:v>
                </c:pt>
                <c:pt idx="569" formatCode="0.00">
                  <c:v>273.55004241719928</c:v>
                </c:pt>
                <c:pt idx="570" formatCode="0.00">
                  <c:v>274.41173325567854</c:v>
                </c:pt>
                <c:pt idx="571" formatCode="0.00">
                  <c:v>275.45736331775697</c:v>
                </c:pt>
                <c:pt idx="572" formatCode="0.00">
                  <c:v>276.4025961369623</c:v>
                </c:pt>
                <c:pt idx="573" formatCode="0.00">
                  <c:v>277.30189051951862</c:v>
                </c:pt>
                <c:pt idx="574" formatCode="0.00">
                  <c:v>278.25434135603166</c:v>
                </c:pt>
                <c:pt idx="575" formatCode="0.00">
                  <c:v>279.20197058823533</c:v>
                </c:pt>
                <c:pt idx="576" formatCode="0.00">
                  <c:v>280.20378754040559</c:v>
                </c:pt>
                <c:pt idx="577" formatCode="0.00">
                  <c:v>281.11169386557094</c:v>
                </c:pt>
                <c:pt idx="578" formatCode="0.00">
                  <c:v>281.99417491942575</c:v>
                </c:pt>
                <c:pt idx="579" formatCode="0.00">
                  <c:v>282.75357568673292</c:v>
                </c:pt>
                <c:pt idx="580" formatCode="0.00">
                  <c:v>283.64517302650745</c:v>
                </c:pt>
                <c:pt idx="581" formatCode="0.00">
                  <c:v>284.27379084588648</c:v>
                </c:pt>
                <c:pt idx="582" formatCode="0.00">
                  <c:v>284.99401357204738</c:v>
                </c:pt>
                <c:pt idx="583" formatCode="0.00">
                  <c:v>285.65970787809084</c:v>
                </c:pt>
                <c:pt idx="584" formatCode="0.00">
                  <c:v>286.29616106804474</c:v>
                </c:pt>
                <c:pt idx="585" formatCode="0.00">
                  <c:v>287.24221444954128</c:v>
                </c:pt>
                <c:pt idx="586" formatCode="0.00">
                  <c:v>287.83893123209174</c:v>
                </c:pt>
                <c:pt idx="587" formatCode="0.00">
                  <c:v>288.47871428571432</c:v>
                </c:pt>
                <c:pt idx="588" formatCode="0.00">
                  <c:v>289.4047401194199</c:v>
                </c:pt>
                <c:pt idx="589" formatCode="0.00">
                  <c:v>290.60712350597618</c:v>
                </c:pt>
                <c:pt idx="590" formatCode="0.00">
                  <c:v>292.02061674259687</c:v>
                </c:pt>
                <c:pt idx="591" formatCode="0.00">
                  <c:v>293.03916942384484</c:v>
                </c:pt>
                <c:pt idx="592" formatCode="0.00">
                  <c:v>294.5248364418938</c:v>
                </c:pt>
                <c:pt idx="593" formatCode="0.00">
                  <c:v>295.64442405971863</c:v>
                </c:pt>
                <c:pt idx="594" formatCode="0.00">
                  <c:v>296.89480247624533</c:v>
                </c:pt>
                <c:pt idx="595" formatCode="0.00">
                  <c:v>297.71525043277552</c:v>
                </c:pt>
                <c:pt idx="596" formatCode="0.00">
                  <c:v>298.63680538662032</c:v>
                </c:pt>
                <c:pt idx="597" formatCode="0.00">
                  <c:v>299.33907433217189</c:v>
                </c:pt>
                <c:pt idx="598" formatCode="0.00">
                  <c:v>300.30652580927386</c:v>
                </c:pt>
                <c:pt idx="599" formatCode="0.00">
                  <c:v>300.95486896753437</c:v>
                </c:pt>
                <c:pt idx="600" formatCode="0.00">
                  <c:v>301.86650645539908</c:v>
                </c:pt>
                <c:pt idx="601" formatCode="0.00">
                  <c:v>302.72089163722018</c:v>
                </c:pt>
                <c:pt idx="602" formatCode="0.00">
                  <c:v>303.58133628841608</c:v>
                </c:pt>
                <c:pt idx="603" formatCode="0.00">
                  <c:v>304.54793028774844</c:v>
                </c:pt>
                <c:pt idx="604" formatCode="0.00">
                  <c:v>305.23603337306315</c:v>
                </c:pt>
                <c:pt idx="605" formatCode="0.00">
                  <c:v>306.15400837821659</c:v>
                </c:pt>
                <c:pt idx="606" formatCode="0.00">
                  <c:v>306.77778534974482</c:v>
                </c:pt>
                <c:pt idx="607" formatCode="0.00">
                  <c:v>307.58687902497741</c:v>
                </c:pt>
                <c:pt idx="608" formatCode="0.00">
                  <c:v>308.35774161378066</c:v>
                </c:pt>
                <c:pt idx="609" formatCode="0.00">
                  <c:v>309.18438745834601</c:v>
                </c:pt>
                <c:pt idx="610" formatCode="0.00">
                  <c:v>309.8849234275296</c:v>
                </c:pt>
                <c:pt idx="611" formatCode="0.00">
                  <c:v>310.7949457151571</c:v>
                </c:pt>
                <c:pt idx="612" formatCode="0.00">
                  <c:v>311.56804587155966</c:v>
                </c:pt>
                <c:pt idx="613" formatCode="0.00">
                  <c:v>312.03245465686274</c:v>
                </c:pt>
                <c:pt idx="614" formatCode="0.00">
                  <c:v>312.60457199877186</c:v>
                </c:pt>
                <c:pt idx="615" formatCode="0.00">
                  <c:v>313.11210741766695</c:v>
                </c:pt>
                <c:pt idx="616" formatCode="0.00">
                  <c:v>313.64092848335383</c:v>
                </c:pt>
                <c:pt idx="617" formatCode="0.00">
                  <c:v>314.09027975270476</c:v>
                </c:pt>
                <c:pt idx="618" formatCode="0.00">
                  <c:v>314.90081356457114</c:v>
                </c:pt>
                <c:pt idx="619" formatCode="0.00">
                  <c:v>315.54371672354949</c:v>
                </c:pt>
                <c:pt idx="620" formatCode="0.00">
                  <c:v>316.18901802921982</c:v>
                </c:pt>
                <c:pt idx="621" formatCode="0.00">
                  <c:v>316.89484931506848</c:v>
                </c:pt>
                <c:pt idx="622" formatCode="0.00">
                  <c:v>317.56449579308202</c:v>
                </c:pt>
                <c:pt idx="623" formatCode="0.00">
                  <c:v>318.13215887850464</c:v>
                </c:pt>
                <c:pt idx="624" formatCode="0.00">
                  <c:v>318.87075459358454</c:v>
                </c:pt>
                <c:pt idx="625" formatCode="0.00">
                  <c:v>319.3552646784716</c:v>
                </c:pt>
                <c:pt idx="626" formatCode="0.00">
                  <c:v>320.05175968992251</c:v>
                </c:pt>
                <c:pt idx="627" formatCode="0.00">
                  <c:v>320.42626530612239</c:v>
                </c:pt>
                <c:pt idx="628" formatCode="0.00">
                  <c:v>321.30643807763403</c:v>
                </c:pt>
                <c:pt idx="629" formatCode="0.00">
                  <c:v>321.58473513182093</c:v>
                </c:pt>
                <c:pt idx="630" formatCode="0.00">
                  <c:v>321.80068690875805</c:v>
                </c:pt>
                <c:pt idx="631" formatCode="0.00">
                  <c:v>321.97296360327567</c:v>
                </c:pt>
                <c:pt idx="632" formatCode="0.00">
                  <c:v>322.36141628959274</c:v>
                </c:pt>
                <c:pt idx="633" formatCode="0.00">
                  <c:v>322.57653135313535</c:v>
                </c:pt>
                <c:pt idx="634" formatCode="0.00">
                  <c:v>322.93075728732902</c:v>
                </c:pt>
                <c:pt idx="635" formatCode="0.00">
                  <c:v>323.40793933116305</c:v>
                </c:pt>
                <c:pt idx="636" formatCode="0.00">
                  <c:v>323.99888650396946</c:v>
                </c:pt>
                <c:pt idx="637" formatCode="0.00">
                  <c:v>324.61805124450945</c:v>
                </c:pt>
                <c:pt idx="638" formatCode="0.00">
                  <c:v>325.43363376168219</c:v>
                </c:pt>
                <c:pt idx="639" formatCode="0.00">
                  <c:v>326.07214135514016</c:v>
                </c:pt>
                <c:pt idx="640" formatCode="0.00">
                  <c:v>326.96621637426904</c:v>
                </c:pt>
                <c:pt idx="641" formatCode="0.00">
                  <c:v>328.02625813067687</c:v>
                </c:pt>
                <c:pt idx="642" formatCode="0.00">
                  <c:v>328.65755532726735</c:v>
                </c:pt>
                <c:pt idx="643" formatCode="0.00">
                  <c:v>329.50410032362458</c:v>
                </c:pt>
                <c:pt idx="644" formatCode="0.00">
                  <c:v>330.19650044234743</c:v>
                </c:pt>
                <c:pt idx="645" formatCode="0.00">
                  <c:v>330.88947928994082</c:v>
                </c:pt>
                <c:pt idx="646" formatCode="0.00">
                  <c:v>331.586983377857</c:v>
                </c:pt>
                <c:pt idx="647" formatCode="0.00">
                  <c:v>332.1788224076281</c:v>
                </c:pt>
                <c:pt idx="648" formatCode="0.00">
                  <c:v>333.04999551569506</c:v>
                </c:pt>
                <c:pt idx="649" formatCode="0.00">
                  <c:v>333.92279922085709</c:v>
                </c:pt>
                <c:pt idx="650" formatCode="0.00">
                  <c:v>334.19806006006013</c:v>
                </c:pt>
                <c:pt idx="651" formatCode="0.00">
                  <c:v>334.91200662251657</c:v>
                </c:pt>
                <c:pt idx="652" formatCode="0.00">
                  <c:v>335.57723401688781</c:v>
                </c:pt>
                <c:pt idx="653" formatCode="0.00">
                  <c:v>335.90660096589193</c:v>
                </c:pt>
                <c:pt idx="654" formatCode="0.00">
                  <c:v>336.35222635237233</c:v>
                </c:pt>
                <c:pt idx="655" formatCode="0.00">
                  <c:v>336.2975374848852</c:v>
                </c:pt>
                <c:pt idx="656" formatCode="0.00">
                  <c:v>336.52494797338176</c:v>
                </c:pt>
                <c:pt idx="657" formatCode="0.00">
                  <c:v>336.85617287314557</c:v>
                </c:pt>
                <c:pt idx="658" formatCode="0.00">
                  <c:v>337.08010087852176</c:v>
                </c:pt>
                <c:pt idx="659" formatCode="0.00">
                  <c:v>337.36195359417655</c:v>
                </c:pt>
                <c:pt idx="660" formatCode="0.00">
                  <c:v>337.47424089805827</c:v>
                </c:pt>
                <c:pt idx="661" formatCode="0.00">
                  <c:v>337.64110983009709</c:v>
                </c:pt>
                <c:pt idx="662" formatCode="0.00">
                  <c:v>337.69141977555358</c:v>
                </c:pt>
                <c:pt idx="663" formatCode="0.00">
                  <c:v>337.85823809523811</c:v>
                </c:pt>
                <c:pt idx="664" formatCode="0.00">
                  <c:v>338.07523468768949</c:v>
                </c:pt>
                <c:pt idx="665" formatCode="0.00">
                  <c:v>338.29626765686572</c:v>
                </c:pt>
                <c:pt idx="666" formatCode="0.00">
                  <c:v>338.62553410124275</c:v>
                </c:pt>
                <c:pt idx="667" formatCode="0.00">
                  <c:v>338.95896847529548</c:v>
                </c:pt>
                <c:pt idx="668" formatCode="0.00">
                  <c:v>339.23361496516219</c:v>
                </c:pt>
                <c:pt idx="669" formatCode="0.00">
                  <c:v>339.77889945487578</c:v>
                </c:pt>
                <c:pt idx="670" formatCode="0.00">
                  <c:v>340.04308769277293</c:v>
                </c:pt>
                <c:pt idx="671" formatCode="0.00">
                  <c:v>340.63860386473442</c:v>
                </c:pt>
                <c:pt idx="672" formatCode="0.00">
                  <c:v>341.23232469098582</c:v>
                </c:pt>
                <c:pt idx="673" formatCode="0.00">
                  <c:v>341.820119205298</c:v>
                </c:pt>
                <c:pt idx="674" formatCode="0.00">
                  <c:v>342.29755528846158</c:v>
                </c:pt>
                <c:pt idx="675" formatCode="0.00">
                  <c:v>342.66067616191901</c:v>
                </c:pt>
                <c:pt idx="676" formatCode="0.00">
                  <c:v>343.39083921099819</c:v>
                </c:pt>
                <c:pt idx="677" formatCode="0.00">
                  <c:v>344.01300000000003</c:v>
                </c:pt>
                <c:pt idx="678" formatCode="0.00">
                  <c:v>344.78564627264632</c:v>
                </c:pt>
                <c:pt idx="679" formatCode="0.00">
                  <c:v>345.00368322981365</c:v>
                </c:pt>
                <c:pt idx="680" formatCode="0.00">
                  <c:v>345.2887147067492</c:v>
                </c:pt>
                <c:pt idx="681" formatCode="0.00">
                  <c:v>345.94761651483981</c:v>
                </c:pt>
                <c:pt idx="682" formatCode="0.00">
                  <c:v>346.21944216691065</c:v>
                </c:pt>
                <c:pt idx="683" formatCode="0.00">
                  <c:v>346.69962485414243</c:v>
                </c:pt>
                <c:pt idx="684" formatCode="0.00">
                  <c:v>347.00494250871088</c:v>
                </c:pt>
                <c:pt idx="685" formatCode="0.00">
                  <c:v>347.12616246741959</c:v>
                </c:pt>
                <c:pt idx="686" formatCode="0.00">
                  <c:v>347.64121810818631</c:v>
                </c:pt>
                <c:pt idx="687" formatCode="0.00">
                  <c:v>348.04109069901796</c:v>
                </c:pt>
                <c:pt idx="688" formatCode="0.00">
                  <c:v>348.28117132967981</c:v>
                </c:pt>
                <c:pt idx="689" formatCode="0.00">
                  <c:v>348.78885710169982</c:v>
                </c:pt>
                <c:pt idx="690" formatCode="0.00">
                  <c:v>349.29933093525176</c:v>
                </c:pt>
                <c:pt idx="691" formatCode="0.00">
                  <c:v>350.13087974683543</c:v>
                </c:pt>
                <c:pt idx="692" formatCode="0.00">
                  <c:v>350.49531233822267</c:v>
                </c:pt>
                <c:pt idx="693" formatCode="0.00">
                  <c:v>350.6974450833813</c:v>
                </c:pt>
                <c:pt idx="694" formatCode="0.00">
                  <c:v>351.23451898734174</c:v>
                </c:pt>
                <c:pt idx="695" formatCode="0.00">
                  <c:v>351.83529262672806</c:v>
                </c:pt>
                <c:pt idx="696" formatCode="0.00">
                  <c:v>352.27885928489042</c:v>
                </c:pt>
                <c:pt idx="697" formatCode="0.00">
                  <c:v>352.67593676003463</c:v>
                </c:pt>
                <c:pt idx="698" formatCode="0.00">
                  <c:v>352.8036186759179</c:v>
                </c:pt>
                <c:pt idx="699" formatCode="0.00">
                  <c:v>352.09182165605097</c:v>
                </c:pt>
                <c:pt idx="700" formatCode="0.00">
                  <c:v>352.3187647740441</c:v>
                </c:pt>
                <c:pt idx="701" formatCode="0.00">
                  <c:v>353.71456612529005</c:v>
                </c:pt>
                <c:pt idx="702" formatCode="0.00">
                  <c:v>354.00370847851337</c:v>
                </c:pt>
                <c:pt idx="703" formatCode="0.00">
                  <c:v>354.18504301075274</c:v>
                </c:pt>
                <c:pt idx="704" formatCode="0.00">
                  <c:v>354.47532179226067</c:v>
                </c:pt>
                <c:pt idx="705" formatCode="0.00">
                  <c:v>354.926486746286</c:v>
                </c:pt>
                <c:pt idx="706" formatCode="0.00">
                  <c:v>355.21830766987466</c:v>
                </c:pt>
                <c:pt idx="707" formatCode="0.00">
                  <c:v>355.6052089290925</c:v>
                </c:pt>
                <c:pt idx="708" formatCode="0.00">
                  <c:v>355.82796350364964</c:v>
                </c:pt>
                <c:pt idx="709" formatCode="0.00">
                  <c:v>356.21969003797835</c:v>
                </c:pt>
                <c:pt idx="710" formatCode="0.00">
                  <c:v>356.38036780601817</c:v>
                </c:pt>
                <c:pt idx="711" formatCode="0.00">
                  <c:v>356.49407831677382</c:v>
                </c:pt>
                <c:pt idx="712" formatCode="0.00">
                  <c:v>356.97223436586791</c:v>
                </c:pt>
                <c:pt idx="713" formatCode="0.00">
                  <c:v>356.97223436586791</c:v>
                </c:pt>
                <c:pt idx="714" formatCode="0.00">
                  <c:v>357.29368381063711</c:v>
                </c:pt>
                <c:pt idx="715" formatCode="0.00">
                  <c:v>357.34041747005557</c:v>
                </c:pt>
                <c:pt idx="716" formatCode="0.00">
                  <c:v>357.54373890186912</c:v>
                </c:pt>
                <c:pt idx="717" formatCode="0.00">
                  <c:v>357.52707936971115</c:v>
                </c:pt>
                <c:pt idx="718" formatCode="0.00">
                  <c:v>357.68756959439742</c:v>
                </c:pt>
                <c:pt idx="719" formatCode="0.00">
                  <c:v>357.59553205128208</c:v>
                </c:pt>
                <c:pt idx="720" formatCode="0.00">
                  <c:v>357.8278094268257</c:v>
                </c:pt>
                <c:pt idx="721" formatCode="0.00">
                  <c:v>357.6224249201278</c:v>
                </c:pt>
                <c:pt idx="722" formatCode="0.00">
                  <c:v>357.53489675174018</c:v>
                </c:pt>
                <c:pt idx="723" formatCode="0.00">
                  <c:v>357.42322858796297</c:v>
                </c:pt>
                <c:pt idx="724" formatCode="0.00">
                  <c:v>357.45048197288719</c:v>
                </c:pt>
                <c:pt idx="725" formatCode="0.00">
                  <c:v>357.63569982748703</c:v>
                </c:pt>
                <c:pt idx="726" formatCode="0.00">
                  <c:v>357.12729389859641</c:v>
                </c:pt>
                <c:pt idx="727" formatCode="0.00">
                  <c:v>356.99422501427762</c:v>
                </c:pt>
                <c:pt idx="728" formatCode="0.00">
                  <c:v>356.93510196525204</c:v>
                </c:pt>
                <c:pt idx="729" formatCode="0.00">
                  <c:v>356.98699829497014</c:v>
                </c:pt>
                <c:pt idx="730" formatCode="0.00">
                  <c:v>357.14140328984683</c:v>
                </c:pt>
                <c:pt idx="731" formatCode="0.00">
                  <c:v>357.54517821782179</c:v>
                </c:pt>
                <c:pt idx="732" formatCode="0.00">
                  <c:v>357.7505811459215</c:v>
                </c:pt>
                <c:pt idx="733" formatCode="0.00">
                  <c:v>358.21616901408453</c:v>
                </c:pt>
                <c:pt idx="734" formatCode="0.00">
                  <c:v>358.5291653078437</c:v>
                </c:pt>
                <c:pt idx="735" formatCode="0.00">
                  <c:v>358.94697417906258</c:v>
                </c:pt>
                <c:pt idx="736" formatCode="0.00">
                  <c:v>359.79946563814866</c:v>
                </c:pt>
                <c:pt idx="737" formatCode="0.00">
                  <c:v>360.28415438498183</c:v>
                </c:pt>
                <c:pt idx="738" formatCode="0.00">
                  <c:v>360.72394624860021</c:v>
                </c:pt>
                <c:pt idx="739" formatCode="0.00">
                  <c:v>361.67109750630431</c:v>
                </c:pt>
                <c:pt idx="740" formatCode="0.00">
                  <c:v>362.08993385650223</c:v>
                </c:pt>
                <c:pt idx="741" formatCode="0.00">
                  <c:v>362.57646423562409</c:v>
                </c:pt>
                <c:pt idx="742" formatCode="0.00">
                  <c:v>363.28617415730338</c:v>
                </c:pt>
                <c:pt idx="743" formatCode="0.00">
                  <c:v>364.10951097355098</c:v>
                </c:pt>
                <c:pt idx="744" formatCode="0.00">
                  <c:v>364.71159154929575</c:v>
                </c:pt>
                <c:pt idx="745" formatCode="0.00">
                  <c:v>365.27604654442877</c:v>
                </c:pt>
                <c:pt idx="746" formatCode="0.00">
                  <c:v>365.88097514826319</c:v>
                </c:pt>
                <c:pt idx="747" formatCode="0.00">
                  <c:v>366.37831938948563</c:v>
                </c:pt>
                <c:pt idx="748" formatCode="0.00">
                  <c:v>366.67443180531973</c:v>
                </c:pt>
                <c:pt idx="749" formatCode="0.00">
                  <c:v>367.47717445482874</c:v>
                </c:pt>
                <c:pt idx="750" formatCode="0.00">
                  <c:v>368.17543978464158</c:v>
                </c:pt>
                <c:pt idx="751" formatCode="0.00">
                  <c:v>368.91265986394558</c:v>
                </c:pt>
                <c:pt idx="752" formatCode="0.00">
                  <c:v>369.84803401360546</c:v>
                </c:pt>
                <c:pt idx="753" formatCode="0.00">
                  <c:v>370.47161678004534</c:v>
                </c:pt>
                <c:pt idx="754" formatCode="0.00">
                  <c:v>370.93930385487528</c:v>
                </c:pt>
                <c:pt idx="755" formatCode="0.00">
                  <c:v>371.17411898017002</c:v>
                </c:pt>
                <c:pt idx="756" formatCode="0.00">
                  <c:v>371.61341041607699</c:v>
                </c:pt>
                <c:pt idx="757" formatCode="0.00">
                  <c:v>372.27325749858517</c:v>
                </c:pt>
                <c:pt idx="758" formatCode="0.00">
                  <c:v>372.43718032786882</c:v>
                </c:pt>
                <c:pt idx="759" formatCode="0.00">
                  <c:v>371.12069774011303</c:v>
                </c:pt>
                <c:pt idx="760" formatCode="0.00">
                  <c:v>372.48632768839968</c:v>
                </c:pt>
                <c:pt idx="761" formatCode="0.00">
                  <c:v>373.02957263751767</c:v>
                </c:pt>
                <c:pt idx="762" formatCode="0.00">
                  <c:v>373.93048872604282</c:v>
                </c:pt>
                <c:pt idx="763" formatCode="0.00">
                  <c:v>374.6270845070423</c:v>
                </c:pt>
                <c:pt idx="764" formatCode="0.00">
                  <c:v>374.67298593530234</c:v>
                </c:pt>
                <c:pt idx="765" formatCode="0.00">
                  <c:v>374.1811639528355</c:v>
                </c:pt>
                <c:pt idx="766" formatCode="0.00">
                  <c:v>375.22846651723177</c:v>
                </c:pt>
                <c:pt idx="767" formatCode="0.00">
                  <c:v>375.73945332588039</c:v>
                </c:pt>
                <c:pt idx="768" formatCode="0.00">
                  <c:v>376.09454446612767</c:v>
                </c:pt>
                <c:pt idx="769" formatCode="0.00">
                  <c:v>376.36567111853094</c:v>
                </c:pt>
                <c:pt idx="770" formatCode="0.00">
                  <c:v>376.41232001110188</c:v>
                </c:pt>
                <c:pt idx="771" formatCode="0.00">
                  <c:v>374.97162164406313</c:v>
                </c:pt>
                <c:pt idx="772" formatCode="0.00">
                  <c:v>375.174610590182</c:v>
                </c:pt>
                <c:pt idx="773" formatCode="0.00">
                  <c:v>374.35743681318684</c:v>
                </c:pt>
                <c:pt idx="774" formatCode="0.00">
                  <c:v>377.09189344262296</c:v>
                </c:pt>
                <c:pt idx="775" formatCode="0.00">
                  <c:v>375.30172282608697</c:v>
                </c:pt>
                <c:pt idx="776" formatCode="0.00">
                  <c:v>377.55556756756755</c:v>
                </c:pt>
                <c:pt idx="777" formatCode="0.00">
                  <c:v>377.48859171597627</c:v>
                </c:pt>
                <c:pt idx="778" formatCode="0.00">
                  <c:v>377.6396756032172</c:v>
                </c:pt>
                <c:pt idx="779" formatCode="0.00">
                  <c:v>378.05022266773591</c:v>
                </c:pt>
                <c:pt idx="780" formatCode="0.00">
                  <c:v>378.52864997336178</c:v>
                </c:pt>
                <c:pt idx="781" formatCode="0.00">
                  <c:v>379.0404681528662</c:v>
                </c:pt>
                <c:pt idx="782" formatCode="0.00">
                  <c:v>379.77392425847455</c:v>
                </c:pt>
                <c:pt idx="783" formatCode="0.00">
                  <c:v>380.46085884218883</c:v>
                </c:pt>
                <c:pt idx="784" formatCode="0.00">
                  <c:v>381.07701795142555</c:v>
                </c:pt>
                <c:pt idx="785" formatCode="0.00">
                  <c:v>381.47857636507518</c:v>
                </c:pt>
                <c:pt idx="786" formatCode="0.00">
                  <c:v>382.09455327004218</c:v>
                </c:pt>
                <c:pt idx="787" formatCode="0.00">
                  <c:v>382.82662196409711</c:v>
                </c:pt>
                <c:pt idx="788" formatCode="0.00">
                  <c:v>382.43307926023783</c:v>
                </c:pt>
                <c:pt idx="789" formatCode="0.00">
                  <c:v>383.93385759661192</c:v>
                </c:pt>
                <c:pt idx="790" formatCode="0.00">
                  <c:v>384.3439037900875</c:v>
                </c:pt>
                <c:pt idx="791" formatCode="0.00">
                  <c:v>384.90100424628446</c:v>
                </c:pt>
                <c:pt idx="792" formatCode="0.00">
                  <c:v>385.71694736842107</c:v>
                </c:pt>
                <c:pt idx="793" formatCode="0.00">
                  <c:v>386.27750625499067</c:v>
                </c:pt>
                <c:pt idx="794" formatCode="0.00">
                  <c:v>386.69297068230281</c:v>
                </c:pt>
                <c:pt idx="795" formatCode="0.00">
                  <c:v>387.37211639081681</c:v>
                </c:pt>
                <c:pt idx="796" formatCode="0.00">
                  <c:v>387.96817103153398</c:v>
                </c:pt>
                <c:pt idx="797" formatCode="0.00">
                  <c:v>388.12408881754948</c:v>
                </c:pt>
                <c:pt idx="798" formatCode="0.00">
                  <c:v>388.72590840921265</c:v>
                </c:pt>
                <c:pt idx="799" formatCode="0.00">
                  <c:v>388.95545712754563</c:v>
                </c:pt>
                <c:pt idx="800" formatCode="0.00">
                  <c:v>389.75159060402683</c:v>
                </c:pt>
                <c:pt idx="801" formatCode="0.00">
                  <c:v>390.32314784946232</c:v>
                </c:pt>
                <c:pt idx="802" formatCode="0.00">
                  <c:v>390.41425201938608</c:v>
                </c:pt>
                <c:pt idx="803" formatCode="0.00">
                  <c:v>391.56409341252709</c:v>
                </c:pt>
                <c:pt idx="804" formatCode="0.00">
                  <c:v>389.31543572395134</c:v>
                </c:pt>
                <c:pt idx="805" formatCode="0.00">
                  <c:v>392.67040238611719</c:v>
                </c:pt>
                <c:pt idx="806" formatCode="0.00">
                  <c:v>393.58034693877556</c:v>
                </c:pt>
                <c:pt idx="807" formatCode="0.00">
                  <c:v>393.6778950667757</c:v>
                </c:pt>
                <c:pt idx="808" formatCode="0.00">
                  <c:v>391.89800409724126</c:v>
                </c:pt>
                <c:pt idx="809" formatCode="0.00">
                  <c:v>394.07744991789832</c:v>
                </c:pt>
                <c:pt idx="810" formatCode="0.00">
                  <c:v>395.36998600054903</c:v>
                </c:pt>
                <c:pt idx="811" formatCode="0.00">
                  <c:v>395.30746585903086</c:v>
                </c:pt>
                <c:pt idx="812" formatCode="0.00">
                  <c:v>394.22368269762302</c:v>
                </c:pt>
                <c:pt idx="813" formatCode="0.00">
                  <c:v>394.56305554012778</c:v>
                </c:pt>
                <c:pt idx="814" formatCode="0.00">
                  <c:v>394.68467919799502</c:v>
                </c:pt>
                <c:pt idx="815" formatCode="0.00">
                  <c:v>393.83946648044696</c:v>
                </c:pt>
                <c:pt idx="816" formatCode="0.00">
                  <c:v>394.71333575825406</c:v>
                </c:pt>
                <c:pt idx="817" formatCode="0.00">
                  <c:v>396.41381141578069</c:v>
                </c:pt>
                <c:pt idx="818" formatCode="0.00">
                  <c:v>396.06953266331664</c:v>
                </c:pt>
                <c:pt idx="819" formatCode="0.00">
                  <c:v>395.8264068080357</c:v>
                </c:pt>
                <c:pt idx="820" formatCode="0.00">
                  <c:v>395.65521014492754</c:v>
                </c:pt>
                <c:pt idx="821" formatCode="0.00">
                  <c:v>395.91598715801229</c:v>
                </c:pt>
                <c:pt idx="822" formatCode="0.00">
                  <c:v>395.67294698660714</c:v>
                </c:pt>
                <c:pt idx="823" formatCode="0.00">
                  <c:v>391.82110546875003</c:v>
                </c:pt>
                <c:pt idx="824" formatCode="0.00">
                  <c:v>395.0250011163829</c:v>
                </c:pt>
                <c:pt idx="825" formatCode="0.00">
                  <c:v>395.0420583962001</c:v>
                </c:pt>
                <c:pt idx="826" formatCode="0.00">
                  <c:v>393.37473184357543</c:v>
                </c:pt>
                <c:pt idx="827" formatCode="0.00">
                  <c:v>395.19573260687343</c:v>
                </c:pt>
                <c:pt idx="828" formatCode="0.00">
                  <c:v>396.4289681475272</c:v>
                </c:pt>
                <c:pt idx="829" formatCode="0.00">
                  <c:v>396.98029102599935</c:v>
                </c:pt>
                <c:pt idx="830" formatCode="0.00">
                  <c:v>396.56770061555687</c:v>
                </c:pt>
                <c:pt idx="831" formatCode="0.00">
                  <c:v>396.69170137139662</c:v>
                </c:pt>
                <c:pt idx="832" formatCode="0.00">
                  <c:v>397.03321544487966</c:v>
                </c:pt>
                <c:pt idx="833" formatCode="0.00">
                  <c:v>398.45530769230771</c:v>
                </c:pt>
                <c:pt idx="834" formatCode="0.00">
                  <c:v>398.70051749230345</c:v>
                </c:pt>
                <c:pt idx="835" formatCode="0.00">
                  <c:v>399.00066816143499</c:v>
                </c:pt>
                <c:pt idx="836" formatCode="0.00">
                  <c:v>399.66187640449442</c:v>
                </c:pt>
                <c:pt idx="837" formatCode="0.00">
                  <c:v>399.89844891640877</c:v>
                </c:pt>
                <c:pt idx="838" formatCode="0.00">
                  <c:v>399.59652144469533</c:v>
                </c:pt>
                <c:pt idx="839" formatCode="0.00">
                  <c:v>400.3568737973967</c:v>
                </c:pt>
                <c:pt idx="840" formatCode="0.00">
                  <c:v>400.08144646407271</c:v>
                </c:pt>
                <c:pt idx="841" formatCode="0.00">
                  <c:v>402.38978062678069</c:v>
                </c:pt>
                <c:pt idx="842" formatCode="0.00">
                  <c:v>403.35518794630104</c:v>
                </c:pt>
                <c:pt idx="843" formatCode="0.00">
                  <c:v>403.78807163323785</c:v>
                </c:pt>
                <c:pt idx="844" formatCode="0.00">
                  <c:v>404.09417816091957</c:v>
                </c:pt>
                <c:pt idx="845" formatCode="0.00">
                  <c:v>404.49158996539791</c:v>
                </c:pt>
                <c:pt idx="846" formatCode="0.00">
                  <c:v>404.64660323886648</c:v>
                </c:pt>
                <c:pt idx="847" formatCode="0.00">
                  <c:v>405.72724427038003</c:v>
                </c:pt>
                <c:pt idx="848" formatCode="0.00">
                  <c:v>406.23514950552652</c:v>
                </c:pt>
                <c:pt idx="849" formatCode="0.00">
                  <c:v>404.81294167395754</c:v>
                </c:pt>
                <c:pt idx="850" formatCode="0.00">
                  <c:v>401.25064258555136</c:v>
                </c:pt>
                <c:pt idx="851" formatCode="0.00">
                  <c:v>407.81509554513491</c:v>
                </c:pt>
                <c:pt idx="852" formatCode="0.00">
                  <c:v>407.25895588235301</c:v>
                </c:pt>
                <c:pt idx="853" formatCode="0.00">
                  <c:v>407.71674189746614</c:v>
                </c:pt>
                <c:pt idx="854" formatCode="0.00">
                  <c:v>411.01226144756271</c:v>
                </c:pt>
                <c:pt idx="855" formatCode="0.00">
                  <c:v>413.08375192421551</c:v>
                </c:pt>
                <c:pt idx="856" formatCode="0.00">
                  <c:v>413.7890463045415</c:v>
                </c:pt>
                <c:pt idx="857" formatCode="0.00">
                  <c:v>414.36096191609647</c:v>
                </c:pt>
                <c:pt idx="858" formatCode="0.00">
                  <c:v>414.66873770491793</c:v>
                </c:pt>
                <c:pt idx="859" formatCode="0.00">
                  <c:v>415.00814925373135</c:v>
                </c:pt>
                <c:pt idx="860" formatCode="0.00">
                  <c:v>415.54751882845193</c:v>
                </c:pt>
                <c:pt idx="861" formatCode="0.00">
                  <c:v>415.81563157894743</c:v>
                </c:pt>
                <c:pt idx="862" formatCode="0.00">
                  <c:v>416.31316447368431</c:v>
                </c:pt>
                <c:pt idx="863" formatCode="0.00">
                  <c:v>416.70225582785417</c:v>
                </c:pt>
                <c:pt idx="864" formatCode="0.00">
                  <c:v>417.22938780997902</c:v>
                </c:pt>
                <c:pt idx="865" formatCode="0.00">
                  <c:v>417.54268377088312</c:v>
                </c:pt>
                <c:pt idx="866" formatCode="0.00">
                  <c:v>418.03902923627686</c:v>
                </c:pt>
                <c:pt idx="867" formatCode="0.00">
                  <c:v>418.3252765196662</c:v>
                </c:pt>
                <c:pt idx="868" formatCode="0.00">
                  <c:v>418.43053343239222</c:v>
                </c:pt>
                <c:pt idx="869" formatCode="0.00">
                  <c:v>418.50595879039435</c:v>
                </c:pt>
                <c:pt idx="870" formatCode="0.00">
                  <c:v>419.14466074600358</c:v>
                </c:pt>
                <c:pt idx="871" formatCode="0.00">
                  <c:v>419.67658936484492</c:v>
                </c:pt>
                <c:pt idx="872" formatCode="0.00">
                  <c:v>420.01145178413464</c:v>
                </c:pt>
                <c:pt idx="873" formatCode="0.00">
                  <c:v>419.8921200706298</c:v>
                </c:pt>
                <c:pt idx="874" formatCode="0.00">
                  <c:v>420.20084895680287</c:v>
                </c:pt>
                <c:pt idx="875" formatCode="0.00">
                  <c:v>420.21034526254039</c:v>
                </c:pt>
                <c:pt idx="876" formatCode="0.00">
                  <c:v>420.1196725197542</c:v>
                </c:pt>
                <c:pt idx="877" formatCode="0.00">
                  <c:v>420.34657664233572</c:v>
                </c:pt>
                <c:pt idx="878" formatCode="0.00">
                  <c:v>420.54825641025639</c:v>
                </c:pt>
                <c:pt idx="879" formatCode="0.00">
                  <c:v>420.32170386515554</c:v>
                </c:pt>
                <c:pt idx="880" formatCode="0.00">
                  <c:v>420.46635171212995</c:v>
                </c:pt>
                <c:pt idx="881" formatCode="0.00">
                  <c:v>420.28784787018265</c:v>
                </c:pt>
                <c:pt idx="882" formatCode="0.00">
                  <c:v>420.84978343949047</c:v>
                </c:pt>
                <c:pt idx="883" formatCode="0.00">
                  <c:v>420.64320532099487</c:v>
                </c:pt>
                <c:pt idx="884" formatCode="0.00">
                  <c:v>420.73092834440916</c:v>
                </c:pt>
                <c:pt idx="885" formatCode="0.00">
                  <c:v>421.15212980630241</c:v>
                </c:pt>
                <c:pt idx="886" formatCode="0.00">
                  <c:v>421.21164201097957</c:v>
                </c:pt>
                <c:pt idx="887" formatCode="0.00">
                  <c:v>421.69235567754993</c:v>
                </c:pt>
                <c:pt idx="888" formatCode="0.00">
                  <c:v>421.95113240821053</c:v>
                </c:pt>
                <c:pt idx="889" formatCode="0.00">
                  <c:v>422.43212402428452</c:v>
                </c:pt>
                <c:pt idx="890" formatCode="0.00">
                  <c:v>422.5677281665703</c:v>
                </c:pt>
                <c:pt idx="891" formatCode="0.00">
                  <c:v>423.153480324074</c:v>
                </c:pt>
                <c:pt idx="892" formatCode="0.00">
                  <c:v>423.153480324074</c:v>
                </c:pt>
                <c:pt idx="893" formatCode="0.00">
                  <c:v>423.73592993630569</c:v>
                </c:pt>
                <c:pt idx="894" formatCode="0.00">
                  <c:v>424.19465363452071</c:v>
                </c:pt>
                <c:pt idx="895" formatCode="0.00">
                  <c:v>424.327020857474</c:v>
                </c:pt>
                <c:pt idx="896" formatCode="0.00">
                  <c:v>424.64965990730019</c:v>
                </c:pt>
                <c:pt idx="897" formatCode="0.00">
                  <c:v>424.94157142857148</c:v>
                </c:pt>
                <c:pt idx="898" formatCode="0.00">
                  <c:v>425.26430396986382</c:v>
                </c:pt>
                <c:pt idx="899" formatCode="0.00">
                  <c:v>425.42367806432924</c:v>
                </c:pt>
                <c:pt idx="900" formatCode="0.00">
                  <c:v>425.74641060562163</c:v>
                </c:pt>
                <c:pt idx="901" formatCode="0.00">
                  <c:v>425.95869939183325</c:v>
                </c:pt>
                <c:pt idx="902" formatCode="0.00">
                  <c:v>426.14436942675161</c:v>
                </c:pt>
                <c:pt idx="903" formatCode="0.00">
                  <c:v>426.20107870370367</c:v>
                </c:pt>
                <c:pt idx="904" formatCode="0.00">
                  <c:v>426.52334432870367</c:v>
                </c:pt>
                <c:pt idx="905" formatCode="0.00">
                  <c:v>426.5980679387107</c:v>
                </c:pt>
                <c:pt idx="906" formatCode="0.00">
                  <c:v>426.33660589425028</c:v>
                </c:pt>
                <c:pt idx="907" formatCode="0.00">
                  <c:v>426.06750476465498</c:v>
                </c:pt>
                <c:pt idx="908" formatCode="0.00">
                  <c:v>425.6968044418806</c:v>
                </c:pt>
                <c:pt idx="909" formatCode="0.00">
                  <c:v>425.61746685878967</c:v>
                </c:pt>
                <c:pt idx="910" formatCode="0.00">
                  <c:v>424.41783731644114</c:v>
                </c:pt>
                <c:pt idx="911" formatCode="0.00">
                  <c:v>423.75667452558946</c:v>
                </c:pt>
                <c:pt idx="912" formatCode="0.00">
                  <c:v>423.41717743324728</c:v>
                </c:pt>
                <c:pt idx="913" formatCode="0.00">
                  <c:v>422.2336471935854</c:v>
                </c:pt>
                <c:pt idx="914" formatCode="0.00">
                  <c:v>420.71442857142864</c:v>
                </c:pt>
                <c:pt idx="915" formatCode="0.00">
                  <c:v>420.22974736542295</c:v>
                </c:pt>
                <c:pt idx="916" formatCode="0.00">
                  <c:v>420.82555325191714</c:v>
                </c:pt>
                <c:pt idx="917" formatCode="0.00">
                  <c:v>421.88916822429911</c:v>
                </c:pt>
                <c:pt idx="918" formatCode="0.00">
                  <c:v>422.78756933069758</c:v>
                </c:pt>
                <c:pt idx="919" formatCode="0.00">
                  <c:v>423.89612693498464</c:v>
                </c:pt>
                <c:pt idx="920" formatCode="0.00">
                  <c:v>424.49679629629628</c:v>
                </c:pt>
                <c:pt idx="921" formatCode="0.00">
                  <c:v>424.86745779765238</c:v>
                </c:pt>
                <c:pt idx="922" formatCode="0.00">
                  <c:v>425.38834799554564</c:v>
                </c:pt>
                <c:pt idx="923" formatCode="0.00">
                  <c:v>426.0071037735849</c:v>
                </c:pt>
                <c:pt idx="924" formatCode="0.00">
                  <c:v>426.00954314159287</c:v>
                </c:pt>
                <c:pt idx="925" formatCode="0.00">
                  <c:v>426.2912380557857</c:v>
                </c:pt>
                <c:pt idx="926" formatCode="0.00">
                  <c:v>426.54713793103451</c:v>
                </c:pt>
                <c:pt idx="927" formatCode="0.00">
                  <c:v>426.74880093741388</c:v>
                </c:pt>
                <c:pt idx="928" formatCode="0.00">
                  <c:v>426.98269696969697</c:v>
                </c:pt>
                <c:pt idx="929" formatCode="0.00">
                  <c:v>426.82739393939397</c:v>
                </c:pt>
                <c:pt idx="930" formatCode="0.00">
                  <c:v>426.82739393939397</c:v>
                </c:pt>
                <c:pt idx="931" formatCode="0.00">
                  <c:v>426.92534840132305</c:v>
                </c:pt>
                <c:pt idx="932" formatCode="0.00">
                  <c:v>426.87931274131267</c:v>
                </c:pt>
                <c:pt idx="933" formatCode="0.00">
                  <c:v>427.083196024296</c:v>
                </c:pt>
                <c:pt idx="934" formatCode="0.00">
                  <c:v>426.95473348078514</c:v>
                </c:pt>
                <c:pt idx="935" formatCode="0.00">
                  <c:v>426.82972203765229</c:v>
                </c:pt>
                <c:pt idx="936" formatCode="0.00">
                  <c:v>426.90531196225379</c:v>
                </c:pt>
                <c:pt idx="937" formatCode="0.00">
                  <c:v>426.93484020044554</c:v>
                </c:pt>
                <c:pt idx="938" formatCode="0.00">
                  <c:v>426.67882914572868</c:v>
                </c:pt>
                <c:pt idx="939" formatCode="0.00">
                  <c:v>426.7566220913933</c:v>
                </c:pt>
                <c:pt idx="940" formatCode="0.00">
                  <c:v>426.73120483961731</c:v>
                </c:pt>
                <c:pt idx="941" formatCode="0.00">
                  <c:v>426.49360648801132</c:v>
                </c:pt>
                <c:pt idx="942" formatCode="0.00">
                  <c:v>426.36670684776465</c:v>
                </c:pt>
                <c:pt idx="943" formatCode="0.00">
                  <c:v>425.78882292849039</c:v>
                </c:pt>
                <c:pt idx="944" formatCode="0.00">
                  <c:v>425.70716785206253</c:v>
                </c:pt>
                <c:pt idx="945" formatCode="0.00">
                  <c:v>425.65122355289418</c:v>
                </c:pt>
                <c:pt idx="946" formatCode="0.00">
                  <c:v>425.2241095224478</c:v>
                </c:pt>
                <c:pt idx="947" formatCode="0.00">
                  <c:v>425.09145668387828</c:v>
                </c:pt>
                <c:pt idx="948" formatCode="0.00">
                  <c:v>424.98056329113922</c:v>
                </c:pt>
                <c:pt idx="949" formatCode="0.00">
                  <c:v>424.68363492063492</c:v>
                </c:pt>
                <c:pt idx="950" formatCode="0.00">
                  <c:v>424.80898783314029</c:v>
                </c:pt>
                <c:pt idx="951" formatCode="0.00">
                  <c:v>424.93528845594653</c:v>
                </c:pt>
                <c:pt idx="952" formatCode="0.00">
                  <c:v>424.82241965587633</c:v>
                </c:pt>
                <c:pt idx="953" formatCode="0.00">
                  <c:v>424.84674780573431</c:v>
                </c:pt>
                <c:pt idx="954" formatCode="0.00">
                  <c:v>425.05569366197182</c:v>
                </c:pt>
                <c:pt idx="955" formatCode="0.00">
                  <c:v>424.96931067961168</c:v>
                </c:pt>
                <c:pt idx="956" formatCode="0.00">
                  <c:v>425.04876696165195</c:v>
                </c:pt>
                <c:pt idx="957" formatCode="0.00">
                  <c:v>425.04779609929068</c:v>
                </c:pt>
                <c:pt idx="958" formatCode="0.00">
                  <c:v>425.0973195266273</c:v>
                </c:pt>
                <c:pt idx="959" formatCode="0.00">
                  <c:v>424.98404561611375</c:v>
                </c:pt>
                <c:pt idx="960" formatCode="0.00">
                  <c:v>424.7171148608644</c:v>
                </c:pt>
                <c:pt idx="961" formatCode="0.00">
                  <c:v>424.60508579881662</c:v>
                </c:pt>
                <c:pt idx="962" formatCode="0.00">
                  <c:v>424.41698818316098</c:v>
                </c:pt>
                <c:pt idx="963" formatCode="0.00">
                  <c:v>424.20850810014724</c:v>
                </c:pt>
                <c:pt idx="964" formatCode="0.00">
                  <c:v>424.15874155653455</c:v>
                </c:pt>
                <c:pt idx="965" formatCode="0.00">
                  <c:v>423.8458943517706</c:v>
                </c:pt>
                <c:pt idx="966" formatCode="0.00">
                  <c:v>424.03960349854236</c:v>
                </c:pt>
                <c:pt idx="967" formatCode="0.00">
                  <c:v>423.8420046430644</c:v>
                </c:pt>
                <c:pt idx="968" formatCode="0.00">
                  <c:v>423.61123750361168</c:v>
                </c:pt>
                <c:pt idx="969" formatCode="0.00">
                  <c:v>423.43271486175121</c:v>
                </c:pt>
                <c:pt idx="970" formatCode="0.00">
                  <c:v>422.99757675753222</c:v>
                </c:pt>
                <c:pt idx="971" formatCode="0.00">
                  <c:v>422.64289145958304</c:v>
                </c:pt>
                <c:pt idx="972" formatCode="0.00">
                  <c:v>422.34931713554994</c:v>
                </c:pt>
                <c:pt idx="973" formatCode="0.00">
                  <c:v>421.81449971703461</c:v>
                </c:pt>
                <c:pt idx="974" formatCode="0.00">
                  <c:v>421.33105359661499</c:v>
                </c:pt>
                <c:pt idx="975" formatCode="0.00">
                  <c:v>420.68764788732398</c:v>
                </c:pt>
                <c:pt idx="976" formatCode="0.00">
                  <c:v>420.53271830985921</c:v>
                </c:pt>
                <c:pt idx="977" formatCode="0.00">
                  <c:v>419.88169540715694</c:v>
                </c:pt>
                <c:pt idx="978" formatCode="0.00">
                  <c:v>419.7167821055603</c:v>
                </c:pt>
                <c:pt idx="979" formatCode="0.00">
                  <c:v>419.33266053748235</c:v>
                </c:pt>
                <c:pt idx="980" formatCode="0.00">
                  <c:v>419.23478105501982</c:v>
                </c:pt>
                <c:pt idx="981" formatCode="0.00">
                  <c:v>419.11240273037544</c:v>
                </c:pt>
                <c:pt idx="982" formatCode="0.00">
                  <c:v>418.92930993150685</c:v>
                </c:pt>
                <c:pt idx="983" formatCode="0.00">
                  <c:v>419.10502981651376</c:v>
                </c:pt>
                <c:pt idx="984" formatCode="0.00">
                  <c:v>419.08262025316458</c:v>
                </c:pt>
                <c:pt idx="985" formatCode="0.00">
                  <c:v>418.99935181975741</c:v>
                </c:pt>
                <c:pt idx="986" formatCode="0.00">
                  <c:v>418.85832791642486</c:v>
                </c:pt>
                <c:pt idx="987" formatCode="0.00">
                  <c:v>419.13982322053681</c:v>
                </c:pt>
                <c:pt idx="988" formatCode="0.00">
                  <c:v>419.19202138880758</c:v>
                </c:pt>
                <c:pt idx="989" formatCode="0.00">
                  <c:v>418.91691406709833</c:v>
                </c:pt>
                <c:pt idx="990" formatCode="0.00">
                  <c:v>418.90230789707192</c:v>
                </c:pt>
                <c:pt idx="991" formatCode="0.00">
                  <c:v>419.0592247324613</c:v>
                </c:pt>
                <c:pt idx="992" formatCode="0.00">
                  <c:v>418.77949746192894</c:v>
                </c:pt>
                <c:pt idx="993" formatCode="0.00">
                  <c:v>418.85670314842582</c:v>
                </c:pt>
                <c:pt idx="994" formatCode="0.00">
                  <c:v>418.7944569536424</c:v>
                </c:pt>
                <c:pt idx="995" formatCode="0.00">
                  <c:v>418.84676171756877</c:v>
                </c:pt>
                <c:pt idx="996" formatCode="0.00">
                  <c:v>418.84787560679609</c:v>
                </c:pt>
                <c:pt idx="997" formatCode="0.00">
                  <c:v>418.7890432531222</c:v>
                </c:pt>
                <c:pt idx="998" formatCode="0.00">
                  <c:v>418.82425878399027</c:v>
                </c:pt>
                <c:pt idx="999" formatCode="0.00">
                  <c:v>418.68691970579226</c:v>
                </c:pt>
                <c:pt idx="1000" formatCode="0.00">
                  <c:v>418.24102704363861</c:v>
                </c:pt>
                <c:pt idx="1001" formatCode="0.00">
                  <c:v>418.13164406779657</c:v>
                </c:pt>
                <c:pt idx="1002" formatCode="0.00">
                  <c:v>417.91733909820874</c:v>
                </c:pt>
                <c:pt idx="1003" formatCode="0.00">
                  <c:v>417.66276780185757</c:v>
                </c:pt>
                <c:pt idx="1004" formatCode="0.00">
                  <c:v>417.33780620155034</c:v>
                </c:pt>
                <c:pt idx="1005" formatCode="0.00">
                  <c:v>417.03869077926112</c:v>
                </c:pt>
                <c:pt idx="1006" formatCode="0.00">
                  <c:v>416.83675776397524</c:v>
                </c:pt>
                <c:pt idx="1007" formatCode="0.00">
                  <c:v>416.31028682170546</c:v>
                </c:pt>
                <c:pt idx="1008" formatCode="0.00">
                  <c:v>415.9828235840298</c:v>
                </c:pt>
                <c:pt idx="1009" formatCode="0.00">
                  <c:v>415.38819296079043</c:v>
                </c:pt>
                <c:pt idx="1010" formatCode="0.00">
                  <c:v>414.88261538461546</c:v>
                </c:pt>
                <c:pt idx="1011" formatCode="0.00">
                  <c:v>414.31493014705876</c:v>
                </c:pt>
                <c:pt idx="1012" formatCode="0.00">
                  <c:v>413.7794684354987</c:v>
                </c:pt>
                <c:pt idx="1013" formatCode="0.00">
                  <c:v>413.68133484986356</c:v>
                </c:pt>
                <c:pt idx="1014" formatCode="0.00">
                  <c:v>413.3110102502261</c:v>
                </c:pt>
                <c:pt idx="1015" formatCode="0.00">
                  <c:v>412.95365126050427</c:v>
                </c:pt>
                <c:pt idx="1016" formatCode="0.00">
                  <c:v>412.5644025663982</c:v>
                </c:pt>
                <c:pt idx="1017" formatCode="0.00">
                  <c:v>412.57188030888028</c:v>
                </c:pt>
                <c:pt idx="1018" formatCode="0.00">
                  <c:v>411.92614935064938</c:v>
                </c:pt>
                <c:pt idx="1019" formatCode="0.00">
                  <c:v>411.377522274326</c:v>
                </c:pt>
                <c:pt idx="1020" formatCode="0.00">
                  <c:v>411.51780769230771</c:v>
                </c:pt>
                <c:pt idx="1021" formatCode="0.00">
                  <c:v>411.31298549042367</c:v>
                </c:pt>
                <c:pt idx="1022" formatCode="0.00">
                  <c:v>411.8092105872143</c:v>
                </c:pt>
                <c:pt idx="1023" formatCode="0.00">
                  <c:v>411.89792063492058</c:v>
                </c:pt>
                <c:pt idx="1024" formatCode="0.00">
                  <c:v>412.59722267089705</c:v>
                </c:pt>
                <c:pt idx="1025" formatCode="0.00">
                  <c:v>412.78599596309112</c:v>
                </c:pt>
                <c:pt idx="1026" formatCode="0.00">
                  <c:v>413.20572937103293</c:v>
                </c:pt>
                <c:pt idx="1027" formatCode="0.00">
                  <c:v>413.85394192429936</c:v>
                </c:pt>
                <c:pt idx="1028" formatCode="0.00">
                  <c:v>414.59978343949052</c:v>
                </c:pt>
                <c:pt idx="1029" formatCode="0.00">
                  <c:v>414.89967343387468</c:v>
                </c:pt>
                <c:pt idx="1030" formatCode="0.00">
                  <c:v>415.08186271087845</c:v>
                </c:pt>
                <c:pt idx="1031" formatCode="0.00">
                  <c:v>415.56034461628246</c:v>
                </c:pt>
                <c:pt idx="1032" formatCode="0.00">
                  <c:v>415.84316105417275</c:v>
                </c:pt>
                <c:pt idx="1033" formatCode="0.00">
                  <c:v>416.13605318836329</c:v>
                </c:pt>
                <c:pt idx="1034" formatCode="0.00">
                  <c:v>416.36339834759519</c:v>
                </c:pt>
                <c:pt idx="1035" formatCode="0.00">
                  <c:v>416.62244905213271</c:v>
                </c:pt>
                <c:pt idx="1036" formatCode="0.00">
                  <c:v>417.08501248513664</c:v>
                </c:pt>
                <c:pt idx="1037" formatCode="0.00">
                  <c:v>417.37860262529836</c:v>
                </c:pt>
                <c:pt idx="1038" formatCode="0.00">
                  <c:v>417.54360460939841</c:v>
                </c:pt>
                <c:pt idx="1039" formatCode="0.00">
                  <c:v>417.739583608526</c:v>
                </c:pt>
                <c:pt idx="1040" formatCode="0.00">
                  <c:v>417.74116265060252</c:v>
                </c:pt>
                <c:pt idx="1041" formatCode="0.00">
                  <c:v>418.13094019933561</c:v>
                </c:pt>
                <c:pt idx="1042" formatCode="0.00">
                  <c:v>418.05319073569473</c:v>
                </c:pt>
                <c:pt idx="1043" formatCode="0.00">
                  <c:v>418.00935922330092</c:v>
                </c:pt>
                <c:pt idx="1044" formatCode="0.00">
                  <c:v>417.96116053511713</c:v>
                </c:pt>
                <c:pt idx="1045" formatCode="0.00">
                  <c:v>417.97744884287454</c:v>
                </c:pt>
                <c:pt idx="1046" formatCode="0.00">
                  <c:v>418.13128859060402</c:v>
                </c:pt>
                <c:pt idx="1047" formatCode="0.00">
                  <c:v>418.00597495418447</c:v>
                </c:pt>
                <c:pt idx="1048" formatCode="0.00">
                  <c:v>417.85415937595599</c:v>
                </c:pt>
                <c:pt idx="1049" formatCode="0.00">
                  <c:v>418.03888848039213</c:v>
                </c:pt>
                <c:pt idx="1050" formatCode="0.00">
                  <c:v>418.25456441717796</c:v>
                </c:pt>
                <c:pt idx="1051" formatCode="0.00">
                  <c:v>418.33223549278489</c:v>
                </c:pt>
                <c:pt idx="1052" formatCode="0.00">
                  <c:v>418.16336843721217</c:v>
                </c:pt>
                <c:pt idx="1053" formatCode="0.00">
                  <c:v>418.16336843721217</c:v>
                </c:pt>
                <c:pt idx="1054" formatCode="0.00">
                  <c:v>417.91292331288338</c:v>
                </c:pt>
                <c:pt idx="1055" formatCode="0.00">
                  <c:v>417.72816079632463</c:v>
                </c:pt>
                <c:pt idx="1056" formatCode="0.00">
                  <c:v>417.13544118545678</c:v>
                </c:pt>
                <c:pt idx="1057" formatCode="0.00">
                  <c:v>416.93784008528786</c:v>
                </c:pt>
                <c:pt idx="1058" formatCode="0.00">
                  <c:v>416.74143911327059</c:v>
                </c:pt>
                <c:pt idx="1059" formatCode="0.00">
                  <c:v>416.33957998185667</c:v>
                </c:pt>
                <c:pt idx="1060" formatCode="0.00">
                  <c:v>416.10258145137004</c:v>
                </c:pt>
                <c:pt idx="1061" formatCode="0.00">
                  <c:v>415.5806973881717</c:v>
                </c:pt>
                <c:pt idx="1062" formatCode="0.00">
                  <c:v>414.49573026315795</c:v>
                </c:pt>
                <c:pt idx="1063" formatCode="0.00">
                  <c:v>414.14619916517591</c:v>
                </c:pt>
                <c:pt idx="1064" formatCode="0.00">
                  <c:v>414.16664583333329</c:v>
                </c:pt>
                <c:pt idx="1065" formatCode="0.00">
                  <c:v>414.60939358860207</c:v>
                </c:pt>
                <c:pt idx="1066" formatCode="0.00">
                  <c:v>414.58765226398344</c:v>
                </c:pt>
                <c:pt idx="1067" formatCode="0.00">
                  <c:v>414.37338961038961</c:v>
                </c:pt>
                <c:pt idx="1068" formatCode="0.00">
                  <c:v>413.60013235294122</c:v>
                </c:pt>
                <c:pt idx="1069" formatCode="0.00">
                  <c:v>412.60977419354839</c:v>
                </c:pt>
                <c:pt idx="1070" formatCode="0.00">
                  <c:v>411.04404909409703</c:v>
                </c:pt>
                <c:pt idx="1071" formatCode="0.00">
                  <c:v>404.88596274738069</c:v>
                </c:pt>
                <c:pt idx="1072" formatCode="0.00">
                  <c:v>394.97924166908143</c:v>
                </c:pt>
                <c:pt idx="1073" formatCode="0.00">
                  <c:v>371.61867754984121</c:v>
                </c:pt>
                <c:pt idx="1074" formatCode="0.00">
                  <c:v>376.0144501160093</c:v>
                </c:pt>
                <c:pt idx="1075" formatCode="0.00">
                  <c:v>385.6558571428572</c:v>
                </c:pt>
                <c:pt idx="1076" formatCode="0.00">
                  <c:v>393.32091618160649</c:v>
                </c:pt>
                <c:pt idx="1077" formatCode="0.00">
                  <c:v>395.97306389776355</c:v>
                </c:pt>
                <c:pt idx="1078" formatCode="0.00">
                  <c:v>393.13568919699605</c:v>
                </c:pt>
                <c:pt idx="1079" formatCode="0.00">
                  <c:v>386.24706088454911</c:v>
                </c:pt>
                <c:pt idx="1080" formatCode="0.00">
                  <c:v>381.81171060171926</c:v>
                </c:pt>
                <c:pt idx="1081" formatCode="0.00">
                  <c:v>381.37577602523658</c:v>
                </c:pt>
                <c:pt idx="1082" formatCode="0.00">
                  <c:v>375.54071412202813</c:v>
                </c:pt>
                <c:pt idx="1083" formatCode="0.00">
                  <c:v>348.22210384068273</c:v>
                </c:pt>
                <c:pt idx="1084" formatCode="0.00">
                  <c:v>299.42509563994372</c:v>
                </c:pt>
                <c:pt idx="1085" formatCode="0.00">
                  <c:v>270.45011613623677</c:v>
                </c:pt>
                <c:pt idx="1086" formatCode="0.00">
                  <c:v>262.69277449888642</c:v>
                </c:pt>
                <c:pt idx="1087" formatCode="0.00">
                  <c:v>247.57316079844745</c:v>
                </c:pt>
                <c:pt idx="1088" formatCode="0.00">
                  <c:v>226.27312954796034</c:v>
                </c:pt>
                <c:pt idx="1089" formatCode="0.00">
                  <c:v>215.58226139483801</c:v>
                </c:pt>
                <c:pt idx="1090" formatCode="0.00">
                  <c:v>201.88732065217394</c:v>
                </c:pt>
                <c:pt idx="1091" formatCode="0.00">
                  <c:v>145.04474083769634</c:v>
                </c:pt>
                <c:pt idx="1092" formatCode="0.00">
                  <c:v>168.3227971169247</c:v>
                </c:pt>
                <c:pt idx="1093" formatCode="0.00">
                  <c:v>64.96436969087712</c:v>
                </c:pt>
                <c:pt idx="1094" formatCode="0.00">
                  <c:v>60.913124069478926</c:v>
                </c:pt>
                <c:pt idx="1095" formatCode="0.00">
                  <c:v>91.002622641509461</c:v>
                </c:pt>
                <c:pt idx="1096" formatCode="0.00">
                  <c:v>83.322205595803183</c:v>
                </c:pt>
                <c:pt idx="1097" formatCode="0.00">
                  <c:v>55.895947264662396</c:v>
                </c:pt>
                <c:pt idx="1098" formatCode="0.00">
                  <c:v>50.481359087564385</c:v>
                </c:pt>
                <c:pt idx="1099" formatCode="0.00">
                  <c:v>56.411314468503946</c:v>
                </c:pt>
                <c:pt idx="1100" formatCode="0.00">
                  <c:v>67.253081824944232</c:v>
                </c:pt>
                <c:pt idx="1101" formatCode="0.00">
                  <c:v>76.202932634730558</c:v>
                </c:pt>
                <c:pt idx="1102" formatCode="0.00">
                  <c:v>76.926545568039955</c:v>
                </c:pt>
                <c:pt idx="1103" formatCode="0.00">
                  <c:v>80.936533083645458</c:v>
                </c:pt>
                <c:pt idx="1104" formatCode="0.00">
                  <c:v>89.9537203601801</c:v>
                </c:pt>
                <c:pt idx="1105" formatCode="0.00">
                  <c:v>101.98815060240966</c:v>
                </c:pt>
                <c:pt idx="1106" formatCode="0.00">
                  <c:v>112.63699091826439</c:v>
                </c:pt>
                <c:pt idx="1107" formatCode="0.00">
                  <c:v>120.69432285859099</c:v>
                </c:pt>
                <c:pt idx="1108" formatCode="0.00">
                  <c:v>127.57828095601326</c:v>
                </c:pt>
                <c:pt idx="1109" formatCode="0.00">
                  <c:v>133.26943968375414</c:v>
                </c:pt>
                <c:pt idx="1110" formatCode="0.00">
                  <c:v>136.77015929429814</c:v>
                </c:pt>
                <c:pt idx="1111" formatCode="0.00">
                  <c:v>138.3932376085846</c:v>
                </c:pt>
                <c:pt idx="1112" formatCode="0.00">
                  <c:v>137.64511278387343</c:v>
                </c:pt>
                <c:pt idx="1113" formatCode="0.00">
                  <c:v>134.78208396946567</c:v>
                </c:pt>
                <c:pt idx="1114" formatCode="0.00">
                  <c:v>130.44360836501903</c:v>
                </c:pt>
                <c:pt idx="1115" formatCode="0.00">
                  <c:v>125.60809705066802</c:v>
                </c:pt>
                <c:pt idx="1116" formatCode="0.00">
                  <c:v>121.20711690918216</c:v>
                </c:pt>
                <c:pt idx="1117" formatCode="0.00">
                  <c:v>118.19706593406596</c:v>
                </c:pt>
                <c:pt idx="1118" formatCode="0.00">
                  <c:v>117.44766616841059</c:v>
                </c:pt>
                <c:pt idx="1119" formatCode="0.00">
                  <c:v>118.62261634280023</c:v>
                </c:pt>
                <c:pt idx="1120" formatCode="0.00">
                  <c:v>122.04832201697457</c:v>
                </c:pt>
                <c:pt idx="1121" formatCode="0.00">
                  <c:v>126.99440495867771</c:v>
                </c:pt>
                <c:pt idx="1122" formatCode="0.00">
                  <c:v>131.03908750314309</c:v>
                </c:pt>
                <c:pt idx="1123" formatCode="0.00">
                  <c:v>134.42693442622951</c:v>
                </c:pt>
                <c:pt idx="1124" formatCode="0.00">
                  <c:v>137.39271399645662</c:v>
                </c:pt>
                <c:pt idx="1125" formatCode="0.00">
                  <c:v>139.6652346368715</c:v>
                </c:pt>
                <c:pt idx="1126" formatCode="0.00">
                  <c:v>141.2943136456212</c:v>
                </c:pt>
                <c:pt idx="1127" formatCode="0.00">
                  <c:v>142.53429558786027</c:v>
                </c:pt>
                <c:pt idx="1128" formatCode="0.00">
                  <c:v>143.15134269662923</c:v>
                </c:pt>
                <c:pt idx="1129" formatCode="0.00">
                  <c:v>143.22640839303995</c:v>
                </c:pt>
                <c:pt idx="1130" formatCode="0.00">
                  <c:v>143.35250538185548</c:v>
                </c:pt>
                <c:pt idx="1131" formatCode="0.00">
                  <c:v>143.42825423728814</c:v>
                </c:pt>
                <c:pt idx="1132" formatCode="0.00">
                  <c:v>143.6023316195373</c:v>
                </c:pt>
                <c:pt idx="1133" formatCode="0.00">
                  <c:v>144.00373835863135</c:v>
                </c:pt>
                <c:pt idx="1134" formatCode="0.00">
                  <c:v>144.71596391752578</c:v>
                </c:pt>
                <c:pt idx="1135" formatCode="0.00">
                  <c:v>145.3883226639133</c:v>
                </c:pt>
                <c:pt idx="1136" formatCode="0.00">
                  <c:v>146.10900465477116</c:v>
                </c:pt>
                <c:pt idx="1137" formatCode="0.00">
                  <c:v>146.96410103626945</c:v>
                </c:pt>
                <c:pt idx="1138" formatCode="0.00">
                  <c:v>147.46468612191961</c:v>
                </c:pt>
                <c:pt idx="1139" formatCode="0.00">
                  <c:v>148.05334563409565</c:v>
                </c:pt>
                <c:pt idx="1140" formatCode="0.00">
                  <c:v>148.55173697916666</c:v>
                </c:pt>
                <c:pt idx="1141" formatCode="0.00">
                  <c:v>148.73214949126015</c:v>
                </c:pt>
                <c:pt idx="1142" formatCode="0.00">
                  <c:v>149.09731372549018</c:v>
                </c:pt>
                <c:pt idx="1143" formatCode="0.00">
                  <c:v>149.4189633027523</c:v>
                </c:pt>
                <c:pt idx="1144" formatCode="0.00">
                  <c:v>149.27889595375723</c:v>
                </c:pt>
                <c:pt idx="1145" formatCode="0.00">
                  <c:v>149.13454332367658</c:v>
                </c:pt>
                <c:pt idx="1146" formatCode="0.00">
                  <c:v>148.89951967256405</c:v>
                </c:pt>
                <c:pt idx="1147" formatCode="0.00">
                  <c:v>148.66325152237229</c:v>
                </c:pt>
                <c:pt idx="1148" formatCode="0.00">
                  <c:v>148.42572896203879</c:v>
                </c:pt>
                <c:pt idx="1149" formatCode="0.00">
                  <c:v>148.14245715806283</c:v>
                </c:pt>
                <c:pt idx="1150" formatCode="0.00">
                  <c:v>147.85635021321963</c:v>
                </c:pt>
                <c:pt idx="1151" formatCode="0.00">
                  <c:v>147.75926467449307</c:v>
                </c:pt>
                <c:pt idx="1152" formatCode="0.00">
                  <c:v>147.61985699039488</c:v>
                </c:pt>
                <c:pt idx="1153" formatCode="0.00">
                  <c:v>147.48294134897364</c:v>
                </c:pt>
                <c:pt idx="1154" formatCode="0.00">
                  <c:v>147.53223588924391</c:v>
                </c:pt>
                <c:pt idx="1155" formatCode="0.00">
                  <c:v>147.58139936187186</c:v>
                </c:pt>
                <c:pt idx="1156" formatCode="0.00">
                  <c:v>147.81490058479534</c:v>
                </c:pt>
                <c:pt idx="1157" formatCode="0.00">
                  <c:v>148.19078368323147</c:v>
                </c:pt>
                <c:pt idx="1158" formatCode="0.00">
                  <c:v>148.61257514604358</c:v>
                </c:pt>
                <c:pt idx="1159" formatCode="0.00">
                  <c:v>149.08193577494691</c:v>
                </c:pt>
                <c:pt idx="1160" formatCode="0.00">
                  <c:v>149.54631563578448</c:v>
                </c:pt>
                <c:pt idx="1161" formatCode="0.00">
                  <c:v>150.20159649122809</c:v>
                </c:pt>
                <c:pt idx="1162" formatCode="0.00">
                  <c:v>150.76486517452707</c:v>
                </c:pt>
                <c:pt idx="1163" formatCode="0.00">
                  <c:v>151.32716933760688</c:v>
                </c:pt>
                <c:pt idx="1164" formatCode="0.00">
                  <c:v>151.89482182985557</c:v>
                </c:pt>
                <c:pt idx="1165" formatCode="0.00">
                  <c:v>152.50871505088381</c:v>
                </c:pt>
                <c:pt idx="1166" formatCode="0.00">
                  <c:v>153.03168971061095</c:v>
                </c:pt>
                <c:pt idx="1167" formatCode="0.00">
                  <c:v>153.97275087061348</c:v>
                </c:pt>
                <c:pt idx="1168" formatCode="0.00">
                  <c:v>154.52998315057502</c:v>
                </c:pt>
                <c:pt idx="1169" formatCode="0.00">
                  <c:v>155.70116773504276</c:v>
                </c:pt>
                <c:pt idx="1170" formatCode="0.00">
                  <c:v>156.44744918644972</c:v>
                </c:pt>
                <c:pt idx="1171" formatCode="0.00">
                  <c:v>157.61857184750735</c:v>
                </c:pt>
                <c:pt idx="1172" formatCode="0.00">
                  <c:v>158.70305068018141</c:v>
                </c:pt>
                <c:pt idx="1173" formatCode="0.00">
                  <c:v>159.65649626068381</c:v>
                </c:pt>
                <c:pt idx="1174" formatCode="0.00">
                  <c:v>160.66862248995986</c:v>
                </c:pt>
                <c:pt idx="1175" formatCode="0.00">
                  <c:v>161.79005424274973</c:v>
                </c:pt>
                <c:pt idx="1176" formatCode="0.00">
                  <c:v>162.92809433962265</c:v>
                </c:pt>
                <c:pt idx="1177" formatCode="0.00">
                  <c:v>163.82702109248245</c:v>
                </c:pt>
                <c:pt idx="1178" formatCode="0.00">
                  <c:v>165.03451778441493</c:v>
                </c:pt>
                <c:pt idx="1179" formatCode="0.00">
                  <c:v>166.23535085807686</c:v>
                </c:pt>
                <c:pt idx="1180" formatCode="0.00">
                  <c:v>167.30126182016946</c:v>
                </c:pt>
                <c:pt idx="1181" formatCode="0.00">
                  <c:v>168.26772732255415</c:v>
                </c:pt>
                <c:pt idx="1182" formatCode="0.00">
                  <c:v>169.1840164835165</c:v>
                </c:pt>
                <c:pt idx="1183" formatCode="0.00">
                  <c:v>170.01300000000001</c:v>
                </c:pt>
                <c:pt idx="1184" formatCode="0.00">
                  <c:v>170.95530237700387</c:v>
                </c:pt>
                <c:pt idx="1185" formatCode="0.00">
                  <c:v>171.64943292682929</c:v>
                </c:pt>
                <c:pt idx="1186" formatCode="0.00">
                  <c:v>172.71340345019479</c:v>
                </c:pt>
                <c:pt idx="1187" formatCode="0.00">
                  <c:v>173.41708761160717</c:v>
                </c:pt>
                <c:pt idx="1188" formatCode="0.00">
                  <c:v>174.09040761478167</c:v>
                </c:pt>
                <c:pt idx="1189" formatCode="0.00">
                  <c:v>174.91117415730338</c:v>
                </c:pt>
                <c:pt idx="1190" formatCode="0.00">
                  <c:v>175.68649957734578</c:v>
                </c:pt>
                <c:pt idx="1191" formatCode="0.00">
                  <c:v>176.31507744488411</c:v>
                </c:pt>
                <c:pt idx="1192" formatCode="0.00">
                  <c:v>176.85106012478732</c:v>
                </c:pt>
                <c:pt idx="1193" formatCode="0.00">
                  <c:v>177.33874679943102</c:v>
                </c:pt>
                <c:pt idx="1194" formatCode="0.00">
                  <c:v>177.825571347032</c:v>
                </c:pt>
                <c:pt idx="1195" formatCode="0.00">
                  <c:v>178.37196334478816</c:v>
                </c:pt>
                <c:pt idx="1196" formatCode="0.00">
                  <c:v>178.96245433658817</c:v>
                </c:pt>
                <c:pt idx="1197" formatCode="0.00">
                  <c:v>179.52738848920865</c:v>
                </c:pt>
                <c:pt idx="1198" formatCode="0.00">
                  <c:v>180.06910774992804</c:v>
                </c:pt>
                <c:pt idx="1199" formatCode="0.00">
                  <c:v>180.74462824207498</c:v>
                </c:pt>
                <c:pt idx="1200" formatCode="0.00">
                  <c:v>181.48269478836741</c:v>
                </c:pt>
                <c:pt idx="1201" formatCode="0.00">
                  <c:v>182.13440804597704</c:v>
                </c:pt>
                <c:pt idx="1202" formatCode="0.00">
                  <c:v>183.20891690544417</c:v>
                </c:pt>
                <c:pt idx="1203" formatCode="0.00">
                  <c:v>183.76757012282209</c:v>
                </c:pt>
                <c:pt idx="1204" formatCode="0.00">
                  <c:v>184.31880865603651</c:v>
                </c:pt>
                <c:pt idx="1205" formatCode="0.00">
                  <c:v>184.90251841359779</c:v>
                </c:pt>
                <c:pt idx="1206" formatCode="0.00">
                  <c:v>185.62683550028265</c:v>
                </c:pt>
                <c:pt idx="1207" formatCode="0.00">
                  <c:v>186.40848022598874</c:v>
                </c:pt>
                <c:pt idx="1208" formatCode="0.00">
                  <c:v>187.13086319954778</c:v>
                </c:pt>
                <c:pt idx="1209" formatCode="0.00">
                  <c:v>187.61356657223797</c:v>
                </c:pt>
                <c:pt idx="1210" formatCode="0.00">
                  <c:v>188.25072004542878</c:v>
                </c:pt>
                <c:pt idx="1211" formatCode="0.00">
                  <c:v>189.04337848605579</c:v>
                </c:pt>
                <c:pt idx="1212" formatCode="0.00">
                  <c:v>189.7761879098945</c:v>
                </c:pt>
                <c:pt idx="1213" formatCode="0.00">
                  <c:v>190.26885045662101</c:v>
                </c:pt>
                <c:pt idx="1214" formatCode="0.00">
                  <c:v>191.0608434732934</c:v>
                </c:pt>
                <c:pt idx="1215" formatCode="0.00">
                  <c:v>191.88300000000004</c:v>
                </c:pt>
                <c:pt idx="1216" formatCode="0.00">
                  <c:v>192.52786988847589</c:v>
                </c:pt>
                <c:pt idx="1217" formatCode="0.00">
                  <c:v>193.2867346296826</c:v>
                </c:pt>
                <c:pt idx="1218" formatCode="0.00">
                  <c:v>194.26779118993139</c:v>
                </c:pt>
                <c:pt idx="1219" formatCode="0.00">
                  <c:v>194.83945041440413</c:v>
                </c:pt>
                <c:pt idx="1220" formatCode="0.00">
                  <c:v>195.60181108888258</c:v>
                </c:pt>
                <c:pt idx="1221" formatCode="0.00">
                  <c:v>196.29871428571431</c:v>
                </c:pt>
                <c:pt idx="1222" formatCode="0.00">
                  <c:v>197.14838988860333</c:v>
                </c:pt>
                <c:pt idx="1223" formatCode="0.00">
                  <c:v>197.69132667047407</c:v>
                </c:pt>
                <c:pt idx="1224" formatCode="0.00">
                  <c:v>198.25907703281027</c:v>
                </c:pt>
                <c:pt idx="1225" formatCode="0.00">
                  <c:v>198.89188508696893</c:v>
                </c:pt>
                <c:pt idx="1226" formatCode="0.00">
                  <c:v>199.45780056980058</c:v>
                </c:pt>
                <c:pt idx="1227" formatCode="0.00">
                  <c:v>199.93633428246017</c:v>
                </c:pt>
                <c:pt idx="1228" formatCode="0.00">
                  <c:v>200.50055334281652</c:v>
                </c:pt>
                <c:pt idx="1229" formatCode="0.00">
                  <c:v>200.8488908780904</c:v>
                </c:pt>
                <c:pt idx="1230" formatCode="0.00">
                  <c:v>201.45843904518333</c:v>
                </c:pt>
                <c:pt idx="1231" formatCode="0.00">
                  <c:v>202.06407985223078</c:v>
                </c:pt>
                <c:pt idx="1232" formatCode="0.00">
                  <c:v>202.64720528859823</c:v>
                </c:pt>
                <c:pt idx="1233" formatCode="0.00">
                  <c:v>203.25319050326988</c:v>
                </c:pt>
                <c:pt idx="1234" formatCode="0.00">
                  <c:v>203.92646700796359</c:v>
                </c:pt>
                <c:pt idx="1235" formatCode="0.00">
                  <c:v>204.60012660028454</c:v>
                </c:pt>
                <c:pt idx="1236" formatCode="0.00">
                  <c:v>205.12547865680139</c:v>
                </c:pt>
                <c:pt idx="1237" formatCode="0.00">
                  <c:v>205.8638684510251</c:v>
                </c:pt>
                <c:pt idx="1238" formatCode="0.00">
                  <c:v>206.53884733694107</c:v>
                </c:pt>
                <c:pt idx="1239" formatCode="0.00">
                  <c:v>207.28259247648907</c:v>
                </c:pt>
                <c:pt idx="1240" formatCode="0.00">
                  <c:v>207.93898402738162</c:v>
                </c:pt>
                <c:pt idx="1241" formatCode="0.00">
                  <c:v>208.83762899543385</c:v>
                </c:pt>
                <c:pt idx="1242" formatCode="0.00">
                  <c:v>209.64946101113969</c:v>
                </c:pt>
                <c:pt idx="1243" formatCode="0.00">
                  <c:v>210.52829882756652</c:v>
                </c:pt>
                <c:pt idx="1244" formatCode="0.00">
                  <c:v>211.43073962804007</c:v>
                </c:pt>
                <c:pt idx="1245" formatCode="0.00">
                  <c:v>212.4004570446736</c:v>
                </c:pt>
                <c:pt idx="1246" formatCode="0.00">
                  <c:v>213.38839386995136</c:v>
                </c:pt>
                <c:pt idx="1247" formatCode="0.00">
                  <c:v>214.39286827033226</c:v>
                </c:pt>
                <c:pt idx="1248" formatCode="0.00">
                  <c:v>215.23930976238194</c:v>
                </c:pt>
                <c:pt idx="1249" formatCode="0.00">
                  <c:v>216.02194134477833</c:v>
                </c:pt>
                <c:pt idx="1250" formatCode="0.00">
                  <c:v>216.79974578209894</c:v>
                </c:pt>
                <c:pt idx="1251" formatCode="0.00">
                  <c:v>217.71982013154135</c:v>
                </c:pt>
                <c:pt idx="1252" formatCode="0.00">
                  <c:v>218.35661610968302</c:v>
                </c:pt>
                <c:pt idx="1253" formatCode="0.00">
                  <c:v>218.68596718972896</c:v>
                </c:pt>
                <c:pt idx="1254" formatCode="0.00">
                  <c:v>219.33327912275706</c:v>
                </c:pt>
                <c:pt idx="1255" formatCode="0.00">
                  <c:v>219.89383048919228</c:v>
                </c:pt>
                <c:pt idx="1256" formatCode="0.00">
                  <c:v>220.47753900709219</c:v>
                </c:pt>
                <c:pt idx="1257" formatCode="0.00">
                  <c:v>221.03424645892358</c:v>
                </c:pt>
                <c:pt idx="1258" formatCode="0.00">
                  <c:v>221.66523542727788</c:v>
                </c:pt>
                <c:pt idx="1259" formatCode="0.00">
                  <c:v>222.12796040723981</c:v>
                </c:pt>
                <c:pt idx="1260" formatCode="0.00">
                  <c:v>222.74561729790844</c:v>
                </c:pt>
                <c:pt idx="1261" formatCode="0.00">
                  <c:v>223.50346071226684</c:v>
                </c:pt>
                <c:pt idx="1262" formatCode="0.00">
                  <c:v>224.26130412662522</c:v>
                </c:pt>
                <c:pt idx="1263" formatCode="0.00">
                  <c:v>224.8538512443439</c:v>
                </c:pt>
                <c:pt idx="1264" formatCode="0.00">
                  <c:v>225.8221900311527</c:v>
                </c:pt>
                <c:pt idx="1265" formatCode="0.00">
                  <c:v>226.34215249433109</c:v>
                </c:pt>
                <c:pt idx="1266" formatCode="0.00">
                  <c:v>227.23247756956275</c:v>
                </c:pt>
                <c:pt idx="1267" formatCode="0.00">
                  <c:v>227.90735919295258</c:v>
                </c:pt>
                <c:pt idx="1268" formatCode="0.00">
                  <c:v>228.65773684210527</c:v>
                </c:pt>
                <c:pt idx="1269" formatCode="0.00">
                  <c:v>229.18602219692661</c:v>
                </c:pt>
                <c:pt idx="1270" formatCode="0.00">
                  <c:v>230.24741059225519</c:v>
                </c:pt>
                <c:pt idx="1271" formatCode="0.00">
                  <c:v>230.86208883826885</c:v>
                </c:pt>
                <c:pt idx="1272" formatCode="0.00">
                  <c:v>231.47285193621875</c:v>
                </c:pt>
                <c:pt idx="1273" formatCode="0.00">
                  <c:v>232.23630580865608</c:v>
                </c:pt>
                <c:pt idx="1274" formatCode="0.00">
                  <c:v>232.99975968109345</c:v>
                </c:pt>
                <c:pt idx="1275" formatCode="0.00">
                  <c:v>233.46284348321004</c:v>
                </c:pt>
                <c:pt idx="1276" formatCode="0.00">
                  <c:v>234.00126458036985</c:v>
                </c:pt>
                <c:pt idx="1277" formatCode="0.00">
                  <c:v>234.61150640113794</c:v>
                </c:pt>
                <c:pt idx="1278" formatCode="0.00">
                  <c:v>235.37430867709816</c:v>
                </c:pt>
                <c:pt idx="1279" formatCode="0.00">
                  <c:v>235.90841832669324</c:v>
                </c:pt>
                <c:pt idx="1280" formatCode="0.00">
                  <c:v>236.67535059760959</c:v>
                </c:pt>
                <c:pt idx="1281" formatCode="0.00">
                  <c:v>237.13316220830964</c:v>
                </c:pt>
                <c:pt idx="1282" formatCode="0.00">
                  <c:v>237.81918776671407</c:v>
                </c:pt>
                <c:pt idx="1283" formatCode="0.00">
                  <c:v>238.35621672354947</c:v>
                </c:pt>
                <c:pt idx="1284" formatCode="0.00">
                  <c:v>238.8890307079898</c:v>
                </c:pt>
                <c:pt idx="1285" formatCode="0.00">
                  <c:v>239.19962972435351</c:v>
                </c:pt>
                <c:pt idx="1286" formatCode="0.00">
                  <c:v>239.88529806598407</c:v>
                </c:pt>
                <c:pt idx="1287" formatCode="0.00">
                  <c:v>240.49827319294255</c:v>
                </c:pt>
                <c:pt idx="1288" formatCode="0.00">
                  <c:v>241.18602762745664</c:v>
                </c:pt>
                <c:pt idx="1289" formatCode="0.00">
                  <c:v>241.64779623824452</c:v>
                </c:pt>
                <c:pt idx="1290" formatCode="0.00">
                  <c:v>242.41599572039942</c:v>
                </c:pt>
                <c:pt idx="1291" formatCode="0.00">
                  <c:v>242.95403369503143</c:v>
                </c:pt>
                <c:pt idx="1292" formatCode="0.00">
                  <c:v>243.33912110825483</c:v>
                </c:pt>
                <c:pt idx="1293" formatCode="0.00">
                  <c:v>243.87764285714289</c:v>
                </c:pt>
                <c:pt idx="1294" formatCode="0.00">
                  <c:v>244.2620716938018</c:v>
                </c:pt>
                <c:pt idx="1295" formatCode="0.00">
                  <c:v>244.4088630527817</c:v>
                </c:pt>
                <c:pt idx="1296" formatCode="0.00">
                  <c:v>244.63301424501432</c:v>
                </c:pt>
                <c:pt idx="1297" formatCode="0.00">
                  <c:v>244.85357971014494</c:v>
                </c:pt>
                <c:pt idx="1298" formatCode="0.00">
                  <c:v>244.90872722127907</c:v>
                </c:pt>
                <c:pt idx="1299" formatCode="0.00">
                  <c:v>245.03311817670235</c:v>
                </c:pt>
                <c:pt idx="1300" formatCode="0.00">
                  <c:v>244.93372488105231</c:v>
                </c:pt>
                <c:pt idx="1301" formatCode="0.00">
                  <c:v>244.97933277685038</c:v>
                </c:pt>
                <c:pt idx="1302" formatCode="0.00">
                  <c:v>244.72909465817887</c:v>
                </c:pt>
                <c:pt idx="1303" formatCode="0.00">
                  <c:v>244.56920689655178</c:v>
                </c:pt>
                <c:pt idx="1304" formatCode="0.00">
                  <c:v>244.56414419630553</c:v>
                </c:pt>
                <c:pt idx="1305" formatCode="0.00">
                  <c:v>244.41748275862071</c:v>
                </c:pt>
                <c:pt idx="1306" formatCode="0.00">
                  <c:v>244.35439933628314</c:v>
                </c:pt>
                <c:pt idx="1307" formatCode="0.00">
                  <c:v>244.36782529118133</c:v>
                </c:pt>
                <c:pt idx="1308" formatCode="0.00">
                  <c:v>244.23439476614701</c:v>
                </c:pt>
                <c:pt idx="1309" formatCode="0.00">
                  <c:v>244.39966852990497</c:v>
                </c:pt>
                <c:pt idx="1310" formatCode="0.00">
                  <c:v>244.48845582047684</c:v>
                </c:pt>
                <c:pt idx="1311" formatCode="0.00">
                  <c:v>244.20076371308019</c:v>
                </c:pt>
                <c:pt idx="1312" formatCode="0.00">
                  <c:v>244.36137799717918</c:v>
                </c:pt>
                <c:pt idx="1313" formatCode="0.00">
                  <c:v>244.36763146003963</c:v>
                </c:pt>
                <c:pt idx="1314" formatCode="0.00">
                  <c:v>244.2955749010741</c:v>
                </c:pt>
                <c:pt idx="1315" formatCode="0.00">
                  <c:v>244.22339603960401</c:v>
                </c:pt>
                <c:pt idx="1316" formatCode="0.00">
                  <c:v>244.14613525749863</c:v>
                </c:pt>
                <c:pt idx="1317" formatCode="0.00">
                  <c:v>244.14613525749863</c:v>
                </c:pt>
                <c:pt idx="1318" formatCode="0.00">
                  <c:v>244.07169872701562</c:v>
                </c:pt>
                <c:pt idx="1319" formatCode="0.00">
                  <c:v>244.30176627051506</c:v>
                </c:pt>
                <c:pt idx="1320" formatCode="0.00">
                  <c:v>244.22450580243421</c:v>
                </c:pt>
                <c:pt idx="1321" formatCode="0.00">
                  <c:v>244.37628898952735</c:v>
                </c:pt>
                <c:pt idx="1322" formatCode="0.00">
                  <c:v>244.52935514018699</c:v>
                </c:pt>
                <c:pt idx="1323" formatCode="0.00">
                  <c:v>244.6079008498584</c:v>
                </c:pt>
                <c:pt idx="1324" formatCode="0.00">
                  <c:v>244.6079008498584</c:v>
                </c:pt>
                <c:pt idx="1325" formatCode="0.00">
                  <c:v>244.68649107395865</c:v>
                </c:pt>
                <c:pt idx="1326" formatCode="0.00">
                  <c:v>244.76512585034018</c:v>
                </c:pt>
                <c:pt idx="1327" formatCode="0.00">
                  <c:v>244.8384463020686</c:v>
                </c:pt>
                <c:pt idx="1328" formatCode="0.00">
                  <c:v>245.14625304618872</c:v>
                </c:pt>
                <c:pt idx="1329" formatCode="0.00">
                  <c:v>245.14072585669786</c:v>
                </c:pt>
                <c:pt idx="1330" formatCode="0.00">
                  <c:v>245.44446417445485</c:v>
                </c:pt>
                <c:pt idx="1331" formatCode="0.00">
                  <c:v>245.59833823945658</c:v>
                </c:pt>
                <c:pt idx="1332" formatCode="0.00">
                  <c:v>245.7482024922119</c:v>
                </c:pt>
                <c:pt idx="1333" formatCode="0.00">
                  <c:v>245.90602918673849</c:v>
                </c:pt>
                <c:pt idx="1334" formatCode="0.00">
                  <c:v>245.98500963718826</c:v>
                </c:pt>
                <c:pt idx="1335" formatCode="0.00">
                  <c:v>246.29747786606131</c:v>
                </c:pt>
                <c:pt idx="1336" formatCode="0.00">
                  <c:v>246.3790181766544</c:v>
                </c:pt>
                <c:pt idx="1337" formatCode="0.00">
                  <c:v>246.76811945392487</c:v>
                </c:pt>
                <c:pt idx="1338" formatCode="0.00">
                  <c:v>246.92985649202743</c:v>
                </c:pt>
                <c:pt idx="1339" formatCode="0.00">
                  <c:v>246.85286043862149</c:v>
                </c:pt>
                <c:pt idx="1340" formatCode="0.00">
                  <c:v>247.2476691386195</c:v>
                </c:pt>
                <c:pt idx="1341" formatCode="0.00">
                  <c:v>247.55357330290931</c:v>
                </c:pt>
                <c:pt idx="1342" formatCode="0.00">
                  <c:v>247.70652538505416</c:v>
                </c:pt>
                <c:pt idx="1343" formatCode="0.00">
                  <c:v>247.93629626461362</c:v>
                </c:pt>
                <c:pt idx="1344" formatCode="0.00">
                  <c:v>248.00260706150348</c:v>
                </c:pt>
                <c:pt idx="1345" formatCode="0.00">
                  <c:v>248.05822862823069</c:v>
                </c:pt>
                <c:pt idx="1346" formatCode="0.00">
                  <c:v>248.17919519094769</c:v>
                </c:pt>
                <c:pt idx="1347" formatCode="0.00">
                  <c:v>248.21333764772092</c:v>
                </c:pt>
                <c:pt idx="1348" formatCode="0.00">
                  <c:v>248.54025747833381</c:v>
                </c:pt>
                <c:pt idx="1349" formatCode="0.00">
                  <c:v>248.33423021382956</c:v>
                </c:pt>
                <c:pt idx="1350" formatCode="0.00">
                  <c:v>248.27554480286742</c:v>
                </c:pt>
                <c:pt idx="1351" formatCode="0.00">
                  <c:v>248.22095672418519</c:v>
                </c:pt>
                <c:pt idx="1353" formatCode="0.00">
                  <c:v>251.13637310195227</c:v>
                </c:pt>
                <c:pt idx="1354" formatCode="0.00">
                  <c:v>251.25481547619049</c:v>
                </c:pt>
                <c:pt idx="1355" formatCode="0.00">
                  <c:v>251.69380357142862</c:v>
                </c:pt>
                <c:pt idx="1356" formatCode="0.00">
                  <c:v>251.78108452993777</c:v>
                </c:pt>
                <c:pt idx="1357" formatCode="0.00">
                  <c:v>252.10416209611734</c:v>
                </c:pt>
                <c:pt idx="1358" formatCode="0.00">
                  <c:v>252.36381743869217</c:v>
                </c:pt>
                <c:pt idx="1359" formatCode="0.00">
                  <c:v>252.71661247947461</c:v>
                </c:pt>
                <c:pt idx="1360" formatCode="0.00">
                  <c:v>253.06495162177023</c:v>
                </c:pt>
                <c:pt idx="1361" formatCode="0.00">
                  <c:v>253.25617429674568</c:v>
                </c:pt>
                <c:pt idx="1362" formatCode="0.00">
                  <c:v>253.60713067552612</c:v>
                </c:pt>
                <c:pt idx="1363" formatCode="0.00">
                  <c:v>253.7283375937761</c:v>
                </c:pt>
                <c:pt idx="1364" formatCode="0.00">
                  <c:v>253.99725306577486</c:v>
                </c:pt>
                <c:pt idx="1365" formatCode="0.00">
                  <c:v>254.26397847358126</c:v>
                </c:pt>
                <c:pt idx="1366" formatCode="0.00">
                  <c:v>254.30533249229049</c:v>
                </c:pt>
                <c:pt idx="1367" formatCode="0.00">
                  <c:v>254.40625842696633</c:v>
                </c:pt>
                <c:pt idx="1368" formatCode="0.00">
                  <c:v>254.34984950773557</c:v>
                </c:pt>
                <c:pt idx="1369" formatCode="0.00">
                  <c:v>254.51835060546327</c:v>
                </c:pt>
                <c:pt idx="1370" formatCode="0.00">
                  <c:v>254.67635587489437</c:v>
                </c:pt>
                <c:pt idx="1371" formatCode="0.00">
                  <c:v>254.76441003948113</c:v>
                </c:pt>
                <c:pt idx="1372" formatCode="0.00">
                  <c:v>254.99677997179131</c:v>
                </c:pt>
                <c:pt idx="1373" formatCode="0.00">
                  <c:v>255.31792798644457</c:v>
                </c:pt>
                <c:pt idx="1374" formatCode="0.00">
                  <c:v>255.48071686917208</c:v>
                </c:pt>
                <c:pt idx="1375" formatCode="0.00">
                  <c:v>256.02466572398185</c:v>
                </c:pt>
                <c:pt idx="1376" formatCode="0.00">
                  <c:v>256.10635219236212</c:v>
                </c:pt>
                <c:pt idx="1377" formatCode="0.00">
                  <c:v>256.97121529745044</c:v>
                </c:pt>
                <c:pt idx="1378" formatCode="0.00">
                  <c:v>257.35721932558801</c:v>
                </c:pt>
                <c:pt idx="1379" formatCode="0.00">
                  <c:v>257.98675886524819</c:v>
                </c:pt>
                <c:pt idx="1380" formatCode="0.00">
                  <c:v>258.38274730266892</c:v>
                </c:pt>
                <c:pt idx="1381" formatCode="0.00">
                  <c:v>258.79271282342904</c:v>
                </c:pt>
                <c:pt idx="1382" formatCode="0.00">
                  <c:v>258.95859032716925</c:v>
                </c:pt>
                <c:pt idx="1383" formatCode="0.00">
                  <c:v>259.3701937321938</c:v>
                </c:pt>
                <c:pt idx="1384" formatCode="0.00">
                  <c:v>259.61615084117483</c:v>
                </c:pt>
                <c:pt idx="1385" formatCode="0.00">
                  <c:v>259.86645319634704</c:v>
                </c:pt>
                <c:pt idx="1386" formatCode="0.00">
                  <c:v>260.26642759211654</c:v>
                </c:pt>
                <c:pt idx="1387" formatCode="0.00">
                  <c:v>260.7404221206059</c:v>
                </c:pt>
                <c:pt idx="1388" formatCode="0.00">
                  <c:v>261.21495882184729</c:v>
                </c:pt>
                <c:pt idx="1389" formatCode="0.00">
                  <c:v>261.83227366313986</c:v>
                </c:pt>
                <c:pt idx="1390" formatCode="0.00">
                  <c:v>262.5069285714286</c:v>
                </c:pt>
                <c:pt idx="1391" formatCode="0.00">
                  <c:v>263.15657000285142</c:v>
                </c:pt>
                <c:pt idx="1392" formatCode="0.00">
                  <c:v>264.09640443686004</c:v>
                </c:pt>
                <c:pt idx="1393" formatCode="0.00">
                  <c:v>264.83698753894083</c:v>
                </c:pt>
                <c:pt idx="1394" formatCode="0.00">
                  <c:v>265.78018794026485</c:v>
                </c:pt>
                <c:pt idx="1395" formatCode="0.00">
                  <c:v>266.88527196418579</c:v>
                </c:pt>
                <c:pt idx="1396" formatCode="0.00">
                  <c:v>267.81562427103586</c:v>
                </c:pt>
                <c:pt idx="1397" formatCode="0.00">
                  <c:v>268.95930548662801</c:v>
                </c:pt>
                <c:pt idx="1398" formatCode="0.00">
                  <c:v>270.30487192118233</c:v>
                </c:pt>
                <c:pt idx="1399" formatCode="0.00">
                  <c:v>271.21765053032357</c:v>
                </c:pt>
                <c:pt idx="1400" formatCode="0.00">
                  <c:v>272.30392261904757</c:v>
                </c:pt>
                <c:pt idx="1401" formatCode="0.00">
                  <c:v>273.46677867746291</c:v>
                </c:pt>
                <c:pt idx="1402" formatCode="0.00">
                  <c:v>274.30802561337288</c:v>
                </c:pt>
                <c:pt idx="1403" formatCode="0.00">
                  <c:v>275.80483535762482</c:v>
                </c:pt>
                <c:pt idx="1404" formatCode="0.00">
                  <c:v>277.38823693474143</c:v>
                </c:pt>
                <c:pt idx="1405" formatCode="0.00">
                  <c:v>279.00192362054906</c:v>
                </c:pt>
                <c:pt idx="1406" formatCode="0.00">
                  <c:v>281.17752758055707</c:v>
                </c:pt>
                <c:pt idx="1407" formatCode="0.00">
                  <c:v>283.05680312585685</c:v>
                </c:pt>
                <c:pt idx="1408" formatCode="0.00">
                  <c:v>284.80016960352424</c:v>
                </c:pt>
                <c:pt idx="1409" formatCode="0.00">
                  <c:v>286.91819624101709</c:v>
                </c:pt>
                <c:pt idx="1410" formatCode="0.00">
                  <c:v>288.55110975609756</c:v>
                </c:pt>
                <c:pt idx="1411" formatCode="0.00">
                  <c:v>290.4950038910506</c:v>
                </c:pt>
                <c:pt idx="1412" formatCode="0.00">
                  <c:v>292.03256279587862</c:v>
                </c:pt>
                <c:pt idx="1413" formatCode="0.00">
                  <c:v>293.2993813771954</c:v>
                </c:pt>
                <c:pt idx="1414" formatCode="0.00">
                  <c:v>294.41936338264026</c:v>
                </c:pt>
                <c:pt idx="1415" formatCode="0.00">
                  <c:v>295.57016080402013</c:v>
                </c:pt>
                <c:pt idx="1416" formatCode="0.00">
                  <c:v>296.81362849162014</c:v>
                </c:pt>
                <c:pt idx="1417" formatCode="0.00">
                  <c:v>297.72389385474867</c:v>
                </c:pt>
                <c:pt idx="1418" formatCode="0.00">
                  <c:v>298.20704130616798</c:v>
                </c:pt>
                <c:pt idx="1419" formatCode="0.00">
                  <c:v>298.45297766610838</c:v>
                </c:pt>
                <c:pt idx="1420" formatCode="0.00">
                  <c:v>298.66371169411104</c:v>
                </c:pt>
                <c:pt idx="1421" formatCode="0.00">
                  <c:v>298.90977554438865</c:v>
                </c:pt>
                <c:pt idx="1422" formatCode="0.00">
                  <c:v>298.90977554438865</c:v>
                </c:pt>
                <c:pt idx="1423" formatCode="0.00">
                  <c:v>298.7562300390843</c:v>
                </c:pt>
                <c:pt idx="1424" formatCode="0.00">
                  <c:v>298.4843687150838</c:v>
                </c:pt>
                <c:pt idx="1425" formatCode="0.00">
                  <c:v>297.60502068194518</c:v>
                </c:pt>
                <c:pt idx="1426" formatCode="0.00">
                  <c:v>296.90905484051484</c:v>
                </c:pt>
                <c:pt idx="1427" formatCode="0.00">
                  <c:v>295.87722172452408</c:v>
                </c:pt>
                <c:pt idx="1428" formatCode="0.00">
                  <c:v>294.93216503222197</c:v>
                </c:pt>
                <c:pt idx="1429" formatCode="0.00">
                  <c:v>293.92674474053291</c:v>
                </c:pt>
                <c:pt idx="1430" formatCode="0.00">
                  <c:v>292.58576171765367</c:v>
                </c:pt>
                <c:pt idx="1431" formatCode="0.00">
                  <c:v>291.00177035373389</c:v>
                </c:pt>
                <c:pt idx="1432" formatCode="0.00">
                  <c:v>289.65415168539329</c:v>
                </c:pt>
                <c:pt idx="1433" formatCode="0.00">
                  <c:v>288.4375084269663</c:v>
                </c:pt>
                <c:pt idx="1434" formatCode="0.00">
                  <c:v>287.15622843495362</c:v>
                </c:pt>
                <c:pt idx="1435" formatCode="0.00">
                  <c:v>286.08605422871591</c:v>
                </c:pt>
                <c:pt idx="1436" formatCode="0.00">
                  <c:v>284.75598147108371</c:v>
                </c:pt>
                <c:pt idx="1437" formatCode="0.00">
                  <c:v>283.75612377210217</c:v>
                </c:pt>
                <c:pt idx="1438" formatCode="0.00">
                  <c:v>282.90729012345679</c:v>
                </c:pt>
                <c:pt idx="1439" formatCode="0.00">
                  <c:v>281.90010806271005</c:v>
                </c:pt>
                <c:pt idx="1440" formatCode="0.00">
                  <c:v>281.2008491620112</c:v>
                </c:pt>
                <c:pt idx="1441" formatCode="0.00">
                  <c:v>280.52802922349014</c:v>
                </c:pt>
                <c:pt idx="1442" formatCode="0.00">
                  <c:v>279.88034976460813</c:v>
                </c:pt>
                <c:pt idx="1443" formatCode="0.00">
                  <c:v>279.48980979906418</c:v>
                </c:pt>
                <c:pt idx="1444" formatCode="0.00">
                  <c:v>278.83198907103827</c:v>
                </c:pt>
                <c:pt idx="1445" formatCode="0.00">
                  <c:v>278.01523637842234</c:v>
                </c:pt>
                <c:pt idx="1446" formatCode="0.00">
                  <c:v>277.75021399730821</c:v>
                </c:pt>
                <c:pt idx="1447" formatCode="0.00">
                  <c:v>277.14257032292494</c:v>
                </c:pt>
                <c:pt idx="1448" formatCode="0.00">
                  <c:v>277.17105894848646</c:v>
                </c:pt>
                <c:pt idx="1449" formatCode="0.00">
                  <c:v>276.76538221281095</c:v>
                </c:pt>
                <c:pt idx="1450" formatCode="0.00">
                  <c:v>276.54720496566296</c:v>
                </c:pt>
                <c:pt idx="1451" formatCode="0.00">
                  <c:v>276.57090029016092</c:v>
                </c:pt>
                <c:pt idx="1452" formatCode="0.00">
                  <c:v>276.68884521922877</c:v>
                </c:pt>
                <c:pt idx="1453" formatCode="0.00">
                  <c:v>276.76538221281095</c:v>
                </c:pt>
                <c:pt idx="1454" formatCode="0.00">
                  <c:v>277.00656422505301</c:v>
                </c:pt>
                <c:pt idx="1455" formatCode="0.00">
                  <c:v>276.95997977647687</c:v>
                </c:pt>
                <c:pt idx="1456" formatCode="0.00">
                  <c:v>277.08214041644419</c:v>
                </c:pt>
                <c:pt idx="1457" formatCode="0.00">
                  <c:v>277.34133422603111</c:v>
                </c:pt>
                <c:pt idx="1458" formatCode="0.00">
                  <c:v>277.29891568206233</c:v>
                </c:pt>
                <c:pt idx="1459" formatCode="0.00">
                  <c:v>277.45781830417229</c:v>
                </c:pt>
                <c:pt idx="1460" formatCode="0.00">
                  <c:v>277.66674764087355</c:v>
                </c:pt>
                <c:pt idx="1461" formatCode="0.00">
                  <c:v>277.93727105831539</c:v>
                </c:pt>
                <c:pt idx="1462" formatCode="0.00">
                  <c:v>278.18538584166441</c:v>
                </c:pt>
                <c:pt idx="1463" formatCode="0.00">
                  <c:v>278.35349743173833</c:v>
                </c:pt>
                <c:pt idx="1464" formatCode="0.00">
                  <c:v>278.43762141698215</c:v>
                </c:pt>
                <c:pt idx="1465" formatCode="0.00">
                  <c:v>278.60228571428564</c:v>
                </c:pt>
                <c:pt idx="1466" formatCode="0.00">
                  <c:v>278.68654533152909</c:v>
                </c:pt>
                <c:pt idx="1467" formatCode="0.00">
                  <c:v>278.75109523809522</c:v>
                </c:pt>
                <c:pt idx="1468" formatCode="0.00">
                  <c:v>278.8961845238095</c:v>
                </c:pt>
                <c:pt idx="1469" formatCode="0.00">
                  <c:v>279.19008333333335</c:v>
                </c:pt>
                <c:pt idx="1470" formatCode="0.00">
                  <c:v>279.17011195240667</c:v>
                </c:pt>
                <c:pt idx="1471" formatCode="0.00">
                  <c:v>279.52442200594754</c:v>
                </c:pt>
                <c:pt idx="1472" formatCode="0.00">
                  <c:v>279.52442200594754</c:v>
                </c:pt>
                <c:pt idx="1473" formatCode="0.00">
                  <c:v>279.46385181179011</c:v>
                </c:pt>
                <c:pt idx="1474" formatCode="0.00">
                  <c:v>279.33517261904763</c:v>
                </c:pt>
                <c:pt idx="1475" formatCode="0.00">
                  <c:v>279.21379859231183</c:v>
                </c:pt>
                <c:pt idx="1476" formatCode="0.00">
                  <c:v>279.00413187110752</c:v>
                </c:pt>
                <c:pt idx="1477" formatCode="0.00">
                  <c:v>278.70999431356626</c:v>
                </c:pt>
                <c:pt idx="1478" formatCode="0.00">
                  <c:v>278.58073232186405</c:v>
                </c:pt>
                <c:pt idx="1479" formatCode="0.00">
                  <c:v>278.12171919848367</c:v>
                </c:pt>
                <c:pt idx="1480" formatCode="0.00">
                  <c:v>277.72430952380944</c:v>
                </c:pt>
                <c:pt idx="1481" formatCode="0.00">
                  <c:v>277.26638020551644</c:v>
                </c:pt>
                <c:pt idx="1482" formatCode="0.00">
                  <c:v>276.97264034613301</c:v>
                </c:pt>
                <c:pt idx="1483" formatCode="0.00">
                  <c:v>276.88891240875915</c:v>
                </c:pt>
                <c:pt idx="1484" formatCode="0.00">
                  <c:v>276.80522972972972</c:v>
                </c:pt>
                <c:pt idx="1485" formatCode="0.00">
                  <c:v>276.59718780356178</c:v>
                </c:pt>
                <c:pt idx="1486" formatCode="0.00">
                  <c:v>276.5416907327587</c:v>
                </c:pt>
                <c:pt idx="1487" formatCode="0.00">
                  <c:v>276.34085234899334</c:v>
                </c:pt>
                <c:pt idx="1488" formatCode="0.00">
                  <c:v>276.33477225340818</c:v>
                </c:pt>
                <c:pt idx="1489" formatCode="0.00">
                  <c:v>276.28520154214306</c:v>
                </c:pt>
                <c:pt idx="1490" formatCode="0.00">
                  <c:v>276.15445954521414</c:v>
                </c:pt>
                <c:pt idx="1491" formatCode="0.00">
                  <c:v>276.39794355473879</c:v>
                </c:pt>
                <c:pt idx="1492" formatCode="0.00">
                  <c:v>276.50685941991117</c:v>
                </c:pt>
                <c:pt idx="1493" formatCode="0.00">
                  <c:v>276.46318162947586</c:v>
                </c:pt>
                <c:pt idx="1494" formatCode="0.00">
                  <c:v>276.49979123711336</c:v>
                </c:pt>
                <c:pt idx="1495" formatCode="0.00">
                  <c:v>276.60978040020518</c:v>
                </c:pt>
                <c:pt idx="1496" formatCode="0.00">
                  <c:v>276.73285181400104</c:v>
                </c:pt>
                <c:pt idx="1497" formatCode="0.00">
                  <c:v>276.56456408952187</c:v>
                </c:pt>
                <c:pt idx="1498" formatCode="0.00">
                  <c:v>276.7896159695818</c:v>
                </c:pt>
                <c:pt idx="1499" formatCode="0.00">
                  <c:v>276.73370361933689</c:v>
                </c:pt>
                <c:pt idx="1500" formatCode="0.00">
                  <c:v>276.94781012658228</c:v>
                </c:pt>
                <c:pt idx="1501" formatCode="0.00">
                  <c:v>276.96538095238094</c:v>
                </c:pt>
                <c:pt idx="1502" formatCode="0.00">
                  <c:v>277.12235124176379</c:v>
                </c:pt>
                <c:pt idx="1503" formatCode="0.00">
                  <c:v>277.29724657534246</c:v>
                </c:pt>
                <c:pt idx="1504" formatCode="0.00">
                  <c:v>277.33632402234633</c:v>
                </c:pt>
                <c:pt idx="1505" formatCode="0.00">
                  <c:v>277.39334079348936</c:v>
                </c:pt>
                <c:pt idx="1506" formatCode="0.00">
                  <c:v>277.51159943977592</c:v>
                </c:pt>
                <c:pt idx="1507" formatCode="0.00">
                  <c:v>277.45053183902195</c:v>
                </c:pt>
                <c:pt idx="1508" formatCode="0.00">
                  <c:v>277.54753989293908</c:v>
                </c:pt>
                <c:pt idx="1509" formatCode="0.00">
                  <c:v>277.62665374808768</c:v>
                </c:pt>
                <c:pt idx="1510" formatCode="0.00">
                  <c:v>277.21296175420707</c:v>
                </c:pt>
                <c:pt idx="1511" formatCode="0.00">
                  <c:v>277.16954503699924</c:v>
                </c:pt>
                <c:pt idx="1512" formatCode="0.00">
                  <c:v>276.89587828527686</c:v>
                </c:pt>
                <c:pt idx="1513" formatCode="0.00">
                  <c:v>276.75553636131667</c:v>
                </c:pt>
                <c:pt idx="1514" formatCode="0.00">
                  <c:v>276.63624483022721</c:v>
                </c:pt>
                <c:pt idx="1515" formatCode="0.00">
                  <c:v>276.45532243229434</c:v>
                </c:pt>
                <c:pt idx="1516" formatCode="0.00">
                  <c:v>276.27763819994885</c:v>
                </c:pt>
                <c:pt idx="1517" formatCode="0.00">
                  <c:v>276.11700665642599</c:v>
                </c:pt>
                <c:pt idx="1518" formatCode="0.00">
                  <c:v>275.67750910023074</c:v>
                </c:pt>
                <c:pt idx="1519" formatCode="0.00">
                  <c:v>275.74970690983815</c:v>
                </c:pt>
                <c:pt idx="1520" formatCode="0.00">
                  <c:v>275.44972839506164</c:v>
                </c:pt>
                <c:pt idx="1521" formatCode="0.00">
                  <c:v>275.22474652241112</c:v>
                </c:pt>
                <c:pt idx="1522" formatCode="0.00">
                  <c:v>275.0615555842146</c:v>
                </c:pt>
                <c:pt idx="1523" formatCode="0.00">
                  <c:v>274.67650374386778</c:v>
                </c:pt>
                <c:pt idx="1524" formatCode="0.00">
                  <c:v>274.49200516795867</c:v>
                </c:pt>
                <c:pt idx="1525" formatCode="0.00">
                  <c:v>274.46610478654594</c:v>
                </c:pt>
                <c:pt idx="1526" formatCode="0.00">
                  <c:v>274.20514341185606</c:v>
                </c:pt>
                <c:pt idx="1527" formatCode="0.00">
                  <c:v>274.16228756476687</c:v>
                </c:pt>
                <c:pt idx="1528" formatCode="0.00">
                  <c:v>274.03982737169514</c:v>
                </c:pt>
                <c:pt idx="1529" formatCode="0.00">
                  <c:v>273.85411543450067</c:v>
                </c:pt>
                <c:pt idx="1530" formatCode="0.00">
                  <c:v>273.88692884964939</c:v>
                </c:pt>
                <c:pt idx="1531" formatCode="0.00">
                  <c:v>273.70790644490643</c:v>
                </c:pt>
                <c:pt idx="1532" formatCode="0.00">
                  <c:v>273.52145253576072</c:v>
                </c:pt>
                <c:pt idx="1533" formatCode="0.00">
                  <c:v>273.41439286644101</c:v>
                </c:pt>
                <c:pt idx="1534" formatCode="0.00">
                  <c:v>273.29093696275066</c:v>
                </c:pt>
                <c:pt idx="1535" formatCode="0.00">
                  <c:v>273.38689207507821</c:v>
                </c:pt>
                <c:pt idx="1536" formatCode="0.00">
                  <c:v>273.37067326732665</c:v>
                </c:pt>
                <c:pt idx="1537" formatCode="0.00">
                  <c:v>273.60112434963588</c:v>
                </c:pt>
                <c:pt idx="1538" formatCode="0.00">
                  <c:v>273.73133636127693</c:v>
                </c:pt>
                <c:pt idx="1539" formatCode="0.00">
                  <c:v>273.98692598343678</c:v>
                </c:pt>
                <c:pt idx="1540" formatCode="0.00">
                  <c:v>274.00358793192368</c:v>
                </c:pt>
                <c:pt idx="1541" formatCode="0.00">
                  <c:v>274.25322885060427</c:v>
                </c:pt>
                <c:pt idx="1542" formatCode="0.00">
                  <c:v>274.34750794464372</c:v>
                </c:pt>
                <c:pt idx="1543" formatCode="0.00">
                  <c:v>274.53613394683032</c:v>
                </c:pt>
                <c:pt idx="1544" formatCode="0.00">
                  <c:v>274.62006993363963</c:v>
                </c:pt>
                <c:pt idx="1545" formatCode="0.00">
                  <c:v>274.69853740107226</c:v>
                </c:pt>
                <c:pt idx="1546" formatCode="0.00">
                  <c:v>274.83895098289508</c:v>
                </c:pt>
                <c:pt idx="1547" formatCode="0.00">
                  <c:v>275.09147648261762</c:v>
                </c:pt>
                <c:pt idx="1548" formatCode="0.00">
                  <c:v>275.38207507045865</c:v>
                </c:pt>
                <c:pt idx="1549" formatCode="0.00">
                  <c:v>275.54987050359716</c:v>
                </c:pt>
                <c:pt idx="1550" formatCode="0.00">
                  <c:v>275.84302832861192</c:v>
                </c:pt>
                <c:pt idx="1551" formatCode="0.00">
                  <c:v>275.9368316550478</c:v>
                </c:pt>
                <c:pt idx="1552" formatCode="0.00">
                  <c:v>276.16993761325398</c:v>
                </c:pt>
                <c:pt idx="1553" formatCode="0.00">
                  <c:v>276.42198467930405</c:v>
                </c:pt>
                <c:pt idx="1554" formatCode="0.00">
                  <c:v>276.63978896695289</c:v>
                </c:pt>
                <c:pt idx="1555" formatCode="0.00">
                  <c:v>276.93925195618152</c:v>
                </c:pt>
                <c:pt idx="1556" formatCode="0.00">
                  <c:v>277.29926502875065</c:v>
                </c:pt>
                <c:pt idx="1557" formatCode="0.00">
                  <c:v>277.49827486910999</c:v>
                </c:pt>
                <c:pt idx="1558" formatCode="0.00">
                  <c:v>278.00145750262334</c:v>
                </c:pt>
                <c:pt idx="1559" formatCode="0.00">
                  <c:v>278.40957210401893</c:v>
                </c:pt>
                <c:pt idx="1560" formatCode="0.00">
                  <c:v>278.75602815048677</c:v>
                </c:pt>
                <c:pt idx="1561" formatCode="0.00">
                  <c:v>279.22540452989205</c:v>
                </c:pt>
                <c:pt idx="1562" formatCode="0.00">
                  <c:v>279.55076693909831</c:v>
                </c:pt>
                <c:pt idx="1563" formatCode="0.00">
                  <c:v>280.10453907074969</c:v>
                </c:pt>
                <c:pt idx="1564" formatCode="0.00">
                  <c:v>280.63948612945836</c:v>
                </c:pt>
                <c:pt idx="1565" formatCode="0.00">
                  <c:v>281.21284118581258</c:v>
                </c:pt>
                <c:pt idx="1566" formatCode="0.00">
                  <c:v>281.62888921282803</c:v>
                </c:pt>
                <c:pt idx="1567" formatCode="0.00">
                  <c:v>281.92477642060538</c:v>
                </c:pt>
                <c:pt idx="1568" formatCode="0.00">
                  <c:v>282.21444985368447</c:v>
                </c:pt>
                <c:pt idx="1569" formatCode="0.00">
                  <c:v>282.22302132196165</c:v>
                </c:pt>
                <c:pt idx="1570" formatCode="0.00">
                  <c:v>282.45530769230771</c:v>
                </c:pt>
                <c:pt idx="1571" formatCode="0.00">
                  <c:v>282.1736903933637</c:v>
                </c:pt>
                <c:pt idx="1572" formatCode="0.00">
                  <c:v>282.26300000000003</c:v>
                </c:pt>
                <c:pt idx="1573" formatCode="0.00">
                  <c:v>282.1871203330648</c:v>
                </c:pt>
                <c:pt idx="1574" formatCode="0.00">
                  <c:v>282.15392378130895</c:v>
                </c:pt>
                <c:pt idx="1575" formatCode="0.00">
                  <c:v>282.1550669185105</c:v>
                </c:pt>
                <c:pt idx="1576" formatCode="0.00">
                  <c:v>281.81005246078962</c:v>
                </c:pt>
                <c:pt idx="1577" formatCode="0.00">
                  <c:v>281.45608943089428</c:v>
                </c:pt>
                <c:pt idx="1578" formatCode="0.00">
                  <c:v>281.27488858695654</c:v>
                </c:pt>
                <c:pt idx="1579" formatCode="0.00">
                  <c:v>281.06780664488019</c:v>
                </c:pt>
                <c:pt idx="1580" formatCode="0.00">
                  <c:v>280.77800682128242</c:v>
                </c:pt>
                <c:pt idx="1581" formatCode="0.00">
                  <c:v>280.54805056026237</c:v>
                </c:pt>
                <c:pt idx="1582" formatCode="0.00">
                  <c:v>280.52894143404495</c:v>
                </c:pt>
                <c:pt idx="1583" formatCode="0.00">
                  <c:v>280.50977993970952</c:v>
                </c:pt>
                <c:pt idx="1584" formatCode="0.00">
                  <c:v>280.42395890410961</c:v>
                </c:pt>
                <c:pt idx="1585" formatCode="0.00">
                  <c:v>280.23166447728516</c:v>
                </c:pt>
                <c:pt idx="1586" formatCode="0.00">
                  <c:v>280.31218032786887</c:v>
                </c:pt>
                <c:pt idx="1587" formatCode="0.00">
                  <c:v>280.26558785072189</c:v>
                </c:pt>
                <c:pt idx="1588" formatCode="0.00">
                  <c:v>280.01211876355745</c:v>
                </c:pt>
                <c:pt idx="1589" formatCode="0.00">
                  <c:v>279.90200134952767</c:v>
                </c:pt>
                <c:pt idx="1590" formatCode="0.00">
                  <c:v>279.91673254564978</c:v>
                </c:pt>
                <c:pt idx="1591" formatCode="0.00">
                  <c:v>280.11871008290984</c:v>
                </c:pt>
                <c:pt idx="1592" formatCode="0.00">
                  <c:v>280.01406695118703</c:v>
                </c:pt>
                <c:pt idx="1593" formatCode="0.00">
                  <c:v>279.99393841642228</c:v>
                </c:pt>
                <c:pt idx="1594" formatCode="0.00">
                  <c:v>280.09751173959444</c:v>
                </c:pt>
                <c:pt idx="1595" formatCode="0.00">
                  <c:v>280.28614690928555</c:v>
                </c:pt>
                <c:pt idx="1596" formatCode="0.00">
                  <c:v>280.33338182307074</c:v>
                </c:pt>
                <c:pt idx="1597" formatCode="0.00">
                  <c:v>280.78382206598161</c:v>
                </c:pt>
                <c:pt idx="1598" formatCode="0.00">
                  <c:v>280.8759624591948</c:v>
                </c:pt>
                <c:pt idx="1599" formatCode="0.00">
                  <c:v>281.03386183310533</c:v>
                </c:pt>
                <c:pt idx="1600" formatCode="0.00">
                  <c:v>281.32343729372934</c:v>
                </c:pt>
                <c:pt idx="1601" formatCode="0.00">
                  <c:v>281.67358595909343</c:v>
                </c:pt>
                <c:pt idx="1602" formatCode="0.00">
                  <c:v>281.81236217415415</c:v>
                </c:pt>
                <c:pt idx="1603" formatCode="0.00">
                  <c:v>282.2765718262807</c:v>
                </c:pt>
                <c:pt idx="1604" formatCode="0.00">
                  <c:v>282.54182467895032</c:v>
                </c:pt>
                <c:pt idx="1605" formatCode="0.00">
                  <c:v>282.63583156127589</c:v>
                </c:pt>
                <c:pt idx="1606" formatCode="0.00">
                  <c:v>282.81875035063109</c:v>
                </c:pt>
                <c:pt idx="1607" formatCode="0.00">
                  <c:v>282.67439685216419</c:v>
                </c:pt>
                <c:pt idx="1608" formatCode="0.00">
                  <c:v>282.50293808049543</c:v>
                </c:pt>
                <c:pt idx="1609" formatCode="0.00">
                  <c:v>282.64102987598648</c:v>
                </c:pt>
                <c:pt idx="1610" formatCode="0.00">
                  <c:v>282.59762623413258</c:v>
                </c:pt>
                <c:pt idx="1611" formatCode="0.00">
                  <c:v>282.73227966101695</c:v>
                </c:pt>
                <c:pt idx="1612" formatCode="0.00">
                  <c:v>282.93360237556556</c:v>
                </c:pt>
                <c:pt idx="1613" formatCode="0.00">
                  <c:v>283.06907476635513</c:v>
                </c:pt>
                <c:pt idx="1614" formatCode="0.00">
                  <c:v>282.87772505668931</c:v>
                </c:pt>
                <c:pt idx="1615" formatCode="0.00">
                  <c:v>282.94691538898348</c:v>
                </c:pt>
                <c:pt idx="1616" formatCode="0.00">
                  <c:v>282.86382480091009</c:v>
                </c:pt>
                <c:pt idx="1617" formatCode="0.00">
                  <c:v>282.9371452991453</c:v>
                </c:pt>
                <c:pt idx="1618" formatCode="0.00">
                  <c:v>282.7238081096516</c:v>
                </c:pt>
                <c:pt idx="1619" formatCode="0.00">
                  <c:v>282.57666237482118</c:v>
                </c:pt>
                <c:pt idx="1620" formatCode="0.00">
                  <c:v>282.36158044164034</c:v>
                </c:pt>
                <c:pt idx="1621" formatCode="0.00">
                  <c:v>282.2130718390805</c:v>
                </c:pt>
                <c:pt idx="1622" formatCode="0.00">
                  <c:v>281.99622292626725</c:v>
                </c:pt>
                <c:pt idx="1623" formatCode="0.00">
                  <c:v>281.75557068667052</c:v>
                </c:pt>
                <c:pt idx="1624" formatCode="0.00">
                  <c:v>281.60095894767272</c:v>
                </c:pt>
                <c:pt idx="1625" formatCode="0.00">
                  <c:v>281.35871387199535</c:v>
                </c:pt>
                <c:pt idx="1626" formatCode="0.00">
                  <c:v>281.11562547142444</c:v>
                </c:pt>
                <c:pt idx="1627" formatCode="0.00">
                  <c:v>280.62478094131319</c:v>
                </c:pt>
                <c:pt idx="1628" formatCode="0.00">
                  <c:v>280.19748225712624</c:v>
                </c:pt>
                <c:pt idx="1629" formatCode="0.00">
                  <c:v>279.90742665890571</c:v>
                </c:pt>
                <c:pt idx="1630" formatCode="0.00">
                  <c:v>278.96301455180441</c:v>
                </c:pt>
                <c:pt idx="1631" formatCode="0.00">
                  <c:v>278.48680675203724</c:v>
                </c:pt>
                <c:pt idx="1632" formatCode="0.00">
                  <c:v>277.63669262056948</c:v>
                </c:pt>
                <c:pt idx="1633" formatCode="0.00">
                  <c:v>276.99061518400464</c:v>
                </c:pt>
                <c:pt idx="1634" formatCode="0.00">
                  <c:v>276.32820797227043</c:v>
                </c:pt>
                <c:pt idx="1635" formatCode="0.00">
                  <c:v>275.58927118644073</c:v>
                </c:pt>
                <c:pt idx="1636" formatCode="0.00">
                  <c:v>274.66810844748863</c:v>
                </c:pt>
                <c:pt idx="1637" formatCode="0.00">
                  <c:v>273.99406920022687</c:v>
                </c:pt>
                <c:pt idx="1638" formatCode="0.00">
                  <c:v>273.46194366197187</c:v>
                </c:pt>
                <c:pt idx="1639" formatCode="0.00">
                  <c:v>272.50376147816354</c:v>
                </c:pt>
                <c:pt idx="1640" formatCode="0.00">
                  <c:v>271.84064148313354</c:v>
                </c:pt>
                <c:pt idx="1641" formatCode="0.00">
                  <c:v>271.33584998608404</c:v>
                </c:pt>
                <c:pt idx="1642" formatCode="0.00">
                  <c:v>270.8842774839967</c:v>
                </c:pt>
                <c:pt idx="1643" formatCode="0.00">
                  <c:v>270.34982008368206</c:v>
                </c:pt>
                <c:pt idx="1644" formatCode="0.00">
                  <c:v>270.02883076492014</c:v>
                </c:pt>
                <c:pt idx="1645" formatCode="0.00">
                  <c:v>269.28258298112144</c:v>
                </c:pt>
                <c:pt idx="1646" formatCode="0.00">
                  <c:v>268.91726587301588</c:v>
                </c:pt>
                <c:pt idx="1647" formatCode="0.00">
                  <c:v>268.85339064727685</c:v>
                </c:pt>
                <c:pt idx="1648" formatCode="0.00">
                  <c:v>268.67591893440277</c:v>
                </c:pt>
                <c:pt idx="1649" formatCode="0.00">
                  <c:v>268.49285611510788</c:v>
                </c:pt>
                <c:pt idx="1650" formatCode="0.00">
                  <c:v>268.4631300954033</c:v>
                </c:pt>
                <c:pt idx="1651" formatCode="0.00">
                  <c:v>268.00437180974473</c:v>
                </c:pt>
                <c:pt idx="1652" formatCode="0.00">
                  <c:v>267.61531239092494</c:v>
                </c:pt>
                <c:pt idx="1653" formatCode="0.00">
                  <c:v>267.44927879848353</c:v>
                </c:pt>
                <c:pt idx="1654" formatCode="0.00">
                  <c:v>267.02344405492261</c:v>
                </c:pt>
                <c:pt idx="1655" formatCode="0.00">
                  <c:v>267.07094556628618</c:v>
                </c:pt>
                <c:pt idx="1656" formatCode="0.00">
                  <c:v>266.86953575615485</c:v>
                </c:pt>
                <c:pt idx="1657" formatCode="0.00">
                  <c:v>266.81455470812557</c:v>
                </c:pt>
                <c:pt idx="1658" formatCode="0.00">
                  <c:v>266.82896712650427</c:v>
                </c:pt>
                <c:pt idx="1659" formatCode="0.00">
                  <c:v>266.76983019976495</c:v>
                </c:pt>
                <c:pt idx="1660" formatCode="0.00">
                  <c:v>266.96042647058829</c:v>
                </c:pt>
                <c:pt idx="1661" formatCode="0.00">
                  <c:v>267.15147173144879</c:v>
                </c:pt>
                <c:pt idx="1662" formatCode="0.00">
                  <c:v>267.00813847967004</c:v>
                </c:pt>
                <c:pt idx="1663" formatCode="0.00">
                  <c:v>267.19552212389385</c:v>
                </c:pt>
                <c:pt idx="1664" formatCode="0.00">
                  <c:v>267.05601948051947</c:v>
                </c:pt>
                <c:pt idx="1665" formatCode="0.00">
                  <c:v>267.40632151300235</c:v>
                </c:pt>
                <c:pt idx="1666" formatCode="0.00">
                  <c:v>267.50590150842947</c:v>
                </c:pt>
                <c:pt idx="1667" formatCode="0.00">
                  <c:v>267.45098105387808</c:v>
                </c:pt>
                <c:pt idx="1668" formatCode="0.00">
                  <c:v>267.71374074074072</c:v>
                </c:pt>
                <c:pt idx="1669" formatCode="0.00">
                  <c:v>267.74801928211218</c:v>
                </c:pt>
                <c:pt idx="1670" formatCode="0.00">
                  <c:v>267.76314841199172</c:v>
                </c:pt>
                <c:pt idx="1671" formatCode="0.00">
                  <c:v>267.61902910602913</c:v>
                </c:pt>
                <c:pt idx="1672" formatCode="0.00">
                  <c:v>267.79346062407132</c:v>
                </c:pt>
                <c:pt idx="1673" formatCode="0.00">
                  <c:v>267.56398097502972</c:v>
                </c:pt>
                <c:pt idx="1674" formatCode="0.00">
                  <c:v>267.57494229625223</c:v>
                </c:pt>
                <c:pt idx="1675" formatCode="0.00">
                  <c:v>267.66429425766142</c:v>
                </c:pt>
                <c:pt idx="1676" formatCode="0.00">
                  <c:v>267.41543902439025</c:v>
                </c:pt>
                <c:pt idx="1677" formatCode="0.00">
                  <c:v>267.40048513674191</c:v>
                </c:pt>
                <c:pt idx="1678" formatCode="0.00">
                  <c:v>267.45567894267896</c:v>
                </c:pt>
                <c:pt idx="1679" formatCode="0.00">
                  <c:v>267.09289919952562</c:v>
                </c:pt>
                <c:pt idx="1680" formatCode="0.00">
                  <c:v>266.95604733727811</c:v>
                </c:pt>
                <c:pt idx="1681" formatCode="0.00">
                  <c:v>266.79079416101445</c:v>
                </c:pt>
                <c:pt idx="1682" formatCode="0.00">
                  <c:v>266.54267969438735</c:v>
                </c:pt>
                <c:pt idx="1683" formatCode="0.00">
                  <c:v>266.21877035735207</c:v>
                </c:pt>
                <c:pt idx="1684" formatCode="0.00">
                  <c:v>266.07544522348815</c:v>
                </c:pt>
                <c:pt idx="1685" formatCode="0.00">
                  <c:v>266.15828109525199</c:v>
                </c:pt>
                <c:pt idx="1686" formatCode="0.00">
                  <c:v>266.17170133643231</c:v>
                </c:pt>
                <c:pt idx="1687" formatCode="0.00">
                  <c:v>266.12610904872395</c:v>
                </c:pt>
                <c:pt idx="1688" formatCode="0.00">
                  <c:v>265.71489800057958</c:v>
                </c:pt>
                <c:pt idx="1689" formatCode="0.00">
                  <c:v>265.62844032444963</c:v>
                </c:pt>
                <c:pt idx="1690" formatCode="0.00">
                  <c:v>265.54203272516651</c:v>
                </c:pt>
                <c:pt idx="1691" formatCode="0.00">
                  <c:v>265.46911239860952</c:v>
                </c:pt>
                <c:pt idx="1692" formatCode="0.00">
                  <c:v>265.56903073354596</c:v>
                </c:pt>
                <c:pt idx="1693" formatCode="0.00">
                  <c:v>265.67311317469529</c:v>
                </c:pt>
                <c:pt idx="1694" formatCode="0.00">
                  <c:v>265.70031841952357</c:v>
                </c:pt>
                <c:pt idx="1695" formatCode="0.00">
                  <c:v>265.7275869691681</c:v>
                </c:pt>
                <c:pt idx="1696" formatCode="0.00">
                  <c:v>266.15828109525199</c:v>
                </c:pt>
                <c:pt idx="1697" formatCode="0.00">
                  <c:v>266.34655205599302</c:v>
                </c:pt>
                <c:pt idx="1698" formatCode="0.00">
                  <c:v>266.53124817518244</c:v>
                </c:pt>
                <c:pt idx="1699" formatCode="0.00">
                  <c:v>266.70610546304414</c:v>
                </c:pt>
                <c:pt idx="1700" formatCode="0.00">
                  <c:v>266.89556800233987</c:v>
                </c:pt>
                <c:pt idx="1701" formatCode="0.00">
                  <c:v>267.07094556628618</c:v>
                </c:pt>
                <c:pt idx="1702" formatCode="0.00">
                  <c:v>267.22788147497806</c:v>
                </c:pt>
                <c:pt idx="1703" formatCode="0.00">
                  <c:v>267.23847584187405</c:v>
                </c:pt>
                <c:pt idx="1704" formatCode="0.00">
                  <c:v>267.32634212067956</c:v>
                </c:pt>
                <c:pt idx="1705" formatCode="0.00">
                  <c:v>267.48744346807257</c:v>
                </c:pt>
                <c:pt idx="1706" formatCode="0.00">
                  <c:v>267.48744346807257</c:v>
                </c:pt>
                <c:pt idx="1707" formatCode="0.00">
                  <c:v>267.41425988866104</c:v>
                </c:pt>
                <c:pt idx="1708" formatCode="0.00">
                  <c:v>267.50222919109029</c:v>
                </c:pt>
                <c:pt idx="1709" formatCode="0.00">
                  <c:v>267.50222919109029</c:v>
                </c:pt>
                <c:pt idx="1710" formatCode="0.00">
                  <c:v>267.19848387096778</c:v>
                </c:pt>
                <c:pt idx="1711" formatCode="0.00">
                  <c:v>266.9718589029041</c:v>
                </c:pt>
                <c:pt idx="1712" formatCode="0.00">
                  <c:v>266.74106631455408</c:v>
                </c:pt>
                <c:pt idx="1713" formatCode="0.00">
                  <c:v>267.14779600821839</c:v>
                </c:pt>
                <c:pt idx="1714" formatCode="0.00">
                  <c:v>267.6199856178456</c:v>
                </c:pt>
                <c:pt idx="1715" formatCode="0.00">
                  <c:v>267.79236857562404</c:v>
                </c:pt>
                <c:pt idx="1716" formatCode="0.00">
                  <c:v>267.79236857562404</c:v>
                </c:pt>
                <c:pt idx="1717" formatCode="0.00">
                  <c:v>267.95389574155655</c:v>
                </c:pt>
                <c:pt idx="1718" formatCode="0.00">
                  <c:v>267.95389574155655</c:v>
                </c:pt>
                <c:pt idx="1719" formatCode="0.00">
                  <c:v>267.79236857562404</c:v>
                </c:pt>
                <c:pt idx="1720" formatCode="0.00">
                  <c:v>267.63487958883991</c:v>
                </c:pt>
                <c:pt idx="1721" formatCode="0.00">
                  <c:v>267.40804994124562</c:v>
                </c:pt>
                <c:pt idx="1722" formatCode="0.00">
                  <c:v>267.01946488392599</c:v>
                </c:pt>
                <c:pt idx="1723" formatCode="0.00">
                  <c:v>267.19169744192891</c:v>
                </c:pt>
                <c:pt idx="1724" formatCode="0.00">
                  <c:v>267.2799117647059</c:v>
                </c:pt>
                <c:pt idx="1725" formatCode="0.00">
                  <c:v>267.19169744192891</c:v>
                </c:pt>
                <c:pt idx="1726" formatCode="0.00">
                  <c:v>265.60282652161135</c:v>
                </c:pt>
                <c:pt idx="1727" formatCode="0.00">
                  <c:v>259.72222715251246</c:v>
                </c:pt>
                <c:pt idx="1728" formatCode="0.00">
                  <c:v>241.53079935275085</c:v>
                </c:pt>
                <c:pt idx="1729" formatCode="0.00">
                  <c:v>247.05913576256248</c:v>
                </c:pt>
                <c:pt idx="1730" formatCode="0.00">
                  <c:v>259.08643475716792</c:v>
                </c:pt>
                <c:pt idx="1731" formatCode="0.00">
                  <c:v>264.18346450482034</c:v>
                </c:pt>
                <c:pt idx="1732" formatCode="0.00">
                  <c:v>265.83156016355139</c:v>
                </c:pt>
                <c:pt idx="1733" formatCode="0.00">
                  <c:v>264.62731281003795</c:v>
                </c:pt>
                <c:pt idx="1734" formatCode="0.00">
                  <c:v>261.21332051282047</c:v>
                </c:pt>
                <c:pt idx="1735" formatCode="0.00">
                  <c:v>256.54476795580115</c:v>
                </c:pt>
                <c:pt idx="1736" formatCode="0.00">
                  <c:v>244.32011800521897</c:v>
                </c:pt>
                <c:pt idx="1737" formatCode="0.00">
                  <c:v>218.19057076834204</c:v>
                </c:pt>
                <c:pt idx="1738" formatCode="0.00">
                  <c:v>185.33720749279541</c:v>
                </c:pt>
                <c:pt idx="1739" formatCode="0.00">
                  <c:v>158.18285887096775</c:v>
                </c:pt>
                <c:pt idx="1740" formatCode="0.00">
                  <c:v>144.44383573487033</c:v>
                </c:pt>
                <c:pt idx="1741" formatCode="0.00">
                  <c:v>144.58921863282376</c:v>
                </c:pt>
                <c:pt idx="1742" formatCode="0.00">
                  <c:v>153.31880421599769</c:v>
                </c:pt>
                <c:pt idx="1743" formatCode="0.00">
                  <c:v>165.34086766830401</c:v>
                </c:pt>
                <c:pt idx="1744" formatCode="0.00">
                  <c:v>177.37111397165174</c:v>
                </c:pt>
                <c:pt idx="1745" formatCode="0.00">
                  <c:v>186.78131210191086</c:v>
                </c:pt>
                <c:pt idx="1746" formatCode="0.00">
                  <c:v>193.00909035621203</c:v>
                </c:pt>
                <c:pt idx="1747" formatCode="0.00">
                  <c:v>196.40179235447437</c:v>
                </c:pt>
                <c:pt idx="1748" formatCode="0.00">
                  <c:v>197.63622618013324</c:v>
                </c:pt>
                <c:pt idx="1749" formatCode="0.00">
                  <c:v>197.63622618013324</c:v>
                </c:pt>
                <c:pt idx="1750" formatCode="0.00">
                  <c:v>197.39227288528397</c:v>
                </c:pt>
                <c:pt idx="1751" formatCode="0.00">
                  <c:v>196.70840978858962</c:v>
                </c:pt>
                <c:pt idx="1752" formatCode="0.00">
                  <c:v>195.54008574739291</c:v>
                </c:pt>
                <c:pt idx="1753" formatCode="0.00">
                  <c:v>193.00909035621203</c:v>
                </c:pt>
                <c:pt idx="1754" formatCode="0.00">
                  <c:v>189.76770605270781</c:v>
                </c:pt>
                <c:pt idx="1755" formatCode="0.00">
                  <c:v>184.83793483927022</c:v>
                </c:pt>
                <c:pt idx="1756" formatCode="0.00">
                  <c:v>179.27797395833335</c:v>
                </c:pt>
                <c:pt idx="1757" formatCode="0.00">
                  <c:v>174.47637579617839</c:v>
                </c:pt>
                <c:pt idx="1758" formatCode="0.00">
                  <c:v>170.6762667824074</c:v>
                </c:pt>
                <c:pt idx="1759" formatCode="0.00">
                  <c:v>168.83815914351851</c:v>
                </c:pt>
                <c:pt idx="1760" formatCode="0.00">
                  <c:v>168.64038853503189</c:v>
                </c:pt>
                <c:pt idx="1761" formatCode="0.00">
                  <c:v>170.08047755574864</c:v>
                </c:pt>
                <c:pt idx="1762" formatCode="0.00">
                  <c:v>172.65237988988704</c:v>
                </c:pt>
                <c:pt idx="1763" formatCode="0.00">
                  <c:v>175.90170359628772</c:v>
                </c:pt>
                <c:pt idx="1764" formatCode="0.00">
                  <c:v>179.34887177255584</c:v>
                </c:pt>
                <c:pt idx="1765" formatCode="0.00">
                  <c:v>182.95139000290621</c:v>
                </c:pt>
                <c:pt idx="1766" formatCode="0.00">
                  <c:v>186.00754783367265</c:v>
                </c:pt>
                <c:pt idx="1767" formatCode="0.00">
                  <c:v>188.76321821355833</c:v>
                </c:pt>
                <c:pt idx="1768" formatCode="0.00">
                  <c:v>191.96115030585494</c:v>
                </c:pt>
                <c:pt idx="1769" formatCode="0.00">
                  <c:v>194.81908974358976</c:v>
                </c:pt>
                <c:pt idx="1770" formatCode="0.00">
                  <c:v>198.43061446485859</c:v>
                </c:pt>
                <c:pt idx="1771" formatCode="0.00">
                  <c:v>202.1638457276174</c:v>
                </c:pt>
                <c:pt idx="1772" formatCode="0.00">
                  <c:v>206.58840840140027</c:v>
                </c:pt>
                <c:pt idx="1773" formatCode="0.00">
                  <c:v>211.48899941639917</c:v>
                </c:pt>
                <c:pt idx="1774" formatCode="0.00">
                  <c:v>216.64073562882987</c:v>
                </c:pt>
                <c:pt idx="1775" formatCode="0.00">
                  <c:v>222.0350974329055</c:v>
                </c:pt>
                <c:pt idx="1776" formatCode="0.00">
                  <c:v>227.11754943132112</c:v>
                </c:pt>
                <c:pt idx="1777" formatCode="0.00">
                  <c:v>231.42566025641028</c:v>
                </c:pt>
                <c:pt idx="1778" formatCode="0.00">
                  <c:v>234.6330116516167</c:v>
                </c:pt>
                <c:pt idx="1779" formatCode="0.00">
                  <c:v>236.90466181606524</c:v>
                </c:pt>
                <c:pt idx="1780" formatCode="0.00">
                  <c:v>238.15720838183935</c:v>
                </c:pt>
                <c:pt idx="1781" formatCode="0.00">
                  <c:v>238.62352937754511</c:v>
                </c:pt>
                <c:pt idx="1782" formatCode="0.00">
                  <c:v>238.46755206515419</c:v>
                </c:pt>
                <c:pt idx="1783" formatCode="0.00">
                  <c:v>237.92341848299915</c:v>
                </c:pt>
                <c:pt idx="1784" formatCode="0.00">
                  <c:v>237.22159965136549</c:v>
                </c:pt>
                <c:pt idx="1785" formatCode="0.00">
                  <c:v>235.58568370607034</c:v>
                </c:pt>
                <c:pt idx="1786" formatCode="0.00">
                  <c:v>234.65117891373808</c:v>
                </c:pt>
                <c:pt idx="1787" formatCode="0.00">
                  <c:v>234.10168390470656</c:v>
                </c:pt>
                <c:pt idx="1788" formatCode="0.00">
                  <c:v>233.63429575828008</c:v>
                </c:pt>
                <c:pt idx="1789" formatCode="0.00">
                  <c:v>232.6995194654271</c:v>
                </c:pt>
                <c:pt idx="1790" formatCode="0.00">
                  <c:v>231.52992821854116</c:v>
                </c:pt>
                <c:pt idx="1791" formatCode="0.00">
                  <c:v>229.89519058686813</c:v>
                </c:pt>
                <c:pt idx="1792" formatCode="0.00">
                  <c:v>228.25326445800644</c:v>
                </c:pt>
                <c:pt idx="1793" formatCode="0.00">
                  <c:v>226.93506565950031</c:v>
                </c:pt>
                <c:pt idx="1794" formatCode="0.00">
                  <c:v>225.43834166908988</c:v>
                </c:pt>
                <c:pt idx="1795" formatCode="0.00">
                  <c:v>223.66334863451482</c:v>
                </c:pt>
                <c:pt idx="1796" formatCode="0.00">
                  <c:v>222.17944870677132</c:v>
                </c:pt>
                <c:pt idx="1797" formatCode="0.00">
                  <c:v>221.01881057524693</c:v>
                </c:pt>
                <c:pt idx="1798" formatCode="0.00">
                  <c:v>219.85485303514378</c:v>
                </c:pt>
                <c:pt idx="1799" formatCode="0.00">
                  <c:v>218.68586461359678</c:v>
                </c:pt>
                <c:pt idx="1800" formatCode="0.00">
                  <c:v>217.45391173054591</c:v>
                </c:pt>
                <c:pt idx="1801" formatCode="0.00">
                  <c:v>216.15515259646071</c:v>
                </c:pt>
                <c:pt idx="1802" formatCode="0.00">
                  <c:v>214.99828132250585</c:v>
                </c:pt>
                <c:pt idx="1803" formatCode="0.00">
                  <c:v>213.94246118192356</c:v>
                </c:pt>
                <c:pt idx="1804" formatCode="0.00">
                  <c:v>213.40512279177531</c:v>
                </c:pt>
                <c:pt idx="1805" formatCode="0.00">
                  <c:v>212.97315331212036</c:v>
                </c:pt>
                <c:pt idx="1806" formatCode="0.00">
                  <c:v>211.61651054608501</c:v>
                </c:pt>
                <c:pt idx="1807" formatCode="0.00">
                  <c:v>207.9257201848109</c:v>
                </c:pt>
                <c:pt idx="1808" formatCode="0.00">
                  <c:v>204.11438448226133</c:v>
                </c:pt>
                <c:pt idx="1809" formatCode="0.00">
                  <c:v>206.38514842622007</c:v>
                </c:pt>
                <c:pt idx="1810" formatCode="0.00">
                  <c:v>208.42082244071719</c:v>
                </c:pt>
                <c:pt idx="1811" formatCode="0.00">
                  <c:v>206.86152430555555</c:v>
                </c:pt>
                <c:pt idx="1812" formatCode="0.00">
                  <c:v>206.13390935418482</c:v>
                </c:pt>
                <c:pt idx="1813" formatCode="0.00">
                  <c:v>205.18860127499281</c:v>
                </c:pt>
                <c:pt idx="1814" formatCode="0.00">
                  <c:v>204.85614293998265</c:v>
                </c:pt>
                <c:pt idx="1815" formatCode="0.00">
                  <c:v>204.99000899332756</c:v>
                </c:pt>
                <c:pt idx="1816" formatCode="0.00">
                  <c:v>205.56970926517573</c:v>
                </c:pt>
                <c:pt idx="1817" formatCode="0.00">
                  <c:v>205.7947402672865</c:v>
                </c:pt>
                <c:pt idx="1818" formatCode="0.00">
                  <c:v>205.70821941296137</c:v>
                </c:pt>
                <c:pt idx="1819" formatCode="0.00">
                  <c:v>205.99482611224198</c:v>
                </c:pt>
                <c:pt idx="1820" formatCode="0.00">
                  <c:v>205.44435543920883</c:v>
                </c:pt>
                <c:pt idx="1821" formatCode="0.00">
                  <c:v>204.20053635834788</c:v>
                </c:pt>
                <c:pt idx="1822" formatCode="0.00">
                  <c:v>200.67743927948868</c:v>
                </c:pt>
                <c:pt idx="1823" formatCode="0.00">
                  <c:v>195.79693271461718</c:v>
                </c:pt>
                <c:pt idx="1824" formatCode="0.00">
                  <c:v>190.53548409485254</c:v>
                </c:pt>
                <c:pt idx="1825" formatCode="0.00">
                  <c:v>187.57595015845584</c:v>
                </c:pt>
                <c:pt idx="1826" formatCode="0.00">
                  <c:v>187.26299999999998</c:v>
                </c:pt>
                <c:pt idx="1827" formatCode="0.00">
                  <c:v>188.53404136947219</c:v>
                </c:pt>
                <c:pt idx="1828" formatCode="0.00">
                  <c:v>190.97710292863235</c:v>
                </c:pt>
                <c:pt idx="1829" formatCode="0.00">
                  <c:v>193.80839007092197</c:v>
                </c:pt>
                <c:pt idx="1830" formatCode="0.00">
                  <c:v>196.42706914139984</c:v>
                </c:pt>
                <c:pt idx="1831" formatCode="0.00">
                  <c:v>198.71549221183801</c:v>
                </c:pt>
                <c:pt idx="1832" formatCode="0.00">
                  <c:v>200.81079411764708</c:v>
                </c:pt>
                <c:pt idx="1833" formatCode="0.00">
                  <c:v>202.61898133484164</c:v>
                </c:pt>
                <c:pt idx="1834" formatCode="0.00">
                  <c:v>204.00365420560752</c:v>
                </c:pt>
                <c:pt idx="1835" formatCode="0.00">
                  <c:v>205.22752942849019</c:v>
                </c:pt>
                <c:pt idx="1836" formatCode="0.00">
                  <c:v>206.02655206847362</c:v>
                </c:pt>
                <c:pt idx="1837" formatCode="0.00">
                  <c:v>206.77887528604117</c:v>
                </c:pt>
                <c:pt idx="1838" formatCode="0.00">
                  <c:v>206.9199400630915</c:v>
                </c:pt>
                <c:pt idx="1839" formatCode="0.00">
                  <c:v>207.08591666666669</c:v>
                </c:pt>
                <c:pt idx="1840" formatCode="0.00">
                  <c:v>207.24860322487763</c:v>
                </c:pt>
                <c:pt idx="1841" formatCode="0.00">
                  <c:v>207.11044662435083</c:v>
                </c:pt>
                <c:pt idx="1842" formatCode="0.00">
                  <c:v>207.27384128360805</c:v>
                </c:pt>
                <c:pt idx="1843" formatCode="0.00">
                  <c:v>207.45806369426757</c:v>
                </c:pt>
                <c:pt idx="1844" formatCode="0.00">
                  <c:v>207.95377993621341</c:v>
                </c:pt>
                <c:pt idx="1845" formatCode="0.00">
                  <c:v>208.6026486643438</c:v>
                </c:pt>
                <c:pt idx="1846" formatCode="0.00">
                  <c:v>209.56926635649901</c:v>
                </c:pt>
                <c:pt idx="1847" formatCode="0.00">
                  <c:v>210.10367771960443</c:v>
                </c:pt>
                <c:pt idx="1848" formatCode="0.00">
                  <c:v>211.02136728754365</c:v>
                </c:pt>
                <c:pt idx="1849" formatCode="0.00">
                  <c:v>211.92245512820517</c:v>
                </c:pt>
                <c:pt idx="1850" formatCode="0.00">
                  <c:v>212.89328888240445</c:v>
                </c:pt>
                <c:pt idx="1851" formatCode="0.00">
                  <c:v>213.88354614485982</c:v>
                </c:pt>
                <c:pt idx="1852" formatCode="0.00">
                  <c:v>214.89154221443184</c:v>
                </c:pt>
                <c:pt idx="1853" formatCode="0.00">
                  <c:v>216.05683401519582</c:v>
                </c:pt>
                <c:pt idx="1854" formatCode="0.00">
                  <c:v>217.1537802454705</c:v>
                </c:pt>
                <c:pt idx="1855" formatCode="0.00">
                  <c:v>218.33004645048206</c:v>
                </c:pt>
                <c:pt idx="1856" formatCode="0.00">
                  <c:v>219.65706779661019</c:v>
                </c:pt>
                <c:pt idx="1857" formatCode="0.00">
                  <c:v>221.05101169590645</c:v>
                </c:pt>
                <c:pt idx="1858" formatCode="0.00">
                  <c:v>222.36835557506586</c:v>
                </c:pt>
                <c:pt idx="1859" formatCode="0.00">
                  <c:v>223.82348387096778</c:v>
                </c:pt>
                <c:pt idx="1860" formatCode="0.00">
                  <c:v>224.7361933019977</c:v>
                </c:pt>
                <c:pt idx="1861" formatCode="0.00">
                  <c:v>225.80429858657249</c:v>
                </c:pt>
                <c:pt idx="1862" formatCode="0.00">
                  <c:v>226.80490026556507</c:v>
                </c:pt>
                <c:pt idx="1863" formatCode="0.00">
                  <c:v>227.73262754951227</c:v>
                </c:pt>
                <c:pt idx="1864" formatCode="0.00">
                  <c:v>228.4275204262878</c:v>
                </c:pt>
                <c:pt idx="1865" formatCode="0.00">
                  <c:v>228.96549036466058</c:v>
                </c:pt>
                <c:pt idx="1866" formatCode="0.00">
                  <c:v>229.73812622512625</c:v>
                </c:pt>
                <c:pt idx="1867" formatCode="0.00">
                  <c:v>230.28389530041648</c:v>
                </c:pt>
                <c:pt idx="1868" formatCode="0.00">
                  <c:v>230.67716245165133</c:v>
                </c:pt>
                <c:pt idx="1869" formatCode="0.00">
                  <c:v>230.91515773809522</c:v>
                </c:pt>
                <c:pt idx="1870" formatCode="0.00">
                  <c:v>231.15329473057466</c:v>
                </c:pt>
                <c:pt idx="1871" formatCode="0.00">
                  <c:v>231.54488319427892</c:v>
                </c:pt>
                <c:pt idx="1872" formatCode="0.00">
                  <c:v>231.62365573770492</c:v>
                </c:pt>
                <c:pt idx="1873" formatCode="0.00">
                  <c:v>231.69837567084085</c:v>
                </c:pt>
                <c:pt idx="1874" formatCode="0.00">
                  <c:v>232.02424851013112</c:v>
                </c:pt>
                <c:pt idx="1875" formatCode="0.00">
                  <c:v>232.01203042959429</c:v>
                </c:pt>
                <c:pt idx="1876" formatCode="0.00">
                  <c:v>232.26486178135241</c:v>
                </c:pt>
                <c:pt idx="1877" formatCode="0.00">
                  <c:v>232.27081482584106</c:v>
                </c:pt>
                <c:pt idx="1878" formatCode="0.00">
                  <c:v>232.27081482584106</c:v>
                </c:pt>
                <c:pt idx="1879" formatCode="0.00">
                  <c:v>232.42283606557379</c:v>
                </c:pt>
                <c:pt idx="1880" formatCode="0.00">
                  <c:v>232.4919677804296</c:v>
                </c:pt>
                <c:pt idx="1881" formatCode="0.00">
                  <c:v>232.57111698000602</c:v>
                </c:pt>
                <c:pt idx="1882" formatCode="0.00">
                  <c:v>233.02774109548042</c:v>
                </c:pt>
                <c:pt idx="1883" formatCode="0.00">
                  <c:v>233.17059075907596</c:v>
                </c:pt>
                <c:pt idx="1884" formatCode="0.00">
                  <c:v>233.46896205962059</c:v>
                </c:pt>
                <c:pt idx="1885" formatCode="0.00">
                  <c:v>233.60220471726646</c:v>
                </c:pt>
                <c:pt idx="1886" formatCode="0.00">
                  <c:v>233.81847965998787</c:v>
                </c:pt>
                <c:pt idx="1887" formatCode="0.00">
                  <c:v>234.28615661182207</c:v>
                </c:pt>
                <c:pt idx="1888" formatCode="0.00">
                  <c:v>234.4250795107034</c:v>
                </c:pt>
                <c:pt idx="1889" formatCode="0.00">
                  <c:v>234.65176956121513</c:v>
                </c:pt>
                <c:pt idx="1890" formatCode="0.00">
                  <c:v>234.72417773677739</c:v>
                </c:pt>
                <c:pt idx="1891" formatCode="0.00">
                  <c:v>235.0361966707768</c:v>
                </c:pt>
                <c:pt idx="1892" formatCode="0.00">
                  <c:v>235.18829357231155</c:v>
                </c:pt>
                <c:pt idx="1893" formatCode="0.00">
                  <c:v>235.26678905041763</c:v>
                </c:pt>
                <c:pt idx="1894" formatCode="0.00">
                  <c:v>235.26238061319302</c:v>
                </c:pt>
                <c:pt idx="1895" formatCode="0.00">
                  <c:v>235.25369767441859</c:v>
                </c:pt>
                <c:pt idx="1896" formatCode="0.00">
                  <c:v>235.07850760633346</c:v>
                </c:pt>
                <c:pt idx="1897" formatCode="0.00">
                  <c:v>235.07384861672367</c:v>
                </c:pt>
                <c:pt idx="1898" formatCode="0.00">
                  <c:v>234.8143698630137</c:v>
                </c:pt>
                <c:pt idx="1899" formatCode="0.00">
                  <c:v>234.47561682242994</c:v>
                </c:pt>
                <c:pt idx="1900" formatCode="0.00">
                  <c:v>234.04732137285492</c:v>
                </c:pt>
                <c:pt idx="1901" formatCode="0.00">
                  <c:v>233.78526562500002</c:v>
                </c:pt>
                <c:pt idx="1902" formatCode="0.00">
                  <c:v>233.44338172715899</c:v>
                </c:pt>
                <c:pt idx="1903" formatCode="0.00">
                  <c:v>233.43232957393485</c:v>
                </c:pt>
                <c:pt idx="1904" formatCode="0.00">
                  <c:v>233.00578770774544</c:v>
                </c:pt>
                <c:pt idx="1905" formatCode="0.00">
                  <c:v>232.99265755576502</c:v>
                </c:pt>
                <c:pt idx="1906" formatCode="0.00">
                  <c:v>232.98682898459606</c:v>
                </c:pt>
                <c:pt idx="1907" formatCode="0.00">
                  <c:v>233.05881234256927</c:v>
                </c:pt>
                <c:pt idx="1908" formatCode="0.00">
                  <c:v>233.21626292559901</c:v>
                </c:pt>
                <c:pt idx="1909" formatCode="0.00">
                  <c:v>233.2931547205558</c:v>
                </c:pt>
                <c:pt idx="1910" formatCode="0.00">
                  <c:v>233.61542012021516</c:v>
                </c:pt>
                <c:pt idx="1911" formatCode="0.00">
                  <c:v>234.02346290424859</c:v>
                </c:pt>
                <c:pt idx="1912" formatCode="0.00">
                  <c:v>234.26728979980936</c:v>
                </c:pt>
                <c:pt idx="1913" formatCode="0.00">
                  <c:v>234.42773114858417</c:v>
                </c:pt>
                <c:pt idx="1914" formatCode="0.00">
                  <c:v>234.92995887790886</c:v>
                </c:pt>
                <c:pt idx="1915" formatCode="0.00">
                  <c:v>235.34848850574716</c:v>
                </c:pt>
                <c:pt idx="1916" formatCode="0.00">
                  <c:v>235.76835657179413</c:v>
                </c:pt>
                <c:pt idx="1917" formatCode="0.00">
                  <c:v>236.18956950672649</c:v>
                </c:pt>
                <c:pt idx="1918" formatCode="0.00">
                  <c:v>236.86971905067358</c:v>
                </c:pt>
                <c:pt idx="1919" formatCode="0.00">
                  <c:v>237.38567479153309</c:v>
                </c:pt>
                <c:pt idx="1920" formatCode="0.00">
                  <c:v>237.64884694204292</c:v>
                </c:pt>
                <c:pt idx="1921" formatCode="0.00">
                  <c:v>238.42548401534535</c:v>
                </c:pt>
                <c:pt idx="1922" formatCode="0.00">
                  <c:v>238.52454091053809</c:v>
                </c:pt>
                <c:pt idx="1923" formatCode="0.00">
                  <c:v>238.9582976567448</c:v>
                </c:pt>
                <c:pt idx="1924" formatCode="0.00">
                  <c:v>239.13760592686006</c:v>
                </c:pt>
                <c:pt idx="1925" formatCode="0.00">
                  <c:v>239.40003355283793</c:v>
                </c:pt>
                <c:pt idx="1926" formatCode="0.00">
                  <c:v>239.82237500000005</c:v>
                </c:pt>
                <c:pt idx="1927" formatCode="0.00">
                  <c:v>240.24484792770338</c:v>
                </c:pt>
                <c:pt idx="1928" formatCode="0.00">
                  <c:v>240.49721952736323</c:v>
                </c:pt>
                <c:pt idx="1929" formatCode="0.00">
                  <c:v>240.74661292326809</c:v>
                </c:pt>
                <c:pt idx="1930" formatCode="0.00">
                  <c:v>241.16419713930352</c:v>
                </c:pt>
                <c:pt idx="1931" formatCode="0.00">
                  <c:v>241.32978082191781</c:v>
                </c:pt>
                <c:pt idx="1932" formatCode="0.00">
                  <c:v>241.75246957878315</c:v>
                </c:pt>
                <c:pt idx="1933" formatCode="0.00">
                  <c:v>242.09107127227256</c:v>
                </c:pt>
                <c:pt idx="1934" formatCode="0.00">
                  <c:v>242.4310507677844</c:v>
                </c:pt>
                <c:pt idx="1935" formatCode="0.00">
                  <c:v>242.6859441305713</c:v>
                </c:pt>
                <c:pt idx="1936" formatCode="0.00">
                  <c:v>243.02352796983027</c:v>
                </c:pt>
                <c:pt idx="1937" formatCode="0.00">
                  <c:v>243.44886717028649</c:v>
                </c:pt>
                <c:pt idx="1938" formatCode="0.00">
                  <c:v>243.53743253467846</c:v>
                </c:pt>
                <c:pt idx="1939" formatCode="0.00">
                  <c:v>243.62627754973167</c:v>
                </c:pt>
                <c:pt idx="1940" formatCode="0.00">
                  <c:v>243.97142554536831</c:v>
                </c:pt>
                <c:pt idx="1941" formatCode="0.00">
                  <c:v>244.06007278481016</c:v>
                </c:pt>
                <c:pt idx="1942" formatCode="0.00">
                  <c:v>244.48860975609765</c:v>
                </c:pt>
                <c:pt idx="1943" formatCode="0.00">
                  <c:v>244.57645057034225</c:v>
                </c:pt>
                <c:pt idx="1944" formatCode="0.00">
                  <c:v>244.74358021559928</c:v>
                </c:pt>
                <c:pt idx="1945" formatCode="0.00">
                  <c:v>244.91360240963857</c:v>
                </c:pt>
                <c:pt idx="1946" formatCode="0.00">
                  <c:v>245.42802853519342</c:v>
                </c:pt>
                <c:pt idx="1947" formatCode="0.00">
                  <c:v>245.68632699016806</c:v>
                </c:pt>
                <c:pt idx="1948" formatCode="0.00">
                  <c:v>245.85640310815094</c:v>
                </c:pt>
                <c:pt idx="1949" formatCode="0.00">
                  <c:v>246.11491941624374</c:v>
                </c:pt>
                <c:pt idx="1950" formatCode="0.00">
                  <c:v>246.53942018406863</c:v>
                </c:pt>
                <c:pt idx="1951" formatCode="0.00">
                  <c:v>246.89002573879887</c:v>
                </c:pt>
                <c:pt idx="1952" formatCode="0.00">
                  <c:v>247.14809860050892</c:v>
                </c:pt>
                <c:pt idx="1953" formatCode="0.00">
                  <c:v>247.32625588796938</c:v>
                </c:pt>
                <c:pt idx="1954" formatCode="0.00">
                  <c:v>247.58614549506532</c:v>
                </c:pt>
                <c:pt idx="1955" formatCode="0.00">
                  <c:v>247.84975908221801</c:v>
                </c:pt>
                <c:pt idx="1956" formatCode="0.00">
                  <c:v>248.19531823979597</c:v>
                </c:pt>
                <c:pt idx="1957" formatCode="0.00">
                  <c:v>248.37021123165286</c:v>
                </c:pt>
                <c:pt idx="1958" formatCode="0.00">
                  <c:v>248.63109766996493</c:v>
                </c:pt>
                <c:pt idx="1959" formatCode="0.00">
                  <c:v>248.97342132141719</c:v>
                </c:pt>
                <c:pt idx="1960" formatCode="0.00">
                  <c:v>249.14458314714338</c:v>
                </c:pt>
                <c:pt idx="1961" formatCode="0.00">
                  <c:v>249.40124186343334</c:v>
                </c:pt>
                <c:pt idx="1962" formatCode="0.00">
                  <c:v>249.64863914568062</c:v>
                </c:pt>
                <c:pt idx="1963" formatCode="0.00">
                  <c:v>249.63923368354031</c:v>
                </c:pt>
                <c:pt idx="1964" formatCode="0.00">
                  <c:v>249.97577441934456</c:v>
                </c:pt>
                <c:pt idx="1965" formatCode="0.00">
                  <c:v>250.0465133418044</c:v>
                </c:pt>
                <c:pt idx="1966" formatCode="0.00">
                  <c:v>250.2067658629442</c:v>
                </c:pt>
                <c:pt idx="1967" formatCode="0.00">
                  <c:v>250.01260443037975</c:v>
                </c:pt>
                <c:pt idx="1968" formatCode="0.00">
                  <c:v>251.34147003154581</c:v>
                </c:pt>
                <c:pt idx="1969" formatCode="0.00">
                  <c:v>253.91788532830671</c:v>
                </c:pt>
                <c:pt idx="1970" formatCode="0.00">
                  <c:v>253.86980751173709</c:v>
                </c:pt>
                <c:pt idx="1971" formatCode="0.00">
                  <c:v>253.72561682242988</c:v>
                </c:pt>
                <c:pt idx="1972" formatCode="0.00">
                  <c:v>252.73412109012085</c:v>
                </c:pt>
                <c:pt idx="1973" formatCode="0.00">
                  <c:v>252.34350847457628</c:v>
                </c:pt>
                <c:pt idx="1974" formatCode="0.00">
                  <c:v>252.01590697674422</c:v>
                </c:pt>
                <c:pt idx="1975" formatCode="0.00">
                  <c:v>251.86166220735791</c:v>
                </c:pt>
                <c:pt idx="1976" formatCode="0.00">
                  <c:v>251.81681471389643</c:v>
                </c:pt>
                <c:pt idx="1977" formatCode="0.00">
                  <c:v>251.95153820598014</c:v>
                </c:pt>
                <c:pt idx="1978" formatCode="0.00">
                  <c:v>252.28151012390461</c:v>
                </c:pt>
                <c:pt idx="1979" formatCode="0.00">
                  <c:v>252.63902241744935</c:v>
                </c:pt>
                <c:pt idx="1980" formatCode="0.00">
                  <c:v>253.26802130249544</c:v>
                </c:pt>
                <c:pt idx="1981" formatCode="0.00">
                  <c:v>253.99341615667075</c:v>
                </c:pt>
                <c:pt idx="1982" formatCode="0.00">
                  <c:v>254.22448523985244</c:v>
                </c:pt>
                <c:pt idx="1983" formatCode="0.00">
                  <c:v>254.78501792336218</c:v>
                </c:pt>
                <c:pt idx="1984" formatCode="0.00">
                  <c:v>255.42852901023892</c:v>
                </c:pt>
                <c:pt idx="1985" formatCode="0.00">
                  <c:v>256.15431111803179</c:v>
                </c:pt>
                <c:pt idx="1986" formatCode="0.00">
                  <c:v>256.61418675827605</c:v>
                </c:pt>
                <c:pt idx="1987" formatCode="0.00">
                  <c:v>256.73600469483569</c:v>
                </c:pt>
                <c:pt idx="1988" formatCode="0.00">
                  <c:v>257.44969595230623</c:v>
                </c:pt>
                <c:pt idx="1989" formatCode="0.00">
                  <c:v>257.72850911376491</c:v>
                </c:pt>
                <c:pt idx="1990" formatCode="0.00">
                  <c:v>258.00819987409506</c:v>
                </c:pt>
                <c:pt idx="1991" formatCode="0.00">
                  <c:v>258.20138638512447</c:v>
                </c:pt>
                <c:pt idx="1992" formatCode="0.00">
                  <c:v>258.38054966887415</c:v>
                </c:pt>
                <c:pt idx="1993" formatCode="0.00">
                  <c:v>258.47238485804422</c:v>
                </c:pt>
                <c:pt idx="1994" formatCode="0.00">
                  <c:v>258.65188888888889</c:v>
                </c:pt>
                <c:pt idx="1995" formatCode="0.00">
                  <c:v>258.74389674771078</c:v>
                </c:pt>
                <c:pt idx="1996" formatCode="0.00">
                  <c:v>258.83596272899558</c:v>
                </c:pt>
                <c:pt idx="1997" formatCode="0.00">
                  <c:v>258.83596272899558</c:v>
                </c:pt>
                <c:pt idx="1998" formatCode="0.00">
                  <c:v>258.92808688783572</c:v>
                </c:pt>
                <c:pt idx="1999" formatCode="0.00">
                  <c:v>258.7543112164297</c:v>
                </c:pt>
                <c:pt idx="2000" formatCode="0.00">
                  <c:v>258.59520044261774</c:v>
                </c:pt>
                <c:pt idx="2001" formatCode="0.00">
                  <c:v>258.69773101265821</c:v>
                </c:pt>
                <c:pt idx="2002" formatCode="0.00">
                  <c:v>258.72291761723699</c:v>
                </c:pt>
                <c:pt idx="2003" formatCode="0.00">
                  <c:v>258.74380583756346</c:v>
                </c:pt>
                <c:pt idx="2004" formatCode="0.00">
                  <c:v>258.68697521448996</c:v>
                </c:pt>
                <c:pt idx="2005" formatCode="0.00">
                  <c:v>258.87849475023859</c:v>
                </c:pt>
                <c:pt idx="2006" formatCode="0.00">
                  <c:v>258.89966772857599</c:v>
                </c:pt>
                <c:pt idx="2007" formatCode="0.00">
                  <c:v>258.83227614795919</c:v>
                </c:pt>
                <c:pt idx="2008" formatCode="0.00">
                  <c:v>259.29999264940881</c:v>
                </c:pt>
                <c:pt idx="2009" formatCode="0.00">
                  <c:v>259.3218</c:v>
                </c:pt>
                <c:pt idx="2010" formatCode="0.00">
                  <c:v>259.25891607943629</c:v>
                </c:pt>
                <c:pt idx="2011" formatCode="0.00">
                  <c:v>259.19795348091117</c:v>
                </c:pt>
                <c:pt idx="2012" formatCode="0.00">
                  <c:v>259.22413074204945</c:v>
                </c:pt>
                <c:pt idx="2013" formatCode="0.00">
                  <c:v>259.41843583145709</c:v>
                </c:pt>
                <c:pt idx="2014" formatCode="0.00">
                  <c:v>259.78594685990339</c:v>
                </c:pt>
                <c:pt idx="2015" formatCode="0.00">
                  <c:v>259.97448888172732</c:v>
                </c:pt>
                <c:pt idx="2016" formatCode="0.00">
                  <c:v>259.97448888172732</c:v>
                </c:pt>
                <c:pt idx="2017" formatCode="0.00">
                  <c:v>260.20259137709144</c:v>
                </c:pt>
                <c:pt idx="2018" formatCode="0.00">
                  <c:v>260.51243802183683</c:v>
                </c:pt>
                <c:pt idx="2019" formatCode="0.00">
                  <c:v>260.34862519987212</c:v>
                </c:pt>
                <c:pt idx="2020" formatCode="0.00">
                  <c:v>260.31806993006995</c:v>
                </c:pt>
                <c:pt idx="2021" formatCode="0.00">
                  <c:v>260.44582286075155</c:v>
                </c:pt>
                <c:pt idx="2022" formatCode="0.00">
                  <c:v>260.65961123313463</c:v>
                </c:pt>
                <c:pt idx="2023" formatCode="0.00">
                  <c:v>260.70780823199254</c:v>
                </c:pt>
                <c:pt idx="2024" formatCode="0.00">
                  <c:v>260.5436677018634</c:v>
                </c:pt>
                <c:pt idx="2025" formatCode="0.00">
                  <c:v>260.49836245353163</c:v>
                </c:pt>
                <c:pt idx="2026" formatCode="0.00">
                  <c:v>260.6758952262864</c:v>
                </c:pt>
                <c:pt idx="2027" formatCode="0.00">
                  <c:v>261.07091355721394</c:v>
                </c:pt>
                <c:pt idx="2028" formatCode="0.00">
                  <c:v>261.3249144284822</c:v>
                </c:pt>
                <c:pt idx="2029" formatCode="0.00">
                  <c:v>261.59758882611425</c:v>
                </c:pt>
                <c:pt idx="2030" formatCode="0.00">
                  <c:v>262.05466666666666</c:v>
                </c:pt>
                <c:pt idx="2031" formatCode="0.00">
                  <c:v>262.50411675126901</c:v>
                </c:pt>
                <c:pt idx="2032" formatCode="0.00">
                  <c:v>262.78277040816323</c:v>
                </c:pt>
                <c:pt idx="2033" formatCode="0.00">
                  <c:v>263.30406628242071</c:v>
                </c:pt>
                <c:pt idx="2034" formatCode="0.00">
                  <c:v>263.48044372990353</c:v>
                </c:pt>
                <c:pt idx="2035" formatCode="0.00">
                  <c:v>263.99501032591155</c:v>
                </c:pt>
                <c:pt idx="2036" formatCode="0.00">
                  <c:v>264.33958678756477</c:v>
                </c:pt>
                <c:pt idx="2037" formatCode="0.00">
                  <c:v>264.58999805068225</c:v>
                </c:pt>
                <c:pt idx="2038" formatCode="0.00">
                  <c:v>265.00200651465798</c:v>
                </c:pt>
                <c:pt idx="2039" formatCode="0.00">
                  <c:v>265.22603851174938</c:v>
                </c:pt>
                <c:pt idx="2040" formatCode="0.00">
                  <c:v>265.43130065359475</c:v>
                </c:pt>
                <c:pt idx="2041" formatCode="0.00">
                  <c:v>265.63710013089008</c:v>
                </c:pt>
                <c:pt idx="2042" formatCode="0.00">
                  <c:v>266.19935321100911</c:v>
                </c:pt>
                <c:pt idx="2043" formatCode="0.00">
                  <c:v>266.31309839291566</c:v>
                </c:pt>
                <c:pt idx="2044" formatCode="0.00">
                  <c:v>266.60311818778729</c:v>
                </c:pt>
                <c:pt idx="2045" formatCode="0.00">
                  <c:v>266.98768770545689</c:v>
                </c:pt>
                <c:pt idx="2046" formatCode="0.00">
                  <c:v>267.36127302631581</c:v>
                </c:pt>
                <c:pt idx="2047" formatCode="0.00">
                  <c:v>267.75213043478266</c:v>
                </c:pt>
                <c:pt idx="2048" formatCode="0.00">
                  <c:v>268.04028321793601</c:v>
                </c:pt>
                <c:pt idx="2049" formatCode="0.00">
                  <c:v>268.63192963330033</c:v>
                </c:pt>
                <c:pt idx="2050" formatCode="0.00">
                  <c:v>268.66682070790603</c:v>
                </c:pt>
                <c:pt idx="2051" formatCode="0.00">
                  <c:v>269.15705235255143</c:v>
                </c:pt>
                <c:pt idx="2052" formatCode="0.00">
                  <c:v>269.39322908366535</c:v>
                </c:pt>
                <c:pt idx="2053" formatCode="0.00">
                  <c:v>269.70812803458597</c:v>
                </c:pt>
                <c:pt idx="2054" formatCode="0.00">
                  <c:v>270.02407594936705</c:v>
                </c:pt>
                <c:pt idx="2055" formatCode="0.00">
                  <c:v>270.44223898531379</c:v>
                </c:pt>
                <c:pt idx="2056" formatCode="0.00">
                  <c:v>270.83836764705876</c:v>
                </c:pt>
                <c:pt idx="2057" formatCode="0.00">
                  <c:v>271.06069076305226</c:v>
                </c:pt>
                <c:pt idx="2058" formatCode="0.00">
                  <c:v>271.56068689239027</c:v>
                </c:pt>
                <c:pt idx="2059" formatCode="0.00">
                  <c:v>271.96466163141997</c:v>
                </c:pt>
                <c:pt idx="2060" formatCode="0.00">
                  <c:v>272.28737794216545</c:v>
                </c:pt>
                <c:pt idx="2061" formatCode="0.00">
                  <c:v>272.48801682368776</c:v>
                </c:pt>
                <c:pt idx="2062" formatCode="0.00">
                  <c:v>272.79179757494109</c:v>
                </c:pt>
                <c:pt idx="2063" formatCode="0.00">
                  <c:v>272.8694814814815</c:v>
                </c:pt>
                <c:pt idx="2064" formatCode="0.00">
                  <c:v>273.0339454912517</c:v>
                </c:pt>
                <c:pt idx="2065" formatCode="0.00">
                  <c:v>273.40935783820078</c:v>
                </c:pt>
                <c:pt idx="2066" formatCode="0.00">
                  <c:v>273.3051545667447</c:v>
                </c:pt>
                <c:pt idx="2067" formatCode="0.00">
                  <c:v>273.13987188019968</c:v>
                </c:pt>
                <c:pt idx="2068" formatCode="0.00">
                  <c:v>272.90637628014542</c:v>
                </c:pt>
                <c:pt idx="2069" formatCode="0.00">
                  <c:v>272.73646002621228</c:v>
                </c:pt>
                <c:pt idx="2070" formatCode="0.00">
                  <c:v>272.64880246913577</c:v>
                </c:pt>
                <c:pt idx="2071" formatCode="0.00">
                  <c:v>272.40927659574464</c:v>
                </c:pt>
                <c:pt idx="2072" formatCode="0.00">
                  <c:v>272.22654166666666</c:v>
                </c:pt>
                <c:pt idx="2073" formatCode="0.00">
                  <c:v>271.87669447107709</c:v>
                </c:pt>
                <c:pt idx="2074" formatCode="0.00">
                  <c:v>271.86216959437877</c:v>
                </c:pt>
                <c:pt idx="2075" formatCode="0.00">
                  <c:v>272.18817605633797</c:v>
                </c:pt>
                <c:pt idx="2076" formatCode="0.00">
                  <c:v>272.67216398713828</c:v>
                </c:pt>
                <c:pt idx="2077" formatCode="0.00">
                  <c:v>272.66054363283774</c:v>
                </c:pt>
                <c:pt idx="2078" formatCode="0.00">
                  <c:v>272.902412146801</c:v>
                </c:pt>
                <c:pt idx="2079" formatCode="0.00">
                  <c:v>273.16233050293926</c:v>
                </c:pt>
                <c:pt idx="2080" formatCode="0.00">
                  <c:v>273.56465628074784</c:v>
                </c:pt>
                <c:pt idx="2081" formatCode="0.00">
                  <c:v>273.86943727362535</c:v>
                </c:pt>
                <c:pt idx="2082" formatCode="0.00">
                  <c:v>274.15555037991419</c:v>
                </c:pt>
                <c:pt idx="2083" formatCode="0.00">
                  <c:v>274.43900265164069</c:v>
                </c:pt>
                <c:pt idx="2084" formatCode="0.00">
                  <c:v>274.60976079734218</c:v>
                </c:pt>
                <c:pt idx="2085" formatCode="0.00">
                  <c:v>274.77215750915752</c:v>
                </c:pt>
                <c:pt idx="2086" formatCode="0.00">
                  <c:v>275.12348064085455</c:v>
                </c:pt>
                <c:pt idx="2087" formatCode="0.00">
                  <c:v>275.24370497828266</c:v>
                </c:pt>
                <c:pt idx="2088" formatCode="0.00">
                  <c:v>274.98818382352943</c:v>
                </c:pt>
                <c:pt idx="2089" formatCode="0.00">
                  <c:v>275.28784108397457</c:v>
                </c:pt>
                <c:pt idx="2090" formatCode="0.00">
                  <c:v>275.28784108397457</c:v>
                </c:pt>
                <c:pt idx="2091" formatCode="0.00">
                  <c:v>275.50364796259186</c:v>
                </c:pt>
                <c:pt idx="2092" formatCode="0.00">
                  <c:v>275.63816677785189</c:v>
                </c:pt>
                <c:pt idx="2093" formatCode="0.00">
                  <c:v>275.77232711525647</c:v>
                </c:pt>
                <c:pt idx="2094" formatCode="0.00">
                  <c:v>275.7054867021277</c:v>
                </c:pt>
                <c:pt idx="2095" formatCode="0.00">
                  <c:v>275.61677984084884</c:v>
                </c:pt>
                <c:pt idx="2096" formatCode="0.00">
                  <c:v>275.62596725107511</c:v>
                </c:pt>
                <c:pt idx="2097" formatCode="0.00">
                  <c:v>275.65715455746368</c:v>
                </c:pt>
                <c:pt idx="2098" formatCode="0.00">
                  <c:v>275.68823903725684</c:v>
                </c:pt>
                <c:pt idx="2099" formatCode="0.00">
                  <c:v>275.56915942028985</c:v>
                </c:pt>
                <c:pt idx="2100" formatCode="0.00">
                  <c:v>275.44579039157617</c:v>
                </c:pt>
                <c:pt idx="2101" formatCode="0.00">
                  <c:v>275.67974884944113</c:v>
                </c:pt>
                <c:pt idx="2102" formatCode="0.00">
                  <c:v>275.53466064981956</c:v>
                </c:pt>
                <c:pt idx="2103" formatCode="0.00">
                  <c:v>275.49103998688952</c:v>
                </c:pt>
                <c:pt idx="2104" formatCode="0.00">
                  <c:v>275.26750081833063</c:v>
                </c:pt>
                <c:pt idx="2105" formatCode="0.00">
                  <c:v>275.3996459627329</c:v>
                </c:pt>
                <c:pt idx="2106" formatCode="0.00">
                  <c:v>275.6321214892227</c:v>
                </c:pt>
                <c:pt idx="2107" formatCode="0.00">
                  <c:v>275.39207431551506</c:v>
                </c:pt>
                <c:pt idx="2108" formatCode="0.00">
                  <c:v>275.61939856724189</c:v>
                </c:pt>
                <c:pt idx="2109" formatCode="0.00">
                  <c:v>275.6501098829649</c:v>
                </c:pt>
                <c:pt idx="2110" formatCode="0.00">
                  <c:v>275.43264285714287</c:v>
                </c:pt>
                <c:pt idx="2111" formatCode="0.00">
                  <c:v>275.3467111398964</c:v>
                </c:pt>
                <c:pt idx="2112" formatCode="0.00">
                  <c:v>275.45142921784094</c:v>
                </c:pt>
                <c:pt idx="2113" formatCode="0.00">
                  <c:v>275.61660941024815</c:v>
                </c:pt>
                <c:pt idx="2114" formatCode="0.00">
                  <c:v>275.79796784565917</c:v>
                </c:pt>
                <c:pt idx="2115" formatCode="0.00">
                  <c:v>275.88391084028228</c:v>
                </c:pt>
                <c:pt idx="2116" formatCode="0.00">
                  <c:v>276.02059028443603</c:v>
                </c:pt>
                <c:pt idx="2117" formatCode="0.00">
                  <c:v>276.07950207072315</c:v>
                </c:pt>
                <c:pt idx="2118" formatCode="0.00">
                  <c:v>276.12090225325301</c:v>
                </c:pt>
                <c:pt idx="2119" formatCode="0.00">
                  <c:v>276.39627526132409</c:v>
                </c:pt>
                <c:pt idx="2120" formatCode="0.00">
                  <c:v>276.62714587938115</c:v>
                </c:pt>
                <c:pt idx="2121" formatCode="0.00">
                  <c:v>276.73744968553456</c:v>
                </c:pt>
                <c:pt idx="2122" formatCode="0.00">
                  <c:v>277.00915505335843</c:v>
                </c:pt>
                <c:pt idx="2123" formatCode="0.00">
                  <c:v>277.23085826277833</c:v>
                </c:pt>
                <c:pt idx="2124" formatCode="0.00">
                  <c:v>277.09001941139633</c:v>
                </c:pt>
                <c:pt idx="2125" formatCode="0.00">
                  <c:v>277.5758911138924</c:v>
                </c:pt>
                <c:pt idx="2126" formatCode="0.00">
                  <c:v>277.81429809196123</c:v>
                </c:pt>
                <c:pt idx="2127" formatCode="0.00">
                  <c:v>277.91146683354197</c:v>
                </c:pt>
                <c:pt idx="2128" formatCode="0.00">
                  <c:v>278.00869640062598</c:v>
                </c:pt>
                <c:pt idx="2129" formatCode="0.00">
                  <c:v>277.98633437597749</c:v>
                </c:pt>
                <c:pt idx="2130" formatCode="0.00">
                  <c:v>278.32180512980921</c:v>
                </c:pt>
                <c:pt idx="2131" formatCode="0.00">
                  <c:v>278.37393750000001</c:v>
                </c:pt>
                <c:pt idx="2132" formatCode="0.00">
                  <c:v>278.37393750000001</c:v>
                </c:pt>
                <c:pt idx="2133" formatCode="0.00">
                  <c:v>278.51885571517806</c:v>
                </c:pt>
                <c:pt idx="2134" formatCode="0.00">
                  <c:v>278.39911544461779</c:v>
                </c:pt>
                <c:pt idx="2135" formatCode="0.00">
                  <c:v>278.47362071116663</c:v>
                </c:pt>
                <c:pt idx="2136" formatCode="0.00">
                  <c:v>278.42849844236764</c:v>
                </c:pt>
                <c:pt idx="2137" formatCode="0.00">
                  <c:v>278.2347465753424</c:v>
                </c:pt>
                <c:pt idx="2138" formatCode="0.00">
                  <c:v>278.0189856965174</c:v>
                </c:pt>
                <c:pt idx="2139" formatCode="0.00">
                  <c:v>277.54513287798824</c:v>
                </c:pt>
                <c:pt idx="2140" formatCode="0.00">
                  <c:v>277.0943430521092</c:v>
                </c:pt>
                <c:pt idx="2141" formatCode="0.00">
                  <c:v>276.68908359133127</c:v>
                </c:pt>
                <c:pt idx="2142" formatCode="0.00">
                  <c:v>274.9553671199011</c:v>
                </c:pt>
                <c:pt idx="2143" formatCode="0.00">
                  <c:v>270.34297229064043</c:v>
                </c:pt>
                <c:pt idx="2144" formatCode="0.00">
                  <c:v>261.34454670750381</c:v>
                </c:pt>
                <c:pt idx="2145" formatCode="0.00">
                  <c:v>246.79059197324423</c:v>
                </c:pt>
                <c:pt idx="2146" formatCode="0.00">
                  <c:v>238.63319957665564</c:v>
                </c:pt>
                <c:pt idx="2147" formatCode="0.00">
                  <c:v>238.07425827814572</c:v>
                </c:pt>
                <c:pt idx="2148" formatCode="0.00">
                  <c:v>250.44191493838295</c:v>
                </c:pt>
                <c:pt idx="2149" formatCode="0.00">
                  <c:v>250.10128382838289</c:v>
                </c:pt>
                <c:pt idx="2150" formatCode="0.00">
                  <c:v>212.46525464190984</c:v>
                </c:pt>
                <c:pt idx="2151" formatCode="0.00">
                  <c:v>150.67690489913548</c:v>
                </c:pt>
                <c:pt idx="2152" formatCode="0.00">
                  <c:v>137.59688204981393</c:v>
                </c:pt>
                <c:pt idx="2153" formatCode="0.00">
                  <c:v>150.82628841743119</c:v>
                </c:pt>
                <c:pt idx="2154" formatCode="0.00">
                  <c:v>149.16641721475554</c:v>
                </c:pt>
                <c:pt idx="2155" formatCode="0.00">
                  <c:v>131.79881560283687</c:v>
                </c:pt>
                <c:pt idx="2156" formatCode="0.00">
                  <c:v>124.77360520361992</c:v>
                </c:pt>
                <c:pt idx="2157" formatCode="0.00">
                  <c:v>116.63464832063224</c:v>
                </c:pt>
                <c:pt idx="2158" formatCode="0.00">
                  <c:v>106.51996594427247</c:v>
                </c:pt>
                <c:pt idx="2159" formatCode="0.00">
                  <c:v>101.3090803596516</c:v>
                </c:pt>
                <c:pt idx="2160" formatCode="0.00">
                  <c:v>96.755012331838572</c:v>
                </c:pt>
                <c:pt idx="2161" formatCode="0.00">
                  <c:v>95.543813303521532</c:v>
                </c:pt>
                <c:pt idx="2162" formatCode="0.00">
                  <c:v>101.80832736429772</c:v>
                </c:pt>
                <c:pt idx="2163" formatCode="0.00">
                  <c:v>113.85767040673213</c:v>
                </c:pt>
                <c:pt idx="2164" formatCode="0.00">
                  <c:v>128.27492145862553</c:v>
                </c:pt>
                <c:pt idx="2165" formatCode="0.00">
                  <c:v>137.63589915966389</c:v>
                </c:pt>
                <c:pt idx="2166" formatCode="0.00">
                  <c:v>143.69247103274563</c:v>
                </c:pt>
                <c:pt idx="2167" formatCode="0.00">
                  <c:v>143.74951481274456</c:v>
                </c:pt>
                <c:pt idx="2168" formatCode="0.00">
                  <c:v>141.13471236709572</c:v>
                </c:pt>
                <c:pt idx="2169" formatCode="0.00">
                  <c:v>139.10137959069249</c:v>
                </c:pt>
                <c:pt idx="2170" formatCode="0.00">
                  <c:v>138.61778199718705</c:v>
                </c:pt>
                <c:pt idx="2171" formatCode="0.00">
                  <c:v>139.5593146003954</c:v>
                </c:pt>
                <c:pt idx="2172" formatCode="0.00">
                  <c:v>141.41668271954677</c:v>
                </c:pt>
                <c:pt idx="2173" formatCode="0.00">
                  <c:v>143.34415777525541</c:v>
                </c:pt>
                <c:pt idx="2174" formatCode="0.00">
                  <c:v>145.88413036069304</c:v>
                </c:pt>
                <c:pt idx="2175" formatCode="0.00">
                  <c:v>148.23049006246453</c:v>
                </c:pt>
                <c:pt idx="2176" formatCode="0.00">
                  <c:v>150.52734251633061</c:v>
                </c:pt>
                <c:pt idx="2177" formatCode="0.00">
                  <c:v>152.73157224118316</c:v>
                </c:pt>
                <c:pt idx="2178" formatCode="0.00">
                  <c:v>155.4462763045338</c:v>
                </c:pt>
                <c:pt idx="2179" formatCode="0.00">
                  <c:v>158.03588984263234</c:v>
                </c:pt>
                <c:pt idx="2180" formatCode="0.00">
                  <c:v>161.14905686387135</c:v>
                </c:pt>
                <c:pt idx="2181" formatCode="0.00">
                  <c:v>163.47589625360237</c:v>
                </c:pt>
                <c:pt idx="2182" formatCode="0.00">
                  <c:v>164.82690814558063</c:v>
                </c:pt>
                <c:pt idx="2183" formatCode="0.00">
                  <c:v>164.70869939183322</c:v>
                </c:pt>
                <c:pt idx="2184" formatCode="0.00">
                  <c:v>163.29620765661258</c:v>
                </c:pt>
                <c:pt idx="2185" formatCode="0.00">
                  <c:v>160.70576583381757</c:v>
                </c:pt>
                <c:pt idx="2186" formatCode="0.00">
                  <c:v>157.64607625145518</c:v>
                </c:pt>
                <c:pt idx="2187" formatCode="0.00">
                  <c:v>155.1422298716453</c:v>
                </c:pt>
                <c:pt idx="2188" formatCode="0.00">
                  <c:v>153.91552997952621</c:v>
                </c:pt>
                <c:pt idx="2189" formatCode="0.00">
                  <c:v>154.0297987089202</c:v>
                </c:pt>
                <c:pt idx="2190" formatCode="0.00">
                  <c:v>155.28079935275085</c:v>
                </c:pt>
                <c:pt idx="2191" formatCode="0.00">
                  <c:v>157.37328326940104</c:v>
                </c:pt>
                <c:pt idx="2192" formatCode="0.00">
                  <c:v>160.51965680473376</c:v>
                </c:pt>
                <c:pt idx="2193" formatCode="0.00">
                  <c:v>164.20229736139939</c:v>
                </c:pt>
                <c:pt idx="2194" formatCode="0.00">
                  <c:v>168.80023246135553</c:v>
                </c:pt>
                <c:pt idx="2195" formatCode="0.00">
                  <c:v>173.2711967213115</c:v>
                </c:pt>
                <c:pt idx="2196" formatCode="0.00">
                  <c:v>176.97721099820683</c:v>
                </c:pt>
                <c:pt idx="2197" formatCode="0.00">
                  <c:v>179.69184961054526</c:v>
                </c:pt>
                <c:pt idx="2198" formatCode="0.00">
                  <c:v>181.77951651651657</c:v>
                </c:pt>
                <c:pt idx="2199" formatCode="0.00">
                  <c:v>183.239821192053</c:v>
                </c:pt>
                <c:pt idx="2200" formatCode="0.00">
                  <c:v>184.29137307576215</c:v>
                </c:pt>
                <c:pt idx="2201" formatCode="0.00">
                  <c:v>185.21672050816701</c:v>
                </c:pt>
                <c:pt idx="2202" formatCode="0.00">
                  <c:v>186.21236325045484</c:v>
                </c:pt>
                <c:pt idx="2203" formatCode="0.00">
                  <c:v>186.76178493317133</c:v>
                </c:pt>
                <c:pt idx="2204" formatCode="0.00">
                  <c:v>187.31321302495436</c:v>
                </c:pt>
                <c:pt idx="2205" formatCode="0.00">
                  <c:v>187.64017159402627</c:v>
                </c:pt>
                <c:pt idx="2206" formatCode="0.00">
                  <c:v>188.19086259541984</c:v>
                </c:pt>
                <c:pt idx="2207" formatCode="0.00">
                  <c:v>188.74778127867853</c:v>
                </c:pt>
                <c:pt idx="2208" formatCode="0.00">
                  <c:v>188.87916161616164</c:v>
                </c:pt>
                <c:pt idx="2209" formatCode="0.00">
                  <c:v>189.01070290964779</c:v>
                </c:pt>
                <c:pt idx="2210" formatCode="0.00">
                  <c:v>189.0080305810398</c:v>
                </c:pt>
                <c:pt idx="2211" formatCode="0.00">
                  <c:v>189.04058251833743</c:v>
                </c:pt>
                <c:pt idx="2212" formatCode="0.00">
                  <c:v>189.32864885496187</c:v>
                </c:pt>
                <c:pt idx="2213" formatCode="0.00">
                  <c:v>189.35775929311399</c:v>
                </c:pt>
                <c:pt idx="2214" formatCode="0.00">
                  <c:v>189.5811679853926</c:v>
                </c:pt>
                <c:pt idx="2215" formatCode="0.00">
                  <c:v>189.74017589774806</c:v>
                </c:pt>
                <c:pt idx="2216" formatCode="0.00">
                  <c:v>190.09844014620776</c:v>
                </c:pt>
                <c:pt idx="2217" formatCode="0.00">
                  <c:v>190.75293288590606</c:v>
                </c:pt>
                <c:pt idx="2218" formatCode="0.00">
                  <c:v>191.08594531011306</c:v>
                </c:pt>
                <c:pt idx="2219" formatCode="0.00">
                  <c:v>191.8393230345672</c:v>
                </c:pt>
                <c:pt idx="2220" formatCode="0.00">
                  <c:v>192.27027411944871</c:v>
                </c:pt>
                <c:pt idx="2221" formatCode="0.00">
                  <c:v>192.79756468424279</c:v>
                </c:pt>
                <c:pt idx="2222" formatCode="0.00">
                  <c:v>193.06602332719461</c:v>
                </c:pt>
                <c:pt idx="2223" formatCode="0.00">
                  <c:v>193.39521301411915</c:v>
                </c:pt>
                <c:pt idx="2224" formatCode="0.00">
                  <c:v>193.650695612151</c:v>
                </c:pt>
                <c:pt idx="2225" formatCode="0.00">
                  <c:v>193.9102392638037</c:v>
                </c:pt>
                <c:pt idx="2226" formatCode="0.00">
                  <c:v>194.10427835683626</c:v>
                </c:pt>
                <c:pt idx="2227" formatCode="0.00">
                  <c:v>194.25794949494954</c:v>
                </c:pt>
                <c:pt idx="2228" formatCode="0.00">
                  <c:v>194.28311318446012</c:v>
                </c:pt>
                <c:pt idx="2229" formatCode="0.00">
                  <c:v>194.58202356902362</c:v>
                </c:pt>
                <c:pt idx="2230" formatCode="0.00">
                  <c:v>194.78253125000001</c:v>
                </c:pt>
                <c:pt idx="2231" formatCode="0.00">
                  <c:v>195.02850030693682</c:v>
                </c:pt>
                <c:pt idx="2232" formatCode="0.00">
                  <c:v>195.27537699877001</c:v>
                </c:pt>
                <c:pt idx="2233" formatCode="0.00">
                  <c:v>195.67989772027113</c:v>
                </c:pt>
                <c:pt idx="2234" formatCode="0.00">
                  <c:v>196.02379913606913</c:v>
                </c:pt>
                <c:pt idx="2235" formatCode="0.00">
                  <c:v>196.23149907350219</c:v>
                </c:pt>
                <c:pt idx="2236" formatCode="0.00">
                  <c:v>196.60109891808347</c:v>
                </c:pt>
                <c:pt idx="2237" formatCode="0.00">
                  <c:v>196.57710454686054</c:v>
                </c:pt>
                <c:pt idx="2238" formatCode="0.00">
                  <c:v>197.08564560099134</c:v>
                </c:pt>
                <c:pt idx="2239" formatCode="0.00">
                  <c:v>197.43364846416384</c:v>
                </c:pt>
                <c:pt idx="2240" formatCode="0.00">
                  <c:v>197.75079539800996</c:v>
                </c:pt>
                <c:pt idx="2241" formatCode="0.00">
                  <c:v>198.2132650452136</c:v>
                </c:pt>
                <c:pt idx="2242" formatCode="0.00">
                  <c:v>198.44266552047517</c:v>
                </c:pt>
                <c:pt idx="2243" formatCode="0.00">
                  <c:v>199.0050087746788</c:v>
                </c:pt>
                <c:pt idx="2244" formatCode="0.00">
                  <c:v>199.43293720565151</c:v>
                </c:pt>
                <c:pt idx="2245" formatCode="0.00">
                  <c:v>199.71623797547943</c:v>
                </c:pt>
                <c:pt idx="2246" formatCode="0.00">
                  <c:v>200.40689168765743</c:v>
                </c:pt>
                <c:pt idx="2247" formatCode="0.00">
                  <c:v>201.00432492113572</c:v>
                </c:pt>
                <c:pt idx="2248" formatCode="0.00">
                  <c:v>201.69941390205375</c:v>
                </c:pt>
                <c:pt idx="2249" formatCode="0.00">
                  <c:v>202.08273434535104</c:v>
                </c:pt>
                <c:pt idx="2250" formatCode="0.00">
                  <c:v>202.56640189873423</c:v>
                </c:pt>
                <c:pt idx="2251" formatCode="0.00">
                  <c:v>202.95115331010459</c:v>
                </c:pt>
                <c:pt idx="2252" formatCode="0.00">
                  <c:v>203.33663665187066</c:v>
                </c:pt>
                <c:pt idx="2253" formatCode="0.00">
                  <c:v>203.41150935616875</c:v>
                </c:pt>
                <c:pt idx="2254" formatCode="0.00">
                  <c:v>203.31629949238584</c:v>
                </c:pt>
                <c:pt idx="2255" formatCode="0.00">
                  <c:v>203.53245061924423</c:v>
                </c:pt>
                <c:pt idx="2256" formatCode="0.00">
                  <c:v>203.36215846300414</c:v>
                </c:pt>
                <c:pt idx="2257" formatCode="0.00">
                  <c:v>203.43715819567987</c:v>
                </c:pt>
                <c:pt idx="2258" formatCode="0.00">
                  <c:v>203.09646569250322</c:v>
                </c:pt>
                <c:pt idx="2259" formatCode="0.00">
                  <c:v>202.93048729351975</c:v>
                </c:pt>
                <c:pt idx="2260" formatCode="0.00">
                  <c:v>202.68535630358846</c:v>
                </c:pt>
                <c:pt idx="2261" formatCode="0.00">
                  <c:v>202.39541357437361</c:v>
                </c:pt>
                <c:pt idx="2262" formatCode="0.00">
                  <c:v>202.06165506329117</c:v>
                </c:pt>
                <c:pt idx="2263" formatCode="0.00">
                  <c:v>201.67376509642745</c:v>
                </c:pt>
                <c:pt idx="2264" formatCode="0.00">
                  <c:v>201.33468827062916</c:v>
                </c:pt>
                <c:pt idx="2265" formatCode="0.00">
                  <c:v>200.52208372827806</c:v>
                </c:pt>
                <c:pt idx="2266" formatCode="0.00">
                  <c:v>200.27902969046119</c:v>
                </c:pt>
                <c:pt idx="2267" formatCode="0.00">
                  <c:v>200.37477770760978</c:v>
                </c:pt>
                <c:pt idx="2268" formatCode="0.00">
                  <c:v>201.31247916666672</c:v>
                </c:pt>
                <c:pt idx="2269" formatCode="0.00">
                  <c:v>201.98522222222226</c:v>
                </c:pt>
                <c:pt idx="2270" formatCode="0.00">
                  <c:v>203.31045735944414</c:v>
                </c:pt>
                <c:pt idx="2271" formatCode="0.00">
                  <c:v>208.08144767625674</c:v>
                </c:pt>
                <c:pt idx="2272" formatCode="0.00">
                  <c:v>217.37128327537152</c:v>
                </c:pt>
                <c:pt idx="2273" formatCode="0.00">
                  <c:v>229.55196617135633</c:v>
                </c:pt>
                <c:pt idx="2274" formatCode="0.00">
                  <c:v>240.74680726698264</c:v>
                </c:pt>
                <c:pt idx="2275" formatCode="0.00">
                  <c:v>249.23574881516592</c:v>
                </c:pt>
                <c:pt idx="2276" formatCode="0.00">
                  <c:v>254.06421527777783</c:v>
                </c:pt>
                <c:pt idx="2277" formatCode="0.00">
                  <c:v>255.5919930555556</c:v>
                </c:pt>
                <c:pt idx="2278" formatCode="0.00">
                  <c:v>255.25345138888898</c:v>
                </c:pt>
                <c:pt idx="2279" formatCode="0.00">
                  <c:v>253.30381149352704</c:v>
                </c:pt>
                <c:pt idx="2280" formatCode="0.00">
                  <c:v>250.67542893240685</c:v>
                </c:pt>
                <c:pt idx="2281" formatCode="0.00">
                  <c:v>247.5370916271722</c:v>
                </c:pt>
                <c:pt idx="2282" formatCode="0.00">
                  <c:v>244.39947151898733</c:v>
                </c:pt>
                <c:pt idx="2283" formatCode="0.00">
                  <c:v>241.67882117945467</c:v>
                </c:pt>
                <c:pt idx="2284" formatCode="0.00">
                  <c:v>238.87240971120283</c:v>
                </c:pt>
                <c:pt idx="2285" formatCode="0.00">
                  <c:v>236.31150746268656</c:v>
                </c:pt>
                <c:pt idx="2286" formatCode="0.00">
                  <c:v>234.26728979980936</c:v>
                </c:pt>
                <c:pt idx="2287" formatCode="0.00">
                  <c:v>233.24488751191615</c:v>
                </c:pt>
                <c:pt idx="2288" formatCode="0.00">
                  <c:v>232.56328598665402</c:v>
                </c:pt>
                <c:pt idx="2289" formatCode="0.00">
                  <c:v>231.54088369876078</c:v>
                </c:pt>
                <c:pt idx="2290" formatCode="0.00">
                  <c:v>230.26125174825177</c:v>
                </c:pt>
                <c:pt idx="2291" formatCode="0.00">
                  <c:v>229.56328644175684</c:v>
                </c:pt>
                <c:pt idx="2292" formatCode="0.00">
                  <c:v>228.78458330678561</c:v>
                </c:pt>
                <c:pt idx="2293" formatCode="0.00">
                  <c:v>228.09659897991719</c:v>
                </c:pt>
                <c:pt idx="2294" formatCode="0.00">
                  <c:v>227.7361886370891</c:v>
                </c:pt>
                <c:pt idx="2295" formatCode="0.00">
                  <c:v>227.54122193795973</c:v>
                </c:pt>
                <c:pt idx="2296" formatCode="0.00">
                  <c:v>227.59633333333335</c:v>
                </c:pt>
                <c:pt idx="2297" formatCode="0.00">
                  <c:v>227.48384805653711</c:v>
                </c:pt>
                <c:pt idx="2298" formatCode="0.00">
                  <c:v>227.27306441223837</c:v>
                </c:pt>
                <c:pt idx="2299" formatCode="0.00">
                  <c:v>226.83303546099293</c:v>
                </c:pt>
                <c:pt idx="2300" formatCode="0.00">
                  <c:v>226.88699030694676</c:v>
                </c:pt>
                <c:pt idx="2301" formatCode="0.00">
                  <c:v>226.34077597928132</c:v>
                </c:pt>
                <c:pt idx="2302" formatCode="0.00">
                  <c:v>225.96191339604283</c:v>
                </c:pt>
                <c:pt idx="2303" formatCode="0.00">
                  <c:v>225.94520201364088</c:v>
                </c:pt>
                <c:pt idx="2304" formatCode="0.00">
                  <c:v>225.50658349577645</c:v>
                </c:pt>
                <c:pt idx="2305" formatCode="0.00">
                  <c:v>225.50658349577645</c:v>
                </c:pt>
                <c:pt idx="2306" formatCode="0.00">
                  <c:v>225.61849789166399</c:v>
                </c:pt>
                <c:pt idx="2307" formatCode="0.00">
                  <c:v>225.66342030391209</c:v>
                </c:pt>
                <c:pt idx="2308" formatCode="0.00">
                  <c:v>225.71248436996459</c:v>
                </c:pt>
                <c:pt idx="2309" formatCode="0.00">
                  <c:v>225.77182825040131</c:v>
                </c:pt>
                <c:pt idx="2310" formatCode="0.00">
                  <c:v>225.98137976304835</c:v>
                </c:pt>
                <c:pt idx="2311" formatCode="0.00">
                  <c:v>226.9284929577465</c:v>
                </c:pt>
                <c:pt idx="2312" formatCode="0.00">
                  <c:v>227.75891084028225</c:v>
                </c:pt>
                <c:pt idx="2313" formatCode="0.00">
                  <c:v>227.54855341055347</c:v>
                </c:pt>
                <c:pt idx="2314" formatCode="0.00">
                  <c:v>227.57054930488201</c:v>
                </c:pt>
                <c:pt idx="2315" formatCode="0.00">
                  <c:v>228.18657723577238</c:v>
                </c:pt>
                <c:pt idx="2316" formatCode="0.00">
                  <c:v>227.69069607843136</c:v>
                </c:pt>
                <c:pt idx="2317" formatCode="0.00">
                  <c:v>227.18541379310346</c:v>
                </c:pt>
                <c:pt idx="2318" formatCode="0.00">
                  <c:v>226.86227440633243</c:v>
                </c:pt>
                <c:pt idx="2319" formatCode="0.00">
                  <c:v>225.84305292755542</c:v>
                </c:pt>
                <c:pt idx="2320" formatCode="0.00">
                  <c:v>225.1039844216109</c:v>
                </c:pt>
                <c:pt idx="2321" formatCode="0.00">
                  <c:v>224.36197044171377</c:v>
                </c:pt>
                <c:pt idx="2322" formatCode="0.00">
                  <c:v>224.24985961410516</c:v>
                </c:pt>
                <c:pt idx="2323" formatCode="0.00">
                  <c:v>224.14028937728941</c:v>
                </c:pt>
                <c:pt idx="2324" formatCode="0.00">
                  <c:v>224.22585809460361</c:v>
                </c:pt>
                <c:pt idx="2325" formatCode="0.00">
                  <c:v>224.66428290569814</c:v>
                </c:pt>
                <c:pt idx="2326" formatCode="0.00">
                  <c:v>225.02166377874045</c:v>
                </c:pt>
                <c:pt idx="2327" formatCode="0.00">
                  <c:v>225.65032511658896</c:v>
                </c:pt>
                <c:pt idx="2328" formatCode="0.00">
                  <c:v>226.36484876748835</c:v>
                </c:pt>
                <c:pt idx="2329" formatCode="0.00">
                  <c:v>226.72211059293807</c:v>
                </c:pt>
                <c:pt idx="2330" formatCode="0.00">
                  <c:v>227.16136721092974</c:v>
                </c:pt>
                <c:pt idx="2331" formatCode="0.00">
                  <c:v>228.03585618952289</c:v>
                </c:pt>
                <c:pt idx="2332" formatCode="0.00">
                  <c:v>228.90375560013374</c:v>
                </c:pt>
                <c:pt idx="2333" formatCode="0.00">
                  <c:v>230.04282573726547</c:v>
                </c:pt>
                <c:pt idx="2334" formatCode="0.00">
                  <c:v>231.09574529569898</c:v>
                </c:pt>
                <c:pt idx="2335" formatCode="0.00">
                  <c:v>232.60046208291206</c:v>
                </c:pt>
                <c:pt idx="2336" formatCode="0.00">
                  <c:v>234.02415241635691</c:v>
                </c:pt>
                <c:pt idx="2337" formatCode="0.00">
                  <c:v>235.36936856368567</c:v>
                </c:pt>
                <c:pt idx="2338" formatCode="0.00">
                  <c:v>236.80783695652173</c:v>
                </c:pt>
                <c:pt idx="2339" formatCode="0.00">
                  <c:v>237.98105792163548</c:v>
                </c:pt>
                <c:pt idx="2340" formatCode="0.00">
                  <c:v>238.89239569819054</c:v>
                </c:pt>
                <c:pt idx="2341" formatCode="0.00">
                  <c:v>239.80277078344167</c:v>
                </c:pt>
                <c:pt idx="2342" formatCode="0.00">
                  <c:v>240.53658490566042</c:v>
                </c:pt>
                <c:pt idx="2343" formatCode="0.00">
                  <c:v>241.26970794633652</c:v>
                </c:pt>
                <c:pt idx="2344" formatCode="0.00">
                  <c:v>241.82220372285425</c:v>
                </c:pt>
                <c:pt idx="2345" formatCode="0.00">
                  <c:v>242.19650604490502</c:v>
                </c:pt>
                <c:pt idx="2346" formatCode="0.00">
                  <c:v>243.13041767764301</c:v>
                </c:pt>
                <c:pt idx="2347" formatCode="0.00">
                  <c:v>243.41520792767741</c:v>
                </c:pt>
                <c:pt idx="2348" formatCode="0.00">
                  <c:v>243.88882839204743</c:v>
                </c:pt>
                <c:pt idx="2349" formatCode="0.00">
                  <c:v>244.55306298110574</c:v>
                </c:pt>
                <c:pt idx="2350" formatCode="0.00">
                  <c:v>244.74590673211779</c:v>
                </c:pt>
                <c:pt idx="2351" formatCode="0.00">
                  <c:v>245.13080196629213</c:v>
                </c:pt>
                <c:pt idx="2352" formatCode="0.00">
                  <c:v>245.22357253249041</c:v>
                </c:pt>
                <c:pt idx="2353" formatCode="0.00">
                  <c:v>245.21941880042098</c:v>
                </c:pt>
                <c:pt idx="2354" formatCode="0.00">
                  <c:v>245.30358782365298</c:v>
                </c:pt>
                <c:pt idx="2355" formatCode="0.00">
                  <c:v>245.29087456445998</c:v>
                </c:pt>
                <c:pt idx="2356" formatCode="0.00">
                  <c:v>245.08546879334264</c:v>
                </c:pt>
                <c:pt idx="2357" formatCode="0.00">
                  <c:v>244.78628389099688</c:v>
                </c:pt>
                <c:pt idx="2358" formatCode="0.00">
                  <c:v>244.40125952626161</c:v>
                </c:pt>
                <c:pt idx="2359" formatCode="0.00">
                  <c:v>244.39069599452242</c:v>
                </c:pt>
                <c:pt idx="2360" formatCode="0.00">
                  <c:v>244.48560273972609</c:v>
                </c:pt>
                <c:pt idx="2361" formatCode="0.00">
                  <c:v>244.39979245283021</c:v>
                </c:pt>
                <c:pt idx="2362" formatCode="0.00">
                  <c:v>244.59014138286901</c:v>
                </c:pt>
                <c:pt idx="2363" formatCode="0.00">
                  <c:v>244.51507325501044</c:v>
                </c:pt>
                <c:pt idx="2364" formatCode="0.00">
                  <c:v>244.62068830267268</c:v>
                </c:pt>
                <c:pt idx="2365" formatCode="0.00">
                  <c:v>244.35664111498264</c:v>
                </c:pt>
                <c:pt idx="2366" formatCode="0.00">
                  <c:v>243.8922380286613</c:v>
                </c:pt>
                <c:pt idx="2367" formatCode="0.00">
                  <c:v>243.80577699859751</c:v>
                </c:pt>
                <c:pt idx="2368" formatCode="0.00">
                  <c:v>243.15165472427125</c:v>
                </c:pt>
                <c:pt idx="2369" formatCode="0.00">
                  <c:v>242.87217721518991</c:v>
                </c:pt>
                <c:pt idx="2370" formatCode="0.00">
                  <c:v>242.59210946849706</c:v>
                </c:pt>
                <c:pt idx="2371" formatCode="0.00">
                  <c:v>242.21460154875044</c:v>
                </c:pt>
                <c:pt idx="2372" formatCode="0.00">
                  <c:v>241.74048064743138</c:v>
                </c:pt>
                <c:pt idx="2373" formatCode="0.00">
                  <c:v>241.64393563137534</c:v>
                </c:pt>
                <c:pt idx="2374" formatCode="0.00">
                  <c:v>241.74084810126587</c:v>
                </c:pt>
                <c:pt idx="2375" formatCode="0.00">
                  <c:v>241.64480540920275</c:v>
                </c:pt>
                <c:pt idx="2376" formatCode="0.00">
                  <c:v>241.64567274640481</c:v>
                </c:pt>
                <c:pt idx="2377" formatCode="0.00">
                  <c:v>241.8343660245184</c:v>
                </c:pt>
                <c:pt idx="2378" formatCode="0.00">
                  <c:v>242.21005985299266</c:v>
                </c:pt>
                <c:pt idx="2379" formatCode="0.00">
                  <c:v>242.39276232086686</c:v>
                </c:pt>
                <c:pt idx="2380" formatCode="0.00">
                  <c:v>242.76727872860639</c:v>
                </c:pt>
                <c:pt idx="2381" formatCode="0.00">
                  <c:v>243.42564849755419</c:v>
                </c:pt>
                <c:pt idx="2382" formatCode="0.00">
                  <c:v>243.80038644304685</c:v>
                </c:pt>
                <c:pt idx="2383" formatCode="0.00">
                  <c:v>244.36396153846155</c:v>
                </c:pt>
                <c:pt idx="2384" formatCode="0.00">
                  <c:v>244.83781624081203</c:v>
                </c:pt>
                <c:pt idx="2385" formatCode="0.00">
                  <c:v>245.50283169705475</c:v>
                </c:pt>
                <c:pt idx="2386" formatCode="0.00">
                  <c:v>245.88142105263157</c:v>
                </c:pt>
                <c:pt idx="2387" formatCode="0.00">
                  <c:v>246.45471940928272</c:v>
                </c:pt>
                <c:pt idx="2388" formatCode="0.00">
                  <c:v>246.74469658570925</c:v>
                </c:pt>
                <c:pt idx="2389" formatCode="0.00">
                  <c:v>247.03865232722151</c:v>
                </c:pt>
                <c:pt idx="2390" formatCode="0.00">
                  <c:v>247.23475141242946</c:v>
                </c:pt>
                <c:pt idx="2391" formatCode="0.00">
                  <c:v>247.62102687411604</c:v>
                </c:pt>
                <c:pt idx="2392" formatCode="0.00">
                  <c:v>247.62968435951885</c:v>
                </c:pt>
                <c:pt idx="2393" formatCode="0.00">
                  <c:v>247.92189755405886</c:v>
                </c:pt>
                <c:pt idx="2394" formatCode="0.00">
                  <c:v>248.31495381882777</c:v>
                </c:pt>
                <c:pt idx="2395" formatCode="0.00">
                  <c:v>248.22850497866293</c:v>
                </c:pt>
                <c:pt idx="2396" formatCode="0.00">
                  <c:v>248.72378431372553</c:v>
                </c:pt>
                <c:pt idx="2397" formatCode="0.00">
                  <c:v>248.92922007859951</c:v>
                </c:pt>
                <c:pt idx="2398" formatCode="0.00">
                  <c:v>248.93890275294964</c:v>
                </c:pt>
                <c:pt idx="2399" formatCode="0.00">
                  <c:v>249.03957480314963</c:v>
                </c:pt>
                <c:pt idx="2400" formatCode="0.00">
                  <c:v>249.13554025044729</c:v>
                </c:pt>
                <c:pt idx="2401" formatCode="0.00">
                  <c:v>249.22154181558258</c:v>
                </c:pt>
                <c:pt idx="2402" formatCode="0.00">
                  <c:v>248.81481623931629</c:v>
                </c:pt>
                <c:pt idx="2403" formatCode="0.00">
                  <c:v>248.3020818858561</c:v>
                </c:pt>
                <c:pt idx="2404" formatCode="0.00">
                  <c:v>247.79499929478143</c:v>
                </c:pt>
                <c:pt idx="2405" formatCode="0.00">
                  <c:v>247.38668421052634</c:v>
                </c:pt>
                <c:pt idx="2406" formatCode="0.00">
                  <c:v>246.61396153846155</c:v>
                </c:pt>
                <c:pt idx="2407" formatCode="0.00">
                  <c:v>246.32604575619982</c:v>
                </c:pt>
                <c:pt idx="2408" formatCode="0.00">
                  <c:v>245.95882313876265</c:v>
                </c:pt>
                <c:pt idx="2409" formatCode="0.00">
                  <c:v>245.59326638626013</c:v>
                </c:pt>
                <c:pt idx="2410" formatCode="0.00">
                  <c:v>245.2277379528667</c:v>
                </c:pt>
                <c:pt idx="2411" formatCode="0.00">
                  <c:v>245.25001872129988</c:v>
                </c:pt>
                <c:pt idx="2412" formatCode="0.00">
                  <c:v>244.98079630943934</c:v>
                </c:pt>
                <c:pt idx="2413" formatCode="0.00">
                  <c:v>244.79950284900295</c:v>
                </c:pt>
                <c:pt idx="2414" formatCode="0.00">
                  <c:v>244.42707922912209</c:v>
                </c:pt>
                <c:pt idx="2415" formatCode="0.00">
                  <c:v>243.66355396711944</c:v>
                </c:pt>
                <c:pt idx="2416" formatCode="0.00">
                  <c:v>243.56666726296967</c:v>
                </c:pt>
                <c:pt idx="2417" formatCode="0.00">
                  <c:v>242.60711869860572</c:v>
                </c:pt>
                <c:pt idx="2418" formatCode="0.00">
                  <c:v>241.84052768846018</c:v>
                </c:pt>
                <c:pt idx="2419" formatCode="0.00">
                  <c:v>240.88456617909387</c:v>
                </c:pt>
                <c:pt idx="2420" formatCode="0.00">
                  <c:v>239.93132917705739</c:v>
                </c:pt>
                <c:pt idx="2421" formatCode="0.00">
                  <c:v>238.50277596017074</c:v>
                </c:pt>
                <c:pt idx="2422" formatCode="0.00">
                  <c:v>237.17872036905609</c:v>
                </c:pt>
                <c:pt idx="2423" formatCode="0.00">
                  <c:v>235.86482236376509</c:v>
                </c:pt>
                <c:pt idx="2424" formatCode="0.00">
                  <c:v>234.36354731638417</c:v>
                </c:pt>
                <c:pt idx="2425" formatCode="0.00">
                  <c:v>233.24016854724971</c:v>
                </c:pt>
                <c:pt idx="2426" formatCode="0.00">
                  <c:v>232.30175968992251</c:v>
                </c:pt>
                <c:pt idx="2427" formatCode="0.00">
                  <c:v>231.0720412407473</c:v>
                </c:pt>
                <c:pt idx="2428" formatCode="0.00">
                  <c:v>229.94276735988723</c:v>
                </c:pt>
                <c:pt idx="2429" formatCode="0.00">
                  <c:v>229.26070480225991</c:v>
                </c:pt>
                <c:pt idx="2430" formatCode="0.00">
                  <c:v>228.21672659837515</c:v>
                </c:pt>
                <c:pt idx="2431" formatCode="0.00">
                  <c:v>227.81747470817129</c:v>
                </c:pt>
                <c:pt idx="2432" formatCode="0.00">
                  <c:v>227.25327237354094</c:v>
                </c:pt>
                <c:pt idx="2433" formatCode="0.00">
                  <c:v>227.16133804809053</c:v>
                </c:pt>
                <c:pt idx="2434" formatCode="0.00">
                  <c:v>226.51679724478987</c:v>
                </c:pt>
                <c:pt idx="2435" formatCode="0.00">
                  <c:v>226.32737654539031</c:v>
                </c:pt>
                <c:pt idx="2436" formatCode="0.00">
                  <c:v>226.31611063980208</c:v>
                </c:pt>
                <c:pt idx="2437" formatCode="0.00">
                  <c:v>226.00547521246463</c:v>
                </c:pt>
                <c:pt idx="2438" formatCode="0.00">
                  <c:v>225.5035108194395</c:v>
                </c:pt>
                <c:pt idx="2439" formatCode="0.00">
                  <c:v>224.99976261549398</c:v>
                </c:pt>
                <c:pt idx="2440" formatCode="0.00">
                  <c:v>223.85306045519206</c:v>
                </c:pt>
                <c:pt idx="2441" formatCode="0.00">
                  <c:v>222.87197435897443</c:v>
                </c:pt>
                <c:pt idx="2442" formatCode="0.00">
                  <c:v>221.515407275321</c:v>
                </c:pt>
                <c:pt idx="2443" formatCode="0.00">
                  <c:v>219.95853571428569</c:v>
                </c:pt>
                <c:pt idx="2444" formatCode="0.00">
                  <c:v>218.29520035778179</c:v>
                </c:pt>
                <c:pt idx="2445" formatCode="0.00">
                  <c:v>216.45712607449858</c:v>
                </c:pt>
                <c:pt idx="2446" formatCode="0.00">
                  <c:v>214.41789422732163</c:v>
                </c:pt>
                <c:pt idx="2447" formatCode="0.00">
                  <c:v>212.22984587813627</c:v>
                </c:pt>
                <c:pt idx="2448" formatCode="0.00">
                  <c:v>209.97953543307088</c:v>
                </c:pt>
                <c:pt idx="2449" formatCode="0.00">
                  <c:v>207.5984746609565</c:v>
                </c:pt>
                <c:pt idx="2450" formatCode="0.00">
                  <c:v>205.68770630117484</c:v>
                </c:pt>
                <c:pt idx="2451" formatCode="0.00">
                  <c:v>203.38083946251771</c:v>
                </c:pt>
                <c:pt idx="2452" formatCode="0.00">
                  <c:v>201.37051932536897</c:v>
                </c:pt>
                <c:pt idx="2453" formatCode="0.00">
                  <c:v>199.83634963325187</c:v>
                </c:pt>
                <c:pt idx="2454" formatCode="0.00">
                  <c:v>197.92187769284226</c:v>
                </c:pt>
                <c:pt idx="2455" formatCode="0.00">
                  <c:v>196.33923745240571</c:v>
                </c:pt>
                <c:pt idx="2456" formatCode="0.00">
                  <c:v>195.20754984477406</c:v>
                </c:pt>
                <c:pt idx="2457" formatCode="0.00">
                  <c:v>193.71495943623239</c:v>
                </c:pt>
                <c:pt idx="2458" formatCode="0.00">
                  <c:v>192.71583018867929</c:v>
                </c:pt>
                <c:pt idx="2459" formatCode="0.00">
                  <c:v>191.43038013698634</c:v>
                </c:pt>
                <c:pt idx="2460" formatCode="0.00">
                  <c:v>190.26625231085245</c:v>
                </c:pt>
                <c:pt idx="2461" formatCode="0.00">
                  <c:v>189.57665661411929</c:v>
                </c:pt>
                <c:pt idx="2462" formatCode="0.00">
                  <c:v>188.63045541838139</c:v>
                </c:pt>
                <c:pt idx="2463" formatCode="0.00">
                  <c:v>187.7913018867925</c:v>
                </c:pt>
                <c:pt idx="2464" formatCode="0.00">
                  <c:v>187.24413207547173</c:v>
                </c:pt>
                <c:pt idx="2465" formatCode="0.00">
                  <c:v>186.66455928718301</c:v>
                </c:pt>
                <c:pt idx="2466" formatCode="0.00">
                  <c:v>186.26505409106468</c:v>
                </c:pt>
                <c:pt idx="2467" formatCode="0.00">
                  <c:v>185.61300000000006</c:v>
                </c:pt>
                <c:pt idx="2468" formatCode="0.00">
                  <c:v>185.68566985319222</c:v>
                </c:pt>
                <c:pt idx="2469" formatCode="0.00">
                  <c:v>185.39716297306515</c:v>
                </c:pt>
                <c:pt idx="2470" formatCode="0.00">
                  <c:v>185.22249625595649</c:v>
                </c:pt>
                <c:pt idx="2471" formatCode="0.00">
                  <c:v>185.15192663043479</c:v>
                </c:pt>
                <c:pt idx="2472" formatCode="0.00">
                  <c:v>185.48067899558879</c:v>
                </c:pt>
                <c:pt idx="2473" formatCode="0.00">
                  <c:v>185.66264370546324</c:v>
                </c:pt>
                <c:pt idx="2474" formatCode="0.00">
                  <c:v>185.83994265354602</c:v>
                </c:pt>
                <c:pt idx="2475" formatCode="0.00">
                  <c:v>186.70272835314097</c:v>
                </c:pt>
                <c:pt idx="2476" formatCode="0.00">
                  <c:v>186.9223993892094</c:v>
                </c:pt>
                <c:pt idx="2477" formatCode="0.00">
                  <c:v>187.46362775704111</c:v>
                </c:pt>
                <c:pt idx="2478" formatCode="0.00">
                  <c:v>188.18682083474724</c:v>
                </c:pt>
                <c:pt idx="2479" formatCode="0.00">
                  <c:v>189.22861969439731</c:v>
                </c:pt>
                <c:pt idx="2480" formatCode="0.00">
                  <c:v>189.91691791044775</c:v>
                </c:pt>
                <c:pt idx="2481" formatCode="0.00">
                  <c:v>190.84732203389834</c:v>
                </c:pt>
                <c:pt idx="2482" formatCode="0.00">
                  <c:v>191.41543490023679</c:v>
                </c:pt>
                <c:pt idx="2483" formatCode="0.00">
                  <c:v>192.30899932478056</c:v>
                </c:pt>
                <c:pt idx="2484" formatCode="0.00">
                  <c:v>193.04735500168408</c:v>
                </c:pt>
                <c:pt idx="2485" formatCode="0.00">
                  <c:v>194.25828936742937</c:v>
                </c:pt>
                <c:pt idx="2486" formatCode="0.00">
                  <c:v>195.25955230406998</c:v>
                </c:pt>
                <c:pt idx="2487" formatCode="0.00">
                  <c:v>195.93067473118285</c:v>
                </c:pt>
                <c:pt idx="2488" formatCode="0.00">
                  <c:v>196.64682056451616</c:v>
                </c:pt>
                <c:pt idx="2489" formatCode="0.00">
                  <c:v>197.51308406186956</c:v>
                </c:pt>
                <c:pt idx="2490" formatCode="0.00">
                  <c:v>198.1224012781702</c:v>
                </c:pt>
                <c:pt idx="2491" formatCode="0.00">
                  <c:v>198.55632099596232</c:v>
                </c:pt>
                <c:pt idx="2492" formatCode="0.00">
                  <c:v>198.88800000000006</c:v>
                </c:pt>
                <c:pt idx="2493" formatCode="0.00">
                  <c:v>199.14199966318628</c:v>
                </c:pt>
                <c:pt idx="2494" formatCode="0.00">
                  <c:v>199.2444814814815</c:v>
                </c:pt>
                <c:pt idx="2495" formatCode="0.00">
                  <c:v>198.9999039623909</c:v>
                </c:pt>
                <c:pt idx="2496" formatCode="0.00">
                  <c:v>198.55813540621867</c:v>
                </c:pt>
                <c:pt idx="2497" formatCode="0.00">
                  <c:v>197.8177706117022</c:v>
                </c:pt>
                <c:pt idx="2498" formatCode="0.00">
                  <c:v>196.71015514389683</c:v>
                </c:pt>
                <c:pt idx="2499" formatCode="0.00">
                  <c:v>195.65797528830313</c:v>
                </c:pt>
                <c:pt idx="2500" formatCode="0.00">
                  <c:v>194.32052212389385</c:v>
                </c:pt>
                <c:pt idx="2501" formatCode="0.00">
                  <c:v>192.5741780019525</c:v>
                </c:pt>
                <c:pt idx="2502" formatCode="0.00">
                  <c:v>190.98834755900421</c:v>
                </c:pt>
                <c:pt idx="2503" formatCode="0.00">
                  <c:v>189.69987680926349</c:v>
                </c:pt>
                <c:pt idx="2504" formatCode="0.00">
                  <c:v>188.29358936579118</c:v>
                </c:pt>
                <c:pt idx="2505" formatCode="0.00">
                  <c:v>186.99950590865544</c:v>
                </c:pt>
                <c:pt idx="2506" formatCode="0.00">
                  <c:v>185.74642365317183</c:v>
                </c:pt>
                <c:pt idx="2507" formatCode="0.00">
                  <c:v>184.93264001274292</c:v>
                </c:pt>
                <c:pt idx="2508" formatCode="0.00">
                  <c:v>183.82003149856826</c:v>
                </c:pt>
                <c:pt idx="2509" formatCode="0.00">
                  <c:v>183.04668287257707</c:v>
                </c:pt>
                <c:pt idx="2510" formatCode="0.00">
                  <c:v>182.2415646236901</c:v>
                </c:pt>
                <c:pt idx="2511" formatCode="0.00">
                  <c:v>181.87554758883249</c:v>
                </c:pt>
                <c:pt idx="2512" formatCode="0.00">
                  <c:v>181.30161401839516</c:v>
                </c:pt>
                <c:pt idx="2513" formatCode="0.00">
                  <c:v>180.70376655052269</c:v>
                </c:pt>
                <c:pt idx="2514" formatCode="0.00">
                  <c:v>180.37930297280201</c:v>
                </c:pt>
                <c:pt idx="2515" formatCode="0.00">
                  <c:v>180.15362500000003</c:v>
                </c:pt>
                <c:pt idx="2516" formatCode="0.00">
                  <c:v>179.80353841309827</c:v>
                </c:pt>
                <c:pt idx="2517" formatCode="0.00">
                  <c:v>179.35340213634939</c:v>
                </c:pt>
                <c:pt idx="2518" formatCode="0.00">
                  <c:v>179.10862969924813</c:v>
                </c:pt>
                <c:pt idx="2519" formatCode="0.00">
                  <c:v>178.82559768677714</c:v>
                </c:pt>
                <c:pt idx="2520" formatCode="0.00">
                  <c:v>178.83876466916357</c:v>
                </c:pt>
                <c:pt idx="2521" formatCode="0.00">
                  <c:v>178.64513283442474</c:v>
                </c:pt>
                <c:pt idx="2522" formatCode="0.00">
                  <c:v>178.68478248675603</c:v>
                </c:pt>
                <c:pt idx="2523" formatCode="0.00">
                  <c:v>178.88710464029899</c:v>
                </c:pt>
                <c:pt idx="2524" formatCode="0.00">
                  <c:v>179.02754573739892</c:v>
                </c:pt>
                <c:pt idx="2525" formatCode="0.00">
                  <c:v>179.36124206596145</c:v>
                </c:pt>
                <c:pt idx="2526" formatCode="0.00">
                  <c:v>179.95390202177296</c:v>
                </c:pt>
                <c:pt idx="2527" formatCode="0.00">
                  <c:v>180.19364616340482</c:v>
                </c:pt>
                <c:pt idx="2528" formatCode="0.00">
                  <c:v>180.72737441788263</c:v>
                </c:pt>
                <c:pt idx="2529" formatCode="0.00">
                  <c:v>181.29400775193798</c:v>
                </c:pt>
                <c:pt idx="2530" formatCode="0.00">
                  <c:v>181.85923722514715</c:v>
                </c:pt>
                <c:pt idx="2531" formatCode="0.00">
                  <c:v>182.71796750232133</c:v>
                </c:pt>
                <c:pt idx="2532" formatCode="0.00">
                  <c:v>183.3471836734694</c:v>
                </c:pt>
                <c:pt idx="2533" formatCode="0.00">
                  <c:v>184.10071251931996</c:v>
                </c:pt>
                <c:pt idx="2534" formatCode="0.00">
                  <c:v>185.02373856613104</c:v>
                </c:pt>
                <c:pt idx="2535" formatCode="0.00">
                  <c:v>185.71304632489196</c:v>
                </c:pt>
                <c:pt idx="2536" formatCode="0.00">
                  <c:v>186.86383384805438</c:v>
                </c:pt>
                <c:pt idx="2537" formatCode="0.00">
                  <c:v>187.78090676134613</c:v>
                </c:pt>
                <c:pt idx="2538" formatCode="0.00">
                  <c:v>188.76577863538131</c:v>
                </c:pt>
                <c:pt idx="2539" formatCode="0.00">
                  <c:v>189.8474907407408</c:v>
                </c:pt>
                <c:pt idx="2540" formatCode="0.00">
                  <c:v>190.93277784634375</c:v>
                </c:pt>
                <c:pt idx="2541" formatCode="0.00">
                  <c:v>192.04413440197288</c:v>
                </c:pt>
                <c:pt idx="2542" formatCode="0.00">
                  <c:v>193.45367796610174</c:v>
                </c:pt>
                <c:pt idx="2543" formatCode="0.00">
                  <c:v>194.59069230769236</c:v>
                </c:pt>
                <c:pt idx="2544" formatCode="0.00">
                  <c:v>195.06945161290324</c:v>
                </c:pt>
                <c:pt idx="2545" formatCode="0.00">
                  <c:v>195.38224846625769</c:v>
                </c:pt>
                <c:pt idx="2546" formatCode="0.00">
                  <c:v>196.7177057020233</c:v>
                </c:pt>
                <c:pt idx="2547" formatCode="0.00">
                  <c:v>197.39435723039216</c:v>
                </c:pt>
                <c:pt idx="2548" formatCode="0.00">
                  <c:v>196.70323569023574</c:v>
                </c:pt>
                <c:pt idx="2549" formatCode="0.00">
                  <c:v>196.3988213520955</c:v>
                </c:pt>
                <c:pt idx="2550" formatCode="0.00">
                  <c:v>198.80257823960881</c:v>
                </c:pt>
                <c:pt idx="2551" formatCode="0.00">
                  <c:v>202.99048091603055</c:v>
                </c:pt>
                <c:pt idx="2552" formatCode="0.00">
                  <c:v>208.08299085086921</c:v>
                </c:pt>
                <c:pt idx="2553" formatCode="0.00">
                  <c:v>212.02388943039909</c:v>
                </c:pt>
                <c:pt idx="2554" formatCode="0.00">
                  <c:v>214.67520735785956</c:v>
                </c:pt>
                <c:pt idx="2555" formatCode="0.00">
                  <c:v>215.23814398302517</c:v>
                </c:pt>
                <c:pt idx="2556" formatCode="0.00">
                  <c:v>212.5869202657808</c:v>
                </c:pt>
                <c:pt idx="2557" formatCode="0.00">
                  <c:v>203.31982501503308</c:v>
                </c:pt>
                <c:pt idx="2558" formatCode="0.00">
                  <c:v>191.3468323353294</c:v>
                </c:pt>
                <c:pt idx="2559" formatCode="0.00">
                  <c:v>180.40648670451151</c:v>
                </c:pt>
                <c:pt idx="2560" formatCode="0.00">
                  <c:v>174.67867164179108</c:v>
                </c:pt>
                <c:pt idx="2561" formatCode="0.00">
                  <c:v>172.71696896448827</c:v>
                </c:pt>
                <c:pt idx="2562" formatCode="0.00">
                  <c:v>171.83016417910451</c:v>
                </c:pt>
                <c:pt idx="2563" formatCode="0.00">
                  <c:v>170.87792537313436</c:v>
                </c:pt>
                <c:pt idx="2564" formatCode="0.00">
                  <c:v>170.1463233801135</c:v>
                </c:pt>
                <c:pt idx="2565" formatCode="0.00">
                  <c:v>169.47057394681806</c:v>
                </c:pt>
                <c:pt idx="2566" formatCode="0.00">
                  <c:v>168.2612068141064</c:v>
                </c:pt>
                <c:pt idx="2567" formatCode="0.00">
                  <c:v>166.52293723849377</c:v>
                </c:pt>
                <c:pt idx="2568" formatCode="0.00">
                  <c:v>164.42171710526318</c:v>
                </c:pt>
                <c:pt idx="2569" formatCode="0.00">
                  <c:v>162.58710179640724</c:v>
                </c:pt>
                <c:pt idx="2570" formatCode="0.00">
                  <c:v>161.54357553956837</c:v>
                </c:pt>
                <c:pt idx="2571" formatCode="0.00">
                  <c:v>161.92536494597843</c:v>
                </c:pt>
                <c:pt idx="2572" formatCode="0.00">
                  <c:v>163.05787372218884</c:v>
                </c:pt>
                <c:pt idx="2573" formatCode="0.00">
                  <c:v>165.00681971661143</c:v>
                </c:pt>
                <c:pt idx="2574" formatCode="0.00">
                  <c:v>167.50491109767162</c:v>
                </c:pt>
                <c:pt idx="2575" formatCode="0.00">
                  <c:v>171.00009775349119</c:v>
                </c:pt>
                <c:pt idx="2576" formatCode="0.00">
                  <c:v>175.27259780621574</c:v>
                </c:pt>
                <c:pt idx="2577" formatCode="0.00">
                  <c:v>180.20525481209899</c:v>
                </c:pt>
                <c:pt idx="2578" formatCode="0.00">
                  <c:v>185.16511397058824</c:v>
                </c:pt>
                <c:pt idx="2579" formatCode="0.00">
                  <c:v>189.83558064516129</c:v>
                </c:pt>
                <c:pt idx="2580" formatCode="0.00">
                  <c:v>194.39623583743847</c:v>
                </c:pt>
                <c:pt idx="2581" formatCode="0.00">
                  <c:v>197.64236091386235</c:v>
                </c:pt>
                <c:pt idx="2582" formatCode="0.00">
                  <c:v>199.51501176106478</c:v>
                </c:pt>
                <c:pt idx="2583" formatCode="0.00">
                  <c:v>199.91231740614336</c:v>
                </c:pt>
                <c:pt idx="2584" formatCode="0.00">
                  <c:v>199.35632191780823</c:v>
                </c:pt>
                <c:pt idx="2585" formatCode="0.00">
                  <c:v>197.73223797626486</c:v>
                </c:pt>
                <c:pt idx="2586" formatCode="0.00">
                  <c:v>195.7662894736842</c:v>
                </c:pt>
                <c:pt idx="2587" formatCode="0.00">
                  <c:v>193.85487362464636</c:v>
                </c:pt>
                <c:pt idx="2588" formatCode="0.00">
                  <c:v>192.099356466877</c:v>
                </c:pt>
                <c:pt idx="2589" formatCode="0.00">
                  <c:v>190.43072151898735</c:v>
                </c:pt>
                <c:pt idx="2590" formatCode="0.00">
                  <c:v>189.19175277689629</c:v>
                </c:pt>
                <c:pt idx="2591" formatCode="0.00">
                  <c:v>187.87984696150176</c:v>
                </c:pt>
                <c:pt idx="2592" formatCode="0.00">
                  <c:v>186.59237519923497</c:v>
                </c:pt>
                <c:pt idx="2593" formatCode="0.00">
                  <c:v>185.06703251514188</c:v>
                </c:pt>
                <c:pt idx="2594" formatCode="0.00">
                  <c:v>183.47714913957938</c:v>
                </c:pt>
                <c:pt idx="2595" formatCode="0.00">
                  <c:v>181.58526997771412</c:v>
                </c:pt>
                <c:pt idx="2596" formatCode="0.00">
                  <c:v>179.66155187778486</c:v>
                </c:pt>
                <c:pt idx="2597" formatCode="0.00">
                  <c:v>177.40219821826284</c:v>
                </c:pt>
                <c:pt idx="2598" formatCode="0.00">
                  <c:v>175.43852514322086</c:v>
                </c:pt>
                <c:pt idx="2599" formatCode="0.00">
                  <c:v>173.60498789423386</c:v>
                </c:pt>
                <c:pt idx="2600" formatCode="0.00">
                  <c:v>172.22750223356735</c:v>
                </c:pt>
                <c:pt idx="2601" formatCode="0.00">
                  <c:v>171.08213363171359</c:v>
                </c:pt>
                <c:pt idx="2602" formatCode="0.00">
                  <c:v>170.29041263225395</c:v>
                </c:pt>
                <c:pt idx="2603" formatCode="0.00">
                  <c:v>170.00254983922832</c:v>
                </c:pt>
                <c:pt idx="2604" formatCode="0.00">
                  <c:v>169.65218439716313</c:v>
                </c:pt>
                <c:pt idx="2605" formatCode="0.00">
                  <c:v>170.15771557853913</c:v>
                </c:pt>
                <c:pt idx="2606" formatCode="0.00">
                  <c:v>170.7077862694301</c:v>
                </c:pt>
                <c:pt idx="2607" formatCode="0.00">
                  <c:v>171.58309724473261</c:v>
                </c:pt>
                <c:pt idx="2608" formatCode="0.00">
                  <c:v>172.50983852140078</c:v>
                </c:pt>
                <c:pt idx="2609" formatCode="0.00">
                  <c:v>173.47288654781204</c:v>
                </c:pt>
                <c:pt idx="2610" formatCode="0.00">
                  <c:v>174.61353467271553</c:v>
                </c:pt>
                <c:pt idx="2611" formatCode="0.00">
                  <c:v>175.68592746113993</c:v>
                </c:pt>
                <c:pt idx="2612" formatCode="0.00">
                  <c:v>176.93047572815539</c:v>
                </c:pt>
                <c:pt idx="2613" formatCode="0.00">
                  <c:v>178.19574522499192</c:v>
                </c:pt>
                <c:pt idx="2614" formatCode="0.00">
                  <c:v>179.73260116731518</c:v>
                </c:pt>
                <c:pt idx="2615" formatCode="0.00">
                  <c:v>181.16529044834311</c:v>
                </c:pt>
                <c:pt idx="2616" formatCode="0.00">
                  <c:v>182.70506323337682</c:v>
                </c:pt>
                <c:pt idx="2617" formatCode="0.00">
                  <c:v>183.94233006535947</c:v>
                </c:pt>
                <c:pt idx="2618" formatCode="0.00">
                  <c:v>185.43327204195347</c:v>
                </c:pt>
                <c:pt idx="2619" formatCode="0.00">
                  <c:v>186.61705716162945</c:v>
                </c:pt>
                <c:pt idx="2620" formatCode="0.00">
                  <c:v>187.9471021416804</c:v>
                </c:pt>
                <c:pt idx="2621" formatCode="0.00">
                  <c:v>189.21171159563929</c:v>
                </c:pt>
                <c:pt idx="2622" formatCode="0.00">
                  <c:v>190.37930218687879</c:v>
                </c:pt>
                <c:pt idx="2623" formatCode="0.00">
                  <c:v>191.6211978094922</c:v>
                </c:pt>
                <c:pt idx="2624" formatCode="0.00">
                  <c:v>192.73097004991681</c:v>
                </c:pt>
                <c:pt idx="2625" formatCode="0.00">
                  <c:v>193.91770627503342</c:v>
                </c:pt>
                <c:pt idx="2626" formatCode="0.00">
                  <c:v>194.86047322623833</c:v>
                </c:pt>
                <c:pt idx="2627" formatCode="0.00">
                  <c:v>196.06503088284663</c:v>
                </c:pt>
                <c:pt idx="2628" formatCode="0.00">
                  <c:v>197.34972953856521</c:v>
                </c:pt>
                <c:pt idx="2629" formatCode="0.00">
                  <c:v>198.15905129935877</c:v>
                </c:pt>
                <c:pt idx="2630" formatCode="0.00">
                  <c:v>199.33435610415967</c:v>
                </c:pt>
                <c:pt idx="2631" formatCode="0.00">
                  <c:v>200.41172881355936</c:v>
                </c:pt>
                <c:pt idx="2632" formatCode="0.00">
                  <c:v>201.5172444821732</c:v>
                </c:pt>
                <c:pt idx="2633" formatCode="0.00">
                  <c:v>202.60421851599736</c:v>
                </c:pt>
                <c:pt idx="2634" formatCode="0.00">
                  <c:v>203.35701636549607</c:v>
                </c:pt>
                <c:pt idx="2635" formatCode="0.00">
                  <c:v>204.61038372093026</c:v>
                </c:pt>
                <c:pt idx="2636" formatCode="0.00">
                  <c:v>205.31960377358493</c:v>
                </c:pt>
                <c:pt idx="2637" formatCode="0.00">
                  <c:v>206.13554901960791</c:v>
                </c:pt>
                <c:pt idx="2638" formatCode="0.00">
                  <c:v>206.96548361503963</c:v>
                </c:pt>
                <c:pt idx="2639" formatCode="0.00">
                  <c:v>207.8381295336788</c:v>
                </c:pt>
                <c:pt idx="2640" formatCode="0.00">
                  <c:v>208.52770079557249</c:v>
                </c:pt>
                <c:pt idx="2641" formatCode="0.00">
                  <c:v>209.18597717842326</c:v>
                </c:pt>
                <c:pt idx="2642" formatCode="0.00">
                  <c:v>209.54094066919626</c:v>
                </c:pt>
                <c:pt idx="2643" formatCode="0.00">
                  <c:v>210.17493670450645</c:v>
                </c:pt>
                <c:pt idx="2644" formatCode="0.00">
                  <c:v>210.76984931506854</c:v>
                </c:pt>
                <c:pt idx="2645" formatCode="0.00">
                  <c:v>210.99382168428232</c:v>
                </c:pt>
                <c:pt idx="2646" formatCode="0.00">
                  <c:v>211.65801021798367</c:v>
                </c:pt>
                <c:pt idx="2647" formatCode="0.00">
                  <c:v>211.87737074829934</c:v>
                </c:pt>
                <c:pt idx="2648" formatCode="0.00">
                  <c:v>212.40425255275707</c:v>
                </c:pt>
                <c:pt idx="2649" formatCode="0.00">
                  <c:v>213.01087052810905</c:v>
                </c:pt>
                <c:pt idx="2650" formatCode="0.00">
                  <c:v>213.51982360968955</c:v>
                </c:pt>
                <c:pt idx="2651" formatCode="0.00">
                  <c:v>214.04944588596794</c:v>
                </c:pt>
                <c:pt idx="2652" formatCode="0.00">
                  <c:v>214.47634586466171</c:v>
                </c:pt>
                <c:pt idx="2653" formatCode="0.00">
                  <c:v>214.82413201094394</c:v>
                </c:pt>
                <c:pt idx="2654" formatCode="0.00">
                  <c:v>215.43614275932902</c:v>
                </c:pt>
                <c:pt idx="2655" formatCode="0.00">
                  <c:v>215.98689592605274</c:v>
                </c:pt>
                <c:pt idx="2656" formatCode="0.00">
                  <c:v>216.34935741184526</c:v>
                </c:pt>
                <c:pt idx="2657" formatCode="0.00">
                  <c:v>216.65338987688102</c:v>
                </c:pt>
                <c:pt idx="2658" formatCode="0.00">
                  <c:v>217.01547948016417</c:v>
                </c:pt>
                <c:pt idx="2659" formatCode="0.00">
                  <c:v>217.48009401709405</c:v>
                </c:pt>
                <c:pt idx="2660" formatCode="0.00">
                  <c:v>217.84676068376072</c:v>
                </c:pt>
                <c:pt idx="2661" formatCode="0.00">
                  <c:v>217.94439097744365</c:v>
                </c:pt>
                <c:pt idx="2662" formatCode="0.00">
                  <c:v>218.31093233082711</c:v>
                </c:pt>
                <c:pt idx="2663" formatCode="0.00">
                  <c:v>218.49420300751885</c:v>
                </c:pt>
                <c:pt idx="2664" formatCode="0.00">
                  <c:v>218.67277443609029</c:v>
                </c:pt>
                <c:pt idx="2665" formatCode="0.00">
                  <c:v>218.75872649572653</c:v>
                </c:pt>
                <c:pt idx="2666" formatCode="0.00">
                  <c:v>219.10956175162505</c:v>
                </c:pt>
                <c:pt idx="2667" formatCode="0.00">
                  <c:v>219.36359931506854</c:v>
                </c:pt>
                <c:pt idx="2668" formatCode="0.00">
                  <c:v>219.96583018867926</c:v>
                </c:pt>
                <c:pt idx="2669" formatCode="0.00">
                  <c:v>220.31869859251634</c:v>
                </c:pt>
                <c:pt idx="2670" formatCode="0.00">
                  <c:v>220.39057731958763</c:v>
                </c:pt>
                <c:pt idx="2671" formatCode="0.00">
                  <c:v>220.72953475567797</c:v>
                </c:pt>
                <c:pt idx="2672" formatCode="0.00">
                  <c:v>221.15217614615653</c:v>
                </c:pt>
                <c:pt idx="2673" formatCode="0.00">
                  <c:v>221.49323817742498</c:v>
                </c:pt>
                <c:pt idx="2674" formatCode="0.00">
                  <c:v>221.92326970954358</c:v>
                </c:pt>
                <c:pt idx="2675" formatCode="0.00">
                  <c:v>222.16904433668168</c:v>
                </c:pt>
                <c:pt idx="2676" formatCode="0.00">
                  <c:v>222.49946303366886</c:v>
                </c:pt>
                <c:pt idx="2677" formatCode="0.00">
                  <c:v>223.19103689523146</c:v>
                </c:pt>
                <c:pt idx="2678" formatCode="0.00">
                  <c:v>223.2536729428173</c:v>
                </c:pt>
                <c:pt idx="2679" formatCode="0.00">
                  <c:v>223.58030769230768</c:v>
                </c:pt>
                <c:pt idx="2680" formatCode="0.00">
                  <c:v>223.99397158891622</c:v>
                </c:pt>
                <c:pt idx="2681" formatCode="0.00">
                  <c:v>224.31980619064373</c:v>
                </c:pt>
                <c:pt idx="2682" formatCode="0.00">
                  <c:v>224.18824682651629</c:v>
                </c:pt>
                <c:pt idx="2683" formatCode="0.00">
                  <c:v>224.23587027218105</c:v>
                </c:pt>
                <c:pt idx="2684" formatCode="0.00">
                  <c:v>224.2886024096386</c:v>
                </c:pt>
                <c:pt idx="2685" formatCode="0.00">
                  <c:v>223.88737899219308</c:v>
                </c:pt>
                <c:pt idx="2686" formatCode="0.00">
                  <c:v>223.66235988620201</c:v>
                </c:pt>
                <c:pt idx="2687" formatCode="0.00">
                  <c:v>223.44489102564108</c:v>
                </c:pt>
                <c:pt idx="2688" formatCode="0.00">
                  <c:v>222.78587290850842</c:v>
                </c:pt>
                <c:pt idx="2689" formatCode="0.00">
                  <c:v>221.95094452347087</c:v>
                </c:pt>
                <c:pt idx="2690" formatCode="0.00">
                  <c:v>221.39368585643214</c:v>
                </c:pt>
                <c:pt idx="2691" formatCode="0.00">
                  <c:v>220.25518194740587</c:v>
                </c:pt>
                <c:pt idx="2692" formatCode="0.00">
                  <c:v>219.61479268725597</c:v>
                </c:pt>
                <c:pt idx="2693" formatCode="0.00">
                  <c:v>218.66786332978347</c:v>
                </c:pt>
                <c:pt idx="2694" formatCode="0.00">
                  <c:v>217.66209638554218</c:v>
                </c:pt>
                <c:pt idx="2695" formatCode="0.00">
                  <c:v>216.92482719546746</c:v>
                </c:pt>
                <c:pt idx="2696" formatCode="0.00">
                  <c:v>216.01255799151346</c:v>
                </c:pt>
                <c:pt idx="2697" formatCode="0.00">
                  <c:v>215.0202361454289</c:v>
                </c:pt>
                <c:pt idx="2698" formatCode="0.00">
                  <c:v>214.37000423429785</c:v>
                </c:pt>
                <c:pt idx="2699" formatCode="0.00">
                  <c:v>213.80719548341571</c:v>
                </c:pt>
                <c:pt idx="2700" formatCode="0.00">
                  <c:v>213.0551665490473</c:v>
                </c:pt>
                <c:pt idx="2701" formatCode="0.00">
                  <c:v>212.57406600776568</c:v>
                </c:pt>
                <c:pt idx="2702" formatCode="0.00">
                  <c:v>212.00620508295097</c:v>
                </c:pt>
                <c:pt idx="2703" formatCode="0.00">
                  <c:v>211.63248464525245</c:v>
                </c:pt>
                <c:pt idx="2704" formatCode="0.00">
                  <c:v>211.17266831333808</c:v>
                </c:pt>
                <c:pt idx="2705" formatCode="0.00">
                  <c:v>211.00550705218623</c:v>
                </c:pt>
                <c:pt idx="2706" formatCode="0.00">
                  <c:v>211.35703669724774</c:v>
                </c:pt>
                <c:pt idx="2707" formatCode="0.00">
                  <c:v>211.21164341085273</c:v>
                </c:pt>
                <c:pt idx="2708" formatCode="0.00">
                  <c:v>210.8779718508093</c:v>
                </c:pt>
                <c:pt idx="2709" formatCode="0.00">
                  <c:v>210.79711888849809</c:v>
                </c:pt>
                <c:pt idx="2710" formatCode="0.00">
                  <c:v>210.73366057624742</c:v>
                </c:pt>
                <c:pt idx="2711" formatCode="0.00">
                  <c:v>210.65297190024592</c:v>
                </c:pt>
                <c:pt idx="2712" formatCode="0.00">
                  <c:v>210.50922939319543</c:v>
                </c:pt>
                <c:pt idx="2713" formatCode="0.00">
                  <c:v>210.04788779803647</c:v>
                </c:pt>
                <c:pt idx="2714" formatCode="0.00">
                  <c:v>208.97124579831939</c:v>
                </c:pt>
                <c:pt idx="2715" formatCode="0.00">
                  <c:v>208.61928061581531</c:v>
                </c:pt>
                <c:pt idx="2716" formatCode="0.00">
                  <c:v>209.39280769230768</c:v>
                </c:pt>
                <c:pt idx="2717" formatCode="0.00">
                  <c:v>210.79804019573578</c:v>
                </c:pt>
                <c:pt idx="2718" formatCode="0.00">
                  <c:v>212.49614704855048</c:v>
                </c:pt>
                <c:pt idx="2719" formatCode="0.00">
                  <c:v>214.1301548117155</c:v>
                </c:pt>
                <c:pt idx="2720" formatCode="0.00">
                  <c:v>215.17966666666669</c:v>
                </c:pt>
                <c:pt idx="2721" formatCode="0.00">
                  <c:v>216.14517391304352</c:v>
                </c:pt>
                <c:pt idx="2722" formatCode="0.00">
                  <c:v>217.09051129648944</c:v>
                </c:pt>
                <c:pt idx="2723" formatCode="0.00">
                  <c:v>218.05135473793823</c:v>
                </c:pt>
                <c:pt idx="2724" formatCode="0.00">
                  <c:v>218.82365857885623</c:v>
                </c:pt>
                <c:pt idx="2725" formatCode="0.00">
                  <c:v>218.86754859910067</c:v>
                </c:pt>
                <c:pt idx="2726" formatCode="0.00">
                  <c:v>218.00722214556745</c:v>
                </c:pt>
                <c:pt idx="2727" formatCode="0.00">
                  <c:v>216.23401823185421</c:v>
                </c:pt>
                <c:pt idx="2728" formatCode="0.00">
                  <c:v>213.81928002745369</c:v>
                </c:pt>
                <c:pt idx="2729" formatCode="0.00">
                  <c:v>211.57869030489891</c:v>
                </c:pt>
                <c:pt idx="2730" formatCode="0.00">
                  <c:v>210.4025547945206</c:v>
                </c:pt>
                <c:pt idx="2731" formatCode="0.00">
                  <c:v>210.13573194111606</c:v>
                </c:pt>
                <c:pt idx="2732" formatCode="0.00">
                  <c:v>210.6648499486125</c:v>
                </c:pt>
                <c:pt idx="2733" formatCode="0.00">
                  <c:v>211.399690647482</c:v>
                </c:pt>
                <c:pt idx="2734" formatCode="0.00">
                  <c:v>212.20902467443454</c:v>
                </c:pt>
                <c:pt idx="2735" formatCode="0.00">
                  <c:v>212.95948972602744</c:v>
                </c:pt>
                <c:pt idx="2736" formatCode="0.00">
                  <c:v>213.97688223211227</c:v>
                </c:pt>
                <c:pt idx="2737" formatCode="0.00">
                  <c:v>213.56469172932333</c:v>
                </c:pt>
                <c:pt idx="2738" formatCode="0.00">
                  <c:v>212.32741979522183</c:v>
                </c:pt>
                <c:pt idx="2739" formatCode="0.00">
                  <c:v>211.09352147239267</c:v>
                </c:pt>
                <c:pt idx="2740" formatCode="0.00">
                  <c:v>210.40586929884282</c:v>
                </c:pt>
                <c:pt idx="2741" formatCode="0.00">
                  <c:v>209.54248674371178</c:v>
                </c:pt>
                <c:pt idx="2742" formatCode="0.00">
                  <c:v>208.75875551782687</c:v>
                </c:pt>
                <c:pt idx="2743" formatCode="0.00">
                  <c:v>204.95354878048781</c:v>
                </c:pt>
                <c:pt idx="2744" formatCode="0.00">
                  <c:v>200.80389219330857</c:v>
                </c:pt>
                <c:pt idx="2745" formatCode="0.00">
                  <c:v>203.86151301115243</c:v>
                </c:pt>
                <c:pt idx="2746" formatCode="0.00">
                  <c:v>206.92842750929373</c:v>
                </c:pt>
                <c:pt idx="2747" formatCode="0.00">
                  <c:v>209.5730945307225</c:v>
                </c:pt>
                <c:pt idx="2748" formatCode="0.00">
                  <c:v>213.19501754385968</c:v>
                </c:pt>
                <c:pt idx="2749" formatCode="0.00">
                  <c:v>214.41102963960932</c:v>
                </c:pt>
                <c:pt idx="2750" formatCode="0.00">
                  <c:v>215.16537134207871</c:v>
                </c:pt>
                <c:pt idx="2751" formatCode="0.00">
                  <c:v>214.13988821752267</c:v>
                </c:pt>
                <c:pt idx="2752" formatCode="0.00">
                  <c:v>208.27862499999998</c:v>
                </c:pt>
                <c:pt idx="2753" formatCode="0.00">
                  <c:v>197.46579255319153</c:v>
                </c:pt>
                <c:pt idx="2754" formatCode="0.00">
                  <c:v>188.6161312127237</c:v>
                </c:pt>
                <c:pt idx="2755" formatCode="0.00">
                  <c:v>184.71384269662926</c:v>
                </c:pt>
                <c:pt idx="2756" formatCode="0.00">
                  <c:v>185.66300000000004</c:v>
                </c:pt>
                <c:pt idx="2757" formatCode="0.00">
                  <c:v>187.28116980508759</c:v>
                </c:pt>
                <c:pt idx="2758" formatCode="0.00">
                  <c:v>189.38432474397101</c:v>
                </c:pt>
                <c:pt idx="2759" formatCode="0.00">
                  <c:v>190.96509778658742</c:v>
                </c:pt>
                <c:pt idx="2760" formatCode="0.00">
                  <c:v>190.26060883905015</c:v>
                </c:pt>
                <c:pt idx="2761" formatCode="0.00">
                  <c:v>187.97834408956211</c:v>
                </c:pt>
                <c:pt idx="2762" formatCode="0.00">
                  <c:v>185.35553780407625</c:v>
                </c:pt>
                <c:pt idx="2763" formatCode="0.00">
                  <c:v>182.7848924237455</c:v>
                </c:pt>
                <c:pt idx="2764" formatCode="0.00">
                  <c:v>180.70316044531762</c:v>
                </c:pt>
                <c:pt idx="2765" formatCode="0.00">
                  <c:v>179.26014052287582</c:v>
                </c:pt>
                <c:pt idx="2766" formatCode="0.00">
                  <c:v>174.76911745513868</c:v>
                </c:pt>
                <c:pt idx="2767" formatCode="0.00">
                  <c:v>180.80882651391167</c:v>
                </c:pt>
                <c:pt idx="2768" formatCode="0.00">
                  <c:v>186.37037704918035</c:v>
                </c:pt>
                <c:pt idx="2769" formatCode="0.00">
                  <c:v>191.9877292418773</c:v>
                </c:pt>
                <c:pt idx="2770" formatCode="0.00">
                  <c:v>193.94182912430307</c:v>
                </c:pt>
                <c:pt idx="2771" formatCode="0.00">
                  <c:v>193.69619672131151</c:v>
                </c:pt>
                <c:pt idx="2772" formatCode="0.00">
                  <c:v>185.92569582245434</c:v>
                </c:pt>
                <c:pt idx="2773" formatCode="0.00">
                  <c:v>171.64450195058521</c:v>
                </c:pt>
                <c:pt idx="2774" formatCode="0.00">
                  <c:v>167.74470731707322</c:v>
                </c:pt>
                <c:pt idx="2775" formatCode="0.00">
                  <c:v>171.29453520208608</c:v>
                </c:pt>
                <c:pt idx="2776" formatCode="0.00">
                  <c:v>175.5523662201895</c:v>
                </c:pt>
                <c:pt idx="2777" formatCode="0.00">
                  <c:v>177.76520660346523</c:v>
                </c:pt>
                <c:pt idx="2778" formatCode="0.00">
                  <c:v>178.04690522875816</c:v>
                </c:pt>
                <c:pt idx="2779" formatCode="0.00">
                  <c:v>175.70294778067884</c:v>
                </c:pt>
                <c:pt idx="2780" formatCode="0.00">
                  <c:v>173.38738825448615</c:v>
                </c:pt>
                <c:pt idx="2781" formatCode="0.00">
                  <c:v>173.10462859007836</c:v>
                </c:pt>
                <c:pt idx="2782" formatCode="0.00">
                  <c:v>174.40270588235293</c:v>
                </c:pt>
                <c:pt idx="2783" formatCode="0.00">
                  <c:v>175.79118627450981</c:v>
                </c:pt>
                <c:pt idx="2784" formatCode="0.00">
                  <c:v>176.41932146357402</c:v>
                </c:pt>
                <c:pt idx="2785" formatCode="0.00">
                  <c:v>176.3302920065253</c:v>
                </c:pt>
                <c:pt idx="2786" formatCode="0.00">
                  <c:v>176.50076508972271</c:v>
                </c:pt>
                <c:pt idx="2787" formatCode="0.00">
                  <c:v>177.29806196999351</c:v>
                </c:pt>
                <c:pt idx="2788" formatCode="0.00">
                  <c:v>178.55496544980446</c:v>
                </c:pt>
                <c:pt idx="2789" formatCode="0.00">
                  <c:v>179.94726618939151</c:v>
                </c:pt>
                <c:pt idx="2790" formatCode="0.00">
                  <c:v>181.81842912873867</c:v>
                </c:pt>
                <c:pt idx="2792" formatCode="0.00">
                  <c:v>186.34425202724617</c:v>
                </c:pt>
                <c:pt idx="2793" formatCode="0.00">
                  <c:v>187.13816212710768</c:v>
                </c:pt>
                <c:pt idx="2794" formatCode="0.00">
                  <c:v>187.65534760051884</c:v>
                </c:pt>
                <c:pt idx="2795" formatCode="0.00">
                  <c:v>187.2094807006163</c:v>
                </c:pt>
                <c:pt idx="2796" formatCode="0.00">
                  <c:v>185.68966126418155</c:v>
                </c:pt>
                <c:pt idx="2797" formatCode="0.00">
                  <c:v>186.51818975024327</c:v>
                </c:pt>
                <c:pt idx="2798" formatCode="0.00">
                  <c:v>187.93264285714287</c:v>
                </c:pt>
                <c:pt idx="2799" formatCode="0.00">
                  <c:v>189.55392237739531</c:v>
                </c:pt>
                <c:pt idx="2800" formatCode="0.00">
                  <c:v>190.76413673270548</c:v>
                </c:pt>
                <c:pt idx="2801" formatCode="0.00">
                  <c:v>192.21710981156596</c:v>
                </c:pt>
                <c:pt idx="2802" formatCode="0.00">
                  <c:v>193.12072357723582</c:v>
                </c:pt>
                <c:pt idx="2803" formatCode="0.00">
                  <c:v>194.23193298633703</c:v>
                </c:pt>
                <c:pt idx="2804" formatCode="0.00">
                  <c:v>194.65032508948912</c:v>
                </c:pt>
                <c:pt idx="2805" formatCode="0.00">
                  <c:v>195.01194067796615</c:v>
                </c:pt>
                <c:pt idx="2806" formatCode="0.00">
                  <c:v>195.15153555120682</c:v>
                </c:pt>
                <c:pt idx="2807" formatCode="0.00">
                  <c:v>195.33960895132313</c:v>
                </c:pt>
                <c:pt idx="2808" formatCode="0.00">
                  <c:v>195.23889869281044</c:v>
                </c:pt>
                <c:pt idx="2809" formatCode="0.00">
                  <c:v>195.52829777486912</c:v>
                </c:pt>
                <c:pt idx="2810" formatCode="0.00">
                  <c:v>195.77404746317518</c:v>
                </c:pt>
                <c:pt idx="2811" formatCode="0.00">
                  <c:v>196.19554747871643</c:v>
                </c:pt>
                <c:pt idx="2812" formatCode="0.00">
                  <c:v>196.93892592592596</c:v>
                </c:pt>
                <c:pt idx="2813" formatCode="0.00">
                  <c:v>197.92635740072208</c:v>
                </c:pt>
                <c:pt idx="2814" formatCode="0.00">
                  <c:v>198.89691976323579</c:v>
                </c:pt>
                <c:pt idx="2815" formatCode="0.00">
                  <c:v>200.04347775947284</c:v>
                </c:pt>
                <c:pt idx="2816" formatCode="0.00">
                  <c:v>200.69091158033658</c:v>
                </c:pt>
                <c:pt idx="2817" formatCode="0.00">
                  <c:v>201.694367690783</c:v>
                </c:pt>
                <c:pt idx="2818" formatCode="0.00">
                  <c:v>202.47615267680109</c:v>
                </c:pt>
                <c:pt idx="2819" formatCode="0.00">
                  <c:v>203.20680999668983</c:v>
                </c:pt>
                <c:pt idx="2820" formatCode="0.00">
                  <c:v>201.13601192842947</c:v>
                </c:pt>
                <c:pt idx="2821" formatCode="0.00">
                  <c:v>203.99300331895122</c:v>
                </c:pt>
                <c:pt idx="2822" formatCode="0.00">
                  <c:v>204.19451595744687</c:v>
                </c:pt>
                <c:pt idx="2823" formatCode="0.00">
                  <c:v>204.20193702099303</c:v>
                </c:pt>
                <c:pt idx="2824" formatCode="0.00">
                  <c:v>204.0767091394263</c:v>
                </c:pt>
                <c:pt idx="2825" formatCode="0.00">
                  <c:v>204.10479752756436</c:v>
                </c:pt>
                <c:pt idx="2826" formatCode="0.00">
                  <c:v>203.82550000000001</c:v>
                </c:pt>
                <c:pt idx="2827" formatCode="0.00">
                  <c:v>203.4941683963844</c:v>
                </c:pt>
                <c:pt idx="2828" formatCode="0.00">
                  <c:v>202.67994574681853</c:v>
                </c:pt>
                <c:pt idx="2829" formatCode="0.00">
                  <c:v>202.37278880321824</c:v>
                </c:pt>
                <c:pt idx="2830" formatCode="0.00">
                  <c:v>202.04263398253863</c:v>
                </c:pt>
                <c:pt idx="2831" formatCode="0.00">
                  <c:v>201.27591512915134</c:v>
                </c:pt>
                <c:pt idx="2832" formatCode="0.00">
                  <c:v>200.74085977859781</c:v>
                </c:pt>
                <c:pt idx="2833" formatCode="0.00">
                  <c:v>199.92662571141616</c:v>
                </c:pt>
                <c:pt idx="2834" formatCode="0.00">
                  <c:v>199.37237499999998</c:v>
                </c:pt>
                <c:pt idx="2835" formatCode="0.00">
                  <c:v>198.5450512820513</c:v>
                </c:pt>
                <c:pt idx="2836" formatCode="0.00">
                  <c:v>197.67371428571428</c:v>
                </c:pt>
                <c:pt idx="2837" formatCode="0.00">
                  <c:v>196.94956716417914</c:v>
                </c:pt>
                <c:pt idx="2838" formatCode="0.00">
                  <c:v>196.56353103219382</c:v>
                </c:pt>
                <c:pt idx="2839" formatCode="0.00">
                  <c:v>195.99352055702923</c:v>
                </c:pt>
                <c:pt idx="2840" formatCode="0.00">
                  <c:v>195.53580265339968</c:v>
                </c:pt>
                <c:pt idx="2841" formatCode="0.00">
                  <c:v>195.15339163624296</c:v>
                </c:pt>
                <c:pt idx="2842" formatCode="0.00">
                  <c:v>194.87297675962819</c:v>
                </c:pt>
                <c:pt idx="2843" formatCode="0.00">
                  <c:v>194.77047260046498</c:v>
                </c:pt>
                <c:pt idx="2844" formatCode="0.00">
                  <c:v>194.77047260046498</c:v>
                </c:pt>
                <c:pt idx="2845" formatCode="0.00">
                  <c:v>194.77047260046498</c:v>
                </c:pt>
                <c:pt idx="2846" formatCode="0.00">
                  <c:v>194.77047260046498</c:v>
                </c:pt>
                <c:pt idx="2847" formatCode="0.00">
                  <c:v>194.79743411881847</c:v>
                </c:pt>
                <c:pt idx="2848" formatCode="0.00">
                  <c:v>195.00678109452738</c:v>
                </c:pt>
                <c:pt idx="2849" formatCode="0.00">
                  <c:v>195.17152649006624</c:v>
                </c:pt>
                <c:pt idx="2850" formatCode="0.00">
                  <c:v>195.37559099933819</c:v>
                </c:pt>
                <c:pt idx="2851" formatCode="0.00">
                  <c:v>195.65491200793915</c:v>
                </c:pt>
                <c:pt idx="2852" formatCode="0.00">
                  <c:v>195.90338716082067</c:v>
                </c:pt>
                <c:pt idx="2853" formatCode="0.00">
                  <c:v>196.3599235858419</c:v>
                </c:pt>
                <c:pt idx="2854" formatCode="0.00">
                  <c:v>196.71015514389683</c:v>
                </c:pt>
                <c:pt idx="2855" formatCode="0.00">
                  <c:v>197.13642819324951</c:v>
                </c:pt>
                <c:pt idx="2856" formatCode="0.00">
                  <c:v>197.78279787939039</c:v>
                </c:pt>
                <c:pt idx="2857" formatCode="0.00">
                  <c:v>198.46450862068971</c:v>
                </c:pt>
                <c:pt idx="2858" formatCode="0.00">
                  <c:v>199.0415429804182</c:v>
                </c:pt>
                <c:pt idx="2859" formatCode="0.00">
                  <c:v>199.89875224178019</c:v>
                </c:pt>
                <c:pt idx="2860" formatCode="0.00">
                  <c:v>200.90782873295646</c:v>
                </c:pt>
                <c:pt idx="2861" formatCode="0.00">
                  <c:v>201.64049833444372</c:v>
                </c:pt>
                <c:pt idx="2862" formatCode="0.00">
                  <c:v>202.57643781260418</c:v>
                </c:pt>
                <c:pt idx="2863" formatCode="0.00">
                  <c:v>203.51884112149537</c:v>
                </c:pt>
                <c:pt idx="2864" formatCode="0.00">
                  <c:v>204.20480026720108</c:v>
                </c:pt>
                <c:pt idx="2865" formatCode="0.00">
                  <c:v>205.25013235294119</c:v>
                </c:pt>
                <c:pt idx="2866" formatCode="0.00">
                  <c:v>206.24868318821171</c:v>
                </c:pt>
                <c:pt idx="2867" formatCode="0.00">
                  <c:v>207.00008487084875</c:v>
                </c:pt>
                <c:pt idx="2868" formatCode="0.00">
                  <c:v>207.92496236559145</c:v>
                </c:pt>
                <c:pt idx="2869" formatCode="0.00">
                  <c:v>209.01569450993603</c:v>
                </c:pt>
                <c:pt idx="2870" formatCode="0.00">
                  <c:v>209.77143454790826</c:v>
                </c:pt>
                <c:pt idx="2871" formatCode="0.00">
                  <c:v>210.61196889790406</c:v>
                </c:pt>
                <c:pt idx="2872" formatCode="0.00">
                  <c:v>211.63757655826558</c:v>
                </c:pt>
                <c:pt idx="2873" formatCode="0.00">
                  <c:v>212.46043546195654</c:v>
                </c:pt>
                <c:pt idx="2874" formatCode="0.00">
                  <c:v>213.2331429057503</c:v>
                </c:pt>
                <c:pt idx="2875" formatCode="0.00">
                  <c:v>214.26606853051484</c:v>
                </c:pt>
                <c:pt idx="2876" formatCode="0.00">
                  <c:v>215.14324923181979</c:v>
                </c:pt>
                <c:pt idx="2877" formatCode="0.00">
                  <c:v>216.00487478617862</c:v>
                </c:pt>
                <c:pt idx="2878" formatCode="0.00">
                  <c:v>216.8827327852004</c:v>
                </c:pt>
                <c:pt idx="2879" formatCode="0.00">
                  <c:v>218.13564150943401</c:v>
                </c:pt>
                <c:pt idx="2880" formatCode="0.00">
                  <c:v>218.79658464701853</c:v>
                </c:pt>
                <c:pt idx="2881" formatCode="0.00">
                  <c:v>219.39022298221616</c:v>
                </c:pt>
                <c:pt idx="2882" formatCode="0.00">
                  <c:v>220.01180708929792</c:v>
                </c:pt>
                <c:pt idx="2883" formatCode="0.00">
                  <c:v>220.92180556498141</c:v>
                </c:pt>
                <c:pt idx="2884" formatCode="0.00">
                  <c:v>221.36151301115245</c:v>
                </c:pt>
                <c:pt idx="2885" formatCode="0.00">
                  <c:v>221.81606088126472</c:v>
                </c:pt>
                <c:pt idx="2886" formatCode="0.00">
                  <c:v>222.55943936849184</c:v>
                </c:pt>
                <c:pt idx="2887" formatCode="0.00">
                  <c:v>222.86831166219844</c:v>
                </c:pt>
                <c:pt idx="2888" formatCode="0.00">
                  <c:v>223.42006630944408</c:v>
                </c:pt>
                <c:pt idx="2889" formatCode="0.00">
                  <c:v>223.84823298692595</c:v>
                </c:pt>
                <c:pt idx="2890" formatCode="0.00">
                  <c:v>224.18352702249081</c:v>
                </c:pt>
                <c:pt idx="2891" formatCode="0.00">
                  <c:v>224.77940309555854</c:v>
                </c:pt>
                <c:pt idx="2892" formatCode="0.00">
                  <c:v>225.01872969329287</c:v>
                </c:pt>
                <c:pt idx="2893" formatCode="0.00">
                  <c:v>225.53839655754302</c:v>
                </c:pt>
                <c:pt idx="2894" formatCode="0.00">
                  <c:v>225.80663605671845</c:v>
                </c:pt>
                <c:pt idx="2895" formatCode="0.00">
                  <c:v>225.9940222672065</c:v>
                </c:pt>
                <c:pt idx="2896" formatCode="0.00">
                  <c:v>226.44330712116101</c:v>
                </c:pt>
                <c:pt idx="2897" formatCode="0.00">
                  <c:v>226.6302006745363</c:v>
                </c:pt>
                <c:pt idx="2898" formatCode="0.00">
                  <c:v>226.91933423180598</c:v>
                </c:pt>
                <c:pt idx="2899" formatCode="0.00">
                  <c:v>227.11579273216691</c:v>
                </c:pt>
                <c:pt idx="2900" formatCode="0.00">
                  <c:v>227.05907250755294</c:v>
                </c:pt>
                <c:pt idx="2901" formatCode="0.00">
                  <c:v>227.43899731813613</c:v>
                </c:pt>
                <c:pt idx="2902" formatCode="0.00">
                  <c:v>227.46415423218471</c:v>
                </c:pt>
                <c:pt idx="2903" formatCode="0.00">
                  <c:v>227.65850618108925</c:v>
                </c:pt>
                <c:pt idx="2904" formatCode="0.00">
                  <c:v>227.94390787716958</c:v>
                </c:pt>
                <c:pt idx="2905" formatCode="0.00">
                  <c:v>228.12289652870496</c:v>
                </c:pt>
                <c:pt idx="2906" formatCode="0.00">
                  <c:v>228.28322058823528</c:v>
                </c:pt>
                <c:pt idx="2907" formatCode="0.00">
                  <c:v>228.62344176706836</c:v>
                </c:pt>
                <c:pt idx="2908" formatCode="0.00">
                  <c:v>228.96457506702416</c:v>
                </c:pt>
                <c:pt idx="2909" formatCode="0.00">
                  <c:v>229.21457771064121</c:v>
                </c:pt>
                <c:pt idx="2910" formatCode="0.00">
                  <c:v>229.55361553985873</c:v>
                </c:pt>
                <c:pt idx="2911" formatCode="0.00">
                  <c:v>229.71710912765241</c:v>
                </c:pt>
                <c:pt idx="2912" formatCode="0.00">
                  <c:v>229.96964642375173</c:v>
                </c:pt>
                <c:pt idx="2913" formatCode="0.00">
                  <c:v>230.22303717472121</c:v>
                </c:pt>
                <c:pt idx="2914" formatCode="0.00">
                  <c:v>230.38821150592219</c:v>
                </c:pt>
                <c:pt idx="2915" formatCode="0.00">
                  <c:v>230.63520149253736</c:v>
                </c:pt>
                <c:pt idx="2916" formatCode="0.00">
                  <c:v>230.98070904146843</c:v>
                </c:pt>
                <c:pt idx="2917" formatCode="0.00">
                  <c:v>231.22552129471896</c:v>
                </c:pt>
                <c:pt idx="2918" formatCode="0.00">
                  <c:v>231.46614637482904</c:v>
                </c:pt>
                <c:pt idx="2919" formatCode="0.00">
                  <c:v>231.52715094339629</c:v>
                </c:pt>
                <c:pt idx="2920" formatCode="0.00">
                  <c:v>231.77306538196842</c:v>
                </c:pt>
                <c:pt idx="2921" formatCode="0.00">
                  <c:v>231.6502972040042</c:v>
                </c:pt>
                <c:pt idx="2922" formatCode="0.00">
                  <c:v>231.25443302180688</c:v>
                </c:pt>
                <c:pt idx="2923" formatCode="0.00">
                  <c:v>231.02690337156767</c:v>
                </c:pt>
                <c:pt idx="2924" formatCode="0.00">
                  <c:v>230.33962133891217</c:v>
                </c:pt>
                <c:pt idx="2925" formatCode="0.00">
                  <c:v>229.37838461538465</c:v>
                </c:pt>
                <c:pt idx="2926" formatCode="0.00">
                  <c:v>228.40693408134644</c:v>
                </c:pt>
                <c:pt idx="2927" formatCode="0.00">
                  <c:v>227.62886437104711</c:v>
                </c:pt>
                <c:pt idx="2928" formatCode="0.00">
                  <c:v>225.93789458889674</c:v>
                </c:pt>
                <c:pt idx="2929" formatCode="0.00">
                  <c:v>224.28000561009819</c:v>
                </c:pt>
                <c:pt idx="2930" formatCode="0.00">
                  <c:v>222.46914954577218</c:v>
                </c:pt>
                <c:pt idx="2931" formatCode="0.00">
                  <c:v>220.60256521739134</c:v>
                </c:pt>
                <c:pt idx="2932" formatCode="0.00">
                  <c:v>219.02088015240739</c:v>
                </c:pt>
                <c:pt idx="2933" formatCode="0.00">
                  <c:v>217.43990714532279</c:v>
                </c:pt>
                <c:pt idx="2934" formatCode="0.00">
                  <c:v>216.13042945629738</c:v>
                </c:pt>
                <c:pt idx="2935" formatCode="0.00">
                  <c:v>215.00373120494339</c:v>
                </c:pt>
                <c:pt idx="2936" formatCode="0.00">
                  <c:v>214.38577091906728</c:v>
                </c:pt>
                <c:pt idx="2937" formatCode="0.00">
                  <c:v>213.7346981132076</c:v>
                </c:pt>
                <c:pt idx="2938" formatCode="0.00">
                  <c:v>213.1875283018868</c:v>
                </c:pt>
                <c:pt idx="2939" formatCode="0.00">
                  <c:v>212.59965407076609</c:v>
                </c:pt>
                <c:pt idx="2940" formatCode="0.00">
                  <c:v>212.21530319697493</c:v>
                </c:pt>
                <c:pt idx="2941" formatCode="0.00">
                  <c:v>212.08965175498972</c:v>
                </c:pt>
                <c:pt idx="2942" formatCode="0.00">
                  <c:v>211.54078733654512</c:v>
                </c:pt>
                <c:pt idx="2943" formatCode="0.00">
                  <c:v>211.33970454545457</c:v>
                </c:pt>
                <c:pt idx="2944" formatCode="0.00">
                  <c:v>210.52203614457835</c:v>
                </c:pt>
                <c:pt idx="2945" formatCode="0.00">
                  <c:v>210.0126562392575</c:v>
                </c:pt>
                <c:pt idx="2946" formatCode="0.00">
                  <c:v>209.62796913580252</c:v>
                </c:pt>
                <c:pt idx="2947" formatCode="0.00">
                  <c:v>209.21228278688528</c:v>
                </c:pt>
                <c:pt idx="2948" formatCode="0.00">
                  <c:v>209.35769826116604</c:v>
                </c:pt>
                <c:pt idx="2949" formatCode="0.00">
                  <c:v>209.55814480408861</c:v>
                </c:pt>
                <c:pt idx="2950" formatCode="0.00">
                  <c:v>210.24065267826683</c:v>
                </c:pt>
                <c:pt idx="2951" formatCode="0.00">
                  <c:v>210.66805464480879</c:v>
                </c:pt>
                <c:pt idx="2952" formatCode="0.00">
                  <c:v>211.35841723666212</c:v>
                </c:pt>
                <c:pt idx="2953" formatCode="0.00">
                  <c:v>211.94611065433367</c:v>
                </c:pt>
                <c:pt idx="2954" formatCode="0.00">
                  <c:v>212.49253066118536</c:v>
                </c:pt>
                <c:pt idx="2955" formatCode="0.00">
                  <c:v>213.37149056603778</c:v>
                </c:pt>
                <c:pt idx="2956" formatCode="0.00">
                  <c:v>214.65450943396232</c:v>
                </c:pt>
                <c:pt idx="2957" formatCode="0.00">
                  <c:v>217.75089907312054</c:v>
                </c:pt>
                <c:pt idx="2958" formatCode="0.00">
                  <c:v>222.68023960123756</c:v>
                </c:pt>
                <c:pt idx="2959" formatCode="0.00">
                  <c:v>229.10424527003792</c:v>
                </c:pt>
                <c:pt idx="2960" formatCode="0.00">
                  <c:v>236.3775833333334</c:v>
                </c:pt>
                <c:pt idx="2961" formatCode="0.00">
                  <c:v>243.67641842014487</c:v>
                </c:pt>
                <c:pt idx="2962" formatCode="0.00">
                  <c:v>249.05019364860206</c:v>
                </c:pt>
                <c:pt idx="2963" formatCode="0.00">
                  <c:v>253.15456001383606</c:v>
                </c:pt>
                <c:pt idx="2964" formatCode="0.00">
                  <c:v>255.58911707655008</c:v>
                </c:pt>
                <c:pt idx="2965" formatCode="0.00">
                  <c:v>256.63279889042997</c:v>
                </c:pt>
                <c:pt idx="2966" formatCode="0.00">
                  <c:v>256.92457584172161</c:v>
                </c:pt>
                <c:pt idx="2967" formatCode="0.00">
                  <c:v>256.47165184155659</c:v>
                </c:pt>
                <c:pt idx="2968" formatCode="0.00">
                  <c:v>255.64952173913051</c:v>
                </c:pt>
                <c:pt idx="2969" formatCode="0.00">
                  <c:v>254.73426436781605</c:v>
                </c:pt>
                <c:pt idx="2970" formatCode="0.00">
                  <c:v>253.71653905160392</c:v>
                </c:pt>
                <c:pt idx="2971" formatCode="0.00">
                  <c:v>252.70397100943072</c:v>
                </c:pt>
                <c:pt idx="2972" formatCode="0.00">
                  <c:v>251.39922859140162</c:v>
                </c:pt>
                <c:pt idx="2973" formatCode="0.00">
                  <c:v>250.28583864193209</c:v>
                </c:pt>
                <c:pt idx="2974" formatCode="0.00">
                  <c:v>249.35231698774081</c:v>
                </c:pt>
                <c:pt idx="2975" formatCode="0.00">
                  <c:v>248.22470697511395</c:v>
                </c:pt>
                <c:pt idx="2976" formatCode="0.00">
                  <c:v>247.0935604203153</c:v>
                </c:pt>
                <c:pt idx="2977" formatCode="0.00">
                  <c:v>246.05411266620021</c:v>
                </c:pt>
                <c:pt idx="2978" formatCode="0.00">
                  <c:v>244.82582722513095</c:v>
                </c:pt>
                <c:pt idx="2979" formatCode="0.00">
                  <c:v>244.16367896935932</c:v>
                </c:pt>
                <c:pt idx="2980" formatCode="0.00">
                  <c:v>243.03482952182961</c:v>
                </c:pt>
                <c:pt idx="2981" formatCode="0.00">
                  <c:v>242.19655195029347</c:v>
                </c:pt>
                <c:pt idx="2982" formatCode="0.00">
                  <c:v>241.36174742621827</c:v>
                </c:pt>
                <c:pt idx="2983" formatCode="0.00">
                  <c:v>240.62654309165529</c:v>
                </c:pt>
                <c:pt idx="2984" formatCode="0.00">
                  <c:v>240.26248770491802</c:v>
                </c:pt>
                <c:pt idx="2985" formatCode="0.00">
                  <c:v>239.8961967213115</c:v>
                </c:pt>
                <c:pt idx="2986" formatCode="0.00">
                  <c:v>239.80277078344167</c:v>
                </c:pt>
                <c:pt idx="2987" formatCode="0.00">
                  <c:v>239.88954426904601</c:v>
                </c:pt>
                <c:pt idx="2988" formatCode="0.00">
                  <c:v>239.70320991052998</c:v>
                </c:pt>
                <c:pt idx="2989" formatCode="0.00">
                  <c:v>239.79188927216282</c:v>
                </c:pt>
                <c:pt idx="2990" formatCode="0.00">
                  <c:v>240.1560300933933</c:v>
                </c:pt>
                <c:pt idx="2991" formatCode="0.00">
                  <c:v>239.97371304949812</c:v>
                </c:pt>
                <c:pt idx="2992" formatCode="0.00">
                  <c:v>240.4334781704782</c:v>
                </c:pt>
                <c:pt idx="2993" formatCode="0.00">
                  <c:v>240.52460374090757</c:v>
                </c:pt>
                <c:pt idx="2994" formatCode="0.00">
                  <c:v>240.62156401384087</c:v>
                </c:pt>
                <c:pt idx="2995" formatCode="0.00">
                  <c:v>240.71464075993097</c:v>
                </c:pt>
                <c:pt idx="2996" formatCode="0.00">
                  <c:v>240.90081498101486</c:v>
                </c:pt>
                <c:pt idx="2997" formatCode="0.00">
                  <c:v>240.89983304647168</c:v>
                </c:pt>
                <c:pt idx="2998" formatCode="0.00">
                  <c:v>241.17623024054981</c:v>
                </c:pt>
                <c:pt idx="2999" formatCode="0.00">
                  <c:v>241.17920973269364</c:v>
                </c:pt>
                <c:pt idx="3000" formatCode="0.00">
                  <c:v>241.63735853575096</c:v>
                </c:pt>
                <c:pt idx="3001" formatCode="0.00">
                  <c:v>242.00480607715949</c:v>
                </c:pt>
                <c:pt idx="3002" formatCode="0.00">
                  <c:v>242.2770593047035</c:v>
                </c:pt>
                <c:pt idx="3003" formatCode="0.00">
                  <c:v>242.5483861857775</c:v>
                </c:pt>
                <c:pt idx="3004" formatCode="0.00">
                  <c:v>243.18839089055066</c:v>
                </c:pt>
                <c:pt idx="3005" formatCode="0.00">
                  <c:v>243.54739198369569</c:v>
                </c:pt>
                <c:pt idx="3006" formatCode="0.00">
                  <c:v>244.0913582089552</c:v>
                </c:pt>
                <c:pt idx="3007" formatCode="0.00">
                  <c:v>244.82244293478263</c:v>
                </c:pt>
                <c:pt idx="3008" formatCode="0.00">
                  <c:v>245.36889334239132</c:v>
                </c:pt>
                <c:pt idx="3009" formatCode="0.00">
                  <c:v>245.83266655324942</c:v>
                </c:pt>
                <c:pt idx="3010" formatCode="0.00">
                  <c:v>246.47791825613083</c:v>
                </c:pt>
                <c:pt idx="3011" formatCode="0.00">
                  <c:v>246.85101976823452</c:v>
                </c:pt>
                <c:pt idx="3012" formatCode="0.00">
                  <c:v>247.39933265167011</c:v>
                </c:pt>
                <c:pt idx="3013" formatCode="0.00">
                  <c:v>247.94764553510569</c:v>
                </c:pt>
                <c:pt idx="3014" formatCode="0.00">
                  <c:v>248.31318745739608</c:v>
                </c:pt>
                <c:pt idx="3015" formatCode="0.00">
                  <c:v>248.86150034083161</c:v>
                </c:pt>
                <c:pt idx="3016" formatCode="0.00">
                  <c:v>249.22704226312206</c:v>
                </c:pt>
                <c:pt idx="3017" formatCode="0.00">
                  <c:v>249.59258418541245</c:v>
                </c:pt>
                <c:pt idx="3018" formatCode="0.00">
                  <c:v>250.24278505629482</c:v>
                </c:pt>
                <c:pt idx="3019" formatCode="0.00">
                  <c:v>250.52238566552901</c:v>
                </c:pt>
                <c:pt idx="3020" formatCode="0.00">
                  <c:v>250.894318306011</c:v>
                </c:pt>
                <c:pt idx="3021" formatCode="0.00">
                  <c:v>251.54718803418805</c:v>
                </c:pt>
                <c:pt idx="3022" formatCode="0.00">
                  <c:v>252.01120451436392</c:v>
                </c:pt>
                <c:pt idx="3023" formatCode="0.00">
                  <c:v>252.56139261285912</c:v>
                </c:pt>
                <c:pt idx="3024" formatCode="0.00">
                  <c:v>253.02591481354776</c:v>
                </c:pt>
                <c:pt idx="3025" formatCode="0.00">
                  <c:v>253.56855555555555</c:v>
                </c:pt>
                <c:pt idx="3026" formatCode="0.00">
                  <c:v>254.11855555555562</c:v>
                </c:pt>
                <c:pt idx="3027" formatCode="0.00">
                  <c:v>254.38347472677597</c:v>
                </c:pt>
                <c:pt idx="3028" formatCode="0.00">
                  <c:v>254.74976571038255</c:v>
                </c:pt>
                <c:pt idx="3029" formatCode="0.00">
                  <c:v>255.10728327645054</c:v>
                </c:pt>
                <c:pt idx="3030" formatCode="0.00">
                  <c:v>255.65634470989758</c:v>
                </c:pt>
                <c:pt idx="3031" formatCode="0.00">
                  <c:v>255.74559979529178</c:v>
                </c:pt>
                <c:pt idx="3032" formatCode="0.00">
                  <c:v>256.02238566552899</c:v>
                </c:pt>
                <c:pt idx="3033" formatCode="0.00">
                  <c:v>255.7364060688715</c:v>
                </c:pt>
                <c:pt idx="3034" formatCode="0.00">
                  <c:v>255.92855783009216</c:v>
                </c:pt>
                <c:pt idx="3035" formatCode="0.00">
                  <c:v>255.92855783009216</c:v>
                </c:pt>
                <c:pt idx="3036" formatCode="0.00">
                  <c:v>255.8393651877133</c:v>
                </c:pt>
                <c:pt idx="3037" formatCode="0.00">
                  <c:v>255.20555718675323</c:v>
                </c:pt>
                <c:pt idx="3038" formatCode="0.00">
                  <c:v>254.94157142857145</c:v>
                </c:pt>
                <c:pt idx="3039" formatCode="0.00">
                  <c:v>254.31483031132402</c:v>
                </c:pt>
                <c:pt idx="3040" formatCode="0.00">
                  <c:v>253.31479794520553</c:v>
                </c:pt>
                <c:pt idx="3041" formatCode="0.00">
                  <c:v>252.58964609053507</c:v>
                </c:pt>
                <c:pt idx="3042" formatCode="0.00">
                  <c:v>251.58375471698119</c:v>
                </c:pt>
                <c:pt idx="3043" formatCode="0.00">
                  <c:v>251.03186792452837</c:v>
                </c:pt>
                <c:pt idx="3044" formatCode="0.00">
                  <c:v>250.56675514403295</c:v>
                </c:pt>
                <c:pt idx="3045" formatCode="0.00">
                  <c:v>249.72916992120591</c:v>
                </c:pt>
                <c:pt idx="3046" formatCode="0.00">
                  <c:v>249.63243493150688</c:v>
                </c:pt>
                <c:pt idx="3047" formatCode="0.00">
                  <c:v>249.35218178705921</c:v>
                </c:pt>
                <c:pt idx="3048" formatCode="0.00">
                  <c:v>249.16857646253848</c:v>
                </c:pt>
                <c:pt idx="3049" formatCode="0.00">
                  <c:v>249.25556155950753</c:v>
                </c:pt>
                <c:pt idx="3050" formatCode="0.00">
                  <c:v>249.25556155950753</c:v>
                </c:pt>
                <c:pt idx="3051" formatCode="0.00">
                  <c:v>249.52582051282056</c:v>
                </c:pt>
                <c:pt idx="3052" formatCode="0.00">
                  <c:v>249.80574965800278</c:v>
                </c:pt>
                <c:pt idx="3053" formatCode="0.00">
                  <c:v>249.98386466165422</c:v>
                </c:pt>
                <c:pt idx="3054" formatCode="0.00">
                  <c:v>250.34488183060111</c:v>
                </c:pt>
                <c:pt idx="3055" formatCode="0.00">
                  <c:v>250.80217719358151</c:v>
                </c:pt>
                <c:pt idx="3056" formatCode="0.00">
                  <c:v>251.07144709897611</c:v>
                </c:pt>
                <c:pt idx="3057" formatCode="0.00">
                  <c:v>251.34053326509732</c:v>
                </c:pt>
                <c:pt idx="3058" formatCode="0.00">
                  <c:v>251.89409860116004</c:v>
                </c:pt>
                <c:pt idx="3059" formatCode="0.00">
                  <c:v>252.07705663596047</c:v>
                </c:pt>
                <c:pt idx="3060" formatCode="0.00">
                  <c:v>252.436031026253</c:v>
                </c:pt>
                <c:pt idx="3061" formatCode="0.00">
                  <c:v>252.52629243353786</c:v>
                </c:pt>
                <c:pt idx="3062" formatCode="0.00">
                  <c:v>253.17205216501875</c:v>
                </c:pt>
                <c:pt idx="3063" formatCode="0.00">
                  <c:v>253.35488544152744</c:v>
                </c:pt>
                <c:pt idx="3064" formatCode="0.00">
                  <c:v>253.72055199454488</c:v>
                </c:pt>
                <c:pt idx="3065" formatCode="0.00">
                  <c:v>253.90338527105357</c:v>
                </c:pt>
                <c:pt idx="3066" formatCode="0.00">
                  <c:v>254.46020232002732</c:v>
                </c:pt>
                <c:pt idx="3067" formatCode="0.00">
                  <c:v>254.64316035482776</c:v>
                </c:pt>
                <c:pt idx="3068" formatCode="0.00">
                  <c:v>254.92426279863477</c:v>
                </c:pt>
                <c:pt idx="3069" formatCode="0.00">
                  <c:v>255.10728327645054</c:v>
                </c:pt>
                <c:pt idx="3070" formatCode="0.00">
                  <c:v>255.2903037542662</c:v>
                </c:pt>
                <c:pt idx="3071" formatCode="0.00">
                  <c:v>255.55795052882982</c:v>
                </c:pt>
                <c:pt idx="3072" formatCode="0.00">
                  <c:v>255.17441396933563</c:v>
                </c:pt>
                <c:pt idx="3073" formatCode="0.00">
                  <c:v>255.05891836734699</c:v>
                </c:pt>
                <c:pt idx="3074" formatCode="0.00">
                  <c:v>255.0241940298508</c:v>
                </c:pt>
                <c:pt idx="3075" formatCode="0.00">
                  <c:v>255.08237394247041</c:v>
                </c:pt>
                <c:pt idx="3076" formatCode="0.00">
                  <c:v>254.85364080944353</c:v>
                </c:pt>
                <c:pt idx="3077" formatCode="0.00">
                  <c:v>254.63938748738647</c:v>
                </c:pt>
                <c:pt idx="3078" formatCode="0.00">
                  <c:v>254.50981421864518</c:v>
                </c:pt>
                <c:pt idx="3079" formatCode="0.00">
                  <c:v>254.21772045530636</c:v>
                </c:pt>
                <c:pt idx="3080" formatCode="0.00">
                  <c:v>254.00999298362845</c:v>
                </c:pt>
                <c:pt idx="3081" formatCode="0.00">
                  <c:v>253.99431464798138</c:v>
                </c:pt>
                <c:pt idx="3082" formatCode="0.00">
                  <c:v>254.17324357691027</c:v>
                </c:pt>
                <c:pt idx="3083" formatCode="0.00">
                  <c:v>254.07754302868582</c:v>
                </c:pt>
                <c:pt idx="3084" formatCode="0.00">
                  <c:v>254.09332732130932</c:v>
                </c:pt>
                <c:pt idx="3085" formatCode="0.00">
                  <c:v>254.19713574055501</c:v>
                </c:pt>
                <c:pt idx="3086" formatCode="0.00">
                  <c:v>254.23375092189073</c:v>
                </c:pt>
                <c:pt idx="3087" formatCode="0.00">
                  <c:v>254.06189298892994</c:v>
                </c:pt>
                <c:pt idx="3088" formatCode="0.00">
                  <c:v>254.07774638898226</c:v>
                </c:pt>
                <c:pt idx="3089" formatCode="0.00">
                  <c:v>254.17412231182803</c:v>
                </c:pt>
                <c:pt idx="3090" formatCode="0.00">
                  <c:v>254.43800839771589</c:v>
                </c:pt>
                <c:pt idx="3091" formatCode="0.00">
                  <c:v>253.96571629778671</c:v>
                </c:pt>
                <c:pt idx="3092" formatCode="0.00">
                  <c:v>254.12962759544544</c:v>
                </c:pt>
                <c:pt idx="3093" formatCode="0.00">
                  <c:v>254.48062048192779</c:v>
                </c:pt>
                <c:pt idx="3094" formatCode="0.00">
                  <c:v>254.46428676470586</c:v>
                </c:pt>
                <c:pt idx="3095" formatCode="0.00">
                  <c:v>254.26900801068095</c:v>
                </c:pt>
                <c:pt idx="3096" formatCode="0.00">
                  <c:v>254.43528152101405</c:v>
                </c:pt>
                <c:pt idx="3097" formatCode="0.00">
                  <c:v>254.41906262491668</c:v>
                </c:pt>
                <c:pt idx="3098" formatCode="0.00">
                  <c:v>254.58128010645382</c:v>
                </c:pt>
                <c:pt idx="3099" formatCode="0.00">
                  <c:v>254.56491029900334</c:v>
                </c:pt>
                <c:pt idx="3100" formatCode="0.00">
                  <c:v>254.55217662682603</c:v>
                </c:pt>
                <c:pt idx="3101" formatCode="0.00">
                  <c:v>254.71367970822288</c:v>
                </c:pt>
                <c:pt idx="3102" formatCode="0.00">
                  <c:v>254.88311265738903</c:v>
                </c:pt>
                <c:pt idx="3103" formatCode="0.00">
                  <c:v>254.96160973187685</c:v>
                </c:pt>
                <c:pt idx="3104" formatCode="0.00">
                  <c:v>255.3987544672402</c:v>
                </c:pt>
                <c:pt idx="3105" formatCode="0.00">
                  <c:v>255.84015845186903</c:v>
                </c:pt>
                <c:pt idx="3106" formatCode="0.00">
                  <c:v>256.36754545454545</c:v>
                </c:pt>
                <c:pt idx="3107" formatCode="0.00">
                  <c:v>257.24400429468125</c:v>
                </c:pt>
                <c:pt idx="3108" formatCode="0.00">
                  <c:v>258.21536129458389</c:v>
                </c:pt>
                <c:pt idx="3109" formatCode="0.00">
                  <c:v>259.25549670184694</c:v>
                </c:pt>
                <c:pt idx="3110" formatCode="0.00">
                  <c:v>260.58273293768542</c:v>
                </c:pt>
                <c:pt idx="3111" formatCode="0.00">
                  <c:v>261.5383623188406</c:v>
                </c:pt>
                <c:pt idx="3112" formatCode="0.00">
                  <c:v>262.49662948338266</c:v>
                </c:pt>
                <c:pt idx="3113" formatCode="0.00">
                  <c:v>263.28602631578951</c:v>
                </c:pt>
                <c:pt idx="3114" formatCode="0.00">
                  <c:v>263.81522039473685</c:v>
                </c:pt>
                <c:pt idx="3115" formatCode="0.00">
                  <c:v>264.25124399868457</c:v>
                </c:pt>
                <c:pt idx="3116" formatCode="0.00">
                  <c:v>264.51069888231427</c:v>
                </c:pt>
                <c:pt idx="3117" formatCode="0.00">
                  <c:v>264.51069888231427</c:v>
                </c:pt>
                <c:pt idx="3118" formatCode="0.00">
                  <c:v>264.31991524310121</c:v>
                </c:pt>
                <c:pt idx="3119" formatCode="0.00">
                  <c:v>264.12486802363759</c:v>
                </c:pt>
                <c:pt idx="3120" formatCode="0.00">
                  <c:v>263.92037704918033</c:v>
                </c:pt>
                <c:pt idx="3121" formatCode="0.00">
                  <c:v>263.42549591102392</c:v>
                </c:pt>
                <c:pt idx="3122" formatCode="0.00">
                  <c:v>263.2226537079386</c:v>
                </c:pt>
                <c:pt idx="3123" formatCode="0.00">
                  <c:v>262.6128210218028</c:v>
                </c:pt>
                <c:pt idx="3124" formatCode="0.00">
                  <c:v>262.20295456020773</c:v>
                </c:pt>
                <c:pt idx="3125" formatCode="0.00">
                  <c:v>261.51033354880411</c:v>
                </c:pt>
                <c:pt idx="3126" formatCode="0.00">
                  <c:v>261.01581985175636</c:v>
                </c:pt>
                <c:pt idx="3127" formatCode="0.00">
                  <c:v>260.60663957597171</c:v>
                </c:pt>
                <c:pt idx="3128" formatCode="0.00">
                  <c:v>260.11774055092894</c:v>
                </c:pt>
                <c:pt idx="3129" formatCode="0.00">
                  <c:v>259.93465492957745</c:v>
                </c:pt>
                <c:pt idx="3130" formatCode="0.00">
                  <c:v>259.64714829018862</c:v>
                </c:pt>
                <c:pt idx="3131" formatCode="0.00">
                  <c:v>259.31528653661655</c:v>
                </c:pt>
                <c:pt idx="3132" formatCode="0.00">
                  <c:v>259.25891607943629</c:v>
                </c:pt>
                <c:pt idx="3133" formatCode="0.00">
                  <c:v>258.93233932007701</c:v>
                </c:pt>
                <c:pt idx="3134" formatCode="0.00">
                  <c:v>258.96889652956298</c:v>
                </c:pt>
                <c:pt idx="3135" formatCode="0.00">
                  <c:v>258.63036334405143</c:v>
                </c:pt>
                <c:pt idx="3136" formatCode="0.00">
                  <c:v>258.57258132045087</c:v>
                </c:pt>
                <c:pt idx="3137" formatCode="0.00">
                  <c:v>258.50413475177305</c:v>
                </c:pt>
                <c:pt idx="3138" formatCode="0.00">
                  <c:v>258.16864516129033</c:v>
                </c:pt>
                <c:pt idx="3139" formatCode="0.00">
                  <c:v>258.26251597289451</c:v>
                </c:pt>
                <c:pt idx="3140" formatCode="0.00">
                  <c:v>257.99566129032257</c:v>
                </c:pt>
                <c:pt idx="3141" formatCode="0.00">
                  <c:v>257.89182694166936</c:v>
                </c:pt>
                <c:pt idx="3142" formatCode="0.00">
                  <c:v>257.52651786289027</c:v>
                </c:pt>
                <c:pt idx="3143" formatCode="0.00">
                  <c:v>257.41362660668381</c:v>
                </c:pt>
                <c:pt idx="3144" formatCode="0.00">
                  <c:v>257.12905710619185</c:v>
                </c:pt>
                <c:pt idx="3145" formatCode="0.00">
                  <c:v>257.0222147435897</c:v>
                </c:pt>
                <c:pt idx="3146" formatCode="0.00">
                  <c:v>256.92438328530255</c:v>
                </c:pt>
                <c:pt idx="3147" formatCode="0.00">
                  <c:v>256.75267339097019</c:v>
                </c:pt>
                <c:pt idx="3148" formatCode="0.00">
                  <c:v>256.48835211267607</c:v>
                </c:pt>
                <c:pt idx="3149" formatCode="0.00">
                  <c:v>256.38676079309244</c:v>
                </c:pt>
                <c:pt idx="3150" formatCode="0.00">
                  <c:v>256.12289450127884</c:v>
                </c:pt>
                <c:pt idx="3151" formatCode="0.00">
                  <c:v>256.21527054685004</c:v>
                </c:pt>
                <c:pt idx="3152" formatCode="0.00">
                  <c:v>256.12289450127884</c:v>
                </c:pt>
                <c:pt idx="3153" formatCode="0.00">
                  <c:v>256.12289450127884</c:v>
                </c:pt>
                <c:pt idx="3154" formatCode="0.00">
                  <c:v>256.12289450127884</c:v>
                </c:pt>
                <c:pt idx="3155" formatCode="0.00">
                  <c:v>255.93397701149425</c:v>
                </c:pt>
                <c:pt idx="3156" formatCode="0.00">
                  <c:v>255.74115688775518</c:v>
                </c:pt>
                <c:pt idx="3157" formatCode="0.00">
                  <c:v>255.56167750159344</c:v>
                </c:pt>
                <c:pt idx="3158" formatCode="0.00">
                  <c:v>255.4698333864288</c:v>
                </c:pt>
                <c:pt idx="3159" formatCode="0.00">
                  <c:v>255.29069818529135</c:v>
                </c:pt>
                <c:pt idx="3160" formatCode="0.00">
                  <c:v>255.29069818529135</c:v>
                </c:pt>
                <c:pt idx="3161" formatCode="0.00">
                  <c:v>255.29069818529135</c:v>
                </c:pt>
                <c:pt idx="3162" formatCode="0.00">
                  <c:v>255.11997230181473</c:v>
                </c:pt>
                <c:pt idx="3163" formatCode="0.00">
                  <c:v>254.94924641833816</c:v>
                </c:pt>
                <c:pt idx="3164" formatCode="0.00">
                  <c:v>255.04462842574893</c:v>
                </c:pt>
                <c:pt idx="3165" formatCode="0.00">
                  <c:v>255.04462842574893</c:v>
                </c:pt>
                <c:pt idx="3166" formatCode="0.00">
                  <c:v>254.79447912017858</c:v>
                </c:pt>
                <c:pt idx="3167" formatCode="0.00">
                  <c:v>254.70285022307209</c:v>
                </c:pt>
                <c:pt idx="3168" formatCode="0.00">
                  <c:v>254.85768491406745</c:v>
                </c:pt>
                <c:pt idx="3169" formatCode="0.00">
                  <c:v>254.67121678321681</c:v>
                </c:pt>
                <c:pt idx="3170" formatCode="0.00">
                  <c:v>254.80540646797718</c:v>
                </c:pt>
                <c:pt idx="3171" formatCode="0.00">
                  <c:v>254.86027934198037</c:v>
                </c:pt>
                <c:pt idx="3172" formatCode="0.00">
                  <c:v>254.91490972222229</c:v>
                </c:pt>
                <c:pt idx="3173" formatCode="0.00">
                  <c:v>254.70203398363762</c:v>
                </c:pt>
                <c:pt idx="3174" formatCode="0.00">
                  <c:v>254.58835321821041</c:v>
                </c:pt>
                <c:pt idx="3175" formatCode="0.00">
                  <c:v>254.72891977436544</c:v>
                </c:pt>
                <c:pt idx="3176" formatCode="0.00">
                  <c:v>254.8068596491228</c:v>
                </c:pt>
                <c:pt idx="3177" formatCode="0.00">
                  <c:v>255.1310381727159</c:v>
                </c:pt>
                <c:pt idx="3178" formatCode="0.00">
                  <c:v>255.20063676148797</c:v>
                </c:pt>
                <c:pt idx="3179" formatCode="0.00">
                  <c:v>255.87545701781809</c:v>
                </c:pt>
                <c:pt idx="3180" formatCode="0.00">
                  <c:v>256.47764330413014</c:v>
                </c:pt>
                <c:pt idx="3181" formatCode="0.00">
                  <c:v>256.90384507042256</c:v>
                </c:pt>
                <c:pt idx="3182" formatCode="0.00">
                  <c:v>257.76676057662178</c:v>
                </c:pt>
                <c:pt idx="3183" formatCode="0.00">
                  <c:v>258.28526403261213</c:v>
                </c:pt>
                <c:pt idx="3184" formatCode="0.00">
                  <c:v>258.9831726844584</c:v>
                </c:pt>
                <c:pt idx="3185" formatCode="0.00">
                  <c:v>259.77479245283018</c:v>
                </c:pt>
                <c:pt idx="3186" formatCode="0.00">
                  <c:v>260.46076589049716</c:v>
                </c:pt>
                <c:pt idx="3187" formatCode="0.00">
                  <c:v>260.81424370277074</c:v>
                </c:pt>
                <c:pt idx="3188" formatCode="0.00">
                  <c:v>261.24449606299214</c:v>
                </c:pt>
                <c:pt idx="3189" formatCode="0.00">
                  <c:v>261.75551968503936</c:v>
                </c:pt>
                <c:pt idx="3190" formatCode="0.00">
                  <c:v>262.00048425692694</c:v>
                </c:pt>
                <c:pt idx="3191" formatCode="0.00">
                  <c:v>262.41841391249608</c:v>
                </c:pt>
                <c:pt idx="3192" formatCode="0.00">
                  <c:v>262.48587735849054</c:v>
                </c:pt>
                <c:pt idx="3193" formatCode="0.00">
                  <c:v>262.65450943396229</c:v>
                </c:pt>
                <c:pt idx="3194" formatCode="0.00">
                  <c:v>262.73022728701665</c:v>
                </c:pt>
                <c:pt idx="3195" formatCode="0.00">
                  <c:v>262.89880635020438</c:v>
                </c:pt>
                <c:pt idx="3196" formatCode="0.00">
                  <c:v>262.978744814582</c:v>
                </c:pt>
                <c:pt idx="3197" formatCode="0.00">
                  <c:v>263.14727089880574</c:v>
                </c:pt>
                <c:pt idx="3198" formatCode="0.00">
                  <c:v>263.21394191522762</c:v>
                </c:pt>
                <c:pt idx="3199" formatCode="0.00">
                  <c:v>263.12105084745758</c:v>
                </c:pt>
                <c:pt idx="3200" formatCode="0.00">
                  <c:v>263.45767984934088</c:v>
                </c:pt>
                <c:pt idx="3201" formatCode="0.00">
                  <c:v>263.53731754000626</c:v>
                </c:pt>
                <c:pt idx="3202" formatCode="0.00">
                  <c:v>263.45767984934088</c:v>
                </c:pt>
                <c:pt idx="3203" formatCode="0.00">
                  <c:v>263.6259943502825</c:v>
                </c:pt>
                <c:pt idx="3204" formatCode="0.00">
                  <c:v>263.71904395604395</c:v>
                </c:pt>
                <c:pt idx="3205" formatCode="0.00">
                  <c:v>263.82569641734756</c:v>
                </c:pt>
                <c:pt idx="3206" formatCode="0.00">
                  <c:v>263.65717033312376</c:v>
                </c:pt>
                <c:pt idx="3207" formatCode="0.00">
                  <c:v>263.51535997482699</c:v>
                </c:pt>
                <c:pt idx="3208" formatCode="0.00">
                  <c:v>263.02220969773299</c:v>
                </c:pt>
                <c:pt idx="3209" formatCode="0.00">
                  <c:v>263.14166603595078</c:v>
                </c:pt>
                <c:pt idx="3210" formatCode="0.00">
                  <c:v>262.82504610041053</c:v>
                </c:pt>
                <c:pt idx="3211" formatCode="0.00">
                  <c:v>262.51197249446722</c:v>
                </c:pt>
                <c:pt idx="3212" formatCode="0.00">
                  <c:v>261.93942405063291</c:v>
                </c:pt>
                <c:pt idx="3213" formatCode="0.00">
                  <c:v>261.63245149017121</c:v>
                </c:pt>
                <c:pt idx="3214" formatCode="0.00">
                  <c:v>261.22761440812445</c:v>
                </c:pt>
                <c:pt idx="3215" formatCode="0.00">
                  <c:v>260.64729161372304</c:v>
                </c:pt>
                <c:pt idx="3216" formatCode="0.00">
                  <c:v>260.27933883248733</c:v>
                </c:pt>
                <c:pt idx="3217" formatCode="0.00">
                  <c:v>259.82397560975608</c:v>
                </c:pt>
                <c:pt idx="3218" formatCode="0.00">
                  <c:v>259.42553552257658</c:v>
                </c:pt>
                <c:pt idx="3219" formatCode="0.00">
                  <c:v>258.75867610062892</c:v>
                </c:pt>
                <c:pt idx="3220" formatCode="0.00">
                  <c:v>258.63184217132101</c:v>
                </c:pt>
                <c:pt idx="3221" formatCode="0.00">
                  <c:v>258.08303129890453</c:v>
                </c:pt>
                <c:pt idx="3222" formatCode="0.00">
                  <c:v>257.6041572052402</c:v>
                </c:pt>
                <c:pt idx="3223" formatCode="0.00">
                  <c:v>257.66162971037062</c:v>
                </c:pt>
                <c:pt idx="3224" formatCode="0.00">
                  <c:v>257.3854347014925</c:v>
                </c:pt>
                <c:pt idx="3225" formatCode="0.00">
                  <c:v>257.12855797326705</c:v>
                </c:pt>
                <c:pt idx="3226" formatCode="0.00">
                  <c:v>256.89430056004977</c:v>
                </c:pt>
                <c:pt idx="3227" formatCode="0.00">
                  <c:v>256.84048674773936</c:v>
                </c:pt>
                <c:pt idx="3228" formatCode="0.00">
                  <c:v>256.88553829321665</c:v>
                </c:pt>
                <c:pt idx="3229" formatCode="0.00">
                  <c:v>256.58609620808522</c:v>
                </c:pt>
                <c:pt idx="3230" formatCode="0.00">
                  <c:v>256.71303142677556</c:v>
                </c:pt>
                <c:pt idx="3231" formatCode="0.00">
                  <c:v>256.49370866141732</c:v>
                </c:pt>
                <c:pt idx="3232" formatCode="0.00">
                  <c:v>256.44268750000003</c:v>
                </c:pt>
                <c:pt idx="3233" formatCode="0.00">
                  <c:v>256.03472195892573</c:v>
                </c:pt>
                <c:pt idx="3234" formatCode="0.00">
                  <c:v>256.1304098671726</c:v>
                </c:pt>
                <c:pt idx="3235" formatCode="0.00">
                  <c:v>255.6216337760911</c:v>
                </c:pt>
                <c:pt idx="3236" formatCode="0.00">
                  <c:v>255.5919930555556</c:v>
                </c:pt>
                <c:pt idx="3237" formatCode="0.00">
                  <c:v>255.484320516861</c:v>
                </c:pt>
                <c:pt idx="3238" formatCode="0.00">
                  <c:v>255.191975487115</c:v>
                </c:pt>
                <c:pt idx="3239" formatCode="0.00">
                  <c:v>255.15524137931041</c:v>
                </c:pt>
                <c:pt idx="3240" formatCode="0.00">
                  <c:v>254.79116020025035</c:v>
                </c:pt>
                <c:pt idx="3241" formatCode="0.00">
                  <c:v>254.76768457214243</c:v>
                </c:pt>
                <c:pt idx="3242" formatCode="0.00">
                  <c:v>254.65815123168076</c:v>
                </c:pt>
                <c:pt idx="3243" formatCode="0.00">
                  <c:v>254.3830217797138</c:v>
                </c:pt>
                <c:pt idx="3244" formatCode="0.00">
                  <c:v>254.35616770186343</c:v>
                </c:pt>
                <c:pt idx="3245" formatCode="0.00">
                  <c:v>254.32941351518909</c:v>
                </c:pt>
                <c:pt idx="3246" formatCode="0.00">
                  <c:v>253.88649211258897</c:v>
                </c:pt>
                <c:pt idx="3247" formatCode="0.00">
                  <c:v>253.95644870210137</c:v>
                </c:pt>
                <c:pt idx="3248" formatCode="0.00">
                  <c:v>253.8607153442421</c:v>
                </c:pt>
                <c:pt idx="3249" formatCode="0.00">
                  <c:v>253.51569811902559</c:v>
                </c:pt>
                <c:pt idx="3250" formatCode="0.00">
                  <c:v>253.42745745992605</c:v>
                </c:pt>
                <c:pt idx="3251" formatCode="0.00">
                  <c:v>253.33927118644075</c:v>
                </c:pt>
                <c:pt idx="3252" formatCode="0.00">
                  <c:v>253.42745745992605</c:v>
                </c:pt>
                <c:pt idx="3253" formatCode="0.00">
                  <c:v>253.34610206598828</c:v>
                </c:pt>
                <c:pt idx="3254" formatCode="0.00">
                  <c:v>253.35294137611848</c:v>
                </c:pt>
                <c:pt idx="3255" formatCode="0.00">
                  <c:v>253.27573148148153</c:v>
                </c:pt>
                <c:pt idx="3256" formatCode="0.00">
                  <c:v>253.28253366275484</c:v>
                </c:pt>
                <c:pt idx="3257" formatCode="0.00">
                  <c:v>253.12363040791101</c:v>
                </c:pt>
                <c:pt idx="3258" formatCode="0.00">
                  <c:v>253.11692217418161</c:v>
                </c:pt>
                <c:pt idx="3259" formatCode="0.00">
                  <c:v>253.11692217418161</c:v>
                </c:pt>
                <c:pt idx="3260" formatCode="0.00">
                  <c:v>253.02866841617791</c:v>
                </c:pt>
                <c:pt idx="3261" formatCode="0.00">
                  <c:v>252.8565668003703</c:v>
                </c:pt>
                <c:pt idx="3262" formatCode="0.00">
                  <c:v>253.01538976256555</c:v>
                </c:pt>
                <c:pt idx="3263" formatCode="0.00">
                  <c:v>252.92730332922318</c:v>
                </c:pt>
                <c:pt idx="3264" formatCode="0.00">
                  <c:v>252.92073259396179</c:v>
                </c:pt>
                <c:pt idx="3265" formatCode="0.00">
                  <c:v>253.08593592113371</c:v>
                </c:pt>
                <c:pt idx="3266" formatCode="0.00">
                  <c:v>252.73617035670358</c:v>
                </c:pt>
                <c:pt idx="3267" formatCode="0.00">
                  <c:v>252.62507425590675</c:v>
                </c:pt>
                <c:pt idx="3268" formatCode="0.00">
                  <c:v>252.26108810033654</c:v>
                </c:pt>
                <c:pt idx="3269" formatCode="0.00">
                  <c:v>251.90520323466589</c:v>
                </c:pt>
                <c:pt idx="3270" formatCode="0.00">
                  <c:v>251.88339293329275</c:v>
                </c:pt>
                <c:pt idx="3271" formatCode="0.00">
                  <c:v>251.63343239951283</c:v>
                </c:pt>
                <c:pt idx="3272" formatCode="0.00">
                  <c:v>251.22583886689009</c:v>
                </c:pt>
                <c:pt idx="3273" formatCode="0.00">
                  <c:v>250.81278684531063</c:v>
                </c:pt>
                <c:pt idx="3274" formatCode="0.00">
                  <c:v>250.40913158696318</c:v>
                </c:pt>
                <c:pt idx="3275" formatCode="0.00">
                  <c:v>249.92377415422132</c:v>
                </c:pt>
                <c:pt idx="3276" formatCode="0.00">
                  <c:v>249.44220353982305</c:v>
                </c:pt>
                <c:pt idx="3277" formatCode="0.00">
                  <c:v>248.62368702290078</c:v>
                </c:pt>
                <c:pt idx="3278" formatCode="0.00">
                  <c:v>247.88647281612711</c:v>
                </c:pt>
                <c:pt idx="3279" formatCode="0.00">
                  <c:v>246.98496761380997</c:v>
                </c:pt>
                <c:pt idx="3280" formatCode="0.00">
                  <c:v>246.25100427872863</c:v>
                </c:pt>
                <c:pt idx="3281" formatCode="0.00">
                  <c:v>245.26345843520787</c:v>
                </c:pt>
                <c:pt idx="3282" formatCode="0.00">
                  <c:v>244.44113455657501</c:v>
                </c:pt>
                <c:pt idx="3283" formatCode="0.00">
                  <c:v>243.12867848410761</c:v>
                </c:pt>
                <c:pt idx="3284" formatCode="0.00">
                  <c:v>242.14113264058685</c:v>
                </c:pt>
                <c:pt idx="3285" formatCode="0.00">
                  <c:v>241.15426450824683</c:v>
                </c:pt>
                <c:pt idx="3286" formatCode="0.00">
                  <c:v>240.25193129770994</c:v>
                </c:pt>
                <c:pt idx="3287" formatCode="0.00">
                  <c:v>239.43668100030501</c:v>
                </c:pt>
                <c:pt idx="3288" formatCode="0.00">
                  <c:v>238.29254614681699</c:v>
                </c:pt>
                <c:pt idx="3289" formatCode="0.00">
                  <c:v>237.88343239951277</c:v>
                </c:pt>
                <c:pt idx="3290" formatCode="0.00">
                  <c:v>237.15119592333437</c:v>
                </c:pt>
                <c:pt idx="3291" formatCode="0.00">
                  <c:v>236.66517391304353</c:v>
                </c:pt>
                <c:pt idx="3292" formatCode="0.00">
                  <c:v>236.33490635451511</c:v>
                </c:pt>
                <c:pt idx="3293" formatCode="0.00">
                  <c:v>235.85385384381652</c:v>
                </c:pt>
                <c:pt idx="3294" formatCode="0.00">
                  <c:v>235.52796505621393</c:v>
                </c:pt>
                <c:pt idx="3295" formatCode="0.00">
                  <c:v>235.12068529769135</c:v>
                </c:pt>
                <c:pt idx="3296" formatCode="0.00">
                  <c:v>234.95779040097204</c:v>
                </c:pt>
                <c:pt idx="3297" formatCode="0.00">
                  <c:v>234.95779040097204</c:v>
                </c:pt>
                <c:pt idx="3298" formatCode="0.00">
                  <c:v>234.79489550425271</c:v>
                </c:pt>
                <c:pt idx="3299" formatCode="0.00">
                  <c:v>234.79489550425271</c:v>
                </c:pt>
                <c:pt idx="3300" formatCode="0.00">
                  <c:v>234.79489550425271</c:v>
                </c:pt>
                <c:pt idx="3301" formatCode="0.00">
                  <c:v>234.79489550425271</c:v>
                </c:pt>
                <c:pt idx="3302" formatCode="0.00">
                  <c:v>234.79489550425271</c:v>
                </c:pt>
                <c:pt idx="3303" formatCode="0.00">
                  <c:v>234.79489550425271</c:v>
                </c:pt>
                <c:pt idx="3304" formatCode="0.00">
                  <c:v>234.79489550425271</c:v>
                </c:pt>
                <c:pt idx="3305" formatCode="0.00">
                  <c:v>235.03495381343058</c:v>
                </c:pt>
                <c:pt idx="3306" formatCode="0.00">
                  <c:v>235.19789820723187</c:v>
                </c:pt>
                <c:pt idx="3307" formatCode="0.00">
                  <c:v>235.12068529769135</c:v>
                </c:pt>
                <c:pt idx="3308" formatCode="0.00">
                  <c:v>235.36084260103314</c:v>
                </c:pt>
                <c:pt idx="3309" formatCode="0.00">
                  <c:v>235.28358019441066</c:v>
                </c:pt>
                <c:pt idx="3310" formatCode="0.00">
                  <c:v>235.6909094500152</c:v>
                </c:pt>
                <c:pt idx="3311" formatCode="0.00">
                  <c:v>235.77226488456867</c:v>
                </c:pt>
                <c:pt idx="3312" formatCode="0.00">
                  <c:v>236.09805467800729</c:v>
                </c:pt>
                <c:pt idx="3313" formatCode="0.00">
                  <c:v>236.17926176738541</c:v>
                </c:pt>
                <c:pt idx="3314" formatCode="0.00">
                  <c:v>236.42321554341225</c:v>
                </c:pt>
                <c:pt idx="3315" formatCode="0.00">
                  <c:v>236.10510127349912</c:v>
                </c:pt>
                <c:pt idx="3316" formatCode="0.00">
                  <c:v>236.35229112390189</c:v>
                </c:pt>
                <c:pt idx="3317" formatCode="0.00">
                  <c:v>236.59903208232444</c:v>
                </c:pt>
                <c:pt idx="3318" formatCode="0.00">
                  <c:v>236.60245856019361</c:v>
                </c:pt>
                <c:pt idx="3319" formatCode="0.00">
                  <c:v>236.93009492140274</c:v>
                </c:pt>
                <c:pt idx="3320" formatCode="0.00">
                  <c:v>236.85187043189373</c:v>
                </c:pt>
                <c:pt idx="3321" formatCode="0.00">
                  <c:v>237.09429528985513</c:v>
                </c:pt>
                <c:pt idx="3322" formatCode="0.00">
                  <c:v>237.26035809178754</c:v>
                </c:pt>
                <c:pt idx="3323" formatCode="0.00">
                  <c:v>237.34072411711438</c:v>
                </c:pt>
                <c:pt idx="3324" formatCode="0.00">
                  <c:v>237.8263111983097</c:v>
                </c:pt>
                <c:pt idx="3325" formatCode="0.00">
                  <c:v>237.74609178743967</c:v>
                </c:pt>
                <c:pt idx="3326" formatCode="0.00">
                  <c:v>238.15170431893696</c:v>
                </c:pt>
                <c:pt idx="3327" formatCode="0.00">
                  <c:v>238.47562458471768</c:v>
                </c:pt>
                <c:pt idx="3328" formatCode="0.00">
                  <c:v>238.63539347234823</c:v>
                </c:pt>
                <c:pt idx="3329" formatCode="0.00">
                  <c:v>238.95950951949234</c:v>
                </c:pt>
                <c:pt idx="3330" formatCode="0.00">
                  <c:v>239.28362556663652</c:v>
                </c:pt>
                <c:pt idx="3331" formatCode="0.00">
                  <c:v>239.44738538205982</c:v>
                </c:pt>
                <c:pt idx="3332" formatCode="0.00">
                  <c:v>240.09522591362131</c:v>
                </c:pt>
                <c:pt idx="3333" formatCode="0.00">
                  <c:v>240.66464553140102</c:v>
                </c:pt>
                <c:pt idx="3334" formatCode="0.00">
                  <c:v>240.90666515837106</c:v>
                </c:pt>
                <c:pt idx="3335" formatCode="0.00">
                  <c:v>241.63686911942099</c:v>
                </c:pt>
                <c:pt idx="3336" formatCode="0.00">
                  <c:v>241.47148402652206</c:v>
                </c:pt>
                <c:pt idx="3337" formatCode="0.00">
                  <c:v>237.83552482696356</c:v>
                </c:pt>
                <c:pt idx="3338" formatCode="0.00">
                  <c:v>230.3463333333334</c:v>
                </c:pt>
                <c:pt idx="3339" formatCode="0.00">
                  <c:v>228.74409243697485</c:v>
                </c:pt>
                <c:pt idx="3340" formatCode="0.00">
                  <c:v>230.28174062968517</c:v>
                </c:pt>
                <c:pt idx="3341" formatCode="0.00">
                  <c:v>228.05206016162828</c:v>
                </c:pt>
                <c:pt idx="3342" formatCode="0.00">
                  <c:v>223.15644262295083</c:v>
                </c:pt>
                <c:pt idx="3343" formatCode="0.00">
                  <c:v>237.54168852459017</c:v>
                </c:pt>
                <c:pt idx="3344" formatCode="0.00">
                  <c:v>245.30717461263416</c:v>
                </c:pt>
                <c:pt idx="3345" formatCode="0.00">
                  <c:v>242.7374199881024</c:v>
                </c:pt>
                <c:pt idx="3346" formatCode="0.00">
                  <c:v>220.65702013025461</c:v>
                </c:pt>
                <c:pt idx="3347" formatCode="0.00">
                  <c:v>201.4916135693216</c:v>
                </c:pt>
                <c:pt idx="3348" formatCode="0.00">
                  <c:v>187.63123131253684</c:v>
                </c:pt>
                <c:pt idx="3349" formatCode="0.00">
                  <c:v>176.82011555424882</c:v>
                </c:pt>
                <c:pt idx="3350" formatCode="0.00">
                  <c:v>164.79565336072793</c:v>
                </c:pt>
                <c:pt idx="3351" formatCode="0.00">
                  <c:v>161.36783870967744</c:v>
                </c:pt>
                <c:pt idx="3352" formatCode="0.00">
                  <c:v>167.01109328248756</c:v>
                </c:pt>
                <c:pt idx="3353" formatCode="0.00">
                  <c:v>174.59459671265046</c:v>
                </c:pt>
                <c:pt idx="3354" formatCode="0.00">
                  <c:v>178.7626328928047</c:v>
                </c:pt>
                <c:pt idx="3355" formatCode="0.00">
                  <c:v>179.9153942420682</c:v>
                </c:pt>
                <c:pt idx="3356" formatCode="0.00">
                  <c:v>178.35619917743833</c:v>
                </c:pt>
                <c:pt idx="3357" formatCode="0.00">
                  <c:v>172.3742334801762</c:v>
                </c:pt>
                <c:pt idx="3358" formatCode="0.00">
                  <c:v>164.73769190140848</c:v>
                </c:pt>
                <c:pt idx="3359" formatCode="0.00">
                  <c:v>158.31902816075097</c:v>
                </c:pt>
                <c:pt idx="3360" formatCode="0.00">
                  <c:v>156.09364516129037</c:v>
                </c:pt>
                <c:pt idx="3361" formatCode="0.00">
                  <c:v>158.46537397420872</c:v>
                </c:pt>
                <c:pt idx="3362" formatCode="0.00">
                  <c:v>163.35030622989183</c:v>
                </c:pt>
                <c:pt idx="3363" formatCode="0.00">
                  <c:v>167.69924161073828</c:v>
                </c:pt>
                <c:pt idx="3364" formatCode="0.00">
                  <c:v>171.74216666666666</c:v>
                </c:pt>
                <c:pt idx="3365" formatCode="0.00">
                  <c:v>177.65321549213749</c:v>
                </c:pt>
                <c:pt idx="3366" formatCode="0.00">
                  <c:v>185.42219674039583</c:v>
                </c:pt>
                <c:pt idx="3367" formatCode="0.00">
                  <c:v>192.42575852024473</c:v>
                </c:pt>
                <c:pt idx="3368" formatCode="0.00">
                  <c:v>197.61155769230771</c:v>
                </c:pt>
                <c:pt idx="3369" formatCode="0.00">
                  <c:v>200.36320420070015</c:v>
                </c:pt>
                <c:pt idx="3370" formatCode="0.00">
                  <c:v>200.40278102189782</c:v>
                </c:pt>
                <c:pt idx="3371" formatCode="0.00">
                  <c:v>198.29030724299062</c:v>
                </c:pt>
                <c:pt idx="3372" formatCode="0.00">
                  <c:v>195.55397283085017</c:v>
                </c:pt>
                <c:pt idx="3373" formatCode="0.00">
                  <c:v>193.2861589713618</c:v>
                </c:pt>
                <c:pt idx="3374" formatCode="0.00">
                  <c:v>192.94392105263162</c:v>
                </c:pt>
                <c:pt idx="3375" formatCode="0.00">
                  <c:v>192.94392105263162</c:v>
                </c:pt>
                <c:pt idx="3376" formatCode="0.00">
                  <c:v>193.68609377738832</c:v>
                </c:pt>
                <c:pt idx="3377" formatCode="0.00">
                  <c:v>194.98659206302889</c:v>
                </c:pt>
                <c:pt idx="3378" formatCode="0.00">
                  <c:v>196.25323038786823</c:v>
                </c:pt>
                <c:pt idx="3379" formatCode="0.00">
                  <c:v>197.65269087197436</c:v>
                </c:pt>
                <c:pt idx="3380" formatCode="0.00">
                  <c:v>199.18341143857603</c:v>
                </c:pt>
                <c:pt idx="3381" formatCode="0.00">
                  <c:v>200.31425584112151</c:v>
                </c:pt>
                <c:pt idx="3382" formatCode="0.00">
                  <c:v>200.49018631178711</c:v>
                </c:pt>
                <c:pt idx="3383" formatCode="0.00">
                  <c:v>199.82119912152271</c:v>
                </c:pt>
                <c:pt idx="3384" formatCode="0.00">
                  <c:v>198.169561218512</c:v>
                </c:pt>
                <c:pt idx="3385" formatCode="0.00">
                  <c:v>196.27384407971869</c:v>
                </c:pt>
                <c:pt idx="3386" formatCode="0.00">
                  <c:v>194.25302054593485</c:v>
                </c:pt>
                <c:pt idx="3387" formatCode="0.00">
                  <c:v>193.08529093050649</c:v>
                </c:pt>
                <c:pt idx="3388" formatCode="0.00">
                  <c:v>192.03572727272731</c:v>
                </c:pt>
                <c:pt idx="3389" formatCode="0.00">
                  <c:v>192.2341538461539</c:v>
                </c:pt>
                <c:pt idx="3390" formatCode="0.00">
                  <c:v>192.49256161137441</c:v>
                </c:pt>
                <c:pt idx="3391" formatCode="0.00">
                  <c:v>193.4258079548828</c:v>
                </c:pt>
                <c:pt idx="3392" formatCode="0.00">
                  <c:v>194.22792271105826</c:v>
                </c:pt>
                <c:pt idx="3393" formatCode="0.00">
                  <c:v>195.22783909415975</c:v>
                </c:pt>
                <c:pt idx="3394" formatCode="0.00">
                  <c:v>195.94397014925377</c:v>
                </c:pt>
                <c:pt idx="3395" formatCode="0.00">
                  <c:v>196.47492399760623</c:v>
                </c:pt>
                <c:pt idx="3396" formatCode="0.00">
                  <c:v>196.48872670062937</c:v>
                </c:pt>
                <c:pt idx="3397" formatCode="0.00">
                  <c:v>196.57139087361156</c:v>
                </c:pt>
                <c:pt idx="3398" formatCode="0.00">
                  <c:v>196.61283473557697</c:v>
                </c:pt>
                <c:pt idx="3399" formatCode="0.00">
                  <c:v>196.42828863499702</c:v>
                </c:pt>
                <c:pt idx="3400" formatCode="0.00">
                  <c:v>196.33593233082709</c:v>
                </c:pt>
                <c:pt idx="3401" formatCode="0.00">
                  <c:v>196.14691513692443</c:v>
                </c:pt>
                <c:pt idx="3402" formatCode="0.00">
                  <c:v>196.18807530120483</c:v>
                </c:pt>
                <c:pt idx="3403" formatCode="0.00">
                  <c:v>195.97492702050664</c:v>
                </c:pt>
                <c:pt idx="3404" formatCode="0.00">
                  <c:v>195.59935265700491</c:v>
                </c:pt>
                <c:pt idx="3405" formatCode="0.00">
                  <c:v>195.19857168784031</c:v>
                </c:pt>
                <c:pt idx="3406" formatCode="0.00">
                  <c:v>195.08857610673141</c:v>
                </c:pt>
                <c:pt idx="3407" formatCode="0.00">
                  <c:v>194.68515978128795</c:v>
                </c:pt>
                <c:pt idx="3408" formatCode="0.00">
                  <c:v>193.97908880778593</c:v>
                </c:pt>
                <c:pt idx="3409" formatCode="0.00">
                  <c:v>193.56281746273203</c:v>
                </c:pt>
                <c:pt idx="3410" formatCode="0.00">
                  <c:v>193.10330100334454</c:v>
                </c:pt>
                <c:pt idx="3411" formatCode="0.00">
                  <c:v>192.64852111820116</c:v>
                </c:pt>
                <c:pt idx="3412" formatCode="0.00">
                  <c:v>192.51580898876409</c:v>
                </c:pt>
                <c:pt idx="3413" formatCode="0.00">
                  <c:v>192.02727269966599</c:v>
                </c:pt>
                <c:pt idx="3414" formatCode="0.00">
                  <c:v>191.70575736410572</c:v>
                </c:pt>
                <c:pt idx="3415" formatCode="0.00">
                  <c:v>191.22741605839417</c:v>
                </c:pt>
                <c:pt idx="3416" formatCode="0.00">
                  <c:v>191.13240979616674</c:v>
                </c:pt>
                <c:pt idx="3417" formatCode="0.00">
                  <c:v>190.9109591836735</c:v>
                </c:pt>
                <c:pt idx="3418" formatCode="0.00">
                  <c:v>190.85250899664538</c:v>
                </c:pt>
                <c:pt idx="3419" formatCode="0.00">
                  <c:v>190.62597709923662</c:v>
                </c:pt>
                <c:pt idx="3420" formatCode="0.00">
                  <c:v>190.3073425076453</c:v>
                </c:pt>
                <c:pt idx="3421" formatCode="0.00">
                  <c:v>190.21604840686277</c:v>
                </c:pt>
                <c:pt idx="3422" formatCode="0.00">
                  <c:v>190.15640490797546</c:v>
                </c:pt>
                <c:pt idx="3423" formatCode="0.00">
                  <c:v>189.96404358502153</c:v>
                </c:pt>
                <c:pt idx="3424" formatCode="0.00">
                  <c:v>190.0324197113909</c:v>
                </c:pt>
                <c:pt idx="3425" formatCode="0.00">
                  <c:v>189.89570942006753</c:v>
                </c:pt>
                <c:pt idx="3426" formatCode="0.00">
                  <c:v>190.02395953402819</c:v>
                </c:pt>
                <c:pt idx="3427" formatCode="0.00">
                  <c:v>190.05596875000003</c:v>
                </c:pt>
                <c:pt idx="3428" formatCode="0.00">
                  <c:v>190.32089877300615</c:v>
                </c:pt>
                <c:pt idx="3429" formatCode="0.00">
                  <c:v>190.62335966799876</c:v>
                </c:pt>
                <c:pt idx="3430" formatCode="0.00">
                  <c:v>191.09399352051838</c:v>
                </c:pt>
                <c:pt idx="3431" formatCode="0.00">
                  <c:v>191.01338699690402</c:v>
                </c:pt>
                <c:pt idx="3432" formatCode="0.00">
                  <c:v>191.28853554796649</c:v>
                </c:pt>
                <c:pt idx="3433" formatCode="0.00">
                  <c:v>191.59677411325453</c:v>
                </c:pt>
                <c:pt idx="3434" formatCode="0.00">
                  <c:v>191.79780224229216</c:v>
                </c:pt>
                <c:pt idx="3435" formatCode="0.00">
                  <c:v>192.23649547864051</c:v>
                </c:pt>
                <c:pt idx="3436" formatCode="0.00">
                  <c:v>192.70722776911077</c:v>
                </c:pt>
                <c:pt idx="3437" formatCode="0.00">
                  <c:v>193.71260937500003</c:v>
                </c:pt>
                <c:pt idx="3438" formatCode="0.00">
                  <c:v>194.65427033792241</c:v>
                </c:pt>
                <c:pt idx="3439" formatCode="0.00">
                  <c:v>195.8335891570041</c:v>
                </c:pt>
                <c:pt idx="3440" formatCode="0.00">
                  <c:v>197.01660954174517</c:v>
                </c:pt>
                <c:pt idx="3441" formatCode="0.00">
                  <c:v>198.03909242376614</c:v>
                </c:pt>
                <c:pt idx="3442" formatCode="0.00">
                  <c:v>198.99183223166511</c:v>
                </c:pt>
                <c:pt idx="3443" formatCode="0.00">
                  <c:v>199.75551024913278</c:v>
                </c:pt>
                <c:pt idx="3444" formatCode="0.00">
                  <c:v>200.20979507420276</c:v>
                </c:pt>
                <c:pt idx="3445" formatCode="0.00">
                  <c:v>200.49569048371799</c:v>
                </c:pt>
                <c:pt idx="3446" formatCode="0.00">
                  <c:v>200.85190120329327</c:v>
                </c:pt>
                <c:pt idx="3447" formatCode="0.00">
                  <c:v>201.33540177439801</c:v>
                </c:pt>
                <c:pt idx="3448" formatCode="0.00">
                  <c:v>201.54939391056138</c:v>
                </c:pt>
                <c:pt idx="3449" formatCode="0.00">
                  <c:v>201.793853426396</c:v>
                </c:pt>
                <c:pt idx="3450" formatCode="0.00">
                  <c:v>202.34913845665292</c:v>
                </c:pt>
                <c:pt idx="3451" formatCode="0.00">
                  <c:v>202.6645729265968</c:v>
                </c:pt>
                <c:pt idx="3452" formatCode="0.00">
                  <c:v>203.24639160839163</c:v>
                </c:pt>
                <c:pt idx="3453" formatCode="0.00">
                  <c:v>203.41684615384619</c:v>
                </c:pt>
                <c:pt idx="3454" formatCode="0.00">
                  <c:v>204.23620292620868</c:v>
                </c:pt>
                <c:pt idx="3455" formatCode="0.00">
                  <c:v>204.52586939942807</c:v>
                </c:pt>
                <c:pt idx="3456" formatCode="0.00">
                  <c:v>205.05634709431567</c:v>
                </c:pt>
                <c:pt idx="3457" formatCode="0.00">
                  <c:v>205.60941611163972</c:v>
                </c:pt>
                <c:pt idx="3458" formatCode="0.00">
                  <c:v>206.16108362369343</c:v>
                </c:pt>
                <c:pt idx="3459" formatCode="0.00">
                  <c:v>206.73383465064813</c:v>
                </c:pt>
                <c:pt idx="3460" formatCode="0.00">
                  <c:v>207.35380859128242</c:v>
                </c:pt>
                <c:pt idx="3461" formatCode="0.00">
                  <c:v>207.90101261829662</c:v>
                </c:pt>
                <c:pt idx="3462" formatCode="0.00">
                  <c:v>208.51851528521905</c:v>
                </c:pt>
                <c:pt idx="3463" formatCode="0.00">
                  <c:v>209.54882677165355</c:v>
                </c:pt>
                <c:pt idx="3464" formatCode="0.00">
                  <c:v>210.071467107334</c:v>
                </c:pt>
                <c:pt idx="3465" formatCode="0.00">
                  <c:v>210.85851886792457</c:v>
                </c:pt>
                <c:pt idx="3466" formatCode="0.00">
                  <c:v>211.47129406220552</c:v>
                </c:pt>
                <c:pt idx="3467" formatCode="0.00">
                  <c:v>211.9957315541601</c:v>
                </c:pt>
                <c:pt idx="3468" formatCode="0.00">
                  <c:v>211.50994069657989</c:v>
                </c:pt>
                <c:pt idx="3469" formatCode="0.00">
                  <c:v>208.45660902255639</c:v>
                </c:pt>
                <c:pt idx="3470" formatCode="0.00">
                  <c:v>205.64081778334375</c:v>
                </c:pt>
                <c:pt idx="3471" formatCode="0.00">
                  <c:v>207.86430053274842</c:v>
                </c:pt>
                <c:pt idx="3472" formatCode="0.00">
                  <c:v>208.29291854636591</c:v>
                </c:pt>
                <c:pt idx="3473" formatCode="0.00">
                  <c:v>208.14629680651223</c:v>
                </c:pt>
                <c:pt idx="3474" formatCode="0.00">
                  <c:v>210.00040613266586</c:v>
                </c:pt>
                <c:pt idx="3475" formatCode="0.00">
                  <c:v>210.44758893404187</c:v>
                </c:pt>
                <c:pt idx="3476" formatCode="0.00">
                  <c:v>211.04190625000001</c:v>
                </c:pt>
                <c:pt idx="3477" formatCode="0.00">
                  <c:v>206.19229529154978</c:v>
                </c:pt>
                <c:pt idx="3478" formatCode="0.00">
                  <c:v>194.12733447098978</c:v>
                </c:pt>
                <c:pt idx="3479" formatCode="0.00">
                  <c:v>185.02027329000313</c:v>
                </c:pt>
                <c:pt idx="3480" formatCode="0.00">
                  <c:v>179.07422448979591</c:v>
                </c:pt>
                <c:pt idx="3481" formatCode="0.00">
                  <c:v>171.96160896445133</c:v>
                </c:pt>
                <c:pt idx="3482" formatCode="0.00">
                  <c:v>167.53695672333848</c:v>
                </c:pt>
                <c:pt idx="3483" formatCode="0.00">
                  <c:v>163.70248749614083</c:v>
                </c:pt>
                <c:pt idx="3484" formatCode="0.00">
                  <c:v>157.22173187287876</c:v>
                </c:pt>
                <c:pt idx="3485" formatCode="0.00">
                  <c:v>153.47292601726264</c:v>
                </c:pt>
                <c:pt idx="3486" formatCode="0.00">
                  <c:v>152.87740024668517</c:v>
                </c:pt>
                <c:pt idx="3487" formatCode="0.00">
                  <c:v>149.6211560283688</c:v>
                </c:pt>
                <c:pt idx="3488" formatCode="0.00">
                  <c:v>142.24912823674475</c:v>
                </c:pt>
                <c:pt idx="3489" formatCode="0.00">
                  <c:v>139.81617509247846</c:v>
                </c:pt>
                <c:pt idx="3490" formatCode="0.00">
                  <c:v>141.75351218759644</c:v>
                </c:pt>
                <c:pt idx="3491" formatCode="0.00">
                  <c:v>147.93239468807909</c:v>
                </c:pt>
                <c:pt idx="3492" formatCode="0.00">
                  <c:v>154.83953061224491</c:v>
                </c:pt>
                <c:pt idx="3493" formatCode="0.00">
                  <c:v>159.64380495356039</c:v>
                </c:pt>
                <c:pt idx="3494" formatCode="0.00">
                  <c:v>161.72667719950437</c:v>
                </c:pt>
                <c:pt idx="3495" formatCode="0.00">
                  <c:v>163.36662453531602</c:v>
                </c:pt>
                <c:pt idx="3496" formatCode="0.00">
                  <c:v>164.68741860465119</c:v>
                </c:pt>
                <c:pt idx="3497" formatCode="0.00">
                  <c:v>165.70040292016157</c:v>
                </c:pt>
                <c:pt idx="3498" formatCode="0.00">
                  <c:v>166.59737013996892</c:v>
                </c:pt>
                <c:pt idx="3499" formatCode="0.00">
                  <c:v>167.65929398941142</c:v>
                </c:pt>
                <c:pt idx="3500" formatCode="0.00">
                  <c:v>169.28421023081725</c:v>
                </c:pt>
                <c:pt idx="3501" formatCode="0.00">
                  <c:v>171.51190693316678</c:v>
                </c:pt>
                <c:pt idx="3502" formatCode="0.00">
                  <c:v>173.85255923726166</c:v>
                </c:pt>
                <c:pt idx="3503" formatCode="0.00">
                  <c:v>176.00596655204751</c:v>
                </c:pt>
                <c:pt idx="3504" formatCode="0.00">
                  <c:v>176.37812027491415</c:v>
                </c:pt>
                <c:pt idx="3505" formatCode="0.00">
                  <c:v>175.48403372891946</c:v>
                </c:pt>
                <c:pt idx="3506" formatCode="0.00">
                  <c:v>174.32460212367275</c:v>
                </c:pt>
                <c:pt idx="3507" formatCode="0.00">
                  <c:v>173.04522534332088</c:v>
                </c:pt>
                <c:pt idx="3508" formatCode="0.00">
                  <c:v>171.92613162819714</c:v>
                </c:pt>
                <c:pt idx="3509" formatCode="0.00">
                  <c:v>171.20203960087309</c:v>
                </c:pt>
                <c:pt idx="3510" formatCode="0.00">
                  <c:v>170.91639669679031</c:v>
                </c:pt>
                <c:pt idx="3511" formatCode="0.00">
                  <c:v>170.91639669679031</c:v>
                </c:pt>
                <c:pt idx="3512" formatCode="0.00">
                  <c:v>170.85723676012461</c:v>
                </c:pt>
                <c:pt idx="3513" formatCode="0.00">
                  <c:v>171.02000934579439</c:v>
                </c:pt>
                <c:pt idx="3514" formatCode="0.00">
                  <c:v>171.18706542056077</c:v>
                </c:pt>
                <c:pt idx="3515" formatCode="0.00">
                  <c:v>171.95001339146685</c:v>
                </c:pt>
                <c:pt idx="3516" formatCode="0.00">
                  <c:v>172.87943835616437</c:v>
                </c:pt>
                <c:pt idx="3517" formatCode="0.00">
                  <c:v>174.0352602739726</c:v>
                </c:pt>
                <c:pt idx="3518" formatCode="0.00">
                  <c:v>175.25155496729994</c:v>
                </c:pt>
                <c:pt idx="3519" formatCode="0.00">
                  <c:v>176.24501494861417</c:v>
                </c:pt>
                <c:pt idx="3520" formatCode="0.00">
                  <c:v>177.29960436137074</c:v>
                </c:pt>
                <c:pt idx="3521" formatCode="0.00">
                  <c:v>178.48220798253823</c:v>
                </c:pt>
                <c:pt idx="3522" formatCode="0.00">
                  <c:v>179.33657990012486</c:v>
                </c:pt>
                <c:pt idx="3523" formatCode="0.00">
                  <c:v>180.25479687500001</c:v>
                </c:pt>
                <c:pt idx="3524" formatCode="0.00">
                  <c:v>181.01182665832295</c:v>
                </c:pt>
                <c:pt idx="3525" formatCode="0.00">
                  <c:v>181.60275563909775</c:v>
                </c:pt>
                <c:pt idx="3526" formatCode="0.00">
                  <c:v>182.26260778161281</c:v>
                </c:pt>
                <c:pt idx="3527" formatCode="0.00">
                  <c:v>182.98800785916382</c:v>
                </c:pt>
                <c:pt idx="3528" formatCode="0.00">
                  <c:v>183.41542367012912</c:v>
                </c:pt>
                <c:pt idx="3529" formatCode="0.00">
                  <c:v>183.71614960629924</c:v>
                </c:pt>
                <c:pt idx="3530" formatCode="0.00">
                  <c:v>183.98051813308106</c:v>
                </c:pt>
                <c:pt idx="3531" formatCode="0.00">
                  <c:v>184.74918566466692</c:v>
                </c:pt>
                <c:pt idx="3532" formatCode="0.00">
                  <c:v>184.88227330173777</c:v>
                </c:pt>
                <c:pt idx="3533" formatCode="0.00">
                  <c:v>185.08004617330801</c:v>
                </c:pt>
                <c:pt idx="3534" formatCode="0.00">
                  <c:v>185.34723052564919</c:v>
                </c:pt>
                <c:pt idx="3535" formatCode="0.00">
                  <c:v>185.48543346007605</c:v>
                </c:pt>
                <c:pt idx="3536" formatCode="0.00">
                  <c:v>185.58351078680207</c:v>
                </c:pt>
                <c:pt idx="3537" formatCode="0.00">
                  <c:v>185.58084238957741</c:v>
                </c:pt>
                <c:pt idx="3538" formatCode="0.00">
                  <c:v>185.61159827970693</c:v>
                </c:pt>
                <c:pt idx="3539" formatCode="0.00">
                  <c:v>185.67426715608045</c:v>
                </c:pt>
                <c:pt idx="3540" formatCode="0.00">
                  <c:v>185.50468797953968</c:v>
                </c:pt>
                <c:pt idx="3541" formatCode="0.00">
                  <c:v>185.57177642536837</c:v>
                </c:pt>
                <c:pt idx="3542" formatCode="0.00">
                  <c:v>185.3970230991338</c:v>
                </c:pt>
                <c:pt idx="3543" formatCode="0.00">
                  <c:v>185.49621554770317</c:v>
                </c:pt>
                <c:pt idx="3544" formatCode="0.00">
                  <c:v>185.49337323037327</c:v>
                </c:pt>
                <c:pt idx="3545" formatCode="0.00">
                  <c:v>185.49495294875925</c:v>
                </c:pt>
                <c:pt idx="3546" formatCode="0.00">
                  <c:v>185.59471990964826</c:v>
                </c:pt>
                <c:pt idx="3547" formatCode="0.00">
                  <c:v>185.83154186873585</c:v>
                </c:pt>
                <c:pt idx="3548" formatCode="0.00">
                  <c:v>186.13573169151007</c:v>
                </c:pt>
                <c:pt idx="3549" formatCode="0.00">
                  <c:v>186.4820035702694</c:v>
                </c:pt>
                <c:pt idx="3550" formatCode="0.00">
                  <c:v>186.61993406950316</c:v>
                </c:pt>
                <c:pt idx="3551" formatCode="0.00">
                  <c:v>186.96330904359144</c:v>
                </c:pt>
                <c:pt idx="3552" formatCode="0.00">
                  <c:v>187.17330658838878</c:v>
                </c:pt>
                <c:pt idx="3553" formatCode="0.00">
                  <c:v>187.48737989556139</c:v>
                </c:pt>
                <c:pt idx="3554" formatCode="0.00">
                  <c:v>187.93592006525287</c:v>
                </c:pt>
                <c:pt idx="3555" formatCode="0.00">
                  <c:v>188.03884801043708</c:v>
                </c:pt>
                <c:pt idx="3556" formatCode="0.00">
                  <c:v>188.52850261096609</c:v>
                </c:pt>
                <c:pt idx="3557" formatCode="0.00">
                  <c:v>188.87404765013056</c:v>
                </c:pt>
                <c:pt idx="3558" formatCode="0.00">
                  <c:v>189.21959268929504</c:v>
                </c:pt>
                <c:pt idx="3559" formatCode="0.00">
                  <c:v>189.57339555410266</c:v>
                </c:pt>
                <c:pt idx="3560" formatCode="0.00">
                  <c:v>190.23646002621231</c:v>
                </c:pt>
                <c:pt idx="3561" formatCode="0.00">
                  <c:v>190.80890998685942</c:v>
                </c:pt>
                <c:pt idx="3562" formatCode="0.00">
                  <c:v>191.55194927536235</c:v>
                </c:pt>
                <c:pt idx="3563" formatCode="0.00">
                  <c:v>192.02348893293694</c:v>
                </c:pt>
                <c:pt idx="3564" formatCode="0.00">
                  <c:v>192.69481818181822</c:v>
                </c:pt>
                <c:pt idx="3565" formatCode="0.00">
                  <c:v>193.43730509596293</c:v>
                </c:pt>
                <c:pt idx="3566" formatCode="0.00">
                  <c:v>193.90564413518891</c:v>
                </c:pt>
                <c:pt idx="3567" formatCode="0.00">
                  <c:v>194.51690106241702</c:v>
                </c:pt>
                <c:pt idx="3568" formatCode="0.00">
                  <c:v>195.19780066445182</c:v>
                </c:pt>
                <c:pt idx="3569" formatCode="0.00">
                  <c:v>195.87503457446815</c:v>
                </c:pt>
                <c:pt idx="3570" formatCode="0.00">
                  <c:v>196.3031563019621</c:v>
                </c:pt>
                <c:pt idx="3571" formatCode="0.00">
                  <c:v>197.16025457570717</c:v>
                </c:pt>
                <c:pt idx="3572" formatCode="0.00">
                  <c:v>197.8103175608131</c:v>
                </c:pt>
                <c:pt idx="3573" formatCode="0.00">
                  <c:v>198.53928504672902</c:v>
                </c:pt>
                <c:pt idx="3574" formatCode="0.00">
                  <c:v>199.24192271662764</c:v>
                </c:pt>
                <c:pt idx="3575" formatCode="0.00">
                  <c:v>200.2058044280443</c:v>
                </c:pt>
                <c:pt idx="3576" formatCode="0.00">
                  <c:v>200.70765006729476</c:v>
                </c:pt>
                <c:pt idx="3577" formatCode="0.00">
                  <c:v>201.80734121621623</c:v>
                </c:pt>
                <c:pt idx="3578" formatCode="0.00">
                  <c:v>202.52629156789709</c:v>
                </c:pt>
                <c:pt idx="3579" formatCode="0.00">
                  <c:v>203.40430434782613</c:v>
                </c:pt>
                <c:pt idx="3580" formatCode="0.00">
                  <c:v>204.36848738922976</c:v>
                </c:pt>
                <c:pt idx="3581" formatCode="0.00">
                  <c:v>205.35980451127827</c:v>
                </c:pt>
                <c:pt idx="3582" formatCode="0.00">
                  <c:v>206.2346981132076</c:v>
                </c:pt>
                <c:pt idx="3583" formatCode="0.00">
                  <c:v>206.95114521679287</c:v>
                </c:pt>
                <c:pt idx="3584" formatCode="0.00">
                  <c:v>207.88088547775092</c:v>
                </c:pt>
                <c:pt idx="3585" formatCode="0.00">
                  <c:v>208.6297012448133</c:v>
                </c:pt>
                <c:pt idx="3586" formatCode="0.00">
                  <c:v>209.57279202772969</c:v>
                </c:pt>
                <c:pt idx="3587" formatCode="0.00">
                  <c:v>210.69724252953444</c:v>
                </c:pt>
                <c:pt idx="3588" formatCode="0.00">
                  <c:v>211.11132927253743</c:v>
                </c:pt>
                <c:pt idx="3589" formatCode="0.00">
                  <c:v>211.89601952580196</c:v>
                </c:pt>
                <c:pt idx="3590" formatCode="0.00">
                  <c:v>212.14738045375222</c:v>
                </c:pt>
                <c:pt idx="3591" formatCode="0.00">
                  <c:v>212.74857692307691</c:v>
                </c:pt>
                <c:pt idx="3592" formatCode="0.00">
                  <c:v>212.89500280112051</c:v>
                </c:pt>
                <c:pt idx="3593" formatCode="0.00">
                  <c:v>212.85381346423566</c:v>
                </c:pt>
                <c:pt idx="3594" formatCode="0.00">
                  <c:v>212.71523041798389</c:v>
                </c:pt>
                <c:pt idx="3595" formatCode="0.00">
                  <c:v>212.57132160450388</c:v>
                </c:pt>
                <c:pt idx="3596" formatCode="0.00">
                  <c:v>212.25419408242337</c:v>
                </c:pt>
                <c:pt idx="3597" formatCode="0.00">
                  <c:v>211.88126347305388</c:v>
                </c:pt>
                <c:pt idx="3598" formatCode="0.00">
                  <c:v>210.91959146986255</c:v>
                </c:pt>
                <c:pt idx="3599" formatCode="0.00">
                  <c:v>210.60500776287935</c:v>
                </c:pt>
                <c:pt idx="3600" formatCode="0.00">
                  <c:v>209.83494562146896</c:v>
                </c:pt>
                <c:pt idx="3601" formatCode="0.00">
                  <c:v>209.37074797034947</c:v>
                </c:pt>
                <c:pt idx="3602" formatCode="0.00">
                  <c:v>208.47687028551289</c:v>
                </c:pt>
                <c:pt idx="3603" formatCode="0.00">
                  <c:v>207.89766947960621</c:v>
                </c:pt>
                <c:pt idx="3604" formatCode="0.00">
                  <c:v>207.22221052631579</c:v>
                </c:pt>
                <c:pt idx="3605" formatCode="0.00">
                  <c:v>206.60360637924992</c:v>
                </c:pt>
                <c:pt idx="3606" formatCode="0.00">
                  <c:v>206.04454574132495</c:v>
                </c:pt>
                <c:pt idx="3607" formatCode="0.00">
                  <c:v>205.10956501927799</c:v>
                </c:pt>
                <c:pt idx="3608" formatCode="0.00">
                  <c:v>204.4191403508772</c:v>
                </c:pt>
                <c:pt idx="3609" formatCode="0.00">
                  <c:v>203.80551581166552</c:v>
                </c:pt>
                <c:pt idx="3610" formatCode="0.00">
                  <c:v>203.27320767335448</c:v>
                </c:pt>
                <c:pt idx="3611" formatCode="0.00">
                  <c:v>202.78938545711264</c:v>
                </c:pt>
                <c:pt idx="3612" formatCode="0.00">
                  <c:v>202.49384392655369</c:v>
                </c:pt>
                <c:pt idx="3613" formatCode="0.00">
                  <c:v>202.43759335219241</c:v>
                </c:pt>
                <c:pt idx="3614" formatCode="0.00">
                  <c:v>202.43759335219241</c:v>
                </c:pt>
                <c:pt idx="3615" formatCode="0.00">
                  <c:v>202.43759335219241</c:v>
                </c:pt>
                <c:pt idx="3616" formatCode="0.00">
                  <c:v>202.54401802757164</c:v>
                </c:pt>
                <c:pt idx="3617" formatCode="0.00">
                  <c:v>202.68319774011303</c:v>
                </c:pt>
                <c:pt idx="3618" formatCode="0.00">
                  <c:v>203.0847184191955</c:v>
                </c:pt>
                <c:pt idx="3619" formatCode="0.00">
                  <c:v>203.05685346953149</c:v>
                </c:pt>
                <c:pt idx="3620" formatCode="0.00">
                  <c:v>203.27320767335448</c:v>
                </c:pt>
                <c:pt idx="3621" formatCode="0.00">
                  <c:v>203.56270091484873</c:v>
                </c:pt>
                <c:pt idx="3622" formatCode="0.00">
                  <c:v>203.9916016202888</c:v>
                </c:pt>
                <c:pt idx="3623" formatCode="0.00">
                  <c:v>204.58877628793229</c:v>
                </c:pt>
                <c:pt idx="3624" formatCode="0.00">
                  <c:v>205.07771004243284</c:v>
                </c:pt>
                <c:pt idx="3625" formatCode="0.00">
                  <c:v>205.75387526576898</c:v>
                </c:pt>
                <c:pt idx="3626" formatCode="0.00">
                  <c:v>206.54326269080582</c:v>
                </c:pt>
                <c:pt idx="3627" formatCode="0.00">
                  <c:v>206.95894594594594</c:v>
                </c:pt>
                <c:pt idx="3628" formatCode="0.00">
                  <c:v>207.56225187032422</c:v>
                </c:pt>
                <c:pt idx="3629" formatCode="0.00">
                  <c:v>208.1677109207709</c:v>
                </c:pt>
                <c:pt idx="3630" formatCode="0.00">
                  <c:v>208.88067333809866</c:v>
                </c:pt>
                <c:pt idx="3631" formatCode="0.00">
                  <c:v>209.76926790830947</c:v>
                </c:pt>
                <c:pt idx="3632" formatCode="0.00">
                  <c:v>210.46427422828432</c:v>
                </c:pt>
                <c:pt idx="3633" formatCode="0.00">
                  <c:v>211.27234915498022</c:v>
                </c:pt>
                <c:pt idx="3634" formatCode="0.00">
                  <c:v>211.91697768178545</c:v>
                </c:pt>
                <c:pt idx="3635" formatCode="0.00">
                  <c:v>212.44820187454943</c:v>
                </c:pt>
                <c:pt idx="3636" formatCode="0.00">
                  <c:v>213.3681444043321</c:v>
                </c:pt>
                <c:pt idx="3637" formatCode="0.00">
                  <c:v>214.19111934900545</c:v>
                </c:pt>
                <c:pt idx="3638" formatCode="0.00">
                  <c:v>214.74807057546147</c:v>
                </c:pt>
                <c:pt idx="3639" formatCode="0.00">
                  <c:v>215.50005179282871</c:v>
                </c:pt>
                <c:pt idx="3640" formatCode="0.00">
                  <c:v>216.15395358955766</c:v>
                </c:pt>
                <c:pt idx="3641" formatCode="0.00">
                  <c:v>216.99893466424689</c:v>
                </c:pt>
                <c:pt idx="3642" formatCode="0.00">
                  <c:v>217.64590334302326</c:v>
                </c:pt>
                <c:pt idx="3643" formatCode="0.00">
                  <c:v>218.32170592511815</c:v>
                </c:pt>
                <c:pt idx="3644" formatCode="0.00">
                  <c:v>218.798</c:v>
                </c:pt>
                <c:pt idx="3645" formatCode="0.00">
                  <c:v>219.27464059658055</c:v>
                </c:pt>
                <c:pt idx="3646" formatCode="0.00">
                  <c:v>219.48628244274812</c:v>
                </c:pt>
                <c:pt idx="3647" formatCode="0.00">
                  <c:v>219.97421002906981</c:v>
                </c:pt>
                <c:pt idx="3648" formatCode="0.00">
                  <c:v>220.20113497822939</c:v>
                </c:pt>
                <c:pt idx="3649" formatCode="0.00">
                  <c:v>220.36743037974688</c:v>
                </c:pt>
                <c:pt idx="3650" formatCode="0.00">
                  <c:v>220.63462162162168</c:v>
                </c:pt>
                <c:pt idx="3651" formatCode="0.00">
                  <c:v>220.63683428981352</c:v>
                </c:pt>
                <c:pt idx="3652" formatCode="0.00">
                  <c:v>221.17835573829112</c:v>
                </c:pt>
                <c:pt idx="3653" formatCode="0.00">
                  <c:v>221.515407275321</c:v>
                </c:pt>
                <c:pt idx="3654" formatCode="0.00">
                  <c:v>221.47913935300394</c:v>
                </c:pt>
                <c:pt idx="3655" formatCode="0.00">
                  <c:v>221.55276266383282</c:v>
                </c:pt>
                <c:pt idx="3656" formatCode="0.00">
                  <c:v>221.81029968231559</c:v>
                </c:pt>
                <c:pt idx="3657" formatCode="0.00">
                  <c:v>221.68878262398877</c:v>
                </c:pt>
                <c:pt idx="3658" formatCode="0.00">
                  <c:v>222.00492415730341</c:v>
                </c:pt>
                <c:pt idx="3659" formatCode="0.00">
                  <c:v>222.02851542777003</c:v>
                </c:pt>
                <c:pt idx="3660" formatCode="0.00">
                  <c:v>222.50309814230638</c:v>
                </c:pt>
                <c:pt idx="3661" formatCode="0.00">
                  <c:v>222.7095849387041</c:v>
                </c:pt>
                <c:pt idx="3662" formatCode="0.00">
                  <c:v>223.18343067226894</c:v>
                </c:pt>
                <c:pt idx="3663" formatCode="0.00">
                  <c:v>223.65213195659788</c:v>
                </c:pt>
                <c:pt idx="3664" formatCode="0.00">
                  <c:v>223.76780769230771</c:v>
                </c:pt>
                <c:pt idx="3665" formatCode="0.00">
                  <c:v>223.70409947643984</c:v>
                </c:pt>
                <c:pt idx="3666" formatCode="0.00">
                  <c:v>224.11165900383139</c:v>
                </c:pt>
                <c:pt idx="3667" formatCode="0.00">
                  <c:v>224.42051043115444</c:v>
                </c:pt>
                <c:pt idx="3668" formatCode="0.00">
                  <c:v>224.72828982992016</c:v>
                </c:pt>
                <c:pt idx="3669" formatCode="0.00">
                  <c:v>225.0350027720028</c:v>
                </c:pt>
                <c:pt idx="3670" formatCode="0.00">
                  <c:v>225.05884775086511</c:v>
                </c:pt>
                <c:pt idx="3671" formatCode="0.00">
                  <c:v>225.63376710435389</c:v>
                </c:pt>
                <c:pt idx="3672" formatCode="0.00">
                  <c:v>225.82567265193376</c:v>
                </c:pt>
                <c:pt idx="3673" formatCode="0.00">
                  <c:v>226.03325862068965</c:v>
                </c:pt>
                <c:pt idx="3674" formatCode="0.00">
                  <c:v>226.15112392426855</c:v>
                </c:pt>
                <c:pt idx="3675" formatCode="0.00">
                  <c:v>226.35762014437952</c:v>
                </c:pt>
                <c:pt idx="3676" formatCode="0.00">
                  <c:v>226.73225455170046</c:v>
                </c:pt>
                <c:pt idx="3677" formatCode="0.00">
                  <c:v>226.4806783264747</c:v>
                </c:pt>
                <c:pt idx="3678" formatCode="0.00">
                  <c:v>226.77481911613563</c:v>
                </c:pt>
                <c:pt idx="3679" formatCode="0.00">
                  <c:v>226.9747687307561</c:v>
                </c:pt>
                <c:pt idx="3680" formatCode="0.00">
                  <c:v>227.07404651162796</c:v>
                </c:pt>
                <c:pt idx="3681" formatCode="0.00">
                  <c:v>226.98522222222226</c:v>
                </c:pt>
                <c:pt idx="3682" formatCode="0.00">
                  <c:v>227.07404651162796</c:v>
                </c:pt>
                <c:pt idx="3683" formatCode="0.00">
                  <c:v>226.98522222222226</c:v>
                </c:pt>
                <c:pt idx="3684" formatCode="0.00">
                  <c:v>227.07404651162796</c:v>
                </c:pt>
                <c:pt idx="3685" formatCode="0.00">
                  <c:v>227.16855555555557</c:v>
                </c:pt>
                <c:pt idx="3686" formatCode="0.00">
                  <c:v>227.0797293233083</c:v>
                </c:pt>
                <c:pt idx="3687" formatCode="0.00">
                  <c:v>227.26300000000003</c:v>
                </c:pt>
                <c:pt idx="3688" formatCode="0.00">
                  <c:v>227.35188888888894</c:v>
                </c:pt>
                <c:pt idx="3689" formatCode="0.00">
                  <c:v>227.35188888888894</c:v>
                </c:pt>
                <c:pt idx="3690" formatCode="0.00">
                  <c:v>227.0797293233083</c:v>
                </c:pt>
                <c:pt idx="3691" formatCode="0.00">
                  <c:v>227.27324590163937</c:v>
                </c:pt>
                <c:pt idx="3692" formatCode="0.00">
                  <c:v>227.10045733788394</c:v>
                </c:pt>
                <c:pt idx="3693" formatCode="0.00">
                  <c:v>227.02220559154452</c:v>
                </c:pt>
                <c:pt idx="3694" formatCode="0.00">
                  <c:v>227.30389979550105</c:v>
                </c:pt>
                <c:pt idx="3695" formatCode="0.00">
                  <c:v>227.12676021798367</c:v>
                </c:pt>
                <c:pt idx="3696" formatCode="0.00">
                  <c:v>225.89284035326088</c:v>
                </c:pt>
                <c:pt idx="3697" formatCode="0.00">
                  <c:v>220.72226301555108</c:v>
                </c:pt>
                <c:pt idx="3698" formatCode="0.00">
                  <c:v>214.52704777927326</c:v>
                </c:pt>
                <c:pt idx="3699" formatCode="0.00">
                  <c:v>219.18429629629637</c:v>
                </c:pt>
                <c:pt idx="3700" formatCode="0.00">
                  <c:v>220.12716330645165</c:v>
                </c:pt>
                <c:pt idx="3701" formatCode="0.00">
                  <c:v>221.62879035498997</c:v>
                </c:pt>
                <c:pt idx="3702" formatCode="0.00">
                  <c:v>221.52792661774515</c:v>
                </c:pt>
                <c:pt idx="3703" formatCode="0.00">
                  <c:v>221.76599202127662</c:v>
                </c:pt>
                <c:pt idx="3704" formatCode="0.00">
                  <c:v>220.95960596026492</c:v>
                </c:pt>
                <c:pt idx="3705" formatCode="0.00">
                  <c:v>216.34153618421053</c:v>
                </c:pt>
                <c:pt idx="3706" formatCode="0.00">
                  <c:v>205.23307501630794</c:v>
                </c:pt>
                <c:pt idx="3707" formatCode="0.00">
                  <c:v>191.16172292272876</c:v>
                </c:pt>
                <c:pt idx="3708" formatCode="0.00">
                  <c:v>187.44444512391377</c:v>
                </c:pt>
                <c:pt idx="3709" formatCode="0.00">
                  <c:v>189.8723599228048</c:v>
                </c:pt>
                <c:pt idx="3710" formatCode="0.00">
                  <c:v>192.02465594855306</c:v>
                </c:pt>
                <c:pt idx="3711" formatCode="0.00">
                  <c:v>189.92670477105349</c:v>
                </c:pt>
                <c:pt idx="3712" formatCode="0.00">
                  <c:v>191.35893209481108</c:v>
                </c:pt>
                <c:pt idx="3713" formatCode="0.00">
                  <c:v>191.83020000000002</c:v>
                </c:pt>
                <c:pt idx="3714" formatCode="0.00">
                  <c:v>188.55562268961125</c:v>
                </c:pt>
                <c:pt idx="3715" formatCode="0.00">
                  <c:v>184.80233566433569</c:v>
                </c:pt>
                <c:pt idx="3716" formatCode="0.00">
                  <c:v>182.6491401839518</c:v>
                </c:pt>
                <c:pt idx="3717" formatCode="0.00">
                  <c:v>183.12841508238282</c:v>
                </c:pt>
                <c:pt idx="3718" formatCode="0.00">
                  <c:v>184.23599651567949</c:v>
                </c:pt>
                <c:pt idx="3719" formatCode="0.00">
                  <c:v>182.12578076558052</c:v>
                </c:pt>
                <c:pt idx="3720" formatCode="0.00">
                  <c:v>178.5185205047319</c:v>
                </c:pt>
                <c:pt idx="3721" formatCode="0.00">
                  <c:v>177.36300000000003</c:v>
                </c:pt>
                <c:pt idx="3722" formatCode="0.00">
                  <c:v>178.50592007551921</c:v>
                </c:pt>
                <c:pt idx="3723" formatCode="0.00">
                  <c:v>181.71976100628933</c:v>
                </c:pt>
                <c:pt idx="3724" formatCode="0.00">
                  <c:v>185.59239880390308</c:v>
                </c:pt>
                <c:pt idx="3725" formatCode="0.00">
                  <c:v>189.71139268830763</c:v>
                </c:pt>
                <c:pt idx="3726" formatCode="0.00">
                  <c:v>192.53144843897829</c:v>
                </c:pt>
                <c:pt idx="3727" formatCode="0.00">
                  <c:v>193.74737500000003</c:v>
                </c:pt>
                <c:pt idx="3728" formatCode="0.00">
                  <c:v>193.7210701200253</c:v>
                </c:pt>
                <c:pt idx="3729" formatCode="0.00">
                  <c:v>193.49007147375079</c:v>
                </c:pt>
                <c:pt idx="3730" formatCode="0.00">
                  <c:v>193.40170405576683</c:v>
                </c:pt>
                <c:pt idx="3731" formatCode="0.00">
                  <c:v>193.55071038424899</c:v>
                </c:pt>
                <c:pt idx="3732" formatCode="0.00">
                  <c:v>193.96957015590201</c:v>
                </c:pt>
                <c:pt idx="3733" formatCode="0.00">
                  <c:v>194.39441536499845</c:v>
                </c:pt>
                <c:pt idx="3734" formatCode="0.00">
                  <c:v>194.98776844458644</c:v>
                </c:pt>
                <c:pt idx="3735" formatCode="0.00">
                  <c:v>195.91780000000003</c:v>
                </c:pt>
                <c:pt idx="3736" formatCode="0.00">
                  <c:v>196.51636646361013</c:v>
                </c:pt>
                <c:pt idx="3737" formatCode="0.00">
                  <c:v>197.38783943481053</c:v>
                </c:pt>
                <c:pt idx="3738" formatCode="0.00">
                  <c:v>197.70363303341904</c:v>
                </c:pt>
                <c:pt idx="3739" formatCode="0.00">
                  <c:v>197.99136229086233</c:v>
                </c:pt>
                <c:pt idx="3740" formatCode="0.00">
                  <c:v>197.37967203089801</c:v>
                </c:pt>
                <c:pt idx="3741" formatCode="0.00">
                  <c:v>196.90660502577322</c:v>
                </c:pt>
                <c:pt idx="3742" formatCode="0.00">
                  <c:v>195.70613788659796</c:v>
                </c:pt>
                <c:pt idx="3743" formatCode="0.00">
                  <c:v>194.60519001610308</c:v>
                </c:pt>
                <c:pt idx="3744" formatCode="0.00">
                  <c:v>193.63602991315543</c:v>
                </c:pt>
                <c:pt idx="3745" formatCode="0.00">
                  <c:v>193.11359409120104</c:v>
                </c:pt>
                <c:pt idx="3746" formatCode="0.00">
                  <c:v>192.76035492144919</c:v>
                </c:pt>
                <c:pt idx="3747" formatCode="0.00">
                  <c:v>192.65204899135449</c:v>
                </c:pt>
                <c:pt idx="3748" formatCode="0.00">
                  <c:v>192.74278587408122</c:v>
                </c:pt>
                <c:pt idx="3749" formatCode="0.00">
                  <c:v>193.14394478135978</c:v>
                </c:pt>
                <c:pt idx="3750" formatCode="0.00">
                  <c:v>193.30546335245384</c:v>
                </c:pt>
                <c:pt idx="3751" formatCode="0.00">
                  <c:v>193.5340852959898</c:v>
                </c:pt>
                <c:pt idx="3752" formatCode="0.00">
                  <c:v>193.73127290076337</c:v>
                </c:pt>
                <c:pt idx="3753" formatCode="0.00">
                  <c:v>194.0309536066095</c:v>
                </c:pt>
                <c:pt idx="3754" formatCode="0.00">
                  <c:v>194.02021763959397</c:v>
                </c:pt>
                <c:pt idx="3755" formatCode="0.00">
                  <c:v>194.45416714240406</c:v>
                </c:pt>
                <c:pt idx="3756" formatCode="0.00">
                  <c:v>194.75230608365021</c:v>
                </c:pt>
                <c:pt idx="3757" formatCode="0.00">
                  <c:v>195.14749367088612</c:v>
                </c:pt>
                <c:pt idx="3758" formatCode="0.00">
                  <c:v>196.95711950679734</c:v>
                </c:pt>
                <c:pt idx="3759" formatCode="0.00">
                  <c:v>196.40939924194572</c:v>
                </c:pt>
                <c:pt idx="3760" formatCode="0.00">
                  <c:v>196.94181944444449</c:v>
                </c:pt>
                <c:pt idx="3761" formatCode="0.00">
                  <c:v>197.4735678233439</c:v>
                </c:pt>
                <c:pt idx="3762" formatCode="0.00">
                  <c:v>198.07307568590352</c:v>
                </c:pt>
                <c:pt idx="3763" formatCode="0.00">
                  <c:v>198.50748297604039</c:v>
                </c:pt>
                <c:pt idx="3764" formatCode="0.00">
                  <c:v>198.4897862763614</c:v>
                </c:pt>
                <c:pt idx="3765" formatCode="0.00">
                  <c:v>196.79552671275928</c:v>
                </c:pt>
                <c:pt idx="3766" formatCode="0.00">
                  <c:v>194.94263602133674</c:v>
                </c:pt>
                <c:pt idx="3767" formatCode="0.00">
                  <c:v>194.66585177060483</c:v>
                </c:pt>
                <c:pt idx="3768" formatCode="0.00">
                  <c:v>194.6287639323732</c:v>
                </c:pt>
                <c:pt idx="3769" formatCode="0.00">
                  <c:v>193.81963329161454</c:v>
                </c:pt>
                <c:pt idx="3770" formatCode="0.00">
                  <c:v>189.75363085571524</c:v>
                </c:pt>
                <c:pt idx="3771" formatCode="0.00">
                  <c:v>185.93594520547944</c:v>
                </c:pt>
                <c:pt idx="3772" formatCode="0.00">
                  <c:v>175.71385139318889</c:v>
                </c:pt>
                <c:pt idx="3773" formatCode="0.00">
                  <c:v>162.48250092421443</c:v>
                </c:pt>
                <c:pt idx="3774" formatCode="0.00">
                  <c:v>150.05959717964438</c:v>
                </c:pt>
                <c:pt idx="3775" formatCode="0.00">
                  <c:v>129.82422604198359</c:v>
                </c:pt>
                <c:pt idx="3776" formatCode="0.00">
                  <c:v>118.46309074410166</c:v>
                </c:pt>
                <c:pt idx="3777" formatCode="0.00">
                  <c:v>105.99415767259573</c:v>
                </c:pt>
                <c:pt idx="3778" formatCode="0.00">
                  <c:v>98.189607572115406</c:v>
                </c:pt>
                <c:pt idx="3779" formatCode="0.00">
                  <c:v>91.890396644697447</c:v>
                </c:pt>
                <c:pt idx="3780" formatCode="0.00">
                  <c:v>111.69164645858345</c:v>
                </c:pt>
                <c:pt idx="3781" formatCode="0.00">
                  <c:v>151.51050302663438</c:v>
                </c:pt>
                <c:pt idx="3782" formatCode="0.00">
                  <c:v>142.79677153218498</c:v>
                </c:pt>
                <c:pt idx="3783" formatCode="0.00">
                  <c:v>127.21071291002107</c:v>
                </c:pt>
                <c:pt idx="3784" formatCode="0.00">
                  <c:v>121.23323451593507</c:v>
                </c:pt>
                <c:pt idx="3785" formatCode="0.00">
                  <c:v>120.34716139716951</c:v>
                </c:pt>
                <c:pt idx="3786" formatCode="0.00">
                  <c:v>121.16920283730758</c:v>
                </c:pt>
                <c:pt idx="3787" formatCode="0.00">
                  <c:v>122.86210795282736</c:v>
                </c:pt>
                <c:pt idx="3788" formatCode="0.00">
                  <c:v>125.10284256736301</c:v>
                </c:pt>
                <c:pt idx="3789" formatCode="0.00">
                  <c:v>127.56014978775019</c:v>
                </c:pt>
                <c:pt idx="3790" formatCode="0.00">
                  <c:v>128.74720892802918</c:v>
                </c:pt>
                <c:pt idx="3791" formatCode="0.00">
                  <c:v>127.83560024301335</c:v>
                </c:pt>
                <c:pt idx="3792" formatCode="0.00">
                  <c:v>126.12542783348528</c:v>
                </c:pt>
                <c:pt idx="3793" formatCode="0.00">
                  <c:v>124.91825356817495</c:v>
                </c:pt>
                <c:pt idx="3794" formatCode="0.00">
                  <c:v>124.87456648451732</c:v>
                </c:pt>
                <c:pt idx="3795" formatCode="0.00">
                  <c:v>125.4213737864078</c:v>
                </c:pt>
                <c:pt idx="3796" formatCode="0.00">
                  <c:v>126.39872294634736</c:v>
                </c:pt>
                <c:pt idx="3797" formatCode="0.00">
                  <c:v>128.1696474863719</c:v>
                </c:pt>
                <c:pt idx="3798" formatCode="0.00">
                  <c:v>130.46517917675544</c:v>
                </c:pt>
                <c:pt idx="3799" formatCode="0.00">
                  <c:v>133.14004050785974</c:v>
                </c:pt>
                <c:pt idx="3800" formatCode="0.00">
                  <c:v>136.01715282392033</c:v>
                </c:pt>
                <c:pt idx="3801" formatCode="0.00">
                  <c:v>137.67841013269</c:v>
                </c:pt>
                <c:pt idx="3802" formatCode="0.00">
                  <c:v>139.51615599639317</c:v>
                </c:pt>
                <c:pt idx="3803" formatCode="0.00">
                  <c:v>140.92879341317368</c:v>
                </c:pt>
                <c:pt idx="3804" formatCode="0.00">
                  <c:v>142.36386670651524</c:v>
                </c:pt>
                <c:pt idx="3805" formatCode="0.00">
                  <c:v>143.22528384019083</c:v>
                </c:pt>
                <c:pt idx="3806" formatCode="0.00">
                  <c:v>143.65655846474269</c:v>
                </c:pt>
                <c:pt idx="3807" formatCode="0.00">
                  <c:v>143.66892515592517</c:v>
                </c:pt>
                <c:pt idx="3808" formatCode="0.00">
                  <c:v>143.52634123925293</c:v>
                </c:pt>
                <c:pt idx="3809" formatCode="0.00">
                  <c:v>142.65487388987572</c:v>
                </c:pt>
                <c:pt idx="3810" formatCode="0.00">
                  <c:v>142.19423336291038</c:v>
                </c:pt>
                <c:pt idx="3811" formatCode="0.00">
                  <c:v>141.63541582988779</c:v>
                </c:pt>
                <c:pt idx="3812" formatCode="0.00">
                  <c:v>141.23638543202597</c:v>
                </c:pt>
                <c:pt idx="3813" formatCode="0.00">
                  <c:v>140.73170397643597</c:v>
                </c:pt>
                <c:pt idx="3814" formatCode="0.00">
                  <c:v>140.27506592113008</c:v>
                </c:pt>
                <c:pt idx="3815" formatCode="0.00">
                  <c:v>139.97286474566309</c:v>
                </c:pt>
                <c:pt idx="3816" formatCode="0.00">
                  <c:v>139.77805139500737</c:v>
                </c:pt>
                <c:pt idx="3817" formatCode="0.00">
                  <c:v>139.43445790554415</c:v>
                </c:pt>
                <c:pt idx="3818" formatCode="0.00">
                  <c:v>139.38396774193549</c:v>
                </c:pt>
                <c:pt idx="3819" formatCode="0.00">
                  <c:v>139.24073220041024</c:v>
                </c:pt>
                <c:pt idx="3820" formatCode="0.00">
                  <c:v>139.39382332259009</c:v>
                </c:pt>
                <c:pt idx="3821" formatCode="0.00">
                  <c:v>139.39382332259009</c:v>
                </c:pt>
                <c:pt idx="3822" formatCode="0.00">
                  <c:v>139.55094315851159</c:v>
                </c:pt>
                <c:pt idx="3823" formatCode="0.00">
                  <c:v>139.90770984759675</c:v>
                </c:pt>
                <c:pt idx="3824" formatCode="0.00">
                  <c:v>140.1581612903226</c:v>
                </c:pt>
                <c:pt idx="3825" formatCode="0.00">
                  <c:v>140.25559096244135</c:v>
                </c:pt>
                <c:pt idx="3826" formatCode="0.00">
                  <c:v>140.3999309838473</c:v>
                </c:pt>
                <c:pt idx="3827" formatCode="0.00">
                  <c:v>140.5914328138783</c:v>
                </c:pt>
                <c:pt idx="3828" formatCode="0.00">
                  <c:v>140.58259976456739</c:v>
                </c:pt>
                <c:pt idx="3829" formatCode="0.00">
                  <c:v>140.46681555686507</c:v>
                </c:pt>
                <c:pt idx="3830" formatCode="0.00">
                  <c:v>140.44887662337666</c:v>
                </c:pt>
                <c:pt idx="3831" formatCode="0.00">
                  <c:v>140.22523765888269</c:v>
                </c:pt>
                <c:pt idx="3832" formatCode="0.00">
                  <c:v>140.09919668246448</c:v>
                </c:pt>
                <c:pt idx="3833" formatCode="0.00">
                  <c:v>139.97263193826063</c:v>
                </c:pt>
                <c:pt idx="3834" formatCode="0.00">
                  <c:v>139.73733799464449</c:v>
                </c:pt>
                <c:pt idx="3835" formatCode="0.00">
                  <c:v>139.56218032786887</c:v>
                </c:pt>
                <c:pt idx="3836" formatCode="0.00">
                  <c:v>139.63714102181061</c:v>
                </c:pt>
                <c:pt idx="3837" formatCode="0.00">
                  <c:v>139.61745974259205</c:v>
                </c:pt>
                <c:pt idx="3838" formatCode="0.00">
                  <c:v>139.8634196642686</c:v>
                </c:pt>
                <c:pt idx="3839" formatCode="0.00">
                  <c:v>140.07184557721141</c:v>
                </c:pt>
                <c:pt idx="3840" formatCode="0.00">
                  <c:v>140.32818151815184</c:v>
                </c:pt>
                <c:pt idx="3841" formatCode="0.00">
                  <c:v>140.64171287128715</c:v>
                </c:pt>
                <c:pt idx="3842" formatCode="0.00">
                  <c:v>141.00737274909966</c:v>
                </c:pt>
                <c:pt idx="3843" formatCode="0.00">
                  <c:v>141.53423986790753</c:v>
                </c:pt>
                <c:pt idx="3844" formatCode="0.00">
                  <c:v>142.12506896551724</c:v>
                </c:pt>
                <c:pt idx="3845" formatCode="0.00">
                  <c:v>142.65481899910102</c:v>
                </c:pt>
                <c:pt idx="3846" formatCode="0.00">
                  <c:v>143.3380149880096</c:v>
                </c:pt>
                <c:pt idx="3847" formatCode="0.00">
                  <c:v>144.02752965847816</c:v>
                </c:pt>
                <c:pt idx="3848" formatCode="0.00">
                  <c:v>144.61950224215246</c:v>
                </c:pt>
                <c:pt idx="3849" formatCode="0.00">
                  <c:v>145.46250702121304</c:v>
                </c:pt>
                <c:pt idx="3850" formatCode="0.00">
                  <c:v>146.09919402985076</c:v>
                </c:pt>
                <c:pt idx="3851" formatCode="0.00">
                  <c:v>146.63185245901641</c:v>
                </c:pt>
                <c:pt idx="3852" formatCode="0.00">
                  <c:v>147.42441029455523</c:v>
                </c:pt>
                <c:pt idx="3853" formatCode="0.00">
                  <c:v>148.26381699346408</c:v>
                </c:pt>
                <c:pt idx="3854" formatCode="0.00">
                  <c:v>149.15469139465881</c:v>
                </c:pt>
                <c:pt idx="3855" formatCode="0.00">
                  <c:v>150.09311869436203</c:v>
                </c:pt>
                <c:pt idx="3856" formatCode="0.00">
                  <c:v>150.93130065359477</c:v>
                </c:pt>
                <c:pt idx="3857" formatCode="0.00">
                  <c:v>151.40250892857142</c:v>
                </c:pt>
                <c:pt idx="3858" formatCode="0.00">
                  <c:v>152.02990497467977</c:v>
                </c:pt>
                <c:pt idx="3859" formatCode="0.00">
                  <c:v>152.71182300357572</c:v>
                </c:pt>
                <c:pt idx="3860" formatCode="0.00">
                  <c:v>153.49847377830753</c:v>
                </c:pt>
                <c:pt idx="3861" formatCode="0.00">
                  <c:v>154.23350938337805</c:v>
                </c:pt>
                <c:pt idx="3862" formatCode="0.00">
                  <c:v>155.01597619047618</c:v>
                </c:pt>
                <c:pt idx="3863" formatCode="0.00">
                  <c:v>155.64618452380955</c:v>
                </c:pt>
                <c:pt idx="3864" formatCode="0.00">
                  <c:v>156.22015560844989</c:v>
                </c:pt>
                <c:pt idx="3865" formatCode="0.00">
                  <c:v>156.9532885187389</c:v>
                </c:pt>
                <c:pt idx="3866" formatCode="0.00">
                  <c:v>157.57689301634474</c:v>
                </c:pt>
                <c:pt idx="3867" formatCode="0.00">
                  <c:v>158.30466666666666</c:v>
                </c:pt>
                <c:pt idx="3868" formatCode="0.00">
                  <c:v>159.19535818235821</c:v>
                </c:pt>
                <c:pt idx="3869" formatCode="0.00">
                  <c:v>159.55485218165632</c:v>
                </c:pt>
                <c:pt idx="3870" formatCode="0.00">
                  <c:v>160.34254882754527</c:v>
                </c:pt>
                <c:pt idx="3871" formatCode="0.00">
                  <c:v>160.91359347181012</c:v>
                </c:pt>
                <c:pt idx="3872" formatCode="0.00">
                  <c:v>161.59959839715054</c:v>
                </c:pt>
                <c:pt idx="3873" formatCode="0.00">
                  <c:v>162.2240418521817</c:v>
                </c:pt>
                <c:pt idx="3874" formatCode="0.00">
                  <c:v>162.86349019607846</c:v>
                </c:pt>
                <c:pt idx="3875" formatCode="0.00">
                  <c:v>163.55089004457656</c:v>
                </c:pt>
                <c:pt idx="3876" formatCode="0.00">
                  <c:v>164.03277989292093</c:v>
                </c:pt>
                <c:pt idx="3877" formatCode="0.00">
                  <c:v>164.62895174262738</c:v>
                </c:pt>
                <c:pt idx="3878" formatCode="0.00">
                  <c:v>165.3868812649165</c:v>
                </c:pt>
                <c:pt idx="3879" formatCode="0.00">
                  <c:v>166.04624865511059</c:v>
                </c:pt>
                <c:pt idx="3880" formatCode="0.00">
                  <c:v>166.34553445176758</c:v>
                </c:pt>
                <c:pt idx="3881" formatCode="0.00">
                  <c:v>166.90837676373462</c:v>
                </c:pt>
                <c:pt idx="3882" formatCode="0.00">
                  <c:v>167.5899867549669</c:v>
                </c:pt>
                <c:pt idx="3883" formatCode="0.00">
                  <c:v>167.94002050663451</c:v>
                </c:pt>
                <c:pt idx="3884" formatCode="0.00">
                  <c:v>168.46537375264592</c:v>
                </c:pt>
                <c:pt idx="3885" formatCode="0.00">
                  <c:v>168.7740639587754</c:v>
                </c:pt>
                <c:pt idx="3886" formatCode="0.00">
                  <c:v>169.11183191747574</c:v>
                </c:pt>
                <c:pt idx="3887" formatCode="0.00">
                  <c:v>169.34873815309842</c:v>
                </c:pt>
                <c:pt idx="3888" formatCode="0.00">
                  <c:v>170.00965551839465</c:v>
                </c:pt>
                <c:pt idx="3889" formatCode="0.00">
                  <c:v>170.61408001216915</c:v>
                </c:pt>
                <c:pt idx="3890" formatCode="0.00">
                  <c:v>170.84927779469999</c:v>
                </c:pt>
                <c:pt idx="3891" formatCode="0.00">
                  <c:v>171.17596070667076</c:v>
                </c:pt>
                <c:pt idx="3892" formatCode="0.00">
                  <c:v>171.09514177061152</c:v>
                </c:pt>
                <c:pt idx="3893" formatCode="0.00">
                  <c:v>171.09514177061152</c:v>
                </c:pt>
                <c:pt idx="3894" formatCode="0.00">
                  <c:v>171.19624209245745</c:v>
                </c:pt>
                <c:pt idx="3895" formatCode="0.00">
                  <c:v>171.25828445390937</c:v>
                </c:pt>
                <c:pt idx="3896" formatCode="0.00">
                  <c:v>171.41724399148163</c:v>
                </c:pt>
                <c:pt idx="3897" formatCode="0.00">
                  <c:v>171.35933515815088</c:v>
                </c:pt>
                <c:pt idx="3898" formatCode="0.00">
                  <c:v>171.84025060827253</c:v>
                </c:pt>
                <c:pt idx="3899" formatCode="0.00">
                  <c:v>171.84025060827253</c:v>
                </c:pt>
                <c:pt idx="3900" formatCode="0.00">
                  <c:v>172.10413712374586</c:v>
                </c:pt>
                <c:pt idx="3901" formatCode="0.00">
                  <c:v>172.3282305825243</c:v>
                </c:pt>
                <c:pt idx="3902" formatCode="0.00">
                  <c:v>172.60938098122355</c:v>
                </c:pt>
                <c:pt idx="3903" formatCode="0.00">
                  <c:v>172.63153643785913</c:v>
                </c:pt>
                <c:pt idx="3904" formatCode="0.00">
                  <c:v>173.2137255139057</c:v>
                </c:pt>
                <c:pt idx="3905" formatCode="0.00">
                  <c:v>173.59615693982465</c:v>
                </c:pt>
                <c:pt idx="3906" formatCode="0.00">
                  <c:v>173.77518220338982</c:v>
                </c:pt>
                <c:pt idx="3907" formatCode="0.00">
                  <c:v>174.07567050621398</c:v>
                </c:pt>
                <c:pt idx="3908" formatCode="0.00">
                  <c:v>174.25973847087383</c:v>
                </c:pt>
                <c:pt idx="3909" formatCode="0.00">
                  <c:v>174.60281172183423</c:v>
                </c:pt>
                <c:pt idx="3910" formatCode="0.00">
                  <c:v>175.00547491638798</c:v>
                </c:pt>
                <c:pt idx="3911" formatCode="0.00">
                  <c:v>175.32738127090306</c:v>
                </c:pt>
                <c:pt idx="3912" formatCode="0.00">
                  <c:v>175.5131521606817</c:v>
                </c:pt>
                <c:pt idx="3913" formatCode="0.00">
                  <c:v>175.8353524041388</c:v>
                </c:pt>
                <c:pt idx="3914" formatCode="0.00">
                  <c:v>176.02175723423701</c:v>
                </c:pt>
                <c:pt idx="3915" formatCode="0.00">
                  <c:v>176.18091044776122</c:v>
                </c:pt>
                <c:pt idx="3916" formatCode="0.00">
                  <c:v>176.40376782449727</c:v>
                </c:pt>
                <c:pt idx="3917" formatCode="0.00">
                  <c:v>176.46751081987202</c:v>
                </c:pt>
                <c:pt idx="3918" formatCode="0.00">
                  <c:v>176.75026745959136</c:v>
                </c:pt>
                <c:pt idx="3919" formatCode="0.00">
                  <c:v>176.63095184395004</c:v>
                </c:pt>
                <c:pt idx="3920" formatCode="0.00">
                  <c:v>176.73055027422308</c:v>
                </c:pt>
                <c:pt idx="3921" formatCode="0.00">
                  <c:v>176.88975198049974</c:v>
                </c:pt>
                <c:pt idx="3922" formatCode="0.00">
                  <c:v>176.98924124276581</c:v>
                </c:pt>
                <c:pt idx="3923" formatCode="0.00">
                  <c:v>177.12833779671334</c:v>
                </c:pt>
                <c:pt idx="3924" formatCode="0.00">
                  <c:v>177.22763340432007</c:v>
                </c:pt>
                <c:pt idx="3925" formatCode="0.00">
                  <c:v>177.00486435523118</c:v>
                </c:pt>
                <c:pt idx="3926" formatCode="0.00">
                  <c:v>175.6939480401094</c:v>
                </c:pt>
                <c:pt idx="3927" formatCode="0.00">
                  <c:v>171.66211880887272</c:v>
                </c:pt>
                <c:pt idx="3928" formatCode="0.00">
                  <c:v>169.20279933110371</c:v>
                </c:pt>
                <c:pt idx="3929" formatCode="0.00">
                  <c:v>170.81651170568566</c:v>
                </c:pt>
                <c:pt idx="3930" formatCode="0.00">
                  <c:v>163.57918989653075</c:v>
                </c:pt>
                <c:pt idx="3931" formatCode="0.00">
                  <c:v>163.84575022817162</c:v>
                </c:pt>
                <c:pt idx="3932" formatCode="0.00">
                  <c:v>145.80011293260472</c:v>
                </c:pt>
                <c:pt idx="3933" formatCode="0.00">
                  <c:v>142.26185948905112</c:v>
                </c:pt>
                <c:pt idx="3934" formatCode="0.00">
                  <c:v>123.11446029814422</c:v>
                </c:pt>
                <c:pt idx="3935" formatCode="0.00">
                  <c:v>120.37201339829474</c:v>
                </c:pt>
                <c:pt idx="3936" formatCode="0.00">
                  <c:v>120.72170094310923</c:v>
                </c:pt>
                <c:pt idx="3937" formatCode="0.00">
                  <c:v>117.68892029205966</c:v>
                </c:pt>
                <c:pt idx="3938" formatCode="0.00">
                  <c:v>113.97984914841851</c:v>
                </c:pt>
                <c:pt idx="3939" formatCode="0.00">
                  <c:v>110.95217274939176</c:v>
                </c:pt>
                <c:pt idx="3940" formatCode="0.00">
                  <c:v>112.70437773722631</c:v>
                </c:pt>
                <c:pt idx="3941" formatCode="0.00">
                  <c:v>120.12400121728547</c:v>
                </c:pt>
                <c:pt idx="3942" formatCode="0.00">
                  <c:v>129.71468898356667</c:v>
                </c:pt>
                <c:pt idx="3943" formatCode="0.00">
                  <c:v>138.20781605351175</c:v>
                </c:pt>
                <c:pt idx="3944" formatCode="0.00">
                  <c:v>142.85952187120293</c:v>
                </c:pt>
                <c:pt idx="3945" formatCode="0.00">
                  <c:v>142.5984584092289</c:v>
                </c:pt>
                <c:pt idx="3946" formatCode="0.00">
                  <c:v>141.04830215608871</c:v>
                </c:pt>
                <c:pt idx="3947" formatCode="0.00">
                  <c:v>140.73096234436684</c:v>
                </c:pt>
                <c:pt idx="3948" formatCode="0.00">
                  <c:v>140.7794793438639</c:v>
                </c:pt>
                <c:pt idx="3949" formatCode="0.00">
                  <c:v>141.52848739750991</c:v>
                </c:pt>
                <c:pt idx="3950" formatCode="0.00">
                  <c:v>142.4888578803523</c:v>
                </c:pt>
                <c:pt idx="3951" formatCode="0.00">
                  <c:v>142.9690431217735</c:v>
                </c:pt>
                <c:pt idx="3952" formatCode="0.00">
                  <c:v>142.33018797449137</c:v>
                </c:pt>
                <c:pt idx="3953" formatCode="0.00">
                  <c:v>141.36981749164897</c:v>
                </c:pt>
                <c:pt idx="3954" formatCode="0.00">
                  <c:v>140.56811691466751</c:v>
                </c:pt>
                <c:pt idx="3955" formatCode="0.00">
                  <c:v>140.73096234436684</c:v>
                </c:pt>
                <c:pt idx="3956" formatCode="0.00">
                  <c:v>141.31268094804011</c:v>
                </c:pt>
                <c:pt idx="3957" formatCode="0.00">
                  <c:v>142.1106906715284</c:v>
                </c:pt>
                <c:pt idx="3958" formatCode="0.00">
                  <c:v>142.75411212397449</c:v>
                </c:pt>
                <c:pt idx="3959" formatCode="0.00">
                  <c:v>143.4920969899666</c:v>
                </c:pt>
                <c:pt idx="3960" formatCode="0.00">
                  <c:v>144.23934621235171</c:v>
                </c:pt>
                <c:pt idx="3961" formatCode="0.00">
                  <c:v>145.03324969549331</c:v>
                </c:pt>
                <c:pt idx="3962" formatCode="0.00">
                  <c:v>145.83279579396529</c:v>
                </c:pt>
                <c:pt idx="3963" formatCode="0.00">
                  <c:v>146.78622738386309</c:v>
                </c:pt>
                <c:pt idx="3964" formatCode="0.00">
                  <c:v>147.63436294027565</c:v>
                </c:pt>
                <c:pt idx="3965" formatCode="0.00">
                  <c:v>148.6549582565992</c:v>
                </c:pt>
                <c:pt idx="3966" formatCode="0.00">
                  <c:v>149.29828597785979</c:v>
                </c:pt>
                <c:pt idx="3967" formatCode="0.00">
                  <c:v>149.89131381011097</c:v>
                </c:pt>
                <c:pt idx="3968" formatCode="0.00">
                  <c:v>150.86694126738797</c:v>
                </c:pt>
                <c:pt idx="3969" formatCode="0.00">
                  <c:v>151.57268992248066</c:v>
                </c:pt>
                <c:pt idx="3970" formatCode="0.00">
                  <c:v>152.44962519440125</c:v>
                </c:pt>
                <c:pt idx="3971" formatCode="0.00">
                  <c:v>153.22028094792643</c:v>
                </c:pt>
                <c:pt idx="3972" formatCode="0.00">
                  <c:v>153.66812660206315</c:v>
                </c:pt>
                <c:pt idx="3973" formatCode="0.00">
                  <c:v>154.50006896551727</c:v>
                </c:pt>
                <c:pt idx="3974" formatCode="0.00">
                  <c:v>155.00820591009119</c:v>
                </c:pt>
                <c:pt idx="3975" formatCode="0.00">
                  <c:v>155.45989568231957</c:v>
                </c:pt>
                <c:pt idx="3976" formatCode="0.00">
                  <c:v>155.58369510268565</c:v>
                </c:pt>
                <c:pt idx="3977" formatCode="0.00">
                  <c:v>156.09894740177441</c:v>
                </c:pt>
                <c:pt idx="3978" formatCode="0.00">
                  <c:v>156.05469313850065</c:v>
                </c:pt>
                <c:pt idx="3979" formatCode="0.00">
                  <c:v>156.23241701178722</c:v>
                </c:pt>
                <c:pt idx="3980" formatCode="0.00">
                  <c:v>156.19265506228044</c:v>
                </c:pt>
                <c:pt idx="3981" formatCode="0.00">
                  <c:v>156.43795189223866</c:v>
                </c:pt>
                <c:pt idx="3982" formatCode="0.00">
                  <c:v>156.45043969121909</c:v>
                </c:pt>
                <c:pt idx="3983" formatCode="0.00">
                  <c:v>156.51831914893617</c:v>
                </c:pt>
                <c:pt idx="3984" formatCode="0.00">
                  <c:v>156.70448076301324</c:v>
                </c:pt>
                <c:pt idx="3985" formatCode="0.00">
                  <c:v>156.89172892347602</c:v>
                </c:pt>
                <c:pt idx="3986" formatCode="0.00">
                  <c:v>154.15568292682929</c:v>
                </c:pt>
                <c:pt idx="3987" formatCode="0.00">
                  <c:v>153.87525985021165</c:v>
                </c:pt>
                <c:pt idx="3988" formatCode="0.00">
                  <c:v>155.60435399673739</c:v>
                </c:pt>
                <c:pt idx="3989" formatCode="0.00">
                  <c:v>156.99412128146454</c:v>
                </c:pt>
                <c:pt idx="3990" formatCode="0.00">
                  <c:v>157.98735267125537</c:v>
                </c:pt>
                <c:pt idx="3991" formatCode="0.00">
                  <c:v>158.87254963839581</c:v>
                </c:pt>
                <c:pt idx="3992" formatCode="0.00">
                  <c:v>159.3008912685338</c:v>
                </c:pt>
                <c:pt idx="3993" formatCode="0.00">
                  <c:v>159.78571225635946</c:v>
                </c:pt>
                <c:pt idx="3994" formatCode="0.00">
                  <c:v>160.3273826547501</c:v>
                </c:pt>
                <c:pt idx="3995" formatCode="0.00">
                  <c:v>160.69334825870649</c:v>
                </c:pt>
                <c:pt idx="3996" formatCode="0.00">
                  <c:v>161.1791129568106</c:v>
                </c:pt>
                <c:pt idx="3997" formatCode="0.00">
                  <c:v>161.53085714285714</c:v>
                </c:pt>
                <c:pt idx="3998" formatCode="0.00">
                  <c:v>161.88260132890366</c:v>
                </c:pt>
                <c:pt idx="3999" formatCode="0.00">
                  <c:v>162.34768947193626</c:v>
                </c:pt>
                <c:pt idx="4000" formatCode="0.00">
                  <c:v>162.35483843085112</c:v>
                </c:pt>
                <c:pt idx="4001" formatCode="0.00">
                  <c:v>162.73857519173058</c:v>
                </c:pt>
                <c:pt idx="4002" formatCode="0.00">
                  <c:v>163.0637355399532</c:v>
                </c:pt>
                <c:pt idx="4003" formatCode="0.00">
                  <c:v>163.51761254612549</c:v>
                </c:pt>
                <c:pt idx="4004" formatCode="0.00">
                  <c:v>164.02258627648843</c:v>
                </c:pt>
                <c:pt idx="4005" formatCode="0.00">
                  <c:v>164.53028499156835</c:v>
                </c:pt>
                <c:pt idx="4006" formatCode="0.00">
                  <c:v>164.97851724137936</c:v>
                </c:pt>
                <c:pt idx="4007" formatCode="0.00">
                  <c:v>165.29931899762954</c:v>
                </c:pt>
                <c:pt idx="4008" formatCode="0.00">
                  <c:v>165.86581642348153</c:v>
                </c:pt>
                <c:pt idx="4009" formatCode="0.00">
                  <c:v>166.20524225927187</c:v>
                </c:pt>
                <c:pt idx="4010" formatCode="0.00">
                  <c:v>166.59815172178656</c:v>
                </c:pt>
                <c:pt idx="4011" formatCode="0.00">
                  <c:v>167.11983760683762</c:v>
                </c:pt>
                <c:pt idx="4012" formatCode="0.00">
                  <c:v>167.58042631939688</c:v>
                </c:pt>
                <c:pt idx="4013" formatCode="0.00">
                  <c:v>167.91009921043599</c:v>
                </c:pt>
                <c:pt idx="4014" formatCode="0.00">
                  <c:v>168.17181746304573</c:v>
                </c:pt>
                <c:pt idx="4015" formatCode="0.00">
                  <c:v>168.77162068965518</c:v>
                </c:pt>
                <c:pt idx="4016" formatCode="0.00">
                  <c:v>169.15590645495342</c:v>
                </c:pt>
                <c:pt idx="4017" formatCode="0.00">
                  <c:v>169.3751584226911</c:v>
                </c:pt>
                <c:pt idx="4018" formatCode="0.00">
                  <c:v>169.32469955001733</c:v>
                </c:pt>
                <c:pt idx="4019" formatCode="0.00">
                  <c:v>169.86192398472755</c:v>
                </c:pt>
                <c:pt idx="4020" formatCode="0.00">
                  <c:v>170.14026796929522</c:v>
                </c:pt>
                <c:pt idx="4021" formatCode="0.00">
                  <c:v>170.3551283309958</c:v>
                </c:pt>
                <c:pt idx="4022" formatCode="0.00">
                  <c:v>170.33246403385053</c:v>
                </c:pt>
                <c:pt idx="4023" formatCode="0.00">
                  <c:v>170.85846581650728</c:v>
                </c:pt>
                <c:pt idx="4024" formatCode="0.00">
                  <c:v>170.93733739255015</c:v>
                </c:pt>
                <c:pt idx="4025" formatCode="0.00">
                  <c:v>171.28609782608694</c:v>
                </c:pt>
                <c:pt idx="4026" formatCode="0.00">
                  <c:v>172.01636730979257</c:v>
                </c:pt>
                <c:pt idx="4027" formatCode="0.00">
                  <c:v>172.92853682667649</c:v>
                </c:pt>
                <c:pt idx="4028" formatCode="0.00">
                  <c:v>172.50554418262152</c:v>
                </c:pt>
                <c:pt idx="4029" formatCode="0.00">
                  <c:v>172.32000778642939</c:v>
                </c:pt>
                <c:pt idx="4030" formatCode="0.00">
                  <c:v>172.03207255048619</c:v>
                </c:pt>
                <c:pt idx="4031" formatCode="0.00">
                  <c:v>171.82996259916888</c:v>
                </c:pt>
                <c:pt idx="4032" formatCode="0.00">
                  <c:v>172.39587775246778</c:v>
                </c:pt>
                <c:pt idx="4033" formatCode="0.00">
                  <c:v>172.31072814051166</c:v>
                </c:pt>
                <c:pt idx="4034" formatCode="0.00">
                  <c:v>172.9330536809816</c:v>
                </c:pt>
                <c:pt idx="4035" formatCode="0.00">
                  <c:v>173.99685537509669</c:v>
                </c:pt>
                <c:pt idx="4036" formatCode="0.00">
                  <c:v>174.53448969272662</c:v>
                </c:pt>
                <c:pt idx="4037" formatCode="0.00">
                  <c:v>176.20321739130432</c:v>
                </c:pt>
                <c:pt idx="4038" formatCode="0.00">
                  <c:v>180.05447104851331</c:v>
                </c:pt>
                <c:pt idx="4039" formatCode="0.00">
                  <c:v>182.08506230283913</c:v>
                </c:pt>
                <c:pt idx="4040" formatCode="0.00">
                  <c:v>185.43399567099567</c:v>
                </c:pt>
                <c:pt idx="4041" formatCode="0.00">
                  <c:v>184.1839956709957</c:v>
                </c:pt>
                <c:pt idx="4042" formatCode="0.00">
                  <c:v>183.85386444007867</c:v>
                </c:pt>
                <c:pt idx="4043" formatCode="0.00">
                  <c:v>191.82830291109366</c:v>
                </c:pt>
                <c:pt idx="4044" formatCode="0.00">
                  <c:v>200.40176868607398</c:v>
                </c:pt>
                <c:pt idx="4045" formatCode="0.00">
                  <c:v>206.14287012987018</c:v>
                </c:pt>
                <c:pt idx="4046" formatCode="0.00">
                  <c:v>213.55486367218282</c:v>
                </c:pt>
                <c:pt idx="4047" formatCode="0.00">
                  <c:v>215.15802164502168</c:v>
                </c:pt>
                <c:pt idx="4048" formatCode="0.00">
                  <c:v>212.40724970460812</c:v>
                </c:pt>
                <c:pt idx="4049" formatCode="0.00">
                  <c:v>214.74135497835499</c:v>
                </c:pt>
                <c:pt idx="4050" formatCode="0.00">
                  <c:v>226.39803147128251</c:v>
                </c:pt>
                <c:pt idx="4051" formatCode="0.00">
                  <c:v>242.49531827111994</c:v>
                </c:pt>
                <c:pt idx="4052" formatCode="0.00">
                  <c:v>274.09800196309385</c:v>
                </c:pt>
                <c:pt idx="4053" formatCode="0.00">
                  <c:v>308.29641826734616</c:v>
                </c:pt>
                <c:pt idx="4054" formatCode="0.00">
                  <c:v>332.21697571484538</c:v>
                </c:pt>
                <c:pt idx="4055" formatCode="0.00">
                  <c:v>336.31902268283142</c:v>
                </c:pt>
                <c:pt idx="4056" formatCode="0.00">
                  <c:v>334.48153010164197</c:v>
                </c:pt>
                <c:pt idx="4057" formatCode="0.00">
                  <c:v>333.63258219445527</c:v>
                </c:pt>
                <c:pt idx="4058" formatCode="0.00">
                  <c:v>333.28027166276348</c:v>
                </c:pt>
                <c:pt idx="4059" formatCode="0.00">
                  <c:v>331.16034582357531</c:v>
                </c:pt>
                <c:pt idx="4060" formatCode="0.00">
                  <c:v>324.67179828326186</c:v>
                </c:pt>
                <c:pt idx="4061" formatCode="0.00">
                  <c:v>315.79840772532191</c:v>
                </c:pt>
                <c:pt idx="4062" formatCode="0.00">
                  <c:v>307.14497424892704</c:v>
                </c:pt>
                <c:pt idx="4063" formatCode="0.00">
                  <c:v>298.63155971896953</c:v>
                </c:pt>
                <c:pt idx="4064" formatCode="0.00">
                  <c:v>290.41483450429354</c:v>
                </c:pt>
                <c:pt idx="4065" formatCode="0.00">
                  <c:v>282.42351912568307</c:v>
                </c:pt>
                <c:pt idx="4066" formatCode="0.00">
                  <c:v>275.90810148321629</c:v>
                </c:pt>
                <c:pt idx="4067" formatCode="0.00">
                  <c:v>271.19652206169468</c:v>
                </c:pt>
                <c:pt idx="4068" formatCode="0.00">
                  <c:v>267.95294140624998</c:v>
                </c:pt>
                <c:pt idx="4069" formatCode="0.00">
                  <c:v>264.81773025801414</c:v>
                </c:pt>
                <c:pt idx="4070" formatCode="0.00">
                  <c:v>260.82926270523848</c:v>
                </c:pt>
                <c:pt idx="4071" formatCode="0.00">
                  <c:v>256.62530468749998</c:v>
                </c:pt>
                <c:pt idx="4072" formatCode="0.00">
                  <c:v>253.48661219702896</c:v>
                </c:pt>
                <c:pt idx="4073" formatCode="0.00">
                  <c:v>252.01153515625001</c:v>
                </c:pt>
                <c:pt idx="4074" formatCode="0.00">
                  <c:v>251.80952071931202</c:v>
                </c:pt>
                <c:pt idx="4075" formatCode="0.00">
                  <c:v>249.91680859375001</c:v>
                </c:pt>
                <c:pt idx="4076" formatCode="0.00">
                  <c:v>248.24639843750001</c:v>
                </c:pt>
                <c:pt idx="4077" formatCode="0.00">
                  <c:v>245.73272656250001</c:v>
                </c:pt>
                <c:pt idx="4078" formatCode="0.00">
                  <c:v>242.90727957828975</c:v>
                </c:pt>
                <c:pt idx="4079" formatCode="0.00">
                  <c:v>239.97759227467819</c:v>
                </c:pt>
                <c:pt idx="4080" formatCode="0.00">
                  <c:v>239.66946921278256</c:v>
                </c:pt>
                <c:pt idx="4081" formatCode="0.00">
                  <c:v>244.46364252336448</c:v>
                </c:pt>
                <c:pt idx="4082" formatCode="0.00">
                  <c:v>248.00464074650083</c:v>
                </c:pt>
                <c:pt idx="4083" formatCode="0.00">
                  <c:v>246.12218090062109</c:v>
                </c:pt>
                <c:pt idx="4084" formatCode="0.00">
                  <c:v>241.75670155038759</c:v>
                </c:pt>
                <c:pt idx="4085" formatCode="0.00">
                  <c:v>237.81979179566568</c:v>
                </c:pt>
                <c:pt idx="4086" formatCode="0.00">
                  <c:v>235.13277958236662</c:v>
                </c:pt>
                <c:pt idx="4087" formatCode="0.00">
                  <c:v>233.07863706563708</c:v>
                </c:pt>
                <c:pt idx="4088" formatCode="0.00">
                  <c:v>231.13583236994228</c:v>
                </c:pt>
                <c:pt idx="4089" formatCode="0.00">
                  <c:v>229.71394267025778</c:v>
                </c:pt>
                <c:pt idx="4090" formatCode="0.00">
                  <c:v>229.22584562211986</c:v>
                </c:pt>
                <c:pt idx="4091" formatCode="0.00">
                  <c:v>230.87149961627023</c:v>
                </c:pt>
                <c:pt idx="4092" formatCode="0.00">
                  <c:v>235.80945593869731</c:v>
                </c:pt>
                <c:pt idx="4093" formatCode="0.00">
                  <c:v>241.96317214996176</c:v>
                </c:pt>
                <c:pt idx="4094" formatCode="0.00">
                  <c:v>248.51300000000001</c:v>
                </c:pt>
                <c:pt idx="4095" formatCode="0.00">
                  <c:v>254.33425143075166</c:v>
                </c:pt>
                <c:pt idx="4096" formatCode="0.00">
                  <c:v>258.51252362804883</c:v>
                </c:pt>
                <c:pt idx="4097" formatCode="0.00">
                  <c:v>262.38533434881947</c:v>
                </c:pt>
                <c:pt idx="4098" formatCode="0.00">
                  <c:v>264.71592887029294</c:v>
                </c:pt>
                <c:pt idx="4099" formatCode="0.00">
                  <c:v>265.51414025085518</c:v>
                </c:pt>
                <c:pt idx="4100" formatCode="0.00">
                  <c:v>264.27448879605015</c:v>
                </c:pt>
                <c:pt idx="4101" formatCode="0.00">
                  <c:v>261.62162134447402</c:v>
                </c:pt>
                <c:pt idx="4102" formatCode="0.00">
                  <c:v>260.0847539863326</c:v>
                </c:pt>
                <c:pt idx="4103" formatCode="0.00">
                  <c:v>260.58415749525614</c:v>
                </c:pt>
                <c:pt idx="4104" formatCode="0.00">
                  <c:v>259.35012552142575</c:v>
                </c:pt>
                <c:pt idx="4105" formatCode="0.00">
                  <c:v>256.49792605233216</c:v>
                </c:pt>
                <c:pt idx="4106" formatCode="0.00">
                  <c:v>253.13582031842313</c:v>
                </c:pt>
                <c:pt idx="4107" formatCode="0.00">
                  <c:v>250.69647232752087</c:v>
                </c:pt>
                <c:pt idx="4108" formatCode="0.00">
                  <c:v>248.66368233510238</c:v>
                </c:pt>
                <c:pt idx="4109" formatCode="0.00">
                  <c:v>246.32182910193254</c:v>
                </c:pt>
                <c:pt idx="4110" formatCode="0.00">
                  <c:v>244.39320833333338</c:v>
                </c:pt>
                <c:pt idx="4111" formatCode="0.00">
                  <c:v>242.56508333333338</c:v>
                </c:pt>
                <c:pt idx="4112" formatCode="0.00">
                  <c:v>243.17445833333332</c:v>
                </c:pt>
                <c:pt idx="4113" formatCode="0.00">
                  <c:v>252.51044511733537</c:v>
                </c:pt>
                <c:pt idx="4114" formatCode="0.00">
                  <c:v>248.04070423600612</c:v>
                </c:pt>
                <c:pt idx="4115" formatCode="0.00">
                  <c:v>243.27150661625714</c:v>
                </c:pt>
                <c:pt idx="4116" formatCode="0.00">
                  <c:v>249.75355534567441</c:v>
                </c:pt>
                <c:pt idx="4117" formatCode="0.00">
                  <c:v>255.01120687051721</c:v>
                </c:pt>
                <c:pt idx="4118" formatCode="0.00">
                  <c:v>265.83813197586727</c:v>
                </c:pt>
                <c:pt idx="4119" formatCode="0.00">
                  <c:v>293.50829190207156</c:v>
                </c:pt>
                <c:pt idx="4120" formatCode="0.00">
                  <c:v>313.28914747930776</c:v>
                </c:pt>
                <c:pt idx="4121" formatCode="0.00">
                  <c:v>317.45411570247938</c:v>
                </c:pt>
                <c:pt idx="4122" formatCode="0.00">
                  <c:v>323.09586411411414</c:v>
                </c:pt>
                <c:pt idx="4123" formatCode="0.00">
                  <c:v>336.74462729658791</c:v>
                </c:pt>
                <c:pt idx="4124" formatCode="0.00">
                  <c:v>345.8387774447358</c:v>
                </c:pt>
                <c:pt idx="4125" formatCode="0.00">
                  <c:v>349.09983027351069</c:v>
                </c:pt>
                <c:pt idx="4126" formatCode="0.00">
                  <c:v>358.69237429748966</c:v>
                </c:pt>
                <c:pt idx="4127" formatCode="0.00">
                  <c:v>369.43119543242233</c:v>
                </c:pt>
                <c:pt idx="4128" formatCode="0.00">
                  <c:v>370.56032510288065</c:v>
                </c:pt>
                <c:pt idx="4129" formatCode="0.00">
                  <c:v>359.68461254199326</c:v>
                </c:pt>
                <c:pt idx="4130" formatCode="0.00">
                  <c:v>343.81920805369128</c:v>
                </c:pt>
                <c:pt idx="4131" formatCode="0.00">
                  <c:v>328.16084145887612</c:v>
                </c:pt>
                <c:pt idx="4132" formatCode="0.00">
                  <c:v>315.90914243323442</c:v>
                </c:pt>
                <c:pt idx="4133" formatCode="0.00">
                  <c:v>307.25096741947431</c:v>
                </c:pt>
                <c:pt idx="4134" formatCode="0.00">
                  <c:v>301.98511964549488</c:v>
                </c:pt>
                <c:pt idx="4135" formatCode="0.00">
                  <c:v>297.43006553755527</c:v>
                </c:pt>
                <c:pt idx="4136" formatCode="0.00">
                  <c:v>295.00168653421633</c:v>
                </c:pt>
                <c:pt idx="4137" formatCode="0.00">
                  <c:v>290.8399372016159</c:v>
                </c:pt>
                <c:pt idx="4138" formatCode="0.00">
                  <c:v>288.45998354661788</c:v>
                </c:pt>
                <c:pt idx="4139" formatCode="0.00">
                  <c:v>293.16853330906446</c:v>
                </c:pt>
                <c:pt idx="4140" formatCode="0.00">
                  <c:v>307.33138768115936</c:v>
                </c:pt>
                <c:pt idx="4141" formatCode="0.00">
                  <c:v>326.742880909419</c:v>
                </c:pt>
                <c:pt idx="4142" formatCode="0.00">
                  <c:v>339.53646278317149</c:v>
                </c:pt>
                <c:pt idx="4143" formatCode="0.00">
                  <c:v>340.17682405745069</c:v>
                </c:pt>
                <c:pt idx="4144" formatCode="0.00">
                  <c:v>338.80922980251358</c:v>
                </c:pt>
                <c:pt idx="4145" formatCode="0.00">
                  <c:v>341.35186894075412</c:v>
                </c:pt>
                <c:pt idx="4146" formatCode="0.00">
                  <c:v>345.00276293103451</c:v>
                </c:pt>
                <c:pt idx="4147" formatCode="0.00">
                  <c:v>348.07327667984185</c:v>
                </c:pt>
                <c:pt idx="4148" formatCode="0.00">
                  <c:v>350.81537154150197</c:v>
                </c:pt>
                <c:pt idx="4149" formatCode="0.00">
                  <c:v>350.1073006112909</c:v>
                </c:pt>
                <c:pt idx="4150" formatCode="0.00">
                  <c:v>344.50481360201513</c:v>
                </c:pt>
                <c:pt idx="4151" formatCode="0.00">
                  <c:v>336.08594668587904</c:v>
                </c:pt>
                <c:pt idx="4152" formatCode="0.00">
                  <c:v>326.81435135135138</c:v>
                </c:pt>
                <c:pt idx="4153" formatCode="0.00">
                  <c:v>318.1407937995674</c:v>
                </c:pt>
                <c:pt idx="4154" formatCode="0.00">
                  <c:v>310.69046300974372</c:v>
                </c:pt>
                <c:pt idx="4155" formatCode="0.00">
                  <c:v>303.26218801876576</c:v>
                </c:pt>
                <c:pt idx="4156" formatCode="0.00">
                  <c:v>296.00849224666428</c:v>
                </c:pt>
                <c:pt idx="4157" formatCode="0.00">
                  <c:v>290.97104763623236</c:v>
                </c:pt>
                <c:pt idx="4158" formatCode="0.00">
                  <c:v>288.60045041471335</c:v>
                </c:pt>
                <c:pt idx="4159" formatCode="0.00">
                  <c:v>288.02030256040388</c:v>
                </c:pt>
                <c:pt idx="4160" formatCode="0.00">
                  <c:v>287.66132190544931</c:v>
                </c:pt>
                <c:pt idx="4161" formatCode="0.00">
                  <c:v>285.90473583543849</c:v>
                </c:pt>
                <c:pt idx="4162" formatCode="0.00">
                  <c:v>284.49159465317916</c:v>
                </c:pt>
                <c:pt idx="4163" formatCode="0.00">
                  <c:v>282.54434031791908</c:v>
                </c:pt>
                <c:pt idx="4164" formatCode="0.00">
                  <c:v>280.42596095444691</c:v>
                </c:pt>
                <c:pt idx="4165" formatCode="0.00">
                  <c:v>277.4212278481013</c:v>
                </c:pt>
                <c:pt idx="4166" formatCode="0.00">
                  <c:v>273.73920340209924</c:v>
                </c:pt>
                <c:pt idx="4167" formatCode="0.00">
                  <c:v>270.25104780876489</c:v>
                </c:pt>
                <c:pt idx="4168" formatCode="0.00">
                  <c:v>266.6543043478261</c:v>
                </c:pt>
                <c:pt idx="4169" formatCode="0.00">
                  <c:v>263.5510710659899</c:v>
                </c:pt>
                <c:pt idx="4170" formatCode="0.00">
                  <c:v>261.61577576197391</c:v>
                </c:pt>
                <c:pt idx="4171" formatCode="0.00">
                  <c:v>259.57652087114337</c:v>
                </c:pt>
                <c:pt idx="4172" formatCode="0.00">
                  <c:v>258.20900725952816</c:v>
                </c:pt>
                <c:pt idx="4173" formatCode="0.00">
                  <c:v>257.1521715116279</c:v>
                </c:pt>
                <c:pt idx="4174" formatCode="0.00">
                  <c:v>255.88804543802254</c:v>
                </c:pt>
                <c:pt idx="4175" formatCode="0.00">
                  <c:v>254.60504793028329</c:v>
                </c:pt>
                <c:pt idx="4176" formatCode="0.00">
                  <c:v>253.63146405228761</c:v>
                </c:pt>
                <c:pt idx="4177" formatCode="0.00">
                  <c:v>252.45576124818584</c:v>
                </c:pt>
                <c:pt idx="4178" formatCode="0.00">
                  <c:v>251.46453985507245</c:v>
                </c:pt>
                <c:pt idx="4179" formatCode="0.00">
                  <c:v>250.47521981200296</c:v>
                </c:pt>
                <c:pt idx="4180" formatCode="0.00">
                  <c:v>249.00164046159401</c:v>
                </c:pt>
                <c:pt idx="4181" formatCode="0.00">
                  <c:v>247.92127338129498</c:v>
                </c:pt>
                <c:pt idx="4182" formatCode="0.00">
                  <c:v>247.04560869565225</c:v>
                </c:pt>
                <c:pt idx="4183" formatCode="0.00">
                  <c:v>246.07942728904854</c:v>
                </c:pt>
                <c:pt idx="4184" formatCode="0.00">
                  <c:v>245.39965710186519</c:v>
                </c:pt>
                <c:pt idx="4185" formatCode="0.00">
                  <c:v>244.72451092015754</c:v>
                </c:pt>
                <c:pt idx="4186" formatCode="0.00">
                  <c:v>243.9503881932022</c:v>
                </c:pt>
                <c:pt idx="4187" formatCode="0.00">
                  <c:v>243.27460714285709</c:v>
                </c:pt>
                <c:pt idx="4188" formatCode="0.00">
                  <c:v>242.60613725490199</c:v>
                </c:pt>
                <c:pt idx="4189" formatCode="0.00">
                  <c:v>242.0280409398363</c:v>
                </c:pt>
                <c:pt idx="4190" formatCode="0.00">
                  <c:v>241.93538620199152</c:v>
                </c:pt>
                <c:pt idx="4191" formatCode="0.00">
                  <c:v>241.83804440497343</c:v>
                </c:pt>
                <c:pt idx="4192" formatCode="0.00">
                  <c:v>241.93608374733859</c:v>
                </c:pt>
                <c:pt idx="4193" formatCode="0.00">
                  <c:v>241.64842036183043</c:v>
                </c:pt>
                <c:pt idx="4194" formatCode="0.00">
                  <c:v>241.36520014194471</c:v>
                </c:pt>
                <c:pt idx="4195" formatCode="0.00">
                  <c:v>241.07689776357827</c:v>
                </c:pt>
                <c:pt idx="4196" formatCode="0.00">
                  <c:v>241.17335891968727</c:v>
                </c:pt>
                <c:pt idx="4197" formatCode="0.00">
                  <c:v>240.98279388770433</c:v>
                </c:pt>
                <c:pt idx="4198" formatCode="0.00">
                  <c:v>240.50331283327412</c:v>
                </c:pt>
                <c:pt idx="4199" formatCode="0.00">
                  <c:v>239.64697937411094</c:v>
                </c:pt>
                <c:pt idx="4200" formatCode="0.00">
                  <c:v>238.59665966536139</c:v>
                </c:pt>
                <c:pt idx="4201" formatCode="0.00">
                  <c:v>237.64213848344608</c:v>
                </c:pt>
                <c:pt idx="4202" formatCode="0.00">
                  <c:v>236.59259401709411</c:v>
                </c:pt>
                <c:pt idx="4203" formatCode="0.00">
                  <c:v>235.62828174037094</c:v>
                </c:pt>
                <c:pt idx="4204" formatCode="0.00">
                  <c:v>234.67154746609563</c:v>
                </c:pt>
                <c:pt idx="4205" formatCode="0.00">
                  <c:v>233.13237097927092</c:v>
                </c:pt>
                <c:pt idx="4206" formatCode="0.00">
                  <c:v>231.693639971398</c:v>
                </c:pt>
                <c:pt idx="4207" formatCode="0.00">
                  <c:v>230.43721259842525</c:v>
                </c:pt>
                <c:pt idx="4208" formatCode="0.00">
                  <c:v>229.36097418429546</c:v>
                </c:pt>
                <c:pt idx="4209" formatCode="0.00">
                  <c:v>227.9005718390805</c:v>
                </c:pt>
                <c:pt idx="4210" formatCode="0.00">
                  <c:v>226.81589672544087</c:v>
                </c:pt>
                <c:pt idx="4211" formatCode="0.00">
                  <c:v>225.7322682047585</c:v>
                </c:pt>
                <c:pt idx="4212" formatCode="0.00">
                  <c:v>224.83342253521127</c:v>
                </c:pt>
                <c:pt idx="4213" formatCode="0.00">
                  <c:v>224.02919616359031</c:v>
                </c:pt>
                <c:pt idx="4214" formatCode="0.00">
                  <c:v>222.91521335268513</c:v>
                </c:pt>
                <c:pt idx="4215" formatCode="0.00">
                  <c:v>221.90299999999999</c:v>
                </c:pt>
                <c:pt idx="4216" formatCode="0.00">
                  <c:v>221.0817864431487</c:v>
                </c:pt>
                <c:pt idx="4217" formatCode="0.00">
                  <c:v>220.36540963855424</c:v>
                </c:pt>
                <c:pt idx="4218" formatCode="0.00">
                  <c:v>219.55413345521026</c:v>
                </c:pt>
                <c:pt idx="4219" formatCode="0.00">
                  <c:v>218.54412413035519</c:v>
                </c:pt>
                <c:pt idx="4220" formatCode="0.00">
                  <c:v>217.72779647964799</c:v>
                </c:pt>
                <c:pt idx="4221" formatCode="0.00">
                  <c:v>217.29788799118623</c:v>
                </c:pt>
                <c:pt idx="4222" formatCode="0.00">
                  <c:v>216.58790808823531</c:v>
                </c:pt>
                <c:pt idx="4223" formatCode="0.00">
                  <c:v>216.04937200736651</c:v>
                </c:pt>
                <c:pt idx="4224" formatCode="0.00">
                  <c:v>215.52857890855461</c:v>
                </c:pt>
                <c:pt idx="4225" formatCode="0.00">
                  <c:v>215.04681865093997</c:v>
                </c:pt>
                <c:pt idx="4226" formatCode="0.00">
                  <c:v>214.4088793230317</c:v>
                </c:pt>
                <c:pt idx="4227" formatCode="0.00">
                  <c:v>214.3590337862652</c:v>
                </c:pt>
                <c:pt idx="4228" formatCode="0.00">
                  <c:v>213.31007495429617</c:v>
                </c:pt>
                <c:pt idx="4229" formatCode="0.00">
                  <c:v>212.96079116465864</c:v>
                </c:pt>
                <c:pt idx="4230" formatCode="0.00">
                  <c:v>212.39525100328348</c:v>
                </c:pt>
                <c:pt idx="4231" formatCode="0.00">
                  <c:v>211.8975802919708</c:v>
                </c:pt>
                <c:pt idx="4232" formatCode="0.00">
                  <c:v>211.37807647487256</c:v>
                </c:pt>
                <c:pt idx="4233" formatCode="0.00">
                  <c:v>210.84300000000002</c:v>
                </c:pt>
                <c:pt idx="4234" formatCode="0.00">
                  <c:v>210.30448511256358</c:v>
                </c:pt>
                <c:pt idx="4235" formatCode="0.00">
                  <c:v>209.93852612481865</c:v>
                </c:pt>
                <c:pt idx="4236" formatCode="0.00">
                  <c:v>209.87898405219283</c:v>
                </c:pt>
                <c:pt idx="4237" formatCode="0.00">
                  <c:v>209.66764569775856</c:v>
                </c:pt>
                <c:pt idx="4238" formatCode="0.00">
                  <c:v>209.56337851478014</c:v>
                </c:pt>
                <c:pt idx="4239" formatCode="0.00">
                  <c:v>209.14227311982731</c:v>
                </c:pt>
                <c:pt idx="4240" formatCode="0.00">
                  <c:v>208.97326609133407</c:v>
                </c:pt>
                <c:pt idx="4241" formatCode="0.00">
                  <c:v>209.14227311982731</c:v>
                </c:pt>
                <c:pt idx="4242" formatCode="0.00">
                  <c:v>208.68880238009379</c:v>
                </c:pt>
                <c:pt idx="4243" formatCode="0.00">
                  <c:v>208.72750505780351</c:v>
                </c:pt>
                <c:pt idx="4244" formatCode="0.00">
                  <c:v>208.40269258589518</c:v>
                </c:pt>
                <c:pt idx="4245" formatCode="0.00">
                  <c:v>207.99499420919295</c:v>
                </c:pt>
                <c:pt idx="4246" formatCode="0.00">
                  <c:v>208.13967633200434</c:v>
                </c:pt>
                <c:pt idx="4247" formatCode="0.00">
                  <c:v>208.03257940536625</c:v>
                </c:pt>
                <c:pt idx="4248" formatCode="0.00">
                  <c:v>207.8954863883848</c:v>
                </c:pt>
                <c:pt idx="4249" formatCode="0.00">
                  <c:v>208.17757879448081</c:v>
                </c:pt>
                <c:pt idx="4250" formatCode="0.00">
                  <c:v>208.15280741279074</c:v>
                </c:pt>
                <c:pt idx="4251" formatCode="0.00">
                  <c:v>208.02054819934523</c:v>
                </c:pt>
                <c:pt idx="4252" formatCode="0.00">
                  <c:v>208.18582489989089</c:v>
                </c:pt>
                <c:pt idx="4253" formatCode="0.00">
                  <c:v>207.82547726445981</c:v>
                </c:pt>
                <c:pt idx="4254" formatCode="0.00">
                  <c:v>207.738</c:v>
                </c:pt>
                <c:pt idx="4255" formatCode="0.00">
                  <c:v>207.65558451472191</c:v>
                </c:pt>
                <c:pt idx="4256" formatCode="0.00">
                  <c:v>207.40370442992017</c:v>
                </c:pt>
                <c:pt idx="4257" formatCode="0.00">
                  <c:v>207.12189292196013</c:v>
                </c:pt>
                <c:pt idx="4258" formatCode="0.00">
                  <c:v>206.87095866569982</c:v>
                </c:pt>
                <c:pt idx="4259" formatCode="0.00">
                  <c:v>206.78909641174337</c:v>
                </c:pt>
                <c:pt idx="4260" formatCode="0.00">
                  <c:v>206.40036861181588</c:v>
                </c:pt>
                <c:pt idx="4261" formatCode="0.00">
                  <c:v>206.48707541696885</c:v>
                </c:pt>
                <c:pt idx="4262" formatCode="0.00">
                  <c:v>206.43511328976038</c:v>
                </c:pt>
                <c:pt idx="4263" formatCode="0.00">
                  <c:v>206.491007997092</c:v>
                </c:pt>
                <c:pt idx="4264" formatCode="0.00">
                  <c:v>206.46998435794836</c:v>
                </c:pt>
                <c:pt idx="4265" formatCode="0.00">
                  <c:v>206.47388621444205</c:v>
                </c:pt>
                <c:pt idx="4266" formatCode="0.00">
                  <c:v>206.7049071976617</c:v>
                </c:pt>
                <c:pt idx="4267" formatCode="0.00">
                  <c:v>206.57033357717634</c:v>
                </c:pt>
                <c:pt idx="4268" formatCode="0.00">
                  <c:v>206.60570795163068</c:v>
                </c:pt>
                <c:pt idx="4269" formatCode="0.00">
                  <c:v>206.52713881748079</c:v>
                </c:pt>
                <c:pt idx="4270" formatCode="0.00">
                  <c:v>206.95716850625465</c:v>
                </c:pt>
                <c:pt idx="4271" formatCode="0.00">
                  <c:v>206.95716850625465</c:v>
                </c:pt>
                <c:pt idx="4272" formatCode="0.00">
                  <c:v>206.58882720588235</c:v>
                </c:pt>
                <c:pt idx="4273" formatCode="0.00">
                  <c:v>206.65065182186234</c:v>
                </c:pt>
                <c:pt idx="4274" formatCode="0.00">
                  <c:v>206.69795038588757</c:v>
                </c:pt>
                <c:pt idx="4275" formatCode="0.00">
                  <c:v>206.57955665566558</c:v>
                </c:pt>
                <c:pt idx="4276" formatCode="0.00">
                  <c:v>206.37922165325534</c:v>
                </c:pt>
                <c:pt idx="4277" formatCode="0.00">
                  <c:v>206.17489346953667</c:v>
                </c:pt>
                <c:pt idx="4278" formatCode="0.00">
                  <c:v>205.88977337213529</c:v>
                </c:pt>
                <c:pt idx="4279" formatCode="0.00">
                  <c:v>206.14045812090316</c:v>
                </c:pt>
                <c:pt idx="4280" formatCode="0.00">
                  <c:v>205.99800000000002</c:v>
                </c:pt>
                <c:pt idx="4281" formatCode="0.00">
                  <c:v>205.87738679245288</c:v>
                </c:pt>
                <c:pt idx="4282" formatCode="0.00">
                  <c:v>205.6544342629482</c:v>
                </c:pt>
                <c:pt idx="4283" formatCode="0.00">
                  <c:v>205.48685088671735</c:v>
                </c:pt>
                <c:pt idx="4284" formatCode="0.00">
                  <c:v>205.62118872017356</c:v>
                </c:pt>
                <c:pt idx="4285" formatCode="0.00">
                  <c:v>205.61451460512083</c:v>
                </c:pt>
                <c:pt idx="4286" formatCode="0.00">
                  <c:v>205.8007697841727</c:v>
                </c:pt>
                <c:pt idx="4287" formatCode="0.00">
                  <c:v>205.62755718895662</c:v>
                </c:pt>
                <c:pt idx="4288" formatCode="0.00">
                  <c:v>205.97362992125989</c:v>
                </c:pt>
                <c:pt idx="4289" formatCode="0.00">
                  <c:v>205.9402061450518</c:v>
                </c:pt>
                <c:pt idx="4290" formatCode="0.00">
                  <c:v>206.02550893495359</c:v>
                </c:pt>
                <c:pt idx="4291" formatCode="0.00">
                  <c:v>206.16555905511814</c:v>
                </c:pt>
                <c:pt idx="4292" formatCode="0.00">
                  <c:v>206.11380645161296</c:v>
                </c:pt>
                <c:pt idx="4293" formatCode="0.00">
                  <c:v>206.25438549892323</c:v>
                </c:pt>
                <c:pt idx="4294" formatCode="0.00">
                  <c:v>206.4260747126437</c:v>
                </c:pt>
                <c:pt idx="4295" formatCode="0.00">
                  <c:v>206.48135670622079</c:v>
                </c:pt>
                <c:pt idx="4296" formatCode="0.00">
                  <c:v>206.70914553314128</c:v>
                </c:pt>
                <c:pt idx="4297" formatCode="0.00">
                  <c:v>207.07013770728196</c:v>
                </c:pt>
                <c:pt idx="4298" formatCode="0.00">
                  <c:v>207.40153790613718</c:v>
                </c:pt>
                <c:pt idx="4299" formatCode="0.00">
                  <c:v>207.631896925859</c:v>
                </c:pt>
                <c:pt idx="4300" formatCode="0.00">
                  <c:v>208.24669565217391</c:v>
                </c:pt>
                <c:pt idx="4301" formatCode="0.00">
                  <c:v>208.22202828136335</c:v>
                </c:pt>
                <c:pt idx="4302" formatCode="0.00">
                  <c:v>208.6690798548095</c:v>
                </c:pt>
                <c:pt idx="4303" formatCode="0.00">
                  <c:v>209.01009196655764</c:v>
                </c:pt>
                <c:pt idx="4304" formatCode="0.00">
                  <c:v>209.18097017097125</c:v>
                </c:pt>
                <c:pt idx="4305" formatCode="0.00">
                  <c:v>209.35209719694217</c:v>
                </c:pt>
                <c:pt idx="4306" formatCode="0.00">
                  <c:v>209.52347358834248</c:v>
                </c:pt>
                <c:pt idx="4307" formatCode="0.00">
                  <c:v>209.41633454810503</c:v>
                </c:pt>
                <c:pt idx="4308" formatCode="0.00">
                  <c:v>209.77849963530272</c:v>
                </c:pt>
                <c:pt idx="4309" formatCode="0.00">
                  <c:v>209.95551824817522</c:v>
                </c:pt>
                <c:pt idx="4310" formatCode="0.00">
                  <c:v>210.49125292397667</c:v>
                </c:pt>
                <c:pt idx="4311" formatCode="0.00">
                  <c:v>210.77625411334552</c:v>
                </c:pt>
                <c:pt idx="4312" formatCode="0.00">
                  <c:v>210.86029334308708</c:v>
                </c:pt>
                <c:pt idx="4313" formatCode="0.00">
                  <c:v>211.11781508604906</c:v>
                </c:pt>
                <c:pt idx="4314" formatCode="0.00">
                  <c:v>211.26877557755779</c:v>
                </c:pt>
                <c:pt idx="4315" formatCode="0.00">
                  <c:v>211.68441544117647</c:v>
                </c:pt>
                <c:pt idx="4316" formatCode="0.00">
                  <c:v>211.9896777286136</c:v>
                </c:pt>
                <c:pt idx="4317" formatCode="0.00">
                  <c:v>212.40948798521265</c:v>
                </c:pt>
                <c:pt idx="4318" formatCode="0.00">
                  <c:v>212.65466666666666</c:v>
                </c:pt>
                <c:pt idx="4319" formatCode="0.00">
                  <c:v>212.80454302670626</c:v>
                </c:pt>
                <c:pt idx="4320" formatCode="0.00">
                  <c:v>213.05127573392792</c:v>
                </c:pt>
                <c:pt idx="4321" formatCode="0.00">
                  <c:v>213.29892702903953</c:v>
                </c:pt>
                <c:pt idx="4322" formatCode="0.00">
                  <c:v>213.47201639344266</c:v>
                </c:pt>
                <c:pt idx="4323" formatCode="0.00">
                  <c:v>213.76365225493856</c:v>
                </c:pt>
                <c:pt idx="4324" formatCode="0.00">
                  <c:v>214.05037882177481</c:v>
                </c:pt>
                <c:pt idx="4325" formatCode="0.00">
                  <c:v>214.05037882177481</c:v>
                </c:pt>
                <c:pt idx="4326" formatCode="0.00">
                  <c:v>213.94241066766133</c:v>
                </c:pt>
                <c:pt idx="4327" formatCode="0.00">
                  <c:v>214.25032289336318</c:v>
                </c:pt>
                <c:pt idx="4328" formatCode="0.00">
                  <c:v>213.94241066766133</c:v>
                </c:pt>
                <c:pt idx="4329" formatCode="0.00">
                  <c:v>214.1424293174189</c:v>
                </c:pt>
                <c:pt idx="4330" formatCode="0.00">
                  <c:v>214.20848170276324</c:v>
                </c:pt>
                <c:pt idx="4331" formatCode="0.00">
                  <c:v>214.30072880089654</c:v>
                </c:pt>
                <c:pt idx="4332" formatCode="0.00">
                  <c:v>214.36705759162308</c:v>
                </c:pt>
                <c:pt idx="4333" formatCode="0.00">
                  <c:v>214.81451742225551</c:v>
                </c:pt>
                <c:pt idx="4334" formatCode="0.00">
                  <c:v>215.26881831831835</c:v>
                </c:pt>
                <c:pt idx="4335" formatCode="0.00">
                  <c:v>216.12300376081234</c:v>
                </c:pt>
                <c:pt idx="4336" formatCode="0.00">
                  <c:v>216.75913499245854</c:v>
                </c:pt>
                <c:pt idx="4337" formatCode="0.00">
                  <c:v>217.60137429111538</c:v>
                </c:pt>
                <c:pt idx="4338" formatCode="0.00">
                  <c:v>218.13662533181642</c:v>
                </c:pt>
                <c:pt idx="4339" formatCode="0.00">
                  <c:v>219.08308368200835</c:v>
                </c:pt>
                <c:pt idx="4340" formatCode="0.00">
                  <c:v>219.75156707317078</c:v>
                </c:pt>
                <c:pt idx="4341" formatCode="0.00">
                  <c:v>220.72413445378155</c:v>
                </c:pt>
                <c:pt idx="4342" formatCode="0.00">
                  <c:v>221.17720911528153</c:v>
                </c:pt>
                <c:pt idx="4343" formatCode="0.00">
                  <c:v>221.64855257099009</c:v>
                </c:pt>
                <c:pt idx="4344" formatCode="0.00">
                  <c:v>222.39541525423732</c:v>
                </c:pt>
                <c:pt idx="4345" formatCode="0.00">
                  <c:v>222.86216956353806</c:v>
                </c:pt>
                <c:pt idx="4346" formatCode="0.00">
                  <c:v>223.59885564610013</c:v>
                </c:pt>
                <c:pt idx="4347" formatCode="0.00">
                  <c:v>223.8349992205768</c:v>
                </c:pt>
                <c:pt idx="4348" formatCode="0.00">
                  <c:v>224.49294129158517</c:v>
                </c:pt>
                <c:pt idx="4349" formatCode="0.00">
                  <c:v>225.04170625245777</c:v>
                </c:pt>
                <c:pt idx="4350" formatCode="0.00">
                  <c:v>225.60883497828667</c:v>
                </c:pt>
                <c:pt idx="4351" formatCode="0.00">
                  <c:v>226.09613539192398</c:v>
                </c:pt>
                <c:pt idx="4352" formatCode="0.00">
                  <c:v>226.89117712470215</c:v>
                </c:pt>
                <c:pt idx="4353" formatCode="0.00">
                  <c:v>227.49488694267521</c:v>
                </c:pt>
                <c:pt idx="4354" formatCode="0.00">
                  <c:v>227.92183757961786</c:v>
                </c:pt>
                <c:pt idx="4355" formatCode="0.00">
                  <c:v>228.87959371269403</c:v>
                </c:pt>
                <c:pt idx="4356" formatCode="0.00">
                  <c:v>229.51976482292088</c:v>
                </c:pt>
                <c:pt idx="4357" formatCode="0.00">
                  <c:v>230.26866825775659</c:v>
                </c:pt>
                <c:pt idx="4358" formatCode="0.00">
                  <c:v>231.00802586549946</c:v>
                </c:pt>
                <c:pt idx="4359" formatCode="0.00">
                  <c:v>231.76468918918923</c:v>
                </c:pt>
                <c:pt idx="4360" formatCode="0.00">
                  <c:v>232.82490381558031</c:v>
                </c:pt>
                <c:pt idx="4361" formatCode="0.00">
                  <c:v>233.46431160572342</c:v>
                </c:pt>
                <c:pt idx="4362" formatCode="0.00">
                  <c:v>234.52452623211448</c:v>
                </c:pt>
                <c:pt idx="4363" formatCode="0.00">
                  <c:v>235.0629602701629</c:v>
                </c:pt>
                <c:pt idx="4364" formatCode="0.00">
                  <c:v>236.76190742947955</c:v>
                </c:pt>
                <c:pt idx="4365" formatCode="0.00">
                  <c:v>236.76190742947955</c:v>
                </c:pt>
                <c:pt idx="4366" formatCode="0.00">
                  <c:v>237.92923608903024</c:v>
                </c:pt>
                <c:pt idx="4367" formatCode="0.00">
                  <c:v>238.88695709177594</c:v>
                </c:pt>
                <c:pt idx="4368" formatCode="0.00">
                  <c:v>240.26826629570749</c:v>
                </c:pt>
                <c:pt idx="4369" formatCode="0.00">
                  <c:v>241.65116050854189</c:v>
                </c:pt>
                <c:pt idx="4370" formatCode="0.00">
                  <c:v>243.13705641636867</c:v>
                </c:pt>
                <c:pt idx="4371" formatCode="0.00">
                  <c:v>245.05451767977749</c:v>
                </c:pt>
                <c:pt idx="4372" formatCode="0.00">
                  <c:v>247.17956734207391</c:v>
                </c:pt>
                <c:pt idx="4373" formatCode="0.00">
                  <c:v>249.09702860548273</c:v>
                </c:pt>
                <c:pt idx="4374" formatCode="0.00">
                  <c:v>250.47586735504368</c:v>
                </c:pt>
                <c:pt idx="4375" formatCode="0.00">
                  <c:v>253.35805363528007</c:v>
                </c:pt>
                <c:pt idx="4376" formatCode="0.00">
                  <c:v>255.2755148986889</c:v>
                </c:pt>
                <c:pt idx="4377" formatCode="0.00">
                  <c:v>256.76687365911795</c:v>
                </c:pt>
                <c:pt idx="4378" formatCode="0.00">
                  <c:v>257.61907866507738</c:v>
                </c:pt>
                <c:pt idx="4379" formatCode="0.00">
                  <c:v>257.40602741358754</c:v>
                </c:pt>
                <c:pt idx="4380" formatCode="0.00">
                  <c:v>256.65189992057185</c:v>
                </c:pt>
                <c:pt idx="4381" formatCode="0.00">
                  <c:v>255.58706671961872</c:v>
                </c:pt>
                <c:pt idx="4382" formatCode="0.00">
                  <c:v>254.09630023828433</c:v>
                </c:pt>
                <c:pt idx="4383" formatCode="0.00">
                  <c:v>252.80175892149092</c:v>
                </c:pt>
                <c:pt idx="4384" formatCode="0.00">
                  <c:v>252.15602694136302</c:v>
                </c:pt>
                <c:pt idx="4385" formatCode="0.00">
                  <c:v>250.76220854768505</c:v>
                </c:pt>
                <c:pt idx="4386" formatCode="0.00">
                  <c:v>250.76220854768505</c:v>
                </c:pt>
                <c:pt idx="4387" formatCode="0.00">
                  <c:v>250.01913132911389</c:v>
                </c:pt>
                <c:pt idx="4388" formatCode="0.00">
                  <c:v>249.48324515618825</c:v>
                </c:pt>
                <c:pt idx="4389" formatCode="0.00">
                  <c:v>249.70660902255642</c:v>
                </c:pt>
                <c:pt idx="4390" formatCode="0.00">
                  <c:v>249.70660902255642</c:v>
                </c:pt>
                <c:pt idx="4391" formatCode="0.00">
                  <c:v>250.24388351822509</c:v>
                </c:pt>
                <c:pt idx="4392" formatCode="0.00">
                  <c:v>250.45634389857375</c:v>
                </c:pt>
                <c:pt idx="4393" formatCode="0.00">
                  <c:v>251.10072799365585</c:v>
                </c:pt>
                <c:pt idx="4394" formatCode="0.00">
                  <c:v>251.63874375247926</c:v>
                </c:pt>
                <c:pt idx="4395" formatCode="0.00">
                  <c:v>252.27688337961135</c:v>
                </c:pt>
                <c:pt idx="4396" formatCode="0.00">
                  <c:v>252.91802183406114</c:v>
                </c:pt>
                <c:pt idx="4397" formatCode="0.00">
                  <c:v>253.34378602620089</c:v>
                </c:pt>
                <c:pt idx="4398" formatCode="0.00">
                  <c:v>254.21025864123956</c:v>
                </c:pt>
                <c:pt idx="4399" formatCode="0.00">
                  <c:v>254.63636114421931</c:v>
                </c:pt>
                <c:pt idx="4400" formatCode="0.00">
                  <c:v>255.2755148986889</c:v>
                </c:pt>
                <c:pt idx="4401" formatCode="0.00">
                  <c:v>256.0348774860779</c:v>
                </c:pt>
                <c:pt idx="4402" formatCode="0.00">
                  <c:v>256.66333783783784</c:v>
                </c:pt>
                <c:pt idx="4403" formatCode="0.00">
                  <c:v>257.51588155802858</c:v>
                </c:pt>
                <c:pt idx="4404" formatCode="0.00">
                  <c:v>258.38123786793949</c:v>
                </c:pt>
                <c:pt idx="4405" formatCode="0.00">
                  <c:v>259.23445982498009</c:v>
                </c:pt>
                <c:pt idx="4406" formatCode="0.00">
                  <c:v>260.3009872712808</c:v>
                </c:pt>
                <c:pt idx="4407" formatCode="0.00">
                  <c:v>261.58628957836117</c:v>
                </c:pt>
                <c:pt idx="4408" formatCode="0.00">
                  <c:v>262.42347297297295</c:v>
                </c:pt>
                <c:pt idx="4409" formatCode="0.00">
                  <c:v>263.7193444709626</c:v>
                </c:pt>
                <c:pt idx="4410" formatCode="0.00">
                  <c:v>264.77343322734504</c:v>
                </c:pt>
                <c:pt idx="4411" formatCode="0.00">
                  <c:v>266.19007918822132</c:v>
                </c:pt>
                <c:pt idx="4412" formatCode="0.00">
                  <c:v>266.91025755166936</c:v>
                </c:pt>
                <c:pt idx="4413" formatCode="0.00">
                  <c:v>267.97593720190781</c:v>
                </c:pt>
                <c:pt idx="4414" formatCode="0.00">
                  <c:v>268.49561819626535</c:v>
                </c:pt>
                <c:pt idx="4415" formatCode="0.00">
                  <c:v>269.25475278219392</c:v>
                </c:pt>
                <c:pt idx="4416" formatCode="0.00">
                  <c:v>269.99243980929674</c:v>
                </c:pt>
                <c:pt idx="4417" formatCode="0.00">
                  <c:v>270.63159356376633</c:v>
                </c:pt>
                <c:pt idx="4418" formatCode="0.00">
                  <c:v>270.51657426528988</c:v>
                </c:pt>
                <c:pt idx="4419" formatCode="0.00">
                  <c:v>270.58658191193973</c:v>
                </c:pt>
                <c:pt idx="4420" formatCode="0.00">
                  <c:v>270.90385341762152</c:v>
                </c:pt>
                <c:pt idx="4421" formatCode="0.00">
                  <c:v>270.74630058939101</c:v>
                </c:pt>
                <c:pt idx="4422" formatCode="0.00">
                  <c:v>270.51612989045384</c:v>
                </c:pt>
                <c:pt idx="4423" formatCode="0.00">
                  <c:v>270.35358961343223</c:v>
                </c:pt>
                <c:pt idx="4424" formatCode="0.00">
                  <c:v>270.30978362573103</c:v>
                </c:pt>
                <c:pt idx="4425" formatCode="0.00">
                  <c:v>270.4968332684067</c:v>
                </c:pt>
                <c:pt idx="4426" formatCode="0.00">
                  <c:v>270.95935193133056</c:v>
                </c:pt>
                <c:pt idx="4427" formatCode="0.00">
                  <c:v>271.40591292463881</c:v>
                </c:pt>
                <c:pt idx="4428" formatCode="0.00">
                  <c:v>271.96149491790464</c:v>
                </c:pt>
                <c:pt idx="4429" formatCode="0.00">
                  <c:v>272.75751625538589</c:v>
                </c:pt>
                <c:pt idx="4430" formatCode="0.00">
                  <c:v>272.96756325891113</c:v>
                </c:pt>
                <c:pt idx="4431" formatCode="0.00">
                  <c:v>273.08735344827591</c:v>
                </c:pt>
                <c:pt idx="4432" formatCode="0.00">
                  <c:v>273.20723755390043</c:v>
                </c:pt>
                <c:pt idx="4433" formatCode="0.00">
                  <c:v>273.20723755390043</c:v>
                </c:pt>
                <c:pt idx="4434" formatCode="0.00">
                  <c:v>272.99702587220696</c:v>
                </c:pt>
                <c:pt idx="4435" formatCode="0.00">
                  <c:v>272.57121246569972</c:v>
                </c:pt>
                <c:pt idx="4436" formatCode="0.00">
                  <c:v>272.36100078400631</c:v>
                </c:pt>
                <c:pt idx="4437" formatCode="0.00">
                  <c:v>272.27035294117644</c:v>
                </c:pt>
                <c:pt idx="4438" formatCode="0.00">
                  <c:v>272.2885102040816</c:v>
                </c:pt>
                <c:pt idx="4439" formatCode="0.00">
                  <c:v>271.98718531605812</c:v>
                </c:pt>
                <c:pt idx="4440" formatCode="0.00">
                  <c:v>271.79983693516704</c:v>
                </c:pt>
                <c:pt idx="4441" formatCode="0.00">
                  <c:v>271.61219386551323</c:v>
                </c:pt>
                <c:pt idx="4442" formatCode="0.00">
                  <c:v>271.63529437229442</c:v>
                </c:pt>
                <c:pt idx="4443" formatCode="0.00">
                  <c:v>271.86963647105159</c:v>
                </c:pt>
                <c:pt idx="4444" formatCode="0.00">
                  <c:v>272.08084166994877</c:v>
                </c:pt>
                <c:pt idx="4445" formatCode="0.00">
                  <c:v>272.19552561071714</c:v>
                </c:pt>
                <c:pt idx="4446" formatCode="0.00">
                  <c:v>271.89297635001969</c:v>
                </c:pt>
                <c:pt idx="4447" formatCode="0.00">
                  <c:v>271.89297635001969</c:v>
                </c:pt>
                <c:pt idx="4448" formatCode="0.00">
                  <c:v>271.80164353312307</c:v>
                </c:pt>
                <c:pt idx="4449" formatCode="0.00">
                  <c:v>271.81953117600636</c:v>
                </c:pt>
                <c:pt idx="4450" formatCode="0.00">
                  <c:v>271.72806119226215</c:v>
                </c:pt>
                <c:pt idx="4451" formatCode="0.00">
                  <c:v>271.96321730541285</c:v>
                </c:pt>
                <c:pt idx="4452" formatCode="0.00">
                  <c:v>272.19874535389482</c:v>
                </c:pt>
                <c:pt idx="4453" formatCode="0.00">
                  <c:v>272.53149287974685</c:v>
                </c:pt>
                <c:pt idx="4454" formatCode="0.00">
                  <c:v>272.64685437277404</c:v>
                </c:pt>
                <c:pt idx="4455" formatCode="0.00">
                  <c:v>272.98004275534436</c:v>
                </c:pt>
                <c:pt idx="4456" formatCode="0.00">
                  <c:v>273.42930348652936</c:v>
                </c:pt>
                <c:pt idx="4457" formatCode="0.00">
                  <c:v>273.97574276654774</c:v>
                </c:pt>
                <c:pt idx="4458" formatCode="0.00">
                  <c:v>274.30998651863604</c:v>
                </c:pt>
                <c:pt idx="4459" formatCode="0.00">
                  <c:v>274.87762882096069</c:v>
                </c:pt>
                <c:pt idx="4460" formatCode="0.00">
                  <c:v>275.30339301310045</c:v>
                </c:pt>
                <c:pt idx="4461" formatCode="0.00">
                  <c:v>275.85166163621921</c:v>
                </c:pt>
                <c:pt idx="4462" formatCode="0.00">
                  <c:v>276.28305559968231</c:v>
                </c:pt>
                <c:pt idx="4463" formatCode="0.00">
                  <c:v>276.58614410480351</c:v>
                </c:pt>
                <c:pt idx="4464" formatCode="0.00">
                  <c:v>276.53172770511298</c:v>
                </c:pt>
                <c:pt idx="4465" formatCode="0.00">
                  <c:v>276.78485522151897</c:v>
                </c:pt>
                <c:pt idx="4466" formatCode="0.00">
                  <c:v>276.77078478517933</c:v>
                </c:pt>
                <c:pt idx="4467" formatCode="0.00">
                  <c:v>276.7514131971721</c:v>
                </c:pt>
                <c:pt idx="4468" formatCode="0.00">
                  <c:v>276.94744227005873</c:v>
                </c:pt>
                <c:pt idx="4469" formatCode="0.00">
                  <c:v>276.62995278969959</c:v>
                </c:pt>
                <c:pt idx="4470" formatCode="0.00">
                  <c:v>276.90592673421673</c:v>
                </c:pt>
                <c:pt idx="4471" formatCode="0.00">
                  <c:v>276.42934241245138</c:v>
                </c:pt>
                <c:pt idx="4472" formatCode="0.00">
                  <c:v>276.58992307692313</c:v>
                </c:pt>
                <c:pt idx="4473" formatCode="0.00">
                  <c:v>276.81976516329706</c:v>
                </c:pt>
                <c:pt idx="4474" formatCode="0.00">
                  <c:v>276.7982564102565</c:v>
                </c:pt>
                <c:pt idx="4475" formatCode="0.00">
                  <c:v>277.35732127576819</c:v>
                </c:pt>
                <c:pt idx="4476" formatCode="0.00">
                  <c:v>277.50540654205605</c:v>
                </c:pt>
                <c:pt idx="4477" formatCode="0.00">
                  <c:v>277.7418581449727</c:v>
                </c:pt>
                <c:pt idx="4478" formatCode="0.00">
                  <c:v>277.89068240343352</c:v>
                </c:pt>
                <c:pt idx="4479" formatCode="0.00">
                  <c:v>278.45880078124998</c:v>
                </c:pt>
                <c:pt idx="4480" formatCode="0.00">
                  <c:v>279.02287485334375</c:v>
                </c:pt>
                <c:pt idx="4481" formatCode="0.00">
                  <c:v>279.1448466353678</c:v>
                </c:pt>
                <c:pt idx="4482" formatCode="0.00">
                  <c:v>279.05703131115462</c:v>
                </c:pt>
                <c:pt idx="4483" formatCode="0.00">
                  <c:v>278.93504616588416</c:v>
                </c:pt>
                <c:pt idx="4484" formatCode="0.00">
                  <c:v>278.81315643332022</c:v>
                </c:pt>
                <c:pt idx="4485" formatCode="0.00">
                  <c:v>278.90637372947623</c:v>
                </c:pt>
                <c:pt idx="4486" formatCode="0.00">
                  <c:v>278.66827343749992</c:v>
                </c:pt>
                <c:pt idx="4487" formatCode="0.00">
                  <c:v>278.66827343749992</c:v>
                </c:pt>
                <c:pt idx="4488" formatCode="0.00">
                  <c:v>278.75606911362746</c:v>
                </c:pt>
                <c:pt idx="4489" formatCode="0.00">
                  <c:v>278.97082897305745</c:v>
                </c:pt>
                <c:pt idx="4490" formatCode="0.00">
                  <c:v>279.29669140624998</c:v>
                </c:pt>
                <c:pt idx="4491" formatCode="0.00">
                  <c:v>279.18021983600158</c:v>
                </c:pt>
                <c:pt idx="4492" formatCode="0.00">
                  <c:v>279.29669140624998</c:v>
                </c:pt>
                <c:pt idx="4493" formatCode="0.00">
                  <c:v>279.51153515624998</c:v>
                </c:pt>
                <c:pt idx="4494" formatCode="0.00">
                  <c:v>279.72100781249998</c:v>
                </c:pt>
                <c:pt idx="4495" formatCode="0.00">
                  <c:v>279.93048046874998</c:v>
                </c:pt>
                <c:pt idx="4496" formatCode="0.00">
                  <c:v>279.93048046874998</c:v>
                </c:pt>
                <c:pt idx="4497" formatCode="0.00">
                  <c:v>280.13995312499998</c:v>
                </c:pt>
                <c:pt idx="4498" formatCode="0.00">
                  <c:v>280.58884050039097</c:v>
                </c:pt>
                <c:pt idx="4499" formatCode="0.00">
                  <c:v>280.34942578124992</c:v>
                </c:pt>
                <c:pt idx="4500" formatCode="0.00">
                  <c:v>280.50165858427846</c:v>
                </c:pt>
                <c:pt idx="4501" formatCode="0.00">
                  <c:v>280.77161731296519</c:v>
                </c:pt>
                <c:pt idx="4502" formatCode="0.00">
                  <c:v>280.67894827586207</c:v>
                </c:pt>
                <c:pt idx="4503" formatCode="0.00">
                  <c:v>280.73925588697011</c:v>
                </c:pt>
                <c:pt idx="4504" formatCode="0.00">
                  <c:v>280.98010526315784</c:v>
                </c:pt>
                <c:pt idx="4505" formatCode="0.00">
                  <c:v>281.34479315768783</c:v>
                </c:pt>
                <c:pt idx="4506" formatCode="0.00">
                  <c:v>281.04102911093628</c:v>
                </c:pt>
                <c:pt idx="4507" formatCode="0.00">
                  <c:v>280.95347619047618</c:v>
                </c:pt>
                <c:pt idx="4508" formatCode="0.00">
                  <c:v>280.95347619047618</c:v>
                </c:pt>
                <c:pt idx="4509" formatCode="0.00">
                  <c:v>281.25198505114082</c:v>
                </c:pt>
                <c:pt idx="4510" formatCode="0.00">
                  <c:v>281.10337328094312</c:v>
                </c:pt>
                <c:pt idx="4511" formatCode="0.00">
                  <c:v>281.1601742543171</c:v>
                </c:pt>
                <c:pt idx="4512" formatCode="0.00">
                  <c:v>281.09920689655178</c:v>
                </c:pt>
                <c:pt idx="4513" formatCode="0.00">
                  <c:v>280.92109542432536</c:v>
                </c:pt>
                <c:pt idx="4514" formatCode="0.00">
                  <c:v>280.86071573604062</c:v>
                </c:pt>
                <c:pt idx="4515" formatCode="0.00">
                  <c:v>280.83059656652364</c:v>
                </c:pt>
                <c:pt idx="4516" formatCode="0.00">
                  <c:v>280.77049902610048</c:v>
                </c:pt>
                <c:pt idx="4517" formatCode="0.00">
                  <c:v>280.62389494163426</c:v>
                </c:pt>
                <c:pt idx="4518" formatCode="0.00">
                  <c:v>280.58871928460343</c:v>
                </c:pt>
                <c:pt idx="4519" formatCode="0.00">
                  <c:v>280.74271661490678</c:v>
                </c:pt>
                <c:pt idx="4520" formatCode="0.00">
                  <c:v>280.4752093023256</c:v>
                </c:pt>
                <c:pt idx="4521" formatCode="0.00">
                  <c:v>280.4752093023256</c:v>
                </c:pt>
                <c:pt idx="4522" formatCode="0.00">
                  <c:v>280.35385625726462</c:v>
                </c:pt>
                <c:pt idx="4523" formatCode="0.00">
                  <c:v>280.4752093023256</c:v>
                </c:pt>
                <c:pt idx="4524" formatCode="0.00">
                  <c:v>280.02490937257943</c:v>
                </c:pt>
                <c:pt idx="4525" formatCode="0.00">
                  <c:v>280.14608795040681</c:v>
                </c:pt>
                <c:pt idx="4526" formatCode="0.00">
                  <c:v>280.35385625726462</c:v>
                </c:pt>
                <c:pt idx="4527" formatCode="0.00">
                  <c:v>280.44028505034856</c:v>
                </c:pt>
                <c:pt idx="4528" formatCode="0.00">
                  <c:v>280.41605727554185</c:v>
                </c:pt>
                <c:pt idx="4529" formatCode="0.00">
                  <c:v>280.29491489361703</c:v>
                </c:pt>
                <c:pt idx="4530" formatCode="0.00">
                  <c:v>280.59391647331785</c:v>
                </c:pt>
                <c:pt idx="4531" formatCode="0.00">
                  <c:v>280.11531660231657</c:v>
                </c:pt>
                <c:pt idx="4532" formatCode="0.00">
                  <c:v>279.73506165703282</c:v>
                </c:pt>
                <c:pt idx="4533" formatCode="0.00">
                  <c:v>280.02783050847461</c:v>
                </c:pt>
                <c:pt idx="4534" formatCode="0.00">
                  <c:v>279.6773901500577</c:v>
                </c:pt>
                <c:pt idx="4535" formatCode="0.00">
                  <c:v>279.49994316436255</c:v>
                </c:pt>
                <c:pt idx="4536" formatCode="0.00">
                  <c:v>279.47136531082123</c:v>
                </c:pt>
                <c:pt idx="4537" formatCode="0.00">
                  <c:v>279.41434099616856</c:v>
                </c:pt>
                <c:pt idx="4538" formatCode="0.00">
                  <c:v>279.23814340344171</c:v>
                </c:pt>
                <c:pt idx="4539" formatCode="0.00">
                  <c:v>279.18167124856808</c:v>
                </c:pt>
                <c:pt idx="4540" formatCode="0.00">
                  <c:v>279.12537133053763</c:v>
                </c:pt>
                <c:pt idx="4541" formatCode="0.00">
                  <c:v>278.95582724505323</c:v>
                </c:pt>
                <c:pt idx="4542" formatCode="0.00">
                  <c:v>278.80946522234893</c:v>
                </c:pt>
                <c:pt idx="4543" formatCode="0.00">
                  <c:v>278.87224449506459</c:v>
                </c:pt>
                <c:pt idx="4544" formatCode="0.00">
                  <c:v>278.52295449374287</c:v>
                </c:pt>
                <c:pt idx="4545" formatCode="0.00">
                  <c:v>278.58070833333335</c:v>
                </c:pt>
                <c:pt idx="4546" formatCode="0.00">
                  <c:v>278.23774460839962</c:v>
                </c:pt>
                <c:pt idx="4547" formatCode="0.00">
                  <c:v>278.12012934947052</c:v>
                </c:pt>
                <c:pt idx="4548" formatCode="0.00">
                  <c:v>278.00260302457468</c:v>
                </c:pt>
                <c:pt idx="4549" formatCode="0.00">
                  <c:v>277.66094184290023</c:v>
                </c:pt>
                <c:pt idx="4550" formatCode="0.00">
                  <c:v>277.66094184290023</c:v>
                </c:pt>
                <c:pt idx="4551" formatCode="0.00">
                  <c:v>277.42667924528297</c:v>
                </c:pt>
                <c:pt idx="4552" formatCode="0.00">
                  <c:v>276.79354298642539</c:v>
                </c:pt>
                <c:pt idx="4553" formatCode="0.00">
                  <c:v>276.67687108933291</c:v>
                </c:pt>
                <c:pt idx="4554" formatCode="0.00">
                  <c:v>276.5654679728712</c:v>
                </c:pt>
                <c:pt idx="4555" formatCode="0.00">
                  <c:v>275.81776100865636</c:v>
                </c:pt>
                <c:pt idx="4556" formatCode="0.00">
                  <c:v>275.61593564170118</c:v>
                </c:pt>
                <c:pt idx="4557" formatCode="0.00">
                  <c:v>274.57730989093642</c:v>
                </c:pt>
                <c:pt idx="4558" formatCode="0.00">
                  <c:v>273.85181578947368</c:v>
                </c:pt>
                <c:pt idx="4559" formatCode="0.00">
                  <c:v>273.1140138941044</c:v>
                </c:pt>
                <c:pt idx="4560" formatCode="0.00">
                  <c:v>272.45938170228715</c:v>
                </c:pt>
                <c:pt idx="4561" formatCode="0.00">
                  <c:v>272.09926497005989</c:v>
                </c:pt>
                <c:pt idx="4562" formatCode="0.00">
                  <c:v>271.23144660194174</c:v>
                </c:pt>
                <c:pt idx="4563" formatCode="0.00">
                  <c:v>270.54110871183923</c:v>
                </c:pt>
                <c:pt idx="4564" formatCode="0.00">
                  <c:v>269.83950222551925</c:v>
                </c:pt>
                <c:pt idx="4565" formatCode="0.00">
                  <c:v>268.97932124352332</c:v>
                </c:pt>
                <c:pt idx="4566" formatCode="0.00">
                  <c:v>268.63028851126711</c:v>
                </c:pt>
                <c:pt idx="4567" formatCode="0.00">
                  <c:v>268.08481047197643</c:v>
                </c:pt>
                <c:pt idx="4568" formatCode="0.00">
                  <c:v>267.1649337016575</c:v>
                </c:pt>
                <c:pt idx="4569" formatCode="0.00">
                  <c:v>266.9492348178137</c:v>
                </c:pt>
                <c:pt idx="4570" formatCode="0.00">
                  <c:v>266.9492348178137</c:v>
                </c:pt>
                <c:pt idx="4571" formatCode="0.00">
                  <c:v>266.51373502388827</c:v>
                </c:pt>
                <c:pt idx="4572" formatCode="0.00">
                  <c:v>266.40884864070534</c:v>
                </c:pt>
                <c:pt idx="4573" formatCode="0.00">
                  <c:v>265.67379941327465</c:v>
                </c:pt>
                <c:pt idx="4574" formatCode="0.00">
                  <c:v>265.15448351648348</c:v>
                </c:pt>
                <c:pt idx="4575" formatCode="0.00">
                  <c:v>264.53256839795171</c:v>
                </c:pt>
                <c:pt idx="4576" formatCode="0.00">
                  <c:v>264.53256839795171</c:v>
                </c:pt>
                <c:pt idx="4577" formatCode="0.00">
                  <c:v>264.01080781877971</c:v>
                </c:pt>
                <c:pt idx="4578" formatCode="0.00">
                  <c:v>263.50022627737218</c:v>
                </c:pt>
                <c:pt idx="4579" formatCode="0.00">
                  <c:v>262.97065027322407</c:v>
                </c:pt>
                <c:pt idx="4580" formatCode="0.00">
                  <c:v>262.16971641791054</c:v>
                </c:pt>
                <c:pt idx="4581" formatCode="0.00">
                  <c:v>262.33570083605963</c:v>
                </c:pt>
                <c:pt idx="4582" formatCode="0.00">
                  <c:v>263.28477858439209</c:v>
                </c:pt>
                <c:pt idx="4583" formatCode="0.00">
                  <c:v>263.05495360637906</c:v>
                </c:pt>
                <c:pt idx="4584" formatCode="0.00">
                  <c:v>262.95276449275354</c:v>
                </c:pt>
                <c:pt idx="4585" formatCode="0.00">
                  <c:v>261.75377424023156</c:v>
                </c:pt>
                <c:pt idx="4586" formatCode="0.00">
                  <c:v>261.07905139341295</c:v>
                </c:pt>
                <c:pt idx="4587" formatCode="0.00">
                  <c:v>260.09573056057872</c:v>
                </c:pt>
                <c:pt idx="4588" formatCode="0.00">
                  <c:v>259.20940274765007</c:v>
                </c:pt>
                <c:pt idx="4589" formatCode="0.00">
                  <c:v>258.43391467823579</c:v>
                </c:pt>
                <c:pt idx="4590" formatCode="0.00">
                  <c:v>257.65842660882146</c:v>
                </c:pt>
                <c:pt idx="4591" formatCode="0.00">
                  <c:v>256.87796746203912</c:v>
                </c:pt>
                <c:pt idx="4592" formatCode="0.00">
                  <c:v>256.40088426763111</c:v>
                </c:pt>
                <c:pt idx="4593" formatCode="0.00">
                  <c:v>256.01300000000003</c:v>
                </c:pt>
                <c:pt idx="4594" formatCode="0.00">
                  <c:v>255.53045658466002</c:v>
                </c:pt>
                <c:pt idx="4595" formatCode="0.00">
                  <c:v>255.05254035468695</c:v>
                </c:pt>
                <c:pt idx="4596" formatCode="0.00">
                  <c:v>254.57821739130438</c:v>
                </c:pt>
                <c:pt idx="4597" formatCode="0.00">
                  <c:v>254.19827918781729</c:v>
                </c:pt>
                <c:pt idx="4598" formatCode="0.00">
                  <c:v>254.01236502177082</c:v>
                </c:pt>
                <c:pt idx="4599" formatCode="0.00">
                  <c:v>253.53250998185123</c:v>
                </c:pt>
                <c:pt idx="4600" formatCode="0.00">
                  <c:v>253.63146405228761</c:v>
                </c:pt>
                <c:pt idx="4601" formatCode="0.00">
                  <c:v>253.25000944767444</c:v>
                </c:pt>
                <c:pt idx="4602" formatCode="0.00">
                  <c:v>253.25000944767444</c:v>
                </c:pt>
                <c:pt idx="4603" formatCode="0.00">
                  <c:v>252.95911050527084</c:v>
                </c:pt>
                <c:pt idx="4604" formatCode="0.00">
                  <c:v>252.37432315521627</c:v>
                </c:pt>
                <c:pt idx="4605" formatCode="0.00">
                  <c:v>252.08799999999999</c:v>
                </c:pt>
                <c:pt idx="4606" formatCode="0.00">
                  <c:v>250.90671366279074</c:v>
                </c:pt>
                <c:pt idx="4607" formatCode="0.00">
                  <c:v>248.85601270417428</c:v>
                </c:pt>
                <c:pt idx="4608" formatCode="0.00">
                  <c:v>244.17396634093379</c:v>
                </c:pt>
                <c:pt idx="4609" formatCode="0.00">
                  <c:v>238.75236170212767</c:v>
                </c:pt>
                <c:pt idx="4610" formatCode="0.00">
                  <c:v>243.29400216294161</c:v>
                </c:pt>
                <c:pt idx="4611" formatCode="0.00">
                  <c:v>242.80726052536889</c:v>
                </c:pt>
                <c:pt idx="4612" formatCode="0.00">
                  <c:v>240.58990236898788</c:v>
                </c:pt>
                <c:pt idx="4613" formatCode="0.00">
                  <c:v>234.28308928571428</c:v>
                </c:pt>
                <c:pt idx="4614" formatCode="0.00">
                  <c:v>234.37468899858965</c:v>
                </c:pt>
                <c:pt idx="4615" formatCode="0.00">
                  <c:v>230.18653560154337</c:v>
                </c:pt>
                <c:pt idx="4616" formatCode="0.00">
                  <c:v>222.11787548228699</c:v>
                </c:pt>
                <c:pt idx="4617" formatCode="0.00">
                  <c:v>194.67819556940123</c:v>
                </c:pt>
                <c:pt idx="4618" formatCode="0.00">
                  <c:v>173.63957688373682</c:v>
                </c:pt>
                <c:pt idx="4619" formatCode="0.00">
                  <c:v>176.11649507974218</c:v>
                </c:pt>
                <c:pt idx="4620" formatCode="0.00">
                  <c:v>174.02225925925927</c:v>
                </c:pt>
                <c:pt idx="4621" formatCode="0.00">
                  <c:v>168.74559705488625</c:v>
                </c:pt>
                <c:pt idx="4622" formatCode="0.00">
                  <c:v>172.09627775925307</c:v>
                </c:pt>
                <c:pt idx="4623" formatCode="0.00">
                  <c:v>169.583125994695</c:v>
                </c:pt>
                <c:pt idx="4624" formatCode="0.00">
                  <c:v>183.8529268617022</c:v>
                </c:pt>
                <c:pt idx="4625" formatCode="0.00">
                  <c:v>191.03634111370457</c:v>
                </c:pt>
                <c:pt idx="4626" formatCode="0.00">
                  <c:v>176.22814342895265</c:v>
                </c:pt>
                <c:pt idx="4627" formatCode="0.00">
                  <c:v>166.69790281501344</c:v>
                </c:pt>
                <c:pt idx="4628" formatCode="0.00">
                  <c:v>166.02565182186237</c:v>
                </c:pt>
                <c:pt idx="4629" formatCode="0.00">
                  <c:v>167.82866859476016</c:v>
                </c:pt>
                <c:pt idx="4630" formatCode="0.00">
                  <c:v>171.81611103471985</c:v>
                </c:pt>
                <c:pt idx="4631" formatCode="0.00">
                  <c:v>172.3420754257908</c:v>
                </c:pt>
                <c:pt idx="4632" formatCode="0.00">
                  <c:v>168.59747128851544</c:v>
                </c:pt>
                <c:pt idx="4633" formatCode="0.00">
                  <c:v>163.23077034166963</c:v>
                </c:pt>
                <c:pt idx="4634" formatCode="0.00">
                  <c:v>158.11183103081831</c:v>
                </c:pt>
                <c:pt idx="4635" formatCode="0.00">
                  <c:v>155.38889158345225</c:v>
                </c:pt>
                <c:pt idx="4636" formatCode="0.00">
                  <c:v>154.8424149318019</c:v>
                </c:pt>
                <c:pt idx="4637" formatCode="0.00">
                  <c:v>154.09248810382124</c:v>
                </c:pt>
                <c:pt idx="4638" formatCode="0.00">
                  <c:v>152.70138219326822</c:v>
                </c:pt>
                <c:pt idx="4639" formatCode="0.00">
                  <c:v>151.74466303558461</c:v>
                </c:pt>
                <c:pt idx="4640" formatCode="0.00">
                  <c:v>152.32135156819839</c:v>
                </c:pt>
                <c:pt idx="4641" formatCode="0.00">
                  <c:v>153.93348369366072</c:v>
                </c:pt>
                <c:pt idx="4642" formatCode="0.00">
                  <c:v>155.68911336032389</c:v>
                </c:pt>
                <c:pt idx="4643" formatCode="0.00">
                  <c:v>156.61767479674799</c:v>
                </c:pt>
                <c:pt idx="4644" formatCode="0.00">
                  <c:v>154.01559163272861</c:v>
                </c:pt>
                <c:pt idx="4645" formatCode="0.00">
                  <c:v>154.80809111193753</c:v>
                </c:pt>
                <c:pt idx="4646" formatCode="0.00">
                  <c:v>153.76756919060054</c:v>
                </c:pt>
                <c:pt idx="4647" formatCode="0.00">
                  <c:v>152.78238928437617</c:v>
                </c:pt>
                <c:pt idx="4648" formatCode="0.00">
                  <c:v>150.79965413533833</c:v>
                </c:pt>
                <c:pt idx="4649" formatCode="0.00">
                  <c:v>149.06913207547169</c:v>
                </c:pt>
                <c:pt idx="4650" formatCode="0.00">
                  <c:v>146.93382860385927</c:v>
                </c:pt>
                <c:pt idx="4651" formatCode="0.00">
                  <c:v>145.11512604403953</c:v>
                </c:pt>
                <c:pt idx="4652" formatCode="0.00">
                  <c:v>143.21692231530847</c:v>
                </c:pt>
                <c:pt idx="4653" formatCode="0.00">
                  <c:v>141.65542077128677</c:v>
                </c:pt>
                <c:pt idx="4654" formatCode="0.00">
                  <c:v>140.41933371603525</c:v>
                </c:pt>
                <c:pt idx="4655" formatCode="0.00">
                  <c:v>139.24352570990027</c:v>
                </c:pt>
                <c:pt idx="4656" formatCode="0.00">
                  <c:v>138.13622183775473</c:v>
                </c:pt>
                <c:pt idx="4657" formatCode="0.00">
                  <c:v>137.24664755675261</c:v>
                </c:pt>
                <c:pt idx="4658" formatCode="0.00">
                  <c:v>136.62211016949155</c:v>
                </c:pt>
                <c:pt idx="4659" formatCode="0.00">
                  <c:v>136.27937764932565</c:v>
                </c:pt>
                <c:pt idx="4660" formatCode="0.00">
                  <c:v>136.13780724749421</c:v>
                </c:pt>
                <c:pt idx="4661" formatCode="0.00">
                  <c:v>136.07802890173411</c:v>
                </c:pt>
                <c:pt idx="4662" formatCode="0.00">
                  <c:v>136.15450943396226</c:v>
                </c:pt>
                <c:pt idx="4663" formatCode="0.00">
                  <c:v>136.31769050365244</c:v>
                </c:pt>
                <c:pt idx="4664" formatCode="0.00">
                  <c:v>136.29099079754604</c:v>
                </c:pt>
                <c:pt idx="4665" formatCode="0.00">
                  <c:v>136.91303829950215</c:v>
                </c:pt>
                <c:pt idx="4666" formatCode="0.00">
                  <c:v>137.41399388379207</c:v>
                </c:pt>
                <c:pt idx="4667" formatCode="0.00">
                  <c:v>137.83335127911417</c:v>
                </c:pt>
                <c:pt idx="4668" formatCode="0.00">
                  <c:v>138.43711225658649</c:v>
                </c:pt>
                <c:pt idx="4669" formatCode="0.00">
                  <c:v>139.30081512605042</c:v>
                </c:pt>
                <c:pt idx="4670" formatCode="0.00">
                  <c:v>140.09234990439776</c:v>
                </c:pt>
                <c:pt idx="4671" formatCode="0.00">
                  <c:v>140.94693335886637</c:v>
                </c:pt>
                <c:pt idx="4672" formatCode="0.00">
                  <c:v>141.9428312883436</c:v>
                </c:pt>
                <c:pt idx="4673" formatCode="0.00">
                  <c:v>142.75475613496934</c:v>
                </c:pt>
                <c:pt idx="4674" formatCode="0.00">
                  <c:v>143.75388291746643</c:v>
                </c:pt>
                <c:pt idx="4675" formatCode="0.00">
                  <c:v>144.62955145929342</c:v>
                </c:pt>
                <c:pt idx="4676" formatCode="0.00">
                  <c:v>145.56382628747119</c:v>
                </c:pt>
                <c:pt idx="4677" formatCode="0.00">
                  <c:v>146.37275375144287</c:v>
                </c:pt>
                <c:pt idx="4678" formatCode="0.00">
                  <c:v>147.37952542372884</c:v>
                </c:pt>
                <c:pt idx="4679" formatCode="0.00">
                  <c:v>147.91594911333848</c:v>
                </c:pt>
                <c:pt idx="4680" formatCode="0.00">
                  <c:v>148.99659073359075</c:v>
                </c:pt>
                <c:pt idx="4681" formatCode="0.00">
                  <c:v>149.73640425531917</c:v>
                </c:pt>
                <c:pt idx="4682" formatCode="0.00">
                  <c:v>150.68703958090808</c:v>
                </c:pt>
                <c:pt idx="4683" formatCode="0.00">
                  <c:v>151.23072939346812</c:v>
                </c:pt>
                <c:pt idx="4684" formatCode="0.00">
                  <c:v>151.83918025751078</c:v>
                </c:pt>
                <c:pt idx="4685" formatCode="0.00">
                  <c:v>152.11873161189362</c:v>
                </c:pt>
                <c:pt idx="4686" formatCode="0.00">
                  <c:v>152.73414252061249</c:v>
                </c:pt>
                <c:pt idx="4687" formatCode="0.00">
                  <c:v>153.08566640409612</c:v>
                </c:pt>
                <c:pt idx="4688" formatCode="0.00">
                  <c:v>153.50411725227008</c:v>
                </c:pt>
                <c:pt idx="4689" formatCode="0.00">
                  <c:v>153.85071756329111</c:v>
                </c:pt>
                <c:pt idx="4690" formatCode="0.00">
                  <c:v>154.13007606973062</c:v>
                </c:pt>
                <c:pt idx="4691" formatCode="0.00">
                  <c:v>154.34699444664818</c:v>
                </c:pt>
                <c:pt idx="4692" formatCode="0.00">
                  <c:v>155.18694757744242</c:v>
                </c:pt>
                <c:pt idx="4693" formatCode="0.00">
                  <c:v>155.67678625347637</c:v>
                </c:pt>
                <c:pt idx="4694" formatCode="0.00">
                  <c:v>156.51806555423121</c:v>
                </c:pt>
                <c:pt idx="4695" formatCode="0.00">
                  <c:v>157.28384988085782</c:v>
                </c:pt>
                <c:pt idx="4696" formatCode="0.00">
                  <c:v>158.40274970202626</c:v>
                </c:pt>
                <c:pt idx="4697" formatCode="0.00">
                  <c:v>159.38075218427323</c:v>
                </c:pt>
                <c:pt idx="4698" formatCode="0.00">
                  <c:v>160.64216997617157</c:v>
                </c:pt>
                <c:pt idx="4699" formatCode="0.00">
                  <c:v>162.52610563939632</c:v>
                </c:pt>
                <c:pt idx="4700" formatCode="0.00">
                  <c:v>163.71496506550218</c:v>
                </c:pt>
                <c:pt idx="4701" formatCode="0.00">
                  <c:v>165.18330567685589</c:v>
                </c:pt>
                <c:pt idx="4702" formatCode="0.00">
                  <c:v>166.23134061135374</c:v>
                </c:pt>
                <c:pt idx="4703" formatCode="0.00">
                  <c:v>167.15130420969024</c:v>
                </c:pt>
                <c:pt idx="4704" formatCode="0.00">
                  <c:v>167.99224940428911</c:v>
                </c:pt>
                <c:pt idx="4705" formatCode="0.00">
                  <c:v>168.62022795869737</c:v>
                </c:pt>
                <c:pt idx="4706" formatCode="0.00">
                  <c:v>168.96059825327509</c:v>
                </c:pt>
                <c:pt idx="4707" formatCode="0.00">
                  <c:v>169.17348034934497</c:v>
                </c:pt>
                <c:pt idx="4708" formatCode="0.00">
                  <c:v>169.28935751089978</c:v>
                </c:pt>
                <c:pt idx="4709" formatCode="0.00">
                  <c:v>170.41776190476193</c:v>
                </c:pt>
                <c:pt idx="4710" formatCode="0.00">
                  <c:v>170.14829411764708</c:v>
                </c:pt>
                <c:pt idx="4711" formatCode="0.00">
                  <c:v>169.6935555555556</c:v>
                </c:pt>
                <c:pt idx="4712" formatCode="0.00">
                  <c:v>169.23558001561281</c:v>
                </c:pt>
                <c:pt idx="4713" formatCode="0.00">
                  <c:v>168.05571844660196</c:v>
                </c:pt>
                <c:pt idx="4714" formatCode="0.00">
                  <c:v>166.58738977140644</c:v>
                </c:pt>
                <c:pt idx="4715" formatCode="0.00">
                  <c:v>164.29147490347492</c:v>
                </c:pt>
                <c:pt idx="4716" formatCode="0.00">
                  <c:v>160.34144461597842</c:v>
                </c:pt>
                <c:pt idx="4717" formatCode="0.00">
                  <c:v>155.11234286818708</c:v>
                </c:pt>
                <c:pt idx="4718" formatCode="0.00">
                  <c:v>151.37118146568437</c:v>
                </c:pt>
                <c:pt idx="4719" formatCode="0.00">
                  <c:v>149.17950485436896</c:v>
                </c:pt>
                <c:pt idx="4720" formatCode="0.00">
                  <c:v>148.63586324786328</c:v>
                </c:pt>
                <c:pt idx="4721" formatCode="0.00">
                  <c:v>149.38100155520999</c:v>
                </c:pt>
                <c:pt idx="4722" formatCode="0.00">
                  <c:v>150.61058942457234</c:v>
                </c:pt>
                <c:pt idx="4723" formatCode="0.00">
                  <c:v>152.12054570206146</c:v>
                </c:pt>
                <c:pt idx="4724" formatCode="0.00">
                  <c:v>153.76241656942824</c:v>
                </c:pt>
                <c:pt idx="4725" formatCode="0.00">
                  <c:v>155.53963297045104</c:v>
                </c:pt>
                <c:pt idx="4726" formatCode="0.00">
                  <c:v>156.85413973458239</c:v>
                </c:pt>
                <c:pt idx="4727" formatCode="0.00">
                  <c:v>158.37242991019133</c:v>
                </c:pt>
                <c:pt idx="4728" formatCode="0.00">
                  <c:v>160.34127102803737</c:v>
                </c:pt>
                <c:pt idx="4729" formatCode="0.00">
                  <c:v>160.75355685358255</c:v>
                </c:pt>
                <c:pt idx="4730" formatCode="0.00">
                  <c:v>163.22191744548289</c:v>
                </c:pt>
                <c:pt idx="4731" formatCode="0.00">
                  <c:v>165.55191050583662</c:v>
                </c:pt>
                <c:pt idx="4732" formatCode="0.00">
                  <c:v>170.10094312426955</c:v>
                </c:pt>
                <c:pt idx="4733" formatCode="0.00">
                  <c:v>174.30070459859704</c:v>
                </c:pt>
                <c:pt idx="4734" formatCode="0.00">
                  <c:v>174.50968745128608</c:v>
                </c:pt>
                <c:pt idx="4735" formatCode="0.00">
                  <c:v>176.0569110070258</c:v>
                </c:pt>
                <c:pt idx="4736" formatCode="0.00">
                  <c:v>182.35036821554084</c:v>
                </c:pt>
                <c:pt idx="4737" formatCode="0.00">
                  <c:v>190.01729519718862</c:v>
                </c:pt>
                <c:pt idx="4738" formatCode="0.00">
                  <c:v>196.16796675791943</c:v>
                </c:pt>
                <c:pt idx="4739" formatCode="0.00">
                  <c:v>197.20580406726634</c:v>
                </c:pt>
                <c:pt idx="4740" formatCode="0.00">
                  <c:v>194.83678811571545</c:v>
                </c:pt>
                <c:pt idx="4741" formatCode="0.00">
                  <c:v>195.21389984350549</c:v>
                </c:pt>
                <c:pt idx="4742" formatCode="0.00">
                  <c:v>200.05432393262834</c:v>
                </c:pt>
                <c:pt idx="4743" formatCode="0.00">
                  <c:v>207.48041264232435</c:v>
                </c:pt>
                <c:pt idx="4744" formatCode="0.00">
                  <c:v>213.59462863886708</c:v>
                </c:pt>
                <c:pt idx="4745" formatCode="0.00">
                  <c:v>218.80456816390858</c:v>
                </c:pt>
                <c:pt idx="4746" formatCode="0.00">
                  <c:v>224.45419968429366</c:v>
                </c:pt>
                <c:pt idx="4747" formatCode="0.00">
                  <c:v>227.3943191153239</c:v>
                </c:pt>
                <c:pt idx="4748" formatCode="0.00">
                  <c:v>226.31561075949367</c:v>
                </c:pt>
                <c:pt idx="4749" formatCode="0.00">
                  <c:v>224.17662916006347</c:v>
                </c:pt>
                <c:pt idx="4750" formatCode="0.00">
                  <c:v>224.80017287866775</c:v>
                </c:pt>
                <c:pt idx="4751" formatCode="0.00">
                  <c:v>228.06540174672492</c:v>
                </c:pt>
                <c:pt idx="4752" formatCode="0.00">
                  <c:v>231.34709451945989</c:v>
                </c:pt>
                <c:pt idx="4753" formatCode="0.00">
                  <c:v>232.9398558951965</c:v>
                </c:pt>
                <c:pt idx="4754" formatCode="0.00">
                  <c:v>231.2597300832343</c:v>
                </c:pt>
                <c:pt idx="4755" formatCode="0.00">
                  <c:v>228.31711555203805</c:v>
                </c:pt>
                <c:pt idx="4756" formatCode="0.00">
                  <c:v>224.54174357961284</c:v>
                </c:pt>
                <c:pt idx="4757" formatCode="0.00">
                  <c:v>221.5077711128651</c:v>
                </c:pt>
                <c:pt idx="4758" formatCode="0.00">
                  <c:v>218.99752287066249</c:v>
                </c:pt>
                <c:pt idx="4759" formatCode="0.00">
                  <c:v>216.60969161087044</c:v>
                </c:pt>
                <c:pt idx="4760" formatCode="0.00">
                  <c:v>214.5739037328095</c:v>
                </c:pt>
                <c:pt idx="4761" formatCode="0.00">
                  <c:v>213.26937254901964</c:v>
                </c:pt>
                <c:pt idx="4762" formatCode="0.00">
                  <c:v>212.79871428571428</c:v>
                </c:pt>
                <c:pt idx="4763" formatCode="0.00">
                  <c:v>216.91680859375001</c:v>
                </c:pt>
                <c:pt idx="4764" formatCode="0.00">
                  <c:v>227.59204984423675</c:v>
                </c:pt>
                <c:pt idx="4765" formatCode="0.00">
                  <c:v>237.39498757763974</c:v>
                </c:pt>
                <c:pt idx="4766" formatCode="0.00">
                  <c:v>240.40906741573039</c:v>
                </c:pt>
                <c:pt idx="4767" formatCode="0.00">
                  <c:v>235.12173353989161</c:v>
                </c:pt>
                <c:pt idx="4768" formatCode="0.00">
                  <c:v>227.76125513765027</c:v>
                </c:pt>
                <c:pt idx="4769" formatCode="0.00">
                  <c:v>222.39296495327105</c:v>
                </c:pt>
                <c:pt idx="4770" formatCode="0.00">
                  <c:v>217.33575390625003</c:v>
                </c:pt>
                <c:pt idx="4771" formatCode="0.00">
                  <c:v>213.42836203522509</c:v>
                </c:pt>
                <c:pt idx="4772" formatCode="0.00">
                  <c:v>210.52683437990581</c:v>
                </c:pt>
                <c:pt idx="4773" formatCode="0.00">
                  <c:v>208.35859402045637</c:v>
                </c:pt>
                <c:pt idx="4774" formatCode="0.00">
                  <c:v>207.46542316784871</c:v>
                </c:pt>
                <c:pt idx="4775" formatCode="0.00">
                  <c:v>207.50530161863409</c:v>
                </c:pt>
                <c:pt idx="4776" formatCode="0.00">
                  <c:v>207.45032700672206</c:v>
                </c:pt>
                <c:pt idx="4777" formatCode="0.00">
                  <c:v>206.88641646872523</c:v>
                </c:pt>
                <c:pt idx="4778" formatCode="0.00">
                  <c:v>206.19787311657419</c:v>
                </c:pt>
                <c:pt idx="4779" formatCode="0.00">
                  <c:v>205.19968122270743</c:v>
                </c:pt>
                <c:pt idx="4780" formatCode="0.00">
                  <c:v>204.11590027810882</c:v>
                </c:pt>
                <c:pt idx="4781" formatCode="0.00">
                  <c:v>203.75315513126492</c:v>
                </c:pt>
                <c:pt idx="4782" formatCode="0.00">
                  <c:v>203.57609618441975</c:v>
                </c:pt>
                <c:pt idx="4783" formatCode="0.00">
                  <c:v>203.69526062773141</c:v>
                </c:pt>
                <c:pt idx="4784" formatCode="0.00">
                  <c:v>204.41770985691579</c:v>
                </c:pt>
                <c:pt idx="4785" formatCode="0.00">
                  <c:v>205.26478855325914</c:v>
                </c:pt>
                <c:pt idx="4786" formatCode="0.00">
                  <c:v>206.44307548669053</c:v>
                </c:pt>
                <c:pt idx="4787" formatCode="0.00">
                  <c:v>207.50286889153756</c:v>
                </c:pt>
                <c:pt idx="4788" formatCode="0.00">
                  <c:v>208.77025069527215</c:v>
                </c:pt>
                <c:pt idx="4789" formatCode="0.00">
                  <c:v>210.03763249900675</c:v>
                </c:pt>
                <c:pt idx="4790" formatCode="0.00">
                  <c:v>211.00605003971407</c:v>
                </c:pt>
                <c:pt idx="4791" formatCode="0.00">
                  <c:v>211.85245591739476</c:v>
                </c:pt>
                <c:pt idx="4792" formatCode="0.00">
                  <c:v>212.69886179507543</c:v>
                </c:pt>
                <c:pt idx="4793" formatCode="0.00">
                  <c:v>213.42460111243543</c:v>
                </c:pt>
                <c:pt idx="4794" formatCode="0.00">
                  <c:v>213.54526767275613</c:v>
                </c:pt>
                <c:pt idx="4795" formatCode="0.00">
                  <c:v>213.54526767275613</c:v>
                </c:pt>
                <c:pt idx="4796" formatCode="0.00">
                  <c:v>212.69886179507543</c:v>
                </c:pt>
                <c:pt idx="4797" formatCode="0.00">
                  <c:v>212.15721930870083</c:v>
                </c:pt>
                <c:pt idx="4798" formatCode="0.00">
                  <c:v>211.00605003971407</c:v>
                </c:pt>
                <c:pt idx="4799" formatCode="0.00">
                  <c:v>209.94667752184273</c:v>
                </c:pt>
                <c:pt idx="4800" formatCode="0.00">
                  <c:v>208.67433836378078</c:v>
                </c:pt>
                <c:pt idx="4801" formatCode="0.00">
                  <c:v>207.62042652899129</c:v>
                </c:pt>
                <c:pt idx="4802" formatCode="0.00">
                  <c:v>206.35354805401113</c:v>
                </c:pt>
                <c:pt idx="4803" formatCode="0.00">
                  <c:v>205.19968122270743</c:v>
                </c:pt>
                <c:pt idx="4804" formatCode="0.00">
                  <c:v>204.29146975088969</c:v>
                </c:pt>
                <c:pt idx="4805" formatCode="0.00">
                  <c:v>203.59990102120975</c:v>
                </c:pt>
                <c:pt idx="4806" formatCode="0.00">
                  <c:v>202.79431115459886</c:v>
                </c:pt>
                <c:pt idx="4807" formatCode="0.00">
                  <c:v>202.35040234375001</c:v>
                </c:pt>
                <c:pt idx="4808" formatCode="0.00">
                  <c:v>201.90822417154001</c:v>
                </c:pt>
                <c:pt idx="4809" formatCode="0.00">
                  <c:v>201.939665368134</c:v>
                </c:pt>
                <c:pt idx="4810" formatCode="0.00">
                  <c:v>201.84828037383176</c:v>
                </c:pt>
                <c:pt idx="4811" formatCode="0.00">
                  <c:v>201.58524815246992</c:v>
                </c:pt>
                <c:pt idx="4812" formatCode="0.00">
                  <c:v>201.53116239316245</c:v>
                </c:pt>
                <c:pt idx="4813" formatCode="0.00">
                  <c:v>201.263776096236</c:v>
                </c:pt>
                <c:pt idx="4814" formatCode="0.00">
                  <c:v>200.91177954281287</c:v>
                </c:pt>
                <c:pt idx="4815" formatCode="0.00">
                  <c:v>200.65115789473688</c:v>
                </c:pt>
                <c:pt idx="4816" formatCode="0.00">
                  <c:v>200.35874468085109</c:v>
                </c:pt>
                <c:pt idx="4817" formatCode="0.00">
                  <c:v>199.79349961270336</c:v>
                </c:pt>
                <c:pt idx="4818" formatCode="0.00">
                  <c:v>199.58193203883496</c:v>
                </c:pt>
                <c:pt idx="4819" formatCode="0.00">
                  <c:v>199.56732242990654</c:v>
                </c:pt>
                <c:pt idx="4820" formatCode="0.00">
                  <c:v>199.53940296180829</c:v>
                </c:pt>
                <c:pt idx="4821" formatCode="0.00">
                  <c:v>200.21364377682406</c:v>
                </c:pt>
                <c:pt idx="4822" formatCode="0.00">
                  <c:v>201.1364387197502</c:v>
                </c:pt>
                <c:pt idx="4823" formatCode="0.00">
                  <c:v>202.52883268178272</c:v>
                </c:pt>
                <c:pt idx="4824" formatCode="0.00">
                  <c:v>203.6284598825832</c:v>
                </c:pt>
                <c:pt idx="4825" formatCode="0.00">
                  <c:v>204.52054310344829</c:v>
                </c:pt>
                <c:pt idx="4826" formatCode="0.00">
                  <c:v>205.18064821358467</c:v>
                </c:pt>
                <c:pt idx="4827" formatCode="0.00">
                  <c:v>205.749531655525</c:v>
                </c:pt>
                <c:pt idx="4828" formatCode="0.00">
                  <c:v>206.11441788105554</c:v>
                </c:pt>
                <c:pt idx="4829" formatCode="0.00">
                  <c:v>206.085920772566</c:v>
                </c:pt>
                <c:pt idx="4830" formatCode="0.00">
                  <c:v>206.66390801421247</c:v>
                </c:pt>
                <c:pt idx="4831" formatCode="0.00">
                  <c:v>206.84765033583565</c:v>
                </c:pt>
                <c:pt idx="4832" formatCode="0.00">
                  <c:v>207.21600751879703</c:v>
                </c:pt>
                <c:pt idx="4833" formatCode="0.00">
                  <c:v>207.21600751879703</c:v>
                </c:pt>
                <c:pt idx="4834" formatCode="0.00">
                  <c:v>207.53989873417723</c:v>
                </c:pt>
                <c:pt idx="4835" formatCode="0.00">
                  <c:v>207.53989873417723</c:v>
                </c:pt>
                <c:pt idx="4836" formatCode="0.00">
                  <c:v>207.53989873417723</c:v>
                </c:pt>
                <c:pt idx="4837" formatCode="0.00">
                  <c:v>207.63498258804913</c:v>
                </c:pt>
                <c:pt idx="4838" formatCode="0.00">
                  <c:v>207.63498258804913</c:v>
                </c:pt>
                <c:pt idx="4839" formatCode="0.00">
                  <c:v>207.63498258804913</c:v>
                </c:pt>
                <c:pt idx="4840" formatCode="0.00">
                  <c:v>207.63498258804913</c:v>
                </c:pt>
                <c:pt idx="4841" formatCode="0.00">
                  <c:v>207.84719074000796</c:v>
                </c:pt>
                <c:pt idx="4842" formatCode="0.00">
                  <c:v>208.0539576573012</c:v>
                </c:pt>
                <c:pt idx="4843" formatCode="0.00">
                  <c:v>208.26616580926003</c:v>
                </c:pt>
                <c:pt idx="4844" formatCode="0.00">
                  <c:v>209.01932911392404</c:v>
                </c:pt>
                <c:pt idx="4845" formatCode="0.00">
                  <c:v>209.27820537124808</c:v>
                </c:pt>
                <c:pt idx="4846" formatCode="0.00">
                  <c:v>209.74772003154578</c:v>
                </c:pt>
                <c:pt idx="4847" formatCode="0.00">
                  <c:v>209.98463120567374</c:v>
                </c:pt>
                <c:pt idx="4848" formatCode="0.00">
                  <c:v>210.33659307359312</c:v>
                </c:pt>
                <c:pt idx="4849" formatCode="0.00">
                  <c:v>210.17606483300597</c:v>
                </c:pt>
                <c:pt idx="4850" formatCode="0.00">
                  <c:v>209.89545682888541</c:v>
                </c:pt>
                <c:pt idx="4851" formatCode="0.00">
                  <c:v>209.64647042694872</c:v>
                </c:pt>
                <c:pt idx="4852" formatCode="0.00">
                  <c:v>209.16294131455405</c:v>
                </c:pt>
                <c:pt idx="4853" formatCode="0.00">
                  <c:v>208.34097270955172</c:v>
                </c:pt>
                <c:pt idx="4854" formatCode="0.00">
                  <c:v>207.84795145631071</c:v>
                </c:pt>
                <c:pt idx="4855" formatCode="0.00">
                  <c:v>207.42469635941134</c:v>
                </c:pt>
                <c:pt idx="4856" formatCode="0.00">
                  <c:v>207.38572902976421</c:v>
                </c:pt>
                <c:pt idx="4857" formatCode="0.00">
                  <c:v>206.87330828516383</c:v>
                </c:pt>
                <c:pt idx="4858" formatCode="0.00">
                  <c:v>206.84088461538462</c:v>
                </c:pt>
                <c:pt idx="4859" formatCode="0.00">
                  <c:v>206.39159884836855</c:v>
                </c:pt>
                <c:pt idx="4860" formatCode="0.00">
                  <c:v>206.47403025660671</c:v>
                </c:pt>
                <c:pt idx="4861" formatCode="0.00">
                  <c:v>206.43731192660553</c:v>
                </c:pt>
                <c:pt idx="4862" formatCode="0.00">
                  <c:v>206.42807815478463</c:v>
                </c:pt>
                <c:pt idx="4863" formatCode="0.00">
                  <c:v>206.77271058644328</c:v>
                </c:pt>
                <c:pt idx="4864" formatCode="0.00">
                  <c:v>206.76262020508929</c:v>
                </c:pt>
                <c:pt idx="4865" formatCode="0.00">
                  <c:v>206.73087338893106</c:v>
                </c:pt>
                <c:pt idx="4866" formatCode="0.00">
                  <c:v>206.98243603330812</c:v>
                </c:pt>
                <c:pt idx="4867" formatCode="0.00">
                  <c:v>207.14777521722706</c:v>
                </c:pt>
                <c:pt idx="4868" formatCode="0.00">
                  <c:v>206.90807918552039</c:v>
                </c:pt>
                <c:pt idx="4869" formatCode="0.00">
                  <c:v>207.13677543330826</c:v>
                </c:pt>
                <c:pt idx="4870" formatCode="0.00">
                  <c:v>207.07293601806549</c:v>
                </c:pt>
                <c:pt idx="4871" formatCode="0.00">
                  <c:v>206.89773110191803</c:v>
                </c:pt>
                <c:pt idx="4872" formatCode="0.00">
                  <c:v>207.09940466340728</c:v>
                </c:pt>
                <c:pt idx="4873" formatCode="0.00">
                  <c:v>206.89773110191803</c:v>
                </c:pt>
                <c:pt idx="4874" formatCode="0.00">
                  <c:v>206.70122865739</c:v>
                </c:pt>
                <c:pt idx="4875" formatCode="0.00">
                  <c:v>206.49955509590072</c:v>
                </c:pt>
                <c:pt idx="4876" formatCode="0.00">
                  <c:v>206.38781188863814</c:v>
                </c:pt>
                <c:pt idx="4877" formatCode="0.00">
                  <c:v>206.27080955965377</c:v>
                </c:pt>
                <c:pt idx="4878" formatCode="0.00">
                  <c:v>206.24369679849343</c:v>
                </c:pt>
                <c:pt idx="4879" formatCode="0.00">
                  <c:v>206.24369679849343</c:v>
                </c:pt>
                <c:pt idx="4880" formatCode="0.00">
                  <c:v>206.44567419962337</c:v>
                </c:pt>
                <c:pt idx="4881" formatCode="0.00">
                  <c:v>207.04642749529191</c:v>
                </c:pt>
                <c:pt idx="4882" formatCode="0.00">
                  <c:v>207.13677543330826</c:v>
                </c:pt>
                <c:pt idx="4883" formatCode="0.00">
                  <c:v>206.73266842501891</c:v>
                </c:pt>
                <c:pt idx="4884" formatCode="0.00">
                  <c:v>206.33374227581015</c:v>
                </c:pt>
                <c:pt idx="4885" formatCode="0.00">
                  <c:v>205.92963526752075</c:v>
                </c:pt>
                <c:pt idx="4886" formatCode="0.00">
                  <c:v>206.01959630606862</c:v>
                </c:pt>
                <c:pt idx="4887" formatCode="0.00">
                  <c:v>205.41839012438751</c:v>
                </c:pt>
                <c:pt idx="4888" formatCode="0.00">
                  <c:v>205.81746664153795</c:v>
                </c:pt>
                <c:pt idx="4889" formatCode="0.00">
                  <c:v>215.66480927252169</c:v>
                </c:pt>
                <c:pt idx="4890" formatCode="0.00">
                  <c:v>212.5559540316504</c:v>
                </c:pt>
                <c:pt idx="4891" formatCode="0.00">
                  <c:v>226.23342200452151</c:v>
                </c:pt>
                <c:pt idx="4892" formatCode="0.00">
                  <c:v>219.77666892911014</c:v>
                </c:pt>
                <c:pt idx="4893" formatCode="0.00">
                  <c:v>224.08538580596459</c:v>
                </c:pt>
                <c:pt idx="4894" formatCode="0.00">
                  <c:v>241.3504811463047</c:v>
                </c:pt>
                <c:pt idx="4895" formatCode="0.00">
                  <c:v>308.07063444904099</c:v>
                </c:pt>
                <c:pt idx="4896" formatCode="0.00">
                  <c:v>396.57313488197821</c:v>
                </c:pt>
                <c:pt idx="4897" formatCode="0.00">
                  <c:v>389.89918494945709</c:v>
                </c:pt>
                <c:pt idx="4898" formatCode="0.00">
                  <c:v>368.33905026256565</c:v>
                </c:pt>
                <c:pt idx="4899" formatCode="0.00">
                  <c:v>364.46166491162091</c:v>
                </c:pt>
                <c:pt idx="4900" formatCode="0.00">
                  <c:v>394.56032277526401</c:v>
                </c:pt>
                <c:pt idx="4901" formatCode="0.00">
                  <c:v>429.63588135593221</c:v>
                </c:pt>
                <c:pt idx="4902" formatCode="0.00">
                  <c:v>400.14043810952734</c:v>
                </c:pt>
                <c:pt idx="4903" formatCode="0.00">
                  <c:v>397.3922618958411</c:v>
                </c:pt>
                <c:pt idx="4904" formatCode="0.00">
                  <c:v>351.34598988385159</c:v>
                </c:pt>
                <c:pt idx="4905" formatCode="0.00">
                  <c:v>367.85010703592815</c:v>
                </c:pt>
                <c:pt idx="4906" formatCode="0.00">
                  <c:v>417.67048693054517</c:v>
                </c:pt>
                <c:pt idx="4907" formatCode="0.00">
                  <c:v>487.18519530376449</c:v>
                </c:pt>
                <c:pt idx="4908" formatCode="0.00">
                  <c:v>466.71982581126446</c:v>
                </c:pt>
                <c:pt idx="4909" formatCode="0.00">
                  <c:v>402.22663297277131</c:v>
                </c:pt>
                <c:pt idx="4910" formatCode="0.00">
                  <c:v>361.34745440956658</c:v>
                </c:pt>
                <c:pt idx="4911" formatCode="0.00">
                  <c:v>365.71475766641743</c:v>
                </c:pt>
                <c:pt idx="4912" formatCode="0.00">
                  <c:v>394.61464732309997</c:v>
                </c:pt>
                <c:pt idx="4913" formatCode="0.00">
                  <c:v>406.92775993998498</c:v>
                </c:pt>
                <c:pt idx="4914" formatCode="0.00">
                  <c:v>404.15515870628053</c:v>
                </c:pt>
                <c:pt idx="4915" formatCode="0.00">
                  <c:v>400.42944687264509</c:v>
                </c:pt>
                <c:pt idx="4916" formatCode="0.00">
                  <c:v>393.94333559577677</c:v>
                </c:pt>
                <c:pt idx="4917" formatCode="0.00">
                  <c:v>379.1401234428086</c:v>
                </c:pt>
                <c:pt idx="4918" formatCode="0.00">
                  <c:v>361.33259152798803</c:v>
                </c:pt>
                <c:pt idx="4919" formatCode="0.00">
                  <c:v>336.78186613576025</c:v>
                </c:pt>
                <c:pt idx="4920" formatCode="0.00">
                  <c:v>317.81744697833523</c:v>
                </c:pt>
                <c:pt idx="4921" formatCode="0.00">
                  <c:v>313.04014285714294</c:v>
                </c:pt>
                <c:pt idx="4922" formatCode="0.00">
                  <c:v>317.95887628865972</c:v>
                </c:pt>
                <c:pt idx="4923" formatCode="0.00">
                  <c:v>317.37776664116302</c:v>
                </c:pt>
                <c:pt idx="4924" formatCode="0.00">
                  <c:v>308.28829704867763</c:v>
                </c:pt>
                <c:pt idx="4925" formatCode="0.00">
                  <c:v>295.65249692780344</c:v>
                </c:pt>
                <c:pt idx="4926" formatCode="0.00">
                  <c:v>284.20023567858516</c:v>
                </c:pt>
                <c:pt idx="4927" formatCode="0.00">
                  <c:v>276.71215254237291</c:v>
                </c:pt>
                <c:pt idx="4928" formatCode="0.00">
                  <c:v>272.72421188730226</c:v>
                </c:pt>
                <c:pt idx="4929" formatCode="0.00">
                  <c:v>270.25691657010429</c:v>
                </c:pt>
                <c:pt idx="4930" formatCode="0.00">
                  <c:v>269.26299999999998</c:v>
                </c:pt>
                <c:pt idx="4931" formatCode="0.00">
                  <c:v>268.1440999225407</c:v>
                </c:pt>
                <c:pt idx="4932" formatCode="0.00">
                  <c:v>266.50137209302324</c:v>
                </c:pt>
                <c:pt idx="4933" formatCode="0.00">
                  <c:v>264.94863396665369</c:v>
                </c:pt>
                <c:pt idx="4934" formatCode="0.00">
                  <c:v>264.3591165048544</c:v>
                </c:pt>
                <c:pt idx="4935" formatCode="0.00">
                  <c:v>262.17752991453</c:v>
                </c:pt>
                <c:pt idx="4936" formatCode="0.00">
                  <c:v>261.43824271844659</c:v>
                </c:pt>
                <c:pt idx="4937" formatCode="0.00">
                  <c:v>261.02173786407764</c:v>
                </c:pt>
                <c:pt idx="4938" formatCode="0.00">
                  <c:v>260.81348543689319</c:v>
                </c:pt>
                <c:pt idx="4939" formatCode="0.00">
                  <c:v>261.1305213675214</c:v>
                </c:pt>
                <c:pt idx="4940" formatCode="0.00">
                  <c:v>261.67665227537918</c:v>
                </c:pt>
                <c:pt idx="4941" formatCode="0.00">
                  <c:v>262.20852529182878</c:v>
                </c:pt>
                <c:pt idx="4942" formatCode="0.00">
                  <c:v>262.83449805447475</c:v>
                </c:pt>
                <c:pt idx="4943" formatCode="0.00">
                  <c:v>263.87778599221792</c:v>
                </c:pt>
                <c:pt idx="4944" formatCode="0.00">
                  <c:v>264.27796889580094</c:v>
                </c:pt>
                <c:pt idx="4945" formatCode="0.00">
                  <c:v>264.66012732919245</c:v>
                </c:pt>
                <c:pt idx="4946" formatCode="0.00">
                  <c:v>264.93105501743514</c:v>
                </c:pt>
                <c:pt idx="4947" formatCode="0.00">
                  <c:v>264.68853191489359</c:v>
                </c:pt>
                <c:pt idx="4948" formatCode="0.00">
                  <c:v>264.65388451139438</c:v>
                </c:pt>
                <c:pt idx="4949" formatCode="0.00">
                  <c:v>264.18352023121389</c:v>
                </c:pt>
                <c:pt idx="4950" formatCode="0.00">
                  <c:v>263.62309615384618</c:v>
                </c:pt>
                <c:pt idx="4951" formatCode="0.00">
                  <c:v>262.76655222734263</c:v>
                </c:pt>
                <c:pt idx="4952" formatCode="0.00">
                  <c:v>261.70701840490796</c:v>
                </c:pt>
                <c:pt idx="4953" formatCode="0.00">
                  <c:v>260.75782956721565</c:v>
                </c:pt>
                <c:pt idx="4954" formatCode="0.00">
                  <c:v>259.59241513761469</c:v>
                </c:pt>
                <c:pt idx="4955" formatCode="0.00">
                  <c:v>258.33265648854956</c:v>
                </c:pt>
                <c:pt idx="4956" formatCode="0.00">
                  <c:v>256.98802859321393</c:v>
                </c:pt>
                <c:pt idx="4957" formatCode="0.00">
                  <c:v>255.7458571428572</c:v>
                </c:pt>
                <c:pt idx="4958" formatCode="0.00">
                  <c:v>254.41075323686218</c:v>
                </c:pt>
                <c:pt idx="4959" formatCode="0.00">
                  <c:v>252.56503576864534</c:v>
                </c:pt>
                <c:pt idx="4960" formatCode="0.00">
                  <c:v>251.23789539748955</c:v>
                </c:pt>
                <c:pt idx="4961" formatCode="0.00">
                  <c:v>249.70830060882801</c:v>
                </c:pt>
                <c:pt idx="4962" formatCode="0.00">
                  <c:v>247.8675627376426</c:v>
                </c:pt>
                <c:pt idx="4963" formatCode="0.00">
                  <c:v>246.34249790794976</c:v>
                </c:pt>
                <c:pt idx="4964" formatCode="0.00">
                  <c:v>244.50672384937238</c:v>
                </c:pt>
                <c:pt idx="4965" formatCode="0.00">
                  <c:v>242.57169482496195</c:v>
                </c:pt>
                <c:pt idx="4966" formatCode="0.00">
                  <c:v>241.14332724505326</c:v>
                </c:pt>
                <c:pt idx="4967" formatCode="0.00">
                  <c:v>239.51404722010668</c:v>
                </c:pt>
                <c:pt idx="4968" formatCode="0.00">
                  <c:v>237.98347619047624</c:v>
                </c:pt>
                <c:pt idx="4969" formatCode="0.00">
                  <c:v>236.0430114329269</c:v>
                </c:pt>
                <c:pt idx="4970" formatCode="0.00">
                  <c:v>234.31075066717503</c:v>
                </c:pt>
                <c:pt idx="4971" formatCode="0.00">
                  <c:v>233.17855343511454</c:v>
                </c:pt>
                <c:pt idx="4972" formatCode="0.00">
                  <c:v>231.43730316914852</c:v>
                </c:pt>
                <c:pt idx="4973" formatCode="0.00">
                  <c:v>230.09509097859328</c:v>
                </c:pt>
                <c:pt idx="4974" formatCode="0.00">
                  <c:v>228.66542737003061</c:v>
                </c:pt>
                <c:pt idx="4975" formatCode="0.00">
                  <c:v>227.32375392269424</c:v>
                </c:pt>
                <c:pt idx="4976" formatCode="0.00">
                  <c:v>226.17918773946363</c:v>
                </c:pt>
                <c:pt idx="4977" formatCode="0.00">
                  <c:v>225.13090099769769</c:v>
                </c:pt>
                <c:pt idx="4978" formatCode="0.00">
                  <c:v>223.89270430107533</c:v>
                </c:pt>
                <c:pt idx="4979" formatCode="0.00">
                  <c:v>222.51886764140053</c:v>
                </c:pt>
                <c:pt idx="4980" formatCode="0.00">
                  <c:v>221.4604951830444</c:v>
                </c:pt>
                <c:pt idx="4981" formatCode="0.00">
                  <c:v>220.5133858024692</c:v>
                </c:pt>
                <c:pt idx="4982" formatCode="0.00">
                  <c:v>219.74850444530344</c:v>
                </c:pt>
                <c:pt idx="4983" formatCode="0.00">
                  <c:v>219.93853191489364</c:v>
                </c:pt>
                <c:pt idx="4984" formatCode="0.00">
                  <c:v>224.76106201550391</c:v>
                </c:pt>
                <c:pt idx="4985" formatCode="0.00">
                  <c:v>226.10315122140364</c:v>
                </c:pt>
                <c:pt idx="4986" formatCode="0.00">
                  <c:v>225.05015560729535</c:v>
                </c:pt>
                <c:pt idx="4987" formatCode="0.00">
                  <c:v>225.7694052795031</c:v>
                </c:pt>
                <c:pt idx="4988" formatCode="0.00">
                  <c:v>233.44355555555563</c:v>
                </c:pt>
                <c:pt idx="4989" formatCode="0.00">
                  <c:v>244.6759377431907</c:v>
                </c:pt>
                <c:pt idx="4990" formatCode="0.00">
                  <c:v>260.41984558537536</c:v>
                </c:pt>
                <c:pt idx="4991" formatCode="0.00">
                  <c:v>273.17509646052116</c:v>
                </c:pt>
                <c:pt idx="4992" formatCode="0.00">
                  <c:v>279.45378179696615</c:v>
                </c:pt>
                <c:pt idx="4993" formatCode="0.00">
                  <c:v>287.13872815533978</c:v>
                </c:pt>
                <c:pt idx="4994" formatCode="0.00">
                  <c:v>298.19674078385725</c:v>
                </c:pt>
                <c:pt idx="4995" formatCode="0.00">
                  <c:v>312.69710852713177</c:v>
                </c:pt>
                <c:pt idx="4996" formatCode="0.00">
                  <c:v>320.41725531914898</c:v>
                </c:pt>
                <c:pt idx="4997" formatCode="0.00">
                  <c:v>324.48152066434915</c:v>
                </c:pt>
                <c:pt idx="4998" formatCode="0.00">
                  <c:v>330.2894423076923</c:v>
                </c:pt>
                <c:pt idx="4999" formatCode="0.00">
                  <c:v>345.39064321414838</c:v>
                </c:pt>
                <c:pt idx="5000" formatCode="0.00">
                  <c:v>363.30643220338987</c:v>
                </c:pt>
                <c:pt idx="5001" formatCode="0.00">
                  <c:v>374.50019676549869</c:v>
                </c:pt>
                <c:pt idx="5002" formatCode="0.00">
                  <c:v>378.8653425499233</c:v>
                </c:pt>
                <c:pt idx="5003" formatCode="0.00">
                  <c:v>377.40103680981605</c:v>
                </c:pt>
                <c:pt idx="5004" formatCode="0.00">
                  <c:v>375.77871483326942</c:v>
                </c:pt>
                <c:pt idx="5005" formatCode="0.00">
                  <c:v>376.40587083173631</c:v>
                </c:pt>
                <c:pt idx="5006" formatCode="0.00">
                  <c:v>375.30795782208594</c:v>
                </c:pt>
                <c:pt idx="5007" formatCode="0.00">
                  <c:v>368.70390560245596</c:v>
                </c:pt>
                <c:pt idx="5008" formatCode="0.00">
                  <c:v>356.63126923076919</c:v>
                </c:pt>
                <c:pt idx="5009" formatCode="0.00">
                  <c:v>342.6989344894028</c:v>
                </c:pt>
                <c:pt idx="5010" formatCode="0.00">
                  <c:v>329.36582180131415</c:v>
                </c:pt>
                <c:pt idx="5011" formatCode="0.00">
                  <c:v>317.9412945736434</c:v>
                </c:pt>
                <c:pt idx="5012" formatCode="0.00">
                  <c:v>308.70885925349927</c:v>
                </c:pt>
                <c:pt idx="5013" formatCode="0.00">
                  <c:v>300.56514424951274</c:v>
                </c:pt>
                <c:pt idx="5014" formatCode="0.00">
                  <c:v>294.41298044583493</c:v>
                </c:pt>
                <c:pt idx="5015" formatCode="0.00">
                  <c:v>288.98493877551022</c:v>
                </c:pt>
                <c:pt idx="5016" formatCode="0.00">
                  <c:v>284.71030102442865</c:v>
                </c:pt>
                <c:pt idx="5017" formatCode="0.00">
                  <c:v>281.10634255235084</c:v>
                </c:pt>
                <c:pt idx="5018" formatCode="0.00">
                  <c:v>277.81244510503376</c:v>
                </c:pt>
                <c:pt idx="5019" formatCode="0.00">
                  <c:v>274.38641017488078</c:v>
                </c:pt>
                <c:pt idx="5020" formatCode="0.00">
                  <c:v>271.60471303656601</c:v>
                </c:pt>
                <c:pt idx="5021" formatCode="0.00">
                  <c:v>270.12944789180591</c:v>
                </c:pt>
                <c:pt idx="5022" formatCode="0.00">
                  <c:v>269.04161685214626</c:v>
                </c:pt>
                <c:pt idx="5023" formatCode="0.00">
                  <c:v>269.04161685214626</c:v>
                </c:pt>
                <c:pt idx="5024" formatCode="0.00">
                  <c:v>269.04161685214626</c:v>
                </c:pt>
                <c:pt idx="5025" formatCode="0.00">
                  <c:v>269.89962559618442</c:v>
                </c:pt>
                <c:pt idx="5026" formatCode="0.00">
                  <c:v>270.75216931637516</c:v>
                </c:pt>
                <c:pt idx="5027" formatCode="0.00">
                  <c:v>271.17844117647064</c:v>
                </c:pt>
                <c:pt idx="5028" formatCode="0.00">
                  <c:v>272.46272178060411</c:v>
                </c:pt>
                <c:pt idx="5029" formatCode="0.00">
                  <c:v>273.52840143084262</c:v>
                </c:pt>
                <c:pt idx="5030" formatCode="0.00">
                  <c:v>275.23895389507152</c:v>
                </c:pt>
                <c:pt idx="5031" formatCode="0.00">
                  <c:v>277.04498251887162</c:v>
                </c:pt>
                <c:pt idx="5032" formatCode="0.00">
                  <c:v>279.1809578863726</c:v>
                </c:pt>
                <c:pt idx="5033" formatCode="0.00">
                  <c:v>281.53544735796584</c:v>
                </c:pt>
                <c:pt idx="5034" formatCode="0.00">
                  <c:v>284.10298808104886</c:v>
                </c:pt>
                <c:pt idx="5035" formatCode="0.00">
                  <c:v>286.24442630115215</c:v>
                </c:pt>
                <c:pt idx="5036" formatCode="0.00">
                  <c:v>288.16735041716328</c:v>
                </c:pt>
                <c:pt idx="5037" formatCode="0.00">
                  <c:v>289.88268613428681</c:v>
                </c:pt>
                <c:pt idx="5038" formatCode="0.00">
                  <c:v>290.95340524433851</c:v>
                </c:pt>
                <c:pt idx="5039" formatCode="0.00">
                  <c:v>290.61188800635426</c:v>
                </c:pt>
                <c:pt idx="5040" formatCode="0.00">
                  <c:v>289.54159412231928</c:v>
                </c:pt>
                <c:pt idx="5041" formatCode="0.00">
                  <c:v>287.74124791418353</c:v>
                </c:pt>
                <c:pt idx="5042" formatCode="0.00">
                  <c:v>284.9606559396106</c:v>
                </c:pt>
                <c:pt idx="5043" formatCode="0.00">
                  <c:v>280.77173709293089</c:v>
                </c:pt>
                <c:pt idx="5044" formatCode="0.00">
                  <c:v>275.42572835583798</c:v>
                </c:pt>
                <c:pt idx="5045" formatCode="0.00">
                  <c:v>269.35328605482721</c:v>
                </c:pt>
                <c:pt idx="5046" formatCode="0.00">
                  <c:v>262.07741048034933</c:v>
                </c:pt>
                <c:pt idx="5047" formatCode="0.00">
                  <c:v>254.52223351866562</c:v>
                </c:pt>
                <c:pt idx="5048" formatCode="0.00">
                  <c:v>247.28682843526607</c:v>
                </c:pt>
                <c:pt idx="5049" formatCode="0.00">
                  <c:v>241.11625655281969</c:v>
                </c:pt>
                <c:pt idx="5050" formatCode="0.00">
                  <c:v>237.50674503574268</c:v>
                </c:pt>
                <c:pt idx="5051" formatCode="0.00">
                  <c:v>235.27610043668122</c:v>
                </c:pt>
                <c:pt idx="5052" formatCode="0.00">
                  <c:v>234.63745414847162</c:v>
                </c:pt>
                <c:pt idx="5053" formatCode="0.00">
                  <c:v>234.00426637554585</c:v>
                </c:pt>
                <c:pt idx="5054" formatCode="0.00">
                  <c:v>232.9398558951965</c:v>
                </c:pt>
                <c:pt idx="5055" formatCode="0.00">
                  <c:v>232.61943367752184</c:v>
                </c:pt>
                <c:pt idx="5056" formatCode="0.00">
                  <c:v>232.19350039714058</c:v>
                </c:pt>
                <c:pt idx="5057" formatCode="0.00">
                  <c:v>232.61943367752184</c:v>
                </c:pt>
                <c:pt idx="5058" formatCode="0.00">
                  <c:v>233.99770401271357</c:v>
                </c:pt>
                <c:pt idx="5059" formatCode="0.00">
                  <c:v>235.48359992054031</c:v>
                </c:pt>
                <c:pt idx="5060" formatCode="0.00">
                  <c:v>236.86784511517078</c:v>
                </c:pt>
                <c:pt idx="5061" formatCode="0.00">
                  <c:v>238.35315091342338</c:v>
                </c:pt>
                <c:pt idx="5062" formatCode="0.00">
                  <c:v>239.84391739475777</c:v>
                </c:pt>
                <c:pt idx="5063" formatCode="0.00">
                  <c:v>241.86421176003179</c:v>
                </c:pt>
                <c:pt idx="5064" formatCode="0.00">
                  <c:v>243.56315891934841</c:v>
                </c:pt>
                <c:pt idx="5065" formatCode="0.00">
                  <c:v>245.15716203335981</c:v>
                </c:pt>
                <c:pt idx="5066" formatCode="0.00">
                  <c:v>246.6479285146942</c:v>
                </c:pt>
                <c:pt idx="5067" formatCode="0.00">
                  <c:v>247.92026767275613</c:v>
                </c:pt>
                <c:pt idx="5068" formatCode="0.00">
                  <c:v>248.77213423351864</c:v>
                </c:pt>
                <c:pt idx="5069" formatCode="0.00">
                  <c:v>249.19806751389993</c:v>
                </c:pt>
                <c:pt idx="5070" formatCode="0.00">
                  <c:v>249.62400079428116</c:v>
                </c:pt>
                <c:pt idx="5071" formatCode="0.00">
                  <c:v>249.8369674344718</c:v>
                </c:pt>
                <c:pt idx="5072" formatCode="0.00">
                  <c:v>250.26290071485309</c:v>
                </c:pt>
                <c:pt idx="5073" formatCode="0.00">
                  <c:v>250.04993407466245</c:v>
                </c:pt>
                <c:pt idx="5074" formatCode="0.00">
                  <c:v>249.8369674344718</c:v>
                </c:pt>
                <c:pt idx="5075" formatCode="0.00">
                  <c:v>249.73618235995232</c:v>
                </c:pt>
                <c:pt idx="5076" formatCode="0.00">
                  <c:v>249.31007985697258</c:v>
                </c:pt>
                <c:pt idx="5077" formatCode="0.00">
                  <c:v>248.77213423351864</c:v>
                </c:pt>
                <c:pt idx="5078" formatCode="0.00">
                  <c:v>248.77213423351864</c:v>
                </c:pt>
                <c:pt idx="5079" formatCode="0.00">
                  <c:v>248.24482359952324</c:v>
                </c:pt>
                <c:pt idx="5080" formatCode="0.00">
                  <c:v>247.92026767275613</c:v>
                </c:pt>
                <c:pt idx="5081" formatCode="0.00">
                  <c:v>247.49979507545672</c:v>
                </c:pt>
                <c:pt idx="5082" formatCode="0.00">
                  <c:v>247.07386179507549</c:v>
                </c:pt>
                <c:pt idx="5083" formatCode="0.00">
                  <c:v>246.74989956331879</c:v>
                </c:pt>
                <c:pt idx="5084" formatCode="0.00">
                  <c:v>246.32413537117904</c:v>
                </c:pt>
                <c:pt idx="5085" formatCode="0.00">
                  <c:v>246.00902859412233</c:v>
                </c:pt>
                <c:pt idx="5086" formatCode="0.00">
                  <c:v>245.79606195393168</c:v>
                </c:pt>
                <c:pt idx="5087" formatCode="0.00">
                  <c:v>245.25972489082969</c:v>
                </c:pt>
                <c:pt idx="5088" formatCode="0.00">
                  <c:v>245.04684279475984</c:v>
                </c:pt>
                <c:pt idx="5089" formatCode="0.00">
                  <c:v>244.51826211278794</c:v>
                </c:pt>
                <c:pt idx="5090" formatCode="0.00">
                  <c:v>243.87936219221606</c:v>
                </c:pt>
                <c:pt idx="5091" formatCode="0.00">
                  <c:v>243.66639555202542</c:v>
                </c:pt>
                <c:pt idx="5092" formatCode="0.00">
                  <c:v>242.923480349345</c:v>
                </c:pt>
                <c:pt idx="5093" formatCode="0.00">
                  <c:v>242.60702303415408</c:v>
                </c:pt>
                <c:pt idx="5094" formatCode="0.00">
                  <c:v>242.1810897537728</c:v>
                </c:pt>
                <c:pt idx="5095" formatCode="0.00">
                  <c:v>241.32922319301034</c:v>
                </c:pt>
                <c:pt idx="5096" formatCode="0.00">
                  <c:v>241.01300000000001</c:v>
                </c:pt>
                <c:pt idx="5097" formatCode="0.00">
                  <c:v>240.80011790393016</c:v>
                </c:pt>
                <c:pt idx="5098" formatCode="0.00">
                  <c:v>241.01695726157502</c:v>
                </c:pt>
                <c:pt idx="5099" formatCode="0.00">
                  <c:v>241.0164489554592</c:v>
                </c:pt>
                <c:pt idx="5100" formatCode="0.00">
                  <c:v>240.70517151848944</c:v>
                </c:pt>
                <c:pt idx="5101" formatCode="0.00">
                  <c:v>240.17753831041264</c:v>
                </c:pt>
                <c:pt idx="5102" formatCode="0.00">
                  <c:v>239.9650251671255</c:v>
                </c:pt>
                <c:pt idx="5103" formatCode="0.00">
                  <c:v>238.91869744597258</c:v>
                </c:pt>
                <c:pt idx="5104" formatCode="0.00">
                  <c:v>238.80656805664833</c:v>
                </c:pt>
                <c:pt idx="5105" formatCode="0.00">
                  <c:v>238.39006530291115</c:v>
                </c:pt>
                <c:pt idx="5106" formatCode="0.00">
                  <c:v>238.48838400945257</c:v>
                </c:pt>
                <c:pt idx="5107" formatCode="0.00">
                  <c:v>238.17267297084319</c:v>
                </c:pt>
                <c:pt idx="5108" formatCode="0.00">
                  <c:v>237.85129325975558</c:v>
                </c:pt>
                <c:pt idx="5109" formatCode="0.00">
                  <c:v>237.95459431728497</c:v>
                </c:pt>
                <c:pt idx="5110" formatCode="0.00">
                  <c:v>237.53135043409637</c:v>
                </c:pt>
                <c:pt idx="5111" formatCode="0.00">
                  <c:v>237.52761295418648</c:v>
                </c:pt>
                <c:pt idx="5112" formatCode="0.00">
                  <c:v>237.63439470565001</c:v>
                </c:pt>
                <c:pt idx="5113" formatCode="0.00">
                  <c:v>237.4225219280917</c:v>
                </c:pt>
                <c:pt idx="5114" formatCode="0.00">
                  <c:v>237.20665361803086</c:v>
                </c:pt>
                <c:pt idx="5115" formatCode="0.00">
                  <c:v>237.30799604430379</c:v>
                </c:pt>
                <c:pt idx="5116" formatCode="0.00">
                  <c:v>237.30799604430379</c:v>
                </c:pt>
                <c:pt idx="5117" formatCode="0.00">
                  <c:v>237.41485991294033</c:v>
                </c:pt>
                <c:pt idx="5118" formatCode="0.00">
                  <c:v>237.41485991294033</c:v>
                </c:pt>
                <c:pt idx="5119" formatCode="0.00">
                  <c:v>236.88493190815518</c:v>
                </c:pt>
                <c:pt idx="5120" formatCode="0.00">
                  <c:v>236.66820998415221</c:v>
                </c:pt>
                <c:pt idx="5121" formatCode="0.00">
                  <c:v>236.46034758511479</c:v>
                </c:pt>
                <c:pt idx="5122" formatCode="0.00">
                  <c:v>236.24328922345492</c:v>
                </c:pt>
                <c:pt idx="5123" formatCode="0.00">
                  <c:v>236.03082884310626</c:v>
                </c:pt>
                <c:pt idx="5124" formatCode="0.00">
                  <c:v>236.13735592548559</c:v>
                </c:pt>
                <c:pt idx="5125" formatCode="0.00">
                  <c:v>236.03082884310626</c:v>
                </c:pt>
                <c:pt idx="5126" formatCode="0.00">
                  <c:v>235.92481133571152</c:v>
                </c:pt>
                <c:pt idx="5127" formatCode="0.00">
                  <c:v>236.02588659793821</c:v>
                </c:pt>
                <c:pt idx="5128" formatCode="0.00">
                  <c:v>236.13249623165413</c:v>
                </c:pt>
                <c:pt idx="5129" formatCode="0.00">
                  <c:v>236.13249623165413</c:v>
                </c:pt>
                <c:pt idx="5130" formatCode="0.00">
                  <c:v>236.34520944069817</c:v>
                </c:pt>
                <c:pt idx="5131" formatCode="0.00">
                  <c:v>236.54793449781658</c:v>
                </c:pt>
                <c:pt idx="5132" formatCode="0.00">
                  <c:v>236.54793449781658</c:v>
                </c:pt>
                <c:pt idx="5133" formatCode="0.00">
                  <c:v>236.54793449781658</c:v>
                </c:pt>
                <c:pt idx="5134" formatCode="0.00">
                  <c:v>236.76081659388646</c:v>
                </c:pt>
                <c:pt idx="5135" formatCode="0.00">
                  <c:v>236.55792264974218</c:v>
                </c:pt>
                <c:pt idx="5136" formatCode="0.00">
                  <c:v>236.87640206185574</c:v>
                </c:pt>
                <c:pt idx="5137" formatCode="0.00">
                  <c:v>236.67263974663499</c:v>
                </c:pt>
                <c:pt idx="5138" formatCode="0.00">
                  <c:v>236.78690359541687</c:v>
                </c:pt>
                <c:pt idx="5139" formatCode="0.00">
                  <c:v>236.79985455262118</c:v>
                </c:pt>
                <c:pt idx="5140" formatCode="0.00">
                  <c:v>237.01821038143933</c:v>
                </c:pt>
                <c:pt idx="5141" formatCode="0.00">
                  <c:v>237.02644719277586</c:v>
                </c:pt>
                <c:pt idx="5142" formatCode="0.00">
                  <c:v>236.51407758620695</c:v>
                </c:pt>
                <c:pt idx="5144" formatCode="0.00">
                  <c:v>241.12969921875001</c:v>
                </c:pt>
                <c:pt idx="5145" formatCode="0.00">
                  <c:v>241.23215267473645</c:v>
                </c:pt>
                <c:pt idx="5146" formatCode="0.00">
                  <c:v>241.02276181179226</c:v>
                </c:pt>
                <c:pt idx="5147" formatCode="0.00">
                  <c:v>240.92022656250001</c:v>
                </c:pt>
                <c:pt idx="5148" formatCode="0.00">
                  <c:v>240.81648064137661</c:v>
                </c:pt>
                <c:pt idx="5149" formatCode="0.00">
                  <c:v>240.70832472613463</c:v>
                </c:pt>
                <c:pt idx="5150" formatCode="0.00">
                  <c:v>240.60416725421081</c:v>
                </c:pt>
                <c:pt idx="5151" formatCode="0.00">
                  <c:v>240.07892331768389</c:v>
                </c:pt>
                <c:pt idx="5152" formatCode="0.00">
                  <c:v>239.76788854125928</c:v>
                </c:pt>
                <c:pt idx="5153" formatCode="0.00">
                  <c:v>239.34845170121238</c:v>
                </c:pt>
                <c:pt idx="5154" formatCode="0.00">
                  <c:v>239.34617025440312</c:v>
                </c:pt>
                <c:pt idx="5155" formatCode="0.00">
                  <c:v>239.76201999215996</c:v>
                </c:pt>
                <c:pt idx="5156" formatCode="0.00">
                  <c:v>239.96863407930906</c:v>
                </c:pt>
                <c:pt idx="5157" formatCode="0.00">
                  <c:v>240.38677113645306</c:v>
                </c:pt>
                <c:pt idx="5158" formatCode="0.00">
                  <c:v>240.2832596380803</c:v>
                </c:pt>
                <c:pt idx="5159" formatCode="0.00">
                  <c:v>240.38381528160696</c:v>
                </c:pt>
                <c:pt idx="5160" formatCode="0.00">
                  <c:v>240.17638194718168</c:v>
                </c:pt>
                <c:pt idx="5161" formatCode="0.00">
                  <c:v>240.37936399526259</c:v>
                </c:pt>
                <c:pt idx="5162" formatCode="0.00">
                  <c:v>240.38330817858557</c:v>
                </c:pt>
                <c:pt idx="5163" formatCode="0.00">
                  <c:v>240.59254095765735</c:v>
                </c:pt>
                <c:pt idx="5164" formatCode="0.00">
                  <c:v>240.48301187648454</c:v>
                </c:pt>
                <c:pt idx="5165" formatCode="0.00">
                  <c:v>240.80243717796279</c:v>
                </c:pt>
                <c:pt idx="5166" formatCode="0.00">
                  <c:v>240.80127846092822</c:v>
                </c:pt>
                <c:pt idx="5167" formatCode="0.00">
                  <c:v>241.01300000000001</c:v>
                </c:pt>
                <c:pt idx="5168" formatCode="0.00">
                  <c:v>241.32922319301034</c:v>
                </c:pt>
                <c:pt idx="5169" formatCode="0.00">
                  <c:v>241.32922319301034</c:v>
                </c:pt>
                <c:pt idx="5170" formatCode="0.00">
                  <c:v>241.22588209606991</c:v>
                </c:pt>
                <c:pt idx="5171" formatCode="0.00">
                  <c:v>241.6461877729258</c:v>
                </c:pt>
                <c:pt idx="5172" formatCode="0.00">
                  <c:v>241.43941808806036</c:v>
                </c:pt>
                <c:pt idx="5173" formatCode="0.00">
                  <c:v>241.54333306899289</c:v>
                </c:pt>
                <c:pt idx="5174" formatCode="0.00">
                  <c:v>241.86484450614839</c:v>
                </c:pt>
                <c:pt idx="5175" formatCode="0.00">
                  <c:v>242.0775577151924</c:v>
                </c:pt>
                <c:pt idx="5176" formatCode="0.00">
                  <c:v>242.71024315747727</c:v>
                </c:pt>
                <c:pt idx="5177" formatCode="0.00">
                  <c:v>242.81910626486919</c:v>
                </c:pt>
                <c:pt idx="5178" formatCode="0.00">
                  <c:v>243.13497780420144</c:v>
                </c:pt>
                <c:pt idx="5179" formatCode="0.00">
                  <c:v>243.6641697065821</c:v>
                </c:pt>
                <c:pt idx="5180" formatCode="0.00">
                  <c:v>243.87679857256151</c:v>
                </c:pt>
                <c:pt idx="5181" formatCode="0.00">
                  <c:v>244.19770075307181</c:v>
                </c:pt>
                <c:pt idx="5182" formatCode="0.00">
                  <c:v>244.72731403647904</c:v>
                </c:pt>
                <c:pt idx="5183" formatCode="0.00">
                  <c:v>245.26280166600563</c:v>
                </c:pt>
                <c:pt idx="5184" formatCode="0.00">
                  <c:v>245.25497384066594</c:v>
                </c:pt>
                <c:pt idx="5185" formatCode="0.00">
                  <c:v>245.79045836637593</c:v>
                </c:pt>
                <c:pt idx="5186" formatCode="0.00">
                  <c:v>246.00308723235534</c:v>
                </c:pt>
                <c:pt idx="5187" formatCode="0.00">
                  <c:v>246.31769678953631</c:v>
                </c:pt>
                <c:pt idx="5188" formatCode="0.00">
                  <c:v>246.42834496431411</c:v>
                </c:pt>
                <c:pt idx="5189" formatCode="0.00">
                  <c:v>246.2157160983347</c:v>
                </c:pt>
                <c:pt idx="5190" formatCode="0.00">
                  <c:v>246.31769678953631</c:v>
                </c:pt>
                <c:pt idx="5191" formatCode="0.00">
                  <c:v>245.89260760998818</c:v>
                </c:pt>
                <c:pt idx="5192" formatCode="0.00">
                  <c:v>245.45486735096725</c:v>
                </c:pt>
                <c:pt idx="5193" formatCode="0.00">
                  <c:v>245.95952668759813</c:v>
                </c:pt>
                <c:pt idx="5194" formatCode="0.00">
                  <c:v>245.53347413793105</c:v>
                </c:pt>
                <c:pt idx="5195" formatCode="0.00">
                  <c:v>245.42738356164384</c:v>
                </c:pt>
                <c:pt idx="5196" formatCode="0.00">
                  <c:v>245.10875508607202</c:v>
                </c:pt>
                <c:pt idx="5197" formatCode="0.00">
                  <c:v>244.89895461658844</c:v>
                </c:pt>
                <c:pt idx="5198" formatCode="0.00">
                  <c:v>244.68915414710486</c:v>
                </c:pt>
                <c:pt idx="5199" formatCode="0.00">
                  <c:v>244.16808806262233</c:v>
                </c:pt>
                <c:pt idx="5200" formatCode="0.00">
                  <c:v>243.95953349001181</c:v>
                </c:pt>
                <c:pt idx="5201" formatCode="0.00">
                  <c:v>243.11867514677104</c:v>
                </c:pt>
                <c:pt idx="5202" formatCode="0.00">
                  <c:v>243.11934547591076</c:v>
                </c:pt>
                <c:pt idx="5203" formatCode="0.00">
                  <c:v>242.90980517444146</c:v>
                </c:pt>
                <c:pt idx="5204" formatCode="0.00">
                  <c:v>243.33190459363962</c:v>
                </c:pt>
                <c:pt idx="5205" formatCode="0.00">
                  <c:v>243.22971249018073</c:v>
                </c:pt>
                <c:pt idx="5206" formatCode="0.00">
                  <c:v>243.12744007858552</c:v>
                </c:pt>
                <c:pt idx="5207" formatCode="0.00">
                  <c:v>243.12271293747548</c:v>
                </c:pt>
                <c:pt idx="5208" formatCode="0.00">
                  <c:v>243.23123367427226</c:v>
                </c:pt>
                <c:pt idx="5209" formatCode="0.00">
                  <c:v>243.12406734935016</c:v>
                </c:pt>
                <c:pt idx="5210" formatCode="0.00">
                  <c:v>243.02147123719467</c:v>
                </c:pt>
                <c:pt idx="5211" formatCode="0.00">
                  <c:v>243.02206940063095</c:v>
                </c:pt>
                <c:pt idx="5212" formatCode="0.00">
                  <c:v>243.23352444794958</c:v>
                </c:pt>
                <c:pt idx="5213" formatCode="0.00">
                  <c:v>243.54951796288989</c:v>
                </c:pt>
                <c:pt idx="5214" formatCode="0.00">
                  <c:v>243.76122345045408</c:v>
                </c:pt>
                <c:pt idx="5215" formatCode="0.00">
                  <c:v>243.87042496050557</c:v>
                </c:pt>
                <c:pt idx="5216" formatCode="0.00">
                  <c:v>244.40345831687083</c:v>
                </c:pt>
                <c:pt idx="5217" formatCode="0.00">
                  <c:v>244.40345831687083</c:v>
                </c:pt>
                <c:pt idx="5218" formatCode="0.00">
                  <c:v>244.61175444839861</c:v>
                </c:pt>
                <c:pt idx="5219" formatCode="0.00">
                  <c:v>244.72146518987338</c:v>
                </c:pt>
                <c:pt idx="5220" formatCode="0.00">
                  <c:v>244.825821527503</c:v>
                </c:pt>
                <c:pt idx="5221" formatCode="0.00">
                  <c:v>244.825821527503</c:v>
                </c:pt>
                <c:pt idx="5222" formatCode="0.00">
                  <c:v>244.51111955661125</c:v>
                </c:pt>
                <c:pt idx="5223" formatCode="0.00">
                  <c:v>244.51111955661125</c:v>
                </c:pt>
                <c:pt idx="5224" formatCode="0.00">
                  <c:v>244.72536133122034</c:v>
                </c:pt>
                <c:pt idx="5225" formatCode="0.00">
                  <c:v>244.93570387965158</c:v>
                </c:pt>
                <c:pt idx="5226" formatCode="0.00">
                  <c:v>245.15028209191766</c:v>
                </c:pt>
                <c:pt idx="5227" formatCode="0.00">
                  <c:v>245.25023783142072</c:v>
                </c:pt>
                <c:pt idx="5228" formatCode="0.00">
                  <c:v>245.36028820269198</c:v>
                </c:pt>
                <c:pt idx="5229" formatCode="0.00">
                  <c:v>245.57520285261498</c:v>
                </c:pt>
                <c:pt idx="5230" formatCode="0.00">
                  <c:v>245.78766323296358</c:v>
                </c:pt>
                <c:pt idx="5231" formatCode="0.00">
                  <c:v>246.20713629160073</c:v>
                </c:pt>
                <c:pt idx="5232" formatCode="0.00">
                  <c:v>245.88686228729725</c:v>
                </c:pt>
                <c:pt idx="5233" formatCode="0.00">
                  <c:v>246.31127859121491</c:v>
                </c:pt>
                <c:pt idx="5234" formatCode="0.00">
                  <c:v>246.52348674317378</c:v>
                </c:pt>
                <c:pt idx="5235" formatCode="0.00">
                  <c:v>247.16011119905031</c:v>
                </c:pt>
                <c:pt idx="5236" formatCode="0.00">
                  <c:v>247.15623843416373</c:v>
                </c:pt>
                <c:pt idx="5237" formatCode="0.00">
                  <c:v>247.15237178980644</c:v>
                </c:pt>
                <c:pt idx="5238" formatCode="0.00">
                  <c:v>247.57192222660885</c:v>
                </c:pt>
                <c:pt idx="5239" formatCode="0.00">
                  <c:v>247.57192222660885</c:v>
                </c:pt>
                <c:pt idx="5240" formatCode="0.00">
                  <c:v>247.78362771417298</c:v>
                </c:pt>
                <c:pt idx="5241" formatCode="0.00">
                  <c:v>247.78799012248126</c:v>
                </c:pt>
                <c:pt idx="5242" formatCode="0.00">
                  <c:v>248.10077646129545</c:v>
                </c:pt>
                <c:pt idx="5243" formatCode="0.00">
                  <c:v>248.42360845515614</c:v>
                </c:pt>
                <c:pt idx="5244" formatCode="0.00">
                  <c:v>248.63508382759986</c:v>
                </c:pt>
                <c:pt idx="5245" formatCode="0.00">
                  <c:v>248.63508382759986</c:v>
                </c:pt>
                <c:pt idx="5246" formatCode="0.00">
                  <c:v>248.7463860759494</c:v>
                </c:pt>
                <c:pt idx="5247" formatCode="0.00">
                  <c:v>248.7463860759494</c:v>
                </c:pt>
                <c:pt idx="5248" formatCode="0.00">
                  <c:v>249.06998456667989</c:v>
                </c:pt>
                <c:pt idx="5249" formatCode="0.00">
                  <c:v>249.38839588281863</c:v>
                </c:pt>
                <c:pt idx="5250" formatCode="0.00">
                  <c:v>249.28219271863875</c:v>
                </c:pt>
                <c:pt idx="5251" formatCode="0.00">
                  <c:v>249.38839588281863</c:v>
                </c:pt>
                <c:pt idx="5252" formatCode="0.00">
                  <c:v>250.03142313787649</c:v>
                </c:pt>
                <c:pt idx="5253" formatCode="0.00">
                  <c:v>250.03142313787649</c:v>
                </c:pt>
                <c:pt idx="5254" formatCode="0.00">
                  <c:v>250.24388351822509</c:v>
                </c:pt>
                <c:pt idx="5255" formatCode="0.00">
                  <c:v>250.35059413396758</c:v>
                </c:pt>
                <c:pt idx="5256" formatCode="0.00">
                  <c:v>250.35059413396758</c:v>
                </c:pt>
                <c:pt idx="5257" formatCode="0.00">
                  <c:v>250.8880991276765</c:v>
                </c:pt>
                <c:pt idx="5258" formatCode="0.00">
                  <c:v>250.8880991276765</c:v>
                </c:pt>
                <c:pt idx="5259" formatCode="0.00">
                  <c:v>251.10072799365585</c:v>
                </c:pt>
                <c:pt idx="5260" formatCode="0.00">
                  <c:v>250.98822790328981</c:v>
                </c:pt>
                <c:pt idx="5261" formatCode="0.00">
                  <c:v>251.21331733439112</c:v>
                </c:pt>
                <c:pt idx="5262" formatCode="0.00">
                  <c:v>251.63874375247926</c:v>
                </c:pt>
                <c:pt idx="5263" formatCode="0.00">
                  <c:v>251.63874375247926</c:v>
                </c:pt>
                <c:pt idx="5264" formatCode="0.00">
                  <c:v>251.85361135371178</c:v>
                </c:pt>
                <c:pt idx="5265" formatCode="0.00">
                  <c:v>252.06649344978169</c:v>
                </c:pt>
                <c:pt idx="5266" formatCode="0.00">
                  <c:v>252.27688337961135</c:v>
                </c:pt>
                <c:pt idx="5267" formatCode="0.00">
                  <c:v>252.27688337961135</c:v>
                </c:pt>
                <c:pt idx="5268" formatCode="0.00">
                  <c:v>252.49225764192144</c:v>
                </c:pt>
                <c:pt idx="5269" formatCode="0.00">
                  <c:v>252.70513973799129</c:v>
                </c:pt>
                <c:pt idx="5270" formatCode="0.00">
                  <c:v>252.70230979769937</c:v>
                </c:pt>
                <c:pt idx="5271" formatCode="0.00">
                  <c:v>252.91502300674338</c:v>
                </c:pt>
                <c:pt idx="5272" formatCode="0.00">
                  <c:v>252.91502300674338</c:v>
                </c:pt>
                <c:pt idx="5273" formatCode="0.00">
                  <c:v>253.22701665344968</c:v>
                </c:pt>
                <c:pt idx="5274" formatCode="0.00">
                  <c:v>253.76587584291948</c:v>
                </c:pt>
                <c:pt idx="5275" formatCode="0.00">
                  <c:v>253.76587584291948</c:v>
                </c:pt>
                <c:pt idx="5276" formatCode="0.00">
                  <c:v>253.8649032513878</c:v>
                </c:pt>
                <c:pt idx="5277" formatCode="0.00">
                  <c:v>254.83396069868999</c:v>
                </c:pt>
                <c:pt idx="5278" formatCode="0.00">
                  <c:v>254.61672867909564</c:v>
                </c:pt>
                <c:pt idx="5279" formatCode="0.00">
                  <c:v>254.71541871530533</c:v>
                </c:pt>
                <c:pt idx="5280" formatCode="0.00">
                  <c:v>254.81403051922317</c:v>
                </c:pt>
                <c:pt idx="5281" formatCode="0.00">
                  <c:v>254.92804758128474</c:v>
                </c:pt>
                <c:pt idx="5282" formatCode="0.00">
                  <c:v>254.92804758128474</c:v>
                </c:pt>
                <c:pt idx="5283" formatCode="0.00">
                  <c:v>254.81403051922317</c:v>
                </c:pt>
                <c:pt idx="5284" formatCode="0.00">
                  <c:v>254.81403051922317</c:v>
                </c:pt>
                <c:pt idx="5285" formatCode="0.00">
                  <c:v>254.49309112519816</c:v>
                </c:pt>
                <c:pt idx="5286" formatCode="0.00">
                  <c:v>254.27111559778305</c:v>
                </c:pt>
                <c:pt idx="5287" formatCode="0.00">
                  <c:v>254.56248636902413</c:v>
                </c:pt>
                <c:pt idx="5288" formatCode="0.00">
                  <c:v>254.59803534956799</c:v>
                </c:pt>
                <c:pt idx="5289" formatCode="0.00">
                  <c:v>255.06657841220178</c:v>
                </c:pt>
                <c:pt idx="5290" formatCode="0.00">
                  <c:v>254.73467968750001</c:v>
                </c:pt>
                <c:pt idx="5291" formatCode="0.00">
                  <c:v>254.95406724003132</c:v>
                </c:pt>
                <c:pt idx="5292" formatCode="0.00">
                  <c:v>255.06657841220178</c:v>
                </c:pt>
                <c:pt idx="5293" formatCode="0.00">
                  <c:v>254.75419718309863</c:v>
                </c:pt>
                <c:pt idx="5294" formatCode="0.00">
                  <c:v>254.75419718309863</c:v>
                </c:pt>
                <c:pt idx="5295" formatCode="0.00">
                  <c:v>254.64714157215488</c:v>
                </c:pt>
                <c:pt idx="5296" formatCode="0.00">
                  <c:v>254.10626171875001</c:v>
                </c:pt>
                <c:pt idx="5297" formatCode="0.00">
                  <c:v>253.79023545490045</c:v>
                </c:pt>
                <c:pt idx="5298" formatCode="0.00">
                  <c:v>253.35742060085843</c:v>
                </c:pt>
                <c:pt idx="5299" formatCode="0.00">
                  <c:v>253.02526635514019</c:v>
                </c:pt>
                <c:pt idx="5300" formatCode="0.00">
                  <c:v>252.81644626168222</c:v>
                </c:pt>
                <c:pt idx="5301" formatCode="0.00">
                  <c:v>252.92232995714843</c:v>
                </c:pt>
                <c:pt idx="5302" formatCode="0.00">
                  <c:v>252.82467186282153</c:v>
                </c:pt>
                <c:pt idx="5303" formatCode="0.00">
                  <c:v>252.51787329434708</c:v>
                </c:pt>
                <c:pt idx="5304" formatCode="0.00">
                  <c:v>252.84116159250593</c:v>
                </c:pt>
                <c:pt idx="5305" formatCode="0.00">
                  <c:v>252.63185245901641</c:v>
                </c:pt>
                <c:pt idx="5306" formatCode="0.00">
                  <c:v>252.63185245901641</c:v>
                </c:pt>
                <c:pt idx="5307" formatCode="0.00">
                  <c:v>252.43048046875001</c:v>
                </c:pt>
                <c:pt idx="5308" formatCode="0.00">
                  <c:v>252.64806645817052</c:v>
                </c:pt>
                <c:pt idx="5309" formatCode="0.00">
                  <c:v>252.44639201877939</c:v>
                </c:pt>
                <c:pt idx="5310" formatCode="0.00">
                  <c:v>252.44639201877939</c:v>
                </c:pt>
                <c:pt idx="5311" formatCode="0.00">
                  <c:v>252.35602781041914</c:v>
                </c:pt>
                <c:pt idx="5312" formatCode="0.00">
                  <c:v>252.46235344827588</c:v>
                </c:pt>
                <c:pt idx="5313" formatCode="0.00">
                  <c:v>252.57415248921993</c:v>
                </c:pt>
                <c:pt idx="5314" formatCode="0.00">
                  <c:v>252.26545098039216</c:v>
                </c:pt>
                <c:pt idx="5315" formatCode="0.00">
                  <c:v>252.38775442043234</c:v>
                </c:pt>
                <c:pt idx="5316" formatCode="0.00">
                  <c:v>252.39571726307517</c:v>
                </c:pt>
                <c:pt idx="5317" formatCode="0.00">
                  <c:v>252.08597403619203</c:v>
                </c:pt>
                <c:pt idx="5318" formatCode="0.00">
                  <c:v>252.08597403619203</c:v>
                </c:pt>
                <c:pt idx="5319" formatCode="0.00">
                  <c:v>251.66406215578289</c:v>
                </c:pt>
                <c:pt idx="5320" formatCode="0.00">
                  <c:v>251.55953679653683</c:v>
                </c:pt>
                <c:pt idx="5321" formatCode="0.00">
                  <c:v>251.35565458842066</c:v>
                </c:pt>
                <c:pt idx="5322" formatCode="0.00">
                  <c:v>251.56685978731784</c:v>
                </c:pt>
                <c:pt idx="5323" formatCode="0.00">
                  <c:v>251.78556602286162</c:v>
                </c:pt>
                <c:pt idx="5324" formatCode="0.00">
                  <c:v>251.99693772171858</c:v>
                </c:pt>
                <c:pt idx="5325" formatCode="0.00">
                  <c:v>252.74357965299689</c:v>
                </c:pt>
                <c:pt idx="5326" formatCode="0.00">
                  <c:v>253.3779447949527</c:v>
                </c:pt>
                <c:pt idx="5327" formatCode="0.00">
                  <c:v>253.26516791486003</c:v>
                </c:pt>
                <c:pt idx="5328" formatCode="0.00">
                  <c:v>253.57505673758865</c:v>
                </c:pt>
                <c:pt idx="5329" formatCode="0.00">
                  <c:v>253.35170967741945</c:v>
                </c:pt>
                <c:pt idx="5330" formatCode="0.00">
                  <c:v>252.68603921568629</c:v>
                </c:pt>
                <c:pt idx="5331" formatCode="0.00">
                  <c:v>252.22100781250001</c:v>
                </c:pt>
                <c:pt idx="5332" formatCode="0.00">
                  <c:v>251.76494552529184</c:v>
                </c:pt>
                <c:pt idx="5333" formatCode="0.00">
                  <c:v>251.32647049689442</c:v>
                </c:pt>
                <c:pt idx="5334" formatCode="0.00">
                  <c:v>251.41013289422708</c:v>
                </c:pt>
                <c:pt idx="5335" formatCode="0.00">
                  <c:v>251.07873859242076</c:v>
                </c:pt>
                <c:pt idx="5336" formatCode="0.00">
                  <c:v>251.18163161963665</c:v>
                </c:pt>
                <c:pt idx="5337" formatCode="0.00">
                  <c:v>250.96761568173039</c:v>
                </c:pt>
                <c:pt idx="5338" formatCode="0.00">
                  <c:v>250.97434518747579</c:v>
                </c:pt>
                <c:pt idx="5339" formatCode="0.00">
                  <c:v>250.87137200309357</c:v>
                </c:pt>
                <c:pt idx="5340" formatCode="0.00">
                  <c:v>251.3000836560806</c:v>
                </c:pt>
                <c:pt idx="5341" formatCode="0.00">
                  <c:v>251.41013289422708</c:v>
                </c:pt>
                <c:pt idx="5342" formatCode="0.00">
                  <c:v>251.41013289422708</c:v>
                </c:pt>
                <c:pt idx="5343" formatCode="0.00">
                  <c:v>251.18853191489362</c:v>
                </c:pt>
                <c:pt idx="5344" formatCode="0.00">
                  <c:v>250.85807722007726</c:v>
                </c:pt>
                <c:pt idx="5345" formatCode="0.00">
                  <c:v>250.83821186440682</c:v>
                </c:pt>
                <c:pt idx="5346" formatCode="0.00">
                  <c:v>250.40000076804924</c:v>
                </c:pt>
                <c:pt idx="5347" formatCode="0.00">
                  <c:v>250.07346377922576</c:v>
                </c:pt>
                <c:pt idx="5348" formatCode="0.00">
                  <c:v>250.26673134328362</c:v>
                </c:pt>
                <c:pt idx="5349" formatCode="0.00">
                  <c:v>250.05554302103261</c:v>
                </c:pt>
                <c:pt idx="5350" formatCode="0.00">
                  <c:v>250.26060994263869</c:v>
                </c:pt>
                <c:pt idx="5351" formatCode="0.00">
                  <c:v>250.57401759755172</c:v>
                </c:pt>
                <c:pt idx="5352" formatCode="0.00">
                  <c:v>250.87581070745708</c:v>
                </c:pt>
                <c:pt idx="5353" formatCode="0.00">
                  <c:v>250.57401759755172</c:v>
                </c:pt>
                <c:pt idx="5354" formatCode="0.00">
                  <c:v>250.38129501915714</c:v>
                </c:pt>
                <c:pt idx="5355" formatCode="0.00">
                  <c:v>250.0854568138196</c:v>
                </c:pt>
                <c:pt idx="5356" formatCode="0.00">
                  <c:v>249.78798078401232</c:v>
                </c:pt>
                <c:pt idx="5357" formatCode="0.00">
                  <c:v>249.69614736437094</c:v>
                </c:pt>
                <c:pt idx="5358" formatCode="0.00">
                  <c:v>249.70760500963402</c:v>
                </c:pt>
                <c:pt idx="5359" formatCode="0.00">
                  <c:v>249.61012577160497</c:v>
                </c:pt>
                <c:pt idx="5360" formatCode="0.00">
                  <c:v>249.72485786017765</c:v>
                </c:pt>
                <c:pt idx="5361" formatCode="0.00">
                  <c:v>249.62717246713075</c:v>
                </c:pt>
                <c:pt idx="5362" formatCode="0.00">
                  <c:v>249.84626878388846</c:v>
                </c:pt>
                <c:pt idx="5363" formatCode="0.00">
                  <c:v>249.54021813250685</c:v>
                </c:pt>
                <c:pt idx="5364" formatCode="0.00">
                  <c:v>249.75379100426525</c:v>
                </c:pt>
                <c:pt idx="5365" formatCode="0.00">
                  <c:v>250.07744099378877</c:v>
                </c:pt>
                <c:pt idx="5366" formatCode="0.00">
                  <c:v>249.87517948717957</c:v>
                </c:pt>
                <c:pt idx="5367" formatCode="0.00">
                  <c:v>250.09568482490275</c:v>
                </c:pt>
                <c:pt idx="5368" formatCode="0.00">
                  <c:v>249.99770977795092</c:v>
                </c:pt>
                <c:pt idx="5369" formatCode="0.00">
                  <c:v>249.59097270955172</c:v>
                </c:pt>
                <c:pt idx="5370" formatCode="0.00">
                  <c:v>249.38209871244644</c:v>
                </c:pt>
                <c:pt idx="5371" formatCode="0.00">
                  <c:v>249.28290632318507</c:v>
                </c:pt>
                <c:pt idx="5372" formatCode="0.00">
                  <c:v>249.1836364701289</c:v>
                </c:pt>
                <c:pt idx="5373" formatCode="0.00">
                  <c:v>249.29388350273658</c:v>
                </c:pt>
                <c:pt idx="5374" formatCode="0.00">
                  <c:v>249.40418107156822</c:v>
                </c:pt>
                <c:pt idx="5375" formatCode="0.00">
                  <c:v>249.39302733307304</c:v>
                </c:pt>
                <c:pt idx="5376" formatCode="0.00">
                  <c:v>249.38190838206637</c:v>
                </c:pt>
                <c:pt idx="5377" formatCode="0.00">
                  <c:v>249.25561275272165</c:v>
                </c:pt>
                <c:pt idx="5378" formatCode="0.00">
                  <c:v>249.34342297244862</c:v>
                </c:pt>
                <c:pt idx="5379" formatCode="0.00">
                  <c:v>249.11406382978723</c:v>
                </c:pt>
                <c:pt idx="5380" formatCode="0.00">
                  <c:v>248.78257947530867</c:v>
                </c:pt>
                <c:pt idx="5381" formatCode="0.00">
                  <c:v>248.66413592606855</c:v>
                </c:pt>
                <c:pt idx="5382" formatCode="0.00">
                  <c:v>248.13022947045286</c:v>
                </c:pt>
                <c:pt idx="5383" formatCode="0.00">
                  <c:v>248.01367024128686</c:v>
                </c:pt>
                <c:pt idx="5384" formatCode="0.00">
                  <c:v>247.28017557251908</c:v>
                </c:pt>
                <c:pt idx="5385" formatCode="0.00">
                  <c:v>247.05926808834735</c:v>
                </c:pt>
                <c:pt idx="5386" formatCode="0.00">
                  <c:v>246.33939680729762</c:v>
                </c:pt>
                <c:pt idx="5387" formatCode="0.00">
                  <c:v>246.02676233864852</c:v>
                </c:pt>
                <c:pt idx="5388" formatCode="0.00">
                  <c:v>245.31102955665025</c:v>
                </c:pt>
                <c:pt idx="5389" formatCode="0.00">
                  <c:v>244.79562102874442</c:v>
                </c:pt>
                <c:pt idx="5390" formatCode="0.00">
                  <c:v>244.18426132930509</c:v>
                </c:pt>
                <c:pt idx="5391" formatCode="0.00">
                  <c:v>243.4705951752733</c:v>
                </c:pt>
                <c:pt idx="5392" formatCode="0.00">
                  <c:v>242.459502444528</c:v>
                </c:pt>
                <c:pt idx="5393" formatCode="0.00">
                  <c:v>241.75718168168177</c:v>
                </c:pt>
                <c:pt idx="5394" formatCode="0.00">
                  <c:v>241.0541522633745</c:v>
                </c:pt>
                <c:pt idx="5395" formatCode="0.00">
                  <c:v>240.25768481909742</c:v>
                </c:pt>
                <c:pt idx="5396" formatCode="0.00">
                  <c:v>239.06199590925993</c:v>
                </c:pt>
                <c:pt idx="5397" formatCode="0.00">
                  <c:v>238.66849572966956</c:v>
                </c:pt>
                <c:pt idx="5398" formatCode="0.00">
                  <c:v>238.276162773452</c:v>
                </c:pt>
                <c:pt idx="5399" formatCode="0.00">
                  <c:v>237.98522222222223</c:v>
                </c:pt>
                <c:pt idx="5400" formatCode="0.00">
                  <c:v>237.49300740466495</c:v>
                </c:pt>
                <c:pt idx="5401" formatCode="0.00">
                  <c:v>236.59074277242402</c:v>
                </c:pt>
                <c:pt idx="5402" formatCode="0.00">
                  <c:v>235.59215738678552</c:v>
                </c:pt>
                <c:pt idx="5403" formatCode="0.00">
                  <c:v>234.29198550724638</c:v>
                </c:pt>
                <c:pt idx="5404" formatCode="0.00">
                  <c:v>233.58094489947882</c:v>
                </c:pt>
                <c:pt idx="5405" formatCode="0.00">
                  <c:v>233.06040574841356</c:v>
                </c:pt>
                <c:pt idx="5406" formatCode="0.00">
                  <c:v>232.54441361256553</c:v>
                </c:pt>
                <c:pt idx="5407" formatCode="0.00">
                  <c:v>231.6377660052415</c:v>
                </c:pt>
                <c:pt idx="5408" formatCode="0.00">
                  <c:v>230.91976536731642</c:v>
                </c:pt>
                <c:pt idx="5409" formatCode="0.00">
                  <c:v>230.11183720930237</c:v>
                </c:pt>
                <c:pt idx="5410" formatCode="0.00">
                  <c:v>229.59730341719867</c:v>
                </c:pt>
                <c:pt idx="5411" formatCode="0.00">
                  <c:v>229.28320676691732</c:v>
                </c:pt>
                <c:pt idx="5412" formatCode="0.00">
                  <c:v>229.37657653253103</c:v>
                </c:pt>
                <c:pt idx="5413" formatCode="0.00">
                  <c:v>229.47518961625289</c:v>
                </c:pt>
                <c:pt idx="5414" formatCode="0.00">
                  <c:v>229.76111676082863</c:v>
                </c:pt>
                <c:pt idx="5415" formatCode="0.00">
                  <c:v>229.15048586505844</c:v>
                </c:pt>
                <c:pt idx="5416" formatCode="0.00">
                  <c:v>228.42998113207548</c:v>
                </c:pt>
                <c:pt idx="5417" formatCode="0.00">
                  <c:v>227.41216918429001</c:v>
                </c:pt>
                <c:pt idx="5418" formatCode="0.00">
                  <c:v>226.2828487712666</c:v>
                </c:pt>
                <c:pt idx="5419" formatCode="0.00">
                  <c:v>225.16390771558252</c:v>
                </c:pt>
                <c:pt idx="5420" formatCode="0.00">
                  <c:v>224.35783736762485</c:v>
                </c:pt>
                <c:pt idx="5421" formatCode="0.00">
                  <c:v>223.846427922815</c:v>
                </c:pt>
                <c:pt idx="5422" formatCode="0.00">
                  <c:v>223.44063904653808</c:v>
                </c:pt>
                <c:pt idx="5423" formatCode="0.00">
                  <c:v>222.94331391830565</c:v>
                </c:pt>
                <c:pt idx="5424" formatCode="0.00">
                  <c:v>222.97249773413898</c:v>
                </c:pt>
                <c:pt idx="5425" formatCode="0.00">
                  <c:v>222.61200150715905</c:v>
                </c:pt>
                <c:pt idx="5426" formatCode="0.00">
                  <c:v>222.34385746521247</c:v>
                </c:pt>
                <c:pt idx="5427" formatCode="0.00">
                  <c:v>221.4935888972243</c:v>
                </c:pt>
                <c:pt idx="5428" formatCode="0.00">
                  <c:v>221.13884206586832</c:v>
                </c:pt>
                <c:pt idx="5429" formatCode="0.00">
                  <c:v>220.5122540096979</c:v>
                </c:pt>
                <c:pt idx="5430" formatCode="0.00">
                  <c:v>220.55570561965018</c:v>
                </c:pt>
                <c:pt idx="5431" formatCode="0.00">
                  <c:v>220.95484964644587</c:v>
                </c:pt>
                <c:pt idx="5432" formatCode="0.00">
                  <c:v>221.02875824990733</c:v>
                </c:pt>
                <c:pt idx="5433" formatCode="0.00">
                  <c:v>220.99775609756105</c:v>
                </c:pt>
                <c:pt idx="5434" formatCode="0.00">
                  <c:v>221.02914391143912</c:v>
                </c:pt>
                <c:pt idx="5435" formatCode="0.00">
                  <c:v>220.81543722304286</c:v>
                </c:pt>
                <c:pt idx="5436" formatCode="0.00">
                  <c:v>220.75360081091046</c:v>
                </c:pt>
                <c:pt idx="5437" formatCode="0.00">
                  <c:v>220.22560565968394</c:v>
                </c:pt>
                <c:pt idx="5438" formatCode="0.00">
                  <c:v>220.55857960381519</c:v>
                </c:pt>
                <c:pt idx="5439" formatCode="0.00">
                  <c:v>220.13731444241316</c:v>
                </c:pt>
                <c:pt idx="5440" formatCode="0.00">
                  <c:v>219.99010689529371</c:v>
                </c:pt>
                <c:pt idx="5441" formatCode="0.00">
                  <c:v>219.89793800145881</c:v>
                </c:pt>
                <c:pt idx="5442" formatCode="0.00">
                  <c:v>219.72382361516037</c:v>
                </c:pt>
                <c:pt idx="5443" formatCode="0.00">
                  <c:v>220.07732481751825</c:v>
                </c:pt>
                <c:pt idx="5444" formatCode="0.00">
                  <c:v>220.33338391224862</c:v>
                </c:pt>
                <c:pt idx="5445" formatCode="0.00">
                  <c:v>220.30126437202489</c:v>
                </c:pt>
                <c:pt idx="5446" formatCode="0.00">
                  <c:v>220.8275427836945</c:v>
                </c:pt>
                <c:pt idx="5447" formatCode="0.00">
                  <c:v>220.88928771155264</c:v>
                </c:pt>
                <c:pt idx="5448" formatCode="0.00">
                  <c:v>221.02914391143912</c:v>
                </c:pt>
                <c:pt idx="5449" formatCode="0.00">
                  <c:v>220.86166716031099</c:v>
                </c:pt>
                <c:pt idx="5450" formatCode="0.00">
                  <c:v>220.79809097660603</c:v>
                </c:pt>
                <c:pt idx="5451" formatCode="0.00">
                  <c:v>220.82857377049183</c:v>
                </c:pt>
                <c:pt idx="5452" formatCode="0.00">
                  <c:v>220.75355721765152</c:v>
                </c:pt>
                <c:pt idx="5453" formatCode="0.00">
                  <c:v>220.49302625656415</c:v>
                </c:pt>
                <c:pt idx="5454" formatCode="0.00">
                  <c:v>220.6921368262345</c:v>
                </c:pt>
                <c:pt idx="5455" formatCode="0.00">
                  <c:v>220.90938531415597</c:v>
                </c:pt>
                <c:pt idx="5456" formatCode="0.00">
                  <c:v>220.73717394606916</c:v>
                </c:pt>
                <c:pt idx="5457" formatCode="0.00">
                  <c:v>220.86479184140305</c:v>
                </c:pt>
                <c:pt idx="5458" formatCode="0.00">
                  <c:v>221.19334825870652</c:v>
                </c:pt>
                <c:pt idx="5459" formatCode="0.00">
                  <c:v>221.22613364055306</c:v>
                </c:pt>
                <c:pt idx="5460" formatCode="0.00">
                  <c:v>221.55848959136472</c:v>
                </c:pt>
                <c:pt idx="5461" formatCode="0.00">
                  <c:v>221.6087672980286</c:v>
                </c:pt>
                <c:pt idx="5462" formatCode="0.00">
                  <c:v>221.73670974000783</c:v>
                </c:pt>
                <c:pt idx="5463" formatCode="0.00">
                  <c:v>221.78780544747082</c:v>
                </c:pt>
                <c:pt idx="5464" formatCode="0.00">
                  <c:v>221.62995278969964</c:v>
                </c:pt>
                <c:pt idx="5465" formatCode="0.00">
                  <c:v>221.89083646322382</c:v>
                </c:pt>
                <c:pt idx="5466" formatCode="0.00">
                  <c:v>222.26349019607844</c:v>
                </c:pt>
                <c:pt idx="5467" formatCode="0.00">
                  <c:v>222.52204443570594</c:v>
                </c:pt>
                <c:pt idx="5468" formatCode="0.00">
                  <c:v>223.00866587864462</c:v>
                </c:pt>
                <c:pt idx="5469" formatCode="0.00">
                  <c:v>223.50263679431509</c:v>
                </c:pt>
                <c:pt idx="5470" formatCode="0.00">
                  <c:v>224.1179980244963</c:v>
                </c:pt>
                <c:pt idx="5471" formatCode="0.00">
                  <c:v>224.75361635717113</c:v>
                </c:pt>
                <c:pt idx="5472" formatCode="0.00">
                  <c:v>225.28728909952611</c:v>
                </c:pt>
                <c:pt idx="5473" formatCode="0.00">
                  <c:v>225.95586840031521</c:v>
                </c:pt>
                <c:pt idx="5474" formatCode="0.00">
                  <c:v>226.43539010989014</c:v>
                </c:pt>
                <c:pt idx="5475" formatCode="0.00">
                  <c:v>227.3304354964817</c:v>
                </c:pt>
                <c:pt idx="5476" formatCode="0.00">
                  <c:v>228.02078210116733</c:v>
                </c:pt>
                <c:pt idx="5477" formatCode="0.00">
                  <c:v>229.21142962388524</c:v>
                </c:pt>
                <c:pt idx="5478" formatCode="0.00">
                  <c:v>229.96456612529005</c:v>
                </c:pt>
                <c:pt idx="5479" formatCode="0.00">
                  <c:v>231.12396101891167</c:v>
                </c:pt>
                <c:pt idx="5480" formatCode="0.00">
                  <c:v>232.06702542372886</c:v>
                </c:pt>
                <c:pt idx="5481" formatCode="0.00">
                  <c:v>232.71614900153617</c:v>
                </c:pt>
                <c:pt idx="5482" formatCode="0.00">
                  <c:v>233.55466666666666</c:v>
                </c:pt>
                <c:pt idx="5483" formatCode="0.00">
                  <c:v>233.88909774723177</c:v>
                </c:pt>
                <c:pt idx="5484" formatCode="0.00">
                  <c:v>234.22123820395737</c:v>
                </c:pt>
                <c:pt idx="5485" formatCode="0.00">
                  <c:v>234.46161847085546</c:v>
                </c:pt>
                <c:pt idx="5486" formatCode="0.00">
                  <c:v>234.20639977435127</c:v>
                </c:pt>
                <c:pt idx="5487" formatCode="0.00">
                  <c:v>232.95941523525016</c:v>
                </c:pt>
                <c:pt idx="5488" formatCode="0.00">
                  <c:v>231.2313790801187</c:v>
                </c:pt>
                <c:pt idx="5489" formatCode="0.00">
                  <c:v>229.19872220169935</c:v>
                </c:pt>
                <c:pt idx="5490" formatCode="0.00">
                  <c:v>226.94519557195571</c:v>
                </c:pt>
                <c:pt idx="5491" formatCode="0.00">
                  <c:v>224.842944547135</c:v>
                </c:pt>
                <c:pt idx="5492" formatCode="0.00">
                  <c:v>223.20571412680758</c:v>
                </c:pt>
                <c:pt idx="5493" formatCode="0.00">
                  <c:v>222.35643622164375</c:v>
                </c:pt>
                <c:pt idx="5494" formatCode="0.00">
                  <c:v>221.44347282204029</c:v>
                </c:pt>
                <c:pt idx="5495" formatCode="0.00">
                  <c:v>221.41242207307982</c:v>
                </c:pt>
                <c:pt idx="5496" formatCode="0.00">
                  <c:v>221.7817640029873</c:v>
                </c:pt>
                <c:pt idx="5497" formatCode="0.00">
                  <c:v>222.36763378176386</c:v>
                </c:pt>
                <c:pt idx="5498" formatCode="0.00">
                  <c:v>223.24551028806587</c:v>
                </c:pt>
                <c:pt idx="5499" formatCode="0.00">
                  <c:v>223.93824326347308</c:v>
                </c:pt>
                <c:pt idx="5500" formatCode="0.00">
                  <c:v>224.81920082427877</c:v>
                </c:pt>
                <c:pt idx="5501" formatCode="0.00">
                  <c:v>225.50099699924985</c:v>
                </c:pt>
                <c:pt idx="5502" formatCode="0.00">
                  <c:v>226.08014876033059</c:v>
                </c:pt>
                <c:pt idx="5503" formatCode="0.00">
                  <c:v>226.75349680090329</c:v>
                </c:pt>
                <c:pt idx="5504" formatCode="0.00">
                  <c:v>227.14576836158193</c:v>
                </c:pt>
                <c:pt idx="5505" formatCode="0.00">
                  <c:v>227.83379562594271</c:v>
                </c:pt>
                <c:pt idx="5506" formatCode="0.00">
                  <c:v>228.22762264150947</c:v>
                </c:pt>
                <c:pt idx="5507" formatCode="0.00">
                  <c:v>228.92825103812766</c:v>
                </c:pt>
                <c:pt idx="5508" formatCode="0.00">
                  <c:v>229.53555568138927</c:v>
                </c:pt>
                <c:pt idx="5509" formatCode="0.00">
                  <c:v>229.93523480558707</c:v>
                </c:pt>
                <c:pt idx="5510" formatCode="0.00">
                  <c:v>230.13766968667429</c:v>
                </c:pt>
                <c:pt idx="5511" formatCode="0.00">
                  <c:v>230.34010456776147</c:v>
                </c:pt>
                <c:pt idx="5512" formatCode="0.00">
                  <c:v>230.7449743299359</c:v>
                </c:pt>
                <c:pt idx="5513" formatCode="0.00">
                  <c:v>230.94740921102309</c:v>
                </c:pt>
                <c:pt idx="5514" formatCode="0.00">
                  <c:v>231.5547138542847</c:v>
                </c:pt>
                <c:pt idx="5515" formatCode="0.00">
                  <c:v>232.0543519637462</c:v>
                </c:pt>
                <c:pt idx="5516" formatCode="0.00">
                  <c:v>232.66188595166162</c:v>
                </c:pt>
                <c:pt idx="5517" formatCode="0.00">
                  <c:v>232.86439728096676</c:v>
                </c:pt>
                <c:pt idx="5518" formatCode="0.00">
                  <c:v>233.46673867069484</c:v>
                </c:pt>
                <c:pt idx="5519" formatCode="0.00">
                  <c:v>233.77111627029072</c:v>
                </c:pt>
                <c:pt idx="5520" formatCode="0.00">
                  <c:v>234.0804528301887</c:v>
                </c:pt>
                <c:pt idx="5521" formatCode="0.00">
                  <c:v>234.28965787490588</c:v>
                </c:pt>
                <c:pt idx="5522" formatCode="0.00">
                  <c:v>234.00472621286198</c:v>
                </c:pt>
                <c:pt idx="5523" formatCode="0.00">
                  <c:v>233.7221147786947</c:v>
                </c:pt>
                <c:pt idx="5524" formatCode="0.00">
                  <c:v>233.64160082304531</c:v>
                </c:pt>
                <c:pt idx="5525" formatCode="0.00">
                  <c:v>233.47386470368994</c:v>
                </c:pt>
                <c:pt idx="5526" formatCode="0.00">
                  <c:v>233.20189301634474</c:v>
                </c:pt>
                <c:pt idx="5527" formatCode="0.00">
                  <c:v>233.2220437361008</c:v>
                </c:pt>
                <c:pt idx="5528" formatCode="0.00">
                  <c:v>233.2220437361008</c:v>
                </c:pt>
                <c:pt idx="5529" formatCode="0.00">
                  <c:v>233.23033900814212</c:v>
                </c:pt>
                <c:pt idx="5530" formatCode="0.00">
                  <c:v>233.34861137790915</c:v>
                </c:pt>
                <c:pt idx="5531" formatCode="0.00">
                  <c:v>233.17230018416211</c:v>
                </c:pt>
                <c:pt idx="5532" formatCode="0.00">
                  <c:v>233.08115673289186</c:v>
                </c:pt>
                <c:pt idx="5533" formatCode="0.00">
                  <c:v>233.2916554004409</c:v>
                </c:pt>
                <c:pt idx="5534" formatCode="0.00">
                  <c:v>233.20566055045876</c:v>
                </c:pt>
                <c:pt idx="5535" formatCode="0.00">
                  <c:v>233.60055042170887</c:v>
                </c:pt>
                <c:pt idx="5536" formatCode="0.00">
                  <c:v>233.41688136213841</c:v>
                </c:pt>
                <c:pt idx="5537" formatCode="0.00">
                  <c:v>233.90831478770136</c:v>
                </c:pt>
                <c:pt idx="5538" formatCode="0.00">
                  <c:v>234.11056766642287</c:v>
                </c:pt>
                <c:pt idx="5539" formatCode="0.00">
                  <c:v>234.01802742230348</c:v>
                </c:pt>
                <c:pt idx="5540" formatCode="0.00">
                  <c:v>234.11652704678369</c:v>
                </c:pt>
                <c:pt idx="5541" formatCode="0.00">
                  <c:v>234.50852266081878</c:v>
                </c:pt>
                <c:pt idx="5542" formatCode="0.00">
                  <c:v>234.31252485380122</c:v>
                </c:pt>
                <c:pt idx="5543" formatCode="0.00">
                  <c:v>234.31252485380122</c:v>
                </c:pt>
                <c:pt idx="5544" formatCode="0.00">
                  <c:v>234.69345387994147</c:v>
                </c:pt>
                <c:pt idx="5545" formatCode="0.00">
                  <c:v>234.68790842490844</c:v>
                </c:pt>
                <c:pt idx="5546" formatCode="0.00">
                  <c:v>234.78041840850756</c:v>
                </c:pt>
                <c:pt idx="5547" formatCode="0.00">
                  <c:v>234.96636026441431</c:v>
                </c:pt>
                <c:pt idx="5548" formatCode="0.00">
                  <c:v>235.05411479028703</c:v>
                </c:pt>
                <c:pt idx="5549" formatCode="0.00">
                  <c:v>235.14761538461539</c:v>
                </c:pt>
                <c:pt idx="5550" formatCode="0.00">
                  <c:v>235.34495211786378</c:v>
                </c:pt>
                <c:pt idx="5551" formatCode="0.00">
                  <c:v>235.23589823008851</c:v>
                </c:pt>
                <c:pt idx="5552" formatCode="0.00">
                  <c:v>235.2307121771218</c:v>
                </c:pt>
                <c:pt idx="5553" formatCode="0.00">
                  <c:v>235.3245072035464</c:v>
                </c:pt>
                <c:pt idx="5554" formatCode="0.00">
                  <c:v>235.41344411547007</c:v>
                </c:pt>
                <c:pt idx="5555" formatCode="0.00">
                  <c:v>235.4976125324435</c:v>
                </c:pt>
                <c:pt idx="5556" formatCode="0.00">
                  <c:v>235.58720133729574</c:v>
                </c:pt>
                <c:pt idx="5557" formatCode="0.00">
                  <c:v>235.77676488095244</c:v>
                </c:pt>
                <c:pt idx="5558" formatCode="0.00">
                  <c:v>235.76709836065578</c:v>
                </c:pt>
                <c:pt idx="5559" formatCode="0.00">
                  <c:v>235.66238455800075</c:v>
                </c:pt>
                <c:pt idx="5560" formatCode="0.00">
                  <c:v>235.75767886482447</c:v>
                </c:pt>
                <c:pt idx="5561" formatCode="0.00">
                  <c:v>235.64262962962968</c:v>
                </c:pt>
                <c:pt idx="5562" formatCode="0.00">
                  <c:v>235.6378594979393</c:v>
                </c:pt>
                <c:pt idx="5563" formatCode="0.00">
                  <c:v>235.72349174174178</c:v>
                </c:pt>
                <c:pt idx="5564" formatCode="0.00">
                  <c:v>235.51206015037593</c:v>
                </c:pt>
                <c:pt idx="5565" formatCode="0.00">
                  <c:v>235.60292467043317</c:v>
                </c:pt>
                <c:pt idx="5566" formatCode="0.00">
                  <c:v>235.49688009049777</c:v>
                </c:pt>
                <c:pt idx="5567" formatCode="0.00">
                  <c:v>235.18816043790116</c:v>
                </c:pt>
                <c:pt idx="5568" formatCode="0.00">
                  <c:v>235.08682930513598</c:v>
                </c:pt>
                <c:pt idx="5569" formatCode="0.00">
                  <c:v>235.18816043790116</c:v>
                </c:pt>
                <c:pt idx="5570" formatCode="0.00">
                  <c:v>234.99699246704336</c:v>
                </c:pt>
                <c:pt idx="5571" formatCode="0.00">
                  <c:v>234.42647956505434</c:v>
                </c:pt>
                <c:pt idx="5572" formatCode="0.00">
                  <c:v>234.05511804258501</c:v>
                </c:pt>
                <c:pt idx="5573" formatCode="0.00">
                  <c:v>233.96788441461598</c:v>
                </c:pt>
                <c:pt idx="5574" formatCode="0.00">
                  <c:v>233.86107764091076</c:v>
                </c:pt>
                <c:pt idx="5575" formatCode="0.00">
                  <c:v>233.95549439880506</c:v>
                </c:pt>
                <c:pt idx="5576" formatCode="0.00">
                  <c:v>233.76794034302762</c:v>
                </c:pt>
                <c:pt idx="5577" formatCode="0.00">
                  <c:v>233.88720974339901</c:v>
                </c:pt>
                <c:pt idx="5578" formatCode="0.00">
                  <c:v>233.71322246941051</c:v>
                </c:pt>
                <c:pt idx="5579" formatCode="0.00">
                  <c:v>233.53381021087685</c:v>
                </c:pt>
                <c:pt idx="5580" formatCode="0.00">
                  <c:v>233.54162947912823</c:v>
                </c:pt>
                <c:pt idx="5581" formatCode="0.00">
                  <c:v>233.54162947912823</c:v>
                </c:pt>
                <c:pt idx="5582" formatCode="0.00">
                  <c:v>233.44837666174303</c:v>
                </c:pt>
                <c:pt idx="5583" formatCode="0.00">
                  <c:v>233.55449760236075</c:v>
                </c:pt>
                <c:pt idx="5584" formatCode="0.00">
                  <c:v>233.66671870397644</c:v>
                </c:pt>
                <c:pt idx="5585" formatCode="0.00">
                  <c:v>233.79602752293587</c:v>
                </c:pt>
                <c:pt idx="5586" formatCode="0.00">
                  <c:v>233.72331455742506</c:v>
                </c:pt>
                <c:pt idx="5587" formatCode="0.00">
                  <c:v>233.9327080291971</c:v>
                </c:pt>
                <c:pt idx="5588" formatCode="0.00">
                  <c:v>234.04305464480879</c:v>
                </c:pt>
                <c:pt idx="5589" formatCode="0.00">
                  <c:v>234.24425227520942</c:v>
                </c:pt>
                <c:pt idx="5590" formatCode="0.00">
                  <c:v>234.24425227520942</c:v>
                </c:pt>
                <c:pt idx="5591" formatCode="0.00">
                  <c:v>234.72703860160235</c:v>
                </c:pt>
                <c:pt idx="5592" formatCode="0.00">
                  <c:v>234.63467819439396</c:v>
                </c:pt>
                <c:pt idx="5593" formatCode="0.00">
                  <c:v>234.92232265112892</c:v>
                </c:pt>
                <c:pt idx="5594" formatCode="0.00">
                  <c:v>234.82488569348385</c:v>
                </c:pt>
                <c:pt idx="5595" formatCode="0.00">
                  <c:v>235.03036995271009</c:v>
                </c:pt>
                <c:pt idx="5596" formatCode="0.00">
                  <c:v>235.03036995271009</c:v>
                </c:pt>
                <c:pt idx="5597" formatCode="0.00">
                  <c:v>235.31289075018213</c:v>
                </c:pt>
                <c:pt idx="5598" formatCode="0.00">
                  <c:v>235.50325145772598</c:v>
                </c:pt>
                <c:pt idx="5599" formatCode="0.00">
                  <c:v>235.40054104341485</c:v>
                </c:pt>
                <c:pt idx="5600" formatCode="0.00">
                  <c:v>235.19974698795181</c:v>
                </c:pt>
                <c:pt idx="5601" formatCode="0.00">
                  <c:v>235.68450950292404</c:v>
                </c:pt>
                <c:pt idx="5602" formatCode="0.00">
                  <c:v>235.38548628884828</c:v>
                </c:pt>
                <c:pt idx="5603" formatCode="0.00">
                  <c:v>235.48355596196055</c:v>
                </c:pt>
                <c:pt idx="5604" formatCode="0.00">
                  <c:v>235.28230819912153</c:v>
                </c:pt>
                <c:pt idx="5605" formatCode="0.00">
                  <c:v>235.18409117539363</c:v>
                </c:pt>
                <c:pt idx="5606" formatCode="0.00">
                  <c:v>235.18409117539363</c:v>
                </c:pt>
                <c:pt idx="5607" formatCode="0.00">
                  <c:v>235.18409117539363</c:v>
                </c:pt>
                <c:pt idx="5608" formatCode="0.00">
                  <c:v>235.0860234260615</c:v>
                </c:pt>
                <c:pt idx="5609" formatCode="0.00">
                  <c:v>235.0860234260615</c:v>
                </c:pt>
                <c:pt idx="5610" formatCode="0.00">
                  <c:v>234.89513240673011</c:v>
                </c:pt>
                <c:pt idx="5611" formatCode="0.00">
                  <c:v>234.69899122165333</c:v>
                </c:pt>
                <c:pt idx="5612" formatCode="0.00">
                  <c:v>234.50285003657649</c:v>
                </c:pt>
                <c:pt idx="5613" formatCode="0.00">
                  <c:v>233.91945574250187</c:v>
                </c:pt>
                <c:pt idx="5614" formatCode="0.00">
                  <c:v>234.30670885149968</c:v>
                </c:pt>
                <c:pt idx="5615" formatCode="0.00">
                  <c:v>234.11652704678369</c:v>
                </c:pt>
                <c:pt idx="5616" formatCode="0.00">
                  <c:v>233.83541882524628</c:v>
                </c:pt>
                <c:pt idx="5617" formatCode="0.00">
                  <c:v>233.65861339643257</c:v>
                </c:pt>
                <c:pt idx="5618" formatCode="0.00">
                  <c:v>233.86605343511451</c:v>
                </c:pt>
                <c:pt idx="5619" formatCode="0.00">
                  <c:v>233.59322117476435</c:v>
                </c:pt>
                <c:pt idx="5620" formatCode="0.00">
                  <c:v>233.52834850126399</c:v>
                </c:pt>
                <c:pt idx="5621" formatCode="0.00">
                  <c:v>232.98928458498028</c:v>
                </c:pt>
                <c:pt idx="5622" formatCode="0.00">
                  <c:v>232.91398566308249</c:v>
                </c:pt>
                <c:pt idx="5623" formatCode="0.00">
                  <c:v>232.83906363961395</c:v>
                </c:pt>
                <c:pt idx="5624" formatCode="0.00">
                  <c:v>232.68159636622732</c:v>
                </c:pt>
                <c:pt idx="5625" formatCode="0.00">
                  <c:v>232.42623633782827</c:v>
                </c:pt>
                <c:pt idx="5626" formatCode="0.00">
                  <c:v>232.35111547998585</c:v>
                </c:pt>
                <c:pt idx="5627" formatCode="0.00">
                  <c:v>231.89215487977373</c:v>
                </c:pt>
                <c:pt idx="5628" formatCode="0.00">
                  <c:v>231.99542670434477</c:v>
                </c:pt>
                <c:pt idx="5629" formatCode="0.00">
                  <c:v>232.00267525591249</c:v>
                </c:pt>
                <c:pt idx="5630" formatCode="0.00">
                  <c:v>231.84281344596971</c:v>
                </c:pt>
                <c:pt idx="5631" formatCode="0.00">
                  <c:v>231.76449332396351</c:v>
                </c:pt>
                <c:pt idx="5632" formatCode="0.00">
                  <c:v>231.96978471248246</c:v>
                </c:pt>
                <c:pt idx="5633" formatCode="0.00">
                  <c:v>231.90604439007339</c:v>
                </c:pt>
                <c:pt idx="5634" formatCode="0.00">
                  <c:v>232.12411111111115</c:v>
                </c:pt>
                <c:pt idx="5635" formatCode="0.00">
                  <c:v>232.60548956884566</c:v>
                </c:pt>
                <c:pt idx="5636" formatCode="0.00">
                  <c:v>233.17903053435114</c:v>
                </c:pt>
                <c:pt idx="5637" formatCode="0.00">
                  <c:v>233.19162092862098</c:v>
                </c:pt>
                <c:pt idx="5638" formatCode="0.00">
                  <c:v>233.65674783512301</c:v>
                </c:pt>
                <c:pt idx="5639" formatCode="0.00">
                  <c:v>234.02824073432632</c:v>
                </c:pt>
                <c:pt idx="5640" formatCode="0.00">
                  <c:v>233.84249428472464</c:v>
                </c:pt>
                <c:pt idx="5641" formatCode="0.00">
                  <c:v>233.76083737024229</c:v>
                </c:pt>
                <c:pt idx="5642" formatCode="0.00">
                  <c:v>233.85308307372796</c:v>
                </c:pt>
                <c:pt idx="5643" formatCode="0.00">
                  <c:v>234.02824073432632</c:v>
                </c:pt>
                <c:pt idx="5644" formatCode="0.00">
                  <c:v>233.84142287694982</c:v>
                </c:pt>
                <c:pt idx="5645" formatCode="0.00">
                  <c:v>233.6435970149254</c:v>
                </c:pt>
                <c:pt idx="5646" formatCode="0.00">
                  <c:v>233.44522106360796</c:v>
                </c:pt>
                <c:pt idx="5647" formatCode="0.00">
                  <c:v>233.05801915708813</c:v>
                </c:pt>
                <c:pt idx="5648" formatCode="0.00">
                  <c:v>232.67109208231602</c:v>
                </c:pt>
                <c:pt idx="5649" formatCode="0.00">
                  <c:v>232.37568343815516</c:v>
                </c:pt>
                <c:pt idx="5650" formatCode="0.00">
                  <c:v>232.54947655703299</c:v>
                </c:pt>
                <c:pt idx="5651" formatCode="0.00">
                  <c:v>232.45257968476366</c:v>
                </c:pt>
                <c:pt idx="5652" formatCode="0.00">
                  <c:v>232.26475131348516</c:v>
                </c:pt>
                <c:pt idx="5653" formatCode="0.00">
                  <c:v>232.06496284612689</c:v>
                </c:pt>
                <c:pt idx="5654" formatCode="0.00">
                  <c:v>232.06496284612689</c:v>
                </c:pt>
                <c:pt idx="5655" formatCode="0.00">
                  <c:v>231.70126619964978</c:v>
                </c:pt>
                <c:pt idx="5656" formatCode="0.00">
                  <c:v>231.70126619964978</c:v>
                </c:pt>
                <c:pt idx="5657" formatCode="0.00">
                  <c:v>231.50590220820195</c:v>
                </c:pt>
                <c:pt idx="5658" formatCode="0.00">
                  <c:v>231.31794216614097</c:v>
                </c:pt>
                <c:pt idx="5659" formatCode="0.00">
                  <c:v>230.84645021037872</c:v>
                </c:pt>
                <c:pt idx="5660" formatCode="0.00">
                  <c:v>230.46212280701752</c:v>
                </c:pt>
                <c:pt idx="5661" formatCode="0.00">
                  <c:v>230.08580701754386</c:v>
                </c:pt>
                <c:pt idx="5662" formatCode="0.00">
                  <c:v>230.07725561797756</c:v>
                </c:pt>
                <c:pt idx="5663" formatCode="0.00">
                  <c:v>229.79285598876015</c:v>
                </c:pt>
                <c:pt idx="5664" formatCode="0.00">
                  <c:v>229.51238553370791</c:v>
                </c:pt>
                <c:pt idx="5665" formatCode="0.00">
                  <c:v>229.71829453015428</c:v>
                </c:pt>
                <c:pt idx="5666" formatCode="0.00">
                  <c:v>229.30488481675397</c:v>
                </c:pt>
                <c:pt idx="5667" formatCode="0.00">
                  <c:v>228.99981013536967</c:v>
                </c:pt>
                <c:pt idx="5668" formatCode="0.00">
                  <c:v>228.5937705597789</c:v>
                </c:pt>
                <c:pt idx="5669" formatCode="0.00">
                  <c:v>228.27168891947704</c:v>
                </c:pt>
                <c:pt idx="5670" formatCode="0.00">
                  <c:v>228.0560798218568</c:v>
                </c:pt>
                <c:pt idx="5671" formatCode="0.00">
                  <c:v>227.81281203007526</c:v>
                </c:pt>
                <c:pt idx="5672" formatCode="0.00">
                  <c:v>227.45639139344263</c:v>
                </c:pt>
                <c:pt idx="5673" formatCode="0.00">
                  <c:v>227.46649829351534</c:v>
                </c:pt>
                <c:pt idx="5674" formatCode="0.00">
                  <c:v>227.41823987750936</c:v>
                </c:pt>
                <c:pt idx="5675" formatCode="0.00">
                  <c:v>227.2820742624618</c:v>
                </c:pt>
                <c:pt idx="5676" formatCode="0.00">
                  <c:v>227.30783925549915</c:v>
                </c:pt>
                <c:pt idx="5677" formatCode="0.00">
                  <c:v>227.34821768477897</c:v>
                </c:pt>
                <c:pt idx="5678" formatCode="0.00">
                  <c:v>227.11579273216691</c:v>
                </c:pt>
                <c:pt idx="5679" formatCode="0.00">
                  <c:v>227.05907250755294</c:v>
                </c:pt>
                <c:pt idx="5680" formatCode="0.00">
                  <c:v>226.85399264705885</c:v>
                </c:pt>
                <c:pt idx="5681" formatCode="0.00">
                  <c:v>226.90074150566289</c:v>
                </c:pt>
                <c:pt idx="5682" formatCode="0.00">
                  <c:v>227.03897079322937</c:v>
                </c:pt>
                <c:pt idx="5683" formatCode="0.00">
                  <c:v>227.16620979483787</c:v>
                </c:pt>
                <c:pt idx="5684" formatCode="0.00">
                  <c:v>227.27745325404697</c:v>
                </c:pt>
                <c:pt idx="5685" formatCode="0.00">
                  <c:v>227.56002970297033</c:v>
                </c:pt>
                <c:pt idx="5686" formatCode="0.00">
                  <c:v>227.73700990099016</c:v>
                </c:pt>
                <c:pt idx="5687" formatCode="0.00">
                  <c:v>227.89997159841485</c:v>
                </c:pt>
                <c:pt idx="5688" formatCode="0.00">
                  <c:v>227.71780832782551</c:v>
                </c:pt>
                <c:pt idx="5689" formatCode="0.00">
                  <c:v>227.61695302679459</c:v>
                </c:pt>
                <c:pt idx="5690" formatCode="0.00">
                  <c:v>227.25224197285667</c:v>
                </c:pt>
                <c:pt idx="5691" formatCode="0.00">
                  <c:v>226.88141233012928</c:v>
                </c:pt>
                <c:pt idx="5692" formatCode="0.00">
                  <c:v>226.76914209827359</c:v>
                </c:pt>
                <c:pt idx="5693" formatCode="0.00">
                  <c:v>226.38600399201599</c:v>
                </c:pt>
                <c:pt idx="5694" formatCode="0.00">
                  <c:v>226.25724808269422</c:v>
                </c:pt>
                <c:pt idx="5695" formatCode="0.00">
                  <c:v>225.69225158703645</c:v>
                </c:pt>
                <c:pt idx="5696" formatCode="0.00">
                  <c:v>225.30451322397062</c:v>
                </c:pt>
                <c:pt idx="5697" formatCode="0.00">
                  <c:v>224.91521402214025</c:v>
                </c:pt>
                <c:pt idx="5698" formatCode="0.00">
                  <c:v>224.60622461331545</c:v>
                </c:pt>
                <c:pt idx="5699" formatCode="0.00">
                  <c:v>224.04540740740748</c:v>
                </c:pt>
                <c:pt idx="5700" formatCode="0.00">
                  <c:v>223.74571500843174</c:v>
                </c:pt>
                <c:pt idx="5701" formatCode="0.00">
                  <c:v>223.09562997974342</c:v>
                </c:pt>
                <c:pt idx="5702" formatCode="0.00">
                  <c:v>222.53049492900615</c:v>
                </c:pt>
                <c:pt idx="5703" formatCode="0.00">
                  <c:v>222.13173306233062</c:v>
                </c:pt>
                <c:pt idx="5704" formatCode="0.00">
                  <c:v>221.56337313432837</c:v>
                </c:pt>
                <c:pt idx="5705" formatCode="0.00">
                  <c:v>221.32464965986401</c:v>
                </c:pt>
                <c:pt idx="5706" formatCode="0.00">
                  <c:v>220.92097546012275</c:v>
                </c:pt>
                <c:pt idx="5707" formatCode="0.00">
                  <c:v>221.03608481532152</c:v>
                </c:pt>
                <c:pt idx="5708" formatCode="0.00">
                  <c:v>220.61476611796985</c:v>
                </c:pt>
                <c:pt idx="5709" formatCode="0.00">
                  <c:v>220.54500275292503</c:v>
                </c:pt>
                <c:pt idx="5710" formatCode="0.00">
                  <c:v>220.03723249396342</c:v>
                </c:pt>
                <c:pt idx="5711" formatCode="0.00">
                  <c:v>219.87761937716266</c:v>
                </c:pt>
                <c:pt idx="5712" formatCode="0.00">
                  <c:v>219.57811950121231</c:v>
                </c:pt>
                <c:pt idx="5713" formatCode="0.00">
                  <c:v>219.39237305161069</c:v>
                </c:pt>
                <c:pt idx="5714" formatCode="0.00">
                  <c:v>219.14016262975784</c:v>
                </c:pt>
                <c:pt idx="5715" formatCode="0.00">
                  <c:v>218.91125681739737</c:v>
                </c:pt>
                <c:pt idx="5716" formatCode="0.00">
                  <c:v>218.60637349397595</c:v>
                </c:pt>
                <c:pt idx="5717" formatCode="0.00">
                  <c:v>218.8232440701272</c:v>
                </c:pt>
                <c:pt idx="5718" formatCode="0.00">
                  <c:v>218.47091824115427</c:v>
                </c:pt>
                <c:pt idx="5719" formatCode="0.00">
                  <c:v>217.9349876416066</c:v>
                </c:pt>
                <c:pt idx="5720" formatCode="0.00">
                  <c:v>217.9349876416066</c:v>
                </c:pt>
                <c:pt idx="5721" formatCode="0.00">
                  <c:v>217.76771698113211</c:v>
                </c:pt>
                <c:pt idx="5722" formatCode="0.00">
                  <c:v>217.68181001371747</c:v>
                </c:pt>
                <c:pt idx="5723" formatCode="0.00">
                  <c:v>217.68181001371747</c:v>
                </c:pt>
                <c:pt idx="5724" formatCode="0.00">
                  <c:v>217.68181001371747</c:v>
                </c:pt>
                <c:pt idx="5725" formatCode="0.00">
                  <c:v>217.51959698423582</c:v>
                </c:pt>
                <c:pt idx="5726" formatCode="0.00">
                  <c:v>217.62974084217737</c:v>
                </c:pt>
                <c:pt idx="5727" formatCode="0.00">
                  <c:v>217.3478686455135</c:v>
                </c:pt>
                <c:pt idx="5728" formatCode="0.00">
                  <c:v>217.09279626485571</c:v>
                </c:pt>
                <c:pt idx="5729" formatCode="0.00">
                  <c:v>216.74787153482089</c:v>
                </c:pt>
                <c:pt idx="5730" formatCode="0.00">
                  <c:v>216.66577777777781</c:v>
                </c:pt>
                <c:pt idx="5731" formatCode="0.00">
                  <c:v>216.51989307330197</c:v>
                </c:pt>
                <c:pt idx="5732" formatCode="0.00">
                  <c:v>216.50256931359354</c:v>
                </c:pt>
                <c:pt idx="5733" formatCode="0.00">
                  <c:v>216.6186005398111</c:v>
                </c:pt>
                <c:pt idx="5734" formatCode="0.00">
                  <c:v>216.71797630331756</c:v>
                </c:pt>
                <c:pt idx="5735" formatCode="0.00">
                  <c:v>216.81335665760872</c:v>
                </c:pt>
                <c:pt idx="5736" formatCode="0.00">
                  <c:v>216.93134128065398</c:v>
                </c:pt>
                <c:pt idx="5737" formatCode="0.00">
                  <c:v>216.79899454111231</c:v>
                </c:pt>
                <c:pt idx="5738" formatCode="0.00">
                  <c:v>216.65338987688102</c:v>
                </c:pt>
                <c:pt idx="5739" formatCode="0.00">
                  <c:v>216.41695819054149</c:v>
                </c:pt>
                <c:pt idx="5740" formatCode="0.00">
                  <c:v>216.46699931342263</c:v>
                </c:pt>
                <c:pt idx="5741" formatCode="0.00">
                  <c:v>216.25191371605365</c:v>
                </c:pt>
                <c:pt idx="5742" formatCode="0.00">
                  <c:v>216.28393383873194</c:v>
                </c:pt>
                <c:pt idx="5743" formatCode="0.00">
                  <c:v>215.98195481200412</c:v>
                </c:pt>
                <c:pt idx="5744" formatCode="0.00">
                  <c:v>215.84627574291639</c:v>
                </c:pt>
                <c:pt idx="5745" formatCode="0.00">
                  <c:v>215.71012703357567</c:v>
                </c:pt>
                <c:pt idx="5746" formatCode="0.00">
                  <c:v>215.74105343511451</c:v>
                </c:pt>
                <c:pt idx="5747" formatCode="0.00">
                  <c:v>215.26890072891359</c:v>
                </c:pt>
                <c:pt idx="5748" formatCode="0.00">
                  <c:v>215.14998749131345</c:v>
                </c:pt>
                <c:pt idx="5749" formatCode="0.00">
                  <c:v>214.94467593880395</c:v>
                </c:pt>
                <c:pt idx="5750" formatCode="0.00">
                  <c:v>214.63856561085973</c:v>
                </c:pt>
                <c:pt idx="5751" formatCode="0.00">
                  <c:v>214.35126601671311</c:v>
                </c:pt>
                <c:pt idx="5752" formatCode="0.00">
                  <c:v>214.14975958188157</c:v>
                </c:pt>
                <c:pt idx="5753" formatCode="0.00">
                  <c:v>213.77606620209065</c:v>
                </c:pt>
                <c:pt idx="5754" formatCode="0.00">
                  <c:v>213.73630774598746</c:v>
                </c:pt>
                <c:pt idx="5755" formatCode="0.00">
                  <c:v>213.42786203283273</c:v>
                </c:pt>
                <c:pt idx="5756" formatCode="0.00">
                  <c:v>213.4937692307692</c:v>
                </c:pt>
                <c:pt idx="5757" formatCode="0.00">
                  <c:v>213.55981484074206</c:v>
                </c:pt>
                <c:pt idx="5758" formatCode="0.00">
                  <c:v>213.1688669001752</c:v>
                </c:pt>
                <c:pt idx="5759" formatCode="0.00">
                  <c:v>213.39764912280702</c:v>
                </c:pt>
                <c:pt idx="5760" formatCode="0.00">
                  <c:v>213.46382543027755</c:v>
                </c:pt>
                <c:pt idx="5761" formatCode="0.00">
                  <c:v>213.15303164556963</c:v>
                </c:pt>
                <c:pt idx="5762" formatCode="0.00">
                  <c:v>213.38267241986614</c:v>
                </c:pt>
                <c:pt idx="5763" formatCode="0.00">
                  <c:v>213.42875511644323</c:v>
                </c:pt>
                <c:pt idx="5764" formatCode="0.00">
                  <c:v>213.70493434521711</c:v>
                </c:pt>
                <c:pt idx="5765" formatCode="0.00">
                  <c:v>216.80219491525423</c:v>
                </c:pt>
                <c:pt idx="5766" formatCode="0.00">
                  <c:v>226.5056652527395</c:v>
                </c:pt>
                <c:pt idx="5767" formatCode="0.00">
                  <c:v>219.41116124469593</c:v>
                </c:pt>
                <c:pt idx="5768" formatCode="0.00">
                  <c:v>226.59247312588403</c:v>
                </c:pt>
                <c:pt idx="5769" formatCode="0.00">
                  <c:v>220.54402899575675</c:v>
                </c:pt>
                <c:pt idx="5770" formatCode="0.00">
                  <c:v>221.60642988343344</c:v>
                </c:pt>
                <c:pt idx="5771" formatCode="0.00">
                  <c:v>221.99473314507591</c:v>
                </c:pt>
                <c:pt idx="5772" formatCode="0.00">
                  <c:v>233.15283797111661</c:v>
                </c:pt>
                <c:pt idx="5773" formatCode="0.00">
                  <c:v>271.43171273237459</c:v>
                </c:pt>
                <c:pt idx="5774" formatCode="0.00">
                  <c:v>329.10686973180077</c:v>
                </c:pt>
                <c:pt idx="5775" formatCode="0.00">
                  <c:v>373.74915916955024</c:v>
                </c:pt>
                <c:pt idx="5776" formatCode="0.00">
                  <c:v>390.06957123145912</c:v>
                </c:pt>
                <c:pt idx="5777" formatCode="0.00">
                  <c:v>365.23568183385044</c:v>
                </c:pt>
                <c:pt idx="5778" formatCode="0.00">
                  <c:v>331.95727244582054</c:v>
                </c:pt>
                <c:pt idx="5779" formatCode="0.00">
                  <c:v>324.99884905660377</c:v>
                </c:pt>
                <c:pt idx="5780" formatCode="0.00">
                  <c:v>336.12108270676697</c:v>
                </c:pt>
                <c:pt idx="5781" formatCode="0.00">
                  <c:v>351.89882342954166</c:v>
                </c:pt>
                <c:pt idx="5782" formatCode="0.00">
                  <c:v>374.85593680297399</c:v>
                </c:pt>
                <c:pt idx="5783" formatCode="0.00">
                  <c:v>382.75896503026229</c:v>
                </c:pt>
                <c:pt idx="5784" formatCode="0.00">
                  <c:v>361.75639022757701</c:v>
                </c:pt>
                <c:pt idx="5785" formatCode="0.00">
                  <c:v>335.68602565811403</c:v>
                </c:pt>
                <c:pt idx="5786" formatCode="0.00">
                  <c:v>317.38406135986736</c:v>
                </c:pt>
                <c:pt idx="5787" formatCode="0.00">
                  <c:v>311.34459894284777</c:v>
                </c:pt>
                <c:pt idx="5788" formatCode="0.00">
                  <c:v>311.56010621506073</c:v>
                </c:pt>
                <c:pt idx="5789" formatCode="0.00">
                  <c:v>310.28813097576949</c:v>
                </c:pt>
                <c:pt idx="5790" formatCode="0.00">
                  <c:v>306.07468300653591</c:v>
                </c:pt>
                <c:pt idx="5791" formatCode="0.00">
                  <c:v>298.90994843342037</c:v>
                </c:pt>
                <c:pt idx="5792" formatCode="0.00">
                  <c:v>291.14292831541218</c:v>
                </c:pt>
                <c:pt idx="5793" formatCode="0.00">
                  <c:v>283.65608943089438</c:v>
                </c:pt>
                <c:pt idx="5794" formatCode="0.00">
                  <c:v>279.51689231268244</c:v>
                </c:pt>
                <c:pt idx="5795" formatCode="0.00">
                  <c:v>280.6168561244329</c:v>
                </c:pt>
                <c:pt idx="5796" formatCode="0.00">
                  <c:v>284.34093784396248</c:v>
                </c:pt>
                <c:pt idx="5797" formatCode="0.00">
                  <c:v>286.33864724919096</c:v>
                </c:pt>
                <c:pt idx="5798" formatCode="0.00">
                  <c:v>283.78880071174382</c:v>
                </c:pt>
                <c:pt idx="5799" formatCode="0.00">
                  <c:v>278.71762633451959</c:v>
                </c:pt>
                <c:pt idx="5800" formatCode="0.00">
                  <c:v>273.28385354025221</c:v>
                </c:pt>
                <c:pt idx="5801" formatCode="0.00">
                  <c:v>269.58540878269298</c:v>
                </c:pt>
                <c:pt idx="5802" formatCode="0.00">
                  <c:v>267.39736087798582</c:v>
                </c:pt>
                <c:pt idx="5803" formatCode="0.00">
                  <c:v>265.83062427372505</c:v>
                </c:pt>
                <c:pt idx="5804" formatCode="0.00">
                  <c:v>262.95233526944179</c:v>
                </c:pt>
                <c:pt idx="5805" formatCode="0.00">
                  <c:v>258.49367010309277</c:v>
                </c:pt>
                <c:pt idx="5806" formatCode="0.00">
                  <c:v>253.4514652509653</c:v>
                </c:pt>
                <c:pt idx="5807" formatCode="0.00">
                  <c:v>248.24606037251127</c:v>
                </c:pt>
                <c:pt idx="5808" formatCode="0.00">
                  <c:v>244.18509041359411</c:v>
                </c:pt>
                <c:pt idx="5809" formatCode="0.00">
                  <c:v>240.65854028132995</c:v>
                </c:pt>
                <c:pt idx="5810" formatCode="0.00">
                  <c:v>237.83034759016917</c:v>
                </c:pt>
                <c:pt idx="5811" formatCode="0.00">
                  <c:v>235.10108537750875</c:v>
                </c:pt>
                <c:pt idx="5812" formatCode="0.00">
                  <c:v>232.56328598665402</c:v>
                </c:pt>
                <c:pt idx="5813" formatCode="0.00">
                  <c:v>230.12834198860043</c:v>
                </c:pt>
                <c:pt idx="5814" formatCode="0.00">
                  <c:v>227.97514511041015</c:v>
                </c:pt>
                <c:pt idx="5815" formatCode="0.00">
                  <c:v>226.90299055712941</c:v>
                </c:pt>
                <c:pt idx="5816" formatCode="0.00">
                  <c:v>225.68186377903328</c:v>
                </c:pt>
                <c:pt idx="5817" formatCode="0.00">
                  <c:v>224.65749828071273</c:v>
                </c:pt>
                <c:pt idx="5818" formatCode="0.00">
                  <c:v>223.43931004366814</c:v>
                </c:pt>
                <c:pt idx="5819" formatCode="0.00">
                  <c:v>223.204103147398</c:v>
                </c:pt>
                <c:pt idx="5820" formatCode="0.00">
                  <c:v>222.96933561643834</c:v>
                </c:pt>
                <c:pt idx="5821" formatCode="0.00">
                  <c:v>222.59268313140726</c:v>
                </c:pt>
                <c:pt idx="5822" formatCode="0.00">
                  <c:v>222.37156079404465</c:v>
                </c:pt>
                <c:pt idx="5823" formatCode="0.00">
                  <c:v>222.07221052631581</c:v>
                </c:pt>
                <c:pt idx="5824" formatCode="0.00">
                  <c:v>222.32528721757976</c:v>
                </c:pt>
                <c:pt idx="5825" formatCode="0.00">
                  <c:v>222.50348871017633</c:v>
                </c:pt>
                <c:pt idx="5826" formatCode="0.00">
                  <c:v>222.84723493044822</c:v>
                </c:pt>
                <c:pt idx="5827" formatCode="0.00">
                  <c:v>223.26539493201486</c:v>
                </c:pt>
                <c:pt idx="5828" formatCode="0.00">
                  <c:v>223.60835206917852</c:v>
                </c:pt>
                <c:pt idx="5829" formatCode="0.00">
                  <c:v>224.19145013893183</c:v>
                </c:pt>
                <c:pt idx="5830" formatCode="0.00">
                  <c:v>224.52257085520225</c:v>
                </c:pt>
                <c:pt idx="5831" formatCode="0.00">
                  <c:v>224.76338604076594</c:v>
                </c:pt>
                <c:pt idx="5832" formatCode="0.00">
                  <c:v>225.16369551777433</c:v>
                </c:pt>
                <c:pt idx="5833" formatCode="0.00">
                  <c:v>224.97655617455902</c:v>
                </c:pt>
                <c:pt idx="5834" formatCode="0.00">
                  <c:v>224.72430030959754</c:v>
                </c:pt>
                <c:pt idx="5835" formatCode="0.00">
                  <c:v>224.0531951672863</c:v>
                </c:pt>
                <c:pt idx="5836" formatCode="0.00">
                  <c:v>223.62268992248062</c:v>
                </c:pt>
                <c:pt idx="5837" formatCode="0.00">
                  <c:v>222.53789143920596</c:v>
                </c:pt>
                <c:pt idx="5838" formatCode="0.00">
                  <c:v>221.77246910897242</c:v>
                </c:pt>
                <c:pt idx="5839" formatCode="0.00">
                  <c:v>220.85228571428576</c:v>
                </c:pt>
                <c:pt idx="5840" formatCode="0.00">
                  <c:v>219.85733229813673</c:v>
                </c:pt>
                <c:pt idx="5841" formatCode="0.00">
                  <c:v>218.36276708074541</c:v>
                </c:pt>
                <c:pt idx="5842" formatCode="0.00">
                  <c:v>217.27464958061509</c:v>
                </c:pt>
                <c:pt idx="5843" formatCode="0.00">
                  <c:v>216.33638308457714</c:v>
                </c:pt>
                <c:pt idx="5844" formatCode="0.00">
                  <c:v>214.99402053515868</c:v>
                </c:pt>
                <c:pt idx="5845" formatCode="0.00">
                  <c:v>214.02126317430626</c:v>
                </c:pt>
                <c:pt idx="5846" formatCode="0.00">
                  <c:v>212.56007995003128</c:v>
                </c:pt>
                <c:pt idx="5847" formatCode="0.00">
                  <c:v>211.91401721439749</c:v>
                </c:pt>
                <c:pt idx="5848" formatCode="0.00">
                  <c:v>210.18829005957986</c:v>
                </c:pt>
                <c:pt idx="5849" formatCode="0.00">
                  <c:v>208.82255003146636</c:v>
                </c:pt>
                <c:pt idx="5850" formatCode="0.00">
                  <c:v>215.19309478672986</c:v>
                </c:pt>
                <c:pt idx="5851" formatCode="0.00">
                  <c:v>217.97700253726609</c:v>
                </c:pt>
                <c:pt idx="5852" formatCode="0.00">
                  <c:v>224.70449952244508</c:v>
                </c:pt>
                <c:pt idx="5853" formatCode="0.00">
                  <c:v>237.99772977294535</c:v>
                </c:pt>
                <c:pt idx="5854" formatCode="0.00">
                  <c:v>254.3831413427562</c:v>
                </c:pt>
                <c:pt idx="5855" formatCode="0.00">
                  <c:v>272.71989376816276</c:v>
                </c:pt>
                <c:pt idx="5856" formatCode="0.00">
                  <c:v>322.86768140442132</c:v>
                </c:pt>
                <c:pt idx="5857" formatCode="0.00">
                  <c:v>390.8684226736566</c:v>
                </c:pt>
                <c:pt idx="5858" formatCode="0.00">
                  <c:v>392.86146989141167</c:v>
                </c:pt>
                <c:pt idx="5859" formatCode="0.00">
                  <c:v>407.77731645150607</c:v>
                </c:pt>
                <c:pt idx="5860" formatCode="0.00">
                  <c:v>398.39514643931784</c:v>
                </c:pt>
                <c:pt idx="5861" formatCode="0.00">
                  <c:v>365.85527395411611</c:v>
                </c:pt>
                <c:pt idx="5862" formatCode="0.00">
                  <c:v>346.61334013605449</c:v>
                </c:pt>
                <c:pt idx="5863" formatCode="0.00">
                  <c:v>365.6225620937393</c:v>
                </c:pt>
                <c:pt idx="5864" formatCode="0.00">
                  <c:v>406.06796392992095</c:v>
                </c:pt>
                <c:pt idx="5865" formatCode="0.00">
                  <c:v>428.97652190410486</c:v>
                </c:pt>
                <c:pt idx="5866" formatCode="0.00">
                  <c:v>426.65622916666661</c:v>
                </c:pt>
                <c:pt idx="5867" formatCode="0.00">
                  <c:v>408.72627634333571</c:v>
                </c:pt>
                <c:pt idx="5868" formatCode="0.00">
                  <c:v>385.28033193277321</c:v>
                </c:pt>
                <c:pt idx="5869" formatCode="0.00">
                  <c:v>362.59967369901545</c:v>
                </c:pt>
                <c:pt idx="5870" formatCode="0.00">
                  <c:v>350.44778644546415</c:v>
                </c:pt>
                <c:pt idx="5871" formatCode="0.00">
                  <c:v>336.93656687898095</c:v>
                </c:pt>
                <c:pt idx="5872" formatCode="0.00">
                  <c:v>339.13822202486682</c:v>
                </c:pt>
                <c:pt idx="5873" formatCode="0.00">
                  <c:v>348.21888235294125</c:v>
                </c:pt>
                <c:pt idx="5874" formatCode="0.00">
                  <c:v>360.25020472440946</c:v>
                </c:pt>
                <c:pt idx="5875" formatCode="0.00">
                  <c:v>372.03728057553957</c:v>
                </c:pt>
                <c:pt idx="5876" formatCode="0.00">
                  <c:v>370.98006964994585</c:v>
                </c:pt>
                <c:pt idx="5877" formatCode="0.00">
                  <c:v>382.7311274900398</c:v>
                </c:pt>
                <c:pt idx="5878" formatCode="0.00">
                  <c:v>402.88640851218622</c:v>
                </c:pt>
                <c:pt idx="5879" formatCode="0.00">
                  <c:v>407.79049360613811</c:v>
                </c:pt>
                <c:pt idx="5880" formatCode="0.00">
                  <c:v>410.25234998163791</c:v>
                </c:pt>
                <c:pt idx="5881" formatCode="0.00">
                  <c:v>416.05772519365553</c:v>
                </c:pt>
                <c:pt idx="5882" formatCode="0.00">
                  <c:v>417.07133333333331</c:v>
                </c:pt>
                <c:pt idx="5883" formatCode="0.00">
                  <c:v>421.92864360119057</c:v>
                </c:pt>
                <c:pt idx="5884" formatCode="0.00">
                  <c:v>427.05046263079225</c:v>
                </c:pt>
                <c:pt idx="5885" formatCode="0.00">
                  <c:v>420.10527306826708</c:v>
                </c:pt>
                <c:pt idx="5886" formatCode="0.00">
                  <c:v>401.91836723163846</c:v>
                </c:pt>
                <c:pt idx="5887" formatCode="0.00">
                  <c:v>382.39442965204245</c:v>
                </c:pt>
                <c:pt idx="5888" formatCode="0.00">
                  <c:v>368.46556166982919</c:v>
                </c:pt>
                <c:pt idx="5889" formatCode="0.00">
                  <c:v>360.48367783701451</c:v>
                </c:pt>
                <c:pt idx="5890" formatCode="0.00">
                  <c:v>355.85018487394956</c:v>
                </c:pt>
                <c:pt idx="5891" formatCode="0.00">
                  <c:v>353.42244806439248</c:v>
                </c:pt>
                <c:pt idx="5892" formatCode="0.00">
                  <c:v>349.57220799692425</c:v>
                </c:pt>
                <c:pt idx="5893" formatCode="0.00">
                  <c:v>342.6989344894028</c:v>
                </c:pt>
                <c:pt idx="5894" formatCode="0.00">
                  <c:v>333.34678430614611</c:v>
                </c:pt>
                <c:pt idx="5895" formatCode="0.00">
                  <c:v>325.22151105079485</c:v>
                </c:pt>
                <c:pt idx="5896" formatCode="0.00">
                  <c:v>322.94464138467526</c:v>
                </c:pt>
                <c:pt idx="5897" formatCode="0.00">
                  <c:v>323.82952360515026</c:v>
                </c:pt>
                <c:pt idx="5898" formatCode="0.00">
                  <c:v>323.02474168297454</c:v>
                </c:pt>
                <c:pt idx="5899" formatCode="0.00">
                  <c:v>320.50897565763648</c:v>
                </c:pt>
                <c:pt idx="5900" formatCode="0.00">
                  <c:v>316.8571558441559</c:v>
                </c:pt>
                <c:pt idx="5901" formatCode="0.00">
                  <c:v>313.11294080505132</c:v>
                </c:pt>
                <c:pt idx="5902" formatCode="0.00">
                  <c:v>308.38903713947059</c:v>
                </c:pt>
                <c:pt idx="5903" formatCode="0.00">
                  <c:v>302.67274693554759</c:v>
                </c:pt>
                <c:pt idx="5904" formatCode="0.00">
                  <c:v>296.94803159557659</c:v>
                </c:pt>
                <c:pt idx="5905" formatCode="0.00">
                  <c:v>292.69411943240044</c:v>
                </c:pt>
                <c:pt idx="5906" formatCode="0.00">
                  <c:v>289.86953967007071</c:v>
                </c:pt>
                <c:pt idx="5907" formatCode="0.00">
                  <c:v>289.38971232876708</c:v>
                </c:pt>
                <c:pt idx="5908" formatCode="0.00">
                  <c:v>290.33162553689965</c:v>
                </c:pt>
                <c:pt idx="5909" formatCode="0.00">
                  <c:v>291.8133702260327</c:v>
                </c:pt>
                <c:pt idx="5910" formatCode="0.00">
                  <c:v>293.84018446601942</c:v>
                </c:pt>
                <c:pt idx="5911" formatCode="0.00">
                  <c:v>293.22576595744681</c:v>
                </c:pt>
                <c:pt idx="5912" formatCode="0.00">
                  <c:v>290.65833538936005</c:v>
                </c:pt>
                <c:pt idx="5913" formatCode="0.00">
                  <c:v>287.24476583493282</c:v>
                </c:pt>
                <c:pt idx="5914" formatCode="0.00">
                  <c:v>289.83610779816513</c:v>
                </c:pt>
                <c:pt idx="5915" formatCode="0.00">
                  <c:v>309.6427071129707</c:v>
                </c:pt>
                <c:pt idx="5916" formatCode="0.00">
                  <c:v>330.06226248108936</c:v>
                </c:pt>
                <c:pt idx="5917" formatCode="0.00">
                  <c:v>340.49130578512404</c:v>
                </c:pt>
                <c:pt idx="5918" formatCode="0.00">
                  <c:v>348.94509876543214</c:v>
                </c:pt>
                <c:pt idx="5919" formatCode="0.00">
                  <c:v>351.67320141738156</c:v>
                </c:pt>
                <c:pt idx="5920" formatCode="0.00">
                  <c:v>347.62661090365941</c:v>
                </c:pt>
                <c:pt idx="5921" formatCode="0.00">
                  <c:v>339.10993113772452</c:v>
                </c:pt>
                <c:pt idx="5922" formatCode="0.00">
                  <c:v>330.83281981981986</c:v>
                </c:pt>
                <c:pt idx="5923" formatCode="0.00">
                  <c:v>328.17204815650865</c:v>
                </c:pt>
                <c:pt idx="5924" formatCode="0.00">
                  <c:v>331.16654182366244</c:v>
                </c:pt>
                <c:pt idx="5925" formatCode="0.00">
                  <c:v>332.87077651944134</c:v>
                </c:pt>
                <c:pt idx="5926" formatCode="0.00">
                  <c:v>329.31690861027187</c:v>
                </c:pt>
                <c:pt idx="5927" formatCode="0.00">
                  <c:v>321.72188468809077</c:v>
                </c:pt>
                <c:pt idx="5928" formatCode="0.00">
                  <c:v>313.04637745839642</c:v>
                </c:pt>
                <c:pt idx="5929" formatCode="0.00">
                  <c:v>305.73054352763057</c:v>
                </c:pt>
                <c:pt idx="5930" formatCode="0.00">
                  <c:v>298.3206923076923</c:v>
                </c:pt>
                <c:pt idx="5931" formatCode="0.00">
                  <c:v>291.0272314990512</c:v>
                </c:pt>
                <c:pt idx="5932" formatCode="0.00">
                  <c:v>286.18356252375526</c:v>
                </c:pt>
                <c:pt idx="5933" formatCode="0.00">
                  <c:v>283.87401598173517</c:v>
                </c:pt>
                <c:pt idx="5934" formatCode="0.00">
                  <c:v>284.84347619047622</c:v>
                </c:pt>
                <c:pt idx="5935" formatCode="0.00">
                  <c:v>287.99840633346048</c:v>
                </c:pt>
                <c:pt idx="5936" formatCode="0.00">
                  <c:v>291.33039213440242</c:v>
                </c:pt>
                <c:pt idx="5937" formatCode="0.00">
                  <c:v>293.87676673040158</c:v>
                </c:pt>
                <c:pt idx="5938" formatCode="0.00">
                  <c:v>294.78262849482957</c:v>
                </c:pt>
                <c:pt idx="5939" formatCode="0.00">
                  <c:v>294.61735032579526</c:v>
                </c:pt>
                <c:pt idx="5940" formatCode="0.00">
                  <c:v>293.04035124760071</c:v>
                </c:pt>
                <c:pt idx="5941" formatCode="0.00">
                  <c:v>290.04676298576373</c:v>
                </c:pt>
                <c:pt idx="5942" formatCode="0.00">
                  <c:v>285.96097687861277</c:v>
                </c:pt>
                <c:pt idx="5943" formatCode="0.00">
                  <c:v>281.27709810737736</c:v>
                </c:pt>
                <c:pt idx="5944" formatCode="0.00">
                  <c:v>276.66460603715171</c:v>
                </c:pt>
                <c:pt idx="5945" formatCode="0.00">
                  <c:v>272.68160690725654</c:v>
                </c:pt>
                <c:pt idx="5946" formatCode="0.00">
                  <c:v>268.87555832037327</c:v>
                </c:pt>
                <c:pt idx="5947" formatCode="0.00">
                  <c:v>266.00666718628213</c:v>
                </c:pt>
                <c:pt idx="5948" formatCode="0.00">
                  <c:v>263.31735206869632</c:v>
                </c:pt>
                <c:pt idx="5949" formatCode="0.00">
                  <c:v>260.73435314822052</c:v>
                </c:pt>
                <c:pt idx="5950" formatCode="0.00">
                  <c:v>258.64460469667318</c:v>
                </c:pt>
                <c:pt idx="5951" formatCode="0.00">
                  <c:v>257.1871088915002</c:v>
                </c:pt>
                <c:pt idx="5952" formatCode="0.00">
                  <c:v>255.27629683222526</c:v>
                </c:pt>
                <c:pt idx="5953" formatCode="0.00">
                  <c:v>253.24263756819951</c:v>
                </c:pt>
                <c:pt idx="5954" formatCode="0.00">
                  <c:v>251.95098524844715</c:v>
                </c:pt>
                <c:pt idx="5955" formatCode="0.00">
                  <c:v>250.96761568173039</c:v>
                </c:pt>
                <c:pt idx="5956" formatCode="0.00">
                  <c:v>249.89131603229529</c:v>
                </c:pt>
                <c:pt idx="5957" formatCode="0.00">
                  <c:v>249.03538805970149</c:v>
                </c:pt>
                <c:pt idx="5958" formatCode="0.00">
                  <c:v>248.19180289744574</c:v>
                </c:pt>
                <c:pt idx="5959" formatCode="0.00">
                  <c:v>247.66366539923953</c:v>
                </c:pt>
                <c:pt idx="5960" formatCode="0.00">
                  <c:v>247.13463698370592</c:v>
                </c:pt>
                <c:pt idx="5961" formatCode="0.00">
                  <c:v>247.52111627029078</c:v>
                </c:pt>
                <c:pt idx="5962" formatCode="0.00">
                  <c:v>248.30803572771717</c:v>
                </c:pt>
                <c:pt idx="5963" formatCode="0.00">
                  <c:v>249.48574260022482</c:v>
                </c:pt>
                <c:pt idx="5964" formatCode="0.00">
                  <c:v>250.25348862364794</c:v>
                </c:pt>
                <c:pt idx="5965" formatCode="0.00">
                  <c:v>251.09500518902891</c:v>
                </c:pt>
                <c:pt idx="5966" formatCode="0.00">
                  <c:v>251.6168447387785</c:v>
                </c:pt>
                <c:pt idx="5967" formatCode="0.00">
                  <c:v>251.43802736227659</c:v>
                </c:pt>
                <c:pt idx="5968" formatCode="0.00">
                  <c:v>250.97813944223114</c:v>
                </c:pt>
                <c:pt idx="5969" formatCode="0.00">
                  <c:v>251.13524828581743</c:v>
                </c:pt>
                <c:pt idx="5970" formatCode="0.00">
                  <c:v>252.19135255948092</c:v>
                </c:pt>
                <c:pt idx="5971" formatCode="0.00">
                  <c:v>252.99276878612719</c:v>
                </c:pt>
                <c:pt idx="5972" formatCode="0.00">
                  <c:v>253.80104347826082</c:v>
                </c:pt>
                <c:pt idx="5973" formatCode="0.00">
                  <c:v>254.31109437386576</c:v>
                </c:pt>
                <c:pt idx="5974" formatCode="0.00">
                  <c:v>254.91339985459834</c:v>
                </c:pt>
                <c:pt idx="5975" formatCode="0.00">
                  <c:v>255.70788905056386</c:v>
                </c:pt>
                <c:pt idx="5976" formatCode="0.00">
                  <c:v>256.48817279010547</c:v>
                </c:pt>
                <c:pt idx="5977" formatCode="0.00">
                  <c:v>257.58027967953387</c:v>
                </c:pt>
                <c:pt idx="5978" formatCode="0.00">
                  <c:v>258.17772303206999</c:v>
                </c:pt>
                <c:pt idx="5979" formatCode="0.00">
                  <c:v>258.20095620437957</c:v>
                </c:pt>
                <c:pt idx="5980" formatCode="0.00">
                  <c:v>257.83226169590648</c:v>
                </c:pt>
                <c:pt idx="5981" formatCode="0.00">
                  <c:v>257.64750987564008</c:v>
                </c:pt>
                <c:pt idx="5982" formatCode="0.00">
                  <c:v>256.86294513533289</c:v>
                </c:pt>
                <c:pt idx="5983" formatCode="0.00">
                  <c:v>256.87363323572475</c:v>
                </c:pt>
                <c:pt idx="5984" formatCode="0.00">
                  <c:v>255.88223920994884</c:v>
                </c:pt>
                <c:pt idx="5985" formatCode="0.00">
                  <c:v>254.99243327239489</c:v>
                </c:pt>
                <c:pt idx="5986" formatCode="0.00">
                  <c:v>254.01208592321754</c:v>
                </c:pt>
                <c:pt idx="5987" formatCode="0.00">
                  <c:v>252.2351410303252</c:v>
                </c:pt>
                <c:pt idx="5988" formatCode="0.00">
                  <c:v>250.67387751371118</c:v>
                </c:pt>
                <c:pt idx="5989" formatCode="0.00">
                  <c:v>249.1053217550274</c:v>
                </c:pt>
                <c:pt idx="5990" formatCode="0.00">
                  <c:v>247.93720358842913</c:v>
                </c:pt>
                <c:pt idx="5991" formatCode="0.00">
                  <c:v>247.16254128440372</c:v>
                </c:pt>
                <c:pt idx="5992" formatCode="0.00">
                  <c:v>246.38143072399853</c:v>
                </c:pt>
                <c:pt idx="5993" formatCode="0.00">
                  <c:v>245.99825617397718</c:v>
                </c:pt>
                <c:pt idx="5994" formatCode="0.00">
                  <c:v>245.61541965275214</c:v>
                </c:pt>
                <c:pt idx="5995" formatCode="0.00">
                  <c:v>245.13012962962964</c:v>
                </c:pt>
                <c:pt idx="5996" formatCode="0.00">
                  <c:v>244.64408509847644</c:v>
                </c:pt>
                <c:pt idx="5997" formatCode="0.00">
                  <c:v>244.34959582401197</c:v>
                </c:pt>
                <c:pt idx="5998" formatCode="0.00">
                  <c:v>243.35826925953634</c:v>
                </c:pt>
                <c:pt idx="5999" formatCode="0.00">
                  <c:v>242.65968415136754</c:v>
                </c:pt>
                <c:pt idx="6000" formatCode="0.00">
                  <c:v>242.05646601577175</c:v>
                </c:pt>
                <c:pt idx="6001" formatCode="0.00">
                  <c:v>241.55322230595331</c:v>
                </c:pt>
                <c:pt idx="6002" formatCode="0.00">
                  <c:v>241.25006082357388</c:v>
                </c:pt>
                <c:pt idx="6003" formatCode="0.00">
                  <c:v>240.74216666666669</c:v>
                </c:pt>
                <c:pt idx="6004" formatCode="0.00">
                  <c:v>240.6364309623431</c:v>
                </c:pt>
                <c:pt idx="6005" formatCode="0.00">
                  <c:v>239.91171843917371</c:v>
                </c:pt>
                <c:pt idx="6006" formatCode="0.00">
                  <c:v>239.69809615384614</c:v>
                </c:pt>
                <c:pt idx="6007" formatCode="0.00">
                  <c:v>238.75778563151798</c:v>
                </c:pt>
                <c:pt idx="6008" formatCode="0.00">
                  <c:v>238.33366692516481</c:v>
                </c:pt>
                <c:pt idx="6009" formatCode="0.00">
                  <c:v>237.59228015564204</c:v>
                </c:pt>
                <c:pt idx="6010" formatCode="0.00">
                  <c:v>237.27079119594859</c:v>
                </c:pt>
                <c:pt idx="6011" formatCode="0.00">
                  <c:v>236.64944331904948</c:v>
                </c:pt>
                <c:pt idx="6012" formatCode="0.00">
                  <c:v>236.34033463035021</c:v>
                </c:pt>
                <c:pt idx="6013" formatCode="0.00">
                  <c:v>236.23164043630698</c:v>
                </c:pt>
                <c:pt idx="6014" formatCode="0.00">
                  <c:v>236.11789851678378</c:v>
                </c:pt>
                <c:pt idx="6015" formatCode="0.00">
                  <c:v>236.82444649157199</c:v>
                </c:pt>
                <c:pt idx="6016" formatCode="0.00">
                  <c:v>236.18490569744606</c:v>
                </c:pt>
                <c:pt idx="6017" formatCode="0.00">
                  <c:v>236.17054233950375</c:v>
                </c:pt>
                <c:pt idx="6018" formatCode="0.00">
                  <c:v>235.94484512050576</c:v>
                </c:pt>
                <c:pt idx="6019" formatCode="0.00">
                  <c:v>236.24328922345492</c:v>
                </c:pt>
                <c:pt idx="6020" formatCode="0.00">
                  <c:v>236.76953983353158</c:v>
                </c:pt>
                <c:pt idx="6021" formatCode="0.00">
                  <c:v>237.19462901307972</c:v>
                </c:pt>
                <c:pt idx="6022" formatCode="0.00">
                  <c:v>237.51428865979389</c:v>
                </c:pt>
                <c:pt idx="6023" formatCode="0.00">
                  <c:v>237.83226278240195</c:v>
                </c:pt>
                <c:pt idx="6024" formatCode="0.00">
                  <c:v>238.46989655172419</c:v>
                </c:pt>
                <c:pt idx="6025" formatCode="0.00">
                  <c:v>239.52716963931832</c:v>
                </c:pt>
                <c:pt idx="6026" formatCode="0.00">
                  <c:v>240.37734799841465</c:v>
                </c:pt>
                <c:pt idx="6027" formatCode="0.00">
                  <c:v>241.22752635751098</c:v>
                </c:pt>
                <c:pt idx="6028" formatCode="0.00">
                  <c:v>242.49734403487915</c:v>
                </c:pt>
                <c:pt idx="6029" formatCode="0.00">
                  <c:v>243.34752239397548</c:v>
                </c:pt>
                <c:pt idx="6030" formatCode="0.00">
                  <c:v>244.30205630452028</c:v>
                </c:pt>
                <c:pt idx="6031" formatCode="0.00">
                  <c:v>245.25497384066594</c:v>
                </c:pt>
                <c:pt idx="6032" formatCode="0.00">
                  <c:v>246.31769678953631</c:v>
                </c:pt>
                <c:pt idx="6033" formatCode="0.00">
                  <c:v>247.59296432818078</c:v>
                </c:pt>
                <c:pt idx="6034" formatCode="0.00">
                  <c:v>246.95533055885861</c:v>
                </c:pt>
                <c:pt idx="6035" formatCode="0.00">
                  <c:v>246.85360269627287</c:v>
                </c:pt>
                <c:pt idx="6036" formatCode="0.00">
                  <c:v>246.85360269627287</c:v>
                </c:pt>
                <c:pt idx="6037" formatCode="0.00">
                  <c:v>246.42834496431411</c:v>
                </c:pt>
                <c:pt idx="6038" formatCode="0.00">
                  <c:v>246.41959667194939</c:v>
                </c:pt>
                <c:pt idx="6039" formatCode="0.00">
                  <c:v>247.80550891795488</c:v>
                </c:pt>
                <c:pt idx="6040" formatCode="0.00">
                  <c:v>249.6123259318002</c:v>
                </c:pt>
                <c:pt idx="6041" formatCode="0.00">
                  <c:v>254.71541871530533</c:v>
                </c:pt>
                <c:pt idx="6042" formatCode="0.00">
                  <c:v>259.60588263283108</c:v>
                </c:pt>
                <c:pt idx="6043" formatCode="0.00">
                  <c:v>261.1958180737218</c:v>
                </c:pt>
                <c:pt idx="6044" formatCode="0.00">
                  <c:v>263.43865424266454</c:v>
                </c:pt>
                <c:pt idx="6045" formatCode="0.00">
                  <c:v>263.96434760206114</c:v>
                </c:pt>
                <c:pt idx="6046" formatCode="0.00">
                  <c:v>264.60198137138332</c:v>
                </c:pt>
                <c:pt idx="6047" formatCode="0.00">
                  <c:v>266.73287713040031</c:v>
                </c:pt>
                <c:pt idx="6048" formatCode="0.00">
                  <c:v>269.07631747919152</c:v>
                </c:pt>
                <c:pt idx="6049" formatCode="0.00">
                  <c:v>272.05739159730479</c:v>
                </c:pt>
                <c:pt idx="6050" formatCode="0.00">
                  <c:v>274.70951347068154</c:v>
                </c:pt>
                <c:pt idx="6051" formatCode="0.00">
                  <c:v>276.6951329639889</c:v>
                </c:pt>
                <c:pt idx="6052" formatCode="0.00">
                  <c:v>279.01280283911677</c:v>
                </c:pt>
                <c:pt idx="6053" formatCode="0.00">
                  <c:v>281.53019056974466</c:v>
                </c:pt>
                <c:pt idx="6054" formatCode="0.00">
                  <c:v>283.36237402190926</c:v>
                </c:pt>
                <c:pt idx="6055" formatCode="0.00">
                  <c:v>284.68958498638671</c:v>
                </c:pt>
                <c:pt idx="6056" formatCode="0.00">
                  <c:v>288.88785414235707</c:v>
                </c:pt>
                <c:pt idx="6057" formatCode="0.00">
                  <c:v>286.64652162056871</c:v>
                </c:pt>
                <c:pt idx="6058" formatCode="0.00">
                  <c:v>284.92216149068321</c:v>
                </c:pt>
                <c:pt idx="6059" formatCode="0.00">
                  <c:v>290.03317850213426</c:v>
                </c:pt>
                <c:pt idx="6060" formatCode="0.00">
                  <c:v>300.46191430787121</c:v>
                </c:pt>
                <c:pt idx="6061" formatCode="0.00">
                  <c:v>314.26425773993816</c:v>
                </c:pt>
                <c:pt idx="6062" formatCode="0.00">
                  <c:v>332.3031509287926</c:v>
                </c:pt>
                <c:pt idx="6063" formatCode="0.00">
                  <c:v>359.22846052631587</c:v>
                </c:pt>
                <c:pt idx="6064" formatCode="0.00">
                  <c:v>390.70340247678024</c:v>
                </c:pt>
                <c:pt idx="6065" formatCode="0.00">
                  <c:v>414.15397598760654</c:v>
                </c:pt>
                <c:pt idx="6066" formatCode="0.00">
                  <c:v>419.88935553834239</c:v>
                </c:pt>
                <c:pt idx="6067" formatCode="0.00">
                  <c:v>417.0867117396358</c:v>
                </c:pt>
                <c:pt idx="6068" formatCode="0.00">
                  <c:v>411.39013013168091</c:v>
                </c:pt>
                <c:pt idx="6069" formatCode="0.00">
                  <c:v>402.85724641611779</c:v>
                </c:pt>
                <c:pt idx="6070" formatCode="0.00">
                  <c:v>392.84148837209301</c:v>
                </c:pt>
                <c:pt idx="6071" formatCode="0.00">
                  <c:v>382.61536525785186</c:v>
                </c:pt>
                <c:pt idx="6072" formatCode="0.00">
                  <c:v>373.13353571428564</c:v>
                </c:pt>
                <c:pt idx="6073" formatCode="0.00">
                  <c:v>362.64761538461545</c:v>
                </c:pt>
                <c:pt idx="6074" formatCode="0.00">
                  <c:v>352.74489252336446</c:v>
                </c:pt>
                <c:pt idx="6075" formatCode="0.00">
                  <c:v>343.29817147310996</c:v>
                </c:pt>
                <c:pt idx="6076" formatCode="0.00">
                  <c:v>336.53106640625003</c:v>
                </c:pt>
                <c:pt idx="6077" formatCode="0.00">
                  <c:v>331.36601605953786</c:v>
                </c:pt>
                <c:pt idx="6078" formatCode="0.00">
                  <c:v>326.67947035728309</c:v>
                </c:pt>
                <c:pt idx="6079" formatCode="0.00">
                  <c:v>322.54613016122693</c:v>
                </c:pt>
                <c:pt idx="6080" formatCode="0.00">
                  <c:v>318.97153033884945</c:v>
                </c:pt>
                <c:pt idx="6081" formatCode="0.00">
                  <c:v>316.23506869324916</c:v>
                </c:pt>
                <c:pt idx="6082" formatCode="0.00">
                  <c:v>313.92290901898735</c:v>
                </c:pt>
                <c:pt idx="6083" formatCode="0.00">
                  <c:v>312.8823024177567</c:v>
                </c:pt>
                <c:pt idx="6084" formatCode="0.00">
                  <c:v>312.51290083300273</c:v>
                </c:pt>
                <c:pt idx="6085" formatCode="0.00">
                  <c:v>313.3447116759333</c:v>
                </c:pt>
                <c:pt idx="6086" formatCode="0.00">
                  <c:v>314.28265065502183</c:v>
                </c:pt>
                <c:pt idx="6087" formatCode="0.00">
                  <c:v>316.21496506550216</c:v>
                </c:pt>
                <c:pt idx="6088" formatCode="0.00">
                  <c:v>317.87436453788183</c:v>
                </c:pt>
                <c:pt idx="6089" formatCode="0.00">
                  <c:v>319.86671179039297</c:v>
                </c:pt>
                <c:pt idx="6090" formatCode="0.00">
                  <c:v>320.24148076160259</c:v>
                </c:pt>
                <c:pt idx="6091" formatCode="0.00">
                  <c:v>319.37971955573187</c:v>
                </c:pt>
                <c:pt idx="6092" formatCode="0.00">
                  <c:v>317.95342426645522</c:v>
                </c:pt>
                <c:pt idx="6093" formatCode="0.00">
                  <c:v>315.16198889770027</c:v>
                </c:pt>
                <c:pt idx="6094" formatCode="0.00">
                  <c:v>311.59613515655968</c:v>
                </c:pt>
                <c:pt idx="6095" formatCode="0.00">
                  <c:v>307.31254419342059</c:v>
                </c:pt>
                <c:pt idx="6096" formatCode="0.00">
                  <c:v>302.59841418945706</c:v>
                </c:pt>
                <c:pt idx="6097" formatCode="0.00">
                  <c:v>297.2956603325415</c:v>
                </c:pt>
                <c:pt idx="6098" formatCode="0.00">
                  <c:v>292.18265694006311</c:v>
                </c:pt>
                <c:pt idx="6099" formatCode="0.00">
                  <c:v>287.26054901960788</c:v>
                </c:pt>
                <c:pt idx="6100" formatCode="0.00">
                  <c:v>283.5612832618026</c:v>
                </c:pt>
                <c:pt idx="6101" formatCode="0.00">
                  <c:v>279.06666847826085</c:v>
                </c:pt>
                <c:pt idx="6102" formatCode="0.00">
                  <c:v>275.80321655065734</c:v>
                </c:pt>
                <c:pt idx="6103" formatCode="0.00">
                  <c:v>273.25624324324326</c:v>
                </c:pt>
                <c:pt idx="6104" formatCode="0.00">
                  <c:v>270.97342471042469</c:v>
                </c:pt>
                <c:pt idx="6105" formatCode="0.00">
                  <c:v>268.78123620223852</c:v>
                </c:pt>
                <c:pt idx="6106" formatCode="0.00">
                  <c:v>267.0098171296296</c:v>
                </c:pt>
                <c:pt idx="6107" formatCode="0.00">
                  <c:v>264.56244209311274</c:v>
                </c:pt>
                <c:pt idx="6108" formatCode="0.00">
                  <c:v>262.24140690978879</c:v>
                </c:pt>
                <c:pt idx="6109" formatCode="0.00">
                  <c:v>260.04317241379306</c:v>
                </c:pt>
                <c:pt idx="6110" formatCode="0.00">
                  <c:v>258.03428675066817</c:v>
                </c:pt>
                <c:pt idx="6111" formatCode="0.00">
                  <c:v>256.76728571428578</c:v>
                </c:pt>
                <c:pt idx="6112" formatCode="0.00">
                  <c:v>255.51128962371726</c:v>
                </c:pt>
                <c:pt idx="6113" formatCode="0.00">
                  <c:v>255.08415749525622</c:v>
                </c:pt>
                <c:pt idx="6114" formatCode="0.00">
                  <c:v>254.7431286903861</c:v>
                </c:pt>
                <c:pt idx="6115" formatCode="0.00">
                  <c:v>255.02603362296944</c:v>
                </c:pt>
                <c:pt idx="6116" formatCode="0.00">
                  <c:v>256.11151055806937</c:v>
                </c:pt>
                <c:pt idx="6117" formatCode="0.00">
                  <c:v>258.53089751318765</c:v>
                </c:pt>
                <c:pt idx="6118" formatCode="0.00">
                  <c:v>260.63428340233349</c:v>
                </c:pt>
                <c:pt idx="6119" formatCode="0.00">
                  <c:v>262.26394161958569</c:v>
                </c:pt>
                <c:pt idx="6120" formatCode="0.00">
                  <c:v>263.00206485671197</c:v>
                </c:pt>
                <c:pt idx="6121" formatCode="0.00">
                  <c:v>263.13993615413676</c:v>
                </c:pt>
                <c:pt idx="6122" formatCode="0.00">
                  <c:v>262.85679727685334</c:v>
                </c:pt>
                <c:pt idx="6123" formatCode="0.00">
                  <c:v>262.7968196286472</c:v>
                </c:pt>
                <c:pt idx="6124" formatCode="0.00">
                  <c:v>262.73661427486712</c:v>
                </c:pt>
                <c:pt idx="6125" formatCode="0.00">
                  <c:v>262.98741019786905</c:v>
                </c:pt>
                <c:pt idx="6126" formatCode="0.00">
                  <c:v>263.34703281190383</c:v>
                </c:pt>
                <c:pt idx="6127" formatCode="0.00">
                  <c:v>263.08247629969418</c:v>
                </c:pt>
                <c:pt idx="6128" formatCode="0.00">
                  <c:v>263.13033716475093</c:v>
                </c:pt>
                <c:pt idx="6129" formatCode="0.00">
                  <c:v>262.97248540706607</c:v>
                </c:pt>
                <c:pt idx="6130" formatCode="0.00">
                  <c:v>263.13419753561806</c:v>
                </c:pt>
                <c:pt idx="6131" formatCode="0.00">
                  <c:v>263.18252913932849</c:v>
                </c:pt>
                <c:pt idx="6132" formatCode="0.00">
                  <c:v>262.70190177880892</c:v>
                </c:pt>
                <c:pt idx="6133" formatCode="0.00">
                  <c:v>262.65607871267929</c:v>
                </c:pt>
                <c:pt idx="6134" formatCode="0.00">
                  <c:v>262.39616485225508</c:v>
                </c:pt>
                <c:pt idx="6135" formatCode="0.00">
                  <c:v>262.02527591582231</c:v>
                </c:pt>
                <c:pt idx="6136" formatCode="0.00">
                  <c:v>261.33367551737604</c:v>
                </c:pt>
                <c:pt idx="6137" formatCode="0.00">
                  <c:v>260.73435314822052</c:v>
                </c:pt>
                <c:pt idx="6138" formatCode="0.00">
                  <c:v>260.12776694085392</c:v>
                </c:pt>
                <c:pt idx="6139" formatCode="0.00">
                  <c:v>259.51652802822429</c:v>
                </c:pt>
                <c:pt idx="6140" formatCode="0.00">
                  <c:v>259.0211500392773</c:v>
                </c:pt>
                <c:pt idx="6141" formatCode="0.00">
                  <c:v>258.50366797642442</c:v>
                </c:pt>
                <c:pt idx="6142" formatCode="0.00">
                  <c:v>258.41465224232888</c:v>
                </c:pt>
                <c:pt idx="6143" formatCode="0.00">
                  <c:v>257.45666889500592</c:v>
                </c:pt>
                <c:pt idx="6144" formatCode="0.00">
                  <c:v>256.70428043990574</c:v>
                </c:pt>
                <c:pt idx="6145" formatCode="0.00">
                  <c:v>255.84045098039221</c:v>
                </c:pt>
                <c:pt idx="6146" formatCode="0.00">
                  <c:v>255.49636594911939</c:v>
                </c:pt>
                <c:pt idx="6147" formatCode="0.00">
                  <c:v>254.73467968750001</c:v>
                </c:pt>
                <c:pt idx="6148" formatCode="0.00">
                  <c:v>254.07856897895559</c:v>
                </c:pt>
                <c:pt idx="6149" formatCode="0.00">
                  <c:v>253.41684615384619</c:v>
                </c:pt>
                <c:pt idx="6150" formatCode="0.00">
                  <c:v>252.96158636715731</c:v>
                </c:pt>
                <c:pt idx="6151" formatCode="0.00">
                  <c:v>252.53030471771078</c:v>
                </c:pt>
                <c:pt idx="6152" formatCode="0.00">
                  <c:v>252.1003552123552</c:v>
                </c:pt>
                <c:pt idx="6153" formatCode="0.00">
                  <c:v>251.56743159922937</c:v>
                </c:pt>
                <c:pt idx="6154" formatCode="0.00">
                  <c:v>250.81843812451964</c:v>
                </c:pt>
                <c:pt idx="6155" formatCode="0.00">
                  <c:v>250.39375594781282</c:v>
                </c:pt>
                <c:pt idx="6156" formatCode="0.00">
                  <c:v>249.45133780160862</c:v>
                </c:pt>
                <c:pt idx="6157" formatCode="0.00">
                  <c:v>248.83519456147073</c:v>
                </c:pt>
                <c:pt idx="6158" formatCode="0.00">
                  <c:v>248.21905132133284</c:v>
                </c:pt>
                <c:pt idx="6159" formatCode="0.00">
                  <c:v>246.98841140451592</c:v>
                </c:pt>
                <c:pt idx="6160" formatCode="0.00">
                  <c:v>246.27209961685824</c:v>
                </c:pt>
                <c:pt idx="6161" formatCode="0.00">
                  <c:v>245.56194433781192</c:v>
                </c:pt>
                <c:pt idx="6162" formatCode="0.00">
                  <c:v>244.43655769230773</c:v>
                </c:pt>
                <c:pt idx="6163" formatCode="0.00">
                  <c:v>243.82020338983054</c:v>
                </c:pt>
                <c:pt idx="6164" formatCode="0.00">
                  <c:v>243.40883333333338</c:v>
                </c:pt>
                <c:pt idx="6165" formatCode="0.00">
                  <c:v>243.10277580208734</c:v>
                </c:pt>
                <c:pt idx="6166" formatCode="0.00">
                  <c:v>243.21164341085276</c:v>
                </c:pt>
                <c:pt idx="6167" formatCode="0.00">
                  <c:v>243.42399221789887</c:v>
                </c:pt>
                <c:pt idx="6168" formatCode="0.00">
                  <c:v>243.42852734375001</c:v>
                </c:pt>
                <c:pt idx="6169" formatCode="0.00">
                  <c:v>243.96086358290867</c:v>
                </c:pt>
                <c:pt idx="6170" formatCode="0.00">
                  <c:v>244.18009334383615</c:v>
                </c:pt>
                <c:pt idx="6171" formatCode="0.00">
                  <c:v>244.60989845910709</c:v>
                </c:pt>
                <c:pt idx="6172" formatCode="0.00">
                  <c:v>245.26280166600563</c:v>
                </c:pt>
                <c:pt idx="6173" formatCode="0.00">
                  <c:v>245.69367143424708</c:v>
                </c:pt>
                <c:pt idx="6174" formatCode="0.00">
                  <c:v>246.53701746724889</c:v>
                </c:pt>
                <c:pt idx="6175" formatCode="0.00">
                  <c:v>247.49148929421099</c:v>
                </c:pt>
                <c:pt idx="6176" formatCode="0.00">
                  <c:v>248.45295633187774</c:v>
                </c:pt>
                <c:pt idx="6177" formatCode="0.00">
                  <c:v>248.76181046788273</c:v>
                </c:pt>
                <c:pt idx="6178" formatCode="0.00">
                  <c:v>249.18706819984143</c:v>
                </c:pt>
                <c:pt idx="6179" formatCode="0.00">
                  <c:v>249.18706819984143</c:v>
                </c:pt>
                <c:pt idx="6180" formatCode="0.00">
                  <c:v>249.50586563614749</c:v>
                </c:pt>
                <c:pt idx="6181" formatCode="0.00">
                  <c:v>249.82495479777961</c:v>
                </c:pt>
                <c:pt idx="6182" formatCode="0.00">
                  <c:v>251.20077249306385</c:v>
                </c:pt>
                <c:pt idx="6183" formatCode="0.00">
                  <c:v>252.68858462148242</c:v>
                </c:pt>
                <c:pt idx="6184" formatCode="0.00">
                  <c:v>253.96385216012689</c:v>
                </c:pt>
                <c:pt idx="6185" formatCode="0.00">
                  <c:v>255.6642088783195</c:v>
                </c:pt>
                <c:pt idx="6186" formatCode="0.00">
                  <c:v>258.22019381688466</c:v>
                </c:pt>
                <c:pt idx="6187" formatCode="0.00">
                  <c:v>259.60588263283108</c:v>
                </c:pt>
                <c:pt idx="6188" formatCode="0.00">
                  <c:v>262.04599643281807</c:v>
                </c:pt>
                <c:pt idx="6189" formatCode="0.00">
                  <c:v>263.42187480190177</c:v>
                </c:pt>
                <c:pt idx="6190" formatCode="0.00">
                  <c:v>265.66470432025369</c:v>
                </c:pt>
                <c:pt idx="6191" formatCode="0.00">
                  <c:v>266.73287713040031</c:v>
                </c:pt>
                <c:pt idx="6192" formatCode="0.00">
                  <c:v>267.44955977830563</c:v>
                </c:pt>
                <c:pt idx="6193" formatCode="0.00">
                  <c:v>268.74427971473852</c:v>
                </c:pt>
                <c:pt idx="6194" formatCode="0.00">
                  <c:v>270.23150237717908</c:v>
                </c:pt>
                <c:pt idx="6195" formatCode="0.00">
                  <c:v>270.18724841772149</c:v>
                </c:pt>
                <c:pt idx="6196" formatCode="0.00">
                  <c:v>269.86086476868326</c:v>
                </c:pt>
                <c:pt idx="6197" formatCode="0.00">
                  <c:v>268.15910517991301</c:v>
                </c:pt>
                <c:pt idx="6198" formatCode="0.00">
                  <c:v>265.39714393040725</c:v>
                </c:pt>
                <c:pt idx="6199" formatCode="0.00">
                  <c:v>256.47477400237062</c:v>
                </c:pt>
                <c:pt idx="6200" formatCode="0.00">
                  <c:v>245.88399644128114</c:v>
                </c:pt>
                <c:pt idx="6201" formatCode="0.00">
                  <c:v>243.66195091053046</c:v>
                </c:pt>
                <c:pt idx="6202" formatCode="0.00">
                  <c:v>239.74370834982196</c:v>
                </c:pt>
                <c:pt idx="6203" formatCode="0.00">
                  <c:v>238.16298025276464</c:v>
                </c:pt>
                <c:pt idx="6204" formatCode="0.00">
                  <c:v>237.23844204322208</c:v>
                </c:pt>
                <c:pt idx="6205" formatCode="0.00">
                  <c:v>236.81590537887715</c:v>
                </c:pt>
                <c:pt idx="6206" formatCode="0.00">
                  <c:v>235.97913663133104</c:v>
                </c:pt>
                <c:pt idx="6207" formatCode="0.00">
                  <c:v>235.24218303220744</c:v>
                </c:pt>
                <c:pt idx="6208" formatCode="0.00">
                  <c:v>234.71535756385077</c:v>
                </c:pt>
                <c:pt idx="6209" formatCode="0.00">
                  <c:v>234.59826750590094</c:v>
                </c:pt>
                <c:pt idx="6210" formatCode="0.00">
                  <c:v>234.28139826839831</c:v>
                </c:pt>
                <c:pt idx="6211" formatCode="0.00">
                  <c:v>234.37489913317575</c:v>
                </c:pt>
                <c:pt idx="6212" formatCode="0.00">
                  <c:v>234.58555520504737</c:v>
                </c:pt>
                <c:pt idx="6213" formatCode="0.00">
                  <c:v>235.10301184366369</c:v>
                </c:pt>
                <c:pt idx="6214" formatCode="0.00">
                  <c:v>235.41515244865727</c:v>
                </c:pt>
                <c:pt idx="6215" formatCode="0.00">
                  <c:v>236.14645195729537</c:v>
                </c:pt>
                <c:pt idx="6216" formatCode="0.00">
                  <c:v>236.67706250000001</c:v>
                </c:pt>
                <c:pt idx="6217" formatCode="0.00">
                  <c:v>237.839276216858</c:v>
                </c:pt>
                <c:pt idx="6218" formatCode="0.00">
                  <c:v>238.79011797307996</c:v>
                </c:pt>
                <c:pt idx="6219" formatCode="0.00">
                  <c:v>239.63928661916069</c:v>
                </c:pt>
                <c:pt idx="6220" formatCode="0.00">
                  <c:v>240.69281760507542</c:v>
                </c:pt>
                <c:pt idx="6221" formatCode="0.00">
                  <c:v>241.75596193497231</c:v>
                </c:pt>
                <c:pt idx="6222" formatCode="0.00">
                  <c:v>242.81910626486919</c:v>
                </c:pt>
                <c:pt idx="6223" formatCode="0.00">
                  <c:v>243.56006698374958</c:v>
                </c:pt>
                <c:pt idx="6224" formatCode="0.00">
                  <c:v>244.19770075307181</c:v>
                </c:pt>
                <c:pt idx="6225" formatCode="0.00">
                  <c:v>245.04242925089184</c:v>
                </c:pt>
                <c:pt idx="6226" formatCode="0.00">
                  <c:v>246.0001236133123</c:v>
                </c:pt>
                <c:pt idx="6227" formatCode="0.00">
                  <c:v>246.74278596908445</c:v>
                </c:pt>
                <c:pt idx="6228" formatCode="0.00">
                  <c:v>247.26943819334397</c:v>
                </c:pt>
                <c:pt idx="6229" formatCode="0.00">
                  <c:v>248.01805350772898</c:v>
                </c:pt>
                <c:pt idx="6230" formatCode="0.00">
                  <c:v>248.11927971473855</c:v>
                </c:pt>
                <c:pt idx="6231" formatCode="0.00">
                  <c:v>248.33174009508721</c:v>
                </c:pt>
                <c:pt idx="6232" formatCode="0.00">
                  <c:v>248.44314268727712</c:v>
                </c:pt>
                <c:pt idx="6233" formatCode="0.00">
                  <c:v>248.33174009508721</c:v>
                </c:pt>
                <c:pt idx="6234" formatCode="0.00">
                  <c:v>248.44314268727712</c:v>
                </c:pt>
                <c:pt idx="6235" formatCode="0.00">
                  <c:v>248.01805350772898</c:v>
                </c:pt>
                <c:pt idx="6236" formatCode="0.00">
                  <c:v>248.01805350772898</c:v>
                </c:pt>
                <c:pt idx="6237" formatCode="0.00">
                  <c:v>247.80550891795488</c:v>
                </c:pt>
                <c:pt idx="6238" formatCode="0.00">
                  <c:v>247.48189857369263</c:v>
                </c:pt>
                <c:pt idx="6239" formatCode="0.00">
                  <c:v>247.69435895404129</c:v>
                </c:pt>
                <c:pt idx="6240" formatCode="0.00">
                  <c:v>247.48189857369263</c:v>
                </c:pt>
                <c:pt idx="6241" formatCode="0.00">
                  <c:v>247.48189857369263</c:v>
                </c:pt>
                <c:pt idx="6242" formatCode="0.00">
                  <c:v>247.05862549485349</c:v>
                </c:pt>
                <c:pt idx="6243" formatCode="0.00">
                  <c:v>247.26943819334397</c:v>
                </c:pt>
                <c:pt idx="6244" formatCode="0.00">
                  <c:v>247.05862549485349</c:v>
                </c:pt>
                <c:pt idx="6245" formatCode="0.00">
                  <c:v>246.83726819620253</c:v>
                </c:pt>
                <c:pt idx="6246" formatCode="0.00">
                  <c:v>247.30699687133355</c:v>
                </c:pt>
                <c:pt idx="6247" formatCode="0.00">
                  <c:v>247.80908339828525</c:v>
                </c:pt>
                <c:pt idx="6248" formatCode="0.00">
                  <c:v>247.90525982108133</c:v>
                </c:pt>
                <c:pt idx="6249" formatCode="0.00">
                  <c:v>247.67982822799533</c:v>
                </c:pt>
                <c:pt idx="6250" formatCode="0.00">
                  <c:v>247.56292260061926</c:v>
                </c:pt>
                <c:pt idx="6251" formatCode="0.00">
                  <c:v>247.25476675707094</c:v>
                </c:pt>
                <c:pt idx="6252" formatCode="0.00">
                  <c:v>246.53852406832297</c:v>
                </c:pt>
                <c:pt idx="6253" formatCode="0.00">
                  <c:v>246.14257911145754</c:v>
                </c:pt>
                <c:pt idx="6254" formatCode="0.00">
                  <c:v>245.94507584050044</c:v>
                </c:pt>
                <c:pt idx="6255" formatCode="0.00">
                  <c:v>245.95952668759813</c:v>
                </c:pt>
                <c:pt idx="6256" formatCode="0.00">
                  <c:v>245.86406173810465</c:v>
                </c:pt>
                <c:pt idx="6257" formatCode="0.00">
                  <c:v>245.76280299448385</c:v>
                </c:pt>
                <c:pt idx="6258" formatCode="0.00">
                  <c:v>245.9824400630915</c:v>
                </c:pt>
                <c:pt idx="6259" formatCode="0.00">
                  <c:v>246.19467456556086</c:v>
                </c:pt>
                <c:pt idx="6260" formatCode="0.00">
                  <c:v>246.62514398734177</c:v>
                </c:pt>
                <c:pt idx="6261" formatCode="0.00">
                  <c:v>246.74278596908445</c:v>
                </c:pt>
                <c:pt idx="6262" formatCode="0.00">
                  <c:v>247.07386179507549</c:v>
                </c:pt>
                <c:pt idx="6263" formatCode="0.00">
                  <c:v>247.16787514863265</c:v>
                </c:pt>
                <c:pt idx="6264" formatCode="0.00">
                  <c:v>248.11927971473855</c:v>
                </c:pt>
                <c:pt idx="6265" formatCode="0.00">
                  <c:v>248.65568727705121</c:v>
                </c:pt>
                <c:pt idx="6266" formatCode="0.00">
                  <c:v>248.54420047543587</c:v>
                </c:pt>
                <c:pt idx="6267" formatCode="0.00">
                  <c:v>248.23059809750302</c:v>
                </c:pt>
                <c:pt idx="6268" formatCode="0.00">
                  <c:v>248.44314268727712</c:v>
                </c:pt>
                <c:pt idx="6269" formatCode="0.00">
                  <c:v>249.08077645659935</c:v>
                </c:pt>
                <c:pt idx="6270" formatCode="0.00">
                  <c:v>249.93095481569563</c:v>
                </c:pt>
                <c:pt idx="6271" formatCode="0.00">
                  <c:v>250.45634389857375</c:v>
                </c:pt>
                <c:pt idx="6272" formatCode="0.00">
                  <c:v>251.30618541996839</c:v>
                </c:pt>
                <c:pt idx="6273" formatCode="0.00">
                  <c:v>252.36848732171168</c:v>
                </c:pt>
                <c:pt idx="6274" formatCode="0.00">
                  <c:v>253.75130757035279</c:v>
                </c:pt>
                <c:pt idx="6275" formatCode="0.00">
                  <c:v>254.70555150554682</c:v>
                </c:pt>
                <c:pt idx="6276" formatCode="0.00">
                  <c:v>256.5143872374158</c:v>
                </c:pt>
                <c:pt idx="6277" formatCode="0.00">
                  <c:v>256.5143872374158</c:v>
                </c:pt>
                <c:pt idx="6278" formatCode="0.00">
                  <c:v>257.79510463733652</c:v>
                </c:pt>
                <c:pt idx="6279" formatCode="0.00">
                  <c:v>259.70800594530323</c:v>
                </c:pt>
                <c:pt idx="6280" formatCode="0.00">
                  <c:v>261.93465213946121</c:v>
                </c:pt>
                <c:pt idx="6281" formatCode="0.00">
                  <c:v>264.38943678160928</c:v>
                </c:pt>
                <c:pt idx="6282" formatCode="0.00">
                  <c:v>265.45215973047959</c:v>
                </c:pt>
                <c:pt idx="6283" formatCode="0.00">
                  <c:v>265.87724891002779</c:v>
                </c:pt>
                <c:pt idx="6284" formatCode="0.00">
                  <c:v>265.66470432025369</c:v>
                </c:pt>
                <c:pt idx="6285" formatCode="0.00">
                  <c:v>265.45215973047959</c:v>
                </c:pt>
                <c:pt idx="6286" formatCode="0.00">
                  <c:v>265.23961514070555</c:v>
                </c:pt>
                <c:pt idx="6287" formatCode="0.00">
                  <c:v>264.90909746434238</c:v>
                </c:pt>
                <c:pt idx="6288" formatCode="0.00">
                  <c:v>264.48417670364506</c:v>
                </c:pt>
                <c:pt idx="6289" formatCode="0.00">
                  <c:v>264.05925594294774</c:v>
                </c:pt>
                <c:pt idx="6290" formatCode="0.00">
                  <c:v>263.1928297703879</c:v>
                </c:pt>
                <c:pt idx="6291" formatCode="0.00">
                  <c:v>261.91907680126673</c:v>
                </c:pt>
                <c:pt idx="6292" formatCode="0.00">
                  <c:v>261.70678463974656</c:v>
                </c:pt>
                <c:pt idx="6293" formatCode="0.00">
                  <c:v>262.55595328582734</c:v>
                </c:pt>
                <c:pt idx="6294" formatCode="0.00">
                  <c:v>264.48417670364506</c:v>
                </c:pt>
                <c:pt idx="6295" formatCode="0.00">
                  <c:v>265.9580712589073</c:v>
                </c:pt>
                <c:pt idx="6296" formatCode="0.00">
                  <c:v>266.36357357594932</c:v>
                </c:pt>
                <c:pt idx="6297" formatCode="0.00">
                  <c:v>266.94542172017441</c:v>
                </c:pt>
                <c:pt idx="6298" formatCode="0.00">
                  <c:v>265.83986980609421</c:v>
                </c:pt>
                <c:pt idx="6299" formatCode="0.00">
                  <c:v>265.23961514070555</c:v>
                </c:pt>
                <c:pt idx="6300" formatCode="0.00">
                  <c:v>268.95674009508718</c:v>
                </c:pt>
                <c:pt idx="6301" formatCode="0.00">
                  <c:v>275.98427575277344</c:v>
                </c:pt>
                <c:pt idx="6302" formatCode="0.00">
                  <c:v>280.89265530903339</c:v>
                </c:pt>
                <c:pt idx="6303" formatCode="0.00">
                  <c:v>283.06048215701827</c:v>
                </c:pt>
                <c:pt idx="6304" formatCode="0.00">
                  <c:v>280.37387990487514</c:v>
                </c:pt>
                <c:pt idx="6305" formatCode="0.00">
                  <c:v>279.30570709472852</c:v>
                </c:pt>
                <c:pt idx="6306" formatCode="0.00">
                  <c:v>279.30570709472852</c:v>
                </c:pt>
                <c:pt idx="6307" formatCode="0.00">
                  <c:v>278.45552873563219</c:v>
                </c:pt>
                <c:pt idx="6308" formatCode="0.00">
                  <c:v>273.12011454617527</c:v>
                </c:pt>
                <c:pt idx="6309" formatCode="0.00">
                  <c:v>270.35158501783593</c:v>
                </c:pt>
                <c:pt idx="6310" formatCode="0.00">
                  <c:v>268.85832302814111</c:v>
                </c:pt>
                <c:pt idx="6311" formatCode="0.00">
                  <c:v>268.85832302814111</c:v>
                </c:pt>
                <c:pt idx="6312" formatCode="0.00">
                  <c:v>269.07631747919152</c:v>
                </c:pt>
                <c:pt idx="6313" formatCode="0.00">
                  <c:v>269.71395124851375</c:v>
                </c:pt>
                <c:pt idx="6314" formatCode="0.00">
                  <c:v>270.13904042806189</c:v>
                </c:pt>
                <c:pt idx="6315" formatCode="0.00">
                  <c:v>270.56412960761003</c:v>
                </c:pt>
                <c:pt idx="6316" formatCode="0.00">
                  <c:v>271.7475360824742</c:v>
                </c:pt>
                <c:pt idx="6317" formatCode="0.00">
                  <c:v>273.12011454617527</c:v>
                </c:pt>
                <c:pt idx="6318" formatCode="0.00">
                  <c:v>279.73079627427666</c:v>
                </c:pt>
                <c:pt idx="6319" formatCode="0.00">
                  <c:v>280.24982646592719</c:v>
                </c:pt>
                <c:pt idx="6320" formatCode="0.00">
                  <c:v>281.10511568938199</c:v>
                </c:pt>
                <c:pt idx="6321" formatCode="0.00">
                  <c:v>278.45552873563219</c:v>
                </c:pt>
                <c:pt idx="6322" formatCode="0.00">
                  <c:v>278.88061791518032</c:v>
                </c:pt>
                <c:pt idx="6323" formatCode="0.00">
                  <c:v>276.53172770511298</c:v>
                </c:pt>
                <c:pt idx="6324" formatCode="0.00">
                  <c:v>275.58575971451228</c:v>
                </c:pt>
                <c:pt idx="6325" formatCode="0.00">
                  <c:v>274.70951347068154</c:v>
                </c:pt>
                <c:pt idx="6326" formatCode="0.00">
                  <c:v>276.74427229488708</c:v>
                </c:pt>
                <c:pt idx="6327" formatCode="0.00">
                  <c:v>278.88061791518032</c:v>
                </c:pt>
                <c:pt idx="6328" formatCode="0.00">
                  <c:v>279.73079627427666</c:v>
                </c:pt>
                <c:pt idx="6329" formatCode="0.00">
                  <c:v>279.18207686212367</c:v>
                </c:pt>
                <c:pt idx="6330" formatCode="0.00">
                  <c:v>278.2375342845819</c:v>
                </c:pt>
                <c:pt idx="6331" formatCode="0.00">
                  <c:v>275.68154934601671</c:v>
                </c:pt>
                <c:pt idx="6332" formatCode="0.00">
                  <c:v>275.98427575277344</c:v>
                </c:pt>
                <c:pt idx="6333" formatCode="0.00">
                  <c:v>275.03846571541823</c:v>
                </c:pt>
                <c:pt idx="6334" formatCode="0.00">
                  <c:v>275.25646016646851</c:v>
                </c:pt>
                <c:pt idx="6335" formatCode="0.00">
                  <c:v>273.85422424722663</c:v>
                </c:pt>
                <c:pt idx="6336" formatCode="0.00">
                  <c:v>274.82592112564413</c:v>
                </c:pt>
                <c:pt idx="6337" formatCode="0.00">
                  <c:v>275.25646016646851</c:v>
                </c:pt>
                <c:pt idx="6338" formatCode="0.00">
                  <c:v>274.04694695170224</c:v>
                </c:pt>
                <c:pt idx="6339" formatCode="0.00">
                  <c:v>273.83465479018213</c:v>
                </c:pt>
                <c:pt idx="6340" formatCode="0.00">
                  <c:v>274.23392563291139</c:v>
                </c:pt>
                <c:pt idx="6341" formatCode="0.00">
                  <c:v>275.60226453143537</c:v>
                </c:pt>
                <c:pt idx="6342" formatCode="0.00">
                  <c:v>279.88913771270285</c:v>
                </c:pt>
                <c:pt idx="6343" formatCode="0.00">
                  <c:v>280.86206967537601</c:v>
                </c:pt>
                <c:pt idx="6344" formatCode="0.00">
                  <c:v>277.33175741986548</c:v>
                </c:pt>
                <c:pt idx="6345" formatCode="0.00">
                  <c:v>272.64685437277404</c:v>
                </c:pt>
                <c:pt idx="6346" formatCode="0.00">
                  <c:v>270.85167775138558</c:v>
                </c:pt>
                <c:pt idx="6347" formatCode="0.00">
                  <c:v>270.56412960761003</c:v>
                </c:pt>
                <c:pt idx="6348" formatCode="0.00">
                  <c:v>270.42709342834519</c:v>
                </c:pt>
                <c:pt idx="6349" formatCode="0.00">
                  <c:v>271.63230241775665</c:v>
                </c:pt>
                <c:pt idx="6350" formatCode="0.00">
                  <c:v>272.05739159730479</c:v>
                </c:pt>
                <c:pt idx="6351" formatCode="0.00">
                  <c:v>272.69502536662708</c:v>
                </c:pt>
                <c:pt idx="6352" formatCode="0.00">
                  <c:v>272.26993618707888</c:v>
                </c:pt>
                <c:pt idx="6353" formatCode="0.00">
                  <c:v>272.81613243457576</c:v>
                </c:pt>
                <c:pt idx="6354" formatCode="0.00">
                  <c:v>273.12011454617527</c:v>
                </c:pt>
                <c:pt idx="6355" formatCode="0.00">
                  <c:v>273.33810899722556</c:v>
                </c:pt>
                <c:pt idx="6356" formatCode="0.00">
                  <c:v>273.5506535869996</c:v>
                </c:pt>
                <c:pt idx="6357" formatCode="0.00">
                  <c:v>273.5506535869996</c:v>
                </c:pt>
                <c:pt idx="6358" formatCode="0.00">
                  <c:v>273.7631981767737</c:v>
                </c:pt>
                <c:pt idx="6359" formatCode="0.00">
                  <c:v>274.40083194609599</c:v>
                </c:pt>
                <c:pt idx="6360" formatCode="0.00">
                  <c:v>273.97574276654774</c:v>
                </c:pt>
                <c:pt idx="6361" formatCode="0.00">
                  <c:v>272.05739159730479</c:v>
                </c:pt>
                <c:pt idx="6362" formatCode="0.00">
                  <c:v>271.086791600634</c:v>
                </c:pt>
                <c:pt idx="6363" formatCode="0.00">
                  <c:v>270.98921878715822</c:v>
                </c:pt>
                <c:pt idx="6364" formatCode="0.00">
                  <c:v>270.35158501783593</c:v>
                </c:pt>
                <c:pt idx="6365" formatCode="0.00">
                  <c:v>269.92649583828779</c:v>
                </c:pt>
                <c:pt idx="6366" formatCode="0.00">
                  <c:v>269.1692004754359</c:v>
                </c:pt>
                <c:pt idx="6367" formatCode="0.00">
                  <c:v>268.85832302814111</c:v>
                </c:pt>
                <c:pt idx="6368" formatCode="0.00">
                  <c:v>268.64577843836707</c:v>
                </c:pt>
                <c:pt idx="6369" formatCode="0.00">
                  <c:v>268.31935895404121</c:v>
                </c:pt>
                <c:pt idx="6370" formatCode="0.00">
                  <c:v>268.10145087163238</c:v>
                </c:pt>
                <c:pt idx="6371" formatCode="0.00">
                  <c:v>268.00814466904484</c:v>
                </c:pt>
                <c:pt idx="6372" formatCode="0.00">
                  <c:v>267.7956000792708</c:v>
                </c:pt>
                <c:pt idx="6373" formatCode="0.00">
                  <c:v>267.25160935023774</c:v>
                </c:pt>
                <c:pt idx="6374" formatCode="0.00">
                  <c:v>267.3705108997226</c:v>
                </c:pt>
                <c:pt idx="6375" formatCode="0.00">
                  <c:v>267.25160935023774</c:v>
                </c:pt>
                <c:pt idx="6376" formatCode="0.00">
                  <c:v>267.3705108997226</c:v>
                </c:pt>
                <c:pt idx="6377" formatCode="0.00">
                  <c:v>267.3705108997226</c:v>
                </c:pt>
                <c:pt idx="6378" formatCode="0.00">
                  <c:v>267.271425852498</c:v>
                </c:pt>
                <c:pt idx="6379" formatCode="0.00">
                  <c:v>266.82668858954048</c:v>
                </c:pt>
                <c:pt idx="6380" formatCode="0.00">
                  <c:v>265.66470432025369</c:v>
                </c:pt>
                <c:pt idx="6381" formatCode="0.00">
                  <c:v>265.02707055093146</c:v>
                </c:pt>
                <c:pt idx="6382" formatCode="0.00">
                  <c:v>264.60198137138332</c:v>
                </c:pt>
                <c:pt idx="6383" formatCode="0.00">
                  <c:v>264.27171632329646</c:v>
                </c:pt>
                <c:pt idx="6384" formatCode="0.00">
                  <c:v>266.1893074484945</c:v>
                </c:pt>
                <c:pt idx="6385" formatCode="0.00">
                  <c:v>268.51102058590652</c:v>
                </c:pt>
                <c:pt idx="6386" formatCode="0.00">
                  <c:v>274.25923911322246</c:v>
                </c:pt>
                <c:pt idx="6387" formatCode="0.00">
                  <c:v>288.07639003164547</c:v>
                </c:pt>
                <c:pt idx="6388" formatCode="0.00">
                  <c:v>312.50271925662315</c:v>
                </c:pt>
                <c:pt idx="6389" formatCode="0.00">
                  <c:v>333.70701658767774</c:v>
                </c:pt>
                <c:pt idx="6390" formatCode="0.00">
                  <c:v>340.13671642969985</c:v>
                </c:pt>
                <c:pt idx="6391" formatCode="0.00">
                  <c:v>346.21039439399925</c:v>
                </c:pt>
                <c:pt idx="6392" formatCode="0.00">
                  <c:v>344.49503711014614</c:v>
                </c:pt>
                <c:pt idx="6393" formatCode="0.00">
                  <c:v>360.38380536912757</c:v>
                </c:pt>
                <c:pt idx="6394" formatCode="0.00">
                  <c:v>387.45671056782339</c:v>
                </c:pt>
                <c:pt idx="6395" formatCode="0.00">
                  <c:v>404.32547536460379</c:v>
                </c:pt>
                <c:pt idx="6396" formatCode="0.00">
                  <c:v>469.0484322937229</c:v>
                </c:pt>
                <c:pt idx="6397" formatCode="0.00">
                  <c:v>567.19892271293395</c:v>
                </c:pt>
                <c:pt idx="6398" formatCode="0.00">
                  <c:v>718.32350138176093</c:v>
                </c:pt>
                <c:pt idx="6399" formatCode="0.00">
                  <c:v>818.05917205998446</c:v>
                </c:pt>
                <c:pt idx="6400" formatCode="0.00">
                  <c:v>853.19224714229404</c:v>
                </c:pt>
                <c:pt idx="6401" formatCode="0.00">
                  <c:v>990.0106368649075</c:v>
                </c:pt>
                <c:pt idx="6402" formatCode="0.00">
                  <c:v>1035.111070106341</c:v>
                </c:pt>
                <c:pt idx="6403" formatCode="0.00">
                  <c:v>963.432941060904</c:v>
                </c:pt>
                <c:pt idx="6404" formatCode="0.00">
                  <c:v>845.88960944206042</c:v>
                </c:pt>
                <c:pt idx="6405" formatCode="0.00">
                  <c:v>826.28516174183517</c:v>
                </c:pt>
                <c:pt idx="6406" formatCode="0.00">
                  <c:v>801.24248269155976</c:v>
                </c:pt>
                <c:pt idx="6407" formatCode="0.00">
                  <c:v>765.82976413255381</c:v>
                </c:pt>
                <c:pt idx="6408" formatCode="0.00">
                  <c:v>709.24858067030402</c:v>
                </c:pt>
                <c:pt idx="6409" formatCode="0.00">
                  <c:v>681.38989910401244</c:v>
                </c:pt>
                <c:pt idx="6410" formatCode="0.00">
                  <c:v>713.44967186282167</c:v>
                </c:pt>
                <c:pt idx="6411" formatCode="0.00">
                  <c:v>835.04256674473083</c:v>
                </c:pt>
                <c:pt idx="6412" formatCode="0.00">
                  <c:v>957.8435316653638</c:v>
                </c:pt>
                <c:pt idx="6413" formatCode="0.00">
                  <c:v>906.55213894324868</c:v>
                </c:pt>
                <c:pt idx="6414" formatCode="0.00">
                  <c:v>763.45912068965526</c:v>
                </c:pt>
                <c:pt idx="6415" formatCode="0.00">
                  <c:v>667.8066274509805</c:v>
                </c:pt>
                <c:pt idx="6416" formatCode="0.00">
                  <c:v>627.67852197802199</c:v>
                </c:pt>
                <c:pt idx="6417" formatCode="0.00">
                  <c:v>601.52900549882179</c:v>
                </c:pt>
                <c:pt idx="6418" formatCode="0.00">
                  <c:v>583.73844204322222</c:v>
                </c:pt>
                <c:pt idx="6419" formatCode="0.00">
                  <c:v>564.45763021243135</c:v>
                </c:pt>
                <c:pt idx="6420" formatCode="0.00">
                  <c:v>527.86116857030322</c:v>
                </c:pt>
                <c:pt idx="6421" formatCode="0.00">
                  <c:v>481.99408747044913</c:v>
                </c:pt>
                <c:pt idx="6422" formatCode="0.00">
                  <c:v>444.33269637223975</c:v>
                </c:pt>
                <c:pt idx="6423" formatCode="0.00">
                  <c:v>421.36000315457414</c:v>
                </c:pt>
                <c:pt idx="6424" formatCode="0.00">
                  <c:v>413.88015357283859</c:v>
                </c:pt>
                <c:pt idx="6425" formatCode="0.00">
                  <c:v>414.30899289380187</c:v>
                </c:pt>
                <c:pt idx="6426" formatCode="0.00">
                  <c:v>414.27376224328606</c:v>
                </c:pt>
                <c:pt idx="6427" formatCode="0.00">
                  <c:v>414.05654265402848</c:v>
                </c:pt>
                <c:pt idx="6428" formatCode="0.00">
                  <c:v>416.6920367153574</c:v>
                </c:pt>
                <c:pt idx="6429" formatCode="0.00">
                  <c:v>422.57574664561963</c:v>
                </c:pt>
                <c:pt idx="6430" formatCode="0.00">
                  <c:v>428.57062411347516</c:v>
                </c:pt>
                <c:pt idx="6431" formatCode="0.00">
                  <c:v>431.1971846758351</c:v>
                </c:pt>
                <c:pt idx="6432" formatCode="0.00">
                  <c:v>432.3723995290423</c:v>
                </c:pt>
                <c:pt idx="6433" formatCode="0.00">
                  <c:v>430.49705712050076</c:v>
                </c:pt>
                <c:pt idx="6434" formatCode="0.00">
                  <c:v>427.48548243559725</c:v>
                </c:pt>
                <c:pt idx="6435" formatCode="0.00">
                  <c:v>423.4954902723735</c:v>
                </c:pt>
                <c:pt idx="6436" formatCode="0.00">
                  <c:v>418.50185226832104</c:v>
                </c:pt>
                <c:pt idx="6437" formatCode="0.00">
                  <c:v>413.88809667440069</c:v>
                </c:pt>
                <c:pt idx="6438" formatCode="0.00">
                  <c:v>408.75192100192686</c:v>
                </c:pt>
                <c:pt idx="6439" formatCode="0.00">
                  <c:v>397.55773886328734</c:v>
                </c:pt>
                <c:pt idx="6440" formatCode="0.00">
                  <c:v>388.01300000000009</c:v>
                </c:pt>
                <c:pt idx="6441" formatCode="0.00">
                  <c:v>381.99527896341471</c:v>
                </c:pt>
                <c:pt idx="6442" formatCode="0.00">
                  <c:v>382.45764489175855</c:v>
                </c:pt>
                <c:pt idx="6443" formatCode="0.00">
                  <c:v>378.82514475179988</c:v>
                </c:pt>
                <c:pt idx="6444" formatCode="0.00">
                  <c:v>372.94258412098304</c:v>
                </c:pt>
                <c:pt idx="6445" formatCode="0.00">
                  <c:v>366.09608157099694</c:v>
                </c:pt>
                <c:pt idx="6446" formatCode="0.00">
                  <c:v>359.35860211400535</c:v>
                </c:pt>
                <c:pt idx="6447" formatCode="0.00">
                  <c:v>352.04482848507746</c:v>
                </c:pt>
                <c:pt idx="6448" formatCode="0.00">
                  <c:v>345.21612500000003</c:v>
                </c:pt>
                <c:pt idx="6449" formatCode="0.00">
                  <c:v>338.98821838207368</c:v>
                </c:pt>
                <c:pt idx="6450" formatCode="0.00">
                  <c:v>333.28014285714289</c:v>
                </c:pt>
                <c:pt idx="6451" formatCode="0.00">
                  <c:v>327.89205689194347</c:v>
                </c:pt>
                <c:pt idx="6452" formatCode="0.00">
                  <c:v>323.58337533512065</c:v>
                </c:pt>
                <c:pt idx="6453" formatCode="0.00">
                  <c:v>318.57154126679461</c:v>
                </c:pt>
                <c:pt idx="6454" formatCode="0.00">
                  <c:v>313.74818661023471</c:v>
                </c:pt>
                <c:pt idx="6455" formatCode="0.00">
                  <c:v>309.58015553840215</c:v>
                </c:pt>
                <c:pt idx="6456" formatCode="0.00">
                  <c:v>305.47362306501554</c:v>
                </c:pt>
                <c:pt idx="6457" formatCode="0.00">
                  <c:v>301.76096274738069</c:v>
                </c:pt>
                <c:pt idx="6458" formatCode="0.00">
                  <c:v>297.99006065318821</c:v>
                </c:pt>
                <c:pt idx="6459" formatCode="0.00">
                  <c:v>294.50550389408096</c:v>
                </c:pt>
                <c:pt idx="6460" formatCode="0.00">
                  <c:v>291.76407296137347</c:v>
                </c:pt>
                <c:pt idx="6461" formatCode="0.00">
                  <c:v>289.0645423662632</c:v>
                </c:pt>
                <c:pt idx="6462" formatCode="0.00">
                  <c:v>286.33172315501758</c:v>
                </c:pt>
                <c:pt idx="6463" formatCode="0.00">
                  <c:v>284.16878577013296</c:v>
                </c:pt>
                <c:pt idx="6464" formatCode="0.00">
                  <c:v>281.97506491982784</c:v>
                </c:pt>
                <c:pt idx="6465" formatCode="0.00">
                  <c:v>280.13609048178614</c:v>
                </c:pt>
                <c:pt idx="6466" formatCode="0.00">
                  <c:v>278.35674999999998</c:v>
                </c:pt>
                <c:pt idx="6467" formatCode="0.00">
                  <c:v>276.91300000000001</c:v>
                </c:pt>
                <c:pt idx="6468" formatCode="0.00">
                  <c:v>275.45619073783354</c:v>
                </c:pt>
                <c:pt idx="6469" formatCode="0.00">
                  <c:v>273.95809803921571</c:v>
                </c:pt>
                <c:pt idx="6470" formatCode="0.00">
                  <c:v>272.7148249607535</c:v>
                </c:pt>
                <c:pt idx="6471" formatCode="0.00">
                  <c:v>271.04834956794974</c:v>
                </c:pt>
                <c:pt idx="6472" formatCode="0.00">
                  <c:v>269.26594695481344</c:v>
                </c:pt>
                <c:pt idx="6473" formatCode="0.00">
                  <c:v>267.80566614235153</c:v>
                </c:pt>
                <c:pt idx="6474" formatCode="0.00">
                  <c:v>266.57325994486018</c:v>
                </c:pt>
                <c:pt idx="6475" formatCode="0.00">
                  <c:v>264.90145092629081</c:v>
                </c:pt>
                <c:pt idx="6476" formatCode="0.00">
                  <c:v>263.74466403785493</c:v>
                </c:pt>
                <c:pt idx="6477" formatCode="0.00">
                  <c:v>262.81471733122783</c:v>
                </c:pt>
                <c:pt idx="6478" formatCode="0.00">
                  <c:v>262.67129393223007</c:v>
                </c:pt>
                <c:pt idx="6479" formatCode="0.00">
                  <c:v>261.4989196534068</c:v>
                </c:pt>
                <c:pt idx="6480" formatCode="0.00">
                  <c:v>260.52421164437453</c:v>
                </c:pt>
                <c:pt idx="6481" formatCode="0.00">
                  <c:v>260.17524970553598</c:v>
                </c:pt>
                <c:pt idx="6482" formatCode="0.00">
                  <c:v>259.48951663405091</c:v>
                </c:pt>
                <c:pt idx="6483" formatCode="0.00">
                  <c:v>258.78980311890842</c:v>
                </c:pt>
                <c:pt idx="6484" formatCode="0.00">
                  <c:v>258.22091213063766</c:v>
                </c:pt>
                <c:pt idx="6485" formatCode="0.00">
                  <c:v>257.53604415182031</c:v>
                </c:pt>
                <c:pt idx="6486" formatCode="0.00">
                  <c:v>256.96292280972597</c:v>
                </c:pt>
                <c:pt idx="6487" formatCode="0.00">
                  <c:v>255.97072482705616</c:v>
                </c:pt>
                <c:pt idx="6488" formatCode="0.00">
                  <c:v>255.49750650344308</c:v>
                </c:pt>
                <c:pt idx="6489" formatCode="0.00">
                  <c:v>255.01889802130901</c:v>
                </c:pt>
                <c:pt idx="6490" formatCode="0.00">
                  <c:v>253.72827252081757</c:v>
                </c:pt>
                <c:pt idx="6491" formatCode="0.00">
                  <c:v>252.44358690744926</c:v>
                </c:pt>
                <c:pt idx="6492" formatCode="0.00">
                  <c:v>250.18262949101805</c:v>
                </c:pt>
                <c:pt idx="6493" formatCode="0.00">
                  <c:v>248.25777416946622</c:v>
                </c:pt>
                <c:pt idx="6494" formatCode="0.00">
                  <c:v>246.74892468307237</c:v>
                </c:pt>
                <c:pt idx="6495" formatCode="0.00">
                  <c:v>245.85575849197463</c:v>
                </c:pt>
                <c:pt idx="6496" formatCode="0.00">
                  <c:v>245.35854973821998</c:v>
                </c:pt>
                <c:pt idx="6497" formatCode="0.00">
                  <c:v>245.58160902255642</c:v>
                </c:pt>
                <c:pt idx="6498" formatCode="0.00">
                  <c:v>245.60184063444106</c:v>
                </c:pt>
                <c:pt idx="6499" formatCode="0.00">
                  <c:v>245.51669738339021</c:v>
                </c:pt>
                <c:pt idx="6500" formatCode="0.00">
                  <c:v>245.32728571428581</c:v>
                </c:pt>
                <c:pt idx="6501" formatCode="0.00">
                  <c:v>244.4196564651875</c:v>
                </c:pt>
                <c:pt idx="6502" formatCode="0.00">
                  <c:v>244.12382276047677</c:v>
                </c:pt>
                <c:pt idx="6503" formatCode="0.00">
                  <c:v>243.40971814671818</c:v>
                </c:pt>
                <c:pt idx="6504" formatCode="0.00">
                  <c:v>242.8974513377278</c:v>
                </c:pt>
                <c:pt idx="6505" formatCode="0.00">
                  <c:v>243.10931865991429</c:v>
                </c:pt>
                <c:pt idx="6506" formatCode="0.00">
                  <c:v>243.2205508607199</c:v>
                </c:pt>
                <c:pt idx="6507" formatCode="0.00">
                  <c:v>243.12136277974091</c:v>
                </c:pt>
                <c:pt idx="6508" formatCode="0.00">
                  <c:v>243.33527254824733</c:v>
                </c:pt>
                <c:pt idx="6509" formatCode="0.00">
                  <c:v>243.54951796288989</c:v>
                </c:pt>
                <c:pt idx="6510" formatCode="0.00">
                  <c:v>243.44871993670884</c:v>
                </c:pt>
                <c:pt idx="6511" formatCode="0.00">
                  <c:v>243.98515616329772</c:v>
                </c:pt>
                <c:pt idx="6512" formatCode="0.00">
                  <c:v>244.62107860262014</c:v>
                </c:pt>
                <c:pt idx="6513" formatCode="0.00">
                  <c:v>245.25972489082969</c:v>
                </c:pt>
                <c:pt idx="6514" formatCode="0.00">
                  <c:v>246.10820031733445</c:v>
                </c:pt>
                <c:pt idx="6515" formatCode="0.00">
                  <c:v>247.38447957159863</c:v>
                </c:pt>
                <c:pt idx="6516" formatCode="0.00">
                  <c:v>248.3365527359239</c:v>
                </c:pt>
                <c:pt idx="6517" formatCode="0.00">
                  <c:v>249.6123259318002</c:v>
                </c:pt>
                <c:pt idx="6518" formatCode="0.00">
                  <c:v>249.93095481569563</c:v>
                </c:pt>
                <c:pt idx="6519" formatCode="0.00">
                  <c:v>250.57517770725909</c:v>
                </c:pt>
                <c:pt idx="6520" formatCode="0.00">
                  <c:v>250.46284139571773</c:v>
                </c:pt>
                <c:pt idx="6521" formatCode="0.00">
                  <c:v>250.46284139571773</c:v>
                </c:pt>
                <c:pt idx="6522" formatCode="0.00">
                  <c:v>250.25021252973838</c:v>
                </c:pt>
                <c:pt idx="6523" formatCode="0.00">
                  <c:v>249.82495479777961</c:v>
                </c:pt>
                <c:pt idx="6524" formatCode="0.00">
                  <c:v>249.6123259318002</c:v>
                </c:pt>
                <c:pt idx="6525" formatCode="0.00">
                  <c:v>249.50586563614749</c:v>
                </c:pt>
                <c:pt idx="6526" formatCode="0.00">
                  <c:v>249.29332104637339</c:v>
                </c:pt>
                <c:pt idx="6527" formatCode="0.00">
                  <c:v>250.24388351822509</c:v>
                </c:pt>
                <c:pt idx="6528" formatCode="0.00">
                  <c:v>249.71841022592159</c:v>
                </c:pt>
                <c:pt idx="6529" formatCode="0.00">
                  <c:v>249.29332104637339</c:v>
                </c:pt>
                <c:pt idx="6530" formatCode="0.00">
                  <c:v>248.54420047543587</c:v>
                </c:pt>
                <c:pt idx="6531" formatCode="0.00">
                  <c:v>247.90235075217734</c:v>
                </c:pt>
                <c:pt idx="6532" formatCode="0.00">
                  <c:v>247.78799012248126</c:v>
                </c:pt>
                <c:pt idx="6533" formatCode="0.00">
                  <c:v>247.41656025039126</c:v>
                </c:pt>
                <c:pt idx="6534" formatCode="0.00">
                  <c:v>247.16684615384625</c:v>
                </c:pt>
                <c:pt idx="6535" formatCode="0.00">
                  <c:v>246.93672389791183</c:v>
                </c:pt>
                <c:pt idx="6536" formatCode="0.00">
                  <c:v>246.39805968425108</c:v>
                </c:pt>
                <c:pt idx="6537" formatCode="0.00">
                  <c:v>245.7624250670755</c:v>
                </c:pt>
                <c:pt idx="6538" formatCode="0.00">
                  <c:v>244.52054104620086</c:v>
                </c:pt>
                <c:pt idx="6539" formatCode="0.00">
                  <c:v>243.28132510444365</c:v>
                </c:pt>
                <c:pt idx="6540" formatCode="0.00">
                  <c:v>241.75412537764348</c:v>
                </c:pt>
                <c:pt idx="6541" formatCode="0.00">
                  <c:v>239.14316528925625</c:v>
                </c:pt>
                <c:pt idx="6542" formatCode="0.00">
                  <c:v>237.24381242980158</c:v>
                </c:pt>
                <c:pt idx="6543" formatCode="0.00">
                  <c:v>235.64262962962968</c:v>
                </c:pt>
                <c:pt idx="6544" formatCode="0.00">
                  <c:v>235.14099401197606</c:v>
                </c:pt>
                <c:pt idx="6545" formatCode="0.00">
                  <c:v>235.74307110778446</c:v>
                </c:pt>
                <c:pt idx="6546" formatCode="0.00">
                  <c:v>237.03913338328962</c:v>
                </c:pt>
                <c:pt idx="6547" formatCode="0.00">
                  <c:v>238.3432700675169</c:v>
                </c:pt>
                <c:pt idx="6548" formatCode="0.00">
                  <c:v>240.1436390977444</c:v>
                </c:pt>
                <c:pt idx="6549" formatCode="0.00">
                  <c:v>241.25387316522395</c:v>
                </c:pt>
                <c:pt idx="6550" formatCode="0.00">
                  <c:v>242.15922641509437</c:v>
                </c:pt>
                <c:pt idx="6551" formatCode="0.00">
                  <c:v>242.56462632375192</c:v>
                </c:pt>
                <c:pt idx="6552" formatCode="0.00">
                  <c:v>242.26299999999995</c:v>
                </c:pt>
                <c:pt idx="6553" formatCode="0.00">
                  <c:v>242.3675627376426</c:v>
                </c:pt>
                <c:pt idx="6554" formatCode="0.00">
                  <c:v>241.95907469512204</c:v>
                </c:pt>
                <c:pt idx="6555" formatCode="0.00">
                  <c:v>241.65398892707137</c:v>
                </c:pt>
                <c:pt idx="6556" formatCode="0.00">
                  <c:v>241.85812428298286</c:v>
                </c:pt>
                <c:pt idx="6557" formatCode="0.00">
                  <c:v>241.45262877918108</c:v>
                </c:pt>
                <c:pt idx="6558" formatCode="0.00">
                  <c:v>241.96271264367815</c:v>
                </c:pt>
                <c:pt idx="6559" formatCode="0.00">
                  <c:v>241.6569248754312</c:v>
                </c:pt>
                <c:pt idx="6560" formatCode="0.00">
                  <c:v>241.7568650306749</c:v>
                </c:pt>
                <c:pt idx="6561" formatCode="0.00">
                  <c:v>241.3456303680982</c:v>
                </c:pt>
                <c:pt idx="6562" formatCode="0.00">
                  <c:v>240.93337605525718</c:v>
                </c:pt>
                <c:pt idx="6563" formatCode="0.00">
                  <c:v>240.72760092095174</c:v>
                </c:pt>
                <c:pt idx="6564" formatCode="0.00">
                  <c:v>240.42086948176583</c:v>
                </c:pt>
                <c:pt idx="6565" formatCode="0.00">
                  <c:v>240.11027551803537</c:v>
                </c:pt>
                <c:pt idx="6566" formatCode="0.00">
                  <c:v>239.91158128834363</c:v>
                </c:pt>
                <c:pt idx="6567" formatCode="0.00">
                  <c:v>239.91158128834363</c:v>
                </c:pt>
                <c:pt idx="6568" formatCode="0.00">
                  <c:v>239.39600114986584</c:v>
                </c:pt>
                <c:pt idx="6569" formatCode="0.00">
                  <c:v>239.0915440613027</c:v>
                </c:pt>
                <c:pt idx="6570" formatCode="0.00">
                  <c:v>238.17430884041337</c:v>
                </c:pt>
                <c:pt idx="6571" formatCode="0.00">
                  <c:v>237.55697705544938</c:v>
                </c:pt>
                <c:pt idx="6572" formatCode="0.00">
                  <c:v>236.63895565749237</c:v>
                </c:pt>
                <c:pt idx="6573" formatCode="0.00">
                  <c:v>236.13613860252005</c:v>
                </c:pt>
                <c:pt idx="6574" formatCode="0.00">
                  <c:v>235.73659893252005</c:v>
                </c:pt>
                <c:pt idx="6575" formatCode="0.00">
                  <c:v>235.63933282559029</c:v>
                </c:pt>
                <c:pt idx="6576" formatCode="0.00">
                  <c:v>235.75121740782976</c:v>
                </c:pt>
                <c:pt idx="6577" formatCode="0.00">
                  <c:v>235.56789192263935</c:v>
                </c:pt>
                <c:pt idx="6578" formatCode="0.00">
                  <c:v>235.4764077155825</c:v>
                </c:pt>
                <c:pt idx="6579" formatCode="0.00">
                  <c:v>235.40095702977763</c:v>
                </c:pt>
                <c:pt idx="6580" formatCode="0.00">
                  <c:v>234.95124738415547</c:v>
                </c:pt>
                <c:pt idx="6581" formatCode="0.00">
                  <c:v>234.60825574499631</c:v>
                </c:pt>
                <c:pt idx="6582" formatCode="0.00">
                  <c:v>233.95623626981202</c:v>
                </c:pt>
                <c:pt idx="6583" formatCode="0.00">
                  <c:v>233.79719508617532</c:v>
                </c:pt>
                <c:pt idx="6584" formatCode="0.00">
                  <c:v>233.55399854227409</c:v>
                </c:pt>
                <c:pt idx="6585" formatCode="0.00">
                  <c:v>233.79379710144926</c:v>
                </c:pt>
                <c:pt idx="6586" formatCode="0.00">
                  <c:v>234.31525225225229</c:v>
                </c:pt>
                <c:pt idx="6587" formatCode="0.00">
                  <c:v>234.36154994629436</c:v>
                </c:pt>
                <c:pt idx="6588" formatCode="0.00">
                  <c:v>234.4128400284394</c:v>
                </c:pt>
                <c:pt idx="6589" formatCode="0.00">
                  <c:v>235.12096257062149</c:v>
                </c:pt>
                <c:pt idx="6590" formatCode="0.00">
                  <c:v>236.09721052631582</c:v>
                </c:pt>
                <c:pt idx="6591" formatCode="0.00">
                  <c:v>236.78219720767891</c:v>
                </c:pt>
                <c:pt idx="6592" formatCode="0.00">
                  <c:v>237.06844916434542</c:v>
                </c:pt>
                <c:pt idx="6593" formatCode="0.00">
                  <c:v>237.25646689895476</c:v>
                </c:pt>
                <c:pt idx="6594" formatCode="0.00">
                  <c:v>236.86018334499656</c:v>
                </c:pt>
                <c:pt idx="6595" formatCode="0.00">
                  <c:v>236.18730628732007</c:v>
                </c:pt>
                <c:pt idx="6596" formatCode="0.00">
                  <c:v>236.26070803949233</c:v>
                </c:pt>
                <c:pt idx="6597" formatCode="0.00">
                  <c:v>236.05896888260256</c:v>
                </c:pt>
                <c:pt idx="6598" formatCode="0.00">
                  <c:v>235.57078092874866</c:v>
                </c:pt>
                <c:pt idx="6599" formatCode="0.00">
                  <c:v>235.0750554765292</c:v>
                </c:pt>
                <c:pt idx="6600" formatCode="0.00">
                  <c:v>234.19352087049592</c:v>
                </c:pt>
                <c:pt idx="6601" formatCode="0.00">
                  <c:v>233.59355853920516</c:v>
                </c:pt>
                <c:pt idx="6602" formatCode="0.00">
                  <c:v>232.51353879310352</c:v>
                </c:pt>
                <c:pt idx="6603" formatCode="0.00">
                  <c:v>231.51957420749287</c:v>
                </c:pt>
                <c:pt idx="6604" formatCode="0.00">
                  <c:v>230.14233526011563</c:v>
                </c:pt>
                <c:pt idx="6605" formatCode="0.00">
                  <c:v>229.33501086956522</c:v>
                </c:pt>
                <c:pt idx="6606" formatCode="0.00">
                  <c:v>228.61296364958199</c:v>
                </c:pt>
                <c:pt idx="6607" formatCode="0.00">
                  <c:v>227.90711871813551</c:v>
                </c:pt>
                <c:pt idx="6608" formatCode="0.00">
                  <c:v>227.57355900621121</c:v>
                </c:pt>
                <c:pt idx="6609" formatCode="0.00">
                  <c:v>226.85091208791209</c:v>
                </c:pt>
                <c:pt idx="6610" formatCode="0.00">
                  <c:v>226.02264364437914</c:v>
                </c:pt>
                <c:pt idx="6611" formatCode="0.00">
                  <c:v>225.3044979757085</c:v>
                </c:pt>
                <c:pt idx="6612" formatCode="0.00">
                  <c:v>224.69158459270184</c:v>
                </c:pt>
                <c:pt idx="6613" formatCode="0.00">
                  <c:v>224.36464327917284</c:v>
                </c:pt>
                <c:pt idx="6614" formatCode="0.00">
                  <c:v>223.85172458410358</c:v>
                </c:pt>
                <c:pt idx="6615" formatCode="0.00">
                  <c:v>223.04962597114323</c:v>
                </c:pt>
                <c:pt idx="6616" formatCode="0.00">
                  <c:v>222.24633950388747</c:v>
                </c:pt>
                <c:pt idx="6617" formatCode="0.00">
                  <c:v>221.42642232109756</c:v>
                </c:pt>
                <c:pt idx="6618" formatCode="0.00">
                  <c:v>220.79809097660603</c:v>
                </c:pt>
                <c:pt idx="6619" formatCode="0.00">
                  <c:v>219.97358014131649</c:v>
                </c:pt>
                <c:pt idx="6620" formatCode="0.00">
                  <c:v>218.87572321428576</c:v>
                </c:pt>
                <c:pt idx="6621" formatCode="0.00">
                  <c:v>218.17107592110165</c:v>
                </c:pt>
                <c:pt idx="6622" formatCode="0.00">
                  <c:v>217.97150390770378</c:v>
                </c:pt>
                <c:pt idx="6623" formatCode="0.00">
                  <c:v>217.60906094388704</c:v>
                </c:pt>
                <c:pt idx="6624" formatCode="0.00">
                  <c:v>216.97991994069679</c:v>
                </c:pt>
                <c:pt idx="6625" formatCode="0.00">
                  <c:v>216.76429294421874</c:v>
                </c:pt>
                <c:pt idx="6626" formatCode="0.00">
                  <c:v>216.62302580169558</c:v>
                </c:pt>
                <c:pt idx="6627" formatCode="0.00">
                  <c:v>216.12133639368349</c:v>
                </c:pt>
                <c:pt idx="6628" formatCode="0.00">
                  <c:v>215.5620679824562</c:v>
                </c:pt>
                <c:pt idx="6629" formatCode="0.00">
                  <c:v>215.26372833211946</c:v>
                </c:pt>
                <c:pt idx="6630" formatCode="0.00">
                  <c:v>214.41401522842645</c:v>
                </c:pt>
                <c:pt idx="6631" formatCode="0.00">
                  <c:v>213.54596604046245</c:v>
                </c:pt>
                <c:pt idx="6632" formatCode="0.00">
                  <c:v>213.12821192528742</c:v>
                </c:pt>
                <c:pt idx="6633" formatCode="0.00">
                  <c:v>212.59013621737583</c:v>
                </c:pt>
                <c:pt idx="6634" formatCode="0.00">
                  <c:v>212.05703914590751</c:v>
                </c:pt>
                <c:pt idx="6635" formatCode="0.00">
                  <c:v>211.82213597733718</c:v>
                </c:pt>
                <c:pt idx="6636" formatCode="0.00">
                  <c:v>211.38368053596619</c:v>
                </c:pt>
                <c:pt idx="6637" formatCode="0.00">
                  <c:v>210.55006957132824</c:v>
                </c:pt>
                <c:pt idx="6638" formatCode="0.00">
                  <c:v>210.56751193820227</c:v>
                </c:pt>
                <c:pt idx="6639" formatCode="0.00">
                  <c:v>209.96760918331583</c:v>
                </c:pt>
                <c:pt idx="6640" formatCode="0.00">
                  <c:v>209.8024045534151</c:v>
                </c:pt>
                <c:pt idx="6641" formatCode="0.00">
                  <c:v>209.40372905713286</c:v>
                </c:pt>
                <c:pt idx="6642" formatCode="0.00">
                  <c:v>209.19740897930558</c:v>
                </c:pt>
                <c:pt idx="6643" formatCode="0.00">
                  <c:v>208.82604805331468</c:v>
                </c:pt>
                <c:pt idx="6644" formatCode="0.00">
                  <c:v>208.34633333333332</c:v>
                </c:pt>
                <c:pt idx="6645" formatCode="0.00">
                  <c:v>207.75764536516854</c:v>
                </c:pt>
                <c:pt idx="6646" formatCode="0.00">
                  <c:v>207.22221052631579</c:v>
                </c:pt>
                <c:pt idx="6647" formatCode="0.00">
                  <c:v>206.76668291827431</c:v>
                </c:pt>
                <c:pt idx="6648" formatCode="0.00">
                  <c:v>206.49950070126229</c:v>
                </c:pt>
                <c:pt idx="6649" formatCode="0.00">
                  <c:v>205.75221809256661</c:v>
                </c:pt>
                <c:pt idx="6650" formatCode="0.00">
                  <c:v>205.45968537355319</c:v>
                </c:pt>
                <c:pt idx="6651" formatCode="0.00">
                  <c:v>204.97878947368423</c:v>
                </c:pt>
                <c:pt idx="6652" formatCode="0.00">
                  <c:v>205.08868565400849</c:v>
                </c:pt>
                <c:pt idx="6653" formatCode="0.00">
                  <c:v>204.55826241634378</c:v>
                </c:pt>
                <c:pt idx="6654" formatCode="0.00">
                  <c:v>204.04808462623419</c:v>
                </c:pt>
                <c:pt idx="6655" formatCode="0.00">
                  <c:v>202.97381891987297</c:v>
                </c:pt>
                <c:pt idx="6656" formatCode="0.00">
                  <c:v>202.62721499292789</c:v>
                </c:pt>
                <c:pt idx="6657" formatCode="0.00">
                  <c:v>201.97774131821407</c:v>
                </c:pt>
                <c:pt idx="6658" formatCode="0.00">
                  <c:v>201.40864831261106</c:v>
                </c:pt>
                <c:pt idx="6659" formatCode="0.00">
                  <c:v>200.72888884930535</c:v>
                </c:pt>
                <c:pt idx="6660" formatCode="0.00">
                  <c:v>200.42350375133975</c:v>
                </c:pt>
                <c:pt idx="6661" formatCode="0.00">
                  <c:v>199.84582593123213</c:v>
                </c:pt>
                <c:pt idx="6662" formatCode="0.00">
                  <c:v>199.2652441651706</c:v>
                </c:pt>
                <c:pt idx="6663" formatCode="0.00">
                  <c:v>199.2868309352518</c:v>
                </c:pt>
                <c:pt idx="6664" formatCode="0.00">
                  <c:v>198.92200900900903</c:v>
                </c:pt>
                <c:pt idx="6665" formatCode="0.00">
                  <c:v>198.43053785147802</c:v>
                </c:pt>
                <c:pt idx="6666" formatCode="0.00">
                  <c:v>197.86971722643554</c:v>
                </c:pt>
                <c:pt idx="6667" formatCode="0.00">
                  <c:v>197.50585455861076</c:v>
                </c:pt>
                <c:pt idx="6668" formatCode="0.00">
                  <c:v>197.55184462151396</c:v>
                </c:pt>
                <c:pt idx="6669" formatCode="0.00">
                  <c:v>197.44098913043482</c:v>
                </c:pt>
                <c:pt idx="6670" formatCode="0.00">
                  <c:v>197.05738405797103</c:v>
                </c:pt>
                <c:pt idx="6671" formatCode="0.00">
                  <c:v>196.99177358490573</c:v>
                </c:pt>
                <c:pt idx="6672" formatCode="0.00">
                  <c:v>196.75194527002535</c:v>
                </c:pt>
                <c:pt idx="6673" formatCode="0.00">
                  <c:v>196.5906892430279</c:v>
                </c:pt>
                <c:pt idx="6674" formatCode="0.00">
                  <c:v>196.33531852654386</c:v>
                </c:pt>
                <c:pt idx="6675" formatCode="0.00">
                  <c:v>195.93729704397984</c:v>
                </c:pt>
                <c:pt idx="6676" formatCode="0.00">
                  <c:v>195.79560869565219</c:v>
                </c:pt>
                <c:pt idx="6677" formatCode="0.00">
                  <c:v>195.42921863799288</c:v>
                </c:pt>
                <c:pt idx="6678" formatCode="0.00">
                  <c:v>195.179815582559</c:v>
                </c:pt>
                <c:pt idx="6679" formatCode="0.00">
                  <c:v>195.19927450980398</c:v>
                </c:pt>
                <c:pt idx="6680" formatCode="0.00">
                  <c:v>194.63831061412853</c:v>
                </c:pt>
                <c:pt idx="6681" formatCode="0.00">
                  <c:v>194.53182956152759</c:v>
                </c:pt>
                <c:pt idx="6682" formatCode="0.00">
                  <c:v>194.05808629799222</c:v>
                </c:pt>
                <c:pt idx="6683" formatCode="0.00">
                  <c:v>193.69188460189415</c:v>
                </c:pt>
                <c:pt idx="6684" formatCode="0.00">
                  <c:v>193.40774143955275</c:v>
                </c:pt>
                <c:pt idx="6685" formatCode="0.00">
                  <c:v>193.17022996515681</c:v>
                </c:pt>
                <c:pt idx="6686" formatCode="0.00">
                  <c:v>193.08619193324066</c:v>
                </c:pt>
                <c:pt idx="6687" formatCode="0.00">
                  <c:v>193.00769933958989</c:v>
                </c:pt>
                <c:pt idx="6688" formatCode="0.00">
                  <c:v>194.00891446453412</c:v>
                </c:pt>
                <c:pt idx="6689" formatCode="0.00">
                  <c:v>195.50533716475098</c:v>
                </c:pt>
                <c:pt idx="6690" formatCode="0.00">
                  <c:v>195.93179147747122</c:v>
                </c:pt>
                <c:pt idx="6691" formatCode="0.00">
                  <c:v>195.34671198881512</c:v>
                </c:pt>
                <c:pt idx="6692" formatCode="0.00">
                  <c:v>194.68126923076923</c:v>
                </c:pt>
                <c:pt idx="6693" formatCode="0.00">
                  <c:v>194.15241299790358</c:v>
                </c:pt>
                <c:pt idx="6694" formatCode="0.00">
                  <c:v>193.73725828970336</c:v>
                </c:pt>
                <c:pt idx="6695" formatCode="0.00">
                  <c:v>193.50515481171553</c:v>
                </c:pt>
                <c:pt idx="6696" formatCode="0.00">
                  <c:v>193.20441713091921</c:v>
                </c:pt>
                <c:pt idx="6697" formatCode="0.00">
                  <c:v>193.38634610027856</c:v>
                </c:pt>
                <c:pt idx="6698" formatCode="0.00">
                  <c:v>193.01770055710307</c:v>
                </c:pt>
                <c:pt idx="6699" formatCode="0.00">
                  <c:v>193.01770055710307</c:v>
                </c:pt>
                <c:pt idx="6700" formatCode="0.00">
                  <c:v>192.80132752613244</c:v>
                </c:pt>
                <c:pt idx="6701" formatCode="0.00">
                  <c:v>192.81099301919724</c:v>
                </c:pt>
                <c:pt idx="6702" formatCode="0.00">
                  <c:v>192.96891322603227</c:v>
                </c:pt>
                <c:pt idx="6703" formatCode="0.00">
                  <c:v>192.94916274991238</c:v>
                </c:pt>
                <c:pt idx="6704" formatCode="0.00">
                  <c:v>192.547370604782</c:v>
                </c:pt>
                <c:pt idx="6705" formatCode="0.00">
                  <c:v>192.15706779661019</c:v>
                </c:pt>
                <c:pt idx="6706" formatCode="0.00">
                  <c:v>191.54218736692695</c:v>
                </c:pt>
                <c:pt idx="6707" formatCode="0.00">
                  <c:v>191.44139330245815</c:v>
                </c:pt>
                <c:pt idx="6708" formatCode="0.00">
                  <c:v>191.84305014326651</c:v>
                </c:pt>
                <c:pt idx="6709" formatCode="0.00">
                  <c:v>192.09207520690902</c:v>
                </c:pt>
                <c:pt idx="6710" formatCode="0.00">
                  <c:v>191.99701372832374</c:v>
                </c:pt>
                <c:pt idx="6711" formatCode="0.00">
                  <c:v>192.05428856624326</c:v>
                </c:pt>
                <c:pt idx="6712" formatCode="0.00">
                  <c:v>191.87638797814211</c:v>
                </c:pt>
                <c:pt idx="6713" formatCode="0.00">
                  <c:v>191.6971864716636</c:v>
                </c:pt>
                <c:pt idx="6714" formatCode="0.00">
                  <c:v>191.24273220836395</c:v>
                </c:pt>
                <c:pt idx="6715" formatCode="0.00">
                  <c:v>190.78526720647773</c:v>
                </c:pt>
                <c:pt idx="6716" formatCode="0.00">
                  <c:v>190.99637643147398</c:v>
                </c:pt>
                <c:pt idx="6717" formatCode="0.00">
                  <c:v>191.35744444444447</c:v>
                </c:pt>
                <c:pt idx="6718" formatCode="0.00">
                  <c:v>191.68793496841323</c:v>
                </c:pt>
                <c:pt idx="6719" formatCode="0.00">
                  <c:v>192.09034549516014</c:v>
                </c:pt>
                <c:pt idx="6720" formatCode="0.00">
                  <c:v>192.3314867685427</c:v>
                </c:pt>
                <c:pt idx="6721" formatCode="0.00">
                  <c:v>192.49425699365912</c:v>
                </c:pt>
                <c:pt idx="6722" formatCode="0.00">
                  <c:v>192.45710227696904</c:v>
                </c:pt>
                <c:pt idx="6723" formatCode="0.00">
                  <c:v>192.45710227696904</c:v>
                </c:pt>
                <c:pt idx="6724" formatCode="0.00">
                  <c:v>192.49425699365912</c:v>
                </c:pt>
                <c:pt idx="6725" formatCode="0.00">
                  <c:v>192.85230571108622</c:v>
                </c:pt>
                <c:pt idx="6726" formatCode="0.00">
                  <c:v>192.92597055534853</c:v>
                </c:pt>
                <c:pt idx="6727" formatCode="0.00">
                  <c:v>193.11493452380955</c:v>
                </c:pt>
                <c:pt idx="6728" formatCode="0.00">
                  <c:v>193.41834521158134</c:v>
                </c:pt>
                <c:pt idx="6729" formatCode="0.00">
                  <c:v>193.56954430849095</c:v>
                </c:pt>
                <c:pt idx="6730" formatCode="0.00">
                  <c:v>193.68442327650112</c:v>
                </c:pt>
                <c:pt idx="6731" formatCode="0.00">
                  <c:v>193.67254495005554</c:v>
                </c:pt>
                <c:pt idx="6732" formatCode="0.00">
                  <c:v>193.82295934959356</c:v>
                </c:pt>
                <c:pt idx="6733" formatCode="0.00">
                  <c:v>194.09233579335793</c:v>
                </c:pt>
                <c:pt idx="6734" formatCode="0.00">
                  <c:v>194.04423848138595</c:v>
                </c:pt>
                <c:pt idx="6735" formatCode="0.00">
                  <c:v>194.43448912642836</c:v>
                </c:pt>
                <c:pt idx="6736" formatCode="0.00">
                  <c:v>194.19368851251843</c:v>
                </c:pt>
                <c:pt idx="6737" formatCode="0.00">
                  <c:v>194.11016599190279</c:v>
                </c:pt>
                <c:pt idx="6738" formatCode="0.00">
                  <c:v>193.48083088235296</c:v>
                </c:pt>
                <c:pt idx="6739" formatCode="0.00">
                  <c:v>193.12266201322558</c:v>
                </c:pt>
                <c:pt idx="6740" formatCode="0.00">
                  <c:v>193.23665038560412</c:v>
                </c:pt>
                <c:pt idx="6741" formatCode="0.00">
                  <c:v>193.11191822515588</c:v>
                </c:pt>
                <c:pt idx="6742" formatCode="0.00">
                  <c:v>193.18390809227392</c:v>
                </c:pt>
                <c:pt idx="6743" formatCode="0.00">
                  <c:v>193.14220629114854</c:v>
                </c:pt>
                <c:pt idx="6744" formatCode="0.00">
                  <c:v>193.17308771929831</c:v>
                </c:pt>
                <c:pt idx="6745" formatCode="0.00">
                  <c:v>192.93569076305218</c:v>
                </c:pt>
                <c:pt idx="6746" formatCode="0.00">
                  <c:v>193.3579470995987</c:v>
                </c:pt>
                <c:pt idx="6747" formatCode="0.00">
                  <c:v>193.2338561020037</c:v>
                </c:pt>
                <c:pt idx="6748" formatCode="0.00">
                  <c:v>193.54213328477786</c:v>
                </c:pt>
                <c:pt idx="6749" formatCode="0.00">
                  <c:v>193.85018602111398</c:v>
                </c:pt>
                <c:pt idx="6750" formatCode="0.00">
                  <c:v>193.88540814841758</c:v>
                </c:pt>
                <c:pt idx="6751" formatCode="0.00">
                  <c:v>194.23560647979622</c:v>
                </c:pt>
                <c:pt idx="6752" formatCode="0.00">
                  <c:v>194.23560647979622</c:v>
                </c:pt>
                <c:pt idx="6753" formatCode="0.00">
                  <c:v>193.92769410050985</c:v>
                </c:pt>
                <c:pt idx="6754" formatCode="0.00">
                  <c:v>193.12078061224494</c:v>
                </c:pt>
                <c:pt idx="6755" formatCode="0.00">
                  <c:v>192.59011988304101</c:v>
                </c:pt>
                <c:pt idx="6756" formatCode="0.00">
                  <c:v>191.6201820175439</c:v>
                </c:pt>
                <c:pt idx="6757" formatCode="0.00">
                  <c:v>191.11400548446071</c:v>
                </c:pt>
                <c:pt idx="6758" formatCode="0.00">
                  <c:v>190.38410377704437</c:v>
                </c:pt>
                <c:pt idx="6759" formatCode="0.00">
                  <c:v>193.26666300366301</c:v>
                </c:pt>
                <c:pt idx="6760" formatCode="0.00">
                  <c:v>199.69340293040293</c:v>
                </c:pt>
                <c:pt idx="6761" formatCode="0.00">
                  <c:v>200.16653609380728</c:v>
                </c:pt>
                <c:pt idx="6762" formatCode="0.00">
                  <c:v>210.29059442610929</c:v>
                </c:pt>
                <c:pt idx="6763" formatCode="0.00">
                  <c:v>217.15627592524737</c:v>
                </c:pt>
                <c:pt idx="6764" formatCode="0.00">
                  <c:v>212.68363346759432</c:v>
                </c:pt>
                <c:pt idx="6765" formatCode="0.00">
                  <c:v>225.10066471449491</c:v>
                </c:pt>
                <c:pt idx="6766" formatCode="0.00">
                  <c:v>242.73072128749092</c:v>
                </c:pt>
                <c:pt idx="6767" formatCode="0.00">
                  <c:v>267.15567446108884</c:v>
                </c:pt>
                <c:pt idx="6768" formatCode="0.00">
                  <c:v>269.32091012056998</c:v>
                </c:pt>
                <c:pt idx="6769" formatCode="0.00">
                  <c:v>277.75496787148592</c:v>
                </c:pt>
                <c:pt idx="6770" formatCode="0.00">
                  <c:v>304.59934208606853</c:v>
                </c:pt>
                <c:pt idx="6771" formatCode="0.00">
                  <c:v>328.19799635833937</c:v>
                </c:pt>
                <c:pt idx="6772" formatCode="0.00">
                  <c:v>332.9509774463441</c:v>
                </c:pt>
                <c:pt idx="6773" formatCode="0.00">
                  <c:v>324.78799091239546</c:v>
                </c:pt>
                <c:pt idx="6774" formatCode="0.00">
                  <c:v>304.9218598402324</c:v>
                </c:pt>
                <c:pt idx="6775" formatCode="0.00">
                  <c:v>289.18063425253996</c:v>
                </c:pt>
                <c:pt idx="6776" formatCode="0.00">
                  <c:v>286.68761036607464</c:v>
                </c:pt>
                <c:pt idx="6777" formatCode="0.00">
                  <c:v>292.55839688292855</c:v>
                </c:pt>
                <c:pt idx="6778" formatCode="0.00">
                  <c:v>293.30383665338644</c:v>
                </c:pt>
                <c:pt idx="6779" formatCode="0.00">
                  <c:v>284.16468234442834</c:v>
                </c:pt>
                <c:pt idx="6780" formatCode="0.00">
                  <c:v>274.36289161849709</c:v>
                </c:pt>
                <c:pt idx="6781" formatCode="0.00">
                  <c:v>266.26471418260553</c:v>
                </c:pt>
                <c:pt idx="6782" formatCode="0.00">
                  <c:v>271.2742612612613</c:v>
                </c:pt>
                <c:pt idx="6783" formatCode="0.00">
                  <c:v>277.95554322766571</c:v>
                </c:pt>
                <c:pt idx="6784" formatCode="0.00">
                  <c:v>287.69090363178708</c:v>
                </c:pt>
                <c:pt idx="6785" formatCode="0.00">
                  <c:v>316.59356448731688</c:v>
                </c:pt>
                <c:pt idx="6786" formatCode="0.00">
                  <c:v>275.53308928571425</c:v>
                </c:pt>
                <c:pt idx="6787" formatCode="0.00">
                  <c:v>259.94858172733757</c:v>
                </c:pt>
                <c:pt idx="6788" formatCode="0.00">
                  <c:v>268.84633333333335</c:v>
                </c:pt>
                <c:pt idx="6789" formatCode="0.00">
                  <c:v>293.20249893390195</c:v>
                </c:pt>
                <c:pt idx="6790" formatCode="0.00">
                  <c:v>273.53387033747782</c:v>
                </c:pt>
                <c:pt idx="6791" formatCode="0.00">
                  <c:v>254.99212966252227</c:v>
                </c:pt>
                <c:pt idx="6792" formatCode="0.00">
                  <c:v>254.21315963107483</c:v>
                </c:pt>
                <c:pt idx="6793" formatCode="0.00">
                  <c:v>262.77833144275081</c:v>
                </c:pt>
                <c:pt idx="6794" formatCode="0.00">
                  <c:v>265.9018987252125</c:v>
                </c:pt>
                <c:pt idx="6795" formatCode="0.00">
                  <c:v>251.1283234358431</c:v>
                </c:pt>
                <c:pt idx="6796" formatCode="0.00">
                  <c:v>238.80241322021922</c:v>
                </c:pt>
                <c:pt idx="6797" formatCode="0.00">
                  <c:v>234.82662672322382</c:v>
                </c:pt>
                <c:pt idx="6798" formatCode="0.00">
                  <c:v>236.25647212420611</c:v>
                </c:pt>
                <c:pt idx="6799" formatCode="0.00">
                  <c:v>238.92178851540623</c:v>
                </c:pt>
                <c:pt idx="6800" formatCode="0.00">
                  <c:v>241.54865202231522</c:v>
                </c:pt>
                <c:pt idx="6801" formatCode="0.00">
                  <c:v>240.62063888888886</c:v>
                </c:pt>
                <c:pt idx="6802" formatCode="0.00">
                  <c:v>236.91788942639951</c:v>
                </c:pt>
                <c:pt idx="6803" formatCode="0.00">
                  <c:v>232.70887628865975</c:v>
                </c:pt>
                <c:pt idx="6804" formatCode="0.00">
                  <c:v>228.09988972345516</c:v>
                </c:pt>
                <c:pt idx="6805" formatCode="0.00">
                  <c:v>220.13778920741993</c:v>
                </c:pt>
                <c:pt idx="6806" formatCode="0.00">
                  <c:v>218.27776014760153</c:v>
                </c:pt>
                <c:pt idx="6807" formatCode="0.00">
                  <c:v>215.36623174815813</c:v>
                </c:pt>
                <c:pt idx="6808" formatCode="0.00">
                  <c:v>193.37859139784948</c:v>
                </c:pt>
                <c:pt idx="6809" formatCode="0.00">
                  <c:v>188.09552818035428</c:v>
                </c:pt>
                <c:pt idx="6810" formatCode="0.00">
                  <c:v>192.22099676898227</c:v>
                </c:pt>
                <c:pt idx="6811" formatCode="0.00">
                  <c:v>187.74777564102567</c:v>
                </c:pt>
                <c:pt idx="6812" formatCode="0.00">
                  <c:v>189.92244693094634</c:v>
                </c:pt>
                <c:pt idx="6813" formatCode="0.00">
                  <c:v>196.87563648041109</c:v>
                </c:pt>
                <c:pt idx="6814" formatCode="0.00">
                  <c:v>206.02183392226149</c:v>
                </c:pt>
                <c:pt idx="6815" formatCode="0.00">
                  <c:v>211.98036690186021</c:v>
                </c:pt>
                <c:pt idx="6816" formatCode="0.00">
                  <c:v>213.36119431128162</c:v>
                </c:pt>
                <c:pt idx="6817" formatCode="0.00">
                  <c:v>207.02835157492842</c:v>
                </c:pt>
                <c:pt idx="6818" formatCode="0.00">
                  <c:v>201.21750949367092</c:v>
                </c:pt>
                <c:pt idx="6819" formatCode="0.00">
                  <c:v>199.8711465108936</c:v>
                </c:pt>
                <c:pt idx="6820" formatCode="0.00">
                  <c:v>197.79095275590555</c:v>
                </c:pt>
                <c:pt idx="6821" formatCode="0.00">
                  <c:v>194.44216535927208</c:v>
                </c:pt>
                <c:pt idx="6822" formatCode="0.00">
                  <c:v>190.97712975670618</c:v>
                </c:pt>
                <c:pt idx="6823" formatCode="0.00">
                  <c:v>188.70834883720931</c:v>
                </c:pt>
                <c:pt idx="6824" formatCode="0.00">
                  <c:v>187.15677317676145</c:v>
                </c:pt>
                <c:pt idx="6825" formatCode="0.00">
                  <c:v>185.74838461538468</c:v>
                </c:pt>
                <c:pt idx="6826" formatCode="0.00">
                  <c:v>184.15639362354383</c:v>
                </c:pt>
                <c:pt idx="6827" formatCode="0.00">
                  <c:v>182.644711409396</c:v>
                </c:pt>
                <c:pt idx="6828" formatCode="0.00">
                  <c:v>181.01679823761776</c:v>
                </c:pt>
                <c:pt idx="6829" formatCode="0.00">
                  <c:v>179.77095936931477</c:v>
                </c:pt>
                <c:pt idx="6830" formatCode="0.00">
                  <c:v>179.75581609195405</c:v>
                </c:pt>
                <c:pt idx="6831" formatCode="0.00">
                  <c:v>179.51903318250379</c:v>
                </c:pt>
                <c:pt idx="6832" formatCode="0.00">
                  <c:v>179.08419205298017</c:v>
                </c:pt>
                <c:pt idx="6833" formatCode="0.00">
                  <c:v>178.13766185752934</c:v>
                </c:pt>
                <c:pt idx="6834" formatCode="0.00">
                  <c:v>176.85258020989505</c:v>
                </c:pt>
                <c:pt idx="6835" formatCode="0.00">
                  <c:v>175.53372732714757</c:v>
                </c:pt>
                <c:pt idx="6836" formatCode="0.00">
                  <c:v>174.12529826658698</c:v>
                </c:pt>
                <c:pt idx="6837" formatCode="0.00">
                  <c:v>172.83966467602275</c:v>
                </c:pt>
                <c:pt idx="6838" formatCode="0.00">
                  <c:v>171.5898081291094</c:v>
                </c:pt>
                <c:pt idx="6839" formatCode="0.00">
                  <c:v>170.23801496110113</c:v>
                </c:pt>
                <c:pt idx="6840" formatCode="0.00">
                  <c:v>168.72645116836432</c:v>
                </c:pt>
                <c:pt idx="6841" formatCode="0.00">
                  <c:v>167.1703379351741</c:v>
                </c:pt>
                <c:pt idx="6842" formatCode="0.00">
                  <c:v>165.77940084261209</c:v>
                </c:pt>
                <c:pt idx="6843" formatCode="0.00">
                  <c:v>164.27854482342289</c:v>
                </c:pt>
                <c:pt idx="6844" formatCode="0.00">
                  <c:v>162.66540763173836</c:v>
                </c:pt>
                <c:pt idx="6845" formatCode="0.00">
                  <c:v>161.15514046822744</c:v>
                </c:pt>
                <c:pt idx="6846" formatCode="0.00">
                  <c:v>159.73782453463537</c:v>
                </c:pt>
                <c:pt idx="6847" formatCode="0.00">
                  <c:v>158.64597057020234</c:v>
                </c:pt>
                <c:pt idx="6848" formatCode="0.00">
                  <c:v>157.32034298029561</c:v>
                </c:pt>
                <c:pt idx="6849" formatCode="0.00">
                  <c:v>156.5307080111352</c:v>
                </c:pt>
                <c:pt idx="6850" formatCode="0.00">
                  <c:v>155.51743097014926</c:v>
                </c:pt>
                <c:pt idx="6851" formatCode="0.00">
                  <c:v>154.93331250000003</c:v>
                </c:pt>
                <c:pt idx="6852" formatCode="0.00">
                  <c:v>154.45226775612821</c:v>
                </c:pt>
                <c:pt idx="6853" formatCode="0.00">
                  <c:v>154.08053554502371</c:v>
                </c:pt>
                <c:pt idx="6854" formatCode="0.00">
                  <c:v>153.76268193384226</c:v>
                </c:pt>
                <c:pt idx="6855" formatCode="0.00">
                  <c:v>153.38095774647888</c:v>
                </c:pt>
                <c:pt idx="6856" formatCode="0.00">
                  <c:v>153.2799082125604</c:v>
                </c:pt>
                <c:pt idx="6857" formatCode="0.00">
                  <c:v>153.17761438755673</c:v>
                </c:pt>
                <c:pt idx="6858" formatCode="0.00">
                  <c:v>153.19081402936382</c:v>
                </c:pt>
                <c:pt idx="6859" formatCode="0.00">
                  <c:v>152.91057058437298</c:v>
                </c:pt>
                <c:pt idx="6860" formatCode="0.00">
                  <c:v>153.03340647719764</c:v>
                </c:pt>
                <c:pt idx="6861" formatCode="0.00">
                  <c:v>153.21712234042559</c:v>
                </c:pt>
                <c:pt idx="6862" formatCode="0.00">
                  <c:v>153.22566288005348</c:v>
                </c:pt>
                <c:pt idx="6863" formatCode="0.00">
                  <c:v>153.53022110215056</c:v>
                </c:pt>
                <c:pt idx="6864" formatCode="0.00">
                  <c:v>153.48219311276165</c:v>
                </c:pt>
                <c:pt idx="6865" formatCode="0.00">
                  <c:v>153.78170345294518</c:v>
                </c:pt>
                <c:pt idx="6866" formatCode="0.00">
                  <c:v>153.78818656716419</c:v>
                </c:pt>
                <c:pt idx="6867" formatCode="0.00">
                  <c:v>154.14989666893271</c:v>
                </c:pt>
                <c:pt idx="6868" formatCode="0.00">
                  <c:v>154.15247547683927</c:v>
                </c:pt>
                <c:pt idx="6869" formatCode="0.00">
                  <c:v>154.21615161839864</c:v>
                </c:pt>
                <c:pt idx="6870" formatCode="0.00">
                  <c:v>154.03461334240984</c:v>
                </c:pt>
                <c:pt idx="6871" formatCode="0.00">
                  <c:v>154.08995578231296</c:v>
                </c:pt>
                <c:pt idx="6872" formatCode="0.00">
                  <c:v>154.02760597826091</c:v>
                </c:pt>
                <c:pt idx="6873" formatCode="0.00">
                  <c:v>153.60628358208959</c:v>
                </c:pt>
                <c:pt idx="6874" formatCode="0.00">
                  <c:v>153.54475813008131</c:v>
                </c:pt>
                <c:pt idx="6875" formatCode="0.00">
                  <c:v>153.24372370645926</c:v>
                </c:pt>
                <c:pt idx="6876" formatCode="0.00">
                  <c:v>153.30389219330857</c:v>
                </c:pt>
                <c:pt idx="6877" formatCode="0.00">
                  <c:v>153.30389219330857</c:v>
                </c:pt>
                <c:pt idx="6878" formatCode="0.00">
                  <c:v>153.18549830966873</c:v>
                </c:pt>
                <c:pt idx="6879" formatCode="0.00">
                  <c:v>153.06953351387952</c:v>
                </c:pt>
                <c:pt idx="6880" formatCode="0.00">
                  <c:v>153.1907608401084</c:v>
                </c:pt>
                <c:pt idx="6881" formatCode="0.00">
                  <c:v>153.01155883350287</c:v>
                </c:pt>
                <c:pt idx="6882" formatCode="0.00">
                  <c:v>153.42904477611944</c:v>
                </c:pt>
                <c:pt idx="6883" formatCode="0.00">
                  <c:v>153.54775754493048</c:v>
                </c:pt>
                <c:pt idx="6884" formatCode="0.00">
                  <c:v>153.90677755171242</c:v>
                </c:pt>
                <c:pt idx="6885" formatCode="0.00">
                  <c:v>154.68320373514436</c:v>
                </c:pt>
                <c:pt idx="6886" formatCode="0.00">
                  <c:v>155.40711964649898</c:v>
                </c:pt>
                <c:pt idx="6887" formatCode="0.00">
                  <c:v>156.61840218132244</c:v>
                </c:pt>
                <c:pt idx="6888" formatCode="0.00">
                  <c:v>157.52768579234973</c:v>
                </c:pt>
                <c:pt idx="6889" formatCode="0.00">
                  <c:v>158.87711925976697</c:v>
                </c:pt>
                <c:pt idx="6890" formatCode="0.00">
                  <c:v>160.35918031658642</c:v>
                </c:pt>
                <c:pt idx="6891" formatCode="0.00">
                  <c:v>161.84662098722822</c:v>
                </c:pt>
                <c:pt idx="6892" formatCode="0.00">
                  <c:v>163.23864147018034</c:v>
                </c:pt>
                <c:pt idx="6893" formatCode="0.00">
                  <c:v>165.31183356545961</c:v>
                </c:pt>
                <c:pt idx="6894" formatCode="0.00">
                  <c:v>166.97958502449271</c:v>
                </c:pt>
                <c:pt idx="6895" formatCode="0.00">
                  <c:v>168.53188615600848</c:v>
                </c:pt>
                <c:pt idx="6896" formatCode="0.00">
                  <c:v>170.23572245762713</c:v>
                </c:pt>
                <c:pt idx="6897" formatCode="0.00">
                  <c:v>171.83878984735534</c:v>
                </c:pt>
                <c:pt idx="6898" formatCode="0.00">
                  <c:v>173.31194793152639</c:v>
                </c:pt>
                <c:pt idx="6899" formatCode="0.00">
                  <c:v>174.68593906810042</c:v>
                </c:pt>
                <c:pt idx="6900" formatCode="0.00">
                  <c:v>176.07378890489917</c:v>
                </c:pt>
                <c:pt idx="6901" formatCode="0.00">
                  <c:v>177.257575045208</c:v>
                </c:pt>
                <c:pt idx="6902" formatCode="0.00">
                  <c:v>178.06138416848225</c:v>
                </c:pt>
                <c:pt idx="6903" formatCode="0.00">
                  <c:v>179.13936761487969</c:v>
                </c:pt>
                <c:pt idx="6904" formatCode="0.00">
                  <c:v>180.03543589743589</c:v>
                </c:pt>
                <c:pt idx="6905" formatCode="0.00">
                  <c:v>180.62332388663967</c:v>
                </c:pt>
                <c:pt idx="6906" formatCode="0.00">
                  <c:v>180.94969131238452</c:v>
                </c:pt>
                <c:pt idx="6907" formatCode="0.00">
                  <c:v>181.3482526002972</c:v>
                </c:pt>
                <c:pt idx="6908" formatCode="0.00">
                  <c:v>181.75581448301605</c:v>
                </c:pt>
                <c:pt idx="6909" formatCode="0.00">
                  <c:v>181.81041379310349</c:v>
                </c:pt>
                <c:pt idx="6910" formatCode="0.00">
                  <c:v>181.7898999247555</c:v>
                </c:pt>
                <c:pt idx="6911" formatCode="0.00">
                  <c:v>181.60733962264155</c:v>
                </c:pt>
                <c:pt idx="6912" formatCode="0.00">
                  <c:v>181.27207715582455</c:v>
                </c:pt>
                <c:pt idx="6913" formatCode="0.00">
                  <c:v>180.95246273174425</c:v>
                </c:pt>
                <c:pt idx="6914" formatCode="0.00">
                  <c:v>180.74956829360579</c:v>
                </c:pt>
                <c:pt idx="6915" formatCode="0.00">
                  <c:v>180.39579773156908</c:v>
                </c:pt>
                <c:pt idx="6916" formatCode="0.00">
                  <c:v>180.00922641509436</c:v>
                </c:pt>
                <c:pt idx="6917" formatCode="0.00">
                  <c:v>179.62411111111112</c:v>
                </c:pt>
                <c:pt idx="6918" formatCode="0.00">
                  <c:v>179.53120570570576</c:v>
                </c:pt>
                <c:pt idx="6919" formatCode="0.00">
                  <c:v>179.56012041884821</c:v>
                </c:pt>
                <c:pt idx="6920" formatCode="0.00">
                  <c:v>179.08870684523814</c:v>
                </c:pt>
                <c:pt idx="6921" formatCode="0.00">
                  <c:v>178.79442329020335</c:v>
                </c:pt>
                <c:pt idx="6922" formatCode="0.00">
                  <c:v>178.69071858927262</c:v>
                </c:pt>
                <c:pt idx="6923" formatCode="0.00">
                  <c:v>178.71190510948907</c:v>
                </c:pt>
                <c:pt idx="6924" formatCode="0.00">
                  <c:v>178.49213642960817</c:v>
                </c:pt>
                <c:pt idx="6925" formatCode="0.00">
                  <c:v>178.22870397111913</c:v>
                </c:pt>
                <c:pt idx="6926" formatCode="0.00">
                  <c:v>177.95614501619292</c:v>
                </c:pt>
                <c:pt idx="6927" formatCode="0.00">
                  <c:v>177.21226364942532</c:v>
                </c:pt>
                <c:pt idx="6928" formatCode="0.00">
                  <c:v>176.44672844827591</c:v>
                </c:pt>
                <c:pt idx="6929" formatCode="0.00">
                  <c:v>176.14145849802375</c:v>
                </c:pt>
                <c:pt idx="6930" formatCode="0.00">
                  <c:v>176.14145849802375</c:v>
                </c:pt>
                <c:pt idx="6931" formatCode="0.00">
                  <c:v>176.63934698275864</c:v>
                </c:pt>
                <c:pt idx="6932" formatCode="0.00">
                  <c:v>176.92090889526548</c:v>
                </c:pt>
                <c:pt idx="6933" formatCode="0.00">
                  <c:v>176.75234837092734</c:v>
                </c:pt>
                <c:pt idx="6934" formatCode="0.00">
                  <c:v>176.20108077198</c:v>
                </c:pt>
                <c:pt idx="6935" formatCode="0.00">
                  <c:v>175.6517798787014</c:v>
                </c:pt>
                <c:pt idx="6936" formatCode="0.00">
                  <c:v>175.74670146063414</c:v>
                </c:pt>
                <c:pt idx="6937" formatCode="0.00">
                  <c:v>175.91068683274023</c:v>
                </c:pt>
                <c:pt idx="6938" formatCode="0.00">
                  <c:v>176.37636176261552</c:v>
                </c:pt>
                <c:pt idx="6939" formatCode="0.00">
                  <c:v>176.53926908058219</c:v>
                </c:pt>
                <c:pt idx="6940" formatCode="0.00">
                  <c:v>176.86868383658975</c:v>
                </c:pt>
                <c:pt idx="6941" formatCode="0.00">
                  <c:v>176.91511217607388</c:v>
                </c:pt>
                <c:pt idx="6942" formatCode="0.00">
                  <c:v>176.94317057569302</c:v>
                </c:pt>
                <c:pt idx="6943" formatCode="0.00">
                  <c:v>176.89671266002847</c:v>
                </c:pt>
                <c:pt idx="6944" formatCode="0.00">
                  <c:v>177.20907843137257</c:v>
                </c:pt>
                <c:pt idx="6945" formatCode="0.00">
                  <c:v>177.23757173447541</c:v>
                </c:pt>
                <c:pt idx="6946" formatCode="0.00">
                  <c:v>177.21964998212377</c:v>
                </c:pt>
                <c:pt idx="6947" formatCode="0.00">
                  <c:v>177.39373065902581</c:v>
                </c:pt>
                <c:pt idx="6948" formatCode="0.00">
                  <c:v>177.4930035868006</c:v>
                </c:pt>
                <c:pt idx="6949" formatCode="0.00">
                  <c:v>177.51703949730702</c:v>
                </c:pt>
                <c:pt idx="6950" formatCode="0.00">
                  <c:v>177.61673966199211</c:v>
                </c:pt>
                <c:pt idx="6951" formatCode="0.00">
                  <c:v>177.69240647482013</c:v>
                </c:pt>
                <c:pt idx="6952" formatCode="0.00">
                  <c:v>177.4995107913669</c:v>
                </c:pt>
                <c:pt idx="6953" formatCode="0.00">
                  <c:v>177.4995107913669</c:v>
                </c:pt>
                <c:pt idx="6954" formatCode="0.00">
                  <c:v>177.69240647482013</c:v>
                </c:pt>
                <c:pt idx="6955" formatCode="0.00">
                  <c:v>177.95614501619292</c:v>
                </c:pt>
                <c:pt idx="6956" formatCode="0.00">
                  <c:v>178.14416228859307</c:v>
                </c:pt>
                <c:pt idx="6957" formatCode="0.00">
                  <c:v>178.07325179856116</c:v>
                </c:pt>
                <c:pt idx="6958" formatCode="0.00">
                  <c:v>178.19027436174039</c:v>
                </c:pt>
                <c:pt idx="6959" formatCode="0.00">
                  <c:v>178.23632015810281</c:v>
                </c:pt>
                <c:pt idx="6960" formatCode="0.00">
                  <c:v>178.58658219669783</c:v>
                </c:pt>
                <c:pt idx="6961" formatCode="0.00">
                  <c:v>178.46063694951667</c:v>
                </c:pt>
                <c:pt idx="6962" formatCode="0.00">
                  <c:v>178.77916648803142</c:v>
                </c:pt>
                <c:pt idx="6963" formatCode="0.00">
                  <c:v>178.2169473684211</c:v>
                </c:pt>
                <c:pt idx="6964" formatCode="0.00">
                  <c:v>178.4546342412452</c:v>
                </c:pt>
                <c:pt idx="6965" formatCode="0.00">
                  <c:v>178.3867240408307</c:v>
                </c:pt>
                <c:pt idx="6966" formatCode="0.00">
                  <c:v>178.51651246926596</c:v>
                </c:pt>
                <c:pt idx="6967" formatCode="0.00">
                  <c:v>178.52261538461539</c:v>
                </c:pt>
                <c:pt idx="6968" formatCode="0.00">
                  <c:v>178.32382957306493</c:v>
                </c:pt>
                <c:pt idx="6969" formatCode="0.00">
                  <c:v>178.38545777318171</c:v>
                </c:pt>
                <c:pt idx="6970" formatCode="0.00">
                  <c:v>178.11204043865661</c:v>
                </c:pt>
                <c:pt idx="6971" formatCode="0.00">
                  <c:v>177.93683145684068</c:v>
                </c:pt>
                <c:pt idx="6972" formatCode="0.00">
                  <c:v>177.95645540861307</c:v>
                </c:pt>
                <c:pt idx="6973" formatCode="0.00">
                  <c:v>177.72880188679252</c:v>
                </c:pt>
                <c:pt idx="6974" formatCode="0.00">
                  <c:v>177.83152536110182</c:v>
                </c:pt>
                <c:pt idx="6975" formatCode="0.00">
                  <c:v>177.94462821798729</c:v>
                </c:pt>
                <c:pt idx="6976" formatCode="0.00">
                  <c:v>178.06880580580585</c:v>
                </c:pt>
                <c:pt idx="6977" formatCode="0.00">
                  <c:v>177.8399230769231</c:v>
                </c:pt>
                <c:pt idx="6978" formatCode="0.00">
                  <c:v>177.92104788826074</c:v>
                </c:pt>
                <c:pt idx="6979" formatCode="0.00">
                  <c:v>178.22259176900101</c:v>
                </c:pt>
                <c:pt idx="6980" formatCode="0.00">
                  <c:v>178.24794872643071</c:v>
                </c:pt>
                <c:pt idx="6981" formatCode="0.00">
                  <c:v>178.34726781002638</c:v>
                </c:pt>
                <c:pt idx="6982" formatCode="0.00">
                  <c:v>178.26965899375205</c:v>
                </c:pt>
                <c:pt idx="6983" formatCode="0.00">
                  <c:v>178.36381967213114</c:v>
                </c:pt>
                <c:pt idx="6984" formatCode="0.00">
                  <c:v>178.45742628309904</c:v>
                </c:pt>
                <c:pt idx="6985" formatCode="0.00">
                  <c:v>178.33850554468364</c:v>
                </c:pt>
                <c:pt idx="6986" formatCode="0.00">
                  <c:v>178.1931853055917</c:v>
                </c:pt>
                <c:pt idx="6987" formatCode="0.00">
                  <c:v>178.24945799545898</c:v>
                </c:pt>
                <c:pt idx="6988" formatCode="0.00">
                  <c:v>178.54294496600843</c:v>
                </c:pt>
                <c:pt idx="6989" formatCode="0.00">
                  <c:v>178.38371751777638</c:v>
                </c:pt>
                <c:pt idx="6990" formatCode="0.00">
                  <c:v>178.52995188892478</c:v>
                </c:pt>
                <c:pt idx="6991" formatCode="0.00">
                  <c:v>178.87181498224089</c:v>
                </c:pt>
                <c:pt idx="6992" formatCode="0.00">
                  <c:v>178.87181498224089</c:v>
                </c:pt>
                <c:pt idx="6993" formatCode="0.00">
                  <c:v>179.06810665804787</c:v>
                </c:pt>
                <c:pt idx="6994" formatCode="0.00">
                  <c:v>179.15984466019424</c:v>
                </c:pt>
                <c:pt idx="6995" formatCode="0.00">
                  <c:v>179.12342746113993</c:v>
                </c:pt>
                <c:pt idx="6996" formatCode="0.00">
                  <c:v>179.06923174294064</c:v>
                </c:pt>
                <c:pt idx="6997" formatCode="0.00">
                  <c:v>179.27120337881743</c:v>
                </c:pt>
                <c:pt idx="6998" formatCode="0.00">
                  <c:v>179.42822941750731</c:v>
                </c:pt>
                <c:pt idx="6999" formatCode="0.00">
                  <c:v>179.69579569892471</c:v>
                </c:pt>
                <c:pt idx="7000" formatCode="0.00">
                  <c:v>179.44366884176185</c:v>
                </c:pt>
                <c:pt idx="7001" formatCode="0.00">
                  <c:v>179.71195459000327</c:v>
                </c:pt>
                <c:pt idx="7002" formatCode="0.00">
                  <c:v>179.67105818895067</c:v>
                </c:pt>
                <c:pt idx="7003" formatCode="0.00">
                  <c:v>180.00980746561888</c:v>
                </c:pt>
                <c:pt idx="7004" formatCode="0.00">
                  <c:v>180.20998459521473</c:v>
                </c:pt>
                <c:pt idx="7005" formatCode="0.00">
                  <c:v>180.69240308297805</c:v>
                </c:pt>
                <c:pt idx="7006" formatCode="0.00">
                  <c:v>180.7982459016394</c:v>
                </c:pt>
                <c:pt idx="7007" formatCode="0.00">
                  <c:v>181.04415775664154</c:v>
                </c:pt>
                <c:pt idx="7008" formatCode="0.00">
                  <c:v>181.00972346002621</c:v>
                </c:pt>
                <c:pt idx="7009" formatCode="0.00">
                  <c:v>181.16536928104574</c:v>
                </c:pt>
                <c:pt idx="7010" formatCode="0.00">
                  <c:v>180.84036156351797</c:v>
                </c:pt>
                <c:pt idx="7011" formatCode="0.00">
                  <c:v>180.76251361867705</c:v>
                </c:pt>
                <c:pt idx="7012" formatCode="0.00">
                  <c:v>180.61464835164836</c:v>
                </c:pt>
                <c:pt idx="7013" formatCode="0.00">
                  <c:v>180.59633333333332</c:v>
                </c:pt>
                <c:pt idx="7014" formatCode="0.00">
                  <c:v>180.55998524695323</c:v>
                </c:pt>
                <c:pt idx="7015" formatCode="0.00">
                  <c:v>180.42766346153849</c:v>
                </c:pt>
                <c:pt idx="7016" formatCode="0.00">
                  <c:v>180.63463677130048</c:v>
                </c:pt>
                <c:pt idx="7017" formatCode="0.00">
                  <c:v>180.51323969319276</c:v>
                </c:pt>
                <c:pt idx="7018" formatCode="0.00">
                  <c:v>180.36390793246261</c:v>
                </c:pt>
                <c:pt idx="7019" formatCode="0.00">
                  <c:v>180.25490733100608</c:v>
                </c:pt>
                <c:pt idx="7020" formatCode="0.00">
                  <c:v>180.10743214172732</c:v>
                </c:pt>
                <c:pt idx="7021" formatCode="0.00">
                  <c:v>180.05152226081469</c:v>
                </c:pt>
                <c:pt idx="7022" formatCode="0.00">
                  <c:v>179.98869444444449</c:v>
                </c:pt>
                <c:pt idx="7023" formatCode="0.00">
                  <c:v>180.05152226081469</c:v>
                </c:pt>
                <c:pt idx="7024" formatCode="0.00">
                  <c:v>180.11873278584969</c:v>
                </c:pt>
                <c:pt idx="7025" formatCode="0.00">
                  <c:v>180.18598578199052</c:v>
                </c:pt>
                <c:pt idx="7026" formatCode="0.00">
                  <c:v>180.14673379702813</c:v>
                </c:pt>
                <c:pt idx="7027" formatCode="0.00">
                  <c:v>179.97719538412898</c:v>
                </c:pt>
                <c:pt idx="7028" formatCode="0.00">
                  <c:v>180.31192507113499</c:v>
                </c:pt>
                <c:pt idx="7029" formatCode="0.00">
                  <c:v>180.18598578199052</c:v>
                </c:pt>
                <c:pt idx="7030" formatCode="0.00">
                  <c:v>180.19281072555208</c:v>
                </c:pt>
                <c:pt idx="7031" formatCode="0.00">
                  <c:v>180.20394488188975</c:v>
                </c:pt>
                <c:pt idx="7032" formatCode="0.00">
                  <c:v>180.1759955947137</c:v>
                </c:pt>
                <c:pt idx="7033" formatCode="0.00">
                  <c:v>180.1759955947137</c:v>
                </c:pt>
                <c:pt idx="7034" formatCode="0.00">
                  <c:v>180.33383202017018</c:v>
                </c:pt>
                <c:pt idx="7035" formatCode="0.00">
                  <c:v>180.82636805555558</c:v>
                </c:pt>
                <c:pt idx="7036" formatCode="0.00">
                  <c:v>181.02445339652448</c:v>
                </c:pt>
                <c:pt idx="7037" formatCode="0.00">
                  <c:v>181.62119360961725</c:v>
                </c:pt>
                <c:pt idx="7038" formatCode="0.00">
                  <c:v>181.81611906269796</c:v>
                </c:pt>
                <c:pt idx="7039" formatCode="0.00">
                  <c:v>181.7821698352345</c:v>
                </c:pt>
                <c:pt idx="7040" formatCode="0.00">
                  <c:v>181.2381109701966</c:v>
                </c:pt>
                <c:pt idx="7041" formatCode="0.00">
                  <c:v>180.59091177404005</c:v>
                </c:pt>
                <c:pt idx="7042" formatCode="0.00">
                  <c:v>180.20431679389316</c:v>
                </c:pt>
                <c:pt idx="7043" formatCode="0.00">
                  <c:v>180.05477295918368</c:v>
                </c:pt>
                <c:pt idx="7044" formatCode="0.00">
                  <c:v>180.16352816901411</c:v>
                </c:pt>
                <c:pt idx="7045" formatCode="0.00">
                  <c:v>180.37695759717315</c:v>
                </c:pt>
                <c:pt idx="7046" formatCode="0.00">
                  <c:v>180.70039929100869</c:v>
                </c:pt>
                <c:pt idx="7047" formatCode="0.00">
                  <c:v>181.15534875444843</c:v>
                </c:pt>
                <c:pt idx="7048" formatCode="0.00">
                  <c:v>181.82726484907502</c:v>
                </c:pt>
                <c:pt idx="7049" formatCode="0.00">
                  <c:v>182.0234132769281</c:v>
                </c:pt>
                <c:pt idx="7050" formatCode="0.00">
                  <c:v>182.44892677345538</c:v>
                </c:pt>
                <c:pt idx="7051" formatCode="0.00">
                  <c:v>182.98813131976365</c:v>
                </c:pt>
                <c:pt idx="7052" formatCode="0.00">
                  <c:v>183.21728336079079</c:v>
                </c:pt>
                <c:pt idx="7053" formatCode="0.00">
                  <c:v>183.55845454545459</c:v>
                </c:pt>
                <c:pt idx="7054" formatCode="0.00">
                  <c:v>184.03656455360107</c:v>
                </c:pt>
                <c:pt idx="7055" formatCode="0.00">
                  <c:v>183.89173754152824</c:v>
                </c:pt>
                <c:pt idx="7056" formatCode="0.00">
                  <c:v>183.67465226063834</c:v>
                </c:pt>
                <c:pt idx="7057" formatCode="0.00">
                  <c:v>183.89173754152824</c:v>
                </c:pt>
                <c:pt idx="7058" formatCode="0.00">
                  <c:v>184.24848922056387</c:v>
                </c:pt>
                <c:pt idx="7059" formatCode="0.00">
                  <c:v>184.39272166998015</c:v>
                </c:pt>
                <c:pt idx="7060" formatCode="0.00">
                  <c:v>184.95919205298017</c:v>
                </c:pt>
                <c:pt idx="7061" formatCode="0.00">
                  <c:v>185.09793218656964</c:v>
                </c:pt>
                <c:pt idx="7062" formatCode="0.00">
                  <c:v>185.17347241493232</c:v>
                </c:pt>
                <c:pt idx="7063" formatCode="0.00">
                  <c:v>185.49319801980201</c:v>
                </c:pt>
                <c:pt idx="7064" formatCode="0.00">
                  <c:v>185.42725517921735</c:v>
                </c:pt>
                <c:pt idx="7065" formatCode="0.00">
                  <c:v>185.91911675959332</c:v>
                </c:pt>
                <c:pt idx="7066" formatCode="0.00">
                  <c:v>186.0252749590835</c:v>
                </c:pt>
                <c:pt idx="7067" formatCode="0.00">
                  <c:v>186.02729738562093</c:v>
                </c:pt>
                <c:pt idx="7068" formatCode="0.00">
                  <c:v>186.20151791530947</c:v>
                </c:pt>
                <c:pt idx="7069" formatCode="0.00">
                  <c:v>186.10190873660284</c:v>
                </c:pt>
                <c:pt idx="7070" formatCode="0.00">
                  <c:v>186.20496428571431</c:v>
                </c:pt>
                <c:pt idx="7071" formatCode="0.00">
                  <c:v>186.30795293735801</c:v>
                </c:pt>
                <c:pt idx="7072" formatCode="0.00">
                  <c:v>188.10228571428576</c:v>
                </c:pt>
                <c:pt idx="7073" formatCode="0.00">
                  <c:v>187.17359817945388</c:v>
                </c:pt>
                <c:pt idx="7074" formatCode="0.00">
                  <c:v>187.34372407045012</c:v>
                </c:pt>
                <c:pt idx="7075" formatCode="0.00">
                  <c:v>187.79824697415773</c:v>
                </c:pt>
                <c:pt idx="7076" formatCode="0.00">
                  <c:v>188.21842445099972</c:v>
                </c:pt>
                <c:pt idx="7077" formatCode="0.00">
                  <c:v>188.56757977675645</c:v>
                </c:pt>
                <c:pt idx="7078" formatCode="0.00">
                  <c:v>188.91968089297444</c:v>
                </c:pt>
                <c:pt idx="7079" formatCode="0.00">
                  <c:v>189.02292779783397</c:v>
                </c:pt>
                <c:pt idx="7080" formatCode="0.00">
                  <c:v>189.37040072202171</c:v>
                </c:pt>
                <c:pt idx="7081" formatCode="0.00">
                  <c:v>189.58097310593641</c:v>
                </c:pt>
                <c:pt idx="7082" formatCode="0.00">
                  <c:v>189.75685044276815</c:v>
                </c:pt>
                <c:pt idx="7083" formatCode="0.00">
                  <c:v>189.85972131147543</c:v>
                </c:pt>
                <c:pt idx="7084" formatCode="0.00">
                  <c:v>189.88955635648756</c:v>
                </c:pt>
                <c:pt idx="7085" formatCode="0.00">
                  <c:v>189.74826522593321</c:v>
                </c:pt>
                <c:pt idx="7086" formatCode="0.00">
                  <c:v>189.50440752864159</c:v>
                </c:pt>
                <c:pt idx="7087" formatCode="0.00">
                  <c:v>189.33337643207861</c:v>
                </c:pt>
                <c:pt idx="7088" formatCode="0.00">
                  <c:v>188.80678068739775</c:v>
                </c:pt>
                <c:pt idx="7089" formatCode="0.00">
                  <c:v>187.76709165302785</c:v>
                </c:pt>
                <c:pt idx="7090" formatCode="0.00">
                  <c:v>186.09690635232485</c:v>
                </c:pt>
                <c:pt idx="7091" formatCode="0.00">
                  <c:v>188.66863564875493</c:v>
                </c:pt>
                <c:pt idx="7092" formatCode="0.00">
                  <c:v>187.93922950819675</c:v>
                </c:pt>
                <c:pt idx="7093" formatCode="0.00">
                  <c:v>186.36891133004926</c:v>
                </c:pt>
                <c:pt idx="7094" formatCode="0.00">
                  <c:v>188.04394221930406</c:v>
                </c:pt>
                <c:pt idx="7095" formatCode="0.00">
                  <c:v>184.65944970414202</c:v>
                </c:pt>
                <c:pt idx="7096" formatCode="0.00">
                  <c:v>185.18035265064211</c:v>
                </c:pt>
                <c:pt idx="7097" formatCode="0.00">
                  <c:v>181.6544473684211</c:v>
                </c:pt>
                <c:pt idx="7098" formatCode="0.00">
                  <c:v>171.57841748849444</c:v>
                </c:pt>
                <c:pt idx="7099" formatCode="0.00">
                  <c:v>173.49491978961208</c:v>
                </c:pt>
                <c:pt idx="7100" formatCode="0.00">
                  <c:v>180.88763005590266</c:v>
                </c:pt>
                <c:pt idx="7101" formatCode="0.00">
                  <c:v>183.4345154503616</c:v>
                </c:pt>
                <c:pt idx="7102" formatCode="0.00">
                  <c:v>180.86828041980979</c:v>
                </c:pt>
                <c:pt idx="7103" formatCode="0.00">
                  <c:v>180.80882651391167</c:v>
                </c:pt>
                <c:pt idx="7104" formatCode="0.00">
                  <c:v>183.66705361229162</c:v>
                </c:pt>
                <c:pt idx="7105" formatCode="0.00">
                  <c:v>189.08225841228358</c:v>
                </c:pt>
                <c:pt idx="7106" formatCode="0.00">
                  <c:v>196.13628543435664</c:v>
                </c:pt>
                <c:pt idx="7107" formatCode="0.00">
                  <c:v>191.84782578964504</c:v>
                </c:pt>
                <c:pt idx="7108" formatCode="0.00">
                  <c:v>187.20511463730574</c:v>
                </c:pt>
                <c:pt idx="7109" formatCode="0.00">
                  <c:v>183.33569503546101</c:v>
                </c:pt>
                <c:pt idx="7110" formatCode="0.00">
                  <c:v>184.331729903537</c:v>
                </c:pt>
                <c:pt idx="7111" formatCode="0.00">
                  <c:v>184.67632263242376</c:v>
                </c:pt>
                <c:pt idx="7112" formatCode="0.00">
                  <c:v>185.49904874919827</c:v>
                </c:pt>
                <c:pt idx="7113" formatCode="0.00">
                  <c:v>188.46535426008973</c:v>
                </c:pt>
                <c:pt idx="7114" formatCode="0.00">
                  <c:v>194.96986619718314</c:v>
                </c:pt>
                <c:pt idx="7115" formatCode="0.00">
                  <c:v>202.7630799488328</c:v>
                </c:pt>
                <c:pt idx="7116" formatCode="0.00">
                  <c:v>209.17156777493608</c:v>
                </c:pt>
                <c:pt idx="7117" formatCode="0.00">
                  <c:v>211.12652734250088</c:v>
                </c:pt>
                <c:pt idx="7118" formatCode="0.00">
                  <c:v>208.73445826670934</c:v>
                </c:pt>
                <c:pt idx="7119" formatCode="0.00">
                  <c:v>204.4207809798271</c:v>
                </c:pt>
                <c:pt idx="7120" formatCode="0.00">
                  <c:v>200.17512315586919</c:v>
                </c:pt>
                <c:pt idx="7121" formatCode="0.00">
                  <c:v>197.54784068233027</c:v>
                </c:pt>
                <c:pt idx="7122" formatCode="0.00">
                  <c:v>195.86285469809499</c:v>
                </c:pt>
                <c:pt idx="7123" formatCode="0.00">
                  <c:v>194.4407849740933</c:v>
                </c:pt>
                <c:pt idx="7124" formatCode="0.00">
                  <c:v>193.38601200908801</c:v>
                </c:pt>
                <c:pt idx="7125" formatCode="0.00">
                  <c:v>192.60202439024391</c:v>
                </c:pt>
                <c:pt idx="7126" formatCode="0.00">
                  <c:v>192.92792829204697</c:v>
                </c:pt>
                <c:pt idx="7127" formatCode="0.00">
                  <c:v>194.02116993464051</c:v>
                </c:pt>
                <c:pt idx="7128" formatCode="0.00">
                  <c:v>194.84330154047859</c:v>
                </c:pt>
                <c:pt idx="7129" formatCode="0.00">
                  <c:v>195.9924407894737</c:v>
                </c:pt>
                <c:pt idx="7130" formatCode="0.00">
                  <c:v>196.90161386138618</c:v>
                </c:pt>
                <c:pt idx="7131" formatCode="0.00">
                  <c:v>197.81225496688745</c:v>
                </c:pt>
                <c:pt idx="7132" formatCode="0.00">
                  <c:v>198.55535880398671</c:v>
                </c:pt>
                <c:pt idx="7133" formatCode="0.00">
                  <c:v>198.9216057371581</c:v>
                </c:pt>
                <c:pt idx="7134" formatCode="0.00">
                  <c:v>198.78115595716204</c:v>
                </c:pt>
                <c:pt idx="7135" formatCode="0.00">
                  <c:v>198.76602622730331</c:v>
                </c:pt>
                <c:pt idx="7136" formatCode="0.00">
                  <c:v>198.56494256756756</c:v>
                </c:pt>
                <c:pt idx="7137" formatCode="0.00">
                  <c:v>198.33679415760872</c:v>
                </c:pt>
                <c:pt idx="7138" formatCode="0.00">
                  <c:v>198.11084836065578</c:v>
                </c:pt>
                <c:pt idx="7139" formatCode="0.00">
                  <c:v>197.95219615252489</c:v>
                </c:pt>
                <c:pt idx="7140" formatCode="0.00">
                  <c:v>197.27163259668512</c:v>
                </c:pt>
                <c:pt idx="7141" formatCode="0.00">
                  <c:v>197.07487000347589</c:v>
                </c:pt>
                <c:pt idx="7142" formatCode="0.00">
                  <c:v>196.83176966095772</c:v>
                </c:pt>
                <c:pt idx="7143" formatCode="0.00">
                  <c:v>196.16573876404496</c:v>
                </c:pt>
                <c:pt idx="7144" formatCode="0.00">
                  <c:v>195.53630508474578</c:v>
                </c:pt>
                <c:pt idx="7145" formatCode="0.00">
                  <c:v>195.20451579694713</c:v>
                </c:pt>
                <c:pt idx="7146" formatCode="0.00">
                  <c:v>194.78797324295402</c:v>
                </c:pt>
                <c:pt idx="7147" formatCode="0.00">
                  <c:v>194.25143256814926</c:v>
                </c:pt>
                <c:pt idx="7148" formatCode="0.00">
                  <c:v>194.13056756756762</c:v>
                </c:pt>
                <c:pt idx="7149" formatCode="0.00">
                  <c:v>193.54331125588132</c:v>
                </c:pt>
                <c:pt idx="7150" formatCode="0.00">
                  <c:v>193.4485014534884</c:v>
                </c:pt>
                <c:pt idx="7151" formatCode="0.00">
                  <c:v>192.92535422740528</c:v>
                </c:pt>
                <c:pt idx="7152" formatCode="0.00">
                  <c:v>192.78611769005855</c:v>
                </c:pt>
                <c:pt idx="7153" formatCode="0.00">
                  <c:v>192.52242532942901</c:v>
                </c:pt>
                <c:pt idx="7154" formatCode="0.00">
                  <c:v>192.12985578330895</c:v>
                </c:pt>
                <c:pt idx="7155" formatCode="0.00">
                  <c:v>191.77927651792248</c:v>
                </c:pt>
                <c:pt idx="7156" formatCode="0.00">
                  <c:v>191.57524899598394</c:v>
                </c:pt>
                <c:pt idx="7157" formatCode="0.00">
                  <c:v>191.29533151183978</c:v>
                </c:pt>
                <c:pt idx="7158" formatCode="0.00">
                  <c:v>191.09800000000001</c:v>
                </c:pt>
                <c:pt idx="7159" formatCode="0.00">
                  <c:v>190.77650126857554</c:v>
                </c:pt>
                <c:pt idx="7160" formatCode="0.00">
                  <c:v>190.61350614605934</c:v>
                </c:pt>
                <c:pt idx="7161" formatCode="0.00">
                  <c:v>190.25751043916486</c:v>
                </c:pt>
                <c:pt idx="7162" formatCode="0.00">
                  <c:v>190.09185304659505</c:v>
                </c:pt>
                <c:pt idx="7163" formatCode="0.00">
                  <c:v>189.77860271041376</c:v>
                </c:pt>
                <c:pt idx="7164" formatCode="0.00">
                  <c:v>189.54246396876113</c:v>
                </c:pt>
                <c:pt idx="7165" formatCode="0.00">
                  <c:v>189.34471206225686</c:v>
                </c:pt>
                <c:pt idx="7166" formatCode="0.00">
                  <c:v>189.64122096717264</c:v>
                </c:pt>
                <c:pt idx="7167" formatCode="0.00">
                  <c:v>189.56760479887089</c:v>
                </c:pt>
                <c:pt idx="7168" formatCode="0.00">
                  <c:v>189.90424293785316</c:v>
                </c:pt>
                <c:pt idx="7169" formatCode="0.00">
                  <c:v>189.90891439688721</c:v>
                </c:pt>
                <c:pt idx="7170" formatCode="0.00">
                  <c:v>189.95544412912378</c:v>
                </c:pt>
                <c:pt idx="7171" formatCode="0.00">
                  <c:v>190.22514006398865</c:v>
                </c:pt>
                <c:pt idx="7172" formatCode="0.00">
                  <c:v>190.3364719260839</c:v>
                </c:pt>
                <c:pt idx="7173" formatCode="0.00">
                  <c:v>190.44772468916523</c:v>
                </c:pt>
                <c:pt idx="7174" formatCode="0.00">
                  <c:v>190.4101788502484</c:v>
                </c:pt>
                <c:pt idx="7175" formatCode="0.00">
                  <c:v>190.52124760553386</c:v>
                </c:pt>
                <c:pt idx="7176" formatCode="0.00">
                  <c:v>190.40460467587673</c:v>
                </c:pt>
                <c:pt idx="7177" formatCode="0.00">
                  <c:v>190.28829182879383</c:v>
                </c:pt>
                <c:pt idx="7178" formatCode="0.00">
                  <c:v>190.47311673151754</c:v>
                </c:pt>
                <c:pt idx="7179" formatCode="0.00">
                  <c:v>190.39905021216407</c:v>
                </c:pt>
                <c:pt idx="7180" formatCode="0.00">
                  <c:v>190.39905021216407</c:v>
                </c:pt>
                <c:pt idx="7181" formatCode="0.00">
                  <c:v>190.32017568045248</c:v>
                </c:pt>
                <c:pt idx="7182" formatCode="0.00">
                  <c:v>190.28829182879383</c:v>
                </c:pt>
                <c:pt idx="7183" formatCode="0.00">
                  <c:v>190.32558852691221</c:v>
                </c:pt>
                <c:pt idx="7184" formatCode="0.00">
                  <c:v>190.1777465437788</c:v>
                </c:pt>
                <c:pt idx="7185" formatCode="0.00">
                  <c:v>190.07161456483129</c:v>
                </c:pt>
                <c:pt idx="7186" formatCode="0.00">
                  <c:v>190.30494869967939</c:v>
                </c:pt>
                <c:pt idx="7187" formatCode="0.00">
                  <c:v>190.04936526090066</c:v>
                </c:pt>
                <c:pt idx="7188" formatCode="0.00">
                  <c:v>190.02188370423551</c:v>
                </c:pt>
                <c:pt idx="7189" formatCode="0.00">
                  <c:v>189.83864841498564</c:v>
                </c:pt>
                <c:pt idx="7190" formatCode="0.00">
                  <c:v>189.84796023138114</c:v>
                </c:pt>
                <c:pt idx="7191" formatCode="0.00">
                  <c:v>189.70090790427847</c:v>
                </c:pt>
                <c:pt idx="7192" formatCode="0.00">
                  <c:v>189.82393124772645</c:v>
                </c:pt>
                <c:pt idx="7193" formatCode="0.00">
                  <c:v>189.79035229759302</c:v>
                </c:pt>
                <c:pt idx="7194" formatCode="0.00">
                  <c:v>189.48430847953222</c:v>
                </c:pt>
                <c:pt idx="7195" formatCode="0.00">
                  <c:v>189.48837532039548</c:v>
                </c:pt>
                <c:pt idx="7196" formatCode="0.00">
                  <c:v>189.37217431192667</c:v>
                </c:pt>
                <c:pt idx="7197" formatCode="0.00">
                  <c:v>189.61191623806027</c:v>
                </c:pt>
                <c:pt idx="7198" formatCode="0.00">
                  <c:v>189.68857883131201</c:v>
                </c:pt>
                <c:pt idx="7199" formatCode="0.00">
                  <c:v>189.68857883131201</c:v>
                </c:pt>
                <c:pt idx="7200" formatCode="0.00">
                  <c:v>190.07768210216835</c:v>
                </c:pt>
                <c:pt idx="7201" formatCode="0.00">
                  <c:v>190.07768210216835</c:v>
                </c:pt>
                <c:pt idx="7202" formatCode="0.00">
                  <c:v>190.07768210216835</c:v>
                </c:pt>
                <c:pt idx="7203" formatCode="0.00">
                  <c:v>190.12125974981609</c:v>
                </c:pt>
                <c:pt idx="7204" formatCode="0.00">
                  <c:v>190.51079249448125</c:v>
                </c:pt>
                <c:pt idx="7205" formatCode="0.00">
                  <c:v>190.31294491369817</c:v>
                </c:pt>
                <c:pt idx="7206" formatCode="0.00">
                  <c:v>190.26923624358042</c:v>
                </c:pt>
                <c:pt idx="7207" formatCode="0.00">
                  <c:v>190.61862477097841</c:v>
                </c:pt>
                <c:pt idx="7208" formatCode="0.00">
                  <c:v>190.41634674469645</c:v>
                </c:pt>
                <c:pt idx="7209" formatCode="0.00">
                  <c:v>190.37270040189992</c:v>
                </c:pt>
                <c:pt idx="7210" formatCode="0.00">
                  <c:v>190.33416788321171</c:v>
                </c:pt>
                <c:pt idx="7211" formatCode="0.00">
                  <c:v>190.60637349397589</c:v>
                </c:pt>
                <c:pt idx="7212" formatCode="0.00">
                  <c:v>190.95545524296676</c:v>
                </c:pt>
                <c:pt idx="7213" formatCode="0.00">
                  <c:v>191.15138143953237</c:v>
                </c:pt>
                <c:pt idx="7214" formatCode="0.00">
                  <c:v>191.23321198830413</c:v>
                </c:pt>
                <c:pt idx="7215" formatCode="0.00">
                  <c:v>191.3920234089247</c:v>
                </c:pt>
                <c:pt idx="7216" formatCode="0.00">
                  <c:v>191.54603440702786</c:v>
                </c:pt>
                <c:pt idx="7217" formatCode="0.00">
                  <c:v>191.81948114243866</c:v>
                </c:pt>
                <c:pt idx="7218" formatCode="0.00">
                  <c:v>191.81948114243866</c:v>
                </c:pt>
                <c:pt idx="7219" formatCode="0.00">
                  <c:v>192.01583778835592</c:v>
                </c:pt>
                <c:pt idx="7220" formatCode="0.00">
                  <c:v>192.09816483516485</c:v>
                </c:pt>
                <c:pt idx="7221" formatCode="0.00">
                  <c:v>192.33542390905762</c:v>
                </c:pt>
                <c:pt idx="7222" formatCode="0.00">
                  <c:v>192.65089937568862</c:v>
                </c:pt>
                <c:pt idx="7223" formatCode="0.00">
                  <c:v>192.73370168993389</c:v>
                </c:pt>
                <c:pt idx="7224" formatCode="0.00">
                  <c:v>192.81151157662623</c:v>
                </c:pt>
                <c:pt idx="7225" formatCode="0.00">
                  <c:v>192.8944338235294</c:v>
                </c:pt>
                <c:pt idx="7226" formatCode="0.00">
                  <c:v>193.24763944076528</c:v>
                </c:pt>
                <c:pt idx="7227" formatCode="0.00">
                  <c:v>193.44493524650483</c:v>
                </c:pt>
                <c:pt idx="7228" formatCode="0.00">
                  <c:v>193.52312145748985</c:v>
                </c:pt>
                <c:pt idx="7229" formatCode="0.00">
                  <c:v>193.72048987854248</c:v>
                </c:pt>
                <c:pt idx="7230" formatCode="0.00">
                  <c:v>193.91785829959511</c:v>
                </c:pt>
                <c:pt idx="7231" formatCode="0.00">
                  <c:v>194.07975874769801</c:v>
                </c:pt>
                <c:pt idx="7232" formatCode="0.00">
                  <c:v>194.23682970880944</c:v>
                </c:pt>
                <c:pt idx="7233" formatCode="0.00">
                  <c:v>194.2851402214022</c:v>
                </c:pt>
                <c:pt idx="7234" formatCode="0.00">
                  <c:v>194.61056097560981</c:v>
                </c:pt>
                <c:pt idx="7235" formatCode="0.00">
                  <c:v>194.54001702442639</c:v>
                </c:pt>
                <c:pt idx="7236" formatCode="0.00">
                  <c:v>194.99546102449892</c:v>
                </c:pt>
                <c:pt idx="7237" formatCode="0.00">
                  <c:v>195.08945089285717</c:v>
                </c:pt>
                <c:pt idx="7238" formatCode="0.00">
                  <c:v>195.3039057025718</c:v>
                </c:pt>
                <c:pt idx="7239" formatCode="0.00">
                  <c:v>195.71426960418222</c:v>
                </c:pt>
                <c:pt idx="7240" formatCode="0.00">
                  <c:v>196.01112874251498</c:v>
                </c:pt>
                <c:pt idx="7241" formatCode="0.00">
                  <c:v>196.02752943382077</c:v>
                </c:pt>
                <c:pt idx="7242" formatCode="0.00">
                  <c:v>196.24027272727275</c:v>
                </c:pt>
                <c:pt idx="7243" formatCode="0.00">
                  <c:v>196.62128625235405</c:v>
                </c:pt>
                <c:pt idx="7244" formatCode="0.00">
                  <c:v>196.92277727444321</c:v>
                </c:pt>
                <c:pt idx="7245" formatCode="0.00">
                  <c:v>197.05695085066168</c:v>
                </c:pt>
                <c:pt idx="7246" formatCode="0.00">
                  <c:v>197.31267827403488</c:v>
                </c:pt>
                <c:pt idx="7247" formatCode="0.00">
                  <c:v>197.51564950794855</c:v>
                </c:pt>
                <c:pt idx="7248" formatCode="0.00">
                  <c:v>197.54429727685331</c:v>
                </c:pt>
                <c:pt idx="7249" formatCode="0.00">
                  <c:v>197.92976104190265</c:v>
                </c:pt>
                <c:pt idx="7250" formatCode="0.00">
                  <c:v>197.80811278195489</c:v>
                </c:pt>
                <c:pt idx="7251" formatCode="0.00">
                  <c:v>198.28462111568703</c:v>
                </c:pt>
                <c:pt idx="7252" formatCode="0.00">
                  <c:v>198.07645508758856</c:v>
                </c:pt>
                <c:pt idx="7253" formatCode="0.00">
                  <c:v>198.34874610244995</c:v>
                </c:pt>
                <c:pt idx="7254" formatCode="0.00">
                  <c:v>198.21226199261991</c:v>
                </c:pt>
                <c:pt idx="7255" formatCode="0.00">
                  <c:v>198.36915808823534</c:v>
                </c:pt>
                <c:pt idx="7256" formatCode="0.00">
                  <c:v>198.21664602418471</c:v>
                </c:pt>
                <c:pt idx="7257" formatCode="0.00">
                  <c:v>197.96635276967933</c:v>
                </c:pt>
                <c:pt idx="7258" formatCode="0.00">
                  <c:v>197.97237386898303</c:v>
                </c:pt>
                <c:pt idx="7259" formatCode="0.00">
                  <c:v>197.7076640316206</c:v>
                </c:pt>
                <c:pt idx="7260" formatCode="0.00">
                  <c:v>197.65167047891353</c:v>
                </c:pt>
                <c:pt idx="7261" formatCode="0.00">
                  <c:v>198.023231316726</c:v>
                </c:pt>
                <c:pt idx="7262" formatCode="0.00">
                  <c:v>196.71156839872754</c:v>
                </c:pt>
                <c:pt idx="7263" formatCode="0.00">
                  <c:v>196.86717400493131</c:v>
                </c:pt>
                <c:pt idx="7264" formatCode="0.00">
                  <c:v>197.75693033075299</c:v>
                </c:pt>
                <c:pt idx="7265" formatCode="0.00">
                  <c:v>198.17969601972524</c:v>
                </c:pt>
                <c:pt idx="7266" formatCode="0.00">
                  <c:v>198.23003102961923</c:v>
                </c:pt>
                <c:pt idx="7267" formatCode="0.00">
                  <c:v>198.84348005647726</c:v>
                </c:pt>
                <c:pt idx="7268" formatCode="0.00">
                  <c:v>199.02791351923759</c:v>
                </c:pt>
                <c:pt idx="7269" formatCode="0.00">
                  <c:v>198.981529619182</c:v>
                </c:pt>
                <c:pt idx="7270" formatCode="0.00">
                  <c:v>199.2778924920691</c:v>
                </c:pt>
                <c:pt idx="7271" formatCode="0.00">
                  <c:v>198.96090566701864</c:v>
                </c:pt>
                <c:pt idx="7272" formatCode="0.00">
                  <c:v>198.77215170714538</c:v>
                </c:pt>
                <c:pt idx="7273" formatCode="0.00">
                  <c:v>198.80274674639466</c:v>
                </c:pt>
                <c:pt idx="7274" formatCode="0.00">
                  <c:v>198.59419733146072</c:v>
                </c:pt>
                <c:pt idx="7275" formatCode="0.00">
                  <c:v>198.46741795231421</c:v>
                </c:pt>
                <c:pt idx="7276" formatCode="0.00">
                  <c:v>198.52875630252106</c:v>
                </c:pt>
                <c:pt idx="7277" formatCode="0.00">
                  <c:v>198.5545500349896</c:v>
                </c:pt>
                <c:pt idx="7278" formatCode="0.00">
                  <c:v>198.72213377575972</c:v>
                </c:pt>
                <c:pt idx="7279" formatCode="0.00">
                  <c:v>198.7828814091385</c:v>
                </c:pt>
                <c:pt idx="7280" formatCode="0.00">
                  <c:v>199.07131589958161</c:v>
                </c:pt>
                <c:pt idx="7281" formatCode="0.00">
                  <c:v>199.25829288702931</c:v>
                </c:pt>
                <c:pt idx="7282" formatCode="0.00">
                  <c:v>199.33921206836416</c:v>
                </c:pt>
                <c:pt idx="7283" formatCode="0.00">
                  <c:v>199.65384876004194</c:v>
                </c:pt>
                <c:pt idx="7284" formatCode="0.00">
                  <c:v>199.85834639608126</c:v>
                </c:pt>
                <c:pt idx="7285" formatCode="0.00">
                  <c:v>199.88042025937611</c:v>
                </c:pt>
                <c:pt idx="7286" formatCode="0.00">
                  <c:v>200.0612255797611</c:v>
                </c:pt>
                <c:pt idx="7287" formatCode="0.00">
                  <c:v>200.26582286520821</c:v>
                </c:pt>
                <c:pt idx="7288" formatCode="0.00">
                  <c:v>200.2591089494164</c:v>
                </c:pt>
                <c:pt idx="7289" formatCode="0.00">
                  <c:v>200.33013373536716</c:v>
                </c:pt>
                <c:pt idx="7290" formatCode="0.00">
                  <c:v>200.13773328591751</c:v>
                </c:pt>
                <c:pt idx="7291" formatCode="0.00">
                  <c:v>200.16066654791592</c:v>
                </c:pt>
                <c:pt idx="7292" formatCode="0.00">
                  <c:v>199.914177310025</c:v>
                </c:pt>
                <c:pt idx="7293" formatCode="0.00">
                  <c:v>199.77058928571429</c:v>
                </c:pt>
                <c:pt idx="7294" formatCode="0.00">
                  <c:v>200.0150557740437</c:v>
                </c:pt>
                <c:pt idx="7295" formatCode="0.00">
                  <c:v>199.85365737763487</c:v>
                </c:pt>
                <c:pt idx="7296" formatCode="0.00">
                  <c:v>199.72286443096687</c:v>
                </c:pt>
                <c:pt idx="7297" formatCode="0.00">
                  <c:v>199.43192132431471</c:v>
                </c:pt>
                <c:pt idx="7298" formatCode="0.00">
                  <c:v>199.28083179559974</c:v>
                </c:pt>
                <c:pt idx="7299" formatCode="0.00">
                  <c:v>199.18679018014836</c:v>
                </c:pt>
                <c:pt idx="7300" formatCode="0.00">
                  <c:v>199.09844303797473</c:v>
                </c:pt>
                <c:pt idx="7301" formatCode="0.00">
                  <c:v>199.19378403920197</c:v>
                </c:pt>
                <c:pt idx="7302" formatCode="0.00">
                  <c:v>199.25829288702931</c:v>
                </c:pt>
                <c:pt idx="7303" formatCode="0.00">
                  <c:v>199.17075772301285</c:v>
                </c:pt>
                <c:pt idx="7304" formatCode="0.00">
                  <c:v>199.04939349930845</c:v>
                </c:pt>
                <c:pt idx="7305" formatCode="0.00">
                  <c:v>199.06831658637307</c:v>
                </c:pt>
                <c:pt idx="7306" formatCode="0.00">
                  <c:v>199.08705821917812</c:v>
                </c:pt>
                <c:pt idx="7307" formatCode="0.00">
                  <c:v>199.02662862010226</c:v>
                </c:pt>
                <c:pt idx="7308" formatCode="0.00">
                  <c:v>198.74073450728076</c:v>
                </c:pt>
                <c:pt idx="7309" formatCode="0.00">
                  <c:v>198.78539811384309</c:v>
                </c:pt>
                <c:pt idx="7310" formatCode="0.00">
                  <c:v>198.51844936284374</c:v>
                </c:pt>
                <c:pt idx="7311" formatCode="0.00">
                  <c:v>198.70829943124795</c:v>
                </c:pt>
                <c:pt idx="7312" formatCode="0.00">
                  <c:v>198.58274607417309</c:v>
                </c:pt>
                <c:pt idx="7313" formatCode="0.00">
                  <c:v>198.73742326980945</c:v>
                </c:pt>
                <c:pt idx="7314" formatCode="0.00">
                  <c:v>198.80046228628902</c:v>
                </c:pt>
                <c:pt idx="7315" formatCode="0.00">
                  <c:v>199.09762314939437</c:v>
                </c:pt>
                <c:pt idx="7316" formatCode="0.00">
                  <c:v>199.34295951417008</c:v>
                </c:pt>
                <c:pt idx="7317" formatCode="0.00">
                  <c:v>199.13757798784604</c:v>
                </c:pt>
                <c:pt idx="7318" formatCode="0.00">
                  <c:v>199.46612500000001</c:v>
                </c:pt>
                <c:pt idx="7319" formatCode="0.00">
                  <c:v>199.72117843866175</c:v>
                </c:pt>
                <c:pt idx="7320" formatCode="0.00">
                  <c:v>199.64729054054055</c:v>
                </c:pt>
                <c:pt idx="7321" formatCode="0.00">
                  <c:v>199.82381081081081</c:v>
                </c:pt>
                <c:pt idx="7322" formatCode="0.00">
                  <c:v>199.85710871033086</c:v>
                </c:pt>
                <c:pt idx="7323" formatCode="0.00">
                  <c:v>200.03350979068199</c:v>
                </c:pt>
                <c:pt idx="7324" formatCode="0.00">
                  <c:v>200.3169149510631</c:v>
                </c:pt>
                <c:pt idx="7325" formatCode="0.00">
                  <c:v>200.2382867746289</c:v>
                </c:pt>
                <c:pt idx="7326" formatCode="0.00">
                  <c:v>200.3169149510631</c:v>
                </c:pt>
                <c:pt idx="7327" formatCode="0.00">
                  <c:v>200.39559621877109</c:v>
                </c:pt>
                <c:pt idx="7328" formatCode="0.00">
                  <c:v>200.54382770270269</c:v>
                </c:pt>
                <c:pt idx="7329" formatCode="0.00">
                  <c:v>200.77585086236056</c:v>
                </c:pt>
                <c:pt idx="7330" formatCode="0.00">
                  <c:v>201.08284422621065</c:v>
                </c:pt>
                <c:pt idx="7331" formatCode="0.00">
                  <c:v>201.47008955223882</c:v>
                </c:pt>
                <c:pt idx="7332" formatCode="0.00">
                  <c:v>201.38689530931339</c:v>
                </c:pt>
                <c:pt idx="7333" formatCode="0.00">
                  <c:v>201.87618662572507</c:v>
                </c:pt>
                <c:pt idx="7334" formatCode="0.00">
                  <c:v>201.77035545672257</c:v>
                </c:pt>
                <c:pt idx="7335" formatCode="0.00">
                  <c:v>201.56035758407688</c:v>
                </c:pt>
                <c:pt idx="7336" formatCode="0.00">
                  <c:v>201.92334482758622</c:v>
                </c:pt>
                <c:pt idx="7337" formatCode="0.00">
                  <c:v>202.23617410868815</c:v>
                </c:pt>
                <c:pt idx="7338" formatCode="0.00">
                  <c:v>202.442005908933</c:v>
                </c:pt>
                <c:pt idx="7339" formatCode="0.00">
                  <c:v>202.78688423988845</c:v>
                </c:pt>
                <c:pt idx="7340" formatCode="0.00">
                  <c:v>202.86876923076923</c:v>
                </c:pt>
                <c:pt idx="7341" formatCode="0.00">
                  <c:v>203.08392819614716</c:v>
                </c:pt>
                <c:pt idx="7342" formatCode="0.00">
                  <c:v>203.13431837307155</c:v>
                </c:pt>
                <c:pt idx="7343" formatCode="0.00">
                  <c:v>203.26694045534157</c:v>
                </c:pt>
                <c:pt idx="7344" formatCode="0.00">
                  <c:v>203.37688305322132</c:v>
                </c:pt>
                <c:pt idx="7345" formatCode="0.00">
                  <c:v>203.88160098176718</c:v>
                </c:pt>
                <c:pt idx="7346" formatCode="0.00">
                  <c:v>203.80348370136699</c:v>
                </c:pt>
                <c:pt idx="7347" formatCode="0.00">
                  <c:v>203.93535644257705</c:v>
                </c:pt>
                <c:pt idx="7348" formatCode="0.00">
                  <c:v>204.01343782837131</c:v>
                </c:pt>
                <c:pt idx="7349" formatCode="0.00">
                  <c:v>204.20126619964981</c:v>
                </c:pt>
                <c:pt idx="7350" formatCode="0.00">
                  <c:v>204.35915384615384</c:v>
                </c:pt>
                <c:pt idx="7351" formatCode="0.00">
                  <c:v>204.40380459770117</c:v>
                </c:pt>
                <c:pt idx="7352" formatCode="0.00">
                  <c:v>204.9449674965422</c:v>
                </c:pt>
                <c:pt idx="7353" formatCode="0.00">
                  <c:v>204.96594725956572</c:v>
                </c:pt>
                <c:pt idx="7354" formatCode="0.00">
                  <c:v>205.15605459571532</c:v>
                </c:pt>
                <c:pt idx="7355" formatCode="0.00">
                  <c:v>205.07388082901559</c:v>
                </c:pt>
                <c:pt idx="7356" formatCode="0.00">
                  <c:v>205.04317241379312</c:v>
                </c:pt>
                <c:pt idx="7357" formatCode="0.00">
                  <c:v>205.01256970740107</c:v>
                </c:pt>
                <c:pt idx="7358" formatCode="0.00">
                  <c:v>205.08934833390586</c:v>
                </c:pt>
                <c:pt idx="7359" formatCode="0.00">
                  <c:v>205.03324708304737</c:v>
                </c:pt>
                <c:pt idx="7360" formatCode="0.00">
                  <c:v>205.21727247769391</c:v>
                </c:pt>
                <c:pt idx="7361" formatCode="0.00">
                  <c:v>204.95167924528303</c:v>
                </c:pt>
                <c:pt idx="7362" formatCode="0.00">
                  <c:v>204.95167924528303</c:v>
                </c:pt>
                <c:pt idx="7363" formatCode="0.00">
                  <c:v>205.2379657064472</c:v>
                </c:pt>
                <c:pt idx="7364" formatCode="0.00">
                  <c:v>205.18651832819455</c:v>
                </c:pt>
                <c:pt idx="7365" formatCode="0.00">
                  <c:v>205.54922816032888</c:v>
                </c:pt>
                <c:pt idx="7366" formatCode="0.00">
                  <c:v>205.47233219178085</c:v>
                </c:pt>
                <c:pt idx="7367" formatCode="0.00">
                  <c:v>205.41601060554228</c:v>
                </c:pt>
                <c:pt idx="7368" formatCode="0.00">
                  <c:v>205.41601060554228</c:v>
                </c:pt>
                <c:pt idx="7369" formatCode="0.00">
                  <c:v>205.05379712624017</c:v>
                </c:pt>
                <c:pt idx="7370" formatCode="0.00">
                  <c:v>205.28868493150688</c:v>
                </c:pt>
                <c:pt idx="7371" formatCode="0.00">
                  <c:v>205.44711583276219</c:v>
                </c:pt>
                <c:pt idx="7372" formatCode="0.00">
                  <c:v>205.42186488340198</c:v>
                </c:pt>
                <c:pt idx="7373" formatCode="0.00">
                  <c:v>205.63088896504459</c:v>
                </c:pt>
                <c:pt idx="7374" formatCode="0.00">
                  <c:v>205.73293833504624</c:v>
                </c:pt>
                <c:pt idx="7375" formatCode="0.00">
                  <c:v>205.93682745635056</c:v>
                </c:pt>
                <c:pt idx="7376" formatCode="0.00">
                  <c:v>206.01856506849319</c:v>
                </c:pt>
                <c:pt idx="7377" formatCode="0.00">
                  <c:v>206.01856506849319</c:v>
                </c:pt>
                <c:pt idx="7378" formatCode="0.00">
                  <c:v>206.36126936257713</c:v>
                </c:pt>
                <c:pt idx="7379" formatCode="0.00">
                  <c:v>206.49601304049418</c:v>
                </c:pt>
                <c:pt idx="7380" formatCode="0.00">
                  <c:v>206.63112714776631</c:v>
                </c:pt>
                <c:pt idx="7381" formatCode="0.00">
                  <c:v>206.66446299483653</c:v>
                </c:pt>
                <c:pt idx="7382" formatCode="0.00">
                  <c:v>207.06774137931035</c:v>
                </c:pt>
                <c:pt idx="7383" formatCode="0.00">
                  <c:v>207.4676632124353</c:v>
                </c:pt>
                <c:pt idx="7384" formatCode="0.00">
                  <c:v>207.87372664359867</c:v>
                </c:pt>
                <c:pt idx="7385" formatCode="0.00">
                  <c:v>208.17406102635229</c:v>
                </c:pt>
                <c:pt idx="7386" formatCode="0.00">
                  <c:v>208.47564767199447</c:v>
                </c:pt>
                <c:pt idx="7387" formatCode="0.00">
                  <c:v>208.96521100278551</c:v>
                </c:pt>
                <c:pt idx="7388" formatCode="0.00">
                  <c:v>209.10574755927476</c:v>
                </c:pt>
                <c:pt idx="7389" formatCode="0.00">
                  <c:v>209.1901014998256</c:v>
                </c:pt>
                <c:pt idx="7390" formatCode="0.00">
                  <c:v>209.41817241379312</c:v>
                </c:pt>
                <c:pt idx="7391" formatCode="0.00">
                  <c:v>209.56611196105706</c:v>
                </c:pt>
                <c:pt idx="7392" formatCode="0.00">
                  <c:v>209.65204299583914</c:v>
                </c:pt>
                <c:pt idx="7393" formatCode="0.00">
                  <c:v>209.45739655172414</c:v>
                </c:pt>
                <c:pt idx="7394" formatCode="0.00">
                  <c:v>209.92923711340205</c:v>
                </c:pt>
                <c:pt idx="7395" formatCode="0.00">
                  <c:v>209.99633333333338</c:v>
                </c:pt>
                <c:pt idx="7396" formatCode="0.00">
                  <c:v>209.70262585034018</c:v>
                </c:pt>
                <c:pt idx="7397" formatCode="0.00">
                  <c:v>209.61081873520465</c:v>
                </c:pt>
                <c:pt idx="7398" formatCode="0.00">
                  <c:v>209.5420658602151</c:v>
                </c:pt>
                <c:pt idx="7399" formatCode="0.00">
                  <c:v>209.4476809221517</c:v>
                </c:pt>
                <c:pt idx="7400" formatCode="0.00">
                  <c:v>209.69360172872345</c:v>
                </c:pt>
                <c:pt idx="7401" formatCode="0.00">
                  <c:v>209.60390909090913</c:v>
                </c:pt>
                <c:pt idx="7402" formatCode="0.00">
                  <c:v>209.76669944097335</c:v>
                </c:pt>
                <c:pt idx="7403" formatCode="0.00">
                  <c:v>209.36538406270409</c:v>
                </c:pt>
                <c:pt idx="7404" formatCode="0.00">
                  <c:v>209.66528673370092</c:v>
                </c:pt>
                <c:pt idx="7405" formatCode="0.00">
                  <c:v>209.61560953608245</c:v>
                </c:pt>
                <c:pt idx="7406" formatCode="0.00">
                  <c:v>209.41602206587785</c:v>
                </c:pt>
                <c:pt idx="7407" formatCode="0.00">
                  <c:v>209.49741475826977</c:v>
                </c:pt>
                <c:pt idx="7408" formatCode="0.00">
                  <c:v>209.63831665611153</c:v>
                </c:pt>
                <c:pt idx="7409" formatCode="0.00">
                  <c:v>209.71641124447257</c:v>
                </c:pt>
                <c:pt idx="7410" formatCode="0.00">
                  <c:v>209.80917934954221</c:v>
                </c:pt>
                <c:pt idx="7411" formatCode="0.00">
                  <c:v>210.34925869702721</c:v>
                </c:pt>
                <c:pt idx="7412" formatCode="0.00">
                  <c:v>210.4829968334389</c:v>
                </c:pt>
                <c:pt idx="7413" formatCode="0.00">
                  <c:v>210.78273684210524</c:v>
                </c:pt>
                <c:pt idx="7414" formatCode="0.00">
                  <c:v>210.78273684210524</c:v>
                </c:pt>
                <c:pt idx="7415" formatCode="0.00">
                  <c:v>211.36583856644467</c:v>
                </c:pt>
                <c:pt idx="7416" formatCode="0.00">
                  <c:v>211.45846607482565</c:v>
                </c:pt>
                <c:pt idx="7417" formatCode="0.00">
                  <c:v>211.64790177439801</c:v>
                </c:pt>
                <c:pt idx="7418" formatCode="0.00">
                  <c:v>211.91021254355402</c:v>
                </c:pt>
                <c:pt idx="7419" formatCode="0.00">
                  <c:v>212.02170253164559</c:v>
                </c:pt>
                <c:pt idx="7420" formatCode="0.00">
                  <c:v>212.21042251739402</c:v>
                </c:pt>
                <c:pt idx="7421" formatCode="0.00">
                  <c:v>212.32145181674565</c:v>
                </c:pt>
                <c:pt idx="7422" formatCode="0.00">
                  <c:v>212.45109148264993</c:v>
                </c:pt>
                <c:pt idx="7423" formatCode="0.00">
                  <c:v>212.72628395839902</c:v>
                </c:pt>
                <c:pt idx="7424" formatCode="0.00">
                  <c:v>212.67192632241819</c:v>
                </c:pt>
                <c:pt idx="7425" formatCode="0.00">
                  <c:v>213.02369855254884</c:v>
                </c:pt>
                <c:pt idx="7426" formatCode="0.00">
                  <c:v>212.83325117739406</c:v>
                </c:pt>
                <c:pt idx="7427" formatCode="0.00">
                  <c:v>213.03400972091569</c:v>
                </c:pt>
                <c:pt idx="7428" formatCode="0.00">
                  <c:v>213.05232936383581</c:v>
                </c:pt>
                <c:pt idx="7429" formatCode="0.00">
                  <c:v>213.14332581453633</c:v>
                </c:pt>
                <c:pt idx="7430" formatCode="0.00">
                  <c:v>213.14332581453633</c:v>
                </c:pt>
                <c:pt idx="7431" formatCode="0.00">
                  <c:v>213.1250689655173</c:v>
                </c:pt>
                <c:pt idx="7432" formatCode="0.00">
                  <c:v>213.18392877314091</c:v>
                </c:pt>
                <c:pt idx="7433" formatCode="0.00">
                  <c:v>213.3019814523735</c:v>
                </c:pt>
                <c:pt idx="7434" formatCode="0.00">
                  <c:v>213.00528589420659</c:v>
                </c:pt>
                <c:pt idx="7435" formatCode="0.00">
                  <c:v>212.8811015452539</c:v>
                </c:pt>
                <c:pt idx="7436" formatCode="0.00">
                  <c:v>212.6202555205048</c:v>
                </c:pt>
                <c:pt idx="7437" formatCode="0.00">
                  <c:v>212.4322708333334</c:v>
                </c:pt>
                <c:pt idx="7438" formatCode="0.00">
                  <c:v>212.4322708333334</c:v>
                </c:pt>
                <c:pt idx="7439" formatCode="0.00">
                  <c:v>212.55727986132999</c:v>
                </c:pt>
                <c:pt idx="7440" formatCode="0.00">
                  <c:v>212.64628620797993</c:v>
                </c:pt>
                <c:pt idx="7441" formatCode="0.00">
                  <c:v>212.59964372849549</c:v>
                </c:pt>
                <c:pt idx="7442" formatCode="0.00">
                  <c:v>212.35161940298514</c:v>
                </c:pt>
                <c:pt idx="7443" formatCode="0.00">
                  <c:v>212.68520333745366</c:v>
                </c:pt>
                <c:pt idx="7444" formatCode="0.00">
                  <c:v>212.40103680981599</c:v>
                </c:pt>
                <c:pt idx="7445" formatCode="0.00">
                  <c:v>212.26185740402198</c:v>
                </c:pt>
                <c:pt idx="7446" formatCode="0.00">
                  <c:v>211.9805589836661</c:v>
                </c:pt>
                <c:pt idx="7447" formatCode="0.00">
                  <c:v>211.75428343853321</c:v>
                </c:pt>
                <c:pt idx="7448" formatCode="0.00">
                  <c:v>211.76404571257848</c:v>
                </c:pt>
                <c:pt idx="7449" formatCode="0.00">
                  <c:v>211.61442560142561</c:v>
                </c:pt>
                <c:pt idx="7450" formatCode="0.00">
                  <c:v>211.48474682797286</c:v>
                </c:pt>
                <c:pt idx="7451" formatCode="0.00">
                  <c:v>211.81052126723387</c:v>
                </c:pt>
                <c:pt idx="7452" formatCode="0.00">
                  <c:v>211.64163795110599</c:v>
                </c:pt>
                <c:pt idx="7453" formatCode="0.00">
                  <c:v>211.47538810280105</c:v>
                </c:pt>
                <c:pt idx="7454" formatCode="0.00">
                  <c:v>211.50403299856529</c:v>
                </c:pt>
                <c:pt idx="7455" formatCode="0.00">
                  <c:v>211.59806845407874</c:v>
                </c:pt>
                <c:pt idx="7456" formatCode="0.00">
                  <c:v>211.87401646791599</c:v>
                </c:pt>
                <c:pt idx="7457" formatCode="0.00">
                  <c:v>212.00367269643871</c:v>
                </c:pt>
                <c:pt idx="7458" formatCode="0.00">
                  <c:v>212.28450916784206</c:v>
                </c:pt>
                <c:pt idx="7459" formatCode="0.00">
                  <c:v>212.72165086085238</c:v>
                </c:pt>
                <c:pt idx="7460" formatCode="0.00">
                  <c:v>213.07726553672322</c:v>
                </c:pt>
                <c:pt idx="7461" formatCode="0.00">
                  <c:v>213.29436479231424</c:v>
                </c:pt>
                <c:pt idx="7462" formatCode="0.00">
                  <c:v>213.67931355932205</c:v>
                </c:pt>
                <c:pt idx="7463" formatCode="0.00">
                  <c:v>213.76116436035022</c:v>
                </c:pt>
                <c:pt idx="7464" formatCode="0.00">
                  <c:v>214.06404490256992</c:v>
                </c:pt>
                <c:pt idx="7465" formatCode="0.00">
                  <c:v>214.16163148984199</c:v>
                </c:pt>
                <c:pt idx="7466" formatCode="0.00">
                  <c:v>214.47605696559506</c:v>
                </c:pt>
                <c:pt idx="7467" formatCode="0.00">
                  <c:v>214.72425669202596</c:v>
                </c:pt>
                <c:pt idx="7468" formatCode="0.00">
                  <c:v>215.2080464396285</c:v>
                </c:pt>
                <c:pt idx="7469" formatCode="0.00">
                  <c:v>215.74182667417</c:v>
                </c:pt>
                <c:pt idx="7470" formatCode="0.00">
                  <c:v>215.99930233211578</c:v>
                </c:pt>
                <c:pt idx="7471" formatCode="0.00">
                  <c:v>216.25605555555558</c:v>
                </c:pt>
                <c:pt idx="7472" formatCode="0.00">
                  <c:v>216.58579988789239</c:v>
                </c:pt>
                <c:pt idx="7473" formatCode="0.00">
                  <c:v>216.69100167926112</c:v>
                </c:pt>
                <c:pt idx="7474" formatCode="0.00">
                  <c:v>217.09950083845729</c:v>
                </c:pt>
                <c:pt idx="7475" formatCode="0.00">
                  <c:v>217.27346901172535</c:v>
                </c:pt>
                <c:pt idx="7476" formatCode="0.00">
                  <c:v>217.38113493169783</c:v>
                </c:pt>
                <c:pt idx="7477" formatCode="0.00">
                  <c:v>217.11653465070978</c:v>
                </c:pt>
                <c:pt idx="7478" formatCode="0.00">
                  <c:v>217.06486318131257</c:v>
                </c:pt>
                <c:pt idx="7479" formatCode="0.00">
                  <c:v>217.07504836020013</c:v>
                </c:pt>
                <c:pt idx="7480" formatCode="0.00">
                  <c:v>217.00563684356769</c:v>
                </c:pt>
                <c:pt idx="7481" formatCode="0.00">
                  <c:v>216.85663712142264</c:v>
                </c:pt>
                <c:pt idx="7482" formatCode="0.00">
                  <c:v>216.77696609227348</c:v>
                </c:pt>
                <c:pt idx="7483" formatCode="0.00">
                  <c:v>216.61749110122358</c:v>
                </c:pt>
                <c:pt idx="7484" formatCode="0.00">
                  <c:v>216.37411884219321</c:v>
                </c:pt>
                <c:pt idx="7485" formatCode="0.00">
                  <c:v>216.21036842105266</c:v>
                </c:pt>
                <c:pt idx="7486" formatCode="0.00">
                  <c:v>216.04643549735306</c:v>
                </c:pt>
                <c:pt idx="7487" formatCode="0.00">
                  <c:v>215.75143689049878</c:v>
                </c:pt>
                <c:pt idx="7488" formatCode="0.00">
                  <c:v>215.6168707880814</c:v>
                </c:pt>
                <c:pt idx="7489" formatCode="0.00">
                  <c:v>215.5736229143493</c:v>
                </c:pt>
                <c:pt idx="7490" formatCode="0.00">
                  <c:v>215.31651193781235</c:v>
                </c:pt>
                <c:pt idx="7491" formatCode="0.00">
                  <c:v>215.18267258601554</c:v>
                </c:pt>
                <c:pt idx="7492" formatCode="0.00">
                  <c:v>214.9116280487805</c:v>
                </c:pt>
                <c:pt idx="7493" formatCode="0.00">
                  <c:v>214.793454042082</c:v>
                </c:pt>
                <c:pt idx="7494" formatCode="0.00">
                  <c:v>214.68319071310117</c:v>
                </c:pt>
                <c:pt idx="7495" formatCode="0.00">
                  <c:v>214.21679310344831</c:v>
                </c:pt>
                <c:pt idx="7496" formatCode="0.00">
                  <c:v>213.52091792894524</c:v>
                </c:pt>
                <c:pt idx="7497" formatCode="0.00">
                  <c:v>213.10997386519949</c:v>
                </c:pt>
                <c:pt idx="7498" formatCode="0.00">
                  <c:v>213.18984268426848</c:v>
                </c:pt>
                <c:pt idx="7499" formatCode="0.00">
                  <c:v>213.05842330951074</c:v>
                </c:pt>
                <c:pt idx="7500" formatCode="0.00">
                  <c:v>213.55619802523313</c:v>
                </c:pt>
                <c:pt idx="7501" formatCode="0.00">
                  <c:v>213.81017885510823</c:v>
                </c:pt>
                <c:pt idx="7502" formatCode="0.00">
                  <c:v>213.17501423097983</c:v>
                </c:pt>
                <c:pt idx="7503" formatCode="0.00">
                  <c:v>212.09722203992345</c:v>
                </c:pt>
                <c:pt idx="7504" formatCode="0.00">
                  <c:v>211.96715414047557</c:v>
                </c:pt>
                <c:pt idx="7505" formatCode="0.00">
                  <c:v>212.83040497675688</c:v>
                </c:pt>
                <c:pt idx="7506" formatCode="0.00">
                  <c:v>213.48051914660834</c:v>
                </c:pt>
                <c:pt idx="7507" formatCode="0.00">
                  <c:v>212.75089660831509</c:v>
                </c:pt>
                <c:pt idx="7508" formatCode="0.00">
                  <c:v>211.93776060191524</c:v>
                </c:pt>
                <c:pt idx="7509" formatCode="0.00">
                  <c:v>212.231194254446</c:v>
                </c:pt>
                <c:pt idx="7510" formatCode="0.00">
                  <c:v>213.76204214559391</c:v>
                </c:pt>
                <c:pt idx="7511" formatCode="0.00">
                  <c:v>211.95058545255677</c:v>
                </c:pt>
                <c:pt idx="7512" formatCode="0.00">
                  <c:v>210.58540437158476</c:v>
                </c:pt>
                <c:pt idx="7513" formatCode="0.00">
                  <c:v>210.37622043157612</c:v>
                </c:pt>
                <c:pt idx="7514" formatCode="0.00">
                  <c:v>205.07720578602624</c:v>
                </c:pt>
                <c:pt idx="7515" formatCode="0.00">
                  <c:v>201.45182978723406</c:v>
                </c:pt>
                <c:pt idx="7516" formatCode="0.00">
                  <c:v>204.30774043715849</c:v>
                </c:pt>
                <c:pt idx="7517" formatCode="0.00">
                  <c:v>202.43502462380306</c:v>
                </c:pt>
                <c:pt idx="7518" formatCode="0.00">
                  <c:v>198.23815060240969</c:v>
                </c:pt>
                <c:pt idx="7519" formatCode="0.00">
                  <c:v>195.61013855421692</c:v>
                </c:pt>
                <c:pt idx="7520" formatCode="0.00">
                  <c:v>191.08830120481932</c:v>
                </c:pt>
                <c:pt idx="7521" formatCode="0.00">
                  <c:v>193.72516068001099</c:v>
                </c:pt>
                <c:pt idx="7522" formatCode="0.00">
                  <c:v>195.99411782477344</c:v>
                </c:pt>
                <c:pt idx="7523" formatCode="0.00">
                  <c:v>195.9215281980743</c:v>
                </c:pt>
                <c:pt idx="7524" formatCode="0.00">
                  <c:v>194.44119735391402</c:v>
                </c:pt>
                <c:pt idx="7525" formatCode="0.00">
                  <c:v>195.10224627277753</c:v>
                </c:pt>
                <c:pt idx="7526" formatCode="0.00">
                  <c:v>197.51272329828447</c:v>
                </c:pt>
                <c:pt idx="7527" formatCode="0.00">
                  <c:v>198.01209872434833</c:v>
                </c:pt>
                <c:pt idx="7528" formatCode="0.00">
                  <c:v>198.50987326292386</c:v>
                </c:pt>
                <c:pt idx="7529" formatCode="0.00">
                  <c:v>198.21015956558065</c:v>
                </c:pt>
                <c:pt idx="7530" formatCode="0.00">
                  <c:v>196.08339308614438</c:v>
                </c:pt>
                <c:pt idx="7531" formatCode="0.00">
                  <c:v>193.42017476270246</c:v>
                </c:pt>
                <c:pt idx="7532" formatCode="0.00">
                  <c:v>188.90393068753494</c:v>
                </c:pt>
                <c:pt idx="7533" formatCode="0.00">
                  <c:v>185.54088649706461</c:v>
                </c:pt>
                <c:pt idx="7534" formatCode="0.00">
                  <c:v>184.14202322977891</c:v>
                </c:pt>
                <c:pt idx="7535" formatCode="0.00">
                  <c:v>183.16529242381884</c:v>
                </c:pt>
                <c:pt idx="7536" formatCode="0.00">
                  <c:v>182.21339128004473</c:v>
                </c:pt>
                <c:pt idx="7537" formatCode="0.00">
                  <c:v>181.94735754189946</c:v>
                </c:pt>
                <c:pt idx="7538" formatCode="0.00">
                  <c:v>182.31315324602954</c:v>
                </c:pt>
                <c:pt idx="7539" formatCode="0.00">
                  <c:v>182.67456415251885</c:v>
                </c:pt>
                <c:pt idx="7540" formatCode="0.00">
                  <c:v>183.41468148971651</c:v>
                </c:pt>
                <c:pt idx="7541" formatCode="0.00">
                  <c:v>184.69105755395685</c:v>
                </c:pt>
                <c:pt idx="7542" formatCode="0.00">
                  <c:v>185.48795183044319</c:v>
                </c:pt>
                <c:pt idx="7543" formatCode="0.00">
                  <c:v>185.75620241691846</c:v>
                </c:pt>
                <c:pt idx="7544" formatCode="0.00">
                  <c:v>186.28031927710848</c:v>
                </c:pt>
                <c:pt idx="7545" formatCode="0.00">
                  <c:v>186.48285815602841</c:v>
                </c:pt>
                <c:pt idx="7546" formatCode="0.00">
                  <c:v>186.73975998912752</c:v>
                </c:pt>
                <c:pt idx="7547" formatCode="0.00">
                  <c:v>186.738162425555</c:v>
                </c:pt>
                <c:pt idx="7548" formatCode="0.00">
                  <c:v>186.87426817447493</c:v>
                </c:pt>
                <c:pt idx="7549" formatCode="0.00">
                  <c:v>186.92736427038628</c:v>
                </c:pt>
                <c:pt idx="7550" formatCode="0.00">
                  <c:v>187.38080455153954</c:v>
                </c:pt>
                <c:pt idx="7551" formatCode="0.00">
                  <c:v>187.63820064205458</c:v>
                </c:pt>
                <c:pt idx="7552" formatCode="0.00">
                  <c:v>188.15045313336904</c:v>
                </c:pt>
                <c:pt idx="7553" formatCode="0.00">
                  <c:v>188.52910738255036</c:v>
                </c:pt>
                <c:pt idx="7554" formatCode="0.00">
                  <c:v>188.96555720053837</c:v>
                </c:pt>
                <c:pt idx="7555" formatCode="0.00">
                  <c:v>189.17220733351309</c:v>
                </c:pt>
                <c:pt idx="7556" formatCode="0.00">
                  <c:v>189.40436302294199</c:v>
                </c:pt>
                <c:pt idx="7557" formatCode="0.00">
                  <c:v>189.46433639308859</c:v>
                </c:pt>
                <c:pt idx="7558" formatCode="0.00">
                  <c:v>189.8420540540541</c:v>
                </c:pt>
                <c:pt idx="7559" formatCode="0.00">
                  <c:v>189.81742130881563</c:v>
                </c:pt>
                <c:pt idx="7560" formatCode="0.00">
                  <c:v>189.76435354629132</c:v>
                </c:pt>
                <c:pt idx="7561" formatCode="0.00">
                  <c:v>189.79962506782422</c:v>
                </c:pt>
                <c:pt idx="7562" formatCode="0.00">
                  <c:v>189.71782336956528</c:v>
                </c:pt>
                <c:pt idx="7563" formatCode="0.00">
                  <c:v>189.92767065868264</c:v>
                </c:pt>
                <c:pt idx="7564" formatCode="0.00">
                  <c:v>189.90650968093811</c:v>
                </c:pt>
                <c:pt idx="7565" formatCode="0.00">
                  <c:v>189.7995537031976</c:v>
                </c:pt>
                <c:pt idx="7566" formatCode="0.00">
                  <c:v>189.81027322554127</c:v>
                </c:pt>
                <c:pt idx="7567" formatCode="0.00">
                  <c:v>189.61636538461542</c:v>
                </c:pt>
                <c:pt idx="7568" formatCode="0.00">
                  <c:v>189.74163836824698</c:v>
                </c:pt>
                <c:pt idx="7569" formatCode="0.00">
                  <c:v>189.57874944690266</c:v>
                </c:pt>
                <c:pt idx="7570" formatCode="0.00">
                  <c:v>189.44711552346575</c:v>
                </c:pt>
                <c:pt idx="7571" formatCode="0.00">
                  <c:v>189.43061997767859</c:v>
                </c:pt>
                <c:pt idx="7572" formatCode="0.00">
                  <c:v>189.12100392486684</c:v>
                </c:pt>
                <c:pt idx="7573" formatCode="0.00">
                  <c:v>189.2278393461105</c:v>
                </c:pt>
                <c:pt idx="7574" formatCode="0.00">
                  <c:v>189.12100283286119</c:v>
                </c:pt>
                <c:pt idx="7575" formatCode="0.00">
                  <c:v>188.89077461582244</c:v>
                </c:pt>
                <c:pt idx="7576" formatCode="0.00">
                  <c:v>188.72175035744928</c:v>
                </c:pt>
                <c:pt idx="7577" formatCode="0.00">
                  <c:v>188.55107471264373</c:v>
                </c:pt>
                <c:pt idx="7578" formatCode="0.00">
                  <c:v>188.19130351990771</c:v>
                </c:pt>
                <c:pt idx="7579" formatCode="0.00">
                  <c:v>187.67326940903831</c:v>
                </c:pt>
                <c:pt idx="7580" formatCode="0.00">
                  <c:v>187.46297091332175</c:v>
                </c:pt>
                <c:pt idx="7581" formatCode="0.00">
                  <c:v>187.21886518821131</c:v>
                </c:pt>
                <c:pt idx="7582" formatCode="0.00">
                  <c:v>186.84864950263312</c:v>
                </c:pt>
                <c:pt idx="7583" formatCode="0.00">
                  <c:v>186.72267741935488</c:v>
                </c:pt>
                <c:pt idx="7584" formatCode="0.00">
                  <c:v>186.44373084825358</c:v>
                </c:pt>
                <c:pt idx="7585" formatCode="0.00">
                  <c:v>186.31778848413634</c:v>
                </c:pt>
                <c:pt idx="7586" formatCode="0.00">
                  <c:v>185.97557704725565</c:v>
                </c:pt>
                <c:pt idx="7587" formatCode="0.00">
                  <c:v>185.94445161290326</c:v>
                </c:pt>
                <c:pt idx="7588" formatCode="0.00">
                  <c:v>185.6654729294703</c:v>
                </c:pt>
                <c:pt idx="7589" formatCode="0.00">
                  <c:v>185.76066286882855</c:v>
                </c:pt>
                <c:pt idx="7590" formatCode="0.00">
                  <c:v>185.66844871794873</c:v>
                </c:pt>
                <c:pt idx="7591" formatCode="0.00">
                  <c:v>185.5437502180867</c:v>
                </c:pt>
                <c:pt idx="7592" formatCode="0.00">
                  <c:v>185.60805510440838</c:v>
                </c:pt>
                <c:pt idx="7593" formatCode="0.00">
                  <c:v>185.58248858711357</c:v>
                </c:pt>
                <c:pt idx="7594" formatCode="0.00">
                  <c:v>185.79897122302157</c:v>
                </c:pt>
                <c:pt idx="7595" formatCode="0.00">
                  <c:v>185.92269036697249</c:v>
                </c:pt>
                <c:pt idx="7596" formatCode="0.00">
                  <c:v>185.89232019423022</c:v>
                </c:pt>
                <c:pt idx="7597" formatCode="0.00">
                  <c:v>185.89230788949021</c:v>
                </c:pt>
                <c:pt idx="7598" formatCode="0.00">
                  <c:v>185.86614982973893</c:v>
                </c:pt>
                <c:pt idx="7599" formatCode="0.00">
                  <c:v>186.0441526479751</c:v>
                </c:pt>
                <c:pt idx="7600" formatCode="0.00">
                  <c:v>186.07819274376419</c:v>
                </c:pt>
                <c:pt idx="7601" formatCode="0.00">
                  <c:v>186.1347348097672</c:v>
                </c:pt>
                <c:pt idx="7602" formatCode="0.00">
                  <c:v>186.34789761092151</c:v>
                </c:pt>
                <c:pt idx="7603" formatCode="0.00">
                  <c:v>186.34659441754488</c:v>
                </c:pt>
                <c:pt idx="7604" formatCode="0.00">
                  <c:v>186.56178917378921</c:v>
                </c:pt>
                <c:pt idx="7605" formatCode="0.00">
                  <c:v>186.77388503130339</c:v>
                </c:pt>
                <c:pt idx="7606" formatCode="0.00">
                  <c:v>186.89158970713677</c:v>
                </c:pt>
                <c:pt idx="7607" formatCode="0.00">
                  <c:v>187.10288923601254</c:v>
                </c:pt>
                <c:pt idx="7608" formatCode="0.00">
                  <c:v>187.28248696145127</c:v>
                </c:pt>
                <c:pt idx="7609" formatCode="0.00">
                  <c:v>187.43035069346166</c:v>
                </c:pt>
                <c:pt idx="7610" formatCode="0.00">
                  <c:v>188.00182918552034</c:v>
                </c:pt>
                <c:pt idx="7611" formatCode="0.00">
                  <c:v>187.99690285230164</c:v>
                </c:pt>
                <c:pt idx="7612" formatCode="0.00">
                  <c:v>188.05813399153737</c:v>
                </c:pt>
                <c:pt idx="7613" formatCode="0.00">
                  <c:v>188.17759977452084</c:v>
                </c:pt>
                <c:pt idx="7614" formatCode="0.00">
                  <c:v>188.20419718309861</c:v>
                </c:pt>
                <c:pt idx="7615" formatCode="0.00">
                  <c:v>188.14197775274573</c:v>
                </c:pt>
                <c:pt idx="7616" formatCode="0.00">
                  <c:v>188.20419718309861</c:v>
                </c:pt>
                <c:pt idx="7617" formatCode="0.00">
                  <c:v>188.1153527754297</c:v>
                </c:pt>
                <c:pt idx="7618" formatCode="0.00">
                  <c:v>188.20552468265163</c:v>
                </c:pt>
                <c:pt idx="7619" formatCode="0.00">
                  <c:v>188.50982203389833</c:v>
                </c:pt>
                <c:pt idx="7620" formatCode="0.00">
                  <c:v>188.4263418222977</c:v>
                </c:pt>
                <c:pt idx="7621" formatCode="0.00">
                  <c:v>188.82328368794327</c:v>
                </c:pt>
                <c:pt idx="7622" formatCode="0.00">
                  <c:v>189.15914728461757</c:v>
                </c:pt>
                <c:pt idx="7623" formatCode="0.00">
                  <c:v>189.4742917023097</c:v>
                </c:pt>
                <c:pt idx="7624" formatCode="0.00">
                  <c:v>189.81730122892259</c:v>
                </c:pt>
                <c:pt idx="7625" formatCode="0.00">
                  <c:v>189.8546642795761</c:v>
                </c:pt>
                <c:pt idx="7626" formatCode="0.00">
                  <c:v>190.07612769010044</c:v>
                </c:pt>
                <c:pt idx="7627" formatCode="0.00">
                  <c:v>190.20434560092008</c:v>
                </c:pt>
                <c:pt idx="7628" formatCode="0.00">
                  <c:v>190.23853956834532</c:v>
                </c:pt>
                <c:pt idx="7629" formatCode="0.00">
                  <c:v>190.48757505041777</c:v>
                </c:pt>
                <c:pt idx="7630" formatCode="0.00">
                  <c:v>190.64206943244022</c:v>
                </c:pt>
                <c:pt idx="7631" formatCode="0.00">
                  <c:v>190.94709680207438</c:v>
                </c:pt>
                <c:pt idx="7632" formatCode="0.00">
                  <c:v>191.00616546762592</c:v>
                </c:pt>
                <c:pt idx="7633" formatCode="0.00">
                  <c:v>191.08661390405064</c:v>
                </c:pt>
                <c:pt idx="7634" formatCode="0.00">
                  <c:v>191.25455453764675</c:v>
                </c:pt>
                <c:pt idx="7635" formatCode="0.00">
                  <c:v>191.34766248931933</c:v>
                </c:pt>
                <c:pt idx="7636" formatCode="0.00">
                  <c:v>191.63675745526842</c:v>
                </c:pt>
                <c:pt idx="7637" formatCode="0.00">
                  <c:v>191.64914491933206</c:v>
                </c:pt>
                <c:pt idx="7638" formatCode="0.00">
                  <c:v>191.62672604284106</c:v>
                </c:pt>
                <c:pt idx="7639" formatCode="0.00">
                  <c:v>191.48842134831466</c:v>
                </c:pt>
                <c:pt idx="7640" formatCode="0.00">
                  <c:v>191.351045912654</c:v>
                </c:pt>
                <c:pt idx="7641" formatCode="0.00">
                  <c:v>191.3017029288703</c:v>
                </c:pt>
                <c:pt idx="7642" formatCode="0.00">
                  <c:v>191.40175764313508</c:v>
                </c:pt>
                <c:pt idx="7643" formatCode="0.00">
                  <c:v>191.23234680321065</c:v>
                </c:pt>
                <c:pt idx="7644" formatCode="0.00">
                  <c:v>191.0925454545455</c:v>
                </c:pt>
                <c:pt idx="7645" formatCode="0.00">
                  <c:v>191.18833626132314</c:v>
                </c:pt>
                <c:pt idx="7646" formatCode="0.00">
                  <c:v>191.37258435876404</c:v>
                </c:pt>
                <c:pt idx="7647" formatCode="0.00">
                  <c:v>191.27247899618115</c:v>
                </c:pt>
                <c:pt idx="7648" formatCode="0.00">
                  <c:v>191.5554271315718</c:v>
                </c:pt>
                <c:pt idx="7649" formatCode="0.00">
                  <c:v>191.79258821925279</c:v>
                </c:pt>
                <c:pt idx="7650" formatCode="0.00">
                  <c:v>191.86386042065013</c:v>
                </c:pt>
                <c:pt idx="7651" formatCode="0.00">
                  <c:v>192.0783214774282</c:v>
                </c:pt>
                <c:pt idx="7652" formatCode="0.00">
                  <c:v>192.2554698795181</c:v>
                </c:pt>
                <c:pt idx="7653" formatCode="0.00">
                  <c:v>192.60708381265411</c:v>
                </c:pt>
                <c:pt idx="7654" formatCode="0.00">
                  <c:v>192.83905421686754</c:v>
                </c:pt>
                <c:pt idx="7655" formatCode="0.00">
                  <c:v>193.27580120481929</c:v>
                </c:pt>
                <c:pt idx="7656" formatCode="0.00">
                  <c:v>193.56947590361449</c:v>
                </c:pt>
                <c:pt idx="7657" formatCode="0.00">
                  <c:v>193.88587903667221</c:v>
                </c:pt>
                <c:pt idx="7658" formatCode="0.00">
                  <c:v>194.42053424657539</c:v>
                </c:pt>
                <c:pt idx="7659" formatCode="0.00">
                  <c:v>194.56745205479456</c:v>
                </c:pt>
                <c:pt idx="7660" formatCode="0.00">
                  <c:v>194.74689086920756</c:v>
                </c:pt>
                <c:pt idx="7661" formatCode="0.00">
                  <c:v>195.01882990397806</c:v>
                </c:pt>
                <c:pt idx="7662" formatCode="0.00">
                  <c:v>195.28351880318425</c:v>
                </c:pt>
                <c:pt idx="7663" formatCode="0.00">
                  <c:v>195.55227492447136</c:v>
                </c:pt>
                <c:pt idx="7664" formatCode="0.00">
                  <c:v>195.79956860049492</c:v>
                </c:pt>
                <c:pt idx="7665" formatCode="0.00">
                  <c:v>196.25047246696039</c:v>
                </c:pt>
                <c:pt idx="7666" formatCode="0.00">
                  <c:v>196.38920689655174</c:v>
                </c:pt>
                <c:pt idx="7667" formatCode="0.00">
                  <c:v>196.69808287292821</c:v>
                </c:pt>
                <c:pt idx="7668" formatCode="0.00">
                  <c:v>196.78779911332782</c:v>
                </c:pt>
                <c:pt idx="7669" formatCode="0.00">
                  <c:v>196.37490608502367</c:v>
                </c:pt>
                <c:pt idx="7670" formatCode="0.00">
                  <c:v>195.72453846153846</c:v>
                </c:pt>
                <c:pt idx="7671" formatCode="0.00">
                  <c:v>195.85001734750981</c:v>
                </c:pt>
                <c:pt idx="7672" formatCode="0.00">
                  <c:v>196.00247220662555</c:v>
                </c:pt>
                <c:pt idx="7673" formatCode="0.00">
                  <c:v>196.45419718309864</c:v>
                </c:pt>
                <c:pt idx="7674" formatCode="0.00">
                  <c:v>196.84798163322975</c:v>
                </c:pt>
                <c:pt idx="7675" formatCode="0.00">
                  <c:v>197.52285536018152</c:v>
                </c:pt>
                <c:pt idx="7676" formatCode="0.00">
                  <c:v>197.94397810634064</c:v>
                </c:pt>
                <c:pt idx="7677" formatCode="0.00">
                  <c:v>198.02489119908864</c:v>
                </c:pt>
                <c:pt idx="7678" formatCode="0.00">
                  <c:v>197.82544653550045</c:v>
                </c:pt>
                <c:pt idx="7679" formatCode="0.00">
                  <c:v>196.99521936589548</c:v>
                </c:pt>
                <c:pt idx="7680" formatCode="0.00">
                  <c:v>196.68887832047989</c:v>
                </c:pt>
                <c:pt idx="7681" formatCode="0.00">
                  <c:v>197.31591762013733</c:v>
                </c:pt>
                <c:pt idx="7682" formatCode="0.00">
                  <c:v>197.81267077011168</c:v>
                </c:pt>
                <c:pt idx="7683" formatCode="0.00">
                  <c:v>197.89391482649845</c:v>
                </c:pt>
                <c:pt idx="7684" formatCode="0.00">
                  <c:v>198.21719299253303</c:v>
                </c:pt>
                <c:pt idx="7685" formatCode="0.00">
                  <c:v>198.54140092033364</c:v>
                </c:pt>
                <c:pt idx="7686" formatCode="0.00">
                  <c:v>199.10470745752954</c:v>
                </c:pt>
                <c:pt idx="7687" formatCode="0.00">
                  <c:v>199.30514697406343</c:v>
                </c:pt>
                <c:pt idx="7688" formatCode="0.00">
                  <c:v>199.41028793998848</c:v>
                </c:pt>
                <c:pt idx="7689" formatCode="0.00">
                  <c:v>199.31512550607292</c:v>
                </c:pt>
                <c:pt idx="7690" formatCode="0.00">
                  <c:v>199.24446002317504</c:v>
                </c:pt>
                <c:pt idx="7691" formatCode="0.00">
                  <c:v>199.26582854656223</c:v>
                </c:pt>
                <c:pt idx="7692" formatCode="0.00">
                  <c:v>199.30423112659702</c:v>
                </c:pt>
                <c:pt idx="7693" formatCode="0.00">
                  <c:v>199.35069253124095</c:v>
                </c:pt>
                <c:pt idx="7694" formatCode="0.00">
                  <c:v>199.41090270900088</c:v>
                </c:pt>
                <c:pt idx="7695" formatCode="0.00">
                  <c:v>199.47139416058394</c:v>
                </c:pt>
                <c:pt idx="7696" formatCode="0.00">
                  <c:v>199.66417130307465</c:v>
                </c:pt>
                <c:pt idx="7697" formatCode="0.00">
                  <c:v>199.66140082159626</c:v>
                </c:pt>
                <c:pt idx="7698" formatCode="0.00">
                  <c:v>199.72292647058825</c:v>
                </c:pt>
                <c:pt idx="7699" formatCode="0.00">
                  <c:v>199.8783109342765</c:v>
                </c:pt>
                <c:pt idx="7700" formatCode="0.00">
                  <c:v>200.2533988183161</c:v>
                </c:pt>
                <c:pt idx="7701" formatCode="0.00">
                  <c:v>200.4105725281232</c:v>
                </c:pt>
                <c:pt idx="7702" formatCode="0.00">
                  <c:v>200.27107886154761</c:v>
                </c:pt>
                <c:pt idx="7703" formatCode="0.00">
                  <c:v>200.20033293733297</c:v>
                </c:pt>
                <c:pt idx="7704" formatCode="0.00">
                  <c:v>200.69808328375973</c:v>
                </c:pt>
                <c:pt idx="7705" formatCode="0.00">
                  <c:v>200.94334862932061</c:v>
                </c:pt>
                <c:pt idx="7706" formatCode="0.00">
                  <c:v>200.78308062108096</c:v>
                </c:pt>
                <c:pt idx="7707" formatCode="0.00">
                  <c:v>200.80740789473685</c:v>
                </c:pt>
                <c:pt idx="7708" formatCode="0.00">
                  <c:v>201.37137327741166</c:v>
                </c:pt>
                <c:pt idx="7709" formatCode="0.00">
                  <c:v>201.78468367346943</c:v>
                </c:pt>
                <c:pt idx="7710" formatCode="0.00">
                  <c:v>201.8065076645627</c:v>
                </c:pt>
                <c:pt idx="7711" formatCode="0.00">
                  <c:v>201.98982119205303</c:v>
                </c:pt>
                <c:pt idx="7712" formatCode="0.00">
                  <c:v>200.88864063913178</c:v>
                </c:pt>
                <c:pt idx="7713" formatCode="0.00">
                  <c:v>199.94189492753631</c:v>
                </c:pt>
                <c:pt idx="7714" formatCode="0.00">
                  <c:v>199.47875446023588</c:v>
                </c:pt>
                <c:pt idx="7715" formatCode="0.00">
                  <c:v>197.97825885558584</c:v>
                </c:pt>
                <c:pt idx="7716" formatCode="0.00">
                  <c:v>196.79505516823281</c:v>
                </c:pt>
                <c:pt idx="7717" formatCode="0.00">
                  <c:v>195.26330367446101</c:v>
                </c:pt>
                <c:pt idx="7718" formatCode="0.00">
                  <c:v>192.7512871919684</c:v>
                </c:pt>
                <c:pt idx="7719" formatCode="0.00">
                  <c:v>191.23345385318311</c:v>
                </c:pt>
                <c:pt idx="7720" formatCode="0.00">
                  <c:v>185.43246564885496</c:v>
                </c:pt>
                <c:pt idx="7721" formatCode="0.00">
                  <c:v>179.45508435207827</c:v>
                </c:pt>
                <c:pt idx="7722" formatCode="0.00">
                  <c:v>169.35259227467813</c:v>
                </c:pt>
                <c:pt idx="7723" formatCode="0.00">
                  <c:v>166.82791712707183</c:v>
                </c:pt>
                <c:pt idx="7724" formatCode="0.00">
                  <c:v>162.56541315708574</c:v>
                </c:pt>
                <c:pt idx="7725" formatCode="0.00">
                  <c:v>157.69415384615391</c:v>
                </c:pt>
                <c:pt idx="7726" formatCode="0.00">
                  <c:v>152.43926231527098</c:v>
                </c:pt>
                <c:pt idx="7727" formatCode="0.00">
                  <c:v>149.78302464571783</c:v>
                </c:pt>
                <c:pt idx="7728" formatCode="0.00">
                  <c:v>152.22295070856441</c:v>
                </c:pt>
                <c:pt idx="7729" formatCode="0.00">
                  <c:v>156.66840332512319</c:v>
                </c:pt>
                <c:pt idx="7730" formatCode="0.00">
                  <c:v>159.36978044280443</c:v>
                </c:pt>
                <c:pt idx="7731" formatCode="0.00">
                  <c:v>160.98803840245779</c:v>
                </c:pt>
                <c:pt idx="7732" formatCode="0.00">
                  <c:v>162.81246319018405</c:v>
                </c:pt>
                <c:pt idx="7733" formatCode="0.00">
                  <c:v>164.07433374120529</c:v>
                </c:pt>
                <c:pt idx="7734" formatCode="0.00">
                  <c:v>165.07989065363469</c:v>
                </c:pt>
                <c:pt idx="7735" formatCode="0.00">
                  <c:v>165.27306404391587</c:v>
                </c:pt>
                <c:pt idx="7736" formatCode="0.00">
                  <c:v>165.14325274056031</c:v>
                </c:pt>
                <c:pt idx="7737" formatCode="0.00">
                  <c:v>165.07397931873481</c:v>
                </c:pt>
                <c:pt idx="7738" formatCode="0.00">
                  <c:v>165.90937109019137</c:v>
                </c:pt>
                <c:pt idx="7739" formatCode="0.00">
                  <c:v>166.73172159951537</c:v>
                </c:pt>
                <c:pt idx="7740" formatCode="0.00">
                  <c:v>167.72352631578948</c:v>
                </c:pt>
                <c:pt idx="7741" formatCode="0.00">
                  <c:v>168.66788062858876</c:v>
                </c:pt>
                <c:pt idx="7742" formatCode="0.00">
                  <c:v>169.75508144796382</c:v>
                </c:pt>
                <c:pt idx="7743" formatCode="0.00">
                  <c:v>170.43717847452518</c:v>
                </c:pt>
                <c:pt idx="7744" formatCode="0.00">
                  <c:v>170.58077108433741</c:v>
                </c:pt>
                <c:pt idx="7745" formatCode="0.00">
                  <c:v>170.93849668874174</c:v>
                </c:pt>
                <c:pt idx="7746" formatCode="0.00">
                  <c:v>171.71826315789477</c:v>
                </c:pt>
                <c:pt idx="7747" formatCode="0.00">
                  <c:v>172.39712984670876</c:v>
                </c:pt>
                <c:pt idx="7748" formatCode="0.00">
                  <c:v>173.45102584134617</c:v>
                </c:pt>
                <c:pt idx="7749" formatCode="0.00">
                  <c:v>174.38811257880519</c:v>
                </c:pt>
                <c:pt idx="7750" formatCode="0.00">
                  <c:v>175.44014585834336</c:v>
                </c:pt>
                <c:pt idx="7751" formatCode="0.00">
                  <c:v>176.23658943577433</c:v>
                </c:pt>
                <c:pt idx="7752" formatCode="0.00">
                  <c:v>176.65656435643567</c:v>
                </c:pt>
                <c:pt idx="7753" formatCode="0.00">
                  <c:v>176.65656435643567</c:v>
                </c:pt>
                <c:pt idx="7754" formatCode="0.00">
                  <c:v>176.21764767616193</c:v>
                </c:pt>
                <c:pt idx="7755" formatCode="0.00">
                  <c:v>176.01712541254128</c:v>
                </c:pt>
                <c:pt idx="7756" formatCode="0.00">
                  <c:v>175.69946864686472</c:v>
                </c:pt>
                <c:pt idx="7757" formatCode="0.00">
                  <c:v>175.28333313325331</c:v>
                </c:pt>
                <c:pt idx="7758" formatCode="0.00">
                  <c:v>174.86694776343441</c:v>
                </c:pt>
                <c:pt idx="7759" formatCode="0.00">
                  <c:v>174.56656069711542</c:v>
                </c:pt>
                <c:pt idx="7760" formatCode="0.00">
                  <c:v>174.5299873722189</c:v>
                </c:pt>
                <c:pt idx="7761" formatCode="0.00">
                  <c:v>174.11262406015038</c:v>
                </c:pt>
                <c:pt idx="7762" formatCode="0.00">
                  <c:v>173.75299398134217</c:v>
                </c:pt>
                <c:pt idx="7763" formatCode="0.00">
                  <c:v>173.23559861487504</c:v>
                </c:pt>
                <c:pt idx="7764" formatCode="0.00">
                  <c:v>173.09444966847499</c:v>
                </c:pt>
                <c:pt idx="7765" formatCode="0.00">
                  <c:v>172.83316882725359</c:v>
                </c:pt>
                <c:pt idx="7766" formatCode="0.00">
                  <c:v>172.75349200120735</c:v>
                </c:pt>
                <c:pt idx="7767" formatCode="0.00">
                  <c:v>172.491713768116</c:v>
                </c:pt>
                <c:pt idx="7768" formatCode="0.00">
                  <c:v>172.24939661426845</c:v>
                </c:pt>
                <c:pt idx="7769" formatCode="0.00">
                  <c:v>172.23083227369057</c:v>
                </c:pt>
                <c:pt idx="7770" formatCode="0.00">
                  <c:v>171.98753773870868</c:v>
                </c:pt>
                <c:pt idx="7771" formatCode="0.00">
                  <c:v>172.00700788834953</c:v>
                </c:pt>
                <c:pt idx="7772" formatCode="0.00">
                  <c:v>172.12714693381906</c:v>
                </c:pt>
                <c:pt idx="7773" formatCode="0.00">
                  <c:v>171.96435094110504</c:v>
                </c:pt>
                <c:pt idx="7774" formatCode="0.00">
                  <c:v>171.96435094110504</c:v>
                </c:pt>
                <c:pt idx="7775" formatCode="0.00">
                  <c:v>172.02651351351352</c:v>
                </c:pt>
                <c:pt idx="7776" formatCode="0.00">
                  <c:v>172.00700788834953</c:v>
                </c:pt>
                <c:pt idx="7777" formatCode="0.00">
                  <c:v>171.88701455427537</c:v>
                </c:pt>
                <c:pt idx="7778" formatCode="0.00">
                  <c:v>172.06847986678775</c:v>
                </c:pt>
                <c:pt idx="7779" formatCode="0.00">
                  <c:v>172.09144619105203</c:v>
                </c:pt>
                <c:pt idx="7780" formatCode="0.00">
                  <c:v>172.2524451145959</c:v>
                </c:pt>
                <c:pt idx="7781" formatCode="0.00">
                  <c:v>172.17848978365387</c:v>
                </c:pt>
                <c:pt idx="7782" formatCode="0.00">
                  <c:v>172.26150299401201</c:v>
                </c:pt>
                <c:pt idx="7783" formatCode="0.00">
                  <c:v>172.24509489704573</c:v>
                </c:pt>
                <c:pt idx="7784" formatCode="0.00">
                  <c:v>172.09185357885357</c:v>
                </c:pt>
                <c:pt idx="7785" formatCode="0.00">
                  <c:v>172.03804432624113</c:v>
                </c:pt>
                <c:pt idx="7786" formatCode="0.00">
                  <c:v>172.27404240282686</c:v>
                </c:pt>
                <c:pt idx="7787" formatCode="0.00">
                  <c:v>172.06669176677414</c:v>
                </c:pt>
                <c:pt idx="7788" formatCode="0.00">
                  <c:v>172.18494339072078</c:v>
                </c:pt>
                <c:pt idx="7789" formatCode="0.00">
                  <c:v>172.44053201396974</c:v>
                </c:pt>
                <c:pt idx="7790" formatCode="0.00">
                  <c:v>172.51604524361952</c:v>
                </c:pt>
                <c:pt idx="7791" formatCode="0.00">
                  <c:v>172.40361596298439</c:v>
                </c:pt>
                <c:pt idx="7792" formatCode="0.00">
                  <c:v>172.48035990756793</c:v>
                </c:pt>
                <c:pt idx="7793" formatCode="0.00">
                  <c:v>172.50167897317567</c:v>
                </c:pt>
                <c:pt idx="7794" formatCode="0.00">
                  <c:v>172.57811091904352</c:v>
                </c:pt>
                <c:pt idx="7795" formatCode="0.00">
                  <c:v>172.44496202531647</c:v>
                </c:pt>
                <c:pt idx="7796" formatCode="0.00">
                  <c:v>172.34841487223659</c:v>
                </c:pt>
                <c:pt idx="7797" formatCode="0.00">
                  <c:v>172.0840707128543</c:v>
                </c:pt>
                <c:pt idx="7798" formatCode="0.00">
                  <c:v>171.72652084523133</c:v>
                </c:pt>
                <c:pt idx="7799" formatCode="0.00">
                  <c:v>171.33431661442009</c:v>
                </c:pt>
                <c:pt idx="7800" formatCode="0.00">
                  <c:v>170.8857608757464</c:v>
                </c:pt>
                <c:pt idx="7801" formatCode="0.00">
                  <c:v>170.23343391945551</c:v>
                </c:pt>
                <c:pt idx="7802" formatCode="0.00">
                  <c:v>169.58442857142862</c:v>
                </c:pt>
                <c:pt idx="7803" formatCode="0.00">
                  <c:v>169.40081417678627</c:v>
                </c:pt>
                <c:pt idx="7804" formatCode="0.00">
                  <c:v>169.08615180586912</c:v>
                </c:pt>
                <c:pt idx="7805" formatCode="0.00">
                  <c:v>168.88182933709453</c:v>
                </c:pt>
                <c:pt idx="7806" formatCode="0.00">
                  <c:v>168.03860665914223</c:v>
                </c:pt>
                <c:pt idx="7807" formatCode="0.00">
                  <c:v>166.25939932222542</c:v>
                </c:pt>
                <c:pt idx="7808" formatCode="0.00">
                  <c:v>162.39242008486568</c:v>
                </c:pt>
                <c:pt idx="7809" formatCode="0.00">
                  <c:v>164.54087209960389</c:v>
                </c:pt>
                <c:pt idx="7810" formatCode="0.00">
                  <c:v>166.70811331444762</c:v>
                </c:pt>
                <c:pt idx="7811" formatCode="0.00">
                  <c:v>165.64247189097108</c:v>
                </c:pt>
                <c:pt idx="7812" formatCode="0.00">
                  <c:v>156.84621469248296</c:v>
                </c:pt>
                <c:pt idx="7813" formatCode="0.00">
                  <c:v>159.35950997150999</c:v>
                </c:pt>
                <c:pt idx="7814" formatCode="0.00">
                  <c:v>160.57459110350729</c:v>
                </c:pt>
                <c:pt idx="7815" formatCode="0.00">
                  <c:v>159.17797715591095</c:v>
                </c:pt>
                <c:pt idx="7816" formatCode="0.00">
                  <c:v>159.48792140611607</c:v>
                </c:pt>
                <c:pt idx="7817" formatCode="0.00">
                  <c:v>162.11958082975681</c:v>
                </c:pt>
                <c:pt idx="7818" formatCode="0.00">
                  <c:v>164.00497937553715</c:v>
                </c:pt>
                <c:pt idx="7819" formatCode="0.00">
                  <c:v>165.18647963281697</c:v>
                </c:pt>
                <c:pt idx="7820" formatCode="0.00">
                  <c:v>166.16808328546813</c:v>
                </c:pt>
                <c:pt idx="7821" formatCode="0.00">
                  <c:v>166.73282758620695</c:v>
                </c:pt>
                <c:pt idx="7822" formatCode="0.00">
                  <c:v>167.71790506329117</c:v>
                </c:pt>
                <c:pt idx="7823" formatCode="0.00">
                  <c:v>167.77558992805754</c:v>
                </c:pt>
                <c:pt idx="7824" formatCode="0.00">
                  <c:v>167.01192086330937</c:v>
                </c:pt>
                <c:pt idx="7825" formatCode="0.00">
                  <c:v>166.08056756756761</c:v>
                </c:pt>
                <c:pt idx="7826" formatCode="0.00">
                  <c:v>164.923192087156</c:v>
                </c:pt>
                <c:pt idx="7827" formatCode="0.00">
                  <c:v>164.51114497716898</c:v>
                </c:pt>
                <c:pt idx="7828" formatCode="0.00">
                  <c:v>164.58000370264887</c:v>
                </c:pt>
                <c:pt idx="7829" formatCode="0.00">
                  <c:v>164.76477758816839</c:v>
                </c:pt>
                <c:pt idx="7830" formatCode="0.00">
                  <c:v>164.81258911873056</c:v>
                </c:pt>
                <c:pt idx="7831" formatCode="0.00">
                  <c:v>164.89985101580137</c:v>
                </c:pt>
                <c:pt idx="7832" formatCode="0.00">
                  <c:v>165.24206091370559</c:v>
                </c:pt>
                <c:pt idx="7833" formatCode="0.00">
                  <c:v>165.67234527140462</c:v>
                </c:pt>
                <c:pt idx="7834" formatCode="0.00">
                  <c:v>165.45992114795209</c:v>
                </c:pt>
                <c:pt idx="7835" formatCode="0.00">
                  <c:v>166.28018619537997</c:v>
                </c:pt>
                <c:pt idx="7836" formatCode="0.00">
                  <c:v>165.82737708565074</c:v>
                </c:pt>
                <c:pt idx="7837" formatCode="0.00">
                  <c:v>166.04075464890371</c:v>
                </c:pt>
                <c:pt idx="7838" formatCode="0.00">
                  <c:v>166.05730905566327</c:v>
                </c:pt>
                <c:pt idx="7839" formatCode="0.00">
                  <c:v>166.37562444690266</c:v>
                </c:pt>
                <c:pt idx="7840" formatCode="0.00">
                  <c:v>166.78605356156825</c:v>
                </c:pt>
                <c:pt idx="7841" formatCode="0.00">
                  <c:v>167.0412979895346</c:v>
                </c:pt>
                <c:pt idx="7842" formatCode="0.00">
                  <c:v>167.00063736263738</c:v>
                </c:pt>
                <c:pt idx="7843" formatCode="0.00">
                  <c:v>167.02465980795614</c:v>
                </c:pt>
                <c:pt idx="7844" formatCode="0.00">
                  <c:v>167.20918864820402</c:v>
                </c:pt>
                <c:pt idx="7845" formatCode="0.00">
                  <c:v>167.49949574993147</c:v>
                </c:pt>
                <c:pt idx="7846" formatCode="0.00">
                  <c:v>167.05238356164386</c:v>
                </c:pt>
                <c:pt idx="7847" formatCode="0.00">
                  <c:v>167.05238356164386</c:v>
                </c:pt>
                <c:pt idx="7848" formatCode="0.00">
                  <c:v>166.90546575342466</c:v>
                </c:pt>
                <c:pt idx="7849" formatCode="0.00">
                  <c:v>166.81321923814744</c:v>
                </c:pt>
                <c:pt idx="7850" formatCode="0.00">
                  <c:v>166.67002932310223</c:v>
                </c:pt>
                <c:pt idx="7851" formatCode="0.00">
                  <c:v>166.65499395770394</c:v>
                </c:pt>
                <c:pt idx="7852" formatCode="0.00">
                  <c:v>166.78749766033584</c:v>
                </c:pt>
                <c:pt idx="7853" formatCode="0.00">
                  <c:v>166.87899503174168</c:v>
                </c:pt>
                <c:pt idx="7854" formatCode="0.00">
                  <c:v>167.1194212565735</c:v>
                </c:pt>
                <c:pt idx="7855" formatCode="0.00">
                  <c:v>167.17830130519306</c:v>
                </c:pt>
                <c:pt idx="7856" formatCode="0.00">
                  <c:v>167.08432906101982</c:v>
                </c:pt>
                <c:pt idx="7857" formatCode="0.00">
                  <c:v>167.27172905027936</c:v>
                </c:pt>
                <c:pt idx="7858" formatCode="0.00">
                  <c:v>167.27560857383023</c:v>
                </c:pt>
                <c:pt idx="7859" formatCode="0.00">
                  <c:v>167.42636424957843</c:v>
                </c:pt>
                <c:pt idx="7860" formatCode="0.00">
                  <c:v>167.63066779469827</c:v>
                </c:pt>
                <c:pt idx="7861" formatCode="0.00">
                  <c:v>168.07207292255515</c:v>
                </c:pt>
                <c:pt idx="7862" formatCode="0.00">
                  <c:v>168.32167346938778</c:v>
                </c:pt>
                <c:pt idx="7863" formatCode="0.00">
                  <c:v>168.47354876315043</c:v>
                </c:pt>
                <c:pt idx="7864" formatCode="0.00">
                  <c:v>168.78325099828865</c:v>
                </c:pt>
                <c:pt idx="7865" formatCode="0.00">
                  <c:v>168.27808867276889</c:v>
                </c:pt>
                <c:pt idx="7866" formatCode="0.00">
                  <c:v>168.58509469153515</c:v>
                </c:pt>
                <c:pt idx="7867" formatCode="0.00">
                  <c:v>168.34239821479991</c:v>
                </c:pt>
                <c:pt idx="7868" formatCode="0.00">
                  <c:v>168.33442857142859</c:v>
                </c:pt>
                <c:pt idx="7869" formatCode="0.00">
                  <c:v>168.62870726063059</c:v>
                </c:pt>
                <c:pt idx="7870" formatCode="0.00">
                  <c:v>168.90842294322138</c:v>
                </c:pt>
                <c:pt idx="7871" formatCode="0.00">
                  <c:v>168.982837587007</c:v>
                </c:pt>
                <c:pt idx="7872" formatCode="0.00">
                  <c:v>169.26379872204475</c:v>
                </c:pt>
                <c:pt idx="7873" formatCode="0.00">
                  <c:v>169.47428704241722</c:v>
                </c:pt>
                <c:pt idx="7874" formatCode="0.00">
                  <c:v>169.59696171693736</c:v>
                </c:pt>
                <c:pt idx="7875" formatCode="0.00">
                  <c:v>169.77386012163336</c:v>
                </c:pt>
                <c:pt idx="7876" formatCode="0.00">
                  <c:v>169.95024696356279</c:v>
                </c:pt>
                <c:pt idx="7877" formatCode="0.00">
                  <c:v>170.23937965905813</c:v>
                </c:pt>
                <c:pt idx="7878" formatCode="0.00">
                  <c:v>170.63879617834397</c:v>
                </c:pt>
                <c:pt idx="7879" formatCode="0.00">
                  <c:v>171.00613782143895</c:v>
                </c:pt>
                <c:pt idx="7880" formatCode="0.00">
                  <c:v>171.18033987305253</c:v>
                </c:pt>
                <c:pt idx="7881" formatCode="0.00">
                  <c:v>171.43566187050359</c:v>
                </c:pt>
                <c:pt idx="7882" formatCode="0.00">
                  <c:v>171.83578481012657</c:v>
                </c:pt>
                <c:pt idx="7883" formatCode="0.00">
                  <c:v>171.94924353819644</c:v>
                </c:pt>
                <c:pt idx="7884" formatCode="0.00">
                  <c:v>172.0840707128543</c:v>
                </c:pt>
                <c:pt idx="7885" formatCode="0.00">
                  <c:v>172.20141306215987</c:v>
                </c:pt>
                <c:pt idx="7886" formatCode="0.00">
                  <c:v>172.67333543577982</c:v>
                </c:pt>
                <c:pt idx="7887" formatCode="0.00">
                  <c:v>173.18571293375396</c:v>
                </c:pt>
                <c:pt idx="7888" formatCode="0.00">
                  <c:v>173.45381779053085</c:v>
                </c:pt>
                <c:pt idx="7889" formatCode="0.00">
                  <c:v>173.98700172364269</c:v>
                </c:pt>
                <c:pt idx="7890" formatCode="0.00">
                  <c:v>174.27644936708862</c:v>
                </c:pt>
                <c:pt idx="7891" formatCode="0.00">
                  <c:v>174.43072151898733</c:v>
                </c:pt>
                <c:pt idx="7892" formatCode="0.00">
                  <c:v>174.73531012658228</c:v>
                </c:pt>
                <c:pt idx="7893" formatCode="0.00">
                  <c:v>174.92437147786086</c:v>
                </c:pt>
                <c:pt idx="7894" formatCode="0.00">
                  <c:v>175.37901495112135</c:v>
                </c:pt>
                <c:pt idx="7895" formatCode="0.00">
                  <c:v>175.70904316546762</c:v>
                </c:pt>
                <c:pt idx="7896" formatCode="0.00">
                  <c:v>176.11392272203</c:v>
                </c:pt>
                <c:pt idx="7897" formatCode="0.00">
                  <c:v>176.40752786601217</c:v>
                </c:pt>
                <c:pt idx="7898" formatCode="0.00">
                  <c:v>176.91370870697136</c:v>
                </c:pt>
                <c:pt idx="7899" formatCode="0.00">
                  <c:v>177.26625992465955</c:v>
                </c:pt>
                <c:pt idx="7900" formatCode="0.00">
                  <c:v>177.5824888178914</c:v>
                </c:pt>
                <c:pt idx="7901" formatCode="0.00">
                  <c:v>177.96152941176476</c:v>
                </c:pt>
                <c:pt idx="7902" formatCode="0.00">
                  <c:v>178.09097897196258</c:v>
                </c:pt>
                <c:pt idx="7903" formatCode="0.00">
                  <c:v>178.61783870967744</c:v>
                </c:pt>
                <c:pt idx="7904" formatCode="0.00">
                  <c:v>178.99518492343938</c:v>
                </c:pt>
                <c:pt idx="7905" formatCode="0.00">
                  <c:v>178.99999379249189</c:v>
                </c:pt>
                <c:pt idx="7906" formatCode="0.00">
                  <c:v>178.70753519453521</c:v>
                </c:pt>
                <c:pt idx="7907" formatCode="0.00">
                  <c:v>179.02693858079908</c:v>
                </c:pt>
                <c:pt idx="7908" formatCode="0.00">
                  <c:v>179.66572373540859</c:v>
                </c:pt>
                <c:pt idx="7909" formatCode="0.00">
                  <c:v>179.8566090225564</c:v>
                </c:pt>
                <c:pt idx="7910" formatCode="0.00">
                  <c:v>180.36930099728016</c:v>
                </c:pt>
                <c:pt idx="7911" formatCode="0.00">
                  <c:v>180.82629690346084</c:v>
                </c:pt>
                <c:pt idx="7912" formatCode="0.00">
                  <c:v>180.96039249771277</c:v>
                </c:pt>
                <c:pt idx="7913" formatCode="0.00">
                  <c:v>181.35871209800919</c:v>
                </c:pt>
                <c:pt idx="7914" formatCode="0.00">
                  <c:v>182.15223076923081</c:v>
                </c:pt>
                <c:pt idx="7915" formatCode="0.00">
                  <c:v>182.72499011124847</c:v>
                </c:pt>
                <c:pt idx="7916" formatCode="0.00">
                  <c:v>183.23569624573381</c:v>
                </c:pt>
                <c:pt idx="7917" formatCode="0.00">
                  <c:v>183.58348286604362</c:v>
                </c:pt>
                <c:pt idx="7918" formatCode="0.00">
                  <c:v>184.1067695190506</c:v>
                </c:pt>
                <c:pt idx="7919" formatCode="0.00">
                  <c:v>184.50095369211519</c:v>
                </c:pt>
                <c:pt idx="7920" formatCode="0.00">
                  <c:v>184.66467659041058</c:v>
                </c:pt>
                <c:pt idx="7921" formatCode="0.00">
                  <c:v>184.33288404888754</c:v>
                </c:pt>
                <c:pt idx="7922" formatCode="0.00">
                  <c:v>183.50283103879852</c:v>
                </c:pt>
                <c:pt idx="7923" formatCode="0.00">
                  <c:v>183.6762302405499</c:v>
                </c:pt>
                <c:pt idx="7924" formatCode="0.00">
                  <c:v>183.48378529136806</c:v>
                </c:pt>
                <c:pt idx="7925" formatCode="0.00">
                  <c:v>183.75600155520996</c:v>
                </c:pt>
                <c:pt idx="7926" formatCode="0.00">
                  <c:v>183.50136848635236</c:v>
                </c:pt>
                <c:pt idx="7927" formatCode="0.00">
                  <c:v>183.28038794435858</c:v>
                </c:pt>
                <c:pt idx="7928" formatCode="0.00">
                  <c:v>183.36103016312711</c:v>
                </c:pt>
                <c:pt idx="7929" formatCode="0.00">
                  <c:v>183.21466973039219</c:v>
                </c:pt>
                <c:pt idx="7930" formatCode="0.00">
                  <c:v>183.13128859060407</c:v>
                </c:pt>
                <c:pt idx="7931" formatCode="0.00">
                  <c:v>183.14593349529306</c:v>
                </c:pt>
                <c:pt idx="7932" formatCode="0.00">
                  <c:v>182.90557635319021</c:v>
                </c:pt>
                <c:pt idx="7933" formatCode="0.00">
                  <c:v>184.19546909858309</c:v>
                </c:pt>
                <c:pt idx="7934" formatCode="0.00">
                  <c:v>187.65550300480771</c:v>
                </c:pt>
                <c:pt idx="7935" formatCode="0.00">
                  <c:v>189.21961963374363</c:v>
                </c:pt>
                <c:pt idx="7936" formatCode="0.00">
                  <c:v>188.32991729323308</c:v>
                </c:pt>
                <c:pt idx="7937" formatCode="0.00">
                  <c:v>186.73207993966821</c:v>
                </c:pt>
                <c:pt idx="7938" formatCode="0.00">
                  <c:v>185.50679539951574</c:v>
                </c:pt>
                <c:pt idx="7939" formatCode="0.00">
                  <c:v>185.05198665048547</c:v>
                </c:pt>
                <c:pt idx="7940" formatCode="0.00">
                  <c:v>184.59901579107199</c:v>
                </c:pt>
                <c:pt idx="7941" formatCode="0.00">
                  <c:v>184.665035236938</c:v>
                </c:pt>
                <c:pt idx="7942" formatCode="0.00">
                  <c:v>184.43617036137263</c:v>
                </c:pt>
                <c:pt idx="7943" formatCode="0.00">
                  <c:v>184.53303642987251</c:v>
                </c:pt>
                <c:pt idx="7944" formatCode="0.00">
                  <c:v>184.53303642987251</c:v>
                </c:pt>
                <c:pt idx="7945" formatCode="0.00">
                  <c:v>184.69583242258653</c:v>
                </c:pt>
                <c:pt idx="7946" formatCode="0.00">
                  <c:v>184.76186122077135</c:v>
                </c:pt>
                <c:pt idx="7947" formatCode="0.00">
                  <c:v>184.88986113643273</c:v>
                </c:pt>
                <c:pt idx="7948" formatCode="0.00">
                  <c:v>185.1463282628537</c:v>
                </c:pt>
                <c:pt idx="7949" formatCode="0.00">
                  <c:v>185.24007889125804</c:v>
                </c:pt>
                <c:pt idx="7950" formatCode="0.00">
                  <c:v>185.5920076335878</c:v>
                </c:pt>
                <c:pt idx="7951" formatCode="0.00">
                  <c:v>185.46165319865321</c:v>
                </c:pt>
                <c:pt idx="7952" formatCode="0.00">
                  <c:v>184.83702577477757</c:v>
                </c:pt>
                <c:pt idx="7953" formatCode="0.00">
                  <c:v>184.40970566502466</c:v>
                </c:pt>
                <c:pt idx="7954" formatCode="0.00">
                  <c:v>184.40089376158127</c:v>
                </c:pt>
                <c:pt idx="7955" formatCode="0.00">
                  <c:v>184.88672013651876</c:v>
                </c:pt>
                <c:pt idx="7956" formatCode="0.00">
                  <c:v>185.30483546276102</c:v>
                </c:pt>
                <c:pt idx="7957" formatCode="0.00">
                  <c:v>186.23282758620695</c:v>
                </c:pt>
                <c:pt idx="7958" formatCode="0.00">
                  <c:v>186.39685826771657</c:v>
                </c:pt>
                <c:pt idx="7959" formatCode="0.00">
                  <c:v>186.76212891986063</c:v>
                </c:pt>
                <c:pt idx="7960" formatCode="0.00">
                  <c:v>186.76411394016549</c:v>
                </c:pt>
                <c:pt idx="7961" formatCode="0.00">
                  <c:v>186.93321106491851</c:v>
                </c:pt>
                <c:pt idx="7962" formatCode="0.00">
                  <c:v>186.86105653710248</c:v>
                </c:pt>
                <c:pt idx="7963" formatCode="0.00">
                  <c:v>187.24082258064516</c:v>
                </c:pt>
                <c:pt idx="7964" formatCode="0.00">
                  <c:v>187.24075080906155</c:v>
                </c:pt>
                <c:pt idx="7965" formatCode="0.00">
                  <c:v>187.16928042843233</c:v>
                </c:pt>
                <c:pt idx="7966" formatCode="0.00">
                  <c:v>187.41503252032521</c:v>
                </c:pt>
                <c:pt idx="7967" formatCode="0.00">
                  <c:v>187.41503252032521</c:v>
                </c:pt>
                <c:pt idx="7968" formatCode="0.00">
                  <c:v>187.58495121951225</c:v>
                </c:pt>
                <c:pt idx="7969" formatCode="0.00">
                  <c:v>187.8301484248133</c:v>
                </c:pt>
                <c:pt idx="7970" formatCode="0.00">
                  <c:v>187.6862825664291</c:v>
                </c:pt>
                <c:pt idx="7971" formatCode="0.00">
                  <c:v>187.99627407886231</c:v>
                </c:pt>
                <c:pt idx="7972" formatCode="0.00">
                  <c:v>187.64838981958766</c:v>
                </c:pt>
                <c:pt idx="7973" formatCode="0.00">
                  <c:v>187.71794699646645</c:v>
                </c:pt>
                <c:pt idx="7974" formatCode="0.00">
                  <c:v>187.74777564102567</c:v>
                </c:pt>
                <c:pt idx="7975" formatCode="0.00">
                  <c:v>187.6459225352113</c:v>
                </c:pt>
                <c:pt idx="7976" formatCode="0.00">
                  <c:v>187.84707856914727</c:v>
                </c:pt>
                <c:pt idx="7977" formatCode="0.00">
                  <c:v>187.6385160368371</c:v>
                </c:pt>
                <c:pt idx="7978" formatCode="0.00">
                  <c:v>188.10661163820367</c:v>
                </c:pt>
                <c:pt idx="7979" formatCode="0.00">
                  <c:v>188.60678940731404</c:v>
                </c:pt>
                <c:pt idx="7980" formatCode="0.00">
                  <c:v>189.36675431982408</c:v>
                </c:pt>
                <c:pt idx="7981" formatCode="0.00">
                  <c:v>189.26174686716789</c:v>
                </c:pt>
                <c:pt idx="7982" formatCode="0.00">
                  <c:v>188.96079618630824</c:v>
                </c:pt>
                <c:pt idx="7983" formatCode="0.00">
                  <c:v>188.923150140757</c:v>
                </c:pt>
                <c:pt idx="7984" formatCode="0.00">
                  <c:v>188.89406416275435</c:v>
                </c:pt>
                <c:pt idx="7985" formatCode="0.00">
                  <c:v>188.96612010034499</c:v>
                </c:pt>
                <c:pt idx="7986" formatCode="0.00">
                  <c:v>189.07038993710694</c:v>
                </c:pt>
                <c:pt idx="7987" formatCode="0.00">
                  <c:v>189.10672049102931</c:v>
                </c:pt>
                <c:pt idx="7988" formatCode="0.00">
                  <c:v>189.2755118035883</c:v>
                </c:pt>
                <c:pt idx="7989" formatCode="0.00">
                  <c:v>189.37439081183138</c:v>
                </c:pt>
                <c:pt idx="7990" formatCode="0.00">
                  <c:v>189.7075405915671</c:v>
                </c:pt>
                <c:pt idx="7991" formatCode="0.00">
                  <c:v>189.90922641509437</c:v>
                </c:pt>
                <c:pt idx="7992" formatCode="0.00">
                  <c:v>190.20480018850145</c:v>
                </c:pt>
                <c:pt idx="7993" formatCode="0.00">
                  <c:v>190.33581858129318</c:v>
                </c:pt>
                <c:pt idx="7994" formatCode="0.00">
                  <c:v>190.29843430542493</c:v>
                </c:pt>
                <c:pt idx="7995" formatCode="0.00">
                  <c:v>190.33100376057664</c:v>
                </c:pt>
                <c:pt idx="7996" formatCode="0.00">
                  <c:v>190.42911842105264</c:v>
                </c:pt>
                <c:pt idx="7997" formatCode="0.00">
                  <c:v>190.46157545397622</c:v>
                </c:pt>
                <c:pt idx="7998" formatCode="0.00">
                  <c:v>190.59711654135339</c:v>
                </c:pt>
                <c:pt idx="7999" formatCode="0.00">
                  <c:v>190.66279630209968</c:v>
                </c:pt>
                <c:pt idx="8000" formatCode="0.00">
                  <c:v>190.73282758620695</c:v>
                </c:pt>
                <c:pt idx="8001" formatCode="0.00">
                  <c:v>190.87437291863026</c:v>
                </c:pt>
                <c:pt idx="8002" formatCode="0.00">
                  <c:v>190.89147222222229</c:v>
                </c:pt>
                <c:pt idx="8003" formatCode="0.00">
                  <c:v>190.90296200126667</c:v>
                </c:pt>
                <c:pt idx="8004" formatCode="0.00">
                  <c:v>190.91889263024146</c:v>
                </c:pt>
                <c:pt idx="8005" formatCode="0.00">
                  <c:v>191.20724058710914</c:v>
                </c:pt>
                <c:pt idx="8006" formatCode="0.00">
                  <c:v>195.29596438883544</c:v>
                </c:pt>
                <c:pt idx="8007" formatCode="0.00">
                  <c:v>196.00613408723751</c:v>
                </c:pt>
                <c:pt idx="8008" formatCode="0.00">
                  <c:v>195.18710714285717</c:v>
                </c:pt>
                <c:pt idx="8009" formatCode="0.00">
                  <c:v>195.55778827361567</c:v>
                </c:pt>
                <c:pt idx="8010" formatCode="0.00">
                  <c:v>195.59851554828151</c:v>
                </c:pt>
                <c:pt idx="8011" formatCode="0.00">
                  <c:v>195.33552222588085</c:v>
                </c:pt>
                <c:pt idx="8012" formatCode="0.00">
                  <c:v>195.61024058162596</c:v>
                </c:pt>
                <c:pt idx="8013" formatCode="0.00">
                  <c:v>196.05025165562918</c:v>
                </c:pt>
                <c:pt idx="8014" formatCode="0.00">
                  <c:v>196.59384577114429</c:v>
                </c:pt>
                <c:pt idx="8015" formatCode="0.00">
                  <c:v>199.13363518456939</c:v>
                </c:pt>
                <c:pt idx="8016" formatCode="0.00">
                  <c:v>208.91856295802799</c:v>
                </c:pt>
                <c:pt idx="8017" formatCode="0.00">
                  <c:v>255.87082188125416</c:v>
                </c:pt>
                <c:pt idx="8018" formatCode="0.00">
                  <c:v>271.85898065376915</c:v>
                </c:pt>
                <c:pt idx="8019" formatCode="0.00">
                  <c:v>278.3664798534798</c:v>
                </c:pt>
                <c:pt idx="8020" formatCode="0.00">
                  <c:v>276.99167573846671</c:v>
                </c:pt>
                <c:pt idx="8021" formatCode="0.00">
                  <c:v>269.02160072775388</c:v>
                </c:pt>
                <c:pt idx="8022" formatCode="0.00">
                  <c:v>281.86878186596579</c:v>
                </c:pt>
                <c:pt idx="8023" formatCode="0.00">
                  <c:v>336.88370376432079</c:v>
                </c:pt>
                <c:pt idx="8024" formatCode="0.00">
                  <c:v>387.65094511597522</c:v>
                </c:pt>
                <c:pt idx="8025" formatCode="0.00">
                  <c:v>399.82631699346399</c:v>
                </c:pt>
                <c:pt idx="8026" formatCode="0.00">
                  <c:v>393.57588794511605</c:v>
                </c:pt>
                <c:pt idx="8027" formatCode="0.00">
                  <c:v>391.78700259487505</c:v>
                </c:pt>
                <c:pt idx="8028" formatCode="0.00">
                  <c:v>403.62029267505648</c:v>
                </c:pt>
                <c:pt idx="8029" formatCode="0.00">
                  <c:v>426.26203598971722</c:v>
                </c:pt>
                <c:pt idx="8030" formatCode="0.00">
                  <c:v>441.03778413815166</c:v>
                </c:pt>
                <c:pt idx="8031" formatCode="0.00">
                  <c:v>446.13867826364509</c:v>
                </c:pt>
                <c:pt idx="8032" formatCode="0.00">
                  <c:v>448.75014468221019</c:v>
                </c:pt>
                <c:pt idx="8033" formatCode="0.00">
                  <c:v>459.41969014084509</c:v>
                </c:pt>
                <c:pt idx="8034" formatCode="0.00">
                  <c:v>473.33362600321027</c:v>
                </c:pt>
                <c:pt idx="8035" formatCode="0.00">
                  <c:v>475.55732110682112</c:v>
                </c:pt>
                <c:pt idx="8036" formatCode="0.00">
                  <c:v>466.00615399484531</c:v>
                </c:pt>
                <c:pt idx="8037" formatCode="0.00">
                  <c:v>454.38244265463914</c:v>
                </c:pt>
                <c:pt idx="8038" formatCode="0.00">
                  <c:v>447.43691304347823</c:v>
                </c:pt>
                <c:pt idx="8039" formatCode="0.00">
                  <c:v>445.78338349983881</c:v>
                </c:pt>
                <c:pt idx="8040" formatCode="0.00">
                  <c:v>446.96058064516126</c:v>
                </c:pt>
                <c:pt idx="8041" formatCode="0.00">
                  <c:v>447.2521023571199</c:v>
                </c:pt>
                <c:pt idx="8042" formatCode="0.00">
                  <c:v>441.96474587778857</c:v>
                </c:pt>
                <c:pt idx="8043" formatCode="0.00">
                  <c:v>430.25086407766997</c:v>
                </c:pt>
                <c:pt idx="8044" formatCode="0.00">
                  <c:v>415.99598768632535</c:v>
                </c:pt>
                <c:pt idx="8045" formatCode="0.00">
                  <c:v>400.17169283165748</c:v>
                </c:pt>
                <c:pt idx="8046" formatCode="0.00">
                  <c:v>383.23734231893479</c:v>
                </c:pt>
                <c:pt idx="8047" formatCode="0.00">
                  <c:v>366.20092710706155</c:v>
                </c:pt>
                <c:pt idx="8048" formatCode="0.00">
                  <c:v>349.62601369863017</c:v>
                </c:pt>
                <c:pt idx="8049" formatCode="0.00">
                  <c:v>334.62488296829031</c:v>
                </c:pt>
                <c:pt idx="8050" formatCode="0.00">
                  <c:v>322.01840806293018</c:v>
                </c:pt>
                <c:pt idx="8051" formatCode="0.00">
                  <c:v>312.51817751479285</c:v>
                </c:pt>
                <c:pt idx="8052" formatCode="0.00">
                  <c:v>305.65897757995378</c:v>
                </c:pt>
                <c:pt idx="8053" formatCode="0.00">
                  <c:v>300.84718789282164</c:v>
                </c:pt>
                <c:pt idx="8054" formatCode="0.00">
                  <c:v>297.45010587454362</c:v>
                </c:pt>
                <c:pt idx="8055" formatCode="0.00">
                  <c:v>294.78882472509167</c:v>
                </c:pt>
                <c:pt idx="8056" formatCode="0.00">
                  <c:v>292.79459478435302</c:v>
                </c:pt>
                <c:pt idx="8057" formatCode="0.00">
                  <c:v>290.93422024807239</c:v>
                </c:pt>
                <c:pt idx="8058" formatCode="0.00">
                  <c:v>289.53729388029592</c:v>
                </c:pt>
                <c:pt idx="8059" formatCode="0.00">
                  <c:v>287.73485709470845</c:v>
                </c:pt>
                <c:pt idx="8060" formatCode="0.00">
                  <c:v>286.10970608108101</c:v>
                </c:pt>
                <c:pt idx="8061" formatCode="0.00">
                  <c:v>284.36946580907244</c:v>
                </c:pt>
                <c:pt idx="8062" formatCode="0.00">
                  <c:v>282.61959898477153</c:v>
                </c:pt>
                <c:pt idx="8063" formatCode="0.00">
                  <c:v>281.20738810006765</c:v>
                </c:pt>
                <c:pt idx="8064" formatCode="0.00">
                  <c:v>280.13930779615254</c:v>
                </c:pt>
                <c:pt idx="8065" formatCode="0.00">
                  <c:v>279.38614939434717</c:v>
                </c:pt>
                <c:pt idx="8066" formatCode="0.00">
                  <c:v>278.97729768689231</c:v>
                </c:pt>
                <c:pt idx="8067" formatCode="0.00">
                  <c:v>278.62227594260929</c:v>
                </c:pt>
                <c:pt idx="8068" formatCode="0.00">
                  <c:v>278.04492371475948</c:v>
                </c:pt>
                <c:pt idx="8069" formatCode="0.00">
                  <c:v>276.88304950495052</c:v>
                </c:pt>
                <c:pt idx="8070" formatCode="0.00">
                  <c:v>276.39673237126925</c:v>
                </c:pt>
                <c:pt idx="8071" formatCode="0.00">
                  <c:v>279.31260835509136</c:v>
                </c:pt>
                <c:pt idx="8072" formatCode="0.00">
                  <c:v>279.86476775867658</c:v>
                </c:pt>
                <c:pt idx="8073" formatCode="0.00">
                  <c:v>279.61797905252979</c:v>
                </c:pt>
                <c:pt idx="8074" formatCode="0.00">
                  <c:v>279.10278873239434</c:v>
                </c:pt>
                <c:pt idx="8075" formatCode="0.00">
                  <c:v>278.15460839160841</c:v>
                </c:pt>
                <c:pt idx="8076" formatCode="0.00">
                  <c:v>276.33152671514381</c:v>
                </c:pt>
                <c:pt idx="8077" formatCode="0.00">
                  <c:v>273.41554636906636</c:v>
                </c:pt>
                <c:pt idx="8078" formatCode="0.00">
                  <c:v>271.49250563204004</c:v>
                </c:pt>
                <c:pt idx="8079" formatCode="0.00">
                  <c:v>270.62907421265982</c:v>
                </c:pt>
                <c:pt idx="8080" formatCode="0.00">
                  <c:v>270.25544783556523</c:v>
                </c:pt>
                <c:pt idx="8081" formatCode="0.00">
                  <c:v>269.9386777812403</c:v>
                </c:pt>
                <c:pt idx="8082" formatCode="0.00">
                  <c:v>269.37700499064255</c:v>
                </c:pt>
                <c:pt idx="8083" formatCode="0.00">
                  <c:v>266.37917738913183</c:v>
                </c:pt>
                <c:pt idx="8084" formatCode="0.00">
                  <c:v>262.25870446735399</c:v>
                </c:pt>
                <c:pt idx="8085" formatCode="0.00">
                  <c:v>258.79389887640446</c:v>
                </c:pt>
                <c:pt idx="8086" formatCode="0.00">
                  <c:v>256.50606205176177</c:v>
                </c:pt>
                <c:pt idx="8087" formatCode="0.00">
                  <c:v>254.21933561643837</c:v>
                </c:pt>
                <c:pt idx="8088" formatCode="0.00">
                  <c:v>252.27115470643056</c:v>
                </c:pt>
                <c:pt idx="8089" formatCode="0.00">
                  <c:v>250.1609386236826</c:v>
                </c:pt>
                <c:pt idx="8090" formatCode="0.00">
                  <c:v>248.05986050108262</c:v>
                </c:pt>
                <c:pt idx="8091" formatCode="0.00">
                  <c:v>245.9678611111112</c:v>
                </c:pt>
                <c:pt idx="8092" formatCode="0.00">
                  <c:v>244.05537288135591</c:v>
                </c:pt>
                <c:pt idx="8093" formatCode="0.00">
                  <c:v>241.57402059637261</c:v>
                </c:pt>
                <c:pt idx="8094" formatCode="0.00">
                  <c:v>239.58903686635946</c:v>
                </c:pt>
                <c:pt idx="8095" formatCode="0.00">
                  <c:v>237.28447898128266</c:v>
                </c:pt>
                <c:pt idx="8096" formatCode="0.00">
                  <c:v>235.22772392638041</c:v>
                </c:pt>
                <c:pt idx="8097" formatCode="0.00">
                  <c:v>232.76614224402206</c:v>
                </c:pt>
                <c:pt idx="8098" formatCode="0.00">
                  <c:v>230.29290797546011</c:v>
                </c:pt>
                <c:pt idx="8099" formatCode="0.00">
                  <c:v>228.23014768191592</c:v>
                </c:pt>
                <c:pt idx="8100" formatCode="0.00">
                  <c:v>226.5644140793114</c:v>
                </c:pt>
                <c:pt idx="8101" formatCode="0.00">
                  <c:v>225.14323399014779</c:v>
                </c:pt>
                <c:pt idx="8102" formatCode="0.00">
                  <c:v>223.63861652281133</c:v>
                </c:pt>
                <c:pt idx="8103" formatCode="0.00">
                  <c:v>222.46130246913586</c:v>
                </c:pt>
                <c:pt idx="8104" formatCode="0.00">
                  <c:v>221.28107787391846</c:v>
                </c:pt>
                <c:pt idx="8105" formatCode="0.00">
                  <c:v>220.35146272811636</c:v>
                </c:pt>
                <c:pt idx="8106" formatCode="0.00">
                  <c:v>219.09233436532509</c:v>
                </c:pt>
                <c:pt idx="8107" formatCode="0.00">
                  <c:v>217.91936617100373</c:v>
                </c:pt>
                <c:pt idx="8108" formatCode="0.00">
                  <c:v>216.92687856257751</c:v>
                </c:pt>
                <c:pt idx="8109" formatCode="0.00">
                  <c:v>216.24626100433977</c:v>
                </c:pt>
                <c:pt idx="8110" formatCode="0.00">
                  <c:v>215.58561314321145</c:v>
                </c:pt>
                <c:pt idx="8111" formatCode="0.00">
                  <c:v>215.41938561686302</c:v>
                </c:pt>
                <c:pt idx="8112" formatCode="0.00">
                  <c:v>214.69912573552187</c:v>
                </c:pt>
                <c:pt idx="8113" formatCode="0.00">
                  <c:v>214.05230671618702</c:v>
                </c:pt>
                <c:pt idx="8114" formatCode="0.00">
                  <c:v>213.57215558304981</c:v>
                </c:pt>
                <c:pt idx="8115" formatCode="0.00">
                  <c:v>212.994961147086</c:v>
                </c:pt>
                <c:pt idx="8116" formatCode="0.00">
                  <c:v>212.12867393306729</c:v>
                </c:pt>
                <c:pt idx="8117" formatCode="0.00">
                  <c:v>212.01552834814595</c:v>
                </c:pt>
                <c:pt idx="8118" formatCode="0.00">
                  <c:v>211.34021712538231</c:v>
                </c:pt>
                <c:pt idx="8119" formatCode="0.00">
                  <c:v>210.9737947624848</c:v>
                </c:pt>
                <c:pt idx="8120" formatCode="0.00">
                  <c:v>210.56010693729181</c:v>
                </c:pt>
                <c:pt idx="8121" formatCode="0.00">
                  <c:v>209.96900241911101</c:v>
                </c:pt>
                <c:pt idx="8122" formatCode="0.00">
                  <c:v>209.55749472096531</c:v>
                </c:pt>
                <c:pt idx="8123" formatCode="0.00">
                  <c:v>208.98659313873009</c:v>
                </c:pt>
                <c:pt idx="8124" formatCode="0.00">
                  <c:v>208.51112424969992</c:v>
                </c:pt>
                <c:pt idx="8125" formatCode="0.00">
                  <c:v>208.14156071964018</c:v>
                </c:pt>
                <c:pt idx="8126" formatCode="0.00">
                  <c:v>207.79930363036306</c:v>
                </c:pt>
                <c:pt idx="8127" formatCode="0.00">
                  <c:v>207.34171064467768</c:v>
                </c:pt>
                <c:pt idx="8128" formatCode="0.00">
                  <c:v>207.10899820143885</c:v>
                </c:pt>
                <c:pt idx="8129" formatCode="0.00">
                  <c:v>206.80876093469146</c:v>
                </c:pt>
                <c:pt idx="8130" formatCode="0.00">
                  <c:v>206.43727416941039</c:v>
                </c:pt>
                <c:pt idx="8131" formatCode="0.00">
                  <c:v>206.2093644524237</c:v>
                </c:pt>
                <c:pt idx="8132" formatCode="0.00">
                  <c:v>205.84297010463382</c:v>
                </c:pt>
                <c:pt idx="8133" formatCode="0.00">
                  <c:v>205.77166706515246</c:v>
                </c:pt>
                <c:pt idx="8134" formatCode="0.00">
                  <c:v>205.24597999402809</c:v>
                </c:pt>
                <c:pt idx="8135" formatCode="0.00">
                  <c:v>205.10394300208898</c:v>
                </c:pt>
                <c:pt idx="8136" formatCode="0.00">
                  <c:v>204.87711097852034</c:v>
                </c:pt>
                <c:pt idx="8137" formatCode="0.00">
                  <c:v>204.42385271317835</c:v>
                </c:pt>
                <c:pt idx="8138" formatCode="0.00">
                  <c:v>203.87365573770489</c:v>
                </c:pt>
                <c:pt idx="8139" formatCode="0.00">
                  <c:v>203.73678611855826</c:v>
                </c:pt>
                <c:pt idx="8140" formatCode="0.00">
                  <c:v>203.44043376004768</c:v>
                </c:pt>
                <c:pt idx="8141" formatCode="0.00">
                  <c:v>203.1252357844597</c:v>
                </c:pt>
                <c:pt idx="8142" formatCode="0.00">
                  <c:v>203.10191867739056</c:v>
                </c:pt>
                <c:pt idx="8143" formatCode="0.00">
                  <c:v>202.69282717520858</c:v>
                </c:pt>
                <c:pt idx="8144" formatCode="0.00">
                  <c:v>202.3535635062612</c:v>
                </c:pt>
                <c:pt idx="8145" formatCode="0.00">
                  <c:v>201.91981886004186</c:v>
                </c:pt>
                <c:pt idx="8146" formatCode="0.00">
                  <c:v>201.46503227734613</c:v>
                </c:pt>
                <c:pt idx="8147" formatCode="0.00">
                  <c:v>201.37137327741166</c:v>
                </c:pt>
                <c:pt idx="8148" formatCode="0.00">
                  <c:v>201.09563221153846</c:v>
                </c:pt>
                <c:pt idx="8149" formatCode="0.00">
                  <c:v>200.86813245033113</c:v>
                </c:pt>
                <c:pt idx="8150" formatCode="0.00">
                  <c:v>201.11666405307597</c:v>
                </c:pt>
                <c:pt idx="8151" formatCode="0.00">
                  <c:v>201.11272801450593</c:v>
                </c:pt>
                <c:pt idx="8152" formatCode="0.00">
                  <c:v>200.79230042398549</c:v>
                </c:pt>
                <c:pt idx="8153" formatCode="0.00">
                  <c:v>201.08815942909203</c:v>
                </c:pt>
                <c:pt idx="8154" formatCode="0.00">
                  <c:v>201.18032582902347</c:v>
                </c:pt>
                <c:pt idx="8155" formatCode="0.00">
                  <c:v>201.47860402684569</c:v>
                </c:pt>
                <c:pt idx="8156" formatCode="0.00">
                  <c:v>201.54702140672791</c:v>
                </c:pt>
                <c:pt idx="8157" formatCode="0.00">
                  <c:v>201.40886523736603</c:v>
                </c:pt>
                <c:pt idx="8158" formatCode="0.00">
                  <c:v>201.56889586523741</c:v>
                </c:pt>
                <c:pt idx="8159" formatCode="0.00">
                  <c:v>202.1293449754902</c:v>
                </c:pt>
                <c:pt idx="8160" formatCode="0.00">
                  <c:v>202.34255936352514</c:v>
                </c:pt>
                <c:pt idx="8161" formatCode="0.00">
                  <c:v>202.57110934636529</c:v>
                </c:pt>
                <c:pt idx="8162" formatCode="0.00">
                  <c:v>202.78313422818798</c:v>
                </c:pt>
                <c:pt idx="8163" formatCode="0.00">
                  <c:v>203.06229899420916</c:v>
                </c:pt>
                <c:pt idx="8164" formatCode="0.00">
                  <c:v>203.47643692870204</c:v>
                </c:pt>
                <c:pt idx="8165" formatCode="0.00">
                  <c:v>203.82245493300852</c:v>
                </c:pt>
                <c:pt idx="8166" formatCode="0.00">
                  <c:v>203.83982963862744</c:v>
                </c:pt>
                <c:pt idx="8167" formatCode="0.00">
                  <c:v>204.04909341825902</c:v>
                </c:pt>
                <c:pt idx="8168" formatCode="0.00">
                  <c:v>204.16552049802613</c:v>
                </c:pt>
                <c:pt idx="8169" formatCode="0.00">
                  <c:v>204.5590965978129</c:v>
                </c:pt>
                <c:pt idx="8170" formatCode="0.00">
                  <c:v>204.65405678712426</c:v>
                </c:pt>
                <c:pt idx="8171" formatCode="0.00">
                  <c:v>205.06620279295689</c:v>
                </c:pt>
                <c:pt idx="8172" formatCode="0.00">
                  <c:v>205.25147087378642</c:v>
                </c:pt>
                <c:pt idx="8173" formatCode="0.00">
                  <c:v>205.78562374734284</c:v>
                </c:pt>
                <c:pt idx="8174" formatCode="0.00">
                  <c:v>205.93057824369495</c:v>
                </c:pt>
                <c:pt idx="8175" formatCode="0.00">
                  <c:v>206.21265013690297</c:v>
                </c:pt>
                <c:pt idx="8176" formatCode="0.00">
                  <c:v>206.56830164533824</c:v>
                </c:pt>
                <c:pt idx="8177" formatCode="0.00">
                  <c:v>206.92084253890755</c:v>
                </c:pt>
                <c:pt idx="8178" formatCode="0.00">
                  <c:v>207.36917170791318</c:v>
                </c:pt>
                <c:pt idx="8179" formatCode="0.00">
                  <c:v>207.8185980422148</c:v>
                </c:pt>
                <c:pt idx="8180" formatCode="0.00">
                  <c:v>208.05629865361081</c:v>
                </c:pt>
                <c:pt idx="8181" formatCode="0.00">
                  <c:v>208.45407744107746</c:v>
                </c:pt>
                <c:pt idx="8182" formatCode="0.00">
                  <c:v>209.08612404287905</c:v>
                </c:pt>
                <c:pt idx="8183" formatCode="0.00">
                  <c:v>209.65308884803923</c:v>
                </c:pt>
                <c:pt idx="8184" formatCode="0.00">
                  <c:v>209.96188105456775</c:v>
                </c:pt>
                <c:pt idx="8185" formatCode="0.00">
                  <c:v>210.50594262043577</c:v>
                </c:pt>
                <c:pt idx="8186" formatCode="0.00">
                  <c:v>210.67048695918999</c:v>
                </c:pt>
                <c:pt idx="8187" formatCode="0.00">
                  <c:v>210.90557213014125</c:v>
                </c:pt>
                <c:pt idx="8188" formatCode="0.00">
                  <c:v>210.81573257599024</c:v>
                </c:pt>
                <c:pt idx="8189" formatCode="0.00">
                  <c:v>210.7812908084845</c:v>
                </c:pt>
                <c:pt idx="8190" formatCode="0.00">
                  <c:v>210.4166626654355</c:v>
                </c:pt>
                <c:pt idx="8191" formatCode="0.00">
                  <c:v>209.8816440677966</c:v>
                </c:pt>
                <c:pt idx="8192" formatCode="0.00">
                  <c:v>209.34954736192537</c:v>
                </c:pt>
                <c:pt idx="8193" formatCode="0.00">
                  <c:v>208.74578258184067</c:v>
                </c:pt>
                <c:pt idx="8194" formatCode="0.00">
                  <c:v>207.95392174450978</c:v>
                </c:pt>
                <c:pt idx="8195" formatCode="0.00">
                  <c:v>206.75742551873651</c:v>
                </c:pt>
                <c:pt idx="8196" formatCode="0.00">
                  <c:v>205.55796124031008</c:v>
                </c:pt>
                <c:pt idx="8197" formatCode="0.00">
                  <c:v>204.02254672461967</c:v>
                </c:pt>
                <c:pt idx="8198" formatCode="0.00">
                  <c:v>202.72319900497513</c:v>
                </c:pt>
                <c:pt idx="8199" formatCode="0.00">
                  <c:v>201.20979527069076</c:v>
                </c:pt>
                <c:pt idx="8200" formatCode="0.00">
                  <c:v>199.73612246805862</c:v>
                </c:pt>
                <c:pt idx="8201" formatCode="0.00">
                  <c:v>198.19006708268333</c:v>
                </c:pt>
                <c:pt idx="8202" formatCode="0.00">
                  <c:v>196.94688558924665</c:v>
                </c:pt>
                <c:pt idx="8203" formatCode="0.00">
                  <c:v>196.39093427230048</c:v>
                </c:pt>
                <c:pt idx="8204" formatCode="0.00">
                  <c:v>196.00163992478849</c:v>
                </c:pt>
                <c:pt idx="8205" formatCode="0.00">
                  <c:v>195.943577345466</c:v>
                </c:pt>
                <c:pt idx="8206" formatCode="0.00">
                  <c:v>196.55926138862714</c:v>
                </c:pt>
                <c:pt idx="8207" formatCode="0.00">
                  <c:v>196.13969184765506</c:v>
                </c:pt>
                <c:pt idx="8208" formatCode="0.00">
                  <c:v>194.21388300220755</c:v>
                </c:pt>
                <c:pt idx="8209" formatCode="0.00">
                  <c:v>192.70914655716993</c:v>
                </c:pt>
                <c:pt idx="8210" formatCode="0.00">
                  <c:v>193.95770774091631</c:v>
                </c:pt>
                <c:pt idx="8211" formatCode="0.00">
                  <c:v>194.46165718799369</c:v>
                </c:pt>
                <c:pt idx="8212" formatCode="0.00">
                  <c:v>198.83645971563982</c:v>
                </c:pt>
                <c:pt idx="8213" formatCode="0.00">
                  <c:v>221.20397222222226</c:v>
                </c:pt>
                <c:pt idx="8214" formatCode="0.00">
                  <c:v>218.46358507273874</c:v>
                </c:pt>
                <c:pt idx="8215" formatCode="0.00">
                  <c:v>206.07856082148498</c:v>
                </c:pt>
                <c:pt idx="8216" formatCode="0.00">
                  <c:v>199.29425000000006</c:v>
                </c:pt>
                <c:pt idx="8217" formatCode="0.00">
                  <c:v>205.69181944444446</c:v>
                </c:pt>
                <c:pt idx="8218" formatCode="0.00">
                  <c:v>211.36344150110381</c:v>
                </c:pt>
                <c:pt idx="8219" formatCode="0.00">
                  <c:v>209.88662204724415</c:v>
                </c:pt>
                <c:pt idx="8220" formatCode="0.00">
                  <c:v>208.82255003146636</c:v>
                </c:pt>
                <c:pt idx="8221" formatCode="0.00">
                  <c:v>206.49138050314468</c:v>
                </c:pt>
                <c:pt idx="8222" formatCode="0.00">
                  <c:v>204.48076729559753</c:v>
                </c:pt>
                <c:pt idx="8223" formatCode="0.00">
                  <c:v>205.82117610062895</c:v>
                </c:pt>
                <c:pt idx="8224" formatCode="0.00">
                  <c:v>208.09764319396422</c:v>
                </c:pt>
                <c:pt idx="8225" formatCode="0.00">
                  <c:v>205.50702891263353</c:v>
                </c:pt>
                <c:pt idx="8226" formatCode="0.00">
                  <c:v>200.31296857322437</c:v>
                </c:pt>
                <c:pt idx="8227" formatCode="0.00">
                  <c:v>198.06256016336795</c:v>
                </c:pt>
                <c:pt idx="8228" formatCode="0.00">
                  <c:v>198.76378492935638</c:v>
                </c:pt>
                <c:pt idx="8229" formatCode="0.00">
                  <c:v>199.48234775791789</c:v>
                </c:pt>
                <c:pt idx="8230" formatCode="0.00">
                  <c:v>198.57765517241384</c:v>
                </c:pt>
                <c:pt idx="8231" formatCode="0.00">
                  <c:v>195.7662894736842</c:v>
                </c:pt>
                <c:pt idx="8232" formatCode="0.00">
                  <c:v>193.0556447574335</c:v>
                </c:pt>
                <c:pt idx="8233" formatCode="0.00">
                  <c:v>191.08650641226151</c:v>
                </c:pt>
                <c:pt idx="8234" formatCode="0.00">
                  <c:v>189.45938949671773</c:v>
                </c:pt>
                <c:pt idx="8235" formatCode="0.00">
                  <c:v>188.29457236636449</c:v>
                </c:pt>
                <c:pt idx="8236" formatCode="0.00">
                  <c:v>187.46071803688653</c:v>
                </c:pt>
                <c:pt idx="8237" formatCode="0.00">
                  <c:v>186.73018750000003</c:v>
                </c:pt>
                <c:pt idx="8238" formatCode="0.00">
                  <c:v>186.3001991247265</c:v>
                </c:pt>
                <c:pt idx="8239" formatCode="0.00">
                  <c:v>185.63397530478275</c:v>
                </c:pt>
                <c:pt idx="8240" formatCode="0.00">
                  <c:v>185.29994427050721</c:v>
                </c:pt>
                <c:pt idx="8241" formatCode="0.00">
                  <c:v>184.63286516149267</c:v>
                </c:pt>
                <c:pt idx="8242" formatCode="0.00">
                  <c:v>184.39643799058089</c:v>
                </c:pt>
                <c:pt idx="8243" formatCode="0.00">
                  <c:v>184.15509368123233</c:v>
                </c:pt>
                <c:pt idx="8244" formatCode="0.00">
                  <c:v>184.01803461296416</c:v>
                </c:pt>
                <c:pt idx="8245" formatCode="0.00">
                  <c:v>183.98568576826199</c:v>
                </c:pt>
                <c:pt idx="8246" formatCode="0.00">
                  <c:v>184.18192530728018</c:v>
                </c:pt>
                <c:pt idx="8247" formatCode="0.00">
                  <c:v>184.21370977917988</c:v>
                </c:pt>
                <c:pt idx="8248" formatCode="0.00">
                  <c:v>184.47912444725208</c:v>
                </c:pt>
                <c:pt idx="8249" formatCode="0.00">
                  <c:v>184.57561859582543</c:v>
                </c:pt>
                <c:pt idx="8250" formatCode="0.00">
                  <c:v>184.57571777003486</c:v>
                </c:pt>
                <c:pt idx="8251" formatCode="0.00">
                  <c:v>184.67260989533779</c:v>
                </c:pt>
                <c:pt idx="8252" formatCode="0.00">
                  <c:v>185.27625817719914</c:v>
                </c:pt>
                <c:pt idx="8253" formatCode="0.00">
                  <c:v>185.64586713286715</c:v>
                </c:pt>
                <c:pt idx="8254" formatCode="0.00">
                  <c:v>185.81632167832171</c:v>
                </c:pt>
                <c:pt idx="8255" formatCode="0.00">
                  <c:v>186.18850825921226</c:v>
                </c:pt>
                <c:pt idx="8256" formatCode="0.00">
                  <c:v>186.0201360608944</c:v>
                </c:pt>
                <c:pt idx="8257" formatCode="0.00">
                  <c:v>185.8545270312994</c:v>
                </c:pt>
                <c:pt idx="8258" formatCode="0.00">
                  <c:v>185.82111749842073</c:v>
                </c:pt>
                <c:pt idx="8259" formatCode="0.00">
                  <c:v>185.55834700315461</c:v>
                </c:pt>
                <c:pt idx="8260" formatCode="0.00">
                  <c:v>185.59239880390308</c:v>
                </c:pt>
                <c:pt idx="8261" formatCode="0.00">
                  <c:v>186.43032036397869</c:v>
                </c:pt>
                <c:pt idx="8262" formatCode="0.00">
                  <c:v>186.96595867251099</c:v>
                </c:pt>
                <c:pt idx="8263" formatCode="0.00">
                  <c:v>186.89519284603421</c:v>
                </c:pt>
                <c:pt idx="8264" formatCode="0.00">
                  <c:v>186.63374829931976</c:v>
                </c:pt>
                <c:pt idx="8265" formatCode="0.00">
                  <c:v>186.23964624808579</c:v>
                </c:pt>
                <c:pt idx="8266" formatCode="0.00">
                  <c:v>186.07903053435118</c:v>
                </c:pt>
                <c:pt idx="8267" formatCode="0.00">
                  <c:v>185.72825243309006</c:v>
                </c:pt>
                <c:pt idx="8268" formatCode="0.00">
                  <c:v>185.50679539951574</c:v>
                </c:pt>
                <c:pt idx="8269" formatCode="0.00">
                  <c:v>185.13009337349402</c:v>
                </c:pt>
                <c:pt idx="8270" formatCode="0.00">
                  <c:v>184.94039273927396</c:v>
                </c:pt>
                <c:pt idx="8271" formatCode="0.00">
                  <c:v>185.10452186938286</c:v>
                </c:pt>
                <c:pt idx="8272" formatCode="0.00">
                  <c:v>185.1656820497453</c:v>
                </c:pt>
                <c:pt idx="8273" formatCode="0.00">
                  <c:v>185.48707851363503</c:v>
                </c:pt>
                <c:pt idx="8274" formatCode="0.00">
                  <c:v>185.58235290593171</c:v>
                </c:pt>
                <c:pt idx="8275" formatCode="0.00">
                  <c:v>185.70911810551561</c:v>
                </c:pt>
                <c:pt idx="8276" formatCode="0.00">
                  <c:v>185.89748844884491</c:v>
                </c:pt>
                <c:pt idx="8277" formatCode="0.00">
                  <c:v>186.02463314320025</c:v>
                </c:pt>
                <c:pt idx="8278" formatCode="0.00">
                  <c:v>186.28085714285717</c:v>
                </c:pt>
                <c:pt idx="8279" formatCode="0.00">
                  <c:v>186.09208545727139</c:v>
                </c:pt>
                <c:pt idx="8280" formatCode="0.00">
                  <c:v>186.25027544910185</c:v>
                </c:pt>
                <c:pt idx="8281" formatCode="0.00">
                  <c:v>186.41210313901348</c:v>
                </c:pt>
                <c:pt idx="8282" formatCode="0.00">
                  <c:v>186.31458256195884</c:v>
                </c:pt>
                <c:pt idx="8283" formatCode="0.00">
                  <c:v>186.50389823933162</c:v>
                </c:pt>
                <c:pt idx="8284" formatCode="0.00">
                  <c:v>186.75845047732699</c:v>
                </c:pt>
                <c:pt idx="8285" formatCode="0.00">
                  <c:v>187.2342857995227</c:v>
                </c:pt>
                <c:pt idx="8286" formatCode="0.00">
                  <c:v>187.68165671641796</c:v>
                </c:pt>
                <c:pt idx="8287" formatCode="0.00">
                  <c:v>187.93693903167963</c:v>
                </c:pt>
                <c:pt idx="8288" formatCode="0.00">
                  <c:v>188.09845345704881</c:v>
                </c:pt>
                <c:pt idx="8289" formatCode="0.00">
                  <c:v>188.35656242497001</c:v>
                </c:pt>
                <c:pt idx="8290" formatCode="0.00">
                  <c:v>188.00736090225564</c:v>
                </c:pt>
                <c:pt idx="8291" formatCode="0.00">
                  <c:v>187.78961338962608</c:v>
                </c:pt>
                <c:pt idx="8292" formatCode="0.00">
                  <c:v>187.2463686120351</c:v>
                </c:pt>
                <c:pt idx="8293" formatCode="0.00">
                  <c:v>186.82914077669906</c:v>
                </c:pt>
                <c:pt idx="8294" formatCode="0.00">
                  <c:v>186.92364899451556</c:v>
                </c:pt>
                <c:pt idx="8295" formatCode="0.00">
                  <c:v>187.1199899051698</c:v>
                </c:pt>
                <c:pt idx="8296" formatCode="0.00">
                  <c:v>187.67659729895647</c:v>
                </c:pt>
                <c:pt idx="8297" formatCode="0.00">
                  <c:v>187.84297229064043</c:v>
                </c:pt>
                <c:pt idx="8298" formatCode="0.00">
                  <c:v>188.37063888888895</c:v>
                </c:pt>
                <c:pt idx="8299" formatCode="0.00">
                  <c:v>188.47585979572895</c:v>
                </c:pt>
                <c:pt idx="8300" formatCode="0.00">
                  <c:v>188.87462790697674</c:v>
                </c:pt>
                <c:pt idx="8301" formatCode="0.00">
                  <c:v>189.27488257222743</c:v>
                </c:pt>
                <c:pt idx="8302" formatCode="0.00">
                  <c:v>189.94112694461731</c:v>
                </c:pt>
                <c:pt idx="8303" formatCode="0.00">
                  <c:v>190.5398691588785</c:v>
                </c:pt>
                <c:pt idx="8304" formatCode="0.00">
                  <c:v>191.14439426076109</c:v>
                </c:pt>
                <c:pt idx="8305" formatCode="0.00">
                  <c:v>191.54459126365057</c:v>
                </c:pt>
                <c:pt idx="8306" formatCode="0.00">
                  <c:v>192.27548439450686</c:v>
                </c:pt>
                <c:pt idx="8307" formatCode="0.00">
                  <c:v>192.87025429017163</c:v>
                </c:pt>
                <c:pt idx="8308" formatCode="0.00">
                  <c:v>193.59596977251485</c:v>
                </c:pt>
                <c:pt idx="8309" formatCode="0.00">
                  <c:v>194.17862986003112</c:v>
                </c:pt>
                <c:pt idx="8310" formatCode="0.00">
                  <c:v>194.88583683559952</c:v>
                </c:pt>
                <c:pt idx="8311" formatCode="0.00">
                  <c:v>195.55946697388634</c:v>
                </c:pt>
                <c:pt idx="8312" formatCode="0.00">
                  <c:v>196.12719187289946</c:v>
                </c:pt>
                <c:pt idx="8313" formatCode="0.00">
                  <c:v>196.96371493763311</c:v>
                </c:pt>
                <c:pt idx="8314" formatCode="0.00">
                  <c:v>197.44108426795998</c:v>
                </c:pt>
                <c:pt idx="8315" formatCode="0.00">
                  <c:v>198.37436294953164</c:v>
                </c:pt>
                <c:pt idx="8316" formatCode="0.00">
                  <c:v>198.84761306835293</c:v>
                </c:pt>
                <c:pt idx="8317" formatCode="0.00">
                  <c:v>199.38297298919571</c:v>
                </c:pt>
                <c:pt idx="8318" formatCode="0.00">
                  <c:v>200.03085714285717</c:v>
                </c:pt>
                <c:pt idx="8319" formatCode="0.00">
                  <c:v>200.71809383378019</c:v>
                </c:pt>
                <c:pt idx="8320" formatCode="0.00">
                  <c:v>201.49150981558603</c:v>
                </c:pt>
                <c:pt idx="8321" formatCode="0.00">
                  <c:v>202.14929607609986</c:v>
                </c:pt>
                <c:pt idx="8322" formatCode="0.00">
                  <c:v>202.89544047619049</c:v>
                </c:pt>
                <c:pt idx="8323" formatCode="0.00">
                  <c:v>203.44550298329358</c:v>
                </c:pt>
                <c:pt idx="8324" formatCode="0.00">
                  <c:v>204.01695995218171</c:v>
                </c:pt>
                <c:pt idx="8325" formatCode="0.00">
                  <c:v>204.47517105263165</c:v>
                </c:pt>
                <c:pt idx="8326" formatCode="0.00">
                  <c:v>205.16145854534571</c:v>
                </c:pt>
                <c:pt idx="8327" formatCode="0.00">
                  <c:v>205.41118970676237</c:v>
                </c:pt>
                <c:pt idx="8328" formatCode="0.00">
                  <c:v>206.07056578947373</c:v>
                </c:pt>
                <c:pt idx="8329" formatCode="0.00">
                  <c:v>206.40862163777646</c:v>
                </c:pt>
                <c:pt idx="8330" formatCode="0.00">
                  <c:v>206.92755223880602</c:v>
                </c:pt>
                <c:pt idx="8331" formatCode="0.00">
                  <c:v>207.05808196721313</c:v>
                </c:pt>
                <c:pt idx="8332" formatCode="0.00">
                  <c:v>207.2722978280274</c:v>
                </c:pt>
                <c:pt idx="8333" formatCode="0.00">
                  <c:v>207.48983397683401</c:v>
                </c:pt>
                <c:pt idx="8334" formatCode="0.00">
                  <c:v>207.75743620178048</c:v>
                </c:pt>
                <c:pt idx="8335" formatCode="0.00">
                  <c:v>207.6394078245406</c:v>
                </c:pt>
                <c:pt idx="8336" formatCode="0.00">
                  <c:v>207.6394078245406</c:v>
                </c:pt>
                <c:pt idx="8337" formatCode="0.00">
                  <c:v>207.68609403737764</c:v>
                </c:pt>
                <c:pt idx="8338" formatCode="0.00">
                  <c:v>207.82882071831406</c:v>
                </c:pt>
                <c:pt idx="8339" formatCode="0.00">
                  <c:v>208.03505882352943</c:v>
                </c:pt>
                <c:pt idx="8340" formatCode="0.00">
                  <c:v>208.15792861392035</c:v>
                </c:pt>
                <c:pt idx="8341" formatCode="0.00">
                  <c:v>208.18905004468277</c:v>
                </c:pt>
                <c:pt idx="8342" formatCode="0.00">
                  <c:v>208.29217039689649</c:v>
                </c:pt>
                <c:pt idx="8343" formatCode="0.00">
                  <c:v>208.30740789473685</c:v>
                </c:pt>
                <c:pt idx="8344" formatCode="0.00">
                  <c:v>208.45902698650673</c:v>
                </c:pt>
                <c:pt idx="8345" formatCode="0.00">
                  <c:v>208.6156007215875</c:v>
                </c:pt>
                <c:pt idx="8346" formatCode="0.00">
                  <c:v>208.53861784207356</c:v>
                </c:pt>
                <c:pt idx="8347" formatCode="0.00">
                  <c:v>208.55452823920268</c:v>
                </c:pt>
                <c:pt idx="8348" formatCode="0.00">
                  <c:v>208.72864769975786</c:v>
                </c:pt>
                <c:pt idx="8349" formatCode="0.00">
                  <c:v>208.99283626440274</c:v>
                </c:pt>
                <c:pt idx="8350" formatCode="0.00">
                  <c:v>208.94055164034023</c:v>
                </c:pt>
                <c:pt idx="8351" formatCode="0.00">
                  <c:v>206.09597807551768</c:v>
                </c:pt>
                <c:pt idx="8352" formatCode="0.00">
                  <c:v>206.07812797074956</c:v>
                </c:pt>
                <c:pt idx="8353" formatCode="0.00">
                  <c:v>208.9168402925938</c:v>
                </c:pt>
                <c:pt idx="8354" formatCode="0.00">
                  <c:v>209.38292985666368</c:v>
                </c:pt>
                <c:pt idx="8355" formatCode="0.00">
                  <c:v>212.82266168850964</c:v>
                </c:pt>
                <c:pt idx="8356" formatCode="0.00">
                  <c:v>210.68706221408971</c:v>
                </c:pt>
                <c:pt idx="8357" formatCode="0.00">
                  <c:v>204.15573725968875</c:v>
                </c:pt>
                <c:pt idx="8358" formatCode="0.00">
                  <c:v>202.3640833079036</c:v>
                </c:pt>
                <c:pt idx="8359" formatCode="0.00">
                  <c:v>199.36451006711411</c:v>
                </c:pt>
                <c:pt idx="8360" formatCode="0.00">
                  <c:v>197.02092924672161</c:v>
                </c:pt>
                <c:pt idx="8361" formatCode="0.00">
                  <c:v>192.11446252285197</c:v>
                </c:pt>
                <c:pt idx="8362" formatCode="0.00">
                  <c:v>189.19436806825112</c:v>
                </c:pt>
                <c:pt idx="8363" formatCode="0.00">
                  <c:v>186.63076796589525</c:v>
                </c:pt>
                <c:pt idx="8364" formatCode="0.00">
                  <c:v>180.68509373097993</c:v>
                </c:pt>
                <c:pt idx="8365" formatCode="0.00">
                  <c:v>177.26300000000006</c:v>
                </c:pt>
                <c:pt idx="8366" formatCode="0.00">
                  <c:v>181.66021969006383</c:v>
                </c:pt>
                <c:pt idx="8367" formatCode="0.00">
                  <c:v>175.22340655339809</c:v>
                </c:pt>
                <c:pt idx="8368" formatCode="0.00">
                  <c:v>169.31462219526989</c:v>
                </c:pt>
                <c:pt idx="8369" formatCode="0.00">
                  <c:v>174.86128476017001</c:v>
                </c:pt>
                <c:pt idx="8370" formatCode="0.00">
                  <c:v>175.63063365735115</c:v>
                </c:pt>
                <c:pt idx="8371" formatCode="0.00">
                  <c:v>175.30902065613608</c:v>
                </c:pt>
                <c:pt idx="8372" formatCode="0.00">
                  <c:v>177.26300000000006</c:v>
                </c:pt>
                <c:pt idx="8373" formatCode="0.00">
                  <c:v>182.45928727936706</c:v>
                </c:pt>
                <c:pt idx="8374" formatCode="0.00">
                  <c:v>186.99059829320333</c:v>
                </c:pt>
                <c:pt idx="8375" formatCode="0.00">
                  <c:v>188.97021476510068</c:v>
                </c:pt>
                <c:pt idx="8376" formatCode="0.00">
                  <c:v>188.84162595419846</c:v>
                </c:pt>
                <c:pt idx="8377" formatCode="0.00">
                  <c:v>187.25039303178485</c:v>
                </c:pt>
                <c:pt idx="8378" formatCode="0.00">
                  <c:v>186.40520183486242</c:v>
                </c:pt>
                <c:pt idx="8379" formatCode="0.00">
                  <c:v>185.94986868686871</c:v>
                </c:pt>
                <c:pt idx="8380" formatCode="0.00">
                  <c:v>185.06755102666264</c:v>
                </c:pt>
                <c:pt idx="8381" formatCode="0.00">
                  <c:v>182.98194171779141</c:v>
                </c:pt>
                <c:pt idx="8382" formatCode="0.00">
                  <c:v>180.72784494933993</c:v>
                </c:pt>
                <c:pt idx="8383" formatCode="0.00">
                  <c:v>180.16608945588689</c:v>
                </c:pt>
                <c:pt idx="8384" formatCode="0.00">
                  <c:v>180.48113423645324</c:v>
                </c:pt>
                <c:pt idx="8385" formatCode="0.00">
                  <c:v>180.43678895402655</c:v>
                </c:pt>
                <c:pt idx="8386" formatCode="0.00">
                  <c:v>180.79141260037062</c:v>
                </c:pt>
                <c:pt idx="8387" formatCode="0.00">
                  <c:v>182.12484210526316</c:v>
                </c:pt>
                <c:pt idx="8388" formatCode="0.00">
                  <c:v>183.03911593304406</c:v>
                </c:pt>
                <c:pt idx="8389" formatCode="0.00">
                  <c:v>184.18942036634587</c:v>
                </c:pt>
                <c:pt idx="8390" formatCode="0.00">
                  <c:v>184.94640068386698</c:v>
                </c:pt>
                <c:pt idx="8391" formatCode="0.00">
                  <c:v>185.76899315068493</c:v>
                </c:pt>
                <c:pt idx="8392" formatCode="0.00">
                  <c:v>186.13609130570276</c:v>
                </c:pt>
                <c:pt idx="8393" formatCode="0.00">
                  <c:v>186.30170162297131</c:v>
                </c:pt>
                <c:pt idx="8394" formatCode="0.00">
                  <c:v>186.09745417578981</c:v>
                </c:pt>
                <c:pt idx="8395" formatCode="0.00">
                  <c:v>185.96721102066374</c:v>
                </c:pt>
                <c:pt idx="8396" formatCode="0.00">
                  <c:v>185.83241397680979</c:v>
                </c:pt>
                <c:pt idx="8397" formatCode="0.00">
                  <c:v>185.39662068965521</c:v>
                </c:pt>
                <c:pt idx="8398" formatCode="0.00">
                  <c:v>185.06472413793108</c:v>
                </c:pt>
                <c:pt idx="8399" formatCode="0.00">
                  <c:v>184.89662068965521</c:v>
                </c:pt>
                <c:pt idx="8400" formatCode="0.00">
                  <c:v>184.5052680412372</c:v>
                </c:pt>
                <c:pt idx="8401" formatCode="0.00">
                  <c:v>184.14307178526843</c:v>
                </c:pt>
                <c:pt idx="8402" formatCode="0.00">
                  <c:v>183.93929606495945</c:v>
                </c:pt>
                <c:pt idx="8403" formatCode="0.00">
                  <c:v>184.01712644036127</c:v>
                </c:pt>
                <c:pt idx="8404" formatCode="0.00">
                  <c:v>183.53353626782393</c:v>
                </c:pt>
                <c:pt idx="8405" formatCode="0.00">
                  <c:v>183.18766810744063</c:v>
                </c:pt>
                <c:pt idx="8406" formatCode="0.00">
                  <c:v>182.84712649677618</c:v>
                </c:pt>
                <c:pt idx="8407" formatCode="0.00">
                  <c:v>182.94228985065533</c:v>
                </c:pt>
                <c:pt idx="8408" formatCode="0.00">
                  <c:v>182.83114736203763</c:v>
                </c:pt>
                <c:pt idx="8409" formatCode="0.00">
                  <c:v>182.85371729957808</c:v>
                </c:pt>
                <c:pt idx="8410" formatCode="0.00">
                  <c:v>182.74425937031486</c:v>
                </c:pt>
                <c:pt idx="8411" formatCode="0.00">
                  <c:v>182.70288379022645</c:v>
                </c:pt>
                <c:pt idx="8412" formatCode="0.00">
                  <c:v>182.69460936573799</c:v>
                </c:pt>
                <c:pt idx="8413" formatCode="0.00">
                  <c:v>182.71077220419008</c:v>
                </c:pt>
                <c:pt idx="8414" formatCode="0.00">
                  <c:v>183.18337418974662</c:v>
                </c:pt>
                <c:pt idx="8415" formatCode="0.00">
                  <c:v>183.34714239482204</c:v>
                </c:pt>
                <c:pt idx="8416" formatCode="0.00">
                  <c:v>183.65863106796118</c:v>
                </c:pt>
                <c:pt idx="8417" formatCode="0.00">
                  <c:v>183.65863106796118</c:v>
                </c:pt>
                <c:pt idx="8418" formatCode="0.00">
                  <c:v>183.91042647058828</c:v>
                </c:pt>
                <c:pt idx="8419" formatCode="0.00">
                  <c:v>183.88601936619719</c:v>
                </c:pt>
                <c:pt idx="8420" formatCode="0.00">
                  <c:v>183.92112591508052</c:v>
                </c:pt>
                <c:pt idx="8421" formatCode="0.00">
                  <c:v>184.0494446392054</c:v>
                </c:pt>
                <c:pt idx="8422" formatCode="0.00">
                  <c:v>183.9317317784257</c:v>
                </c:pt>
                <c:pt idx="8423" formatCode="0.00">
                  <c:v>184.08406413994174</c:v>
                </c:pt>
                <c:pt idx="8424" formatCode="0.00">
                  <c:v>184.26985730960024</c:v>
                </c:pt>
                <c:pt idx="8425" formatCode="0.00">
                  <c:v>184.20610546304414</c:v>
                </c:pt>
                <c:pt idx="8426" formatCode="0.00">
                  <c:v>184.20163370392044</c:v>
                </c:pt>
                <c:pt idx="8427" formatCode="0.00">
                  <c:v>183.95042672919115</c:v>
                </c:pt>
                <c:pt idx="8428" formatCode="0.00">
                  <c:v>184.59714239482201</c:v>
                </c:pt>
                <c:pt idx="8429" formatCode="0.00">
                  <c:v>185.56150856467809</c:v>
                </c:pt>
                <c:pt idx="8430" formatCode="0.00">
                  <c:v>186.85535102282836</c:v>
                </c:pt>
                <c:pt idx="8431" formatCode="0.00">
                  <c:v>187.77028949717351</c:v>
                </c:pt>
                <c:pt idx="8432" formatCode="0.00">
                  <c:v>187.90348969841747</c:v>
                </c:pt>
                <c:pt idx="8433" formatCode="0.00">
                  <c:v>187.78233453237414</c:v>
                </c:pt>
                <c:pt idx="8434" formatCode="0.00">
                  <c:v>187.68893984962406</c:v>
                </c:pt>
                <c:pt idx="8435" formatCode="0.00">
                  <c:v>187.30868106312298</c:v>
                </c:pt>
                <c:pt idx="8436" formatCode="0.00">
                  <c:v>187.17961613098851</c:v>
                </c:pt>
                <c:pt idx="8437" formatCode="0.00">
                  <c:v>187.1542051125989</c:v>
                </c:pt>
                <c:pt idx="8438" formatCode="0.00">
                  <c:v>187.83434127711581</c:v>
                </c:pt>
                <c:pt idx="8439" formatCode="0.00">
                  <c:v>188.68861349693253</c:v>
                </c:pt>
                <c:pt idx="8440" formatCode="0.00">
                  <c:v>189.61397042513863</c:v>
                </c:pt>
                <c:pt idx="8441" formatCode="0.00">
                  <c:v>189.92031292517007</c:v>
                </c:pt>
                <c:pt idx="8442" formatCode="0.00">
                  <c:v>189.99764163822528</c:v>
                </c:pt>
                <c:pt idx="8443" formatCode="0.00">
                  <c:v>190.14060822173781</c:v>
                </c:pt>
                <c:pt idx="8444" formatCode="0.00">
                  <c:v>190.15389347079042</c:v>
                </c:pt>
                <c:pt idx="8445" formatCode="0.00">
                  <c:v>190.22817996870111</c:v>
                </c:pt>
                <c:pt idx="8446" formatCode="0.00">
                  <c:v>190.26112030075188</c:v>
                </c:pt>
                <c:pt idx="8447" formatCode="0.00">
                  <c:v>190.33100376057664</c:v>
                </c:pt>
                <c:pt idx="8448" formatCode="0.00">
                  <c:v>190.26112030075188</c:v>
                </c:pt>
                <c:pt idx="8449" formatCode="0.00">
                  <c:v>190.0886959649672</c:v>
                </c:pt>
                <c:pt idx="8450" formatCode="0.00">
                  <c:v>189.7169781591264</c:v>
                </c:pt>
                <c:pt idx="8451" formatCode="0.00">
                  <c:v>189.80692101990053</c:v>
                </c:pt>
                <c:pt idx="8452" formatCode="0.00">
                  <c:v>189.69372755417956</c:v>
                </c:pt>
                <c:pt idx="8453" formatCode="0.00">
                  <c:v>189.420444512947</c:v>
                </c:pt>
                <c:pt idx="8454" formatCode="0.00">
                  <c:v>189.37481790312691</c:v>
                </c:pt>
                <c:pt idx="8455" formatCode="0.00">
                  <c:v>189.09856842426095</c:v>
                </c:pt>
                <c:pt idx="8456" formatCode="0.00">
                  <c:v>188.9208309603151</c:v>
                </c:pt>
                <c:pt idx="8457" formatCode="0.00">
                  <c:v>188.81194578313256</c:v>
                </c:pt>
                <c:pt idx="8458" formatCode="0.00">
                  <c:v>188.79855389221564</c:v>
                </c:pt>
                <c:pt idx="8459" formatCode="0.00">
                  <c:v>188.78532142857145</c:v>
                </c:pt>
                <c:pt idx="8460" formatCode="0.00">
                  <c:v>188.52039863865053</c:v>
                </c:pt>
                <c:pt idx="8461" formatCode="0.00">
                  <c:v>188.88803684055412</c:v>
                </c:pt>
                <c:pt idx="8462" formatCode="0.00">
                  <c:v>188.78449985324335</c:v>
                </c:pt>
                <c:pt idx="8463" formatCode="0.00">
                  <c:v>188.74872474377747</c:v>
                </c:pt>
                <c:pt idx="8464" formatCode="0.00">
                  <c:v>188.89933040935679</c:v>
                </c:pt>
                <c:pt idx="8465" formatCode="0.00">
                  <c:v>188.95765537383178</c:v>
                </c:pt>
                <c:pt idx="8466" formatCode="0.00">
                  <c:v>189.1115710119569</c:v>
                </c:pt>
                <c:pt idx="8467" formatCode="0.00">
                  <c:v>189.31870098894711</c:v>
                </c:pt>
                <c:pt idx="8468" formatCode="0.00">
                  <c:v>189.403837924036</c:v>
                </c:pt>
                <c:pt idx="8469" formatCode="0.00">
                  <c:v>189.60900925390402</c:v>
                </c:pt>
                <c:pt idx="8470" formatCode="0.00">
                  <c:v>189.6624087107009</c:v>
                </c:pt>
                <c:pt idx="8471" formatCode="0.00">
                  <c:v>189.47487050359712</c:v>
                </c:pt>
                <c:pt idx="8472" formatCode="0.00">
                  <c:v>189.71200890548698</c:v>
                </c:pt>
                <c:pt idx="8473" formatCode="0.00">
                  <c:v>189.58094724770643</c:v>
                </c:pt>
                <c:pt idx="8474" formatCode="0.00">
                  <c:v>189.88073547094191</c:v>
                </c:pt>
                <c:pt idx="8475" formatCode="0.00">
                  <c:v>189.97055930265793</c:v>
                </c:pt>
                <c:pt idx="8476" formatCode="0.00">
                  <c:v>190.29891830905461</c:v>
                </c:pt>
                <c:pt idx="8477" formatCode="0.00">
                  <c:v>190.29891830905461</c:v>
                </c:pt>
                <c:pt idx="8478" formatCode="0.00">
                  <c:v>190.57573220920267</c:v>
                </c:pt>
                <c:pt idx="8479" formatCode="0.00">
                  <c:v>191.06627517162477</c:v>
                </c:pt>
                <c:pt idx="8480" formatCode="0.00">
                  <c:v>190.85800286368848</c:v>
                </c:pt>
                <c:pt idx="8481" formatCode="0.00">
                  <c:v>190.71331545741327</c:v>
                </c:pt>
                <c:pt idx="8482" formatCode="0.00">
                  <c:v>190.53850287356323</c:v>
                </c:pt>
                <c:pt idx="8483" formatCode="0.00">
                  <c:v>190.51739101641232</c:v>
                </c:pt>
                <c:pt idx="8484" formatCode="0.00">
                  <c:v>190.71141269841272</c:v>
                </c:pt>
                <c:pt idx="8485" formatCode="0.00">
                  <c:v>190.78608917197457</c:v>
                </c:pt>
                <c:pt idx="8486" formatCode="0.00">
                  <c:v>190.82618920487525</c:v>
                </c:pt>
                <c:pt idx="8487" formatCode="0.00">
                  <c:v>190.96677111240541</c:v>
                </c:pt>
                <c:pt idx="8488" formatCode="0.00">
                  <c:v>191.04294449313471</c:v>
                </c:pt>
                <c:pt idx="8489" formatCode="0.00">
                  <c:v>191.30664381956649</c:v>
                </c:pt>
                <c:pt idx="8490" formatCode="0.00">
                  <c:v>191.72518795888399</c:v>
                </c:pt>
                <c:pt idx="8491" formatCode="0.00">
                  <c:v>192.04314705882359</c:v>
                </c:pt>
                <c:pt idx="8492" formatCode="0.00">
                  <c:v>192.2670453074434</c:v>
                </c:pt>
                <c:pt idx="8493" formatCode="0.00">
                  <c:v>192.66998529411768</c:v>
                </c:pt>
                <c:pt idx="8494" formatCode="0.00">
                  <c:v>192.72826145710931</c:v>
                </c:pt>
                <c:pt idx="8495" formatCode="0.00">
                  <c:v>192.92737152065635</c:v>
                </c:pt>
                <c:pt idx="8496" formatCode="0.00">
                  <c:v>193.0674843704353</c:v>
                </c:pt>
                <c:pt idx="8497" formatCode="0.00">
                  <c:v>193.20277570637927</c:v>
                </c:pt>
                <c:pt idx="8498" formatCode="0.00">
                  <c:v>193.44273051289485</c:v>
                </c:pt>
                <c:pt idx="8499" formatCode="0.00">
                  <c:v>193.57266072455437</c:v>
                </c:pt>
                <c:pt idx="8500" formatCode="0.00">
                  <c:v>193.62124521291798</c:v>
                </c:pt>
                <c:pt idx="8501" formatCode="0.00">
                  <c:v>193.59019123505979</c:v>
                </c:pt>
                <c:pt idx="8502" formatCode="0.00">
                  <c:v>193.40992177351035</c:v>
                </c:pt>
                <c:pt idx="8503" formatCode="0.00">
                  <c:v>193.41391036414569</c:v>
                </c:pt>
                <c:pt idx="8504" formatCode="0.00">
                  <c:v>193.41401417060297</c:v>
                </c:pt>
                <c:pt idx="8505" formatCode="0.00">
                  <c:v>193.38717264202978</c:v>
                </c:pt>
                <c:pt idx="8506" formatCode="0.00">
                  <c:v>193.44332674354754</c:v>
                </c:pt>
                <c:pt idx="8507" formatCode="0.00">
                  <c:v>193.65965757162346</c:v>
                </c:pt>
                <c:pt idx="8508" formatCode="0.00">
                  <c:v>193.60514092140923</c:v>
                </c:pt>
                <c:pt idx="8509" formatCode="0.00">
                  <c:v>193.65938424177011</c:v>
                </c:pt>
                <c:pt idx="8510" formatCode="0.00">
                  <c:v>193.85723696937131</c:v>
                </c:pt>
                <c:pt idx="8511" formatCode="0.00">
                  <c:v>193.85813926084629</c:v>
                </c:pt>
                <c:pt idx="8512" formatCode="0.00">
                  <c:v>194.00218846769886</c:v>
                </c:pt>
                <c:pt idx="8513" formatCode="0.00">
                  <c:v>194.07569989339024</c:v>
                </c:pt>
                <c:pt idx="8514" formatCode="0.00">
                  <c:v>194.12335676251334</c:v>
                </c:pt>
                <c:pt idx="8515" formatCode="0.00">
                  <c:v>194.05393567251465</c:v>
                </c:pt>
                <c:pt idx="8516" formatCode="0.00">
                  <c:v>194.20549137702312</c:v>
                </c:pt>
                <c:pt idx="8517" formatCode="0.00">
                  <c:v>194.26895238095241</c:v>
                </c:pt>
                <c:pt idx="8518" formatCode="0.00">
                  <c:v>194.40995411392407</c:v>
                </c:pt>
                <c:pt idx="8519" formatCode="0.00">
                  <c:v>194.69103627760254</c:v>
                </c:pt>
                <c:pt idx="8520" formatCode="0.00">
                  <c:v>194.88587024901705</c:v>
                </c:pt>
                <c:pt idx="8521" formatCode="0.00">
                  <c:v>194.72215032679742</c:v>
                </c:pt>
                <c:pt idx="8522" formatCode="0.00">
                  <c:v>194.55928422425035</c:v>
                </c:pt>
                <c:pt idx="8523" formatCode="0.00">
                  <c:v>194.67619895968792</c:v>
                </c:pt>
                <c:pt idx="8524" formatCode="0.00">
                  <c:v>195.3210067479886</c:v>
                </c:pt>
                <c:pt idx="8525" formatCode="0.00">
                  <c:v>196.35602928219748</c:v>
                </c:pt>
                <c:pt idx="8526" formatCode="0.00">
                  <c:v>196.89582867494823</c:v>
                </c:pt>
                <c:pt idx="8527" formatCode="0.00">
                  <c:v>196.68548062015503</c:v>
                </c:pt>
                <c:pt idx="8528" formatCode="0.00">
                  <c:v>196.31372276716576</c:v>
                </c:pt>
                <c:pt idx="8529" formatCode="0.00">
                  <c:v>195.80799742135125</c:v>
                </c:pt>
                <c:pt idx="8530" formatCode="0.00">
                  <c:v>195.61437922144884</c:v>
                </c:pt>
                <c:pt idx="8531" formatCode="0.00">
                  <c:v>195.55552577319588</c:v>
                </c:pt>
                <c:pt idx="8532" formatCode="0.00">
                  <c:v>195.41731701030929</c:v>
                </c:pt>
                <c:pt idx="8533" formatCode="0.00">
                  <c:v>195.41731701030929</c:v>
                </c:pt>
                <c:pt idx="8534" formatCode="0.00">
                  <c:v>195.3378904356793</c:v>
                </c:pt>
                <c:pt idx="8535" formatCode="0.00">
                  <c:v>195.6732630221764</c:v>
                </c:pt>
                <c:pt idx="8536" formatCode="0.00">
                  <c:v>195.72863064224919</c:v>
                </c:pt>
                <c:pt idx="8537" formatCode="0.00">
                  <c:v>195.84300000000002</c:v>
                </c:pt>
                <c:pt idx="8538" formatCode="0.00">
                  <c:v>195.90200361383592</c:v>
                </c:pt>
                <c:pt idx="8539" formatCode="0.00">
                  <c:v>196.04042643262784</c:v>
                </c:pt>
                <c:pt idx="8540" formatCode="0.00">
                  <c:v>196.14357776631419</c:v>
                </c:pt>
                <c:pt idx="8541" formatCode="0.00">
                  <c:v>196.51944329896909</c:v>
                </c:pt>
                <c:pt idx="8542" formatCode="0.00">
                  <c:v>196.3895757653718</c:v>
                </c:pt>
                <c:pt idx="8543" formatCode="0.00">
                  <c:v>196.14614938398361</c:v>
                </c:pt>
                <c:pt idx="8544" formatCode="0.00">
                  <c:v>196.0962479508197</c:v>
                </c:pt>
                <c:pt idx="8545" formatCode="0.00">
                  <c:v>195.80706497825531</c:v>
                </c:pt>
                <c:pt idx="8546" formatCode="0.00">
                  <c:v>196.20366172713338</c:v>
                </c:pt>
                <c:pt idx="8547" formatCode="0.00">
                  <c:v>197.10746710861807</c:v>
                </c:pt>
                <c:pt idx="8548" formatCode="0.00">
                  <c:v>197.93531961382115</c:v>
                </c:pt>
                <c:pt idx="8549" formatCode="0.00">
                  <c:v>198.77187198986064</c:v>
                </c:pt>
                <c:pt idx="8550" formatCode="0.00">
                  <c:v>199.19801393463391</c:v>
                </c:pt>
                <c:pt idx="8551" formatCode="0.00">
                  <c:v>199.27817067003792</c:v>
                </c:pt>
                <c:pt idx="8552" formatCode="0.00">
                  <c:v>199.14918039808521</c:v>
                </c:pt>
                <c:pt idx="8553" formatCode="0.00">
                  <c:v>198.9810824327721</c:v>
                </c:pt>
                <c:pt idx="8554" formatCode="0.00">
                  <c:v>199.11906060606066</c:v>
                </c:pt>
                <c:pt idx="8555" formatCode="0.00">
                  <c:v>199.16184068810773</c:v>
                </c:pt>
                <c:pt idx="8556" formatCode="0.00">
                  <c:v>199.07455373541828</c:v>
                </c:pt>
                <c:pt idx="8557" formatCode="0.00">
                  <c:v>199.17126937360734</c:v>
                </c:pt>
                <c:pt idx="8558" formatCode="0.00">
                  <c:v>199.6084118229038</c:v>
                </c:pt>
                <c:pt idx="8559" formatCode="0.00">
                  <c:v>199.8182332757344</c:v>
                </c:pt>
                <c:pt idx="8560" formatCode="0.00">
                  <c:v>200.0064064579739</c:v>
                </c:pt>
                <c:pt idx="8561" formatCode="0.00">
                  <c:v>199.87280561023627</c:v>
                </c:pt>
                <c:pt idx="8562" formatCode="0.00">
                  <c:v>199.62988391539599</c:v>
                </c:pt>
                <c:pt idx="8563" formatCode="0.00">
                  <c:v>199.61228641732288</c:v>
                </c:pt>
                <c:pt idx="8564" formatCode="0.00">
                  <c:v>199.66608885060305</c:v>
                </c:pt>
                <c:pt idx="8565" formatCode="0.00">
                  <c:v>199.70460314728302</c:v>
                </c:pt>
                <c:pt idx="8566" formatCode="0.00">
                  <c:v>199.87476615082289</c:v>
                </c:pt>
                <c:pt idx="8567" formatCode="0.00">
                  <c:v>199.89220451755466</c:v>
                </c:pt>
                <c:pt idx="8568" formatCode="0.00">
                  <c:v>200.09835837015223</c:v>
                </c:pt>
                <c:pt idx="8569" formatCode="0.00">
                  <c:v>200.21271758349707</c:v>
                </c:pt>
                <c:pt idx="8570" formatCode="0.00">
                  <c:v>200.28931578947368</c:v>
                </c:pt>
                <c:pt idx="8571" formatCode="0.00">
                  <c:v>200.34210300640709</c:v>
                </c:pt>
                <c:pt idx="8572" formatCode="0.00">
                  <c:v>200.36163064396743</c:v>
                </c:pt>
                <c:pt idx="8573" formatCode="0.00">
                  <c:v>200.17379812206573</c:v>
                </c:pt>
                <c:pt idx="8574" formatCode="0.00">
                  <c:v>200.32584017812968</c:v>
                </c:pt>
                <c:pt idx="8575" formatCode="0.00">
                  <c:v>200.30507920792084</c:v>
                </c:pt>
                <c:pt idx="8576" formatCode="0.00">
                  <c:v>200.3420190735695</c:v>
                </c:pt>
                <c:pt idx="8577" formatCode="0.00">
                  <c:v>200.24608130887461</c:v>
                </c:pt>
                <c:pt idx="8578" formatCode="0.00">
                  <c:v>200.07813647642681</c:v>
                </c:pt>
                <c:pt idx="8579" formatCode="0.00">
                  <c:v>200.07650981854343</c:v>
                </c:pt>
                <c:pt idx="8580" formatCode="0.00">
                  <c:v>199.73217808219181</c:v>
                </c:pt>
                <c:pt idx="8581" formatCode="0.00">
                  <c:v>198.83634581772787</c:v>
                </c:pt>
                <c:pt idx="8582" formatCode="0.00">
                  <c:v>198.07025907384235</c:v>
                </c:pt>
                <c:pt idx="8583" formatCode="0.00">
                  <c:v>198.23539648682564</c:v>
                </c:pt>
                <c:pt idx="8584" formatCode="0.00">
                  <c:v>198.59446703573229</c:v>
                </c:pt>
                <c:pt idx="8585" formatCode="0.00">
                  <c:v>199.03236175580224</c:v>
                </c:pt>
                <c:pt idx="8586" formatCode="0.00">
                  <c:v>199.17943471659919</c:v>
                </c:pt>
                <c:pt idx="8587" formatCode="0.00">
                  <c:v>199.00335777721389</c:v>
                </c:pt>
                <c:pt idx="8588" formatCode="0.00">
                  <c:v>198.70501424211599</c:v>
                </c:pt>
                <c:pt idx="8589" formatCode="0.00">
                  <c:v>198.40880678052514</c:v>
                </c:pt>
                <c:pt idx="8590" formatCode="0.00">
                  <c:v>198.38525344915692</c:v>
                </c:pt>
                <c:pt idx="8591" formatCode="0.00">
                  <c:v>198.43971530977984</c:v>
                </c:pt>
                <c:pt idx="8592" formatCode="0.00">
                  <c:v>198.33782032854211</c:v>
                </c:pt>
                <c:pt idx="8593" formatCode="0.00">
                  <c:v>198.56383655083656</c:v>
                </c:pt>
                <c:pt idx="8594" formatCode="0.00">
                  <c:v>198.28640123775142</c:v>
                </c:pt>
                <c:pt idx="8595" formatCode="0.00">
                  <c:v>198.17981747673218</c:v>
                </c:pt>
                <c:pt idx="8596" formatCode="0.00">
                  <c:v>197.79825142560912</c:v>
                </c:pt>
                <c:pt idx="8597" formatCode="0.00">
                  <c:v>197.11251898075926</c:v>
                </c:pt>
                <c:pt idx="8598" formatCode="0.00">
                  <c:v>196.8296189111748</c:v>
                </c:pt>
                <c:pt idx="8599" formatCode="0.00">
                  <c:v>197.68129681794477</c:v>
                </c:pt>
                <c:pt idx="8600" formatCode="0.00">
                  <c:v>198.14871615263988</c:v>
                </c:pt>
                <c:pt idx="8601" formatCode="0.00">
                  <c:v>198.54181844380406</c:v>
                </c:pt>
                <c:pt idx="8602" formatCode="0.00">
                  <c:v>198.8987255313566</c:v>
                </c:pt>
                <c:pt idx="8603" formatCode="0.00">
                  <c:v>198.01332894736845</c:v>
                </c:pt>
                <c:pt idx="8604" formatCode="0.00">
                  <c:v>196.21319788918206</c:v>
                </c:pt>
                <c:pt idx="8605" formatCode="0.00">
                  <c:v>194.98217084763667</c:v>
                </c:pt>
                <c:pt idx="8606" formatCode="0.00">
                  <c:v>195.21931773724563</c:v>
                </c:pt>
                <c:pt idx="8607" formatCode="0.00">
                  <c:v>196.24415079365085</c:v>
                </c:pt>
                <c:pt idx="8608" formatCode="0.00">
                  <c:v>197.08078425655981</c:v>
                </c:pt>
                <c:pt idx="8609" formatCode="0.00">
                  <c:v>197.81940446452299</c:v>
                </c:pt>
                <c:pt idx="8610" formatCode="0.00">
                  <c:v>198.46575485759914</c:v>
                </c:pt>
                <c:pt idx="8611" formatCode="0.00">
                  <c:v>198.94444838623636</c:v>
                </c:pt>
                <c:pt idx="8612" formatCode="0.00">
                  <c:v>199.22719027258157</c:v>
                </c:pt>
                <c:pt idx="8613" formatCode="0.00">
                  <c:v>199.65088487282463</c:v>
                </c:pt>
                <c:pt idx="8614" formatCode="0.00">
                  <c:v>200.65154613733907</c:v>
                </c:pt>
                <c:pt idx="8615" formatCode="0.00">
                  <c:v>201.42697849462371</c:v>
                </c:pt>
                <c:pt idx="8616" formatCode="0.00">
                  <c:v>201.92423383620695</c:v>
                </c:pt>
                <c:pt idx="8617" formatCode="0.00">
                  <c:v>202.19379935187692</c:v>
                </c:pt>
                <c:pt idx="8618" formatCode="0.00">
                  <c:v>202.07097886751561</c:v>
                </c:pt>
                <c:pt idx="8619" formatCode="0.00">
                  <c:v>201.84554140646216</c:v>
                </c:pt>
                <c:pt idx="8620" formatCode="0.00">
                  <c:v>201.39099401197609</c:v>
                </c:pt>
                <c:pt idx="8621" formatCode="0.00">
                  <c:v>200.78789768076402</c:v>
                </c:pt>
                <c:pt idx="8622" formatCode="0.00">
                  <c:v>199.74556291028446</c:v>
                </c:pt>
                <c:pt idx="8623" formatCode="0.00">
                  <c:v>199.01210934502606</c:v>
                </c:pt>
                <c:pt idx="8624" formatCode="0.00">
                  <c:v>199.13181868131869</c:v>
                </c:pt>
                <c:pt idx="8625" formatCode="0.00">
                  <c:v>199.14814442916096</c:v>
                </c:pt>
                <c:pt idx="8626" formatCode="0.00">
                  <c:v>199.26865361279644</c:v>
                </c:pt>
                <c:pt idx="8627" formatCode="0.00">
                  <c:v>199.62203814262028</c:v>
                </c:pt>
                <c:pt idx="8628" formatCode="0.00">
                  <c:v>200.04147049044059</c:v>
                </c:pt>
                <c:pt idx="8629" formatCode="0.00">
                  <c:v>200.37497554876356</c:v>
                </c:pt>
                <c:pt idx="8630" formatCode="0.00">
                  <c:v>200.66781171548124</c:v>
                </c:pt>
                <c:pt idx="8631" formatCode="0.00">
                  <c:v>201.05149384098547</c:v>
                </c:pt>
                <c:pt idx="8632" formatCode="0.00">
                  <c:v>201.1366302332116</c:v>
                </c:pt>
                <c:pt idx="8633" formatCode="0.00">
                  <c:v>201.37044560610343</c:v>
                </c:pt>
                <c:pt idx="8634" formatCode="0.00">
                  <c:v>201.06391142124755</c:v>
                </c:pt>
                <c:pt idx="8635" formatCode="0.00">
                  <c:v>200.69002663993132</c:v>
                </c:pt>
                <c:pt idx="8636" formatCode="0.00">
                  <c:v>202.02449425287361</c:v>
                </c:pt>
                <c:pt idx="8637" formatCode="0.00">
                  <c:v>213.59363349725197</c:v>
                </c:pt>
                <c:pt idx="8638" formatCode="0.00">
                  <c:v>230.42816429194536</c:v>
                </c:pt>
                <c:pt idx="8639" formatCode="0.00">
                  <c:v>240.10716058394163</c:v>
                </c:pt>
                <c:pt idx="8640" formatCode="0.00">
                  <c:v>251.66687426900594</c:v>
                </c:pt>
                <c:pt idx="8641" formatCode="0.00">
                  <c:v>253.9579400409477</c:v>
                </c:pt>
                <c:pt idx="8642" formatCode="0.00">
                  <c:v>247.90557469244285</c:v>
                </c:pt>
                <c:pt idx="8643" formatCode="0.00">
                  <c:v>245.78419389850401</c:v>
                </c:pt>
                <c:pt idx="8644" formatCode="0.00">
                  <c:v>247.4242785254535</c:v>
                </c:pt>
                <c:pt idx="8645" formatCode="0.00">
                  <c:v>242.69670327102804</c:v>
                </c:pt>
                <c:pt idx="8646" formatCode="0.00">
                  <c:v>235.22051394188438</c:v>
                </c:pt>
                <c:pt idx="8647" formatCode="0.00">
                  <c:v>240.10914256380173</c:v>
                </c:pt>
                <c:pt idx="8648" formatCode="0.00">
                  <c:v>257.09684235020359</c:v>
                </c:pt>
                <c:pt idx="8649" formatCode="0.00">
                  <c:v>286.25980603948892</c:v>
                </c:pt>
                <c:pt idx="8650" formatCode="0.00">
                  <c:v>311.33638850174219</c:v>
                </c:pt>
                <c:pt idx="8651" formatCode="0.00">
                  <c:v>321.69504868154161</c:v>
                </c:pt>
                <c:pt idx="8652" formatCode="0.00">
                  <c:v>315.83484157270891</c:v>
                </c:pt>
                <c:pt idx="8653" formatCode="0.00">
                  <c:v>303.77093650793648</c:v>
                </c:pt>
                <c:pt idx="8654" formatCode="0.00">
                  <c:v>290.41183015597926</c:v>
                </c:pt>
                <c:pt idx="8655" formatCode="0.00">
                  <c:v>282.00598727588203</c:v>
                </c:pt>
                <c:pt idx="8656" formatCode="0.00">
                  <c:v>281.02753065969193</c:v>
                </c:pt>
                <c:pt idx="8657" formatCode="0.00">
                  <c:v>282.33029081334109</c:v>
                </c:pt>
                <c:pt idx="8658" formatCode="0.00">
                  <c:v>279.74937301119621</c:v>
                </c:pt>
                <c:pt idx="8659" formatCode="0.00">
                  <c:v>273.0160388378298</c:v>
                </c:pt>
                <c:pt idx="8660" formatCode="0.00">
                  <c:v>265.07848329355608</c:v>
                </c:pt>
                <c:pt idx="8661" formatCode="0.00">
                  <c:v>257.92134832134292</c:v>
                </c:pt>
                <c:pt idx="8662" formatCode="0.00">
                  <c:v>254.42773509933781</c:v>
                </c:pt>
                <c:pt idx="8663" formatCode="0.00">
                  <c:v>254.22006308481738</c:v>
                </c:pt>
                <c:pt idx="8664" formatCode="0.00">
                  <c:v>255.96722215496371</c:v>
                </c:pt>
                <c:pt idx="8665" formatCode="0.00">
                  <c:v>257.06395541401275</c:v>
                </c:pt>
                <c:pt idx="8666" formatCode="0.00">
                  <c:v>256.6988272506083</c:v>
                </c:pt>
                <c:pt idx="8667" formatCode="0.00">
                  <c:v>255.19060146475439</c:v>
                </c:pt>
                <c:pt idx="8668" formatCode="0.00">
                  <c:v>252.59549158249158</c:v>
                </c:pt>
                <c:pt idx="8669" formatCode="0.00">
                  <c:v>249.82402241326375</c:v>
                </c:pt>
                <c:pt idx="8670" formatCode="0.00">
                  <c:v>247.1174362292052</c:v>
                </c:pt>
                <c:pt idx="8671" formatCode="0.00">
                  <c:v>244.14958838071695</c:v>
                </c:pt>
                <c:pt idx="8672" formatCode="0.00">
                  <c:v>241.0777286821706</c:v>
                </c:pt>
                <c:pt idx="8673" formatCode="0.00">
                  <c:v>238.24278227060657</c:v>
                </c:pt>
                <c:pt idx="8674" formatCode="0.00">
                  <c:v>235.80427652933835</c:v>
                </c:pt>
                <c:pt idx="8675" formatCode="0.00">
                  <c:v>233.43785911083282</c:v>
                </c:pt>
                <c:pt idx="8676" formatCode="0.00">
                  <c:v>231.46961741590698</c:v>
                </c:pt>
                <c:pt idx="8677" formatCode="0.00">
                  <c:v>228.82096529968459</c:v>
                </c:pt>
                <c:pt idx="8678" formatCode="0.00">
                  <c:v>226.66864694716867</c:v>
                </c:pt>
                <c:pt idx="8679" formatCode="0.00">
                  <c:v>225.08095808193079</c:v>
                </c:pt>
                <c:pt idx="8680" formatCode="0.00">
                  <c:v>224.08020344387759</c:v>
                </c:pt>
                <c:pt idx="8681" formatCode="0.00">
                  <c:v>223.32814084507044</c:v>
                </c:pt>
                <c:pt idx="8682" formatCode="0.00">
                  <c:v>222.6693604240283</c:v>
                </c:pt>
                <c:pt idx="8683" formatCode="0.00">
                  <c:v>222.16138709677421</c:v>
                </c:pt>
                <c:pt idx="8684" formatCode="0.00">
                  <c:v>221.37957485418022</c:v>
                </c:pt>
                <c:pt idx="8685" formatCode="0.00">
                  <c:v>220.72922279961031</c:v>
                </c:pt>
                <c:pt idx="8686" formatCode="0.00">
                  <c:v>220.5854755700326</c:v>
                </c:pt>
                <c:pt idx="8687" formatCode="0.00">
                  <c:v>220.26120320156818</c:v>
                </c:pt>
                <c:pt idx="8688" formatCode="0.00">
                  <c:v>220.57355646481182</c:v>
                </c:pt>
                <c:pt idx="8689" formatCode="0.00">
                  <c:v>221.12790479317141</c:v>
                </c:pt>
                <c:pt idx="8690" formatCode="0.00">
                  <c:v>222.22844916090821</c:v>
                </c:pt>
                <c:pt idx="8691" formatCode="0.00">
                  <c:v>223.89631128018527</c:v>
                </c:pt>
                <c:pt idx="8692" formatCode="0.00">
                  <c:v>224.87315962753578</c:v>
                </c:pt>
                <c:pt idx="8693" formatCode="0.00">
                  <c:v>230.26617089452611</c:v>
                </c:pt>
                <c:pt idx="8694" formatCode="0.00">
                  <c:v>233.07940362659502</c:v>
                </c:pt>
                <c:pt idx="8695" formatCode="0.00">
                  <c:v>246.96207407407414</c:v>
                </c:pt>
                <c:pt idx="8696" formatCode="0.00">
                  <c:v>250.05188326585701</c:v>
                </c:pt>
                <c:pt idx="8697" formatCode="0.00">
                  <c:v>243.53838930264052</c:v>
                </c:pt>
                <c:pt idx="8698" formatCode="0.00">
                  <c:v>247.91598507462689</c:v>
                </c:pt>
                <c:pt idx="8699" formatCode="0.00">
                  <c:v>266.22728571428576</c:v>
                </c:pt>
                <c:pt idx="8700" formatCode="0.00">
                  <c:v>288.59064505119443</c:v>
                </c:pt>
                <c:pt idx="8701" formatCode="0.00">
                  <c:v>302.65922641509439</c:v>
                </c:pt>
                <c:pt idx="8702" formatCode="0.00">
                  <c:v>300.413844245348</c:v>
                </c:pt>
                <c:pt idx="8703" formatCode="0.00">
                  <c:v>298.77811226252157</c:v>
                </c:pt>
                <c:pt idx="8704" formatCode="0.00">
                  <c:v>316.58063075857297</c:v>
                </c:pt>
                <c:pt idx="8705" formatCode="0.00">
                  <c:v>355.22306944444438</c:v>
                </c:pt>
                <c:pt idx="8706" formatCode="0.00">
                  <c:v>401.14657117995131</c:v>
                </c:pt>
                <c:pt idx="8707" formatCode="0.00">
                  <c:v>428.22658714634997</c:v>
                </c:pt>
                <c:pt idx="8708" formatCode="0.00">
                  <c:v>429.35639985994402</c:v>
                </c:pt>
                <c:pt idx="8709" formatCode="0.00">
                  <c:v>405.99414035087716</c:v>
                </c:pt>
                <c:pt idx="8710" formatCode="0.00">
                  <c:v>387.32985432793811</c:v>
                </c:pt>
                <c:pt idx="8711" formatCode="0.00">
                  <c:v>394.98205853314533</c:v>
                </c:pt>
                <c:pt idx="8712" formatCode="0.00">
                  <c:v>415.03262517680344</c:v>
                </c:pt>
                <c:pt idx="8713" formatCode="0.00">
                  <c:v>429.93903760198646</c:v>
                </c:pt>
                <c:pt idx="8714" formatCode="0.00">
                  <c:v>439.92169487908961</c:v>
                </c:pt>
                <c:pt idx="8715" formatCode="0.00">
                  <c:v>447.76273252496441</c:v>
                </c:pt>
                <c:pt idx="8716" formatCode="0.00">
                  <c:v>453.55810539478381</c:v>
                </c:pt>
                <c:pt idx="8717" formatCode="0.00">
                  <c:v>459.20307155635072</c:v>
                </c:pt>
                <c:pt idx="8718" formatCode="0.00">
                  <c:v>461.317441260745</c:v>
                </c:pt>
                <c:pt idx="8719" formatCode="0.00">
                  <c:v>454.71011366081029</c:v>
                </c:pt>
                <c:pt idx="8720" formatCode="0.00">
                  <c:v>442.49243606321841</c:v>
                </c:pt>
                <c:pt idx="8721" formatCode="0.00">
                  <c:v>432.99599136069105</c:v>
                </c:pt>
                <c:pt idx="8722" formatCode="0.00">
                  <c:v>429.9579458483754</c:v>
                </c:pt>
                <c:pt idx="8723" formatCode="0.00">
                  <c:v>430.93111436844015</c:v>
                </c:pt>
                <c:pt idx="8724" formatCode="0.00">
                  <c:v>434.70313062409298</c:v>
                </c:pt>
                <c:pt idx="8725" formatCode="0.00">
                  <c:v>438.33299999999997</c:v>
                </c:pt>
                <c:pt idx="8726" formatCode="0.00">
                  <c:v>438.96216180758023</c:v>
                </c:pt>
                <c:pt idx="8727" formatCode="0.00">
                  <c:v>436.70790131578957</c:v>
                </c:pt>
                <c:pt idx="8728" formatCode="0.00">
                  <c:v>430.91138886854634</c:v>
                </c:pt>
                <c:pt idx="8729" formatCode="0.00">
                  <c:v>422.96718655894239</c:v>
                </c:pt>
                <c:pt idx="8730" formatCode="0.00">
                  <c:v>413.49046504782933</c:v>
                </c:pt>
                <c:pt idx="8731" formatCode="0.00">
                  <c:v>404.51401438583548</c:v>
                </c:pt>
                <c:pt idx="8732" formatCode="0.00">
                  <c:v>396.17674538745388</c:v>
                </c:pt>
                <c:pt idx="8733" formatCode="0.00">
                  <c:v>387.28237269372693</c:v>
                </c:pt>
                <c:pt idx="8734" formatCode="0.00">
                  <c:v>377.7407921120531</c:v>
                </c:pt>
                <c:pt idx="8735" formatCode="0.00">
                  <c:v>366.76061204996324</c:v>
                </c:pt>
                <c:pt idx="8736" formatCode="0.00">
                  <c:v>355.12674450951687</c:v>
                </c:pt>
                <c:pt idx="8737" formatCode="0.00">
                  <c:v>343.50844958136162</c:v>
                </c:pt>
                <c:pt idx="8738" formatCode="0.00">
                  <c:v>333.21191500904166</c:v>
                </c:pt>
                <c:pt idx="8739" formatCode="0.00">
                  <c:v>324.95554937163377</c:v>
                </c:pt>
                <c:pt idx="8740" formatCode="0.00">
                  <c:v>318.3166159600998</c:v>
                </c:pt>
                <c:pt idx="8741" formatCode="0.00">
                  <c:v>313.26176368774287</c:v>
                </c:pt>
                <c:pt idx="8742" formatCode="0.00">
                  <c:v>309.63077583187396</c:v>
                </c:pt>
                <c:pt idx="8743" formatCode="0.00">
                  <c:v>310.52618986463028</c:v>
                </c:pt>
                <c:pt idx="8744" formatCode="0.00">
                  <c:v>315.46083430732216</c:v>
                </c:pt>
                <c:pt idx="8745" formatCode="0.00">
                  <c:v>325.79331335149874</c:v>
                </c:pt>
                <c:pt idx="8746" formatCode="0.00">
                  <c:v>338.72182551468103</c:v>
                </c:pt>
                <c:pt idx="8747" formatCode="0.00">
                  <c:v>352.18934750585879</c:v>
                </c:pt>
                <c:pt idx="8748" formatCode="0.00">
                  <c:v>362.88384717607971</c:v>
                </c:pt>
                <c:pt idx="8749" formatCode="0.00">
                  <c:v>364.46402411628679</c:v>
                </c:pt>
                <c:pt idx="8750" formatCode="0.00">
                  <c:v>354.96147140039443</c:v>
                </c:pt>
                <c:pt idx="8751" formatCode="0.00">
                  <c:v>343.50030340760156</c:v>
                </c:pt>
                <c:pt idx="8752" formatCode="0.00">
                  <c:v>337.65362500000003</c:v>
                </c:pt>
                <c:pt idx="8753" formatCode="0.00">
                  <c:v>336.34810638297876</c:v>
                </c:pt>
                <c:pt idx="8754" formatCode="0.00">
                  <c:v>335.51955737704918</c:v>
                </c:pt>
                <c:pt idx="8755" formatCode="0.00">
                  <c:v>332.24906100360778</c:v>
                </c:pt>
                <c:pt idx="8756" formatCode="0.00">
                  <c:v>327.06968414154647</c:v>
                </c:pt>
                <c:pt idx="8757" formatCode="0.00">
                  <c:v>322.03728851815515</c:v>
                </c:pt>
                <c:pt idx="8758" formatCode="0.00">
                  <c:v>317.21732300163131</c:v>
                </c:pt>
                <c:pt idx="8759" formatCode="0.00">
                  <c:v>313.30839537910833</c:v>
                </c:pt>
                <c:pt idx="8760" formatCode="0.00">
                  <c:v>311.05319162065609</c:v>
                </c:pt>
                <c:pt idx="8761" formatCode="0.00">
                  <c:v>309.75206351263773</c:v>
                </c:pt>
                <c:pt idx="8762" formatCode="0.00">
                  <c:v>309.83824271844668</c:v>
                </c:pt>
                <c:pt idx="8763" formatCode="0.00">
                  <c:v>310.69312924071085</c:v>
                </c:pt>
                <c:pt idx="8764" formatCode="0.00">
                  <c:v>312.2956823757263</c:v>
                </c:pt>
                <c:pt idx="8765" formatCode="0.00">
                  <c:v>312.94687096774192</c:v>
                </c:pt>
                <c:pt idx="8766" formatCode="0.00">
                  <c:v>312.42348387096769</c:v>
                </c:pt>
                <c:pt idx="8767" formatCode="0.00">
                  <c:v>311.00412043913468</c:v>
                </c:pt>
                <c:pt idx="8768" formatCode="0.00">
                  <c:v>309.51041351438732</c:v>
                </c:pt>
                <c:pt idx="8769" formatCode="0.00">
                  <c:v>308.34409202851589</c:v>
                </c:pt>
                <c:pt idx="8770" formatCode="0.00">
                  <c:v>306.82413998051322</c:v>
                </c:pt>
                <c:pt idx="8771" formatCode="0.00">
                  <c:v>304.09769055374596</c:v>
                </c:pt>
                <c:pt idx="8772" formatCode="0.00">
                  <c:v>300.51283654789142</c:v>
                </c:pt>
                <c:pt idx="8773" formatCode="0.00">
                  <c:v>296.40080367695339</c:v>
                </c:pt>
                <c:pt idx="8774" formatCode="0.00">
                  <c:v>293.18926195974927</c:v>
                </c:pt>
                <c:pt idx="8775" formatCode="0.00">
                  <c:v>290.23522222222221</c:v>
                </c:pt>
                <c:pt idx="8776" formatCode="0.00">
                  <c:v>288.32710470156712</c:v>
                </c:pt>
                <c:pt idx="8777" formatCode="0.00">
                  <c:v>286.83991018766756</c:v>
                </c:pt>
                <c:pt idx="8778" formatCode="0.00">
                  <c:v>285.88416874368471</c:v>
                </c:pt>
                <c:pt idx="8779" formatCode="0.00">
                  <c:v>285.66913382899628</c:v>
                </c:pt>
                <c:pt idx="8780" formatCode="0.00">
                  <c:v>285.34477966101696</c:v>
                </c:pt>
                <c:pt idx="8781" formatCode="0.00">
                  <c:v>283.72288805970146</c:v>
                </c:pt>
                <c:pt idx="8782" formatCode="0.00">
                  <c:v>282.15152153272294</c:v>
                </c:pt>
                <c:pt idx="8783" formatCode="0.00">
                  <c:v>280.81701286826956</c:v>
                </c:pt>
                <c:pt idx="8784" formatCode="0.00">
                  <c:v>280.29629952670729</c:v>
                </c:pt>
                <c:pt idx="8785" formatCode="0.00">
                  <c:v>278.99918132794062</c:v>
                </c:pt>
                <c:pt idx="8786" formatCode="0.00">
                  <c:v>277.68148556077904</c:v>
                </c:pt>
                <c:pt idx="8787" formatCode="0.00">
                  <c:v>276.50706949548947</c:v>
                </c:pt>
                <c:pt idx="8788" formatCode="0.00">
                  <c:v>275.1925575515636</c:v>
                </c:pt>
                <c:pt idx="8789" formatCode="0.00">
                  <c:v>274.18933854339878</c:v>
                </c:pt>
                <c:pt idx="8790" formatCode="0.00">
                  <c:v>272.78972955974837</c:v>
                </c:pt>
                <c:pt idx="8791" formatCode="0.00">
                  <c:v>271.47892775041049</c:v>
                </c:pt>
                <c:pt idx="8792" formatCode="0.00">
                  <c:v>270.40451712887437</c:v>
                </c:pt>
                <c:pt idx="8793" formatCode="0.00">
                  <c:v>269.57097336797665</c:v>
                </c:pt>
                <c:pt idx="8794" formatCode="0.00">
                  <c:v>268.71077203745568</c:v>
                </c:pt>
                <c:pt idx="8795" formatCode="0.00">
                  <c:v>267.93084679755395</c:v>
                </c:pt>
                <c:pt idx="8796" formatCode="0.00">
                  <c:v>267.1075533419023</c:v>
                </c:pt>
                <c:pt idx="8797" formatCode="0.00">
                  <c:v>266.3629839640796</c:v>
                </c:pt>
                <c:pt idx="8798" formatCode="0.00">
                  <c:v>265.28236619718308</c:v>
                </c:pt>
                <c:pt idx="8799" formatCode="0.00">
                  <c:v>264.38696099744249</c:v>
                </c:pt>
                <c:pt idx="8800" formatCode="0.00">
                  <c:v>264.8105391498882</c:v>
                </c:pt>
                <c:pt idx="8801" formatCode="0.00">
                  <c:v>265.84321732182809</c:v>
                </c:pt>
                <c:pt idx="8802" formatCode="0.00">
                  <c:v>266.28593797953971</c:v>
                </c:pt>
                <c:pt idx="8803" formatCode="0.00">
                  <c:v>265.14307026509107</c:v>
                </c:pt>
                <c:pt idx="8804" formatCode="0.00">
                  <c:v>262.79586534779833</c:v>
                </c:pt>
                <c:pt idx="8805" formatCode="0.00">
                  <c:v>259.99971228516864</c:v>
                </c:pt>
                <c:pt idx="8806" formatCode="0.00">
                  <c:v>257.64605811368688</c:v>
                </c:pt>
                <c:pt idx="8807" formatCode="0.00">
                  <c:v>255.89975958188157</c:v>
                </c:pt>
                <c:pt idx="8808" formatCode="0.00">
                  <c:v>254.16981315207082</c:v>
                </c:pt>
                <c:pt idx="8809" formatCode="0.00">
                  <c:v>252.10177325764747</c:v>
                </c:pt>
                <c:pt idx="8810" formatCode="0.00">
                  <c:v>249.86634800377246</c:v>
                </c:pt>
                <c:pt idx="8811" formatCode="0.00">
                  <c:v>247.56903448275867</c:v>
                </c:pt>
                <c:pt idx="8812" formatCode="0.00">
                  <c:v>245.28223678448555</c:v>
                </c:pt>
                <c:pt idx="8813" formatCode="0.00">
                  <c:v>243.09100312012484</c:v>
                </c:pt>
                <c:pt idx="8814" formatCode="0.00">
                  <c:v>240.99937071651092</c:v>
                </c:pt>
                <c:pt idx="8815" formatCode="0.00">
                  <c:v>239.16133540759179</c:v>
                </c:pt>
                <c:pt idx="8816" formatCode="0.00">
                  <c:v>237.32172744243937</c:v>
                </c:pt>
                <c:pt idx="8817" formatCode="0.00">
                  <c:v>235.81608219178085</c:v>
                </c:pt>
                <c:pt idx="8818" formatCode="0.00">
                  <c:v>234.56368514481474</c:v>
                </c:pt>
                <c:pt idx="8819" formatCode="0.00">
                  <c:v>233.38912963540051</c:v>
                </c:pt>
                <c:pt idx="8820" formatCode="0.00">
                  <c:v>232.21310913626445</c:v>
                </c:pt>
                <c:pt idx="8821" formatCode="0.00">
                  <c:v>230.95763505926391</c:v>
                </c:pt>
                <c:pt idx="8822" formatCode="0.00">
                  <c:v>229.61162671660426</c:v>
                </c:pt>
                <c:pt idx="8823" formatCode="0.00">
                  <c:v>228.17794845360831</c:v>
                </c:pt>
                <c:pt idx="8824" formatCode="0.00">
                  <c:v>226.91885937499998</c:v>
                </c:pt>
                <c:pt idx="8825" formatCode="0.00">
                  <c:v>225.50183161512032</c:v>
                </c:pt>
                <c:pt idx="8826" formatCode="0.00">
                  <c:v>224.49667697594509</c:v>
                </c:pt>
                <c:pt idx="8827" formatCode="0.00">
                  <c:v>223.75074203622739</c:v>
                </c:pt>
                <c:pt idx="8828" formatCode="0.00">
                  <c:v>223.10478103555837</c:v>
                </c:pt>
                <c:pt idx="8829" formatCode="0.00">
                  <c:v>222.79454205607482</c:v>
                </c:pt>
                <c:pt idx="8830" formatCode="0.00">
                  <c:v>222.25950512581548</c:v>
                </c:pt>
                <c:pt idx="8831" formatCode="0.00">
                  <c:v>221.95989922480621</c:v>
                </c:pt>
                <c:pt idx="8832" formatCode="0.00">
                  <c:v>221.83163200247608</c:v>
                </c:pt>
                <c:pt idx="8833" formatCode="0.00">
                  <c:v>221.79087214329837</c:v>
                </c:pt>
                <c:pt idx="8834" formatCode="0.00">
                  <c:v>221.49388779284837</c:v>
                </c:pt>
                <c:pt idx="8835" formatCode="0.00">
                  <c:v>221.58316871165644</c:v>
                </c:pt>
                <c:pt idx="8836" formatCode="0.00">
                  <c:v>225.66889673082798</c:v>
                </c:pt>
                <c:pt idx="8837" formatCode="0.00">
                  <c:v>233.04315267175571</c:v>
                </c:pt>
                <c:pt idx="8838" formatCode="0.00">
                  <c:v>226.46806386861317</c:v>
                </c:pt>
                <c:pt idx="8839" formatCode="0.00">
                  <c:v>232.38512643678163</c:v>
                </c:pt>
                <c:pt idx="8840" formatCode="0.00">
                  <c:v>316.92999130955945</c:v>
                </c:pt>
                <c:pt idx="8841" formatCode="0.00">
                  <c:v>335.76710447761201</c:v>
                </c:pt>
                <c:pt idx="8842" formatCode="0.00">
                  <c:v>303.01738726948253</c:v>
                </c:pt>
                <c:pt idx="8843" formatCode="0.00">
                  <c:v>308.88579411764709</c:v>
                </c:pt>
                <c:pt idx="8844" formatCode="0.00">
                  <c:v>337.00521931355445</c:v>
                </c:pt>
                <c:pt idx="8845" formatCode="0.00">
                  <c:v>280.81536583958456</c:v>
                </c:pt>
                <c:pt idx="8846" formatCode="0.00">
                  <c:v>238.73434302822929</c:v>
                </c:pt>
                <c:pt idx="8847" formatCode="0.00">
                  <c:v>250.7212387975043</c:v>
                </c:pt>
                <c:pt idx="8848" formatCode="0.00">
                  <c:v>264.28089756649689</c:v>
                </c:pt>
                <c:pt idx="8849" formatCode="0.00">
                  <c:v>250.51067343485622</c:v>
                </c:pt>
                <c:pt idx="8850" formatCode="0.00">
                  <c:v>274.59786562942008</c:v>
                </c:pt>
                <c:pt idx="8851" formatCode="0.00">
                  <c:v>298.62670076508925</c:v>
                </c:pt>
                <c:pt idx="8852" formatCode="0.00">
                  <c:v>306.02185519977331</c:v>
                </c:pt>
                <c:pt idx="8853" formatCode="0.00">
                  <c:v>292.74084720249931</c:v>
                </c:pt>
                <c:pt idx="8854" formatCode="0.00">
                  <c:v>271.71499146514935</c:v>
                </c:pt>
                <c:pt idx="8855" formatCode="0.00">
                  <c:v>255.2216894586895</c:v>
                </c:pt>
                <c:pt idx="8856" formatCode="0.00">
                  <c:v>242.49452111872151</c:v>
                </c:pt>
                <c:pt idx="8857" formatCode="0.00">
                  <c:v>234.66514285714291</c:v>
                </c:pt>
                <c:pt idx="8858" formatCode="0.00">
                  <c:v>227.82884215041466</c:v>
                </c:pt>
                <c:pt idx="8859" formatCode="0.00">
                  <c:v>219.38960944206011</c:v>
                </c:pt>
                <c:pt idx="8860" formatCode="0.00">
                  <c:v>211.46930372492844</c:v>
                </c:pt>
                <c:pt idx="8861" formatCode="0.00">
                  <c:v>206.5753743898938</c:v>
                </c:pt>
                <c:pt idx="8862" formatCode="0.00">
                  <c:v>204.50292805755396</c:v>
                </c:pt>
                <c:pt idx="8863" formatCode="0.00">
                  <c:v>203.80503922699739</c:v>
                </c:pt>
                <c:pt idx="8864" formatCode="0.00">
                  <c:v>204.49522029488298</c:v>
                </c:pt>
                <c:pt idx="8865" formatCode="0.00">
                  <c:v>206.9064260063713</c:v>
                </c:pt>
                <c:pt idx="8866" formatCode="0.00">
                  <c:v>209.2598097447796</c:v>
                </c:pt>
                <c:pt idx="8867" formatCode="0.00">
                  <c:v>210.00000638792102</c:v>
                </c:pt>
                <c:pt idx="8868" formatCode="0.00">
                  <c:v>210.65679179994189</c:v>
                </c:pt>
                <c:pt idx="8869" formatCode="0.00">
                  <c:v>210.37853581828776</c:v>
                </c:pt>
                <c:pt idx="8870" formatCode="0.00">
                  <c:v>209.30633236066532</c:v>
                </c:pt>
                <c:pt idx="8871" formatCode="0.00">
                  <c:v>208.07294152046788</c:v>
                </c:pt>
                <c:pt idx="8872" formatCode="0.00">
                  <c:v>206.21004072663348</c:v>
                </c:pt>
                <c:pt idx="8873" formatCode="0.00">
                  <c:v>204.40507048458153</c:v>
                </c:pt>
                <c:pt idx="8874" formatCode="0.00">
                  <c:v>202.50298822143696</c:v>
                </c:pt>
                <c:pt idx="8875" formatCode="0.00">
                  <c:v>200.93185511950432</c:v>
                </c:pt>
                <c:pt idx="8876" formatCode="0.00">
                  <c:v>199.62378286558342</c:v>
                </c:pt>
                <c:pt idx="8877" formatCode="0.00">
                  <c:v>197.86712355897134</c:v>
                </c:pt>
                <c:pt idx="8878" formatCode="0.00">
                  <c:v>196.33067751479294</c:v>
                </c:pt>
                <c:pt idx="8879" formatCode="0.00">
                  <c:v>194.96690070921983</c:v>
                </c:pt>
                <c:pt idx="8880" formatCode="0.00">
                  <c:v>193.30275761158737</c:v>
                </c:pt>
                <c:pt idx="8881" formatCode="0.00">
                  <c:v>191.03368557919623</c:v>
                </c:pt>
                <c:pt idx="8882" formatCode="0.00">
                  <c:v>189.04608281756563</c:v>
                </c:pt>
                <c:pt idx="8883" formatCode="0.00">
                  <c:v>189.13597734627837</c:v>
                </c:pt>
                <c:pt idx="8884" formatCode="0.00">
                  <c:v>188.35279080730706</c:v>
                </c:pt>
                <c:pt idx="8885" formatCode="0.00">
                  <c:v>187.63069027328831</c:v>
                </c:pt>
                <c:pt idx="8886" formatCode="0.00">
                  <c:v>188.30771069549971</c:v>
                </c:pt>
                <c:pt idx="8887" formatCode="0.00">
                  <c:v>185.85150976961216</c:v>
                </c:pt>
                <c:pt idx="8888" formatCode="0.00">
                  <c:v>185.7303311990687</c:v>
                </c:pt>
                <c:pt idx="8889" formatCode="0.00">
                  <c:v>184.68288109048726</c:v>
                </c:pt>
                <c:pt idx="8890" formatCode="0.00">
                  <c:v>183.98161440555396</c:v>
                </c:pt>
                <c:pt idx="8891" formatCode="0.00">
                  <c:v>183.77502130722718</c:v>
                </c:pt>
                <c:pt idx="8892" formatCode="0.00">
                  <c:v>183.47711139821996</c:v>
                </c:pt>
                <c:pt idx="8893" formatCode="0.00">
                  <c:v>183.18090724305759</c:v>
                </c:pt>
                <c:pt idx="8894" formatCode="0.00">
                  <c:v>182.82878196347033</c:v>
                </c:pt>
                <c:pt idx="8895" formatCode="0.00">
                  <c:v>182.71877360637089</c:v>
                </c:pt>
                <c:pt idx="8896" formatCode="0.00">
                  <c:v>182.39353348467651</c:v>
                </c:pt>
                <c:pt idx="8897" formatCode="0.00">
                  <c:v>182.27540782756665</c:v>
                </c:pt>
                <c:pt idx="8898" formatCode="0.00">
                  <c:v>182.10041853216211</c:v>
                </c:pt>
                <c:pt idx="8899" formatCode="0.00">
                  <c:v>181.74355162659126</c:v>
                </c:pt>
                <c:pt idx="8900" formatCode="0.00">
                  <c:v>181.53512952488688</c:v>
                </c:pt>
                <c:pt idx="8901" formatCode="0.00">
                  <c:v>181.29234936350781</c:v>
                </c:pt>
                <c:pt idx="8902" formatCode="0.00">
                  <c:v>181.05332258064516</c:v>
                </c:pt>
                <c:pt idx="8903" formatCode="0.00">
                  <c:v>181.65250198075833</c:v>
                </c:pt>
                <c:pt idx="8904" formatCode="0.00">
                  <c:v>180.44449617455373</c:v>
                </c:pt>
                <c:pt idx="8905" formatCode="0.00">
                  <c:v>180.0072487929566</c:v>
                </c:pt>
                <c:pt idx="8906" formatCode="0.00">
                  <c:v>179.44391168091173</c:v>
                </c:pt>
                <c:pt idx="8907" formatCode="0.00">
                  <c:v>178.99019473834716</c:v>
                </c:pt>
                <c:pt idx="8908" formatCode="0.00">
                  <c:v>178.597697100201</c:v>
                </c:pt>
                <c:pt idx="8909" formatCode="0.00">
                  <c:v>178.08048775569006</c:v>
                </c:pt>
                <c:pt idx="8910" formatCode="0.00">
                  <c:v>177.68135406421752</c:v>
                </c:pt>
                <c:pt idx="8911" formatCode="0.00">
                  <c:v>177.5824888178914</c:v>
                </c:pt>
                <c:pt idx="8912" formatCode="0.00">
                  <c:v>177.39171936989501</c:v>
                </c:pt>
                <c:pt idx="8913" formatCode="0.00">
                  <c:v>177.29082659636788</c:v>
                </c:pt>
                <c:pt idx="8914" formatCode="0.00">
                  <c:v>177.25086407766995</c:v>
                </c:pt>
                <c:pt idx="8915" formatCode="0.00">
                  <c:v>177.42705557197755</c:v>
                </c:pt>
                <c:pt idx="8916" formatCode="0.00">
                  <c:v>177.29047252747253</c:v>
                </c:pt>
                <c:pt idx="8917" formatCode="0.00">
                  <c:v>177.46853566099676</c:v>
                </c:pt>
                <c:pt idx="8918" formatCode="0.00">
                  <c:v>177.60953465346537</c:v>
                </c:pt>
                <c:pt idx="8919" formatCode="0.00">
                  <c:v>177.85445054282269</c:v>
                </c:pt>
                <c:pt idx="8920" formatCode="0.00">
                  <c:v>177.77679205819945</c:v>
                </c:pt>
                <c:pt idx="8921" formatCode="0.00">
                  <c:v>178.02092199878126</c:v>
                </c:pt>
                <c:pt idx="8922" formatCode="0.00">
                  <c:v>178.1468383838384</c:v>
                </c:pt>
                <c:pt idx="8923" formatCode="0.00">
                  <c:v>178.63438905961894</c:v>
                </c:pt>
                <c:pt idx="8924" formatCode="0.00">
                  <c:v>178.93416214549939</c:v>
                </c:pt>
                <c:pt idx="8925" formatCode="0.00">
                  <c:v>178.84723493044822</c:v>
                </c:pt>
                <c:pt idx="8926" formatCode="0.00">
                  <c:v>179.31997674418605</c:v>
                </c:pt>
                <c:pt idx="8927" formatCode="0.00">
                  <c:v>179.60941638225256</c:v>
                </c:pt>
                <c:pt idx="8928" formatCode="0.00">
                  <c:v>179.94218088737205</c:v>
                </c:pt>
                <c:pt idx="8929" formatCode="0.00">
                  <c:v>180.79943410852712</c:v>
                </c:pt>
                <c:pt idx="8930" formatCode="0.00">
                  <c:v>179.6330896999691</c:v>
                </c:pt>
                <c:pt idx="8931" formatCode="0.00">
                  <c:v>179.59114426633786</c:v>
                </c:pt>
                <c:pt idx="8932" formatCode="0.00">
                  <c:v>179.87475115207374</c:v>
                </c:pt>
                <c:pt idx="8933" formatCode="0.00">
                  <c:v>179.71793431102964</c:v>
                </c:pt>
                <c:pt idx="8934" formatCode="0.00">
                  <c:v>179.68774916387966</c:v>
                </c:pt>
                <c:pt idx="8935" formatCode="0.00">
                  <c:v>179.46939359129385</c:v>
                </c:pt>
                <c:pt idx="8936" formatCode="0.00">
                  <c:v>179.35096574519235</c:v>
                </c:pt>
                <c:pt idx="8937" formatCode="0.00">
                  <c:v>179.16678289473688</c:v>
                </c:pt>
                <c:pt idx="8938" formatCode="0.00">
                  <c:v>179.06462395709178</c:v>
                </c:pt>
                <c:pt idx="8939" formatCode="0.00">
                  <c:v>179.09702551171759</c:v>
                </c:pt>
                <c:pt idx="8940" formatCode="0.00">
                  <c:v>178.85390909090913</c:v>
                </c:pt>
                <c:pt idx="8941" formatCode="0.00">
                  <c:v>178.72935321774906</c:v>
                </c:pt>
                <c:pt idx="8942" formatCode="0.00">
                  <c:v>178.51080509218613</c:v>
                </c:pt>
                <c:pt idx="8943" formatCode="0.00">
                  <c:v>178.30709196740395</c:v>
                </c:pt>
                <c:pt idx="8944" formatCode="0.00">
                  <c:v>178.28487137891082</c:v>
                </c:pt>
                <c:pt idx="8945" formatCode="0.00">
                  <c:v>178.16507672339202</c:v>
                </c:pt>
                <c:pt idx="8946" formatCode="0.00">
                  <c:v>178.25696725079004</c:v>
                </c:pt>
                <c:pt idx="8947" formatCode="0.00">
                  <c:v>178.31546206699116</c:v>
                </c:pt>
                <c:pt idx="8948" formatCode="0.00">
                  <c:v>178.54655225585384</c:v>
                </c:pt>
                <c:pt idx="8949" formatCode="0.00">
                  <c:v>178.5350797720798</c:v>
                </c:pt>
                <c:pt idx="8950" formatCode="0.00">
                  <c:v>178.68785754985757</c:v>
                </c:pt>
                <c:pt idx="8951" formatCode="0.00">
                  <c:v>179.23466049558533</c:v>
                </c:pt>
                <c:pt idx="8952" formatCode="0.00">
                  <c:v>179.23466049558533</c:v>
                </c:pt>
                <c:pt idx="8953" formatCode="0.00">
                  <c:v>179.77048502994012</c:v>
                </c:pt>
                <c:pt idx="8954" formatCode="0.00">
                  <c:v>180.12289717223655</c:v>
                </c:pt>
                <c:pt idx="8955" formatCode="0.00">
                  <c:v>180.80538258877436</c:v>
                </c:pt>
                <c:pt idx="8956" formatCode="0.00">
                  <c:v>181.4953428079242</c:v>
                </c:pt>
                <c:pt idx="8957" formatCode="0.00">
                  <c:v>181.90719475655436</c:v>
                </c:pt>
                <c:pt idx="8958" formatCode="0.00">
                  <c:v>182.13608359849584</c:v>
                </c:pt>
                <c:pt idx="8959" formatCode="0.00">
                  <c:v>182.48786195873296</c:v>
                </c:pt>
                <c:pt idx="8960" formatCode="0.00">
                  <c:v>182.81470653442244</c:v>
                </c:pt>
                <c:pt idx="8961" formatCode="0.00">
                  <c:v>183.2970409956076</c:v>
                </c:pt>
                <c:pt idx="8962" formatCode="0.00">
                  <c:v>183.68905116142315</c:v>
                </c:pt>
                <c:pt idx="8963" formatCode="0.00">
                  <c:v>184.14833668044895</c:v>
                </c:pt>
                <c:pt idx="8964" formatCode="0.00">
                  <c:v>184.48691046546102</c:v>
                </c:pt>
                <c:pt idx="8965" formatCode="0.00">
                  <c:v>185.17408132260948</c:v>
                </c:pt>
                <c:pt idx="8966" formatCode="0.00">
                  <c:v>185.48562118491921</c:v>
                </c:pt>
                <c:pt idx="8967" formatCode="0.00">
                  <c:v>185.96115148782687</c:v>
                </c:pt>
                <c:pt idx="8968" formatCode="0.00">
                  <c:v>186.53669453667371</c:v>
                </c:pt>
                <c:pt idx="8969" formatCode="0.00">
                  <c:v>186.85858823529415</c:v>
                </c:pt>
                <c:pt idx="8970" formatCode="0.00">
                  <c:v>187.5730243753809</c:v>
                </c:pt>
                <c:pt idx="8971" formatCode="0.00">
                  <c:v>188.09709926470589</c:v>
                </c:pt>
                <c:pt idx="8972" formatCode="0.00">
                  <c:v>188.43105170821792</c:v>
                </c:pt>
                <c:pt idx="8973" formatCode="0.00">
                  <c:v>189.16116244595432</c:v>
                </c:pt>
                <c:pt idx="8974" formatCode="0.00">
                  <c:v>189.59653979560238</c:v>
                </c:pt>
                <c:pt idx="8975" formatCode="0.00">
                  <c:v>189.76648945409431</c:v>
                </c:pt>
                <c:pt idx="8976" formatCode="0.00">
                  <c:v>189.66914334470988</c:v>
                </c:pt>
                <c:pt idx="8977" formatCode="0.00">
                  <c:v>189.66914334470988</c:v>
                </c:pt>
                <c:pt idx="8978" formatCode="0.00">
                  <c:v>189.33316728624538</c:v>
                </c:pt>
                <c:pt idx="8979" formatCode="0.00">
                  <c:v>189.45977070457357</c:v>
                </c:pt>
                <c:pt idx="8980" formatCode="0.00">
                  <c:v>189.48128817733993</c:v>
                </c:pt>
                <c:pt idx="8981" formatCode="0.00">
                  <c:v>189.07864031862746</c:v>
                </c:pt>
                <c:pt idx="8982" formatCode="0.00">
                  <c:v>189.262009448339</c:v>
                </c:pt>
                <c:pt idx="8983" formatCode="0.00">
                  <c:v>188.73011124583209</c:v>
                </c:pt>
                <c:pt idx="8984" formatCode="0.00">
                  <c:v>188.61810849909591</c:v>
                </c:pt>
                <c:pt idx="8985" formatCode="0.00">
                  <c:v>188.35492388372791</c:v>
                </c:pt>
                <c:pt idx="8986" formatCode="0.00">
                  <c:v>188.49996753053324</c:v>
                </c:pt>
                <c:pt idx="8987" formatCode="0.00">
                  <c:v>188.14838575667659</c:v>
                </c:pt>
                <c:pt idx="8988" formatCode="0.00">
                  <c:v>187.73027245862886</c:v>
                </c:pt>
                <c:pt idx="8989" formatCode="0.00">
                  <c:v>187.66395729013254</c:v>
                </c:pt>
                <c:pt idx="8990" formatCode="0.00">
                  <c:v>187.53743498679194</c:v>
                </c:pt>
                <c:pt idx="8991" formatCode="0.00">
                  <c:v>187.71811130638548</c:v>
                </c:pt>
                <c:pt idx="8992" formatCode="0.00">
                  <c:v>187.6849023962595</c:v>
                </c:pt>
                <c:pt idx="8993" formatCode="0.00">
                  <c:v>187.868497229513</c:v>
                </c:pt>
                <c:pt idx="8994" formatCode="0.00">
                  <c:v>188.01867025298054</c:v>
                </c:pt>
                <c:pt idx="8995" formatCode="0.00">
                  <c:v>188.07533709817551</c:v>
                </c:pt>
                <c:pt idx="8996" formatCode="0.00">
                  <c:v>188.2550634920635</c:v>
                </c:pt>
                <c:pt idx="8997" formatCode="0.00">
                  <c:v>188.18467721518988</c:v>
                </c:pt>
                <c:pt idx="8998" formatCode="0.00">
                  <c:v>188.51838329026702</c:v>
                </c:pt>
                <c:pt idx="8999" formatCode="0.00">
                  <c:v>188.2670807560138</c:v>
                </c:pt>
                <c:pt idx="9000" formatCode="0.00">
                  <c:v>188.23335714285719</c:v>
                </c:pt>
                <c:pt idx="9001" formatCode="0.00">
                  <c:v>188.16894694808903</c:v>
                </c:pt>
                <c:pt idx="9002" formatCode="0.00">
                  <c:v>188.16765679293655</c:v>
                </c:pt>
                <c:pt idx="9003" formatCode="0.00">
                  <c:v>188.22530440967284</c:v>
                </c:pt>
                <c:pt idx="9004" formatCode="0.00">
                  <c:v>188.22530440967284</c:v>
                </c:pt>
                <c:pt idx="9005" formatCode="0.00">
                  <c:v>187.9829772339215</c:v>
                </c:pt>
                <c:pt idx="9006" formatCode="0.00">
                  <c:v>187.68227899686519</c:v>
                </c:pt>
                <c:pt idx="9007" formatCode="0.00">
                  <c:v>187.68680136986302</c:v>
                </c:pt>
                <c:pt idx="9008" formatCode="0.00">
                  <c:v>187.80953989133545</c:v>
                </c:pt>
                <c:pt idx="9009" formatCode="0.00">
                  <c:v>188.08642406876794</c:v>
                </c:pt>
                <c:pt idx="9010" formatCode="0.00">
                  <c:v>188.48750445274351</c:v>
                </c:pt>
                <c:pt idx="9011" formatCode="0.00">
                  <c:v>188.58572465437788</c:v>
                </c:pt>
                <c:pt idx="9012" formatCode="0.00">
                  <c:v>188.96337561398443</c:v>
                </c:pt>
                <c:pt idx="9013" formatCode="0.00">
                  <c:v>188.97228716314117</c:v>
                </c:pt>
                <c:pt idx="9014" formatCode="0.00">
                  <c:v>188.91683497966304</c:v>
                </c:pt>
                <c:pt idx="9015" formatCode="0.00">
                  <c:v>189.01329129041659</c:v>
                </c:pt>
                <c:pt idx="9016" formatCode="0.00">
                  <c:v>189.04949635036499</c:v>
                </c:pt>
                <c:pt idx="9017" formatCode="0.00">
                  <c:v>189.18188531304861</c:v>
                </c:pt>
                <c:pt idx="9018" formatCode="0.00">
                  <c:v>189.06138709677424</c:v>
                </c:pt>
                <c:pt idx="9019" formatCode="0.00">
                  <c:v>189.12918683901296</c:v>
                </c:pt>
                <c:pt idx="9020" formatCode="0.00">
                  <c:v>189.35503943496178</c:v>
                </c:pt>
                <c:pt idx="9021" formatCode="0.00">
                  <c:v>189.6431975818343</c:v>
                </c:pt>
                <c:pt idx="9022" formatCode="0.00">
                  <c:v>189.95939692852926</c:v>
                </c:pt>
                <c:pt idx="9023" formatCode="0.00">
                  <c:v>190.28059834368534</c:v>
                </c:pt>
                <c:pt idx="9024" formatCode="0.00">
                  <c:v>190.59374534161495</c:v>
                </c:pt>
                <c:pt idx="9025" formatCode="0.00">
                  <c:v>190.8752192671395</c:v>
                </c:pt>
                <c:pt idx="9026" formatCode="0.00">
                  <c:v>191.06956610470274</c:v>
                </c:pt>
                <c:pt idx="9027" formatCode="0.00">
                  <c:v>191.06956610470274</c:v>
                </c:pt>
                <c:pt idx="9028" formatCode="0.00">
                  <c:v>191.25427992905708</c:v>
                </c:pt>
                <c:pt idx="9029" formatCode="0.00">
                  <c:v>191.39651016799294</c:v>
                </c:pt>
                <c:pt idx="9030" formatCode="0.00">
                  <c:v>191.49252268709489</c:v>
                </c:pt>
                <c:pt idx="9031" formatCode="0.00">
                  <c:v>191.83013780918725</c:v>
                </c:pt>
                <c:pt idx="9032" formatCode="0.00">
                  <c:v>191.98109761834763</c:v>
                </c:pt>
                <c:pt idx="9033" formatCode="0.00">
                  <c:v>191.90821573231582</c:v>
                </c:pt>
                <c:pt idx="9034" formatCode="0.00">
                  <c:v>192.05857444314191</c:v>
                </c:pt>
                <c:pt idx="9035" formatCode="0.00">
                  <c:v>192.20446912496345</c:v>
                </c:pt>
                <c:pt idx="9036" formatCode="0.00">
                  <c:v>192.16797076023397</c:v>
                </c:pt>
                <c:pt idx="9037" formatCode="0.00">
                  <c:v>191.97487554776512</c:v>
                </c:pt>
                <c:pt idx="9038" formatCode="0.00">
                  <c:v>191.99332069970848</c:v>
                </c:pt>
                <c:pt idx="9039" formatCode="0.00">
                  <c:v>191.95031820826063</c:v>
                </c:pt>
                <c:pt idx="9040" formatCode="0.00">
                  <c:v>191.9182600988085</c:v>
                </c:pt>
                <c:pt idx="9041" formatCode="0.00">
                  <c:v>191.9075153801509</c:v>
                </c:pt>
                <c:pt idx="9042" formatCode="0.00">
                  <c:v>191.87158219773849</c:v>
                </c:pt>
                <c:pt idx="9043" formatCode="0.00">
                  <c:v>191.73891145833335</c:v>
                </c:pt>
                <c:pt idx="9044" formatCode="0.00">
                  <c:v>191.73244524703847</c:v>
                </c:pt>
                <c:pt idx="9045" formatCode="0.00">
                  <c:v>191.96663426593597</c:v>
                </c:pt>
                <c:pt idx="9046" formatCode="0.00">
                  <c:v>191.76983453237409</c:v>
                </c:pt>
                <c:pt idx="9047" formatCode="0.00">
                  <c:v>191.91745402298852</c:v>
                </c:pt>
                <c:pt idx="9048" formatCode="0.00">
                  <c:v>191.78192744479495</c:v>
                </c:pt>
                <c:pt idx="9049" formatCode="0.00">
                  <c:v>191.92508476517759</c:v>
                </c:pt>
                <c:pt idx="9050" formatCode="0.00">
                  <c:v>191.79393741068878</c:v>
                </c:pt>
                <c:pt idx="9051" formatCode="0.00">
                  <c:v>191.78747203196349</c:v>
                </c:pt>
                <c:pt idx="9052" formatCode="0.00">
                  <c:v>191.56428205128211</c:v>
                </c:pt>
                <c:pt idx="9053" formatCode="0.00">
                  <c:v>191.16418099032444</c:v>
                </c:pt>
                <c:pt idx="9054" formatCode="0.00">
                  <c:v>190.70538420005687</c:v>
                </c:pt>
                <c:pt idx="9055" formatCode="0.00">
                  <c:v>190.51505848949461</c:v>
                </c:pt>
                <c:pt idx="9056" formatCode="0.00">
                  <c:v>190.26959387407828</c:v>
                </c:pt>
                <c:pt idx="9057" formatCode="0.00">
                  <c:v>190.02468555240796</c:v>
                </c:pt>
                <c:pt idx="9058" formatCode="0.00">
                  <c:v>190.17659773371108</c:v>
                </c:pt>
                <c:pt idx="9059" formatCode="0.00">
                  <c:v>189.99120549108412</c:v>
                </c:pt>
                <c:pt idx="9060" formatCode="0.00">
                  <c:v>189.81362305295954</c:v>
                </c:pt>
                <c:pt idx="9061" formatCode="0.00">
                  <c:v>189.72475637393774</c:v>
                </c:pt>
                <c:pt idx="9062" formatCode="0.00">
                  <c:v>189.87277337110487</c:v>
                </c:pt>
                <c:pt idx="9063" formatCode="0.00">
                  <c:v>190.02468555240796</c:v>
                </c:pt>
                <c:pt idx="9064" formatCode="0.00">
                  <c:v>190.47652691218133</c:v>
                </c:pt>
                <c:pt idx="9065" formatCode="0.00">
                  <c:v>190.26533644859816</c:v>
                </c:pt>
                <c:pt idx="9066" formatCode="0.00">
                  <c:v>189.84331418058312</c:v>
                </c:pt>
                <c:pt idx="9067" formatCode="0.00">
                  <c:v>189.41787977369168</c:v>
                </c:pt>
                <c:pt idx="9068" formatCode="0.00">
                  <c:v>189.65836199095023</c:v>
                </c:pt>
                <c:pt idx="9069" formatCode="0.00">
                  <c:v>189.92441565413964</c:v>
                </c:pt>
                <c:pt idx="9070" formatCode="0.00">
                  <c:v>190.13097911374544</c:v>
                </c:pt>
                <c:pt idx="9071" formatCode="0.00">
                  <c:v>190.52202934537249</c:v>
                </c:pt>
                <c:pt idx="9072" formatCode="0.00">
                  <c:v>190.42534498308908</c:v>
                </c:pt>
                <c:pt idx="9073" formatCode="0.00">
                  <c:v>190.08966854407214</c:v>
                </c:pt>
                <c:pt idx="9074" formatCode="0.00">
                  <c:v>189.96430691399667</c:v>
                </c:pt>
                <c:pt idx="9075" formatCode="0.00">
                  <c:v>189.81001094583215</c:v>
                </c:pt>
                <c:pt idx="9076" formatCode="0.00">
                  <c:v>189.50585313901348</c:v>
                </c:pt>
                <c:pt idx="9077" formatCode="0.00">
                  <c:v>189.4405321768327</c:v>
                </c:pt>
                <c:pt idx="9078" formatCode="0.00">
                  <c:v>189.67838461538463</c:v>
                </c:pt>
                <c:pt idx="9079" formatCode="0.00">
                  <c:v>190.42069230769235</c:v>
                </c:pt>
                <c:pt idx="9080" formatCode="0.00">
                  <c:v>190.42069230769235</c:v>
                </c:pt>
                <c:pt idx="9081" formatCode="0.00">
                  <c:v>188.51439586823008</c:v>
                </c:pt>
                <c:pt idx="9082" formatCode="0.00">
                  <c:v>187.94589620535717</c:v>
                </c:pt>
                <c:pt idx="9083" formatCode="0.00">
                  <c:v>187.85699386845042</c:v>
                </c:pt>
                <c:pt idx="9084" formatCode="0.00">
                  <c:v>187.67653383458651</c:v>
                </c:pt>
                <c:pt idx="9085" formatCode="0.00">
                  <c:v>188.00158892290568</c:v>
                </c:pt>
                <c:pt idx="9086" formatCode="0.00">
                  <c:v>188.11831796723135</c:v>
                </c:pt>
                <c:pt idx="9087" formatCode="0.00">
                  <c:v>188.23206215316316</c:v>
                </c:pt>
                <c:pt idx="9088" formatCode="0.00">
                  <c:v>188.4998128817324</c:v>
                </c:pt>
                <c:pt idx="9089" formatCode="0.00">
                  <c:v>189.44711552346575</c:v>
                </c:pt>
                <c:pt idx="9090" formatCode="0.00">
                  <c:v>190.48637319243605</c:v>
                </c:pt>
                <c:pt idx="9091" formatCode="0.00">
                  <c:v>191.08818796992486</c:v>
                </c:pt>
                <c:pt idx="9092" formatCode="0.00">
                  <c:v>192.0457754532776</c:v>
                </c:pt>
                <c:pt idx="9093" formatCode="0.00">
                  <c:v>192.64777653631288</c:v>
                </c:pt>
                <c:pt idx="9094" formatCode="0.00">
                  <c:v>192.95530769230771</c:v>
                </c:pt>
                <c:pt idx="9095" formatCode="0.00">
                  <c:v>193.26370028011209</c:v>
                </c:pt>
                <c:pt idx="9096" formatCode="0.00">
                  <c:v>193.24847572270562</c:v>
                </c:pt>
                <c:pt idx="9097" formatCode="0.00">
                  <c:v>192.69337974683543</c:v>
                </c:pt>
                <c:pt idx="9098" formatCode="0.00">
                  <c:v>192.35042244782855</c:v>
                </c:pt>
                <c:pt idx="9099" formatCode="0.00">
                  <c:v>191.882595931054</c:v>
                </c:pt>
                <c:pt idx="9100" formatCode="0.00">
                  <c:v>192.22405919003117</c:v>
                </c:pt>
                <c:pt idx="9101" formatCode="0.00">
                  <c:v>192.63494775695628</c:v>
                </c:pt>
                <c:pt idx="9102" formatCode="0.00">
                  <c:v>193.13629254410932</c:v>
                </c:pt>
                <c:pt idx="9103" formatCode="0.00">
                  <c:v>193.9379857387336</c:v>
                </c:pt>
                <c:pt idx="9104" formatCode="0.00">
                  <c:v>194.50563654561054</c:v>
                </c:pt>
                <c:pt idx="9105" formatCode="0.00">
                  <c:v>194.79989111747855</c:v>
                </c:pt>
                <c:pt idx="9106" formatCode="0.00">
                  <c:v>195.28383333333335</c:v>
                </c:pt>
                <c:pt idx="9107" formatCode="0.00">
                  <c:v>195.70473148948437</c:v>
                </c:pt>
                <c:pt idx="9108" formatCode="0.00">
                  <c:v>196.16730760335361</c:v>
                </c:pt>
                <c:pt idx="9109" formatCode="0.00">
                  <c:v>196.69966569936156</c:v>
                </c:pt>
                <c:pt idx="9110" formatCode="0.00">
                  <c:v>197.42918075801754</c:v>
                </c:pt>
                <c:pt idx="9111" formatCode="0.00">
                  <c:v>198.169561218512</c:v>
                </c:pt>
                <c:pt idx="9112" formatCode="0.00">
                  <c:v>198.69099352750814</c:v>
                </c:pt>
                <c:pt idx="9113" formatCode="0.00">
                  <c:v>199.22111170212764</c:v>
                </c:pt>
                <c:pt idx="9114" formatCode="0.00">
                  <c:v>199.61393444081872</c:v>
                </c:pt>
                <c:pt idx="9115" formatCode="0.00">
                  <c:v>200.10834087526055</c:v>
                </c:pt>
                <c:pt idx="9116" formatCode="0.00">
                  <c:v>200.71747761194035</c:v>
                </c:pt>
                <c:pt idx="9117" formatCode="0.00">
                  <c:v>201.30476628810524</c:v>
                </c:pt>
                <c:pt idx="9118" formatCode="0.00">
                  <c:v>201.69536173393126</c:v>
                </c:pt>
                <c:pt idx="9119" formatCode="0.00">
                  <c:v>202.03593098296983</c:v>
                </c:pt>
                <c:pt idx="9120" formatCode="0.00">
                  <c:v>202.39989943300512</c:v>
                </c:pt>
                <c:pt idx="9121" formatCode="0.00">
                  <c:v>202.64629860077406</c:v>
                </c:pt>
                <c:pt idx="9122" formatCode="0.00">
                  <c:v>202.77916730940379</c:v>
                </c:pt>
                <c:pt idx="9123" formatCode="0.00">
                  <c:v>202.57550000000001</c:v>
                </c:pt>
                <c:pt idx="9124" formatCode="0.00">
                  <c:v>202.52327900146841</c:v>
                </c:pt>
                <c:pt idx="9125" formatCode="0.00">
                  <c:v>202.56354046158341</c:v>
                </c:pt>
                <c:pt idx="9126" formatCode="0.00">
                  <c:v>202.2466672473868</c:v>
                </c:pt>
                <c:pt idx="9127" formatCode="0.00">
                  <c:v>202.24712698412699</c:v>
                </c:pt>
                <c:pt idx="9128" formatCode="0.00">
                  <c:v>202.0224637223975</c:v>
                </c:pt>
                <c:pt idx="9129" formatCode="0.00">
                  <c:v>201.8045360501568</c:v>
                </c:pt>
                <c:pt idx="9130" formatCode="0.00">
                  <c:v>201.79982719546749</c:v>
                </c:pt>
                <c:pt idx="9131" formatCode="0.00">
                  <c:v>201.41194366197183</c:v>
                </c:pt>
                <c:pt idx="9132" formatCode="0.00">
                  <c:v>201.54080891005884</c:v>
                </c:pt>
                <c:pt idx="9133" formatCode="0.00">
                  <c:v>201.32759263392859</c:v>
                </c:pt>
                <c:pt idx="9134" formatCode="0.00">
                  <c:v>200.88306670372432</c:v>
                </c:pt>
                <c:pt idx="9135" formatCode="0.00">
                  <c:v>200.2313166943982</c:v>
                </c:pt>
                <c:pt idx="9136" formatCode="0.00">
                  <c:v>199.91635087233456</c:v>
                </c:pt>
                <c:pt idx="9137" formatCode="0.00">
                  <c:v>199.59570989193685</c:v>
                </c:pt>
                <c:pt idx="9138" formatCode="0.00">
                  <c:v>199.49157737104827</c:v>
                </c:pt>
                <c:pt idx="9139" formatCode="0.00">
                  <c:v>199.49157737104827</c:v>
                </c:pt>
                <c:pt idx="9140" formatCode="0.00">
                  <c:v>199.47083716422048</c:v>
                </c:pt>
                <c:pt idx="9141" formatCode="0.00">
                  <c:v>199.47382089552244</c:v>
                </c:pt>
                <c:pt idx="9142" formatCode="0.00">
                  <c:v>199.41654384997244</c:v>
                </c:pt>
                <c:pt idx="9143" formatCode="0.00">
                  <c:v>199.41961987338294</c:v>
                </c:pt>
                <c:pt idx="9144" formatCode="0.00">
                  <c:v>199.54653490929087</c:v>
                </c:pt>
                <c:pt idx="9145" formatCode="0.00">
                  <c:v>199.67687592643432</c:v>
                </c:pt>
                <c:pt idx="9146" formatCode="0.00">
                  <c:v>199.5961734721842</c:v>
                </c:pt>
                <c:pt idx="9147" formatCode="0.00">
                  <c:v>199.57929720853866</c:v>
                </c:pt>
                <c:pt idx="9148" formatCode="0.00">
                  <c:v>199.53535438884336</c:v>
                </c:pt>
                <c:pt idx="9149" formatCode="0.00">
                  <c:v>199.26559633779723</c:v>
                </c:pt>
                <c:pt idx="9150" formatCode="0.00">
                  <c:v>198.97624132276582</c:v>
                </c:pt>
                <c:pt idx="9151" formatCode="0.00">
                  <c:v>198.93263064295488</c:v>
                </c:pt>
                <c:pt idx="9152" formatCode="0.00">
                  <c:v>198.67866265060246</c:v>
                </c:pt>
                <c:pt idx="9153" formatCode="0.00">
                  <c:v>198.5472747463669</c:v>
                </c:pt>
                <c:pt idx="9154" formatCode="0.00">
                  <c:v>198.4827885196375</c:v>
                </c:pt>
                <c:pt idx="9155" formatCode="0.00">
                  <c:v>198.30615803964764</c:v>
                </c:pt>
                <c:pt idx="9156" formatCode="0.00">
                  <c:v>198.40425932062971</c:v>
                </c:pt>
                <c:pt idx="9157" formatCode="0.00">
                  <c:v>198.4146348018842</c:v>
                </c:pt>
                <c:pt idx="9158" formatCode="0.00">
                  <c:v>198.52935123851938</c:v>
                </c:pt>
                <c:pt idx="9159" formatCode="0.00">
                  <c:v>199.24091445345263</c:v>
                </c:pt>
                <c:pt idx="9160" formatCode="0.00">
                  <c:v>198.67241011235956</c:v>
                </c:pt>
                <c:pt idx="9161" formatCode="0.00">
                  <c:v>198.66316920473773</c:v>
                </c:pt>
                <c:pt idx="9162" formatCode="0.00">
                  <c:v>198.92907648725216</c:v>
                </c:pt>
                <c:pt idx="9163" formatCode="0.00">
                  <c:v>198.7682616609784</c:v>
                </c:pt>
                <c:pt idx="9164" formatCode="0.00">
                  <c:v>198.41207275320969</c:v>
                </c:pt>
                <c:pt idx="9165" formatCode="0.00">
                  <c:v>198.19147956559019</c:v>
                </c:pt>
                <c:pt idx="9166" formatCode="0.00">
                  <c:v>198.07893249427917</c:v>
                </c:pt>
                <c:pt idx="9167" formatCode="0.00">
                  <c:v>197.70623706033746</c:v>
                </c:pt>
                <c:pt idx="9168" formatCode="0.00">
                  <c:v>196.90764285714289</c:v>
                </c:pt>
                <c:pt idx="9169" formatCode="0.00">
                  <c:v>196.52248374215631</c:v>
                </c:pt>
                <c:pt idx="9170" formatCode="0.00">
                  <c:v>196.64475483503981</c:v>
                </c:pt>
                <c:pt idx="9171" formatCode="0.00">
                  <c:v>196.81399150141647</c:v>
                </c:pt>
                <c:pt idx="9172" formatCode="0.00">
                  <c:v>197.15865707839819</c:v>
                </c:pt>
                <c:pt idx="9173" formatCode="0.00">
                  <c:v>197.22441975308644</c:v>
                </c:pt>
                <c:pt idx="9174" formatCode="0.00">
                  <c:v>197.4103463687151</c:v>
                </c:pt>
                <c:pt idx="9175" formatCode="0.00">
                  <c:v>197.91753029460816</c:v>
                </c:pt>
                <c:pt idx="9176" formatCode="0.00">
                  <c:v>197.87936740331497</c:v>
                </c:pt>
                <c:pt idx="9177" formatCode="0.00">
                  <c:v>198.14353340665389</c:v>
                </c:pt>
                <c:pt idx="9178" formatCode="0.00">
                  <c:v>198.28631783369804</c:v>
                </c:pt>
                <c:pt idx="9179" formatCode="0.00">
                  <c:v>198.46295915032684</c:v>
                </c:pt>
                <c:pt idx="9180" formatCode="0.00">
                  <c:v>198.76361041779708</c:v>
                </c:pt>
                <c:pt idx="9181" formatCode="0.00">
                  <c:v>198.89732936722555</c:v>
                </c:pt>
                <c:pt idx="9182" formatCode="0.00">
                  <c:v>198.5730053937433</c:v>
                </c:pt>
                <c:pt idx="9183" formatCode="0.00">
                  <c:v>198.76084482758625</c:v>
                </c:pt>
                <c:pt idx="9184" formatCode="0.00">
                  <c:v>198.76084482758625</c:v>
                </c:pt>
                <c:pt idx="9185" formatCode="0.00">
                  <c:v>198.97981057744201</c:v>
                </c:pt>
                <c:pt idx="9186" formatCode="0.00">
                  <c:v>199.06198648648652</c:v>
                </c:pt>
                <c:pt idx="9187" formatCode="0.00">
                  <c:v>199.16032142857145</c:v>
                </c:pt>
                <c:pt idx="9188" formatCode="0.00">
                  <c:v>199.07795263870096</c:v>
                </c:pt>
                <c:pt idx="9189" formatCode="0.00">
                  <c:v>199.06198648648652</c:v>
                </c:pt>
                <c:pt idx="9190" formatCode="0.00">
                  <c:v>199.18708906882594</c:v>
                </c:pt>
                <c:pt idx="9191" formatCode="0.00">
                  <c:v>199.47946012931038</c:v>
                </c:pt>
                <c:pt idx="9192" formatCode="0.00">
                  <c:v>199.68533727810652</c:v>
                </c:pt>
                <c:pt idx="9193" formatCode="0.00">
                  <c:v>200.15962815690494</c:v>
                </c:pt>
                <c:pt idx="9194" formatCode="0.00">
                  <c:v>200.69185906040269</c:v>
                </c:pt>
                <c:pt idx="9195" formatCode="0.00">
                  <c:v>201.22323336909869</c:v>
                </c:pt>
                <c:pt idx="9196" formatCode="0.00">
                  <c:v>201.69460503751344</c:v>
                </c:pt>
                <c:pt idx="9197" formatCode="0.00">
                  <c:v>202.26567952840301</c:v>
                </c:pt>
                <c:pt idx="9198" formatCode="0.00">
                  <c:v>202.8787817109145</c:v>
                </c:pt>
                <c:pt idx="9199" formatCode="0.00">
                  <c:v>202.86133646364371</c:v>
                </c:pt>
                <c:pt idx="9200" formatCode="0.00">
                  <c:v>202.86481451612906</c:v>
                </c:pt>
                <c:pt idx="9201" formatCode="0.00">
                  <c:v>202.86830568273635</c:v>
                </c:pt>
                <c:pt idx="9202" formatCode="0.00">
                  <c:v>202.85054049676032</c:v>
                </c:pt>
                <c:pt idx="9203" formatCode="0.00">
                  <c:v>202.66985079880862</c:v>
                </c:pt>
                <c:pt idx="9204" formatCode="0.00">
                  <c:v>202.61218478260872</c:v>
                </c:pt>
                <c:pt idx="9205" formatCode="0.00">
                  <c:v>202.45404803493454</c:v>
                </c:pt>
                <c:pt idx="9206" formatCode="0.00">
                  <c:v>202.35142884562657</c:v>
                </c:pt>
                <c:pt idx="9207" formatCode="0.00">
                  <c:v>202.107696969697</c:v>
                </c:pt>
                <c:pt idx="9208" formatCode="0.00">
                  <c:v>202.13249598449187</c:v>
                </c:pt>
                <c:pt idx="9209" formatCode="0.00">
                  <c:v>202.02684251530334</c:v>
                </c:pt>
                <c:pt idx="9210" formatCode="0.00">
                  <c:v>202.41723894795751</c:v>
                </c:pt>
                <c:pt idx="9211" formatCode="0.00">
                  <c:v>202.2496498032603</c:v>
                </c:pt>
                <c:pt idx="9212" formatCode="0.00">
                  <c:v>202.10322291196391</c:v>
                </c:pt>
                <c:pt idx="9213" formatCode="0.00">
                  <c:v>202.38216548797743</c:v>
                </c:pt>
                <c:pt idx="9214" formatCode="0.00">
                  <c:v>202.40747592067993</c:v>
                </c:pt>
                <c:pt idx="9215" formatCode="0.00">
                  <c:v>202.17019750637579</c:v>
                </c:pt>
                <c:pt idx="9216" formatCode="0.00">
                  <c:v>201.79982719546749</c:v>
                </c:pt>
                <c:pt idx="9217" formatCode="0.00">
                  <c:v>201.54214544425579</c:v>
                </c:pt>
                <c:pt idx="9218" formatCode="0.00">
                  <c:v>201.43577856135403</c:v>
                </c:pt>
                <c:pt idx="9219" formatCode="0.00">
                  <c:v>201.26426511104864</c:v>
                </c:pt>
                <c:pt idx="9220" formatCode="0.00">
                  <c:v>201.32882633053225</c:v>
                </c:pt>
                <c:pt idx="9221" formatCode="0.00">
                  <c:v>201.07431549609811</c:v>
                </c:pt>
                <c:pt idx="9222" formatCode="0.00">
                  <c:v>200.97105601774823</c:v>
                </c:pt>
                <c:pt idx="9223" formatCode="0.00">
                  <c:v>200.84596521258979</c:v>
                </c:pt>
                <c:pt idx="9224" formatCode="0.00">
                  <c:v>200.82795468277953</c:v>
                </c:pt>
                <c:pt idx="9225" formatCode="0.00">
                  <c:v>200.99420043751712</c:v>
                </c:pt>
                <c:pt idx="9226" formatCode="0.00">
                  <c:v>200.91203453902639</c:v>
                </c:pt>
                <c:pt idx="9227" formatCode="0.00">
                  <c:v>201.02044450460207</c:v>
                </c:pt>
                <c:pt idx="9228" formatCode="0.00">
                  <c:v>200.95739201941223</c:v>
                </c:pt>
                <c:pt idx="9229" formatCode="0.00">
                  <c:v>200.99821505376346</c:v>
                </c:pt>
                <c:pt idx="9230" formatCode="0.00">
                  <c:v>200.81393833780163</c:v>
                </c:pt>
                <c:pt idx="9231" formatCode="0.00">
                  <c:v>200.6744931763447</c:v>
                </c:pt>
                <c:pt idx="9232" formatCode="0.00">
                  <c:v>200.81799063419859</c:v>
                </c:pt>
                <c:pt idx="9233" formatCode="0.00">
                  <c:v>200.85465773968934</c:v>
                </c:pt>
                <c:pt idx="9234" formatCode="0.00">
                  <c:v>201.16417994100297</c:v>
                </c:pt>
                <c:pt idx="9235" formatCode="0.00">
                  <c:v>201.10163819500406</c:v>
                </c:pt>
                <c:pt idx="9236" formatCode="0.00">
                  <c:v>201.14236827956989</c:v>
                </c:pt>
                <c:pt idx="9237" formatCode="0.00">
                  <c:v>201.32684264232012</c:v>
                </c:pt>
                <c:pt idx="9238" formatCode="0.00">
                  <c:v>201.36707725321892</c:v>
                </c:pt>
                <c:pt idx="9239" formatCode="0.00">
                  <c:v>201.40722561629161</c:v>
                </c:pt>
                <c:pt idx="9240" formatCode="0.00">
                  <c:v>201.46912627073303</c:v>
                </c:pt>
                <c:pt idx="9241" formatCode="0.00">
                  <c:v>201.50905825761629</c:v>
                </c:pt>
                <c:pt idx="9242" formatCode="0.00">
                  <c:v>201.62949319455566</c:v>
                </c:pt>
                <c:pt idx="9243" formatCode="0.00">
                  <c:v>201.67282404692085</c:v>
                </c:pt>
                <c:pt idx="9244" formatCode="0.00">
                  <c:v>201.77119126265325</c:v>
                </c:pt>
                <c:pt idx="9245" formatCode="0.00">
                  <c:v>202.09602288451305</c:v>
                </c:pt>
                <c:pt idx="9246" formatCode="0.00">
                  <c:v>202.80584193720063</c:v>
                </c:pt>
                <c:pt idx="9247" formatCode="0.00">
                  <c:v>203.29307718924676</c:v>
                </c:pt>
                <c:pt idx="9248" formatCode="0.00">
                  <c:v>203.82308526512128</c:v>
                </c:pt>
                <c:pt idx="9249" formatCode="0.00">
                  <c:v>203.84884578441833</c:v>
                </c:pt>
                <c:pt idx="9250" formatCode="0.00">
                  <c:v>203.5881402618221</c:v>
                </c:pt>
                <c:pt idx="9251" formatCode="0.00">
                  <c:v>203.57225281199788</c:v>
                </c:pt>
                <c:pt idx="9252" formatCode="0.00">
                  <c:v>203.25111442385179</c:v>
                </c:pt>
                <c:pt idx="9253" formatCode="0.00">
                  <c:v>202.93177693965521</c:v>
                </c:pt>
                <c:pt idx="9254" formatCode="0.00">
                  <c:v>202.35899783666846</c:v>
                </c:pt>
                <c:pt idx="9255" formatCode="0.00">
                  <c:v>201.99114281835463</c:v>
                </c:pt>
                <c:pt idx="9256" formatCode="0.00">
                  <c:v>201.59810638297873</c:v>
                </c:pt>
                <c:pt idx="9257" formatCode="0.00">
                  <c:v>201.78924006577145</c:v>
                </c:pt>
                <c:pt idx="9258" formatCode="0.00">
                  <c:v>202.20898128268655</c:v>
                </c:pt>
                <c:pt idx="9259" formatCode="0.00">
                  <c:v>202.78449571468067</c:v>
                </c:pt>
                <c:pt idx="9260" formatCode="0.00">
                  <c:v>203.23406577851793</c:v>
                </c:pt>
                <c:pt idx="9261" formatCode="0.00">
                  <c:v>203.36587979966615</c:v>
                </c:pt>
                <c:pt idx="9262" formatCode="0.00">
                  <c:v>203.26063297131719</c:v>
                </c:pt>
                <c:pt idx="9263" formatCode="0.00">
                  <c:v>203.23889857899138</c:v>
                </c:pt>
                <c:pt idx="9264" formatCode="0.00">
                  <c:v>203.04946993318489</c:v>
                </c:pt>
                <c:pt idx="9265" formatCode="0.00">
                  <c:v>202.66391717620903</c:v>
                </c:pt>
                <c:pt idx="9266" formatCode="0.00">
                  <c:v>202.9146768292683</c:v>
                </c:pt>
                <c:pt idx="9267" formatCode="0.00">
                  <c:v>203.3514870237438</c:v>
                </c:pt>
                <c:pt idx="9268" formatCode="0.00">
                  <c:v>203.86734423975807</c:v>
                </c:pt>
                <c:pt idx="9269" formatCode="0.00">
                  <c:v>204.04138577291386</c:v>
                </c:pt>
                <c:pt idx="9270" formatCode="0.00">
                  <c:v>204.1967374012531</c:v>
                </c:pt>
                <c:pt idx="9271" formatCode="0.00">
                  <c:v>204.22220303605317</c:v>
                </c:pt>
                <c:pt idx="9272" formatCode="0.00">
                  <c:v>204.23061133603241</c:v>
                </c:pt>
                <c:pt idx="9273" formatCode="0.00">
                  <c:v>204.25568063389747</c:v>
                </c:pt>
                <c:pt idx="9274" formatCode="0.00">
                  <c:v>204.28418417535423</c:v>
                </c:pt>
                <c:pt idx="9275" formatCode="0.00">
                  <c:v>204.28855230236894</c:v>
                </c:pt>
                <c:pt idx="9276" formatCode="0.00">
                  <c:v>204.15439941690965</c:v>
                </c:pt>
                <c:pt idx="9277" formatCode="0.00">
                  <c:v>204.20535340729003</c:v>
                </c:pt>
                <c:pt idx="9278" formatCode="0.00">
                  <c:v>204.09470924414009</c:v>
                </c:pt>
                <c:pt idx="9279" formatCode="0.00">
                  <c:v>203.94806834910625</c:v>
                </c:pt>
                <c:pt idx="9280" formatCode="0.00">
                  <c:v>203.74854533508545</c:v>
                </c:pt>
                <c:pt idx="9281" formatCode="0.00">
                  <c:v>203.77023684210528</c:v>
                </c:pt>
                <c:pt idx="9282" formatCode="0.00">
                  <c:v>203.95891029023747</c:v>
                </c:pt>
                <c:pt idx="9283" formatCode="0.00">
                  <c:v>204.00671693121694</c:v>
                </c:pt>
                <c:pt idx="9284" formatCode="0.00">
                  <c:v>204.29652769679305</c:v>
                </c:pt>
                <c:pt idx="9285" formatCode="0.00">
                  <c:v>204.5407925179093</c:v>
                </c:pt>
                <c:pt idx="9286" formatCode="0.00">
                  <c:v>204.60376433121021</c:v>
                </c:pt>
                <c:pt idx="9287" formatCode="0.00">
                  <c:v>204.68307163703903</c:v>
                </c:pt>
                <c:pt idx="9288" formatCode="0.00">
                  <c:v>204.84520631132327</c:v>
                </c:pt>
                <c:pt idx="9289" formatCode="0.00">
                  <c:v>205.00352478134116</c:v>
                </c:pt>
                <c:pt idx="9290" formatCode="0.00">
                  <c:v>205.42626530612247</c:v>
                </c:pt>
                <c:pt idx="9291" formatCode="0.00">
                  <c:v>205.58783443708609</c:v>
                </c:pt>
                <c:pt idx="9292" formatCode="0.00">
                  <c:v>205.95076483050849</c:v>
                </c:pt>
                <c:pt idx="9293" formatCode="0.00">
                  <c:v>206.17152528461747</c:v>
                </c:pt>
                <c:pt idx="9294" formatCode="0.00">
                  <c:v>206.17152528461747</c:v>
                </c:pt>
                <c:pt idx="9295" formatCode="0.00">
                  <c:v>205.66673411016956</c:v>
                </c:pt>
                <c:pt idx="9296" formatCode="0.00">
                  <c:v>205.77373700954408</c:v>
                </c:pt>
                <c:pt idx="9297" formatCode="0.00">
                  <c:v>206.09856646325287</c:v>
                </c:pt>
                <c:pt idx="9298" formatCode="0.00">
                  <c:v>206.97839585547294</c:v>
                </c:pt>
                <c:pt idx="9299" formatCode="0.00">
                  <c:v>207.07207397551889</c:v>
                </c:pt>
                <c:pt idx="9300" formatCode="0.00">
                  <c:v>207.36930498533729</c:v>
                </c:pt>
                <c:pt idx="9301" formatCode="0.00">
                  <c:v>207.362545697488</c:v>
                </c:pt>
                <c:pt idx="9302" formatCode="0.00">
                  <c:v>207.0343864306785</c:v>
                </c:pt>
                <c:pt idx="9303" formatCode="0.00">
                  <c:v>206.68848465266564</c:v>
                </c:pt>
                <c:pt idx="9304" formatCode="0.00">
                  <c:v>206.56502702702707</c:v>
                </c:pt>
                <c:pt idx="9305" formatCode="0.00">
                  <c:v>206.85786970684043</c:v>
                </c:pt>
                <c:pt idx="9306" formatCode="0.00">
                  <c:v>207.23404115562823</c:v>
                </c:pt>
                <c:pt idx="9307" formatCode="0.00">
                  <c:v>207.48557932166301</c:v>
                </c:pt>
                <c:pt idx="9308" formatCode="0.00">
                  <c:v>208.02953856711505</c:v>
                </c:pt>
                <c:pt idx="9309" formatCode="0.00">
                  <c:v>207.91445684442004</c:v>
                </c:pt>
                <c:pt idx="9310" formatCode="0.00">
                  <c:v>207.53829557327467</c:v>
                </c:pt>
                <c:pt idx="9311" formatCode="0.00">
                  <c:v>206.98732024169189</c:v>
                </c:pt>
                <c:pt idx="9312" formatCode="0.00">
                  <c:v>206.95649972572681</c:v>
                </c:pt>
                <c:pt idx="9313" formatCode="0.00">
                  <c:v>207.0300361247948</c:v>
                </c:pt>
                <c:pt idx="9314" formatCode="0.00">
                  <c:v>207.21493618761929</c:v>
                </c:pt>
                <c:pt idx="9315" formatCode="0.00">
                  <c:v>207.80777611940297</c:v>
                </c:pt>
                <c:pt idx="9316" formatCode="0.00">
                  <c:v>208.33346436285103</c:v>
                </c:pt>
                <c:pt idx="9317" formatCode="0.00">
                  <c:v>208.85009374160629</c:v>
                </c:pt>
                <c:pt idx="9318" formatCode="0.00">
                  <c:v>209.15352898744325</c:v>
                </c:pt>
                <c:pt idx="9319" formatCode="0.00">
                  <c:v>209.66431578947373</c:v>
                </c:pt>
                <c:pt idx="9320" formatCode="0.00">
                  <c:v>209.96031623479644</c:v>
                </c:pt>
                <c:pt idx="9321" formatCode="0.00">
                  <c:v>210.31713049197583</c:v>
                </c:pt>
                <c:pt idx="9322" formatCode="0.00">
                  <c:v>210.61029128500397</c:v>
                </c:pt>
                <c:pt idx="9323" formatCode="0.00">
                  <c:v>210.96026562500001</c:v>
                </c:pt>
                <c:pt idx="9324" formatCode="0.00">
                  <c:v>211.30679372894534</c:v>
                </c:pt>
                <c:pt idx="9325" formatCode="0.00">
                  <c:v>211.71296131029149</c:v>
                </c:pt>
                <c:pt idx="9326" formatCode="0.00">
                  <c:v>212.30057708119222</c:v>
                </c:pt>
                <c:pt idx="9327" formatCode="0.00">
                  <c:v>213.05394054331114</c:v>
                </c:pt>
                <c:pt idx="9328" formatCode="0.00">
                  <c:v>213.49219866871482</c:v>
                </c:pt>
                <c:pt idx="9329" formatCode="0.00">
                  <c:v>213.8153315398412</c:v>
                </c:pt>
                <c:pt idx="9330" formatCode="0.00">
                  <c:v>213.91266641005907</c:v>
                </c:pt>
                <c:pt idx="9331" formatCode="0.00">
                  <c:v>213.92484413580249</c:v>
                </c:pt>
                <c:pt idx="9332" formatCode="0.00">
                  <c:v>214.21002242846095</c:v>
                </c:pt>
                <c:pt idx="9333" formatCode="0.00">
                  <c:v>214.09893750000001</c:v>
                </c:pt>
                <c:pt idx="9334" formatCode="0.00">
                  <c:v>214.42182657017318</c:v>
                </c:pt>
                <c:pt idx="9335" formatCode="0.00">
                  <c:v>214.42182657017318</c:v>
                </c:pt>
                <c:pt idx="9336" formatCode="0.00">
                  <c:v>214.31212212754974</c:v>
                </c:pt>
                <c:pt idx="9337" formatCode="0.00">
                  <c:v>214.46138709677422</c:v>
                </c:pt>
                <c:pt idx="9338" formatCode="0.00">
                  <c:v>214.2737013924704</c:v>
                </c:pt>
                <c:pt idx="9339" formatCode="0.00">
                  <c:v>214.21002242846095</c:v>
                </c:pt>
                <c:pt idx="9340" formatCode="0.00">
                  <c:v>214.29899948480167</c:v>
                </c:pt>
                <c:pt idx="9341" formatCode="0.00">
                  <c:v>214.23537960339948</c:v>
                </c:pt>
                <c:pt idx="9342" formatCode="0.00">
                  <c:v>213.98830228968359</c:v>
                </c:pt>
                <c:pt idx="9343" formatCode="0.00">
                  <c:v>213.98830228968359</c:v>
                </c:pt>
                <c:pt idx="9344" formatCode="0.00">
                  <c:v>213.83571557271563</c:v>
                </c:pt>
                <c:pt idx="9345" formatCode="0.00">
                  <c:v>213.47371612570839</c:v>
                </c:pt>
                <c:pt idx="9346" formatCode="0.00">
                  <c:v>213.23088754191386</c:v>
                </c:pt>
                <c:pt idx="9347" formatCode="0.00">
                  <c:v>213.06599509424223</c:v>
                </c:pt>
                <c:pt idx="9348" formatCode="0.00">
                  <c:v>212.33443780708561</c:v>
                </c:pt>
                <c:pt idx="9349" formatCode="0.00">
                  <c:v>211.24356994818658</c:v>
                </c:pt>
                <c:pt idx="9350" formatCode="0.00">
                  <c:v>210.83187821345106</c:v>
                </c:pt>
                <c:pt idx="9351" formatCode="0.00">
                  <c:v>210.77360369502995</c:v>
                </c:pt>
                <c:pt idx="9352" formatCode="0.00">
                  <c:v>211.24205246671892</c:v>
                </c:pt>
                <c:pt idx="9353" formatCode="0.00">
                  <c:v>211.3722931937173</c:v>
                </c:pt>
                <c:pt idx="9354" formatCode="0.00">
                  <c:v>211.22171619847731</c:v>
                </c:pt>
                <c:pt idx="9355" formatCode="0.00">
                  <c:v>210.92907424960509</c:v>
                </c:pt>
                <c:pt idx="9356" formatCode="0.00">
                  <c:v>210.66447718280139</c:v>
                </c:pt>
                <c:pt idx="9357" formatCode="0.00">
                  <c:v>210.71204963041183</c:v>
                </c:pt>
                <c:pt idx="9358" formatCode="0.00">
                  <c:v>211.01168073878634</c:v>
                </c:pt>
                <c:pt idx="9359" formatCode="0.00">
                  <c:v>211.40068115942032</c:v>
                </c:pt>
                <c:pt idx="9360" formatCode="0.00">
                  <c:v>212.31654796320635</c:v>
                </c:pt>
                <c:pt idx="9361" formatCode="0.00">
                  <c:v>212.18307337526207</c:v>
                </c:pt>
                <c:pt idx="9362" formatCode="0.00">
                  <c:v>212.22188801879409</c:v>
                </c:pt>
                <c:pt idx="9363" formatCode="0.00">
                  <c:v>212.34808703559369</c:v>
                </c:pt>
                <c:pt idx="9364" formatCode="0.00">
                  <c:v>212.73518628719276</c:v>
                </c:pt>
                <c:pt idx="9365" formatCode="0.00">
                  <c:v>213.3355785677486</c:v>
                </c:pt>
                <c:pt idx="9366" formatCode="0.00">
                  <c:v>213.66680671622663</c:v>
                </c:pt>
                <c:pt idx="9367" formatCode="0.00">
                  <c:v>214.45057978044426</c:v>
                </c:pt>
                <c:pt idx="9368" formatCode="0.00">
                  <c:v>214.70359720457435</c:v>
                </c:pt>
                <c:pt idx="9369" formatCode="0.00">
                  <c:v>215.34070184763354</c:v>
                </c:pt>
                <c:pt idx="9370" formatCode="0.00">
                  <c:v>215.97613335013867</c:v>
                </c:pt>
                <c:pt idx="9371" formatCode="0.00">
                  <c:v>216.53440883977905</c:v>
                </c:pt>
                <c:pt idx="9372" formatCode="0.00">
                  <c:v>216.96698849712428</c:v>
                </c:pt>
                <c:pt idx="9373" formatCode="0.00">
                  <c:v>217.48349650698606</c:v>
                </c:pt>
                <c:pt idx="9374" formatCode="0.00">
                  <c:v>218.27320154267235</c:v>
                </c:pt>
                <c:pt idx="9375" formatCode="0.00">
                  <c:v>218.85009957784951</c:v>
                </c:pt>
                <c:pt idx="9376" formatCode="0.00">
                  <c:v>219.72733002481388</c:v>
                </c:pt>
                <c:pt idx="9377" formatCode="0.00">
                  <c:v>220.25207646474684</c:v>
                </c:pt>
                <c:pt idx="9378" formatCode="0.00">
                  <c:v>220.56308699975145</c:v>
                </c:pt>
                <c:pt idx="9379" formatCode="0.00">
                  <c:v>220.78312210316474</c:v>
                </c:pt>
                <c:pt idx="9380" formatCode="0.00">
                  <c:v>221.12765883529121</c:v>
                </c:pt>
                <c:pt idx="9381" formatCode="0.00">
                  <c:v>220.95067226259081</c:v>
                </c:pt>
                <c:pt idx="9382" formatCode="0.00">
                  <c:v>221.12030421686751</c:v>
                </c:pt>
                <c:pt idx="9383" formatCode="0.00">
                  <c:v>221.30107489318931</c:v>
                </c:pt>
                <c:pt idx="9384" formatCode="0.00">
                  <c:v>221.560208951471</c:v>
                </c:pt>
                <c:pt idx="9385" formatCode="0.00">
                  <c:v>221.75903873239437</c:v>
                </c:pt>
                <c:pt idx="9386" formatCode="0.00">
                  <c:v>222.15699849018625</c:v>
                </c:pt>
                <c:pt idx="9387" formatCode="0.00">
                  <c:v>222.54543073047859</c:v>
                </c:pt>
                <c:pt idx="9388" formatCode="0.00">
                  <c:v>222.81558186397987</c:v>
                </c:pt>
                <c:pt idx="9389" formatCode="0.00">
                  <c:v>223.0857329974811</c:v>
                </c:pt>
                <c:pt idx="9390" formatCode="0.00">
                  <c:v>223.22080856423179</c:v>
                </c:pt>
                <c:pt idx="9391" formatCode="0.00">
                  <c:v>223.55551700680277</c:v>
                </c:pt>
                <c:pt idx="9392" formatCode="0.00">
                  <c:v>223.42040740740745</c:v>
                </c:pt>
                <c:pt idx="9393" formatCode="0.00">
                  <c:v>223.28529780801213</c:v>
                </c:pt>
                <c:pt idx="9394" formatCode="0.00">
                  <c:v>223.26615258511984</c:v>
                </c:pt>
                <c:pt idx="9395" formatCode="0.00">
                  <c:v>223.31508333333338</c:v>
                </c:pt>
                <c:pt idx="9396" formatCode="0.00">
                  <c:v>223.43495399393331</c:v>
                </c:pt>
                <c:pt idx="9397" formatCode="0.00">
                  <c:v>223.34848468742095</c:v>
                </c:pt>
                <c:pt idx="9398" formatCode="0.00">
                  <c:v>223.25831170805884</c:v>
                </c:pt>
                <c:pt idx="9399" formatCode="0.00">
                  <c:v>223.22668715083802</c:v>
                </c:pt>
                <c:pt idx="9400" formatCode="0.00">
                  <c:v>222.85699643856526</c:v>
                </c:pt>
                <c:pt idx="9401" formatCode="0.00">
                  <c:v>222.47590158082613</c:v>
                </c:pt>
                <c:pt idx="9402" formatCode="0.00">
                  <c:v>221.95952440582678</c:v>
                </c:pt>
                <c:pt idx="9403" formatCode="0.00">
                  <c:v>221.43724436475415</c:v>
                </c:pt>
                <c:pt idx="9404" formatCode="0.00">
                  <c:v>221.11540112994356</c:v>
                </c:pt>
                <c:pt idx="9405" formatCode="0.00">
                  <c:v>220.45411969111967</c:v>
                </c:pt>
                <c:pt idx="9406" formatCode="0.00">
                  <c:v>219.32152023717452</c:v>
                </c:pt>
                <c:pt idx="9407" formatCode="0.00">
                  <c:v>218.20670647407792</c:v>
                </c:pt>
                <c:pt idx="9408" formatCode="0.00">
                  <c:v>218.05235483870968</c:v>
                </c:pt>
                <c:pt idx="9409" formatCode="0.00">
                  <c:v>218.5676289113008</c:v>
                </c:pt>
                <c:pt idx="9410" formatCode="0.00">
                  <c:v>218.94747293447296</c:v>
                </c:pt>
                <c:pt idx="9411" formatCode="0.00">
                  <c:v>219.49479580202123</c:v>
                </c:pt>
                <c:pt idx="9412" formatCode="0.00">
                  <c:v>219.88044095509997</c:v>
                </c:pt>
                <c:pt idx="9413" formatCode="0.00">
                  <c:v>220.07371428571429</c:v>
                </c:pt>
                <c:pt idx="9414" formatCode="0.00">
                  <c:v>220.20511278586278</c:v>
                </c:pt>
                <c:pt idx="9415" formatCode="0.00">
                  <c:v>220.56506439885743</c:v>
                </c:pt>
                <c:pt idx="9416" formatCode="0.00">
                  <c:v>220.95103253292027</c:v>
                </c:pt>
                <c:pt idx="9417" formatCode="0.00">
                  <c:v>221.37289717223652</c:v>
                </c:pt>
                <c:pt idx="9418" formatCode="0.00">
                  <c:v>221.79697995889003</c:v>
                </c:pt>
                <c:pt idx="9419" formatCode="0.00">
                  <c:v>221.64153652263374</c:v>
                </c:pt>
                <c:pt idx="9420" formatCode="0.00">
                  <c:v>221.75488562596601</c:v>
                </c:pt>
                <c:pt idx="9421" formatCode="0.00">
                  <c:v>221.7993683260253</c:v>
                </c:pt>
                <c:pt idx="9422" formatCode="0.00">
                  <c:v>221.66813018819283</c:v>
                </c:pt>
                <c:pt idx="9423" formatCode="0.00">
                  <c:v>221.93768403404701</c:v>
                </c:pt>
                <c:pt idx="9424" formatCode="0.00">
                  <c:v>221.98601136363641</c:v>
                </c:pt>
                <c:pt idx="9425" formatCode="0.00">
                  <c:v>222.50271273291926</c:v>
                </c:pt>
                <c:pt idx="9426" formatCode="0.00">
                  <c:v>222.8298566986266</c:v>
                </c:pt>
                <c:pt idx="9427" formatCode="0.00">
                  <c:v>222.87599948105867</c:v>
                </c:pt>
                <c:pt idx="9428" formatCode="0.00">
                  <c:v>222.92583450246815</c:v>
                </c:pt>
                <c:pt idx="9429" formatCode="0.00">
                  <c:v>223.11530228928206</c:v>
                </c:pt>
                <c:pt idx="9430" formatCode="0.00">
                  <c:v>223.02231232091694</c:v>
                </c:pt>
                <c:pt idx="9431" formatCode="0.00">
                  <c:v>222.58633767926989</c:v>
                </c:pt>
                <c:pt idx="9432" formatCode="0.00">
                  <c:v>222.68892108701334</c:v>
                </c:pt>
                <c:pt idx="9433" formatCode="0.00">
                  <c:v>222.38469589112799</c:v>
                </c:pt>
                <c:pt idx="9434" formatCode="0.00">
                  <c:v>222.42392029365496</c:v>
                </c:pt>
                <c:pt idx="9435" formatCode="0.00">
                  <c:v>222.19211525334734</c:v>
                </c:pt>
                <c:pt idx="9436" formatCode="0.00">
                  <c:v>221.95608622502635</c:v>
                </c:pt>
                <c:pt idx="9437" formatCode="0.00">
                  <c:v>222.06180136986305</c:v>
                </c:pt>
                <c:pt idx="9438" formatCode="0.00">
                  <c:v>222.03344854881269</c:v>
                </c:pt>
                <c:pt idx="9439" formatCode="0.00">
                  <c:v>222.06166437450415</c:v>
                </c:pt>
                <c:pt idx="9440" formatCode="0.00">
                  <c:v>222.16824781341111</c:v>
                </c:pt>
                <c:pt idx="9441" formatCode="0.00">
                  <c:v>222.42460074329711</c:v>
                </c:pt>
                <c:pt idx="9442" formatCode="0.00">
                  <c:v>222.2433804203246</c:v>
                </c:pt>
                <c:pt idx="9443" formatCode="0.00">
                  <c:v>222.00793873201926</c:v>
                </c:pt>
                <c:pt idx="9444" formatCode="0.00">
                  <c:v>221.61781718708298</c:v>
                </c:pt>
                <c:pt idx="9445" formatCode="0.00">
                  <c:v>220.95086745056122</c:v>
                </c:pt>
                <c:pt idx="9446" formatCode="0.00">
                  <c:v>220.2585799624967</c:v>
                </c:pt>
                <c:pt idx="9447" formatCode="0.00">
                  <c:v>219.22335685537965</c:v>
                </c:pt>
                <c:pt idx="9448" formatCode="0.00">
                  <c:v>219.0119905787349</c:v>
                </c:pt>
                <c:pt idx="9449" formatCode="0.00">
                  <c:v>219.02089686825056</c:v>
                </c:pt>
                <c:pt idx="9450" formatCode="0.00">
                  <c:v>219.8158455284553</c:v>
                </c:pt>
                <c:pt idx="9451" formatCode="0.00">
                  <c:v>220.75898748639833</c:v>
                </c:pt>
                <c:pt idx="9452" formatCode="0.00">
                  <c:v>221.50856616643929</c:v>
                </c:pt>
                <c:pt idx="9453" formatCode="0.00">
                  <c:v>222.05347033087233</c:v>
                </c:pt>
                <c:pt idx="9454" formatCode="0.00">
                  <c:v>222.04617373461016</c:v>
                </c:pt>
                <c:pt idx="9455" formatCode="0.00">
                  <c:v>220.89206531839304</c:v>
                </c:pt>
                <c:pt idx="9456" formatCode="0.00">
                  <c:v>219.68389470812878</c:v>
                </c:pt>
                <c:pt idx="9457" formatCode="0.00">
                  <c:v>219.87527544910182</c:v>
                </c:pt>
                <c:pt idx="9458" formatCode="0.00">
                  <c:v>220.67609652928419</c:v>
                </c:pt>
                <c:pt idx="9459" formatCode="0.00">
                  <c:v>221.63428980032378</c:v>
                </c:pt>
                <c:pt idx="9460" formatCode="0.00">
                  <c:v>222.44291407089153</c:v>
                </c:pt>
                <c:pt idx="9461" formatCode="0.00">
                  <c:v>222.53410042735047</c:v>
                </c:pt>
                <c:pt idx="9462" formatCode="0.00">
                  <c:v>222.54967286739304</c:v>
                </c:pt>
                <c:pt idx="9463" formatCode="0.00">
                  <c:v>223.46539354668082</c:v>
                </c:pt>
                <c:pt idx="9464" formatCode="0.00">
                  <c:v>223.69415942028985</c:v>
                </c:pt>
                <c:pt idx="9465" formatCode="0.00">
                  <c:v>223.59635521134157</c:v>
                </c:pt>
                <c:pt idx="9466" formatCode="0.00">
                  <c:v>223.57968410041843</c:v>
                </c:pt>
                <c:pt idx="9467" formatCode="0.00">
                  <c:v>223.45569340974214</c:v>
                </c:pt>
                <c:pt idx="9468" formatCode="0.00">
                  <c:v>223.69157142857145</c:v>
                </c:pt>
                <c:pt idx="9469" formatCode="0.00">
                  <c:v>223.67470763260027</c:v>
                </c:pt>
                <c:pt idx="9470" formatCode="0.00">
                  <c:v>224.0041059551431</c:v>
                </c:pt>
                <c:pt idx="9471" formatCode="0.00">
                  <c:v>224.22517569997436</c:v>
                </c:pt>
                <c:pt idx="9472" formatCode="0.00">
                  <c:v>224.05182624295236</c:v>
                </c:pt>
                <c:pt idx="9473" formatCode="0.00">
                  <c:v>224.40946787816745</c:v>
                </c:pt>
                <c:pt idx="9474" formatCode="0.00">
                  <c:v>224.6286601842375</c:v>
                </c:pt>
                <c:pt idx="9475" formatCode="0.00">
                  <c:v>224.86230804715535</c:v>
                </c:pt>
                <c:pt idx="9476" formatCode="0.00">
                  <c:v>224.88359428865451</c:v>
                </c:pt>
                <c:pt idx="9477" formatCode="0.00">
                  <c:v>225.09058843273951</c:v>
                </c:pt>
                <c:pt idx="9478" formatCode="0.00">
                  <c:v>225.1921915003887</c:v>
                </c:pt>
                <c:pt idx="9479" formatCode="0.00">
                  <c:v>225.02104985717997</c:v>
                </c:pt>
                <c:pt idx="9480" formatCode="0.00">
                  <c:v>225.07192299687827</c:v>
                </c:pt>
                <c:pt idx="9481" formatCode="0.00">
                  <c:v>225.32999687174143</c:v>
                </c:pt>
                <c:pt idx="9482" formatCode="0.00">
                  <c:v>225.37772736759726</c:v>
                </c:pt>
                <c:pt idx="9483" formatCode="0.00">
                  <c:v>225.56913577023505</c:v>
                </c:pt>
                <c:pt idx="9484" formatCode="0.00">
                  <c:v>225.92476470588235</c:v>
                </c:pt>
                <c:pt idx="9485" formatCode="0.00">
                  <c:v>226.46903245223766</c:v>
                </c:pt>
                <c:pt idx="9486" formatCode="0.00">
                  <c:v>226.72625648414987</c:v>
                </c:pt>
                <c:pt idx="9487" formatCode="0.00">
                  <c:v>226.9195285789198</c:v>
                </c:pt>
                <c:pt idx="9488" formatCode="0.00">
                  <c:v>227.1131049593283</c:v>
                </c:pt>
                <c:pt idx="9489" formatCode="0.00">
                  <c:v>226.9896342872145</c:v>
                </c:pt>
                <c:pt idx="9490" formatCode="0.00">
                  <c:v>226.74999421965325</c:v>
                </c:pt>
                <c:pt idx="9491" formatCode="0.00">
                  <c:v>227.00852866912157</c:v>
                </c:pt>
                <c:pt idx="9492" formatCode="0.00">
                  <c:v>227.43357428872497</c:v>
                </c:pt>
                <c:pt idx="9493" formatCode="0.00">
                  <c:v>227.90366209443422</c:v>
                </c:pt>
                <c:pt idx="9494" formatCode="0.00">
                  <c:v>228.38211686938132</c:v>
                </c:pt>
                <c:pt idx="9495" formatCode="0.00">
                  <c:v>228.08331250000003</c:v>
                </c:pt>
                <c:pt idx="9496" formatCode="0.00">
                  <c:v>227.76857324840768</c:v>
                </c:pt>
                <c:pt idx="9497" formatCode="0.00">
                  <c:v>227.53320739165116</c:v>
                </c:pt>
                <c:pt idx="9498" formatCode="0.00">
                  <c:v>227.50913642419403</c:v>
                </c:pt>
                <c:pt idx="9499" formatCode="0.00">
                  <c:v>227.54448345784419</c:v>
                </c:pt>
                <c:pt idx="9500" formatCode="0.00">
                  <c:v>227.55079380341886</c:v>
                </c:pt>
                <c:pt idx="9501" formatCode="0.00">
                  <c:v>227.56598985584625</c:v>
                </c:pt>
                <c:pt idx="9502" formatCode="0.00">
                  <c:v>227.50913642419403</c:v>
                </c:pt>
                <c:pt idx="9503" formatCode="0.00">
                  <c:v>227.38696968891253</c:v>
                </c:pt>
                <c:pt idx="9504" formatCode="0.00">
                  <c:v>226.92365747614002</c:v>
                </c:pt>
                <c:pt idx="9505" formatCode="0.00">
                  <c:v>226.33334346103038</c:v>
                </c:pt>
                <c:pt idx="9506" formatCode="0.00">
                  <c:v>226.38592817679557</c:v>
                </c:pt>
                <c:pt idx="9507" formatCode="0.00">
                  <c:v>226.51273835688124</c:v>
                </c:pt>
                <c:pt idx="9508" formatCode="0.00">
                  <c:v>226.81705932864952</c:v>
                </c:pt>
                <c:pt idx="9509" formatCode="0.00">
                  <c:v>227.00381025110025</c:v>
                </c:pt>
                <c:pt idx="9510" formatCode="0.00">
                  <c:v>227.3022636457261</c:v>
                </c:pt>
                <c:pt idx="9511" formatCode="0.00">
                  <c:v>227.48456762295083</c:v>
                </c:pt>
                <c:pt idx="9512" formatCode="0.00">
                  <c:v>227.67945440652065</c:v>
                </c:pt>
                <c:pt idx="9513" formatCode="0.00">
                  <c:v>227.89275164723773</c:v>
                </c:pt>
                <c:pt idx="9514" formatCode="0.00">
                  <c:v>228.05512916246221</c:v>
                </c:pt>
                <c:pt idx="9515" formatCode="0.00">
                  <c:v>228.37480904522616</c:v>
                </c:pt>
                <c:pt idx="9516" formatCode="0.00">
                  <c:v>228.15532116058031</c:v>
                </c:pt>
                <c:pt idx="9517" formatCode="0.00">
                  <c:v>227.8008486055777</c:v>
                </c:pt>
                <c:pt idx="9518" formatCode="0.00">
                  <c:v>227.78339424745849</c:v>
                </c:pt>
                <c:pt idx="9519" formatCode="0.00">
                  <c:v>227.88800000000001</c:v>
                </c:pt>
                <c:pt idx="9520" formatCode="0.00">
                  <c:v>227.8764572765329</c:v>
                </c:pt>
                <c:pt idx="9521" formatCode="0.00">
                  <c:v>228.03315237159009</c:v>
                </c:pt>
                <c:pt idx="9522" formatCode="0.00">
                  <c:v>228.16190743923403</c:v>
                </c:pt>
                <c:pt idx="9523" formatCode="0.00">
                  <c:v>228.29694303952863</c:v>
                </c:pt>
                <c:pt idx="9524" formatCode="0.00">
                  <c:v>228.36427826941988</c:v>
                </c:pt>
                <c:pt idx="9525" formatCode="0.00">
                  <c:v>228.51977173110075</c:v>
                </c:pt>
                <c:pt idx="9526" formatCode="0.00">
                  <c:v>228.69624284304047</c:v>
                </c:pt>
                <c:pt idx="9527" formatCode="0.00">
                  <c:v>228.69669619000499</c:v>
                </c:pt>
                <c:pt idx="9528" formatCode="0.00">
                  <c:v>228.33597598415452</c:v>
                </c:pt>
                <c:pt idx="9529" formatCode="0.00">
                  <c:v>228.20630855018592</c:v>
                </c:pt>
                <c:pt idx="9530" formatCode="0.00">
                  <c:v>227.99490381755086</c:v>
                </c:pt>
                <c:pt idx="9531" formatCode="0.00">
                  <c:v>228.13124491819536</c:v>
                </c:pt>
                <c:pt idx="9532" formatCode="0.00">
                  <c:v>228.07000123915742</c:v>
                </c:pt>
                <c:pt idx="9533" formatCode="0.00">
                  <c:v>228.71746096654277</c:v>
                </c:pt>
                <c:pt idx="9534" formatCode="0.00">
                  <c:v>229.9442267657993</c:v>
                </c:pt>
                <c:pt idx="9535" formatCode="0.00">
                  <c:v>230.8551639019559</c:v>
                </c:pt>
                <c:pt idx="9536" formatCode="0.00">
                  <c:v>231.33787623762379</c:v>
                </c:pt>
                <c:pt idx="9537" formatCode="0.00">
                  <c:v>231.07794309747655</c:v>
                </c:pt>
                <c:pt idx="9538" formatCode="0.00">
                  <c:v>230.87091944650359</c:v>
                </c:pt>
                <c:pt idx="9539" formatCode="0.00">
                  <c:v>230.74750234625836</c:v>
                </c:pt>
                <c:pt idx="9540" formatCode="0.00">
                  <c:v>230.83407601184604</c:v>
                </c:pt>
                <c:pt idx="9541" formatCode="0.00">
                  <c:v>231.17954330125835</c:v>
                </c:pt>
                <c:pt idx="9542" formatCode="0.00">
                  <c:v>231.35525456339423</c:v>
                </c:pt>
                <c:pt idx="9543" formatCode="0.00">
                  <c:v>230.82500690335306</c:v>
                </c:pt>
                <c:pt idx="9544" formatCode="0.00">
                  <c:v>229.98391446881934</c:v>
                </c:pt>
                <c:pt idx="9545" formatCode="0.00">
                  <c:v>228.85878402366868</c:v>
                </c:pt>
                <c:pt idx="9546" formatCode="0.00">
                  <c:v>227.401067061144</c:v>
                </c:pt>
                <c:pt idx="9547" formatCode="0.00">
                  <c:v>226.07895167652862</c:v>
                </c:pt>
                <c:pt idx="9548" formatCode="0.00">
                  <c:v>225.01275333004443</c:v>
                </c:pt>
                <c:pt idx="9549" formatCode="0.00">
                  <c:v>224.31877492596251</c:v>
                </c:pt>
                <c:pt idx="9550" formatCode="0.00">
                  <c:v>223.80976702862787</c:v>
                </c:pt>
                <c:pt idx="9551" formatCode="0.00">
                  <c:v>223.3444398616943</c:v>
                </c:pt>
                <c:pt idx="9552" formatCode="0.00">
                  <c:v>222.80109582612994</c:v>
                </c:pt>
                <c:pt idx="9553" formatCode="0.00">
                  <c:v>221.76528338681806</c:v>
                </c:pt>
                <c:pt idx="9554" formatCode="0.00">
                  <c:v>221.23976854818832</c:v>
                </c:pt>
                <c:pt idx="9555" formatCode="0.00">
                  <c:v>220.94475110673883</c:v>
                </c:pt>
                <c:pt idx="9556" formatCode="0.00">
                  <c:v>221.14909612555178</c:v>
                </c:pt>
                <c:pt idx="9557" formatCode="0.00">
                  <c:v>221.10141463414635</c:v>
                </c:pt>
                <c:pt idx="9558" formatCode="0.00">
                  <c:v>221.98791517207951</c:v>
                </c:pt>
                <c:pt idx="9559" formatCode="0.00">
                  <c:v>222.78907805348109</c:v>
                </c:pt>
                <c:pt idx="9560" formatCode="0.00">
                  <c:v>223.91759660043098</c:v>
                </c:pt>
                <c:pt idx="9561" formatCode="0.00">
                  <c:v>225.26806555423127</c:v>
                </c:pt>
                <c:pt idx="9562" formatCode="0.00">
                  <c:v>226.30276866205583</c:v>
                </c:pt>
                <c:pt idx="9563" formatCode="0.00">
                  <c:v>227.15741253888496</c:v>
                </c:pt>
                <c:pt idx="9564" formatCode="0.00">
                  <c:v>227.33970182166829</c:v>
                </c:pt>
                <c:pt idx="9565" formatCode="0.00">
                  <c:v>227.47961081857349</c:v>
                </c:pt>
                <c:pt idx="9566" formatCode="0.00">
                  <c:v>227.93502053976593</c:v>
                </c:pt>
                <c:pt idx="9567" formatCode="0.00">
                  <c:v>228.49334310221593</c:v>
                </c:pt>
                <c:pt idx="9568" formatCode="0.00">
                  <c:v>228.45415549215411</c:v>
                </c:pt>
                <c:pt idx="9569" formatCode="0.00">
                  <c:v>225.88586121673009</c:v>
                </c:pt>
                <c:pt idx="9570" formatCode="0.00">
                  <c:v>225.31957800997392</c:v>
                </c:pt>
                <c:pt idx="9571" formatCode="0.00">
                  <c:v>226.92646153846155</c:v>
                </c:pt>
                <c:pt idx="9572" formatCode="0.00">
                  <c:v>226.2735650522317</c:v>
                </c:pt>
                <c:pt idx="9573" formatCode="0.00">
                  <c:v>226.20553624910866</c:v>
                </c:pt>
                <c:pt idx="9574" formatCode="0.00">
                  <c:v>226.83641033579428</c:v>
                </c:pt>
                <c:pt idx="9575" formatCode="0.00">
                  <c:v>226.93088016232997</c:v>
                </c:pt>
                <c:pt idx="9576" formatCode="0.00">
                  <c:v>223.24984210526316</c:v>
                </c:pt>
                <c:pt idx="9577" formatCode="0.00">
                  <c:v>220.27221493537581</c:v>
                </c:pt>
                <c:pt idx="9578" formatCode="0.00">
                  <c:v>219.44069930572186</c:v>
                </c:pt>
                <c:pt idx="9579" formatCode="0.00">
                  <c:v>219.81838922155694</c:v>
                </c:pt>
                <c:pt idx="9580" formatCode="0.00">
                  <c:v>220.36973215141353</c:v>
                </c:pt>
                <c:pt idx="9581" formatCode="0.00">
                  <c:v>221.61328756290445</c:v>
                </c:pt>
                <c:pt idx="9582" formatCode="0.00">
                  <c:v>222.80856354916068</c:v>
                </c:pt>
                <c:pt idx="9583" formatCode="0.00">
                  <c:v>223.45067976989455</c:v>
                </c:pt>
                <c:pt idx="9584" formatCode="0.00">
                  <c:v>224.35571681839966</c:v>
                </c:pt>
                <c:pt idx="9585" formatCode="0.00">
                  <c:v>225.61098994974876</c:v>
                </c:pt>
                <c:pt idx="9586" formatCode="0.00">
                  <c:v>227.1521345923978</c:v>
                </c:pt>
                <c:pt idx="9587" formatCode="0.00">
                  <c:v>227.93502053976593</c:v>
                </c:pt>
                <c:pt idx="9588" formatCode="0.00">
                  <c:v>228.85453331741107</c:v>
                </c:pt>
                <c:pt idx="9589" formatCode="0.00">
                  <c:v>229.3343859020311</c:v>
                </c:pt>
                <c:pt idx="9590" formatCode="0.00">
                  <c:v>229.67691678622668</c:v>
                </c:pt>
                <c:pt idx="9591" formatCode="0.00">
                  <c:v>230.3695956428059</c:v>
                </c:pt>
                <c:pt idx="9592" formatCode="0.00">
                  <c:v>231.05196882494005</c:v>
                </c:pt>
                <c:pt idx="9593" formatCode="0.00">
                  <c:v>230.78485398655144</c:v>
                </c:pt>
                <c:pt idx="9594" formatCode="0.00">
                  <c:v>229.98786772486778</c:v>
                </c:pt>
                <c:pt idx="9595" formatCode="0.00">
                  <c:v>229.20878313253019</c:v>
                </c:pt>
                <c:pt idx="9596" formatCode="0.00">
                  <c:v>228.67226640926643</c:v>
                </c:pt>
                <c:pt idx="9597" formatCode="0.00">
                  <c:v>228.25369148936176</c:v>
                </c:pt>
                <c:pt idx="9598" formatCode="0.00">
                  <c:v>226.86046789435429</c:v>
                </c:pt>
                <c:pt idx="9599" formatCode="0.00">
                  <c:v>220.99539864044672</c:v>
                </c:pt>
                <c:pt idx="9600" formatCode="0.00">
                  <c:v>219.76906796116506</c:v>
                </c:pt>
                <c:pt idx="9601" formatCode="0.00">
                  <c:v>221.24595316670712</c:v>
                </c:pt>
                <c:pt idx="9602" formatCode="0.00">
                  <c:v>220.89669275502789</c:v>
                </c:pt>
                <c:pt idx="9603" formatCode="0.00">
                  <c:v>220.85637203676828</c:v>
                </c:pt>
                <c:pt idx="9604" formatCode="0.00">
                  <c:v>219.95833139816162</c:v>
                </c:pt>
                <c:pt idx="9605" formatCode="0.00">
                  <c:v>211.93055319148939</c:v>
                </c:pt>
                <c:pt idx="9606" formatCode="0.00">
                  <c:v>207.30268253968256</c:v>
                </c:pt>
                <c:pt idx="9607" formatCode="0.00">
                  <c:v>207.32124372759858</c:v>
                </c:pt>
                <c:pt idx="9608" formatCode="0.00">
                  <c:v>208.49101283574996</c:v>
                </c:pt>
                <c:pt idx="9609" formatCode="0.00">
                  <c:v>209.78848601232812</c:v>
                </c:pt>
                <c:pt idx="9610" formatCode="0.00">
                  <c:v>211.54879895685161</c:v>
                </c:pt>
                <c:pt idx="9611" formatCode="0.00">
                  <c:v>212.5456781908596</c:v>
                </c:pt>
                <c:pt idx="9612" formatCode="0.00">
                  <c:v>213.94501133144479</c:v>
                </c:pt>
                <c:pt idx="9613" formatCode="0.00">
                  <c:v>215.76040932642491</c:v>
                </c:pt>
                <c:pt idx="9614" formatCode="0.00">
                  <c:v>217.76646814013637</c:v>
                </c:pt>
                <c:pt idx="9615" formatCode="0.00">
                  <c:v>219.36140300610623</c:v>
                </c:pt>
                <c:pt idx="9616" formatCode="0.00">
                  <c:v>220.50830516431924</c:v>
                </c:pt>
                <c:pt idx="9617" formatCode="0.00">
                  <c:v>221.63800000000001</c:v>
                </c:pt>
                <c:pt idx="9618" formatCode="0.00">
                  <c:v>223.05177790834315</c:v>
                </c:pt>
                <c:pt idx="9619" formatCode="0.00">
                  <c:v>223.85626424870469</c:v>
                </c:pt>
                <c:pt idx="9620" formatCode="0.00">
                  <c:v>224.43218714555769</c:v>
                </c:pt>
                <c:pt idx="9621" formatCode="0.00">
                  <c:v>224.84155110267963</c:v>
                </c:pt>
                <c:pt idx="9622" formatCode="0.00">
                  <c:v>224.90440271493213</c:v>
                </c:pt>
                <c:pt idx="9623" formatCode="0.00">
                  <c:v>224.3985162523901</c:v>
                </c:pt>
                <c:pt idx="9624" formatCode="0.00">
                  <c:v>223.46803597122306</c:v>
                </c:pt>
                <c:pt idx="9625" formatCode="0.00">
                  <c:v>222.38204761904765</c:v>
                </c:pt>
                <c:pt idx="9626" formatCode="0.00">
                  <c:v>221.74581061519908</c:v>
                </c:pt>
                <c:pt idx="9627" formatCode="0.00">
                  <c:v>221.62136961780359</c:v>
                </c:pt>
                <c:pt idx="9628" formatCode="0.00">
                  <c:v>221.51287867022566</c:v>
                </c:pt>
                <c:pt idx="9629" formatCode="0.00">
                  <c:v>221.59615071828588</c:v>
                </c:pt>
                <c:pt idx="9630" formatCode="0.00">
                  <c:v>221.81419599707104</c:v>
                </c:pt>
                <c:pt idx="9631" formatCode="0.00">
                  <c:v>222.16788133104967</c:v>
                </c:pt>
                <c:pt idx="9632" formatCode="0.00">
                  <c:v>222.46407896027466</c:v>
                </c:pt>
                <c:pt idx="9633" formatCode="0.00">
                  <c:v>222.55061061946907</c:v>
                </c:pt>
                <c:pt idx="9634" formatCode="0.00">
                  <c:v>222.63756875308036</c:v>
                </c:pt>
                <c:pt idx="9635" formatCode="0.00">
                  <c:v>222.45321739130435</c:v>
                </c:pt>
                <c:pt idx="9636" formatCode="0.00">
                  <c:v>222.30200445765234</c:v>
                </c:pt>
                <c:pt idx="9637" formatCode="0.00">
                  <c:v>222.15896273291929</c:v>
                </c:pt>
                <c:pt idx="9638" formatCode="0.00">
                  <c:v>222.03232668329176</c:v>
                </c:pt>
                <c:pt idx="9639" formatCode="0.00">
                  <c:v>221.84445645645647</c:v>
                </c:pt>
                <c:pt idx="9640" formatCode="0.00">
                  <c:v>221.7157128862095</c:v>
                </c:pt>
                <c:pt idx="9641" formatCode="0.00">
                  <c:v>221.16995915279881</c:v>
                </c:pt>
                <c:pt idx="9642" formatCode="0.00">
                  <c:v>221.09844303797473</c:v>
                </c:pt>
                <c:pt idx="9643" formatCode="0.00">
                  <c:v>220.94752834986019</c:v>
                </c:pt>
                <c:pt idx="9644" formatCode="0.00">
                  <c:v>220.77007727620509</c:v>
                </c:pt>
                <c:pt idx="9645" formatCode="0.00">
                  <c:v>220.87372067467419</c:v>
                </c:pt>
                <c:pt idx="9646" formatCode="0.00">
                  <c:v>220.71512221938124</c:v>
                </c:pt>
                <c:pt idx="9647" formatCode="0.00">
                  <c:v>220.7583940634596</c:v>
                </c:pt>
                <c:pt idx="9648" formatCode="0.00">
                  <c:v>220.55636147352266</c:v>
                </c:pt>
                <c:pt idx="9649" formatCode="0.00">
                  <c:v>220.65384867075664</c:v>
                </c:pt>
                <c:pt idx="9650" formatCode="0.00">
                  <c:v>220.77007727620509</c:v>
                </c:pt>
                <c:pt idx="9651" formatCode="0.00">
                  <c:v>220.86867141403866</c:v>
                </c:pt>
                <c:pt idx="9652" formatCode="0.00">
                  <c:v>220.95851444500764</c:v>
                </c:pt>
                <c:pt idx="9653" formatCode="0.00">
                  <c:v>220.79577342763324</c:v>
                </c:pt>
                <c:pt idx="9654" formatCode="0.00">
                  <c:v>220.92798740554159</c:v>
                </c:pt>
                <c:pt idx="9655" formatCode="0.00">
                  <c:v>221.24090055248624</c:v>
                </c:pt>
                <c:pt idx="9656" formatCode="0.00">
                  <c:v>221.55184711779449</c:v>
                </c:pt>
                <c:pt idx="9657" formatCode="0.00">
                  <c:v>221.99911805902954</c:v>
                </c:pt>
                <c:pt idx="9658" formatCode="0.00">
                  <c:v>222.41027908137795</c:v>
                </c:pt>
                <c:pt idx="9659" formatCode="0.00">
                  <c:v>222.51984931506854</c:v>
                </c:pt>
                <c:pt idx="9660" formatCode="0.00">
                  <c:v>222.88582446544009</c:v>
                </c:pt>
                <c:pt idx="9661" formatCode="0.00">
                  <c:v>223.1904193548387</c:v>
                </c:pt>
                <c:pt idx="9662" formatCode="0.00">
                  <c:v>223.37376732673269</c:v>
                </c:pt>
                <c:pt idx="9663" formatCode="0.00">
                  <c:v>223.78006231454009</c:v>
                </c:pt>
                <c:pt idx="9664" formatCode="0.00">
                  <c:v>223.9896609039269</c:v>
                </c:pt>
                <c:pt idx="9665" formatCode="0.00">
                  <c:v>224.51460454208839</c:v>
                </c:pt>
                <c:pt idx="9666" formatCode="0.00">
                  <c:v>225.04238997283284</c:v>
                </c:pt>
                <c:pt idx="9667" formatCode="0.00">
                  <c:v>225.48391584158415</c:v>
                </c:pt>
                <c:pt idx="9668" formatCode="0.00">
                  <c:v>225.73026190476193</c:v>
                </c:pt>
                <c:pt idx="9669" formatCode="0.00">
                  <c:v>225.73494575765119</c:v>
                </c:pt>
                <c:pt idx="9670" formatCode="0.00">
                  <c:v>225.89624175824181</c:v>
                </c:pt>
                <c:pt idx="9671" formatCode="0.00">
                  <c:v>226.10519769192175</c:v>
                </c:pt>
                <c:pt idx="9672" formatCode="0.00">
                  <c:v>226.08408706592854</c:v>
                </c:pt>
                <c:pt idx="9673" formatCode="0.00">
                  <c:v>225.91970700958143</c:v>
                </c:pt>
                <c:pt idx="9674" formatCode="0.00">
                  <c:v>226.07488431422078</c:v>
                </c:pt>
                <c:pt idx="9675" formatCode="0.00">
                  <c:v>226.12623380566805</c:v>
                </c:pt>
                <c:pt idx="9676" formatCode="0.00">
                  <c:v>226.25501723264065</c:v>
                </c:pt>
                <c:pt idx="9677" formatCode="0.00">
                  <c:v>226.71086639573281</c:v>
                </c:pt>
                <c:pt idx="9678" formatCode="0.00">
                  <c:v>226.72864885496185</c:v>
                </c:pt>
                <c:pt idx="9679" formatCode="0.00">
                  <c:v>227.26491228964815</c:v>
                </c:pt>
                <c:pt idx="9680" formatCode="0.00">
                  <c:v>227.51631801939766</c:v>
                </c:pt>
                <c:pt idx="9681" formatCode="0.00">
                  <c:v>227.67732584269666</c:v>
                </c:pt>
                <c:pt idx="9682" formatCode="0.00">
                  <c:v>227.52232549821161</c:v>
                </c:pt>
                <c:pt idx="9683" formatCode="0.00">
                  <c:v>227.43015673740734</c:v>
                </c:pt>
                <c:pt idx="9684" formatCode="0.00">
                  <c:v>227.37303070624367</c:v>
                </c:pt>
                <c:pt idx="9685" formatCode="0.00">
                  <c:v>227.2175570916539</c:v>
                </c:pt>
                <c:pt idx="9686" formatCode="0.00">
                  <c:v>227.18803844182474</c:v>
                </c:pt>
                <c:pt idx="9687" formatCode="0.00">
                  <c:v>226.91153771164699</c:v>
                </c:pt>
                <c:pt idx="9688" formatCode="0.00">
                  <c:v>226.60425964010281</c:v>
                </c:pt>
                <c:pt idx="9689" formatCode="0.00">
                  <c:v>225.7169897039897</c:v>
                </c:pt>
                <c:pt idx="9690" formatCode="0.00">
                  <c:v>225.34319597730794</c:v>
                </c:pt>
                <c:pt idx="9691" formatCode="0.00">
                  <c:v>224.90504545454547</c:v>
                </c:pt>
                <c:pt idx="9692" formatCode="0.00">
                  <c:v>224.87622463768116</c:v>
                </c:pt>
                <c:pt idx="9693" formatCode="0.00">
                  <c:v>224.29319699326078</c:v>
                </c:pt>
                <c:pt idx="9694" formatCode="0.00">
                  <c:v>224.18330397505849</c:v>
                </c:pt>
                <c:pt idx="9695" formatCode="0.00">
                  <c:v>224.21612500000003</c:v>
                </c:pt>
                <c:pt idx="9696" formatCode="0.00">
                  <c:v>224.26567414557795</c:v>
                </c:pt>
                <c:pt idx="9697" formatCode="0.00">
                  <c:v>224.63064705882354</c:v>
                </c:pt>
                <c:pt idx="9698" formatCode="0.00">
                  <c:v>224.84153403141363</c:v>
                </c:pt>
                <c:pt idx="9699" formatCode="0.00">
                  <c:v>224.80885953878411</c:v>
                </c:pt>
                <c:pt idx="9700" formatCode="0.00">
                  <c:v>225.03317291066284</c:v>
                </c:pt>
                <c:pt idx="9701" formatCode="0.00">
                  <c:v>225.06201960784315</c:v>
                </c:pt>
                <c:pt idx="9702" formatCode="0.00">
                  <c:v>225.21128482328481</c:v>
                </c:pt>
                <c:pt idx="9703" formatCode="0.00">
                  <c:v>225.34319597730794</c:v>
                </c:pt>
                <c:pt idx="9704" formatCode="0.00">
                  <c:v>225.57541956241957</c:v>
                </c:pt>
                <c:pt idx="9705" formatCode="0.00">
                  <c:v>225.67012812580563</c:v>
                </c:pt>
                <c:pt idx="9706" formatCode="0.00">
                  <c:v>225.63838619979407</c:v>
                </c:pt>
                <c:pt idx="9707" formatCode="0.00">
                  <c:v>225.98467138810199</c:v>
                </c:pt>
                <c:pt idx="9708" formatCode="0.00">
                  <c:v>225.83870105479809</c:v>
                </c:pt>
                <c:pt idx="9709" formatCode="0.00">
                  <c:v>225.9481233299075</c:v>
                </c:pt>
                <c:pt idx="9710" formatCode="0.00">
                  <c:v>226.21074011299439</c:v>
                </c:pt>
                <c:pt idx="9711" formatCode="0.00">
                  <c:v>226.16311547344111</c:v>
                </c:pt>
                <c:pt idx="9712" formatCode="0.00">
                  <c:v>226.37755663762172</c:v>
                </c:pt>
                <c:pt idx="9713" formatCode="0.00">
                  <c:v>226.24713510747188</c:v>
                </c:pt>
                <c:pt idx="9714" formatCode="0.00">
                  <c:v>226.41816359918207</c:v>
                </c:pt>
                <c:pt idx="9715" formatCode="0.00">
                  <c:v>226.6215400153414</c:v>
                </c:pt>
                <c:pt idx="9716" formatCode="0.00">
                  <c:v>226.83994274028635</c:v>
                </c:pt>
                <c:pt idx="9717" formatCode="0.00">
                  <c:v>226.83994274028635</c:v>
                </c:pt>
                <c:pt idx="9718" formatCode="0.00">
                  <c:v>227.01376785257233</c:v>
                </c:pt>
                <c:pt idx="9719" formatCode="0.00">
                  <c:v>227.08232342388521</c:v>
                </c:pt>
                <c:pt idx="9720" formatCode="0.00">
                  <c:v>227.30537288135596</c:v>
                </c:pt>
                <c:pt idx="9721" formatCode="0.00">
                  <c:v>227.43789711934156</c:v>
                </c:pt>
                <c:pt idx="9722" formatCode="0.00">
                  <c:v>227.71251056156623</c:v>
                </c:pt>
                <c:pt idx="9723" formatCode="0.00">
                  <c:v>227.82514543579168</c:v>
                </c:pt>
                <c:pt idx="9724" formatCode="0.00">
                  <c:v>227.95902272727275</c:v>
                </c:pt>
                <c:pt idx="9725" formatCode="0.00">
                  <c:v>228.13609283682445</c:v>
                </c:pt>
                <c:pt idx="9726" formatCode="0.00">
                  <c:v>228.39898082404767</c:v>
                </c:pt>
                <c:pt idx="9727" formatCode="0.00">
                  <c:v>228.91289613087511</c:v>
                </c:pt>
                <c:pt idx="9728" formatCode="0.00">
                  <c:v>229.27093031721273</c:v>
                </c:pt>
                <c:pt idx="9729" formatCode="0.00">
                  <c:v>229.46473041894356</c:v>
                </c:pt>
                <c:pt idx="9730" formatCode="0.00">
                  <c:v>229.78840385617508</c:v>
                </c:pt>
                <c:pt idx="9731" formatCode="0.00">
                  <c:v>229.71832220193065</c:v>
                </c:pt>
                <c:pt idx="9732" formatCode="0.00">
                  <c:v>229.48232114882509</c:v>
                </c:pt>
                <c:pt idx="9733" formatCode="0.00">
                  <c:v>229.15220083572734</c:v>
                </c:pt>
                <c:pt idx="9734" formatCode="0.00">
                  <c:v>228.51300000000003</c:v>
                </c:pt>
                <c:pt idx="9735" formatCode="0.00">
                  <c:v>228.00973202614384</c:v>
                </c:pt>
                <c:pt idx="9736" formatCode="0.00">
                  <c:v>227.56969023304529</c:v>
                </c:pt>
                <c:pt idx="9737" formatCode="0.00">
                  <c:v>227.32205511811026</c:v>
                </c:pt>
                <c:pt idx="9738" formatCode="0.00">
                  <c:v>226.67532570376218</c:v>
                </c:pt>
                <c:pt idx="9739" formatCode="0.00">
                  <c:v>226.48912767079929</c:v>
                </c:pt>
                <c:pt idx="9740" formatCode="0.00">
                  <c:v>226.46303965107063</c:v>
                </c:pt>
                <c:pt idx="9741" formatCode="0.00">
                  <c:v>225.99975496688745</c:v>
                </c:pt>
                <c:pt idx="9742" formatCode="0.00">
                  <c:v>225.91204357066951</c:v>
                </c:pt>
                <c:pt idx="9743" formatCode="0.00">
                  <c:v>225.38018126164494</c:v>
                </c:pt>
                <c:pt idx="9744" formatCode="0.00">
                  <c:v>225.20478447586024</c:v>
                </c:pt>
                <c:pt idx="9745" formatCode="0.00">
                  <c:v>225.60045653918164</c:v>
                </c:pt>
                <c:pt idx="9746" formatCode="0.00">
                  <c:v>225.32630472103006</c:v>
                </c:pt>
                <c:pt idx="9747" formatCode="0.00">
                  <c:v>224.34767850417003</c:v>
                </c:pt>
                <c:pt idx="9748" formatCode="0.00">
                  <c:v>223.5771025641026</c:v>
                </c:pt>
                <c:pt idx="9749" formatCode="0.00">
                  <c:v>220.98589972899731</c:v>
                </c:pt>
                <c:pt idx="9750" formatCode="0.00">
                  <c:v>217.26163982589776</c:v>
                </c:pt>
                <c:pt idx="9751" formatCode="0.00">
                  <c:v>221.93723830250278</c:v>
                </c:pt>
                <c:pt idx="9752" formatCode="0.00">
                  <c:v>225.63204761904765</c:v>
                </c:pt>
                <c:pt idx="9753" formatCode="0.00">
                  <c:v>225.60326452140711</c:v>
                </c:pt>
                <c:pt idx="9754" formatCode="0.00">
                  <c:v>217.81228903472791</c:v>
                </c:pt>
                <c:pt idx="9755" formatCode="0.00">
                  <c:v>201.19421911037895</c:v>
                </c:pt>
                <c:pt idx="9756" formatCode="0.00">
                  <c:v>190.30972447013491</c:v>
                </c:pt>
                <c:pt idx="9757" formatCode="0.00">
                  <c:v>190.75169277440708</c:v>
                </c:pt>
                <c:pt idx="9758" formatCode="0.00">
                  <c:v>195.72132181365771</c:v>
                </c:pt>
                <c:pt idx="9759" formatCode="0.00">
                  <c:v>198.20050000000001</c:v>
                </c:pt>
                <c:pt idx="9760" formatCode="0.00">
                  <c:v>196.5277263128647</c:v>
                </c:pt>
                <c:pt idx="9761" formatCode="0.00">
                  <c:v>193.60002311333898</c:v>
                </c:pt>
                <c:pt idx="9762" formatCode="0.00">
                  <c:v>194.32215178571431</c:v>
                </c:pt>
                <c:pt idx="9763" formatCode="0.00">
                  <c:v>199.63723141419788</c:v>
                </c:pt>
                <c:pt idx="9764" formatCode="0.00">
                  <c:v>207.4088858102435</c:v>
                </c:pt>
                <c:pt idx="9765" formatCode="0.00">
                  <c:v>215.61490636389124</c:v>
                </c:pt>
                <c:pt idx="9766" formatCode="0.00">
                  <c:v>223.76229775280902</c:v>
                </c:pt>
                <c:pt idx="9767" formatCode="0.00">
                  <c:v>230.51707990996061</c:v>
                </c:pt>
                <c:pt idx="9768" formatCode="0.00">
                  <c:v>234.20051761059457</c:v>
                </c:pt>
                <c:pt idx="9769" formatCode="0.00">
                  <c:v>233.73668049675422</c:v>
                </c:pt>
                <c:pt idx="9770" formatCode="0.00">
                  <c:v>230.53563083451206</c:v>
                </c:pt>
                <c:pt idx="9771" formatCode="0.00">
                  <c:v>227.23393023255815</c:v>
                </c:pt>
                <c:pt idx="9772" formatCode="0.00">
                  <c:v>225.85675000000003</c:v>
                </c:pt>
                <c:pt idx="9773" formatCode="0.00">
                  <c:v>225.53135515082531</c:v>
                </c:pt>
                <c:pt idx="9774" formatCode="0.00">
                  <c:v>224.96081864841747</c:v>
                </c:pt>
                <c:pt idx="9775" formatCode="0.00">
                  <c:v>222.4927084881395</c:v>
                </c:pt>
                <c:pt idx="9776" formatCode="0.00">
                  <c:v>219.02561829653001</c:v>
                </c:pt>
                <c:pt idx="9777" formatCode="0.00">
                  <c:v>215.84623749281198</c:v>
                </c:pt>
                <c:pt idx="9778" formatCode="0.00">
                  <c:v>213.93086743515852</c:v>
                </c:pt>
                <c:pt idx="9779" formatCode="0.00">
                  <c:v>212.86795521525576</c:v>
                </c:pt>
                <c:pt idx="9780" formatCode="0.00">
                  <c:v>212.23765237543461</c:v>
                </c:pt>
                <c:pt idx="9781" formatCode="0.00">
                  <c:v>211.55120453224873</c:v>
                </c:pt>
                <c:pt idx="9782" formatCode="0.00">
                  <c:v>210.82069230769233</c:v>
                </c:pt>
                <c:pt idx="9783" formatCode="0.00">
                  <c:v>210.05915834063691</c:v>
                </c:pt>
                <c:pt idx="9784" formatCode="0.00">
                  <c:v>209.48135628479346</c:v>
                </c:pt>
                <c:pt idx="9785" formatCode="0.00">
                  <c:v>209.31793537015284</c:v>
                </c:pt>
                <c:pt idx="9786" formatCode="0.00">
                  <c:v>209.08646878680801</c:v>
                </c:pt>
                <c:pt idx="9787" formatCode="0.00">
                  <c:v>209.0439734513275</c:v>
                </c:pt>
                <c:pt idx="9788" formatCode="0.00">
                  <c:v>208.89449350649352</c:v>
                </c:pt>
                <c:pt idx="9789" formatCode="0.00">
                  <c:v>208.68025611553199</c:v>
                </c:pt>
                <c:pt idx="9790" formatCode="0.00">
                  <c:v>208.26601381946492</c:v>
                </c:pt>
                <c:pt idx="9791" formatCode="0.00">
                  <c:v>207.98880645161293</c:v>
                </c:pt>
                <c:pt idx="9792" formatCode="0.00">
                  <c:v>208.01051679813034</c:v>
                </c:pt>
                <c:pt idx="9793" formatCode="0.00">
                  <c:v>208.02186370241216</c:v>
                </c:pt>
                <c:pt idx="9794" formatCode="0.00">
                  <c:v>208.31297111496247</c:v>
                </c:pt>
                <c:pt idx="9795" formatCode="0.00">
                  <c:v>208.43050358680057</c:v>
                </c:pt>
                <c:pt idx="9796" formatCode="0.00">
                  <c:v>208.79513166144201</c:v>
                </c:pt>
                <c:pt idx="9797" formatCode="0.00">
                  <c:v>208.77898754951897</c:v>
                </c:pt>
                <c:pt idx="9798" formatCode="0.00">
                  <c:v>208.73771910112364</c:v>
                </c:pt>
                <c:pt idx="9799" formatCode="0.00">
                  <c:v>208.41537099023714</c:v>
                </c:pt>
                <c:pt idx="9800" formatCode="0.00">
                  <c:v>208.46520282626767</c:v>
                </c:pt>
                <c:pt idx="9801" formatCode="0.00">
                  <c:v>208.32666886688673</c:v>
                </c:pt>
                <c:pt idx="9802" formatCode="0.00">
                  <c:v>208.73915468707301</c:v>
                </c:pt>
                <c:pt idx="9803" formatCode="0.00">
                  <c:v>208.87334201954397</c:v>
                </c:pt>
                <c:pt idx="9804" formatCode="0.00">
                  <c:v>209.43742645074227</c:v>
                </c:pt>
                <c:pt idx="9805" formatCode="0.00">
                  <c:v>209.28145637583896</c:v>
                </c:pt>
                <c:pt idx="9806" formatCode="0.00">
                  <c:v>209.2248055555556</c:v>
                </c:pt>
                <c:pt idx="9807" formatCode="0.00">
                  <c:v>209.14381627226803</c:v>
                </c:pt>
                <c:pt idx="9808" formatCode="0.00">
                  <c:v>209.23164226995493</c:v>
                </c:pt>
                <c:pt idx="9809" formatCode="0.00">
                  <c:v>209.16033915806202</c:v>
                </c:pt>
                <c:pt idx="9810" formatCode="0.00">
                  <c:v>209.06355584965593</c:v>
                </c:pt>
                <c:pt idx="9811" formatCode="0.00">
                  <c:v>209.11066763848402</c:v>
                </c:pt>
                <c:pt idx="9812" formatCode="0.00">
                  <c:v>209.15790445859875</c:v>
                </c:pt>
                <c:pt idx="9813" formatCode="0.00">
                  <c:v>209.07246376426866</c:v>
                </c:pt>
                <c:pt idx="9814" formatCode="0.00">
                  <c:v>209.2184685426069</c:v>
                </c:pt>
                <c:pt idx="9815" formatCode="0.00">
                  <c:v>209.46276139978798</c:v>
                </c:pt>
                <c:pt idx="9816" formatCode="0.00">
                  <c:v>209.37940211640213</c:v>
                </c:pt>
                <c:pt idx="9817" formatCode="0.00">
                  <c:v>209.70753248811414</c:v>
                </c:pt>
                <c:pt idx="9818" formatCode="0.00">
                  <c:v>209.80487549459247</c:v>
                </c:pt>
                <c:pt idx="9819" formatCode="0.00">
                  <c:v>209.93818440463647</c:v>
                </c:pt>
                <c:pt idx="9820" formatCode="0.00">
                  <c:v>210.62640885142255</c:v>
                </c:pt>
                <c:pt idx="9821" formatCode="0.00">
                  <c:v>211.14534132209639</c:v>
                </c:pt>
                <c:pt idx="9822" formatCode="0.00">
                  <c:v>211.73517837411211</c:v>
                </c:pt>
                <c:pt idx="9823" formatCode="0.00">
                  <c:v>212.36163229879014</c:v>
                </c:pt>
                <c:pt idx="9824" formatCode="0.00">
                  <c:v>212.77286842105266</c:v>
                </c:pt>
                <c:pt idx="9825" formatCode="0.00">
                  <c:v>213.24568369765603</c:v>
                </c:pt>
                <c:pt idx="9826" formatCode="0.00">
                  <c:v>213.6355942525706</c:v>
                </c:pt>
                <c:pt idx="9827" formatCode="0.00">
                  <c:v>214.04847876549724</c:v>
                </c:pt>
                <c:pt idx="9828" formatCode="0.00">
                  <c:v>214.43985503036708</c:v>
                </c:pt>
                <c:pt idx="9829" formatCode="0.00">
                  <c:v>214.90850264550267</c:v>
                </c:pt>
                <c:pt idx="9830" formatCode="0.00">
                  <c:v>215.55038069989399</c:v>
                </c:pt>
                <c:pt idx="9831" formatCode="0.00">
                  <c:v>215.93927523910736</c:v>
                </c:pt>
                <c:pt idx="9832" formatCode="0.00">
                  <c:v>216.51792938982152</c:v>
                </c:pt>
                <c:pt idx="9833" formatCode="0.00">
                  <c:v>216.74302938819133</c:v>
                </c:pt>
                <c:pt idx="9834" formatCode="0.00">
                  <c:v>217.17993461950701</c:v>
                </c:pt>
                <c:pt idx="9835" formatCode="0.00">
                  <c:v>217.53958431793771</c:v>
                </c:pt>
                <c:pt idx="9836" formatCode="0.00">
                  <c:v>218.00155989232843</c:v>
                </c:pt>
                <c:pt idx="9837" formatCode="0.00">
                  <c:v>218.27734150282794</c:v>
                </c:pt>
                <c:pt idx="9838" formatCode="0.00">
                  <c:v>218.72172609749529</c:v>
                </c:pt>
                <c:pt idx="9839" formatCode="0.00">
                  <c:v>219.36114216478191</c:v>
                </c:pt>
                <c:pt idx="9840" formatCode="0.00">
                  <c:v>219.92986811710989</c:v>
                </c:pt>
                <c:pt idx="9841" formatCode="0.00">
                  <c:v>220.54219903562822</c:v>
                </c:pt>
                <c:pt idx="9842" formatCode="0.00">
                  <c:v>220.76693438250203</c:v>
                </c:pt>
                <c:pt idx="9843" formatCode="0.00">
                  <c:v>220.92603770578867</c:v>
                </c:pt>
                <c:pt idx="9844" formatCode="0.00">
                  <c:v>221.14770681458009</c:v>
                </c:pt>
                <c:pt idx="9845" formatCode="0.00">
                  <c:v>221.46635085413931</c:v>
                </c:pt>
                <c:pt idx="9846" formatCode="0.00">
                  <c:v>222.15965096807957</c:v>
                </c:pt>
                <c:pt idx="9847" formatCode="0.00">
                  <c:v>222.81964062500001</c:v>
                </c:pt>
                <c:pt idx="9848" formatCode="0.00">
                  <c:v>223.1883499222395</c:v>
                </c:pt>
                <c:pt idx="9849" formatCode="0.00">
                  <c:v>223.56399406145113</c:v>
                </c:pt>
                <c:pt idx="9850" formatCode="0.00">
                  <c:v>224.1161153450052</c:v>
                </c:pt>
                <c:pt idx="9851" formatCode="0.00">
                  <c:v>224.40989265536726</c:v>
                </c:pt>
                <c:pt idx="9852" formatCode="0.00">
                  <c:v>224.83178679293576</c:v>
                </c:pt>
                <c:pt idx="9853" formatCode="0.00">
                  <c:v>225.0912763895972</c:v>
                </c:pt>
                <c:pt idx="9854" formatCode="0.00">
                  <c:v>225.34502232935804</c:v>
                </c:pt>
                <c:pt idx="9855" formatCode="0.00">
                  <c:v>225.94466287015948</c:v>
                </c:pt>
                <c:pt idx="9856" formatCode="0.00">
                  <c:v>226.48163141917536</c:v>
                </c:pt>
                <c:pt idx="9857" formatCode="0.00">
                  <c:v>226.81684226491407</c:v>
                </c:pt>
                <c:pt idx="9858" formatCode="0.00">
                  <c:v>227.26300000000003</c:v>
                </c:pt>
                <c:pt idx="9859" formatCode="0.00">
                  <c:v>227.98508891134128</c:v>
                </c:pt>
                <c:pt idx="9860" formatCode="0.00">
                  <c:v>228.65916552771452</c:v>
                </c:pt>
                <c:pt idx="9861" formatCode="0.00">
                  <c:v>228.96668020304571</c:v>
                </c:pt>
                <c:pt idx="9862" formatCode="0.00">
                  <c:v>229.49264376590335</c:v>
                </c:pt>
                <c:pt idx="9863" formatCode="0.00">
                  <c:v>229.66380377647363</c:v>
                </c:pt>
                <c:pt idx="9864" formatCode="0.00">
                  <c:v>229.58150715746424</c:v>
                </c:pt>
                <c:pt idx="9865" formatCode="0.00">
                  <c:v>229.75884079856669</c:v>
                </c:pt>
                <c:pt idx="9866" formatCode="0.00">
                  <c:v>229.97186724756537</c:v>
                </c:pt>
                <c:pt idx="9867" formatCode="0.00">
                  <c:v>230.16342318543218</c:v>
                </c:pt>
                <c:pt idx="9868" formatCode="0.00">
                  <c:v>230.29129099307161</c:v>
                </c:pt>
                <c:pt idx="9869" formatCode="0.00">
                  <c:v>230.6886999743129</c:v>
                </c:pt>
                <c:pt idx="9870" formatCode="0.00">
                  <c:v>230.88125192802059</c:v>
                </c:pt>
                <c:pt idx="9871" formatCode="0.00">
                  <c:v>231.37979536679538</c:v>
                </c:pt>
                <c:pt idx="9872" formatCode="0.00">
                  <c:v>231.36710764872524</c:v>
                </c:pt>
                <c:pt idx="9873" formatCode="0.00">
                  <c:v>231.68989530685926</c:v>
                </c:pt>
                <c:pt idx="9874" formatCode="0.00">
                  <c:v>231.84224625709868</c:v>
                </c:pt>
                <c:pt idx="9875" formatCode="0.00">
                  <c:v>231.81726356589149</c:v>
                </c:pt>
                <c:pt idx="9876" formatCode="0.00">
                  <c:v>231.80475284384701</c:v>
                </c:pt>
                <c:pt idx="9877" formatCode="0.00">
                  <c:v>231.89268952134546</c:v>
                </c:pt>
                <c:pt idx="9878" formatCode="0.00">
                  <c:v>231.99771106504275</c:v>
                </c:pt>
                <c:pt idx="9879" formatCode="0.00">
                  <c:v>231.98352713580888</c:v>
                </c:pt>
                <c:pt idx="9880" formatCode="0.00">
                  <c:v>231.90399895941732</c:v>
                </c:pt>
                <c:pt idx="9881" formatCode="0.00">
                  <c:v>231.69351575931233</c:v>
                </c:pt>
                <c:pt idx="9882" formatCode="0.00">
                  <c:v>231.67862255285829</c:v>
                </c:pt>
                <c:pt idx="9883" formatCode="0.00">
                  <c:v>231.31046338912137</c:v>
                </c:pt>
                <c:pt idx="9884" formatCode="0.00">
                  <c:v>230.66605053678975</c:v>
                </c:pt>
                <c:pt idx="9885" formatCode="0.00">
                  <c:v>229.83795417648602</c:v>
                </c:pt>
                <c:pt idx="9886" formatCode="0.00">
                  <c:v>228.87247712418304</c:v>
                </c:pt>
                <c:pt idx="9887" formatCode="0.00">
                  <c:v>227.895345259859</c:v>
                </c:pt>
                <c:pt idx="9888" formatCode="0.00">
                  <c:v>227.46442334813267</c:v>
                </c:pt>
                <c:pt idx="9889" formatCode="0.00">
                  <c:v>227.20723428124188</c:v>
                </c:pt>
                <c:pt idx="9890" formatCode="0.00">
                  <c:v>227.65474252275686</c:v>
                </c:pt>
                <c:pt idx="9891" formatCode="0.00">
                  <c:v>227.66028682170545</c:v>
                </c:pt>
                <c:pt idx="9892" formatCode="0.00">
                  <c:v>228.25810813594236</c:v>
                </c:pt>
                <c:pt idx="9893" formatCode="0.00">
                  <c:v>228.55535112936346</c:v>
                </c:pt>
                <c:pt idx="9894" formatCode="0.00">
                  <c:v>228.88595291709319</c:v>
                </c:pt>
                <c:pt idx="9895" formatCode="0.00">
                  <c:v>228.90525674987265</c:v>
                </c:pt>
                <c:pt idx="9896" formatCode="0.00">
                  <c:v>228.54789847715736</c:v>
                </c:pt>
                <c:pt idx="9897" formatCode="0.00">
                  <c:v>228.239821192053</c:v>
                </c:pt>
                <c:pt idx="9898" formatCode="0.00">
                  <c:v>227.97392158859475</c:v>
                </c:pt>
                <c:pt idx="9899" formatCode="0.00">
                  <c:v>227.24280817768806</c:v>
                </c:pt>
                <c:pt idx="9900" formatCode="0.00">
                  <c:v>227.06563157894738</c:v>
                </c:pt>
                <c:pt idx="9901" formatCode="0.00">
                  <c:v>226.90388397790056</c:v>
                </c:pt>
                <c:pt idx="9902" formatCode="0.00">
                  <c:v>226.69618318318319</c:v>
                </c:pt>
                <c:pt idx="9903" formatCode="0.00">
                  <c:v>226.51686630082315</c:v>
                </c:pt>
                <c:pt idx="9904" formatCode="0.00">
                  <c:v>226.61715629666506</c:v>
                </c:pt>
                <c:pt idx="9905" formatCode="0.00">
                  <c:v>226.90017693836981</c:v>
                </c:pt>
                <c:pt idx="9906" formatCode="0.00">
                  <c:v>226.92908738828206</c:v>
                </c:pt>
                <c:pt idx="9907" formatCode="0.00">
                  <c:v>227.24902484472054</c:v>
                </c:pt>
                <c:pt idx="9908" formatCode="0.00">
                  <c:v>227.47978278178653</c:v>
                </c:pt>
                <c:pt idx="9909" formatCode="0.00">
                  <c:v>227.79292518703247</c:v>
                </c:pt>
                <c:pt idx="9910" formatCode="0.00">
                  <c:v>227.83254511372158</c:v>
                </c:pt>
                <c:pt idx="9911" formatCode="0.00">
                  <c:v>227.99608270676694</c:v>
                </c:pt>
                <c:pt idx="9912" formatCode="0.00">
                  <c:v>228.04279632889114</c:v>
                </c:pt>
                <c:pt idx="9913" formatCode="0.00">
                  <c:v>228.40896469104666</c:v>
                </c:pt>
                <c:pt idx="9914" formatCode="0.00">
                  <c:v>229.67506983805671</c:v>
                </c:pt>
                <c:pt idx="9915" formatCode="0.00">
                  <c:v>230.72444089294777</c:v>
                </c:pt>
                <c:pt idx="9916" formatCode="0.00">
                  <c:v>231.53436317395727</c:v>
                </c:pt>
                <c:pt idx="9917" formatCode="0.00">
                  <c:v>231.3667735849057</c:v>
                </c:pt>
                <c:pt idx="9918" formatCode="0.00">
                  <c:v>230.74785816509078</c:v>
                </c:pt>
                <c:pt idx="9919" formatCode="0.00">
                  <c:v>230.23175000000006</c:v>
                </c:pt>
                <c:pt idx="9920" formatCode="0.00">
                  <c:v>230.35527412731008</c:v>
                </c:pt>
                <c:pt idx="9921" formatCode="0.00">
                  <c:v>230.2096580976864</c:v>
                </c:pt>
                <c:pt idx="9922" formatCode="0.00">
                  <c:v>230.45301029866124</c:v>
                </c:pt>
                <c:pt idx="9923" formatCode="0.00">
                  <c:v>230.38461639597836</c:v>
                </c:pt>
                <c:pt idx="9924" formatCode="0.00">
                  <c:v>230.31604594734128</c:v>
                </c:pt>
                <c:pt idx="9925" formatCode="0.00">
                  <c:v>230.37620144815105</c:v>
                </c:pt>
                <c:pt idx="9926" formatCode="0.00">
                  <c:v>230.25846632124356</c:v>
                </c:pt>
                <c:pt idx="9927" formatCode="0.00">
                  <c:v>230.03324396574098</c:v>
                </c:pt>
                <c:pt idx="9928" formatCode="0.00">
                  <c:v>229.80720176807074</c:v>
                </c:pt>
                <c:pt idx="9929" formatCode="0.00">
                  <c:v>229.72360171919772</c:v>
                </c:pt>
                <c:pt idx="9930" formatCode="0.00">
                  <c:v>229.57483146360556</c:v>
                </c:pt>
                <c:pt idx="9931" formatCode="0.00">
                  <c:v>229.29584147296944</c:v>
                </c:pt>
                <c:pt idx="9932" formatCode="0.00">
                  <c:v>229.34676894929433</c:v>
                </c:pt>
                <c:pt idx="9933" formatCode="0.00">
                  <c:v>229.27389793787526</c:v>
                </c:pt>
                <c:pt idx="9934" formatCode="0.00">
                  <c:v>229.32961891117478</c:v>
                </c:pt>
                <c:pt idx="9935" formatCode="0.00">
                  <c:v>229.40585714285714</c:v>
                </c:pt>
                <c:pt idx="9936" formatCode="0.00">
                  <c:v>229.37482336182339</c:v>
                </c:pt>
                <c:pt idx="9937" formatCode="0.00">
                  <c:v>229.25816129032262</c:v>
                </c:pt>
                <c:pt idx="9938" formatCode="0.00">
                  <c:v>228.95107810894143</c:v>
                </c:pt>
                <c:pt idx="9939" formatCode="0.00">
                  <c:v>228.80128944004093</c:v>
                </c:pt>
                <c:pt idx="9940" formatCode="0.00">
                  <c:v>228.58995242940728</c:v>
                </c:pt>
                <c:pt idx="9941" formatCode="0.00">
                  <c:v>228.31816194331986</c:v>
                </c:pt>
                <c:pt idx="9942" formatCode="0.00">
                  <c:v>228.2359219143577</c:v>
                </c:pt>
                <c:pt idx="9943" formatCode="0.00">
                  <c:v>228.27842900150526</c:v>
                </c:pt>
                <c:pt idx="9944" formatCode="0.00">
                  <c:v>228.2588156382713</c:v>
                </c:pt>
                <c:pt idx="9945" formatCode="0.00">
                  <c:v>228.10101498127344</c:v>
                </c:pt>
                <c:pt idx="9946" formatCode="0.00">
                  <c:v>228.14137837837839</c:v>
                </c:pt>
                <c:pt idx="9947" formatCode="0.00">
                  <c:v>227.86069038701623</c:v>
                </c:pt>
                <c:pt idx="9948" formatCode="0.00">
                  <c:v>227.88254896586099</c:v>
                </c:pt>
                <c:pt idx="9949" formatCode="0.00">
                  <c:v>227.78158066119812</c:v>
                </c:pt>
                <c:pt idx="9950" formatCode="0.00">
                  <c:v>227.91976915447563</c:v>
                </c:pt>
                <c:pt idx="9951" formatCode="0.00">
                  <c:v>228.22732104872622</c:v>
                </c:pt>
                <c:pt idx="9952" formatCode="0.00">
                  <c:v>228.18077613412231</c:v>
                </c:pt>
                <c:pt idx="9953" formatCode="0.00">
                  <c:v>228.47239960629923</c:v>
                </c:pt>
                <c:pt idx="9954" formatCode="0.00">
                  <c:v>228.68863252272169</c:v>
                </c:pt>
                <c:pt idx="9955" formatCode="0.00">
                  <c:v>229.07339774122269</c:v>
                </c:pt>
                <c:pt idx="9956" formatCode="0.00">
                  <c:v>229.3641422254974</c:v>
                </c:pt>
                <c:pt idx="9957" formatCode="0.00">
                  <c:v>229.65657775590554</c:v>
                </c:pt>
                <c:pt idx="9958" formatCode="0.00">
                  <c:v>230.15539881539985</c:v>
                </c:pt>
                <c:pt idx="9959" formatCode="0.00">
                  <c:v>230.48069002228274</c:v>
                </c:pt>
                <c:pt idx="9960" formatCode="0.00">
                  <c:v>230.78301491795131</c:v>
                </c:pt>
                <c:pt idx="9961" formatCode="0.00">
                  <c:v>231.05357428214731</c:v>
                </c:pt>
                <c:pt idx="9962" formatCode="0.00">
                  <c:v>231.17273440240544</c:v>
                </c:pt>
                <c:pt idx="9963" formatCode="0.00">
                  <c:v>231.06953266331658</c:v>
                </c:pt>
                <c:pt idx="9964" formatCode="0.00">
                  <c:v>231.07597229219144</c:v>
                </c:pt>
                <c:pt idx="9965" formatCode="0.00">
                  <c:v>231.18661111111112</c:v>
                </c:pt>
                <c:pt idx="9966" formatCode="0.00">
                  <c:v>231.31031781376521</c:v>
                </c:pt>
                <c:pt idx="9967" formatCode="0.00">
                  <c:v>231.27275671566147</c:v>
                </c:pt>
                <c:pt idx="9968" formatCode="0.00">
                  <c:v>231.48559578787112</c:v>
                </c:pt>
                <c:pt idx="9969" formatCode="0.00">
                  <c:v>231.66404166666669</c:v>
                </c:pt>
                <c:pt idx="9970" formatCode="0.00">
                  <c:v>231.8901929824562</c:v>
                </c:pt>
                <c:pt idx="9971" formatCode="0.00">
                  <c:v>232.09387487283828</c:v>
                </c:pt>
                <c:pt idx="9972" formatCode="0.00">
                  <c:v>232.40259552276777</c:v>
                </c:pt>
                <c:pt idx="9973" formatCode="0.00">
                  <c:v>232.88640966921122</c:v>
                </c:pt>
                <c:pt idx="9974" formatCode="0.00">
                  <c:v>233.17805348955682</c:v>
                </c:pt>
                <c:pt idx="9975" formatCode="0.00">
                  <c:v>233.43523355430904</c:v>
                </c:pt>
                <c:pt idx="9976" formatCode="0.00">
                  <c:v>233.3713099310697</c:v>
                </c:pt>
                <c:pt idx="9977" formatCode="0.00">
                  <c:v>233.19594553822552</c:v>
                </c:pt>
                <c:pt idx="9978" formatCode="0.00">
                  <c:v>233.3485515740978</c:v>
                </c:pt>
                <c:pt idx="9979" formatCode="0.00">
                  <c:v>232.90257212400721</c:v>
                </c:pt>
                <c:pt idx="9980" formatCode="0.00">
                  <c:v>233.00236442849825</c:v>
                </c:pt>
                <c:pt idx="9981" formatCode="0.00">
                  <c:v>232.72045771399286</c:v>
                </c:pt>
                <c:pt idx="9982" formatCode="0.00">
                  <c:v>232.45062807377053</c:v>
                </c:pt>
                <c:pt idx="9983" formatCode="0.00">
                  <c:v>232.0402657450077</c:v>
                </c:pt>
                <c:pt idx="9984" formatCode="0.00">
                  <c:v>232.0279846311476</c:v>
                </c:pt>
                <c:pt idx="9985" formatCode="0.00">
                  <c:v>231.95138073276971</c:v>
                </c:pt>
                <c:pt idx="9986" formatCode="0.00">
                  <c:v>231.66734949961511</c:v>
                </c:pt>
                <c:pt idx="9987" formatCode="0.00">
                  <c:v>230.94550192851634</c:v>
                </c:pt>
                <c:pt idx="9988" formatCode="0.00">
                  <c:v>230.31140370751808</c:v>
                </c:pt>
                <c:pt idx="9989" formatCode="0.00">
                  <c:v>229.84444475920685</c:v>
                </c:pt>
                <c:pt idx="9990" formatCode="0.00">
                  <c:v>229.56115864022667</c:v>
                </c:pt>
                <c:pt idx="9991" formatCode="0.00">
                  <c:v>229.61158247422682</c:v>
                </c:pt>
                <c:pt idx="9992" formatCode="0.00">
                  <c:v>229.49159721505933</c:v>
                </c:pt>
                <c:pt idx="9993" formatCode="0.00">
                  <c:v>229.60618533815185</c:v>
                </c:pt>
                <c:pt idx="9994" formatCode="0.00">
                  <c:v>229.45857911065153</c:v>
                </c:pt>
                <c:pt idx="9995" formatCode="0.00">
                  <c:v>229.5172735042735</c:v>
                </c:pt>
                <c:pt idx="9996" formatCode="0.00">
                  <c:v>229.64606556102615</c:v>
                </c:pt>
                <c:pt idx="9997" formatCode="0.00">
                  <c:v>229.99563348885434</c:v>
                </c:pt>
                <c:pt idx="9998" formatCode="0.00">
                  <c:v>229.96863051375198</c:v>
                </c:pt>
                <c:pt idx="9999" formatCode="0.00">
                  <c:v>230.6652360894436</c:v>
                </c:pt>
                <c:pt idx="10000" formatCode="0.00">
                  <c:v>230.97718338108882</c:v>
                </c:pt>
                <c:pt idx="10001" formatCode="0.00">
                  <c:v>231.40433837725024</c:v>
                </c:pt>
                <c:pt idx="10002" formatCode="0.00">
                  <c:v>231.71869785676952</c:v>
                </c:pt>
                <c:pt idx="10003" formatCode="0.00">
                  <c:v>232.21423068866198</c:v>
                </c:pt>
                <c:pt idx="10004" formatCode="0.00">
                  <c:v>232.54354535920297</c:v>
                </c:pt>
                <c:pt idx="10005" formatCode="0.00">
                  <c:v>233.25288439306362</c:v>
                </c:pt>
                <c:pt idx="10006" formatCode="0.00">
                  <c:v>233.67558557135337</c:v>
                </c:pt>
                <c:pt idx="10007" formatCode="0.00">
                  <c:v>234.07536814345994</c:v>
                </c:pt>
                <c:pt idx="10008" formatCode="0.00">
                  <c:v>234.69995537364673</c:v>
                </c:pt>
                <c:pt idx="10009" formatCode="0.00">
                  <c:v>234.91511640211644</c:v>
                </c:pt>
                <c:pt idx="10010" formatCode="0.00">
                  <c:v>235.38617784256564</c:v>
                </c:pt>
                <c:pt idx="10011" formatCode="0.00">
                  <c:v>235.82783939474388</c:v>
                </c:pt>
                <c:pt idx="10012" formatCode="0.00">
                  <c:v>236.22382734769889</c:v>
                </c:pt>
                <c:pt idx="10013" formatCode="0.00">
                  <c:v>236.59002558635396</c:v>
                </c:pt>
                <c:pt idx="10014" formatCode="0.00">
                  <c:v>236.82097971710704</c:v>
                </c:pt>
                <c:pt idx="10015" formatCode="0.00">
                  <c:v>236.79019860999736</c:v>
                </c:pt>
                <c:pt idx="10016" formatCode="0.00">
                  <c:v>236.86463363685058</c:v>
                </c:pt>
                <c:pt idx="10017" formatCode="0.00">
                  <c:v>236.72316630901287</c:v>
                </c:pt>
                <c:pt idx="10018" formatCode="0.00">
                  <c:v>236.66032742412042</c:v>
                </c:pt>
                <c:pt idx="10019" formatCode="0.00">
                  <c:v>236.56033727810652</c:v>
                </c:pt>
                <c:pt idx="10020" formatCode="0.00">
                  <c:v>236.49710988419071</c:v>
                </c:pt>
                <c:pt idx="10021" formatCode="0.00">
                  <c:v>236.47606282016719</c:v>
                </c:pt>
                <c:pt idx="10022" formatCode="0.00">
                  <c:v>236.48153902241432</c:v>
                </c:pt>
                <c:pt idx="10023" formatCode="0.00">
                  <c:v>236.54002702702707</c:v>
                </c:pt>
                <c:pt idx="10024" formatCode="0.00">
                  <c:v>236.47646414073074</c:v>
                </c:pt>
                <c:pt idx="10025" formatCode="0.00">
                  <c:v>236.75331427797349</c:v>
                </c:pt>
                <c:pt idx="10026" formatCode="0.00">
                  <c:v>236.74287259419899</c:v>
                </c:pt>
                <c:pt idx="10027" formatCode="0.00">
                  <c:v>236.83909875203474</c:v>
                </c:pt>
                <c:pt idx="10028" formatCode="0.00">
                  <c:v>236.61001492537315</c:v>
                </c:pt>
                <c:pt idx="10029" formatCode="0.00">
                  <c:v>236.54067227346721</c:v>
                </c:pt>
                <c:pt idx="10030" formatCode="0.00">
                  <c:v>236.54067227346721</c:v>
                </c:pt>
                <c:pt idx="10031" formatCode="0.00">
                  <c:v>236.46076119402989</c:v>
                </c:pt>
                <c:pt idx="10032" formatCode="0.00">
                  <c:v>236.24224579489967</c:v>
                </c:pt>
                <c:pt idx="10033" formatCode="0.00">
                  <c:v>236.1622537313433</c:v>
                </c:pt>
                <c:pt idx="10034" formatCode="0.00">
                  <c:v>236.24224579489967</c:v>
                </c:pt>
                <c:pt idx="10035" formatCode="0.00">
                  <c:v>236.31150746268662</c:v>
                </c:pt>
                <c:pt idx="10036" formatCode="0.00">
                  <c:v>236.08221824104234</c:v>
                </c:pt>
                <c:pt idx="10037" formatCode="0.00">
                  <c:v>235.72978891605547</c:v>
                </c:pt>
                <c:pt idx="10038" formatCode="0.00">
                  <c:v>230.11965760869569</c:v>
                </c:pt>
                <c:pt idx="10039" formatCode="0.00">
                  <c:v>223.36374626865674</c:v>
                </c:pt>
                <c:pt idx="10040" formatCode="0.00">
                  <c:v>232.01395005428884</c:v>
                </c:pt>
                <c:pt idx="10041" formatCode="0.00">
                  <c:v>233.52590410214617</c:v>
                </c:pt>
                <c:pt idx="10042" formatCode="0.00">
                  <c:v>233.26442624286881</c:v>
                </c:pt>
                <c:pt idx="10043" formatCode="0.00">
                  <c:v>232.31253854505974</c:v>
                </c:pt>
                <c:pt idx="10044" formatCode="0.00">
                  <c:v>229.26652685838309</c:v>
                </c:pt>
                <c:pt idx="10045" formatCode="0.00">
                  <c:v>209.42362736614385</c:v>
                </c:pt>
                <c:pt idx="10046" formatCode="0.00">
                  <c:v>200.05369767441863</c:v>
                </c:pt>
                <c:pt idx="10047" formatCode="0.00">
                  <c:v>204.84588227334237</c:v>
                </c:pt>
                <c:pt idx="10048" formatCode="0.00">
                  <c:v>209.2615110990796</c:v>
                </c:pt>
                <c:pt idx="10049" formatCode="0.00">
                  <c:v>208.45548985115025</c:v>
                </c:pt>
                <c:pt idx="10050" formatCode="0.00">
                  <c:v>204.69703247631938</c:v>
                </c:pt>
                <c:pt idx="10051" formatCode="0.00">
                  <c:v>200.38038836265224</c:v>
                </c:pt>
                <c:pt idx="10052" formatCode="0.00">
                  <c:v>198.22206630581874</c:v>
                </c:pt>
                <c:pt idx="10053" formatCode="0.00">
                  <c:v>201.09491172488495</c:v>
                </c:pt>
                <c:pt idx="10054" formatCode="0.00">
                  <c:v>207.25995039306045</c:v>
                </c:pt>
                <c:pt idx="10055" formatCode="0.00">
                  <c:v>212.58016417910451</c:v>
                </c:pt>
                <c:pt idx="10056" formatCode="0.00">
                  <c:v>218.80843602281993</c:v>
                </c:pt>
                <c:pt idx="10057" formatCode="0.00">
                  <c:v>224.65597363413971</c:v>
                </c:pt>
                <c:pt idx="10058" formatCode="0.00">
                  <c:v>231.18297552352462</c:v>
                </c:pt>
                <c:pt idx="10059" formatCode="0.00">
                  <c:v>236.29531292517007</c:v>
                </c:pt>
                <c:pt idx="10060" formatCode="0.00">
                  <c:v>237.7720574775266</c:v>
                </c:pt>
                <c:pt idx="10061" formatCode="0.00">
                  <c:v>235.57735778565583</c:v>
                </c:pt>
                <c:pt idx="10062" formatCode="0.00">
                  <c:v>232.18967121418831</c:v>
                </c:pt>
                <c:pt idx="10063" formatCode="0.00">
                  <c:v>230.13550751160886</c:v>
                </c:pt>
                <c:pt idx="10064" formatCode="0.00">
                  <c:v>229.10674145941519</c:v>
                </c:pt>
                <c:pt idx="10065" formatCode="0.00">
                  <c:v>226.97853610503282</c:v>
                </c:pt>
                <c:pt idx="10066" formatCode="0.00">
                  <c:v>223.70878313253019</c:v>
                </c:pt>
                <c:pt idx="10067" formatCode="0.00">
                  <c:v>220.12214817858123</c:v>
                </c:pt>
                <c:pt idx="10068" formatCode="0.00">
                  <c:v>217.01258892847358</c:v>
                </c:pt>
                <c:pt idx="10069" formatCode="0.00">
                  <c:v>214.50285467507538</c:v>
                </c:pt>
                <c:pt idx="10070" formatCode="0.00">
                  <c:v>212.2921495198903</c:v>
                </c:pt>
                <c:pt idx="10071" formatCode="0.00">
                  <c:v>210.20484290030214</c:v>
                </c:pt>
                <c:pt idx="10072" formatCode="0.00">
                  <c:v>208.41539208138579</c:v>
                </c:pt>
                <c:pt idx="10073" formatCode="0.00">
                  <c:v>207.18971345995053</c:v>
                </c:pt>
                <c:pt idx="10074" formatCode="0.00">
                  <c:v>205.96481718061679</c:v>
                </c:pt>
                <c:pt idx="10075" formatCode="0.00">
                  <c:v>205.11792977141286</c:v>
                </c:pt>
                <c:pt idx="10076" formatCode="0.00">
                  <c:v>204.76300000000006</c:v>
                </c:pt>
                <c:pt idx="10077" formatCode="0.00">
                  <c:v>204.15693939393941</c:v>
                </c:pt>
                <c:pt idx="10078" formatCode="0.00">
                  <c:v>203.28572727272729</c:v>
                </c:pt>
                <c:pt idx="10079" formatCode="0.00">
                  <c:v>202.79940242224063</c:v>
                </c:pt>
                <c:pt idx="10080" formatCode="0.00">
                  <c:v>201.86008470847091</c:v>
                </c:pt>
                <c:pt idx="10081" formatCode="0.00">
                  <c:v>200.62737998350289</c:v>
                </c:pt>
                <c:pt idx="10082" formatCode="0.00">
                  <c:v>199.75784465218587</c:v>
                </c:pt>
                <c:pt idx="10083" formatCode="0.00">
                  <c:v>199.45753596924772</c:v>
                </c:pt>
                <c:pt idx="10084" formatCode="0.00">
                  <c:v>199.33332319912358</c:v>
                </c:pt>
                <c:pt idx="10085" formatCode="0.00">
                  <c:v>199.59888621444202</c:v>
                </c:pt>
                <c:pt idx="10086" formatCode="0.00">
                  <c:v>199.92351912568313</c:v>
                </c:pt>
                <c:pt idx="10087" formatCode="0.00">
                  <c:v>200.28497052401747</c:v>
                </c:pt>
                <c:pt idx="10088" formatCode="0.00">
                  <c:v>200.87797545008186</c:v>
                </c:pt>
                <c:pt idx="10089" formatCode="0.00">
                  <c:v>201.41024720632328</c:v>
                </c:pt>
                <c:pt idx="10090" formatCode="0.00">
                  <c:v>201.93240744767604</c:v>
                </c:pt>
                <c:pt idx="10091" formatCode="0.00">
                  <c:v>203.03066304347831</c:v>
                </c:pt>
                <c:pt idx="10092" formatCode="0.00">
                  <c:v>203.66053875441935</c:v>
                </c:pt>
                <c:pt idx="10093" formatCode="0.00">
                  <c:v>203.77794565217394</c:v>
                </c:pt>
                <c:pt idx="10094" formatCode="0.00">
                  <c:v>203.83849605871166</c:v>
                </c:pt>
                <c:pt idx="10095" formatCode="0.00">
                  <c:v>204.00716236763512</c:v>
                </c:pt>
                <c:pt idx="10096" formatCode="0.00">
                  <c:v>204.18464179104481</c:v>
                </c:pt>
                <c:pt idx="10097" formatCode="0.00">
                  <c:v>203.88613432835822</c:v>
                </c:pt>
                <c:pt idx="10098" formatCode="0.00">
                  <c:v>204.00716236763512</c:v>
                </c:pt>
                <c:pt idx="10099" formatCode="0.00">
                  <c:v>203.74582650013582</c:v>
                </c:pt>
                <c:pt idx="10100" formatCode="0.00">
                  <c:v>203.59649171870765</c:v>
                </c:pt>
                <c:pt idx="10101" formatCode="0.00">
                  <c:v>203.29782215585126</c:v>
                </c:pt>
                <c:pt idx="10102" formatCode="0.00">
                  <c:v>203.23748425624322</c:v>
                </c:pt>
                <c:pt idx="10103" formatCode="0.00">
                  <c:v>203.29782215585126</c:v>
                </c:pt>
                <c:pt idx="10104" formatCode="0.00">
                  <c:v>203.717428144526</c:v>
                </c:pt>
                <c:pt idx="10105" formatCode="0.00">
                  <c:v>203.85782758620695</c:v>
                </c:pt>
                <c:pt idx="10106" formatCode="0.00">
                  <c:v>204.45516671191967</c:v>
                </c:pt>
                <c:pt idx="10107" formatCode="0.00">
                  <c:v>204.84239739413684</c:v>
                </c:pt>
                <c:pt idx="10108" formatCode="0.00">
                  <c:v>205.25295656894681</c:v>
                </c:pt>
                <c:pt idx="10109" formatCode="0.00">
                  <c:v>206.06051561227264</c:v>
                </c:pt>
                <c:pt idx="10110" formatCode="0.00">
                  <c:v>206.89251643575122</c:v>
                </c:pt>
                <c:pt idx="10111" formatCode="0.00">
                  <c:v>207.46380184832836</c:v>
                </c:pt>
                <c:pt idx="10112" formatCode="0.00">
                  <c:v>208.09746681175193</c:v>
                </c:pt>
                <c:pt idx="10113" formatCode="0.00">
                  <c:v>208.6701856287425</c:v>
                </c:pt>
                <c:pt idx="10114" formatCode="0.00">
                  <c:v>209.4180667393081</c:v>
                </c:pt>
                <c:pt idx="10115" formatCode="0.00">
                  <c:v>209.84238130280735</c:v>
                </c:pt>
                <c:pt idx="10116" formatCode="0.00">
                  <c:v>210.26715871284429</c:v>
                </c:pt>
                <c:pt idx="10117" formatCode="0.00">
                  <c:v>210.75508515283846</c:v>
                </c:pt>
                <c:pt idx="10118" formatCode="0.00">
                  <c:v>211.45698907103829</c:v>
                </c:pt>
                <c:pt idx="10119" formatCode="0.00">
                  <c:v>211.94682554006019</c:v>
                </c:pt>
                <c:pt idx="10120" formatCode="0.00">
                  <c:v>212.37414911080714</c:v>
                </c:pt>
                <c:pt idx="10121" formatCode="0.00">
                  <c:v>213.23020076691324</c:v>
                </c:pt>
                <c:pt idx="10122" formatCode="0.00">
                  <c:v>213.74587671232877</c:v>
                </c:pt>
                <c:pt idx="10123" formatCode="0.00">
                  <c:v>214.35204579106116</c:v>
                </c:pt>
                <c:pt idx="10124" formatCode="0.00">
                  <c:v>214.95528132711817</c:v>
                </c:pt>
                <c:pt idx="10125" formatCode="0.00">
                  <c:v>215.40770797916096</c:v>
                </c:pt>
                <c:pt idx="10126" formatCode="0.00">
                  <c:v>215.6716235261859</c:v>
                </c:pt>
                <c:pt idx="10127" formatCode="0.00">
                  <c:v>216.0376845858475</c:v>
                </c:pt>
                <c:pt idx="10128" formatCode="0.00">
                  <c:v>216.53317567938518</c:v>
                </c:pt>
                <c:pt idx="10129" formatCode="0.00">
                  <c:v>216.64108557323092</c:v>
                </c:pt>
                <c:pt idx="10130" formatCode="0.00">
                  <c:v>217.09363631376851</c:v>
                </c:pt>
                <c:pt idx="10131" formatCode="0.00">
                  <c:v>217.30929629629631</c:v>
                </c:pt>
                <c:pt idx="10132" formatCode="0.00">
                  <c:v>217.74524568138196</c:v>
                </c:pt>
                <c:pt idx="10133" formatCode="0.00">
                  <c:v>217.85618555008213</c:v>
                </c:pt>
                <c:pt idx="10134" formatCode="0.00">
                  <c:v>218.33198907103829</c:v>
                </c:pt>
                <c:pt idx="10135" formatCode="0.00">
                  <c:v>218.59140196345788</c:v>
                </c:pt>
                <c:pt idx="10136" formatCode="0.00">
                  <c:v>218.6354489795919</c:v>
                </c:pt>
                <c:pt idx="10137" formatCode="0.00">
                  <c:v>219.04419041133212</c:v>
                </c:pt>
                <c:pt idx="10138" formatCode="0.00">
                  <c:v>219.25891280653951</c:v>
                </c:pt>
                <c:pt idx="10139" formatCode="0.00">
                  <c:v>219.4737522485691</c:v>
                </c:pt>
                <c:pt idx="10140" formatCode="0.00">
                  <c:v>219.32384764240939</c:v>
                </c:pt>
                <c:pt idx="10141" formatCode="0.00">
                  <c:v>219.19134742296157</c:v>
                </c:pt>
                <c:pt idx="10142" formatCode="0.00">
                  <c:v>218.0082251023193</c:v>
                </c:pt>
                <c:pt idx="10143" formatCode="0.00">
                  <c:v>215.79471896316508</c:v>
                </c:pt>
                <c:pt idx="10144" formatCode="0.00">
                  <c:v>214.63169031377902</c:v>
                </c:pt>
                <c:pt idx="10145" formatCode="0.00">
                  <c:v>217.90199508465324</c:v>
                </c:pt>
                <c:pt idx="10146" formatCode="0.00">
                  <c:v>218.78280874316943</c:v>
                </c:pt>
                <c:pt idx="10147" formatCode="0.00">
                  <c:v>219.40903283173739</c:v>
                </c:pt>
                <c:pt idx="10148" formatCode="0.00">
                  <c:v>219.17053424657539</c:v>
                </c:pt>
                <c:pt idx="10149" formatCode="0.00">
                  <c:v>211.82464383561648</c:v>
                </c:pt>
                <c:pt idx="10150" formatCode="0.00">
                  <c:v>200.77183803781861</c:v>
                </c:pt>
                <c:pt idx="10151" formatCode="0.00">
                  <c:v>198.28716254805059</c:v>
                </c:pt>
                <c:pt idx="10152" formatCode="0.00">
                  <c:v>198.46894713656391</c:v>
                </c:pt>
                <c:pt idx="10153" formatCode="0.00">
                  <c:v>191.35639518139024</c:v>
                </c:pt>
                <c:pt idx="10154" formatCode="0.00">
                  <c:v>192.4664238979762</c:v>
                </c:pt>
                <c:pt idx="10155" formatCode="0.00">
                  <c:v>196.68211154165516</c:v>
                </c:pt>
                <c:pt idx="10156" formatCode="0.00">
                  <c:v>202.58943312101914</c:v>
                </c:pt>
                <c:pt idx="10157" formatCode="0.00">
                  <c:v>184.58641490545051</c:v>
                </c:pt>
                <c:pt idx="10158" formatCode="0.00">
                  <c:v>156.55312345679013</c:v>
                </c:pt>
                <c:pt idx="10159" formatCode="0.00">
                  <c:v>162.85162805735169</c:v>
                </c:pt>
                <c:pt idx="10160" formatCode="0.00">
                  <c:v>174.80339055914587</c:v>
                </c:pt>
                <c:pt idx="10161" formatCode="0.00">
                  <c:v>178.97125133539501</c:v>
                </c:pt>
                <c:pt idx="10162" formatCode="0.00">
                  <c:v>170.31280276134126</c:v>
                </c:pt>
                <c:pt idx="10163" formatCode="0.00">
                  <c:v>162.18352839785254</c:v>
                </c:pt>
                <c:pt idx="10164" formatCode="0.00">
                  <c:v>165.96703111739748</c:v>
                </c:pt>
                <c:pt idx="10165" formatCode="0.00">
                  <c:v>176.8805056561086</c:v>
                </c:pt>
                <c:pt idx="10166" formatCode="0.00">
                  <c:v>191.27049858517265</c:v>
                </c:pt>
                <c:pt idx="10167" formatCode="0.00">
                  <c:v>202.19680062305298</c:v>
                </c:pt>
                <c:pt idx="10168" formatCode="0.00">
                  <c:v>201.76952297220649</c:v>
                </c:pt>
                <c:pt idx="10169" formatCode="0.00">
                  <c:v>193.86081374219199</c:v>
                </c:pt>
                <c:pt idx="10170" formatCode="0.00">
                  <c:v>186.77457999431661</c:v>
                </c:pt>
                <c:pt idx="10171" formatCode="0.00">
                  <c:v>183.58485543540129</c:v>
                </c:pt>
                <c:pt idx="10172" formatCode="0.00">
                  <c:v>183.32715551125042</c:v>
                </c:pt>
                <c:pt idx="10173" formatCode="0.00">
                  <c:v>183.91268652037618</c:v>
                </c:pt>
                <c:pt idx="10174" formatCode="0.00">
                  <c:v>183.7147393783861</c:v>
                </c:pt>
                <c:pt idx="10175" formatCode="0.00">
                  <c:v>182.24303422703937</c:v>
                </c:pt>
                <c:pt idx="10176" formatCode="0.00">
                  <c:v>179.95500626959247</c:v>
                </c:pt>
                <c:pt idx="10177" formatCode="0.00">
                  <c:v>179.35890210586228</c:v>
                </c:pt>
                <c:pt idx="10178" formatCode="0.00">
                  <c:v>180.08891697469434</c:v>
                </c:pt>
                <c:pt idx="10179" formatCode="0.00">
                  <c:v>182.18487500000003</c:v>
                </c:pt>
                <c:pt idx="10180" formatCode="0.00">
                  <c:v>184.90307092198583</c:v>
                </c:pt>
                <c:pt idx="10181" formatCode="0.00">
                  <c:v>187.08766704448854</c:v>
                </c:pt>
                <c:pt idx="10182" formatCode="0.00">
                  <c:v>186.93200311526482</c:v>
                </c:pt>
                <c:pt idx="10183" formatCode="0.00">
                  <c:v>188.27460158460673</c:v>
                </c:pt>
                <c:pt idx="10184" formatCode="0.00">
                  <c:v>189.79057352941177</c:v>
                </c:pt>
                <c:pt idx="10185" formatCode="0.00">
                  <c:v>190.87733013001696</c:v>
                </c:pt>
                <c:pt idx="10186" formatCode="0.00">
                  <c:v>192.08210684002262</c:v>
                </c:pt>
                <c:pt idx="10187" formatCode="0.00">
                  <c:v>192.42896045197742</c:v>
                </c:pt>
                <c:pt idx="10188" formatCode="0.00">
                  <c:v>192.85622033898306</c:v>
                </c:pt>
                <c:pt idx="10189" formatCode="0.00">
                  <c:v>193.63305649717518</c:v>
                </c:pt>
                <c:pt idx="10190" formatCode="0.00">
                  <c:v>194.21568361581924</c:v>
                </c:pt>
                <c:pt idx="10191" formatCode="0.00">
                  <c:v>195.04858316859651</c:v>
                </c:pt>
                <c:pt idx="10192" formatCode="0.00">
                  <c:v>195.88588135593224</c:v>
                </c:pt>
                <c:pt idx="10193" formatCode="0.00">
                  <c:v>196.62387570621473</c:v>
                </c:pt>
                <c:pt idx="10194" formatCode="0.00">
                  <c:v>196.77924293785316</c:v>
                </c:pt>
                <c:pt idx="10195" formatCode="0.00">
                  <c:v>196.71830923467951</c:v>
                </c:pt>
                <c:pt idx="10196" formatCode="0.00">
                  <c:v>197.33960265461738</c:v>
                </c:pt>
                <c:pt idx="10197" formatCode="0.00">
                  <c:v>197.95485718317812</c:v>
                </c:pt>
                <c:pt idx="10198" formatCode="0.00">
                  <c:v>198.63080474040632</c:v>
                </c:pt>
                <c:pt idx="10199" formatCode="0.00">
                  <c:v>199.03486177715095</c:v>
                </c:pt>
                <c:pt idx="10200" formatCode="0.00">
                  <c:v>198.81827354765937</c:v>
                </c:pt>
                <c:pt idx="10201" formatCode="0.00">
                  <c:v>198.66316920473773</c:v>
                </c:pt>
                <c:pt idx="10202" formatCode="0.00">
                  <c:v>197.49411612175876</c:v>
                </c:pt>
                <c:pt idx="10203" formatCode="0.00">
                  <c:v>196.25905188945293</c:v>
                </c:pt>
                <c:pt idx="10204" formatCode="0.00">
                  <c:v>195.85432581100144</c:v>
                </c:pt>
                <c:pt idx="10205" formatCode="0.00">
                  <c:v>196.22533069977433</c:v>
                </c:pt>
                <c:pt idx="10206" formatCode="0.00">
                  <c:v>195.91494695259595</c:v>
                </c:pt>
                <c:pt idx="10207" formatCode="0.00">
                  <c:v>195.51455323354986</c:v>
                </c:pt>
                <c:pt idx="10208" formatCode="0.00">
                  <c:v>195.11348049745618</c:v>
                </c:pt>
                <c:pt idx="10209" formatCode="0.00">
                  <c:v>194.45686312217194</c:v>
                </c:pt>
                <c:pt idx="10210" formatCode="0.00">
                  <c:v>194.0893790664781</c:v>
                </c:pt>
                <c:pt idx="10211" formatCode="0.00">
                  <c:v>194.48652024922126</c:v>
                </c:pt>
                <c:pt idx="10212" formatCode="0.00">
                  <c:v>194.54699433427768</c:v>
                </c:pt>
                <c:pt idx="10213" formatCode="0.00">
                  <c:v>194.60750269198076</c:v>
                </c:pt>
                <c:pt idx="10214" formatCode="0.00">
                  <c:v>194.7892336925695</c:v>
                </c:pt>
                <c:pt idx="10215" formatCode="0.00">
                  <c:v>194.73285815602839</c:v>
                </c:pt>
                <c:pt idx="10216" formatCode="0.00">
                  <c:v>194.79350510783203</c:v>
                </c:pt>
                <c:pt idx="10217" formatCode="0.00">
                  <c:v>195.07106360022712</c:v>
                </c:pt>
                <c:pt idx="10218" formatCode="0.00">
                  <c:v>194.79350510783203</c:v>
                </c:pt>
                <c:pt idx="10219" formatCode="0.00">
                  <c:v>194.7892336925695</c:v>
                </c:pt>
                <c:pt idx="10220" formatCode="0.00">
                  <c:v>194.54699433427768</c:v>
                </c:pt>
                <c:pt idx="10221" formatCode="0.00">
                  <c:v>194.24496605374827</c:v>
                </c:pt>
                <c:pt idx="10222" formatCode="0.00">
                  <c:v>194.03515636466273</c:v>
                </c:pt>
                <c:pt idx="10223" formatCode="0.00">
                  <c:v>193.61511267605636</c:v>
                </c:pt>
                <c:pt idx="10224" formatCode="0.00">
                  <c:v>193.56218493535695</c:v>
                </c:pt>
                <c:pt idx="10225" formatCode="0.00">
                  <c:v>193.39761538461542</c:v>
                </c:pt>
                <c:pt idx="10226" formatCode="0.00">
                  <c:v>193.23460356347442</c:v>
                </c:pt>
                <c:pt idx="10227" formatCode="0.00">
                  <c:v>193.15912822647797</c:v>
                </c:pt>
                <c:pt idx="10228" formatCode="0.00">
                  <c:v>193.00955172413794</c:v>
                </c:pt>
                <c:pt idx="10229" formatCode="0.00">
                  <c:v>192.6931038535119</c:v>
                </c:pt>
                <c:pt idx="10230" formatCode="0.00">
                  <c:v>192.71757622529114</c:v>
                </c:pt>
                <c:pt idx="10231" formatCode="0.00">
                  <c:v>192.70284607075351</c:v>
                </c:pt>
                <c:pt idx="10232" formatCode="0.00">
                  <c:v>192.69646774193555</c:v>
                </c:pt>
                <c:pt idx="10233" formatCode="0.00">
                  <c:v>192.80349531459171</c:v>
                </c:pt>
                <c:pt idx="10234" formatCode="0.00">
                  <c:v>193.12029499467519</c:v>
                </c:pt>
                <c:pt idx="10235" formatCode="0.00">
                  <c:v>193.13813269639064</c:v>
                </c:pt>
                <c:pt idx="10236" formatCode="0.00">
                  <c:v>193.38743827650015</c:v>
                </c:pt>
                <c:pt idx="10237" formatCode="0.00">
                  <c:v>193.52286842105264</c:v>
                </c:pt>
                <c:pt idx="10238" formatCode="0.00">
                  <c:v>193.91273787680214</c:v>
                </c:pt>
                <c:pt idx="10239" formatCode="0.00">
                  <c:v>194.09128018818612</c:v>
                </c:pt>
                <c:pt idx="10240" formatCode="0.00">
                  <c:v>194.19351575931233</c:v>
                </c:pt>
                <c:pt idx="10241" formatCode="0.00">
                  <c:v>194.37383679833681</c:v>
                </c:pt>
                <c:pt idx="10242" formatCode="0.00">
                  <c:v>194.60037990132437</c:v>
                </c:pt>
                <c:pt idx="10243" formatCode="0.00">
                  <c:v>194.66410246433205</c:v>
                </c:pt>
                <c:pt idx="10244" formatCode="0.00">
                  <c:v>194.7474479004666</c:v>
                </c:pt>
                <c:pt idx="10245" formatCode="0.00">
                  <c:v>194.92167875647669</c:v>
                </c:pt>
                <c:pt idx="10246" formatCode="0.00">
                  <c:v>195.17858861578267</c:v>
                </c:pt>
                <c:pt idx="10247" formatCode="0.00">
                  <c:v>195.15059689922484</c:v>
                </c:pt>
                <c:pt idx="10248" formatCode="0.00">
                  <c:v>195.43781299974211</c:v>
                </c:pt>
                <c:pt idx="10249" formatCode="0.00">
                  <c:v>196.00720700308963</c:v>
                </c:pt>
                <c:pt idx="10250" formatCode="0.00">
                  <c:v>196.51916649537517</c:v>
                </c:pt>
                <c:pt idx="10251" formatCode="0.00">
                  <c:v>195.96039543238393</c:v>
                </c:pt>
                <c:pt idx="10252" formatCode="0.00">
                  <c:v>192.42938881764559</c:v>
                </c:pt>
                <c:pt idx="10253" formatCode="0.00">
                  <c:v>195.68746917370171</c:v>
                </c:pt>
                <c:pt idx="10254" formatCode="0.00">
                  <c:v>196.80331433682599</c:v>
                </c:pt>
                <c:pt idx="10255" formatCode="0.00">
                  <c:v>197.55617833418501</c:v>
                </c:pt>
                <c:pt idx="10256" formatCode="0.00">
                  <c:v>198.1737462305137</c:v>
                </c:pt>
                <c:pt idx="10257" formatCode="0.00">
                  <c:v>197.44623100537223</c:v>
                </c:pt>
                <c:pt idx="10258" formatCode="0.00">
                  <c:v>194.92537509607999</c:v>
                </c:pt>
                <c:pt idx="10259" formatCode="0.00">
                  <c:v>193.41366649577034</c:v>
                </c:pt>
                <c:pt idx="10260" formatCode="0.00">
                  <c:v>192.87164545920987</c:v>
                </c:pt>
                <c:pt idx="10261" formatCode="0.00">
                  <c:v>192.98333898305086</c:v>
                </c:pt>
                <c:pt idx="10262" formatCode="0.00">
                  <c:v>194.06905554127025</c:v>
                </c:pt>
                <c:pt idx="10263" formatCode="0.00">
                  <c:v>195.72835291087071</c:v>
                </c:pt>
                <c:pt idx="10264" formatCode="0.00">
                  <c:v>196.79533927188228</c:v>
                </c:pt>
                <c:pt idx="10265" formatCode="0.00">
                  <c:v>197.38428072445024</c:v>
                </c:pt>
                <c:pt idx="10266" formatCode="0.00">
                  <c:v>197.91942820114048</c:v>
                </c:pt>
                <c:pt idx="10267" formatCode="0.00">
                  <c:v>198.06376603479617</c:v>
                </c:pt>
                <c:pt idx="10268" formatCode="0.00">
                  <c:v>198.60209989594173</c:v>
                </c:pt>
                <c:pt idx="10269" formatCode="0.00">
                  <c:v>199.26469359041167</c:v>
                </c:pt>
                <c:pt idx="10270" formatCode="0.00">
                  <c:v>199.6928852074094</c:v>
                </c:pt>
                <c:pt idx="10271" formatCode="0.00">
                  <c:v>199.63404988247584</c:v>
                </c:pt>
                <c:pt idx="10272" formatCode="0.00">
                  <c:v>199.6110392156863</c:v>
                </c:pt>
                <c:pt idx="10273" formatCode="0.00">
                  <c:v>199.32345751633989</c:v>
                </c:pt>
                <c:pt idx="10274" formatCode="0.00">
                  <c:v>199.49481580324439</c:v>
                </c:pt>
                <c:pt idx="10275" formatCode="0.00">
                  <c:v>199.60920418848167</c:v>
                </c:pt>
                <c:pt idx="10276" formatCode="0.00">
                  <c:v>199.95447682639437</c:v>
                </c:pt>
                <c:pt idx="10277" formatCode="0.00">
                  <c:v>200.27170191049464</c:v>
                </c:pt>
                <c:pt idx="10278" formatCode="0.00">
                  <c:v>200.61705759162308</c:v>
                </c:pt>
                <c:pt idx="10279" formatCode="0.00">
                  <c:v>200.72504188481676</c:v>
                </c:pt>
                <c:pt idx="10280" formatCode="0.00">
                  <c:v>200.9267029288703</c:v>
                </c:pt>
                <c:pt idx="10281" formatCode="0.00">
                  <c:v>201.06331364349188</c:v>
                </c:pt>
                <c:pt idx="10282" formatCode="0.00">
                  <c:v>201.26430548302872</c:v>
                </c:pt>
                <c:pt idx="10283" formatCode="0.00">
                  <c:v>201.32182737007054</c:v>
                </c:pt>
                <c:pt idx="10284" formatCode="0.00">
                  <c:v>201.55221568627454</c:v>
                </c:pt>
                <c:pt idx="10285" formatCode="0.00">
                  <c:v>201.55221568627454</c:v>
                </c:pt>
                <c:pt idx="10286" formatCode="0.00">
                  <c:v>201.72439273582441</c:v>
                </c:pt>
                <c:pt idx="10287" formatCode="0.00">
                  <c:v>202.00412039697051</c:v>
                </c:pt>
                <c:pt idx="10288" formatCode="0.00">
                  <c:v>202.27116993464054</c:v>
                </c:pt>
                <c:pt idx="10289" formatCode="0.00">
                  <c:v>202.27116993464054</c:v>
                </c:pt>
                <c:pt idx="10290" formatCode="0.00">
                  <c:v>202.32903033472806</c:v>
                </c:pt>
                <c:pt idx="10291" formatCode="0.00">
                  <c:v>202.84873298429318</c:v>
                </c:pt>
                <c:pt idx="10292" formatCode="0.00">
                  <c:v>202.61878685519773</c:v>
                </c:pt>
                <c:pt idx="10293" formatCode="0.00">
                  <c:v>202.90930309386474</c:v>
                </c:pt>
                <c:pt idx="10294" formatCode="0.00">
                  <c:v>203.08397874573606</c:v>
                </c:pt>
                <c:pt idx="10295" formatCode="0.00">
                  <c:v>203.20895482006833</c:v>
                </c:pt>
                <c:pt idx="10296" formatCode="0.00">
                  <c:v>203.47029303547967</c:v>
                </c:pt>
                <c:pt idx="10297" formatCode="0.00">
                  <c:v>203.64582482903739</c:v>
                </c:pt>
                <c:pt idx="10298" formatCode="0.00">
                  <c:v>203.88029857819907</c:v>
                </c:pt>
                <c:pt idx="10299" formatCode="0.00">
                  <c:v>203.93899420595207</c:v>
                </c:pt>
                <c:pt idx="10300" formatCode="0.00">
                  <c:v>204.2103372001055</c:v>
                </c:pt>
                <c:pt idx="10301" formatCode="0.00">
                  <c:v>204.47316882089163</c:v>
                </c:pt>
                <c:pt idx="10302" formatCode="0.00">
                  <c:v>204.82236675461741</c:v>
                </c:pt>
                <c:pt idx="10303" formatCode="0.00">
                  <c:v>204.9405343189018</c:v>
                </c:pt>
                <c:pt idx="10304" formatCode="0.00">
                  <c:v>205.1448986004753</c:v>
                </c:pt>
                <c:pt idx="10305" formatCode="0.00">
                  <c:v>205.20409878499737</c:v>
                </c:pt>
                <c:pt idx="10306" formatCode="0.00">
                  <c:v>205.52727438540845</c:v>
                </c:pt>
                <c:pt idx="10307" formatCode="0.00">
                  <c:v>205.50056942607779</c:v>
                </c:pt>
                <c:pt idx="10308" formatCode="0.00">
                  <c:v>205.73831109346042</c:v>
                </c:pt>
                <c:pt idx="10309" formatCode="0.00">
                  <c:v>205.86722740524786</c:v>
                </c:pt>
                <c:pt idx="10310" formatCode="0.00">
                  <c:v>205.84063192787062</c:v>
                </c:pt>
                <c:pt idx="10311" formatCode="0.00">
                  <c:v>205.7277027600849</c:v>
                </c:pt>
                <c:pt idx="10312" formatCode="0.00">
                  <c:v>205.71079489904361</c:v>
                </c:pt>
                <c:pt idx="10313" formatCode="0.00">
                  <c:v>205.68405263157899</c:v>
                </c:pt>
                <c:pt idx="10314" formatCode="0.00">
                  <c:v>205.45131427811754</c:v>
                </c:pt>
                <c:pt idx="10315" formatCode="0.00">
                  <c:v>205.45131427811754</c:v>
                </c:pt>
                <c:pt idx="10316" formatCode="0.00">
                  <c:v>205.74378968359483</c:v>
                </c:pt>
                <c:pt idx="10317" formatCode="0.00">
                  <c:v>205.68405263157899</c:v>
                </c:pt>
                <c:pt idx="10318" formatCode="0.00">
                  <c:v>205.7277027600849</c:v>
                </c:pt>
                <c:pt idx="10319" formatCode="0.00">
                  <c:v>205.73206398730835</c:v>
                </c:pt>
                <c:pt idx="10320" formatCode="0.00">
                  <c:v>205.95355482166451</c:v>
                </c:pt>
                <c:pt idx="10321" formatCode="0.00">
                  <c:v>206.26114716781368</c:v>
                </c:pt>
                <c:pt idx="10322" formatCode="0.00">
                  <c:v>206.14196825396826</c:v>
                </c:pt>
                <c:pt idx="10323" formatCode="0.00">
                  <c:v>206.27741036488635</c:v>
                </c:pt>
                <c:pt idx="10324" formatCode="0.00">
                  <c:v>206.336988362867</c:v>
                </c:pt>
                <c:pt idx="10325" formatCode="0.00">
                  <c:v>206.336988362867</c:v>
                </c:pt>
                <c:pt idx="10326" formatCode="0.00">
                  <c:v>206.62050132065508</c:v>
                </c:pt>
                <c:pt idx="10327" formatCode="0.00">
                  <c:v>206.33908695652175</c:v>
                </c:pt>
                <c:pt idx="10328" formatCode="0.00">
                  <c:v>206.29589473684214</c:v>
                </c:pt>
                <c:pt idx="10329" formatCode="0.00">
                  <c:v>206.04251981107325</c:v>
                </c:pt>
                <c:pt idx="10330" formatCode="0.00">
                  <c:v>205.48157068335945</c:v>
                </c:pt>
                <c:pt idx="10331" formatCode="0.00">
                  <c:v>205.34945589383298</c:v>
                </c:pt>
                <c:pt idx="10332" formatCode="0.00">
                  <c:v>205.39270901532868</c:v>
                </c:pt>
                <c:pt idx="10333" formatCode="0.00">
                  <c:v>205.38702698495075</c:v>
                </c:pt>
                <c:pt idx="10334" formatCode="0.00">
                  <c:v>205.56181848870423</c:v>
                </c:pt>
                <c:pt idx="10335" formatCode="0.00">
                  <c:v>205.43582749675747</c:v>
                </c:pt>
                <c:pt idx="10336" formatCode="0.00">
                  <c:v>205.34572868618815</c:v>
                </c:pt>
                <c:pt idx="10337" formatCode="0.00">
                  <c:v>205.43009844559586</c:v>
                </c:pt>
                <c:pt idx="10338" formatCode="0.00">
                  <c:v>205.57849935149162</c:v>
                </c:pt>
                <c:pt idx="10339" formatCode="0.00">
                  <c:v>205.70463853544535</c:v>
                </c:pt>
                <c:pt idx="10340" formatCode="0.00">
                  <c:v>205.82139179007532</c:v>
                </c:pt>
                <c:pt idx="10341" formatCode="0.00">
                  <c:v>206.13975507020285</c:v>
                </c:pt>
                <c:pt idx="10342" formatCode="0.00">
                  <c:v>206.19830559167755</c:v>
                </c:pt>
                <c:pt idx="10343" formatCode="0.00">
                  <c:v>206.31549804839975</c:v>
                </c:pt>
                <c:pt idx="10344" formatCode="0.00">
                  <c:v>206.44279942693413</c:v>
                </c:pt>
                <c:pt idx="10345" formatCode="0.00">
                  <c:v>206.44988054251442</c:v>
                </c:pt>
                <c:pt idx="10346" formatCode="0.00">
                  <c:v>206.46701097465382</c:v>
                </c:pt>
                <c:pt idx="10347" formatCode="0.00">
                  <c:v>206.34022513089008</c:v>
                </c:pt>
                <c:pt idx="10348" formatCode="0.00">
                  <c:v>206.33115796378905</c:v>
                </c:pt>
                <c:pt idx="10349" formatCode="0.00">
                  <c:v>205.9144195583597</c:v>
                </c:pt>
                <c:pt idx="10350" formatCode="0.00">
                  <c:v>206.04923188405797</c:v>
                </c:pt>
                <c:pt idx="10351" formatCode="0.00">
                  <c:v>205.68952495378932</c:v>
                </c:pt>
                <c:pt idx="10352" formatCode="0.00">
                  <c:v>205.64603358899765</c:v>
                </c:pt>
                <c:pt idx="10353" formatCode="0.00">
                  <c:v>205.60240397350995</c:v>
                </c:pt>
                <c:pt idx="10354" formatCode="0.00">
                  <c:v>205.69478202068422</c:v>
                </c:pt>
                <c:pt idx="10355" formatCode="0.00">
                  <c:v>205.78735625165916</c:v>
                </c:pt>
                <c:pt idx="10356" formatCode="0.00">
                  <c:v>206.06282726547965</c:v>
                </c:pt>
                <c:pt idx="10357" formatCode="0.00">
                  <c:v>206.2159004789782</c:v>
                </c:pt>
                <c:pt idx="10358" formatCode="0.00">
                  <c:v>206.36938156141758</c:v>
                </c:pt>
                <c:pt idx="10359" formatCode="0.00">
                  <c:v>206.55995837780151</c:v>
                </c:pt>
                <c:pt idx="10360" formatCode="0.00">
                  <c:v>206.66438963121331</c:v>
                </c:pt>
                <c:pt idx="10361" formatCode="0.00">
                  <c:v>206.75871963616908</c:v>
                </c:pt>
                <c:pt idx="10362" formatCode="0.00">
                  <c:v>206.98484986595179</c:v>
                </c:pt>
                <c:pt idx="10363" formatCode="0.00">
                  <c:v>206.96653209777065</c:v>
                </c:pt>
                <c:pt idx="10364" formatCode="0.00">
                  <c:v>206.92435324186175</c:v>
                </c:pt>
                <c:pt idx="10365" formatCode="0.00">
                  <c:v>207.09116711590298</c:v>
                </c:pt>
                <c:pt idx="10366" formatCode="0.00">
                  <c:v>206.91645199568504</c:v>
                </c:pt>
                <c:pt idx="10367" formatCode="0.00">
                  <c:v>206.62087211176794</c:v>
                </c:pt>
                <c:pt idx="10368" formatCode="0.00">
                  <c:v>206.76641548352535</c:v>
                </c:pt>
                <c:pt idx="10369" formatCode="0.00">
                  <c:v>207.00819102324346</c:v>
                </c:pt>
                <c:pt idx="10370" formatCode="0.00">
                  <c:v>207.12084837159634</c:v>
                </c:pt>
                <c:pt idx="10371" formatCode="0.00">
                  <c:v>207.46208269077374</c:v>
                </c:pt>
                <c:pt idx="10372" formatCode="0.00">
                  <c:v>207.78077689664289</c:v>
                </c:pt>
                <c:pt idx="10373" formatCode="0.00">
                  <c:v>208.02690711099453</c:v>
                </c:pt>
                <c:pt idx="10374" formatCode="0.00">
                  <c:v>208.51626370757182</c:v>
                </c:pt>
                <c:pt idx="10375" formatCode="0.00">
                  <c:v>208.94157142857145</c:v>
                </c:pt>
                <c:pt idx="10376" formatCode="0.00">
                  <c:v>209.24453409090913</c:v>
                </c:pt>
                <c:pt idx="10377" formatCode="0.00">
                  <c:v>209.70691438886027</c:v>
                </c:pt>
                <c:pt idx="10378" formatCode="0.00">
                  <c:v>209.77937554585159</c:v>
                </c:pt>
                <c:pt idx="10379" formatCode="0.00">
                  <c:v>210.33228790983611</c:v>
                </c:pt>
                <c:pt idx="10380" formatCode="0.00">
                  <c:v>210.71846894965503</c:v>
                </c:pt>
                <c:pt idx="10381" formatCode="0.00">
                  <c:v>211.03145723014262</c:v>
                </c:pt>
                <c:pt idx="10382" formatCode="0.00">
                  <c:v>211.2147254503933</c:v>
                </c:pt>
                <c:pt idx="10383" formatCode="0.00">
                  <c:v>211.83769010877819</c:v>
                </c:pt>
                <c:pt idx="10384" formatCode="0.00">
                  <c:v>212.3181702395965</c:v>
                </c:pt>
                <c:pt idx="10385" formatCode="0.00">
                  <c:v>212.68491435768263</c:v>
                </c:pt>
                <c:pt idx="10386" formatCode="0.00">
                  <c:v>213.22599093655589</c:v>
                </c:pt>
                <c:pt idx="10387" formatCode="0.00">
                  <c:v>213.62005289672547</c:v>
                </c:pt>
                <c:pt idx="10388" formatCode="0.00">
                  <c:v>213.94805674653219</c:v>
                </c:pt>
                <c:pt idx="10389" formatCode="0.00">
                  <c:v>214.27999519838264</c:v>
                </c:pt>
                <c:pt idx="10390" formatCode="0.00">
                  <c:v>214.78042712294049</c:v>
                </c:pt>
                <c:pt idx="10391" formatCode="0.00">
                  <c:v>214.89574898373988</c:v>
                </c:pt>
                <c:pt idx="10392" formatCode="0.00">
                  <c:v>215.14786005089061</c:v>
                </c:pt>
                <c:pt idx="10393" formatCode="0.00">
                  <c:v>215.32029033902629</c:v>
                </c:pt>
                <c:pt idx="10394" formatCode="0.00">
                  <c:v>215.45822471910117</c:v>
                </c:pt>
                <c:pt idx="10395" formatCode="0.00">
                  <c:v>215.63182834484525</c:v>
                </c:pt>
                <c:pt idx="10396" formatCode="0.00">
                  <c:v>215.74589777094545</c:v>
                </c:pt>
                <c:pt idx="10397" formatCode="0.00">
                  <c:v>216.10730331023868</c:v>
                </c:pt>
                <c:pt idx="10398" formatCode="0.00">
                  <c:v>216.42431105398461</c:v>
                </c:pt>
                <c:pt idx="10399" formatCode="0.00">
                  <c:v>216.84869405099153</c:v>
                </c:pt>
                <c:pt idx="10400" formatCode="0.00">
                  <c:v>217.39099845241171</c:v>
                </c:pt>
                <c:pt idx="10401" formatCode="0.00">
                  <c:v>217.96067441860467</c:v>
                </c:pt>
                <c:pt idx="10402" formatCode="0.00">
                  <c:v>218.3900385710588</c:v>
                </c:pt>
                <c:pt idx="10403" formatCode="0.00">
                  <c:v>218.999255186722</c:v>
                </c:pt>
                <c:pt idx="10404" formatCode="0.00">
                  <c:v>219.28917563003378</c:v>
                </c:pt>
                <c:pt idx="10405" formatCode="0.00">
                  <c:v>219.55385349986994</c:v>
                </c:pt>
                <c:pt idx="10406" formatCode="0.00">
                  <c:v>219.51365189048244</c:v>
                </c:pt>
                <c:pt idx="10407" formatCode="0.00">
                  <c:v>219.34872734395404</c:v>
                </c:pt>
                <c:pt idx="10408" formatCode="0.00">
                  <c:v>219.16400758963621</c:v>
                </c:pt>
                <c:pt idx="10409" formatCode="0.00">
                  <c:v>218.93556289308177</c:v>
                </c:pt>
                <c:pt idx="10410" formatCode="0.00">
                  <c:v>218.89665687303255</c:v>
                </c:pt>
                <c:pt idx="10411" formatCode="0.00">
                  <c:v>218.19147769028874</c:v>
                </c:pt>
                <c:pt idx="10412" formatCode="0.00">
                  <c:v>217.46969291338587</c:v>
                </c:pt>
                <c:pt idx="10413" formatCode="0.00">
                  <c:v>216.72728571428573</c:v>
                </c:pt>
                <c:pt idx="10414" formatCode="0.00">
                  <c:v>216.35715074587807</c:v>
                </c:pt>
                <c:pt idx="10415" formatCode="0.00">
                  <c:v>216.23967886072646</c:v>
                </c:pt>
                <c:pt idx="10416" formatCode="0.00">
                  <c:v>216.22546089676752</c:v>
                </c:pt>
                <c:pt idx="10417" formatCode="0.00">
                  <c:v>216.61994769711168</c:v>
                </c:pt>
                <c:pt idx="10418" formatCode="0.00">
                  <c:v>217.0582306894764</c:v>
                </c:pt>
                <c:pt idx="10419" formatCode="0.00">
                  <c:v>217.72006549767929</c:v>
                </c:pt>
                <c:pt idx="10420" formatCode="0.00">
                  <c:v>217.99083188108665</c:v>
                </c:pt>
                <c:pt idx="10421" formatCode="0.00">
                  <c:v>218.29951542187104</c:v>
                </c:pt>
                <c:pt idx="10422" formatCode="0.00">
                  <c:v>218.48129020801625</c:v>
                </c:pt>
                <c:pt idx="10423" formatCode="0.00">
                  <c:v>218.44355555555558</c:v>
                </c:pt>
                <c:pt idx="10424" formatCode="0.00">
                  <c:v>218.64510870659288</c:v>
                </c:pt>
                <c:pt idx="10425" formatCode="0.00">
                  <c:v>218.92350388568568</c:v>
                </c:pt>
                <c:pt idx="10426" formatCode="0.00">
                  <c:v>218.78772527472532</c:v>
                </c:pt>
                <c:pt idx="10427" formatCode="0.00">
                  <c:v>219.13862250996019</c:v>
                </c:pt>
                <c:pt idx="10428" formatCode="0.00">
                  <c:v>219.19848387096778</c:v>
                </c:pt>
                <c:pt idx="10429" formatCode="0.00">
                  <c:v>219.33500247218794</c:v>
                </c:pt>
                <c:pt idx="10430" formatCode="0.00">
                  <c:v>219.16151241701502</c:v>
                </c:pt>
                <c:pt idx="10431" formatCode="0.00">
                  <c:v>218.96532273838631</c:v>
                </c:pt>
                <c:pt idx="10432" formatCode="0.00">
                  <c:v>218.98733714424716</c:v>
                </c:pt>
                <c:pt idx="10433" formatCode="0.00">
                  <c:v>219.1975165980131</c:v>
                </c:pt>
                <c:pt idx="10434" formatCode="0.00">
                  <c:v>219.403915680116</c:v>
                </c:pt>
                <c:pt idx="10435" formatCode="0.00">
                  <c:v>219.6139893822394</c:v>
                </c:pt>
                <c:pt idx="10436" formatCode="0.00">
                  <c:v>220.01372324011575</c:v>
                </c:pt>
                <c:pt idx="10437" formatCode="0.00">
                  <c:v>220.52698938736134</c:v>
                </c:pt>
                <c:pt idx="10438" formatCode="0.00">
                  <c:v>220.81618763583677</c:v>
                </c:pt>
                <c:pt idx="10439" formatCode="0.00">
                  <c:v>221.37178509196514</c:v>
                </c:pt>
                <c:pt idx="10440" formatCode="0.00">
                  <c:v>221.54633333333337</c:v>
                </c:pt>
                <c:pt idx="10441" formatCode="0.00">
                  <c:v>221.76318208302988</c:v>
                </c:pt>
                <c:pt idx="10442" formatCode="0.00">
                  <c:v>222.072703307393</c:v>
                </c:pt>
                <c:pt idx="10443" formatCode="0.00">
                  <c:v>222.42495811008283</c:v>
                </c:pt>
                <c:pt idx="10444" formatCode="0.00">
                  <c:v>222.5009356568365</c:v>
                </c:pt>
                <c:pt idx="10445" formatCode="0.00">
                  <c:v>222.67763414634149</c:v>
                </c:pt>
                <c:pt idx="10446" formatCode="0.00">
                  <c:v>222.91363476562503</c:v>
                </c:pt>
                <c:pt idx="10447" formatCode="0.00">
                  <c:v>223.09093794282927</c:v>
                </c:pt>
                <c:pt idx="10448" formatCode="0.00">
                  <c:v>223.53744987775059</c:v>
                </c:pt>
                <c:pt idx="10449" formatCode="0.00">
                  <c:v>224.11919035967708</c:v>
                </c:pt>
                <c:pt idx="10450" formatCode="0.00">
                  <c:v>224.64213096695229</c:v>
                </c:pt>
                <c:pt idx="10451" formatCode="0.00">
                  <c:v>225.15046630727764</c:v>
                </c:pt>
                <c:pt idx="10452" formatCode="0.00">
                  <c:v>225.47991176470589</c:v>
                </c:pt>
                <c:pt idx="10453" formatCode="0.00">
                  <c:v>225.87370201276389</c:v>
                </c:pt>
                <c:pt idx="10454" formatCode="0.00">
                  <c:v>225.72383005893914</c:v>
                </c:pt>
                <c:pt idx="10455" formatCode="0.00">
                  <c:v>225.78801844111143</c:v>
                </c:pt>
                <c:pt idx="10456" formatCode="0.00">
                  <c:v>225.60792735779364</c:v>
                </c:pt>
                <c:pt idx="10457" formatCode="0.00">
                  <c:v>225.47627335469559</c:v>
                </c:pt>
                <c:pt idx="10458" formatCode="0.00">
                  <c:v>225.4800614359734</c:v>
                </c:pt>
                <c:pt idx="10459" formatCode="0.00">
                  <c:v>225.34435948679993</c:v>
                </c:pt>
                <c:pt idx="10460" formatCode="0.00">
                  <c:v>225.14842180562411</c:v>
                </c:pt>
                <c:pt idx="10461" formatCode="0.00">
                  <c:v>225.03995716395866</c:v>
                </c:pt>
                <c:pt idx="10462" formatCode="0.00">
                  <c:v>224.87200270203883</c:v>
                </c:pt>
                <c:pt idx="10463" formatCode="0.00">
                  <c:v>224.5103045822103</c:v>
                </c:pt>
                <c:pt idx="10464" formatCode="0.00">
                  <c:v>224.1659440508185</c:v>
                </c:pt>
                <c:pt idx="10465" formatCode="0.00">
                  <c:v>223.62857177615572</c:v>
                </c:pt>
                <c:pt idx="10466" formatCode="0.00">
                  <c:v>223.15429907901117</c:v>
                </c:pt>
                <c:pt idx="10467" formatCode="0.00">
                  <c:v>222.69977606177608</c:v>
                </c:pt>
                <c:pt idx="10468" formatCode="0.00">
                  <c:v>222.98393442229164</c:v>
                </c:pt>
                <c:pt idx="10469" formatCode="0.00">
                  <c:v>223.23263175514111</c:v>
                </c:pt>
                <c:pt idx="10470" formatCode="0.00">
                  <c:v>223.88928006668257</c:v>
                </c:pt>
                <c:pt idx="10471" formatCode="0.00">
                  <c:v>224.24710815939281</c:v>
                </c:pt>
                <c:pt idx="10472" formatCode="0.00">
                  <c:v>224.79256480605491</c:v>
                </c:pt>
                <c:pt idx="10473" formatCode="0.00">
                  <c:v>225.22312269938658</c:v>
                </c:pt>
                <c:pt idx="10474" formatCode="0.00">
                  <c:v>225.56541460541817</c:v>
                </c:pt>
                <c:pt idx="10475" formatCode="0.00">
                  <c:v>225.89241176470591</c:v>
                </c:pt>
                <c:pt idx="10476" formatCode="0.00">
                  <c:v>226.2326382428941</c:v>
                </c:pt>
                <c:pt idx="10477" formatCode="0.00">
                  <c:v>226.25193183415323</c:v>
                </c:pt>
                <c:pt idx="10478" formatCode="0.00">
                  <c:v>226.24595189163944</c:v>
                </c:pt>
                <c:pt idx="10479" formatCode="0.00">
                  <c:v>226.40253488372096</c:v>
                </c:pt>
                <c:pt idx="10480" formatCode="0.00">
                  <c:v>226.33490829087543</c:v>
                </c:pt>
                <c:pt idx="10481" formatCode="0.00">
                  <c:v>226.43764804985003</c:v>
                </c:pt>
                <c:pt idx="10482" formatCode="0.00">
                  <c:v>226.41758103130758</c:v>
                </c:pt>
                <c:pt idx="10483" formatCode="0.00">
                  <c:v>226.3140110294118</c:v>
                </c:pt>
                <c:pt idx="10484" formatCode="0.00">
                  <c:v>226.54871428571431</c:v>
                </c:pt>
                <c:pt idx="10485" formatCode="0.00">
                  <c:v>226.54871428571431</c:v>
                </c:pt>
                <c:pt idx="10486" formatCode="0.00">
                  <c:v>226.66617387304507</c:v>
                </c:pt>
                <c:pt idx="10487" formatCode="0.00">
                  <c:v>226.81366866497581</c:v>
                </c:pt>
                <c:pt idx="10488" formatCode="0.00">
                  <c:v>227.17773988439308</c:v>
                </c:pt>
                <c:pt idx="10489" formatCode="0.00">
                  <c:v>227.27024217844729</c:v>
                </c:pt>
                <c:pt idx="10490" formatCode="0.00">
                  <c:v>227.47767580757613</c:v>
                </c:pt>
                <c:pt idx="10491" formatCode="0.00">
                  <c:v>227.88508760484626</c:v>
                </c:pt>
                <c:pt idx="10492" formatCode="0.00">
                  <c:v>227.9354037339557</c:v>
                </c:pt>
                <c:pt idx="10493" formatCode="0.00">
                  <c:v>228.23002525724979</c:v>
                </c:pt>
                <c:pt idx="10494" formatCode="0.00">
                  <c:v>228.40993136565942</c:v>
                </c:pt>
                <c:pt idx="10495" formatCode="0.00">
                  <c:v>228.5194538840648</c:v>
                </c:pt>
                <c:pt idx="10496" formatCode="0.00">
                  <c:v>228.62938843169528</c:v>
                </c:pt>
                <c:pt idx="10497" formatCode="0.00">
                  <c:v>228.77854404145083</c:v>
                </c:pt>
                <c:pt idx="10498" formatCode="0.00">
                  <c:v>229.07766839745105</c:v>
                </c:pt>
                <c:pt idx="10499" formatCode="0.00">
                  <c:v>229.20196242023169</c:v>
                </c:pt>
                <c:pt idx="10500" formatCode="0.00">
                  <c:v>229.31397087378645</c:v>
                </c:pt>
                <c:pt idx="10501" formatCode="0.00">
                  <c:v>228.98893646277861</c:v>
                </c:pt>
                <c:pt idx="10502" formatCode="0.00">
                  <c:v>228.85250617283953</c:v>
                </c:pt>
                <c:pt idx="10503" formatCode="0.00">
                  <c:v>228.81376081787928</c:v>
                </c:pt>
                <c:pt idx="10504" formatCode="0.00">
                  <c:v>228.92569652215343</c:v>
                </c:pt>
                <c:pt idx="10505" formatCode="0.00">
                  <c:v>228.86060314810399</c:v>
                </c:pt>
                <c:pt idx="10506" formatCode="0.00">
                  <c:v>228.9659720697064</c:v>
                </c:pt>
                <c:pt idx="10507" formatCode="0.00">
                  <c:v>229.02517765042981</c:v>
                </c:pt>
                <c:pt idx="10508" formatCode="0.00">
                  <c:v>229.09726832179518</c:v>
                </c:pt>
                <c:pt idx="10509" formatCode="0.00">
                  <c:v>229.36520500595952</c:v>
                </c:pt>
                <c:pt idx="10510" formatCode="0.00">
                  <c:v>229.45496003805903</c:v>
                </c:pt>
                <c:pt idx="10511" formatCode="0.00">
                  <c:v>229.72623529411769</c:v>
                </c:pt>
                <c:pt idx="10512" formatCode="0.00">
                  <c:v>230.32725868999765</c:v>
                </c:pt>
                <c:pt idx="10513" formatCode="0.00">
                  <c:v>230.43009844559592</c:v>
                </c:pt>
                <c:pt idx="10514" formatCode="0.00">
                  <c:v>230.67302344665887</c:v>
                </c:pt>
                <c:pt idx="10515" formatCode="0.00">
                  <c:v>231.01008216619982</c:v>
                </c:pt>
                <c:pt idx="10516" formatCode="0.00">
                  <c:v>231.21634650244019</c:v>
                </c:pt>
                <c:pt idx="10517" formatCode="0.00">
                  <c:v>231.51057000694286</c:v>
                </c:pt>
                <c:pt idx="10518" formatCode="0.00">
                  <c:v>231.67559506798804</c:v>
                </c:pt>
                <c:pt idx="10519" formatCode="0.00">
                  <c:v>231.62191544117653</c:v>
                </c:pt>
                <c:pt idx="10520" formatCode="0.00">
                  <c:v>231.14195460797799</c:v>
                </c:pt>
                <c:pt idx="10521" formatCode="0.00">
                  <c:v>230.89280769230774</c:v>
                </c:pt>
                <c:pt idx="10522" formatCode="0.00">
                  <c:v>230.70972693980318</c:v>
                </c:pt>
                <c:pt idx="10523" formatCode="0.00">
                  <c:v>230.5954754060856</c:v>
                </c:pt>
                <c:pt idx="10524" formatCode="0.00">
                  <c:v>230.72130473575845</c:v>
                </c:pt>
                <c:pt idx="10525" formatCode="0.00">
                  <c:v>231.23595906700206</c:v>
                </c:pt>
                <c:pt idx="10526" formatCode="0.00">
                  <c:v>231.72981517020796</c:v>
                </c:pt>
                <c:pt idx="10527" formatCode="0.00">
                  <c:v>232.15584085727318</c:v>
                </c:pt>
                <c:pt idx="10528" formatCode="0.00">
                  <c:v>232.78369122328328</c:v>
                </c:pt>
                <c:pt idx="10529" formatCode="0.00">
                  <c:v>233.53284126984127</c:v>
                </c:pt>
                <c:pt idx="10530" formatCode="0.00">
                  <c:v>233.97315395064527</c:v>
                </c:pt>
                <c:pt idx="10531" formatCode="0.00">
                  <c:v>234.16198419864563</c:v>
                </c:pt>
                <c:pt idx="10532" formatCode="0.00">
                  <c:v>234.65648512173129</c:v>
                </c:pt>
                <c:pt idx="10533" formatCode="0.00">
                  <c:v>235.07359923406176</c:v>
                </c:pt>
                <c:pt idx="10534" formatCode="0.00">
                  <c:v>235.61737330928767</c:v>
                </c:pt>
                <c:pt idx="10535" formatCode="0.00">
                  <c:v>236.18395463777932</c:v>
                </c:pt>
                <c:pt idx="10536" formatCode="0.00">
                  <c:v>236.9520547263682</c:v>
                </c:pt>
                <c:pt idx="10537" formatCode="0.00">
                  <c:v>237.49679052369081</c:v>
                </c:pt>
                <c:pt idx="10538" formatCode="0.00">
                  <c:v>238.0673428831287</c:v>
                </c:pt>
                <c:pt idx="10539" formatCode="0.00">
                  <c:v>238.49248484157741</c:v>
                </c:pt>
                <c:pt idx="10540" formatCode="0.00">
                  <c:v>238.41702193784286</c:v>
                </c:pt>
                <c:pt idx="10541" formatCode="0.00">
                  <c:v>238.34927204030228</c:v>
                </c:pt>
                <c:pt idx="10542" formatCode="0.00">
                  <c:v>238.49808147808128</c:v>
                </c:pt>
                <c:pt idx="10543" formatCode="0.00">
                  <c:v>238.37101333639922</c:v>
                </c:pt>
                <c:pt idx="10544" formatCode="0.00">
                  <c:v>238.48880087577786</c:v>
                </c:pt>
                <c:pt idx="10545" formatCode="0.00">
                  <c:v>238.60713259413259</c:v>
                </c:pt>
                <c:pt idx="10546" formatCode="0.00">
                  <c:v>238.72601227135911</c:v>
                </c:pt>
                <c:pt idx="10547" formatCode="0.00">
                  <c:v>238.97308354606642</c:v>
                </c:pt>
                <c:pt idx="10548" formatCode="0.00">
                  <c:v>239.31337226617032</c:v>
                </c:pt>
                <c:pt idx="10549" formatCode="0.00">
                  <c:v>239.63097621823275</c:v>
                </c:pt>
                <c:pt idx="10550" formatCode="0.00">
                  <c:v>239.50400677411821</c:v>
                </c:pt>
                <c:pt idx="10551" formatCode="0.00">
                  <c:v>239.66999578848854</c:v>
                </c:pt>
                <c:pt idx="10552" formatCode="0.00">
                  <c:v>239.92943225503987</c:v>
                </c:pt>
                <c:pt idx="10553" formatCode="0.00">
                  <c:v>240.19727230046945</c:v>
                </c:pt>
                <c:pt idx="10554" formatCode="0.00">
                  <c:v>240.63832299741605</c:v>
                </c:pt>
                <c:pt idx="10555" formatCode="0.00">
                  <c:v>241.15511886304913</c:v>
                </c:pt>
                <c:pt idx="10556" formatCode="0.00">
                  <c:v>241.5919535429376</c:v>
                </c:pt>
                <c:pt idx="10557" formatCode="0.00">
                  <c:v>242.13094331225116</c:v>
                </c:pt>
                <c:pt idx="10558" formatCode="0.00">
                  <c:v>242.57169971936392</c:v>
                </c:pt>
                <c:pt idx="10559" formatCode="0.00">
                  <c:v>243.02314695591323</c:v>
                </c:pt>
                <c:pt idx="10560" formatCode="0.00">
                  <c:v>243.64408832439997</c:v>
                </c:pt>
                <c:pt idx="10561" formatCode="0.00">
                  <c:v>244.08012424383432</c:v>
                </c:pt>
                <c:pt idx="10562" formatCode="0.00">
                  <c:v>244.94904651162793</c:v>
                </c:pt>
                <c:pt idx="10563" formatCode="0.00">
                  <c:v>245.63262833914055</c:v>
                </c:pt>
                <c:pt idx="10564" formatCode="0.00">
                  <c:v>246.31462412993042</c:v>
                </c:pt>
                <c:pt idx="10565" formatCode="0.00">
                  <c:v>246.77840064844841</c:v>
                </c:pt>
                <c:pt idx="10566" formatCode="0.00">
                  <c:v>247.54656481481484</c:v>
                </c:pt>
                <c:pt idx="10567" formatCode="0.00">
                  <c:v>248.27862500000006</c:v>
                </c:pt>
                <c:pt idx="10568" formatCode="0.00">
                  <c:v>248.70086127167636</c:v>
                </c:pt>
                <c:pt idx="10569" formatCode="0.00">
                  <c:v>248.99834164358262</c:v>
                </c:pt>
                <c:pt idx="10570" formatCode="0.00">
                  <c:v>249.42161949758011</c:v>
                </c:pt>
                <c:pt idx="10571" formatCode="0.00">
                  <c:v>249.68097144830764</c:v>
                </c:pt>
                <c:pt idx="10572" formatCode="0.00">
                  <c:v>250.55992183537015</c:v>
                </c:pt>
                <c:pt idx="10573" formatCode="0.00">
                  <c:v>251.48038128169665</c:v>
                </c:pt>
                <c:pt idx="10574" formatCode="0.00">
                  <c:v>252.55567589388701</c:v>
                </c:pt>
                <c:pt idx="10575" formatCode="0.00">
                  <c:v>253.35048271092674</c:v>
                </c:pt>
                <c:pt idx="10576" formatCode="0.00">
                  <c:v>254.23798847395116</c:v>
                </c:pt>
                <c:pt idx="10577" formatCode="0.00">
                  <c:v>254.93407085160405</c:v>
                </c:pt>
                <c:pt idx="10578" formatCode="0.00">
                  <c:v>255.31422430122436</c:v>
                </c:pt>
                <c:pt idx="10579" formatCode="0.00">
                  <c:v>255.56791329479771</c:v>
                </c:pt>
                <c:pt idx="10580" formatCode="0.00">
                  <c:v>254.83561050682712</c:v>
                </c:pt>
                <c:pt idx="10581" formatCode="0.00">
                  <c:v>254.35829044202731</c:v>
                </c:pt>
                <c:pt idx="10582" formatCode="0.00">
                  <c:v>255.15362500000001</c:v>
                </c:pt>
                <c:pt idx="10583" formatCode="0.00">
                  <c:v>255.98116392683497</c:v>
                </c:pt>
                <c:pt idx="10584" formatCode="0.00">
                  <c:v>256.29959101435855</c:v>
                </c:pt>
                <c:pt idx="10585" formatCode="0.00">
                  <c:v>256.17229101019467</c:v>
                </c:pt>
                <c:pt idx="10586" formatCode="0.00">
                  <c:v>256.20423783031987</c:v>
                </c:pt>
                <c:pt idx="10587" formatCode="0.00">
                  <c:v>256.39574182324287</c:v>
                </c:pt>
                <c:pt idx="10588" formatCode="0.00">
                  <c:v>256.33217363045497</c:v>
                </c:pt>
                <c:pt idx="10589" formatCode="0.00">
                  <c:v>255.66150104578205</c:v>
                </c:pt>
                <c:pt idx="10590" formatCode="0.00">
                  <c:v>254.38142717543045</c:v>
                </c:pt>
                <c:pt idx="10591" formatCode="0.00">
                  <c:v>254.41043589743592</c:v>
                </c:pt>
                <c:pt idx="10592" formatCode="0.00">
                  <c:v>254.40819140989728</c:v>
                </c:pt>
                <c:pt idx="10593" formatCode="0.00">
                  <c:v>254.50271722365042</c:v>
                </c:pt>
                <c:pt idx="10594" formatCode="0.00">
                  <c:v>254.82266307908284</c:v>
                </c:pt>
                <c:pt idx="10595" formatCode="0.00">
                  <c:v>254.78905996720547</c:v>
                </c:pt>
                <c:pt idx="10596" formatCode="0.00">
                  <c:v>254.754787893008</c:v>
                </c:pt>
                <c:pt idx="10597" formatCode="0.00">
                  <c:v>254.52686278195492</c:v>
                </c:pt>
                <c:pt idx="10598" formatCode="0.00">
                  <c:v>254.42695951035782</c:v>
                </c:pt>
                <c:pt idx="10599" formatCode="0.00">
                  <c:v>254.00286088186746</c:v>
                </c:pt>
                <c:pt idx="10600" formatCode="0.00">
                  <c:v>253.12338961038964</c:v>
                </c:pt>
                <c:pt idx="10601" formatCode="0.00">
                  <c:v>252.56574361400189</c:v>
                </c:pt>
                <c:pt idx="10602" formatCode="0.00">
                  <c:v>251.94591528632279</c:v>
                </c:pt>
                <c:pt idx="10603" formatCode="0.00">
                  <c:v>251.94398958333332</c:v>
                </c:pt>
                <c:pt idx="10604" formatCode="0.00">
                  <c:v>251.88377323244268</c:v>
                </c:pt>
                <c:pt idx="10605" formatCode="0.00">
                  <c:v>251.83061377033718</c:v>
                </c:pt>
                <c:pt idx="10606" formatCode="0.00">
                  <c:v>252.29503620973432</c:v>
                </c:pt>
                <c:pt idx="10607" formatCode="0.00">
                  <c:v>252.82655337078657</c:v>
                </c:pt>
                <c:pt idx="10608" formatCode="0.00">
                  <c:v>253.64231034482762</c:v>
                </c:pt>
                <c:pt idx="10609" formatCode="0.00">
                  <c:v>254.29345391384905</c:v>
                </c:pt>
                <c:pt idx="10610" formatCode="0.00">
                  <c:v>255.12651600276305</c:v>
                </c:pt>
                <c:pt idx="10611" formatCode="0.00">
                  <c:v>256.13882932967283</c:v>
                </c:pt>
                <c:pt idx="10612" formatCode="0.00">
                  <c:v>256.60729026387628</c:v>
                </c:pt>
                <c:pt idx="10613" formatCode="0.00">
                  <c:v>257.03935150418459</c:v>
                </c:pt>
                <c:pt idx="10614" formatCode="0.00">
                  <c:v>257.74723423423421</c:v>
                </c:pt>
                <c:pt idx="10615" formatCode="0.00">
                  <c:v>258.29643806104133</c:v>
                </c:pt>
                <c:pt idx="10616" formatCode="0.00">
                  <c:v>259.00079121863797</c:v>
                </c:pt>
                <c:pt idx="10617" formatCode="0.00">
                  <c:v>259.45819015659958</c:v>
                </c:pt>
                <c:pt idx="10618" formatCode="0.00">
                  <c:v>259.85549944109101</c:v>
                </c:pt>
                <c:pt idx="10619" formatCode="0.00">
                  <c:v>260.34927823753077</c:v>
                </c:pt>
                <c:pt idx="10620" formatCode="0.00">
                  <c:v>261.21270910718283</c:v>
                </c:pt>
                <c:pt idx="10621" formatCode="0.00">
                  <c:v>261.93228251121076</c:v>
                </c:pt>
                <c:pt idx="10622" formatCode="0.00">
                  <c:v>262.88799999999998</c:v>
                </c:pt>
                <c:pt idx="10623" formatCode="0.00">
                  <c:v>264.12118385650223</c:v>
                </c:pt>
                <c:pt idx="10624" formatCode="0.00">
                  <c:v>265.34390705487124</c:v>
                </c:pt>
                <c:pt idx="10625" formatCode="0.00">
                  <c:v>266.6726291331546</c:v>
                </c:pt>
                <c:pt idx="10626" formatCode="0.00">
                  <c:v>267.49941122744485</c:v>
                </c:pt>
                <c:pt idx="10627" formatCode="0.00">
                  <c:v>268.86346728971961</c:v>
                </c:pt>
                <c:pt idx="10628" formatCode="0.00">
                  <c:v>269.81490983788581</c:v>
                </c:pt>
                <c:pt idx="10629" formatCode="0.00">
                  <c:v>270.68414019520856</c:v>
                </c:pt>
                <c:pt idx="10630" formatCode="0.00">
                  <c:v>271.09443142034127</c:v>
                </c:pt>
                <c:pt idx="10631" formatCode="0.00">
                  <c:v>271.5376845251273</c:v>
                </c:pt>
                <c:pt idx="10632" formatCode="0.00">
                  <c:v>271.78120898826654</c:v>
                </c:pt>
                <c:pt idx="10633" formatCode="0.00">
                  <c:v>271.98152836879433</c:v>
                </c:pt>
                <c:pt idx="10634" formatCode="0.00">
                  <c:v>272.09790566037736</c:v>
                </c:pt>
                <c:pt idx="10635" formatCode="0.00">
                  <c:v>272.09236860827042</c:v>
                </c:pt>
                <c:pt idx="10636" formatCode="0.00">
                  <c:v>271.72641055914454</c:v>
                </c:pt>
                <c:pt idx="10637" formatCode="0.00">
                  <c:v>271.75797767857142</c:v>
                </c:pt>
                <c:pt idx="10638" formatCode="0.00">
                  <c:v>272.31613199105146</c:v>
                </c:pt>
                <c:pt idx="10639" formatCode="0.00">
                  <c:v>272.75347085201793</c:v>
                </c:pt>
                <c:pt idx="10640" formatCode="0.00">
                  <c:v>273.13482512924253</c:v>
                </c:pt>
                <c:pt idx="10641" formatCode="0.00">
                  <c:v>273.62292108229991</c:v>
                </c:pt>
                <c:pt idx="10642" formatCode="0.00">
                  <c:v>273.70978805700071</c:v>
                </c:pt>
                <c:pt idx="10643" formatCode="0.00">
                  <c:v>273.61799432463107</c:v>
                </c:pt>
                <c:pt idx="10644" formatCode="0.00">
                  <c:v>273.3101741112124</c:v>
                </c:pt>
                <c:pt idx="10645" formatCode="0.00">
                  <c:v>272.72831593406602</c:v>
                </c:pt>
                <c:pt idx="10646" formatCode="0.00">
                  <c:v>272.22851724137934</c:v>
                </c:pt>
                <c:pt idx="10647" formatCode="0.00">
                  <c:v>271.52338062283741</c:v>
                </c:pt>
                <c:pt idx="10648" formatCode="0.00">
                  <c:v>270.84517592592596</c:v>
                </c:pt>
                <c:pt idx="10649" formatCode="0.00">
                  <c:v>270.21293037827797</c:v>
                </c:pt>
                <c:pt idx="10650" formatCode="0.00">
                  <c:v>269.87182216014901</c:v>
                </c:pt>
                <c:pt idx="10651" formatCode="0.00">
                  <c:v>269.22120704126831</c:v>
                </c:pt>
                <c:pt idx="10652" formatCode="0.00">
                  <c:v>268.88056126021002</c:v>
                </c:pt>
                <c:pt idx="10653" formatCode="0.00">
                  <c:v>268.49549708284712</c:v>
                </c:pt>
                <c:pt idx="10654" formatCode="0.00">
                  <c:v>268.36714235705955</c:v>
                </c:pt>
                <c:pt idx="10655" formatCode="0.00">
                  <c:v>268.23878763127192</c:v>
                </c:pt>
                <c:pt idx="10656" formatCode="0.00">
                  <c:v>268.30009752683151</c:v>
                </c:pt>
                <c:pt idx="10657" formatCode="0.00">
                  <c:v>268.49549708284712</c:v>
                </c:pt>
                <c:pt idx="10658" formatCode="0.00">
                  <c:v>268.68507186187588</c:v>
                </c:pt>
                <c:pt idx="10659" formatCode="0.00">
                  <c:v>268.89761538461539</c:v>
                </c:pt>
                <c:pt idx="10660" formatCode="0.00">
                  <c:v>269.41207192575405</c:v>
                </c:pt>
                <c:pt idx="10661" formatCode="0.00">
                  <c:v>269.51265429822536</c:v>
                </c:pt>
                <c:pt idx="10662" formatCode="0.00">
                  <c:v>269.6779874055415</c:v>
                </c:pt>
                <c:pt idx="10663" formatCode="0.00">
                  <c:v>270.07371673133991</c:v>
                </c:pt>
                <c:pt idx="10664" formatCode="0.00">
                  <c:v>270.34178270762226</c:v>
                </c:pt>
                <c:pt idx="10665" formatCode="0.00">
                  <c:v>270.6592639109698</c:v>
                </c:pt>
                <c:pt idx="10666" formatCode="0.00">
                  <c:v>271.04083458304933</c:v>
                </c:pt>
                <c:pt idx="10667" formatCode="0.00">
                  <c:v>271.85184580291968</c:v>
                </c:pt>
                <c:pt idx="10668" formatCode="0.00">
                  <c:v>272.16539294710327</c:v>
                </c:pt>
                <c:pt idx="10669" formatCode="0.00">
                  <c:v>272.59527848101266</c:v>
                </c:pt>
                <c:pt idx="10670" formatCode="0.00">
                  <c:v>272.99773282442749</c:v>
                </c:pt>
                <c:pt idx="10671" formatCode="0.00">
                  <c:v>273.43627365728895</c:v>
                </c:pt>
                <c:pt idx="10672" formatCode="0.00">
                  <c:v>273.95057292882149</c:v>
                </c:pt>
                <c:pt idx="10673" formatCode="0.00">
                  <c:v>274.60970637701473</c:v>
                </c:pt>
                <c:pt idx="10674" formatCode="0.00">
                  <c:v>275.25141834347215</c:v>
                </c:pt>
                <c:pt idx="10675" formatCode="0.00">
                  <c:v>276.23169136960604</c:v>
                </c:pt>
                <c:pt idx="10676" formatCode="0.00">
                  <c:v>277.15689842464144</c:v>
                </c:pt>
                <c:pt idx="10677" formatCode="0.00">
                  <c:v>278.24373297195382</c:v>
                </c:pt>
                <c:pt idx="10678" formatCode="0.00">
                  <c:v>279.02704627006614</c:v>
                </c:pt>
                <c:pt idx="10679" formatCode="0.00">
                  <c:v>280.27387984862821</c:v>
                </c:pt>
                <c:pt idx="10680" formatCode="0.00">
                  <c:v>281.08997773567029</c:v>
                </c:pt>
                <c:pt idx="10681" formatCode="0.00">
                  <c:v>282.19258164963156</c:v>
                </c:pt>
                <c:pt idx="10682" formatCode="0.00">
                  <c:v>283.0863890214797</c:v>
                </c:pt>
                <c:pt idx="10683" formatCode="0.00">
                  <c:v>283.51958840440824</c:v>
                </c:pt>
                <c:pt idx="10684" formatCode="0.00">
                  <c:v>284.24783389504091</c:v>
                </c:pt>
                <c:pt idx="10685" formatCode="0.00">
                  <c:v>284.41082345828295</c:v>
                </c:pt>
                <c:pt idx="10686" formatCode="0.00">
                  <c:v>284.80916132167158</c:v>
                </c:pt>
                <c:pt idx="10687" formatCode="0.00">
                  <c:v>285.01690624999998</c:v>
                </c:pt>
                <c:pt idx="10688" formatCode="0.00">
                  <c:v>285.185798626441</c:v>
                </c:pt>
                <c:pt idx="10689" formatCode="0.00">
                  <c:v>285.32238886150816</c:v>
                </c:pt>
                <c:pt idx="10690" formatCode="0.00">
                  <c:v>285.52104455445544</c:v>
                </c:pt>
                <c:pt idx="10691" formatCode="0.00">
                  <c:v>285.73625870646759</c:v>
                </c:pt>
                <c:pt idx="10692" formatCode="0.00">
                  <c:v>285.91177530617341</c:v>
                </c:pt>
                <c:pt idx="10693" formatCode="0.00">
                  <c:v>285.91631491712707</c:v>
                </c:pt>
                <c:pt idx="10694" formatCode="0.00">
                  <c:v>285.9827275479314</c:v>
                </c:pt>
                <c:pt idx="10695" formatCode="0.00">
                  <c:v>286.04974607197164</c:v>
                </c:pt>
                <c:pt idx="10696" formatCode="0.00">
                  <c:v>286.15238391038702</c:v>
                </c:pt>
                <c:pt idx="10697" formatCode="0.00">
                  <c:v>286.01427746550848</c:v>
                </c:pt>
                <c:pt idx="10698" formatCode="0.00">
                  <c:v>285.75415838031779</c:v>
                </c:pt>
                <c:pt idx="10699" formatCode="0.00">
                  <c:v>285.67679532013369</c:v>
                </c:pt>
                <c:pt idx="10700" formatCode="0.00">
                  <c:v>285.16356671818653</c:v>
                </c:pt>
                <c:pt idx="10701" formatCode="0.00">
                  <c:v>284.89508762886601</c:v>
                </c:pt>
                <c:pt idx="10702" formatCode="0.00">
                  <c:v>284.37702266288954</c:v>
                </c:pt>
                <c:pt idx="10703" formatCode="0.00">
                  <c:v>283.74647054283514</c:v>
                </c:pt>
                <c:pt idx="10704" formatCode="0.00">
                  <c:v>283.27988928846645</c:v>
                </c:pt>
                <c:pt idx="10705" formatCode="0.00">
                  <c:v>282.5487051446122</c:v>
                </c:pt>
                <c:pt idx="10706" formatCode="0.00">
                  <c:v>281.77889226448809</c:v>
                </c:pt>
                <c:pt idx="10707" formatCode="0.00">
                  <c:v>281.32446707348083</c:v>
                </c:pt>
                <c:pt idx="10708" formatCode="0.00">
                  <c:v>280.99070700636941</c:v>
                </c:pt>
                <c:pt idx="10709" formatCode="0.00">
                  <c:v>280.83792997198879</c:v>
                </c:pt>
                <c:pt idx="10710" formatCode="0.00">
                  <c:v>280.63411563932755</c:v>
                </c:pt>
                <c:pt idx="10711" formatCode="0.00">
                  <c:v>280.83792997198879</c:v>
                </c:pt>
                <c:pt idx="10712" formatCode="0.00">
                  <c:v>280.85396692111959</c:v>
                </c:pt>
                <c:pt idx="10713" formatCode="0.00">
                  <c:v>280.89561421319797</c:v>
                </c:pt>
                <c:pt idx="10714" formatCode="0.00">
                  <c:v>281.32724581005584</c:v>
                </c:pt>
                <c:pt idx="10715" formatCode="0.00">
                  <c:v>281.50945838603587</c:v>
                </c:pt>
                <c:pt idx="10716" formatCode="0.00">
                  <c:v>281.8638350202429</c:v>
                </c:pt>
                <c:pt idx="10717" formatCode="0.00">
                  <c:v>282.06599772324819</c:v>
                </c:pt>
                <c:pt idx="10718" formatCode="0.00">
                  <c:v>282.83802530364375</c:v>
                </c:pt>
                <c:pt idx="10719" formatCode="0.00">
                  <c:v>283.42233299518136</c:v>
                </c:pt>
                <c:pt idx="10720" formatCode="0.00">
                  <c:v>284.12924649859946</c:v>
                </c:pt>
                <c:pt idx="10721" formatCode="0.00">
                  <c:v>284.8623483260925</c:v>
                </c:pt>
                <c:pt idx="10722" formatCode="0.00">
                  <c:v>285.25110133060389</c:v>
                </c:pt>
                <c:pt idx="10723" formatCode="0.00">
                  <c:v>285.73607495523146</c:v>
                </c:pt>
                <c:pt idx="10724" formatCode="0.00">
                  <c:v>285.86150421886987</c:v>
                </c:pt>
                <c:pt idx="10725" formatCode="0.00">
                  <c:v>286.28339120429558</c:v>
                </c:pt>
                <c:pt idx="10726" formatCode="0.00">
                  <c:v>286.65445157168415</c:v>
                </c:pt>
                <c:pt idx="10727" formatCode="0.00">
                  <c:v>286.90398800102116</c:v>
                </c:pt>
                <c:pt idx="10728" formatCode="0.00">
                  <c:v>286.6855370086779</c:v>
                </c:pt>
                <c:pt idx="10729" formatCode="0.00">
                  <c:v>286.99347971421275</c:v>
                </c:pt>
                <c:pt idx="10730" formatCode="0.00">
                  <c:v>287.18481516466687</c:v>
                </c:pt>
                <c:pt idx="10731" formatCode="0.00">
                  <c:v>287.49779427549197</c:v>
                </c:pt>
                <c:pt idx="10732" formatCode="0.00">
                  <c:v>287.88991914022517</c:v>
                </c:pt>
                <c:pt idx="10733" formatCode="0.00">
                  <c:v>288.33484055370417</c:v>
                </c:pt>
                <c:pt idx="10734" formatCode="0.00">
                  <c:v>288.78136158192098</c:v>
                </c:pt>
                <c:pt idx="10735" formatCode="0.00">
                  <c:v>289.08799356830463</c:v>
                </c:pt>
                <c:pt idx="10736" formatCode="0.00">
                  <c:v>289.77621898375031</c:v>
                </c:pt>
                <c:pt idx="10737" formatCode="0.00">
                  <c:v>290.13034298268281</c:v>
                </c:pt>
                <c:pt idx="10738" formatCode="0.00">
                  <c:v>290.68195568800206</c:v>
                </c:pt>
                <c:pt idx="10739" formatCode="0.00">
                  <c:v>291.37932891660171</c:v>
                </c:pt>
                <c:pt idx="10740" formatCode="0.00">
                  <c:v>292.08033524355301</c:v>
                </c:pt>
                <c:pt idx="10741" formatCode="0.00">
                  <c:v>292.94793598118633</c:v>
                </c:pt>
                <c:pt idx="10742" formatCode="0.00">
                  <c:v>293.94527665706056</c:v>
                </c:pt>
                <c:pt idx="10743" formatCode="0.00">
                  <c:v>294.55630708661414</c:v>
                </c:pt>
                <c:pt idx="10744" formatCode="0.00">
                  <c:v>295.39687690689107</c:v>
                </c:pt>
                <c:pt idx="10745" formatCode="0.00">
                  <c:v>296.18357428872497</c:v>
                </c:pt>
                <c:pt idx="10746" formatCode="0.00">
                  <c:v>296.51603270042199</c:v>
                </c:pt>
                <c:pt idx="10747" formatCode="0.00">
                  <c:v>297.15416094986807</c:v>
                </c:pt>
                <c:pt idx="10748" formatCode="0.00">
                  <c:v>297.3246591928251</c:v>
                </c:pt>
                <c:pt idx="10749" formatCode="0.00">
                  <c:v>297.77735721812434</c:v>
                </c:pt>
                <c:pt idx="10750" formatCode="0.00">
                  <c:v>297.85925492772668</c:v>
                </c:pt>
                <c:pt idx="10751" formatCode="0.00">
                  <c:v>298.39832110091743</c:v>
                </c:pt>
                <c:pt idx="10752" formatCode="0.00">
                  <c:v>298.31239884997387</c:v>
                </c:pt>
                <c:pt idx="10753" formatCode="0.00">
                  <c:v>298.16916045845267</c:v>
                </c:pt>
                <c:pt idx="10754" formatCode="0.00">
                  <c:v>298.16446410987299</c:v>
                </c:pt>
                <c:pt idx="10755" formatCode="0.00">
                  <c:v>297.85774768280123</c:v>
                </c:pt>
                <c:pt idx="10756" formatCode="0.00">
                  <c:v>297.43500663773295</c:v>
                </c:pt>
                <c:pt idx="10757" formatCode="0.00">
                  <c:v>296.08084174486436</c:v>
                </c:pt>
                <c:pt idx="10758" formatCode="0.00">
                  <c:v>296.34402143757876</c:v>
                </c:pt>
                <c:pt idx="10759" formatCode="0.00">
                  <c:v>296.03371823204418</c:v>
                </c:pt>
                <c:pt idx="10760" formatCode="0.00">
                  <c:v>295.64737499999995</c:v>
                </c:pt>
                <c:pt idx="10761" formatCode="0.00">
                  <c:v>295.23982987759177</c:v>
                </c:pt>
                <c:pt idx="10762" formatCode="0.00">
                  <c:v>295.11692696348172</c:v>
                </c:pt>
                <c:pt idx="10763" formatCode="0.00">
                  <c:v>294.77739659489237</c:v>
                </c:pt>
                <c:pt idx="10764" formatCode="0.00">
                  <c:v>294.42351314142678</c:v>
                </c:pt>
                <c:pt idx="10765" formatCode="0.00">
                  <c:v>293.5286015976036</c:v>
                </c:pt>
                <c:pt idx="10766" formatCode="0.00">
                  <c:v>292.12687989035635</c:v>
                </c:pt>
                <c:pt idx="10767" formatCode="0.00">
                  <c:v>291.79926524010949</c:v>
                </c:pt>
                <c:pt idx="10768" formatCode="0.00">
                  <c:v>291.12301989060171</c:v>
                </c:pt>
                <c:pt idx="10769" formatCode="0.00">
                  <c:v>290.44772325639121</c:v>
                </c:pt>
                <c:pt idx="10770" formatCode="0.00">
                  <c:v>289.68090582403966</c:v>
                </c:pt>
                <c:pt idx="10771" formatCode="0.00">
                  <c:v>288.87420732310733</c:v>
                </c:pt>
                <c:pt idx="10772" formatCode="0.00">
                  <c:v>288.68795054401585</c:v>
                </c:pt>
                <c:pt idx="10773" formatCode="0.00">
                  <c:v>288.0205290051839</c:v>
                </c:pt>
                <c:pt idx="10774" formatCode="0.00">
                  <c:v>287.12589129898942</c:v>
                </c:pt>
                <c:pt idx="10775" formatCode="0.00">
                  <c:v>286.86929921259843</c:v>
                </c:pt>
                <c:pt idx="10776" formatCode="0.00">
                  <c:v>286.03940628838126</c:v>
                </c:pt>
                <c:pt idx="10777" formatCode="0.00">
                  <c:v>285.21444856371227</c:v>
                </c:pt>
                <c:pt idx="10778" formatCode="0.00">
                  <c:v>284.37637993622764</c:v>
                </c:pt>
                <c:pt idx="10779" formatCode="0.00">
                  <c:v>283.89737959784208</c:v>
                </c:pt>
                <c:pt idx="10780" formatCode="0.00">
                  <c:v>283.20969117647053</c:v>
                </c:pt>
                <c:pt idx="10781" formatCode="0.00">
                  <c:v>282.53567156862749</c:v>
                </c:pt>
                <c:pt idx="10782" formatCode="0.00">
                  <c:v>281.71204341427523</c:v>
                </c:pt>
                <c:pt idx="10783" formatCode="0.00">
                  <c:v>281.30462573673867</c:v>
                </c:pt>
                <c:pt idx="10784" formatCode="0.00">
                  <c:v>280.84690748031494</c:v>
                </c:pt>
                <c:pt idx="10785" formatCode="0.00">
                  <c:v>280.25178205128208</c:v>
                </c:pt>
                <c:pt idx="10786" formatCode="0.00">
                  <c:v>280.2717101556708</c:v>
                </c:pt>
                <c:pt idx="10787" formatCode="0.00">
                  <c:v>279.94528521911366</c:v>
                </c:pt>
                <c:pt idx="10788" formatCode="0.00">
                  <c:v>279.93643013154627</c:v>
                </c:pt>
                <c:pt idx="10789" formatCode="0.00">
                  <c:v>279.81897014925369</c:v>
                </c:pt>
                <c:pt idx="10790" formatCode="0.00">
                  <c:v>279.84999176852085</c:v>
                </c:pt>
                <c:pt idx="10791" formatCode="0.00">
                  <c:v>279.59424999999999</c:v>
                </c:pt>
                <c:pt idx="10792" formatCode="0.00">
                  <c:v>279.47516487095965</c:v>
                </c:pt>
                <c:pt idx="10793" formatCode="0.00">
                  <c:v>279.49366298342545</c:v>
                </c:pt>
                <c:pt idx="10794" formatCode="0.00">
                  <c:v>279.50042138364785</c:v>
                </c:pt>
                <c:pt idx="10795" formatCode="0.00">
                  <c:v>279.28169806094184</c:v>
                </c:pt>
                <c:pt idx="10796" formatCode="0.00">
                  <c:v>278.94121158690177</c:v>
                </c:pt>
                <c:pt idx="10797" formatCode="0.00">
                  <c:v>278.28972955974842</c:v>
                </c:pt>
                <c:pt idx="10798" formatCode="0.00">
                  <c:v>277.78527101631124</c:v>
                </c:pt>
                <c:pt idx="10799" formatCode="0.00">
                  <c:v>277.42862499999995</c:v>
                </c:pt>
                <c:pt idx="10800" formatCode="0.00">
                  <c:v>277.11685572139299</c:v>
                </c:pt>
                <c:pt idx="10801" formatCode="0.00">
                  <c:v>277.03840272614627</c:v>
                </c:pt>
                <c:pt idx="10802" formatCode="0.00">
                  <c:v>276.9627897600792</c:v>
                </c:pt>
                <c:pt idx="10803" formatCode="0.00">
                  <c:v>276.32319202363368</c:v>
                </c:pt>
                <c:pt idx="10804" formatCode="0.00">
                  <c:v>275.62702006361633</c:v>
                </c:pt>
                <c:pt idx="10805" formatCode="0.00">
                  <c:v>274.60398618851463</c:v>
                </c:pt>
                <c:pt idx="10806" formatCode="0.00">
                  <c:v>273.50638624338626</c:v>
                </c:pt>
                <c:pt idx="10807" formatCode="0.00">
                  <c:v>272.55905263157894</c:v>
                </c:pt>
                <c:pt idx="10808" formatCode="0.00">
                  <c:v>271.43662768496421</c:v>
                </c:pt>
                <c:pt idx="10809" formatCode="0.00">
                  <c:v>269.85132976445396</c:v>
                </c:pt>
                <c:pt idx="10810" formatCode="0.00">
                  <c:v>268.20109410646387</c:v>
                </c:pt>
                <c:pt idx="10811" formatCode="0.00">
                  <c:v>266.40886305278178</c:v>
                </c:pt>
                <c:pt idx="10812" formatCode="0.00">
                  <c:v>264.35327117031403</c:v>
                </c:pt>
                <c:pt idx="10813" formatCode="0.00">
                  <c:v>262.20049999999998</c:v>
                </c:pt>
                <c:pt idx="10814" formatCode="0.00">
                  <c:v>260.13603664921465</c:v>
                </c:pt>
                <c:pt idx="10815" formatCode="0.00">
                  <c:v>258.43331398667937</c:v>
                </c:pt>
                <c:pt idx="10816" formatCode="0.00">
                  <c:v>257.05837894986934</c:v>
                </c:pt>
                <c:pt idx="10817" formatCode="0.00">
                  <c:v>256.27409660574409</c:v>
                </c:pt>
                <c:pt idx="10818" formatCode="0.00">
                  <c:v>255.7521510552526</c:v>
                </c:pt>
                <c:pt idx="10819" formatCode="0.00">
                  <c:v>255.16664583333338</c:v>
                </c:pt>
                <c:pt idx="10820" formatCode="0.00">
                  <c:v>254.61590642722118</c:v>
                </c:pt>
                <c:pt idx="10821" formatCode="0.00">
                  <c:v>254.06724528301888</c:v>
                </c:pt>
                <c:pt idx="10822" formatCode="0.00">
                  <c:v>253.61606242638405</c:v>
                </c:pt>
                <c:pt idx="10823" formatCode="0.00">
                  <c:v>252.96967530021195</c:v>
                </c:pt>
                <c:pt idx="10824" formatCode="0.00">
                  <c:v>252.3894705882353</c:v>
                </c:pt>
                <c:pt idx="10825" formatCode="0.00">
                  <c:v>251.57751612903232</c:v>
                </c:pt>
                <c:pt idx="10826" formatCode="0.00">
                  <c:v>251.25263730569955</c:v>
                </c:pt>
                <c:pt idx="10827" formatCode="0.00">
                  <c:v>250.95523060598916</c:v>
                </c:pt>
                <c:pt idx="10828" formatCode="0.00">
                  <c:v>251.10808622726202</c:v>
                </c:pt>
                <c:pt idx="10829" formatCode="0.00">
                  <c:v>251.38950959033863</c:v>
                </c:pt>
                <c:pt idx="10830" formatCode="0.00">
                  <c:v>251.47536942070278</c:v>
                </c:pt>
                <c:pt idx="10831" formatCode="0.00">
                  <c:v>251.88800000000001</c:v>
                </c:pt>
                <c:pt idx="10832" formatCode="0.00">
                  <c:v>252.0065514688321</c:v>
                </c:pt>
                <c:pt idx="10833" formatCode="0.00">
                  <c:v>251.79541073568177</c:v>
                </c:pt>
                <c:pt idx="10834" formatCode="0.00">
                  <c:v>252.54244711538465</c:v>
                </c:pt>
                <c:pt idx="10835" formatCode="0.00">
                  <c:v>253.62630761812923</c:v>
                </c:pt>
                <c:pt idx="10836" formatCode="0.00">
                  <c:v>253.8177895500726</c:v>
                </c:pt>
                <c:pt idx="10837" formatCode="0.00">
                  <c:v>253.71132605531298</c:v>
                </c:pt>
                <c:pt idx="10838" formatCode="0.00">
                  <c:v>253.70516735587447</c:v>
                </c:pt>
                <c:pt idx="10839" formatCode="0.00">
                  <c:v>253.73306827603025</c:v>
                </c:pt>
                <c:pt idx="10840" formatCode="0.00">
                  <c:v>253.62783019789887</c:v>
                </c:pt>
                <c:pt idx="10841" formatCode="0.00">
                  <c:v>253.45548653940293</c:v>
                </c:pt>
                <c:pt idx="10842" formatCode="0.00">
                  <c:v>253.18350465458113</c:v>
                </c:pt>
                <c:pt idx="10843" formatCode="0.00">
                  <c:v>252.67660294117653</c:v>
                </c:pt>
                <c:pt idx="10844" formatCode="0.00">
                  <c:v>252.2740240078393</c:v>
                </c:pt>
                <c:pt idx="10845" formatCode="0.00">
                  <c:v>251.5384465378028</c:v>
                </c:pt>
                <c:pt idx="10846" formatCode="0.00">
                  <c:v>250.23907421875001</c:v>
                </c:pt>
                <c:pt idx="10847" formatCode="0.00">
                  <c:v>249.3505943511079</c:v>
                </c:pt>
                <c:pt idx="10848" formatCode="0.00">
                  <c:v>248.33702912621359</c:v>
                </c:pt>
                <c:pt idx="10849" formatCode="0.00">
                  <c:v>247.66454813739725</c:v>
                </c:pt>
                <c:pt idx="10850" formatCode="0.00">
                  <c:v>247.28494037028136</c:v>
                </c:pt>
                <c:pt idx="10851" formatCode="0.00">
                  <c:v>246.89008830548934</c:v>
                </c:pt>
                <c:pt idx="10852" formatCode="0.00">
                  <c:v>246.70751017510653</c:v>
                </c:pt>
                <c:pt idx="10853" formatCode="0.00">
                  <c:v>246.13623943661972</c:v>
                </c:pt>
                <c:pt idx="10854" formatCode="0.00">
                  <c:v>245.83018677224035</c:v>
                </c:pt>
                <c:pt idx="10855" formatCode="0.00">
                  <c:v>245.81364904960591</c:v>
                </c:pt>
                <c:pt idx="10856" formatCode="0.00">
                  <c:v>245.39462747810055</c:v>
                </c:pt>
                <c:pt idx="10857" formatCode="0.00">
                  <c:v>245.64644125809443</c:v>
                </c:pt>
                <c:pt idx="10858" formatCode="0.00">
                  <c:v>245.95357235171943</c:v>
                </c:pt>
                <c:pt idx="10859" formatCode="0.00">
                  <c:v>246.34826011560696</c:v>
                </c:pt>
                <c:pt idx="10860" formatCode="0.00">
                  <c:v>247.241833217351</c:v>
                </c:pt>
                <c:pt idx="10861" formatCode="0.00">
                  <c:v>248.06557660167138</c:v>
                </c:pt>
                <c:pt idx="10862" formatCode="0.00">
                  <c:v>249.13640079088165</c:v>
                </c:pt>
                <c:pt idx="10863" formatCode="0.00">
                  <c:v>250.3478463687151</c:v>
                </c:pt>
                <c:pt idx="10864" formatCode="0.00">
                  <c:v>251.28154219948848</c:v>
                </c:pt>
                <c:pt idx="10865" formatCode="0.00">
                  <c:v>251.95761216906644</c:v>
                </c:pt>
                <c:pt idx="10866" formatCode="0.00">
                  <c:v>252.56752436194901</c:v>
                </c:pt>
                <c:pt idx="10867" formatCode="0.00">
                  <c:v>252.98576940903828</c:v>
                </c:pt>
                <c:pt idx="10868" formatCode="0.00">
                  <c:v>253.43368087077354</c:v>
                </c:pt>
                <c:pt idx="10869" formatCode="0.00">
                  <c:v>253.46729298773434</c:v>
                </c:pt>
                <c:pt idx="10870" formatCode="0.00">
                  <c:v>253.8491490395742</c:v>
                </c:pt>
                <c:pt idx="10871" formatCode="0.00">
                  <c:v>254.10460305343511</c:v>
                </c:pt>
                <c:pt idx="10872" formatCode="0.00">
                  <c:v>253.97643439018745</c:v>
                </c:pt>
                <c:pt idx="10873" formatCode="0.00">
                  <c:v>252.31573528048219</c:v>
                </c:pt>
                <c:pt idx="10874" formatCode="0.00">
                  <c:v>246.64163456617823</c:v>
                </c:pt>
                <c:pt idx="10875" formatCode="0.00">
                  <c:v>248.4629767333644</c:v>
                </c:pt>
                <c:pt idx="10876" formatCode="0.00">
                  <c:v>251.34222289436948</c:v>
                </c:pt>
                <c:pt idx="10877" formatCode="0.00">
                  <c:v>252.00845666356011</c:v>
                </c:pt>
                <c:pt idx="10878" formatCode="0.00">
                  <c:v>251.6458818309201</c:v>
                </c:pt>
                <c:pt idx="10879" formatCode="0.00">
                  <c:v>251.24607566174754</c:v>
                </c:pt>
                <c:pt idx="10880" formatCode="0.00">
                  <c:v>251.03650176263224</c:v>
                </c:pt>
                <c:pt idx="10881" formatCode="0.00">
                  <c:v>251.27833018867929</c:v>
                </c:pt>
                <c:pt idx="10882" formatCode="0.00">
                  <c:v>251.68357291666669</c:v>
                </c:pt>
                <c:pt idx="10883" formatCode="0.00">
                  <c:v>250.65543288191972</c:v>
                </c:pt>
                <c:pt idx="10884" formatCode="0.00">
                  <c:v>245.75131664282313</c:v>
                </c:pt>
                <c:pt idx="10885" formatCode="0.00">
                  <c:v>238.53753326950695</c:v>
                </c:pt>
                <c:pt idx="10886" formatCode="0.00">
                  <c:v>233.49258693563885</c:v>
                </c:pt>
                <c:pt idx="10887" formatCode="0.00">
                  <c:v>232.1302006745363</c:v>
                </c:pt>
                <c:pt idx="10888" formatCode="0.00">
                  <c:v>232.38278035240165</c:v>
                </c:pt>
                <c:pt idx="10889" formatCode="0.00">
                  <c:v>233.40114993954055</c:v>
                </c:pt>
                <c:pt idx="10890" formatCode="0.00">
                  <c:v>234.81050665698385</c:v>
                </c:pt>
                <c:pt idx="10891" formatCode="0.00">
                  <c:v>236.24175816993468</c:v>
                </c:pt>
                <c:pt idx="10892" formatCode="0.00">
                  <c:v>237.37795643756053</c:v>
                </c:pt>
                <c:pt idx="10893" formatCode="0.00">
                  <c:v>237.81691209852696</c:v>
                </c:pt>
                <c:pt idx="10894" formatCode="0.00">
                  <c:v>238.15456626506025</c:v>
                </c:pt>
                <c:pt idx="10895" formatCode="0.00">
                  <c:v>237.94610112899355</c:v>
                </c:pt>
                <c:pt idx="10896" formatCode="0.00">
                  <c:v>237.37060401721666</c:v>
                </c:pt>
                <c:pt idx="10897" formatCode="0.00">
                  <c:v>237.1410922930543</c:v>
                </c:pt>
                <c:pt idx="10898" formatCode="0.00">
                  <c:v>237.54090917691585</c:v>
                </c:pt>
                <c:pt idx="10899" formatCode="0.00">
                  <c:v>238.29192756349951</c:v>
                </c:pt>
                <c:pt idx="10900" formatCode="0.00">
                  <c:v>239.5644018691589</c:v>
                </c:pt>
                <c:pt idx="10901" formatCode="0.00">
                  <c:v>241.18957992565058</c:v>
                </c:pt>
                <c:pt idx="10902" formatCode="0.00">
                  <c:v>243.54769010175769</c:v>
                </c:pt>
                <c:pt idx="10903" formatCode="0.00">
                  <c:v>246.12365006915635</c:v>
                </c:pt>
                <c:pt idx="10904" formatCode="0.00">
                  <c:v>249.1063179723503</c:v>
                </c:pt>
                <c:pt idx="10905" formatCode="0.00">
                  <c:v>252.18652805887766</c:v>
                </c:pt>
                <c:pt idx="10906" formatCode="0.00">
                  <c:v>255.12956723267556</c:v>
                </c:pt>
                <c:pt idx="10907" formatCode="0.00">
                  <c:v>257.68482840100938</c:v>
                </c:pt>
                <c:pt idx="10908" formatCode="0.00">
                  <c:v>259.58237744084539</c:v>
                </c:pt>
                <c:pt idx="10909" formatCode="0.00">
                  <c:v>260.49738217730822</c:v>
                </c:pt>
                <c:pt idx="10910" formatCode="0.00">
                  <c:v>260.24085681505284</c:v>
                </c:pt>
                <c:pt idx="10911" formatCode="0.00">
                  <c:v>259.57338038496795</c:v>
                </c:pt>
                <c:pt idx="10912" formatCode="0.00">
                  <c:v>258.46948190563444</c:v>
                </c:pt>
                <c:pt idx="10913" formatCode="0.00">
                  <c:v>257.14650125944581</c:v>
                </c:pt>
                <c:pt idx="10914" formatCode="0.00">
                  <c:v>256.0758427787934</c:v>
                </c:pt>
                <c:pt idx="10915" formatCode="0.00">
                  <c:v>255.29195576835386</c:v>
                </c:pt>
                <c:pt idx="10916" formatCode="0.00">
                  <c:v>255.07400614614161</c:v>
                </c:pt>
                <c:pt idx="10917" formatCode="0.00">
                  <c:v>254.98128103683493</c:v>
                </c:pt>
                <c:pt idx="10918" formatCode="0.00">
                  <c:v>255.23210495229446</c:v>
                </c:pt>
                <c:pt idx="10919" formatCode="0.00">
                  <c:v>255.3570481599273</c:v>
                </c:pt>
                <c:pt idx="10920" formatCode="0.00">
                  <c:v>255.26231756141951</c:v>
                </c:pt>
                <c:pt idx="10921" formatCode="0.00">
                  <c:v>255.01072209567198</c:v>
                </c:pt>
                <c:pt idx="10922" formatCode="0.00">
                  <c:v>254.85226534337212</c:v>
                </c:pt>
                <c:pt idx="10923" formatCode="0.00">
                  <c:v>254.22198080438758</c:v>
                </c:pt>
                <c:pt idx="10924" formatCode="0.00">
                  <c:v>253.74651648351656</c:v>
                </c:pt>
                <c:pt idx="10925" formatCode="0.00">
                  <c:v>252.95464182526948</c:v>
                </c:pt>
                <c:pt idx="10926" formatCode="0.00">
                  <c:v>252.44280238970592</c:v>
                </c:pt>
                <c:pt idx="10927" formatCode="0.00">
                  <c:v>252.15046258346766</c:v>
                </c:pt>
                <c:pt idx="10928" formatCode="0.00">
                  <c:v>252.0118452655889</c:v>
                </c:pt>
                <c:pt idx="10929" formatCode="0.00">
                  <c:v>252.03441203703707</c:v>
                </c:pt>
                <c:pt idx="10930" formatCode="0.00">
                  <c:v>252.11998537943842</c:v>
                </c:pt>
                <c:pt idx="10931" formatCode="0.00">
                  <c:v>252.23623091247671</c:v>
                </c:pt>
                <c:pt idx="10932" formatCode="0.00">
                  <c:v>252.45115635939325</c:v>
                </c:pt>
                <c:pt idx="10933" formatCode="0.00">
                  <c:v>252.44198923724852</c:v>
                </c:pt>
                <c:pt idx="10934" formatCode="0.00">
                  <c:v>252.59324401689346</c:v>
                </c:pt>
                <c:pt idx="10935" formatCode="0.00">
                  <c:v>252.77770588235299</c:v>
                </c:pt>
                <c:pt idx="10936" formatCode="0.00">
                  <c:v>252.93222169811324</c:v>
                </c:pt>
                <c:pt idx="10937" formatCode="0.00">
                  <c:v>253.15315599149139</c:v>
                </c:pt>
                <c:pt idx="10938" formatCode="0.00">
                  <c:v>253.28056564939678</c:v>
                </c:pt>
                <c:pt idx="10939" formatCode="0.00">
                  <c:v>253.41068157085405</c:v>
                </c:pt>
                <c:pt idx="10940" formatCode="0.00">
                  <c:v>253.51181880463028</c:v>
                </c:pt>
                <c:pt idx="10941" formatCode="0.00">
                  <c:v>253.48768801506949</c:v>
                </c:pt>
                <c:pt idx="10942" formatCode="0.00">
                  <c:v>253.36876923076923</c:v>
                </c:pt>
                <c:pt idx="10943" formatCode="0.00">
                  <c:v>253.54159477124185</c:v>
                </c:pt>
                <c:pt idx="10944" formatCode="0.00">
                  <c:v>253.64837067162446</c:v>
                </c:pt>
                <c:pt idx="10945" formatCode="0.00">
                  <c:v>254.10283561009496</c:v>
                </c:pt>
                <c:pt idx="10946" formatCode="0.00">
                  <c:v>254.48945429362882</c:v>
                </c:pt>
                <c:pt idx="10947" formatCode="0.00">
                  <c:v>254.93680294659302</c:v>
                </c:pt>
                <c:pt idx="10948" formatCode="0.00">
                  <c:v>255.09696508155301</c:v>
                </c:pt>
                <c:pt idx="10949" formatCode="0.00">
                  <c:v>255.15955172413797</c:v>
                </c:pt>
                <c:pt idx="10950" formatCode="0.00">
                  <c:v>254.87375949367092</c:v>
                </c:pt>
                <c:pt idx="10951" formatCode="0.00">
                  <c:v>254.5873087557604</c:v>
                </c:pt>
                <c:pt idx="10952" formatCode="0.00">
                  <c:v>254.55394579008075</c:v>
                </c:pt>
                <c:pt idx="10953" formatCode="0.00">
                  <c:v>254.48945429362882</c:v>
                </c:pt>
                <c:pt idx="10954" formatCode="0.00">
                  <c:v>254.61577136258663</c:v>
                </c:pt>
                <c:pt idx="10955" formatCode="0.00">
                  <c:v>254.61641643582644</c:v>
                </c:pt>
                <c:pt idx="10956" formatCode="0.00">
                  <c:v>254.65035883844209</c:v>
                </c:pt>
                <c:pt idx="10957" formatCode="0.00">
                  <c:v>254.74717721518991</c:v>
                </c:pt>
                <c:pt idx="10958" formatCode="0.00">
                  <c:v>254.55830818767251</c:v>
                </c:pt>
                <c:pt idx="10959" formatCode="0.00">
                  <c:v>254.55830818767251</c:v>
                </c:pt>
                <c:pt idx="10960" formatCode="0.00">
                  <c:v>254.39907594936707</c:v>
                </c:pt>
                <c:pt idx="10961" formatCode="0.00">
                  <c:v>254.14505157725077</c:v>
                </c:pt>
                <c:pt idx="10962" formatCode="0.00">
                  <c:v>253.95461676646707</c:v>
                </c:pt>
                <c:pt idx="10963" formatCode="0.00">
                  <c:v>253.60516589861757</c:v>
                </c:pt>
                <c:pt idx="10964" formatCode="0.00">
                  <c:v>253.35170967741939</c:v>
                </c:pt>
                <c:pt idx="10965" formatCode="0.00">
                  <c:v>252.78068840746718</c:v>
                </c:pt>
                <c:pt idx="10966" formatCode="0.00">
                  <c:v>252.04817877739336</c:v>
                </c:pt>
                <c:pt idx="10967" formatCode="0.00">
                  <c:v>250.86865819861433</c:v>
                </c:pt>
                <c:pt idx="10968" formatCode="0.00">
                  <c:v>250.35142239185748</c:v>
                </c:pt>
                <c:pt idx="10969" formatCode="0.00">
                  <c:v>249.09816801854001</c:v>
                </c:pt>
                <c:pt idx="10970" formatCode="0.00">
                  <c:v>248.44507152810039</c:v>
                </c:pt>
                <c:pt idx="10971" formatCode="0.00">
                  <c:v>247.47123638901817</c:v>
                </c:pt>
                <c:pt idx="10972" formatCode="0.00">
                  <c:v>246.39537351363956</c:v>
                </c:pt>
                <c:pt idx="10973" formatCode="0.00">
                  <c:v>245.54231558047192</c:v>
                </c:pt>
                <c:pt idx="10974" formatCode="0.00">
                  <c:v>244.49029400749069</c:v>
                </c:pt>
                <c:pt idx="10975" formatCode="0.00">
                  <c:v>243.46314077897702</c:v>
                </c:pt>
                <c:pt idx="10976" formatCode="0.00">
                  <c:v>242.796196239718</c:v>
                </c:pt>
                <c:pt idx="10977" formatCode="0.00">
                  <c:v>242.21766321243527</c:v>
                </c:pt>
                <c:pt idx="10978" formatCode="0.00">
                  <c:v>241.53931578947365</c:v>
                </c:pt>
                <c:pt idx="10979" formatCode="0.00">
                  <c:v>241.08572942289501</c:v>
                </c:pt>
                <c:pt idx="10980" formatCode="0.00">
                  <c:v>240.70627333017532</c:v>
                </c:pt>
                <c:pt idx="10981" formatCode="0.00">
                  <c:v>240.31829188419559</c:v>
                </c:pt>
                <c:pt idx="10982" formatCode="0.00">
                  <c:v>240.00563483012596</c:v>
                </c:pt>
                <c:pt idx="10983" formatCode="0.00">
                  <c:v>239.69223406279738</c:v>
                </c:pt>
                <c:pt idx="10984" formatCode="0.00">
                  <c:v>239.44752380952386</c:v>
                </c:pt>
                <c:pt idx="10985" formatCode="0.00">
                  <c:v>239.17760219151981</c:v>
                </c:pt>
                <c:pt idx="10986" formatCode="0.00">
                  <c:v>239.10806790564689</c:v>
                </c:pt>
                <c:pt idx="10987" formatCode="0.00">
                  <c:v>238.9155726536446</c:v>
                </c:pt>
                <c:pt idx="10988" formatCode="0.00">
                  <c:v>238.80095811518325</c:v>
                </c:pt>
                <c:pt idx="10989" formatCode="0.00">
                  <c:v>238.73978698646405</c:v>
                </c:pt>
                <c:pt idx="10990" formatCode="0.00">
                  <c:v>238.93144476055008</c:v>
                </c:pt>
                <c:pt idx="10991" formatCode="0.00">
                  <c:v>239.11446815060387</c:v>
                </c:pt>
                <c:pt idx="10992" formatCode="0.00">
                  <c:v>239.31378125000001</c:v>
                </c:pt>
                <c:pt idx="10993" formatCode="0.00">
                  <c:v>239.48953472386827</c:v>
                </c:pt>
                <c:pt idx="10994" formatCode="0.00">
                  <c:v>239.51430424472377</c:v>
                </c:pt>
                <c:pt idx="10995" formatCode="0.00">
                  <c:v>239.68120768136558</c:v>
                </c:pt>
                <c:pt idx="10996" formatCode="0.00">
                  <c:v>239.68120768136558</c:v>
                </c:pt>
                <c:pt idx="10997" formatCode="0.00">
                  <c:v>239.88062265939797</c:v>
                </c:pt>
                <c:pt idx="10998" formatCode="0.00">
                  <c:v>239.49736389481163</c:v>
                </c:pt>
                <c:pt idx="10999" formatCode="0.00">
                  <c:v>239.88826652452028</c:v>
                </c:pt>
                <c:pt idx="11000" formatCode="0.00">
                  <c:v>239.8116012328118</c:v>
                </c:pt>
                <c:pt idx="11001" formatCode="0.00">
                  <c:v>239.88062265939797</c:v>
                </c:pt>
                <c:pt idx="11002" formatCode="0.00">
                  <c:v>240.32289583333338</c:v>
                </c:pt>
                <c:pt idx="11003" formatCode="0.00">
                  <c:v>240.70995179584119</c:v>
                </c:pt>
                <c:pt idx="11004" formatCode="0.00">
                  <c:v>241.3294780763791</c:v>
                </c:pt>
                <c:pt idx="11005" formatCode="0.00">
                  <c:v>241.79332979976445</c:v>
                </c:pt>
                <c:pt idx="11006" formatCode="0.00">
                  <c:v>242.6188823529412</c:v>
                </c:pt>
                <c:pt idx="11007" formatCode="0.00">
                  <c:v>243.32168848599017</c:v>
                </c:pt>
                <c:pt idx="11008" formatCode="0.00">
                  <c:v>244.0198363979255</c:v>
                </c:pt>
                <c:pt idx="11009" formatCode="0.00">
                  <c:v>244.84944087797973</c:v>
                </c:pt>
                <c:pt idx="11010" formatCode="0.00">
                  <c:v>245.61848074651553</c:v>
                </c:pt>
                <c:pt idx="11011" formatCode="0.00">
                  <c:v>246.25430589070268</c:v>
                </c:pt>
                <c:pt idx="11012" formatCode="0.00">
                  <c:v>247.05481473584459</c:v>
                </c:pt>
                <c:pt idx="11013" formatCode="0.00">
                  <c:v>247.75777930707167</c:v>
                </c:pt>
                <c:pt idx="11014" formatCode="0.00">
                  <c:v>248.46667070563083</c:v>
                </c:pt>
                <c:pt idx="11015" formatCode="0.00">
                  <c:v>249.01204829883417</c:v>
                </c:pt>
                <c:pt idx="11016" formatCode="0.00">
                  <c:v>249.65726971646419</c:v>
                </c:pt>
                <c:pt idx="11017" formatCode="0.00">
                  <c:v>249.97769465648858</c:v>
                </c:pt>
                <c:pt idx="11018" formatCode="0.00">
                  <c:v>250.72327479091999</c:v>
                </c:pt>
                <c:pt idx="11019" formatCode="0.00">
                  <c:v>251.24212179947355</c:v>
                </c:pt>
                <c:pt idx="11020" formatCode="0.00">
                  <c:v>251.92721040019174</c:v>
                </c:pt>
                <c:pt idx="11021" formatCode="0.00">
                  <c:v>252.64807677543186</c:v>
                </c:pt>
                <c:pt idx="11022" formatCode="0.00">
                  <c:v>253.23722494592644</c:v>
                </c:pt>
                <c:pt idx="11023" formatCode="0.00">
                  <c:v>253.92816245487367</c:v>
                </c:pt>
                <c:pt idx="11024" formatCode="0.00">
                  <c:v>254.42187174541951</c:v>
                </c:pt>
                <c:pt idx="11025" formatCode="0.00">
                  <c:v>255.0168638010143</c:v>
                </c:pt>
                <c:pt idx="11026" formatCode="0.00">
                  <c:v>255.5140885341074</c:v>
                </c:pt>
                <c:pt idx="11027" formatCode="0.00">
                  <c:v>256.11295153864796</c:v>
                </c:pt>
                <c:pt idx="11028" formatCode="0.00">
                  <c:v>256.6137281553398</c:v>
                </c:pt>
                <c:pt idx="11029" formatCode="0.00">
                  <c:v>257.25053344684989</c:v>
                </c:pt>
                <c:pt idx="11030" formatCode="0.00">
                  <c:v>257.78913941018766</c:v>
                </c:pt>
                <c:pt idx="11031" formatCode="0.00">
                  <c:v>258.3634273504274</c:v>
                </c:pt>
                <c:pt idx="11032" formatCode="0.00">
                  <c:v>258.805390506484</c:v>
                </c:pt>
                <c:pt idx="11033" formatCode="0.00">
                  <c:v>259.21380862533692</c:v>
                </c:pt>
                <c:pt idx="11034" formatCode="0.00">
                  <c:v>259.85868204121692</c:v>
                </c:pt>
                <c:pt idx="11035" formatCode="0.00">
                  <c:v>260.36469283611387</c:v>
                </c:pt>
                <c:pt idx="11036" formatCode="0.00">
                  <c:v>260.83105929919139</c:v>
                </c:pt>
                <c:pt idx="11037" formatCode="0.00">
                  <c:v>261.15538572476169</c:v>
                </c:pt>
                <c:pt idx="11038" formatCode="0.00">
                  <c:v>261.40450024354601</c:v>
                </c:pt>
                <c:pt idx="11039" formatCode="0.00">
                  <c:v>261.81159428017452</c:v>
                </c:pt>
                <c:pt idx="11040" formatCode="0.00">
                  <c:v>261.74078714182519</c:v>
                </c:pt>
                <c:pt idx="11041" formatCode="0.00">
                  <c:v>262.06563157894732</c:v>
                </c:pt>
                <c:pt idx="11042" formatCode="0.00">
                  <c:v>262.08926514611545</c:v>
                </c:pt>
                <c:pt idx="11043" formatCode="0.00">
                  <c:v>262.2423534686173</c:v>
                </c:pt>
                <c:pt idx="11044" formatCode="0.00">
                  <c:v>262.1327001639728</c:v>
                </c:pt>
                <c:pt idx="11045" formatCode="0.00">
                  <c:v>262.18738343415538</c:v>
                </c:pt>
                <c:pt idx="11046" formatCode="0.00">
                  <c:v>262.0230601295097</c:v>
                </c:pt>
                <c:pt idx="11047" formatCode="0.00">
                  <c:v>261.95962985967333</c:v>
                </c:pt>
                <c:pt idx="11048" formatCode="0.00">
                  <c:v>262.29024248680889</c:v>
                </c:pt>
                <c:pt idx="11049" formatCode="0.00">
                  <c:v>262.44058936755272</c:v>
                </c:pt>
                <c:pt idx="11050" formatCode="0.00">
                  <c:v>262.90697424103035</c:v>
                </c:pt>
                <c:pt idx="11051" formatCode="0.00">
                  <c:v>263.18470551580896</c:v>
                </c:pt>
                <c:pt idx="11052" formatCode="0.00">
                  <c:v>263.68371759259259</c:v>
                </c:pt>
                <c:pt idx="11053" formatCode="0.00">
                  <c:v>264.01126187717267</c:v>
                </c:pt>
                <c:pt idx="11054" formatCode="0.00">
                  <c:v>264.45933750579508</c:v>
                </c:pt>
                <c:pt idx="11055" formatCode="0.00">
                  <c:v>264.71432127955489</c:v>
                </c:pt>
                <c:pt idx="11056" formatCode="0.00">
                  <c:v>265.3307071246229</c:v>
                </c:pt>
                <c:pt idx="11057" formatCode="0.00">
                  <c:v>265.85039837398375</c:v>
                </c:pt>
                <c:pt idx="11058" formatCode="0.00">
                  <c:v>266.44755558134136</c:v>
                </c:pt>
                <c:pt idx="11059" formatCode="0.00">
                  <c:v>266.95303711435866</c:v>
                </c:pt>
                <c:pt idx="11060" formatCode="0.00">
                  <c:v>268.40871263035916</c:v>
                </c:pt>
                <c:pt idx="11061" formatCode="0.00">
                  <c:v>268.20339351851851</c:v>
                </c:pt>
                <c:pt idx="11062" formatCode="0.00">
                  <c:v>268.59096257796256</c:v>
                </c:pt>
                <c:pt idx="11063" formatCode="0.00">
                  <c:v>272.52314058538838</c:v>
                </c:pt>
                <c:pt idx="11064" formatCode="0.00">
                  <c:v>275.29904276845252</c:v>
                </c:pt>
                <c:pt idx="11065" formatCode="0.00">
                  <c:v>276.56224242424241</c:v>
                </c:pt>
                <c:pt idx="11066" formatCode="0.00">
                  <c:v>278.42017396286957</c:v>
                </c:pt>
                <c:pt idx="11067" formatCode="0.00">
                  <c:v>274.40090931989926</c:v>
                </c:pt>
                <c:pt idx="11068" formatCode="0.00">
                  <c:v>273.25161816517965</c:v>
                </c:pt>
                <c:pt idx="11069" formatCode="0.00">
                  <c:v>274.06537877401644</c:v>
                </c:pt>
                <c:pt idx="11070" formatCode="0.00">
                  <c:v>274.63574079158087</c:v>
                </c:pt>
                <c:pt idx="11071" formatCode="0.00">
                  <c:v>273.32641575091577</c:v>
                </c:pt>
                <c:pt idx="11072" formatCode="0.00">
                  <c:v>274.32322232408893</c:v>
                </c:pt>
                <c:pt idx="11073" formatCode="0.00">
                  <c:v>273.56350505050506</c:v>
                </c:pt>
                <c:pt idx="11074" formatCode="0.00">
                  <c:v>278.69243409247758</c:v>
                </c:pt>
                <c:pt idx="11075" formatCode="0.00">
                  <c:v>278.39598362923681</c:v>
                </c:pt>
                <c:pt idx="11076" formatCode="0.00">
                  <c:v>276.28217744916822</c:v>
                </c:pt>
                <c:pt idx="11077" formatCode="0.00">
                  <c:v>274.26774976830399</c:v>
                </c:pt>
                <c:pt idx="11078" formatCode="0.00">
                  <c:v>272.3227725162489</c:v>
                </c:pt>
                <c:pt idx="11079" formatCode="0.00">
                  <c:v>270.83546798603027</c:v>
                </c:pt>
                <c:pt idx="11080" formatCode="0.00">
                  <c:v>266.72102151543504</c:v>
                </c:pt>
                <c:pt idx="11081" formatCode="0.00">
                  <c:v>247.17232642487048</c:v>
                </c:pt>
                <c:pt idx="11082" formatCode="0.00">
                  <c:v>256.88591323771453</c:v>
                </c:pt>
                <c:pt idx="11083" formatCode="0.00">
                  <c:v>260.31492895789222</c:v>
                </c:pt>
                <c:pt idx="11084" formatCode="0.00">
                  <c:v>262.52360070671381</c:v>
                </c:pt>
                <c:pt idx="11085" formatCode="0.00">
                  <c:v>256.0779350649351</c:v>
                </c:pt>
                <c:pt idx="11086" formatCode="0.00">
                  <c:v>249.96547103334123</c:v>
                </c:pt>
                <c:pt idx="11087" formatCode="0.00">
                  <c:v>209.13428771679736</c:v>
                </c:pt>
                <c:pt idx="11088" formatCode="0.00">
                  <c:v>206.20315925837892</c:v>
                </c:pt>
                <c:pt idx="11089" formatCode="0.00">
                  <c:v>218.57536635780474</c:v>
                </c:pt>
                <c:pt idx="11090" formatCode="0.00">
                  <c:v>209.31735818051919</c:v>
                </c:pt>
                <c:pt idx="11091" formatCode="0.00">
                  <c:v>182.08826881720435</c:v>
                </c:pt>
                <c:pt idx="11092" formatCode="0.00">
                  <c:v>168.43233556405355</c:v>
                </c:pt>
                <c:pt idx="11093" formatCode="0.00">
                  <c:v>170.25642105263157</c:v>
                </c:pt>
                <c:pt idx="11094" formatCode="0.00">
                  <c:v>177.2060455635492</c:v>
                </c:pt>
                <c:pt idx="11095" formatCode="0.00">
                  <c:v>189.96813435700577</c:v>
                </c:pt>
                <c:pt idx="11096" formatCode="0.00">
                  <c:v>186.96580979827093</c:v>
                </c:pt>
                <c:pt idx="11097" formatCode="0.00">
                  <c:v>175.70823924020198</c:v>
                </c:pt>
                <c:pt idx="11098" formatCode="0.00">
                  <c:v>169.6750225798703</c:v>
                </c:pt>
                <c:pt idx="11099" formatCode="0.00">
                  <c:v>167.76623896353172</c:v>
                </c:pt>
                <c:pt idx="11100" formatCode="0.00">
                  <c:v>165.41196931927135</c:v>
                </c:pt>
                <c:pt idx="11101" formatCode="0.00">
                  <c:v>160.49848812664911</c:v>
                </c:pt>
                <c:pt idx="11102" formatCode="0.00">
                  <c:v>151.43507012487996</c:v>
                </c:pt>
                <c:pt idx="11103" formatCode="0.00">
                  <c:v>141.92569841269847</c:v>
                </c:pt>
                <c:pt idx="11104" formatCode="0.00">
                  <c:v>138.34504912111728</c:v>
                </c:pt>
                <c:pt idx="11105" formatCode="0.00">
                  <c:v>141.94260288808667</c:v>
                </c:pt>
                <c:pt idx="11106" formatCode="0.00">
                  <c:v>148.32670192307691</c:v>
                </c:pt>
                <c:pt idx="11107" formatCode="0.00">
                  <c:v>153.54778886756239</c:v>
                </c:pt>
                <c:pt idx="11108" formatCode="0.00">
                  <c:v>156.78246107784437</c:v>
                </c:pt>
                <c:pt idx="11109" formatCode="0.00">
                  <c:v>158.75690243902443</c:v>
                </c:pt>
                <c:pt idx="11110" formatCode="0.00">
                  <c:v>161.56590183902554</c:v>
                </c:pt>
                <c:pt idx="11111" formatCode="0.00">
                  <c:v>165.34175894988073</c:v>
                </c:pt>
                <c:pt idx="11112" formatCode="0.00">
                  <c:v>169.89923896971146</c:v>
                </c:pt>
                <c:pt idx="11113" formatCode="0.00">
                  <c:v>174.49631346841477</c:v>
                </c:pt>
                <c:pt idx="11114" formatCode="0.00">
                  <c:v>178.17168477483918</c:v>
                </c:pt>
                <c:pt idx="11115" formatCode="0.00">
                  <c:v>181.38511240771615</c:v>
                </c:pt>
                <c:pt idx="11116" formatCode="0.00">
                  <c:v>183.77556251488454</c:v>
                </c:pt>
                <c:pt idx="11117" formatCode="0.00">
                  <c:v>185.13502380952386</c:v>
                </c:pt>
                <c:pt idx="11118" formatCode="0.00">
                  <c:v>186.19875851393192</c:v>
                </c:pt>
                <c:pt idx="11119" formatCode="0.00">
                  <c:v>187.54160548271756</c:v>
                </c:pt>
                <c:pt idx="11120" formatCode="0.00">
                  <c:v>188.34490271816884</c:v>
                </c:pt>
                <c:pt idx="11121" formatCode="0.00">
                  <c:v>189.46168735083538</c:v>
                </c:pt>
                <c:pt idx="11122" formatCode="0.00">
                  <c:v>190.10363768808219</c:v>
                </c:pt>
                <c:pt idx="11123" formatCode="0.00">
                  <c:v>190.56655008367204</c:v>
                </c:pt>
                <c:pt idx="11124" formatCode="0.00">
                  <c:v>190.9801052631579</c:v>
                </c:pt>
                <c:pt idx="11125" formatCode="0.00">
                  <c:v>191.49503592814375</c:v>
                </c:pt>
                <c:pt idx="11126" formatCode="0.00">
                  <c:v>191.62886388689196</c:v>
                </c:pt>
                <c:pt idx="11127" formatCode="0.00">
                  <c:v>192.24440595009597</c:v>
                </c:pt>
                <c:pt idx="11128" formatCode="0.00">
                  <c:v>192.61242363112393</c:v>
                </c:pt>
                <c:pt idx="11129" formatCode="0.00">
                  <c:v>193.0293422254266</c:v>
                </c:pt>
                <c:pt idx="11130" formatCode="0.00">
                  <c:v>193.26354099543164</c:v>
                </c:pt>
                <c:pt idx="11131" formatCode="0.00">
                  <c:v>193.68143118383065</c:v>
                </c:pt>
                <c:pt idx="11132" formatCode="0.00">
                  <c:v>193.94289417989421</c:v>
                </c:pt>
                <c:pt idx="11133" formatCode="0.00">
                  <c:v>194.3363173076923</c:v>
                </c:pt>
                <c:pt idx="11134" formatCode="0.00">
                  <c:v>194.70747779111647</c:v>
                </c:pt>
                <c:pt idx="11135" formatCode="0.00">
                  <c:v>194.85068254728279</c:v>
                </c:pt>
                <c:pt idx="11136" formatCode="0.00">
                  <c:v>195.12388613625541</c:v>
                </c:pt>
                <c:pt idx="11137" formatCode="0.00">
                  <c:v>195.42309239516703</c:v>
                </c:pt>
                <c:pt idx="11138" formatCode="0.00">
                  <c:v>195.69062847713343</c:v>
                </c:pt>
                <c:pt idx="11139" formatCode="0.00">
                  <c:v>195.93330004688235</c:v>
                </c:pt>
                <c:pt idx="11140" formatCode="0.00">
                  <c:v>196.17325641025641</c:v>
                </c:pt>
                <c:pt idx="11141" formatCode="0.00">
                  <c:v>196.53803477051463</c:v>
                </c:pt>
                <c:pt idx="11142" formatCode="0.00">
                  <c:v>196.89877685569391</c:v>
                </c:pt>
                <c:pt idx="11143" formatCode="0.00">
                  <c:v>197.27360536574184</c:v>
                </c:pt>
                <c:pt idx="11144" formatCode="0.00">
                  <c:v>197.82423031271401</c:v>
                </c:pt>
                <c:pt idx="11145" formatCode="0.00">
                  <c:v>198.1018232621536</c:v>
                </c:pt>
                <c:pt idx="11146" formatCode="0.00">
                  <c:v>198.49320361990954</c:v>
                </c:pt>
                <c:pt idx="11147" formatCode="0.00">
                  <c:v>199.10577189822115</c:v>
                </c:pt>
                <c:pt idx="11148" formatCode="0.00">
                  <c:v>199.63830822685497</c:v>
                </c:pt>
                <c:pt idx="11149" formatCode="0.00">
                  <c:v>200.11719455600183</c:v>
                </c:pt>
                <c:pt idx="11150" formatCode="0.00">
                  <c:v>200.51821990226571</c:v>
                </c:pt>
                <c:pt idx="11151" formatCode="0.00">
                  <c:v>200.86691766268262</c:v>
                </c:pt>
                <c:pt idx="11152" formatCode="0.00">
                  <c:v>201.38929662326203</c:v>
                </c:pt>
                <c:pt idx="11153" formatCode="0.00">
                  <c:v>201.93350209205022</c:v>
                </c:pt>
                <c:pt idx="11154" formatCode="0.00">
                  <c:v>202.46514521452147</c:v>
                </c:pt>
                <c:pt idx="11155" formatCode="0.00">
                  <c:v>202.82133516604358</c:v>
                </c:pt>
                <c:pt idx="11156" formatCode="0.00">
                  <c:v>203.35406907171142</c:v>
                </c:pt>
                <c:pt idx="11157" formatCode="0.00">
                  <c:v>203.96224025545035</c:v>
                </c:pt>
                <c:pt idx="11158" formatCode="0.00">
                  <c:v>204.61339673793256</c:v>
                </c:pt>
                <c:pt idx="11159" formatCode="0.00">
                  <c:v>205.17470306640197</c:v>
                </c:pt>
                <c:pt idx="11160" formatCode="0.00">
                  <c:v>205.63780688589719</c:v>
                </c:pt>
                <c:pt idx="11161" formatCode="0.00">
                  <c:v>206.22275932877019</c:v>
                </c:pt>
                <c:pt idx="11162" formatCode="0.00">
                  <c:v>206.87982862190813</c:v>
                </c:pt>
                <c:pt idx="11163" formatCode="0.00">
                  <c:v>207.33532773851593</c:v>
                </c:pt>
                <c:pt idx="11164" formatCode="0.00">
                  <c:v>207.9927879390325</c:v>
                </c:pt>
                <c:pt idx="11165" formatCode="0.00">
                  <c:v>208.51962544169615</c:v>
                </c:pt>
                <c:pt idx="11166" formatCode="0.00">
                  <c:v>209.00549116607775</c:v>
                </c:pt>
                <c:pt idx="11167" formatCode="0.00">
                  <c:v>209.87593351005083</c:v>
                </c:pt>
                <c:pt idx="11168" formatCode="0.00">
                  <c:v>210.45302650762096</c:v>
                </c:pt>
                <c:pt idx="11169" formatCode="0.00">
                  <c:v>211.18198608349903</c:v>
                </c:pt>
                <c:pt idx="11170" formatCode="0.00">
                  <c:v>211.42497260879173</c:v>
                </c:pt>
                <c:pt idx="11171" formatCode="0.00">
                  <c:v>212.12355886900818</c:v>
                </c:pt>
                <c:pt idx="11172" formatCode="0.00">
                  <c:v>212.66070216526737</c:v>
                </c:pt>
                <c:pt idx="11173" formatCode="0.00">
                  <c:v>213.51355273048864</c:v>
                </c:pt>
                <c:pt idx="11174" formatCode="0.00">
                  <c:v>214.22467883211681</c:v>
                </c:pt>
                <c:pt idx="11175" formatCode="0.00">
                  <c:v>214.79648461368166</c:v>
                </c:pt>
                <c:pt idx="11176" formatCode="0.00">
                  <c:v>215.42124468085112</c:v>
                </c:pt>
                <c:pt idx="11177" formatCode="0.00">
                  <c:v>216.29145573552256</c:v>
                </c:pt>
                <c:pt idx="11178" formatCode="0.00">
                  <c:v>216.87110960727759</c:v>
                </c:pt>
                <c:pt idx="11179" formatCode="0.00">
                  <c:v>217.67282697426802</c:v>
                </c:pt>
                <c:pt idx="11180" formatCode="0.00">
                  <c:v>218.28582801418443</c:v>
                </c:pt>
                <c:pt idx="11181" formatCode="0.00">
                  <c:v>218.84507881337171</c:v>
                </c:pt>
                <c:pt idx="11182" formatCode="0.00">
                  <c:v>219.5104580017684</c:v>
                </c:pt>
                <c:pt idx="11183" formatCode="0.00">
                  <c:v>219.89423070136746</c:v>
                </c:pt>
                <c:pt idx="11184" formatCode="0.00">
                  <c:v>220.44431868131869</c:v>
                </c:pt>
                <c:pt idx="11185" formatCode="0.00">
                  <c:v>220.85538178633976</c:v>
                </c:pt>
                <c:pt idx="11186" formatCode="0.00">
                  <c:v>221.82526846807588</c:v>
                </c:pt>
                <c:pt idx="11187" formatCode="0.00">
                  <c:v>221.95117787418656</c:v>
                </c:pt>
                <c:pt idx="11188" formatCode="0.00">
                  <c:v>222.29891488442428</c:v>
                </c:pt>
                <c:pt idx="11189" formatCode="0.00">
                  <c:v>222.82946932185149</c:v>
                </c:pt>
                <c:pt idx="11190" formatCode="0.00">
                  <c:v>222.92208115070846</c:v>
                </c:pt>
                <c:pt idx="11191" formatCode="0.00">
                  <c:v>223.43326969178085</c:v>
                </c:pt>
                <c:pt idx="11192" formatCode="0.00">
                  <c:v>223.40778743858155</c:v>
                </c:pt>
                <c:pt idx="11193" formatCode="0.00">
                  <c:v>224.22789726027398</c:v>
                </c:pt>
                <c:pt idx="11194" formatCode="0.00">
                  <c:v>225.19555838868652</c:v>
                </c:pt>
                <c:pt idx="11195" formatCode="0.00">
                  <c:v>225.49341523972606</c:v>
                </c:pt>
                <c:pt idx="11196" formatCode="0.00">
                  <c:v>226.3618993374653</c:v>
                </c:pt>
                <c:pt idx="11197" formatCode="0.00">
                  <c:v>227.17998697416186</c:v>
                </c:pt>
                <c:pt idx="11198" formatCode="0.00">
                  <c:v>227.77403646833019</c:v>
                </c:pt>
                <c:pt idx="11199" formatCode="0.00">
                  <c:v>228.7003536299766</c:v>
                </c:pt>
                <c:pt idx="11200" formatCode="0.00">
                  <c:v>229.87542823729541</c:v>
                </c:pt>
                <c:pt idx="11201" formatCode="0.00">
                  <c:v>230.67867607726598</c:v>
                </c:pt>
                <c:pt idx="11202" formatCode="0.00">
                  <c:v>231.3813485266059</c:v>
                </c:pt>
                <c:pt idx="11203" formatCode="0.00">
                  <c:v>232.27597394619787</c:v>
                </c:pt>
                <c:pt idx="11204" formatCode="0.00">
                  <c:v>233.13519160661301</c:v>
                </c:pt>
                <c:pt idx="11205" formatCode="0.00">
                  <c:v>233.86946085295995</c:v>
                </c:pt>
                <c:pt idx="11206" formatCode="0.00">
                  <c:v>234.77601253452309</c:v>
                </c:pt>
                <c:pt idx="11207" formatCode="0.00">
                  <c:v>235.64262962962968</c:v>
                </c:pt>
                <c:pt idx="11208" formatCode="0.00">
                  <c:v>236.31990537084403</c:v>
                </c:pt>
                <c:pt idx="11209" formatCode="0.00">
                  <c:v>237.02015200683181</c:v>
                </c:pt>
                <c:pt idx="11210" formatCode="0.00">
                  <c:v>237.72279469632164</c:v>
                </c:pt>
                <c:pt idx="11211" formatCode="0.00">
                  <c:v>238.30243420488645</c:v>
                </c:pt>
                <c:pt idx="11212" formatCode="0.00">
                  <c:v>238.5634616706034</c:v>
                </c:pt>
                <c:pt idx="11213" formatCode="0.00">
                  <c:v>239.28802691065667</c:v>
                </c:pt>
                <c:pt idx="11214" formatCode="0.00">
                  <c:v>239.45602977988781</c:v>
                </c:pt>
                <c:pt idx="11215" formatCode="0.00">
                  <c:v>240.10071360588367</c:v>
                </c:pt>
                <c:pt idx="11216" formatCode="0.00">
                  <c:v>240.45371103403428</c:v>
                </c:pt>
                <c:pt idx="11217" formatCode="0.00">
                  <c:v>240.75181407471766</c:v>
                </c:pt>
                <c:pt idx="11218" formatCode="0.00">
                  <c:v>241.05108487486396</c:v>
                </c:pt>
                <c:pt idx="11219" formatCode="0.00">
                  <c:v>241.35153030963804</c:v>
                </c:pt>
                <c:pt idx="11220" formatCode="0.00">
                  <c:v>241.60251965065507</c:v>
                </c:pt>
                <c:pt idx="11221" formatCode="0.00">
                  <c:v>241.82410625273289</c:v>
                </c:pt>
                <c:pt idx="11222" formatCode="0.00">
                  <c:v>242.01310948105979</c:v>
                </c:pt>
                <c:pt idx="11223" formatCode="0.00">
                  <c:v>242.38660228020174</c:v>
                </c:pt>
                <c:pt idx="11224" formatCode="0.00">
                  <c:v>242.72505798374701</c:v>
                </c:pt>
                <c:pt idx="11225" formatCode="0.00">
                  <c:v>242.92208091468777</c:v>
                </c:pt>
                <c:pt idx="11226" formatCode="0.00">
                  <c:v>243.45246731234872</c:v>
                </c:pt>
                <c:pt idx="11227" formatCode="0.00">
                  <c:v>243.59833362695443</c:v>
                </c:pt>
                <c:pt idx="11228" formatCode="0.00">
                  <c:v>243.93141004184102</c:v>
                </c:pt>
                <c:pt idx="11229" formatCode="0.00">
                  <c:v>244.21691553013645</c:v>
                </c:pt>
                <c:pt idx="11230" formatCode="0.00">
                  <c:v>244.50685020865362</c:v>
                </c:pt>
                <c:pt idx="11231" formatCode="0.00">
                  <c:v>244.85296937212868</c:v>
                </c:pt>
                <c:pt idx="11232" formatCode="0.00">
                  <c:v>245.18693675027262</c:v>
                </c:pt>
                <c:pt idx="11233" formatCode="0.00">
                  <c:v>245.3740084764182</c:v>
                </c:pt>
                <c:pt idx="11234" formatCode="0.00">
                  <c:v>245.82340086673892</c:v>
                </c:pt>
                <c:pt idx="11235" formatCode="0.00">
                  <c:v>245.96287063389397</c:v>
                </c:pt>
                <c:pt idx="11236" formatCode="0.00">
                  <c:v>246.28005276705275</c:v>
                </c:pt>
                <c:pt idx="11237" formatCode="0.00">
                  <c:v>246.5778781530569</c:v>
                </c:pt>
                <c:pt idx="11238" formatCode="0.00">
                  <c:v>246.90684582623513</c:v>
                </c:pt>
                <c:pt idx="11239" formatCode="0.00">
                  <c:v>247.27866815381347</c:v>
                </c:pt>
                <c:pt idx="11240" formatCode="0.00">
                  <c:v>247.64875667655789</c:v>
                </c:pt>
                <c:pt idx="11241" formatCode="0.00">
                  <c:v>247.92647577744876</c:v>
                </c:pt>
                <c:pt idx="11242" formatCode="0.00">
                  <c:v>248.369267173959</c:v>
                </c:pt>
                <c:pt idx="11243" formatCode="0.00">
                  <c:v>248.77462790697675</c:v>
                </c:pt>
                <c:pt idx="11244" formatCode="0.00">
                  <c:v>249.18016007612604</c:v>
                </c:pt>
                <c:pt idx="11245" formatCode="0.00">
                  <c:v>249.6095283657917</c:v>
                </c:pt>
                <c:pt idx="11246" formatCode="0.00">
                  <c:v>250.0132118195298</c:v>
                </c:pt>
                <c:pt idx="11247" formatCode="0.00">
                  <c:v>250.56659034102947</c:v>
                </c:pt>
                <c:pt idx="11248" formatCode="0.00">
                  <c:v>250.97754276037259</c:v>
                </c:pt>
                <c:pt idx="11249" formatCode="0.00">
                  <c:v>251.29971180702498</c:v>
                </c:pt>
                <c:pt idx="11250" formatCode="0.00">
                  <c:v>251.73974418604652</c:v>
                </c:pt>
                <c:pt idx="11251" formatCode="0.00">
                  <c:v>251.94838851351355</c:v>
                </c:pt>
                <c:pt idx="11252" formatCode="0.00">
                  <c:v>252.44571461716939</c:v>
                </c:pt>
                <c:pt idx="11253" formatCode="0.00">
                  <c:v>252.68194880977458</c:v>
                </c:pt>
                <c:pt idx="11254" formatCode="0.00">
                  <c:v>252.88734224373817</c:v>
                </c:pt>
                <c:pt idx="11255" formatCode="0.00">
                  <c:v>253.09239011566771</c:v>
                </c:pt>
                <c:pt idx="11256" formatCode="0.00">
                  <c:v>253.15082590412115</c:v>
                </c:pt>
                <c:pt idx="11257" formatCode="0.00">
                  <c:v>253.43939327024188</c:v>
                </c:pt>
                <c:pt idx="11258" formatCode="0.00">
                  <c:v>253.84377408498111</c:v>
                </c:pt>
                <c:pt idx="11259" formatCode="0.00">
                  <c:v>253.95860185185185</c:v>
                </c:pt>
                <c:pt idx="11260" formatCode="0.00">
                  <c:v>254.13102484733631</c:v>
                </c:pt>
                <c:pt idx="11261" formatCode="0.00">
                  <c:v>254.39023919915704</c:v>
                </c:pt>
                <c:pt idx="11262" formatCode="0.00">
                  <c:v>254.76484716065025</c:v>
                </c:pt>
                <c:pt idx="11263" formatCode="0.00">
                  <c:v>254.96648837209304</c:v>
                </c:pt>
                <c:pt idx="11264" formatCode="0.00">
                  <c:v>255.05186888371108</c:v>
                </c:pt>
                <c:pt idx="11265" formatCode="0.00">
                  <c:v>255.0794120517717</c:v>
                </c:pt>
                <c:pt idx="11266" formatCode="0.00">
                  <c:v>255.22394580233797</c:v>
                </c:pt>
                <c:pt idx="11267" formatCode="0.00">
                  <c:v>255.19315332197615</c:v>
                </c:pt>
                <c:pt idx="11268" formatCode="0.00">
                  <c:v>255.16224258587582</c:v>
                </c:pt>
                <c:pt idx="11269" formatCode="0.00">
                  <c:v>255.36635613510046</c:v>
                </c:pt>
                <c:pt idx="11270" formatCode="0.00">
                  <c:v>255.54170608397604</c:v>
                </c:pt>
                <c:pt idx="11271" formatCode="0.00">
                  <c:v>255.77694849785408</c:v>
                </c:pt>
                <c:pt idx="11272" formatCode="0.00">
                  <c:v>255.95388564058473</c:v>
                </c:pt>
                <c:pt idx="11273" formatCode="0.00">
                  <c:v>256.13135592855605</c:v>
                </c:pt>
                <c:pt idx="11274" formatCode="0.00">
                  <c:v>255.68738105489777</c:v>
                </c:pt>
                <c:pt idx="11275" formatCode="0.00">
                  <c:v>256.01300000000003</c:v>
                </c:pt>
                <c:pt idx="11276" formatCode="0.00">
                  <c:v>256.60477964278027</c:v>
                </c:pt>
                <c:pt idx="11277" formatCode="0.00">
                  <c:v>257.22432359260853</c:v>
                </c:pt>
                <c:pt idx="11278" formatCode="0.00">
                  <c:v>257.63515787215789</c:v>
                </c:pt>
                <c:pt idx="11279" formatCode="0.00">
                  <c:v>257.80596707994869</c:v>
                </c:pt>
                <c:pt idx="11280" formatCode="0.00">
                  <c:v>258.17881524052791</c:v>
                </c:pt>
                <c:pt idx="11281" formatCode="0.00">
                  <c:v>258.34005733023059</c:v>
                </c:pt>
                <c:pt idx="11282" formatCode="0.00">
                  <c:v>258.52560239445495</c:v>
                </c:pt>
                <c:pt idx="11283" formatCode="0.00">
                  <c:v>258.56567000417192</c:v>
                </c:pt>
                <c:pt idx="11284" formatCode="0.00">
                  <c:v>258.77782172470978</c:v>
                </c:pt>
                <c:pt idx="11285" formatCode="0.00">
                  <c:v>259.04462991963732</c:v>
                </c:pt>
                <c:pt idx="11286" formatCode="0.00">
                  <c:v>259.30961885245904</c:v>
                </c:pt>
                <c:pt idx="11287" formatCode="0.00">
                  <c:v>259.4933021024699</c:v>
                </c:pt>
                <c:pt idx="11288" formatCode="0.00">
                  <c:v>259.8992342415616</c:v>
                </c:pt>
                <c:pt idx="11289" formatCode="0.00">
                  <c:v>260.56838617886177</c:v>
                </c:pt>
                <c:pt idx="11290" formatCode="0.00">
                  <c:v>260.86102431610942</c:v>
                </c:pt>
                <c:pt idx="11291" formatCode="0.00">
                  <c:v>261.24791292021058</c:v>
                </c:pt>
                <c:pt idx="11292" formatCode="0.00">
                  <c:v>261.80716531604537</c:v>
                </c:pt>
                <c:pt idx="11293" formatCode="0.00">
                  <c:v>262.11358752025933</c:v>
                </c:pt>
                <c:pt idx="11294" formatCode="0.00">
                  <c:v>262.70671196754563</c:v>
                </c:pt>
                <c:pt idx="11295" formatCode="0.00">
                  <c:v>263.04424999999998</c:v>
                </c:pt>
                <c:pt idx="11296" formatCode="0.00">
                  <c:v>263.55107106598985</c:v>
                </c:pt>
                <c:pt idx="11297" formatCode="0.00">
                  <c:v>263.94032440113682</c:v>
                </c:pt>
                <c:pt idx="11298" formatCode="0.00">
                  <c:v>264.35224949290057</c:v>
                </c:pt>
                <c:pt idx="11299" formatCode="0.00">
                  <c:v>264.42227501012553</c:v>
                </c:pt>
                <c:pt idx="11300" formatCode="0.00">
                  <c:v>264.77539126036822</c:v>
                </c:pt>
                <c:pt idx="11301" formatCode="0.00">
                  <c:v>265.18151889270564</c:v>
                </c:pt>
                <c:pt idx="11302" formatCode="0.00">
                  <c:v>265.42206338312479</c:v>
                </c:pt>
                <c:pt idx="11303" formatCode="0.00">
                  <c:v>265.46803125630174</c:v>
                </c:pt>
                <c:pt idx="11304" formatCode="0.00">
                  <c:v>265.65434596010488</c:v>
                </c:pt>
                <c:pt idx="11305" formatCode="0.00">
                  <c:v>265.65046223564951</c:v>
                </c:pt>
                <c:pt idx="11306" formatCode="0.00">
                  <c:v>265.61889893295751</c:v>
                </c:pt>
                <c:pt idx="11307" formatCode="0.00">
                  <c:v>265.72962975639217</c:v>
                </c:pt>
                <c:pt idx="11308" formatCode="0.00">
                  <c:v>265.81860032232072</c:v>
                </c:pt>
                <c:pt idx="11309" formatCode="0.00">
                  <c:v>265.82255259975813</c:v>
                </c:pt>
                <c:pt idx="11310" formatCode="0.00">
                  <c:v>265.69375448860194</c:v>
                </c:pt>
                <c:pt idx="11311" formatCode="0.00">
                  <c:v>265.71920954692558</c:v>
                </c:pt>
                <c:pt idx="11312" formatCode="0.00">
                  <c:v>265.69099188640973</c:v>
                </c:pt>
                <c:pt idx="11313" formatCode="0.00">
                  <c:v>265.94837553429676</c:v>
                </c:pt>
                <c:pt idx="11314" formatCode="0.00">
                  <c:v>266.04108988764045</c:v>
                </c:pt>
                <c:pt idx="11315" formatCode="0.00">
                  <c:v>266.27545642813203</c:v>
                </c:pt>
                <c:pt idx="11316" formatCode="0.00">
                  <c:v>266.5333619909502</c:v>
                </c:pt>
                <c:pt idx="11317" formatCode="0.00">
                  <c:v>266.67939158242211</c:v>
                </c:pt>
                <c:pt idx="11318" formatCode="0.00">
                  <c:v>266.88549016766717</c:v>
                </c:pt>
                <c:pt idx="11319" formatCode="0.00">
                  <c:v>266.97417915715175</c:v>
                </c:pt>
                <c:pt idx="11320" formatCode="0.00">
                  <c:v>267.20419483763533</c:v>
                </c:pt>
                <c:pt idx="11321" formatCode="0.00">
                  <c:v>267.41389807852966</c:v>
                </c:pt>
                <c:pt idx="11322" formatCode="0.00">
                  <c:v>267.44493717277493</c:v>
                </c:pt>
                <c:pt idx="11323" formatCode="0.00">
                  <c:v>267.48096218487393</c:v>
                </c:pt>
                <c:pt idx="11324" formatCode="0.00">
                  <c:v>267.57273451327433</c:v>
                </c:pt>
                <c:pt idx="11325" formatCode="0.00">
                  <c:v>267.57055015839495</c:v>
                </c:pt>
                <c:pt idx="11326" formatCode="0.00">
                  <c:v>267.61919843452506</c:v>
                </c:pt>
                <c:pt idx="11327" formatCode="0.00">
                  <c:v>267.72380508474578</c:v>
                </c:pt>
                <c:pt idx="11328" formatCode="0.00">
                  <c:v>267.94035949098622</c:v>
                </c:pt>
                <c:pt idx="11329" formatCode="0.00">
                  <c:v>268.10669024856594</c:v>
                </c:pt>
                <c:pt idx="11330" formatCode="0.00">
                  <c:v>268.44651063829792</c:v>
                </c:pt>
                <c:pt idx="11331" formatCode="0.00">
                  <c:v>268.61423614663255</c:v>
                </c:pt>
                <c:pt idx="11332" formatCode="0.00">
                  <c:v>268.98248356807511</c:v>
                </c:pt>
                <c:pt idx="11333" formatCode="0.00">
                  <c:v>269.20195535142068</c:v>
                </c:pt>
                <c:pt idx="11334" formatCode="0.00">
                  <c:v>269.30996191698756</c:v>
                </c:pt>
                <c:pt idx="11335" formatCode="0.00">
                  <c:v>269.43337671232877</c:v>
                </c:pt>
                <c:pt idx="11336" formatCode="0.00">
                  <c:v>269.53614120419968</c:v>
                </c:pt>
                <c:pt idx="11337" formatCode="0.00">
                  <c:v>269.3679528301887</c:v>
                </c:pt>
                <c:pt idx="11338" formatCode="0.00">
                  <c:v>269.23472139944192</c:v>
                </c:pt>
                <c:pt idx="11339" formatCode="0.00">
                  <c:v>269.16311820330969</c:v>
                </c:pt>
                <c:pt idx="11340" formatCode="0.00">
                  <c:v>269.57642881757482</c:v>
                </c:pt>
                <c:pt idx="11341" formatCode="0.00">
                  <c:v>269.3357233491584</c:v>
                </c:pt>
                <c:pt idx="11342" formatCode="0.00">
                  <c:v>269.24845316893789</c:v>
                </c:pt>
                <c:pt idx="11343" formatCode="0.00">
                  <c:v>268.87099522673032</c:v>
                </c:pt>
                <c:pt idx="11344" formatCode="0.00">
                  <c:v>269.35612445604869</c:v>
                </c:pt>
                <c:pt idx="11345" formatCode="0.00">
                  <c:v>269.56511513301353</c:v>
                </c:pt>
                <c:pt idx="11346" formatCode="0.00">
                  <c:v>269.68188791785013</c:v>
                </c:pt>
                <c:pt idx="11347" formatCode="0.00">
                  <c:v>269.98890361445785</c:v>
                </c:pt>
                <c:pt idx="11348" formatCode="0.00">
                  <c:v>270.46921158911329</c:v>
                </c:pt>
                <c:pt idx="11349" formatCode="0.00">
                  <c:v>270.77322877254733</c:v>
                </c:pt>
                <c:pt idx="11350" formatCode="0.00">
                  <c:v>270.63033568592851</c:v>
                </c:pt>
                <c:pt idx="11351" formatCode="0.00">
                  <c:v>271.53719354838711</c:v>
                </c:pt>
                <c:pt idx="11352" formatCode="0.00">
                  <c:v>271.84559521700623</c:v>
                </c:pt>
                <c:pt idx="11353" formatCode="0.00">
                  <c:v>272.09076791657418</c:v>
                </c:pt>
                <c:pt idx="11354" formatCode="0.00">
                  <c:v>272.40170358016456</c:v>
                </c:pt>
                <c:pt idx="11355" formatCode="0.00">
                  <c:v>272.59144885223981</c:v>
                </c:pt>
                <c:pt idx="11356" formatCode="0.00">
                  <c:v>272.5019459580169</c:v>
                </c:pt>
                <c:pt idx="11357" formatCode="0.00">
                  <c:v>272.56962488809313</c:v>
                </c:pt>
                <c:pt idx="11358" formatCode="0.00">
                  <c:v>272.76098115746976</c:v>
                </c:pt>
                <c:pt idx="11359" formatCode="0.00">
                  <c:v>272.14583884018884</c:v>
                </c:pt>
                <c:pt idx="11360" formatCode="0.00">
                  <c:v>272.120231358414</c:v>
                </c:pt>
                <c:pt idx="11361" formatCode="0.00">
                  <c:v>271.99776297968401</c:v>
                </c:pt>
                <c:pt idx="11362" formatCode="0.00">
                  <c:v>271.91309051821679</c:v>
                </c:pt>
                <c:pt idx="11363" formatCode="0.00">
                  <c:v>271.79680217785847</c:v>
                </c:pt>
                <c:pt idx="11364" formatCode="0.00">
                  <c:v>271.11361391541607</c:v>
                </c:pt>
                <c:pt idx="11365" formatCode="0.00">
                  <c:v>270.4520660592255</c:v>
                </c:pt>
                <c:pt idx="11366" formatCode="0.00">
                  <c:v>269.94817461766723</c:v>
                </c:pt>
                <c:pt idx="11367" formatCode="0.00">
                  <c:v>270.32281244281796</c:v>
                </c:pt>
                <c:pt idx="11368" formatCode="0.00">
                  <c:v>270.50658386801098</c:v>
                </c:pt>
                <c:pt idx="11369" formatCode="0.00">
                  <c:v>269.65876154376292</c:v>
                </c:pt>
                <c:pt idx="11370" formatCode="0.00">
                  <c:v>267.41327637033623</c:v>
                </c:pt>
                <c:pt idx="11371" formatCode="0.00">
                  <c:v>266.28981660899655</c:v>
                </c:pt>
                <c:pt idx="11372" formatCode="0.00">
                  <c:v>267.00029792147808</c:v>
                </c:pt>
                <c:pt idx="11373" formatCode="0.00">
                  <c:v>268.08834088282879</c:v>
                </c:pt>
                <c:pt idx="11374" formatCode="0.00">
                  <c:v>268.39150034714186</c:v>
                </c:pt>
                <c:pt idx="11375" formatCode="0.00">
                  <c:v>268.33641361741547</c:v>
                </c:pt>
                <c:pt idx="11376" formatCode="0.00">
                  <c:v>265.47488600556068</c:v>
                </c:pt>
                <c:pt idx="11377" formatCode="0.00">
                  <c:v>258.62718965916991</c:v>
                </c:pt>
                <c:pt idx="11378" formatCode="0.00">
                  <c:v>259.99619814600231</c:v>
                </c:pt>
                <c:pt idx="11379" formatCode="0.00">
                  <c:v>263.43252292728113</c:v>
                </c:pt>
                <c:pt idx="11380" formatCode="0.00">
                  <c:v>262.98187294607732</c:v>
                </c:pt>
                <c:pt idx="11381" formatCode="0.00">
                  <c:v>261.25502865064698</c:v>
                </c:pt>
                <c:pt idx="11382" formatCode="0.00">
                  <c:v>256.90030122147959</c:v>
                </c:pt>
                <c:pt idx="11383" formatCode="0.00">
                  <c:v>253.29835353535358</c:v>
                </c:pt>
                <c:pt idx="11384" formatCode="0.00">
                  <c:v>250.44505216197669</c:v>
                </c:pt>
                <c:pt idx="11385" formatCode="0.00">
                  <c:v>248.44189647326507</c:v>
                </c:pt>
                <c:pt idx="11386" formatCode="0.00">
                  <c:v>243.99540635641321</c:v>
                </c:pt>
                <c:pt idx="11387" formatCode="0.00">
                  <c:v>235.1202237318841</c:v>
                </c:pt>
                <c:pt idx="11388" formatCode="0.00">
                  <c:v>226.61537556561086</c:v>
                </c:pt>
                <c:pt idx="11389" formatCode="0.00">
                  <c:v>223.23792092182561</c:v>
                </c:pt>
                <c:pt idx="11390" formatCode="0.00">
                  <c:v>224.28461887559271</c:v>
                </c:pt>
                <c:pt idx="11391" formatCode="0.00">
                  <c:v>226.81248092981272</c:v>
                </c:pt>
                <c:pt idx="11392" formatCode="0.00">
                  <c:v>229.07713435527506</c:v>
                </c:pt>
                <c:pt idx="11393" formatCode="0.00">
                  <c:v>230.34592051339791</c:v>
                </c:pt>
                <c:pt idx="11394" formatCode="0.00">
                  <c:v>231.20422609673793</c:v>
                </c:pt>
                <c:pt idx="11395" formatCode="0.00">
                  <c:v>231.22653113059118</c:v>
                </c:pt>
                <c:pt idx="11396" formatCode="0.00">
                  <c:v>230.55232584269666</c:v>
                </c:pt>
                <c:pt idx="11397" formatCode="0.00">
                  <c:v>229.76664922524145</c:v>
                </c:pt>
                <c:pt idx="11398" formatCode="0.00">
                  <c:v>229.77843209876545</c:v>
                </c:pt>
                <c:pt idx="11399" formatCode="0.00">
                  <c:v>231.30741453566625</c:v>
                </c:pt>
                <c:pt idx="11400" formatCode="0.00">
                  <c:v>233.72320179372201</c:v>
                </c:pt>
                <c:pt idx="11401" formatCode="0.00">
                  <c:v>237.39609796009861</c:v>
                </c:pt>
                <c:pt idx="11402" formatCode="0.00">
                  <c:v>240.82762813620073</c:v>
                </c:pt>
                <c:pt idx="11403" formatCode="0.00">
                  <c:v>244.58546863799288</c:v>
                </c:pt>
                <c:pt idx="11404" formatCode="0.00">
                  <c:v>248.49900223964167</c:v>
                </c:pt>
                <c:pt idx="11405" formatCode="0.00">
                  <c:v>252.13282082866741</c:v>
                </c:pt>
                <c:pt idx="11406" formatCode="0.00">
                  <c:v>255.61257437275984</c:v>
                </c:pt>
                <c:pt idx="11407" formatCode="0.00">
                  <c:v>258.69457363819771</c:v>
                </c:pt>
                <c:pt idx="11408" formatCode="0.00">
                  <c:v>260.82241704035874</c:v>
                </c:pt>
                <c:pt idx="11409" formatCode="0.00">
                  <c:v>262.30505921938089</c:v>
                </c:pt>
                <c:pt idx="11410" formatCode="0.00">
                  <c:v>263.05161697350695</c:v>
                </c:pt>
                <c:pt idx="11411" formatCode="0.00">
                  <c:v>262.71805617977532</c:v>
                </c:pt>
                <c:pt idx="11412" formatCode="0.00">
                  <c:v>262.07599212598427</c:v>
                </c:pt>
                <c:pt idx="11413" formatCode="0.00">
                  <c:v>261.06086036036032</c:v>
                </c:pt>
                <c:pt idx="11414" formatCode="0.00">
                  <c:v>259.98053832281335</c:v>
                </c:pt>
                <c:pt idx="11415" formatCode="0.00">
                  <c:v>259.39618284424375</c:v>
                </c:pt>
                <c:pt idx="11416" formatCode="0.00">
                  <c:v>259.18177541798462</c:v>
                </c:pt>
                <c:pt idx="11417" formatCode="0.00">
                  <c:v>258.81024231464738</c:v>
                </c:pt>
                <c:pt idx="11418" formatCode="0.00">
                  <c:v>258.93588557213928</c:v>
                </c:pt>
                <c:pt idx="11419" formatCode="0.00">
                  <c:v>258.80897830998646</c:v>
                </c:pt>
                <c:pt idx="11420" formatCode="0.00">
                  <c:v>258.65007129963902</c:v>
                </c:pt>
                <c:pt idx="11421" formatCode="0.00">
                  <c:v>258.48824752475247</c:v>
                </c:pt>
                <c:pt idx="11422" formatCode="0.00">
                  <c:v>258.29541363840292</c:v>
                </c:pt>
                <c:pt idx="11423" formatCode="0.00">
                  <c:v>258.10191867739053</c:v>
                </c:pt>
                <c:pt idx="11424" formatCode="0.00">
                  <c:v>257.69542491657393</c:v>
                </c:pt>
                <c:pt idx="11425" formatCode="0.00">
                  <c:v>257.07818370960604</c:v>
                </c:pt>
                <c:pt idx="11426" formatCode="0.00">
                  <c:v>256.43672881355934</c:v>
                </c:pt>
                <c:pt idx="11427" formatCode="0.00">
                  <c:v>255.62143373493981</c:v>
                </c:pt>
                <c:pt idx="11428" formatCode="0.00">
                  <c:v>254.9638393285372</c:v>
                </c:pt>
                <c:pt idx="11429" formatCode="0.00">
                  <c:v>254.10576116168184</c:v>
                </c:pt>
                <c:pt idx="11430" formatCode="0.00">
                  <c:v>253.64231034482762</c:v>
                </c:pt>
                <c:pt idx="11431" formatCode="0.00">
                  <c:v>253.30538013698632</c:v>
                </c:pt>
                <c:pt idx="11432" formatCode="0.00">
                  <c:v>253.34849829642249</c:v>
                </c:pt>
                <c:pt idx="11433" formatCode="0.00">
                  <c:v>253.29918421052636</c:v>
                </c:pt>
                <c:pt idx="11434" formatCode="0.00">
                  <c:v>253.50770338983054</c:v>
                </c:pt>
                <c:pt idx="11435" formatCode="0.00">
                  <c:v>254.20609029249684</c:v>
                </c:pt>
                <c:pt idx="11436" formatCode="0.00">
                  <c:v>254.61321208907745</c:v>
                </c:pt>
                <c:pt idx="11437" formatCode="0.00">
                  <c:v>255.19576374442792</c:v>
                </c:pt>
                <c:pt idx="11438" formatCode="0.00">
                  <c:v>255.95458878504675</c:v>
                </c:pt>
                <c:pt idx="11439" formatCode="0.00">
                  <c:v>256.65579643008925</c:v>
                </c:pt>
                <c:pt idx="11440" formatCode="0.00">
                  <c:v>257.44468295792609</c:v>
                </c:pt>
                <c:pt idx="11441" formatCode="0.00">
                  <c:v>257.97019141703845</c:v>
                </c:pt>
                <c:pt idx="11442" formatCode="0.00">
                  <c:v>258.90496940726575</c:v>
                </c:pt>
                <c:pt idx="11443" formatCode="0.00">
                  <c:v>259.60224023769103</c:v>
                </c:pt>
                <c:pt idx="11444" formatCode="0.00">
                  <c:v>260.47482396606574</c:v>
                </c:pt>
                <c:pt idx="11445" formatCode="0.00">
                  <c:v>261.31490677966104</c:v>
                </c:pt>
                <c:pt idx="11446" formatCode="0.00">
                  <c:v>261.92040740740742</c:v>
                </c:pt>
                <c:pt idx="11447" formatCode="0.00">
                  <c:v>262.84439534883717</c:v>
                </c:pt>
                <c:pt idx="11448" formatCode="0.00">
                  <c:v>263.59860558021563</c:v>
                </c:pt>
                <c:pt idx="11449" formatCode="0.00">
                  <c:v>264.20720963651729</c:v>
                </c:pt>
                <c:pt idx="11450" formatCode="0.00">
                  <c:v>264.90458918005072</c:v>
                </c:pt>
                <c:pt idx="11451" formatCode="0.00">
                  <c:v>265.4296138237159</c:v>
                </c:pt>
                <c:pt idx="11452" formatCode="0.00">
                  <c:v>266.01511461196873</c:v>
                </c:pt>
                <c:pt idx="11453" formatCode="0.00">
                  <c:v>266.37278835978839</c:v>
                </c:pt>
                <c:pt idx="11454" formatCode="0.00">
                  <c:v>267.05846417973714</c:v>
                </c:pt>
                <c:pt idx="11455" formatCode="0.00">
                  <c:v>267.51268159626409</c:v>
                </c:pt>
                <c:pt idx="11456" formatCode="0.00">
                  <c:v>267.79537295343397</c:v>
                </c:pt>
                <c:pt idx="11457" formatCode="0.00">
                  <c:v>268.43046538871141</c:v>
                </c:pt>
                <c:pt idx="11458" formatCode="0.00">
                  <c:v>268.89995559350984</c:v>
                </c:pt>
                <c:pt idx="11459" formatCode="0.00">
                  <c:v>269.30996191698756</c:v>
                </c:pt>
                <c:pt idx="11460" formatCode="0.00">
                  <c:v>269.78364121809994</c:v>
                </c:pt>
                <c:pt idx="11461" formatCode="0.00">
                  <c:v>270.53181720430115</c:v>
                </c:pt>
                <c:pt idx="11462" formatCode="0.00">
                  <c:v>270.95478525226389</c:v>
                </c:pt>
                <c:pt idx="11463" formatCode="0.00">
                  <c:v>271.53527508650524</c:v>
                </c:pt>
                <c:pt idx="11464" formatCode="0.00">
                  <c:v>272.13862323867335</c:v>
                </c:pt>
                <c:pt idx="11465" formatCode="0.00">
                  <c:v>272.7521304347826</c:v>
                </c:pt>
                <c:pt idx="11466" formatCode="0.00">
                  <c:v>273.35399324765848</c:v>
                </c:pt>
                <c:pt idx="11467" formatCode="0.00">
                  <c:v>273.82263802878322</c:v>
                </c:pt>
                <c:pt idx="11468" formatCode="0.00">
                  <c:v>274.39230658525946</c:v>
                </c:pt>
                <c:pt idx="11469" formatCode="0.00">
                  <c:v>274.7997727173676</c:v>
                </c:pt>
                <c:pt idx="11470" formatCode="0.00">
                  <c:v>275.39942297650134</c:v>
                </c:pt>
                <c:pt idx="11471" formatCode="0.00">
                  <c:v>275.52797395833335</c:v>
                </c:pt>
                <c:pt idx="11472" formatCode="0.00">
                  <c:v>275.99569896193771</c:v>
                </c:pt>
                <c:pt idx="11473" formatCode="0.00">
                  <c:v>276.47660111996555</c:v>
                </c:pt>
                <c:pt idx="11474" formatCode="0.00">
                  <c:v>276.69988384054864</c:v>
                </c:pt>
                <c:pt idx="11475" formatCode="0.00">
                  <c:v>277.04724365265633</c:v>
                </c:pt>
                <c:pt idx="11476" formatCode="0.00">
                  <c:v>277.2656539278131</c:v>
                </c:pt>
                <c:pt idx="11477" formatCode="0.00">
                  <c:v>277.43741860465116</c:v>
                </c:pt>
                <c:pt idx="11478" formatCode="0.00">
                  <c:v>278.00836939591665</c:v>
                </c:pt>
                <c:pt idx="11479" formatCode="0.00">
                  <c:v>278.27600335570469</c:v>
                </c:pt>
                <c:pt idx="11480" formatCode="0.00">
                  <c:v>278.68510713538399</c:v>
                </c:pt>
                <c:pt idx="11481" formatCode="0.00">
                  <c:v>279.1500192307692</c:v>
                </c:pt>
                <c:pt idx="11482" formatCode="0.00">
                  <c:v>279.51038219895287</c:v>
                </c:pt>
                <c:pt idx="11483" formatCode="0.00">
                  <c:v>279.62731870669751</c:v>
                </c:pt>
                <c:pt idx="11484" formatCode="0.00">
                  <c:v>280.06319995790358</c:v>
                </c:pt>
                <c:pt idx="11485" formatCode="0.00">
                  <c:v>280.29818674825913</c:v>
                </c:pt>
                <c:pt idx="11486" formatCode="0.00">
                  <c:v>280.72752738422503</c:v>
                </c:pt>
                <c:pt idx="11487" formatCode="0.00">
                  <c:v>281.10572997032642</c:v>
                </c:pt>
                <c:pt idx="11488" formatCode="0.00">
                  <c:v>281.69563918402042</c:v>
                </c:pt>
                <c:pt idx="11489" formatCode="0.00">
                  <c:v>282.41815222482433</c:v>
                </c:pt>
                <c:pt idx="11490" formatCode="0.00">
                  <c:v>283.04968159522286</c:v>
                </c:pt>
                <c:pt idx="11491" formatCode="0.00">
                  <c:v>283.47775112155529</c:v>
                </c:pt>
                <c:pt idx="11492" formatCode="0.00">
                  <c:v>284.20756335616443</c:v>
                </c:pt>
                <c:pt idx="11493" formatCode="0.00">
                  <c:v>284.87502830188686</c:v>
                </c:pt>
                <c:pt idx="11494" formatCode="0.00">
                  <c:v>285.4140304851868</c:v>
                </c:pt>
                <c:pt idx="11495" formatCode="0.00">
                  <c:v>286.63423817712811</c:v>
                </c:pt>
                <c:pt idx="11496" formatCode="0.00">
                  <c:v>287.72556454388985</c:v>
                </c:pt>
                <c:pt idx="11497" formatCode="0.00">
                  <c:v>288.85677017430601</c:v>
                </c:pt>
                <c:pt idx="11498" formatCode="0.00">
                  <c:v>290.29179440258338</c:v>
                </c:pt>
                <c:pt idx="11499" formatCode="0.00">
                  <c:v>291.91347393364924</c:v>
                </c:pt>
                <c:pt idx="11500" formatCode="0.00">
                  <c:v>293.30013084716529</c:v>
                </c:pt>
                <c:pt idx="11501" formatCode="0.00">
                  <c:v>294.58658653431161</c:v>
                </c:pt>
                <c:pt idx="11502" formatCode="0.00">
                  <c:v>295.735882454624</c:v>
                </c:pt>
                <c:pt idx="11503" formatCode="0.00">
                  <c:v>296.99514285714292</c:v>
                </c:pt>
                <c:pt idx="11504" formatCode="0.00">
                  <c:v>298.23811385816526</c:v>
                </c:pt>
                <c:pt idx="11505" formatCode="0.00">
                  <c:v>299.41517391304347</c:v>
                </c:pt>
                <c:pt idx="11506" formatCode="0.00">
                  <c:v>300.0189912854031</c:v>
                </c:pt>
                <c:pt idx="11507" formatCode="0.00">
                  <c:v>301.3459694323144</c:v>
                </c:pt>
                <c:pt idx="11508" formatCode="0.00">
                  <c:v>302.57878371278463</c:v>
                </c:pt>
                <c:pt idx="11509" formatCode="0.00">
                  <c:v>303.43511496270293</c:v>
                </c:pt>
                <c:pt idx="11510" formatCode="0.00">
                  <c:v>304.58867091948963</c:v>
                </c:pt>
                <c:pt idx="11511" formatCode="0.00">
                  <c:v>305.47299559180072</c:v>
                </c:pt>
                <c:pt idx="11512" formatCode="0.00">
                  <c:v>306.2504641042633</c:v>
                </c:pt>
                <c:pt idx="11513" formatCode="0.00">
                  <c:v>306.73495175923875</c:v>
                </c:pt>
                <c:pt idx="11514" formatCode="0.00">
                  <c:v>307.11838563829781</c:v>
                </c:pt>
                <c:pt idx="11515" formatCode="0.00">
                  <c:v>307.23968738898753</c:v>
                </c:pt>
                <c:pt idx="11516" formatCode="0.00">
                  <c:v>307.04865082185694</c:v>
                </c:pt>
                <c:pt idx="11517" formatCode="0.00">
                  <c:v>306.84948288128061</c:v>
                </c:pt>
                <c:pt idx="11518" formatCode="0.00">
                  <c:v>306.34099644207248</c:v>
                </c:pt>
                <c:pt idx="11519" formatCode="0.00">
                  <c:v>305.75159844271411</c:v>
                </c:pt>
                <c:pt idx="11520" formatCode="0.00">
                  <c:v>304.99565510340227</c:v>
                </c:pt>
                <c:pt idx="11521" formatCode="0.00">
                  <c:v>304.3841363130976</c:v>
                </c:pt>
                <c:pt idx="11522" formatCode="0.00">
                  <c:v>303.77937069922314</c:v>
                </c:pt>
                <c:pt idx="11523" formatCode="0.00">
                  <c:v>303.16367433119615</c:v>
                </c:pt>
                <c:pt idx="11524" formatCode="0.00">
                  <c:v>302.75332541776612</c:v>
                </c:pt>
                <c:pt idx="11525" formatCode="0.00">
                  <c:v>302.15676228970943</c:v>
                </c:pt>
                <c:pt idx="11526" formatCode="0.00">
                  <c:v>301.58834098289674</c:v>
                </c:pt>
                <c:pt idx="11527" formatCode="0.00">
                  <c:v>301.4426455424275</c:v>
                </c:pt>
                <c:pt idx="11528" formatCode="0.00">
                  <c:v>301.23900983116056</c:v>
                </c:pt>
                <c:pt idx="11529" formatCode="0.00">
                  <c:v>300.92829938205841</c:v>
                </c:pt>
                <c:pt idx="11530" formatCode="0.00">
                  <c:v>300.90916613418534</c:v>
                </c:pt>
                <c:pt idx="11531" formatCode="0.00">
                  <c:v>301.18989183411713</c:v>
                </c:pt>
                <c:pt idx="11532" formatCode="0.00">
                  <c:v>300.98136800343121</c:v>
                </c:pt>
                <c:pt idx="11533" formatCode="0.00">
                  <c:v>301.32246732801383</c:v>
                </c:pt>
                <c:pt idx="11534" formatCode="0.00">
                  <c:v>301.69723335502067</c:v>
                </c:pt>
                <c:pt idx="11535" formatCode="0.00">
                  <c:v>302.02607189542488</c:v>
                </c:pt>
                <c:pt idx="11536" formatCode="0.00">
                  <c:v>302.45838091068305</c:v>
                </c:pt>
                <c:pt idx="11537" formatCode="0.00">
                  <c:v>302.99443265216439</c:v>
                </c:pt>
                <c:pt idx="11538" formatCode="0.00">
                  <c:v>303.60565387160824</c:v>
                </c:pt>
                <c:pt idx="11539" formatCode="0.00">
                  <c:v>304.20040314367941</c:v>
                </c:pt>
                <c:pt idx="11540" formatCode="0.00">
                  <c:v>304.82794227353463</c:v>
                </c:pt>
                <c:pt idx="11541" formatCode="0.00">
                  <c:v>305.4567027147308</c:v>
                </c:pt>
                <c:pt idx="11542" formatCode="0.00">
                  <c:v>306.09375295165955</c:v>
                </c:pt>
                <c:pt idx="11543" formatCode="0.00">
                  <c:v>306.65638235294119</c:v>
                </c:pt>
                <c:pt idx="11544" formatCode="0.00">
                  <c:v>306.9968350055741</c:v>
                </c:pt>
                <c:pt idx="11545" formatCode="0.00">
                  <c:v>307.4375093666369</c:v>
                </c:pt>
                <c:pt idx="11546" formatCode="0.00">
                  <c:v>308.49180883337056</c:v>
                </c:pt>
                <c:pt idx="11547" formatCode="0.00">
                  <c:v>309.3249419642857</c:v>
                </c:pt>
                <c:pt idx="11548" formatCode="0.00">
                  <c:v>310.25780910917615</c:v>
                </c:pt>
                <c:pt idx="11549" formatCode="0.00">
                  <c:v>311.06827020991517</c:v>
                </c:pt>
                <c:pt idx="11550" formatCode="0.00">
                  <c:v>312.02696648044696</c:v>
                </c:pt>
                <c:pt idx="11551" formatCode="0.00">
                  <c:v>313.28161167002008</c:v>
                </c:pt>
                <c:pt idx="11552" formatCode="0.00">
                  <c:v>314.53737933348248</c:v>
                </c:pt>
                <c:pt idx="11553" formatCode="0.00">
                  <c:v>315.82503848735735</c:v>
                </c:pt>
                <c:pt idx="11554" formatCode="0.00">
                  <c:v>317.10017547000899</c:v>
                </c:pt>
                <c:pt idx="11555" formatCode="0.00">
                  <c:v>318.35905911330053</c:v>
                </c:pt>
                <c:pt idx="11556" formatCode="0.00">
                  <c:v>319.66641545352746</c:v>
                </c:pt>
                <c:pt idx="11557" formatCode="0.00">
                  <c:v>321.08133968182835</c:v>
                </c:pt>
                <c:pt idx="11558" formatCode="0.00">
                  <c:v>322.29663228699553</c:v>
                </c:pt>
                <c:pt idx="11559" formatCode="0.00">
                  <c:v>323.5904236983842</c:v>
                </c:pt>
                <c:pt idx="11560" formatCode="0.00">
                  <c:v>324.73212887292323</c:v>
                </c:pt>
                <c:pt idx="11561" formatCode="0.00">
                  <c:v>325.08721962721756</c:v>
                </c:pt>
                <c:pt idx="11562" formatCode="0.00">
                  <c:v>326.43153932584272</c:v>
                </c:pt>
                <c:pt idx="11563" formatCode="0.00">
                  <c:v>327.0325373905232</c:v>
                </c:pt>
                <c:pt idx="11564" formatCode="0.00">
                  <c:v>327.57227256398744</c:v>
                </c:pt>
                <c:pt idx="11565" formatCode="0.00">
                  <c:v>327.12411111111112</c:v>
                </c:pt>
                <c:pt idx="11566" formatCode="0.00">
                  <c:v>327.63143876177662</c:v>
                </c:pt>
                <c:pt idx="11567" formatCode="0.00">
                  <c:v>327.8151300448431</c:v>
                </c:pt>
                <c:pt idx="11568" formatCode="0.00">
                  <c:v>327.70129715820093</c:v>
                </c:pt>
                <c:pt idx="11569" formatCode="0.00">
                  <c:v>327.95638990620813</c:v>
                </c:pt>
                <c:pt idx="11570" formatCode="0.00">
                  <c:v>327.96103026930786</c:v>
                </c:pt>
                <c:pt idx="11571" formatCode="0.00">
                  <c:v>327.9830332963374</c:v>
                </c:pt>
                <c:pt idx="11572" formatCode="0.00">
                  <c:v>327.66750121654496</c:v>
                </c:pt>
                <c:pt idx="11573" formatCode="0.00">
                  <c:v>327.78114471652333</c:v>
                </c:pt>
                <c:pt idx="11574" formatCode="0.00">
                  <c:v>327.06679188712519</c:v>
                </c:pt>
                <c:pt idx="11575" formatCode="0.00">
                  <c:v>327.09504845814985</c:v>
                </c:pt>
                <c:pt idx="11576" formatCode="0.00">
                  <c:v>326.70047247908417</c:v>
                </c:pt>
                <c:pt idx="11577" formatCode="0.00">
                  <c:v>326.36817621145377</c:v>
                </c:pt>
                <c:pt idx="11578" formatCode="0.00">
                  <c:v>326.21610435931308</c:v>
                </c:pt>
                <c:pt idx="11579" formatCode="0.00">
                  <c:v>326.04988614842546</c:v>
                </c:pt>
                <c:pt idx="11580" formatCode="0.00">
                  <c:v>327.46205161005736</c:v>
                </c:pt>
                <c:pt idx="11581" formatCode="0.00">
                  <c:v>327.46562809187287</c:v>
                </c:pt>
                <c:pt idx="11582" formatCode="0.00">
                  <c:v>327.0906720513388</c:v>
                </c:pt>
                <c:pt idx="11583" formatCode="0.00">
                  <c:v>326.77341205139561</c:v>
                </c:pt>
                <c:pt idx="11584" formatCode="0.00">
                  <c:v>326.36467517195473</c:v>
                </c:pt>
                <c:pt idx="11585" formatCode="0.00">
                  <c:v>325.93860515212077</c:v>
                </c:pt>
                <c:pt idx="11586" formatCode="0.00">
                  <c:v>325.57326239715371</c:v>
                </c:pt>
                <c:pt idx="11587" formatCode="0.00">
                  <c:v>325.26795214778548</c:v>
                </c:pt>
                <c:pt idx="11588" formatCode="0.00">
                  <c:v>325.52961462979476</c:v>
                </c:pt>
                <c:pt idx="11589" formatCode="0.00">
                  <c:v>325.59279436745646</c:v>
                </c:pt>
                <c:pt idx="11590" formatCode="0.00">
                  <c:v>325.74822167487685</c:v>
                </c:pt>
                <c:pt idx="11591" formatCode="0.00">
                  <c:v>325.95020565149133</c:v>
                </c:pt>
                <c:pt idx="11592" formatCode="0.00">
                  <c:v>326.16795171794291</c:v>
                </c:pt>
                <c:pt idx="11593" formatCode="0.00">
                  <c:v>326.33955125899286</c:v>
                </c:pt>
                <c:pt idx="11594" formatCode="0.00">
                  <c:v>326.55755445544554</c:v>
                </c:pt>
                <c:pt idx="11595" formatCode="0.00">
                  <c:v>326.94676886686187</c:v>
                </c:pt>
                <c:pt idx="11596" formatCode="0.00">
                  <c:v>327.41378917700115</c:v>
                </c:pt>
                <c:pt idx="11597" formatCode="0.00">
                  <c:v>328.0988722635974</c:v>
                </c:pt>
                <c:pt idx="11598" formatCode="0.00">
                  <c:v>328.54968171557562</c:v>
                </c:pt>
                <c:pt idx="11599" formatCode="0.00">
                  <c:v>329.15790625705898</c:v>
                </c:pt>
                <c:pt idx="11600" formatCode="0.00">
                  <c:v>329.76469453230908</c:v>
                </c:pt>
                <c:pt idx="11601" formatCode="0.00">
                  <c:v>330.34068361581922</c:v>
                </c:pt>
                <c:pt idx="11602" formatCode="0.00">
                  <c:v>330.95081094527364</c:v>
                </c:pt>
                <c:pt idx="11603" formatCode="0.00">
                  <c:v>331.43730414120847</c:v>
                </c:pt>
                <c:pt idx="11604" formatCode="0.00">
                  <c:v>332.08014221014491</c:v>
                </c:pt>
                <c:pt idx="11605" formatCode="0.00">
                  <c:v>332.94195989123045</c:v>
                </c:pt>
                <c:pt idx="11606" formatCode="0.00">
                  <c:v>333.97434663341642</c:v>
                </c:pt>
                <c:pt idx="11607" formatCode="0.00">
                  <c:v>334.34841147132175</c:v>
                </c:pt>
                <c:pt idx="11608" formatCode="0.00">
                  <c:v>335.05211564625847</c:v>
                </c:pt>
                <c:pt idx="11609" formatCode="0.00">
                  <c:v>335.47060598503737</c:v>
                </c:pt>
                <c:pt idx="11610" formatCode="0.00">
                  <c:v>336.013566636446</c:v>
                </c:pt>
                <c:pt idx="11611" formatCode="0.00">
                  <c:v>336.68091298436445</c:v>
                </c:pt>
                <c:pt idx="11612" formatCode="0.00">
                  <c:v>336.95028775186779</c:v>
                </c:pt>
                <c:pt idx="11613" formatCode="0.00">
                  <c:v>337.39435593220344</c:v>
                </c:pt>
                <c:pt idx="11614" formatCode="0.00">
                  <c:v>337.72622369903127</c:v>
                </c:pt>
                <c:pt idx="11615" formatCode="0.00">
                  <c:v>338.13062727068848</c:v>
                </c:pt>
                <c:pt idx="11616" formatCode="0.00">
                  <c:v>338.29839576365663</c:v>
                </c:pt>
                <c:pt idx="11617" formatCode="0.00">
                  <c:v>338.77467293649033</c:v>
                </c:pt>
                <c:pt idx="11618" formatCode="0.00">
                  <c:v>338.75422807017543</c:v>
                </c:pt>
                <c:pt idx="11619" formatCode="0.00">
                  <c:v>338.88930321459605</c:v>
                </c:pt>
                <c:pt idx="11620" formatCode="0.00">
                  <c:v>339.13463616792251</c:v>
                </c:pt>
                <c:pt idx="11621" formatCode="0.00">
                  <c:v>339.57816156644554</c:v>
                </c:pt>
                <c:pt idx="11622" formatCode="0.00">
                  <c:v>340.01640353116358</c:v>
                </c:pt>
                <c:pt idx="11623" formatCode="0.00">
                  <c:v>340.25986636923727</c:v>
                </c:pt>
                <c:pt idx="11624" formatCode="0.00">
                  <c:v>340.35217197452232</c:v>
                </c:pt>
                <c:pt idx="11625" formatCode="0.00">
                  <c:v>340.09762683393581</c:v>
                </c:pt>
                <c:pt idx="11626" formatCode="0.00">
                  <c:v>339.90236260925178</c:v>
                </c:pt>
                <c:pt idx="11627" formatCode="0.00">
                  <c:v>339.55916371019453</c:v>
                </c:pt>
                <c:pt idx="11628" formatCode="0.00">
                  <c:v>332.91180188275575</c:v>
                </c:pt>
                <c:pt idx="11629" formatCode="0.00">
                  <c:v>339.40256726649534</c:v>
                </c:pt>
                <c:pt idx="11630" formatCode="0.00">
                  <c:v>338.78457578359814</c:v>
                </c:pt>
                <c:pt idx="11631" formatCode="0.00">
                  <c:v>339.74337212303726</c:v>
                </c:pt>
                <c:pt idx="11632" formatCode="0.00">
                  <c:v>339.08221086675292</c:v>
                </c:pt>
                <c:pt idx="11633" formatCode="0.00">
                  <c:v>338.76845474184495</c:v>
                </c:pt>
                <c:pt idx="11634" formatCode="0.00">
                  <c:v>338.22120701602427</c:v>
                </c:pt>
                <c:pt idx="11635" formatCode="0.00">
                  <c:v>337.77217879643712</c:v>
                </c:pt>
                <c:pt idx="11636" formatCode="0.00">
                  <c:v>337.39789208633096</c:v>
                </c:pt>
                <c:pt idx="11637" formatCode="0.00">
                  <c:v>337.2029038461539</c:v>
                </c:pt>
                <c:pt idx="11638" formatCode="0.00">
                  <c:v>336.73064834683601</c:v>
                </c:pt>
                <c:pt idx="11639" formatCode="0.00">
                  <c:v>336.38462902872175</c:v>
                </c:pt>
                <c:pt idx="11640" formatCode="0.00">
                  <c:v>336.20121334503955</c:v>
                </c:pt>
                <c:pt idx="11641" formatCode="0.00">
                  <c:v>335.78837346221439</c:v>
                </c:pt>
                <c:pt idx="11642" formatCode="0.00">
                  <c:v>335.37014285714281</c:v>
                </c:pt>
                <c:pt idx="11643" formatCode="0.00">
                  <c:v>334.87818583681553</c:v>
                </c:pt>
                <c:pt idx="11644" formatCode="0.00">
                  <c:v>334.73576029055693</c:v>
                </c:pt>
                <c:pt idx="11645" formatCode="0.00">
                  <c:v>334.20817833553502</c:v>
                </c:pt>
                <c:pt idx="11646" formatCode="0.00">
                  <c:v>333.92260140938117</c:v>
                </c:pt>
                <c:pt idx="11647" formatCode="0.00">
                  <c:v>333.63689867841413</c:v>
                </c:pt>
                <c:pt idx="11648" formatCode="0.00">
                  <c:v>333.27346255506609</c:v>
                </c:pt>
                <c:pt idx="11649" formatCode="0.00">
                  <c:v>333.26393674234072</c:v>
                </c:pt>
                <c:pt idx="11650" formatCode="0.00">
                  <c:v>333.16341905602116</c:v>
                </c:pt>
                <c:pt idx="11651" formatCode="0.00">
                  <c:v>332.92080767534185</c:v>
                </c:pt>
                <c:pt idx="11652" formatCode="0.00">
                  <c:v>333.24110500772122</c:v>
                </c:pt>
                <c:pt idx="11653" formatCode="0.00">
                  <c:v>333.52733612704014</c:v>
                </c:pt>
                <c:pt idx="11654" formatCode="0.00">
                  <c:v>334.13386457873844</c:v>
                </c:pt>
                <c:pt idx="11655" formatCode="0.00">
                  <c:v>335.00429572498899</c:v>
                </c:pt>
                <c:pt idx="11656" formatCode="0.00">
                  <c:v>336.26674284456192</c:v>
                </c:pt>
                <c:pt idx="11657" formatCode="0.00">
                  <c:v>337.29736331647246</c:v>
                </c:pt>
                <c:pt idx="11658" formatCode="0.00">
                  <c:v>338.92984973637965</c:v>
                </c:pt>
                <c:pt idx="11659" formatCode="0.00">
                  <c:v>340.38937121544541</c:v>
                </c:pt>
                <c:pt idx="11660" formatCode="0.00">
                  <c:v>342.13506881437655</c:v>
                </c:pt>
                <c:pt idx="11661" formatCode="0.00">
                  <c:v>343.50478892051677</c:v>
                </c:pt>
                <c:pt idx="11662" formatCode="0.00">
                  <c:v>344.31989277899351</c:v>
                </c:pt>
                <c:pt idx="11663" formatCode="0.00">
                  <c:v>344.5605929978118</c:v>
                </c:pt>
                <c:pt idx="11664" formatCode="0.00">
                  <c:v>344.82950974381436</c:v>
                </c:pt>
                <c:pt idx="11665" formatCode="0.00">
                  <c:v>343.90208373520386</c:v>
                </c:pt>
                <c:pt idx="11666" formatCode="0.00">
                  <c:v>340.42641088674281</c:v>
                </c:pt>
                <c:pt idx="11667" formatCode="0.00">
                  <c:v>335.36202133274691</c:v>
                </c:pt>
                <c:pt idx="11668" formatCode="0.00">
                  <c:v>337.46416843033518</c:v>
                </c:pt>
                <c:pt idx="11669" formatCode="0.00">
                  <c:v>341.87451635720601</c:v>
                </c:pt>
                <c:pt idx="11670" formatCode="0.00">
                  <c:v>342.7845488588523</c:v>
                </c:pt>
                <c:pt idx="11671" formatCode="0.00">
                  <c:v>341.99246725860155</c:v>
                </c:pt>
                <c:pt idx="11672" formatCode="0.00">
                  <c:v>340.99521431747445</c:v>
                </c:pt>
                <c:pt idx="11673" formatCode="0.00">
                  <c:v>338.97816803917209</c:v>
                </c:pt>
                <c:pt idx="11674" formatCode="0.00">
                  <c:v>336.45893088071352</c:v>
                </c:pt>
                <c:pt idx="11675" formatCode="0.00">
                  <c:v>333.08052232142853</c:v>
                </c:pt>
                <c:pt idx="11676" formatCode="0.00">
                  <c:v>329.03490433616452</c:v>
                </c:pt>
                <c:pt idx="11677" formatCode="0.00">
                  <c:v>323.74744494180845</c:v>
                </c:pt>
                <c:pt idx="11678" formatCode="0.00">
                  <c:v>317.36389686098653</c:v>
                </c:pt>
                <c:pt idx="11679" formatCode="0.00">
                  <c:v>306.03263644524236</c:v>
                </c:pt>
                <c:pt idx="11680" formatCode="0.00">
                  <c:v>278.0179449314453</c:v>
                </c:pt>
                <c:pt idx="11681" formatCode="0.00">
                  <c:v>238.11725579824369</c:v>
                </c:pt>
                <c:pt idx="11682" formatCode="0.00">
                  <c:v>254.28654260089687</c:v>
                </c:pt>
                <c:pt idx="11683" formatCode="0.00">
                  <c:v>259.85721829568331</c:v>
                </c:pt>
                <c:pt idx="11684" formatCode="0.00">
                  <c:v>250.99452709359608</c:v>
                </c:pt>
                <c:pt idx="11685" formatCode="0.00">
                  <c:v>204.28886206896556</c:v>
                </c:pt>
                <c:pt idx="11686" formatCode="0.00">
                  <c:v>147.82132028628942</c:v>
                </c:pt>
                <c:pt idx="11687" formatCode="0.00">
                  <c:v>134.53511495285139</c:v>
                </c:pt>
                <c:pt idx="11688" formatCode="0.00">
                  <c:v>158.14790099009903</c:v>
                </c:pt>
                <c:pt idx="11689" formatCode="0.00">
                  <c:v>138.53727184466024</c:v>
                </c:pt>
                <c:pt idx="11690" formatCode="0.00">
                  <c:v>78.103052237111072</c:v>
                </c:pt>
                <c:pt idx="11691" formatCode="0.00">
                  <c:v>72.971997722095693</c:v>
                </c:pt>
                <c:pt idx="11692" formatCode="0.00">
                  <c:v>110.60315461573444</c:v>
                </c:pt>
                <c:pt idx="11693" formatCode="0.00">
                  <c:v>124.39468373151311</c:v>
                </c:pt>
                <c:pt idx="11694" formatCode="0.00">
                  <c:v>122.30631965344278</c:v>
                </c:pt>
                <c:pt idx="11695" formatCode="0.00">
                  <c:v>111.60818374800277</c:v>
                </c:pt>
                <c:pt idx="11696" formatCode="0.00">
                  <c:v>114.65081685316284</c:v>
                </c:pt>
                <c:pt idx="11697" formatCode="0.00">
                  <c:v>126.48128656171576</c:v>
                </c:pt>
                <c:pt idx="11698" formatCode="0.00">
                  <c:v>139.94645487693714</c:v>
                </c:pt>
                <c:pt idx="11699" formatCode="0.00">
                  <c:v>147.40429443938015</c:v>
                </c:pt>
                <c:pt idx="11700" formatCode="0.00">
                  <c:v>147.19148187827676</c:v>
                </c:pt>
                <c:pt idx="11701" formatCode="0.00">
                  <c:v>144.25114409484729</c:v>
                </c:pt>
                <c:pt idx="11702" formatCode="0.00">
                  <c:v>144.25114409484729</c:v>
                </c:pt>
                <c:pt idx="11703" formatCode="0.00">
                  <c:v>146.09458375171158</c:v>
                </c:pt>
                <c:pt idx="11704" formatCode="0.00">
                  <c:v>146.96777386934673</c:v>
                </c:pt>
                <c:pt idx="11705" formatCode="0.00">
                  <c:v>145.34686654478978</c:v>
                </c:pt>
                <c:pt idx="11706" formatCode="0.00">
                  <c:v>142.79618482979211</c:v>
                </c:pt>
                <c:pt idx="11707" formatCode="0.00">
                  <c:v>140.57702647797308</c:v>
                </c:pt>
                <c:pt idx="11708" formatCode="0.00">
                  <c:v>138.68008485401461</c:v>
                </c:pt>
                <c:pt idx="11709" formatCode="0.00">
                  <c:v>137.02382004555813</c:v>
                </c:pt>
                <c:pt idx="11710" formatCode="0.00">
                  <c:v>136.98175000000001</c:v>
                </c:pt>
                <c:pt idx="11711" formatCode="0.00">
                  <c:v>141.68400792751981</c:v>
                </c:pt>
                <c:pt idx="11712" formatCode="0.00">
                  <c:v>144.88966440983978</c:v>
                </c:pt>
                <c:pt idx="11713" formatCode="0.00">
                  <c:v>152.44679869398789</c:v>
                </c:pt>
                <c:pt idx="11714" formatCode="0.00">
                  <c:v>158.40155286738351</c:v>
                </c:pt>
                <c:pt idx="11715" formatCode="0.00">
                  <c:v>164.83652941176473</c:v>
                </c:pt>
                <c:pt idx="11716" formatCode="0.00">
                  <c:v>169.5992336510752</c:v>
                </c:pt>
                <c:pt idx="11717" formatCode="0.00">
                  <c:v>174.47089241622581</c:v>
                </c:pt>
                <c:pt idx="11718" formatCode="0.00">
                  <c:v>179.31929247971937</c:v>
                </c:pt>
                <c:pt idx="11719" formatCode="0.00">
                  <c:v>183.34258269608915</c:v>
                </c:pt>
                <c:pt idx="11720" formatCode="0.00">
                  <c:v>186.32203758418424</c:v>
                </c:pt>
                <c:pt idx="11721" formatCode="0.00">
                  <c:v>188.33350173010385</c:v>
                </c:pt>
                <c:pt idx="11722" formatCode="0.00">
                  <c:v>189.88162491930279</c:v>
                </c:pt>
                <c:pt idx="11723" formatCode="0.00">
                  <c:v>191.2168626609442</c:v>
                </c:pt>
                <c:pt idx="11724" formatCode="0.00">
                  <c:v>192.05814334617034</c:v>
                </c:pt>
                <c:pt idx="11725" formatCode="0.00">
                  <c:v>192.7230768573869</c:v>
                </c:pt>
                <c:pt idx="11726" formatCode="0.00">
                  <c:v>193.47570247229328</c:v>
                </c:pt>
                <c:pt idx="11727" formatCode="0.00">
                  <c:v>193.85105366269167</c:v>
                </c:pt>
                <c:pt idx="11728" formatCode="0.00">
                  <c:v>194.08529557069849</c:v>
                </c:pt>
                <c:pt idx="11729" formatCode="0.00">
                  <c:v>193.96817461669505</c:v>
                </c:pt>
                <c:pt idx="11730" formatCode="0.00">
                  <c:v>194.1306783812567</c:v>
                </c:pt>
                <c:pt idx="11731" formatCode="0.00">
                  <c:v>194.33869784785855</c:v>
                </c:pt>
                <c:pt idx="11732" formatCode="0.00">
                  <c:v>194.22150202429154</c:v>
                </c:pt>
                <c:pt idx="11733" formatCode="0.00">
                  <c:v>194.50138448422848</c:v>
                </c:pt>
                <c:pt idx="11734" formatCode="0.00">
                  <c:v>194.54689469196336</c:v>
                </c:pt>
                <c:pt idx="11735" formatCode="0.00">
                  <c:v>194.68354180887374</c:v>
                </c:pt>
                <c:pt idx="11736" formatCode="0.00">
                  <c:v>194.72912972050355</c:v>
                </c:pt>
                <c:pt idx="11737" formatCode="0.00">
                  <c:v>194.9638214209516</c:v>
                </c:pt>
                <c:pt idx="11738" formatCode="0.00">
                  <c:v>195.12684976525824</c:v>
                </c:pt>
                <c:pt idx="11739" formatCode="0.00">
                  <c:v>195.40386835929166</c:v>
                </c:pt>
                <c:pt idx="11740" formatCode="0.00">
                  <c:v>195.63856005973972</c:v>
                </c:pt>
                <c:pt idx="11741" formatCode="0.00">
                  <c:v>195.80173239436621</c:v>
                </c:pt>
                <c:pt idx="11742" formatCode="0.00">
                  <c:v>196.17422143924836</c:v>
                </c:pt>
                <c:pt idx="11743" formatCode="0.00">
                  <c:v>196.22017642033322</c:v>
                </c:pt>
                <c:pt idx="11744" formatCode="0.00">
                  <c:v>196.52176442924329</c:v>
                </c:pt>
                <c:pt idx="11745" formatCode="0.00">
                  <c:v>196.84918477331053</c:v>
                </c:pt>
                <c:pt idx="11746" formatCode="0.00">
                  <c:v>197.22314337684574</c:v>
                </c:pt>
                <c:pt idx="11747" formatCode="0.00">
                  <c:v>197.20222681516387</c:v>
                </c:pt>
                <c:pt idx="11748" formatCode="0.00">
                  <c:v>197.83425241260991</c:v>
                </c:pt>
                <c:pt idx="11749" formatCode="0.00">
                  <c:v>197.67071956194977</c:v>
                </c:pt>
                <c:pt idx="11750" formatCode="0.00">
                  <c:v>198.11515053763446</c:v>
                </c:pt>
                <c:pt idx="11751" formatCode="0.00">
                  <c:v>198.18838759689925</c:v>
                </c:pt>
                <c:pt idx="11752" formatCode="0.00">
                  <c:v>198.2618141440276</c:v>
                </c:pt>
                <c:pt idx="11753" formatCode="0.00">
                  <c:v>198.30574611398967</c:v>
                </c:pt>
                <c:pt idx="11754" formatCode="0.00">
                  <c:v>198.02283571119759</c:v>
                </c:pt>
                <c:pt idx="11755" formatCode="0.00">
                  <c:v>197.78960034602079</c:v>
                </c:pt>
                <c:pt idx="11756" formatCode="0.00">
                  <c:v>198.47353200692044</c:v>
                </c:pt>
                <c:pt idx="11757" formatCode="0.00">
                  <c:v>198.73619498486818</c:v>
                </c:pt>
                <c:pt idx="11758" formatCode="0.00">
                  <c:v>198.80301944264423</c:v>
                </c:pt>
                <c:pt idx="11759" formatCode="0.00">
                  <c:v>199.08776231633539</c:v>
                </c:pt>
                <c:pt idx="11760" formatCode="0.00">
                  <c:v>199.13179585671131</c:v>
                </c:pt>
                <c:pt idx="11761" formatCode="0.00">
                  <c:v>198.98998429769847</c:v>
                </c:pt>
                <c:pt idx="11762" formatCode="0.00">
                  <c:v>198.8885364806867</c:v>
                </c:pt>
                <c:pt idx="11763" formatCode="0.00">
                  <c:v>199.28945417471564</c:v>
                </c:pt>
                <c:pt idx="11764" formatCode="0.00">
                  <c:v>199.07480377035134</c:v>
                </c:pt>
                <c:pt idx="11765" formatCode="0.00">
                  <c:v>199.0222889173607</c:v>
                </c:pt>
                <c:pt idx="11766" formatCode="0.00">
                  <c:v>198.80646210995548</c:v>
                </c:pt>
                <c:pt idx="11767" formatCode="0.00">
                  <c:v>199.25866962399664</c:v>
                </c:pt>
                <c:pt idx="11768" formatCode="0.00">
                  <c:v>199.669559275637</c:v>
                </c:pt>
                <c:pt idx="11769" formatCode="0.00">
                  <c:v>200.00838106235568</c:v>
                </c:pt>
                <c:pt idx="11770" formatCode="0.00">
                  <c:v>200.39048899601764</c:v>
                </c:pt>
                <c:pt idx="11771" formatCode="0.00">
                  <c:v>200.50129186702907</c:v>
                </c:pt>
                <c:pt idx="11772" formatCode="0.00">
                  <c:v>201.09342615416759</c:v>
                </c:pt>
                <c:pt idx="11773" formatCode="0.00">
                  <c:v>201.24823889004801</c:v>
                </c:pt>
                <c:pt idx="11774" formatCode="0.00">
                  <c:v>202.10040894901147</c:v>
                </c:pt>
                <c:pt idx="11775" formatCode="0.00">
                  <c:v>203.16134822356122</c:v>
                </c:pt>
                <c:pt idx="11776" formatCode="0.00">
                  <c:v>203.8765137938187</c:v>
                </c:pt>
                <c:pt idx="11777" formatCode="0.00">
                  <c:v>204.66788285299609</c:v>
                </c:pt>
                <c:pt idx="11778" formatCode="0.00">
                  <c:v>205.74081003732897</c:v>
                </c:pt>
                <c:pt idx="11779" formatCode="0.00">
                  <c:v>206.19457294044412</c:v>
                </c:pt>
                <c:pt idx="11780" formatCode="0.00">
                  <c:v>206.13498920265781</c:v>
                </c:pt>
                <c:pt idx="11781" formatCode="0.00">
                  <c:v>206.42377371048255</c:v>
                </c:pt>
                <c:pt idx="11782" formatCode="0.00">
                  <c:v>206.46370862859527</c:v>
                </c:pt>
                <c:pt idx="11783" formatCode="0.00">
                  <c:v>206.52448225469732</c:v>
                </c:pt>
                <c:pt idx="11784" formatCode="0.00">
                  <c:v>206.8627176322945</c:v>
                </c:pt>
                <c:pt idx="11785" formatCode="0.00">
                  <c:v>207.18176310272543</c:v>
                </c:pt>
                <c:pt idx="11786" formatCode="0.00">
                  <c:v>207.33915546218486</c:v>
                </c:pt>
                <c:pt idx="11787" formatCode="0.00">
                  <c:v>207.54490145293749</c:v>
                </c:pt>
                <c:pt idx="11788" formatCode="0.00">
                  <c:v>207.82849503905427</c:v>
                </c:pt>
                <c:pt idx="11789" formatCode="0.00">
                  <c:v>207.80362632247147</c:v>
                </c:pt>
                <c:pt idx="11790" formatCode="0.00">
                  <c:v>207.84718150975405</c:v>
                </c:pt>
                <c:pt idx="11791" formatCode="0.00">
                  <c:v>208.19326343743361</c:v>
                </c:pt>
                <c:pt idx="11792" formatCode="0.00">
                  <c:v>208.20980851063834</c:v>
                </c:pt>
                <c:pt idx="11793" formatCode="0.00">
                  <c:v>208.90950394372203</c:v>
                </c:pt>
                <c:pt idx="11794" formatCode="0.00">
                  <c:v>209.34757923964119</c:v>
                </c:pt>
                <c:pt idx="11795" formatCode="0.00">
                  <c:v>210.0031583226359</c:v>
                </c:pt>
                <c:pt idx="11796" formatCode="0.00">
                  <c:v>210.46446775230342</c:v>
                </c:pt>
                <c:pt idx="11797" formatCode="0.00">
                  <c:v>211.12407533805543</c:v>
                </c:pt>
                <c:pt idx="11798" formatCode="0.00">
                  <c:v>211.58855889939812</c:v>
                </c:pt>
                <c:pt idx="11799" formatCode="0.00">
                  <c:v>212.18357936678876</c:v>
                </c:pt>
                <c:pt idx="11800" formatCode="0.00">
                  <c:v>212.70124163969794</c:v>
                </c:pt>
                <c:pt idx="11801" formatCode="0.00">
                  <c:v>212.84370440795161</c:v>
                </c:pt>
                <c:pt idx="11802" formatCode="0.00">
                  <c:v>213.22464250162304</c:v>
                </c:pt>
                <c:pt idx="11803" formatCode="0.00">
                  <c:v>213.6457193932828</c:v>
                </c:pt>
                <c:pt idx="11804" formatCode="0.00">
                  <c:v>213.57693584742088</c:v>
                </c:pt>
                <c:pt idx="11805" formatCode="0.00">
                  <c:v>213.86580728376333</c:v>
                </c:pt>
                <c:pt idx="11806" formatCode="0.00">
                  <c:v>213.81534070221068</c:v>
                </c:pt>
                <c:pt idx="11807" formatCode="0.00">
                  <c:v>214.12893418488852</c:v>
                </c:pt>
                <c:pt idx="11808" formatCode="0.00">
                  <c:v>214.62921621621621</c:v>
                </c:pt>
                <c:pt idx="11809" formatCode="0.00">
                  <c:v>215.11053726506807</c:v>
                </c:pt>
                <c:pt idx="11810" formatCode="0.00">
                  <c:v>215.29309907387469</c:v>
                </c:pt>
                <c:pt idx="11811" formatCode="0.00">
                  <c:v>215.35646145587293</c:v>
                </c:pt>
                <c:pt idx="11812" formatCode="0.00">
                  <c:v>215.43681767601117</c:v>
                </c:pt>
                <c:pt idx="11813" formatCode="0.00">
                  <c:v>215.49410185778351</c:v>
                </c:pt>
                <c:pt idx="11814" formatCode="0.00">
                  <c:v>215.48914991482113</c:v>
                </c:pt>
                <c:pt idx="11815" formatCode="0.00">
                  <c:v>215.80626513213983</c:v>
                </c:pt>
                <c:pt idx="11816" formatCode="0.00">
                  <c:v>216.07560702054798</c:v>
                </c:pt>
                <c:pt idx="11817" formatCode="0.00">
                  <c:v>216.22828525296021</c:v>
                </c:pt>
                <c:pt idx="11818" formatCode="0.00">
                  <c:v>216.05446919431282</c:v>
                </c:pt>
                <c:pt idx="11819" formatCode="0.00">
                  <c:v>215.87306458557592</c:v>
                </c:pt>
                <c:pt idx="11820" formatCode="0.00">
                  <c:v>215.71638070628771</c:v>
                </c:pt>
                <c:pt idx="11821" formatCode="0.00">
                  <c:v>215.65909408718173</c:v>
                </c:pt>
                <c:pt idx="11822" formatCode="0.00">
                  <c:v>215.22381081081082</c:v>
                </c:pt>
                <c:pt idx="11823" formatCode="0.00">
                  <c:v>214.99172110607049</c:v>
                </c:pt>
                <c:pt idx="11824" formatCode="0.00">
                  <c:v>214.79561807202933</c:v>
                </c:pt>
                <c:pt idx="11825" formatCode="0.00">
                  <c:v>214.74521216041401</c:v>
                </c:pt>
                <c:pt idx="11826" formatCode="0.00">
                  <c:v>214.74521216041401</c:v>
                </c:pt>
                <c:pt idx="11827" formatCode="0.00">
                  <c:v>215.01515749730311</c:v>
                </c:pt>
                <c:pt idx="11828" formatCode="0.00">
                  <c:v>215.52293091537135</c:v>
                </c:pt>
                <c:pt idx="11829" formatCode="0.00">
                  <c:v>216.38327027027029</c:v>
                </c:pt>
                <c:pt idx="11830" formatCode="0.00">
                  <c:v>217.33554222607194</c:v>
                </c:pt>
                <c:pt idx="11831" formatCode="0.00">
                  <c:v>218.39085016286649</c:v>
                </c:pt>
                <c:pt idx="11832" formatCode="0.00">
                  <c:v>219.2644702679155</c:v>
                </c:pt>
                <c:pt idx="11833" formatCode="0.00">
                  <c:v>220.05978618277223</c:v>
                </c:pt>
                <c:pt idx="11834" formatCode="0.00">
                  <c:v>221.13303946502961</c:v>
                </c:pt>
                <c:pt idx="11835" formatCode="0.00">
                  <c:v>222.02355641082033</c:v>
                </c:pt>
                <c:pt idx="11836" formatCode="0.00">
                  <c:v>222.91957401279507</c:v>
                </c:pt>
                <c:pt idx="11837" formatCode="0.00">
                  <c:v>223.75315050907486</c:v>
                </c:pt>
                <c:pt idx="11838" formatCode="0.00">
                  <c:v>224.67692714349181</c:v>
                </c:pt>
                <c:pt idx="11839" formatCode="0.00">
                  <c:v>225.46765686274514</c:v>
                </c:pt>
                <c:pt idx="11840" formatCode="0.00">
                  <c:v>226.4278959964214</c:v>
                </c:pt>
                <c:pt idx="11841" formatCode="0.00">
                  <c:v>227.24756790123459</c:v>
                </c:pt>
                <c:pt idx="11842" formatCode="0.00">
                  <c:v>228.11040990990992</c:v>
                </c:pt>
                <c:pt idx="11843" formatCode="0.00">
                  <c:v>228.58134613646635</c:v>
                </c:pt>
                <c:pt idx="11844" formatCode="0.00">
                  <c:v>229.20501995012475</c:v>
                </c:pt>
                <c:pt idx="11845" formatCode="0.00">
                  <c:v>229.85675000000003</c:v>
                </c:pt>
                <c:pt idx="11846" formatCode="0.00">
                  <c:v>230.32962870159457</c:v>
                </c:pt>
                <c:pt idx="11847" formatCode="0.00">
                  <c:v>231.03299542961614</c:v>
                </c:pt>
                <c:pt idx="11848" formatCode="0.00">
                  <c:v>231.51116765918462</c:v>
                </c:pt>
                <c:pt idx="11849" formatCode="0.00">
                  <c:v>232.41720399724329</c:v>
                </c:pt>
                <c:pt idx="11850" formatCode="0.00">
                  <c:v>233.22294475138122</c:v>
                </c:pt>
                <c:pt idx="11851" formatCode="0.00">
                  <c:v>234.33250207468885</c:v>
                </c:pt>
                <c:pt idx="11852" formatCode="0.00">
                  <c:v>235.07391370558378</c:v>
                </c:pt>
                <c:pt idx="11853" formatCode="0.00">
                  <c:v>235.80360913705587</c:v>
                </c:pt>
                <c:pt idx="11854" formatCode="0.00">
                  <c:v>236.31122335025384</c:v>
                </c:pt>
                <c:pt idx="11855" formatCode="0.00">
                  <c:v>236.82253477660063</c:v>
                </c:pt>
                <c:pt idx="11856" formatCode="0.00">
                  <c:v>237.12372823340226</c:v>
                </c:pt>
                <c:pt idx="11857" formatCode="0.00">
                  <c:v>237.39025920841917</c:v>
                </c:pt>
                <c:pt idx="11858" formatCode="0.00">
                  <c:v>237.49553823328014</c:v>
                </c:pt>
                <c:pt idx="11859" formatCode="0.00">
                  <c:v>237.62108034695282</c:v>
                </c:pt>
                <c:pt idx="11860" formatCode="0.00">
                  <c:v>237.81539179954441</c:v>
                </c:pt>
                <c:pt idx="11861" formatCode="0.00">
                  <c:v>237.94228603910867</c:v>
                </c:pt>
                <c:pt idx="11862" formatCode="0.00">
                  <c:v>238.1270749148695</c:v>
                </c:pt>
                <c:pt idx="11863" formatCode="0.00">
                  <c:v>238.41998729582585</c:v>
                </c:pt>
                <c:pt idx="11864" formatCode="0.00">
                  <c:v>238.61898503740653</c:v>
                </c:pt>
                <c:pt idx="11865" formatCode="0.00">
                  <c:v>238.84497371402679</c:v>
                </c:pt>
                <c:pt idx="11866" formatCode="0.00">
                  <c:v>238.97732616081541</c:v>
                </c:pt>
                <c:pt idx="11867" formatCode="0.00">
                  <c:v>239.02807252946511</c:v>
                </c:pt>
                <c:pt idx="11868" formatCode="0.00">
                  <c:v>238.9618778054863</c:v>
                </c:pt>
                <c:pt idx="11869" formatCode="0.00">
                  <c:v>239.11059145648719</c:v>
                </c:pt>
                <c:pt idx="11870" formatCode="0.00">
                  <c:v>239.3378009101252</c:v>
                </c:pt>
                <c:pt idx="11871" formatCode="0.00">
                  <c:v>239.53054785779406</c:v>
                </c:pt>
                <c:pt idx="11872" formatCode="0.00">
                  <c:v>239.88451985394798</c:v>
                </c:pt>
                <c:pt idx="11873" formatCode="0.00">
                  <c:v>240.33730888736582</c:v>
                </c:pt>
                <c:pt idx="11874" formatCode="0.00">
                  <c:v>240.57451383489595</c:v>
                </c:pt>
                <c:pt idx="11875" formatCode="0.00">
                  <c:v>241.06392698558025</c:v>
                </c:pt>
                <c:pt idx="11876" formatCode="0.00">
                  <c:v>241.64544729605868</c:v>
                </c:pt>
                <c:pt idx="11877" formatCode="0.00">
                  <c:v>241.94440628584542</c:v>
                </c:pt>
                <c:pt idx="11878" formatCode="0.00">
                  <c:v>242.37663636363638</c:v>
                </c:pt>
                <c:pt idx="11879" formatCode="0.00">
                  <c:v>242.89518390804599</c:v>
                </c:pt>
                <c:pt idx="11880" formatCode="0.00">
                  <c:v>243.20244099378883</c:v>
                </c:pt>
                <c:pt idx="11881" formatCode="0.00">
                  <c:v>243.75205529953919</c:v>
                </c:pt>
                <c:pt idx="11882" formatCode="0.00">
                  <c:v>244.09231750057646</c:v>
                </c:pt>
                <c:pt idx="11883" formatCode="0.00">
                  <c:v>244.51761893764436</c:v>
                </c:pt>
                <c:pt idx="11884" formatCode="0.00">
                  <c:v>244.66066419981499</c:v>
                </c:pt>
                <c:pt idx="11885" formatCode="0.00">
                  <c:v>245.11496987253767</c:v>
                </c:pt>
                <c:pt idx="11886" formatCode="0.00">
                  <c:v>245.19301392757669</c:v>
                </c:pt>
                <c:pt idx="11887" formatCode="0.00">
                  <c:v>245.45084916201122</c:v>
                </c:pt>
                <c:pt idx="11888" formatCode="0.00">
                  <c:v>245.71493653756423</c:v>
                </c:pt>
                <c:pt idx="11889" formatCode="0.00">
                  <c:v>245.78971264905314</c:v>
                </c:pt>
                <c:pt idx="11890" formatCode="0.00">
                  <c:v>246.11789920300052</c:v>
                </c:pt>
                <c:pt idx="11891" formatCode="0.00">
                  <c:v>246.28849342105266</c:v>
                </c:pt>
                <c:pt idx="11892" formatCode="0.00">
                  <c:v>246.61959599528862</c:v>
                </c:pt>
                <c:pt idx="11893" formatCode="0.00">
                  <c:v>246.8896233766234</c:v>
                </c:pt>
                <c:pt idx="11894" formatCode="0.00">
                  <c:v>247.22393750000001</c:v>
                </c:pt>
                <c:pt idx="11895" formatCode="0.00">
                  <c:v>247.4294490861619</c:v>
                </c:pt>
                <c:pt idx="11896" formatCode="0.00">
                  <c:v>247.70345919581254</c:v>
                </c:pt>
                <c:pt idx="11897" formatCode="0.00">
                  <c:v>247.91512207916074</c:v>
                </c:pt>
                <c:pt idx="11898" formatCode="0.00">
                  <c:v>247.80502483285582</c:v>
                </c:pt>
                <c:pt idx="11899" formatCode="0.00">
                  <c:v>247.95764371114299</c:v>
                </c:pt>
                <c:pt idx="11900" formatCode="0.00">
                  <c:v>247.82612769010044</c:v>
                </c:pt>
                <c:pt idx="11901" formatCode="0.00">
                  <c:v>247.69461166905788</c:v>
                </c:pt>
                <c:pt idx="11902" formatCode="0.00">
                  <c:v>247.63085799665313</c:v>
                </c:pt>
                <c:pt idx="11903" formatCode="0.00">
                  <c:v>247.60602603295914</c:v>
                </c:pt>
                <c:pt idx="11904" formatCode="0.00">
                  <c:v>247.37836631779263</c:v>
                </c:pt>
                <c:pt idx="11905" formatCode="0.00">
                  <c:v>247.56801541380131</c:v>
                </c:pt>
                <c:pt idx="11906" formatCode="0.00">
                  <c:v>247.58537152286661</c:v>
                </c:pt>
                <c:pt idx="11907" formatCode="0.00">
                  <c:v>247.6484702854469</c:v>
                </c:pt>
                <c:pt idx="11908" formatCode="0.00">
                  <c:v>247.81404408352668</c:v>
                </c:pt>
                <c:pt idx="11909" formatCode="0.00">
                  <c:v>248.25090322580647</c:v>
                </c:pt>
                <c:pt idx="11910" formatCode="0.00">
                  <c:v>248.41962236480296</c:v>
                </c:pt>
                <c:pt idx="11911" formatCode="0.00">
                  <c:v>248.7645974440895</c:v>
                </c:pt>
                <c:pt idx="11912" formatCode="0.00">
                  <c:v>249.0002495446266</c:v>
                </c:pt>
                <c:pt idx="11913" formatCode="0.00">
                  <c:v>249.4981936218679</c:v>
                </c:pt>
                <c:pt idx="11914" formatCode="0.00">
                  <c:v>249.99384815321477</c:v>
                </c:pt>
                <c:pt idx="11915" formatCode="0.00">
                  <c:v>250.67746016891127</c:v>
                </c:pt>
                <c:pt idx="11916" formatCode="0.00">
                  <c:v>251.04955471784334</c:v>
                </c:pt>
                <c:pt idx="11917" formatCode="0.00">
                  <c:v>251.67387354219071</c:v>
                </c:pt>
                <c:pt idx="11918" formatCode="0.00">
                  <c:v>251.95128715365243</c:v>
                </c:pt>
                <c:pt idx="11919" formatCode="0.00">
                  <c:v>252.4784578838651</c:v>
                </c:pt>
                <c:pt idx="11920" formatCode="0.00">
                  <c:v>252.82193841911769</c:v>
                </c:pt>
                <c:pt idx="11921" formatCode="0.00">
                  <c:v>253.13590181650963</c:v>
                </c:pt>
                <c:pt idx="11922" formatCode="0.00">
                  <c:v>253.51300000000006</c:v>
                </c:pt>
                <c:pt idx="11923" formatCode="0.00">
                  <c:v>253.95461676646707</c:v>
                </c:pt>
                <c:pt idx="11924" formatCode="0.00">
                  <c:v>254.4612957162598</c:v>
                </c:pt>
                <c:pt idx="11925" formatCode="0.00">
                  <c:v>254.96797466605253</c:v>
                </c:pt>
                <c:pt idx="11926" formatCode="0.00">
                  <c:v>255.63307828689844</c:v>
                </c:pt>
                <c:pt idx="11927" formatCode="0.00">
                  <c:v>256.45613996316757</c:v>
                </c:pt>
                <c:pt idx="11928" formatCode="0.00">
                  <c:v>257.37375949367089</c:v>
                </c:pt>
                <c:pt idx="11929" formatCode="0.00">
                  <c:v>258.22717069243157</c:v>
                </c:pt>
                <c:pt idx="11930" formatCode="0.00">
                  <c:v>259.17537350505978</c:v>
                </c:pt>
                <c:pt idx="11931" formatCode="0.00">
                  <c:v>260.09152379857443</c:v>
                </c:pt>
                <c:pt idx="11932" formatCode="0.00">
                  <c:v>260.87857904411766</c:v>
                </c:pt>
                <c:pt idx="11933" formatCode="0.00">
                  <c:v>262.07778290833903</c:v>
                </c:pt>
                <c:pt idx="11934" formatCode="0.00">
                  <c:v>263.11853514010107</c:v>
                </c:pt>
                <c:pt idx="11935" formatCode="0.00">
                  <c:v>263.96389490592014</c:v>
                </c:pt>
                <c:pt idx="11936" formatCode="0.00">
                  <c:v>264.72112299219827</c:v>
                </c:pt>
                <c:pt idx="11937" formatCode="0.00">
                  <c:v>265.57300458926113</c:v>
                </c:pt>
                <c:pt idx="11938" formatCode="0.00">
                  <c:v>266.07782331344657</c:v>
                </c:pt>
                <c:pt idx="11939" formatCode="0.00">
                  <c:v>266.7137575757576</c:v>
                </c:pt>
                <c:pt idx="11940" formatCode="0.00">
                  <c:v>267.16335607626922</c:v>
                </c:pt>
                <c:pt idx="11941" formatCode="0.00">
                  <c:v>267.65053449862006</c:v>
                </c:pt>
                <c:pt idx="11942" formatCode="0.00">
                  <c:v>268.42663426992169</c:v>
                </c:pt>
                <c:pt idx="11943" formatCode="0.00">
                  <c:v>268.79558362168399</c:v>
                </c:pt>
                <c:pt idx="11944" formatCode="0.00">
                  <c:v>269.10521169401432</c:v>
                </c:pt>
                <c:pt idx="11945" formatCode="0.00">
                  <c:v>269.6388393146562</c:v>
                </c:pt>
                <c:pt idx="11946" formatCode="0.00">
                  <c:v>269.68967516809647</c:v>
                </c:pt>
                <c:pt idx="11947" formatCode="0.00">
                  <c:v>269.95765073102808</c:v>
                </c:pt>
                <c:pt idx="11948" formatCode="0.00">
                  <c:v>269.92897028783665</c:v>
                </c:pt>
                <c:pt idx="11949" formatCode="0.00">
                  <c:v>269.92897028783665</c:v>
                </c:pt>
                <c:pt idx="11950" formatCode="0.00">
                  <c:v>269.76299999999998</c:v>
                </c:pt>
                <c:pt idx="11951" formatCode="0.00">
                  <c:v>269.56843957318489</c:v>
                </c:pt>
                <c:pt idx="11952" formatCode="0.00">
                  <c:v>269.36777515067223</c:v>
                </c:pt>
                <c:pt idx="11953" formatCode="0.00">
                  <c:v>269.10672103799811</c:v>
                </c:pt>
                <c:pt idx="11954" formatCode="0.00">
                  <c:v>269.06276851851851</c:v>
                </c:pt>
                <c:pt idx="11955" formatCode="0.00">
                  <c:v>268.79630249768735</c:v>
                </c:pt>
                <c:pt idx="11956" formatCode="0.00">
                  <c:v>268.49279214780597</c:v>
                </c:pt>
                <c:pt idx="11957" formatCode="0.00">
                  <c:v>268.49279214780597</c:v>
                </c:pt>
                <c:pt idx="11958" formatCode="0.00">
                  <c:v>268.27617005545289</c:v>
                </c:pt>
                <c:pt idx="11959" formatCode="0.00">
                  <c:v>268.26988816855754</c:v>
                </c:pt>
                <c:pt idx="11960" formatCode="0.00">
                  <c:v>268.39693686165276</c:v>
                </c:pt>
                <c:pt idx="11961" formatCode="0.00">
                  <c:v>268.29492602930924</c:v>
                </c:pt>
                <c:pt idx="11962" formatCode="0.00">
                  <c:v>267.60475593851891</c:v>
                </c:pt>
                <c:pt idx="11963" formatCode="0.00">
                  <c:v>267.24403850641772</c:v>
                </c:pt>
                <c:pt idx="11964" formatCode="0.00">
                  <c:v>268.13589522918613</c:v>
                </c:pt>
                <c:pt idx="11965" formatCode="0.00">
                  <c:v>269.58886772983112</c:v>
                </c:pt>
                <c:pt idx="11966" formatCode="0.00">
                  <c:v>270.61248320413443</c:v>
                </c:pt>
                <c:pt idx="11967" formatCode="0.00">
                  <c:v>271.27281660004701</c:v>
                </c:pt>
                <c:pt idx="11968" formatCode="0.00">
                  <c:v>271.98783537158982</c:v>
                </c:pt>
                <c:pt idx="11969" formatCode="0.00">
                  <c:v>272.70319054340155</c:v>
                </c:pt>
                <c:pt idx="11970" formatCode="0.00">
                  <c:v>273.31775182310042</c:v>
                </c:pt>
                <c:pt idx="11971" formatCode="0.00">
                  <c:v>273.96465843330981</c:v>
                </c:pt>
                <c:pt idx="11972" formatCode="0.00">
                  <c:v>274.3528023994354</c:v>
                </c:pt>
                <c:pt idx="11973" formatCode="0.00">
                  <c:v>274.68943596986816</c:v>
                </c:pt>
                <c:pt idx="11974" formatCode="0.00">
                  <c:v>275.14709465505064</c:v>
                </c:pt>
                <c:pt idx="11975" formatCode="0.00">
                  <c:v>275.40610101247944</c:v>
                </c:pt>
                <c:pt idx="11976" formatCode="0.00">
                  <c:v>276.3317603111006</c:v>
                </c:pt>
                <c:pt idx="11977" formatCode="0.00">
                  <c:v>276.72063610652839</c:v>
                </c:pt>
                <c:pt idx="11978" formatCode="0.00">
                  <c:v>277.17931305987742</c:v>
                </c:pt>
                <c:pt idx="11979" formatCode="0.00">
                  <c:v>277.70816509433962</c:v>
                </c:pt>
                <c:pt idx="11980" formatCode="0.00">
                  <c:v>278.04804838329005</c:v>
                </c:pt>
                <c:pt idx="11981" formatCode="0.00">
                  <c:v>278.11816997167142</c:v>
                </c:pt>
                <c:pt idx="11982" formatCode="0.00">
                  <c:v>278.22079220779221</c:v>
                </c:pt>
                <c:pt idx="11983" formatCode="0.00">
                  <c:v>278.49114788566027</c:v>
                </c:pt>
                <c:pt idx="11984" formatCode="0.00">
                  <c:v>278.84845948499878</c:v>
                </c:pt>
                <c:pt idx="11985" formatCode="0.00">
                  <c:v>279.23825395700453</c:v>
                </c:pt>
                <c:pt idx="11986" formatCode="0.00">
                  <c:v>279.82857183364837</c:v>
                </c:pt>
                <c:pt idx="11987" formatCode="0.00">
                  <c:v>280.34842060491491</c:v>
                </c:pt>
                <c:pt idx="11988" formatCode="0.00">
                  <c:v>280.73830718336478</c:v>
                </c:pt>
                <c:pt idx="11989" formatCode="0.00">
                  <c:v>281.3291191207752</c:v>
                </c:pt>
                <c:pt idx="11990" formatCode="0.00">
                  <c:v>281.86130929297701</c:v>
                </c:pt>
                <c:pt idx="11991" formatCode="0.00">
                  <c:v>282.25147245211633</c:v>
                </c:pt>
                <c:pt idx="11992" formatCode="0.00">
                  <c:v>282.73917640104042</c:v>
                </c:pt>
                <c:pt idx="11993" formatCode="0.00">
                  <c:v>283.11652162609317</c:v>
                </c:pt>
                <c:pt idx="11994" formatCode="0.00">
                  <c:v>283.49351027639972</c:v>
                </c:pt>
                <c:pt idx="11995" formatCode="0.00">
                  <c:v>283.3508537735849</c:v>
                </c:pt>
                <c:pt idx="11996" formatCode="0.00">
                  <c:v>283.3964745762712</c:v>
                </c:pt>
                <c:pt idx="11997" formatCode="0.00">
                  <c:v>283.31292959399201</c:v>
                </c:pt>
                <c:pt idx="11998" formatCode="0.00">
                  <c:v>283.14650479307926</c:v>
                </c:pt>
                <c:pt idx="11999" formatCode="0.00">
                  <c:v>283.15452700186222</c:v>
                </c:pt>
                <c:pt idx="12000" formatCode="0.00">
                  <c:v>283.00315063731176</c:v>
                </c:pt>
                <c:pt idx="12001" formatCode="0.00">
                  <c:v>282.54808771929822</c:v>
                </c:pt>
                <c:pt idx="12002" formatCode="0.00">
                  <c:v>282.05466666666666</c:v>
                </c:pt>
                <c:pt idx="12003" formatCode="0.00">
                  <c:v>281.73514580467673</c:v>
                </c:pt>
                <c:pt idx="12004" formatCode="0.00">
                  <c:v>281.64699588759424</c:v>
                </c:pt>
                <c:pt idx="12005" formatCode="0.00">
                  <c:v>281.24696484820817</c:v>
                </c:pt>
                <c:pt idx="12006" formatCode="0.00">
                  <c:v>281.48872926162267</c:v>
                </c:pt>
                <c:pt idx="12007" formatCode="0.00">
                  <c:v>281.47249625595646</c:v>
                </c:pt>
                <c:pt idx="12008" formatCode="0.00">
                  <c:v>281.82538677536235</c:v>
                </c:pt>
                <c:pt idx="12009" formatCode="0.00">
                  <c:v>282.07610789414156</c:v>
                </c:pt>
                <c:pt idx="12010" formatCode="0.00">
                  <c:v>282.50439687570747</c:v>
                </c:pt>
                <c:pt idx="12011" formatCode="0.00">
                  <c:v>282.86968862139446</c:v>
                </c:pt>
                <c:pt idx="12012" formatCode="0.00">
                  <c:v>283.14290419708027</c:v>
                </c:pt>
                <c:pt idx="12013" formatCode="0.00">
                  <c:v>283.37446095717877</c:v>
                </c:pt>
                <c:pt idx="12014" formatCode="0.00">
                  <c:v>283.55089618741385</c:v>
                </c:pt>
                <c:pt idx="12015" formatCode="0.00">
                  <c:v>283.95705997693199</c:v>
                </c:pt>
                <c:pt idx="12016" formatCode="0.00">
                  <c:v>284.02225925925927</c:v>
                </c:pt>
                <c:pt idx="12017" formatCode="0.00">
                  <c:v>284.09443587360596</c:v>
                </c:pt>
                <c:pt idx="12018" formatCode="0.00">
                  <c:v>284.06376851420583</c:v>
                </c:pt>
                <c:pt idx="12019" formatCode="0.00">
                  <c:v>284.01988287447506</c:v>
                </c:pt>
                <c:pt idx="12020" formatCode="0.00">
                  <c:v>284.11753695042103</c:v>
                </c:pt>
                <c:pt idx="12021" formatCode="0.00">
                  <c:v>284.27348746191706</c:v>
                </c:pt>
                <c:pt idx="12022" formatCode="0.00">
                  <c:v>284.30092860497888</c:v>
                </c:pt>
                <c:pt idx="12023" formatCode="0.00">
                  <c:v>284.15929847238544</c:v>
                </c:pt>
                <c:pt idx="12024" formatCode="0.00">
                  <c:v>283.99829411764705</c:v>
                </c:pt>
                <c:pt idx="12025" formatCode="0.00">
                  <c:v>284.17331073446326</c:v>
                </c:pt>
                <c:pt idx="12026" formatCode="0.00">
                  <c:v>284.01205727079895</c:v>
                </c:pt>
                <c:pt idx="12027" formatCode="0.00">
                  <c:v>284.08348561999054</c:v>
                </c:pt>
                <c:pt idx="12028" formatCode="0.00">
                  <c:v>284.01264605946199</c:v>
                </c:pt>
                <c:pt idx="12029" formatCode="0.00">
                  <c:v>284.2272857142857</c:v>
                </c:pt>
                <c:pt idx="12030" formatCode="0.00">
                  <c:v>284.37054783841245</c:v>
                </c:pt>
                <c:pt idx="12031" formatCode="0.00">
                  <c:v>284.57219187145557</c:v>
                </c:pt>
                <c:pt idx="12032" formatCode="0.00">
                  <c:v>284.93642235878048</c:v>
                </c:pt>
                <c:pt idx="12033" formatCode="0.00">
                  <c:v>284.96207844990545</c:v>
                </c:pt>
                <c:pt idx="12034" formatCode="0.00">
                  <c:v>285.4378049184204</c:v>
                </c:pt>
                <c:pt idx="12035" formatCode="0.00">
                  <c:v>285.67241343424786</c:v>
                </c:pt>
                <c:pt idx="12036" formatCode="0.00">
                  <c:v>286.0768902035021</c:v>
                </c:pt>
                <c:pt idx="12037" formatCode="0.00">
                  <c:v>286.10537328280435</c:v>
                </c:pt>
                <c:pt idx="12038" formatCode="0.00">
                  <c:v>286.36929594498457</c:v>
                </c:pt>
                <c:pt idx="12039" formatCode="0.00">
                  <c:v>286.31459107100454</c:v>
                </c:pt>
                <c:pt idx="12040" formatCode="0.00">
                  <c:v>286.56128734538538</c:v>
                </c:pt>
                <c:pt idx="12041" formatCode="0.00">
                  <c:v>286.63770223916151</c:v>
                </c:pt>
                <c:pt idx="12042" formatCode="0.00">
                  <c:v>286.77259933222035</c:v>
                </c:pt>
                <c:pt idx="12043" formatCode="0.00">
                  <c:v>286.51025733365134</c:v>
                </c:pt>
                <c:pt idx="12044" formatCode="0.00">
                  <c:v>286.51025733365134</c:v>
                </c:pt>
                <c:pt idx="12045" formatCode="0.00">
                  <c:v>286.4629404052443</c:v>
                </c:pt>
                <c:pt idx="12046" formatCode="0.00">
                  <c:v>286.37226719010232</c:v>
                </c:pt>
                <c:pt idx="12047" formatCode="0.00">
                  <c:v>286.07888319088318</c:v>
                </c:pt>
                <c:pt idx="12048" formatCode="0.00">
                  <c:v>285.45402321174799</c:v>
                </c:pt>
                <c:pt idx="12049" formatCode="0.00">
                  <c:v>285.26624675324672</c:v>
                </c:pt>
                <c:pt idx="12050" formatCode="0.00">
                  <c:v>284.96377720207261</c:v>
                </c:pt>
                <c:pt idx="12051" formatCode="0.00">
                  <c:v>284.54586384976523</c:v>
                </c:pt>
                <c:pt idx="12052" formatCode="0.00">
                  <c:v>284.27348746191706</c:v>
                </c:pt>
                <c:pt idx="12053" formatCode="0.00">
                  <c:v>283.90503084832909</c:v>
                </c:pt>
                <c:pt idx="12054" formatCode="0.00">
                  <c:v>283.73166230121609</c:v>
                </c:pt>
                <c:pt idx="12055" formatCode="0.00">
                  <c:v>283.25024073642516</c:v>
                </c:pt>
                <c:pt idx="12056" formatCode="0.00">
                  <c:v>282.93405263157899</c:v>
                </c:pt>
                <c:pt idx="12057" formatCode="0.00">
                  <c:v>282.52443790849674</c:v>
                </c:pt>
                <c:pt idx="12058" formatCode="0.00">
                  <c:v>282.09501119925341</c:v>
                </c:pt>
                <c:pt idx="12059" formatCode="0.00">
                  <c:v>281.77818691588789</c:v>
                </c:pt>
                <c:pt idx="12060" formatCode="0.00">
                  <c:v>281.24973135375268</c:v>
                </c:pt>
                <c:pt idx="12061" formatCode="0.00">
                  <c:v>280.28339381153307</c:v>
                </c:pt>
                <c:pt idx="12062" formatCode="0.00">
                  <c:v>279.52721188630494</c:v>
                </c:pt>
                <c:pt idx="12063" formatCode="0.00">
                  <c:v>278.94583933192189</c:v>
                </c:pt>
                <c:pt idx="12064" formatCode="0.00">
                  <c:v>278.28230320150658</c:v>
                </c:pt>
                <c:pt idx="12065" formatCode="0.00">
                  <c:v>277.51559067357516</c:v>
                </c:pt>
                <c:pt idx="12066" formatCode="0.00">
                  <c:v>276.73040155623676</c:v>
                </c:pt>
                <c:pt idx="12067" formatCode="0.00">
                  <c:v>276.07319830028331</c:v>
                </c:pt>
                <c:pt idx="12068" formatCode="0.00">
                  <c:v>275.40527498228204</c:v>
                </c:pt>
                <c:pt idx="12069" formatCode="0.00">
                  <c:v>274.76447719215315</c:v>
                </c:pt>
                <c:pt idx="12070" formatCode="0.00">
                  <c:v>274.35500567644277</c:v>
                </c:pt>
                <c:pt idx="12071" formatCode="0.00">
                  <c:v>273.71295267392333</c:v>
                </c:pt>
                <c:pt idx="12072" formatCode="0.00">
                  <c:v>273.36326041666666</c:v>
                </c:pt>
                <c:pt idx="12073" formatCode="0.00">
                  <c:v>273.04177101586549</c:v>
                </c:pt>
                <c:pt idx="12074" formatCode="0.00">
                  <c:v>272.78129268292685</c:v>
                </c:pt>
                <c:pt idx="12075" formatCode="0.00">
                  <c:v>272.65105351645752</c:v>
                </c:pt>
                <c:pt idx="12076" formatCode="0.00">
                  <c:v>272.10134675509232</c:v>
                </c:pt>
                <c:pt idx="12077" formatCode="0.00">
                  <c:v>271.90217830925883</c:v>
                </c:pt>
                <c:pt idx="12078" formatCode="0.00">
                  <c:v>271.51146080985086</c:v>
                </c:pt>
                <c:pt idx="12079" formatCode="0.00">
                  <c:v>271.25098247691216</c:v>
                </c:pt>
                <c:pt idx="12080" formatCode="0.00">
                  <c:v>270.53810658455711</c:v>
                </c:pt>
                <c:pt idx="12081" formatCode="0.00">
                  <c:v>270.25511898554163</c:v>
                </c:pt>
                <c:pt idx="12082" formatCode="0.00">
                  <c:v>269.93911480075906</c:v>
                </c:pt>
                <c:pt idx="12083" formatCode="0.00">
                  <c:v>269.59324691358023</c:v>
                </c:pt>
                <c:pt idx="12084" formatCode="0.00">
                  <c:v>269.1160180608365</c:v>
                </c:pt>
                <c:pt idx="12085" formatCode="0.00">
                  <c:v>268.44459647870571</c:v>
                </c:pt>
                <c:pt idx="12086" formatCode="0.00">
                  <c:v>267.80152107644676</c:v>
                </c:pt>
                <c:pt idx="12087" formatCode="0.00">
                  <c:v>267.19532768900547</c:v>
                </c:pt>
                <c:pt idx="12088" formatCode="0.00">
                  <c:v>267.04451862464185</c:v>
                </c:pt>
                <c:pt idx="12089" formatCode="0.00">
                  <c:v>266.76186445135068</c:v>
                </c:pt>
                <c:pt idx="12090" formatCode="0.00">
                  <c:v>266.30905263157894</c:v>
                </c:pt>
                <c:pt idx="12091" formatCode="0.00">
                  <c:v>265.75217205072983</c:v>
                </c:pt>
                <c:pt idx="12092" formatCode="0.00">
                  <c:v>265.37903728489488</c:v>
                </c:pt>
                <c:pt idx="12093" formatCode="0.00">
                  <c:v>264.96755629770996</c:v>
                </c:pt>
                <c:pt idx="12094" formatCode="0.00">
                  <c:v>265.13823786869654</c:v>
                </c:pt>
                <c:pt idx="12095" formatCode="0.00">
                  <c:v>204.62845870455095</c:v>
                </c:pt>
                <c:pt idx="12096" formatCode="0.00">
                  <c:v>208.15744170569388</c:v>
                </c:pt>
                <c:pt idx="12097" formatCode="0.00">
                  <c:v>223.83860706401768</c:v>
                </c:pt>
                <c:pt idx="12098" formatCode="0.00">
                  <c:v>243.62015160421262</c:v>
                </c:pt>
                <c:pt idx="12099" formatCode="0.00">
                  <c:v>259.10999685153791</c:v>
                </c:pt>
                <c:pt idx="12100" formatCode="0.00">
                  <c:v>266.66859021113243</c:v>
                </c:pt>
                <c:pt idx="12101" formatCode="0.00">
                  <c:v>260.3139789875836</c:v>
                </c:pt>
                <c:pt idx="12102" formatCode="0.00">
                  <c:v>270.2552434367542</c:v>
                </c:pt>
                <c:pt idx="12103" formatCode="0.00">
                  <c:v>260.01501135825839</c:v>
                </c:pt>
                <c:pt idx="12104" formatCode="0.00">
                  <c:v>245.27331709023085</c:v>
                </c:pt>
                <c:pt idx="12105" formatCode="0.00">
                  <c:v>232.02120429859028</c:v>
                </c:pt>
                <c:pt idx="12106" formatCode="0.00">
                  <c:v>230.29564405204462</c:v>
                </c:pt>
                <c:pt idx="12107" formatCode="0.00">
                  <c:v>234.59565424912694</c:v>
                </c:pt>
                <c:pt idx="12108" formatCode="0.00">
                  <c:v>247.74399078341017</c:v>
                </c:pt>
                <c:pt idx="12109" formatCode="0.00">
                  <c:v>242.27571970397784</c:v>
                </c:pt>
                <c:pt idx="12110" formatCode="0.00">
                  <c:v>248.2516759581882</c:v>
                </c:pt>
                <c:pt idx="12111" formatCode="0.00">
                  <c:v>256.85121805392731</c:v>
                </c:pt>
                <c:pt idx="12112" formatCode="0.00">
                  <c:v>265.08249352179035</c:v>
                </c:pt>
                <c:pt idx="12113" formatCode="0.00">
                  <c:v>258.22867024754783</c:v>
                </c:pt>
                <c:pt idx="12114" formatCode="0.00">
                  <c:v>259.62209303960628</c:v>
                </c:pt>
                <c:pt idx="12115" formatCode="0.00">
                  <c:v>258.49018764623304</c:v>
                </c:pt>
                <c:pt idx="12116" formatCode="0.00">
                  <c:v>247.3432698929735</c:v>
                </c:pt>
                <c:pt idx="12117" formatCode="0.00">
                  <c:v>237.24709669211197</c:v>
                </c:pt>
                <c:pt idx="12118" formatCode="0.00">
                  <c:v>222.31884983878399</c:v>
                </c:pt>
                <c:pt idx="12119" formatCode="0.00">
                  <c:v>216.99444306131863</c:v>
                </c:pt>
                <c:pt idx="12120" formatCode="0.00">
                  <c:v>211.85636652002779</c:v>
                </c:pt>
                <c:pt idx="12121" formatCode="0.00">
                  <c:v>203.17764834653005</c:v>
                </c:pt>
                <c:pt idx="12122" formatCode="0.00">
                  <c:v>201.25040083994404</c:v>
                </c:pt>
                <c:pt idx="12123" formatCode="0.00">
                  <c:v>197.44400211218027</c:v>
                </c:pt>
                <c:pt idx="12124" formatCode="0.00">
                  <c:v>195.3929859221023</c:v>
                </c:pt>
                <c:pt idx="12125" formatCode="0.00">
                  <c:v>194.25452542372881</c:v>
                </c:pt>
                <c:pt idx="12126" formatCode="0.00">
                  <c:v>194.64294350282486</c:v>
                </c:pt>
                <c:pt idx="12127" formatCode="0.00">
                  <c:v>210.41522711698488</c:v>
                </c:pt>
                <c:pt idx="12128" formatCode="0.00">
                  <c:v>235.54063030888034</c:v>
                </c:pt>
                <c:pt idx="12129" formatCode="0.00">
                  <c:v>247.70345919581254</c:v>
                </c:pt>
                <c:pt idx="12130" formatCode="0.00">
                  <c:v>247.2274702842378</c:v>
                </c:pt>
                <c:pt idx="12131" formatCode="0.00">
                  <c:v>244.34516127519927</c:v>
                </c:pt>
                <c:pt idx="12132" formatCode="0.00">
                  <c:v>239.49356537102474</c:v>
                </c:pt>
                <c:pt idx="12133" formatCode="0.00">
                  <c:v>236.83374581071513</c:v>
                </c:pt>
                <c:pt idx="12134" formatCode="0.00">
                  <c:v>234.38672297457833</c:v>
                </c:pt>
                <c:pt idx="12135" formatCode="0.00">
                  <c:v>231.98229096514112</c:v>
                </c:pt>
                <c:pt idx="12136" formatCode="0.00">
                  <c:v>230.72079220779224</c:v>
                </c:pt>
                <c:pt idx="12137" formatCode="0.00">
                  <c:v>231.09711439557799</c:v>
                </c:pt>
                <c:pt idx="12138" formatCode="0.00">
                  <c:v>244.44882887700541</c:v>
                </c:pt>
                <c:pt idx="12139" formatCode="0.00">
                  <c:v>265.78003587767876</c:v>
                </c:pt>
                <c:pt idx="12140" formatCode="0.00">
                  <c:v>290.84372916666666</c:v>
                </c:pt>
                <c:pt idx="12141" formatCode="0.00">
                  <c:v>311.6554020764512</c:v>
                </c:pt>
                <c:pt idx="12142" formatCode="0.00">
                  <c:v>332.07476470588233</c:v>
                </c:pt>
                <c:pt idx="12143" formatCode="0.00">
                  <c:v>350.3327797047105</c:v>
                </c:pt>
                <c:pt idx="12485" formatCode="0.00">
                  <c:v>296.09015387912558</c:v>
                </c:pt>
                <c:pt idx="12486" formatCode="0.00">
                  <c:v>297.86338527397254</c:v>
                </c:pt>
                <c:pt idx="12487" formatCode="0.00">
                  <c:v>300.30513964446357</c:v>
                </c:pt>
                <c:pt idx="12488" formatCode="0.00">
                  <c:v>302.59175026749415</c:v>
                </c:pt>
                <c:pt idx="12489" formatCode="0.00">
                  <c:v>304.71336293766012</c:v>
                </c:pt>
                <c:pt idx="12490" formatCode="0.00">
                  <c:v>307.01257464908554</c:v>
                </c:pt>
                <c:pt idx="12491" formatCode="0.00">
                  <c:v>309.96092773645051</c:v>
                </c:pt>
                <c:pt idx="12492" formatCode="0.00">
                  <c:v>312.1753831775701</c:v>
                </c:pt>
                <c:pt idx="12493" formatCode="0.00">
                  <c:v>314.62051432816816</c:v>
                </c:pt>
                <c:pt idx="12494" formatCode="0.00">
                  <c:v>316.57014588634439</c:v>
                </c:pt>
                <c:pt idx="12495" formatCode="0.00">
                  <c:v>318.76761489497136</c:v>
                </c:pt>
                <c:pt idx="12496" formatCode="0.00">
                  <c:v>320.40139380437085</c:v>
                </c:pt>
                <c:pt idx="12497" formatCode="0.00">
                  <c:v>322.30972897196256</c:v>
                </c:pt>
                <c:pt idx="12498" formatCode="0.00">
                  <c:v>324.03192811569545</c:v>
                </c:pt>
                <c:pt idx="12499" formatCode="0.00">
                  <c:v>326.13917120954005</c:v>
                </c:pt>
                <c:pt idx="12500" formatCode="0.00">
                  <c:v>328.04798293515358</c:v>
                </c:pt>
                <c:pt idx="12501" formatCode="0.00">
                  <c:v>330.18715009621559</c:v>
                </c:pt>
                <c:pt idx="12502" formatCode="0.00">
                  <c:v>332.24799785683666</c:v>
                </c:pt>
                <c:pt idx="12503" formatCode="0.00">
                  <c:v>334.17089473684206</c:v>
                </c:pt>
                <c:pt idx="12504" formatCode="0.00">
                  <c:v>335.97207818220977</c:v>
                </c:pt>
                <c:pt idx="12505" formatCode="0.00">
                  <c:v>337.67588860103626</c:v>
                </c:pt>
                <c:pt idx="12506" formatCode="0.00">
                  <c:v>339.41756611123134</c:v>
                </c:pt>
                <c:pt idx="12507" formatCode="0.00">
                  <c:v>340.77981127982645</c:v>
                </c:pt>
                <c:pt idx="12508" formatCode="0.00">
                  <c:v>341.93928832354862</c:v>
                </c:pt>
                <c:pt idx="12509" formatCode="0.00">
                  <c:v>342.71147328244268</c:v>
                </c:pt>
                <c:pt idx="12510" formatCode="0.00">
                  <c:v>343.07828871391081</c:v>
                </c:pt>
                <c:pt idx="12511" formatCode="0.00">
                  <c:v>343.36771491228075</c:v>
                </c:pt>
                <c:pt idx="12512" formatCode="0.00">
                  <c:v>343.65601430143016</c:v>
                </c:pt>
                <c:pt idx="12513" formatCode="0.00">
                  <c:v>343.75571844660197</c:v>
                </c:pt>
                <c:pt idx="12514" formatCode="0.00">
                  <c:v>343.88642332374417</c:v>
                </c:pt>
                <c:pt idx="12515" formatCode="0.00">
                  <c:v>344.19234782608697</c:v>
                </c:pt>
                <c:pt idx="12516" formatCode="0.00">
                  <c:v>344.5303448965978</c:v>
                </c:pt>
                <c:pt idx="12517" formatCode="0.00">
                  <c:v>345.24694290811772</c:v>
                </c:pt>
                <c:pt idx="12518" formatCode="0.00">
                  <c:v>346.12147685081635</c:v>
                </c:pt>
                <c:pt idx="12519" formatCode="0.00">
                  <c:v>346.92947982062788</c:v>
                </c:pt>
                <c:pt idx="12520" formatCode="0.00">
                  <c:v>347.77238413126548</c:v>
                </c:pt>
                <c:pt idx="12521" formatCode="0.00">
                  <c:v>348.7945315315315</c:v>
                </c:pt>
                <c:pt idx="12522" formatCode="0.00">
                  <c:v>349.45719391206319</c:v>
                </c:pt>
                <c:pt idx="12523" formatCode="0.00">
                  <c:v>350.06908214849926</c:v>
                </c:pt>
                <c:pt idx="12524" formatCode="0.00">
                  <c:v>350.73797745716865</c:v>
                </c:pt>
                <c:pt idx="12525" formatCode="0.00">
                  <c:v>351.31706924460434</c:v>
                </c:pt>
                <c:pt idx="12526" formatCode="0.00">
                  <c:v>351.60618232787618</c:v>
                </c:pt>
                <c:pt idx="12527" formatCode="0.00">
                  <c:v>351.8267846291331</c:v>
                </c:pt>
                <c:pt idx="12528" formatCode="0.00">
                  <c:v>352.23548165443623</c:v>
                </c:pt>
                <c:pt idx="12529" formatCode="0.00">
                  <c:v>352.60340671971704</c:v>
                </c:pt>
                <c:pt idx="12530" formatCode="0.00">
                  <c:v>352.93873497147882</c:v>
                </c:pt>
                <c:pt idx="12531" formatCode="0.00">
                  <c:v>353.05949390243904</c:v>
                </c:pt>
                <c:pt idx="12532" formatCode="0.00">
                  <c:v>353.41748953162102</c:v>
                </c:pt>
                <c:pt idx="12533" formatCode="0.00">
                  <c:v>353.65622359982899</c:v>
                </c:pt>
                <c:pt idx="12534" formatCode="0.00">
                  <c:v>354.15643305750058</c:v>
                </c:pt>
                <c:pt idx="12535" formatCode="0.00">
                  <c:v>354.38439549568506</c:v>
                </c:pt>
                <c:pt idx="12536" formatCode="0.00">
                  <c:v>354.83483908045974</c:v>
                </c:pt>
                <c:pt idx="12537" formatCode="0.00">
                  <c:v>355.05525498338864</c:v>
                </c:pt>
                <c:pt idx="12538" formatCode="0.00">
                  <c:v>355.49862861869315</c:v>
                </c:pt>
                <c:pt idx="12539" formatCode="0.00">
                  <c:v>355.73108400579349</c:v>
                </c:pt>
                <c:pt idx="12540" formatCode="0.00">
                  <c:v>355.88862189054731</c:v>
                </c:pt>
                <c:pt idx="12541" formatCode="0.00">
                  <c:v>356.08038544474391</c:v>
                </c:pt>
                <c:pt idx="12542" formatCode="0.00">
                  <c:v>356.35393275036432</c:v>
                </c:pt>
                <c:pt idx="12543" formatCode="0.00">
                  <c:v>356.40525941422601</c:v>
                </c:pt>
                <c:pt idx="12544" formatCode="0.00">
                  <c:v>356.68470445004198</c:v>
                </c:pt>
                <c:pt idx="12545" formatCode="0.00">
                  <c:v>356.80773684210527</c:v>
                </c:pt>
                <c:pt idx="12546" formatCode="0.00">
                  <c:v>357.09628049038264</c:v>
                </c:pt>
                <c:pt idx="12547" formatCode="0.00">
                  <c:v>357.53305517826823</c:v>
                </c:pt>
                <c:pt idx="12548" formatCode="0.00">
                  <c:v>357.75303410786609</c:v>
                </c:pt>
                <c:pt idx="12549" formatCode="0.00">
                  <c:v>358.20297644035128</c:v>
                </c:pt>
                <c:pt idx="12550" formatCode="0.00">
                  <c:v>358.81259122203096</c:v>
                </c:pt>
                <c:pt idx="12551" formatCode="0.00">
                  <c:v>359.3904298056155</c:v>
                </c:pt>
                <c:pt idx="12552" formatCode="0.00">
                  <c:v>360.04691850888599</c:v>
                </c:pt>
                <c:pt idx="12553" formatCode="0.00">
                  <c:v>360.46040273853509</c:v>
                </c:pt>
                <c:pt idx="12554" formatCode="0.00">
                  <c:v>360.95036383442266</c:v>
                </c:pt>
                <c:pt idx="12555" formatCode="0.00">
                  <c:v>361.60675682165464</c:v>
                </c:pt>
                <c:pt idx="12556" formatCode="0.00">
                  <c:v>362.19188402625826</c:v>
                </c:pt>
                <c:pt idx="12557" formatCode="0.00">
                  <c:v>362.76990486628665</c:v>
                </c:pt>
                <c:pt idx="12558" formatCode="0.00">
                  <c:v>363.02452579582871</c:v>
                </c:pt>
                <c:pt idx="12559" formatCode="0.00">
                  <c:v>363.69007875054996</c:v>
                </c:pt>
                <c:pt idx="12560" formatCode="0.00">
                  <c:v>364.03140017628908</c:v>
                </c:pt>
                <c:pt idx="12561" formatCode="0.00">
                  <c:v>364.61037248840802</c:v>
                </c:pt>
                <c:pt idx="12562" formatCode="0.00">
                  <c:v>364.87603338492153</c:v>
                </c:pt>
                <c:pt idx="12563" formatCode="0.00">
                  <c:v>365.17284060216957</c:v>
                </c:pt>
                <c:pt idx="12564" formatCode="0.00">
                  <c:v>365.64096628964296</c:v>
                </c:pt>
                <c:pt idx="12565" formatCode="0.00">
                  <c:v>366.07411111111111</c:v>
                </c:pt>
                <c:pt idx="12566" formatCode="0.00">
                  <c:v>366.42317364203024</c:v>
                </c:pt>
                <c:pt idx="12567" formatCode="0.00">
                  <c:v>366.8902027660049</c:v>
                </c:pt>
                <c:pt idx="12568" formatCode="0.00">
                  <c:v>367.0825127402772</c:v>
                </c:pt>
                <c:pt idx="12569" formatCode="0.00">
                  <c:v>367.23166606982994</c:v>
                </c:pt>
                <c:pt idx="12570" formatCode="0.00">
                  <c:v>367.86852566689083</c:v>
                </c:pt>
                <c:pt idx="12571" formatCode="0.00">
                  <c:v>368.07287889661359</c:v>
                </c:pt>
                <c:pt idx="12572" formatCode="0.00">
                  <c:v>368.38422060470327</c:v>
                </c:pt>
                <c:pt idx="12573" formatCode="0.00">
                  <c:v>368.83981564245812</c:v>
                </c:pt>
                <c:pt idx="12574" formatCode="0.00">
                  <c:v>369.36546266993537</c:v>
                </c:pt>
                <c:pt idx="12575" formatCode="0.00">
                  <c:v>370.03664564831263</c:v>
                </c:pt>
                <c:pt idx="12576" formatCode="0.00">
                  <c:v>370.52040004417944</c:v>
                </c:pt>
                <c:pt idx="12577" formatCode="0.00">
                  <c:v>371.05416355653125</c:v>
                </c:pt>
                <c:pt idx="12578" formatCode="0.00">
                  <c:v>371.79459041394341</c:v>
                </c:pt>
                <c:pt idx="12579" formatCode="0.00">
                  <c:v>372.63106005616766</c:v>
                </c:pt>
                <c:pt idx="12580" formatCode="0.00">
                  <c:v>373.50444018831587</c:v>
                </c:pt>
                <c:pt idx="12581" formatCode="0.00">
                  <c:v>374.41172746553559</c:v>
                </c:pt>
                <c:pt idx="12582" formatCode="0.00">
                  <c:v>375.48258535045255</c:v>
                </c:pt>
                <c:pt idx="12583" formatCode="0.00">
                  <c:v>376.35777362820778</c:v>
                </c:pt>
                <c:pt idx="12584" formatCode="0.00">
                  <c:v>377.38522337554491</c:v>
                </c:pt>
                <c:pt idx="12585" formatCode="0.00">
                  <c:v>378.48816556291388</c:v>
                </c:pt>
                <c:pt idx="12586" formatCode="0.00">
                  <c:v>379.97305367464907</c:v>
                </c:pt>
                <c:pt idx="12587" formatCode="0.00">
                  <c:v>381.5392071811803</c:v>
                </c:pt>
                <c:pt idx="12588" formatCode="0.00">
                  <c:v>383.40898426826743</c:v>
                </c:pt>
                <c:pt idx="12589" formatCode="0.00">
                  <c:v>385.36421646912044</c:v>
                </c:pt>
                <c:pt idx="12590" formatCode="0.00">
                  <c:v>387.18851745766256</c:v>
                </c:pt>
                <c:pt idx="12591" formatCode="0.00">
                  <c:v>389.14286739633764</c:v>
                </c:pt>
                <c:pt idx="12592" formatCode="0.00">
                  <c:v>390.36814612452349</c:v>
                </c:pt>
                <c:pt idx="12593" formatCode="0.00">
                  <c:v>392.07735116130408</c:v>
                </c:pt>
                <c:pt idx="12594" formatCode="0.00">
                  <c:v>393.66015325342465</c:v>
                </c:pt>
                <c:pt idx="12595" formatCode="0.00">
                  <c:v>395.25574973147155</c:v>
                </c:pt>
                <c:pt idx="12596" formatCode="0.00">
                  <c:v>396.65416379310346</c:v>
                </c:pt>
                <c:pt idx="12597" formatCode="0.00">
                  <c:v>397.70126960466627</c:v>
                </c:pt>
                <c:pt idx="12598" formatCode="0.00">
                  <c:v>398.96178735383285</c:v>
                </c:pt>
                <c:pt idx="12599" formatCode="0.00">
                  <c:v>400.28654600694443</c:v>
                </c:pt>
                <c:pt idx="12600" formatCode="0.00">
                  <c:v>401.79289130434785</c:v>
                </c:pt>
                <c:pt idx="12601" formatCode="0.00">
                  <c:v>402.85126730518073</c:v>
                </c:pt>
                <c:pt idx="12602" formatCode="0.00">
                  <c:v>403.5783594771242</c:v>
                </c:pt>
                <c:pt idx="12603" formatCode="0.00">
                  <c:v>404.30907415485279</c:v>
                </c:pt>
                <c:pt idx="12604" formatCode="0.00">
                  <c:v>404.73626494980357</c:v>
                </c:pt>
                <c:pt idx="12605" formatCode="0.00">
                  <c:v>405.19914813196419</c:v>
                </c:pt>
                <c:pt idx="12606" formatCode="0.00">
                  <c:v>405.50742501093134</c:v>
                </c:pt>
                <c:pt idx="12607" formatCode="0.00">
                  <c:v>406.06774052988834</c:v>
                </c:pt>
                <c:pt idx="12608" formatCode="0.00">
                  <c:v>406.14732017543867</c:v>
                </c:pt>
                <c:pt idx="12609" formatCode="0.00">
                  <c:v>406.2271445200966</c:v>
                </c:pt>
                <c:pt idx="12610" formatCode="0.00">
                  <c:v>406.27977667766783</c:v>
                </c:pt>
                <c:pt idx="12611" formatCode="0.00">
                  <c:v>405.93861163764603</c:v>
                </c:pt>
                <c:pt idx="12612" formatCode="0.00">
                  <c:v>405.81419284294236</c:v>
                </c:pt>
                <c:pt idx="12613" formatCode="0.00">
                  <c:v>405.71966371485507</c:v>
                </c:pt>
                <c:pt idx="12614" formatCode="0.00">
                  <c:v>405.59420701131575</c:v>
                </c:pt>
                <c:pt idx="12615" formatCode="0.00">
                  <c:v>405.22098132503339</c:v>
                </c:pt>
                <c:pt idx="12616" formatCode="0.00">
                  <c:v>405.24706862745103</c:v>
                </c:pt>
                <c:pt idx="12617" formatCode="0.00">
                  <c:v>405.20142034805895</c:v>
                </c:pt>
                <c:pt idx="12618" formatCode="0.00">
                  <c:v>404.99692139347923</c:v>
                </c:pt>
                <c:pt idx="12619" formatCode="0.00">
                  <c:v>404.66663128491621</c:v>
                </c:pt>
                <c:pt idx="12620" formatCode="0.00">
                  <c:v>404.12531318313631</c:v>
                </c:pt>
                <c:pt idx="12621" formatCode="0.00">
                  <c:v>403.36721767193416</c:v>
                </c:pt>
                <c:pt idx="12622" formatCode="0.00">
                  <c:v>402.18114650388458</c:v>
                </c:pt>
                <c:pt idx="12623" formatCode="0.00">
                  <c:v>400.93064315719658</c:v>
                </c:pt>
                <c:pt idx="12624" formatCode="0.00">
                  <c:v>399.29132783278322</c:v>
                </c:pt>
                <c:pt idx="12625" formatCode="0.00">
                  <c:v>397.72157017927418</c:v>
                </c:pt>
                <c:pt idx="12626" formatCode="0.00">
                  <c:v>396.19854687500009</c:v>
                </c:pt>
                <c:pt idx="12627" formatCode="0.00">
                  <c:v>394.48901634760165</c:v>
                </c:pt>
                <c:pt idx="12628" formatCode="0.00">
                  <c:v>392.51662318840584</c:v>
                </c:pt>
                <c:pt idx="12629" formatCode="0.00">
                  <c:v>389.79991983122363</c:v>
                </c:pt>
                <c:pt idx="12630" formatCode="0.00">
                  <c:v>386.84354568262603</c:v>
                </c:pt>
                <c:pt idx="12631" formatCode="0.00">
                  <c:v>383.78328429134672</c:v>
                </c:pt>
                <c:pt idx="12632" formatCode="0.00">
                  <c:v>380.07762585034016</c:v>
                </c:pt>
                <c:pt idx="12633" formatCode="0.00">
                  <c:v>375.97300820344537</c:v>
                </c:pt>
                <c:pt idx="12634" formatCode="0.00">
                  <c:v>372.18164510847322</c:v>
                </c:pt>
                <c:pt idx="12635" formatCode="0.00">
                  <c:v>368.63070726714432</c:v>
                </c:pt>
                <c:pt idx="12636" formatCode="0.00">
                  <c:v>365.73094871794871</c:v>
                </c:pt>
                <c:pt idx="12637" formatCode="0.00">
                  <c:v>363.40743872296605</c:v>
                </c:pt>
                <c:pt idx="12638" formatCode="0.00">
                  <c:v>361.83701077273668</c:v>
                </c:pt>
                <c:pt idx="12639" formatCode="0.00">
                  <c:v>360.7079947862357</c:v>
                </c:pt>
                <c:pt idx="12640" formatCode="0.00">
                  <c:v>359.52002453344517</c:v>
                </c:pt>
                <c:pt idx="12641" formatCode="0.00">
                  <c:v>358.36218793503474</c:v>
                </c:pt>
                <c:pt idx="12642" formatCode="0.00">
                  <c:v>357.26432555673387</c:v>
                </c:pt>
                <c:pt idx="12643" formatCode="0.00">
                  <c:v>356.54116901408446</c:v>
                </c:pt>
                <c:pt idx="12644" formatCode="0.00">
                  <c:v>355.88700814926017</c:v>
                </c:pt>
                <c:pt idx="12645" formatCode="0.00">
                  <c:v>354.98814525500325</c:v>
                </c:pt>
                <c:pt idx="12646" formatCode="0.00">
                  <c:v>354.71952408727583</c:v>
                </c:pt>
                <c:pt idx="12647" formatCode="0.00">
                  <c:v>353.97616359696644</c:v>
                </c:pt>
                <c:pt idx="12648" formatCode="0.00">
                  <c:v>353.3353984358028</c:v>
                </c:pt>
                <c:pt idx="12649" formatCode="0.00">
                  <c:v>352.65808053983454</c:v>
                </c:pt>
                <c:pt idx="12650" formatCode="0.00">
                  <c:v>352.17606954436451</c:v>
                </c:pt>
                <c:pt idx="12651" formatCode="0.00">
                  <c:v>351.70171425452958</c:v>
                </c:pt>
                <c:pt idx="12652" formatCode="0.00">
                  <c:v>351.45735942282465</c:v>
                </c:pt>
                <c:pt idx="12653" formatCode="0.00">
                  <c:v>351.45311386030221</c:v>
                </c:pt>
                <c:pt idx="12654" formatCode="0.00">
                  <c:v>351.25396385542177</c:v>
                </c:pt>
                <c:pt idx="12655" formatCode="0.00">
                  <c:v>351.20762719298244</c:v>
                </c:pt>
                <c:pt idx="12656" formatCode="0.00">
                  <c:v>351.20066461808602</c:v>
                </c:pt>
                <c:pt idx="12657" formatCode="0.00">
                  <c:v>351.24481718303673</c:v>
                </c:pt>
                <c:pt idx="12658" formatCode="0.00">
                  <c:v>351.44029872415314</c:v>
                </c:pt>
                <c:pt idx="12659" formatCode="0.00">
                  <c:v>351.59670044052865</c:v>
                </c:pt>
                <c:pt idx="12660" formatCode="0.00">
                  <c:v>352.047634899625</c:v>
                </c:pt>
                <c:pt idx="12661" formatCode="0.00">
                  <c:v>352.28730402121079</c:v>
                </c:pt>
                <c:pt idx="12662" formatCode="0.00">
                  <c:v>352.47912796103611</c:v>
                </c:pt>
                <c:pt idx="12663" formatCode="0.00">
                  <c:v>352.80275382568203</c:v>
                </c:pt>
                <c:pt idx="12664" formatCode="0.00">
                  <c:v>353.08800000000002</c:v>
                </c:pt>
                <c:pt idx="12665" formatCode="0.00">
                  <c:v>353.41393499554755</c:v>
                </c:pt>
                <c:pt idx="12666" formatCode="0.00">
                  <c:v>353.46118364163141</c:v>
                </c:pt>
                <c:pt idx="12667" formatCode="0.00">
                  <c:v>353.46118364163141</c:v>
                </c:pt>
                <c:pt idx="12668" formatCode="0.00">
                  <c:v>353.5798151447662</c:v>
                </c:pt>
                <c:pt idx="12669" formatCode="0.00">
                  <c:v>353.25344019564255</c:v>
                </c:pt>
                <c:pt idx="12670" formatCode="0.00">
                  <c:v>353.41264515413621</c:v>
                </c:pt>
                <c:pt idx="12671" formatCode="0.00">
                  <c:v>353.16832479010168</c:v>
                </c:pt>
                <c:pt idx="12672" formatCode="0.00">
                  <c:v>353.09138610378187</c:v>
                </c:pt>
                <c:pt idx="12673" formatCode="0.00">
                  <c:v>352.73775961538456</c:v>
                </c:pt>
                <c:pt idx="12674" formatCode="0.00">
                  <c:v>352.50161171366597</c:v>
                </c:pt>
                <c:pt idx="12675" formatCode="0.00">
                  <c:v>352.04146401718583</c:v>
                </c:pt>
                <c:pt idx="12676" formatCode="0.00">
                  <c:v>351.70457984265363</c:v>
                </c:pt>
                <c:pt idx="12677" formatCode="0.00">
                  <c:v>351.45417647058821</c:v>
                </c:pt>
                <c:pt idx="12678" formatCode="0.00">
                  <c:v>351.06026781633079</c:v>
                </c:pt>
                <c:pt idx="12679" formatCode="0.00">
                  <c:v>350.41345248868782</c:v>
                </c:pt>
                <c:pt idx="12680" formatCode="0.00">
                  <c:v>350.02554078303422</c:v>
                </c:pt>
                <c:pt idx="12681" formatCode="0.00">
                  <c:v>349.67686299148767</c:v>
                </c:pt>
                <c:pt idx="12682" formatCode="0.00">
                  <c:v>348.9934198627372</c:v>
                </c:pt>
                <c:pt idx="12683" formatCode="0.00">
                  <c:v>348.26194131881431</c:v>
                </c:pt>
                <c:pt idx="12684" formatCode="0.00">
                  <c:v>347.63346370967741</c:v>
                </c:pt>
                <c:pt idx="12685" formatCode="0.00">
                  <c:v>347.06892570159499</c:v>
                </c:pt>
                <c:pt idx="12686" formatCode="0.00">
                  <c:v>346.8527526859923</c:v>
                </c:pt>
                <c:pt idx="12687" formatCode="0.00">
                  <c:v>346.79377314343844</c:v>
                </c:pt>
                <c:pt idx="12688" formatCode="0.00">
                  <c:v>346.91187640449442</c:v>
                </c:pt>
                <c:pt idx="12689" formatCode="0.00">
                  <c:v>346.99277827961407</c:v>
                </c:pt>
                <c:pt idx="12690" formatCode="0.00">
                  <c:v>347.07485567010315</c:v>
                </c:pt>
                <c:pt idx="12691" formatCode="0.00">
                  <c:v>347.12917312072892</c:v>
                </c:pt>
                <c:pt idx="12692" formatCode="0.00">
                  <c:v>347.28898752598752</c:v>
                </c:pt>
                <c:pt idx="12693" formatCode="0.00">
                  <c:v>347.03897538076365</c:v>
                </c:pt>
                <c:pt idx="12694" formatCode="0.00">
                  <c:v>347.20933507853408</c:v>
                </c:pt>
                <c:pt idx="12695" formatCode="0.00">
                  <c:v>347.2270155494852</c:v>
                </c:pt>
                <c:pt idx="12696" formatCode="0.00">
                  <c:v>347.28355227655987</c:v>
                </c:pt>
                <c:pt idx="12697" formatCode="0.00">
                  <c:v>347.30183956880154</c:v>
                </c:pt>
                <c:pt idx="12698" formatCode="0.00">
                  <c:v>347.40783160347382</c:v>
                </c:pt>
                <c:pt idx="12699" formatCode="0.00">
                  <c:v>347.55321646859079</c:v>
                </c:pt>
                <c:pt idx="12700" formatCode="0.00">
                  <c:v>347.38754854472063</c:v>
                </c:pt>
                <c:pt idx="12701" formatCode="0.00">
                  <c:v>347.41642480323338</c:v>
                </c:pt>
                <c:pt idx="12702" formatCode="0.00">
                  <c:v>347.24994864692098</c:v>
                </c:pt>
                <c:pt idx="12703" formatCode="0.00">
                  <c:v>347.35689671361507</c:v>
                </c:pt>
                <c:pt idx="12704" formatCode="0.00">
                  <c:v>347.46402651839179</c:v>
                </c:pt>
                <c:pt idx="12705" formatCode="0.00">
                  <c:v>347.61092157703024</c:v>
                </c:pt>
                <c:pt idx="12706" formatCode="0.00">
                  <c:v>347.7485593729869</c:v>
                </c:pt>
                <c:pt idx="12707" formatCode="0.00">
                  <c:v>347.89660585197942</c:v>
                </c:pt>
                <c:pt idx="12708" formatCode="0.00">
                  <c:v>348.32214384300192</c:v>
                </c:pt>
                <c:pt idx="12709" formatCode="0.00">
                  <c:v>348.70962921348314</c:v>
                </c:pt>
                <c:pt idx="12710" formatCode="0.00">
                  <c:v>349.37609523809533</c:v>
                </c:pt>
                <c:pt idx="12711" formatCode="0.00">
                  <c:v>349.88491157347204</c:v>
                </c:pt>
                <c:pt idx="12712" formatCode="0.00">
                  <c:v>350.43424105011934</c:v>
                </c:pt>
                <c:pt idx="12713" formatCode="0.00">
                  <c:v>350.86530234578629</c:v>
                </c:pt>
                <c:pt idx="12714" formatCode="0.00">
                  <c:v>351.26740313111549</c:v>
                </c:pt>
                <c:pt idx="12715" formatCode="0.00">
                  <c:v>351.61963764961916</c:v>
                </c:pt>
                <c:pt idx="12716" formatCode="0.00">
                  <c:v>351.78741809876004</c:v>
                </c:pt>
                <c:pt idx="12717" formatCode="0.00">
                  <c:v>352.05991572545616</c:v>
                </c:pt>
                <c:pt idx="12718" formatCode="0.00">
                  <c:v>352.38816254876463</c:v>
                </c:pt>
                <c:pt idx="12719" formatCode="0.00">
                  <c:v>352.70846436285092</c:v>
                </c:pt>
                <c:pt idx="12720" formatCode="0.00">
                  <c:v>352.82151063829787</c:v>
                </c:pt>
                <c:pt idx="12721" formatCode="0.00">
                  <c:v>352.32758155422721</c:v>
                </c:pt>
                <c:pt idx="12722" formatCode="0.00">
                  <c:v>352.09979525222548</c:v>
                </c:pt>
                <c:pt idx="12723" formatCode="0.00">
                  <c:v>351.38103364879072</c:v>
                </c:pt>
                <c:pt idx="12724" formatCode="0.00">
                  <c:v>351.01352105043765</c:v>
                </c:pt>
                <c:pt idx="12725" formatCode="0.00">
                  <c:v>350.4660603804798</c:v>
                </c:pt>
                <c:pt idx="12726" formatCode="0.00">
                  <c:v>350.22857562076751</c:v>
                </c:pt>
                <c:pt idx="12727" formatCode="0.00">
                  <c:v>350.17762543376199</c:v>
                </c:pt>
                <c:pt idx="12728" formatCode="0.00">
                  <c:v>350.0389409969481</c:v>
                </c:pt>
                <c:pt idx="12729" formatCode="0.00">
                  <c:v>350.34569152817187</c:v>
                </c:pt>
                <c:pt idx="12730" formatCode="0.00">
                  <c:v>350.71664741641337</c:v>
                </c:pt>
                <c:pt idx="12731" formatCode="0.00">
                  <c:v>351.19455004068351</c:v>
                </c:pt>
                <c:pt idx="12732" formatCode="0.00">
                  <c:v>351.8624601751884</c:v>
                </c:pt>
                <c:pt idx="12733" formatCode="0.00">
                  <c:v>352.45397222222221</c:v>
                </c:pt>
                <c:pt idx="12734" formatCode="0.00">
                  <c:v>353.38182557901212</c:v>
                </c:pt>
                <c:pt idx="12735" formatCode="0.00">
                  <c:v>354.25558954302187</c:v>
                </c:pt>
                <c:pt idx="12736" formatCode="0.00">
                  <c:v>355.1197740603057</c:v>
                </c:pt>
                <c:pt idx="12737" formatCode="0.00">
                  <c:v>356.07248686116287</c:v>
                </c:pt>
                <c:pt idx="12738" formatCode="0.00">
                  <c:v>356.7646068836824</c:v>
                </c:pt>
                <c:pt idx="12739" formatCode="0.00">
                  <c:v>357.37389756908374</c:v>
                </c:pt>
                <c:pt idx="12740" formatCode="0.00">
                  <c:v>357.99312073272273</c:v>
                </c:pt>
                <c:pt idx="12741" formatCode="0.00">
                  <c:v>358.37856898707798</c:v>
                </c:pt>
                <c:pt idx="12742" formatCode="0.00">
                  <c:v>358.88677323031948</c:v>
                </c:pt>
                <c:pt idx="12743" formatCode="0.00">
                  <c:v>359.24589391085999</c:v>
                </c:pt>
                <c:pt idx="12744" formatCode="0.00">
                  <c:v>359.55597693920339</c:v>
                </c:pt>
                <c:pt idx="12745" formatCode="0.00">
                  <c:v>360.06939571518592</c:v>
                </c:pt>
                <c:pt idx="12746" formatCode="0.00">
                  <c:v>360.35327777777781</c:v>
                </c:pt>
                <c:pt idx="12747" formatCode="0.00">
                  <c:v>360.44227908937603</c:v>
                </c:pt>
                <c:pt idx="12748" formatCode="0.00">
                  <c:v>360.76384459459456</c:v>
                </c:pt>
                <c:pt idx="12749" formatCode="0.00">
                  <c:v>360.84548784612139</c:v>
                </c:pt>
                <c:pt idx="12750" formatCode="0.00">
                  <c:v>360.89130687830692</c:v>
                </c:pt>
                <c:pt idx="12751" formatCode="0.00">
                  <c:v>361.1052000847817</c:v>
                </c:pt>
                <c:pt idx="12752" formatCode="0.00">
                  <c:v>361.07081879906644</c:v>
                </c:pt>
                <c:pt idx="12753" formatCode="0.00">
                  <c:v>361.1085414012739</c:v>
                </c:pt>
                <c:pt idx="12754" formatCode="0.00">
                  <c:v>361.04488097768331</c:v>
                </c:pt>
                <c:pt idx="12755" formatCode="0.00">
                  <c:v>361.01034042553198</c:v>
                </c:pt>
                <c:pt idx="12756" formatCode="0.00">
                  <c:v>360.8655340715502</c:v>
                </c:pt>
                <c:pt idx="12757" formatCode="0.00">
                  <c:v>360.66887044534411</c:v>
                </c:pt>
                <c:pt idx="12758" formatCode="0.00">
                  <c:v>360.24450714133445</c:v>
                </c:pt>
                <c:pt idx="12759" formatCode="0.00">
                  <c:v>360.0179061433447</c:v>
                </c:pt>
                <c:pt idx="12760" formatCode="0.00">
                  <c:v>359.47544131455396</c:v>
                </c:pt>
                <c:pt idx="12761" formatCode="0.00">
                  <c:v>358.69023681400813</c:v>
                </c:pt>
                <c:pt idx="12762" formatCode="0.00">
                  <c:v>357.79413650929291</c:v>
                </c:pt>
                <c:pt idx="12763" formatCode="0.00">
                  <c:v>357.36745608035909</c:v>
                </c:pt>
                <c:pt idx="12764" formatCode="0.00">
                  <c:v>356.23483023305533</c:v>
                </c:pt>
                <c:pt idx="12765" formatCode="0.00">
                  <c:v>355.17645948257433</c:v>
                </c:pt>
                <c:pt idx="12766" formatCode="0.00">
                  <c:v>354.66836783575707</c:v>
                </c:pt>
                <c:pt idx="12767" formatCode="0.00">
                  <c:v>354.15590294997867</c:v>
                </c:pt>
                <c:pt idx="12768" formatCode="0.00">
                  <c:v>353.10291883810334</c:v>
                </c:pt>
                <c:pt idx="12769" formatCode="0.00">
                  <c:v>352.21016054654143</c:v>
                </c:pt>
                <c:pt idx="12770" formatCode="0.00">
                  <c:v>351.18951450511946</c:v>
                </c:pt>
                <c:pt idx="12771" formatCode="0.00">
                  <c:v>350.2585242966752</c:v>
                </c:pt>
                <c:pt idx="12772" formatCode="0.00">
                  <c:v>348.85912930667808</c:v>
                </c:pt>
                <c:pt idx="12773" formatCode="0.00">
                  <c:v>347.29133086210544</c:v>
                </c:pt>
                <c:pt idx="12774" formatCode="0.00">
                  <c:v>345.42857757166945</c:v>
                </c:pt>
                <c:pt idx="12775" formatCode="0.00">
                  <c:v>343.28429337539433</c:v>
                </c:pt>
                <c:pt idx="12776" formatCode="0.00">
                  <c:v>340.97000503355707</c:v>
                </c:pt>
                <c:pt idx="12777" formatCode="0.00">
                  <c:v>338.01946911519201</c:v>
                </c:pt>
                <c:pt idx="12778" formatCode="0.00">
                  <c:v>334.67432723112131</c:v>
                </c:pt>
                <c:pt idx="12779" formatCode="0.00">
                  <c:v>331.08041339970958</c:v>
                </c:pt>
                <c:pt idx="12780" formatCode="0.00">
                  <c:v>327.53231419128281</c:v>
                </c:pt>
                <c:pt idx="12781" formatCode="0.00">
                  <c:v>324.22522725401399</c:v>
                </c:pt>
                <c:pt idx="12782" formatCode="0.00">
                  <c:v>321.40554069647646</c:v>
                </c:pt>
                <c:pt idx="12783" formatCode="0.00">
                  <c:v>318.88959925711924</c:v>
                </c:pt>
                <c:pt idx="12784" formatCode="0.00">
                  <c:v>316.77739034454299</c:v>
                </c:pt>
                <c:pt idx="12785" formatCode="0.00">
                  <c:v>314.16752857437592</c:v>
                </c:pt>
                <c:pt idx="12786" formatCode="0.00">
                  <c:v>311.97362422488635</c:v>
                </c:pt>
                <c:pt idx="12787" formatCode="0.00">
                  <c:v>310.00544462844135</c:v>
                </c:pt>
                <c:pt idx="12788" formatCode="0.00">
                  <c:v>309.00511781788009</c:v>
                </c:pt>
                <c:pt idx="12789" formatCode="0.00">
                  <c:v>308.57643594009988</c:v>
                </c:pt>
                <c:pt idx="12790" formatCode="0.00">
                  <c:v>308.09894075928247</c:v>
                </c:pt>
                <c:pt idx="12791" formatCode="0.00">
                  <c:v>307.54675836120401</c:v>
                </c:pt>
                <c:pt idx="12792" formatCode="0.00">
                  <c:v>307.02106451612906</c:v>
                </c:pt>
                <c:pt idx="12793" formatCode="0.00">
                  <c:v>306.19127181208052</c:v>
                </c:pt>
                <c:pt idx="12794" formatCode="0.00">
                  <c:v>305.774079605125</c:v>
                </c:pt>
                <c:pt idx="12795" formatCode="0.00">
                  <c:v>305.40087305590583</c:v>
                </c:pt>
                <c:pt idx="12796" formatCode="0.00">
                  <c:v>305.00858266722764</c:v>
                </c:pt>
                <c:pt idx="12797" formatCode="0.00">
                  <c:v>304.86587307935173</c:v>
                </c:pt>
                <c:pt idx="12798" formatCode="0.00">
                  <c:v>304.47089473684213</c:v>
                </c:pt>
                <c:pt idx="12799" formatCode="0.00">
                  <c:v>304.35669075205391</c:v>
                </c:pt>
                <c:pt idx="12800" formatCode="0.00">
                  <c:v>304.30893341761481</c:v>
                </c:pt>
                <c:pt idx="12801" formatCode="0.00">
                  <c:v>304.32929426644182</c:v>
                </c:pt>
                <c:pt idx="12802" formatCode="0.00">
                  <c:v>304.69762673977226</c:v>
                </c:pt>
                <c:pt idx="12803" formatCode="0.00">
                  <c:v>305.09527848101266</c:v>
                </c:pt>
                <c:pt idx="12804" formatCode="0.00">
                  <c:v>305.64884547181765</c:v>
                </c:pt>
                <c:pt idx="12805" formatCode="0.00">
                  <c:v>306.08693324883819</c:v>
                </c:pt>
                <c:pt idx="12806" formatCode="0.00">
                  <c:v>306.62346511627902</c:v>
                </c:pt>
                <c:pt idx="12807" formatCode="0.00">
                  <c:v>307.17917304844508</c:v>
                </c:pt>
                <c:pt idx="12808" formatCode="0.00">
                  <c:v>307.66643915343917</c:v>
                </c:pt>
                <c:pt idx="12809" formatCode="0.00">
                  <c:v>308.08486706181202</c:v>
                </c:pt>
                <c:pt idx="12810" formatCode="0.00">
                  <c:v>308.55057408975449</c:v>
                </c:pt>
                <c:pt idx="12811" formatCode="0.00">
                  <c:v>308.92225455315537</c:v>
                </c:pt>
                <c:pt idx="12812" formatCode="0.00">
                  <c:v>309.38815883100381</c:v>
                </c:pt>
                <c:pt idx="12813" formatCode="0.00">
                  <c:v>310.2272857142857</c:v>
                </c:pt>
                <c:pt idx="12814" formatCode="0.00">
                  <c:v>310.75702369367463</c:v>
                </c:pt>
                <c:pt idx="12815" formatCode="0.00">
                  <c:v>311.24555813953486</c:v>
                </c:pt>
                <c:pt idx="12816" formatCode="0.00">
                  <c:v>311.68019409282704</c:v>
                </c:pt>
                <c:pt idx="12817" formatCode="0.00">
                  <c:v>312.34598208640682</c:v>
                </c:pt>
                <c:pt idx="12818" formatCode="0.00">
                  <c:v>313.36964776307502</c:v>
                </c:pt>
                <c:pt idx="12819" formatCode="0.00">
                  <c:v>314.54262730318254</c:v>
                </c:pt>
                <c:pt idx="12820" formatCode="0.00">
                  <c:v>315.71845378850963</c:v>
                </c:pt>
                <c:pt idx="12821" formatCode="0.00">
                  <c:v>316.82757774106955</c:v>
                </c:pt>
                <c:pt idx="12822" formatCode="0.00">
                  <c:v>318.03331602708806</c:v>
                </c:pt>
                <c:pt idx="12823" formatCode="0.00">
                  <c:v>318.9495808823529</c:v>
                </c:pt>
                <c:pt idx="12824" formatCode="0.00">
                  <c:v>319.97492893401017</c:v>
                </c:pt>
                <c:pt idx="12825" formatCode="0.00">
                  <c:v>321.2991749294639</c:v>
                </c:pt>
                <c:pt idx="12826" formatCode="0.00">
                  <c:v>322.46629065813164</c:v>
                </c:pt>
                <c:pt idx="12827" formatCode="0.00">
                  <c:v>323.73606313483373</c:v>
                </c:pt>
                <c:pt idx="12828" formatCode="0.00">
                  <c:v>325.10463188232956</c:v>
                </c:pt>
                <c:pt idx="12829" formatCode="0.00">
                  <c:v>326.11478748758685</c:v>
                </c:pt>
                <c:pt idx="12830" formatCode="0.00">
                  <c:v>327.25057455268387</c:v>
                </c:pt>
                <c:pt idx="12831" formatCode="0.00">
                  <c:v>328.48661608920747</c:v>
                </c:pt>
                <c:pt idx="12832" formatCode="0.00">
                  <c:v>329.59333932135729</c:v>
                </c:pt>
                <c:pt idx="12833" formatCode="0.00">
                  <c:v>330.66529137482496</c:v>
                </c:pt>
                <c:pt idx="12834" formatCode="0.00">
                  <c:v>331.60489406099515</c:v>
                </c:pt>
                <c:pt idx="12835" formatCode="0.00">
                  <c:v>332.63555987120145</c:v>
                </c:pt>
                <c:pt idx="12836" formatCode="0.00">
                  <c:v>333.3237971745711</c:v>
                </c:pt>
                <c:pt idx="12837" formatCode="0.00">
                  <c:v>333.42452679474218</c:v>
                </c:pt>
                <c:pt idx="12838" formatCode="0.00">
                  <c:v>333.50641838801135</c:v>
                </c:pt>
                <c:pt idx="12839" formatCode="0.00">
                  <c:v>333.92316021091051</c:v>
                </c:pt>
                <c:pt idx="12840" formatCode="0.00">
                  <c:v>334.66825299735831</c:v>
                </c:pt>
                <c:pt idx="12841" formatCode="0.00">
                  <c:v>335.51656415478624</c:v>
                </c:pt>
                <c:pt idx="12842" formatCode="0.00">
                  <c:v>336.14879742699611</c:v>
                </c:pt>
                <c:pt idx="12843" formatCode="0.00">
                  <c:v>336.81254954954954</c:v>
                </c:pt>
                <c:pt idx="12844" formatCode="0.00">
                  <c:v>337.81858406897965</c:v>
                </c:pt>
                <c:pt idx="12845" formatCode="0.00">
                  <c:v>338.6035722519556</c:v>
                </c:pt>
                <c:pt idx="12846" formatCode="0.00">
                  <c:v>339.33000020631317</c:v>
                </c:pt>
                <c:pt idx="12847" formatCode="0.00">
                  <c:v>340.08345313469897</c:v>
                </c:pt>
                <c:pt idx="12848" formatCode="0.00">
                  <c:v>340.68765753424657</c:v>
                </c:pt>
                <c:pt idx="12849" formatCode="0.00">
                  <c:v>341.48906659729448</c:v>
                </c:pt>
                <c:pt idx="12850" formatCode="0.00">
                  <c:v>342.18004924874793</c:v>
                </c:pt>
                <c:pt idx="12851" formatCode="0.00">
                  <c:v>342.83541523650058</c:v>
                </c:pt>
                <c:pt idx="12852" formatCode="0.00">
                  <c:v>343.35032157850549</c:v>
                </c:pt>
                <c:pt idx="12853" formatCode="0.00">
                  <c:v>343.82082993054087</c:v>
                </c:pt>
                <c:pt idx="12854" formatCode="0.00">
                  <c:v>343.98514602236759</c:v>
                </c:pt>
                <c:pt idx="12855" formatCode="0.00">
                  <c:v>344.18760317460323</c:v>
                </c:pt>
                <c:pt idx="12856" formatCode="0.00">
                  <c:v>344.3245849777212</c:v>
                </c:pt>
                <c:pt idx="12857" formatCode="0.00">
                  <c:v>344.3077055071231</c:v>
                </c:pt>
                <c:pt idx="12858" formatCode="0.00">
                  <c:v>344.37029499467525</c:v>
                </c:pt>
                <c:pt idx="12859" formatCode="0.00">
                  <c:v>344.62997590104499</c:v>
                </c:pt>
                <c:pt idx="12860" formatCode="0.00">
                  <c:v>344.8645674984005</c:v>
                </c:pt>
                <c:pt idx="12861" formatCode="0.00">
                  <c:v>345.07483482332907</c:v>
                </c:pt>
                <c:pt idx="12862" formatCode="0.00">
                  <c:v>345.43914240170028</c:v>
                </c:pt>
                <c:pt idx="12863" formatCode="0.00">
                  <c:v>346.03581409168083</c:v>
                </c:pt>
                <c:pt idx="12864" formatCode="0.00">
                  <c:v>346.67106178586539</c:v>
                </c:pt>
                <c:pt idx="12865" formatCode="0.00">
                  <c:v>347.39966526227096</c:v>
                </c:pt>
                <c:pt idx="12866" formatCode="0.00">
                  <c:v>347.85251393253719</c:v>
                </c:pt>
                <c:pt idx="12867" formatCode="0.00">
                  <c:v>348.50050520616412</c:v>
                </c:pt>
                <c:pt idx="12868" formatCode="0.00">
                  <c:v>349.21502646815554</c:v>
                </c:pt>
                <c:pt idx="12869" formatCode="0.00">
                  <c:v>350.07710256410257</c:v>
                </c:pt>
                <c:pt idx="12870" formatCode="0.00">
                  <c:v>350.93019162771799</c:v>
                </c:pt>
                <c:pt idx="12871" formatCode="0.00">
                  <c:v>351.58686134623133</c:v>
                </c:pt>
                <c:pt idx="12872" formatCode="0.00">
                  <c:v>352.33432881085395</c:v>
                </c:pt>
                <c:pt idx="12873" formatCode="0.00">
                  <c:v>353.03339200158388</c:v>
                </c:pt>
                <c:pt idx="12874" formatCode="0.00">
                  <c:v>354.11891133004929</c:v>
                </c:pt>
                <c:pt idx="12875" formatCode="0.00">
                  <c:v>354.84028164867527</c:v>
                </c:pt>
                <c:pt idx="12876" formatCode="0.00">
                  <c:v>355.73413502935415</c:v>
                </c:pt>
                <c:pt idx="12877" formatCode="0.00">
                  <c:v>356.59195251123703</c:v>
                </c:pt>
                <c:pt idx="12878" formatCode="0.00">
                  <c:v>357.71019827586207</c:v>
                </c:pt>
                <c:pt idx="12879" formatCode="0.00">
                  <c:v>358.61164546525333</c:v>
                </c:pt>
                <c:pt idx="12880" formatCode="0.00">
                  <c:v>359.31400433241424</c:v>
                </c:pt>
                <c:pt idx="12881" formatCode="0.00">
                  <c:v>360.19036519849897</c:v>
                </c:pt>
                <c:pt idx="12882" formatCode="0.00">
                  <c:v>361.16166204162545</c:v>
                </c:pt>
                <c:pt idx="12883" formatCode="0.00">
                  <c:v>362.25180151304005</c:v>
                </c:pt>
                <c:pt idx="12884" formatCode="0.00">
                  <c:v>363.04596703296698</c:v>
                </c:pt>
                <c:pt idx="12885" formatCode="0.00">
                  <c:v>364.14326474127557</c:v>
                </c:pt>
                <c:pt idx="12886" formatCode="0.00">
                  <c:v>365.17731877641376</c:v>
                </c:pt>
                <c:pt idx="12887" formatCode="0.00">
                  <c:v>365.91861275994347</c:v>
                </c:pt>
                <c:pt idx="12888" formatCode="0.00">
                  <c:v>366.96031509625129</c:v>
                </c:pt>
                <c:pt idx="12889" formatCode="0.00">
                  <c:v>367.67932777551846</c:v>
                </c:pt>
                <c:pt idx="12890" formatCode="0.00">
                  <c:v>368.70181404368242</c:v>
                </c:pt>
                <c:pt idx="12891" formatCode="0.00">
                  <c:v>369.53142374616169</c:v>
                </c:pt>
                <c:pt idx="12892" formatCode="0.00">
                  <c:v>370.13997598029147</c:v>
                </c:pt>
                <c:pt idx="12893" formatCode="0.00">
                  <c:v>370.78502552490733</c:v>
                </c:pt>
                <c:pt idx="12894" formatCode="0.00">
                  <c:v>371.49938332989484</c:v>
                </c:pt>
                <c:pt idx="12895" formatCode="0.00">
                  <c:v>372.23662432767895</c:v>
                </c:pt>
                <c:pt idx="12896" formatCode="0.00">
                  <c:v>373.00636237295163</c:v>
                </c:pt>
                <c:pt idx="12897" formatCode="0.00">
                  <c:v>373.92732730297365</c:v>
                </c:pt>
                <c:pt idx="12898" formatCode="0.00">
                  <c:v>374.65618466027507</c:v>
                </c:pt>
                <c:pt idx="12899" formatCode="0.00">
                  <c:v>375.35966805932736</c:v>
                </c:pt>
                <c:pt idx="12900" formatCode="0.00">
                  <c:v>375.8648634840871</c:v>
                </c:pt>
                <c:pt idx="12901" formatCode="0.00">
                  <c:v>376.26058707511538</c:v>
                </c:pt>
                <c:pt idx="12902" formatCode="0.00">
                  <c:v>376.62551314405886</c:v>
                </c:pt>
                <c:pt idx="12903" formatCode="0.00">
                  <c:v>377.02111551433387</c:v>
                </c:pt>
                <c:pt idx="12904" formatCode="0.00">
                  <c:v>377.42195648500211</c:v>
                </c:pt>
                <c:pt idx="12905" formatCode="0.00">
                  <c:v>377.54019001269575</c:v>
                </c:pt>
                <c:pt idx="12906" formatCode="0.00">
                  <c:v>377.72380508474578</c:v>
                </c:pt>
                <c:pt idx="12907" formatCode="0.00">
                  <c:v>378.00526203095194</c:v>
                </c:pt>
                <c:pt idx="12908" formatCode="0.00">
                  <c:v>378.00526203095194</c:v>
                </c:pt>
                <c:pt idx="12909" formatCode="0.00">
                  <c:v>377.92171588745509</c:v>
                </c:pt>
                <c:pt idx="12910" formatCode="0.00">
                  <c:v>377.80286272439281</c:v>
                </c:pt>
                <c:pt idx="12911" formatCode="0.00">
                  <c:v>377.78133122629578</c:v>
                </c:pt>
                <c:pt idx="12912" formatCode="0.00">
                  <c:v>377.69313856812931</c:v>
                </c:pt>
                <c:pt idx="12913" formatCode="0.00">
                  <c:v>377.57138729893455</c:v>
                </c:pt>
                <c:pt idx="12914" formatCode="0.00">
                  <c:v>377.73009295071745</c:v>
                </c:pt>
                <c:pt idx="12915" formatCode="0.00">
                  <c:v>378.03569900497513</c:v>
                </c:pt>
                <c:pt idx="12916" formatCode="0.00">
                  <c:v>378.54027459860026</c:v>
                </c:pt>
                <c:pt idx="12917" formatCode="0.00">
                  <c:v>379.17423745134198</c:v>
                </c:pt>
                <c:pt idx="12918" formatCode="0.00">
                  <c:v>380.02275015234608</c:v>
                </c:pt>
                <c:pt idx="12919" formatCode="0.00">
                  <c:v>380.73522222222226</c:v>
                </c:pt>
                <c:pt idx="12920" formatCode="0.00">
                  <c:v>381.82026032892105</c:v>
                </c:pt>
                <c:pt idx="12921" formatCode="0.00">
                  <c:v>382.79014457108582</c:v>
                </c:pt>
                <c:pt idx="12922" formatCode="0.00">
                  <c:v>388.1971371064169</c:v>
                </c:pt>
                <c:pt idx="12923" formatCode="0.00">
                  <c:v>389.32809846827132</c:v>
                </c:pt>
                <c:pt idx="12924" formatCode="0.00">
                  <c:v>390.42219037199123</c:v>
                </c:pt>
                <c:pt idx="12925" formatCode="0.00">
                  <c:v>391.10408102727456</c:v>
                </c:pt>
                <c:pt idx="12926" formatCode="0.00">
                  <c:v>392.38819952114926</c:v>
                </c:pt>
                <c:pt idx="12927" formatCode="0.00">
                  <c:v>393.21025780624501</c:v>
                </c:pt>
                <c:pt idx="12928" formatCode="0.00">
                  <c:v>394.23043929359824</c:v>
                </c:pt>
                <c:pt idx="12929" formatCode="0.00">
                  <c:v>395.00756521739129</c:v>
                </c:pt>
                <c:pt idx="12930" formatCode="0.00">
                  <c:v>395.8726810014133</c:v>
                </c:pt>
                <c:pt idx="12931" formatCode="0.00">
                  <c:v>396.74305265289587</c:v>
                </c:pt>
                <c:pt idx="12932" formatCode="0.00">
                  <c:v>397.50700771887063</c:v>
                </c:pt>
                <c:pt idx="12933" formatCode="0.00">
                  <c:v>398.10566802443992</c:v>
                </c:pt>
                <c:pt idx="12934" formatCode="0.00">
                  <c:v>398.68048366013068</c:v>
                </c:pt>
                <c:pt idx="12935" formatCode="0.00">
                  <c:v>398.74948648648649</c:v>
                </c:pt>
                <c:pt idx="12936" formatCode="0.00">
                  <c:v>397.26813347022591</c:v>
                </c:pt>
                <c:pt idx="12937" formatCode="0.00">
                  <c:v>386.93703628117908</c:v>
                </c:pt>
                <c:pt idx="12938" formatCode="0.00">
                  <c:v>379.11256620532947</c:v>
                </c:pt>
                <c:pt idx="12939" formatCode="0.00">
                  <c:v>362.66948301574149</c:v>
                </c:pt>
                <c:pt idx="12940" formatCode="0.00">
                  <c:v>379.70047416287724</c:v>
                </c:pt>
                <c:pt idx="12941" formatCode="0.00">
                  <c:v>395.75871015091997</c:v>
                </c:pt>
                <c:pt idx="12942" formatCode="0.00">
                  <c:v>401.96621879528055</c:v>
                </c:pt>
                <c:pt idx="12943" formatCode="0.00">
                  <c:v>403.63167744610286</c:v>
                </c:pt>
                <c:pt idx="12944" formatCode="0.00">
                  <c:v>404.78349180327871</c:v>
                </c:pt>
                <c:pt idx="12945" formatCode="0.00">
                  <c:v>406.60007398171246</c:v>
                </c:pt>
                <c:pt idx="12946" formatCode="0.00">
                  <c:v>408.80350395668472</c:v>
                </c:pt>
                <c:pt idx="12947" formatCode="0.00">
                  <c:v>411.10955532359088</c:v>
                </c:pt>
                <c:pt idx="12948" formatCode="0.00">
                  <c:v>413.1024351464435</c:v>
                </c:pt>
                <c:pt idx="12949" formatCode="0.00">
                  <c:v>414.87306289308179</c:v>
                </c:pt>
                <c:pt idx="12950" formatCode="0.00">
                  <c:v>416.42003781512602</c:v>
                </c:pt>
                <c:pt idx="12951" formatCode="0.00">
                  <c:v>417.76578888655018</c:v>
                </c:pt>
                <c:pt idx="12952" formatCode="0.00">
                  <c:v>418.8320255220417</c:v>
                </c:pt>
                <c:pt idx="12953" formatCode="0.00">
                  <c:v>420.00115817297524</c:v>
                </c:pt>
                <c:pt idx="12954" formatCode="0.00">
                  <c:v>420.9430402798389</c:v>
                </c:pt>
                <c:pt idx="12955" formatCode="0.00">
                  <c:v>422.58943312101906</c:v>
                </c:pt>
                <c:pt idx="12956" formatCode="0.00">
                  <c:v>423.22772588185302</c:v>
                </c:pt>
                <c:pt idx="12957" formatCode="0.00">
                  <c:v>423.47795327102801</c:v>
                </c:pt>
                <c:pt idx="12958" formatCode="0.00">
                  <c:v>423.69521419464513</c:v>
                </c:pt>
                <c:pt idx="12959" formatCode="0.00">
                  <c:v>423.5464323922734</c:v>
                </c:pt>
                <c:pt idx="12960" formatCode="0.00">
                  <c:v>423.13958898305088</c:v>
                </c:pt>
                <c:pt idx="12961" formatCode="0.00">
                  <c:v>423.00634319526625</c:v>
                </c:pt>
                <c:pt idx="12962" formatCode="0.00">
                  <c:v>422.40855695935988</c:v>
                </c:pt>
                <c:pt idx="12963" formatCode="0.00">
                  <c:v>421.71517664294686</c:v>
                </c:pt>
                <c:pt idx="12964" formatCode="0.00">
                  <c:v>421.33457026519108</c:v>
                </c:pt>
                <c:pt idx="12965" formatCode="0.00">
                  <c:v>420.23249451004767</c:v>
                </c:pt>
                <c:pt idx="12966" formatCode="0.00">
                  <c:v>418.85535996705107</c:v>
                </c:pt>
                <c:pt idx="12967" formatCode="0.00">
                  <c:v>416.52790100020411</c:v>
                </c:pt>
                <c:pt idx="12968" formatCode="0.00">
                  <c:v>412.06016024340772</c:v>
                </c:pt>
                <c:pt idx="12969" formatCode="0.00">
                  <c:v>404.32292320129346</c:v>
                </c:pt>
                <c:pt idx="12970" formatCode="0.00">
                  <c:v>393.15174292643491</c:v>
                </c:pt>
                <c:pt idx="12971" formatCode="0.00">
                  <c:v>379.86584010511427</c:v>
                </c:pt>
                <c:pt idx="12972" formatCode="0.00">
                  <c:v>367.00228860145512</c:v>
                </c:pt>
                <c:pt idx="12973" formatCode="0.00">
                  <c:v>356.01552321356479</c:v>
                </c:pt>
                <c:pt idx="12974" formatCode="0.00">
                  <c:v>348.13355375909458</c:v>
                </c:pt>
                <c:pt idx="12975" formatCode="0.00">
                  <c:v>342.40014256743058</c:v>
                </c:pt>
                <c:pt idx="12976" formatCode="0.00">
                  <c:v>339.47614396253311</c:v>
                </c:pt>
                <c:pt idx="12977" formatCode="0.00">
                  <c:v>337.74317981201472</c:v>
                </c:pt>
                <c:pt idx="12978" formatCode="0.00">
                  <c:v>336.83404077033396</c:v>
                </c:pt>
                <c:pt idx="12979" formatCode="0.00">
                  <c:v>336.70416135662896</c:v>
                </c:pt>
                <c:pt idx="12980" formatCode="0.00">
                  <c:v>337.40097194140708</c:v>
                </c:pt>
                <c:pt idx="12981" formatCode="0.00">
                  <c:v>338.31933802816894</c:v>
                </c:pt>
                <c:pt idx="12982" formatCode="0.00">
                  <c:v>340.1313198170098</c:v>
                </c:pt>
                <c:pt idx="12983" formatCode="0.00">
                  <c:v>342.23014643304134</c:v>
                </c:pt>
                <c:pt idx="12984" formatCode="0.00">
                  <c:v>344.67719003767269</c:v>
                </c:pt>
                <c:pt idx="12985" formatCode="0.00">
                  <c:v>347.11144505148138</c:v>
                </c:pt>
                <c:pt idx="12986" formatCode="0.00">
                  <c:v>350.01247201689546</c:v>
                </c:pt>
                <c:pt idx="12987" formatCode="0.00">
                  <c:v>353.06496182396609</c:v>
                </c:pt>
                <c:pt idx="12988" formatCode="0.00">
                  <c:v>355.68293185689947</c:v>
                </c:pt>
                <c:pt idx="12989" formatCode="0.00">
                  <c:v>358.50605258657544</c:v>
                </c:pt>
                <c:pt idx="12990" formatCode="0.00">
                  <c:v>360.71591720291724</c:v>
                </c:pt>
                <c:pt idx="12991" formatCode="0.00">
                  <c:v>362.87521743810549</c:v>
                </c:pt>
                <c:pt idx="12992" formatCode="0.00">
                  <c:v>364.0423546298295</c:v>
                </c:pt>
                <c:pt idx="12993" formatCode="0.00">
                  <c:v>364.7865440571552</c:v>
                </c:pt>
                <c:pt idx="12994" formatCode="0.00">
                  <c:v>365.13572135416666</c:v>
                </c:pt>
                <c:pt idx="12995" formatCode="0.00">
                  <c:v>365.20505658324265</c:v>
                </c:pt>
                <c:pt idx="12996" formatCode="0.00">
                  <c:v>365.08852936040165</c:v>
                </c:pt>
                <c:pt idx="12997" formatCode="0.00">
                  <c:v>365.23072428884029</c:v>
                </c:pt>
                <c:pt idx="12998" formatCode="0.00">
                  <c:v>365.95262678375411</c:v>
                </c:pt>
                <c:pt idx="12999" formatCode="0.00">
                  <c:v>366.99968280871667</c:v>
                </c:pt>
                <c:pt idx="13000" formatCode="0.00">
                  <c:v>368.19043714159682</c:v>
                </c:pt>
                <c:pt idx="13001" formatCode="0.00">
                  <c:v>369.4269606803623</c:v>
                </c:pt>
                <c:pt idx="13002" formatCode="0.00">
                  <c:v>370.50006610656646</c:v>
                </c:pt>
                <c:pt idx="13003" formatCode="0.00">
                  <c:v>371.55436253041364</c:v>
                </c:pt>
                <c:pt idx="13004" formatCode="0.00">
                  <c:v>372.11127548087558</c:v>
                </c:pt>
                <c:pt idx="13005" formatCode="0.00">
                  <c:v>372.50605555555558</c:v>
                </c:pt>
                <c:pt idx="13006" formatCode="0.00">
                  <c:v>372.54765346534657</c:v>
                </c:pt>
                <c:pt idx="13007" formatCode="0.00">
                  <c:v>372.77935206321337</c:v>
                </c:pt>
                <c:pt idx="13008" formatCode="0.00">
                  <c:v>372.77982692307688</c:v>
                </c:pt>
                <c:pt idx="13009" formatCode="0.00">
                  <c:v>372.94778260869566</c:v>
                </c:pt>
                <c:pt idx="13010" formatCode="0.00">
                  <c:v>373.07220484010372</c:v>
                </c:pt>
                <c:pt idx="13011" formatCode="0.00">
                  <c:v>373.07819408106366</c:v>
                </c:pt>
                <c:pt idx="13012" formatCode="0.00">
                  <c:v>373.55237845891872</c:v>
                </c:pt>
                <c:pt idx="13013" formatCode="0.00">
                  <c:v>373.5304013921114</c:v>
                </c:pt>
                <c:pt idx="13014" formatCode="0.00">
                  <c:v>373.59128810020877</c:v>
                </c:pt>
                <c:pt idx="13015" formatCode="0.00">
                  <c:v>373.71595393513735</c:v>
                </c:pt>
                <c:pt idx="13016" formatCode="0.00">
                  <c:v>373.5487873210634</c:v>
                </c:pt>
                <c:pt idx="13017" formatCode="0.00">
                  <c:v>373.41620291911619</c:v>
                </c:pt>
                <c:pt idx="13018" formatCode="0.00">
                  <c:v>373.5457291037261</c:v>
                </c:pt>
                <c:pt idx="13019" formatCode="0.00">
                  <c:v>373.39710596026492</c:v>
                </c:pt>
                <c:pt idx="13020" formatCode="0.00">
                  <c:v>373.29565224358976</c:v>
                </c:pt>
                <c:pt idx="13021" formatCode="0.00">
                  <c:v>372.83423521154998</c:v>
                </c:pt>
                <c:pt idx="13022" formatCode="0.00">
                  <c:v>372.48650993377493</c:v>
                </c:pt>
                <c:pt idx="13023" formatCode="0.00">
                  <c:v>371.89558946521913</c:v>
                </c:pt>
                <c:pt idx="13024" formatCode="0.00">
                  <c:v>371.48751138424348</c:v>
                </c:pt>
                <c:pt idx="13025" formatCode="0.00">
                  <c:v>370.47591430881164</c:v>
                </c:pt>
                <c:pt idx="13026" formatCode="0.00">
                  <c:v>370.31283776110325</c:v>
                </c:pt>
                <c:pt idx="13027" formatCode="0.00">
                  <c:v>369.84565513733469</c:v>
                </c:pt>
                <c:pt idx="13028" formatCode="0.00">
                  <c:v>369.08477863998365</c:v>
                </c:pt>
                <c:pt idx="13029" formatCode="0.00">
                  <c:v>368.27227064126208</c:v>
                </c:pt>
                <c:pt idx="13030" formatCode="0.00">
                  <c:v>367.50025066831176</c:v>
                </c:pt>
                <c:pt idx="13031" formatCode="0.00">
                  <c:v>367.35224886504329</c:v>
                </c:pt>
                <c:pt idx="13032" formatCode="0.00">
                  <c:v>366.27512184003319</c:v>
                </c:pt>
                <c:pt idx="13033" formatCode="0.00">
                  <c:v>366.32179600748594</c:v>
                </c:pt>
                <c:pt idx="13034" formatCode="0.00">
                  <c:v>366.0244774624374</c:v>
                </c:pt>
                <c:pt idx="13035" formatCode="0.00">
                  <c:v>365.52933165829143</c:v>
                </c:pt>
                <c:pt idx="13036" formatCode="0.00">
                  <c:v>364.78898152424949</c:v>
                </c:pt>
                <c:pt idx="13037" formatCode="0.00">
                  <c:v>364.37354350115862</c:v>
                </c:pt>
                <c:pt idx="13038" formatCode="0.00">
                  <c:v>364.82720418516169</c:v>
                </c:pt>
                <c:pt idx="13039" formatCode="0.00">
                  <c:v>364.56102798982187</c:v>
                </c:pt>
                <c:pt idx="13040" formatCode="0.00">
                  <c:v>364.90738417358006</c:v>
                </c:pt>
                <c:pt idx="13041" formatCode="0.00">
                  <c:v>365.36200831733845</c:v>
                </c:pt>
                <c:pt idx="13042" formatCode="0.00">
                  <c:v>365.81896536241186</c:v>
                </c:pt>
                <c:pt idx="13043" formatCode="0.00">
                  <c:v>366.21347169811321</c:v>
                </c:pt>
                <c:pt idx="13044" formatCode="0.00">
                  <c:v>366.43862338779019</c:v>
                </c:pt>
                <c:pt idx="13045" formatCode="0.00">
                  <c:v>366.63530603448277</c:v>
                </c:pt>
                <c:pt idx="13046" formatCode="0.00">
                  <c:v>366.89818038453234</c:v>
                </c:pt>
                <c:pt idx="13047" formatCode="0.00">
                  <c:v>366.6917183373024</c:v>
                </c:pt>
                <c:pt idx="13048" formatCode="0.00">
                  <c:v>367.28415885416672</c:v>
                </c:pt>
                <c:pt idx="13049" formatCode="0.00">
                  <c:v>366.90973913043473</c:v>
                </c:pt>
                <c:pt idx="13050" formatCode="0.00">
                  <c:v>366.76109575625674</c:v>
                </c:pt>
                <c:pt idx="13051" formatCode="0.00">
                  <c:v>367.05571083024631</c:v>
                </c:pt>
                <c:pt idx="13052" formatCode="0.00">
                  <c:v>366.88079107725787</c:v>
                </c:pt>
                <c:pt idx="13053" formatCode="0.00">
                  <c:v>366.81339096437887</c:v>
                </c:pt>
                <c:pt idx="13054" formatCode="0.00">
                  <c:v>367.02026051148675</c:v>
                </c:pt>
                <c:pt idx="13055" formatCode="0.00">
                  <c:v>366.95860986159175</c:v>
                </c:pt>
                <c:pt idx="13056" formatCode="0.00">
                  <c:v>366.83699223970689</c:v>
                </c:pt>
                <c:pt idx="13057" formatCode="0.00">
                  <c:v>366.92769957081543</c:v>
                </c:pt>
                <c:pt idx="13058" formatCode="0.00">
                  <c:v>367.81974061433448</c:v>
                </c:pt>
                <c:pt idx="13059" formatCode="0.00">
                  <c:v>370.83919754133103</c:v>
                </c:pt>
                <c:pt idx="13060" formatCode="0.00">
                  <c:v>372.24563888888889</c:v>
                </c:pt>
                <c:pt idx="13061" formatCode="0.00">
                  <c:v>372.72143776106935</c:v>
                </c:pt>
                <c:pt idx="13062" formatCode="0.00">
                  <c:v>374.93114983443706</c:v>
                </c:pt>
                <c:pt idx="13063" formatCode="0.00">
                  <c:v>375.76197540983611</c:v>
                </c:pt>
                <c:pt idx="13064" formatCode="0.00">
                  <c:v>376.48574017024725</c:v>
                </c:pt>
                <c:pt idx="13065" formatCode="0.00">
                  <c:v>377.35115551537075</c:v>
                </c:pt>
                <c:pt idx="13066" formatCode="0.00">
                  <c:v>378.37840378863416</c:v>
                </c:pt>
                <c:pt idx="13067" formatCode="0.00">
                  <c:v>379.33211939706467</c:v>
                </c:pt>
                <c:pt idx="13068" formatCode="0.00">
                  <c:v>380.15663277393878</c:v>
                </c:pt>
                <c:pt idx="13069" formatCode="0.00">
                  <c:v>381.28173767258386</c:v>
                </c:pt>
                <c:pt idx="13070" formatCode="0.00">
                  <c:v>381.90092423046559</c:v>
                </c:pt>
                <c:pt idx="13071" formatCode="0.00">
                  <c:v>382.81038562091504</c:v>
                </c:pt>
                <c:pt idx="13072" formatCode="0.00">
                  <c:v>384.00952432969211</c:v>
                </c:pt>
                <c:pt idx="13073" formatCode="0.00">
                  <c:v>384.85934534953196</c:v>
                </c:pt>
                <c:pt idx="13074" formatCode="0.00">
                  <c:v>385.57502556931689</c:v>
                </c:pt>
                <c:pt idx="13075" formatCode="0.00">
                  <c:v>387.53473913043473</c:v>
                </c:pt>
                <c:pt idx="13076" formatCode="0.00">
                  <c:v>388.39787834305247</c:v>
                </c:pt>
                <c:pt idx="13077" formatCode="0.00">
                  <c:v>389.04077777777781</c:v>
                </c:pt>
                <c:pt idx="13078" formatCode="0.00">
                  <c:v>389.85786607142853</c:v>
                </c:pt>
                <c:pt idx="13079" formatCode="0.00">
                  <c:v>390.37270636215334</c:v>
                </c:pt>
                <c:pt idx="13080" formatCode="0.00">
                  <c:v>391.00788229273286</c:v>
                </c:pt>
                <c:pt idx="13081" formatCode="0.00">
                  <c:v>391.67627579120426</c:v>
                </c:pt>
                <c:pt idx="13082" formatCode="0.00">
                  <c:v>392.23670049504955</c:v>
                </c:pt>
                <c:pt idx="13083" formatCode="0.00">
                  <c:v>392.74388875077693</c:v>
                </c:pt>
                <c:pt idx="13084" formatCode="0.00">
                  <c:v>393.3128544395924</c:v>
                </c:pt>
                <c:pt idx="13085" formatCode="0.00">
                  <c:v>394.17295409015026</c:v>
                </c:pt>
                <c:pt idx="13086" formatCode="0.00">
                  <c:v>394.980664294684</c:v>
                </c:pt>
                <c:pt idx="13087" formatCode="0.00">
                  <c:v>395.84986529584558</c:v>
                </c:pt>
                <c:pt idx="13088" formatCode="0.00">
                  <c:v>396.4606670870113</c:v>
                </c:pt>
                <c:pt idx="13089" formatCode="0.00">
                  <c:v>396.87301685274906</c:v>
                </c:pt>
                <c:pt idx="13090" formatCode="0.00">
                  <c:v>397.28489280438913</c:v>
                </c:pt>
                <c:pt idx="13091" formatCode="0.00">
                  <c:v>397.61270395432439</c:v>
                </c:pt>
                <c:pt idx="13092" formatCode="0.00">
                  <c:v>397.97009745762711</c:v>
                </c:pt>
                <c:pt idx="13093" formatCode="0.00">
                  <c:v>398.44560454255998</c:v>
                </c:pt>
                <c:pt idx="13094" formatCode="0.00">
                  <c:v>398.89025823591925</c:v>
                </c:pt>
                <c:pt idx="13095" formatCode="0.00">
                  <c:v>399.5090646670921</c:v>
                </c:pt>
                <c:pt idx="13096" formatCode="0.00">
                  <c:v>399.8654590163934</c:v>
                </c:pt>
                <c:pt idx="13097" formatCode="0.00">
                  <c:v>400.25175985510339</c:v>
                </c:pt>
                <c:pt idx="13098" formatCode="0.00">
                  <c:v>400.4583324808184</c:v>
                </c:pt>
                <c:pt idx="13099" formatCode="0.00">
                  <c:v>400.63871976967374</c:v>
                </c:pt>
                <c:pt idx="13100" formatCode="0.00">
                  <c:v>400.02291682661553</c:v>
                </c:pt>
                <c:pt idx="13101" formatCode="0.00">
                  <c:v>398.11784215017059</c:v>
                </c:pt>
                <c:pt idx="13102" formatCode="0.00">
                  <c:v>395.30176092983578</c:v>
                </c:pt>
                <c:pt idx="13103" formatCode="0.00">
                  <c:v>388.82716400425988</c:v>
                </c:pt>
                <c:pt idx="13104" formatCode="0.00">
                  <c:v>378.36196830461603</c:v>
                </c:pt>
                <c:pt idx="13105" formatCode="0.00">
                  <c:v>373.89516560509549</c:v>
                </c:pt>
                <c:pt idx="13106" formatCode="0.00">
                  <c:v>381.95764436917864</c:v>
                </c:pt>
                <c:pt idx="13107" formatCode="0.00">
                  <c:v>390.4638975712777</c:v>
                </c:pt>
                <c:pt idx="13108" formatCode="0.00">
                  <c:v>397.03864102564103</c:v>
                </c:pt>
                <c:pt idx="13109" formatCode="0.00">
                  <c:v>402.1427071129707</c:v>
                </c:pt>
                <c:pt idx="13110" formatCode="0.00">
                  <c:v>405.1412104823554</c:v>
                </c:pt>
                <c:pt idx="13111" formatCode="0.00">
                  <c:v>407.24869198751298</c:v>
                </c:pt>
                <c:pt idx="13112" formatCode="0.00">
                  <c:v>408.42161214374221</c:v>
                </c:pt>
                <c:pt idx="13113" formatCode="0.00">
                  <c:v>409.62650133169433</c:v>
                </c:pt>
                <c:pt idx="13114" formatCode="0.00">
                  <c:v>410.86165470852023</c:v>
                </c:pt>
                <c:pt idx="13115" formatCode="0.00">
                  <c:v>411.75878337736231</c:v>
                </c:pt>
                <c:pt idx="13116" formatCode="0.00">
                  <c:v>412.51117666126419</c:v>
                </c:pt>
                <c:pt idx="13117" formatCode="0.00">
                  <c:v>413.2873407707911</c:v>
                </c:pt>
                <c:pt idx="13118" formatCode="0.00">
                  <c:v>413.84200081234769</c:v>
                </c:pt>
                <c:pt idx="13119" formatCode="0.00">
                  <c:v>414.37854109031736</c:v>
                </c:pt>
                <c:pt idx="13120" formatCode="0.00">
                  <c:v>414.95358295964127</c:v>
                </c:pt>
                <c:pt idx="13121" formatCode="0.00">
                  <c:v>415.55905800653591</c:v>
                </c:pt>
                <c:pt idx="13122" formatCode="0.00">
                  <c:v>416.09686173041524</c:v>
                </c:pt>
                <c:pt idx="13123" formatCode="0.00">
                  <c:v>416.52354895534614</c:v>
                </c:pt>
                <c:pt idx="13124" formatCode="0.00">
                  <c:v>416.86205660377357</c:v>
                </c:pt>
                <c:pt idx="13125" formatCode="0.00">
                  <c:v>416.83435523613963</c:v>
                </c:pt>
                <c:pt idx="13126" formatCode="0.00">
                  <c:v>416.90100904977373</c:v>
                </c:pt>
                <c:pt idx="13127" formatCode="0.00">
                  <c:v>417.06256718878819</c:v>
                </c:pt>
                <c:pt idx="13128" formatCode="0.00">
                  <c:v>416.96921643948781</c:v>
                </c:pt>
                <c:pt idx="13129" formatCode="0.00">
                  <c:v>416.27790066225162</c:v>
                </c:pt>
                <c:pt idx="13130" formatCode="0.00">
                  <c:v>415.61223268353388</c:v>
                </c:pt>
                <c:pt idx="13131" formatCode="0.00">
                  <c:v>414.28227072511942</c:v>
                </c:pt>
                <c:pt idx="13132" formatCode="0.00">
                  <c:v>412.34234443288244</c:v>
                </c:pt>
                <c:pt idx="13133" formatCode="0.00">
                  <c:v>409.99122009170492</c:v>
                </c:pt>
                <c:pt idx="13134" formatCode="0.00">
                  <c:v>407.19987395659427</c:v>
                </c:pt>
                <c:pt idx="13135" formatCode="0.00">
                  <c:v>404.28435993315225</c:v>
                </c:pt>
                <c:pt idx="13136" formatCode="0.00">
                  <c:v>401.42356485355651</c:v>
                </c:pt>
                <c:pt idx="13137" formatCode="0.00">
                  <c:v>398.4957188940092</c:v>
                </c:pt>
                <c:pt idx="13138" formatCode="0.00">
                  <c:v>395.76237080536913</c:v>
                </c:pt>
                <c:pt idx="13139" formatCode="0.00">
                  <c:v>393.31092147806004</c:v>
                </c:pt>
                <c:pt idx="13140" formatCode="0.00">
                  <c:v>391.37359714045425</c:v>
                </c:pt>
                <c:pt idx="13141" formatCode="0.00">
                  <c:v>389.6919473684211</c:v>
                </c:pt>
                <c:pt idx="13142" formatCode="0.00">
                  <c:v>388.49877150084319</c:v>
                </c:pt>
                <c:pt idx="13143" formatCode="0.00">
                  <c:v>387.30388415277486</c:v>
                </c:pt>
                <c:pt idx="13144" formatCode="0.00">
                  <c:v>386.74260693153002</c:v>
                </c:pt>
                <c:pt idx="13145" formatCode="0.00">
                  <c:v>386.15368119314576</c:v>
                </c:pt>
                <c:pt idx="13146" formatCode="0.00">
                  <c:v>385.71240728196449</c:v>
                </c:pt>
                <c:pt idx="13147" formatCode="0.00">
                  <c:v>389.9589745762712</c:v>
                </c:pt>
                <c:pt idx="13148" formatCode="0.00">
                  <c:v>389.41069360981805</c:v>
                </c:pt>
                <c:pt idx="13149" formatCode="0.00">
                  <c:v>389.129951657167</c:v>
                </c:pt>
                <c:pt idx="13150" formatCode="0.00">
                  <c:v>388.76163042562155</c:v>
                </c:pt>
                <c:pt idx="13151" formatCode="0.00">
                  <c:v>387.70436191677175</c:v>
                </c:pt>
                <c:pt idx="13152" formatCode="0.00">
                  <c:v>386.74598429319371</c:v>
                </c:pt>
                <c:pt idx="13153" formatCode="0.00">
                  <c:v>385.77701333611168</c:v>
                </c:pt>
                <c:pt idx="13154" formatCode="0.00">
                  <c:v>384.59885335542663</c:v>
                </c:pt>
                <c:pt idx="13155" formatCode="0.00">
                  <c:v>383.9081164228312</c:v>
                </c:pt>
                <c:pt idx="13156" formatCode="0.00">
                  <c:v>383.2257964022894</c:v>
                </c:pt>
                <c:pt idx="13157" formatCode="0.00">
                  <c:v>382.55204665314403</c:v>
                </c:pt>
                <c:pt idx="13158" formatCode="0.00">
                  <c:v>381.78733628318594</c:v>
                </c:pt>
                <c:pt idx="13159" formatCode="0.00">
                  <c:v>381.40642629482073</c:v>
                </c:pt>
                <c:pt idx="13160" formatCode="0.00">
                  <c:v>380.95120446905275</c:v>
                </c:pt>
                <c:pt idx="13161" formatCode="0.00">
                  <c:v>380.64592873923255</c:v>
                </c:pt>
                <c:pt idx="13162" formatCode="0.00">
                  <c:v>380.91084004670165</c:v>
                </c:pt>
                <c:pt idx="13163" formatCode="0.00">
                  <c:v>381.18008640061993</c:v>
                </c:pt>
                <c:pt idx="13164" formatCode="0.00">
                  <c:v>381.75313157894738</c:v>
                </c:pt>
                <c:pt idx="13165" formatCode="0.00">
                  <c:v>382.42900618596565</c:v>
                </c:pt>
                <c:pt idx="13166" formatCode="0.00">
                  <c:v>383.11406382978726</c:v>
                </c:pt>
                <c:pt idx="13167" formatCode="0.00">
                  <c:v>383.8704196048044</c:v>
                </c:pt>
                <c:pt idx="13168" formatCode="0.00">
                  <c:v>384.17196739130429</c:v>
                </c:pt>
                <c:pt idx="13169" formatCode="0.00">
                  <c:v>384.8958337874659</c:v>
                </c:pt>
                <c:pt idx="13170" formatCode="0.00">
                  <c:v>385.78767811158798</c:v>
                </c:pt>
                <c:pt idx="13171" formatCode="0.00">
                  <c:v>386.4120610328639</c:v>
                </c:pt>
                <c:pt idx="13172" formatCode="0.00">
                  <c:v>387.25564417418593</c:v>
                </c:pt>
                <c:pt idx="13173" formatCode="0.00">
                  <c:v>387.48300983284167</c:v>
                </c:pt>
                <c:pt idx="13174" formatCode="0.00">
                  <c:v>388.11712147505426</c:v>
                </c:pt>
                <c:pt idx="13175" formatCode="0.00">
                  <c:v>388.53722384813125</c:v>
                </c:pt>
                <c:pt idx="13176" formatCode="0.00">
                  <c:v>388.44362438057487</c:v>
                </c:pt>
                <c:pt idx="13177" formatCode="0.00">
                  <c:v>388.64816199562716</c:v>
                </c:pt>
                <c:pt idx="13178" formatCode="0.00">
                  <c:v>388.52495933824991</c:v>
                </c:pt>
                <c:pt idx="13179" formatCode="0.00">
                  <c:v>388.45906472233332</c:v>
                </c:pt>
                <c:pt idx="13180" formatCode="0.00">
                  <c:v>388.25418942731272</c:v>
                </c:pt>
                <c:pt idx="13181" formatCode="0.00">
                  <c:v>387.69187239165331</c:v>
                </c:pt>
                <c:pt idx="13182" formatCode="0.00">
                  <c:v>387.32080056292722</c:v>
                </c:pt>
                <c:pt idx="13183" formatCode="0.00">
                  <c:v>386.97724974823768</c:v>
                </c:pt>
                <c:pt idx="13184" formatCode="0.00">
                  <c:v>386.55062356263863</c:v>
                </c:pt>
                <c:pt idx="13185" formatCode="0.00">
                  <c:v>386.1752195269861</c:v>
                </c:pt>
                <c:pt idx="13186" formatCode="0.00">
                  <c:v>385.88030145867106</c:v>
                </c:pt>
                <c:pt idx="13187" formatCode="0.00">
                  <c:v>385.36071573604056</c:v>
                </c:pt>
                <c:pt idx="13188" formatCode="0.00">
                  <c:v>385.08377393075364</c:v>
                </c:pt>
                <c:pt idx="13189" formatCode="0.00">
                  <c:v>384.46805617977526</c:v>
                </c:pt>
                <c:pt idx="13190" formatCode="0.00">
                  <c:v>384.27119672131153</c:v>
                </c:pt>
                <c:pt idx="13191" formatCode="0.00">
                  <c:v>384.10138643371016</c:v>
                </c:pt>
                <c:pt idx="13192" formatCode="0.00">
                  <c:v>383.7947844632186</c:v>
                </c:pt>
                <c:pt idx="13193" formatCode="0.00">
                  <c:v>383.63276047904191</c:v>
                </c:pt>
                <c:pt idx="13194" formatCode="0.00">
                  <c:v>383.32570695364234</c:v>
                </c:pt>
                <c:pt idx="13195" formatCode="0.00">
                  <c:v>383.04794400663633</c:v>
                </c:pt>
                <c:pt idx="13196" formatCode="0.00">
                  <c:v>383.05911549646856</c:v>
                </c:pt>
                <c:pt idx="13197" formatCode="0.00">
                  <c:v>382.81060665972944</c:v>
                </c:pt>
                <c:pt idx="13198" formatCode="0.00">
                  <c:v>382.36280195955806</c:v>
                </c:pt>
                <c:pt idx="13199" formatCode="0.00">
                  <c:v>381.89206928213684</c:v>
                </c:pt>
                <c:pt idx="13200" formatCode="0.00">
                  <c:v>381.75766973244151</c:v>
                </c:pt>
                <c:pt idx="13201" formatCode="0.00">
                  <c:v>381.26650198620115</c:v>
                </c:pt>
                <c:pt idx="13202" formatCode="0.00">
                  <c:v>380.73632428481937</c:v>
                </c:pt>
                <c:pt idx="13203" formatCode="0.00">
                  <c:v>380.21208466819218</c:v>
                </c:pt>
                <c:pt idx="13204" formatCode="0.00">
                  <c:v>380.09906048053023</c:v>
                </c:pt>
                <c:pt idx="13205" formatCode="0.00">
                  <c:v>379.72612151846505</c:v>
                </c:pt>
                <c:pt idx="13206" formatCode="0.00">
                  <c:v>379.86731617797824</c:v>
                </c:pt>
                <c:pt idx="13207" formatCode="0.00">
                  <c:v>379.41259225280328</c:v>
                </c:pt>
                <c:pt idx="13208" formatCode="0.00">
                  <c:v>379.33113576494424</c:v>
                </c:pt>
                <c:pt idx="13209" formatCode="0.00">
                  <c:v>378.96786600846269</c:v>
                </c:pt>
                <c:pt idx="13210" formatCode="0.00">
                  <c:v>378.60867220997801</c:v>
                </c:pt>
                <c:pt idx="13211" formatCode="0.00">
                  <c:v>378.76813254933222</c:v>
                </c:pt>
                <c:pt idx="13212" formatCode="0.00">
                  <c:v>378.78670091233641</c:v>
                </c:pt>
                <c:pt idx="13213" formatCode="0.00">
                  <c:v>378.59452173913036</c:v>
                </c:pt>
                <c:pt idx="13214" formatCode="0.00">
                  <c:v>378.65106706114398</c:v>
                </c:pt>
                <c:pt idx="13215" formatCode="0.00">
                  <c:v>378.63275162625666</c:v>
                </c:pt>
                <c:pt idx="13216" formatCode="0.00">
                  <c:v>378.37389187056033</c:v>
                </c:pt>
                <c:pt idx="13217" formatCode="0.00">
                  <c:v>378.49769589257505</c:v>
                </c:pt>
                <c:pt idx="13218" formatCode="0.00">
                  <c:v>378.70028997825654</c:v>
                </c:pt>
                <c:pt idx="13219" formatCode="0.00">
                  <c:v>378.78280198019803</c:v>
                </c:pt>
                <c:pt idx="13220" formatCode="0.00">
                  <c:v>378.93008043694135</c:v>
                </c:pt>
                <c:pt idx="13221" formatCode="0.00">
                  <c:v>379.23689398166596</c:v>
                </c:pt>
                <c:pt idx="13222" formatCode="0.00">
                  <c:v>379.34199739843905</c:v>
                </c:pt>
                <c:pt idx="13223" formatCode="0.00">
                  <c:v>379.5585184887459</c:v>
                </c:pt>
                <c:pt idx="13224" formatCode="0.00">
                  <c:v>379.58824712527741</c:v>
                </c:pt>
                <c:pt idx="13225" formatCode="0.00">
                  <c:v>380.08069355492501</c:v>
                </c:pt>
                <c:pt idx="13226" formatCode="0.00">
                  <c:v>380.19120069204149</c:v>
                </c:pt>
                <c:pt idx="13227" formatCode="0.00">
                  <c:v>380.32267478011863</c:v>
                </c:pt>
                <c:pt idx="13228" formatCode="0.00">
                  <c:v>380.66121281840594</c:v>
                </c:pt>
                <c:pt idx="13229" formatCode="0.00">
                  <c:v>380.72691752577322</c:v>
                </c:pt>
                <c:pt idx="13230" formatCode="0.00">
                  <c:v>380.74148572610676</c:v>
                </c:pt>
                <c:pt idx="13231" formatCode="0.00">
                  <c:v>380.65533879328217</c:v>
                </c:pt>
                <c:pt idx="13232" formatCode="0.00">
                  <c:v>380.64917463617462</c:v>
                </c:pt>
                <c:pt idx="13233" formatCode="0.00">
                  <c:v>380.90620691810796</c:v>
                </c:pt>
                <c:pt idx="13234" formatCode="0.00">
                  <c:v>381.04694610403175</c:v>
                </c:pt>
                <c:pt idx="13235" formatCode="0.00">
                  <c:v>381.19097319932996</c:v>
                </c:pt>
                <c:pt idx="13236" formatCode="0.00">
                  <c:v>381.31448909395971</c:v>
                </c:pt>
                <c:pt idx="13237" formatCode="0.00">
                  <c:v>381.29141983610003</c:v>
                </c:pt>
                <c:pt idx="13238" formatCode="0.00">
                  <c:v>381.61312634238783</c:v>
                </c:pt>
                <c:pt idx="13239" formatCode="0.00">
                  <c:v>381.59053164556968</c:v>
                </c:pt>
                <c:pt idx="13240" formatCode="0.00">
                  <c:v>381.65253488372093</c:v>
                </c:pt>
                <c:pt idx="13241" formatCode="0.00">
                  <c:v>381.59827542372881</c:v>
                </c:pt>
                <c:pt idx="13242" formatCode="0.00">
                  <c:v>381.7556267769998</c:v>
                </c:pt>
                <c:pt idx="13243" formatCode="0.00">
                  <c:v>381.62631775700936</c:v>
                </c:pt>
                <c:pt idx="13244" formatCode="0.00">
                  <c:v>381.53106588735386</c:v>
                </c:pt>
                <c:pt idx="13245" formatCode="0.00">
                  <c:v>381.55011976175285</c:v>
                </c:pt>
                <c:pt idx="13246" formatCode="0.00">
                  <c:v>381.68881949765859</c:v>
                </c:pt>
                <c:pt idx="13247" formatCode="0.00">
                  <c:v>381.80589059174122</c:v>
                </c:pt>
                <c:pt idx="13248" formatCode="0.00">
                  <c:v>381.80589059174122</c:v>
                </c:pt>
                <c:pt idx="13249" formatCode="0.00">
                  <c:v>381.92296168582379</c:v>
                </c:pt>
                <c:pt idx="13250" formatCode="0.00">
                  <c:v>381.81833701892418</c:v>
                </c:pt>
                <c:pt idx="13251" formatCode="0.00">
                  <c:v>381.87232527052839</c:v>
                </c:pt>
                <c:pt idx="13252" formatCode="0.00">
                  <c:v>381.91380542602792</c:v>
                </c:pt>
                <c:pt idx="13253" formatCode="0.00">
                  <c:v>381.96986191583841</c:v>
                </c:pt>
                <c:pt idx="13254" formatCode="0.00">
                  <c:v>382.18026391231029</c:v>
                </c:pt>
                <c:pt idx="13255" formatCode="0.00">
                  <c:v>382.19219562013058</c:v>
                </c:pt>
                <c:pt idx="13256" formatCode="0.00">
                  <c:v>382.21360949978981</c:v>
                </c:pt>
                <c:pt idx="13257" formatCode="0.00">
                  <c:v>382.22547113163972</c:v>
                </c:pt>
                <c:pt idx="13258" formatCode="0.00">
                  <c:v>382.49685067114098</c:v>
                </c:pt>
                <c:pt idx="13259" formatCode="0.00">
                  <c:v>382.89401716199245</c:v>
                </c:pt>
                <c:pt idx="13260" formatCode="0.00">
                  <c:v>383.14377083768539</c:v>
                </c:pt>
                <c:pt idx="13261" formatCode="0.00">
                  <c:v>383.49891402337227</c:v>
                </c:pt>
                <c:pt idx="13262" formatCode="0.00">
                  <c:v>383.90463537755534</c:v>
                </c:pt>
                <c:pt idx="13263" formatCode="0.00">
                  <c:v>384.21819507615271</c:v>
                </c:pt>
                <c:pt idx="13264" formatCode="0.00">
                  <c:v>384.35398976821881</c:v>
                </c:pt>
                <c:pt idx="13265" formatCode="0.00">
                  <c:v>384.77371503240647</c:v>
                </c:pt>
                <c:pt idx="13266" formatCode="0.00">
                  <c:v>385.34183448420174</c:v>
                </c:pt>
                <c:pt idx="13267" formatCode="0.00">
                  <c:v>385.78601321031664</c:v>
                </c:pt>
                <c:pt idx="13268" formatCode="0.00">
                  <c:v>386.43430699726838</c:v>
                </c:pt>
                <c:pt idx="13269" formatCode="0.00">
                  <c:v>386.82193195702547</c:v>
                </c:pt>
                <c:pt idx="13270" formatCode="0.00">
                  <c:v>387.76326399155226</c:v>
                </c:pt>
                <c:pt idx="13271" formatCode="0.00">
                  <c:v>388.18196186440679</c:v>
                </c:pt>
                <c:pt idx="13272" formatCode="0.00">
                  <c:v>388.89753367325261</c:v>
                </c:pt>
                <c:pt idx="13273" formatCode="0.00">
                  <c:v>389.87838051588153</c:v>
                </c:pt>
                <c:pt idx="13274" formatCode="0.00">
                  <c:v>390.1328161607525</c:v>
                </c:pt>
                <c:pt idx="13275" formatCode="0.00">
                  <c:v>390.8001541925799</c:v>
                </c:pt>
                <c:pt idx="13276" formatCode="0.00">
                  <c:v>391.02859475155952</c:v>
                </c:pt>
                <c:pt idx="13277" formatCode="0.00">
                  <c:v>391.49574002157499</c:v>
                </c:pt>
                <c:pt idx="13278" formatCode="0.00">
                  <c:v>391.61070860354522</c:v>
                </c:pt>
                <c:pt idx="13279" formatCode="0.00">
                  <c:v>391.90411592632722</c:v>
                </c:pt>
                <c:pt idx="13280" formatCode="0.00">
                  <c:v>392.10963409337671</c:v>
                </c:pt>
                <c:pt idx="13281" formatCode="0.00">
                  <c:v>392.4960324124429</c:v>
                </c:pt>
                <c:pt idx="13282" formatCode="0.00">
                  <c:v>392.52422248855964</c:v>
                </c:pt>
                <c:pt idx="13283" formatCode="0.00">
                  <c:v>392.5525110237939</c:v>
                </c:pt>
                <c:pt idx="13284" formatCode="0.00">
                  <c:v>392.85165325754264</c:v>
                </c:pt>
                <c:pt idx="13285" formatCode="0.00">
                  <c:v>392.88060840998691</c:v>
                </c:pt>
                <c:pt idx="13286" formatCode="0.00">
                  <c:v>392.75932755974566</c:v>
                </c:pt>
                <c:pt idx="13287" formatCode="0.00">
                  <c:v>392.75866600833882</c:v>
                </c:pt>
                <c:pt idx="13288" formatCode="0.00">
                  <c:v>392.75783743409494</c:v>
                </c:pt>
                <c:pt idx="13289" formatCode="0.00">
                  <c:v>392.48484957114584</c:v>
                </c:pt>
                <c:pt idx="13290" formatCode="0.00">
                  <c:v>393.08917789520035</c:v>
                </c:pt>
                <c:pt idx="13291" formatCode="0.00">
                  <c:v>393.24030277655356</c:v>
                </c:pt>
                <c:pt idx="13292" formatCode="0.00">
                  <c:v>393.17955643738975</c:v>
                </c:pt>
                <c:pt idx="13293" formatCode="0.00">
                  <c:v>393.3613678870754</c:v>
                </c:pt>
                <c:pt idx="13294" formatCode="0.00">
                  <c:v>393.30062135922333</c:v>
                </c:pt>
                <c:pt idx="13295" formatCode="0.00">
                  <c:v>393.3612004857585</c:v>
                </c:pt>
                <c:pt idx="13296" formatCode="0.00">
                  <c:v>393.42196049437212</c:v>
                </c:pt>
                <c:pt idx="13297" formatCode="0.00">
                  <c:v>393.48264009715172</c:v>
                </c:pt>
                <c:pt idx="13298" formatCode="0.00">
                  <c:v>393.42198058252427</c:v>
                </c:pt>
                <c:pt idx="13299" formatCode="0.00">
                  <c:v>393.48267357741503</c:v>
                </c:pt>
                <c:pt idx="13300" formatCode="0.00">
                  <c:v>393.30080864197527</c:v>
                </c:pt>
                <c:pt idx="13301" formatCode="0.00">
                  <c:v>393.45238726030425</c:v>
                </c:pt>
                <c:pt idx="13302" formatCode="0.00">
                  <c:v>393.48270030850597</c:v>
                </c:pt>
                <c:pt idx="13303" formatCode="0.00">
                  <c:v>393.3010422814358</c:v>
                </c:pt>
                <c:pt idx="13304" formatCode="0.00">
                  <c:v>393.36166828087175</c:v>
                </c:pt>
                <c:pt idx="13305" formatCode="0.00">
                  <c:v>393.36166828087175</c:v>
                </c:pt>
                <c:pt idx="13306" formatCode="0.00">
                  <c:v>393.1802167216722</c:v>
                </c:pt>
                <c:pt idx="13307" formatCode="0.00">
                  <c:v>393.1198836595558</c:v>
                </c:pt>
                <c:pt idx="13308" formatCode="0.00">
                  <c:v>393.3618014075214</c:v>
                </c:pt>
                <c:pt idx="13309" formatCode="0.00">
                  <c:v>393.3618014075214</c:v>
                </c:pt>
                <c:pt idx="13310" formatCode="0.00">
                  <c:v>393.81546370435547</c:v>
                </c:pt>
                <c:pt idx="13311" formatCode="0.00">
                  <c:v>393.87579683377305</c:v>
                </c:pt>
                <c:pt idx="13312" formatCode="0.00">
                  <c:v>393.90628932893287</c:v>
                </c:pt>
                <c:pt idx="13313" formatCode="0.00">
                  <c:v>394.33109167033933</c:v>
                </c:pt>
                <c:pt idx="13314" formatCode="0.00">
                  <c:v>394.57465894551075</c:v>
                </c:pt>
                <c:pt idx="13315" formatCode="0.00">
                  <c:v>391.81171851524522</c:v>
                </c:pt>
                <c:pt idx="13316" formatCode="0.00">
                  <c:v>318.36800780727197</c:v>
                </c:pt>
                <c:pt idx="13317" formatCode="0.00">
                  <c:v>333.22312883163045</c:v>
                </c:pt>
                <c:pt idx="13318" formatCode="0.00">
                  <c:v>414.42356275122819</c:v>
                </c:pt>
                <c:pt idx="13319" formatCode="0.00">
                  <c:v>295.95347619047618</c:v>
                </c:pt>
                <c:pt idx="13320" formatCode="0.00">
                  <c:v>110.90218236104732</c:v>
                </c:pt>
                <c:pt idx="13321" formatCode="0.00">
                  <c:v>59.470938525537349</c:v>
                </c:pt>
                <c:pt idx="13322" formatCode="0.00">
                  <c:v>123.24780471458288</c:v>
                </c:pt>
                <c:pt idx="13323" formatCode="0.00">
                  <c:v>196.91657967667439</c:v>
                </c:pt>
                <c:pt idx="13324" formatCode="0.00">
                  <c:v>229.35807855822554</c:v>
                </c:pt>
                <c:pt idx="13325" formatCode="0.00">
                  <c:v>237.97864885496185</c:v>
                </c:pt>
                <c:pt idx="13326" formatCode="0.00">
                  <c:v>234.50373001158752</c:v>
                </c:pt>
                <c:pt idx="13327" formatCode="0.00">
                  <c:v>222.32390487238979</c:v>
                </c:pt>
                <c:pt idx="13328" formatCode="0.00">
                  <c:v>204.76183882954021</c:v>
                </c:pt>
                <c:pt idx="13329" formatCode="0.00">
                  <c:v>183.68493308550185</c:v>
                </c:pt>
                <c:pt idx="13330" formatCode="0.00">
                  <c:v>161.73550639386187</c:v>
                </c:pt>
                <c:pt idx="13331" formatCode="0.00">
                  <c:v>144.00439334729012</c:v>
                </c:pt>
                <c:pt idx="13332" formatCode="0.00">
                  <c:v>133.9009711493718</c:v>
                </c:pt>
                <c:pt idx="13333" formatCode="0.00">
                  <c:v>131.41162662942276</c:v>
                </c:pt>
                <c:pt idx="13334" formatCode="0.00">
                  <c:v>133.84412197392928</c:v>
                </c:pt>
                <c:pt idx="13335" formatCode="0.00">
                  <c:v>138.04152153667056</c:v>
                </c:pt>
                <c:pt idx="13336" formatCode="0.00">
                  <c:v>143.19577066356231</c:v>
                </c:pt>
                <c:pt idx="13337" formatCode="0.00">
                  <c:v>148.70217345750874</c:v>
                </c:pt>
                <c:pt idx="13338" formatCode="0.00">
                  <c:v>154.0164924330617</c:v>
                </c:pt>
                <c:pt idx="13339" formatCode="0.00">
                  <c:v>158.91842112610519</c:v>
                </c:pt>
                <c:pt idx="13340" formatCode="0.00">
                  <c:v>163.20609462915601</c:v>
                </c:pt>
                <c:pt idx="13341" formatCode="0.00">
                  <c:v>166.78495631970262</c:v>
                </c:pt>
                <c:pt idx="13342" formatCode="0.00">
                  <c:v>170.02367037810254</c:v>
                </c:pt>
                <c:pt idx="13343" formatCode="0.00">
                  <c:v>172.98452118545961</c:v>
                </c:pt>
                <c:pt idx="13344" formatCode="0.00">
                  <c:v>175.80731476773749</c:v>
                </c:pt>
                <c:pt idx="13345" formatCode="0.00">
                  <c:v>178.79218781725891</c:v>
                </c:pt>
                <c:pt idx="13346" formatCode="0.00">
                  <c:v>182.03546543778805</c:v>
                </c:pt>
                <c:pt idx="13347" formatCode="0.00">
                  <c:v>185.46044710211592</c:v>
                </c:pt>
                <c:pt idx="13348" formatCode="0.00">
                  <c:v>189.31571015158477</c:v>
                </c:pt>
                <c:pt idx="13349" formatCode="0.00">
                  <c:v>195.01747042640989</c:v>
                </c:pt>
                <c:pt idx="13350" formatCode="0.00">
                  <c:v>200.20677004122771</c:v>
                </c:pt>
                <c:pt idx="13351" formatCode="0.00">
                  <c:v>205.54070780856426</c:v>
                </c:pt>
                <c:pt idx="13352" formatCode="0.00">
                  <c:v>210.49445604395609</c:v>
                </c:pt>
                <c:pt idx="13353" formatCode="0.00">
                  <c:v>214.93298626373632</c:v>
                </c:pt>
                <c:pt idx="13354" formatCode="0.00">
                  <c:v>219.14272292191433</c:v>
                </c:pt>
                <c:pt idx="13355" formatCode="0.00">
                  <c:v>222.52021814848763</c:v>
                </c:pt>
                <c:pt idx="13356" formatCode="0.00">
                  <c:v>224.9951182943604</c:v>
                </c:pt>
                <c:pt idx="13357" formatCode="0.00">
                  <c:v>226.63211865962822</c:v>
                </c:pt>
                <c:pt idx="13358" formatCode="0.00">
                  <c:v>227.18031740927884</c:v>
                </c:pt>
                <c:pt idx="13359" formatCode="0.00">
                  <c:v>226.42679310344829</c:v>
                </c:pt>
                <c:pt idx="13360" formatCode="0.00">
                  <c:v>224.80037350505981</c:v>
                </c:pt>
                <c:pt idx="13361" formatCode="0.00">
                  <c:v>223.69543554327811</c:v>
                </c:pt>
                <c:pt idx="13362" formatCode="0.00">
                  <c:v>221.53510453603505</c:v>
                </c:pt>
                <c:pt idx="13363" formatCode="0.00">
                  <c:v>219.88716455404472</c:v>
                </c:pt>
                <c:pt idx="13364" formatCode="0.00">
                  <c:v>217.77804496195529</c:v>
                </c:pt>
                <c:pt idx="13365" formatCode="0.00">
                  <c:v>215.84802538071068</c:v>
                </c:pt>
                <c:pt idx="13366" formatCode="0.00">
                  <c:v>213.68089753057933</c:v>
                </c:pt>
                <c:pt idx="13367" formatCode="0.00">
                  <c:v>211.6725056595057</c:v>
                </c:pt>
                <c:pt idx="13368" formatCode="0.00">
                  <c:v>210.04190173410404</c:v>
                </c:pt>
                <c:pt idx="13369" formatCode="0.00">
                  <c:v>208.50490564292323</c:v>
                </c:pt>
                <c:pt idx="13370" formatCode="0.00">
                  <c:v>207.09228240740742</c:v>
                </c:pt>
                <c:pt idx="13371" formatCode="0.00">
                  <c:v>205.986946271422</c:v>
                </c:pt>
                <c:pt idx="13372" formatCode="0.00">
                  <c:v>205.09532978230666</c:v>
                </c:pt>
                <c:pt idx="13373" formatCode="0.00">
                  <c:v>204.26328968713793</c:v>
                </c:pt>
                <c:pt idx="13374" formatCode="0.00">
                  <c:v>203.47882483781282</c:v>
                </c:pt>
                <c:pt idx="13375" formatCode="0.00">
                  <c:v>202.67001042873699</c:v>
                </c:pt>
                <c:pt idx="13376" formatCode="0.00">
                  <c:v>202.06456431054463</c:v>
                </c:pt>
                <c:pt idx="13377" formatCode="0.00">
                  <c:v>201.80963962920049</c:v>
                </c:pt>
                <c:pt idx="13378" formatCode="0.00">
                  <c:v>201.73332916087162</c:v>
                </c:pt>
                <c:pt idx="13379" formatCode="0.00">
                  <c:v>201.78450475307213</c:v>
                </c:pt>
                <c:pt idx="13380" formatCode="0.00">
                  <c:v>201.88692716307125</c:v>
                </c:pt>
                <c:pt idx="13381" formatCode="0.00">
                  <c:v>202.19339443155454</c:v>
                </c:pt>
                <c:pt idx="13382" formatCode="0.00">
                  <c:v>202.296077994429</c:v>
                </c:pt>
                <c:pt idx="13383" formatCode="0.00">
                  <c:v>202.423747446611</c:v>
                </c:pt>
                <c:pt idx="13384" formatCode="0.00">
                  <c:v>202.90977194612174</c:v>
                </c:pt>
                <c:pt idx="13385" formatCode="0.00">
                  <c:v>203.21683275261327</c:v>
                </c:pt>
                <c:pt idx="13386" formatCode="0.00">
                  <c:v>203.64421226196012</c:v>
                </c:pt>
                <c:pt idx="13387" formatCode="0.00">
                  <c:v>204.22314156416806</c:v>
                </c:pt>
                <c:pt idx="13388" formatCode="0.00">
                  <c:v>205.03272157772625</c:v>
                </c:pt>
                <c:pt idx="13389" formatCode="0.00">
                  <c:v>206.05360324825986</c:v>
                </c:pt>
                <c:pt idx="13390" formatCode="0.00">
                  <c:v>207.05611543810852</c:v>
                </c:pt>
                <c:pt idx="13391" formatCode="0.00">
                  <c:v>208.15370816940521</c:v>
                </c:pt>
                <c:pt idx="13392" formatCode="0.00">
                  <c:v>209.2795203327172</c:v>
                </c:pt>
                <c:pt idx="13393" formatCode="0.00">
                  <c:v>210.35932234263316</c:v>
                </c:pt>
                <c:pt idx="13394" formatCode="0.00">
                  <c:v>211.89907594936713</c:v>
                </c:pt>
                <c:pt idx="13395" formatCode="0.00">
                  <c:v>212.83560650480993</c:v>
                </c:pt>
                <c:pt idx="13396" formatCode="0.00">
                  <c:v>214.09188762769583</c:v>
                </c:pt>
                <c:pt idx="13397" formatCode="0.00">
                  <c:v>215.55543583971186</c:v>
                </c:pt>
                <c:pt idx="13398" formatCode="0.00">
                  <c:v>216.83272713039591</c:v>
                </c:pt>
                <c:pt idx="13399" formatCode="0.00">
                  <c:v>218.23325260358968</c:v>
                </c:pt>
                <c:pt idx="13400" formatCode="0.00">
                  <c:v>219.43679385964916</c:v>
                </c:pt>
                <c:pt idx="13401" formatCode="0.00">
                  <c:v>220.67295647442873</c:v>
                </c:pt>
                <c:pt idx="13402" formatCode="0.00">
                  <c:v>222.16593099718798</c:v>
                </c:pt>
                <c:pt idx="13403" formatCode="0.00">
                  <c:v>223.62871582346614</c:v>
                </c:pt>
                <c:pt idx="13404" formatCode="0.00">
                  <c:v>225.28707248552436</c:v>
                </c:pt>
                <c:pt idx="13405" formatCode="0.00">
                  <c:v>227.23804829362527</c:v>
                </c:pt>
                <c:pt idx="13406" formatCode="0.00">
                  <c:v>229.24073235800347</c:v>
                </c:pt>
                <c:pt idx="13407" formatCode="0.00">
                  <c:v>231.43613497197074</c:v>
                </c:pt>
                <c:pt idx="13408" formatCode="0.00">
                  <c:v>233.63065975820382</c:v>
                </c:pt>
                <c:pt idx="13409" formatCode="0.00">
                  <c:v>236.01732806751787</c:v>
                </c:pt>
                <c:pt idx="13410" formatCode="0.00">
                  <c:v>238.59056563245829</c:v>
                </c:pt>
                <c:pt idx="13411" formatCode="0.00">
                  <c:v>241.17078019586509</c:v>
                </c:pt>
                <c:pt idx="13412" formatCode="0.00">
                  <c:v>244.00164380869185</c:v>
                </c:pt>
                <c:pt idx="13413" formatCode="0.00">
                  <c:v>246.55724003504164</c:v>
                </c:pt>
                <c:pt idx="13414" formatCode="0.00">
                  <c:v>249.2482295189985</c:v>
                </c:pt>
                <c:pt idx="13415" formatCode="0.00">
                  <c:v>251.92524399911915</c:v>
                </c:pt>
                <c:pt idx="13416" formatCode="0.00">
                  <c:v>255.10200176678453</c:v>
                </c:pt>
                <c:pt idx="13417" formatCode="0.00">
                  <c:v>258.44824463139253</c:v>
                </c:pt>
                <c:pt idx="13418" formatCode="0.00">
                  <c:v>261.75106881243062</c:v>
                </c:pt>
                <c:pt idx="13419" formatCode="0.00">
                  <c:v>264.8859417000445</c:v>
                </c:pt>
                <c:pt idx="13420" formatCode="0.00">
                  <c:v>267.84952988403211</c:v>
                </c:pt>
                <c:pt idx="13421" formatCode="0.00">
                  <c:v>270.51579329608938</c:v>
                </c:pt>
                <c:pt idx="13422" formatCode="0.00">
                  <c:v>273.4391083743842</c:v>
                </c:pt>
                <c:pt idx="13423" formatCode="0.00">
                  <c:v>275.77477130044844</c:v>
                </c:pt>
                <c:pt idx="13424" formatCode="0.00">
                  <c:v>277.99817853132714</c:v>
                </c:pt>
                <c:pt idx="13425" formatCode="0.00">
                  <c:v>279.8265402609087</c:v>
                </c:pt>
                <c:pt idx="13426" formatCode="0.00">
                  <c:v>281.59295495495496</c:v>
                </c:pt>
                <c:pt idx="13427" formatCode="0.00">
                  <c:v>283.11606720793867</c:v>
                </c:pt>
                <c:pt idx="13428" formatCode="0.00">
                  <c:v>284.32638902686836</c:v>
                </c:pt>
                <c:pt idx="13429" formatCode="0.00">
                  <c:v>285.44620524412301</c:v>
                </c:pt>
                <c:pt idx="13430" formatCode="0.00">
                  <c:v>286.16405227427015</c:v>
                </c:pt>
                <c:pt idx="13431" formatCode="0.00">
                  <c:v>287.07746861545439</c:v>
                </c:pt>
                <c:pt idx="13432" formatCode="0.00">
                  <c:v>287.70537749546281</c:v>
                </c:pt>
                <c:pt idx="13433" formatCode="0.00">
                  <c:v>288.09425283704041</c:v>
                </c:pt>
                <c:pt idx="13434" formatCode="0.00">
                  <c:v>288.41368104426789</c:v>
                </c:pt>
                <c:pt idx="13435" formatCode="0.00">
                  <c:v>288.59357194734457</c:v>
                </c:pt>
                <c:pt idx="13436" formatCode="0.00">
                  <c:v>288.44841808293683</c:v>
                </c:pt>
                <c:pt idx="13437" formatCode="0.00">
                  <c:v>288.28372509600177</c:v>
                </c:pt>
                <c:pt idx="13438" formatCode="0.00">
                  <c:v>288.41331538634824</c:v>
                </c:pt>
                <c:pt idx="13439" formatCode="0.00">
                  <c:v>288.67465244723843</c:v>
                </c:pt>
                <c:pt idx="13440" formatCode="0.00">
                  <c:v>289.03634673815907</c:v>
                </c:pt>
                <c:pt idx="13441" formatCode="0.00">
                  <c:v>289.44161900532862</c:v>
                </c:pt>
                <c:pt idx="13442" formatCode="0.00">
                  <c:v>289.95613422966716</c:v>
                </c:pt>
                <c:pt idx="13443" formatCode="0.00">
                  <c:v>290.84633333333335</c:v>
                </c:pt>
                <c:pt idx="13444" formatCode="0.00">
                  <c:v>292.0702758770031</c:v>
                </c:pt>
                <c:pt idx="13445" formatCode="0.00">
                  <c:v>293.66566766659525</c:v>
                </c:pt>
                <c:pt idx="13446" formatCode="0.00">
                  <c:v>295.4277245762712</c:v>
                </c:pt>
                <c:pt idx="13447" formatCode="0.00">
                  <c:v>297.46753593128017</c:v>
                </c:pt>
                <c:pt idx="13448" formatCode="0.00">
                  <c:v>299.61125689977172</c:v>
                </c:pt>
                <c:pt idx="13449" formatCode="0.00">
                  <c:v>301.39337883467158</c:v>
                </c:pt>
                <c:pt idx="13450" formatCode="0.00">
                  <c:v>303.09317999590922</c:v>
                </c:pt>
                <c:pt idx="13451" formatCode="0.00">
                  <c:v>304.99212423625261</c:v>
                </c:pt>
                <c:pt idx="13452" formatCode="0.00">
                  <c:v>306.91511425086406</c:v>
                </c:pt>
                <c:pt idx="13453" formatCode="0.00">
                  <c:v>308.81367155067153</c:v>
                </c:pt>
                <c:pt idx="13454" formatCode="0.00">
                  <c:v>310.88389201877931</c:v>
                </c:pt>
                <c:pt idx="13455" formatCode="0.00">
                  <c:v>312.62899099099099</c:v>
                </c:pt>
                <c:pt idx="13456" formatCode="0.00">
                  <c:v>314.32747963800904</c:v>
                </c:pt>
                <c:pt idx="13457" formatCode="0.00">
                  <c:v>315.96345417010735</c:v>
                </c:pt>
                <c:pt idx="13458" formatCode="0.00">
                  <c:v>317.08613030868031</c:v>
                </c:pt>
                <c:pt idx="13459" formatCode="0.00">
                  <c:v>318.27121547420961</c:v>
                </c:pt>
                <c:pt idx="13460" formatCode="0.00">
                  <c:v>319.26931128729393</c:v>
                </c:pt>
                <c:pt idx="13461" formatCode="0.00">
                  <c:v>320.21802092050211</c:v>
                </c:pt>
                <c:pt idx="13462" formatCode="0.00">
                  <c:v>321.27212715065048</c:v>
                </c:pt>
                <c:pt idx="13463" formatCode="0.00">
                  <c:v>322.24775609756102</c:v>
                </c:pt>
                <c:pt idx="13464" formatCode="0.00">
                  <c:v>323.03954307983986</c:v>
                </c:pt>
                <c:pt idx="13465" formatCode="0.00">
                  <c:v>324.16795039054256</c:v>
                </c:pt>
                <c:pt idx="13466" formatCode="0.00">
                  <c:v>325.03933805796487</c:v>
                </c:pt>
                <c:pt idx="13467" formatCode="0.00">
                  <c:v>325.6081674438322</c:v>
                </c:pt>
                <c:pt idx="13468" formatCode="0.00">
                  <c:v>326.45620594479823</c:v>
                </c:pt>
                <c:pt idx="13469" formatCode="0.00">
                  <c:v>327.02980493512018</c:v>
                </c:pt>
                <c:pt idx="13470" formatCode="0.00">
                  <c:v>327.53175133177075</c:v>
                </c:pt>
                <c:pt idx="13471" formatCode="0.00">
                  <c:v>327.97808648302373</c:v>
                </c:pt>
                <c:pt idx="13472" formatCode="0.00">
                  <c:v>328.17403507271166</c:v>
                </c:pt>
                <c:pt idx="13473" formatCode="0.00">
                  <c:v>328.7429528301887</c:v>
                </c:pt>
                <c:pt idx="13474" formatCode="0.00">
                  <c:v>329.09033619763693</c:v>
                </c:pt>
                <c:pt idx="13475" formatCode="0.00">
                  <c:v>329.24573079406071</c:v>
                </c:pt>
                <c:pt idx="13476" formatCode="0.00">
                  <c:v>329.63878141840917</c:v>
                </c:pt>
                <c:pt idx="13477" formatCode="0.00">
                  <c:v>329.97605897602074</c:v>
                </c:pt>
                <c:pt idx="13478" formatCode="0.00">
                  <c:v>330.13386128543607</c:v>
                </c:pt>
                <c:pt idx="13479" formatCode="0.00">
                  <c:v>331.4219924160347</c:v>
                </c:pt>
                <c:pt idx="13480" formatCode="0.00">
                  <c:v>331.78865632458235</c:v>
                </c:pt>
                <c:pt idx="13481" formatCode="0.00">
                  <c:v>331.8410842745439</c:v>
                </c:pt>
                <c:pt idx="13482" formatCode="0.00">
                  <c:v>331.90702173913047</c:v>
                </c:pt>
                <c:pt idx="13483" formatCode="0.00">
                  <c:v>332.2225020656665</c:v>
                </c:pt>
                <c:pt idx="13484" formatCode="0.00">
                  <c:v>331.91730154247233</c:v>
                </c:pt>
                <c:pt idx="13485" formatCode="0.00">
                  <c:v>332.01787540628391</c:v>
                </c:pt>
                <c:pt idx="13486" formatCode="0.00">
                  <c:v>331.94272972972976</c:v>
                </c:pt>
                <c:pt idx="13487" formatCode="0.00">
                  <c:v>331.96707503234154</c:v>
                </c:pt>
                <c:pt idx="13488" formatCode="0.00">
                  <c:v>332.51675939849622</c:v>
                </c:pt>
                <c:pt idx="13489" formatCode="0.00">
                  <c:v>332.47369215979495</c:v>
                </c:pt>
                <c:pt idx="13490" formatCode="0.00">
                  <c:v>332.33702886860544</c:v>
                </c:pt>
                <c:pt idx="13491" formatCode="0.00">
                  <c:v>332.65614303770803</c:v>
                </c:pt>
                <c:pt idx="13492" formatCode="0.00">
                  <c:v>332.70840229885056</c:v>
                </c:pt>
                <c:pt idx="13493" formatCode="0.00">
                  <c:v>332.60428544814738</c:v>
                </c:pt>
                <c:pt idx="13494" formatCode="0.00">
                  <c:v>332.3580502152081</c:v>
                </c:pt>
                <c:pt idx="13495" formatCode="0.00">
                  <c:v>332.50454958256984</c:v>
                </c:pt>
                <c:pt idx="13496" formatCode="0.00">
                  <c:v>332.56570078899455</c:v>
                </c:pt>
                <c:pt idx="13497" formatCode="0.00">
                  <c:v>332.74624612598103</c:v>
                </c:pt>
                <c:pt idx="13498" formatCode="0.00">
                  <c:v>332.59701516663341</c:v>
                </c:pt>
                <c:pt idx="13499" formatCode="0.00">
                  <c:v>332.64698692810458</c:v>
                </c:pt>
                <c:pt idx="13500" formatCode="0.00">
                  <c:v>332.93493968066235</c:v>
                </c:pt>
                <c:pt idx="13501" formatCode="0.00">
                  <c:v>333.3686081214272</c:v>
                </c:pt>
                <c:pt idx="13502" formatCode="0.00">
                  <c:v>333.36015077166599</c:v>
                </c:pt>
                <c:pt idx="13503" formatCode="0.00">
                  <c:v>333.69121683876091</c:v>
                </c:pt>
                <c:pt idx="13504" formatCode="0.00">
                  <c:v>333.96252210274787</c:v>
                </c:pt>
                <c:pt idx="13505" formatCode="0.00">
                  <c:v>334.28265283320036</c:v>
                </c:pt>
                <c:pt idx="13506" formatCode="0.00">
                  <c:v>334.31733913217357</c:v>
                </c:pt>
                <c:pt idx="13507" formatCode="0.00">
                  <c:v>334.63168484362467</c:v>
                </c:pt>
                <c:pt idx="13508" formatCode="0.00">
                  <c:v>334.90825532770407</c:v>
                </c:pt>
                <c:pt idx="13509" formatCode="0.00">
                  <c:v>335.1073929003631</c:v>
                </c:pt>
                <c:pt idx="13510" formatCode="0.00">
                  <c:v>335.19652893565359</c:v>
                </c:pt>
                <c:pt idx="13511" formatCode="0.00">
                  <c:v>335.45806498781479</c:v>
                </c:pt>
                <c:pt idx="13512" formatCode="0.00">
                  <c:v>335.88514751426248</c:v>
                </c:pt>
                <c:pt idx="13513" formatCode="0.00">
                  <c:v>335.93786199141283</c:v>
                </c:pt>
                <c:pt idx="13514" formatCode="0.00">
                  <c:v>336.12488667624717</c:v>
                </c:pt>
                <c:pt idx="13515" formatCode="0.00">
                  <c:v>336.44554376931001</c:v>
                </c:pt>
                <c:pt idx="13516" formatCode="0.00">
                  <c:v>336.61448821827202</c:v>
                </c:pt>
                <c:pt idx="13517" formatCode="0.00">
                  <c:v>336.75112979473357</c:v>
                </c:pt>
                <c:pt idx="13518" formatCode="0.00">
                  <c:v>337.16428844555276</c:v>
                </c:pt>
                <c:pt idx="13519" formatCode="0.00">
                  <c:v>337.01831028738025</c:v>
                </c:pt>
                <c:pt idx="13520" formatCode="0.00">
                  <c:v>337.23820359156406</c:v>
                </c:pt>
                <c:pt idx="13521" formatCode="0.00">
                  <c:v>337.24730962343102</c:v>
                </c:pt>
                <c:pt idx="13522" formatCode="0.00">
                  <c:v>337.56174213836482</c:v>
                </c:pt>
                <c:pt idx="13523" formatCode="0.00">
                  <c:v>337.80254001260244</c:v>
                </c:pt>
                <c:pt idx="13524" formatCode="0.00">
                  <c:v>337.85961480235494</c:v>
                </c:pt>
                <c:pt idx="13525" formatCode="0.00">
                  <c:v>337.7603684210527</c:v>
                </c:pt>
                <c:pt idx="13526" formatCode="0.00">
                  <c:v>338.12461467116361</c:v>
                </c:pt>
                <c:pt idx="13527" formatCode="0.00">
                  <c:v>337.80504473517624</c:v>
                </c:pt>
                <c:pt idx="13528" formatCode="0.00">
                  <c:v>337.78075147928996</c:v>
                </c:pt>
                <c:pt idx="13529" formatCode="0.00">
                  <c:v>337.68724402622126</c:v>
                </c:pt>
                <c:pt idx="13530" formatCode="0.00">
                  <c:v>337.48909477469851</c:v>
                </c:pt>
                <c:pt idx="13531" formatCode="0.00">
                  <c:v>337.37274190818698</c:v>
                </c:pt>
                <c:pt idx="13532" formatCode="0.00">
                  <c:v>337.37927906976745</c:v>
                </c:pt>
                <c:pt idx="13533" formatCode="0.00">
                  <c:v>337.19960185967875</c:v>
                </c:pt>
                <c:pt idx="13534" formatCode="0.00">
                  <c:v>337.22475353450096</c:v>
                </c:pt>
                <c:pt idx="13535" formatCode="0.00">
                  <c:v>337.23797365648051</c:v>
                </c:pt>
                <c:pt idx="13536" formatCode="0.00">
                  <c:v>336.91577777777781</c:v>
                </c:pt>
                <c:pt idx="13537" formatCode="0.00">
                  <c:v>336.72893533487303</c:v>
                </c:pt>
                <c:pt idx="13538" formatCode="0.00">
                  <c:v>336.4565483870968</c:v>
                </c:pt>
                <c:pt idx="13539" formatCode="0.00">
                  <c:v>336.44891887936444</c:v>
                </c:pt>
                <c:pt idx="13540" formatCode="0.00">
                  <c:v>336.31208295122968</c:v>
                </c:pt>
                <c:pt idx="13541" formatCode="0.00">
                  <c:v>336.28327027027024</c:v>
                </c:pt>
                <c:pt idx="13542" formatCode="0.00">
                  <c:v>336.22133333333335</c:v>
                </c:pt>
                <c:pt idx="13543" formatCode="0.00">
                  <c:v>336.09853173948886</c:v>
                </c:pt>
                <c:pt idx="13544" formatCode="0.00">
                  <c:v>336.19080282844845</c:v>
                </c:pt>
                <c:pt idx="13545" formatCode="0.00">
                  <c:v>335.66102363488187</c:v>
                </c:pt>
                <c:pt idx="13546" formatCode="0.00">
                  <c:v>336.04240580004063</c:v>
                </c:pt>
                <c:pt idx="13547" formatCode="0.00">
                  <c:v>335.79248614201902</c:v>
                </c:pt>
                <c:pt idx="13548" formatCode="0.00">
                  <c:v>335.64899595551066</c:v>
                </c:pt>
                <c:pt idx="13549" formatCode="0.00">
                  <c:v>335.76021941354901</c:v>
                </c:pt>
                <c:pt idx="13550" formatCode="0.00">
                  <c:v>335.81855555555552</c:v>
                </c:pt>
                <c:pt idx="13551" formatCode="0.00">
                  <c:v>335.68822658610276</c:v>
                </c:pt>
                <c:pt idx="13552" formatCode="0.00">
                  <c:v>335.86419646088882</c:v>
                </c:pt>
                <c:pt idx="13553" formatCode="0.00">
                  <c:v>335.98185048231505</c:v>
                </c:pt>
                <c:pt idx="13554" formatCode="0.00">
                  <c:v>336.12458021712905</c:v>
                </c:pt>
                <c:pt idx="13555" formatCode="0.00">
                  <c:v>336.39889253370899</c:v>
                </c:pt>
                <c:pt idx="13556" formatCode="0.00">
                  <c:v>336.41295970179328</c:v>
                </c:pt>
                <c:pt idx="13557" formatCode="0.00">
                  <c:v>336.9035146316852</c:v>
                </c:pt>
                <c:pt idx="13558" formatCode="0.00">
                  <c:v>336.99016248989494</c:v>
                </c:pt>
                <c:pt idx="13559" formatCode="0.00">
                  <c:v>337.10988195991092</c:v>
                </c:pt>
                <c:pt idx="13560" formatCode="0.00">
                  <c:v>337.52547717589778</c:v>
                </c:pt>
                <c:pt idx="13561" formatCode="0.00">
                  <c:v>337.81962871085807</c:v>
                </c:pt>
                <c:pt idx="13562" formatCode="0.00">
                  <c:v>337.90226242868789</c:v>
                </c:pt>
                <c:pt idx="13563" formatCode="0.00">
                  <c:v>338.2491706470708</c:v>
                </c:pt>
                <c:pt idx="13564" formatCode="0.00">
                  <c:v>338.59735582822088</c:v>
                </c:pt>
                <c:pt idx="13565" formatCode="0.00">
                  <c:v>338.87350798852924</c:v>
                </c:pt>
                <c:pt idx="13566" formatCode="0.00">
                  <c:v>339.21812820512821</c:v>
                </c:pt>
                <c:pt idx="13567" formatCode="0.00">
                  <c:v>339.39426540673787</c:v>
                </c:pt>
                <c:pt idx="13568" formatCode="0.00">
                  <c:v>340.20417647058821</c:v>
                </c:pt>
                <c:pt idx="13569" formatCode="0.00">
                  <c:v>340.26253675108092</c:v>
                </c:pt>
                <c:pt idx="13570" formatCode="0.00">
                  <c:v>340.54772794723829</c:v>
                </c:pt>
                <c:pt idx="13571" formatCode="0.00">
                  <c:v>341.14555622034254</c:v>
                </c:pt>
                <c:pt idx="13572" formatCode="0.00">
                  <c:v>341.39698018166803</c:v>
                </c:pt>
                <c:pt idx="13573" formatCode="0.00">
                  <c:v>341.8475383185293</c:v>
                </c:pt>
                <c:pt idx="13574" formatCode="0.00">
                  <c:v>342.40177403349179</c:v>
                </c:pt>
                <c:pt idx="13575" formatCode="0.00">
                  <c:v>342.96738560198594</c:v>
                </c:pt>
                <c:pt idx="13576" formatCode="0.00">
                  <c:v>343.48713079470195</c:v>
                </c:pt>
                <c:pt idx="13577" formatCode="0.00">
                  <c:v>344.16789749430529</c:v>
                </c:pt>
                <c:pt idx="13578" formatCode="0.00">
                  <c:v>344.58679424549786</c:v>
                </c:pt>
                <c:pt idx="13579" formatCode="0.00">
                  <c:v>344.86309310986968</c:v>
                </c:pt>
                <c:pt idx="13580" formatCode="0.00">
                  <c:v>345.66095285359808</c:v>
                </c:pt>
                <c:pt idx="13581" formatCode="0.00">
                  <c:v>345.78807222451502</c:v>
                </c:pt>
                <c:pt idx="13582" formatCode="0.00">
                  <c:v>346.17739909297052</c:v>
                </c:pt>
                <c:pt idx="13583" formatCode="0.00">
                  <c:v>346.83090123456788</c:v>
                </c:pt>
                <c:pt idx="13584" formatCode="0.00">
                  <c:v>347.07857377049186</c:v>
                </c:pt>
                <c:pt idx="13585" formatCode="0.00">
                  <c:v>347.36111937857731</c:v>
                </c:pt>
                <c:pt idx="13586" formatCode="0.00">
                  <c:v>347.60492825112112</c:v>
                </c:pt>
                <c:pt idx="13587" formatCode="0.00">
                  <c:v>347.94856544608535</c:v>
                </c:pt>
                <c:pt idx="13588" formatCode="0.00">
                  <c:v>348.12250080515298</c:v>
                </c:pt>
                <c:pt idx="13589" formatCode="0.00">
                  <c:v>348.294694372121</c:v>
                </c:pt>
                <c:pt idx="13590" formatCode="0.00">
                  <c:v>348.48216036609625</c:v>
                </c:pt>
                <c:pt idx="13591" formatCode="0.00">
                  <c:v>348.48487129885513</c:v>
                </c:pt>
                <c:pt idx="13592" formatCode="0.00">
                  <c:v>348.22840726202168</c:v>
                </c:pt>
                <c:pt idx="13593" formatCode="0.00">
                  <c:v>348.71868692593318</c:v>
                </c:pt>
                <c:pt idx="13594" formatCode="0.00">
                  <c:v>349.20387903539483</c:v>
                </c:pt>
                <c:pt idx="13595" formatCode="0.00">
                  <c:v>351.60038145926063</c:v>
                </c:pt>
                <c:pt idx="13596" formatCode="0.00">
                  <c:v>352.46427118644067</c:v>
                </c:pt>
                <c:pt idx="13597" formatCode="0.00">
                  <c:v>353.34831784136736</c:v>
                </c:pt>
                <c:pt idx="13598" formatCode="0.00">
                  <c:v>354.21974092567694</c:v>
                </c:pt>
                <c:pt idx="13599" formatCode="0.00">
                  <c:v>355.07014835482011</c:v>
                </c:pt>
                <c:pt idx="13600" formatCode="0.00">
                  <c:v>355.98651694915253</c:v>
                </c:pt>
                <c:pt idx="13601" formatCode="0.00">
                  <c:v>356.73141851494699</c:v>
                </c:pt>
                <c:pt idx="13602" formatCode="0.00">
                  <c:v>357.75662442040186</c:v>
                </c:pt>
                <c:pt idx="13603" formatCode="0.00">
                  <c:v>358.36642492260063</c:v>
                </c:pt>
                <c:pt idx="13604" formatCode="0.00">
                  <c:v>359.01135175489622</c:v>
                </c:pt>
                <c:pt idx="13605" formatCode="0.00">
                  <c:v>359.67260342146193</c:v>
                </c:pt>
                <c:pt idx="13606" formatCode="0.00">
                  <c:v>360.21619501266315</c:v>
                </c:pt>
                <c:pt idx="13607" formatCode="0.00">
                  <c:v>360.76212143693874</c:v>
                </c:pt>
                <c:pt idx="13608" formatCode="0.00">
                  <c:v>361.35161812487763</c:v>
                </c:pt>
                <c:pt idx="13609" formatCode="0.00">
                  <c:v>361.76977267373383</c:v>
                </c:pt>
                <c:pt idx="13610" formatCode="0.00">
                  <c:v>362.00709448818895</c:v>
                </c:pt>
                <c:pt idx="13611" formatCode="0.00">
                  <c:v>362.39372217837416</c:v>
                </c:pt>
                <c:pt idx="13612" formatCode="0.00">
                  <c:v>362.70059889240514</c:v>
                </c:pt>
                <c:pt idx="13613" formatCode="0.00">
                  <c:v>363.16046132487105</c:v>
                </c:pt>
                <c:pt idx="13614" formatCode="0.00">
                  <c:v>363.47075347912522</c:v>
                </c:pt>
                <c:pt idx="13615" formatCode="0.00">
                  <c:v>363.72179011361374</c:v>
                </c:pt>
                <c:pt idx="13616" formatCode="0.00">
                  <c:v>364.06833359968044</c:v>
                </c:pt>
                <c:pt idx="13617" formatCode="0.00">
                  <c:v>364.56997977168032</c:v>
                </c:pt>
                <c:pt idx="13618" formatCode="0.00">
                  <c:v>365.00286350863109</c:v>
                </c:pt>
                <c:pt idx="13619" formatCode="0.00">
                  <c:v>365.36535507246373</c:v>
                </c:pt>
                <c:pt idx="13620" formatCode="0.00">
                  <c:v>365.76325227043395</c:v>
                </c:pt>
                <c:pt idx="13621" formatCode="0.00">
                  <c:v>366.08532449929191</c:v>
                </c:pt>
                <c:pt idx="13622" formatCode="0.00">
                  <c:v>366.38107949705943</c:v>
                </c:pt>
                <c:pt idx="13623" formatCode="0.00">
                  <c:v>366.73962601626022</c:v>
                </c:pt>
                <c:pt idx="13624" formatCode="0.00">
                  <c:v>366.95973049500918</c:v>
                </c:pt>
                <c:pt idx="13625" formatCode="0.00">
                  <c:v>367.27575510204088</c:v>
                </c:pt>
                <c:pt idx="13626" formatCode="0.00">
                  <c:v>367.59824121013901</c:v>
                </c:pt>
                <c:pt idx="13627" formatCode="0.00">
                  <c:v>367.95516990788133</c:v>
                </c:pt>
                <c:pt idx="13628" formatCode="0.00">
                  <c:v>368.0343963963964</c:v>
                </c:pt>
                <c:pt idx="13629" formatCode="0.00">
                  <c:v>368.38524039247756</c:v>
                </c:pt>
                <c:pt idx="13630" formatCode="0.00">
                  <c:v>368.37768545751629</c:v>
                </c:pt>
                <c:pt idx="13631" formatCode="0.00">
                  <c:v>368.54360599877572</c:v>
                </c:pt>
                <c:pt idx="13632" formatCode="0.00">
                  <c:v>369.0704221136225</c:v>
                </c:pt>
                <c:pt idx="13633" formatCode="0.00">
                  <c:v>369.17276451481928</c:v>
                </c:pt>
                <c:pt idx="13634" formatCode="0.00">
                  <c:v>369.22049949464326</c:v>
                </c:pt>
                <c:pt idx="13635" formatCode="0.00">
                  <c:v>369.37368049124217</c:v>
                </c:pt>
                <c:pt idx="13636" formatCode="0.00">
                  <c:v>369.41193830128202</c:v>
                </c:pt>
                <c:pt idx="13637" formatCode="0.00">
                  <c:v>369.52247158524432</c:v>
                </c:pt>
                <c:pt idx="13638" formatCode="0.00">
                  <c:v>369.49684218873915</c:v>
                </c:pt>
                <c:pt idx="13639" formatCode="0.00">
                  <c:v>369.71648493797994</c:v>
                </c:pt>
                <c:pt idx="13640" formatCode="0.00">
                  <c:v>369.93312123582325</c:v>
                </c:pt>
                <c:pt idx="13641" formatCode="0.00">
                  <c:v>369.8889464181712</c:v>
                </c:pt>
                <c:pt idx="13642" formatCode="0.00">
                  <c:v>370.49900386100387</c:v>
                </c:pt>
                <c:pt idx="13643" formatCode="0.00">
                  <c:v>370.82550000000003</c:v>
                </c:pt>
                <c:pt idx="13644" formatCode="0.00">
                  <c:v>371.32538022230739</c:v>
                </c:pt>
                <c:pt idx="13645" formatCode="0.00">
                  <c:v>371.72352631578957</c:v>
                </c:pt>
                <c:pt idx="13646" formatCode="0.00">
                  <c:v>372.05574239816406</c:v>
                </c:pt>
                <c:pt idx="13647" formatCode="0.00">
                  <c:v>372.58165557467964</c:v>
                </c:pt>
                <c:pt idx="13648" formatCode="0.00">
                  <c:v>373.18256771231825</c:v>
                </c:pt>
                <c:pt idx="13649" formatCode="0.00">
                  <c:v>373.70858148431518</c:v>
                </c:pt>
                <c:pt idx="13650" formatCode="0.00">
                  <c:v>374.39309959777825</c:v>
                </c:pt>
                <c:pt idx="13651" formatCode="0.00">
                  <c:v>374.76659539789074</c:v>
                </c:pt>
                <c:pt idx="13652" formatCode="0.00">
                  <c:v>375.33816810758896</c:v>
                </c:pt>
                <c:pt idx="13653" formatCode="0.00">
                  <c:v>375.65310406629408</c:v>
                </c:pt>
                <c:pt idx="13654" formatCode="0.00">
                  <c:v>376.27237017001545</c:v>
                </c:pt>
                <c:pt idx="13655" formatCode="0.00">
                  <c:v>376.4220029041627</c:v>
                </c:pt>
                <c:pt idx="13656" formatCode="0.00">
                  <c:v>376.95638706544958</c:v>
                </c:pt>
                <c:pt idx="13657" formatCode="0.00">
                  <c:v>377.2153160762943</c:v>
                </c:pt>
                <c:pt idx="13658" formatCode="0.00">
                  <c:v>376.60726229508202</c:v>
                </c:pt>
                <c:pt idx="13659" formatCode="0.00">
                  <c:v>377.41885241730284</c:v>
                </c:pt>
                <c:pt idx="13660" formatCode="0.00">
                  <c:v>377.8395646458701</c:v>
                </c:pt>
                <c:pt idx="13661" formatCode="0.00">
                  <c:v>378.22921089907538</c:v>
                </c:pt>
                <c:pt idx="13662" formatCode="0.00">
                  <c:v>379.05216732438828</c:v>
                </c:pt>
                <c:pt idx="13663" formatCode="0.00">
                  <c:v>379.15382278481019</c:v>
                </c:pt>
                <c:pt idx="13664" formatCode="0.00">
                  <c:v>380.40348562933605</c:v>
                </c:pt>
                <c:pt idx="13665" formatCode="0.00">
                  <c:v>380.67784607745779</c:v>
                </c:pt>
                <c:pt idx="13666" formatCode="0.00">
                  <c:v>381.24941250248855</c:v>
                </c:pt>
                <c:pt idx="13667" formatCode="0.00">
                  <c:v>381.88323738280474</c:v>
                </c:pt>
                <c:pt idx="13668" formatCode="0.00">
                  <c:v>381.83250829502305</c:v>
                </c:pt>
                <c:pt idx="13669" formatCode="0.00">
                  <c:v>382.19011881386496</c:v>
                </c:pt>
                <c:pt idx="13670" formatCode="0.00">
                  <c:v>382.30090921871863</c:v>
                </c:pt>
                <c:pt idx="13671" formatCode="0.00">
                  <c:v>382.83177641376534</c:v>
                </c:pt>
                <c:pt idx="13672" formatCode="0.00">
                  <c:v>383.00432889695503</c:v>
                </c:pt>
                <c:pt idx="13673" formatCode="0.00">
                  <c:v>383.09633333333335</c:v>
                </c:pt>
                <c:pt idx="13674" formatCode="0.00">
                  <c:v>383.44116673411577</c:v>
                </c:pt>
                <c:pt idx="13675" formatCode="0.00">
                  <c:v>386.85393211752785</c:v>
                </c:pt>
                <c:pt idx="13676" formatCode="0.00">
                  <c:v>387.04109900588355</c:v>
                </c:pt>
                <c:pt idx="13677" formatCode="0.00">
                  <c:v>387.37585250557925</c:v>
                </c:pt>
                <c:pt idx="13678" formatCode="0.00">
                  <c:v>387.37585250557925</c:v>
                </c:pt>
                <c:pt idx="13679" formatCode="0.00">
                  <c:v>387.57955186385738</c:v>
                </c:pt>
                <c:pt idx="13680" formatCode="0.00">
                  <c:v>387.75485717175803</c:v>
                </c:pt>
                <c:pt idx="13681" formatCode="0.00">
                  <c:v>387.98745476575124</c:v>
                </c:pt>
                <c:pt idx="13682" formatCode="0.00">
                  <c:v>388.17131320450881</c:v>
                </c:pt>
                <c:pt idx="13683" formatCode="0.00">
                  <c:v>388.20966532744075</c:v>
                </c:pt>
                <c:pt idx="13684" formatCode="0.00">
                  <c:v>388.20540048250899</c:v>
                </c:pt>
                <c:pt idx="13685" formatCode="0.00">
                  <c:v>388.00418589743583</c:v>
                </c:pt>
                <c:pt idx="13686" formatCode="0.00">
                  <c:v>388.08212028725313</c:v>
                </c:pt>
                <c:pt idx="13687" formatCode="0.00">
                  <c:v>388.33929902448739</c:v>
                </c:pt>
                <c:pt idx="13688" formatCode="0.00">
                  <c:v>388.31606345733036</c:v>
                </c:pt>
                <c:pt idx="13689" formatCode="0.00">
                  <c:v>388.18375341111329</c:v>
                </c:pt>
                <c:pt idx="13690" formatCode="0.00">
                  <c:v>388.41035491512037</c:v>
                </c:pt>
                <c:pt idx="13691" formatCode="0.00">
                  <c:v>388.68512632404867</c:v>
                </c:pt>
                <c:pt idx="13692" formatCode="0.00">
                  <c:v>389.07317612524463</c:v>
                </c:pt>
                <c:pt idx="13693" formatCode="0.00">
                  <c:v>389.11643146812241</c:v>
                </c:pt>
                <c:pt idx="13694" formatCode="0.00">
                  <c:v>389.65635800545385</c:v>
                </c:pt>
                <c:pt idx="13695" formatCode="0.00">
                  <c:v>389.97705610753951</c:v>
                </c:pt>
                <c:pt idx="13696" formatCode="0.00">
                  <c:v>390.26855772230886</c:v>
                </c:pt>
                <c:pt idx="13697" formatCode="0.00">
                  <c:v>390.93688758782201</c:v>
                </c:pt>
                <c:pt idx="13698" formatCode="0.00">
                  <c:v>391.60626171875003</c:v>
                </c:pt>
                <c:pt idx="13699" formatCode="0.00">
                  <c:v>392.43857140066422</c:v>
                </c:pt>
                <c:pt idx="13700" formatCode="0.00">
                  <c:v>392.97526046147834</c:v>
                </c:pt>
                <c:pt idx="13701" formatCode="0.00">
                  <c:v>393.13606637947908</c:v>
                </c:pt>
                <c:pt idx="13702" formatCode="0.00">
                  <c:v>393.94479587831211</c:v>
                </c:pt>
                <c:pt idx="13703" formatCode="0.00">
                  <c:v>394.24323210070816</c:v>
                </c:pt>
                <c:pt idx="13704" formatCode="0.00">
                  <c:v>395.03143817787424</c:v>
                </c:pt>
                <c:pt idx="13705" formatCode="0.00">
                  <c:v>395.68820268934149</c:v>
                </c:pt>
                <c:pt idx="13706" formatCode="0.00">
                  <c:v>396.37531165741478</c:v>
                </c:pt>
                <c:pt idx="13707" formatCode="0.00">
                  <c:v>396.92999801192843</c:v>
                </c:pt>
                <c:pt idx="13708" formatCode="0.00">
                  <c:v>397.59742982456135</c:v>
                </c:pt>
                <c:pt idx="13709" formatCode="0.00">
                  <c:v>397.91212017596479</c:v>
                </c:pt>
                <c:pt idx="13710" formatCode="0.00">
                  <c:v>398.0347565670744</c:v>
                </c:pt>
                <c:pt idx="13711" formatCode="0.00">
                  <c:v>398.02074336283192</c:v>
                </c:pt>
                <c:pt idx="13712" formatCode="0.00">
                  <c:v>398.3385344897136</c:v>
                </c:pt>
                <c:pt idx="13713" formatCode="0.00">
                  <c:v>398.26780283114255</c:v>
                </c:pt>
                <c:pt idx="13714" formatCode="0.00">
                  <c:v>398.44661037907969</c:v>
                </c:pt>
                <c:pt idx="13715" formatCode="0.00">
                  <c:v>398.59834850640118</c:v>
                </c:pt>
                <c:pt idx="13716" formatCode="0.00">
                  <c:v>398.69269863571571</c:v>
                </c:pt>
                <c:pt idx="13717" formatCode="0.00">
                  <c:v>399.01300000000003</c:v>
                </c:pt>
                <c:pt idx="13718" formatCode="0.00">
                  <c:v>399.44602658486707</c:v>
                </c:pt>
                <c:pt idx="13719" formatCode="0.00">
                  <c:v>399.68359426229512</c:v>
                </c:pt>
                <c:pt idx="13720" formatCode="0.00">
                  <c:v>400.48538760008205</c:v>
                </c:pt>
                <c:pt idx="13721" formatCode="0.00">
                  <c:v>400.26649362926429</c:v>
                </c:pt>
                <c:pt idx="13722" formatCode="0.00">
                  <c:v>400.35829932112739</c:v>
                </c:pt>
                <c:pt idx="13723" formatCode="0.00">
                  <c:v>400.53234952655413</c:v>
                </c:pt>
                <c:pt idx="13724" formatCode="0.00">
                  <c:v>400.53234952655413</c:v>
                </c:pt>
                <c:pt idx="13725" formatCode="0.00">
                  <c:v>400.34564887063658</c:v>
                </c:pt>
                <c:pt idx="13726" formatCode="0.00">
                  <c:v>400.49927330465073</c:v>
                </c:pt>
                <c:pt idx="13727" formatCode="0.00">
                  <c:v>400.40065078716015</c:v>
                </c:pt>
                <c:pt idx="13728" formatCode="0.00">
                  <c:v>400.40761883408078</c:v>
                </c:pt>
                <c:pt idx="13729" formatCode="0.00">
                  <c:v>400.07258181079976</c:v>
                </c:pt>
                <c:pt idx="13730" formatCode="0.00">
                  <c:v>400.04209678722981</c:v>
                </c:pt>
                <c:pt idx="13731" formatCode="0.00">
                  <c:v>399.81704182585963</c:v>
                </c:pt>
                <c:pt idx="13732" formatCode="0.00">
                  <c:v>399.4577558046438</c:v>
                </c:pt>
                <c:pt idx="13733" formatCode="0.00">
                  <c:v>399.1850805101634</c:v>
                </c:pt>
                <c:pt idx="13734" formatCode="0.00">
                  <c:v>399.40351963506549</c:v>
                </c:pt>
                <c:pt idx="13735" formatCode="0.00">
                  <c:v>399.09868329718006</c:v>
                </c:pt>
                <c:pt idx="13736" formatCode="0.00">
                  <c:v>398.92999333594673</c:v>
                </c:pt>
                <c:pt idx="13737" formatCode="0.00">
                  <c:v>398.94098514754734</c:v>
                </c:pt>
                <c:pt idx="13738" formatCode="0.00">
                  <c:v>398.95191270459861</c:v>
                </c:pt>
                <c:pt idx="13739" formatCode="0.00">
                  <c:v>399.18641377968078</c:v>
                </c:pt>
                <c:pt idx="13740" formatCode="0.00">
                  <c:v>398.75823160762945</c:v>
                </c:pt>
                <c:pt idx="13741" formatCode="0.00">
                  <c:v>398.80043445329187</c:v>
                </c:pt>
                <c:pt idx="13742" formatCode="0.00">
                  <c:v>398.4665153980244</c:v>
                </c:pt>
                <c:pt idx="13743" formatCode="0.00">
                  <c:v>398.34688062584507</c:v>
                </c:pt>
                <c:pt idx="13744" formatCode="0.00">
                  <c:v>398.84842471042469</c:v>
                </c:pt>
                <c:pt idx="13745" formatCode="0.00">
                  <c:v>399.41041112828435</c:v>
                </c:pt>
                <c:pt idx="13746" formatCode="0.00">
                  <c:v>399.90215779283642</c:v>
                </c:pt>
                <c:pt idx="13747" formatCode="0.00">
                  <c:v>399.86860302971451</c:v>
                </c:pt>
                <c:pt idx="13748" formatCode="0.00">
                  <c:v>399.86038994935728</c:v>
                </c:pt>
                <c:pt idx="13749" formatCode="0.00">
                  <c:v>400.20001171875003</c:v>
                </c:pt>
                <c:pt idx="13750" formatCode="0.00">
                  <c:v>400.89012943019384</c:v>
                </c:pt>
                <c:pt idx="13751" formatCode="0.00">
                  <c:v>401.47579937181007</c:v>
                </c:pt>
                <c:pt idx="13752" formatCode="0.00">
                  <c:v>401.71427952755903</c:v>
                </c:pt>
                <c:pt idx="13753" formatCode="0.00">
                  <c:v>401.84551085669165</c:v>
                </c:pt>
                <c:pt idx="13754" formatCode="0.00">
                  <c:v>402.29538085821633</c:v>
                </c:pt>
                <c:pt idx="13755" formatCode="0.00">
                  <c:v>402.88119172113289</c:v>
                </c:pt>
                <c:pt idx="13756" formatCode="0.00">
                  <c:v>403.38507457358196</c:v>
                </c:pt>
                <c:pt idx="13757" formatCode="0.00">
                  <c:v>404.16133200953129</c:v>
                </c:pt>
                <c:pt idx="13758" formatCode="0.00">
                  <c:v>404.61803282275707</c:v>
                </c:pt>
                <c:pt idx="13759" formatCode="0.00">
                  <c:v>404.90742231075694</c:v>
                </c:pt>
                <c:pt idx="13760" formatCode="0.00">
                  <c:v>405.12228143712576</c:v>
                </c:pt>
                <c:pt idx="13761" formatCode="0.00">
                  <c:v>405.45038747749544</c:v>
                </c:pt>
                <c:pt idx="13762" formatCode="0.00">
                  <c:v>405.75237449879717</c:v>
                </c:pt>
                <c:pt idx="13763" formatCode="0.00">
                  <c:v>406.05821704180062</c:v>
                </c:pt>
                <c:pt idx="13764" formatCode="0.00">
                  <c:v>406.67288313520055</c:v>
                </c:pt>
                <c:pt idx="13765" formatCode="0.00">
                  <c:v>407.11861389337645</c:v>
                </c:pt>
                <c:pt idx="13766" formatCode="0.00">
                  <c:v>407.3409036827195</c:v>
                </c:pt>
                <c:pt idx="13767" formatCode="0.00">
                  <c:v>407.76213810586097</c:v>
                </c:pt>
                <c:pt idx="13768" formatCode="0.00">
                  <c:v>408.01462568583622</c:v>
                </c:pt>
                <c:pt idx="13769" formatCode="0.00">
                  <c:v>408.17817402808873</c:v>
                </c:pt>
                <c:pt idx="13770" formatCode="0.00">
                  <c:v>408.60377927376584</c:v>
                </c:pt>
                <c:pt idx="13771" formatCode="0.00">
                  <c:v>408.9719125102207</c:v>
                </c:pt>
                <c:pt idx="13772" formatCode="0.00">
                  <c:v>409.13799999999998</c:v>
                </c:pt>
                <c:pt idx="13773" formatCode="0.00">
                  <c:v>408.80016216216217</c:v>
                </c:pt>
                <c:pt idx="13774" formatCode="0.00">
                  <c:v>408.73450603642317</c:v>
                </c:pt>
                <c:pt idx="13775" formatCode="0.00">
                  <c:v>408.60652003270644</c:v>
                </c:pt>
                <c:pt idx="13776" formatCode="0.00">
                  <c:v>408.72205745246373</c:v>
                </c:pt>
                <c:pt idx="13777" formatCode="0.00">
                  <c:v>408.43917107942974</c:v>
                </c:pt>
                <c:pt idx="13778" formatCode="0.00">
                  <c:v>408.46413011606603</c:v>
                </c:pt>
                <c:pt idx="13779" formatCode="0.00">
                  <c:v>408.43202834008099</c:v>
                </c:pt>
                <c:pt idx="13780" formatCode="0.00">
                  <c:v>408.28090048543686</c:v>
                </c:pt>
                <c:pt idx="13781" formatCode="0.00">
                  <c:v>408.03353408861011</c:v>
                </c:pt>
                <c:pt idx="13782" formatCode="0.00">
                  <c:v>407.83186982845609</c:v>
                </c:pt>
                <c:pt idx="13783" formatCode="0.00">
                  <c:v>407.78395929060861</c:v>
                </c:pt>
                <c:pt idx="13784" formatCode="0.00">
                  <c:v>407.54813187034421</c:v>
                </c:pt>
                <c:pt idx="13785" formatCode="0.00">
                  <c:v>407.67916556424132</c:v>
                </c:pt>
                <c:pt idx="13786" formatCode="0.00">
                  <c:v>407.75230427828876</c:v>
                </c:pt>
                <c:pt idx="13787" formatCode="0.00">
                  <c:v>407.8570175194107</c:v>
                </c:pt>
                <c:pt idx="13788" formatCode="0.00">
                  <c:v>407.77104529201438</c:v>
                </c:pt>
                <c:pt idx="13789" formatCode="0.00">
                  <c:v>408.0139930486593</c:v>
                </c:pt>
                <c:pt idx="13790" formatCode="0.00">
                  <c:v>408.51399542106316</c:v>
                </c:pt>
                <c:pt idx="13791" formatCode="0.00">
                  <c:v>410.19296807661618</c:v>
                </c:pt>
                <c:pt idx="13792" formatCode="0.00">
                  <c:v>410.71083523752247</c:v>
                </c:pt>
                <c:pt idx="13793" formatCode="0.00">
                  <c:v>411.22552009646307</c:v>
                </c:pt>
                <c:pt idx="13794" formatCode="0.00">
                  <c:v>411.62843110394846</c:v>
                </c:pt>
                <c:pt idx="13795" formatCode="0.00">
                  <c:v>412.18104518862214</c:v>
                </c:pt>
                <c:pt idx="13796" formatCode="0.00">
                  <c:v>412.8580576106732</c:v>
                </c:pt>
                <c:pt idx="13797" formatCode="0.00">
                  <c:v>413.71719537900287</c:v>
                </c:pt>
                <c:pt idx="13798" formatCode="0.00">
                  <c:v>413.95785070079216</c:v>
                </c:pt>
                <c:pt idx="13799" formatCode="0.00">
                  <c:v>414.66469111654453</c:v>
                </c:pt>
                <c:pt idx="13800" formatCode="0.00">
                  <c:v>414.87877387037418</c:v>
                </c:pt>
                <c:pt idx="13801" formatCode="0.00">
                  <c:v>415.61121428571437</c:v>
                </c:pt>
                <c:pt idx="13802" formatCode="0.00">
                  <c:v>415.78731986809561</c:v>
                </c:pt>
                <c:pt idx="13803" formatCode="0.00">
                  <c:v>416.0740386923236</c:v>
                </c:pt>
                <c:pt idx="13804" formatCode="0.00">
                  <c:v>416.48204217743609</c:v>
                </c:pt>
                <c:pt idx="13805" formatCode="0.00">
                  <c:v>416.68296871741398</c:v>
                </c:pt>
                <c:pt idx="13806" formatCode="0.00">
                  <c:v>416.74635427135678</c:v>
                </c:pt>
                <c:pt idx="13807" formatCode="0.00">
                  <c:v>416.85824059676406</c:v>
                </c:pt>
                <c:pt idx="13808" formatCode="0.00">
                  <c:v>416.71485614849183</c:v>
                </c:pt>
                <c:pt idx="13809" formatCode="0.00">
                  <c:v>416.85162433862439</c:v>
                </c:pt>
                <c:pt idx="13810" formatCode="0.00">
                  <c:v>416.77998513800424</c:v>
                </c:pt>
                <c:pt idx="13811" formatCode="0.00">
                  <c:v>416.56145580404694</c:v>
                </c:pt>
                <c:pt idx="13812" formatCode="0.00">
                  <c:v>416.39539692373432</c:v>
                </c:pt>
                <c:pt idx="13813" formatCode="0.00">
                  <c:v>416.31672830512105</c:v>
                </c:pt>
                <c:pt idx="13814" formatCode="0.00">
                  <c:v>416.52814825956165</c:v>
                </c:pt>
                <c:pt idx="13815" formatCode="0.00">
                  <c:v>416.38029857819902</c:v>
                </c:pt>
                <c:pt idx="13816" formatCode="0.00">
                  <c:v>416.85533261339089</c:v>
                </c:pt>
                <c:pt idx="13817" formatCode="0.00">
                  <c:v>417.08953171682185</c:v>
                </c:pt>
                <c:pt idx="13818" formatCode="0.00">
                  <c:v>417.32884652070237</c:v>
                </c:pt>
                <c:pt idx="13819" formatCode="0.00">
                  <c:v>417.66356448111162</c:v>
                </c:pt>
                <c:pt idx="13820" formatCode="0.00">
                  <c:v>417.90430434782604</c:v>
                </c:pt>
                <c:pt idx="13821" formatCode="0.00">
                  <c:v>418.23377640425076</c:v>
                </c:pt>
                <c:pt idx="13822" formatCode="0.00">
                  <c:v>418.2588360372053</c:v>
                </c:pt>
                <c:pt idx="13823" formatCode="0.00">
                  <c:v>418.39960907127426</c:v>
                </c:pt>
                <c:pt idx="13824" formatCode="0.00">
                  <c:v>418.76084482758625</c:v>
                </c:pt>
                <c:pt idx="13825" formatCode="0.00">
                  <c:v>418.70902577873255</c:v>
                </c:pt>
                <c:pt idx="13826" formatCode="0.00">
                  <c:v>418.30181522668948</c:v>
                </c:pt>
                <c:pt idx="13827" formatCode="0.00">
                  <c:v>418.13550106337732</c:v>
                </c:pt>
                <c:pt idx="13828" formatCode="0.00">
                  <c:v>417.92317774016084</c:v>
                </c:pt>
                <c:pt idx="13829" formatCode="0.00">
                  <c:v>418.08931578947374</c:v>
                </c:pt>
                <c:pt idx="13830" formatCode="0.00">
                  <c:v>417.99456682027653</c:v>
                </c:pt>
                <c:pt idx="13831" formatCode="0.00">
                  <c:v>418.13302914844894</c:v>
                </c:pt>
                <c:pt idx="13832" formatCode="0.00">
                  <c:v>418.19687230514097</c:v>
                </c:pt>
                <c:pt idx="13833" formatCode="0.00">
                  <c:v>418.08373822743164</c:v>
                </c:pt>
                <c:pt idx="13834" formatCode="0.00">
                  <c:v>418.28549488752554</c:v>
                </c:pt>
                <c:pt idx="13835" formatCode="0.00">
                  <c:v>418.68590480065097</c:v>
                </c:pt>
                <c:pt idx="13836" formatCode="0.00">
                  <c:v>418.79651559335764</c:v>
                </c:pt>
                <c:pt idx="13837" formatCode="0.00">
                  <c:v>419.05505324727716</c:v>
                </c:pt>
                <c:pt idx="13838" formatCode="0.00">
                  <c:v>419.54522557905335</c:v>
                </c:pt>
                <c:pt idx="13839" formatCode="0.00">
                  <c:v>420.05537117552331</c:v>
                </c:pt>
                <c:pt idx="13840" formatCode="0.00">
                  <c:v>420.29907365667134</c:v>
                </c:pt>
                <c:pt idx="13841" formatCode="0.00">
                  <c:v>420.54718027828193</c:v>
                </c:pt>
                <c:pt idx="13842" formatCode="0.00">
                  <c:v>421.04074974772959</c:v>
                </c:pt>
                <c:pt idx="13843" formatCode="0.00">
                  <c:v>421.40188888888895</c:v>
                </c:pt>
                <c:pt idx="13844" formatCode="0.00">
                  <c:v>421.63104008908687</c:v>
                </c:pt>
                <c:pt idx="13845" formatCode="0.00">
                  <c:v>421.8824770976895</c:v>
                </c:pt>
                <c:pt idx="13846" formatCode="0.00">
                  <c:v>422.33688787324797</c:v>
                </c:pt>
                <c:pt idx="13847" formatCode="0.00">
                  <c:v>422.54575020341741</c:v>
                </c:pt>
                <c:pt idx="13848" formatCode="0.00">
                  <c:v>422.94321832279127</c:v>
                </c:pt>
                <c:pt idx="13849" formatCode="0.00">
                  <c:v>423.20849641760498</c:v>
                </c:pt>
                <c:pt idx="13850" formatCode="0.00">
                  <c:v>423.56641002465079</c:v>
                </c:pt>
                <c:pt idx="13851" formatCode="0.00">
                  <c:v>423.83554740313269</c:v>
                </c:pt>
                <c:pt idx="13852" formatCode="0.00">
                  <c:v>423.83467976830786</c:v>
                </c:pt>
                <c:pt idx="13853" formatCode="0.00">
                  <c:v>424.04634025758202</c:v>
                </c:pt>
                <c:pt idx="13854" formatCode="0.00">
                  <c:v>424.1832105482593</c:v>
                </c:pt>
                <c:pt idx="13855" formatCode="0.00">
                  <c:v>424.29872923205698</c:v>
                </c:pt>
                <c:pt idx="13856" formatCode="0.00">
                  <c:v>424.41512140306662</c:v>
                </c:pt>
                <c:pt idx="13857" formatCode="0.00">
                  <c:v>424.57727818756592</c:v>
                </c:pt>
                <c:pt idx="13858" formatCode="0.00">
                  <c:v>424.74053224783256</c:v>
                </c:pt>
                <c:pt idx="13859" formatCode="0.00">
                  <c:v>425.02159325270532</c:v>
                </c:pt>
                <c:pt idx="13860" formatCode="0.00">
                  <c:v>424.87470212765965</c:v>
                </c:pt>
                <c:pt idx="13861" formatCode="0.00">
                  <c:v>425.08576995305162</c:v>
                </c:pt>
                <c:pt idx="13862" formatCode="0.00">
                  <c:v>425.1962477535302</c:v>
                </c:pt>
                <c:pt idx="13863" formatCode="0.00">
                  <c:v>425.32996332832943</c:v>
                </c:pt>
                <c:pt idx="13864" formatCode="0.00">
                  <c:v>425.6347494089834</c:v>
                </c:pt>
                <c:pt idx="13865" formatCode="0.00">
                  <c:v>425.79277600689215</c:v>
                </c:pt>
                <c:pt idx="13866" formatCode="0.00">
                  <c:v>425.80489130903607</c:v>
                </c:pt>
                <c:pt idx="13867" formatCode="0.00">
                  <c:v>425.81006390328156</c:v>
                </c:pt>
                <c:pt idx="13868" formatCode="0.00">
                  <c:v>425.98653068280038</c:v>
                </c:pt>
                <c:pt idx="13869" formatCode="0.00">
                  <c:v>425.79792884864167</c:v>
                </c:pt>
                <c:pt idx="13870" formatCode="0.00">
                  <c:v>426.01730200043022</c:v>
                </c:pt>
                <c:pt idx="13871" formatCode="0.00">
                  <c:v>425.85899699506336</c:v>
                </c:pt>
                <c:pt idx="13872" formatCode="0.00">
                  <c:v>425.82961676646704</c:v>
                </c:pt>
                <c:pt idx="13873" formatCode="0.00">
                  <c:v>426.03484103984664</c:v>
                </c:pt>
                <c:pt idx="13874" formatCode="0.00">
                  <c:v>425.9053876166243</c:v>
                </c:pt>
                <c:pt idx="13875" formatCode="0.00">
                  <c:v>425.76537091675448</c:v>
                </c:pt>
                <c:pt idx="13876" formatCode="0.00">
                  <c:v>425.5272378559464</c:v>
                </c:pt>
                <c:pt idx="13877" formatCode="0.00">
                  <c:v>425.59824146544548</c:v>
                </c:pt>
                <c:pt idx="13878" formatCode="0.00">
                  <c:v>425.48908200455583</c:v>
                </c:pt>
                <c:pt idx="13879" formatCode="0.00">
                  <c:v>425.20896956611142</c:v>
                </c:pt>
                <c:pt idx="13880" formatCode="0.00">
                  <c:v>424.99769387755106</c:v>
                </c:pt>
                <c:pt idx="13881" formatCode="0.00">
                  <c:v>425.09181424524485</c:v>
                </c:pt>
                <c:pt idx="13882" formatCode="0.00">
                  <c:v>425.32661719220727</c:v>
                </c:pt>
                <c:pt idx="13883" formatCode="0.00">
                  <c:v>425.34297405707446</c:v>
                </c:pt>
                <c:pt idx="13884" formatCode="0.00">
                  <c:v>425.90614115308153</c:v>
                </c:pt>
                <c:pt idx="13885" formatCode="0.00">
                  <c:v>425.98773746780262</c:v>
                </c:pt>
                <c:pt idx="13886" formatCode="0.00">
                  <c:v>426.34435509396639</c:v>
                </c:pt>
                <c:pt idx="13887" formatCode="0.00">
                  <c:v>426.53583059893265</c:v>
                </c:pt>
                <c:pt idx="13888" formatCode="0.00">
                  <c:v>426.63244718657455</c:v>
                </c:pt>
                <c:pt idx="13889" formatCode="0.00">
                  <c:v>427.29064612954187</c:v>
                </c:pt>
                <c:pt idx="13890" formatCode="0.00">
                  <c:v>427.48742227928108</c:v>
                </c:pt>
                <c:pt idx="13891" formatCode="0.00">
                  <c:v>427.82682242436221</c:v>
                </c:pt>
                <c:pt idx="13892" formatCode="0.00">
                  <c:v>427.86078305621533</c:v>
                </c:pt>
                <c:pt idx="13893" formatCode="0.00">
                  <c:v>428.290006937562</c:v>
                </c:pt>
                <c:pt idx="13894" formatCode="0.00">
                  <c:v>428.3113710766786</c:v>
                </c:pt>
                <c:pt idx="13895" formatCode="0.00">
                  <c:v>428.7778347272004</c:v>
                </c:pt>
                <c:pt idx="13896" formatCode="0.00">
                  <c:v>429.26684154859311</c:v>
                </c:pt>
                <c:pt idx="13897" formatCode="0.00">
                  <c:v>429.53932105684549</c:v>
                </c:pt>
                <c:pt idx="13898" formatCode="0.00">
                  <c:v>429.8076966653274</c:v>
                </c:pt>
                <c:pt idx="13899" formatCode="0.00">
                  <c:v>430.3532497985496</c:v>
                </c:pt>
                <c:pt idx="13900" formatCode="0.00">
                  <c:v>430.47028998384496</c:v>
                </c:pt>
                <c:pt idx="13901" formatCode="0.00">
                  <c:v>430.57506966383147</c:v>
                </c:pt>
                <c:pt idx="13902" formatCode="0.00">
                  <c:v>430.56122335025384</c:v>
                </c:pt>
                <c:pt idx="13903" formatCode="0.00">
                  <c:v>430.72809971509975</c:v>
                </c:pt>
                <c:pt idx="13904" formatCode="0.00">
                  <c:v>430.93903550295857</c:v>
                </c:pt>
                <c:pt idx="13905" formatCode="0.00">
                  <c:v>430.93370800081846</c:v>
                </c:pt>
                <c:pt idx="13906" formatCode="0.00">
                  <c:v>431.01299999999998</c:v>
                </c:pt>
                <c:pt idx="13907" formatCode="0.00">
                  <c:v>431.21369987649234</c:v>
                </c:pt>
                <c:pt idx="13908" formatCode="0.00">
                  <c:v>431.13681345439539</c:v>
                </c:pt>
                <c:pt idx="13909" formatCode="0.00">
                  <c:v>431.23801551831167</c:v>
                </c:pt>
                <c:pt idx="13910" formatCode="0.00">
                  <c:v>431.1736883682355</c:v>
                </c:pt>
                <c:pt idx="13911" formatCode="0.00">
                  <c:v>431.31692768079807</c:v>
                </c:pt>
                <c:pt idx="13912" formatCode="0.00">
                  <c:v>431.38776577139294</c:v>
                </c:pt>
                <c:pt idx="13913" formatCode="0.00">
                  <c:v>431.29182009589329</c:v>
                </c:pt>
                <c:pt idx="13914" formatCode="0.00">
                  <c:v>431.2164641068448</c:v>
                </c:pt>
                <c:pt idx="13915" formatCode="0.00">
                  <c:v>431.36283291562245</c:v>
                </c:pt>
                <c:pt idx="13916" formatCode="0.00">
                  <c:v>431.57180509713805</c:v>
                </c:pt>
                <c:pt idx="13917" formatCode="0.00">
                  <c:v>431.20859774671396</c:v>
                </c:pt>
                <c:pt idx="13918" formatCode="0.00">
                  <c:v>431.20030489073883</c:v>
                </c:pt>
                <c:pt idx="13919" formatCode="0.00">
                  <c:v>431.17132641196014</c:v>
                </c:pt>
                <c:pt idx="13920" formatCode="0.00">
                  <c:v>431.08037147595354</c:v>
                </c:pt>
                <c:pt idx="13921" formatCode="0.00">
                  <c:v>431.09557638315442</c:v>
                </c:pt>
                <c:pt idx="13922" formatCode="0.00">
                  <c:v>431.09501763379131</c:v>
                </c:pt>
                <c:pt idx="13923" formatCode="0.00">
                  <c:v>430.71161054352268</c:v>
                </c:pt>
                <c:pt idx="13924" formatCode="0.00">
                  <c:v>430.5847616055139</c:v>
                </c:pt>
                <c:pt idx="13925" formatCode="0.00">
                  <c:v>430.60473387096772</c:v>
                </c:pt>
                <c:pt idx="13926" formatCode="0.00">
                  <c:v>430.05417173344068</c:v>
                </c:pt>
                <c:pt idx="13927" formatCode="0.00">
                  <c:v>429.91005882352943</c:v>
                </c:pt>
                <c:pt idx="13928" formatCode="0.00">
                  <c:v>429.77493317422432</c:v>
                </c:pt>
                <c:pt idx="13929" formatCode="0.00">
                  <c:v>430.14888781354932</c:v>
                </c:pt>
                <c:pt idx="13930" formatCode="0.00">
                  <c:v>430.2228547310562</c:v>
                </c:pt>
                <c:pt idx="13931" formatCode="0.00">
                  <c:v>430.26724059270811</c:v>
                </c:pt>
                <c:pt idx="13932" formatCode="0.00">
                  <c:v>430.62760151250728</c:v>
                </c:pt>
                <c:pt idx="13933" formatCode="0.00">
                  <c:v>430.83670556414211</c:v>
                </c:pt>
                <c:pt idx="13934" formatCode="0.00">
                  <c:v>431.18641040462433</c:v>
                </c:pt>
                <c:pt idx="13935" formatCode="0.00">
                  <c:v>431.29238342967244</c:v>
                </c:pt>
                <c:pt idx="13936" formatCode="0.00">
                  <c:v>431.32152294639423</c:v>
                </c:pt>
                <c:pt idx="13937" formatCode="0.00">
                  <c:v>431.58951485912775</c:v>
                </c:pt>
                <c:pt idx="13938" formatCode="0.00">
                  <c:v>433.86366563766165</c:v>
                </c:pt>
                <c:pt idx="13939" formatCode="0.00">
                  <c:v>434.80811677282378</c:v>
                </c:pt>
                <c:pt idx="13940" formatCode="0.00">
                  <c:v>435.079061425536</c:v>
                </c:pt>
                <c:pt idx="13941" formatCode="0.00">
                  <c:v>434.93570531400974</c:v>
                </c:pt>
                <c:pt idx="13942" formatCode="0.00">
                  <c:v>435.00787030584598</c:v>
                </c:pt>
                <c:pt idx="13943" formatCode="0.00">
                  <c:v>435.45582945736436</c:v>
                </c:pt>
                <c:pt idx="13944" formatCode="0.00">
                  <c:v>435.83917984074577</c:v>
                </c:pt>
                <c:pt idx="13945" formatCode="0.00">
                  <c:v>435.99158672376871</c:v>
                </c:pt>
                <c:pt idx="13946" formatCode="0.00">
                  <c:v>435.92179828326181</c:v>
                </c:pt>
                <c:pt idx="13947" formatCode="0.00">
                  <c:v>436.91706806180326</c:v>
                </c:pt>
                <c:pt idx="13948" formatCode="0.00">
                  <c:v>436.48849019607843</c:v>
                </c:pt>
                <c:pt idx="13949" formatCode="0.00">
                  <c:v>436.43785265225938</c:v>
                </c:pt>
                <c:pt idx="13950" formatCode="0.00">
                  <c:v>436.62213206061796</c:v>
                </c:pt>
                <c:pt idx="13951" formatCode="0.00">
                  <c:v>436.90550493096646</c:v>
                </c:pt>
                <c:pt idx="13952" formatCode="0.00">
                  <c:v>437.07278260869566</c:v>
                </c:pt>
                <c:pt idx="13953" formatCode="0.00">
                  <c:v>436.8953529411765</c:v>
                </c:pt>
                <c:pt idx="13954" formatCode="0.00">
                  <c:v>437.27168572563033</c:v>
                </c:pt>
                <c:pt idx="13955" formatCode="0.00">
                  <c:v>437.64981592039805</c:v>
                </c:pt>
                <c:pt idx="13956" formatCode="0.00">
                  <c:v>437.49106580259229</c:v>
                </c:pt>
                <c:pt idx="13957" formatCode="0.00">
                  <c:v>437.51409934039583</c:v>
                </c:pt>
                <c:pt idx="13958" formatCode="0.00">
                  <c:v>437.67499158485276</c:v>
                </c:pt>
                <c:pt idx="13959" formatCode="0.00">
                  <c:v>437.58811548503712</c:v>
                </c:pt>
                <c:pt idx="13960" formatCode="0.00">
                  <c:v>437.53845783859936</c:v>
                </c:pt>
                <c:pt idx="13961" formatCode="0.00">
                  <c:v>437.48859991933858</c:v>
                </c:pt>
                <c:pt idx="13962" formatCode="0.00">
                  <c:v>437.53298385143319</c:v>
                </c:pt>
                <c:pt idx="13963" formatCode="0.00">
                  <c:v>437.43854051323501</c:v>
                </c:pt>
                <c:pt idx="13964" formatCode="0.00">
                  <c:v>437.53078496362167</c:v>
                </c:pt>
                <c:pt idx="13965" formatCode="0.00">
                  <c:v>437.77384762865796</c:v>
                </c:pt>
                <c:pt idx="13966" formatCode="0.00">
                  <c:v>437.39008878598747</c:v>
                </c:pt>
                <c:pt idx="13967" formatCode="0.00">
                  <c:v>437.44006449668473</c:v>
                </c:pt>
                <c:pt idx="13968" formatCode="0.00">
                  <c:v>437.43354574638846</c:v>
                </c:pt>
                <c:pt idx="13969" formatCode="0.00">
                  <c:v>437.31051900760303</c:v>
                </c:pt>
                <c:pt idx="13970" formatCode="0.00">
                  <c:v>437.3440392978257</c:v>
                </c:pt>
                <c:pt idx="13971" formatCode="0.00">
                  <c:v>437.11920785402617</c:v>
                </c:pt>
                <c:pt idx="13972" formatCode="0.00">
                  <c:v>437.50974299249901</c:v>
                </c:pt>
                <c:pt idx="13973" formatCode="0.00">
                  <c:v>437.2556268187181</c:v>
                </c:pt>
                <c:pt idx="13974" formatCode="0.00">
                  <c:v>437.22749559255635</c:v>
                </c:pt>
                <c:pt idx="13975" formatCode="0.00">
                  <c:v>437.35552045188939</c:v>
                </c:pt>
                <c:pt idx="13976" formatCode="0.00">
                  <c:v>437.23272485952339</c:v>
                </c:pt>
                <c:pt idx="13977" formatCode="0.00">
                  <c:v>437.2267190402477</c:v>
                </c:pt>
                <c:pt idx="13978" formatCode="0.00">
                  <c:v>437.01492678227362</c:v>
                </c:pt>
                <c:pt idx="13979" formatCode="0.00">
                  <c:v>437.05202953586496</c:v>
                </c:pt>
                <c:pt idx="13980" formatCode="0.00">
                  <c:v>437.81679746835448</c:v>
                </c:pt>
                <c:pt idx="13981" formatCode="0.00">
                  <c:v>438.5660795715379</c:v>
                </c:pt>
                <c:pt idx="13982" formatCode="0.00">
                  <c:v>438.50631806032828</c:v>
                </c:pt>
                <c:pt idx="13983" formatCode="0.00">
                  <c:v>438.39274804351976</c:v>
                </c:pt>
                <c:pt idx="13984" formatCode="0.00">
                  <c:v>438.49772991028817</c:v>
                </c:pt>
                <c:pt idx="13985" formatCode="0.00">
                  <c:v>438.24191566265057</c:v>
                </c:pt>
                <c:pt idx="13986" formatCode="0.00">
                  <c:v>438.55291152144645</c:v>
                </c:pt>
                <c:pt idx="13987" formatCode="0.00">
                  <c:v>438.32801159196288</c:v>
                </c:pt>
                <c:pt idx="13988" formatCode="0.00">
                  <c:v>438.4485120248255</c:v>
                </c:pt>
                <c:pt idx="13989" formatCode="0.00">
                  <c:v>438.39184390813546</c:v>
                </c:pt>
                <c:pt idx="13990" formatCode="0.00">
                  <c:v>438.38904918992779</c:v>
                </c:pt>
                <c:pt idx="13991" formatCode="0.00">
                  <c:v>438.5120213348992</c:v>
                </c:pt>
                <c:pt idx="13992" formatCode="0.00">
                  <c:v>438.92336717062636</c:v>
                </c:pt>
                <c:pt idx="13993" formatCode="0.00">
                  <c:v>439.409551724138</c:v>
                </c:pt>
                <c:pt idx="13994" formatCode="0.00">
                  <c:v>438.70283587106979</c:v>
                </c:pt>
                <c:pt idx="13995" formatCode="0.00">
                  <c:v>438.75511153006551</c:v>
                </c:pt>
                <c:pt idx="13996" formatCode="0.00">
                  <c:v>438.93564038231784</c:v>
                </c:pt>
                <c:pt idx="13997" formatCode="0.00">
                  <c:v>438.71395980803845</c:v>
                </c:pt>
                <c:pt idx="13998" formatCode="0.00">
                  <c:v>438.92280313378865</c:v>
                </c:pt>
                <c:pt idx="13999" formatCode="0.00">
                  <c:v>438.86582258064516</c:v>
                </c:pt>
                <c:pt idx="14000" formatCode="0.00">
                  <c:v>438.30698663697103</c:v>
                </c:pt>
                <c:pt idx="14001" formatCode="0.00">
                  <c:v>438.54501870298844</c:v>
                </c:pt>
                <c:pt idx="14002" formatCode="0.00">
                  <c:v>438.35483673469389</c:v>
                </c:pt>
                <c:pt idx="14003" formatCode="0.00">
                  <c:v>438.29485170012282</c:v>
                </c:pt>
                <c:pt idx="14004" formatCode="0.00">
                  <c:v>438.27255610357588</c:v>
                </c:pt>
                <c:pt idx="14005" formatCode="0.00">
                  <c:v>438.25011340206186</c:v>
                </c:pt>
                <c:pt idx="14006" formatCode="0.00">
                  <c:v>438.23746236559145</c:v>
                </c:pt>
                <c:pt idx="14007" formatCode="0.00">
                  <c:v>437.76849564496064</c:v>
                </c:pt>
                <c:pt idx="14008" formatCode="0.00">
                  <c:v>438.03109107922648</c:v>
                </c:pt>
                <c:pt idx="14009" formatCode="0.00">
                  <c:v>437.98059741612838</c:v>
                </c:pt>
                <c:pt idx="14010" formatCode="0.00">
                  <c:v>437.4705067863855</c:v>
                </c:pt>
                <c:pt idx="14011" formatCode="0.00">
                  <c:v>437.74638210702341</c:v>
                </c:pt>
                <c:pt idx="14012" formatCode="0.00">
                  <c:v>437.99406298388783</c:v>
                </c:pt>
                <c:pt idx="14013" formatCode="0.00">
                  <c:v>437.73713793103451</c:v>
                </c:pt>
                <c:pt idx="14014" formatCode="0.00">
                  <c:v>437.36853470919323</c:v>
                </c:pt>
                <c:pt idx="14015" formatCode="0.00">
                  <c:v>437.87798855835246</c:v>
                </c:pt>
                <c:pt idx="14016" formatCode="0.00">
                  <c:v>437.66359116365891</c:v>
                </c:pt>
                <c:pt idx="14017" formatCode="0.00">
                  <c:v>437.68810853835021</c:v>
                </c:pt>
                <c:pt idx="14018" formatCode="0.00">
                  <c:v>437.8934034582133</c:v>
                </c:pt>
                <c:pt idx="14019" formatCode="0.00">
                  <c:v>437.66721612771187</c:v>
                </c:pt>
                <c:pt idx="14020" formatCode="0.00">
                  <c:v>437.69341972290141</c:v>
                </c:pt>
                <c:pt idx="14021" formatCode="0.00">
                  <c:v>437.76233929660503</c:v>
                </c:pt>
                <c:pt idx="14022" formatCode="0.00">
                  <c:v>437.81670145631068</c:v>
                </c:pt>
                <c:pt idx="14023" formatCode="0.00">
                  <c:v>437.61364347476371</c:v>
                </c:pt>
                <c:pt idx="14024" formatCode="0.00">
                  <c:v>438.01690078015599</c:v>
                </c:pt>
                <c:pt idx="14025" formatCode="0.00">
                  <c:v>438.08026947535774</c:v>
                </c:pt>
                <c:pt idx="14026" formatCode="0.00">
                  <c:v>438.30631097079714</c:v>
                </c:pt>
                <c:pt idx="14027" formatCode="0.00">
                  <c:v>439.1752126154451</c:v>
                </c:pt>
                <c:pt idx="14028" formatCode="0.00">
                  <c:v>439.31943583724575</c:v>
                </c:pt>
                <c:pt idx="14029" formatCode="0.00">
                  <c:v>439.26582982045284</c:v>
                </c:pt>
                <c:pt idx="14030" formatCode="0.00">
                  <c:v>439.64099532437172</c:v>
                </c:pt>
                <c:pt idx="14031" formatCode="0.00">
                  <c:v>439.87305064277365</c:v>
                </c:pt>
                <c:pt idx="14032" formatCode="0.00">
                  <c:v>440.19443747565253</c:v>
                </c:pt>
                <c:pt idx="14033" formatCode="0.00">
                  <c:v>440.28389421391</c:v>
                </c:pt>
                <c:pt idx="14034" formatCode="0.00">
                  <c:v>440.58627753989873</c:v>
                </c:pt>
                <c:pt idx="14035" formatCode="0.00">
                  <c:v>440.84643074225596</c:v>
                </c:pt>
                <c:pt idx="14036" formatCode="0.00">
                  <c:v>440.70409335412205</c:v>
                </c:pt>
                <c:pt idx="14037" formatCode="0.00">
                  <c:v>441.01934393909823</c:v>
                </c:pt>
                <c:pt idx="14038" formatCode="0.00">
                  <c:v>440.97779561901041</c:v>
                </c:pt>
                <c:pt idx="14039" formatCode="0.00">
                  <c:v>440.59502665621329</c:v>
                </c:pt>
                <c:pt idx="14040" formatCode="0.00">
                  <c:v>440.63576214833762</c:v>
                </c:pt>
                <c:pt idx="14041" formatCode="0.00">
                  <c:v>441.14673470193446</c:v>
                </c:pt>
                <c:pt idx="14042" formatCode="0.00">
                  <c:v>440.91646534653466</c:v>
                </c:pt>
                <c:pt idx="14043" formatCode="0.00">
                  <c:v>441.34027453317447</c:v>
                </c:pt>
                <c:pt idx="14044" formatCode="0.00">
                  <c:v>441.18295614035083</c:v>
                </c:pt>
                <c:pt idx="14045" formatCode="0.00">
                  <c:v>441.58434280568343</c:v>
                </c:pt>
                <c:pt idx="14046" formatCode="0.00">
                  <c:v>441.28865776260295</c:v>
                </c:pt>
                <c:pt idx="14047" formatCode="0.00">
                  <c:v>441.25836477226926</c:v>
                </c:pt>
                <c:pt idx="14048" formatCode="0.00">
                  <c:v>440.76471925566341</c:v>
                </c:pt>
                <c:pt idx="14049" formatCode="0.00">
                  <c:v>441.012492282697</c:v>
                </c:pt>
                <c:pt idx="14050" formatCode="0.00">
                  <c:v>440.85044394618836</c:v>
                </c:pt>
                <c:pt idx="14051" formatCode="0.00">
                  <c:v>440.72414519427406</c:v>
                </c:pt>
                <c:pt idx="14052" formatCode="0.00">
                  <c:v>440.78568062397375</c:v>
                </c:pt>
                <c:pt idx="14053" formatCode="0.00">
                  <c:v>440.4034448105437</c:v>
                </c:pt>
                <c:pt idx="14054" formatCode="0.00">
                  <c:v>440.96598615416411</c:v>
                </c:pt>
                <c:pt idx="14055" formatCode="0.00">
                  <c:v>439.89751171470039</c:v>
                </c:pt>
                <c:pt idx="14056" formatCode="0.00">
                  <c:v>439.77521667706384</c:v>
                </c:pt>
                <c:pt idx="14057" formatCode="0.00">
                  <c:v>439.95757178578873</c:v>
                </c:pt>
                <c:pt idx="14058" formatCode="0.00">
                  <c:v>440.15965970772442</c:v>
                </c:pt>
                <c:pt idx="14059" formatCode="0.00">
                  <c:v>439.76823012552302</c:v>
                </c:pt>
                <c:pt idx="14060" formatCode="0.00">
                  <c:v>439.75881414817917</c:v>
                </c:pt>
                <c:pt idx="14061" formatCode="0.00">
                  <c:v>440.17043257369852</c:v>
                </c:pt>
                <c:pt idx="14062" formatCode="0.00">
                  <c:v>439.91099540613908</c:v>
                </c:pt>
                <c:pt idx="14063" formatCode="0.00">
                  <c:v>440.08188286786168</c:v>
                </c:pt>
                <c:pt idx="14064" formatCode="0.00">
                  <c:v>439.50842334096114</c:v>
                </c:pt>
                <c:pt idx="14065" formatCode="0.00">
                  <c:v>439.84947473073737</c:v>
                </c:pt>
                <c:pt idx="14066" formatCode="0.00">
                  <c:v>438.26923582766443</c:v>
                </c:pt>
                <c:pt idx="14067" formatCode="0.00">
                  <c:v>438.41556410256413</c:v>
                </c:pt>
                <c:pt idx="14068" formatCode="0.00">
                  <c:v>438.21244796565117</c:v>
                </c:pt>
                <c:pt idx="14069" formatCode="0.00">
                  <c:v>437.85974640178392</c:v>
                </c:pt>
                <c:pt idx="14070" formatCode="0.00">
                  <c:v>437.77384762865796</c:v>
                </c:pt>
                <c:pt idx="14071" formatCode="0.00">
                  <c:v>437.31072909967844</c:v>
                </c:pt>
                <c:pt idx="14072" formatCode="0.00">
                  <c:v>437.03679524095179</c:v>
                </c:pt>
                <c:pt idx="14073" formatCode="0.00">
                  <c:v>437.87579394180949</c:v>
                </c:pt>
                <c:pt idx="14074" formatCode="0.00">
                  <c:v>438.21891152549097</c:v>
                </c:pt>
                <c:pt idx="14075" formatCode="0.00">
                  <c:v>438.86626086956522</c:v>
                </c:pt>
                <c:pt idx="14076" formatCode="0.00">
                  <c:v>439.04818628030756</c:v>
                </c:pt>
                <c:pt idx="14077" formatCode="0.00">
                  <c:v>439.03135853131755</c:v>
                </c:pt>
                <c:pt idx="14078" formatCode="0.00">
                  <c:v>439.12223137101506</c:v>
                </c:pt>
                <c:pt idx="14079" formatCode="0.00">
                  <c:v>439.29275842587185</c:v>
                </c:pt>
                <c:pt idx="14080" formatCode="0.00">
                  <c:v>440.06748717948716</c:v>
                </c:pt>
                <c:pt idx="14081" formatCode="0.00">
                  <c:v>439.93257364341088</c:v>
                </c:pt>
                <c:pt idx="14082" formatCode="0.00">
                  <c:v>441.13988880278964</c:v>
                </c:pt>
                <c:pt idx="14083" formatCode="0.00">
                  <c:v>440.69620093005238</c:v>
                </c:pt>
                <c:pt idx="14084" formatCode="0.00">
                  <c:v>440.84862839410403</c:v>
                </c:pt>
                <c:pt idx="14085" formatCode="0.00">
                  <c:v>440.8945763929334</c:v>
                </c:pt>
                <c:pt idx="14086" formatCode="0.00">
                  <c:v>440.8613375461793</c:v>
                </c:pt>
                <c:pt idx="14087" formatCode="0.00">
                  <c:v>440.65815186915898</c:v>
                </c:pt>
                <c:pt idx="14088" formatCode="0.00">
                  <c:v>441.17930901287548</c:v>
                </c:pt>
                <c:pt idx="14089" formatCode="0.00">
                  <c:v>440.82396131301289</c:v>
                </c:pt>
                <c:pt idx="14090" formatCode="0.00">
                  <c:v>440.38677690802353</c:v>
                </c:pt>
                <c:pt idx="14091" formatCode="0.00">
                  <c:v>440.73821551724143</c:v>
                </c:pt>
                <c:pt idx="14092" formatCode="0.00">
                  <c:v>440.92958488714436</c:v>
                </c:pt>
                <c:pt idx="14093" formatCode="0.00">
                  <c:v>441.01349154541884</c:v>
                </c:pt>
                <c:pt idx="14094" formatCode="0.00">
                  <c:v>441.29668794326238</c:v>
                </c:pt>
                <c:pt idx="14095" formatCode="0.00">
                  <c:v>440.91181539980261</c:v>
                </c:pt>
                <c:pt idx="14096" formatCode="0.00">
                  <c:v>440.78797527200788</c:v>
                </c:pt>
                <c:pt idx="14097" formatCode="0.00">
                  <c:v>440.50011595639256</c:v>
                </c:pt>
                <c:pt idx="14098" formatCode="0.00">
                  <c:v>440.46621811680575</c:v>
                </c:pt>
                <c:pt idx="14099" formatCode="0.00">
                  <c:v>440.27723735563529</c:v>
                </c:pt>
                <c:pt idx="14100" formatCode="0.00">
                  <c:v>440.45284437350358</c:v>
                </c:pt>
                <c:pt idx="14101" formatCode="0.00">
                  <c:v>440.391124375125</c:v>
                </c:pt>
                <c:pt idx="14102" formatCode="0.00">
                  <c:v>440.1269050290523</c:v>
                </c:pt>
                <c:pt idx="14103" formatCode="0.00">
                  <c:v>440.00858498896258</c:v>
                </c:pt>
                <c:pt idx="14104" formatCode="0.00">
                  <c:v>440.09271451548051</c:v>
                </c:pt>
                <c:pt idx="14105" formatCode="0.00">
                  <c:v>440.3244556070062</c:v>
                </c:pt>
                <c:pt idx="14106" formatCode="0.00">
                  <c:v>440.09497217180882</c:v>
                </c:pt>
                <c:pt idx="14107" formatCode="0.00">
                  <c:v>440.1142313282196</c:v>
                </c:pt>
                <c:pt idx="14108" formatCode="0.00">
                  <c:v>439.84633333333335</c:v>
                </c:pt>
                <c:pt idx="14109" formatCode="0.00">
                  <c:v>439.9657027027028</c:v>
                </c:pt>
                <c:pt idx="14110" formatCode="0.00">
                  <c:v>439.89987600644122</c:v>
                </c:pt>
                <c:pt idx="14111" formatCode="0.00">
                  <c:v>439.7609895456373</c:v>
                </c:pt>
                <c:pt idx="14112" formatCode="0.00">
                  <c:v>439.75120517968281</c:v>
                </c:pt>
                <c:pt idx="14113" formatCode="0.00">
                  <c:v>439.7409735682819</c:v>
                </c:pt>
                <c:pt idx="14114" formatCode="0.00">
                  <c:v>439.55670385152666</c:v>
                </c:pt>
                <c:pt idx="14115" formatCode="0.00">
                  <c:v>439.49195154884825</c:v>
                </c:pt>
                <c:pt idx="14116" formatCode="0.00">
                  <c:v>439.08365217391309</c:v>
                </c:pt>
                <c:pt idx="14117" formatCode="0.00">
                  <c:v>439.36435666535601</c:v>
                </c:pt>
                <c:pt idx="14118" formatCode="0.00">
                  <c:v>439.20265517241381</c:v>
                </c:pt>
                <c:pt idx="14119" formatCode="0.00">
                  <c:v>439.24803606940924</c:v>
                </c:pt>
                <c:pt idx="14120" formatCode="0.00">
                  <c:v>438.77730649854516</c:v>
                </c:pt>
                <c:pt idx="14121" formatCode="0.00">
                  <c:v>438.79679423709143</c:v>
                </c:pt>
                <c:pt idx="14122" formatCode="0.00">
                  <c:v>438.88799999999998</c:v>
                </c:pt>
                <c:pt idx="14123" formatCode="0.00">
                  <c:v>439.03843186180421</c:v>
                </c:pt>
                <c:pt idx="14124" formatCode="0.00">
                  <c:v>439.20587492817469</c:v>
                </c:pt>
                <c:pt idx="14125" formatCode="0.00">
                  <c:v>438.94344142939042</c:v>
                </c:pt>
                <c:pt idx="14126" formatCode="0.00">
                  <c:v>439.05774336958598</c:v>
                </c:pt>
                <c:pt idx="14127" formatCode="0.00">
                  <c:v>439.00546758199852</c:v>
                </c:pt>
                <c:pt idx="14128" formatCode="0.00">
                  <c:v>438.98791893953842</c:v>
                </c:pt>
                <c:pt idx="14129" formatCode="0.00">
                  <c:v>439.00546758199852</c:v>
                </c:pt>
                <c:pt idx="14130" formatCode="0.00">
                  <c:v>439.15386657759109</c:v>
                </c:pt>
                <c:pt idx="14131" formatCode="0.00">
                  <c:v>439.15386657759109</c:v>
                </c:pt>
                <c:pt idx="14132" formatCode="0.00">
                  <c:v>439.54789483747612</c:v>
                </c:pt>
                <c:pt idx="14133" formatCode="0.00">
                  <c:v>439.44300958772777</c:v>
                </c:pt>
                <c:pt idx="14134" formatCode="0.00">
                  <c:v>439.8838902134205</c:v>
                </c:pt>
                <c:pt idx="14135" formatCode="0.00">
                  <c:v>439.73482623771912</c:v>
                </c:pt>
                <c:pt idx="14136" formatCode="0.00">
                  <c:v>439.85982248406413</c:v>
                </c:pt>
                <c:pt idx="14137" formatCode="0.00">
                  <c:v>440.05678996318539</c:v>
                </c:pt>
                <c:pt idx="14138" formatCode="0.00">
                  <c:v>440.29024888284442</c:v>
                </c:pt>
                <c:pt idx="14139" formatCode="0.00">
                  <c:v>440.62295325282429</c:v>
                </c:pt>
                <c:pt idx="14140" formatCode="0.00">
                  <c:v>440.7341369408087</c:v>
                </c:pt>
                <c:pt idx="14141" formatCode="0.00">
                  <c:v>440.84597413793114</c:v>
                </c:pt>
                <c:pt idx="14142" formatCode="0.00">
                  <c:v>440.6164787735849</c:v>
                </c:pt>
                <c:pt idx="14143" formatCode="0.00">
                  <c:v>440.2857631060308</c:v>
                </c:pt>
                <c:pt idx="14144" formatCode="0.00">
                  <c:v>440.23471677215196</c:v>
                </c:pt>
                <c:pt idx="14145" formatCode="0.00">
                  <c:v>439.4100033736853</c:v>
                </c:pt>
                <c:pt idx="14146" formatCode="0.00">
                  <c:v>439.71146644094802</c:v>
                </c:pt>
                <c:pt idx="14147" formatCode="0.00">
                  <c:v>439.55695604395595</c:v>
                </c:pt>
                <c:pt idx="14148" formatCode="0.00">
                  <c:v>440.17364981949459</c:v>
                </c:pt>
                <c:pt idx="14149" formatCode="0.00">
                  <c:v>440.28678797022735</c:v>
                </c:pt>
                <c:pt idx="14150" formatCode="0.00">
                  <c:v>439.78116713766656</c:v>
                </c:pt>
                <c:pt idx="14151" formatCode="0.00">
                  <c:v>440.02362753036437</c:v>
                </c:pt>
                <c:pt idx="14152" formatCode="0.00">
                  <c:v>440.13736548223352</c:v>
                </c:pt>
                <c:pt idx="14153" formatCode="0.00">
                  <c:v>439.73807122507122</c:v>
                </c:pt>
                <c:pt idx="14154" formatCode="0.00">
                  <c:v>440.04714882772686</c:v>
                </c:pt>
                <c:pt idx="14155" formatCode="0.00">
                  <c:v>437.94212581699344</c:v>
                </c:pt>
                <c:pt idx="14156" formatCode="0.00">
                  <c:v>438.91526947454514</c:v>
                </c:pt>
                <c:pt idx="14157" formatCode="0.00">
                  <c:v>439.22466020012257</c:v>
                </c:pt>
                <c:pt idx="14158" formatCode="0.00">
                  <c:v>439.02869506726466</c:v>
                </c:pt>
                <c:pt idx="14159" formatCode="0.00">
                  <c:v>438.77784343228956</c:v>
                </c:pt>
                <c:pt idx="14160" formatCode="0.00">
                  <c:v>439.16032142857142</c:v>
                </c:pt>
                <c:pt idx="14161" formatCode="0.00">
                  <c:v>439.6896194331984</c:v>
                </c:pt>
                <c:pt idx="14162" formatCode="0.00">
                  <c:v>439.64203225806455</c:v>
                </c:pt>
                <c:pt idx="14163" formatCode="0.00">
                  <c:v>439.34633333333335</c:v>
                </c:pt>
                <c:pt idx="14164" formatCode="0.00">
                  <c:v>438.67783516483519</c:v>
                </c:pt>
                <c:pt idx="14165" formatCode="0.00">
                  <c:v>438.80776199960172</c:v>
                </c:pt>
                <c:pt idx="14166" formatCode="0.00">
                  <c:v>438.30962698412702</c:v>
                </c:pt>
                <c:pt idx="14167" formatCode="0.00">
                  <c:v>437.78023286588984</c:v>
                </c:pt>
                <c:pt idx="14168" formatCode="0.00">
                  <c:v>438.1054072984108</c:v>
                </c:pt>
                <c:pt idx="14169" formatCode="0.00">
                  <c:v>438.29978766588607</c:v>
                </c:pt>
                <c:pt idx="14170" formatCode="0.00">
                  <c:v>438.73344573643413</c:v>
                </c:pt>
                <c:pt idx="14171" formatCode="0.00">
                  <c:v>438.17860509554134</c:v>
                </c:pt>
                <c:pt idx="14172" formatCode="0.00">
                  <c:v>438.64174711760188</c:v>
                </c:pt>
                <c:pt idx="14173" formatCode="0.00">
                  <c:v>438.5474761539935</c:v>
                </c:pt>
                <c:pt idx="14174" formatCode="0.00">
                  <c:v>439.03931578947373</c:v>
                </c:pt>
                <c:pt idx="14175" formatCode="0.00">
                  <c:v>439.556940264216</c:v>
                </c:pt>
                <c:pt idx="14176" formatCode="0.00">
                  <c:v>439.60135379892557</c:v>
                </c:pt>
                <c:pt idx="14177" formatCode="0.00">
                  <c:v>439.5224122166731</c:v>
                </c:pt>
                <c:pt idx="14178" formatCode="0.00">
                  <c:v>439.90140830449832</c:v>
                </c:pt>
                <c:pt idx="14179" formatCode="0.00">
                  <c:v>439.58449730561972</c:v>
                </c:pt>
                <c:pt idx="14180" formatCode="0.00">
                  <c:v>440.59151637764933</c:v>
                </c:pt>
                <c:pt idx="14181" formatCode="0.00">
                  <c:v>440.15104746285937</c:v>
                </c:pt>
                <c:pt idx="14182" formatCode="0.00">
                  <c:v>440.82511360123647</c:v>
                </c:pt>
                <c:pt idx="14183" formatCode="0.00">
                  <c:v>440.90752293400425</c:v>
                </c:pt>
                <c:pt idx="14184" formatCode="0.00">
                  <c:v>441.07941458212139</c:v>
                </c:pt>
                <c:pt idx="14185" formatCode="0.00">
                  <c:v>440.98578382581655</c:v>
                </c:pt>
                <c:pt idx="14186" formatCode="0.00">
                  <c:v>440.81128493471056</c:v>
                </c:pt>
                <c:pt idx="14187" formatCode="0.00">
                  <c:v>441.7656881720431</c:v>
                </c:pt>
                <c:pt idx="14188" formatCode="0.00">
                  <c:v>441.23358823529412</c:v>
                </c:pt>
                <c:pt idx="14189" formatCode="0.00">
                  <c:v>441.88812291052113</c:v>
                </c:pt>
                <c:pt idx="14190" formatCode="0.00">
                  <c:v>442.20357013217597</c:v>
                </c:pt>
                <c:pt idx="14191" formatCode="0.00">
                  <c:v>440.10795548961414</c:v>
                </c:pt>
                <c:pt idx="14192" formatCode="0.00">
                  <c:v>441.1280337167791</c:v>
                </c:pt>
                <c:pt idx="14193" formatCode="0.00">
                  <c:v>444.23424950258652</c:v>
                </c:pt>
                <c:pt idx="14194" formatCode="0.00">
                  <c:v>440.69033891881116</c:v>
                </c:pt>
                <c:pt idx="14195" formatCode="0.00">
                  <c:v>439.7865094037615</c:v>
                </c:pt>
                <c:pt idx="14196" formatCode="0.00">
                  <c:v>438.34395906902085</c:v>
                </c:pt>
                <c:pt idx="14197" formatCode="0.00">
                  <c:v>441.92030676328505</c:v>
                </c:pt>
                <c:pt idx="14198" formatCode="0.00">
                  <c:v>439.76274762770038</c:v>
                </c:pt>
                <c:pt idx="14199" formatCode="0.00">
                  <c:v>438.19562806236087</c:v>
                </c:pt>
                <c:pt idx="14200" formatCode="0.00">
                  <c:v>437.56991964285709</c:v>
                </c:pt>
                <c:pt idx="14201" formatCode="0.00">
                  <c:v>442.18878283855224</c:v>
                </c:pt>
                <c:pt idx="14202" formatCode="0.00">
                  <c:v>439.08490873905077</c:v>
                </c:pt>
                <c:pt idx="14203" formatCode="0.00">
                  <c:v>438.08486544342509</c:v>
                </c:pt>
                <c:pt idx="14204" formatCode="0.00">
                  <c:v>438.05604365565085</c:v>
                </c:pt>
                <c:pt idx="14205" formatCode="0.00">
                  <c:v>441.12962253004684</c:v>
                </c:pt>
                <c:pt idx="14206" formatCode="0.00">
                  <c:v>439.01096747967483</c:v>
                </c:pt>
                <c:pt idx="14207" formatCode="0.00">
                  <c:v>441.95715163186708</c:v>
                </c:pt>
                <c:pt idx="14208" formatCode="0.00">
                  <c:v>438.05799494438833</c:v>
                </c:pt>
                <c:pt idx="14209" formatCode="0.00">
                  <c:v>438.90296372430475</c:v>
                </c:pt>
                <c:pt idx="14210" formatCode="0.00">
                  <c:v>439.69620610687019</c:v>
                </c:pt>
                <c:pt idx="14211" formatCode="0.00">
                  <c:v>437.22543990384611</c:v>
                </c:pt>
                <c:pt idx="14212" formatCode="0.00">
                  <c:v>436.43889267903455</c:v>
                </c:pt>
                <c:pt idx="14213" formatCode="0.00">
                  <c:v>437.32748412698407</c:v>
                </c:pt>
                <c:pt idx="14214" formatCode="0.00">
                  <c:v>435.98183656509701</c:v>
                </c:pt>
                <c:pt idx="14215" formatCode="0.00">
                  <c:v>436.48513469870028</c:v>
                </c:pt>
                <c:pt idx="14216" formatCode="0.00">
                  <c:v>436.07188125613357</c:v>
                </c:pt>
                <c:pt idx="14217" formatCode="0.00">
                  <c:v>438.19982821965993</c:v>
                </c:pt>
                <c:pt idx="14218" formatCode="0.00">
                  <c:v>437.27638329764454</c:v>
                </c:pt>
                <c:pt idx="14219" formatCode="0.00">
                  <c:v>435.5661729089851</c:v>
                </c:pt>
                <c:pt idx="14220" formatCode="0.00">
                  <c:v>436.95927299128755</c:v>
                </c:pt>
                <c:pt idx="14221" formatCode="0.00">
                  <c:v>435.27304636785158</c:v>
                </c:pt>
                <c:pt idx="14222" formatCode="0.00">
                  <c:v>435.04697027600849</c:v>
                </c:pt>
                <c:pt idx="14223" formatCode="0.00">
                  <c:v>433.97599865099249</c:v>
                </c:pt>
                <c:pt idx="14224" formatCode="0.00">
                  <c:v>434.72329836381141</c:v>
                </c:pt>
                <c:pt idx="14225" formatCode="0.00">
                  <c:v>435.8044263744714</c:v>
                </c:pt>
                <c:pt idx="14226" formatCode="0.00">
                  <c:v>436.36465995010553</c:v>
                </c:pt>
                <c:pt idx="14227" formatCode="0.00">
                  <c:v>436.63008860759498</c:v>
                </c:pt>
                <c:pt idx="14228" formatCode="0.00">
                  <c:v>435.30118112049121</c:v>
                </c:pt>
                <c:pt idx="14229" formatCode="0.00">
                  <c:v>436.98823516989825</c:v>
                </c:pt>
                <c:pt idx="14230" formatCode="0.00">
                  <c:v>438.71196193771624</c:v>
                </c:pt>
                <c:pt idx="14231" formatCode="0.00">
                  <c:v>436.14435103926093</c:v>
                </c:pt>
                <c:pt idx="14232" formatCode="0.00">
                  <c:v>437.5172413726624</c:v>
                </c:pt>
                <c:pt idx="14233" formatCode="0.00">
                  <c:v>436.75383011583011</c:v>
                </c:pt>
                <c:pt idx="14234" formatCode="0.00">
                  <c:v>436.7044893617022</c:v>
                </c:pt>
                <c:pt idx="14235" formatCode="0.00">
                  <c:v>436.90461177838046</c:v>
                </c:pt>
                <c:pt idx="14236" formatCode="0.00">
                  <c:v>436.66019580826702</c:v>
                </c:pt>
                <c:pt idx="14237" formatCode="0.00">
                  <c:v>437.17185669842513</c:v>
                </c:pt>
                <c:pt idx="14238" formatCode="0.00">
                  <c:v>436.99750896336718</c:v>
                </c:pt>
                <c:pt idx="14239" formatCode="0.00">
                  <c:v>435.7587544407574</c:v>
                </c:pt>
                <c:pt idx="14240" formatCode="0.00">
                  <c:v>436.37084122017995</c:v>
                </c:pt>
                <c:pt idx="14241" formatCode="0.00">
                  <c:v>436.65183989809924</c:v>
                </c:pt>
                <c:pt idx="14242" formatCode="0.00">
                  <c:v>437.0335183585313</c:v>
                </c:pt>
                <c:pt idx="14243" formatCode="0.00">
                  <c:v>437.55195337399175</c:v>
                </c:pt>
                <c:pt idx="14244" formatCode="0.00">
                  <c:v>436.84419826566813</c:v>
                </c:pt>
                <c:pt idx="14245" formatCode="0.00">
                  <c:v>437.03837519747242</c:v>
                </c:pt>
                <c:pt idx="14246" formatCode="0.00">
                  <c:v>435.67422650840746</c:v>
                </c:pt>
                <c:pt idx="14247" formatCode="0.00">
                  <c:v>434.54232435109964</c:v>
                </c:pt>
                <c:pt idx="14248" formatCode="0.00">
                  <c:v>436.97282142857142</c:v>
                </c:pt>
                <c:pt idx="14249" formatCode="0.00">
                  <c:v>436.08553577106528</c:v>
                </c:pt>
                <c:pt idx="14250" formatCode="0.00">
                  <c:v>438.10611579785109</c:v>
                </c:pt>
                <c:pt idx="14251" formatCode="0.00">
                  <c:v>436.67173332005581</c:v>
                </c:pt>
                <c:pt idx="14252" formatCode="0.00">
                  <c:v>435.42403131857174</c:v>
                </c:pt>
                <c:pt idx="14253" formatCode="0.00">
                  <c:v>435.13640255591054</c:v>
                </c:pt>
                <c:pt idx="14254" formatCode="0.00">
                  <c:v>435.07893406593405</c:v>
                </c:pt>
                <c:pt idx="14255" formatCode="0.00">
                  <c:v>433.90242211557688</c:v>
                </c:pt>
                <c:pt idx="14256" formatCode="0.00">
                  <c:v>433.58505764611692</c:v>
                </c:pt>
                <c:pt idx="14257" formatCode="0.00">
                  <c:v>438.33618172710885</c:v>
                </c:pt>
                <c:pt idx="14258" formatCode="0.00">
                  <c:v>434.13737362196832</c:v>
                </c:pt>
                <c:pt idx="14259" formatCode="0.00">
                  <c:v>434.13737362196832</c:v>
                </c:pt>
                <c:pt idx="14260" formatCode="0.00">
                  <c:v>430.3845083798883</c:v>
                </c:pt>
                <c:pt idx="14261" formatCode="0.00">
                  <c:v>430.9285237527331</c:v>
                </c:pt>
                <c:pt idx="14262" formatCode="0.00">
                  <c:v>429.35177995642704</c:v>
                </c:pt>
                <c:pt idx="14263" formatCode="0.00">
                  <c:v>432.1612100708104</c:v>
                </c:pt>
                <c:pt idx="14264" formatCode="0.00">
                  <c:v>438.25292960500587</c:v>
                </c:pt>
                <c:pt idx="14265" formatCode="0.00">
                  <c:v>439.13215887850475</c:v>
                </c:pt>
                <c:pt idx="14266" formatCode="0.00">
                  <c:v>439.86341820657458</c:v>
                </c:pt>
                <c:pt idx="14267" formatCode="0.00">
                  <c:v>440.03134239130441</c:v>
                </c:pt>
                <c:pt idx="14268" formatCode="0.00">
                  <c:v>439.95092434529585</c:v>
                </c:pt>
                <c:pt idx="14269" formatCode="0.00">
                  <c:v>440.67032842186893</c:v>
                </c:pt>
                <c:pt idx="14270" formatCode="0.00">
                  <c:v>440.46551937984498</c:v>
                </c:pt>
                <c:pt idx="14271" formatCode="0.00">
                  <c:v>440.41160546194078</c:v>
                </c:pt>
                <c:pt idx="14272" formatCode="0.00">
                  <c:v>440.76614617618588</c:v>
                </c:pt>
                <c:pt idx="14273" formatCode="0.00">
                  <c:v>440.51813267480156</c:v>
                </c:pt>
                <c:pt idx="14274" formatCode="0.00">
                  <c:v>440.37649544661889</c:v>
                </c:pt>
                <c:pt idx="14275" formatCode="0.00">
                  <c:v>440.53704032570761</c:v>
                </c:pt>
                <c:pt idx="14276" formatCode="0.00">
                  <c:v>441.10812715977477</c:v>
                </c:pt>
                <c:pt idx="14277" formatCode="0.00">
                  <c:v>441.10195586233726</c:v>
                </c:pt>
                <c:pt idx="14278" formatCode="0.00">
                  <c:v>441.29250915465525</c:v>
                </c:pt>
                <c:pt idx="14279" formatCode="0.00">
                  <c:v>441.34142084715984</c:v>
                </c:pt>
                <c:pt idx="14280" formatCode="0.00">
                  <c:v>441.52503051643197</c:v>
                </c:pt>
                <c:pt idx="14281" formatCode="0.00">
                  <c:v>441.64743812512256</c:v>
                </c:pt>
                <c:pt idx="14282" formatCode="0.00">
                  <c:v>440.97808654602682</c:v>
                </c:pt>
                <c:pt idx="14283" formatCode="0.00">
                  <c:v>441.56072234273319</c:v>
                </c:pt>
                <c:pt idx="14284" formatCode="0.00">
                  <c:v>441.39343478260872</c:v>
                </c:pt>
                <c:pt idx="14285" formatCode="0.00">
                  <c:v>441.32605726173961</c:v>
                </c:pt>
                <c:pt idx="14286" formatCode="0.00">
                  <c:v>440.82981890389192</c:v>
                </c:pt>
                <c:pt idx="14287" formatCode="0.00">
                  <c:v>441.28076826597658</c:v>
                </c:pt>
                <c:pt idx="14288" formatCode="0.00">
                  <c:v>440.90124585910996</c:v>
                </c:pt>
                <c:pt idx="14289" formatCode="0.00">
                  <c:v>440.93248389677933</c:v>
                </c:pt>
                <c:pt idx="14290" formatCode="0.00">
                  <c:v>440.72519414360215</c:v>
                </c:pt>
                <c:pt idx="14291" formatCode="0.00">
                  <c:v>440.20328950542824</c:v>
                </c:pt>
                <c:pt idx="14292" formatCode="0.00">
                  <c:v>440.42770054446464</c:v>
                </c:pt>
                <c:pt idx="14293" formatCode="0.00">
                  <c:v>441.37534081261379</c:v>
                </c:pt>
                <c:pt idx="14294" formatCode="0.00">
                  <c:v>441.17669349280368</c:v>
                </c:pt>
                <c:pt idx="14295" formatCode="0.00">
                  <c:v>441.43263015647227</c:v>
                </c:pt>
                <c:pt idx="14296" formatCode="0.00">
                  <c:v>441.53864624465706</c:v>
                </c:pt>
                <c:pt idx="14297" formatCode="0.00">
                  <c:v>442.03911179110571</c:v>
                </c:pt>
                <c:pt idx="14298" formatCode="0.00">
                  <c:v>441.6422169290534</c:v>
                </c:pt>
                <c:pt idx="14299" formatCode="0.00">
                  <c:v>441.65489189189191</c:v>
                </c:pt>
                <c:pt idx="14300" formatCode="0.00">
                  <c:v>441.78037748615952</c:v>
                </c:pt>
                <c:pt idx="14301" formatCode="0.00">
                  <c:v>441.47877167452356</c:v>
                </c:pt>
                <c:pt idx="14302" formatCode="0.00">
                  <c:v>441.39296722654649</c:v>
                </c:pt>
                <c:pt idx="14303" formatCode="0.00">
                  <c:v>441.1740429447853</c:v>
                </c:pt>
                <c:pt idx="14304" formatCode="0.00">
                  <c:v>441.16207085971007</c:v>
                </c:pt>
                <c:pt idx="14305" formatCode="0.00">
                  <c:v>441.30861671763506</c:v>
                </c:pt>
                <c:pt idx="14306" formatCode="0.00">
                  <c:v>440.8669588845919</c:v>
                </c:pt>
                <c:pt idx="14307" formatCode="0.00">
                  <c:v>440.89419312436809</c:v>
                </c:pt>
                <c:pt idx="14308" formatCode="0.00">
                  <c:v>441.09745606273879</c:v>
                </c:pt>
                <c:pt idx="14309" formatCode="0.00">
                  <c:v>441.04761075441417</c:v>
                </c:pt>
                <c:pt idx="14310" formatCode="0.00">
                  <c:v>441.04894967046135</c:v>
                </c:pt>
                <c:pt idx="14311" formatCode="0.00">
                  <c:v>441.06610700813974</c:v>
                </c:pt>
                <c:pt idx="14312" formatCode="0.00">
                  <c:v>440.78797527200788</c:v>
                </c:pt>
                <c:pt idx="14313" formatCode="0.00">
                  <c:v>440.41201477832516</c:v>
                </c:pt>
                <c:pt idx="14314" formatCode="0.00">
                  <c:v>440.85880632488704</c:v>
                </c:pt>
                <c:pt idx="14315" formatCode="0.00">
                  <c:v>440.29801469147901</c:v>
                </c:pt>
                <c:pt idx="14316" formatCode="0.00">
                  <c:v>440.3690383636719</c:v>
                </c:pt>
                <c:pt idx="14317" formatCode="0.00">
                  <c:v>441.40807138666145</c:v>
                </c:pt>
                <c:pt idx="14318" formatCode="0.00">
                  <c:v>441.39630078125003</c:v>
                </c:pt>
                <c:pt idx="14319" formatCode="0.00">
                  <c:v>442.12438179692072</c:v>
                </c:pt>
                <c:pt idx="14320" formatCode="0.00">
                  <c:v>442.23600058377116</c:v>
                </c:pt>
                <c:pt idx="14321" formatCode="0.00">
                  <c:v>442.63926557632402</c:v>
                </c:pt>
                <c:pt idx="14322" formatCode="0.00">
                  <c:v>442.52263597430408</c:v>
                </c:pt>
                <c:pt idx="14323" formatCode="0.00">
                  <c:v>442.67755572876075</c:v>
                </c:pt>
                <c:pt idx="14324" formatCode="0.00">
                  <c:v>442.76392719109907</c:v>
                </c:pt>
                <c:pt idx="14325" formatCode="0.00">
                  <c:v>442.83335986700564</c:v>
                </c:pt>
                <c:pt idx="14326" formatCode="0.00">
                  <c:v>442.69714347314778</c:v>
                </c:pt>
                <c:pt idx="14327" formatCode="0.00">
                  <c:v>442.49855708390646</c:v>
                </c:pt>
                <c:pt idx="14328" formatCode="0.00">
                  <c:v>442.86780693459411</c:v>
                </c:pt>
                <c:pt idx="14329" formatCode="0.00">
                  <c:v>442.9728460931334</c:v>
                </c:pt>
                <c:pt idx="14330" formatCode="0.00">
                  <c:v>442.49007056730585</c:v>
                </c:pt>
                <c:pt idx="14331" formatCode="0.00">
                  <c:v>442.9879356053101</c:v>
                </c:pt>
                <c:pt idx="14332" formatCode="0.00">
                  <c:v>442.84047667262257</c:v>
                </c:pt>
                <c:pt idx="14333" formatCode="0.00">
                  <c:v>443.00315121368885</c:v>
                </c:pt>
                <c:pt idx="14334" formatCode="0.00">
                  <c:v>443.26863534809496</c:v>
                </c:pt>
                <c:pt idx="14335" formatCode="0.00">
                  <c:v>443.23066939836104</c:v>
                </c:pt>
                <c:pt idx="14336" formatCode="0.00">
                  <c:v>443.04716149068321</c:v>
                </c:pt>
                <c:pt idx="14337" formatCode="0.00">
                  <c:v>442.89038501707171</c:v>
                </c:pt>
                <c:pt idx="14338" formatCode="0.00">
                  <c:v>442.81589913428633</c:v>
                </c:pt>
                <c:pt idx="14339" formatCode="0.00">
                  <c:v>442.44380492233205</c:v>
                </c:pt>
                <c:pt idx="14340" formatCode="0.00">
                  <c:v>442.12748220064725</c:v>
                </c:pt>
                <c:pt idx="14341" formatCode="0.00">
                  <c:v>441.39968153253602</c:v>
                </c:pt>
                <c:pt idx="14342" formatCode="0.00">
                  <c:v>443.5841237553343</c:v>
                </c:pt>
                <c:pt idx="14343" formatCode="0.00">
                  <c:v>443.42642432267269</c:v>
                </c:pt>
                <c:pt idx="14344" formatCode="0.00">
                  <c:v>443.29361224489804</c:v>
                </c:pt>
                <c:pt idx="14345" formatCode="0.00">
                  <c:v>442.90729564506239</c:v>
                </c:pt>
                <c:pt idx="14346" formatCode="0.00">
                  <c:v>442.50757634056492</c:v>
                </c:pt>
                <c:pt idx="14347" formatCode="0.00">
                  <c:v>441.13082786885246</c:v>
                </c:pt>
                <c:pt idx="14348" formatCode="0.00">
                  <c:v>441.59426410835209</c:v>
                </c:pt>
                <c:pt idx="14349" formatCode="0.00">
                  <c:v>440.37259326211995</c:v>
                </c:pt>
                <c:pt idx="14350" formatCode="0.00">
                  <c:v>440.53387188978002</c:v>
                </c:pt>
                <c:pt idx="14351" formatCode="0.00">
                  <c:v>440.42210026765491</c:v>
                </c:pt>
                <c:pt idx="14352" formatCode="0.00">
                  <c:v>440.13037427864799</c:v>
                </c:pt>
                <c:pt idx="14353" formatCode="0.00">
                  <c:v>439.58273385599347</c:v>
                </c:pt>
                <c:pt idx="14354" formatCode="0.00">
                  <c:v>439.28964399092968</c:v>
                </c:pt>
                <c:pt idx="14355" formatCode="0.00">
                  <c:v>439.22337969459346</c:v>
                </c:pt>
                <c:pt idx="14356" formatCode="0.00">
                  <c:v>438.34316725170351</c:v>
                </c:pt>
                <c:pt idx="14357" formatCode="0.00">
                  <c:v>437.49257078002478</c:v>
                </c:pt>
                <c:pt idx="14358" formatCode="0.00">
                  <c:v>437.00413950133941</c:v>
                </c:pt>
                <c:pt idx="14359" formatCode="0.00">
                  <c:v>435.92537113402057</c:v>
                </c:pt>
                <c:pt idx="14360" formatCode="0.00">
                  <c:v>435.69856701030932</c:v>
                </c:pt>
                <c:pt idx="14361" formatCode="0.00">
                  <c:v>434.91602967848314</c:v>
                </c:pt>
                <c:pt idx="14362" formatCode="0.00">
                  <c:v>433.05381632653058</c:v>
                </c:pt>
                <c:pt idx="14363" formatCode="0.00">
                  <c:v>431.89959793814438</c:v>
                </c:pt>
                <c:pt idx="14364" formatCode="0.00">
                  <c:v>431.19083505154646</c:v>
                </c:pt>
                <c:pt idx="14365" formatCode="0.00">
                  <c:v>431.4381700680272</c:v>
                </c:pt>
                <c:pt idx="14366" formatCode="0.00">
                  <c:v>431.64444329896907</c:v>
                </c:pt>
                <c:pt idx="14367" formatCode="0.00">
                  <c:v>432.12640206185574</c:v>
                </c:pt>
                <c:pt idx="14368" formatCode="0.00">
                  <c:v>432.71368027210883</c:v>
                </c:pt>
                <c:pt idx="14369" formatCode="0.00">
                  <c:v>433.4140717230008</c:v>
                </c:pt>
                <c:pt idx="14370" formatCode="0.00">
                  <c:v>433.43418277354215</c:v>
                </c:pt>
                <c:pt idx="14371" formatCode="0.00">
                  <c:v>434.12254245671886</c:v>
                </c:pt>
                <c:pt idx="14372" formatCode="0.00">
                  <c:v>434.46260840890352</c:v>
                </c:pt>
                <c:pt idx="14373" formatCode="0.00">
                  <c:v>434.66946258503401</c:v>
                </c:pt>
                <c:pt idx="14374" formatCode="0.00">
                  <c:v>435.01815463917529</c:v>
                </c:pt>
                <c:pt idx="14375" formatCode="0.00">
                  <c:v>434.75165511551154</c:v>
                </c:pt>
                <c:pt idx="14376" formatCode="0.00">
                  <c:v>435.05241394964918</c:v>
                </c:pt>
                <c:pt idx="14377" formatCode="0.00">
                  <c:v>435.22010303530868</c:v>
                </c:pt>
                <c:pt idx="14378" formatCode="0.00">
                  <c:v>435.3768900372055</c:v>
                </c:pt>
                <c:pt idx="14379" formatCode="0.00">
                  <c:v>435.07019900703352</c:v>
                </c:pt>
                <c:pt idx="14380" formatCode="0.00">
                  <c:v>435.45491343963556</c:v>
                </c:pt>
                <c:pt idx="14381" formatCode="0.00">
                  <c:v>435.36454468173338</c:v>
                </c:pt>
                <c:pt idx="14382" formatCode="0.00">
                  <c:v>435.35958501141789</c:v>
                </c:pt>
                <c:pt idx="14383" formatCode="0.00">
                  <c:v>435.13462162162153</c:v>
                </c:pt>
                <c:pt idx="14384" formatCode="0.00">
                  <c:v>435.40686056191475</c:v>
                </c:pt>
                <c:pt idx="14385" formatCode="0.00">
                  <c:v>435.53643750000003</c:v>
                </c:pt>
                <c:pt idx="14386" formatCode="0.00">
                  <c:v>435.23614911366008</c:v>
                </c:pt>
                <c:pt idx="14387" formatCode="0.00">
                  <c:v>435.48064091858038</c:v>
                </c:pt>
                <c:pt idx="14388" formatCode="0.00">
                  <c:v>435.2946091954023</c:v>
                </c:pt>
                <c:pt idx="14389" formatCode="0.00">
                  <c:v>435.21452687722234</c:v>
                </c:pt>
                <c:pt idx="14390" formatCode="0.00">
                  <c:v>435.25818425460631</c:v>
                </c:pt>
                <c:pt idx="14391" formatCode="0.00">
                  <c:v>434.96753593128011</c:v>
                </c:pt>
                <c:pt idx="14392" formatCode="0.00">
                  <c:v>435.31692362568191</c:v>
                </c:pt>
                <c:pt idx="14393" formatCode="0.00">
                  <c:v>434.69950293870704</c:v>
                </c:pt>
                <c:pt idx="14394" formatCode="0.00">
                  <c:v>434.98537975215299</c:v>
                </c:pt>
                <c:pt idx="14395" formatCode="0.00">
                  <c:v>435.0807521008403</c:v>
                </c:pt>
                <c:pt idx="14396" formatCode="0.00">
                  <c:v>434.95373139974782</c:v>
                </c:pt>
                <c:pt idx="14397" formatCode="0.00">
                  <c:v>435.04585054575983</c:v>
                </c:pt>
                <c:pt idx="14398" formatCode="0.00">
                  <c:v>434.75723963133646</c:v>
                </c:pt>
                <c:pt idx="14399" formatCode="0.00">
                  <c:v>434.57882251988281</c:v>
                </c:pt>
                <c:pt idx="14400" formatCode="0.00">
                  <c:v>434.59900125549279</c:v>
                </c:pt>
                <c:pt idx="14401" formatCode="0.00">
                  <c:v>434.86941079272123</c:v>
                </c:pt>
                <c:pt idx="14402" formatCode="0.00">
                  <c:v>434.61650950490917</c:v>
                </c:pt>
                <c:pt idx="14403" formatCode="0.00">
                  <c:v>434.69116091954015</c:v>
                </c:pt>
                <c:pt idx="14404" formatCode="0.00">
                  <c:v>434.17917862371894</c:v>
                </c:pt>
                <c:pt idx="14405" formatCode="0.00">
                  <c:v>433.46018678100819</c:v>
                </c:pt>
                <c:pt idx="14406" formatCode="0.00">
                  <c:v>432.97926279506999</c:v>
                </c:pt>
                <c:pt idx="14407" formatCode="0.00">
                  <c:v>432.40479026530187</c:v>
                </c:pt>
                <c:pt idx="14408" formatCode="0.00">
                  <c:v>432.07272019210694</c:v>
                </c:pt>
                <c:pt idx="14409" formatCode="0.00">
                  <c:v>431.11468961201501</c:v>
                </c:pt>
                <c:pt idx="14410" formatCode="0.00">
                  <c:v>429.89911284613783</c:v>
                </c:pt>
                <c:pt idx="14411" formatCode="0.00">
                  <c:v>428.02381305884808</c:v>
                </c:pt>
                <c:pt idx="14412" formatCode="0.00">
                  <c:v>425.18450861174517</c:v>
                </c:pt>
                <c:pt idx="14413" formatCode="0.00">
                  <c:v>425.61438917686093</c:v>
                </c:pt>
                <c:pt idx="14414" formatCode="0.00">
                  <c:v>427.69556272029854</c:v>
                </c:pt>
                <c:pt idx="14415" formatCode="0.00">
                  <c:v>429.39248558390369</c:v>
                </c:pt>
                <c:pt idx="14416" formatCode="0.00">
                  <c:v>431.17132641196014</c:v>
                </c:pt>
                <c:pt idx="14417" formatCode="0.00">
                  <c:v>431.937579264492</c:v>
                </c:pt>
                <c:pt idx="14418" formatCode="0.00">
                  <c:v>433.04782328482327</c:v>
                </c:pt>
                <c:pt idx="14419" formatCode="0.00">
                  <c:v>433.81620366132722</c:v>
                </c:pt>
                <c:pt idx="14420" formatCode="0.00">
                  <c:v>434.53683926712478</c:v>
                </c:pt>
                <c:pt idx="14421" formatCode="0.00">
                  <c:v>434.92348353480617</c:v>
                </c:pt>
                <c:pt idx="14422" formatCode="0.00">
                  <c:v>435.29096327212022</c:v>
                </c:pt>
                <c:pt idx="14423" formatCode="0.00">
                  <c:v>435.52449425287358</c:v>
                </c:pt>
                <c:pt idx="14424" formatCode="0.00">
                  <c:v>435.19448535564857</c:v>
                </c:pt>
                <c:pt idx="14425" formatCode="0.00">
                  <c:v>435.10286175115209</c:v>
                </c:pt>
                <c:pt idx="14426" formatCode="0.00">
                  <c:v>435.01100755033559</c:v>
                </c:pt>
                <c:pt idx="14427" formatCode="0.00">
                  <c:v>434.63881390464195</c:v>
                </c:pt>
                <c:pt idx="14428" formatCode="0.00">
                  <c:v>435.24012933753943</c:v>
                </c:pt>
                <c:pt idx="14429" formatCode="0.00">
                  <c:v>434.30843061697198</c:v>
                </c:pt>
                <c:pt idx="14430" formatCode="0.00">
                  <c:v>434.05824361948953</c:v>
                </c:pt>
                <c:pt idx="14431" formatCode="0.00">
                  <c:v>434.0805818373812</c:v>
                </c:pt>
                <c:pt idx="14432" formatCode="0.00">
                  <c:v>434.44323255813947</c:v>
                </c:pt>
                <c:pt idx="14433" formatCode="0.00">
                  <c:v>434.00040474174432</c:v>
                </c:pt>
                <c:pt idx="14434" formatCode="0.00">
                  <c:v>434.11018100890209</c:v>
                </c:pt>
                <c:pt idx="14435" formatCode="0.00">
                  <c:v>434.26994886484192</c:v>
                </c:pt>
                <c:pt idx="14436" formatCode="0.00">
                  <c:v>433.93356074766359</c:v>
                </c:pt>
                <c:pt idx="14437" formatCode="0.00">
                  <c:v>434.09348054433343</c:v>
                </c:pt>
                <c:pt idx="14438" formatCode="0.00">
                  <c:v>433.68055319148937</c:v>
                </c:pt>
                <c:pt idx="14439" formatCode="0.00">
                  <c:v>433.3634045996593</c:v>
                </c:pt>
                <c:pt idx="14440" formatCode="0.00">
                  <c:v>433.30946206308613</c:v>
                </c:pt>
                <c:pt idx="14441" formatCode="0.00">
                  <c:v>432.89506440605675</c:v>
                </c:pt>
                <c:pt idx="14442" formatCode="0.00">
                  <c:v>432.71487793427235</c:v>
                </c:pt>
                <c:pt idx="14443" formatCode="0.00">
                  <c:v>432.6308983340453</c:v>
                </c:pt>
                <c:pt idx="14444" formatCode="0.00">
                  <c:v>432.13989596240123</c:v>
                </c:pt>
                <c:pt idx="14445" formatCode="0.00">
                  <c:v>431.78740717795347</c:v>
                </c:pt>
                <c:pt idx="14446" formatCode="0.00">
                  <c:v>431.57365783853055</c:v>
                </c:pt>
                <c:pt idx="14447" formatCode="0.00">
                  <c:v>430.62596177663892</c:v>
                </c:pt>
                <c:pt idx="14448" formatCode="0.00">
                  <c:v>430.22074647887331</c:v>
                </c:pt>
                <c:pt idx="14449" formatCode="0.00">
                  <c:v>429.09709720741847</c:v>
                </c:pt>
                <c:pt idx="14450" formatCode="0.00">
                  <c:v>428.08576795226935</c:v>
                </c:pt>
                <c:pt idx="14451" formatCode="0.00">
                  <c:v>427.06815332197618</c:v>
                </c:pt>
                <c:pt idx="14452" formatCode="0.00">
                  <c:v>425.32706981694338</c:v>
                </c:pt>
                <c:pt idx="14453" formatCode="0.00">
                  <c:v>424.09454369551355</c:v>
                </c:pt>
                <c:pt idx="14454" formatCode="0.00">
                  <c:v>424.15285568760612</c:v>
                </c:pt>
                <c:pt idx="14455" formatCode="0.00">
                  <c:v>424.46286249206685</c:v>
                </c:pt>
                <c:pt idx="14456" formatCode="0.00">
                  <c:v>424.82373088297425</c:v>
                </c:pt>
                <c:pt idx="14457" formatCode="0.00">
                  <c:v>425.25711269974767</c:v>
                </c:pt>
                <c:pt idx="14458" formatCode="0.00">
                  <c:v>425.5386813417191</c:v>
                </c:pt>
                <c:pt idx="14459" formatCode="0.00">
                  <c:v>426.44282639615147</c:v>
                </c:pt>
                <c:pt idx="14460" formatCode="0.00">
                  <c:v>426.81243679599498</c:v>
                </c:pt>
                <c:pt idx="14461" formatCode="0.00">
                  <c:v>427.40768196037544</c:v>
                </c:pt>
                <c:pt idx="14462" formatCode="0.00">
                  <c:v>426.75601792413511</c:v>
                </c:pt>
                <c:pt idx="14463" formatCode="0.00">
                  <c:v>427.56553283302065</c:v>
                </c:pt>
                <c:pt idx="14464" formatCode="0.00">
                  <c:v>427.29297914494271</c:v>
                </c:pt>
                <c:pt idx="14465" formatCode="0.00">
                  <c:v>427.36445003129563</c:v>
                </c:pt>
                <c:pt idx="14466" formatCode="0.00">
                  <c:v>427.90235281837164</c:v>
                </c:pt>
                <c:pt idx="14467" formatCode="0.00">
                  <c:v>426.49577661795411</c:v>
                </c:pt>
                <c:pt idx="14468" formatCode="0.00">
                  <c:v>427.14836661792356</c:v>
                </c:pt>
                <c:pt idx="14469" formatCode="0.00">
                  <c:v>427.17649571398704</c:v>
                </c:pt>
                <c:pt idx="14470" formatCode="0.00">
                  <c:v>427.32683424026794</c:v>
                </c:pt>
                <c:pt idx="14471" formatCode="0.00">
                  <c:v>427.05942632571788</c:v>
                </c:pt>
                <c:pt idx="14472" formatCode="0.00">
                  <c:v>426.12739966414784</c:v>
                </c:pt>
                <c:pt idx="14473" formatCode="0.00">
                  <c:v>426.51415692048801</c:v>
                </c:pt>
                <c:pt idx="14474" formatCode="0.00">
                  <c:v>426.98167749419952</c:v>
                </c:pt>
                <c:pt idx="14475" formatCode="0.00">
                  <c:v>426.97937766969767</c:v>
                </c:pt>
                <c:pt idx="14476" formatCode="0.00">
                  <c:v>426.86046661013359</c:v>
                </c:pt>
                <c:pt idx="14477" formatCode="0.00">
                  <c:v>426.65327630180661</c:v>
                </c:pt>
                <c:pt idx="14478" formatCode="0.00">
                  <c:v>426.37113259432959</c:v>
                </c:pt>
                <c:pt idx="14479" formatCode="0.00">
                  <c:v>426.70468270258709</c:v>
                </c:pt>
                <c:pt idx="14480" formatCode="0.00">
                  <c:v>426.27494557531605</c:v>
                </c:pt>
                <c:pt idx="14481" formatCode="0.00">
                  <c:v>425.51654609929085</c:v>
                </c:pt>
                <c:pt idx="14482" formatCode="0.00">
                  <c:v>425.36914224137939</c:v>
                </c:pt>
                <c:pt idx="14483" formatCode="0.00">
                  <c:v>426.00921948585011</c:v>
                </c:pt>
                <c:pt idx="14484" formatCode="0.00">
                  <c:v>425.28270550021654</c:v>
                </c:pt>
                <c:pt idx="14485" formatCode="0.00">
                  <c:v>424.6788706035606</c:v>
                </c:pt>
                <c:pt idx="14486" formatCode="0.00">
                  <c:v>424.23808703220192</c:v>
                </c:pt>
                <c:pt idx="14487" formatCode="0.00">
                  <c:v>423.89195310796072</c:v>
                </c:pt>
                <c:pt idx="14488" formatCode="0.00">
                  <c:v>423.08677049180329</c:v>
                </c:pt>
                <c:pt idx="14489" formatCode="0.00">
                  <c:v>422.9278237354938</c:v>
                </c:pt>
                <c:pt idx="14490" formatCode="0.00">
                  <c:v>421.82093685595265</c:v>
                </c:pt>
                <c:pt idx="14491" formatCode="0.00">
                  <c:v>421.82182352941174</c:v>
                </c:pt>
                <c:pt idx="14492" formatCode="0.00">
                  <c:v>421.19411964873768</c:v>
                </c:pt>
                <c:pt idx="14493" formatCode="0.00">
                  <c:v>419.98197610173202</c:v>
                </c:pt>
                <c:pt idx="14494" formatCode="0.00">
                  <c:v>419.05731072210074</c:v>
                </c:pt>
                <c:pt idx="14495" formatCode="0.00">
                  <c:v>418.67129694323143</c:v>
                </c:pt>
                <c:pt idx="14496" formatCode="0.00">
                  <c:v>417.94679790940768</c:v>
                </c:pt>
                <c:pt idx="14497" formatCode="0.00">
                  <c:v>417.61278308026027</c:v>
                </c:pt>
                <c:pt idx="14498" formatCode="0.00">
                  <c:v>417.4286236512732</c:v>
                </c:pt>
                <c:pt idx="14499" formatCode="0.00">
                  <c:v>416.81308580008579</c:v>
                </c:pt>
                <c:pt idx="14500" formatCode="0.00">
                  <c:v>416.5175822676897</c:v>
                </c:pt>
                <c:pt idx="14501" formatCode="0.00">
                  <c:v>383.05705846219024</c:v>
                </c:pt>
                <c:pt idx="14502" formatCode="0.00">
                  <c:v>479.11363224446791</c:v>
                </c:pt>
                <c:pt idx="14503" formatCode="0.00">
                  <c:v>477.87165243774854</c:v>
                </c:pt>
                <c:pt idx="14504" formatCode="0.00">
                  <c:v>477.40888100686499</c:v>
                </c:pt>
                <c:pt idx="14505" formatCode="0.00">
                  <c:v>476.80408029801322</c:v>
                </c:pt>
                <c:pt idx="14506" formatCode="0.00">
                  <c:v>476.21678756689994</c:v>
                </c:pt>
                <c:pt idx="14507" formatCode="0.00">
                  <c:v>475.96792726900225</c:v>
                </c:pt>
                <c:pt idx="14508" formatCode="0.00">
                  <c:v>475.48038022426101</c:v>
                </c:pt>
                <c:pt idx="14509" formatCode="0.00">
                  <c:v>475.30371892770103</c:v>
                </c:pt>
                <c:pt idx="14510" formatCode="0.00">
                  <c:v>475.02847330097086</c:v>
                </c:pt>
                <c:pt idx="14511" formatCode="0.00">
                  <c:v>475.00270528865559</c:v>
                </c:pt>
                <c:pt idx="14512" formatCode="0.00">
                  <c:v>475.0201601452199</c:v>
                </c:pt>
                <c:pt idx="14513" formatCode="0.00">
                  <c:v>474.98625933400609</c:v>
                </c:pt>
                <c:pt idx="14514" formatCode="0.00">
                  <c:v>475.03462927026487</c:v>
                </c:pt>
                <c:pt idx="14515" formatCode="0.00">
                  <c:v>475.1832106115836</c:v>
                </c:pt>
                <c:pt idx="14516" formatCode="0.00">
                  <c:v>475.38152265799636</c:v>
                </c:pt>
                <c:pt idx="14517" formatCode="0.00">
                  <c:v>475.17287780040732</c:v>
                </c:pt>
                <c:pt idx="14518" formatCode="0.00">
                  <c:v>474.8280908719625</c:v>
                </c:pt>
                <c:pt idx="14519" formatCode="0.00">
                  <c:v>474.68362679229824</c:v>
                </c:pt>
                <c:pt idx="14520" formatCode="0.00">
                  <c:v>474.44189436909176</c:v>
                </c:pt>
                <c:pt idx="14521" formatCode="0.00">
                  <c:v>474.17021649484536</c:v>
                </c:pt>
                <c:pt idx="14522" formatCode="0.00">
                  <c:v>474.11742972469472</c:v>
                </c:pt>
                <c:pt idx="14523" formatCode="0.00">
                  <c:v>473.94992851205319</c:v>
                </c:pt>
                <c:pt idx="14524" formatCode="0.00">
                  <c:v>473.64962911973299</c:v>
                </c:pt>
                <c:pt idx="14525" formatCode="0.00">
                  <c:v>473.47896858638745</c:v>
                </c:pt>
                <c:pt idx="14526" formatCode="0.00">
                  <c:v>473.30230222782683</c:v>
                </c:pt>
                <c:pt idx="14527" formatCode="0.00">
                  <c:v>473.02513080168774</c:v>
                </c:pt>
                <c:pt idx="14528" formatCode="0.00">
                  <c:v>473.09527445997458</c:v>
                </c:pt>
                <c:pt idx="14529" formatCode="0.00">
                  <c:v>472.57696090097755</c:v>
                </c:pt>
                <c:pt idx="14530" formatCode="0.00">
                  <c:v>472.51172040946898</c:v>
                </c:pt>
                <c:pt idx="14531" formatCode="0.00">
                  <c:v>472.02561762189902</c:v>
                </c:pt>
                <c:pt idx="14532" formatCode="0.00">
                  <c:v>471.75999699699707</c:v>
                </c:pt>
                <c:pt idx="14533" formatCode="0.00">
                  <c:v>471.50557904925796</c:v>
                </c:pt>
                <c:pt idx="14534" formatCode="0.00">
                  <c:v>471.15691979301425</c:v>
                </c:pt>
                <c:pt idx="14535" formatCode="0.00">
                  <c:v>471.13732432432425</c:v>
                </c:pt>
                <c:pt idx="14536" formatCode="0.00">
                  <c:v>470.79902383531964</c:v>
                </c:pt>
                <c:pt idx="14537" formatCode="0.00">
                  <c:v>470.69812486427793</c:v>
                </c:pt>
                <c:pt idx="14538" formatCode="0.00">
                  <c:v>470.27386956521735</c:v>
                </c:pt>
                <c:pt idx="14539" formatCode="0.00">
                  <c:v>470.10475010883761</c:v>
                </c:pt>
                <c:pt idx="14540" formatCode="0.00">
                  <c:v>469.94514985841863</c:v>
                </c:pt>
                <c:pt idx="14541" formatCode="0.00">
                  <c:v>469.63601500978899</c:v>
                </c:pt>
                <c:pt idx="14542" formatCode="0.00">
                  <c:v>469.59334744842562</c:v>
                </c:pt>
                <c:pt idx="14543" formatCode="0.00">
                  <c:v>469.35247140381284</c:v>
                </c:pt>
                <c:pt idx="14544" formatCode="0.00">
                  <c:v>469.25830136098512</c:v>
                </c:pt>
                <c:pt idx="14545" formatCode="0.00">
                  <c:v>469.09658433734944</c:v>
                </c:pt>
                <c:pt idx="14546" formatCode="0.00">
                  <c:v>469.1851293916024</c:v>
                </c:pt>
                <c:pt idx="14547" formatCode="0.00">
                  <c:v>468.86710010649631</c:v>
                </c:pt>
                <c:pt idx="14548" formatCode="0.00">
                  <c:v>469.01861202880139</c:v>
                </c:pt>
                <c:pt idx="14549" formatCode="0.00">
                  <c:v>468.84714018101448</c:v>
                </c:pt>
                <c:pt idx="14550" formatCode="0.00">
                  <c:v>468.74288505747126</c:v>
                </c:pt>
                <c:pt idx="14551" formatCode="0.00">
                  <c:v>468.64039184692177</c:v>
                </c:pt>
                <c:pt idx="14552" formatCode="0.00">
                  <c:v>468.71452955766847</c:v>
                </c:pt>
                <c:pt idx="14553" formatCode="0.00">
                  <c:v>468.81467079207926</c:v>
                </c:pt>
                <c:pt idx="14554" formatCode="0.00">
                  <c:v>468.29567539374102</c:v>
                </c:pt>
                <c:pt idx="14555" formatCode="0.00">
                  <c:v>468.25888330961573</c:v>
                </c:pt>
                <c:pt idx="14556" formatCode="0.00">
                  <c:v>468.31032468585329</c:v>
                </c:pt>
                <c:pt idx="14557" formatCode="0.00">
                  <c:v>468.16220250353319</c:v>
                </c:pt>
                <c:pt idx="14558" formatCode="0.00">
                  <c:v>468.25872004028201</c:v>
                </c:pt>
                <c:pt idx="14559" formatCode="0.00">
                  <c:v>468.25928215434078</c:v>
                </c:pt>
                <c:pt idx="14560" formatCode="0.00">
                  <c:v>468.67856291390729</c:v>
                </c:pt>
                <c:pt idx="14561" formatCode="0.00">
                  <c:v>468.67856291390729</c:v>
                </c:pt>
                <c:pt idx="14562" formatCode="0.00">
                  <c:v>468.89931346578368</c:v>
                </c:pt>
                <c:pt idx="14563" formatCode="0.00">
                  <c:v>469.19600522298117</c:v>
                </c:pt>
                <c:pt idx="14564" formatCode="0.00">
                  <c:v>469.27209913533079</c:v>
                </c:pt>
                <c:pt idx="14565" formatCode="0.00">
                  <c:v>469.64341289023162</c:v>
                </c:pt>
                <c:pt idx="14566" formatCode="0.00">
                  <c:v>470.04052571082883</c:v>
                </c:pt>
                <c:pt idx="14567" formatCode="0.00">
                  <c:v>470.04392158447854</c:v>
                </c:pt>
                <c:pt idx="14568" formatCode="0.00">
                  <c:v>470.48401743007707</c:v>
                </c:pt>
                <c:pt idx="14569" formatCode="0.00">
                  <c:v>470.45151626016263</c:v>
                </c:pt>
                <c:pt idx="14570" formatCode="0.00">
                  <c:v>470.40647604485218</c:v>
                </c:pt>
                <c:pt idx="14571" formatCode="0.00">
                  <c:v>470.48937553691962</c:v>
                </c:pt>
                <c:pt idx="14572" formatCode="0.00">
                  <c:v>470.59761538461544</c:v>
                </c:pt>
                <c:pt idx="14573" formatCode="0.00">
                  <c:v>470.32627160493831</c:v>
                </c:pt>
                <c:pt idx="14574" formatCode="0.00">
                  <c:v>470.51072868056985</c:v>
                </c:pt>
                <c:pt idx="14575" formatCode="0.00">
                  <c:v>470.5665529314274</c:v>
                </c:pt>
                <c:pt idx="14576" formatCode="0.00">
                  <c:v>470.32098004987535</c:v>
                </c:pt>
                <c:pt idx="14577" formatCode="0.00">
                  <c:v>470.3512352941176</c:v>
                </c:pt>
                <c:pt idx="14578" formatCode="0.00">
                  <c:v>470.5636382088303</c:v>
                </c:pt>
                <c:pt idx="14579" formatCode="0.00">
                  <c:v>470.64573871983214</c:v>
                </c:pt>
                <c:pt idx="14580" formatCode="0.00">
                  <c:v>470.74457894736844</c:v>
                </c:pt>
                <c:pt idx="14581" formatCode="0.00">
                  <c:v>470.74975880987552</c:v>
                </c:pt>
                <c:pt idx="14582" formatCode="0.00">
                  <c:v>470.50950941400464</c:v>
                </c:pt>
                <c:pt idx="14583" formatCode="0.00">
                  <c:v>470.6307905004241</c:v>
                </c:pt>
                <c:pt idx="14584" formatCode="0.00">
                  <c:v>470.40194792773639</c:v>
                </c:pt>
                <c:pt idx="14585" formatCode="0.00">
                  <c:v>470.43218654173768</c:v>
                </c:pt>
                <c:pt idx="14586" formatCode="0.00">
                  <c:v>470.24081569965875</c:v>
                </c:pt>
                <c:pt idx="14587" formatCode="0.00">
                  <c:v>470.14993655201886</c:v>
                </c:pt>
                <c:pt idx="14588" formatCode="0.00">
                  <c:v>469.99333347584434</c:v>
                </c:pt>
                <c:pt idx="14589" formatCode="0.00">
                  <c:v>469.77128168412059</c:v>
                </c:pt>
                <c:pt idx="14590" formatCode="0.00">
                  <c:v>469.4944380200555</c:v>
                </c:pt>
                <c:pt idx="14591" formatCode="0.00">
                  <c:v>469.24485011709601</c:v>
                </c:pt>
                <c:pt idx="14592" formatCode="0.00">
                  <c:v>469.0197926130333</c:v>
                </c:pt>
                <c:pt idx="14593" formatCode="0.00">
                  <c:v>468.83832797291581</c:v>
                </c:pt>
                <c:pt idx="14594" formatCode="0.00">
                  <c:v>468.86102784222732</c:v>
                </c:pt>
                <c:pt idx="14595" formatCode="0.00">
                  <c:v>468.95063102725373</c:v>
                </c:pt>
                <c:pt idx="14596" formatCode="0.00">
                  <c:v>468.90883333333335</c:v>
                </c:pt>
                <c:pt idx="14597" formatCode="0.00">
                  <c:v>468.12894353331944</c:v>
                </c:pt>
                <c:pt idx="14598" formatCode="0.00">
                  <c:v>468.31958139055092</c:v>
                </c:pt>
                <c:pt idx="14599" formatCode="0.00">
                  <c:v>468.12037014986652</c:v>
                </c:pt>
                <c:pt idx="14600" formatCode="0.00">
                  <c:v>467.68324101307195</c:v>
                </c:pt>
                <c:pt idx="14601" formatCode="0.00">
                  <c:v>467.92344927830868</c:v>
                </c:pt>
                <c:pt idx="14602" formatCode="0.00">
                  <c:v>467.9378234106963</c:v>
                </c:pt>
                <c:pt idx="14603" formatCode="0.00">
                  <c:v>467.89189760611555</c:v>
                </c:pt>
                <c:pt idx="14604" formatCode="0.00">
                  <c:v>467.80602045728045</c:v>
                </c:pt>
                <c:pt idx="14605" formatCode="0.00">
                  <c:v>467.58744466680014</c:v>
                </c:pt>
                <c:pt idx="14606" formatCode="0.00">
                  <c:v>467.89374310827014</c:v>
                </c:pt>
                <c:pt idx="14607" formatCode="0.00">
                  <c:v>467.97960019940183</c:v>
                </c:pt>
                <c:pt idx="14608" formatCode="0.00">
                  <c:v>468.34610083698681</c:v>
                </c:pt>
                <c:pt idx="14609" formatCode="0.00">
                  <c:v>468.60262358096003</c:v>
                </c:pt>
                <c:pt idx="14610" formatCode="0.00">
                  <c:v>468.84646605614176</c:v>
                </c:pt>
                <c:pt idx="14611" formatCode="0.00">
                  <c:v>469.04078331009759</c:v>
                </c:pt>
                <c:pt idx="14612" formatCode="0.00">
                  <c:v>469.27495219123506</c:v>
                </c:pt>
                <c:pt idx="14613" formatCode="0.00">
                  <c:v>469.76474546179941</c:v>
                </c:pt>
                <c:pt idx="14614" formatCode="0.00">
                  <c:v>469.99960803517894</c:v>
                </c:pt>
                <c:pt idx="14615" formatCode="0.00">
                  <c:v>470.23541137592628</c:v>
                </c:pt>
                <c:pt idx="14616" formatCode="0.00">
                  <c:v>470.59800602167809</c:v>
                </c:pt>
                <c:pt idx="14617" formatCode="0.00">
                  <c:v>470.79967739987927</c:v>
                </c:pt>
                <c:pt idx="14618" formatCode="0.00">
                  <c:v>470.81689191369225</c:v>
                </c:pt>
                <c:pt idx="14619" formatCode="0.00">
                  <c:v>471.05999818071564</c:v>
                </c:pt>
                <c:pt idx="14620" formatCode="0.00">
                  <c:v>471.15284596676128</c:v>
                </c:pt>
                <c:pt idx="14621" formatCode="0.00">
                  <c:v>471.49765758992083</c:v>
                </c:pt>
                <c:pt idx="14622" formatCode="0.00">
                  <c:v>471.48009453952739</c:v>
                </c:pt>
                <c:pt idx="14623" formatCode="0.00">
                  <c:v>471.35007865168535</c:v>
                </c:pt>
                <c:pt idx="14624" formatCode="0.00">
                  <c:v>471.91138147920509</c:v>
                </c:pt>
                <c:pt idx="14625" formatCode="0.00">
                  <c:v>471.89873777229764</c:v>
                </c:pt>
                <c:pt idx="14626" formatCode="0.00">
                  <c:v>472.09657378400664</c:v>
                </c:pt>
                <c:pt idx="14627" formatCode="0.00">
                  <c:v>471.76387791778558</c:v>
                </c:pt>
                <c:pt idx="14628" formatCode="0.00">
                  <c:v>472.21871783716597</c:v>
                </c:pt>
                <c:pt idx="14629" formatCode="0.00">
                  <c:v>472.31700914000828</c:v>
                </c:pt>
                <c:pt idx="14630" formatCode="0.00">
                  <c:v>472.55474474286905</c:v>
                </c:pt>
                <c:pt idx="14631" formatCode="0.00">
                  <c:v>472.70313350020859</c:v>
                </c:pt>
                <c:pt idx="14632" formatCode="0.00">
                  <c:v>472.83992307692313</c:v>
                </c:pt>
                <c:pt idx="14633" formatCode="0.00">
                  <c:v>472.80783155471858</c:v>
                </c:pt>
                <c:pt idx="14634" formatCode="0.00">
                  <c:v>473.20017250052393</c:v>
                </c:pt>
                <c:pt idx="14635" formatCode="0.00">
                  <c:v>473.06059907737472</c:v>
                </c:pt>
                <c:pt idx="14636" formatCode="0.00">
                  <c:v>473.15623189926555</c:v>
                </c:pt>
                <c:pt idx="14637" formatCode="0.00">
                  <c:v>473.01646420323323</c:v>
                </c:pt>
                <c:pt idx="14638" formatCode="0.00">
                  <c:v>473.13193764434186</c:v>
                </c:pt>
                <c:pt idx="14639" formatCode="0.00">
                  <c:v>473.25492194712547</c:v>
                </c:pt>
                <c:pt idx="14640" formatCode="0.00">
                  <c:v>473.15623189926555</c:v>
                </c:pt>
                <c:pt idx="14641" formatCode="0.00">
                  <c:v>472.95744444444449</c:v>
                </c:pt>
                <c:pt idx="14642" formatCode="0.00">
                  <c:v>472.99393442279489</c:v>
                </c:pt>
                <c:pt idx="14643" formatCode="0.00">
                  <c:v>472.76148548151247</c:v>
                </c:pt>
                <c:pt idx="14644" formatCode="0.00">
                  <c:v>472.81786024196913</c:v>
                </c:pt>
                <c:pt idx="14645" formatCode="0.00">
                  <c:v>472.71780549199087</c:v>
                </c:pt>
                <c:pt idx="14646" formatCode="0.00">
                  <c:v>472.73052172114194</c:v>
                </c:pt>
                <c:pt idx="14647" formatCode="0.00">
                  <c:v>472.75701815181515</c:v>
                </c:pt>
                <c:pt idx="14648" formatCode="0.00">
                  <c:v>472.63689653048647</c:v>
                </c:pt>
                <c:pt idx="14649" formatCode="0.00">
                  <c:v>472.37742582754402</c:v>
                </c:pt>
                <c:pt idx="14650" formatCode="0.00">
                  <c:v>471.36803259983708</c:v>
                </c:pt>
                <c:pt idx="14651" formatCode="0.00">
                  <c:v>472.45128664230606</c:v>
                </c:pt>
                <c:pt idx="14652" formatCode="0.00">
                  <c:v>472.61036308316432</c:v>
                </c:pt>
                <c:pt idx="14653" formatCode="0.00">
                  <c:v>472.64167274569405</c:v>
                </c:pt>
                <c:pt idx="14654" formatCode="0.00">
                  <c:v>472.3745213433138</c:v>
                </c:pt>
                <c:pt idx="14655" formatCode="0.00">
                  <c:v>472.45744444444449</c:v>
                </c:pt>
                <c:pt idx="14656" formatCode="0.00">
                  <c:v>472.53598850574713</c:v>
                </c:pt>
                <c:pt idx="14657" formatCode="0.00">
                  <c:v>472.6897371601209</c:v>
                </c:pt>
                <c:pt idx="14658" formatCode="0.00">
                  <c:v>472.64949165157918</c:v>
                </c:pt>
                <c:pt idx="14659" formatCode="0.00">
                  <c:v>472.79103456591639</c:v>
                </c:pt>
                <c:pt idx="14660" formatCode="0.00">
                  <c:v>472.84947861875128</c:v>
                </c:pt>
                <c:pt idx="14661" formatCode="0.00">
                  <c:v>473.07031780766914</c:v>
                </c:pt>
                <c:pt idx="14662" formatCode="0.00">
                  <c:v>473.07031780766914</c:v>
                </c:pt>
                <c:pt idx="14663" formatCode="0.00">
                  <c:v>473.27239320876032</c:v>
                </c:pt>
                <c:pt idx="14664" formatCode="0.00">
                  <c:v>473.34814274225977</c:v>
                </c:pt>
                <c:pt idx="14665" formatCode="0.00">
                  <c:v>473.68446017699114</c:v>
                </c:pt>
                <c:pt idx="14666" formatCode="0.00">
                  <c:v>473.74901046698869</c:v>
                </c:pt>
                <c:pt idx="14667" formatCode="0.00">
                  <c:v>474.051484787427</c:v>
                </c:pt>
                <c:pt idx="14668" formatCode="0.00">
                  <c:v>474.43126437941476</c:v>
                </c:pt>
                <c:pt idx="14669" formatCode="0.00">
                  <c:v>474.61271711456862</c:v>
                </c:pt>
                <c:pt idx="14670" formatCode="0.00">
                  <c:v>474.65552478252067</c:v>
                </c:pt>
                <c:pt idx="14671" formatCode="0.00">
                  <c:v>475.16581718686666</c:v>
                </c:pt>
                <c:pt idx="14672" formatCode="0.00">
                  <c:v>475.18068230753602</c:v>
                </c:pt>
                <c:pt idx="14673" formatCode="0.00">
                  <c:v>475.33025681725684</c:v>
                </c:pt>
                <c:pt idx="14674" formatCode="0.00">
                  <c:v>475.65950071413988</c:v>
                </c:pt>
                <c:pt idx="14675" formatCode="0.00">
                  <c:v>475.70369529652351</c:v>
                </c:pt>
                <c:pt idx="14676" formatCode="0.00">
                  <c:v>475.68588761279739</c:v>
                </c:pt>
                <c:pt idx="14677" formatCode="0.00">
                  <c:v>476.13745998765694</c:v>
                </c:pt>
                <c:pt idx="14678" formatCode="0.00">
                  <c:v>476.01867244224422</c:v>
                </c:pt>
                <c:pt idx="14679" formatCode="0.00">
                  <c:v>475.91064267990077</c:v>
                </c:pt>
                <c:pt idx="14680" formatCode="0.00">
                  <c:v>476.27528488492641</c:v>
                </c:pt>
                <c:pt idx="14681" formatCode="0.00">
                  <c:v>476.37326200873366</c:v>
                </c:pt>
                <c:pt idx="14682" formatCode="0.00">
                  <c:v>476.64320833333335</c:v>
                </c:pt>
                <c:pt idx="14683" formatCode="0.00">
                  <c:v>476.78805219206686</c:v>
                </c:pt>
                <c:pt idx="14684" formatCode="0.00">
                  <c:v>476.86375250836124</c:v>
                </c:pt>
                <c:pt idx="14685" formatCode="0.00">
                  <c:v>477.08241250261341</c:v>
                </c:pt>
                <c:pt idx="14686" formatCode="0.00">
                  <c:v>477.24237121370379</c:v>
                </c:pt>
                <c:pt idx="14687" formatCode="0.00">
                  <c:v>476.9254582637729</c:v>
                </c:pt>
                <c:pt idx="14688" formatCode="0.00">
                  <c:v>477.24477083333335</c:v>
                </c:pt>
                <c:pt idx="14689" formatCode="0.00">
                  <c:v>477.00126339842132</c:v>
                </c:pt>
                <c:pt idx="14690" formatCode="0.00">
                  <c:v>477.14555380794707</c:v>
                </c:pt>
                <c:pt idx="14691" formatCode="0.00">
                  <c:v>477.10143537414967</c:v>
                </c:pt>
                <c:pt idx="14692" formatCode="0.00">
                  <c:v>477.28388920982059</c:v>
                </c:pt>
                <c:pt idx="14693" formatCode="0.00">
                  <c:v>477.28839503386007</c:v>
                </c:pt>
                <c:pt idx="14694" formatCode="0.00">
                  <c:v>477.25148515864896</c:v>
                </c:pt>
                <c:pt idx="14695" formatCode="0.00">
                  <c:v>477.18297340969531</c:v>
                </c:pt>
                <c:pt idx="14696" formatCode="0.00">
                  <c:v>477.13052093118245</c:v>
                </c:pt>
                <c:pt idx="14697" formatCode="0.00">
                  <c:v>477.07823955147813</c:v>
                </c:pt>
                <c:pt idx="14698" formatCode="0.00">
                  <c:v>477.0371147741148</c:v>
                </c:pt>
                <c:pt idx="14699" formatCode="0.00">
                  <c:v>476.93933928571437</c:v>
                </c:pt>
                <c:pt idx="14700" formatCode="0.00">
                  <c:v>476.92057238307353</c:v>
                </c:pt>
                <c:pt idx="14701" formatCode="0.00">
                  <c:v>476.73595247724978</c:v>
                </c:pt>
                <c:pt idx="14702" formatCode="0.00">
                  <c:v>476.68481506157883</c:v>
                </c:pt>
                <c:pt idx="14703" formatCode="0.00">
                  <c:v>476.73960346914083</c:v>
                </c:pt>
                <c:pt idx="14704" formatCode="0.00">
                  <c:v>476.87739653435426</c:v>
                </c:pt>
                <c:pt idx="14705" formatCode="0.00">
                  <c:v>476.98821660286126</c:v>
                </c:pt>
                <c:pt idx="14706" formatCode="0.00">
                  <c:v>477.22672430471584</c:v>
                </c:pt>
                <c:pt idx="14707" formatCode="0.00">
                  <c:v>477.77646037507566</c:v>
                </c:pt>
                <c:pt idx="14708" formatCode="0.00">
                  <c:v>477.9875865268254</c:v>
                </c:pt>
                <c:pt idx="14709" formatCode="0.00">
                  <c:v>477.97688944926364</c:v>
                </c:pt>
                <c:pt idx="14710" formatCode="0.00">
                  <c:v>478.63865603552688</c:v>
                </c:pt>
                <c:pt idx="14711" formatCode="0.00">
                  <c:v>478.71409135004041</c:v>
                </c:pt>
                <c:pt idx="14712" formatCode="0.00">
                  <c:v>479.09206458797325</c:v>
                </c:pt>
                <c:pt idx="14713" formatCode="0.00">
                  <c:v>479.00782863516531</c:v>
                </c:pt>
                <c:pt idx="14714" formatCode="0.00">
                  <c:v>479.51686100386098</c:v>
                </c:pt>
                <c:pt idx="14715" formatCode="0.00">
                  <c:v>479.90878668837775</c:v>
                </c:pt>
                <c:pt idx="14716" formatCode="0.00">
                  <c:v>480.04341437027966</c:v>
                </c:pt>
                <c:pt idx="14717" formatCode="0.00">
                  <c:v>480.64226978932294</c:v>
                </c:pt>
                <c:pt idx="14718" formatCode="0.00">
                  <c:v>480.77966666666674</c:v>
                </c:pt>
                <c:pt idx="14719" formatCode="0.00">
                  <c:v>481.24947953937902</c:v>
                </c:pt>
                <c:pt idx="14720" formatCode="0.00">
                  <c:v>481.6060280528053</c:v>
                </c:pt>
                <c:pt idx="14721" formatCode="0.00">
                  <c:v>481.62559305210925</c:v>
                </c:pt>
                <c:pt idx="14722" formatCode="0.00">
                  <c:v>481.86309330292346</c:v>
                </c:pt>
                <c:pt idx="14723" formatCode="0.00">
                  <c:v>482.2346677063839</c:v>
                </c:pt>
                <c:pt idx="14724" formatCode="0.00">
                  <c:v>482.14130936001669</c:v>
                </c:pt>
                <c:pt idx="14725" formatCode="0.00">
                  <c:v>482.15221404682273</c:v>
                </c:pt>
                <c:pt idx="14726" formatCode="0.00">
                  <c:v>482.29706708595393</c:v>
                </c:pt>
                <c:pt idx="14727" formatCode="0.00">
                  <c:v>482.18257527333901</c:v>
                </c:pt>
                <c:pt idx="14728" formatCode="0.00">
                  <c:v>482.20397807757172</c:v>
                </c:pt>
                <c:pt idx="14729" formatCode="0.00">
                  <c:v>482.47674973578535</c:v>
                </c:pt>
                <c:pt idx="14730" formatCode="0.00">
                  <c:v>482.01405932203392</c:v>
                </c:pt>
                <c:pt idx="14731" formatCode="0.00">
                  <c:v>482.29804672897205</c:v>
                </c:pt>
                <c:pt idx="14732" formatCode="0.00">
                  <c:v>482.01236210929193</c:v>
                </c:pt>
                <c:pt idx="14733" formatCode="0.00">
                  <c:v>481.50481199489582</c:v>
                </c:pt>
                <c:pt idx="14734" formatCode="0.00">
                  <c:v>481.77846884967045</c:v>
                </c:pt>
                <c:pt idx="14735" formatCode="0.00">
                  <c:v>482.06638569305881</c:v>
                </c:pt>
                <c:pt idx="14736" formatCode="0.00">
                  <c:v>482.05554868755303</c:v>
                </c:pt>
                <c:pt idx="14737" formatCode="0.00">
                  <c:v>482.09892263792011</c:v>
                </c:pt>
                <c:pt idx="14738" formatCode="0.00">
                  <c:v>482.0257314814815</c:v>
                </c:pt>
                <c:pt idx="14739" formatCode="0.00">
                  <c:v>482.04789834416266</c:v>
                </c:pt>
                <c:pt idx="14740" formatCode="0.00">
                  <c:v>482.14130936001669</c:v>
                </c:pt>
                <c:pt idx="14741" formatCode="0.00">
                  <c:v>481.71623853020549</c:v>
                </c:pt>
                <c:pt idx="14742" formatCode="0.00">
                  <c:v>480.85290910968814</c:v>
                </c:pt>
                <c:pt idx="14743" formatCode="0.00">
                  <c:v>480.15838714991764</c:v>
                </c:pt>
                <c:pt idx="14744" formatCode="0.00">
                  <c:v>480.77207320073813</c:v>
                </c:pt>
                <c:pt idx="14745" formatCode="0.00">
                  <c:v>480.76075784753363</c:v>
                </c:pt>
                <c:pt idx="14746" formatCode="0.00">
                  <c:v>480.7946372130815</c:v>
                </c:pt>
                <c:pt idx="14747" formatCode="0.00">
                  <c:v>480.56395862764884</c:v>
                </c:pt>
                <c:pt idx="14748" formatCode="0.00">
                  <c:v>481.90190008058016</c:v>
                </c:pt>
                <c:pt idx="14749" formatCode="0.00">
                  <c:v>481.91179154078554</c:v>
                </c:pt>
                <c:pt idx="14750" formatCode="0.00">
                  <c:v>482.07372793082646</c:v>
                </c:pt>
                <c:pt idx="14751" formatCode="0.00">
                  <c:v>482.44458529234481</c:v>
                </c:pt>
                <c:pt idx="14752" formatCode="0.00">
                  <c:v>482.91424573035971</c:v>
                </c:pt>
                <c:pt idx="14753" formatCode="0.00">
                  <c:v>483.67738769354514</c:v>
                </c:pt>
                <c:pt idx="14754" formatCode="0.00">
                  <c:v>484.03751768488752</c:v>
                </c:pt>
                <c:pt idx="14755" formatCode="0.00">
                  <c:v>484.42528422320356</c:v>
                </c:pt>
                <c:pt idx="14756" formatCode="0.00">
                  <c:v>484.6835752655843</c:v>
                </c:pt>
                <c:pt idx="14757" formatCode="0.00">
                  <c:v>485.24400060156404</c:v>
                </c:pt>
                <c:pt idx="14758" formatCode="0.00">
                  <c:v>485.79543432925601</c:v>
                </c:pt>
                <c:pt idx="14759" formatCode="0.00">
                  <c:v>486.44079674633463</c:v>
                </c:pt>
                <c:pt idx="14760" formatCode="0.00">
                  <c:v>486.82151277923128</c:v>
                </c:pt>
                <c:pt idx="14761" formatCode="0.00">
                  <c:v>487.10170967741936</c:v>
                </c:pt>
                <c:pt idx="14762" formatCode="0.00">
                  <c:v>487.37544188397015</c:v>
                </c:pt>
                <c:pt idx="14763" formatCode="0.00">
                  <c:v>487.95885276820121</c:v>
                </c:pt>
                <c:pt idx="14764" formatCode="0.00">
                  <c:v>488.55470056956875</c:v>
                </c:pt>
                <c:pt idx="14765" formatCode="0.00">
                  <c:v>488.80891836734691</c:v>
                </c:pt>
                <c:pt idx="14766" formatCode="0.00">
                  <c:v>488.82006243602865</c:v>
                </c:pt>
                <c:pt idx="14767" formatCode="0.00">
                  <c:v>489.19831827515407</c:v>
                </c:pt>
                <c:pt idx="14768" formatCode="0.00">
                  <c:v>489.08017494333404</c:v>
                </c:pt>
                <c:pt idx="14769" formatCode="0.00">
                  <c:v>489.35666604670388</c:v>
                </c:pt>
                <c:pt idx="14770" formatCode="0.00">
                  <c:v>489.84567675720507</c:v>
                </c:pt>
                <c:pt idx="14771" formatCode="0.00">
                  <c:v>489.75442233312538</c:v>
                </c:pt>
                <c:pt idx="14772" formatCode="0.00">
                  <c:v>489.89204066736187</c:v>
                </c:pt>
                <c:pt idx="14773" formatCode="0.00">
                  <c:v>490.51937941853168</c:v>
                </c:pt>
                <c:pt idx="14774" formatCode="0.00">
                  <c:v>490.43781124161075</c:v>
                </c:pt>
                <c:pt idx="14775" formatCode="0.00">
                  <c:v>490.69780319932647</c:v>
                </c:pt>
                <c:pt idx="14776" formatCode="0.00">
                  <c:v>490.51721940928275</c:v>
                </c:pt>
                <c:pt idx="14777" formatCode="0.00">
                  <c:v>490.66764353712711</c:v>
                </c:pt>
                <c:pt idx="14778" formatCode="0.00">
                  <c:v>490.6026946564885</c:v>
                </c:pt>
                <c:pt idx="14779" formatCode="0.00">
                  <c:v>490.77123591923487</c:v>
                </c:pt>
                <c:pt idx="14780" formatCode="0.00">
                  <c:v>490.61487353629974</c:v>
                </c:pt>
                <c:pt idx="14781" formatCode="0.00">
                  <c:v>490.58044086937997</c:v>
                </c:pt>
                <c:pt idx="14782" formatCode="0.00">
                  <c:v>490.69763669294696</c:v>
                </c:pt>
                <c:pt idx="14783" formatCode="0.00">
                  <c:v>490.52363829787237</c:v>
                </c:pt>
                <c:pt idx="14784" formatCode="0.00">
                  <c:v>489.97606516663132</c:v>
                </c:pt>
                <c:pt idx="14785" formatCode="0.00">
                  <c:v>489.44864775613888</c:v>
                </c:pt>
                <c:pt idx="14786" formatCode="0.00">
                  <c:v>489.47895699831366</c:v>
                </c:pt>
                <c:pt idx="14787" formatCode="0.00">
                  <c:v>489.1250092378753</c:v>
                </c:pt>
                <c:pt idx="14788" formatCode="0.00">
                  <c:v>488.20395844643974</c:v>
                </c:pt>
                <c:pt idx="14789" formatCode="0.00">
                  <c:v>487.67464554332014</c:v>
                </c:pt>
                <c:pt idx="14790" formatCode="0.00">
                  <c:v>487.69225113777412</c:v>
                </c:pt>
                <c:pt idx="14791" formatCode="0.00">
                  <c:v>486.80141802098336</c:v>
                </c:pt>
                <c:pt idx="14792" formatCode="0.00">
                  <c:v>487.63938263006958</c:v>
                </c:pt>
                <c:pt idx="14793" formatCode="0.00">
                  <c:v>487.34575616215119</c:v>
                </c:pt>
                <c:pt idx="14794" formatCode="0.00">
                  <c:v>486.83248946515397</c:v>
                </c:pt>
                <c:pt idx="14795" formatCode="0.00">
                  <c:v>486.86213271480443</c:v>
                </c:pt>
                <c:pt idx="14796" formatCode="0.00">
                  <c:v>486.61800905250459</c:v>
                </c:pt>
                <c:pt idx="14797" formatCode="0.00">
                  <c:v>486.64390214988958</c:v>
                </c:pt>
                <c:pt idx="14798" formatCode="0.00">
                  <c:v>486.69641355796233</c:v>
                </c:pt>
                <c:pt idx="14799" formatCode="0.00">
                  <c:v>486.41914983974362</c:v>
                </c:pt>
                <c:pt idx="14800" formatCode="0.00">
                  <c:v>486.62974008810573</c:v>
                </c:pt>
                <c:pt idx="14801" formatCode="0.00">
                  <c:v>486.69186422715461</c:v>
                </c:pt>
                <c:pt idx="14802" formatCode="0.00">
                  <c:v>487.40405252646298</c:v>
                </c:pt>
                <c:pt idx="14803" formatCode="0.00">
                  <c:v>487.31910412926402</c:v>
                </c:pt>
                <c:pt idx="14804" formatCode="0.00">
                  <c:v>487.7853917813685</c:v>
                </c:pt>
                <c:pt idx="14805" formatCode="0.00">
                  <c:v>487.47224671183739</c:v>
                </c:pt>
                <c:pt idx="14806" formatCode="0.00">
                  <c:v>487.55729369513176</c:v>
                </c:pt>
                <c:pt idx="14807" formatCode="0.00">
                  <c:v>487.60786205517803</c:v>
                </c:pt>
                <c:pt idx="14808" formatCode="0.00">
                  <c:v>488.35387269815857</c:v>
                </c:pt>
                <c:pt idx="14809" formatCode="0.00">
                  <c:v>488.85810433386837</c:v>
                </c:pt>
                <c:pt idx="14810" formatCode="0.00">
                  <c:v>488.67339823008854</c:v>
                </c:pt>
                <c:pt idx="14811" formatCode="0.00">
                  <c:v>489.60769544171046</c:v>
                </c:pt>
                <c:pt idx="14812" formatCode="0.00">
                  <c:v>490.21354611650492</c:v>
                </c:pt>
                <c:pt idx="14813" formatCode="0.00">
                  <c:v>490.58002494423044</c:v>
                </c:pt>
                <c:pt idx="14814" formatCode="0.00">
                  <c:v>490.51757317073174</c:v>
                </c:pt>
                <c:pt idx="14815" formatCode="0.00">
                  <c:v>489.41847973110612</c:v>
                </c:pt>
                <c:pt idx="14816" formatCode="0.00">
                  <c:v>490.51565522875819</c:v>
                </c:pt>
                <c:pt idx="14817" formatCode="0.00">
                  <c:v>489.53223864101517</c:v>
                </c:pt>
                <c:pt idx="14818" formatCode="0.00">
                  <c:v>490.01412866817157</c:v>
                </c:pt>
                <c:pt idx="14819" formatCode="0.00">
                  <c:v>489.45442474778673</c:v>
                </c:pt>
                <c:pt idx="14820" formatCode="0.00">
                  <c:v>490.79055986787785</c:v>
                </c:pt>
                <c:pt idx="14821" formatCode="0.00">
                  <c:v>490.94677483443706</c:v>
                </c:pt>
                <c:pt idx="14822" formatCode="0.00">
                  <c:v>490.9730456621005</c:v>
                </c:pt>
                <c:pt idx="14823" formatCode="0.00">
                  <c:v>491.63332029950084</c:v>
                </c:pt>
                <c:pt idx="14824" formatCode="0.00">
                  <c:v>491.57168250990202</c:v>
                </c:pt>
                <c:pt idx="14825" formatCode="0.00">
                  <c:v>491.87087385129496</c:v>
                </c:pt>
                <c:pt idx="14826" formatCode="0.00">
                  <c:v>491.58348734574361</c:v>
                </c:pt>
                <c:pt idx="14827" formatCode="0.00">
                  <c:v>491.80131658291452</c:v>
                </c:pt>
                <c:pt idx="14828" formatCode="0.00">
                  <c:v>491.7766706473916</c:v>
                </c:pt>
                <c:pt idx="14829" formatCode="0.00">
                  <c:v>491.29077777777781</c:v>
                </c:pt>
                <c:pt idx="14830" formatCode="0.00">
                  <c:v>491.5131048437828</c:v>
                </c:pt>
                <c:pt idx="14831" formatCode="0.00">
                  <c:v>491.13367156348374</c:v>
                </c:pt>
                <c:pt idx="14832" formatCode="0.00">
                  <c:v>482.3698129330254</c:v>
                </c:pt>
                <c:pt idx="14833" formatCode="0.00">
                  <c:v>377.87032243871778</c:v>
                </c:pt>
                <c:pt idx="14834" formatCode="0.00">
                  <c:v>439.61291690901538</c:v>
                </c:pt>
                <c:pt idx="14835" formatCode="0.00">
                  <c:v>479.7705852688847</c:v>
                </c:pt>
                <c:pt idx="14836" formatCode="0.00">
                  <c:v>426.14941133263375</c:v>
                </c:pt>
                <c:pt idx="14837" formatCode="0.00">
                  <c:v>214.28414427860699</c:v>
                </c:pt>
                <c:pt idx="14838" formatCode="0.00">
                  <c:v>70.560369502671605</c:v>
                </c:pt>
                <c:pt idx="14839" formatCode="0.00">
                  <c:v>149.79396614368292</c:v>
                </c:pt>
                <c:pt idx="14840" formatCode="0.00">
                  <c:v>257.30152561432737</c:v>
                </c:pt>
                <c:pt idx="14841" formatCode="0.00">
                  <c:v>263.93079678698103</c:v>
                </c:pt>
                <c:pt idx="14842" formatCode="0.00">
                  <c:v>257.1869900041649</c:v>
                </c:pt>
                <c:pt idx="14843" formatCode="0.00">
                  <c:v>251.38587079351893</c:v>
                </c:pt>
                <c:pt idx="14844" formatCode="0.00">
                  <c:v>242.01496972838484</c:v>
                </c:pt>
                <c:pt idx="14845" formatCode="0.00">
                  <c:v>227.9494520803147</c:v>
                </c:pt>
                <c:pt idx="14846" formatCode="0.00">
                  <c:v>209.92377336641857</c:v>
                </c:pt>
                <c:pt idx="14847" formatCode="0.00">
                  <c:v>190.64089017341044</c:v>
                </c:pt>
                <c:pt idx="14848" formatCode="0.00">
                  <c:v>173.59796395468592</c:v>
                </c:pt>
                <c:pt idx="14849" formatCode="0.00">
                  <c:v>161.49058585235451</c:v>
                </c:pt>
                <c:pt idx="14850" formatCode="0.00">
                  <c:v>155.58435523613963</c:v>
                </c:pt>
                <c:pt idx="14851" formatCode="0.00">
                  <c:v>154.30530769230771</c:v>
                </c:pt>
                <c:pt idx="14852" formatCode="0.00">
                  <c:v>155.60274358974362</c:v>
                </c:pt>
                <c:pt idx="14853" formatCode="0.00">
                  <c:v>158.18568623024834</c:v>
                </c:pt>
                <c:pt idx="14854" formatCode="0.00">
                  <c:v>160.85543481831246</c:v>
                </c:pt>
                <c:pt idx="14855" formatCode="0.00">
                  <c:v>163.6310698151951</c:v>
                </c:pt>
                <c:pt idx="14856" formatCode="0.00">
                  <c:v>166.38085861076863</c:v>
                </c:pt>
                <c:pt idx="14857" formatCode="0.00">
                  <c:v>168.70064137363769</c:v>
                </c:pt>
                <c:pt idx="14858" formatCode="0.00">
                  <c:v>170.72962209421934</c:v>
                </c:pt>
                <c:pt idx="14859" formatCode="0.00">
                  <c:v>172.60161671469743</c:v>
                </c:pt>
                <c:pt idx="14860" formatCode="0.00">
                  <c:v>174.05654539839409</c:v>
                </c:pt>
                <c:pt idx="14861" formatCode="0.00">
                  <c:v>175.46717095777552</c:v>
                </c:pt>
                <c:pt idx="14862" formatCode="0.00">
                  <c:v>176.65229528126935</c:v>
                </c:pt>
                <c:pt idx="14863" formatCode="0.00">
                  <c:v>177.9640309278351</c:v>
                </c:pt>
                <c:pt idx="14864" formatCode="0.00">
                  <c:v>179.23318159306646</c:v>
                </c:pt>
                <c:pt idx="14865" formatCode="0.00">
                  <c:v>180.57680342762751</c:v>
                </c:pt>
                <c:pt idx="14866" formatCode="0.00">
                  <c:v>181.53975067134891</c:v>
                </c:pt>
                <c:pt idx="14867" formatCode="0.00">
                  <c:v>182.70051292123219</c:v>
                </c:pt>
                <c:pt idx="14868" formatCode="0.00">
                  <c:v>183.86319656528039</c:v>
                </c:pt>
                <c:pt idx="14869" formatCode="0.00">
                  <c:v>185.25559681093395</c:v>
                </c:pt>
                <c:pt idx="14870" formatCode="0.00">
                  <c:v>186.33721794074995</c:v>
                </c:pt>
                <c:pt idx="14871" formatCode="0.00">
                  <c:v>187.53383765291315</c:v>
                </c:pt>
                <c:pt idx="14872" formatCode="0.00">
                  <c:v>188.74701826484019</c:v>
                </c:pt>
                <c:pt idx="14873" formatCode="0.00">
                  <c:v>189.91931491483174</c:v>
                </c:pt>
                <c:pt idx="14874" formatCode="0.00">
                  <c:v>191.07688946602951</c:v>
                </c:pt>
                <c:pt idx="14875" formatCode="0.00">
                  <c:v>192.54926350789691</c:v>
                </c:pt>
                <c:pt idx="14876" formatCode="0.00">
                  <c:v>194.11800623182387</c:v>
                </c:pt>
                <c:pt idx="14877" formatCode="0.00">
                  <c:v>195.91913980501971</c:v>
                </c:pt>
                <c:pt idx="14878" formatCode="0.00">
                  <c:v>197.75559681093398</c:v>
                </c:pt>
                <c:pt idx="14879" formatCode="0.00">
                  <c:v>199.78623420074351</c:v>
                </c:pt>
                <c:pt idx="14880" formatCode="0.00">
                  <c:v>201.82831809759111</c:v>
                </c:pt>
                <c:pt idx="14881" formatCode="0.00">
                  <c:v>203.8024467213115</c:v>
                </c:pt>
                <c:pt idx="14882" formatCode="0.00">
                  <c:v>205.86264322120289</c:v>
                </c:pt>
                <c:pt idx="14883" formatCode="0.00">
                  <c:v>207.73757455429501</c:v>
                </c:pt>
                <c:pt idx="14884" formatCode="0.00">
                  <c:v>209.64511341242712</c:v>
                </c:pt>
                <c:pt idx="14885" formatCode="0.00">
                  <c:v>211.24938539796531</c:v>
                </c:pt>
                <c:pt idx="14886" formatCode="0.00">
                  <c:v>212.90297821350765</c:v>
                </c:pt>
                <c:pt idx="14887" formatCode="0.00">
                  <c:v>214.80348086359177</c:v>
                </c:pt>
                <c:pt idx="14888" formatCode="0.00">
                  <c:v>216.86871122786536</c:v>
                </c:pt>
                <c:pt idx="14889" formatCode="0.00">
                  <c:v>218.70104243008683</c:v>
                </c:pt>
                <c:pt idx="14890" formatCode="0.00">
                  <c:v>220.53252526799392</c:v>
                </c:pt>
                <c:pt idx="14891" formatCode="0.00">
                  <c:v>221.88012354844855</c:v>
                </c:pt>
                <c:pt idx="14892" formatCode="0.00">
                  <c:v>222.55788517745304</c:v>
                </c:pt>
                <c:pt idx="14893" formatCode="0.00">
                  <c:v>222.67413744075833</c:v>
                </c:pt>
                <c:pt idx="14894" formatCode="0.00">
                  <c:v>221.94427962085308</c:v>
                </c:pt>
                <c:pt idx="14895" formatCode="0.00">
                  <c:v>220.95937433561124</c:v>
                </c:pt>
                <c:pt idx="14896" formatCode="0.00">
                  <c:v>220.24000494108708</c:v>
                </c:pt>
                <c:pt idx="14897" formatCode="0.00">
                  <c:v>219.62902893584624</c:v>
                </c:pt>
                <c:pt idx="14898" formatCode="0.00">
                  <c:v>219.35682151029752</c:v>
                </c:pt>
                <c:pt idx="14899" formatCode="0.00">
                  <c:v>218.75425740493029</c:v>
                </c:pt>
                <c:pt idx="14900" formatCode="0.00">
                  <c:v>218.20642785974326</c:v>
                </c:pt>
                <c:pt idx="14901" formatCode="0.00">
                  <c:v>217.20656388088381</c:v>
                </c:pt>
                <c:pt idx="14902" formatCode="0.00">
                  <c:v>216.27311560693644</c:v>
                </c:pt>
                <c:pt idx="14903" formatCode="0.00">
                  <c:v>215.19849633062958</c:v>
                </c:pt>
                <c:pt idx="14904" formatCode="0.00">
                  <c:v>214.18021501838592</c:v>
                </c:pt>
                <c:pt idx="14905" formatCode="0.00">
                  <c:v>212.97925945317047</c:v>
                </c:pt>
                <c:pt idx="14906" formatCode="0.00">
                  <c:v>211.37291839906746</c:v>
                </c:pt>
                <c:pt idx="14907" formatCode="0.00">
                  <c:v>209.8673897216274</c:v>
                </c:pt>
                <c:pt idx="14908" formatCode="0.00">
                  <c:v>208.07845064377682</c:v>
                </c:pt>
                <c:pt idx="14909" formatCode="0.00">
                  <c:v>206.51622454563224</c:v>
                </c:pt>
                <c:pt idx="14910" formatCode="0.00">
                  <c:v>204.99234207949871</c:v>
                </c:pt>
                <c:pt idx="14911" formatCode="0.00">
                  <c:v>203.71553040408006</c:v>
                </c:pt>
                <c:pt idx="14912" formatCode="0.00">
                  <c:v>202.1804528301887</c:v>
                </c:pt>
                <c:pt idx="14913" formatCode="0.00">
                  <c:v>200.96426033871603</c:v>
                </c:pt>
                <c:pt idx="14914" formatCode="0.00">
                  <c:v>200.15023362273087</c:v>
                </c:pt>
                <c:pt idx="14915" formatCode="0.00">
                  <c:v>199.35539130434785</c:v>
                </c:pt>
                <c:pt idx="14916" formatCode="0.00">
                  <c:v>198.66689944576407</c:v>
                </c:pt>
                <c:pt idx="14917" formatCode="0.00">
                  <c:v>198.34203865213087</c:v>
                </c:pt>
                <c:pt idx="14918" formatCode="0.00">
                  <c:v>198.08665495334529</c:v>
                </c:pt>
                <c:pt idx="14919" formatCode="0.00">
                  <c:v>197.86936182902588</c:v>
                </c:pt>
                <c:pt idx="14920" formatCode="0.00">
                  <c:v>197.54196675293653</c:v>
                </c:pt>
                <c:pt idx="14921" formatCode="0.00">
                  <c:v>197.45630410522119</c:v>
                </c:pt>
                <c:pt idx="14922" formatCode="0.00">
                  <c:v>197.4801853181728</c:v>
                </c:pt>
                <c:pt idx="14923" formatCode="0.00">
                  <c:v>197.5000259481038</c:v>
                </c:pt>
                <c:pt idx="14924" formatCode="0.00">
                  <c:v>197.586482428115</c:v>
                </c:pt>
                <c:pt idx="14925" formatCode="0.00">
                  <c:v>197.6098063872256</c:v>
                </c:pt>
                <c:pt idx="14926" formatCode="0.00">
                  <c:v>197.76190350877192</c:v>
                </c:pt>
                <c:pt idx="14927" formatCode="0.00">
                  <c:v>197.87045570376276</c:v>
                </c:pt>
                <c:pt idx="14928" formatCode="0.00">
                  <c:v>198.10676241557411</c:v>
                </c:pt>
                <c:pt idx="14929" formatCode="0.00">
                  <c:v>198.06093028322439</c:v>
                </c:pt>
                <c:pt idx="14930" formatCode="0.00">
                  <c:v>198.25378454563381</c:v>
                </c:pt>
                <c:pt idx="14931" formatCode="0.00">
                  <c:v>198.41784598783599</c:v>
                </c:pt>
                <c:pt idx="14932" formatCode="0.00">
                  <c:v>198.77500234192041</c:v>
                </c:pt>
                <c:pt idx="14933" formatCode="0.00">
                  <c:v>198.87256909937892</c:v>
                </c:pt>
                <c:pt idx="14934" formatCode="0.00">
                  <c:v>198.99367632850246</c:v>
                </c:pt>
                <c:pt idx="14935" formatCode="0.00">
                  <c:v>199.25565975820382</c:v>
                </c:pt>
                <c:pt idx="14936" formatCode="0.00">
                  <c:v>199.50938026290723</c:v>
                </c:pt>
                <c:pt idx="14937" formatCode="0.00">
                  <c:v>199.68017152593717</c:v>
                </c:pt>
                <c:pt idx="14938" formatCode="0.00">
                  <c:v>199.97819285042337</c:v>
                </c:pt>
                <c:pt idx="14939" formatCode="0.00">
                  <c:v>201.39394346686638</c:v>
                </c:pt>
                <c:pt idx="14940" formatCode="0.00">
                  <c:v>201.64955030800829</c:v>
                </c:pt>
                <c:pt idx="14941" formatCode="0.00">
                  <c:v>201.64359284116335</c:v>
                </c:pt>
                <c:pt idx="14942" formatCode="0.00">
                  <c:v>202.69876485932551</c:v>
                </c:pt>
                <c:pt idx="14943" formatCode="0.00">
                  <c:v>203.4711005586592</c:v>
                </c:pt>
                <c:pt idx="14944" formatCode="0.00">
                  <c:v>204.57212476722535</c:v>
                </c:pt>
                <c:pt idx="14945" formatCode="0.00">
                  <c:v>205.43062951919495</c:v>
                </c:pt>
                <c:pt idx="14946" formatCode="0.00">
                  <c:v>206.60535074626867</c:v>
                </c:pt>
                <c:pt idx="14947" formatCode="0.00">
                  <c:v>207.45638565022423</c:v>
                </c:pt>
                <c:pt idx="14948" formatCode="0.00">
                  <c:v>208.12205349794243</c:v>
                </c:pt>
                <c:pt idx="14949" formatCode="0.00">
                  <c:v>208.77958545727139</c:v>
                </c:pt>
                <c:pt idx="14950" formatCode="0.00">
                  <c:v>209.39670565045995</c:v>
                </c:pt>
                <c:pt idx="14951" formatCode="0.00">
                  <c:v>209.93821166509881</c:v>
                </c:pt>
                <c:pt idx="14952" formatCode="0.00">
                  <c:v>210.74999095022631</c:v>
                </c:pt>
                <c:pt idx="14953" formatCode="0.00">
                  <c:v>211.50478004535148</c:v>
                </c:pt>
                <c:pt idx="14954" formatCode="0.00">
                  <c:v>212.09843284713017</c:v>
                </c:pt>
                <c:pt idx="14955" formatCode="0.00">
                  <c:v>212.73902089268759</c:v>
                </c:pt>
                <c:pt idx="14956" formatCode="0.00">
                  <c:v>213.26023914699164</c:v>
                </c:pt>
                <c:pt idx="14957" formatCode="0.00">
                  <c:v>214.01223634975182</c:v>
                </c:pt>
                <c:pt idx="14958" formatCode="0.00">
                  <c:v>215.08411408882085</c:v>
                </c:pt>
                <c:pt idx="14959" formatCode="0.00">
                  <c:v>215.86046738296241</c:v>
                </c:pt>
                <c:pt idx="14960" formatCode="0.00">
                  <c:v>216.52338062283738</c:v>
                </c:pt>
                <c:pt idx="14961" formatCode="0.00">
                  <c:v>216.71215254237291</c:v>
                </c:pt>
                <c:pt idx="14962" formatCode="0.00">
                  <c:v>217.19352875337711</c:v>
                </c:pt>
                <c:pt idx="14963" formatCode="0.00">
                  <c:v>217.32782198142417</c:v>
                </c:pt>
                <c:pt idx="14964" formatCode="0.00">
                  <c:v>217.84080042710156</c:v>
                </c:pt>
                <c:pt idx="14965" formatCode="0.00">
                  <c:v>218.51056477693359</c:v>
                </c:pt>
                <c:pt idx="14966" formatCode="0.00">
                  <c:v>219.19943736564392</c:v>
                </c:pt>
                <c:pt idx="14967" formatCode="0.00">
                  <c:v>220.03446217169738</c:v>
                </c:pt>
                <c:pt idx="14968" formatCode="0.00">
                  <c:v>220.88822106504225</c:v>
                </c:pt>
                <c:pt idx="14969" formatCode="0.00">
                  <c:v>221.3400291568164</c:v>
                </c:pt>
                <c:pt idx="14970" formatCode="0.00">
                  <c:v>221.87563085127397</c:v>
                </c:pt>
                <c:pt idx="14971" formatCode="0.00">
                  <c:v>222.20955581947749</c:v>
                </c:pt>
                <c:pt idx="14972" formatCode="0.00">
                  <c:v>222.76314878000397</c:v>
                </c:pt>
                <c:pt idx="14973" formatCode="0.00">
                  <c:v>223.0184671968191</c:v>
                </c:pt>
                <c:pt idx="14974" formatCode="0.00">
                  <c:v>223.71967330677293</c:v>
                </c:pt>
                <c:pt idx="14975" formatCode="0.00">
                  <c:v>224.34134331337327</c:v>
                </c:pt>
                <c:pt idx="14976" formatCode="0.00">
                  <c:v>225.02669726054793</c:v>
                </c:pt>
                <c:pt idx="14977" formatCode="0.00">
                  <c:v>226.01750721153846</c:v>
                </c:pt>
                <c:pt idx="14978" formatCode="0.00">
                  <c:v>227.02785645452724</c:v>
                </c:pt>
                <c:pt idx="14979" formatCode="0.00">
                  <c:v>227.94330973451332</c:v>
                </c:pt>
                <c:pt idx="14980" formatCode="0.00">
                  <c:v>228.53513725095593</c:v>
                </c:pt>
                <c:pt idx="14981" formatCode="0.00">
                  <c:v>229.00011755233496</c:v>
                </c:pt>
                <c:pt idx="14982" formatCode="0.00">
                  <c:v>228.96109897404949</c:v>
                </c:pt>
                <c:pt idx="14983" formatCode="0.00">
                  <c:v>229.00505870526743</c:v>
                </c:pt>
                <c:pt idx="14984" formatCode="0.00">
                  <c:v>228.66752538631351</c:v>
                </c:pt>
                <c:pt idx="14985" formatCode="0.00">
                  <c:v>228.46341073933084</c:v>
                </c:pt>
                <c:pt idx="14986" formatCode="0.00">
                  <c:v>228.32088423153695</c:v>
                </c:pt>
                <c:pt idx="14987" formatCode="0.00">
                  <c:v>228.64995219123509</c:v>
                </c:pt>
                <c:pt idx="14988" formatCode="0.00">
                  <c:v>228.84643271715365</c:v>
                </c:pt>
                <c:pt idx="14989" formatCode="0.00">
                  <c:v>229.32696503774341</c:v>
                </c:pt>
                <c:pt idx="14990" formatCode="0.00">
                  <c:v>230.13096859471281</c:v>
                </c:pt>
                <c:pt idx="14991" formatCode="0.00">
                  <c:v>230.81379681274902</c:v>
                </c:pt>
                <c:pt idx="14992" formatCode="0.00">
                  <c:v>231.76120430965688</c:v>
                </c:pt>
                <c:pt idx="14993" formatCode="0.00">
                  <c:v>232.51998602794416</c:v>
                </c:pt>
                <c:pt idx="14994" formatCode="0.00">
                  <c:v>233.37078443113776</c:v>
                </c:pt>
                <c:pt idx="14995" formatCode="0.00">
                  <c:v>234.13924750499004</c:v>
                </c:pt>
                <c:pt idx="14996" formatCode="0.00">
                  <c:v>235.05146153846152</c:v>
                </c:pt>
                <c:pt idx="14997" formatCode="0.00">
                  <c:v>235.80454169166171</c:v>
                </c:pt>
                <c:pt idx="14998" formatCode="0.00">
                  <c:v>236.543242339275</c:v>
                </c:pt>
                <c:pt idx="14999" formatCode="0.00">
                  <c:v>237.58402728731946</c:v>
                </c:pt>
                <c:pt idx="15000" formatCode="0.00">
                  <c:v>238.60793670886082</c:v>
                </c:pt>
                <c:pt idx="15001" formatCode="0.00">
                  <c:v>237.26048186946011</c:v>
                </c:pt>
                <c:pt idx="15002" formatCode="0.00">
                  <c:v>224.18378106029948</c:v>
                </c:pt>
                <c:pt idx="15003" formatCode="0.00">
                  <c:v>202.14004918032788</c:v>
                </c:pt>
                <c:pt idx="15004" formatCode="0.00">
                  <c:v>207.18566992266994</c:v>
                </c:pt>
                <c:pt idx="15005" formatCode="0.00">
                  <c:v>245.40609576837417</c:v>
                </c:pt>
                <c:pt idx="15006" formatCode="0.00">
                  <c:v>262.91164454784547</c:v>
                </c:pt>
                <c:pt idx="15007" formatCode="0.00">
                  <c:v>289.74781781376521</c:v>
                </c:pt>
                <c:pt idx="15008" formatCode="0.00">
                  <c:v>310.96845657015592</c:v>
                </c:pt>
                <c:pt idx="15009" formatCode="0.00">
                  <c:v>323.00447381242384</c:v>
                </c:pt>
                <c:pt idx="15010" formatCode="0.00">
                  <c:v>306.19629938900204</c:v>
                </c:pt>
                <c:pt idx="15011" formatCode="0.00">
                  <c:v>260.92672268735964</c:v>
                </c:pt>
                <c:pt idx="15012" formatCode="0.00">
                  <c:v>194.28289973398816</c:v>
                </c:pt>
                <c:pt idx="15013" formatCode="0.00">
                  <c:v>139.43262271888455</c:v>
                </c:pt>
                <c:pt idx="15014" formatCode="0.00">
                  <c:v>129.29842094455856</c:v>
                </c:pt>
                <c:pt idx="15015" formatCode="0.00">
                  <c:v>151.7504100719425</c:v>
                </c:pt>
                <c:pt idx="15016" formatCode="0.00">
                  <c:v>190.37513991769549</c:v>
                </c:pt>
                <c:pt idx="15017" formatCode="0.00">
                  <c:v>226.21897322348099</c:v>
                </c:pt>
                <c:pt idx="15018" formatCode="0.00">
                  <c:v>249.55041496598639</c:v>
                </c:pt>
                <c:pt idx="15019" formatCode="0.00">
                  <c:v>261.45629896907218</c:v>
                </c:pt>
                <c:pt idx="15020" formatCode="0.00">
                  <c:v>265.36481368507833</c:v>
                </c:pt>
                <c:pt idx="15021" formatCode="0.00">
                  <c:v>266.29787533484443</c:v>
                </c:pt>
                <c:pt idx="15022" formatCode="0.00">
                  <c:v>266.30711764705876</c:v>
                </c:pt>
                <c:pt idx="15023" formatCode="0.00">
                  <c:v>267.07394808126406</c:v>
                </c:pt>
                <c:pt idx="15024" formatCode="0.00">
                  <c:v>267.39870844408102</c:v>
                </c:pt>
                <c:pt idx="15025" formatCode="0.00">
                  <c:v>268.61226695174099</c:v>
                </c:pt>
                <c:pt idx="15026" formatCode="0.00">
                  <c:v>270.29473719376386</c:v>
                </c:pt>
                <c:pt idx="15027" formatCode="0.00">
                  <c:v>272.04959762718681</c:v>
                </c:pt>
                <c:pt idx="15028" formatCode="0.00">
                  <c:v>272.8474965104686</c:v>
                </c:pt>
                <c:pt idx="15029" formatCode="0.00">
                  <c:v>273.93123215345059</c:v>
                </c:pt>
                <c:pt idx="15030" formatCode="0.00">
                  <c:v>275.26299999999998</c:v>
                </c:pt>
                <c:pt idx="15031" formatCode="0.00">
                  <c:v>275.62909575710398</c:v>
                </c:pt>
                <c:pt idx="15032" formatCode="0.00">
                  <c:v>275.0481894818252</c:v>
                </c:pt>
                <c:pt idx="15033" formatCode="0.00">
                  <c:v>273.33916212063002</c:v>
                </c:pt>
                <c:pt idx="15034" formatCode="0.00">
                  <c:v>270.21993277310924</c:v>
                </c:pt>
                <c:pt idx="15035" formatCode="0.00">
                  <c:v>266.07973021925648</c:v>
                </c:pt>
                <c:pt idx="15036" formatCode="0.00">
                  <c:v>261.14828963414635</c:v>
                </c:pt>
                <c:pt idx="15037" formatCode="0.00">
                  <c:v>256.0654009146341</c:v>
                </c:pt>
                <c:pt idx="15038" formatCode="0.00">
                  <c:v>250.94665788468879</c:v>
                </c:pt>
                <c:pt idx="15039" formatCode="0.00">
                  <c:v>246.57646778818579</c:v>
                </c:pt>
                <c:pt idx="15040" formatCode="0.00">
                  <c:v>242.08928254211335</c:v>
                </c:pt>
                <c:pt idx="15041" formatCode="0.00">
                  <c:v>238.50580920421865</c:v>
                </c:pt>
                <c:pt idx="15042" formatCode="0.00">
                  <c:v>235.5545224913495</c:v>
                </c:pt>
                <c:pt idx="15043" formatCode="0.00">
                  <c:v>232.80043495856623</c:v>
                </c:pt>
                <c:pt idx="15044" formatCode="0.00">
                  <c:v>230.10720289855078</c:v>
                </c:pt>
                <c:pt idx="15045" formatCode="0.00">
                  <c:v>227.78328859190395</c:v>
                </c:pt>
                <c:pt idx="15046" formatCode="0.00">
                  <c:v>225.58201572510197</c:v>
                </c:pt>
                <c:pt idx="15047" formatCode="0.00">
                  <c:v>223.55775578906403</c:v>
                </c:pt>
                <c:pt idx="15048" formatCode="0.00">
                  <c:v>221.90613572542901</c:v>
                </c:pt>
                <c:pt idx="15049" formatCode="0.00">
                  <c:v>221.29539202657807</c:v>
                </c:pt>
                <c:pt idx="15050" formatCode="0.00">
                  <c:v>220.10947404505393</c:v>
                </c:pt>
                <c:pt idx="15051" formatCode="0.00">
                  <c:v>218.99896112311018</c:v>
                </c:pt>
                <c:pt idx="15052" formatCode="0.00">
                  <c:v>218.23500354260975</c:v>
                </c:pt>
                <c:pt idx="15053" formatCode="0.00">
                  <c:v>217.33180055237722</c:v>
                </c:pt>
                <c:pt idx="15054" formatCode="0.00">
                  <c:v>216.75059145738581</c:v>
                </c:pt>
                <c:pt idx="15055" formatCode="0.00">
                  <c:v>216.1824075688528</c:v>
                </c:pt>
                <c:pt idx="15056" formatCode="0.00">
                  <c:v>215.72115961882074</c:v>
                </c:pt>
                <c:pt idx="15057" formatCode="0.00">
                  <c:v>215.69571334792124</c:v>
                </c:pt>
                <c:pt idx="15058" formatCode="0.00">
                  <c:v>215.75238608730317</c:v>
                </c:pt>
                <c:pt idx="15059" formatCode="0.00">
                  <c:v>215.91913141601759</c:v>
                </c:pt>
                <c:pt idx="15060" formatCode="0.00">
                  <c:v>216.3537726180945</c:v>
                </c:pt>
                <c:pt idx="15061" formatCode="0.00">
                  <c:v>216.80606196109889</c:v>
                </c:pt>
                <c:pt idx="15062" formatCode="0.00">
                  <c:v>217.57600241157559</c:v>
                </c:pt>
                <c:pt idx="15063" formatCode="0.00">
                  <c:v>218.46012990936558</c:v>
                </c:pt>
                <c:pt idx="15064" formatCode="0.00">
                  <c:v>219.06524934436152</c:v>
                </c:pt>
                <c:pt idx="15065" formatCode="0.00">
                  <c:v>220.13014170204167</c:v>
                </c:pt>
                <c:pt idx="15066" formatCode="0.00">
                  <c:v>220.80297975708504</c:v>
                </c:pt>
                <c:pt idx="15067" formatCode="0.00">
                  <c:v>221.47772734644238</c:v>
                </c:pt>
                <c:pt idx="15068" formatCode="0.00">
                  <c:v>222.08442857142856</c:v>
                </c:pt>
                <c:pt idx="15069" formatCode="0.00">
                  <c:v>222.82430734876166</c:v>
                </c:pt>
                <c:pt idx="15070" formatCode="0.00">
                  <c:v>223.28420535714284</c:v>
                </c:pt>
                <c:pt idx="15071" formatCode="0.00">
                  <c:v>223.76507952931632</c:v>
                </c:pt>
                <c:pt idx="15072" formatCode="0.00">
                  <c:v>224.44284409799553</c:v>
                </c:pt>
                <c:pt idx="15073" formatCode="0.00">
                  <c:v>225.23190798786655</c:v>
                </c:pt>
                <c:pt idx="15074" formatCode="0.00">
                  <c:v>225.73191400888172</c:v>
                </c:pt>
                <c:pt idx="15075" formatCode="0.00">
                  <c:v>226.50917552334943</c:v>
                </c:pt>
                <c:pt idx="15076" formatCode="0.00">
                  <c:v>227.25573110086228</c:v>
                </c:pt>
                <c:pt idx="15077" formatCode="0.00">
                  <c:v>228.11763258785945</c:v>
                </c:pt>
                <c:pt idx="15078" formatCode="0.00">
                  <c:v>228.81309920634922</c:v>
                </c:pt>
                <c:pt idx="15079" formatCode="0.00">
                  <c:v>229.48933136094678</c:v>
                </c:pt>
                <c:pt idx="15080" formatCode="0.00">
                  <c:v>230.17787068965521</c:v>
                </c:pt>
                <c:pt idx="15081" formatCode="0.00">
                  <c:v>230.98376593256674</c:v>
                </c:pt>
                <c:pt idx="15082" formatCode="0.00">
                  <c:v>231.80000116234021</c:v>
                </c:pt>
                <c:pt idx="15083" formatCode="0.00">
                  <c:v>232.60535668789811</c:v>
                </c:pt>
                <c:pt idx="15084" formatCode="0.00">
                  <c:v>233.5899230769231</c:v>
                </c:pt>
                <c:pt idx="15085" formatCode="0.00">
                  <c:v>234.74956945510363</c:v>
                </c:pt>
                <c:pt idx="15086" formatCode="0.00">
                  <c:v>236.02738159156286</c:v>
                </c:pt>
                <c:pt idx="15087" formatCode="0.00">
                  <c:v>237.43334548944344</c:v>
                </c:pt>
                <c:pt idx="15088" formatCode="0.00">
                  <c:v>239.61876923076923</c:v>
                </c:pt>
                <c:pt idx="15089" formatCode="0.00">
                  <c:v>241.23261086495862</c:v>
                </c:pt>
                <c:pt idx="15090" formatCode="0.00">
                  <c:v>242.53364839830184</c:v>
                </c:pt>
                <c:pt idx="15091" formatCode="0.00">
                  <c:v>243.86109514600659</c:v>
                </c:pt>
                <c:pt idx="15092" formatCode="0.00">
                  <c:v>244.87443410852714</c:v>
                </c:pt>
                <c:pt idx="15093" formatCode="0.00">
                  <c:v>245.67846902311132</c:v>
                </c:pt>
                <c:pt idx="15094" formatCode="0.00">
                  <c:v>245.96966147253605</c:v>
                </c:pt>
                <c:pt idx="15095" formatCode="0.00">
                  <c:v>246.31438726064872</c:v>
                </c:pt>
                <c:pt idx="15096" formatCode="0.00">
                  <c:v>246.70970523632084</c:v>
                </c:pt>
                <c:pt idx="15097" formatCode="0.00">
                  <c:v>247.13504724409452</c:v>
                </c:pt>
                <c:pt idx="15098" formatCode="0.00">
                  <c:v>247.56024253805103</c:v>
                </c:pt>
                <c:pt idx="15099" formatCode="0.00">
                  <c:v>247.96488492063494</c:v>
                </c:pt>
                <c:pt idx="15100" formatCode="0.00">
                  <c:v>248.45022598644883</c:v>
                </c:pt>
                <c:pt idx="15101" formatCode="0.00">
                  <c:v>248.64447370525895</c:v>
                </c:pt>
                <c:pt idx="15102" formatCode="0.00">
                  <c:v>248.95323265142403</c:v>
                </c:pt>
                <c:pt idx="15103" formatCode="0.00">
                  <c:v>249.15045220366275</c:v>
                </c:pt>
                <c:pt idx="15104" formatCode="0.00">
                  <c:v>249.0186519983852</c:v>
                </c:pt>
                <c:pt idx="15105" formatCode="0.00">
                  <c:v>248.8318259109312</c:v>
                </c:pt>
                <c:pt idx="15106" formatCode="0.00">
                  <c:v>248.42371428571428</c:v>
                </c:pt>
                <c:pt idx="15107" formatCode="0.00">
                  <c:v>248.06793387589013</c:v>
                </c:pt>
                <c:pt idx="15108" formatCode="0.00">
                  <c:v>247.49282062780273</c:v>
                </c:pt>
                <c:pt idx="15109" formatCode="0.00">
                  <c:v>247.02423595505624</c:v>
                </c:pt>
                <c:pt idx="15110" formatCode="0.00">
                  <c:v>245.76944699140407</c:v>
                </c:pt>
                <c:pt idx="15111" formatCode="0.00">
                  <c:v>245.88943560295323</c:v>
                </c:pt>
                <c:pt idx="15112" formatCode="0.00">
                  <c:v>245.30568543250465</c:v>
                </c:pt>
                <c:pt idx="15113" formatCode="0.00">
                  <c:v>245.14880246913586</c:v>
                </c:pt>
                <c:pt idx="15114" formatCode="0.00">
                  <c:v>244.53813908922317</c:v>
                </c:pt>
                <c:pt idx="15115" formatCode="0.00">
                  <c:v>244.55230266144011</c:v>
                </c:pt>
                <c:pt idx="15116" formatCode="0.00">
                  <c:v>244.00339851331822</c:v>
                </c:pt>
                <c:pt idx="15117" formatCode="0.00">
                  <c:v>244.23053045632875</c:v>
                </c:pt>
                <c:pt idx="15118" formatCode="0.00">
                  <c:v>244.11204978310272</c:v>
                </c:pt>
                <c:pt idx="15119" formatCode="0.00">
                  <c:v>243.94412350268485</c:v>
                </c:pt>
                <c:pt idx="15120" formatCode="0.00">
                  <c:v>243.84058976475441</c:v>
                </c:pt>
                <c:pt idx="15121" formatCode="0.00">
                  <c:v>243.93069801980201</c:v>
                </c:pt>
                <c:pt idx="15122" formatCode="0.00">
                  <c:v>243.77314836183805</c:v>
                </c:pt>
                <c:pt idx="15123" formatCode="0.00">
                  <c:v>243.63376053442963</c:v>
                </c:pt>
                <c:pt idx="15124" formatCode="0.00">
                  <c:v>243.79265927750416</c:v>
                </c:pt>
                <c:pt idx="15125" formatCode="0.00">
                  <c:v>243.65376576576577</c:v>
                </c:pt>
                <c:pt idx="15126" formatCode="0.00">
                  <c:v>243.57934006940192</c:v>
                </c:pt>
                <c:pt idx="15127" formatCode="0.00">
                  <c:v>243.7472158859471</c:v>
                </c:pt>
                <c:pt idx="15128" formatCode="0.00">
                  <c:v>243.88639971550501</c:v>
                </c:pt>
                <c:pt idx="15129" formatCode="0.00">
                  <c:v>243.8781856360317</c:v>
                </c:pt>
                <c:pt idx="15130" formatCode="0.00">
                  <c:v>244.03467747163702</c:v>
                </c:pt>
                <c:pt idx="15131" formatCode="0.00">
                  <c:v>243.96818915638275</c:v>
                </c:pt>
                <c:pt idx="15132" formatCode="0.00">
                  <c:v>244.11930557801131</c:v>
                </c:pt>
                <c:pt idx="15133" formatCode="0.00">
                  <c:v>244.05768428484973</c:v>
                </c:pt>
                <c:pt idx="15134" formatCode="0.00">
                  <c:v>244.36327168444356</c:v>
                </c:pt>
                <c:pt idx="15135" formatCode="0.00">
                  <c:v>244.35905342438244</c:v>
                </c:pt>
                <c:pt idx="15136" formatCode="0.00">
                  <c:v>244.60061026463515</c:v>
                </c:pt>
                <c:pt idx="15137" formatCode="0.00">
                  <c:v>241.51179927956778</c:v>
                </c:pt>
                <c:pt idx="15138" formatCode="0.00">
                  <c:v>229.75975454363891</c:v>
                </c:pt>
                <c:pt idx="15139" formatCode="0.00">
                  <c:v>213.7242816424158</c:v>
                </c:pt>
                <c:pt idx="15140" formatCode="0.00">
                  <c:v>227.67833546325878</c:v>
                </c:pt>
                <c:pt idx="15141" formatCode="0.00">
                  <c:v>241.67859743384125</c:v>
                </c:pt>
                <c:pt idx="15142" formatCode="0.00">
                  <c:v>244.2533131901225</c:v>
                </c:pt>
                <c:pt idx="15143" formatCode="0.00">
                  <c:v>246.51310042177144</c:v>
                </c:pt>
                <c:pt idx="15144" formatCode="0.00">
                  <c:v>250.9808262618138</c:v>
                </c:pt>
                <c:pt idx="15145" formatCode="0.00">
                  <c:v>257.78540684793552</c:v>
                </c:pt>
                <c:pt idx="15146" formatCode="0.00">
                  <c:v>264.35893668078239</c:v>
                </c:pt>
                <c:pt idx="15147" formatCode="0.00">
                  <c:v>269.86012411705349</c:v>
                </c:pt>
                <c:pt idx="15148" formatCode="0.00">
                  <c:v>274.80716515243284</c:v>
                </c:pt>
                <c:pt idx="15149" formatCode="0.00">
                  <c:v>279.28137641357029</c:v>
                </c:pt>
                <c:pt idx="15150" formatCode="0.00">
                  <c:v>283.48522222222226</c:v>
                </c:pt>
                <c:pt idx="15151" formatCode="0.00">
                  <c:v>287.18596423519904</c:v>
                </c:pt>
                <c:pt idx="15152" formatCode="0.00">
                  <c:v>290.04765346534657</c:v>
                </c:pt>
                <c:pt idx="15153" formatCode="0.00">
                  <c:v>289.38085209133158</c:v>
                </c:pt>
                <c:pt idx="15154" formatCode="0.00">
                  <c:v>282.1030282599919</c:v>
                </c:pt>
                <c:pt idx="15155" formatCode="0.00">
                  <c:v>270.26486529542251</c:v>
                </c:pt>
                <c:pt idx="15156" formatCode="0.00">
                  <c:v>257.28717405318292</c:v>
                </c:pt>
                <c:pt idx="15157" formatCode="0.00">
                  <c:v>245.41265780998393</c:v>
                </c:pt>
                <c:pt idx="15158" formatCode="0.00">
                  <c:v>235.90386702876688</c:v>
                </c:pt>
                <c:pt idx="15159" formatCode="0.00">
                  <c:v>229.38671807761915</c:v>
                </c:pt>
                <c:pt idx="15160" formatCode="0.00">
                  <c:v>226.09043362831864</c:v>
                </c:pt>
                <c:pt idx="15161" formatCode="0.00">
                  <c:v>225.71263775407527</c:v>
                </c:pt>
                <c:pt idx="15162" formatCode="0.00">
                  <c:v>227.1006132930514</c:v>
                </c:pt>
                <c:pt idx="15163" formatCode="0.00">
                  <c:v>228.94519826717715</c:v>
                </c:pt>
                <c:pt idx="15164" formatCode="0.00">
                  <c:v>231.39606451612906</c:v>
                </c:pt>
                <c:pt idx="15165" formatCode="0.00">
                  <c:v>233.78096528058137</c:v>
                </c:pt>
                <c:pt idx="15166" formatCode="0.00">
                  <c:v>236.28280598221505</c:v>
                </c:pt>
                <c:pt idx="15167" formatCode="0.00">
                  <c:v>238.83592298362649</c:v>
                </c:pt>
                <c:pt idx="15168" formatCode="0.00">
                  <c:v>241.4486175459875</c:v>
                </c:pt>
                <c:pt idx="15169" formatCode="0.00">
                  <c:v>244.61245531571515</c:v>
                </c:pt>
                <c:pt idx="15170" formatCode="0.00">
                  <c:v>247.76023061430013</c:v>
                </c:pt>
                <c:pt idx="15171" formatCode="0.00">
                  <c:v>251.50162721417067</c:v>
                </c:pt>
                <c:pt idx="15172" formatCode="0.00">
                  <c:v>255.32232288527226</c:v>
                </c:pt>
                <c:pt idx="15173" formatCode="0.00">
                  <c:v>258.92741711657669</c:v>
                </c:pt>
                <c:pt idx="15174" formatCode="0.00">
                  <c:v>262.3675816733068</c:v>
                </c:pt>
                <c:pt idx="15175" formatCode="0.00">
                  <c:v>265.58889285714281</c:v>
                </c:pt>
                <c:pt idx="15176" formatCode="0.00">
                  <c:v>268.59930893667388</c:v>
                </c:pt>
                <c:pt idx="15177" formatCode="0.00">
                  <c:v>271.09259905660377</c:v>
                </c:pt>
                <c:pt idx="15178" formatCode="0.00">
                  <c:v>273.61213623871225</c:v>
                </c:pt>
                <c:pt idx="15179" formatCode="0.00">
                  <c:v>275.78688659996078</c:v>
                </c:pt>
                <c:pt idx="15180" formatCode="0.00">
                  <c:v>277.60858823529412</c:v>
                </c:pt>
                <c:pt idx="15181" formatCode="0.00">
                  <c:v>279.66138393731637</c:v>
                </c:pt>
                <c:pt idx="15182" formatCode="0.00">
                  <c:v>281.25051224289916</c:v>
                </c:pt>
                <c:pt idx="15183" formatCode="0.00">
                  <c:v>283.25941946242892</c:v>
                </c:pt>
                <c:pt idx="15184" formatCode="0.00">
                  <c:v>286.06410062893076</c:v>
                </c:pt>
                <c:pt idx="15185" formatCode="0.00">
                  <c:v>289.31018004338392</c:v>
                </c:pt>
                <c:pt idx="15186" formatCode="0.00">
                  <c:v>292.07278260869566</c:v>
                </c:pt>
                <c:pt idx="15187" formatCode="0.00">
                  <c:v>294.8201895424836</c:v>
                </c:pt>
                <c:pt idx="15188" formatCode="0.00">
                  <c:v>297.10464019062749</c:v>
                </c:pt>
                <c:pt idx="15189" formatCode="0.00">
                  <c:v>299.24683084577117</c:v>
                </c:pt>
                <c:pt idx="15190" formatCode="0.00">
                  <c:v>300.80341916167669</c:v>
                </c:pt>
                <c:pt idx="15191" formatCode="0.00">
                  <c:v>301.96564317180622</c:v>
                </c:pt>
                <c:pt idx="15192" formatCode="0.00">
                  <c:v>302.92378963230868</c:v>
                </c:pt>
                <c:pt idx="15193" formatCode="0.00">
                  <c:v>303.63900806451613</c:v>
                </c:pt>
                <c:pt idx="15194" formatCode="0.00">
                  <c:v>304.00592214357931</c:v>
                </c:pt>
                <c:pt idx="15195" formatCode="0.00">
                  <c:v>304.32908845607631</c:v>
                </c:pt>
                <c:pt idx="15196" formatCode="0.00">
                  <c:v>304.6345666327569</c:v>
                </c:pt>
                <c:pt idx="15197" formatCode="0.00">
                  <c:v>304.94179004284837</c:v>
                </c:pt>
                <c:pt idx="15198" formatCode="0.00">
                  <c:v>304.89313908774795</c:v>
                </c:pt>
                <c:pt idx="15199" formatCode="0.00">
                  <c:v>304.99526004922069</c:v>
                </c:pt>
                <c:pt idx="15200" formatCode="0.00">
                  <c:v>304.90000390705325</c:v>
                </c:pt>
                <c:pt idx="15201" formatCode="0.00">
                  <c:v>304.9176391752577</c:v>
                </c:pt>
                <c:pt idx="15202" formatCode="0.00">
                  <c:v>304.7730743955363</c:v>
                </c:pt>
                <c:pt idx="15203" formatCode="0.00">
                  <c:v>304.58930979498859</c:v>
                </c:pt>
                <c:pt idx="15204" formatCode="0.00">
                  <c:v>304.32921004566214</c:v>
                </c:pt>
                <c:pt idx="15205" formatCode="0.00">
                  <c:v>303.84778893740901</c:v>
                </c:pt>
                <c:pt idx="15206" formatCode="0.00">
                  <c:v>303.63229568660142</c:v>
                </c:pt>
                <c:pt idx="15207" formatCode="0.00">
                  <c:v>303.30105596157858</c:v>
                </c:pt>
                <c:pt idx="15208" formatCode="0.00">
                  <c:v>303.09258586069865</c:v>
                </c:pt>
                <c:pt idx="15209" formatCode="0.00">
                  <c:v>302.78719354838717</c:v>
                </c:pt>
                <c:pt idx="15210" formatCode="0.00">
                  <c:v>302.41348238255034</c:v>
                </c:pt>
                <c:pt idx="15211" formatCode="0.00">
                  <c:v>301.96185528250368</c:v>
                </c:pt>
                <c:pt idx="15212" formatCode="0.00">
                  <c:v>301.43220571548642</c:v>
                </c:pt>
                <c:pt idx="15213" formatCode="0.00">
                  <c:v>301.05610344827591</c:v>
                </c:pt>
                <c:pt idx="15214" formatCode="0.00">
                  <c:v>300.75689987379053</c:v>
                </c:pt>
                <c:pt idx="15215" formatCode="0.00">
                  <c:v>300.39207123345244</c:v>
                </c:pt>
                <c:pt idx="15216" formatCode="0.00">
                  <c:v>300.03952547703921</c:v>
                </c:pt>
                <c:pt idx="15217" formatCode="0.00">
                  <c:v>299.62318189420864</c:v>
                </c:pt>
                <c:pt idx="15218" formatCode="0.00">
                  <c:v>299.45063015410238</c:v>
                </c:pt>
                <c:pt idx="15219" formatCode="0.00">
                  <c:v>299.21670753935376</c:v>
                </c:pt>
                <c:pt idx="15220" formatCode="0.00">
                  <c:v>298.78889046736668</c:v>
                </c:pt>
                <c:pt idx="15221" formatCode="0.00">
                  <c:v>298.43111668372569</c:v>
                </c:pt>
                <c:pt idx="15222" formatCode="0.00">
                  <c:v>298.23454347383426</c:v>
                </c:pt>
                <c:pt idx="15223" formatCode="0.00">
                  <c:v>297.96498541329009</c:v>
                </c:pt>
                <c:pt idx="15224" formatCode="0.00">
                  <c:v>297.66123008849564</c:v>
                </c:pt>
                <c:pt idx="15225" formatCode="0.00">
                  <c:v>297.32060023937765</c:v>
                </c:pt>
                <c:pt idx="15226" formatCode="0.00">
                  <c:v>297.21670370370367</c:v>
                </c:pt>
                <c:pt idx="15227" formatCode="0.00">
                  <c:v>296.91404269132403</c:v>
                </c:pt>
                <c:pt idx="15228" formatCode="0.00">
                  <c:v>296.64411545988258</c:v>
                </c:pt>
                <c:pt idx="15229" formatCode="0.00">
                  <c:v>296.2366406158643</c:v>
                </c:pt>
                <c:pt idx="15230" formatCode="0.00">
                  <c:v>295.73403421461899</c:v>
                </c:pt>
                <c:pt idx="15231" formatCode="0.00">
                  <c:v>295.35594871794876</c:v>
                </c:pt>
                <c:pt idx="15232" formatCode="0.00">
                  <c:v>294.8873455497382</c:v>
                </c:pt>
                <c:pt idx="15233" formatCode="0.00">
                  <c:v>294.23704106935298</c:v>
                </c:pt>
                <c:pt idx="15234" formatCode="0.00">
                  <c:v>293.89809978686304</c:v>
                </c:pt>
                <c:pt idx="15235" formatCode="0.00">
                  <c:v>293.44029740209379</c:v>
                </c:pt>
                <c:pt idx="15236" formatCode="0.00">
                  <c:v>292.79525024248312</c:v>
                </c:pt>
                <c:pt idx="15237" formatCode="0.00">
                  <c:v>292.34484379250051</c:v>
                </c:pt>
                <c:pt idx="15238" formatCode="0.00">
                  <c:v>291.78601031329049</c:v>
                </c:pt>
                <c:pt idx="15239" formatCode="0.00">
                  <c:v>291.46661527967262</c:v>
                </c:pt>
                <c:pt idx="15240" formatCode="0.00">
                  <c:v>291.1874186046511</c:v>
                </c:pt>
                <c:pt idx="15241" formatCode="0.00">
                  <c:v>290.84597413793102</c:v>
                </c:pt>
                <c:pt idx="15242" formatCode="0.00">
                  <c:v>290.56358939096265</c:v>
                </c:pt>
                <c:pt idx="15243" formatCode="0.00">
                  <c:v>290.49635303388493</c:v>
                </c:pt>
                <c:pt idx="15244" formatCode="0.00">
                  <c:v>290.21833070088849</c:v>
                </c:pt>
                <c:pt idx="15245" formatCode="0.00">
                  <c:v>290.19748139350753</c:v>
                </c:pt>
                <c:pt idx="15246" formatCode="0.00">
                  <c:v>289.94475957151354</c:v>
                </c:pt>
                <c:pt idx="15247" formatCode="0.00">
                  <c:v>289.55425248508948</c:v>
                </c:pt>
                <c:pt idx="15248" formatCode="0.00">
                  <c:v>289.48339473684206</c:v>
                </c:pt>
                <c:pt idx="15249" formatCode="0.00">
                  <c:v>289.1306294223466</c:v>
                </c:pt>
                <c:pt idx="15250" formatCode="0.00">
                  <c:v>288.83771437161755</c:v>
                </c:pt>
                <c:pt idx="15251" formatCode="0.00">
                  <c:v>288.41957022302597</c:v>
                </c:pt>
                <c:pt idx="15252" formatCode="0.00">
                  <c:v>287.99940483383688</c:v>
                </c:pt>
                <c:pt idx="15253" formatCode="0.00">
                  <c:v>287.5153213564796</c:v>
                </c:pt>
                <c:pt idx="15254" formatCode="0.00">
                  <c:v>287.00126623507992</c:v>
                </c:pt>
                <c:pt idx="15255" formatCode="0.00">
                  <c:v>287.00833752280562</c:v>
                </c:pt>
                <c:pt idx="15256" formatCode="0.00">
                  <c:v>286.8757869185456</c:v>
                </c:pt>
                <c:pt idx="15257" formatCode="0.00">
                  <c:v>286.89520321726741</c:v>
                </c:pt>
                <c:pt idx="15258" formatCode="0.00">
                  <c:v>287.13555301794452</c:v>
                </c:pt>
                <c:pt idx="15259" formatCode="0.00">
                  <c:v>287.48890361445785</c:v>
                </c:pt>
                <c:pt idx="15260" formatCode="0.00">
                  <c:v>287.67677196567223</c:v>
                </c:pt>
                <c:pt idx="15261" formatCode="0.00">
                  <c:v>287.92762167689165</c:v>
                </c:pt>
                <c:pt idx="15262" formatCode="0.00">
                  <c:v>288.26504498977505</c:v>
                </c:pt>
                <c:pt idx="15263" formatCode="0.00">
                  <c:v>288.58914472608336</c:v>
                </c:pt>
                <c:pt idx="15264" formatCode="0.00">
                  <c:v>288.92090279763119</c:v>
                </c:pt>
                <c:pt idx="15265" formatCode="0.00">
                  <c:v>289.22488340807178</c:v>
                </c:pt>
                <c:pt idx="15266" formatCode="0.00">
                  <c:v>289.40984959349595</c:v>
                </c:pt>
                <c:pt idx="15267" formatCode="0.00">
                  <c:v>289.76781451449426</c:v>
                </c:pt>
                <c:pt idx="15268" formatCode="0.00">
                  <c:v>290.04105813484051</c:v>
                </c:pt>
                <c:pt idx="15269" formatCode="0.00">
                  <c:v>290.34656769787063</c:v>
                </c:pt>
                <c:pt idx="15270" formatCode="0.00">
                  <c:v>290.45677751100436</c:v>
                </c:pt>
                <c:pt idx="15271" formatCode="0.00">
                  <c:v>290.76424378109454</c:v>
                </c:pt>
                <c:pt idx="15272" formatCode="0.00">
                  <c:v>290.99321760633029</c:v>
                </c:pt>
                <c:pt idx="15273" formatCode="0.00">
                  <c:v>291.29296070726912</c:v>
                </c:pt>
                <c:pt idx="15274" formatCode="0.00">
                  <c:v>291.62335156249998</c:v>
                </c:pt>
                <c:pt idx="15275" formatCode="0.00">
                  <c:v>292.16763215258857</c:v>
                </c:pt>
                <c:pt idx="15276" formatCode="0.00">
                  <c:v>292.75799902893766</c:v>
                </c:pt>
                <c:pt idx="15277" formatCode="0.00">
                  <c:v>293.2681396431343</c:v>
                </c:pt>
                <c:pt idx="15278" formatCode="0.00">
                  <c:v>293.98817455391776</c:v>
                </c:pt>
                <c:pt idx="15279" formatCode="0.00">
                  <c:v>294.39563821532499</c:v>
                </c:pt>
                <c:pt idx="15280" formatCode="0.00">
                  <c:v>295.21864829192549</c:v>
                </c:pt>
                <c:pt idx="15281" formatCode="0.00">
                  <c:v>295.93580054379487</c:v>
                </c:pt>
                <c:pt idx="15282" formatCode="0.00">
                  <c:v>296.71214430182806</c:v>
                </c:pt>
                <c:pt idx="15283" formatCode="0.00">
                  <c:v>297.6593770938839</c:v>
                </c:pt>
                <c:pt idx="15284" formatCode="0.00">
                  <c:v>298.25875444075734</c:v>
                </c:pt>
                <c:pt idx="15285" formatCode="0.00">
                  <c:v>298.90438943248535</c:v>
                </c:pt>
                <c:pt idx="15286" formatCode="0.00">
                  <c:v>299.67835819430815</c:v>
                </c:pt>
                <c:pt idx="15287" formatCode="0.00">
                  <c:v>300.25778141000393</c:v>
                </c:pt>
                <c:pt idx="15288" formatCode="0.00">
                  <c:v>300.51507468879669</c:v>
                </c:pt>
                <c:pt idx="15289" formatCode="0.00">
                  <c:v>301.51934165675777</c:v>
                </c:pt>
                <c:pt idx="15290" formatCode="0.00">
                  <c:v>302.1378012718601</c:v>
                </c:pt>
                <c:pt idx="15291" formatCode="0.00">
                  <c:v>302.77835087719291</c:v>
                </c:pt>
                <c:pt idx="15292" formatCode="0.00">
                  <c:v>303.46850889822036</c:v>
                </c:pt>
                <c:pt idx="15293" formatCode="0.00">
                  <c:v>304.05383885209716</c:v>
                </c:pt>
                <c:pt idx="15294" formatCode="0.00">
                  <c:v>304.420306763285</c:v>
                </c:pt>
                <c:pt idx="15295" formatCode="0.00">
                  <c:v>304.87411111111112</c:v>
                </c:pt>
                <c:pt idx="15296" formatCode="0.00">
                  <c:v>304.97682245642483</c:v>
                </c:pt>
                <c:pt idx="15297" formatCode="0.00">
                  <c:v>305.21999471329804</c:v>
                </c:pt>
                <c:pt idx="15298" formatCode="0.00">
                  <c:v>305.54890371277031</c:v>
                </c:pt>
                <c:pt idx="15299" formatCode="0.00">
                  <c:v>306.21766639377813</c:v>
                </c:pt>
                <c:pt idx="15300" formatCode="0.00">
                  <c:v>306.84171510673235</c:v>
                </c:pt>
                <c:pt idx="15301" formatCode="0.00">
                  <c:v>307.61087978592013</c:v>
                </c:pt>
                <c:pt idx="15302" formatCode="0.00">
                  <c:v>308.18186734062311</c:v>
                </c:pt>
                <c:pt idx="15303" formatCode="0.00">
                  <c:v>308.81891153369162</c:v>
                </c:pt>
                <c:pt idx="15304" formatCode="0.00">
                  <c:v>309.32235624094392</c:v>
                </c:pt>
                <c:pt idx="15305" formatCode="0.00">
                  <c:v>309.77646871114797</c:v>
                </c:pt>
                <c:pt idx="15306" formatCode="0.00">
                  <c:v>310.26004418170504</c:v>
                </c:pt>
                <c:pt idx="15307" formatCode="0.00">
                  <c:v>310.73908424984438</c:v>
                </c:pt>
                <c:pt idx="15308" formatCode="0.00">
                  <c:v>310.99016421008929</c:v>
                </c:pt>
                <c:pt idx="15309" formatCode="0.00">
                  <c:v>311.19561050010378</c:v>
                </c:pt>
                <c:pt idx="15310" formatCode="0.00">
                  <c:v>311.46344578063446</c:v>
                </c:pt>
                <c:pt idx="15311" formatCode="0.00">
                  <c:v>311.50844419134398</c:v>
                </c:pt>
                <c:pt idx="15312" formatCode="0.00">
                  <c:v>311.4565483870968</c:v>
                </c:pt>
                <c:pt idx="15313" formatCode="0.00">
                  <c:v>311.55710552349547</c:v>
                </c:pt>
                <c:pt idx="15314" formatCode="0.00">
                  <c:v>311.56684299219074</c:v>
                </c:pt>
                <c:pt idx="15315" formatCode="0.00">
                  <c:v>311.70528407695457</c:v>
                </c:pt>
                <c:pt idx="15316" formatCode="0.00">
                  <c:v>311.64041902627827</c:v>
                </c:pt>
                <c:pt idx="15317" formatCode="0.00">
                  <c:v>311.76152732073939</c:v>
                </c:pt>
                <c:pt idx="15318" formatCode="0.00">
                  <c:v>311.81494410692585</c:v>
                </c:pt>
                <c:pt idx="15319" formatCode="0.00">
                  <c:v>311.97908116293155</c:v>
                </c:pt>
                <c:pt idx="15320" formatCode="0.00">
                  <c:v>312.13431610819543</c:v>
                </c:pt>
                <c:pt idx="15321" formatCode="0.00">
                  <c:v>312.2831694231545</c:v>
                </c:pt>
                <c:pt idx="15322" formatCode="0.00">
                  <c:v>312.24665520016094</c:v>
                </c:pt>
                <c:pt idx="15323" formatCode="0.00">
                  <c:v>312.18778941034901</c:v>
                </c:pt>
                <c:pt idx="15324" formatCode="0.00">
                  <c:v>312.38662637362631</c:v>
                </c:pt>
                <c:pt idx="15325" formatCode="0.00">
                  <c:v>312.54686454183269</c:v>
                </c:pt>
                <c:pt idx="15326" formatCode="0.00">
                  <c:v>312.70614796425019</c:v>
                </c:pt>
                <c:pt idx="15327" formatCode="0.00">
                  <c:v>313.0478145209284</c:v>
                </c:pt>
                <c:pt idx="15328" formatCode="0.00">
                  <c:v>313.53683790226466</c:v>
                </c:pt>
                <c:pt idx="15329" formatCode="0.00">
                  <c:v>314.12393407687716</c:v>
                </c:pt>
                <c:pt idx="15330" formatCode="0.00">
                  <c:v>314.60425399361026</c:v>
                </c:pt>
                <c:pt idx="15331" formatCode="0.00">
                  <c:v>314.90227785557113</c:v>
                </c:pt>
                <c:pt idx="15332" formatCode="0.00">
                  <c:v>315.13441855339607</c:v>
                </c:pt>
                <c:pt idx="15333" formatCode="0.00">
                  <c:v>315.42998415881289</c:v>
                </c:pt>
                <c:pt idx="15334" formatCode="0.00">
                  <c:v>315.47767991169974</c:v>
                </c:pt>
                <c:pt idx="15335" formatCode="0.00">
                  <c:v>315.55763208685164</c:v>
                </c:pt>
                <c:pt idx="15336" formatCode="0.00">
                  <c:v>315.66556797583081</c:v>
                </c:pt>
                <c:pt idx="15337" formatCode="0.00">
                  <c:v>315.79440145395802</c:v>
                </c:pt>
                <c:pt idx="15338" formatCode="0.00">
                  <c:v>315.96032576985414</c:v>
                </c:pt>
                <c:pt idx="15339" formatCode="0.00">
                  <c:v>316.03128896565738</c:v>
                </c:pt>
                <c:pt idx="15340" formatCode="0.00">
                  <c:v>316.05887155963308</c:v>
                </c:pt>
                <c:pt idx="15341" formatCode="0.00">
                  <c:v>316.33630673214651</c:v>
                </c:pt>
                <c:pt idx="15342" formatCode="0.00">
                  <c:v>316.0263442824882</c:v>
                </c:pt>
                <c:pt idx="15343" formatCode="0.00">
                  <c:v>315.78699093904453</c:v>
                </c:pt>
                <c:pt idx="15344" formatCode="0.00">
                  <c:v>314.38162218549888</c:v>
                </c:pt>
                <c:pt idx="15345" formatCode="0.00">
                  <c:v>315.94670623575718</c:v>
                </c:pt>
                <c:pt idx="15346" formatCode="0.00">
                  <c:v>315.26398691045085</c:v>
                </c:pt>
                <c:pt idx="15347" formatCode="0.00">
                  <c:v>317.00321241149521</c:v>
                </c:pt>
                <c:pt idx="15348" formatCode="0.00">
                  <c:v>317.06988935281839</c:v>
                </c:pt>
                <c:pt idx="15349" formatCode="0.00">
                  <c:v>317.32551307804982</c:v>
                </c:pt>
                <c:pt idx="15350" formatCode="0.00">
                  <c:v>317.59823799538691</c:v>
                </c:pt>
                <c:pt idx="15351" formatCode="0.00">
                  <c:v>317.75653855852067</c:v>
                </c:pt>
                <c:pt idx="15352" formatCode="0.00">
                  <c:v>317.77368196169226</c:v>
                </c:pt>
                <c:pt idx="15353" formatCode="0.00">
                  <c:v>317.83582883642492</c:v>
                </c:pt>
                <c:pt idx="15354" formatCode="0.00">
                  <c:v>318.01426662444584</c:v>
                </c:pt>
                <c:pt idx="15355" formatCode="0.00">
                  <c:v>318.05072189349113</c:v>
                </c:pt>
                <c:pt idx="15356" formatCode="0.00">
                  <c:v>318.07695348837211</c:v>
                </c:pt>
                <c:pt idx="15357" formatCode="0.00">
                  <c:v>318.07695348837211</c:v>
                </c:pt>
                <c:pt idx="15358" formatCode="0.00">
                  <c:v>318.14069328263628</c:v>
                </c:pt>
                <c:pt idx="15359" formatCode="0.00">
                  <c:v>318.1490759493671</c:v>
                </c:pt>
                <c:pt idx="15360" formatCode="0.00">
                  <c:v>318.22848998946262</c:v>
                </c:pt>
                <c:pt idx="15361" formatCode="0.00">
                  <c:v>318.21882055053578</c:v>
                </c:pt>
                <c:pt idx="15362" formatCode="0.00">
                  <c:v>318.47638146055664</c:v>
                </c:pt>
                <c:pt idx="15363" formatCode="0.00">
                  <c:v>318.71071071800202</c:v>
                </c:pt>
                <c:pt idx="15364" formatCode="0.00">
                  <c:v>318.75875745033113</c:v>
                </c:pt>
                <c:pt idx="15365" formatCode="0.00">
                  <c:v>319.0173227665706</c:v>
                </c:pt>
                <c:pt idx="15366" formatCode="0.00">
                  <c:v>319.14299385371851</c:v>
                </c:pt>
                <c:pt idx="15367" formatCode="0.00">
                  <c:v>319.60394616639473</c:v>
                </c:pt>
                <c:pt idx="15368" formatCode="0.00">
                  <c:v>319.86921577773273</c:v>
                </c:pt>
                <c:pt idx="15369" formatCode="0.00">
                  <c:v>320.01158956276447</c:v>
                </c:pt>
                <c:pt idx="15370" formatCode="0.00">
                  <c:v>320.25502927611791</c:v>
                </c:pt>
                <c:pt idx="15371" formatCode="0.00">
                  <c:v>320.37178243512977</c:v>
                </c:pt>
                <c:pt idx="15372" formatCode="0.00">
                  <c:v>320.83638308457722</c:v>
                </c:pt>
                <c:pt idx="15373" formatCode="0.00">
                  <c:v>321.2107344992051</c:v>
                </c:pt>
                <c:pt idx="15374" formatCode="0.00">
                  <c:v>321.66344687189672</c:v>
                </c:pt>
                <c:pt idx="15375" formatCode="0.00">
                  <c:v>321.84037385776719</c:v>
                </c:pt>
                <c:pt idx="15376" formatCode="0.00">
                  <c:v>322.38665911799768</c:v>
                </c:pt>
                <c:pt idx="15377" formatCode="0.00">
                  <c:v>323.17814308426074</c:v>
                </c:pt>
                <c:pt idx="15378" formatCode="0.00">
                  <c:v>323.61534499205089</c:v>
                </c:pt>
                <c:pt idx="15379" formatCode="0.00">
                  <c:v>324.10667541766105</c:v>
                </c:pt>
                <c:pt idx="15380" formatCode="0.00">
                  <c:v>324.81771547950655</c:v>
                </c:pt>
                <c:pt idx="15381" formatCode="0.00">
                  <c:v>325.25602788844617</c:v>
                </c:pt>
                <c:pt idx="15382" formatCode="0.00">
                  <c:v>325.64124351297409</c:v>
                </c:pt>
                <c:pt idx="15383" formatCode="0.00">
                  <c:v>326.1789668066387</c:v>
                </c:pt>
                <c:pt idx="15384" formatCode="0.00">
                  <c:v>326.81544439991984</c:v>
                </c:pt>
                <c:pt idx="15385" formatCode="0.00">
                  <c:v>327.24694219189087</c:v>
                </c:pt>
                <c:pt idx="15386" formatCode="0.00">
                  <c:v>328.04076101388046</c:v>
                </c:pt>
                <c:pt idx="15387" formatCode="0.00">
                  <c:v>328.38142105263159</c:v>
                </c:pt>
                <c:pt idx="15388" formatCode="0.00">
                  <c:v>329.2926079223929</c:v>
                </c:pt>
                <c:pt idx="15389" formatCode="0.00">
                  <c:v>329.86075121555916</c:v>
                </c:pt>
                <c:pt idx="15390" formatCode="0.00">
                  <c:v>330.43166368805845</c:v>
                </c:pt>
                <c:pt idx="15391" formatCode="0.00">
                  <c:v>330.67185947046846</c:v>
                </c:pt>
                <c:pt idx="15392" formatCode="0.00">
                  <c:v>327.55794382022475</c:v>
                </c:pt>
                <c:pt idx="15393" formatCode="0.00">
                  <c:v>321.72245945945946</c:v>
                </c:pt>
                <c:pt idx="15394" formatCode="0.00">
                  <c:v>276.14733141919601</c:v>
                </c:pt>
                <c:pt idx="15395" formatCode="0.00">
                  <c:v>251.39138663678958</c:v>
                </c:pt>
                <c:pt idx="15396" formatCode="0.00">
                  <c:v>338.14084498667216</c:v>
                </c:pt>
                <c:pt idx="15397" formatCode="0.00">
                  <c:v>119.26558463409691</c:v>
                </c:pt>
                <c:pt idx="15398" formatCode="0.00">
                  <c:v>76.476566049257087</c:v>
                </c:pt>
                <c:pt idx="15399" formatCode="0.00">
                  <c:v>160.54023535457353</c:v>
                </c:pt>
                <c:pt idx="15400" formatCode="0.00">
                  <c:v>192.46401281521293</c:v>
                </c:pt>
                <c:pt idx="15401" formatCode="0.00">
                  <c:v>177.75865397350995</c:v>
                </c:pt>
                <c:pt idx="15402" formatCode="0.00">
                  <c:v>132.48449938042134</c:v>
                </c:pt>
                <c:pt idx="15403" formatCode="0.00">
                  <c:v>95.922297052154192</c:v>
                </c:pt>
                <c:pt idx="15404" formatCode="0.00">
                  <c:v>83.401797364085681</c:v>
                </c:pt>
                <c:pt idx="15405" formatCode="0.00">
                  <c:v>87.853642371834468</c:v>
                </c:pt>
                <c:pt idx="15406" formatCode="0.00">
                  <c:v>95.978513691579181</c:v>
                </c:pt>
                <c:pt idx="15407" formatCode="0.00">
                  <c:v>102.29156701667696</c:v>
                </c:pt>
                <c:pt idx="15408" formatCode="0.00">
                  <c:v>107.67040168828495</c:v>
                </c:pt>
                <c:pt idx="15409" formatCode="0.00">
                  <c:v>114.55209465020579</c:v>
                </c:pt>
                <c:pt idx="15410" formatCode="0.00">
                  <c:v>123.63177828054299</c:v>
                </c:pt>
                <c:pt idx="15411" formatCode="0.00">
                  <c:v>134.4934928131417</c:v>
                </c:pt>
                <c:pt idx="15412" formatCode="0.00">
                  <c:v>146.07493693693692</c:v>
                </c:pt>
                <c:pt idx="15413" formatCode="0.00">
                  <c:v>155.69641503267974</c:v>
                </c:pt>
                <c:pt idx="15414" formatCode="0.00">
                  <c:v>162.66643107310119</c:v>
                </c:pt>
                <c:pt idx="15415" formatCode="0.00">
                  <c:v>166.54038336714001</c:v>
                </c:pt>
                <c:pt idx="15416" formatCode="0.00">
                  <c:v>167.78707932011332</c:v>
                </c:pt>
                <c:pt idx="15417" formatCode="0.00">
                  <c:v>166.81855555555555</c:v>
                </c:pt>
                <c:pt idx="15418" formatCode="0.00">
                  <c:v>164.04096285079751</c:v>
                </c:pt>
                <c:pt idx="15419" formatCode="0.00">
                  <c:v>159.23212270062666</c:v>
                </c:pt>
                <c:pt idx="15420" formatCode="0.00">
                  <c:v>153.20848034049453</c:v>
                </c:pt>
                <c:pt idx="15421" formatCode="0.00">
                  <c:v>146.66150579386056</c:v>
                </c:pt>
                <c:pt idx="15422" formatCode="0.00">
                  <c:v>140.6813673469388</c:v>
                </c:pt>
                <c:pt idx="15423" formatCode="0.00">
                  <c:v>134.84851823023354</c:v>
                </c:pt>
                <c:pt idx="15424" formatCode="0.00">
                  <c:v>129.38758915365653</c:v>
                </c:pt>
                <c:pt idx="15425" formatCode="0.00">
                  <c:v>124.77459076859677</c:v>
                </c:pt>
                <c:pt idx="15426" formatCode="0.00">
                  <c:v>121.38172546994426</c:v>
                </c:pt>
                <c:pt idx="15427" formatCode="0.00">
                  <c:v>118.42761395156285</c:v>
                </c:pt>
                <c:pt idx="15428" formatCode="0.00">
                  <c:v>115.94716960398094</c:v>
                </c:pt>
                <c:pt idx="15429" formatCode="0.00">
                  <c:v>114.37487214611875</c:v>
                </c:pt>
                <c:pt idx="15430" formatCode="0.00">
                  <c:v>112.31493186539262</c:v>
                </c:pt>
                <c:pt idx="15431" formatCode="0.00">
                  <c:v>111.25057537949678</c:v>
                </c:pt>
                <c:pt idx="15432" formatCode="0.00">
                  <c:v>110.5005130072841</c:v>
                </c:pt>
                <c:pt idx="15433" formatCode="0.00">
                  <c:v>109.83692753019574</c:v>
                </c:pt>
                <c:pt idx="15434" formatCode="0.00">
                  <c:v>109.42659182822598</c:v>
                </c:pt>
                <c:pt idx="15435" formatCode="0.00">
                  <c:v>109.21819507615274</c:v>
                </c:pt>
                <c:pt idx="15436" formatCode="0.00">
                  <c:v>109.17782139126803</c:v>
                </c:pt>
                <c:pt idx="15437" formatCode="0.00">
                  <c:v>109.88509788747126</c:v>
                </c:pt>
                <c:pt idx="15438" formatCode="0.00">
                  <c:v>110.96691705069125</c:v>
                </c:pt>
                <c:pt idx="15439" formatCode="0.00">
                  <c:v>112.54351593959734</c:v>
                </c:pt>
                <c:pt idx="15440" formatCode="0.00">
                  <c:v>114.64220168067229</c:v>
                </c:pt>
                <c:pt idx="15441" formatCode="0.00">
                  <c:v>117.1819814814815</c:v>
                </c:pt>
                <c:pt idx="15442" formatCode="0.00">
                  <c:v>120.59940674394099</c:v>
                </c:pt>
                <c:pt idx="15443" formatCode="0.00">
                  <c:v>124.92792505805363</c:v>
                </c:pt>
                <c:pt idx="15444" formatCode="0.00">
                  <c:v>129.53277162190739</c:v>
                </c:pt>
                <c:pt idx="15445" formatCode="0.00">
                  <c:v>134.12409934335949</c:v>
                </c:pt>
                <c:pt idx="15446" formatCode="0.00">
                  <c:v>138.79366638370121</c:v>
                </c:pt>
                <c:pt idx="15447" formatCode="0.00">
                  <c:v>144.12431192855627</c:v>
                </c:pt>
                <c:pt idx="15448" formatCode="0.00">
                  <c:v>149.54059428936719</c:v>
                </c:pt>
                <c:pt idx="15449" formatCode="0.00">
                  <c:v>154.89192376681618</c:v>
                </c:pt>
                <c:pt idx="15450" formatCode="0.00">
                  <c:v>160.03076160924462</c:v>
                </c:pt>
                <c:pt idx="15451" formatCode="0.00">
                  <c:v>164.6311954564938</c:v>
                </c:pt>
                <c:pt idx="15452" formatCode="0.00">
                  <c:v>168.96900858369099</c:v>
                </c:pt>
                <c:pt idx="15453" formatCode="0.00">
                  <c:v>172.82815671962217</c:v>
                </c:pt>
                <c:pt idx="15454" formatCode="0.00">
                  <c:v>175.81941355641356</c:v>
                </c:pt>
                <c:pt idx="15455" formatCode="0.00">
                  <c:v>178.51460668380463</c:v>
                </c:pt>
                <c:pt idx="15456" formatCode="0.00">
                  <c:v>180.75386343235738</c:v>
                </c:pt>
                <c:pt idx="15457" formatCode="0.00">
                  <c:v>182.39302552648374</c:v>
                </c:pt>
                <c:pt idx="15458" formatCode="0.00">
                  <c:v>183.35063486354983</c:v>
                </c:pt>
                <c:pt idx="15459" formatCode="0.00">
                  <c:v>183.88185245901641</c:v>
                </c:pt>
                <c:pt idx="15460" formatCode="0.00">
                  <c:v>184.13408559498959</c:v>
                </c:pt>
                <c:pt idx="15461" formatCode="0.00">
                  <c:v>184.19825813808836</c:v>
                </c:pt>
                <c:pt idx="15462" formatCode="0.00">
                  <c:v>184.02154436895205</c:v>
                </c:pt>
                <c:pt idx="15463" formatCode="0.00">
                  <c:v>183.62238458392969</c:v>
                </c:pt>
                <c:pt idx="15464" formatCode="0.00">
                  <c:v>183.01330500203338</c:v>
                </c:pt>
                <c:pt idx="15465" formatCode="0.00">
                  <c:v>182.36223045767517</c:v>
                </c:pt>
                <c:pt idx="15466" formatCode="0.00">
                  <c:v>181.81635489086503</c:v>
                </c:pt>
                <c:pt idx="15467" formatCode="0.00">
                  <c:v>181.73522222222226</c:v>
                </c:pt>
                <c:pt idx="15468" formatCode="0.00">
                  <c:v>181.49902673147022</c:v>
                </c:pt>
                <c:pt idx="15469" formatCode="0.00">
                  <c:v>181.5466450498069</c:v>
                </c:pt>
                <c:pt idx="15470" formatCode="0.00">
                  <c:v>181.82760674157305</c:v>
                </c:pt>
                <c:pt idx="15471" formatCode="0.00">
                  <c:v>181.95717077175701</c:v>
                </c:pt>
                <c:pt idx="15472" formatCode="0.00">
                  <c:v>182.03771678681773</c:v>
                </c:pt>
                <c:pt idx="15473" formatCode="0.00">
                  <c:v>182.046698573496</c:v>
                </c:pt>
                <c:pt idx="15474" formatCode="0.00">
                  <c:v>182.39814214567338</c:v>
                </c:pt>
                <c:pt idx="15475" formatCode="0.00">
                  <c:v>182.70064302059498</c:v>
                </c:pt>
                <c:pt idx="15476" formatCode="0.00">
                  <c:v>183.15980717863107</c:v>
                </c:pt>
                <c:pt idx="15477" formatCode="0.00">
                  <c:v>183.60516589861751</c:v>
                </c:pt>
                <c:pt idx="15478" formatCode="0.00">
                  <c:v>183.99744724674235</c:v>
                </c:pt>
                <c:pt idx="15479" formatCode="0.00">
                  <c:v>184.75429930394432</c:v>
                </c:pt>
                <c:pt idx="15480" formatCode="0.00">
                  <c:v>185.89556453660603</c:v>
                </c:pt>
                <c:pt idx="15481" formatCode="0.00">
                  <c:v>186.97119185059424</c:v>
                </c:pt>
                <c:pt idx="15482" formatCode="0.00">
                  <c:v>188.19917021276601</c:v>
                </c:pt>
                <c:pt idx="15483" formatCode="0.00">
                  <c:v>189.27254768508641</c:v>
                </c:pt>
                <c:pt idx="15484" formatCode="0.00">
                  <c:v>190.4401501925546</c:v>
                </c:pt>
                <c:pt idx="15485" formatCode="0.00">
                  <c:v>191.71465094339629</c:v>
                </c:pt>
                <c:pt idx="15486" formatCode="0.00">
                  <c:v>192.24231442080381</c:v>
                </c:pt>
                <c:pt idx="15487" formatCode="0.00">
                  <c:v>193.17108744346331</c:v>
                </c:pt>
                <c:pt idx="15488" formatCode="0.00">
                  <c:v>193.73149374190768</c:v>
                </c:pt>
                <c:pt idx="15489" formatCode="0.00">
                  <c:v>194.17516216216217</c:v>
                </c:pt>
                <c:pt idx="15490" formatCode="0.00">
                  <c:v>194.49827501082723</c:v>
                </c:pt>
                <c:pt idx="15491" formatCode="0.00">
                  <c:v>194.9449809069213</c:v>
                </c:pt>
                <c:pt idx="15492" formatCode="0.00">
                  <c:v>194.98822277765706</c:v>
                </c:pt>
                <c:pt idx="15493" formatCode="0.00">
                  <c:v>194.69907181719262</c:v>
                </c:pt>
                <c:pt idx="15494" formatCode="0.00">
                  <c:v>194.50220863309355</c:v>
                </c:pt>
                <c:pt idx="15495" formatCode="0.00">
                  <c:v>194.49826200873363</c:v>
                </c:pt>
                <c:pt idx="15496" formatCode="0.00">
                  <c:v>194.20714079580239</c:v>
                </c:pt>
                <c:pt idx="15497" formatCode="0.00">
                  <c:v>194.00851029347351</c:v>
                </c:pt>
                <c:pt idx="15498" formatCode="0.00">
                  <c:v>193.54862815172112</c:v>
                </c:pt>
                <c:pt idx="15499" formatCode="0.00">
                  <c:v>193.0411983761247</c:v>
                </c:pt>
                <c:pt idx="15500" formatCode="0.00">
                  <c:v>192.34721110379638</c:v>
                </c:pt>
                <c:pt idx="15501" formatCode="0.00">
                  <c:v>191.43834531900902</c:v>
                </c:pt>
                <c:pt idx="15502" formatCode="0.00">
                  <c:v>190.8006067440333</c:v>
                </c:pt>
                <c:pt idx="15503" formatCode="0.00">
                  <c:v>190.43237950622682</c:v>
                </c:pt>
                <c:pt idx="15504" formatCode="0.00">
                  <c:v>190.04894771241831</c:v>
                </c:pt>
                <c:pt idx="15505" formatCode="0.00">
                  <c:v>189.39605489260146</c:v>
                </c:pt>
                <c:pt idx="15506" formatCode="0.00">
                  <c:v>188.53889555459648</c:v>
                </c:pt>
                <c:pt idx="15507" formatCode="0.00">
                  <c:v>188.17691509433965</c:v>
                </c:pt>
                <c:pt idx="15508" formatCode="0.00">
                  <c:v>187.61421328224779</c:v>
                </c:pt>
                <c:pt idx="15509" formatCode="0.00">
                  <c:v>187.07432573358668</c:v>
                </c:pt>
                <c:pt idx="15510" formatCode="0.00">
                  <c:v>186.61563653483995</c:v>
                </c:pt>
                <c:pt idx="15511" formatCode="0.00">
                  <c:v>186.45116034804229</c:v>
                </c:pt>
                <c:pt idx="15512" formatCode="0.00">
                  <c:v>186.022228876128</c:v>
                </c:pt>
                <c:pt idx="15513" formatCode="0.00">
                  <c:v>185.79607254623045</c:v>
                </c:pt>
                <c:pt idx="15514" formatCode="0.00">
                  <c:v>185.79315328761601</c:v>
                </c:pt>
                <c:pt idx="15515" formatCode="0.00">
                  <c:v>185.47119967923018</c:v>
                </c:pt>
                <c:pt idx="15516" formatCode="0.00">
                  <c:v>185.42270834998007</c:v>
                </c:pt>
                <c:pt idx="15517" formatCode="0.00">
                  <c:v>185.47906786427149</c:v>
                </c:pt>
                <c:pt idx="15518" formatCode="0.00">
                  <c:v>185.35289606236259</c:v>
                </c:pt>
                <c:pt idx="15519" formatCode="0.00">
                  <c:v>185.43095231416552</c:v>
                </c:pt>
                <c:pt idx="15520" formatCode="0.00">
                  <c:v>185.42653685479016</c:v>
                </c:pt>
                <c:pt idx="15521" formatCode="0.00">
                  <c:v>185.2425692431562</c:v>
                </c:pt>
                <c:pt idx="15522" formatCode="0.00">
                  <c:v>185.0443634530053</c:v>
                </c:pt>
                <c:pt idx="15523" formatCode="0.00">
                  <c:v>184.92872352465642</c:v>
                </c:pt>
                <c:pt idx="15524" formatCode="0.00">
                  <c:v>184.91055011135859</c:v>
                </c:pt>
                <c:pt idx="15525" formatCode="0.00">
                  <c:v>185.12894643944009</c:v>
                </c:pt>
                <c:pt idx="15526" formatCode="0.00">
                  <c:v>185.13728803905616</c:v>
                </c:pt>
                <c:pt idx="15527" formatCode="0.00">
                  <c:v>185.48147582126094</c:v>
                </c:pt>
                <c:pt idx="15528" formatCode="0.00">
                  <c:v>186.09536136689175</c:v>
                </c:pt>
                <c:pt idx="15529" formatCode="0.00">
                  <c:v>186.64210509031204</c:v>
                </c:pt>
                <c:pt idx="15530" formatCode="0.00">
                  <c:v>187.26300000000003</c:v>
                </c:pt>
                <c:pt idx="15531" formatCode="0.00">
                  <c:v>187.88748389760531</c:v>
                </c:pt>
                <c:pt idx="15532" formatCode="0.00">
                  <c:v>188.58703189066063</c:v>
                </c:pt>
                <c:pt idx="15533" formatCode="0.00">
                  <c:v>189.17589451827243</c:v>
                </c:pt>
                <c:pt idx="15534" formatCode="0.00">
                  <c:v>189.6100024979184</c:v>
                </c:pt>
                <c:pt idx="15535" formatCode="0.00">
                  <c:v>190.33578613199668</c:v>
                </c:pt>
                <c:pt idx="15536" formatCode="0.00">
                  <c:v>190.97843778801848</c:v>
                </c:pt>
                <c:pt idx="15537" formatCode="0.00">
                  <c:v>191.3495889519009</c:v>
                </c:pt>
                <c:pt idx="15538" formatCode="0.00">
                  <c:v>191.79421709833653</c:v>
                </c:pt>
                <c:pt idx="15539" formatCode="0.00">
                  <c:v>192.35720519316027</c:v>
                </c:pt>
                <c:pt idx="15540" formatCode="0.00">
                  <c:v>192.87821371138386</c:v>
                </c:pt>
                <c:pt idx="15541" formatCode="0.00">
                  <c:v>193.31160080559678</c:v>
                </c:pt>
                <c:pt idx="15542" formatCode="0.00">
                  <c:v>193.83705439864008</c:v>
                </c:pt>
                <c:pt idx="15543" formatCode="0.00">
                  <c:v>194.3619461358314</c:v>
                </c:pt>
                <c:pt idx="15544" formatCode="0.00">
                  <c:v>194.80086262798636</c:v>
                </c:pt>
                <c:pt idx="15545" formatCode="0.00">
                  <c:v>195.14656822549651</c:v>
                </c:pt>
                <c:pt idx="15546" formatCode="0.00">
                  <c:v>195.33307697241824</c:v>
                </c:pt>
                <c:pt idx="15547" formatCode="0.00">
                  <c:v>195.56244349315071</c:v>
                </c:pt>
                <c:pt idx="15548" formatCode="0.00">
                  <c:v>195.81809745127441</c:v>
                </c:pt>
                <c:pt idx="15549" formatCode="0.00">
                  <c:v>195.81809745127441</c:v>
                </c:pt>
                <c:pt idx="15550" formatCode="0.00">
                  <c:v>195.86962315429065</c:v>
                </c:pt>
                <c:pt idx="15551" formatCode="0.00">
                  <c:v>196.03490639025438</c:v>
                </c:pt>
                <c:pt idx="15552" formatCode="0.00">
                  <c:v>196.22528931085984</c:v>
                </c:pt>
                <c:pt idx="15553" formatCode="0.00">
                  <c:v>196.46184067219741</c:v>
                </c:pt>
                <c:pt idx="15554" formatCode="0.00">
                  <c:v>196.53069817719373</c:v>
                </c:pt>
                <c:pt idx="15555" formatCode="0.00">
                  <c:v>196.60371729957811</c:v>
                </c:pt>
                <c:pt idx="15556" formatCode="0.00">
                  <c:v>196.79198930593418</c:v>
                </c:pt>
                <c:pt idx="15557" formatCode="0.00">
                  <c:v>196.93679958246349</c:v>
                </c:pt>
                <c:pt idx="15558" formatCode="0.00">
                  <c:v>196.93765753424663</c:v>
                </c:pt>
                <c:pt idx="15559" formatCode="0.00">
                  <c:v>197.19007902358297</c:v>
                </c:pt>
                <c:pt idx="15560" formatCode="0.00">
                  <c:v>197.39204389037712</c:v>
                </c:pt>
                <c:pt idx="15561" formatCode="0.00">
                  <c:v>197.63689653048655</c:v>
                </c:pt>
                <c:pt idx="15562" formatCode="0.00">
                  <c:v>198.08423875715457</c:v>
                </c:pt>
                <c:pt idx="15563" formatCode="0.00">
                  <c:v>198.47892758340117</c:v>
                </c:pt>
                <c:pt idx="15564" formatCode="0.00">
                  <c:v>199.07332740501215</c:v>
                </c:pt>
                <c:pt idx="15565" formatCode="0.00">
                  <c:v>199.59211137917174</c:v>
                </c:pt>
                <c:pt idx="15566" formatCode="0.00">
                  <c:v>200.3077305149269</c:v>
                </c:pt>
                <c:pt idx="15567" formatCode="0.00">
                  <c:v>201.26635469657521</c:v>
                </c:pt>
                <c:pt idx="15568" formatCode="0.00">
                  <c:v>202.32488614952896</c:v>
                </c:pt>
                <c:pt idx="15569" formatCode="0.00">
                  <c:v>203.25361810154527</c:v>
                </c:pt>
                <c:pt idx="15570" formatCode="0.00">
                  <c:v>204.28825607551721</c:v>
                </c:pt>
                <c:pt idx="15571" formatCode="0.00">
                  <c:v>205.39729835142745</c:v>
                </c:pt>
                <c:pt idx="15572" formatCode="0.00">
                  <c:v>206.39018768859384</c:v>
                </c:pt>
                <c:pt idx="15573" formatCode="0.00">
                  <c:v>207.54875025176236</c:v>
                </c:pt>
                <c:pt idx="15574" formatCode="0.00">
                  <c:v>208.52560080645165</c:v>
                </c:pt>
                <c:pt idx="15575" formatCode="0.00">
                  <c:v>209.7354914193418</c:v>
                </c:pt>
                <c:pt idx="15576" formatCode="0.00">
                  <c:v>211.10652881698689</c:v>
                </c:pt>
                <c:pt idx="15577" formatCode="0.00">
                  <c:v>212.46436778115506</c:v>
                </c:pt>
                <c:pt idx="15578" formatCode="0.00">
                  <c:v>213.89211084043848</c:v>
                </c:pt>
                <c:pt idx="15579" formatCode="0.00">
                  <c:v>215.75613326551377</c:v>
                </c:pt>
                <c:pt idx="15580" formatCode="0.00">
                  <c:v>217.55224566768604</c:v>
                </c:pt>
                <c:pt idx="15581" formatCode="0.00">
                  <c:v>218.78629382917859</c:v>
                </c:pt>
                <c:pt idx="15582" formatCode="0.00">
                  <c:v>220.12383794304449</c:v>
                </c:pt>
                <c:pt idx="15583" formatCode="0.00">
                  <c:v>221.61683747178333</c:v>
                </c:pt>
                <c:pt idx="15584" formatCode="0.00">
                  <c:v>222.98022153719691</c:v>
                </c:pt>
                <c:pt idx="15585" formatCode="0.00">
                  <c:v>223.94476204199262</c:v>
                </c:pt>
                <c:pt idx="15586" formatCode="0.00">
                  <c:v>225.10170801566045</c:v>
                </c:pt>
                <c:pt idx="15587" formatCode="0.00">
                  <c:v>226.19816608211266</c:v>
                </c:pt>
                <c:pt idx="15588" formatCode="0.00">
                  <c:v>227.28547365158096</c:v>
                </c:pt>
                <c:pt idx="15589" formatCode="0.00">
                  <c:v>228.38781895303126</c:v>
                </c:pt>
                <c:pt idx="15590" formatCode="0.00">
                  <c:v>229.44143827671914</c:v>
                </c:pt>
                <c:pt idx="15591" formatCode="0.00">
                  <c:v>230.32085980920783</c:v>
                </c:pt>
                <c:pt idx="15592" formatCode="0.00">
                  <c:v>231.32692694063931</c:v>
                </c:pt>
                <c:pt idx="15593" formatCode="0.00">
                  <c:v>232.38688323291089</c:v>
                </c:pt>
                <c:pt idx="15594" formatCode="0.00">
                  <c:v>233.11539085239085</c:v>
                </c:pt>
                <c:pt idx="15595" formatCode="0.00">
                  <c:v>233.82543501767526</c:v>
                </c:pt>
                <c:pt idx="15596" formatCode="0.00">
                  <c:v>234.39727947598257</c:v>
                </c:pt>
                <c:pt idx="15597" formatCode="0.00">
                  <c:v>235.16926949469746</c:v>
                </c:pt>
                <c:pt idx="15598" formatCode="0.00">
                  <c:v>235.35371072319205</c:v>
                </c:pt>
                <c:pt idx="15599" formatCode="0.00">
                  <c:v>235.79912956810631</c:v>
                </c:pt>
                <c:pt idx="15600" formatCode="0.00">
                  <c:v>236.18264100435778</c:v>
                </c:pt>
                <c:pt idx="15601" formatCode="0.00">
                  <c:v>236.57373797678278</c:v>
                </c:pt>
                <c:pt idx="15602" formatCode="0.00">
                  <c:v>236.87713380136282</c:v>
                </c:pt>
                <c:pt idx="15603" formatCode="0.00">
                  <c:v>237.43191891891897</c:v>
                </c:pt>
                <c:pt idx="15604" formatCode="0.00">
                  <c:v>237.98252595936796</c:v>
                </c:pt>
                <c:pt idx="15605" formatCode="0.00">
                  <c:v>238.52014723299985</c:v>
                </c:pt>
                <c:pt idx="15606" formatCode="0.00">
                  <c:v>239.38873783838798</c:v>
                </c:pt>
                <c:pt idx="15607" formatCode="0.00">
                  <c:v>233.198598377282</c:v>
                </c:pt>
                <c:pt idx="15608" formatCode="0.00">
                  <c:v>228.77347964530432</c:v>
                </c:pt>
                <c:pt idx="15609" formatCode="0.00">
                  <c:v>231.04306614552016</c:v>
                </c:pt>
                <c:pt idx="15610" formatCode="0.00">
                  <c:v>233.38849800796814</c:v>
                </c:pt>
                <c:pt idx="15611" formatCode="0.00">
                  <c:v>234.89886956521741</c:v>
                </c:pt>
                <c:pt idx="15612" formatCode="0.00">
                  <c:v>236.54397345132745</c:v>
                </c:pt>
                <c:pt idx="15613" formatCode="0.00">
                  <c:v>238.73777424420891</c:v>
                </c:pt>
                <c:pt idx="15614" formatCode="0.00">
                  <c:v>241.11019222462207</c:v>
                </c:pt>
                <c:pt idx="15615" formatCode="0.00">
                  <c:v>243.45407248084862</c:v>
                </c:pt>
                <c:pt idx="15616" formatCode="0.00">
                  <c:v>245.65396527369037</c:v>
                </c:pt>
                <c:pt idx="15617" formatCode="0.00">
                  <c:v>248.2513379067033</c:v>
                </c:pt>
                <c:pt idx="15618" formatCode="0.00">
                  <c:v>250.19745271196396</c:v>
                </c:pt>
                <c:pt idx="15619" formatCode="0.00">
                  <c:v>252.32299020568072</c:v>
                </c:pt>
                <c:pt idx="15620" formatCode="0.00">
                  <c:v>254.4501938075642</c:v>
                </c:pt>
                <c:pt idx="15621" formatCode="0.00">
                  <c:v>256.12097016097374</c:v>
                </c:pt>
                <c:pt idx="15622" formatCode="0.00">
                  <c:v>257.23005350118018</c:v>
                </c:pt>
                <c:pt idx="15623" formatCode="0.00">
                  <c:v>257.66701301518435</c:v>
                </c:pt>
                <c:pt idx="15624" formatCode="0.00">
                  <c:v>258.46010302550917</c:v>
                </c:pt>
                <c:pt idx="15625" formatCode="0.00">
                  <c:v>259.22969310071375</c:v>
                </c:pt>
                <c:pt idx="15626" formatCode="0.00">
                  <c:v>259.62278520286395</c:v>
                </c:pt>
                <c:pt idx="15627" formatCode="0.00">
                  <c:v>261.33735129740518</c:v>
                </c:pt>
                <c:pt idx="15628" formatCode="0.00">
                  <c:v>262.9802541558181</c:v>
                </c:pt>
                <c:pt idx="15629" formatCode="0.00">
                  <c:v>264.33042363344049</c:v>
                </c:pt>
                <c:pt idx="15630" formatCode="0.00">
                  <c:v>265.30354054054055</c:v>
                </c:pt>
                <c:pt idx="15631" formatCode="0.00">
                  <c:v>265.83442857142859</c:v>
                </c:pt>
                <c:pt idx="15632" formatCode="0.00">
                  <c:v>269.43920787657322</c:v>
                </c:pt>
                <c:pt idx="15633" formatCode="0.00">
                  <c:v>271.04200468145734</c:v>
                </c:pt>
                <c:pt idx="15634" formatCode="0.00">
                  <c:v>272.56574433789024</c:v>
                </c:pt>
                <c:pt idx="15635" formatCode="0.00">
                  <c:v>273.99182136279927</c:v>
                </c:pt>
                <c:pt idx="15636" formatCode="0.00">
                  <c:v>275.07966666666664</c:v>
                </c:pt>
                <c:pt idx="15637" formatCode="0.00">
                  <c:v>276.28597964219614</c:v>
                </c:pt>
                <c:pt idx="15638" formatCode="0.00">
                  <c:v>277.323799670239</c:v>
                </c:pt>
                <c:pt idx="15639" formatCode="0.00">
                  <c:v>278.29033002686509</c:v>
                </c:pt>
                <c:pt idx="15640" formatCode="0.00">
                  <c:v>279.11003811101909</c:v>
                </c:pt>
                <c:pt idx="15641" formatCode="0.00">
                  <c:v>279.985602739726</c:v>
                </c:pt>
                <c:pt idx="15642" formatCode="0.00">
                  <c:v>280.75041680532445</c:v>
                </c:pt>
                <c:pt idx="15643" formatCode="0.00">
                  <c:v>281.50779166666672</c:v>
                </c:pt>
                <c:pt idx="15644" formatCode="0.00">
                  <c:v>282.0272886942011</c:v>
                </c:pt>
                <c:pt idx="15645" formatCode="0.00">
                  <c:v>282.62312526096036</c:v>
                </c:pt>
                <c:pt idx="15646" formatCode="0.00">
                  <c:v>283.08241544885175</c:v>
                </c:pt>
                <c:pt idx="15647" formatCode="0.00">
                  <c:v>283.55316273732524</c:v>
                </c:pt>
                <c:pt idx="15648" formatCode="0.00">
                  <c:v>283.88539583333335</c:v>
                </c:pt>
                <c:pt idx="15649" formatCode="0.00">
                  <c:v>284.14189812889811</c:v>
                </c:pt>
                <c:pt idx="15650" formatCode="0.00">
                  <c:v>284.18011590296499</c:v>
                </c:pt>
                <c:pt idx="15651" formatCode="0.00">
                  <c:v>284.13155138258355</c:v>
                </c:pt>
                <c:pt idx="15652" formatCode="0.00">
                  <c:v>284.10652517985613</c:v>
                </c:pt>
                <c:pt idx="15653" formatCode="0.00">
                  <c:v>284.10923644917159</c:v>
                </c:pt>
                <c:pt idx="15654" formatCode="0.00">
                  <c:v>284.02381853439476</c:v>
                </c:pt>
                <c:pt idx="15655" formatCode="0.00">
                  <c:v>283.62490233977621</c:v>
                </c:pt>
                <c:pt idx="15656" formatCode="0.00">
                  <c:v>283.55742649434569</c:v>
                </c:pt>
                <c:pt idx="15657" formatCode="0.00">
                  <c:v>283.52405972250148</c:v>
                </c:pt>
                <c:pt idx="15658" formatCode="0.00">
                  <c:v>283.5902162053751</c:v>
                </c:pt>
                <c:pt idx="15659" formatCode="0.00">
                  <c:v>283.75374810982885</c:v>
                </c:pt>
                <c:pt idx="15660" formatCode="0.00">
                  <c:v>284.26493184069739</c:v>
                </c:pt>
                <c:pt idx="15661" formatCode="0.00">
                  <c:v>285.16897235932879</c:v>
                </c:pt>
                <c:pt idx="15662" formatCode="0.00">
                  <c:v>286.14367061143986</c:v>
                </c:pt>
                <c:pt idx="15663" formatCode="0.00">
                  <c:v>287.5748221258134</c:v>
                </c:pt>
                <c:pt idx="15664" formatCode="0.00">
                  <c:v>289.09326030368766</c:v>
                </c:pt>
                <c:pt idx="15665" formatCode="0.00">
                  <c:v>290.26586221871304</c:v>
                </c:pt>
                <c:pt idx="15666" formatCode="0.00">
                  <c:v>291.65812942106305</c:v>
                </c:pt>
                <c:pt idx="15667" formatCode="0.00">
                  <c:v>292.98092714313998</c:v>
                </c:pt>
                <c:pt idx="15668" formatCode="0.00">
                  <c:v>295.06496350654504</c:v>
                </c:pt>
                <c:pt idx="15669" formatCode="0.00">
                  <c:v>297.07164811133197</c:v>
                </c:pt>
                <c:pt idx="15670" formatCode="0.00">
                  <c:v>297.74281056829517</c:v>
                </c:pt>
                <c:pt idx="15671" formatCode="0.00">
                  <c:v>298.4370151969606</c:v>
                </c:pt>
                <c:pt idx="15672" formatCode="0.00">
                  <c:v>299.4471155234657</c:v>
                </c:pt>
                <c:pt idx="15673" formatCode="0.00">
                  <c:v>299.81708532903997</c:v>
                </c:pt>
                <c:pt idx="15674" formatCode="0.00">
                  <c:v>301.23559236826162</c:v>
                </c:pt>
                <c:pt idx="15675" formatCode="0.00">
                  <c:v>302.32937616538305</c:v>
                </c:pt>
                <c:pt idx="15676" formatCode="0.00">
                  <c:v>303.40364089521876</c:v>
                </c:pt>
                <c:pt idx="15677" formatCode="0.00">
                  <c:v>304.73900081699344</c:v>
                </c:pt>
                <c:pt idx="15678" formatCode="0.00">
                  <c:v>306.50766885380352</c:v>
                </c:pt>
                <c:pt idx="15679" formatCode="0.00">
                  <c:v>307.90779638009053</c:v>
                </c:pt>
                <c:pt idx="15680" formatCode="0.00">
                  <c:v>309.33395709570954</c:v>
                </c:pt>
                <c:pt idx="15681" formatCode="0.00">
                  <c:v>311.0016269644334</c:v>
                </c:pt>
                <c:pt idx="15682" formatCode="0.00">
                  <c:v>312.48977793904209</c:v>
                </c:pt>
                <c:pt idx="15683" formatCode="0.00">
                  <c:v>313.87615461346638</c:v>
                </c:pt>
                <c:pt idx="15684" formatCode="0.00">
                  <c:v>315.53904166666666</c:v>
                </c:pt>
                <c:pt idx="15685" formatCode="0.00">
                  <c:v>316.81485726210343</c:v>
                </c:pt>
                <c:pt idx="15686" formatCode="0.00">
                  <c:v>318.16541480242523</c:v>
                </c:pt>
                <c:pt idx="15687" formatCode="0.00">
                  <c:v>319.10462303664917</c:v>
                </c:pt>
                <c:pt idx="15688" formatCode="0.00">
                  <c:v>320.23352035249678</c:v>
                </c:pt>
                <c:pt idx="15689" formatCode="0.00">
                  <c:v>321.10808300063036</c:v>
                </c:pt>
                <c:pt idx="15690" formatCode="0.00">
                  <c:v>321.84177576777455</c:v>
                </c:pt>
                <c:pt idx="15691" formatCode="0.00">
                  <c:v>322.54806001263421</c:v>
                </c:pt>
                <c:pt idx="15692" formatCode="0.00">
                  <c:v>323.2564681837336</c:v>
                </c:pt>
                <c:pt idx="15693" formatCode="0.00">
                  <c:v>323.85058163050348</c:v>
                </c:pt>
                <c:pt idx="15694" formatCode="0.00">
                  <c:v>324.25652767838346</c:v>
                </c:pt>
                <c:pt idx="15695" formatCode="0.00">
                  <c:v>324.51720609884336</c:v>
                </c:pt>
                <c:pt idx="15696" formatCode="0.00">
                  <c:v>325.00848414198697</c:v>
                </c:pt>
                <c:pt idx="15697" formatCode="0.00">
                  <c:v>325.39743791946313</c:v>
                </c:pt>
                <c:pt idx="15698" formatCode="0.00">
                  <c:v>325.74103347280339</c:v>
                </c:pt>
                <c:pt idx="15699" formatCode="0.00">
                  <c:v>326.05206249999998</c:v>
                </c:pt>
                <c:pt idx="15700" formatCode="0.00">
                  <c:v>326.20331321302632</c:v>
                </c:pt>
                <c:pt idx="15701" formatCode="0.00">
                  <c:v>326.25355337600661</c:v>
                </c:pt>
                <c:pt idx="15702" formatCode="0.00">
                  <c:v>326.41639157245629</c:v>
                </c:pt>
                <c:pt idx="15703" formatCode="0.00">
                  <c:v>326.48104588283491</c:v>
                </c:pt>
                <c:pt idx="15704" formatCode="0.00">
                  <c:v>326.52941517128869</c:v>
                </c:pt>
                <c:pt idx="15705" formatCode="0.00">
                  <c:v>326.65571255060723</c:v>
                </c:pt>
                <c:pt idx="15706" formatCode="0.00">
                  <c:v>327.11745205479451</c:v>
                </c:pt>
                <c:pt idx="15707" formatCode="0.00">
                  <c:v>327.50528302264985</c:v>
                </c:pt>
                <c:pt idx="15708" formatCode="0.00">
                  <c:v>327.91792817238633</c:v>
                </c:pt>
                <c:pt idx="15709" formatCode="0.00">
                  <c:v>328.4621829414109</c:v>
                </c:pt>
                <c:pt idx="15710" formatCode="0.00">
                  <c:v>328.93588557213934</c:v>
                </c:pt>
                <c:pt idx="15711" formatCode="0.00">
                  <c:v>329.77744798724592</c:v>
                </c:pt>
                <c:pt idx="15712" formatCode="0.00">
                  <c:v>330.17584632250345</c:v>
                </c:pt>
                <c:pt idx="15713" formatCode="0.00">
                  <c:v>331.00302593257533</c:v>
                </c:pt>
                <c:pt idx="15714" formatCode="0.00">
                  <c:v>331.97818355945731</c:v>
                </c:pt>
                <c:pt idx="15715" formatCode="0.00">
                  <c:v>333.04596703296698</c:v>
                </c:pt>
                <c:pt idx="15716" formatCode="0.00">
                  <c:v>334.23864512902583</c:v>
                </c:pt>
                <c:pt idx="15717" formatCode="0.00">
                  <c:v>335.30071789220602</c:v>
                </c:pt>
                <c:pt idx="15718" formatCode="0.00">
                  <c:v>336.18913408269776</c:v>
                </c:pt>
                <c:pt idx="15719" formatCode="0.00">
                  <c:v>337.28438257194608</c:v>
                </c:pt>
                <c:pt idx="15720" formatCode="0.00">
                  <c:v>338.22978109854603</c:v>
                </c:pt>
                <c:pt idx="15721" formatCode="0.00">
                  <c:v>339.18169300911859</c:v>
                </c:pt>
                <c:pt idx="15722" formatCode="0.00">
                  <c:v>340.16814436762911</c:v>
                </c:pt>
                <c:pt idx="15723" formatCode="0.00">
                  <c:v>341.04108988764051</c:v>
                </c:pt>
                <c:pt idx="15724" formatCode="0.00">
                  <c:v>342.15146153846155</c:v>
                </c:pt>
                <c:pt idx="15725" formatCode="0.00">
                  <c:v>342.7150181219111</c:v>
                </c:pt>
                <c:pt idx="15726" formatCode="0.00">
                  <c:v>343.6138064516129</c:v>
                </c:pt>
                <c:pt idx="15727" formatCode="0.00">
                  <c:v>344.57087181082761</c:v>
                </c:pt>
                <c:pt idx="15728" formatCode="0.00">
                  <c:v>345.34366361556067</c:v>
                </c:pt>
                <c:pt idx="15729" formatCode="0.00">
                  <c:v>346.13182426516568</c:v>
                </c:pt>
                <c:pt idx="15730" formatCode="0.00">
                  <c:v>346.87506896551724</c:v>
                </c:pt>
                <c:pt idx="15731" formatCode="0.00">
                  <c:v>347.90043455497386</c:v>
                </c:pt>
                <c:pt idx="15732" formatCode="0.00">
                  <c:v>348.76635711288293</c:v>
                </c:pt>
                <c:pt idx="15733" formatCode="0.00">
                  <c:v>349.79845913006943</c:v>
                </c:pt>
                <c:pt idx="15734" formatCode="0.00">
                  <c:v>350.83360185185182</c:v>
                </c:pt>
                <c:pt idx="15735" formatCode="0.00">
                  <c:v>351.68658331577836</c:v>
                </c:pt>
                <c:pt idx="15736" formatCode="0.00">
                  <c:v>352.33544467860912</c:v>
                </c:pt>
                <c:pt idx="15737" formatCode="0.00">
                  <c:v>352.37903375527435</c:v>
                </c:pt>
                <c:pt idx="15738" formatCode="0.00">
                  <c:v>352.87546569558793</c:v>
                </c:pt>
                <c:pt idx="15739" formatCode="0.00">
                  <c:v>354.11530152027024</c:v>
                </c:pt>
                <c:pt idx="15740" formatCode="0.00">
                  <c:v>354.81209206081081</c:v>
                </c:pt>
                <c:pt idx="15741" formatCode="0.00">
                  <c:v>354.80757691496098</c:v>
                </c:pt>
                <c:pt idx="15742" formatCode="0.00">
                  <c:v>355.8099837587007</c:v>
                </c:pt>
                <c:pt idx="15743" formatCode="0.00">
                  <c:v>356.65524047167833</c:v>
                </c:pt>
                <c:pt idx="15744" formatCode="0.00">
                  <c:v>357.26037394957984</c:v>
                </c:pt>
                <c:pt idx="15745" formatCode="0.00">
                  <c:v>358.17313824884792</c:v>
                </c:pt>
                <c:pt idx="15746" formatCode="0.00">
                  <c:v>359.07347966631909</c:v>
                </c:pt>
                <c:pt idx="15747" formatCode="0.00">
                  <c:v>359.91519871395974</c:v>
                </c:pt>
                <c:pt idx="15748" formatCode="0.00">
                  <c:v>361.02954944145637</c:v>
                </c:pt>
                <c:pt idx="15749" formatCode="0.00">
                  <c:v>361.63632715668103</c:v>
                </c:pt>
                <c:pt idx="15750" formatCode="0.00">
                  <c:v>362.4309487179487</c:v>
                </c:pt>
                <c:pt idx="15751" formatCode="0.00">
                  <c:v>362.96056745707278</c:v>
                </c:pt>
                <c:pt idx="15752" formatCode="0.00">
                  <c:v>363.58521318144835</c:v>
                </c:pt>
                <c:pt idx="15753" formatCode="0.00">
                  <c:v>363.96731574691734</c:v>
                </c:pt>
                <c:pt idx="15754" formatCode="0.00">
                  <c:v>364.75392375958052</c:v>
                </c:pt>
                <c:pt idx="15755" formatCode="0.00">
                  <c:v>365.24635338949059</c:v>
                </c:pt>
                <c:pt idx="15756" formatCode="0.00">
                  <c:v>366.03502643171805</c:v>
                </c:pt>
                <c:pt idx="15757" formatCode="0.00">
                  <c:v>366.91608370044048</c:v>
                </c:pt>
                <c:pt idx="15758" formatCode="0.00">
                  <c:v>367.78506323794278</c:v>
                </c:pt>
                <c:pt idx="15759" formatCode="0.00">
                  <c:v>368.66559155493297</c:v>
                </c:pt>
                <c:pt idx="15760" formatCode="0.00">
                  <c:v>369.62750611099978</c:v>
                </c:pt>
                <c:pt idx="15761" formatCode="0.00">
                  <c:v>370.35713890004018</c:v>
                </c:pt>
                <c:pt idx="15762" formatCode="0.00">
                  <c:v>371.36052912816393</c:v>
                </c:pt>
                <c:pt idx="15763" formatCode="0.00">
                  <c:v>372.08047787610616</c:v>
                </c:pt>
                <c:pt idx="15764" formatCode="0.00">
                  <c:v>372.72328790014092</c:v>
                </c:pt>
                <c:pt idx="15765" formatCode="0.00">
                  <c:v>373.85826209677418</c:v>
                </c:pt>
                <c:pt idx="15766" formatCode="0.00">
                  <c:v>374.44122531798911</c:v>
                </c:pt>
                <c:pt idx="15767" formatCode="0.00">
                  <c:v>375.10551769464104</c:v>
                </c:pt>
                <c:pt idx="15768" formatCode="0.00">
                  <c:v>376.03985447912441</c:v>
                </c:pt>
                <c:pt idx="15769" formatCode="0.00">
                  <c:v>376.80399776468204</c:v>
                </c:pt>
                <c:pt idx="15770" formatCode="0.00">
                  <c:v>377.73385201793724</c:v>
                </c:pt>
                <c:pt idx="15771" formatCode="0.00">
                  <c:v>378.49459132746983</c:v>
                </c:pt>
                <c:pt idx="15772" formatCode="0.00">
                  <c:v>379.11361601642716</c:v>
                </c:pt>
                <c:pt idx="15773" formatCode="0.00">
                  <c:v>379.48238775510197</c:v>
                </c:pt>
                <c:pt idx="15774" formatCode="0.00">
                  <c:v>380.22398923841058</c:v>
                </c:pt>
                <c:pt idx="15775" formatCode="0.00">
                  <c:v>380.74289819239561</c:v>
                </c:pt>
                <c:pt idx="15776" formatCode="0.00">
                  <c:v>381.12251188986232</c:v>
                </c:pt>
                <c:pt idx="15777" formatCode="0.00">
                  <c:v>381.30613232830819</c:v>
                </c:pt>
                <c:pt idx="15778" formatCode="0.00">
                  <c:v>381.4069903341038</c:v>
                </c:pt>
                <c:pt idx="15779" formatCode="0.00">
                  <c:v>381.62455630535635</c:v>
                </c:pt>
                <c:pt idx="15780" formatCode="0.00">
                  <c:v>381.72479085520746</c:v>
                </c:pt>
                <c:pt idx="15781" formatCode="0.00">
                  <c:v>381.68975159235669</c:v>
                </c:pt>
                <c:pt idx="15782" formatCode="0.00">
                  <c:v>381.59340468583599</c:v>
                </c:pt>
                <c:pt idx="15783" formatCode="0.00">
                  <c:v>381.69705301410863</c:v>
                </c:pt>
                <c:pt idx="15784" formatCode="0.00">
                  <c:v>381.72560180025715</c:v>
                </c:pt>
                <c:pt idx="15785" formatCode="0.00">
                  <c:v>382.0448142734308</c:v>
                </c:pt>
                <c:pt idx="15786" formatCode="0.00">
                  <c:v>382.40039224137934</c:v>
                </c:pt>
                <c:pt idx="15787" formatCode="0.00">
                  <c:v>382.78752463267074</c:v>
                </c:pt>
                <c:pt idx="15788" formatCode="0.00">
                  <c:v>383.60014007360905</c:v>
                </c:pt>
                <c:pt idx="15789" formatCode="0.00">
                  <c:v>384.33640195016255</c:v>
                </c:pt>
                <c:pt idx="15790" formatCode="0.00">
                  <c:v>385.02718362927681</c:v>
                </c:pt>
                <c:pt idx="15791" formatCode="0.00">
                  <c:v>385.54370934256065</c:v>
                </c:pt>
                <c:pt idx="15792" formatCode="0.00">
                  <c:v>386.17768682505397</c:v>
                </c:pt>
                <c:pt idx="15793" formatCode="0.00">
                  <c:v>386.815801724138</c:v>
                </c:pt>
                <c:pt idx="15794" formatCode="0.00">
                  <c:v>387.48722126745434</c:v>
                </c:pt>
                <c:pt idx="15795" formatCode="0.00">
                  <c:v>388.10470585720395</c:v>
                </c:pt>
                <c:pt idx="15796" formatCode="0.00">
                  <c:v>388.35967802385011</c:v>
                </c:pt>
                <c:pt idx="15797" formatCode="0.00">
                  <c:v>388.79471997458165</c:v>
                </c:pt>
                <c:pt idx="15798" formatCode="0.00">
                  <c:v>391.80005658783784</c:v>
                </c:pt>
                <c:pt idx="15799" formatCode="0.00">
                  <c:v>392.41415667718189</c:v>
                </c:pt>
                <c:pt idx="15800" formatCode="0.00">
                  <c:v>392.64966806195059</c:v>
                </c:pt>
                <c:pt idx="15801" formatCode="0.00">
                  <c:v>392.82592941911304</c:v>
                </c:pt>
                <c:pt idx="15802" formatCode="0.00">
                  <c:v>393.3136007872385</c:v>
                </c:pt>
                <c:pt idx="15803" formatCode="0.00">
                  <c:v>393.71141269841269</c:v>
                </c:pt>
                <c:pt idx="15804" formatCode="0.00">
                  <c:v>394.33145238095244</c:v>
                </c:pt>
                <c:pt idx="15805" formatCode="0.00">
                  <c:v>394.92123433019248</c:v>
                </c:pt>
                <c:pt idx="15806" formatCode="0.00">
                  <c:v>395.50860506950119</c:v>
                </c:pt>
                <c:pt idx="15807" formatCode="0.00">
                  <c:v>396.17827239338908</c:v>
                </c:pt>
                <c:pt idx="15808" formatCode="0.00">
                  <c:v>397.07386867862971</c:v>
                </c:pt>
                <c:pt idx="15809" formatCode="0.00">
                  <c:v>397.60326079869606</c:v>
                </c:pt>
                <c:pt idx="15810" formatCode="0.00">
                  <c:v>398.52266822715245</c:v>
                </c:pt>
                <c:pt idx="15811" formatCode="0.00">
                  <c:v>399.24799491353002</c:v>
                </c:pt>
                <c:pt idx="15812" formatCode="0.00">
                  <c:v>399.94607567127747</c:v>
                </c:pt>
                <c:pt idx="15813" formatCode="0.00">
                  <c:v>400.90156096071644</c:v>
                </c:pt>
                <c:pt idx="15814" formatCode="0.00">
                  <c:v>402.11726008968611</c:v>
                </c:pt>
                <c:pt idx="15815" formatCode="0.00">
                  <c:v>403.14389646722486</c:v>
                </c:pt>
                <c:pt idx="15816" formatCode="0.00">
                  <c:v>403.55134355828221</c:v>
                </c:pt>
                <c:pt idx="15817" formatCode="0.00">
                  <c:v>404.47355327868854</c:v>
                </c:pt>
                <c:pt idx="15818" formatCode="0.00">
                  <c:v>405.32212266283136</c:v>
                </c:pt>
                <c:pt idx="15819" formatCode="0.00">
                  <c:v>406.31423583934088</c:v>
                </c:pt>
                <c:pt idx="15820" formatCode="0.00">
                  <c:v>407.37377256765132</c:v>
                </c:pt>
                <c:pt idx="15821" formatCode="0.00">
                  <c:v>408.35092460646234</c:v>
                </c:pt>
                <c:pt idx="15822" formatCode="0.00">
                  <c:v>409.19382675529704</c:v>
                </c:pt>
                <c:pt idx="15823" formatCode="0.00">
                  <c:v>410.27081250000003</c:v>
                </c:pt>
                <c:pt idx="15824" formatCode="0.00">
                  <c:v>411.2141494252873</c:v>
                </c:pt>
                <c:pt idx="15825" formatCode="0.00">
                  <c:v>412.18833011947174</c:v>
                </c:pt>
                <c:pt idx="15826" formatCode="0.00">
                  <c:v>413.01142436974789</c:v>
                </c:pt>
                <c:pt idx="15827" formatCode="0.00">
                  <c:v>414.34369953645177</c:v>
                </c:pt>
                <c:pt idx="15828" formatCode="0.00">
                  <c:v>414.68695437262357</c:v>
                </c:pt>
                <c:pt idx="15829" formatCode="0.00">
                  <c:v>415.66319051651146</c:v>
                </c:pt>
                <c:pt idx="15830" formatCode="0.00">
                  <c:v>416.09895076400682</c:v>
                </c:pt>
                <c:pt idx="15831" formatCode="0.00">
                  <c:v>416.46865716716292</c:v>
                </c:pt>
                <c:pt idx="15832" formatCode="0.00">
                  <c:v>416.6348030690537</c:v>
                </c:pt>
                <c:pt idx="15833" formatCode="0.00">
                  <c:v>417.149023916293</c:v>
                </c:pt>
                <c:pt idx="15834" formatCode="0.00">
                  <c:v>417.59608383233535</c:v>
                </c:pt>
                <c:pt idx="15835" formatCode="0.00">
                  <c:v>417.62186319845858</c:v>
                </c:pt>
                <c:pt idx="15836" formatCode="0.00">
                  <c:v>417.7603751874866</c:v>
                </c:pt>
                <c:pt idx="15837" formatCode="0.00">
                  <c:v>417.80545283018864</c:v>
                </c:pt>
                <c:pt idx="15838" formatCode="0.00">
                  <c:v>417.7603751874866</c:v>
                </c:pt>
                <c:pt idx="15839" formatCode="0.00">
                  <c:v>417.69108952666522</c:v>
                </c:pt>
                <c:pt idx="15840" formatCode="0.00">
                  <c:v>417.61670291095896</c:v>
                </c:pt>
                <c:pt idx="15841" formatCode="0.00">
                  <c:v>417.26754351079757</c:v>
                </c:pt>
                <c:pt idx="15842" formatCode="0.00">
                  <c:v>417.24217556599751</c:v>
                </c:pt>
                <c:pt idx="15843" formatCode="0.00">
                  <c:v>417.03080763489021</c:v>
                </c:pt>
                <c:pt idx="15844" formatCode="0.00">
                  <c:v>417.22392919413141</c:v>
                </c:pt>
                <c:pt idx="15845" formatCode="0.00">
                  <c:v>417.24603647158608</c:v>
                </c:pt>
                <c:pt idx="15846" formatCode="0.00">
                  <c:v>417.17673835732433</c:v>
                </c:pt>
                <c:pt idx="15847" formatCode="0.00">
                  <c:v>417.43614189189185</c:v>
                </c:pt>
                <c:pt idx="15848" formatCode="0.00">
                  <c:v>417.39336164844417</c:v>
                </c:pt>
                <c:pt idx="15849" formatCode="0.00">
                  <c:v>417.6945320041973</c:v>
                </c:pt>
                <c:pt idx="15850" formatCode="0.00">
                  <c:v>418.03878075875082</c:v>
                </c:pt>
                <c:pt idx="15851" formatCode="0.00">
                  <c:v>417.96895312826956</c:v>
                </c:pt>
                <c:pt idx="15852" formatCode="0.00">
                  <c:v>418.31984902902485</c:v>
                </c:pt>
                <c:pt idx="15853" formatCode="0.00">
                  <c:v>418.70843464665421</c:v>
                </c:pt>
                <c:pt idx="15854" formatCode="0.00">
                  <c:v>419.05116555740437</c:v>
                </c:pt>
                <c:pt idx="15855" formatCode="0.00">
                  <c:v>419.506463374144</c:v>
                </c:pt>
                <c:pt idx="15856" formatCode="0.00">
                  <c:v>420.1644806378132</c:v>
                </c:pt>
                <c:pt idx="15857" formatCode="0.00">
                  <c:v>420.91068499379907</c:v>
                </c:pt>
                <c:pt idx="15858" formatCode="0.00">
                  <c:v>421.50123286540048</c:v>
                </c:pt>
                <c:pt idx="15859" formatCode="0.00">
                  <c:v>422.61262871287124</c:v>
                </c:pt>
                <c:pt idx="15860" formatCode="0.00">
                  <c:v>423.47331746031745</c:v>
                </c:pt>
                <c:pt idx="15861" formatCode="0.00">
                  <c:v>424.33929301463013</c:v>
                </c:pt>
                <c:pt idx="15862" formatCode="0.00">
                  <c:v>425.08476688632624</c:v>
                </c:pt>
                <c:pt idx="15863" formatCode="0.00">
                  <c:v>426.14731453272958</c:v>
                </c:pt>
                <c:pt idx="15864" formatCode="0.00">
                  <c:v>427.28641980646489</c:v>
                </c:pt>
                <c:pt idx="15865" formatCode="0.00">
                  <c:v>428.07909017912289</c:v>
                </c:pt>
                <c:pt idx="15866" formatCode="0.00">
                  <c:v>429.27660263808735</c:v>
                </c:pt>
                <c:pt idx="15867" formatCode="0.00">
                  <c:v>430.22127315865487</c:v>
                </c:pt>
                <c:pt idx="15868" formatCode="0.00">
                  <c:v>431.05430524576616</c:v>
                </c:pt>
                <c:pt idx="15869" formatCode="0.00">
                  <c:v>431.8890595410378</c:v>
                </c:pt>
                <c:pt idx="15870" formatCode="0.00">
                  <c:v>432.95319039735102</c:v>
                </c:pt>
                <c:pt idx="15871" formatCode="0.00">
                  <c:v>433.9055833851254</c:v>
                </c:pt>
                <c:pt idx="15872" formatCode="0.00">
                  <c:v>434.65181401617258</c:v>
                </c:pt>
                <c:pt idx="15873" formatCode="0.00">
                  <c:v>435.49359360730597</c:v>
                </c:pt>
                <c:pt idx="15874" formatCode="0.00">
                  <c:v>436.24253884503531</c:v>
                </c:pt>
                <c:pt idx="15875" formatCode="0.00">
                  <c:v>436.97317883135793</c:v>
                </c:pt>
                <c:pt idx="15876" formatCode="0.00">
                  <c:v>437.61029448491155</c:v>
                </c:pt>
                <c:pt idx="15877" formatCode="0.00">
                  <c:v>438.26778967097044</c:v>
                </c:pt>
                <c:pt idx="15878" formatCode="0.00">
                  <c:v>438.7922830345978</c:v>
                </c:pt>
                <c:pt idx="15879" formatCode="0.00">
                  <c:v>439.43237838965371</c:v>
                </c:pt>
                <c:pt idx="15880" formatCode="0.00">
                  <c:v>439.93001461377878</c:v>
                </c:pt>
                <c:pt idx="15881" formatCode="0.00">
                  <c:v>440.66817241379306</c:v>
                </c:pt>
                <c:pt idx="15882" formatCode="0.00">
                  <c:v>441.00411436337021</c:v>
                </c:pt>
                <c:pt idx="15883" formatCode="0.00">
                  <c:v>441.1965390085756</c:v>
                </c:pt>
                <c:pt idx="15884" formatCode="0.00">
                  <c:v>441.64807009834698</c:v>
                </c:pt>
                <c:pt idx="15885" formatCode="0.00">
                  <c:v>441.74447760569279</c:v>
                </c:pt>
                <c:pt idx="15886" formatCode="0.00">
                  <c:v>441.93741373534334</c:v>
                </c:pt>
                <c:pt idx="15887" formatCode="0.00">
                  <c:v>442.05257286432163</c:v>
                </c:pt>
                <c:pt idx="15888" formatCode="0.00">
                  <c:v>442.16773199329981</c:v>
                </c:pt>
                <c:pt idx="15889" formatCode="0.00">
                  <c:v>442.03394240837702</c:v>
                </c:pt>
                <c:pt idx="15890" formatCode="0.00">
                  <c:v>441.97469945583924</c:v>
                </c:pt>
                <c:pt idx="15891" formatCode="0.00">
                  <c:v>441.85958853076608</c:v>
                </c:pt>
                <c:pt idx="15892" formatCode="0.00">
                  <c:v>441.76315693659768</c:v>
                </c:pt>
                <c:pt idx="15893" formatCode="0.00">
                  <c:v>441.54165509307677</c:v>
                </c:pt>
                <c:pt idx="15894" formatCode="0.00">
                  <c:v>441.23409554672804</c:v>
                </c:pt>
                <c:pt idx="15895" formatCode="0.00">
                  <c:v>441.3678285953178</c:v>
                </c:pt>
                <c:pt idx="15896" formatCode="0.00">
                  <c:v>441.50150574712643</c:v>
                </c:pt>
                <c:pt idx="15897" formatCode="0.00">
                  <c:v>441.6911165170182</c:v>
                </c:pt>
                <c:pt idx="15898" formatCode="0.00">
                  <c:v>441.58792195629559</c:v>
                </c:pt>
                <c:pt idx="15899" formatCode="0.00">
                  <c:v>441.79065096493053</c:v>
                </c:pt>
                <c:pt idx="15900" formatCode="0.00">
                  <c:v>441.8276650072599</c:v>
                </c:pt>
                <c:pt idx="15901" formatCode="0.00">
                  <c:v>434.21573631840801</c:v>
                </c:pt>
                <c:pt idx="15902" formatCode="0.00">
                  <c:v>412.60942931285035</c:v>
                </c:pt>
                <c:pt idx="15903" formatCode="0.00">
                  <c:v>430.70374844074837</c:v>
                </c:pt>
                <c:pt idx="15904" formatCode="0.00">
                  <c:v>458.45234323363314</c:v>
                </c:pt>
                <c:pt idx="15905" formatCode="0.00">
                  <c:v>462.04657817418683</c:v>
                </c:pt>
                <c:pt idx="15906" formatCode="0.00">
                  <c:v>394.46127586206893</c:v>
                </c:pt>
                <c:pt idx="15907" formatCode="0.00">
                  <c:v>259.29759637561779</c:v>
                </c:pt>
                <c:pt idx="15908" formatCode="0.00">
                  <c:v>319.37112356979407</c:v>
                </c:pt>
                <c:pt idx="15909" formatCode="0.00">
                  <c:v>346.03451553316546</c:v>
                </c:pt>
                <c:pt idx="15910" formatCode="0.00">
                  <c:v>338.04326149304086</c:v>
                </c:pt>
                <c:pt idx="15911" formatCode="0.00">
                  <c:v>307.80437603043754</c:v>
                </c:pt>
                <c:pt idx="15912" formatCode="0.00">
                  <c:v>257.2923402410658</c:v>
                </c:pt>
                <c:pt idx="15913" formatCode="0.00">
                  <c:v>206.86641365461853</c:v>
                </c:pt>
                <c:pt idx="15914" formatCode="0.00">
                  <c:v>183.41206996406683</c:v>
                </c:pt>
                <c:pt idx="15915" formatCode="0.00">
                  <c:v>178.447405416843</c:v>
                </c:pt>
                <c:pt idx="15916" formatCode="0.00">
                  <c:v>177.47071513353117</c:v>
                </c:pt>
                <c:pt idx="15917" formatCode="0.00">
                  <c:v>176.11119532908702</c:v>
                </c:pt>
                <c:pt idx="15918" formatCode="0.00">
                  <c:v>174.18587234042556</c:v>
                </c:pt>
                <c:pt idx="15919" formatCode="0.00">
                  <c:v>173.05554638515679</c:v>
                </c:pt>
                <c:pt idx="15920" formatCode="0.00">
                  <c:v>173.06063939329206</c:v>
                </c:pt>
                <c:pt idx="15921" formatCode="0.00">
                  <c:v>174.0605272960822</c:v>
                </c:pt>
                <c:pt idx="15922" formatCode="0.00">
                  <c:v>175.93252789699574</c:v>
                </c:pt>
                <c:pt idx="15923" formatCode="0.00">
                  <c:v>178.22745472144547</c:v>
                </c:pt>
                <c:pt idx="15924" formatCode="0.00">
                  <c:v>180.9644981677086</c:v>
                </c:pt>
                <c:pt idx="15925" formatCode="0.00">
                  <c:v>184.18863188593653</c:v>
                </c:pt>
                <c:pt idx="15926" formatCode="0.00">
                  <c:v>187.51603095908206</c:v>
                </c:pt>
                <c:pt idx="15927" formatCode="0.00">
                  <c:v>191.00703341288784</c:v>
                </c:pt>
                <c:pt idx="15928" formatCode="0.00">
                  <c:v>194.43691304347828</c:v>
                </c:pt>
                <c:pt idx="15929" formatCode="0.00">
                  <c:v>197.22134240906124</c:v>
                </c:pt>
                <c:pt idx="15930" formatCode="0.00">
                  <c:v>199.41123298429324</c:v>
                </c:pt>
                <c:pt idx="15931" formatCode="0.00">
                  <c:v>200.99497115384617</c:v>
                </c:pt>
                <c:pt idx="15932" formatCode="0.00">
                  <c:v>201.66862117235348</c:v>
                </c:pt>
                <c:pt idx="15933" formatCode="0.00">
                  <c:v>201.83721789542773</c:v>
                </c:pt>
                <c:pt idx="15934" formatCode="0.00">
                  <c:v>201.40371038251365</c:v>
                </c:pt>
                <c:pt idx="15935" formatCode="0.00">
                  <c:v>200.63480746561891</c:v>
                </c:pt>
                <c:pt idx="15936" formatCode="0.00">
                  <c:v>199.76708407754302</c:v>
                </c:pt>
                <c:pt idx="15937" formatCode="0.00">
                  <c:v>198.54719452887542</c:v>
                </c:pt>
                <c:pt idx="15938" formatCode="0.00">
                  <c:v>197.08018513717869</c:v>
                </c:pt>
                <c:pt idx="15939" formatCode="0.00">
                  <c:v>195.1610566888555</c:v>
                </c:pt>
                <c:pt idx="15940" formatCode="0.00">
                  <c:v>192.6033755868545</c:v>
                </c:pt>
                <c:pt idx="15941" formatCode="0.00">
                  <c:v>189.58041573033708</c:v>
                </c:pt>
                <c:pt idx="15942" formatCode="0.00">
                  <c:v>185.94506235517173</c:v>
                </c:pt>
                <c:pt idx="15943" formatCode="0.00">
                  <c:v>182.11394142259419</c:v>
                </c:pt>
                <c:pt idx="15944" formatCode="0.00">
                  <c:v>178.25832224532223</c:v>
                </c:pt>
                <c:pt idx="15945" formatCode="0.00">
                  <c:v>173.91665929295021</c:v>
                </c:pt>
                <c:pt idx="15946" formatCode="0.00">
                  <c:v>169.61844217687073</c:v>
                </c:pt>
                <c:pt idx="15947" formatCode="0.00">
                  <c:v>165.22393267449044</c:v>
                </c:pt>
                <c:pt idx="15948" formatCode="0.00">
                  <c:v>161.9295808444902</c:v>
                </c:pt>
                <c:pt idx="15949" formatCode="0.00">
                  <c:v>159.24113531353134</c:v>
                </c:pt>
                <c:pt idx="15950" formatCode="0.00">
                  <c:v>157.18576296755529</c:v>
                </c:pt>
                <c:pt idx="15951" formatCode="0.00">
                  <c:v>155.60893866556154</c:v>
                </c:pt>
                <c:pt idx="15952" formatCode="0.00">
                  <c:v>154.0033286189684</c:v>
                </c:pt>
                <c:pt idx="15953" formatCode="0.00">
                  <c:v>152.47176826722338</c:v>
                </c:pt>
                <c:pt idx="15954" formatCode="0.00">
                  <c:v>150.77782296249737</c:v>
                </c:pt>
                <c:pt idx="15955" formatCode="0.00">
                  <c:v>149.56978233438488</c:v>
                </c:pt>
                <c:pt idx="15956" formatCode="0.00">
                  <c:v>148.50402618243243</c:v>
                </c:pt>
                <c:pt idx="15957" formatCode="0.00">
                  <c:v>147.90231297709923</c:v>
                </c:pt>
                <c:pt idx="15958" formatCode="0.00">
                  <c:v>147.52971635434417</c:v>
                </c:pt>
                <c:pt idx="15959" formatCode="0.00">
                  <c:v>147.44180051314947</c:v>
                </c:pt>
                <c:pt idx="15960" formatCode="0.00">
                  <c:v>147.31128326180257</c:v>
                </c:pt>
                <c:pt idx="15961" formatCode="0.00">
                  <c:v>147.0071897998709</c:v>
                </c:pt>
                <c:pt idx="15962" formatCode="0.00">
                  <c:v>146.79040612861462</c:v>
                </c:pt>
                <c:pt idx="15963" formatCode="0.00">
                  <c:v>146.60215819086778</c:v>
                </c:pt>
                <c:pt idx="15964" formatCode="0.00">
                  <c:v>146.11434402774768</c:v>
                </c:pt>
                <c:pt idx="15965" formatCode="0.00">
                  <c:v>145.78597414729526</c:v>
                </c:pt>
                <c:pt idx="15966" formatCode="0.00">
                  <c:v>145.67756109780004</c:v>
                </c:pt>
                <c:pt idx="15967" formatCode="0.00">
                  <c:v>145.58678301680857</c:v>
                </c:pt>
                <c:pt idx="15968" formatCode="0.00">
                  <c:v>145.82052405949258</c:v>
                </c:pt>
                <c:pt idx="15969" formatCode="0.00">
                  <c:v>146.14558820951132</c:v>
                </c:pt>
                <c:pt idx="15970" formatCode="0.00">
                  <c:v>146.41767823413136</c:v>
                </c:pt>
                <c:pt idx="15971" formatCode="0.00">
                  <c:v>146.82983168316832</c:v>
                </c:pt>
                <c:pt idx="15972" formatCode="0.00">
                  <c:v>147.2624486104985</c:v>
                </c:pt>
                <c:pt idx="15973" formatCode="0.00">
                  <c:v>147.67782545293861</c:v>
                </c:pt>
                <c:pt idx="15974" formatCode="0.00">
                  <c:v>148.21640858787075</c:v>
                </c:pt>
                <c:pt idx="15975" formatCode="0.00">
                  <c:v>148.70262075848308</c:v>
                </c:pt>
                <c:pt idx="15976" formatCode="0.00">
                  <c:v>149.16022222222222</c:v>
                </c:pt>
                <c:pt idx="15977" formatCode="0.00">
                  <c:v>149.91184264411308</c:v>
                </c:pt>
                <c:pt idx="15978" formatCode="0.00">
                  <c:v>150.49616235504016</c:v>
                </c:pt>
                <c:pt idx="15979" formatCode="0.00">
                  <c:v>151.05374570216568</c:v>
                </c:pt>
                <c:pt idx="15980" formatCode="0.00">
                  <c:v>151.66663128491624</c:v>
                </c:pt>
                <c:pt idx="15981" formatCode="0.00">
                  <c:v>152.28115642458101</c:v>
                </c:pt>
                <c:pt idx="15982" formatCode="0.00">
                  <c:v>152.94943878462917</c:v>
                </c:pt>
                <c:pt idx="15983" formatCode="0.00">
                  <c:v>153.37907142857145</c:v>
                </c:pt>
                <c:pt idx="15984" formatCode="0.00">
                  <c:v>153.76941025641025</c:v>
                </c:pt>
                <c:pt idx="15985" formatCode="0.00">
                  <c:v>154.13507878922772</c:v>
                </c:pt>
                <c:pt idx="15986" formatCode="0.00">
                  <c:v>154.54453453253387</c:v>
                </c:pt>
                <c:pt idx="15987" formatCode="0.00">
                  <c:v>154.95841629760852</c:v>
                </c:pt>
                <c:pt idx="15988" formatCode="0.00">
                  <c:v>155.33739885285686</c:v>
                </c:pt>
                <c:pt idx="15989" formatCode="0.00">
                  <c:v>155.92508791208792</c:v>
                </c:pt>
                <c:pt idx="15990" formatCode="0.00">
                  <c:v>156.25927845884419</c:v>
                </c:pt>
                <c:pt idx="15991" formatCode="0.00">
                  <c:v>156.78063937282229</c:v>
                </c:pt>
                <c:pt idx="15992" formatCode="0.00">
                  <c:v>157.51755432661031</c:v>
                </c:pt>
                <c:pt idx="15993" formatCode="0.00">
                  <c:v>158.0698255337503</c:v>
                </c:pt>
                <c:pt idx="15994" formatCode="0.00">
                  <c:v>158.88647070186741</c:v>
                </c:pt>
                <c:pt idx="15995" formatCode="0.00">
                  <c:v>159.60731745353561</c:v>
                </c:pt>
                <c:pt idx="15996" formatCode="0.00">
                  <c:v>160.33031178222038</c:v>
                </c:pt>
                <c:pt idx="15997" formatCode="0.00">
                  <c:v>161.0071588785047</c:v>
                </c:pt>
                <c:pt idx="15998" formatCode="0.00">
                  <c:v>161.52552122241087</c:v>
                </c:pt>
                <c:pt idx="15999" formatCode="0.00">
                  <c:v>161.96323344651952</c:v>
                </c:pt>
                <c:pt idx="16000" formatCode="0.00">
                  <c:v>162.3518877096158</c:v>
                </c:pt>
                <c:pt idx="16001" formatCode="0.00">
                  <c:v>163.13916822429911</c:v>
                </c:pt>
                <c:pt idx="16002" formatCode="0.00">
                  <c:v>163.8783477983408</c:v>
                </c:pt>
                <c:pt idx="16003" formatCode="0.00">
                  <c:v>164.8543984225112</c:v>
                </c:pt>
                <c:pt idx="16004" formatCode="0.00">
                  <c:v>166.03116627484511</c:v>
                </c:pt>
                <c:pt idx="16005" formatCode="0.00">
                  <c:v>166.97998113207549</c:v>
                </c:pt>
                <c:pt idx="16006" formatCode="0.00">
                  <c:v>168.2898337276834</c:v>
                </c:pt>
                <c:pt idx="16007" formatCode="0.00">
                  <c:v>169.60816616314202</c:v>
                </c:pt>
                <c:pt idx="16008" formatCode="0.00">
                  <c:v>170.84998006932409</c:v>
                </c:pt>
                <c:pt idx="16009" formatCode="0.00">
                  <c:v>172.1030499674126</c:v>
                </c:pt>
                <c:pt idx="16010" formatCode="0.00">
                  <c:v>173.27918705035972</c:v>
                </c:pt>
                <c:pt idx="16011" formatCode="0.00">
                  <c:v>174.51146894138233</c:v>
                </c:pt>
                <c:pt idx="16012" formatCode="0.00">
                  <c:v>175.91532660228273</c:v>
                </c:pt>
                <c:pt idx="16013" formatCode="0.00">
                  <c:v>177.48481858212241</c:v>
                </c:pt>
                <c:pt idx="16014" formatCode="0.00">
                  <c:v>179.06401590106012</c:v>
                </c:pt>
                <c:pt idx="16015" formatCode="0.00">
                  <c:v>180.77485201595036</c:v>
                </c:pt>
                <c:pt idx="16016" formatCode="0.00">
                  <c:v>182.45370619586944</c:v>
                </c:pt>
                <c:pt idx="16017" formatCode="0.00">
                  <c:v>184.13939198218264</c:v>
                </c:pt>
                <c:pt idx="16018" formatCode="0.00">
                  <c:v>185.37502277294044</c:v>
                </c:pt>
                <c:pt idx="16019" formatCode="0.00">
                  <c:v>186.69380107406579</c:v>
                </c:pt>
                <c:pt idx="16020" formatCode="0.00">
                  <c:v>188.18830282637961</c:v>
                </c:pt>
                <c:pt idx="16021" formatCode="0.00">
                  <c:v>189.48871942446044</c:v>
                </c:pt>
                <c:pt idx="16022" formatCode="0.00">
                  <c:v>190.65634009465859</c:v>
                </c:pt>
                <c:pt idx="16023" formatCode="0.00">
                  <c:v>191.87323933167764</c:v>
                </c:pt>
                <c:pt idx="16024" formatCode="0.00">
                  <c:v>193.04919909502266</c:v>
                </c:pt>
                <c:pt idx="16025" formatCode="0.00">
                  <c:v>194.43095104261104</c:v>
                </c:pt>
                <c:pt idx="16026" formatCode="0.00">
                  <c:v>195.73774460839957</c:v>
                </c:pt>
                <c:pt idx="16027" formatCode="0.00">
                  <c:v>196.85675000000006</c:v>
                </c:pt>
                <c:pt idx="16028" formatCode="0.00">
                  <c:v>198.02278161965427</c:v>
                </c:pt>
                <c:pt idx="16029" formatCode="0.00">
                  <c:v>199.2684570259209</c:v>
                </c:pt>
                <c:pt idx="16030" formatCode="0.00">
                  <c:v>200.33815337423314</c:v>
                </c:pt>
                <c:pt idx="16031" formatCode="0.00">
                  <c:v>201.27514253290968</c:v>
                </c:pt>
                <c:pt idx="16032" formatCode="0.00">
                  <c:v>202.15987216681776</c:v>
                </c:pt>
                <c:pt idx="16033" formatCode="0.00">
                  <c:v>202.7480746268657</c:v>
                </c:pt>
                <c:pt idx="16034" formatCode="0.00">
                  <c:v>203.36925704622325</c:v>
                </c:pt>
                <c:pt idx="16035" formatCode="0.00">
                  <c:v>203.96427974854066</c:v>
                </c:pt>
                <c:pt idx="16036" formatCode="0.00">
                  <c:v>204.46585969615731</c:v>
                </c:pt>
                <c:pt idx="16037" formatCode="0.00">
                  <c:v>205.02023025583981</c:v>
                </c:pt>
                <c:pt idx="16038" formatCode="0.00">
                  <c:v>205.54255501439013</c:v>
                </c:pt>
                <c:pt idx="16039" formatCode="0.00">
                  <c:v>206.12308366358437</c:v>
                </c:pt>
                <c:pt idx="16040" formatCode="0.00">
                  <c:v>206.71260647135986</c:v>
                </c:pt>
                <c:pt idx="16041" formatCode="0.00">
                  <c:v>207.5029044724273</c:v>
                </c:pt>
                <c:pt idx="16042" formatCode="0.00">
                  <c:v>208.04512591634327</c:v>
                </c:pt>
                <c:pt idx="16043" formatCode="0.00">
                  <c:v>208.68659622803261</c:v>
                </c:pt>
                <c:pt idx="16044" formatCode="0.00">
                  <c:v>209.45603392361855</c:v>
                </c:pt>
                <c:pt idx="16045" formatCode="0.00">
                  <c:v>210.29681256656022</c:v>
                </c:pt>
                <c:pt idx="16046" formatCode="0.00">
                  <c:v>211.37964538101323</c:v>
                </c:pt>
                <c:pt idx="16047" formatCode="0.00">
                  <c:v>213.03143170679738</c:v>
                </c:pt>
                <c:pt idx="16048" formatCode="0.00">
                  <c:v>214.31699061032865</c:v>
                </c:pt>
                <c:pt idx="16049" formatCode="0.00">
                  <c:v>215.57700940371879</c:v>
                </c:pt>
                <c:pt idx="16050" formatCode="0.00">
                  <c:v>216.87023458904113</c:v>
                </c:pt>
                <c:pt idx="16051" formatCode="0.00">
                  <c:v>218.15110851383236</c:v>
                </c:pt>
                <c:pt idx="16052" formatCode="0.00">
                  <c:v>219.45076870163376</c:v>
                </c:pt>
                <c:pt idx="16053" formatCode="0.00">
                  <c:v>220.52626002587323</c:v>
                </c:pt>
                <c:pt idx="16054" formatCode="0.00">
                  <c:v>221.94299350789876</c:v>
                </c:pt>
                <c:pt idx="16055" formatCode="0.00">
                  <c:v>223.10140139009562</c:v>
                </c:pt>
                <c:pt idx="16056" formatCode="0.00">
                  <c:v>224.44136894897517</c:v>
                </c:pt>
                <c:pt idx="16057" formatCode="0.00">
                  <c:v>225.80877310556286</c:v>
                </c:pt>
                <c:pt idx="16058" formatCode="0.00">
                  <c:v>226.98287024411701</c:v>
                </c:pt>
                <c:pt idx="16059" formatCode="0.00">
                  <c:v>228.31865371024739</c:v>
                </c:pt>
                <c:pt idx="16060" formatCode="0.00">
                  <c:v>229.4698927304965</c:v>
                </c:pt>
                <c:pt idx="16061" formatCode="0.00">
                  <c:v>230.80721579532818</c:v>
                </c:pt>
                <c:pt idx="16062" formatCode="0.00">
                  <c:v>232.29869834895138</c:v>
                </c:pt>
                <c:pt idx="16063" formatCode="0.00">
                  <c:v>234.07085586392125</c:v>
                </c:pt>
                <c:pt idx="16064" formatCode="0.00">
                  <c:v>235.82781481481484</c:v>
                </c:pt>
                <c:pt idx="16065" formatCode="0.00">
                  <c:v>237.88589088863895</c:v>
                </c:pt>
                <c:pt idx="16066" formatCode="0.00">
                  <c:v>239.88760532250788</c:v>
                </c:pt>
                <c:pt idx="16067" formatCode="0.00">
                  <c:v>241.84030560578671</c:v>
                </c:pt>
                <c:pt idx="16068" formatCode="0.00">
                  <c:v>243.74233182332958</c:v>
                </c:pt>
                <c:pt idx="16069" formatCode="0.00">
                  <c:v>245.46248921679913</c:v>
                </c:pt>
                <c:pt idx="16070" formatCode="0.00">
                  <c:v>246.9443168069138</c:v>
                </c:pt>
                <c:pt idx="16071" formatCode="0.00">
                  <c:v>248.61783135824984</c:v>
                </c:pt>
                <c:pt idx="16072" formatCode="0.00">
                  <c:v>249.67601619895052</c:v>
                </c:pt>
                <c:pt idx="16073" formatCode="0.00">
                  <c:v>251.42652524560205</c:v>
                </c:pt>
                <c:pt idx="16074" formatCode="0.00">
                  <c:v>252.55269343399684</c:v>
                </c:pt>
                <c:pt idx="16075" formatCode="0.00">
                  <c:v>253.87145167201103</c:v>
                </c:pt>
                <c:pt idx="16076" formatCode="0.00">
                  <c:v>255.25681301558203</c:v>
                </c:pt>
                <c:pt idx="16077" formatCode="0.00">
                  <c:v>256.73801146263179</c:v>
                </c:pt>
                <c:pt idx="16078" formatCode="0.00">
                  <c:v>257.62063411279229</c:v>
                </c:pt>
                <c:pt idx="16079" formatCode="0.00">
                  <c:v>258.59545533669262</c:v>
                </c:pt>
                <c:pt idx="16080" formatCode="0.00">
                  <c:v>259.3789345687486</c:v>
                </c:pt>
                <c:pt idx="16081" formatCode="0.00">
                  <c:v>260.03677686328302</c:v>
                </c:pt>
                <c:pt idx="16082" formatCode="0.00">
                  <c:v>260.75546231155778</c:v>
                </c:pt>
                <c:pt idx="16083" formatCode="0.00">
                  <c:v>261.30869279854147</c:v>
                </c:pt>
                <c:pt idx="16084" formatCode="0.00">
                  <c:v>261.84614428312159</c:v>
                </c:pt>
                <c:pt idx="16085" formatCode="0.00">
                  <c:v>262.25030534867972</c:v>
                </c:pt>
                <c:pt idx="16086" formatCode="0.00">
                  <c:v>263.07540144176613</c:v>
                </c:pt>
                <c:pt idx="16087" formatCode="0.00">
                  <c:v>263.68784868863486</c:v>
                </c:pt>
                <c:pt idx="16088" formatCode="0.00">
                  <c:v>264.01110563851125</c:v>
                </c:pt>
                <c:pt idx="16089" formatCode="0.00">
                  <c:v>264.2678737261852</c:v>
                </c:pt>
                <c:pt idx="16090" formatCode="0.00">
                  <c:v>264.91522417969611</c:v>
                </c:pt>
                <c:pt idx="16091" formatCode="0.00">
                  <c:v>265.67695783000215</c:v>
                </c:pt>
                <c:pt idx="16092" formatCode="0.00">
                  <c:v>266.21713747810861</c:v>
                </c:pt>
                <c:pt idx="16093" formatCode="0.00">
                  <c:v>266.92999475065619</c:v>
                </c:pt>
                <c:pt idx="16094" formatCode="0.00">
                  <c:v>267.61662920857015</c:v>
                </c:pt>
                <c:pt idx="16095" formatCode="0.00">
                  <c:v>268.47478204848221</c:v>
                </c:pt>
                <c:pt idx="16096" formatCode="0.00">
                  <c:v>269.07534985804762</c:v>
                </c:pt>
                <c:pt idx="16097" formatCode="0.00">
                  <c:v>269.92222001310904</c:v>
                </c:pt>
                <c:pt idx="16098" formatCode="0.00">
                  <c:v>270.61317478697833</c:v>
                </c:pt>
                <c:pt idx="16099" formatCode="0.00">
                  <c:v>271.58130601092893</c:v>
                </c:pt>
                <c:pt idx="16100" formatCode="0.00">
                  <c:v>272.7981673594399</c:v>
                </c:pt>
                <c:pt idx="16101" formatCode="0.00">
                  <c:v>274.02504819277112</c:v>
                </c:pt>
                <c:pt idx="16102" formatCode="0.00">
                  <c:v>275.77655058152294</c:v>
                </c:pt>
                <c:pt idx="16103" formatCode="0.00">
                  <c:v>277.51343985045082</c:v>
                </c:pt>
                <c:pt idx="16104" formatCode="0.00">
                  <c:v>279.10136491846629</c:v>
                </c:pt>
                <c:pt idx="16105" formatCode="0.00">
                  <c:v>280.54051989389922</c:v>
                </c:pt>
                <c:pt idx="16106" formatCode="0.00">
                  <c:v>281.60006247230837</c:v>
                </c:pt>
                <c:pt idx="16107" formatCode="0.00">
                  <c:v>282.46235584184808</c:v>
                </c:pt>
                <c:pt idx="16108" formatCode="0.00">
                  <c:v>282.93115144766148</c:v>
                </c:pt>
                <c:pt idx="16109" formatCode="0.00">
                  <c:v>284.07171846394289</c:v>
                </c:pt>
                <c:pt idx="16110" formatCode="0.00">
                  <c:v>284.47931602506713</c:v>
                </c:pt>
                <c:pt idx="16111" formatCode="0.00">
                  <c:v>285.31425616868552</c:v>
                </c:pt>
                <c:pt idx="16112" formatCode="0.00">
                  <c:v>286.08436435153976</c:v>
                </c:pt>
                <c:pt idx="16113" formatCode="0.00">
                  <c:v>286.85759459459456</c:v>
                </c:pt>
                <c:pt idx="16114" formatCode="0.00">
                  <c:v>287.50984044233809</c:v>
                </c:pt>
                <c:pt idx="16115" formatCode="0.00">
                  <c:v>288.54689830508477</c:v>
                </c:pt>
                <c:pt idx="16116" formatCode="0.00">
                  <c:v>290.25569866425172</c:v>
                </c:pt>
                <c:pt idx="16117" formatCode="0.00">
                  <c:v>291.85275521305527</c:v>
                </c:pt>
                <c:pt idx="16118" formatCode="0.00">
                  <c:v>293.3286342182891</c:v>
                </c:pt>
                <c:pt idx="16119" formatCode="0.00">
                  <c:v>294.98642720872135</c:v>
                </c:pt>
                <c:pt idx="16120" formatCode="0.00">
                  <c:v>296.68201408450705</c:v>
                </c:pt>
                <c:pt idx="16121" formatCode="0.00">
                  <c:v>299.12820109066121</c:v>
                </c:pt>
                <c:pt idx="16122" formatCode="0.00">
                  <c:v>301.47141854124067</c:v>
                </c:pt>
                <c:pt idx="16123" formatCode="0.00">
                  <c:v>303.49141890049981</c:v>
                </c:pt>
                <c:pt idx="16124" formatCode="0.00">
                  <c:v>305.64410102156643</c:v>
                </c:pt>
                <c:pt idx="16125" formatCode="0.00">
                  <c:v>307.13879401088928</c:v>
                </c:pt>
                <c:pt idx="16126" formatCode="0.00">
                  <c:v>308.55719764279235</c:v>
                </c:pt>
                <c:pt idx="16127" formatCode="0.00">
                  <c:v>310.52115032827709</c:v>
                </c:pt>
                <c:pt idx="16128" formatCode="0.00">
                  <c:v>312.20649005424957</c:v>
                </c:pt>
                <c:pt idx="16129" formatCode="0.00">
                  <c:v>314.13475581132923</c:v>
                </c:pt>
                <c:pt idx="16130" formatCode="0.00">
                  <c:v>316.61829279279283</c:v>
                </c:pt>
                <c:pt idx="16131" formatCode="0.00">
                  <c:v>318.81630262862279</c:v>
                </c:pt>
                <c:pt idx="16132" formatCode="0.00">
                  <c:v>321.18676681614352</c:v>
                </c:pt>
                <c:pt idx="16133" formatCode="0.00">
                  <c:v>323.11767456944762</c:v>
                </c:pt>
                <c:pt idx="16134" formatCode="0.00">
                  <c:v>324.67112917594659</c:v>
                </c:pt>
                <c:pt idx="16135" formatCode="0.00">
                  <c:v>326.22836412078152</c:v>
                </c:pt>
                <c:pt idx="16136" formatCode="0.00">
                  <c:v>327.65421292607351</c:v>
                </c:pt>
                <c:pt idx="16137" formatCode="0.00">
                  <c:v>329.14806952107705</c:v>
                </c:pt>
                <c:pt idx="16138" formatCode="0.00">
                  <c:v>330.77351530499891</c:v>
                </c:pt>
                <c:pt idx="16139" formatCode="0.00">
                  <c:v>332.10640659340658</c:v>
                </c:pt>
                <c:pt idx="16140" formatCode="0.00">
                  <c:v>333.32659649122809</c:v>
                </c:pt>
                <c:pt idx="16141" formatCode="0.00">
                  <c:v>334.80378169476683</c:v>
                </c:pt>
                <c:pt idx="16142" formatCode="0.00">
                  <c:v>336.30650677743779</c:v>
                </c:pt>
                <c:pt idx="16143" formatCode="0.00">
                  <c:v>337.85251965065498</c:v>
                </c:pt>
                <c:pt idx="16144" formatCode="0.00">
                  <c:v>339.43086649214666</c:v>
                </c:pt>
                <c:pt idx="16145" formatCode="0.00">
                  <c:v>340.99501438848927</c:v>
                </c:pt>
                <c:pt idx="16146" formatCode="0.00">
                  <c:v>342.55711764705893</c:v>
                </c:pt>
                <c:pt idx="16147" formatCode="0.00">
                  <c:v>344.15556153343499</c:v>
                </c:pt>
                <c:pt idx="16148" formatCode="0.00">
                  <c:v>345.55276034858394</c:v>
                </c:pt>
                <c:pt idx="16149" formatCode="0.00">
                  <c:v>347.1104945533769</c:v>
                </c:pt>
                <c:pt idx="16150" formatCode="0.00">
                  <c:v>348.54897122302157</c:v>
                </c:pt>
                <c:pt idx="16151" formatCode="0.00">
                  <c:v>349.81888876772081</c:v>
                </c:pt>
                <c:pt idx="16152" formatCode="0.00">
                  <c:v>351.57249781659391</c:v>
                </c:pt>
                <c:pt idx="16153" formatCode="0.00">
                  <c:v>353.42010382513655</c:v>
                </c:pt>
                <c:pt idx="16154" formatCode="0.00">
                  <c:v>354.82043982494537</c:v>
                </c:pt>
                <c:pt idx="16155" formatCode="0.00">
                  <c:v>356.70577108433736</c:v>
                </c:pt>
                <c:pt idx="16156" formatCode="0.00">
                  <c:v>358.47462280701751</c:v>
                </c:pt>
                <c:pt idx="16157" formatCode="0.00">
                  <c:v>360.6469991220369</c:v>
                </c:pt>
                <c:pt idx="16158" formatCode="0.00">
                  <c:v>362.54453153153156</c:v>
                </c:pt>
                <c:pt idx="16159" formatCode="0.00">
                  <c:v>364.57358939960415</c:v>
                </c:pt>
                <c:pt idx="16160" formatCode="0.00">
                  <c:v>366.63648668280871</c:v>
                </c:pt>
                <c:pt idx="16161" formatCode="0.00">
                  <c:v>368.85991629955947</c:v>
                </c:pt>
                <c:pt idx="16162" formatCode="0.00">
                  <c:v>371.57118823010808</c:v>
                </c:pt>
                <c:pt idx="16163" formatCode="0.00">
                  <c:v>374.16474239082487</c:v>
                </c:pt>
                <c:pt idx="16164" formatCode="0.00">
                  <c:v>377.24727499448244</c:v>
                </c:pt>
                <c:pt idx="16165" formatCode="0.00">
                  <c:v>379.70534164643561</c:v>
                </c:pt>
                <c:pt idx="16166" formatCode="0.00">
                  <c:v>382.15588869257954</c:v>
                </c:pt>
                <c:pt idx="16167" formatCode="0.00">
                  <c:v>384.12971819787987</c:v>
                </c:pt>
                <c:pt idx="16168" formatCode="0.00">
                  <c:v>386.19303092555776</c:v>
                </c:pt>
                <c:pt idx="16169" formatCode="0.00">
                  <c:v>387.74079496243928</c:v>
                </c:pt>
                <c:pt idx="16170" formatCode="0.00">
                  <c:v>388.86485594343793</c:v>
                </c:pt>
                <c:pt idx="16171" formatCode="0.00">
                  <c:v>389.95853689792312</c:v>
                </c:pt>
                <c:pt idx="16172" formatCode="0.00">
                  <c:v>390.62817226148411</c:v>
                </c:pt>
                <c:pt idx="16173" formatCode="0.00">
                  <c:v>389.99358252427186</c:v>
                </c:pt>
                <c:pt idx="16174" formatCode="0.00">
                  <c:v>389.75418165784833</c:v>
                </c:pt>
                <c:pt idx="16175" formatCode="0.00">
                  <c:v>388.87918942731284</c:v>
                </c:pt>
                <c:pt idx="16176" formatCode="0.00">
                  <c:v>389.57837530266352</c:v>
                </c:pt>
                <c:pt idx="16177" formatCode="0.00">
                  <c:v>391.76063788178425</c:v>
                </c:pt>
                <c:pt idx="16178" formatCode="0.00">
                  <c:v>394.62916937253181</c:v>
                </c:pt>
                <c:pt idx="16179" formatCode="0.00">
                  <c:v>397.36842168674701</c:v>
                </c:pt>
                <c:pt idx="16180" formatCode="0.00">
                  <c:v>400.33988101487319</c:v>
                </c:pt>
                <c:pt idx="16181" formatCode="0.00">
                  <c:v>402.51758415193189</c:v>
                </c:pt>
              </c:numCache>
            </c:numRef>
          </c:val>
          <c:smooth val="0"/>
          <c:extLst>
            <c:ext xmlns:c16="http://schemas.microsoft.com/office/drawing/2014/chart" uri="{C3380CC4-5D6E-409C-BE32-E72D297353CC}">
              <c16:uniqueId val="{00000003-E0AC-4128-824C-06724C508328}"/>
            </c:ext>
          </c:extLst>
        </c:ser>
        <c:dLbls>
          <c:showLegendKey val="0"/>
          <c:showVal val="0"/>
          <c:showCatName val="0"/>
          <c:showSerName val="0"/>
          <c:showPercent val="0"/>
          <c:showBubbleSize val="0"/>
        </c:dLbls>
        <c:smooth val="0"/>
        <c:axId val="965766624"/>
        <c:axId val="965769888"/>
      </c:lineChart>
      <c:dateAx>
        <c:axId val="965766624"/>
        <c:scaling>
          <c:orientation val="minMax"/>
          <c:min val="42278"/>
        </c:scaling>
        <c:delete val="0"/>
        <c:axPos val="b"/>
        <c:numFmt formatCode="[$-409]mmm\-yy;@" sourceLinked="0"/>
        <c:majorTickMark val="out"/>
        <c:minorTickMark val="out"/>
        <c:tickLblPos val="low"/>
        <c:txPr>
          <a:bodyPr/>
          <a:lstStyle/>
          <a:p>
            <a:pPr>
              <a:defRPr sz="1200"/>
            </a:pPr>
            <a:endParaRPr lang="en-US"/>
          </a:p>
        </c:txPr>
        <c:crossAx val="965769888"/>
        <c:crosses val="autoZero"/>
        <c:auto val="1"/>
        <c:lblOffset val="100"/>
        <c:baseTimeUnit val="days"/>
      </c:dateAx>
      <c:valAx>
        <c:axId val="965769888"/>
        <c:scaling>
          <c:orientation val="minMax"/>
        </c:scaling>
        <c:delete val="0"/>
        <c:axPos val="l"/>
        <c:majorGridlines/>
        <c:title>
          <c:tx>
            <c:rich>
              <a:bodyPr rot="-5400000" vert="horz"/>
              <a:lstStyle/>
              <a:p>
                <a:pPr>
                  <a:defRPr sz="1600"/>
                </a:pPr>
                <a:r>
                  <a:rPr lang="en-US" sz="1600" dirty="0"/>
                  <a:t>Chloride Concentration, mg/L</a:t>
                </a:r>
              </a:p>
            </c:rich>
          </c:tx>
          <c:overlay val="0"/>
        </c:title>
        <c:numFmt formatCode="#,##0" sourceLinked="0"/>
        <c:majorTickMark val="out"/>
        <c:minorTickMark val="none"/>
        <c:tickLblPos val="nextTo"/>
        <c:txPr>
          <a:bodyPr/>
          <a:lstStyle/>
          <a:p>
            <a:pPr>
              <a:defRPr sz="1200"/>
            </a:pPr>
            <a:endParaRPr lang="en-US"/>
          </a:p>
        </c:txPr>
        <c:crossAx val="965766624"/>
        <c:crosses val="autoZero"/>
        <c:crossBetween val="between"/>
      </c:valAx>
    </c:plotArea>
    <c:legend>
      <c:legendPos val="r"/>
      <c:layout>
        <c:manualLayout>
          <c:xMode val="edge"/>
          <c:yMode val="edge"/>
          <c:x val="0.61377802935536074"/>
          <c:y val="0.27494830191680586"/>
          <c:w val="0.17311094832561624"/>
          <c:h val="0.24231705468426037"/>
        </c:manualLayout>
      </c:layout>
      <c:overlay val="0"/>
      <c:spPr>
        <a:solidFill>
          <a:schemeClr val="bg1"/>
        </a:solidFill>
        <a:ln>
          <a:solidFill>
            <a:srgbClr val="7570B3"/>
          </a:solidFill>
        </a:ln>
      </c:spPr>
      <c:txPr>
        <a:bodyPr/>
        <a:lstStyle/>
        <a:p>
          <a:pPr>
            <a:defRPr sz="1600" b="1"/>
          </a:pPr>
          <a:endParaRPr lang="en-US"/>
        </a:p>
      </c:txPr>
    </c:legend>
    <c:plotVisOnly val="0"/>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73952282955145"/>
          <c:y val="3.8108961755456569E-2"/>
          <c:w val="0.82327639814676556"/>
          <c:h val="0.74339473767198971"/>
        </c:manualLayout>
      </c:layout>
      <c:scatterChart>
        <c:scatterStyle val="lineMarker"/>
        <c:varyColors val="0"/>
        <c:ser>
          <c:idx val="0"/>
          <c:order val="0"/>
          <c:tx>
            <c:strRef>
              <c:f>Impervious!$B$1</c:f>
              <c:strCache>
                <c:ptCount val="1"/>
                <c:pt idx="0">
                  <c:v>Chloride</c:v>
                </c:pt>
              </c:strCache>
            </c:strRef>
          </c:tx>
          <c:spPr>
            <a:ln w="28575">
              <a:noFill/>
            </a:ln>
          </c:spPr>
          <c:marker>
            <c:symbol val="circle"/>
            <c:size val="13"/>
            <c:spPr>
              <a:solidFill>
                <a:srgbClr val="FF0000"/>
              </a:solidFill>
              <a:ln>
                <a:solidFill>
                  <a:srgbClr val="FF0000"/>
                </a:solidFill>
              </a:ln>
            </c:spPr>
          </c:marker>
          <c:xVal>
            <c:numRef>
              <c:f>Impervious!$A$2:$A$5</c:f>
              <c:numCache>
                <c:formatCode>General</c:formatCode>
                <c:ptCount val="4"/>
                <c:pt idx="0">
                  <c:v>66.63</c:v>
                </c:pt>
                <c:pt idx="1">
                  <c:v>54.07</c:v>
                </c:pt>
                <c:pt idx="2">
                  <c:v>35.99</c:v>
                </c:pt>
                <c:pt idx="3">
                  <c:v>32.68</c:v>
                </c:pt>
              </c:numCache>
            </c:numRef>
          </c:xVal>
          <c:yVal>
            <c:numRef>
              <c:f>Impervious!$B$2:$B$5</c:f>
              <c:numCache>
                <c:formatCode>General</c:formatCode>
                <c:ptCount val="4"/>
                <c:pt idx="0">
                  <c:v>81.267177834495698</c:v>
                </c:pt>
                <c:pt idx="1">
                  <c:v>101.30339445895997</c:v>
                </c:pt>
                <c:pt idx="2">
                  <c:v>218.2328835986664</c:v>
                </c:pt>
                <c:pt idx="3">
                  <c:v>240.38680365468375</c:v>
                </c:pt>
              </c:numCache>
            </c:numRef>
          </c:yVal>
          <c:smooth val="0"/>
          <c:extLst>
            <c:ext xmlns:c16="http://schemas.microsoft.com/office/drawing/2014/chart" uri="{C3380CC4-5D6E-409C-BE32-E72D297353CC}">
              <c16:uniqueId val="{00000000-FF78-4561-B2B1-67EB00D31359}"/>
            </c:ext>
          </c:extLst>
        </c:ser>
        <c:dLbls>
          <c:showLegendKey val="0"/>
          <c:showVal val="0"/>
          <c:showCatName val="0"/>
          <c:showSerName val="0"/>
          <c:showPercent val="0"/>
          <c:showBubbleSize val="0"/>
        </c:dLbls>
        <c:axId val="732081760"/>
        <c:axId val="732094272"/>
      </c:scatterChart>
      <c:valAx>
        <c:axId val="732081760"/>
        <c:scaling>
          <c:orientation val="minMax"/>
          <c:min val="20"/>
        </c:scaling>
        <c:delete val="0"/>
        <c:axPos val="b"/>
        <c:title>
          <c:tx>
            <c:rich>
              <a:bodyPr/>
              <a:lstStyle/>
              <a:p>
                <a:pPr>
                  <a:defRPr/>
                </a:pPr>
                <a:r>
                  <a:rPr lang="en-US" sz="2400" dirty="0"/>
                  <a:t>Forest %</a:t>
                </a:r>
              </a:p>
            </c:rich>
          </c:tx>
          <c:overlay val="0"/>
        </c:title>
        <c:numFmt formatCode="General" sourceLinked="1"/>
        <c:majorTickMark val="out"/>
        <c:minorTickMark val="none"/>
        <c:tickLblPos val="nextTo"/>
        <c:crossAx val="732094272"/>
        <c:crosses val="autoZero"/>
        <c:crossBetween val="midCat"/>
      </c:valAx>
      <c:valAx>
        <c:axId val="732094272"/>
        <c:scaling>
          <c:orientation val="minMax"/>
        </c:scaling>
        <c:delete val="0"/>
        <c:axPos val="l"/>
        <c:title>
          <c:tx>
            <c:rich>
              <a:bodyPr rot="-5400000" vert="horz"/>
              <a:lstStyle/>
              <a:p>
                <a:pPr>
                  <a:defRPr/>
                </a:pPr>
                <a:r>
                  <a:rPr lang="en-US" sz="2400" dirty="0"/>
                  <a:t>Chloride concentration (mg/L)</a:t>
                </a:r>
              </a:p>
            </c:rich>
          </c:tx>
          <c:overlay val="0"/>
        </c:title>
        <c:numFmt formatCode="General" sourceLinked="1"/>
        <c:majorTickMark val="out"/>
        <c:minorTickMark val="none"/>
        <c:tickLblPos val="nextTo"/>
        <c:crossAx val="732081760"/>
        <c:crosses val="autoZero"/>
        <c:crossBetween val="midCat"/>
      </c:valAx>
    </c:plotArea>
    <c:plotVisOnly val="1"/>
    <c:dispBlanksAs val="gap"/>
    <c:showDLblsOverMax val="0"/>
  </c:chart>
  <c:txPr>
    <a:bodyPr/>
    <a:lstStyle/>
    <a:p>
      <a:pPr>
        <a:defRPr sz="1800"/>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DC031F0-476C-4788-ABF2-C714FDAE261D}"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F7F16055-84BC-4B87-8C06-F7B096476AF4}">
      <dgm:prSet phldrT="[Text]" custT="1"/>
      <dgm:spPr/>
      <dgm:t>
        <a:bodyPr/>
        <a:lstStyle/>
        <a:p>
          <a:r>
            <a:rPr lang="en-US" sz="2000" dirty="0"/>
            <a:t>Monitoring</a:t>
          </a:r>
        </a:p>
      </dgm:t>
    </dgm:pt>
    <dgm:pt modelId="{7D7EDC48-4171-4245-976E-01DB75CB6465}" type="parTrans" cxnId="{BC98FF19-74AF-41B9-A403-D5CAC8A7366C}">
      <dgm:prSet/>
      <dgm:spPr/>
      <dgm:t>
        <a:bodyPr/>
        <a:lstStyle/>
        <a:p>
          <a:endParaRPr lang="en-US" sz="2800"/>
        </a:p>
      </dgm:t>
    </dgm:pt>
    <dgm:pt modelId="{A9DEE6C0-1713-40A1-BA0A-ACC57D836F59}" type="sibTrans" cxnId="{BC98FF19-74AF-41B9-A403-D5CAC8A7366C}">
      <dgm:prSet/>
      <dgm:spPr>
        <a:solidFill>
          <a:srgbClr val="00B050"/>
        </a:solidFill>
      </dgm:spPr>
      <dgm:t>
        <a:bodyPr/>
        <a:lstStyle/>
        <a:p>
          <a:endParaRPr lang="en-US" sz="2800"/>
        </a:p>
      </dgm:t>
    </dgm:pt>
    <dgm:pt modelId="{B639E7FD-15EE-40CA-AC11-4A9981FEAF1B}">
      <dgm:prSet phldrT="[Text]" custT="1"/>
      <dgm:spPr/>
      <dgm:t>
        <a:bodyPr/>
        <a:lstStyle/>
        <a:p>
          <a:r>
            <a:rPr lang="en-US" sz="2000" dirty="0"/>
            <a:t>Assessment</a:t>
          </a:r>
        </a:p>
      </dgm:t>
    </dgm:pt>
    <dgm:pt modelId="{B7192054-9397-4BA4-88FF-79884166B2F4}" type="parTrans" cxnId="{2CA8AD06-3D6B-4BAE-B2C7-0C18476D9FFA}">
      <dgm:prSet/>
      <dgm:spPr/>
      <dgm:t>
        <a:bodyPr/>
        <a:lstStyle/>
        <a:p>
          <a:endParaRPr lang="en-US" sz="2800"/>
        </a:p>
      </dgm:t>
    </dgm:pt>
    <dgm:pt modelId="{5541C7A3-E376-4CA5-AD91-B2FAE2AE80A7}" type="sibTrans" cxnId="{2CA8AD06-3D6B-4BAE-B2C7-0C18476D9FFA}">
      <dgm:prSet/>
      <dgm:spPr>
        <a:solidFill>
          <a:srgbClr val="00B050"/>
        </a:solidFill>
      </dgm:spPr>
      <dgm:t>
        <a:bodyPr/>
        <a:lstStyle/>
        <a:p>
          <a:endParaRPr lang="en-US" sz="2800"/>
        </a:p>
      </dgm:t>
    </dgm:pt>
    <dgm:pt modelId="{2A489EE9-1517-4DD0-98E6-65A290D1A8F3}">
      <dgm:prSet phldrT="[Text]" custT="1"/>
      <dgm:spPr/>
      <dgm:t>
        <a:bodyPr/>
        <a:lstStyle/>
        <a:p>
          <a:r>
            <a:rPr lang="en-US" sz="2000" dirty="0"/>
            <a:t>303d List</a:t>
          </a:r>
        </a:p>
        <a:p>
          <a:r>
            <a:rPr lang="en-US" sz="2000" dirty="0"/>
            <a:t>305b Report</a:t>
          </a:r>
        </a:p>
      </dgm:t>
    </dgm:pt>
    <dgm:pt modelId="{19CD2112-A8DF-45B2-9D23-5E59F5412631}" type="parTrans" cxnId="{F43777A1-E930-4C5C-82A6-D12E6CCD2004}">
      <dgm:prSet/>
      <dgm:spPr/>
      <dgm:t>
        <a:bodyPr/>
        <a:lstStyle/>
        <a:p>
          <a:endParaRPr lang="en-US" sz="2800"/>
        </a:p>
      </dgm:t>
    </dgm:pt>
    <dgm:pt modelId="{9F706BF5-EF59-4419-B447-369DC3719405}" type="sibTrans" cxnId="{F43777A1-E930-4C5C-82A6-D12E6CCD2004}">
      <dgm:prSet/>
      <dgm:spPr>
        <a:solidFill>
          <a:srgbClr val="00B050"/>
        </a:solidFill>
      </dgm:spPr>
      <dgm:t>
        <a:bodyPr/>
        <a:lstStyle/>
        <a:p>
          <a:endParaRPr lang="en-US" sz="2800"/>
        </a:p>
      </dgm:t>
    </dgm:pt>
    <dgm:pt modelId="{5F16D3B5-5574-4DC4-BFC7-FD283A079EF6}">
      <dgm:prSet phldrT="[Text]" custT="1"/>
      <dgm:spPr/>
      <dgm:t>
        <a:bodyPr/>
        <a:lstStyle/>
        <a:p>
          <a:r>
            <a:rPr lang="en-US" sz="2000" dirty="0"/>
            <a:t>TMDLs</a:t>
          </a:r>
        </a:p>
      </dgm:t>
    </dgm:pt>
    <dgm:pt modelId="{9F35EA63-0DB1-4CA0-B16F-DAEE59E8FF85}" type="parTrans" cxnId="{A2CDBA6A-E32D-4C71-9963-0E21B4EE225B}">
      <dgm:prSet/>
      <dgm:spPr/>
      <dgm:t>
        <a:bodyPr/>
        <a:lstStyle/>
        <a:p>
          <a:endParaRPr lang="en-US" sz="2800"/>
        </a:p>
      </dgm:t>
    </dgm:pt>
    <dgm:pt modelId="{44DF9DE8-725B-4B9C-878C-545E428C5617}" type="sibTrans" cxnId="{A2CDBA6A-E32D-4C71-9963-0E21B4EE225B}">
      <dgm:prSet/>
      <dgm:spPr>
        <a:solidFill>
          <a:srgbClr val="00B050"/>
        </a:solidFill>
      </dgm:spPr>
      <dgm:t>
        <a:bodyPr/>
        <a:lstStyle/>
        <a:p>
          <a:endParaRPr lang="en-US" sz="2800"/>
        </a:p>
      </dgm:t>
    </dgm:pt>
    <dgm:pt modelId="{E79ADD90-1DE9-41BC-BD52-D31D6D5EEA84}">
      <dgm:prSet phldrT="[Text]" custT="1"/>
      <dgm:spPr/>
      <dgm:t>
        <a:bodyPr/>
        <a:lstStyle/>
        <a:p>
          <a:r>
            <a:rPr lang="en-US" sz="2800" b="1" dirty="0">
              <a:solidFill>
                <a:srgbClr val="FF0000"/>
              </a:solidFill>
            </a:rPr>
            <a:t>Permits and</a:t>
          </a:r>
        </a:p>
        <a:p>
          <a:r>
            <a:rPr lang="en-US" sz="2800" b="1" dirty="0">
              <a:solidFill>
                <a:srgbClr val="FF0000"/>
              </a:solidFill>
            </a:rPr>
            <a:t>Regulation</a:t>
          </a:r>
        </a:p>
      </dgm:t>
    </dgm:pt>
    <dgm:pt modelId="{90048B2D-D252-4A56-B9DC-2024C5B1B2CC}" type="parTrans" cxnId="{244B8F41-CFFE-420A-AF10-182F5E57C374}">
      <dgm:prSet/>
      <dgm:spPr/>
      <dgm:t>
        <a:bodyPr/>
        <a:lstStyle/>
        <a:p>
          <a:endParaRPr lang="en-US" sz="2800"/>
        </a:p>
      </dgm:t>
    </dgm:pt>
    <dgm:pt modelId="{AACC8E46-79D4-4F1D-85B4-4F023AA18A0F}" type="sibTrans" cxnId="{244B8F41-CFFE-420A-AF10-182F5E57C374}">
      <dgm:prSet/>
      <dgm:spPr>
        <a:solidFill>
          <a:srgbClr val="00B050"/>
        </a:solidFill>
      </dgm:spPr>
      <dgm:t>
        <a:bodyPr/>
        <a:lstStyle/>
        <a:p>
          <a:endParaRPr lang="en-US" sz="2800"/>
        </a:p>
      </dgm:t>
    </dgm:pt>
    <dgm:pt modelId="{84EA7E2E-F803-4488-ABBA-4747C16CCA93}" type="pres">
      <dgm:prSet presAssocID="{6DC031F0-476C-4788-ABF2-C714FDAE261D}" presName="cycle" presStyleCnt="0">
        <dgm:presLayoutVars>
          <dgm:dir/>
          <dgm:resizeHandles val="exact"/>
        </dgm:presLayoutVars>
      </dgm:prSet>
      <dgm:spPr/>
    </dgm:pt>
    <dgm:pt modelId="{7591352F-0B92-471B-ACBC-E7F8EB751AB7}" type="pres">
      <dgm:prSet presAssocID="{F7F16055-84BC-4B87-8C06-F7B096476AF4}" presName="dummy" presStyleCnt="0"/>
      <dgm:spPr/>
    </dgm:pt>
    <dgm:pt modelId="{5915AA48-BA9B-4A69-ADB3-32E88615034F}" type="pres">
      <dgm:prSet presAssocID="{F7F16055-84BC-4B87-8C06-F7B096476AF4}" presName="node" presStyleLbl="revTx" presStyleIdx="0" presStyleCnt="5">
        <dgm:presLayoutVars>
          <dgm:bulletEnabled val="1"/>
        </dgm:presLayoutVars>
      </dgm:prSet>
      <dgm:spPr/>
    </dgm:pt>
    <dgm:pt modelId="{838C20BF-7ED7-4DFC-9B0B-B02B2F1DBA1F}" type="pres">
      <dgm:prSet presAssocID="{A9DEE6C0-1713-40A1-BA0A-ACC57D836F59}" presName="sibTrans" presStyleLbl="node1" presStyleIdx="0" presStyleCnt="5"/>
      <dgm:spPr/>
    </dgm:pt>
    <dgm:pt modelId="{C8DEB5DA-B7FE-4A5D-AFA2-399C140E98E7}" type="pres">
      <dgm:prSet presAssocID="{B639E7FD-15EE-40CA-AC11-4A9981FEAF1B}" presName="dummy" presStyleCnt="0"/>
      <dgm:spPr/>
    </dgm:pt>
    <dgm:pt modelId="{3133E037-BEF6-49B3-8D5D-26D6D26E704B}" type="pres">
      <dgm:prSet presAssocID="{B639E7FD-15EE-40CA-AC11-4A9981FEAF1B}" presName="node" presStyleLbl="revTx" presStyleIdx="1" presStyleCnt="5" custRadScaleRad="106848" custRadScaleInc="-2663">
        <dgm:presLayoutVars>
          <dgm:bulletEnabled val="1"/>
        </dgm:presLayoutVars>
      </dgm:prSet>
      <dgm:spPr/>
    </dgm:pt>
    <dgm:pt modelId="{2D4C1C33-4A56-4017-85A7-72E936622F46}" type="pres">
      <dgm:prSet presAssocID="{5541C7A3-E376-4CA5-AD91-B2FAE2AE80A7}" presName="sibTrans" presStyleLbl="node1" presStyleIdx="1" presStyleCnt="5"/>
      <dgm:spPr/>
    </dgm:pt>
    <dgm:pt modelId="{04D76249-7B56-4A7F-8458-26AF17D232EA}" type="pres">
      <dgm:prSet presAssocID="{2A489EE9-1517-4DD0-98E6-65A290D1A8F3}" presName="dummy" presStyleCnt="0"/>
      <dgm:spPr/>
    </dgm:pt>
    <dgm:pt modelId="{0BB1360E-1A68-45C3-911E-2A74D9783345}" type="pres">
      <dgm:prSet presAssocID="{2A489EE9-1517-4DD0-98E6-65A290D1A8F3}" presName="node" presStyleLbl="revTx" presStyleIdx="2" presStyleCnt="5" custScaleX="124820">
        <dgm:presLayoutVars>
          <dgm:bulletEnabled val="1"/>
        </dgm:presLayoutVars>
      </dgm:prSet>
      <dgm:spPr/>
    </dgm:pt>
    <dgm:pt modelId="{BE82073E-AFDC-430E-8E67-62006AC20FE9}" type="pres">
      <dgm:prSet presAssocID="{9F706BF5-EF59-4419-B447-369DC3719405}" presName="sibTrans" presStyleLbl="node1" presStyleIdx="2" presStyleCnt="5"/>
      <dgm:spPr/>
    </dgm:pt>
    <dgm:pt modelId="{327E52B0-724F-4750-83E1-95350053F008}" type="pres">
      <dgm:prSet presAssocID="{5F16D3B5-5574-4DC4-BFC7-FD283A079EF6}" presName="dummy" presStyleCnt="0"/>
      <dgm:spPr/>
    </dgm:pt>
    <dgm:pt modelId="{9387292D-ABE5-4590-90B3-0863680E5C8C}" type="pres">
      <dgm:prSet presAssocID="{5F16D3B5-5574-4DC4-BFC7-FD283A079EF6}" presName="node" presStyleLbl="revTx" presStyleIdx="3" presStyleCnt="5" custScaleX="129189">
        <dgm:presLayoutVars>
          <dgm:bulletEnabled val="1"/>
        </dgm:presLayoutVars>
      </dgm:prSet>
      <dgm:spPr/>
    </dgm:pt>
    <dgm:pt modelId="{81C5FAA9-3BFF-42B5-B224-88A92F100F50}" type="pres">
      <dgm:prSet presAssocID="{44DF9DE8-725B-4B9C-878C-545E428C5617}" presName="sibTrans" presStyleLbl="node1" presStyleIdx="3" presStyleCnt="5"/>
      <dgm:spPr/>
    </dgm:pt>
    <dgm:pt modelId="{69191E68-145A-4B2A-999E-48347CBDA18F}" type="pres">
      <dgm:prSet presAssocID="{E79ADD90-1DE9-41BC-BD52-D31D6D5EEA84}" presName="dummy" presStyleCnt="0"/>
      <dgm:spPr/>
    </dgm:pt>
    <dgm:pt modelId="{78C44118-5BE4-444D-972E-E797200E786C}" type="pres">
      <dgm:prSet presAssocID="{E79ADD90-1DE9-41BC-BD52-D31D6D5EEA84}" presName="node" presStyleLbl="revTx" presStyleIdx="4" presStyleCnt="5" custScaleX="139878">
        <dgm:presLayoutVars>
          <dgm:bulletEnabled val="1"/>
        </dgm:presLayoutVars>
      </dgm:prSet>
      <dgm:spPr/>
    </dgm:pt>
    <dgm:pt modelId="{68823F71-5EAD-4A97-A03D-BEA7873F10AB}" type="pres">
      <dgm:prSet presAssocID="{AACC8E46-79D4-4F1D-85B4-4F023AA18A0F}" presName="sibTrans" presStyleLbl="node1" presStyleIdx="4" presStyleCnt="5"/>
      <dgm:spPr/>
    </dgm:pt>
  </dgm:ptLst>
  <dgm:cxnLst>
    <dgm:cxn modelId="{2CA8AD06-3D6B-4BAE-B2C7-0C18476D9FFA}" srcId="{6DC031F0-476C-4788-ABF2-C714FDAE261D}" destId="{B639E7FD-15EE-40CA-AC11-4A9981FEAF1B}" srcOrd="1" destOrd="0" parTransId="{B7192054-9397-4BA4-88FF-79884166B2F4}" sibTransId="{5541C7A3-E376-4CA5-AD91-B2FAE2AE80A7}"/>
    <dgm:cxn modelId="{3C3C1E19-75AB-45E2-A6E2-C021044964D8}" type="presOf" srcId="{5F16D3B5-5574-4DC4-BFC7-FD283A079EF6}" destId="{9387292D-ABE5-4590-90B3-0863680E5C8C}" srcOrd="0" destOrd="0" presId="urn:microsoft.com/office/officeart/2005/8/layout/cycle1"/>
    <dgm:cxn modelId="{BC98FF19-74AF-41B9-A403-D5CAC8A7366C}" srcId="{6DC031F0-476C-4788-ABF2-C714FDAE261D}" destId="{F7F16055-84BC-4B87-8C06-F7B096476AF4}" srcOrd="0" destOrd="0" parTransId="{7D7EDC48-4171-4245-976E-01DB75CB6465}" sibTransId="{A9DEE6C0-1713-40A1-BA0A-ACC57D836F59}"/>
    <dgm:cxn modelId="{4179371F-3D35-4892-A8B4-2D816810BC1A}" type="presOf" srcId="{F7F16055-84BC-4B87-8C06-F7B096476AF4}" destId="{5915AA48-BA9B-4A69-ADB3-32E88615034F}" srcOrd="0" destOrd="0" presId="urn:microsoft.com/office/officeart/2005/8/layout/cycle1"/>
    <dgm:cxn modelId="{6E77A234-D8F4-4ABC-BA6A-5CE51A800550}" type="presOf" srcId="{5541C7A3-E376-4CA5-AD91-B2FAE2AE80A7}" destId="{2D4C1C33-4A56-4017-85A7-72E936622F46}" srcOrd="0" destOrd="0" presId="urn:microsoft.com/office/officeart/2005/8/layout/cycle1"/>
    <dgm:cxn modelId="{A9294F5D-ABAC-432B-93D2-1FC290944296}" type="presOf" srcId="{E79ADD90-1DE9-41BC-BD52-D31D6D5EEA84}" destId="{78C44118-5BE4-444D-972E-E797200E786C}" srcOrd="0" destOrd="0" presId="urn:microsoft.com/office/officeart/2005/8/layout/cycle1"/>
    <dgm:cxn modelId="{244B8F41-CFFE-420A-AF10-182F5E57C374}" srcId="{6DC031F0-476C-4788-ABF2-C714FDAE261D}" destId="{E79ADD90-1DE9-41BC-BD52-D31D6D5EEA84}" srcOrd="4" destOrd="0" parTransId="{90048B2D-D252-4A56-B9DC-2024C5B1B2CC}" sibTransId="{AACC8E46-79D4-4F1D-85B4-4F023AA18A0F}"/>
    <dgm:cxn modelId="{43FE9245-CC15-43AC-96B6-E670F28E3310}" type="presOf" srcId="{A9DEE6C0-1713-40A1-BA0A-ACC57D836F59}" destId="{838C20BF-7ED7-4DFC-9B0B-B02B2F1DBA1F}" srcOrd="0" destOrd="0" presId="urn:microsoft.com/office/officeart/2005/8/layout/cycle1"/>
    <dgm:cxn modelId="{A2CDBA6A-E32D-4C71-9963-0E21B4EE225B}" srcId="{6DC031F0-476C-4788-ABF2-C714FDAE261D}" destId="{5F16D3B5-5574-4DC4-BFC7-FD283A079EF6}" srcOrd="3" destOrd="0" parTransId="{9F35EA63-0DB1-4CA0-B16F-DAEE59E8FF85}" sibTransId="{44DF9DE8-725B-4B9C-878C-545E428C5617}"/>
    <dgm:cxn modelId="{BB1AC970-D9B0-431C-89F2-F352D65264C8}" type="presOf" srcId="{AACC8E46-79D4-4F1D-85B4-4F023AA18A0F}" destId="{68823F71-5EAD-4A97-A03D-BEA7873F10AB}" srcOrd="0" destOrd="0" presId="urn:microsoft.com/office/officeart/2005/8/layout/cycle1"/>
    <dgm:cxn modelId="{88ADF497-B199-4BD2-874F-F73E8E8B8BA7}" type="presOf" srcId="{9F706BF5-EF59-4419-B447-369DC3719405}" destId="{BE82073E-AFDC-430E-8E67-62006AC20FE9}" srcOrd="0" destOrd="0" presId="urn:microsoft.com/office/officeart/2005/8/layout/cycle1"/>
    <dgm:cxn modelId="{F43777A1-E930-4C5C-82A6-D12E6CCD2004}" srcId="{6DC031F0-476C-4788-ABF2-C714FDAE261D}" destId="{2A489EE9-1517-4DD0-98E6-65A290D1A8F3}" srcOrd="2" destOrd="0" parTransId="{19CD2112-A8DF-45B2-9D23-5E59F5412631}" sibTransId="{9F706BF5-EF59-4419-B447-369DC3719405}"/>
    <dgm:cxn modelId="{D77E13C3-3D75-4F97-A4B3-9B470E3CDBB3}" type="presOf" srcId="{44DF9DE8-725B-4B9C-878C-545E428C5617}" destId="{81C5FAA9-3BFF-42B5-B224-88A92F100F50}" srcOrd="0" destOrd="0" presId="urn:microsoft.com/office/officeart/2005/8/layout/cycle1"/>
    <dgm:cxn modelId="{EEA22BC8-C6E2-45C7-B536-2263D583BB2F}" type="presOf" srcId="{2A489EE9-1517-4DD0-98E6-65A290D1A8F3}" destId="{0BB1360E-1A68-45C3-911E-2A74D9783345}" srcOrd="0" destOrd="0" presId="urn:microsoft.com/office/officeart/2005/8/layout/cycle1"/>
    <dgm:cxn modelId="{55106CCE-B264-4340-9DDC-A3D807BB6B35}" type="presOf" srcId="{B639E7FD-15EE-40CA-AC11-4A9981FEAF1B}" destId="{3133E037-BEF6-49B3-8D5D-26D6D26E704B}" srcOrd="0" destOrd="0" presId="urn:microsoft.com/office/officeart/2005/8/layout/cycle1"/>
    <dgm:cxn modelId="{7CF326D0-F8A4-4973-B997-E62A15BC547B}" type="presOf" srcId="{6DC031F0-476C-4788-ABF2-C714FDAE261D}" destId="{84EA7E2E-F803-4488-ABBA-4747C16CCA93}" srcOrd="0" destOrd="0" presId="urn:microsoft.com/office/officeart/2005/8/layout/cycle1"/>
    <dgm:cxn modelId="{6B052323-93F9-4249-B615-A395F13CE0F0}" type="presParOf" srcId="{84EA7E2E-F803-4488-ABBA-4747C16CCA93}" destId="{7591352F-0B92-471B-ACBC-E7F8EB751AB7}" srcOrd="0" destOrd="0" presId="urn:microsoft.com/office/officeart/2005/8/layout/cycle1"/>
    <dgm:cxn modelId="{4CC66799-931F-4F0E-BE7D-473E95BB290C}" type="presParOf" srcId="{84EA7E2E-F803-4488-ABBA-4747C16CCA93}" destId="{5915AA48-BA9B-4A69-ADB3-32E88615034F}" srcOrd="1" destOrd="0" presId="urn:microsoft.com/office/officeart/2005/8/layout/cycle1"/>
    <dgm:cxn modelId="{0560D78B-A9B4-43BA-B74A-0E41E7575879}" type="presParOf" srcId="{84EA7E2E-F803-4488-ABBA-4747C16CCA93}" destId="{838C20BF-7ED7-4DFC-9B0B-B02B2F1DBA1F}" srcOrd="2" destOrd="0" presId="urn:microsoft.com/office/officeart/2005/8/layout/cycle1"/>
    <dgm:cxn modelId="{48C5521E-ACE1-486D-BFAC-F2B7AB56FB52}" type="presParOf" srcId="{84EA7E2E-F803-4488-ABBA-4747C16CCA93}" destId="{C8DEB5DA-B7FE-4A5D-AFA2-399C140E98E7}" srcOrd="3" destOrd="0" presId="urn:microsoft.com/office/officeart/2005/8/layout/cycle1"/>
    <dgm:cxn modelId="{4692D7B5-F6A0-4FB3-9CB0-D66542BB5050}" type="presParOf" srcId="{84EA7E2E-F803-4488-ABBA-4747C16CCA93}" destId="{3133E037-BEF6-49B3-8D5D-26D6D26E704B}" srcOrd="4" destOrd="0" presId="urn:microsoft.com/office/officeart/2005/8/layout/cycle1"/>
    <dgm:cxn modelId="{936B6229-7054-4640-A6B1-87D13EB05966}" type="presParOf" srcId="{84EA7E2E-F803-4488-ABBA-4747C16CCA93}" destId="{2D4C1C33-4A56-4017-85A7-72E936622F46}" srcOrd="5" destOrd="0" presId="urn:microsoft.com/office/officeart/2005/8/layout/cycle1"/>
    <dgm:cxn modelId="{9E2F44CC-1437-433B-A22F-B6807121D2DD}" type="presParOf" srcId="{84EA7E2E-F803-4488-ABBA-4747C16CCA93}" destId="{04D76249-7B56-4A7F-8458-26AF17D232EA}" srcOrd="6" destOrd="0" presId="urn:microsoft.com/office/officeart/2005/8/layout/cycle1"/>
    <dgm:cxn modelId="{5761B522-6150-4075-BBCF-3989559B87C0}" type="presParOf" srcId="{84EA7E2E-F803-4488-ABBA-4747C16CCA93}" destId="{0BB1360E-1A68-45C3-911E-2A74D9783345}" srcOrd="7" destOrd="0" presId="urn:microsoft.com/office/officeart/2005/8/layout/cycle1"/>
    <dgm:cxn modelId="{EF810CF1-F616-42E1-8489-8E166BDADF84}" type="presParOf" srcId="{84EA7E2E-F803-4488-ABBA-4747C16CCA93}" destId="{BE82073E-AFDC-430E-8E67-62006AC20FE9}" srcOrd="8" destOrd="0" presId="urn:microsoft.com/office/officeart/2005/8/layout/cycle1"/>
    <dgm:cxn modelId="{92F378CC-A4DF-4945-A43C-6E42EDE556F3}" type="presParOf" srcId="{84EA7E2E-F803-4488-ABBA-4747C16CCA93}" destId="{327E52B0-724F-4750-83E1-95350053F008}" srcOrd="9" destOrd="0" presId="urn:microsoft.com/office/officeart/2005/8/layout/cycle1"/>
    <dgm:cxn modelId="{B9FCBB41-9AD4-4AFC-8552-EA804CAD4798}" type="presParOf" srcId="{84EA7E2E-F803-4488-ABBA-4747C16CCA93}" destId="{9387292D-ABE5-4590-90B3-0863680E5C8C}" srcOrd="10" destOrd="0" presId="urn:microsoft.com/office/officeart/2005/8/layout/cycle1"/>
    <dgm:cxn modelId="{008E5D0B-A71A-4597-AB4F-9A6E1D16B32F}" type="presParOf" srcId="{84EA7E2E-F803-4488-ABBA-4747C16CCA93}" destId="{81C5FAA9-3BFF-42B5-B224-88A92F100F50}" srcOrd="11" destOrd="0" presId="urn:microsoft.com/office/officeart/2005/8/layout/cycle1"/>
    <dgm:cxn modelId="{BE63065E-5FC7-4ADC-AF8A-CBC49D14CFCB}" type="presParOf" srcId="{84EA7E2E-F803-4488-ABBA-4747C16CCA93}" destId="{69191E68-145A-4B2A-999E-48347CBDA18F}" srcOrd="12" destOrd="0" presId="urn:microsoft.com/office/officeart/2005/8/layout/cycle1"/>
    <dgm:cxn modelId="{C17B156C-8E5A-4DF1-A997-E257369A39B1}" type="presParOf" srcId="{84EA7E2E-F803-4488-ABBA-4747C16CCA93}" destId="{78C44118-5BE4-444D-972E-E797200E786C}" srcOrd="13" destOrd="0" presId="urn:microsoft.com/office/officeart/2005/8/layout/cycle1"/>
    <dgm:cxn modelId="{30DE2AFD-C482-4A3E-A5EA-7DE054A998D4}" type="presParOf" srcId="{84EA7E2E-F803-4488-ABBA-4747C16CCA93}" destId="{68823F71-5EAD-4A97-A03D-BEA7873F10AB}" srcOrd="14"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15AA48-BA9B-4A69-ADB3-32E88615034F}">
      <dsp:nvSpPr>
        <dsp:cNvPr id="0" name=""/>
        <dsp:cNvSpPr/>
      </dsp:nvSpPr>
      <dsp:spPr>
        <a:xfrm>
          <a:off x="6667064" y="49174"/>
          <a:ext cx="1676151" cy="16761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Monitoring</a:t>
          </a:r>
        </a:p>
      </dsp:txBody>
      <dsp:txXfrm>
        <a:off x="6667064" y="49174"/>
        <a:ext cx="1676151" cy="1676151"/>
      </dsp:txXfrm>
    </dsp:sp>
    <dsp:sp modelId="{838C20BF-7ED7-4DFC-9B0B-B02B2F1DBA1F}">
      <dsp:nvSpPr>
        <dsp:cNvPr id="0" name=""/>
        <dsp:cNvSpPr/>
      </dsp:nvSpPr>
      <dsp:spPr>
        <a:xfrm>
          <a:off x="2915815" y="295122"/>
          <a:ext cx="6296703" cy="6296703"/>
        </a:xfrm>
        <a:prstGeom prst="circularArrow">
          <a:avLst>
            <a:gd name="adj1" fmla="val 5191"/>
            <a:gd name="adj2" fmla="val 335232"/>
            <a:gd name="adj3" fmla="val 20965657"/>
            <a:gd name="adj4" fmla="val 19323391"/>
            <a:gd name="adj5" fmla="val 6056"/>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133E037-BEF6-49B3-8D5D-26D6D26E704B}">
      <dsp:nvSpPr>
        <dsp:cNvPr id="0" name=""/>
        <dsp:cNvSpPr/>
      </dsp:nvSpPr>
      <dsp:spPr>
        <a:xfrm>
          <a:off x="7874241" y="3200657"/>
          <a:ext cx="1676151" cy="16761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Assessment</a:t>
          </a:r>
        </a:p>
      </dsp:txBody>
      <dsp:txXfrm>
        <a:off x="7874241" y="3200657"/>
        <a:ext cx="1676151" cy="1676151"/>
      </dsp:txXfrm>
    </dsp:sp>
    <dsp:sp modelId="{2D4C1C33-4A56-4017-85A7-72E936622F46}">
      <dsp:nvSpPr>
        <dsp:cNvPr id="0" name=""/>
        <dsp:cNvSpPr/>
      </dsp:nvSpPr>
      <dsp:spPr>
        <a:xfrm>
          <a:off x="3044503" y="-110417"/>
          <a:ext cx="6296703" cy="6296703"/>
        </a:xfrm>
        <a:prstGeom prst="circularArrow">
          <a:avLst>
            <a:gd name="adj1" fmla="val 5191"/>
            <a:gd name="adj2" fmla="val 335232"/>
            <a:gd name="adj3" fmla="val 4174018"/>
            <a:gd name="adj4" fmla="val 2469257"/>
            <a:gd name="adj5" fmla="val 6056"/>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BB1360E-1A68-45C3-911E-2A74D9783345}">
      <dsp:nvSpPr>
        <dsp:cNvPr id="0" name=""/>
        <dsp:cNvSpPr/>
      </dsp:nvSpPr>
      <dsp:spPr>
        <a:xfrm>
          <a:off x="4816626" y="5104046"/>
          <a:ext cx="2092172" cy="16761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303d List</a:t>
          </a:r>
        </a:p>
        <a:p>
          <a:pPr marL="0" lvl="0" indent="0" algn="ctr" defTabSz="889000">
            <a:lnSpc>
              <a:spcPct val="90000"/>
            </a:lnSpc>
            <a:spcBef>
              <a:spcPct val="0"/>
            </a:spcBef>
            <a:spcAft>
              <a:spcPct val="35000"/>
            </a:spcAft>
            <a:buNone/>
          </a:pPr>
          <a:r>
            <a:rPr lang="en-US" sz="2000" kern="1200" dirty="0"/>
            <a:t>305b Report</a:t>
          </a:r>
        </a:p>
      </dsp:txBody>
      <dsp:txXfrm>
        <a:off x="4816626" y="5104046"/>
        <a:ext cx="2092172" cy="1676151"/>
      </dsp:txXfrm>
    </dsp:sp>
    <dsp:sp modelId="{BE82073E-AFDC-430E-8E67-62006AC20FE9}">
      <dsp:nvSpPr>
        <dsp:cNvPr id="0" name=""/>
        <dsp:cNvSpPr/>
      </dsp:nvSpPr>
      <dsp:spPr>
        <a:xfrm>
          <a:off x="2714361" y="-494"/>
          <a:ext cx="6296703" cy="6296703"/>
        </a:xfrm>
        <a:prstGeom prst="circularArrow">
          <a:avLst>
            <a:gd name="adj1" fmla="val 5191"/>
            <a:gd name="adj2" fmla="val 335232"/>
            <a:gd name="adj3" fmla="val 8213976"/>
            <a:gd name="adj4" fmla="val 6719119"/>
            <a:gd name="adj5" fmla="val 6056"/>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387292D-ABE5-4590-90B3-0863680E5C8C}">
      <dsp:nvSpPr>
        <dsp:cNvPr id="0" name=""/>
        <dsp:cNvSpPr/>
      </dsp:nvSpPr>
      <dsp:spPr>
        <a:xfrm>
          <a:off x="2122507" y="3173257"/>
          <a:ext cx="2165403" cy="16761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TMDLs</a:t>
          </a:r>
        </a:p>
      </dsp:txBody>
      <dsp:txXfrm>
        <a:off x="2122507" y="3173257"/>
        <a:ext cx="2165403" cy="1676151"/>
      </dsp:txXfrm>
    </dsp:sp>
    <dsp:sp modelId="{81C5FAA9-3BFF-42B5-B224-88A92F100F50}">
      <dsp:nvSpPr>
        <dsp:cNvPr id="0" name=""/>
        <dsp:cNvSpPr/>
      </dsp:nvSpPr>
      <dsp:spPr>
        <a:xfrm>
          <a:off x="2714361" y="-494"/>
          <a:ext cx="6296703" cy="6296703"/>
        </a:xfrm>
        <a:prstGeom prst="circularArrow">
          <a:avLst>
            <a:gd name="adj1" fmla="val 5191"/>
            <a:gd name="adj2" fmla="val 335232"/>
            <a:gd name="adj3" fmla="val 12300962"/>
            <a:gd name="adj4" fmla="val 10768751"/>
            <a:gd name="adj5" fmla="val 6056"/>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C44118-5BE4-444D-972E-E797200E786C}">
      <dsp:nvSpPr>
        <dsp:cNvPr id="0" name=""/>
        <dsp:cNvSpPr/>
      </dsp:nvSpPr>
      <dsp:spPr>
        <a:xfrm>
          <a:off x="3048001" y="49174"/>
          <a:ext cx="2344567" cy="16761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rgbClr val="FF0000"/>
              </a:solidFill>
            </a:rPr>
            <a:t>Permits and</a:t>
          </a:r>
        </a:p>
        <a:p>
          <a:pPr marL="0" lvl="0" indent="0" algn="ctr" defTabSz="1244600">
            <a:lnSpc>
              <a:spcPct val="90000"/>
            </a:lnSpc>
            <a:spcBef>
              <a:spcPct val="0"/>
            </a:spcBef>
            <a:spcAft>
              <a:spcPct val="35000"/>
            </a:spcAft>
            <a:buNone/>
          </a:pPr>
          <a:r>
            <a:rPr lang="en-US" sz="2800" b="1" kern="1200" dirty="0">
              <a:solidFill>
                <a:srgbClr val="FF0000"/>
              </a:solidFill>
            </a:rPr>
            <a:t>Regulation</a:t>
          </a:r>
        </a:p>
      </dsp:txBody>
      <dsp:txXfrm>
        <a:off x="3048001" y="49174"/>
        <a:ext cx="2344567" cy="1676151"/>
      </dsp:txXfrm>
    </dsp:sp>
    <dsp:sp modelId="{68823F71-5EAD-4A97-A03D-BEA7873F10AB}">
      <dsp:nvSpPr>
        <dsp:cNvPr id="0" name=""/>
        <dsp:cNvSpPr/>
      </dsp:nvSpPr>
      <dsp:spPr>
        <a:xfrm>
          <a:off x="2714361" y="-494"/>
          <a:ext cx="6296703" cy="6296703"/>
        </a:xfrm>
        <a:prstGeom prst="circularArrow">
          <a:avLst>
            <a:gd name="adj1" fmla="val 5191"/>
            <a:gd name="adj2" fmla="val 335232"/>
            <a:gd name="adj3" fmla="val 16868554"/>
            <a:gd name="adj4" fmla="val 15618824"/>
            <a:gd name="adj5" fmla="val 6056"/>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AE2143-73FA-4A78-9207-B4B518279440}" type="datetimeFigureOut">
              <a:rPr lang="en-US" smtClean="0"/>
              <a:t>3/29/2023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45FD77-3795-455A-8208-E99763412683}" type="slidenum">
              <a:rPr lang="en-US" smtClean="0"/>
              <a:t>‹#›</a:t>
            </a:fld>
            <a:endParaRPr lang="en-US"/>
          </a:p>
        </p:txBody>
      </p:sp>
    </p:spTree>
    <p:extLst>
      <p:ext uri="{BB962C8B-B14F-4D97-AF65-F5344CB8AC3E}">
        <p14:creationId xmlns:p14="http://schemas.microsoft.com/office/powerpoint/2010/main" val="37208250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45FD77-3795-455A-8208-E99763412683}" type="slidenum">
              <a:rPr lang="en-US" smtClean="0"/>
              <a:t>2</a:t>
            </a:fld>
            <a:endParaRPr lang="en-US"/>
          </a:p>
        </p:txBody>
      </p:sp>
    </p:spTree>
    <p:extLst>
      <p:ext uri="{BB962C8B-B14F-4D97-AF65-F5344CB8AC3E}">
        <p14:creationId xmlns:p14="http://schemas.microsoft.com/office/powerpoint/2010/main" val="38339687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p>
            <a:endParaRPr lang="en-US"/>
          </a:p>
        </p:txBody>
      </p:sp>
      <p:sp>
        <p:nvSpPr>
          <p:cNvPr id="4" name="Rectangle 3"/>
          <p:cNvSpPr>
            <a:spLocks noGrp="1"/>
          </p:cNvSpPr>
          <p:nvPr>
            <p:ph type="sldNum" sz="quarter" idx="10"/>
          </p:nvPr>
        </p:nvSpPr>
        <p:spPr/>
        <p:txBody>
          <a:bodyPr/>
          <a:lstStyle/>
          <a:p>
            <a:fld id="{CA5D3BF3-D352-46FC-8343-31F56E6730EA}" type="slidenum">
              <a:rPr lang="en-US" smtClean="0"/>
              <a:pPr/>
              <a:t>26</a:t>
            </a:fld>
            <a:endParaRPr lang="en-US"/>
          </a:p>
        </p:txBody>
      </p:sp>
    </p:spTree>
    <p:extLst>
      <p:ext uri="{BB962C8B-B14F-4D97-AF65-F5344CB8AC3E}">
        <p14:creationId xmlns:p14="http://schemas.microsoft.com/office/powerpoint/2010/main" val="11199549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one of the 73 causes that a waterbody can be added to the 303d impaired waterbody list.</a:t>
            </a:r>
          </a:p>
        </p:txBody>
      </p:sp>
      <p:sp>
        <p:nvSpPr>
          <p:cNvPr id="4" name="Slide Number Placeholder 3"/>
          <p:cNvSpPr>
            <a:spLocks noGrp="1"/>
          </p:cNvSpPr>
          <p:nvPr>
            <p:ph type="sldNum" sz="quarter" idx="5"/>
          </p:nvPr>
        </p:nvSpPr>
        <p:spPr/>
        <p:txBody>
          <a:bodyPr/>
          <a:lstStyle/>
          <a:p>
            <a:fld id="{9745FD77-3795-455A-8208-E99763412683}" type="slidenum">
              <a:rPr lang="en-US" smtClean="0"/>
              <a:t>28</a:t>
            </a:fld>
            <a:endParaRPr lang="en-US"/>
          </a:p>
        </p:txBody>
      </p:sp>
    </p:spTree>
    <p:extLst>
      <p:ext uri="{BB962C8B-B14F-4D97-AF65-F5344CB8AC3E}">
        <p14:creationId xmlns:p14="http://schemas.microsoft.com/office/powerpoint/2010/main" val="14086614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Coastal Waters: I don’t have direct water quality data to share with you, but eelgrass is the best ecological coastal water quality index: </a:t>
            </a:r>
          </a:p>
          <a:p>
            <a:r>
              <a:rPr lang="en-US" dirty="0"/>
              <a:t>Eelgrass continues to decline: The acreage of 10 areas (out of 42 in total) declined significantly (Kendall’s Trend Analysis, P &lt; 0.05) and the rate of eelgrass beds disappearance for these 10 areas was - 2.70 %/Year. </a:t>
            </a:r>
          </a:p>
          <a:p>
            <a:r>
              <a:rPr lang="en-US" dirty="0"/>
              <a:t>As a whole, 49.5% of eelgrass beds in coastal Massachusetts have gone which corresponding to a rate of decline of -2.35%/Year. </a:t>
            </a:r>
          </a:p>
          <a:p>
            <a:endParaRPr lang="en-US" dirty="0"/>
          </a:p>
          <a:p>
            <a:r>
              <a:rPr lang="en-US" dirty="0"/>
              <a:t>In the Cape, a lot of septic systems failed. Therefore, nitrogen loading could be a big problem. </a:t>
            </a:r>
          </a:p>
        </p:txBody>
      </p:sp>
      <p:sp>
        <p:nvSpPr>
          <p:cNvPr id="4" name="Slide Number Placeholder 3"/>
          <p:cNvSpPr>
            <a:spLocks noGrp="1"/>
          </p:cNvSpPr>
          <p:nvPr>
            <p:ph type="sldNum" sz="quarter" idx="5"/>
          </p:nvPr>
        </p:nvSpPr>
        <p:spPr/>
        <p:txBody>
          <a:bodyPr/>
          <a:lstStyle/>
          <a:p>
            <a:fld id="{9A3973E7-18C0-4EC4-9C92-E03C86D88CAD}" type="slidenum">
              <a:rPr lang="en-US" smtClean="0"/>
              <a:t>29</a:t>
            </a:fld>
            <a:endParaRPr lang="en-US"/>
          </a:p>
        </p:txBody>
      </p:sp>
    </p:spTree>
    <p:extLst>
      <p:ext uri="{BB962C8B-B14F-4D97-AF65-F5344CB8AC3E}">
        <p14:creationId xmlns:p14="http://schemas.microsoft.com/office/powerpoint/2010/main" val="39391646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However, I don’t have any data to prove that the significant decline in the Southeast IS directly caused by Nitrogen Load. A Cornell University graduate student is working on what’s going on with eelgrass decline here in MA coastal area. Hope we can get a good answer from that.</a:t>
            </a:r>
          </a:p>
          <a:p>
            <a:endParaRPr lang="en-US" dirty="0"/>
          </a:p>
        </p:txBody>
      </p:sp>
      <p:sp>
        <p:nvSpPr>
          <p:cNvPr id="4" name="Slide Number Placeholder 3"/>
          <p:cNvSpPr>
            <a:spLocks noGrp="1"/>
          </p:cNvSpPr>
          <p:nvPr>
            <p:ph type="sldNum" sz="quarter" idx="5"/>
          </p:nvPr>
        </p:nvSpPr>
        <p:spPr/>
        <p:txBody>
          <a:bodyPr/>
          <a:lstStyle/>
          <a:p>
            <a:fld id="{9A3973E7-18C0-4EC4-9C92-E03C86D88CAD}" type="slidenum">
              <a:rPr lang="en-US" smtClean="0"/>
              <a:t>30</a:t>
            </a:fld>
            <a:endParaRPr lang="en-US"/>
          </a:p>
        </p:txBody>
      </p:sp>
    </p:spTree>
    <p:extLst>
      <p:ext uri="{BB962C8B-B14F-4D97-AF65-F5344CB8AC3E}">
        <p14:creationId xmlns:p14="http://schemas.microsoft.com/office/powerpoint/2010/main" val="29913522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500-1000 scallop/clam dredging boats in the Southeast MA</a:t>
            </a:r>
          </a:p>
        </p:txBody>
      </p:sp>
      <p:sp>
        <p:nvSpPr>
          <p:cNvPr id="4" name="Slide Number Placeholder 3"/>
          <p:cNvSpPr>
            <a:spLocks noGrp="1"/>
          </p:cNvSpPr>
          <p:nvPr>
            <p:ph type="sldNum" sz="quarter" idx="5"/>
          </p:nvPr>
        </p:nvSpPr>
        <p:spPr/>
        <p:txBody>
          <a:bodyPr/>
          <a:lstStyle/>
          <a:p>
            <a:fld id="{9745FD77-3795-455A-8208-E99763412683}" type="slidenum">
              <a:rPr lang="en-US" smtClean="0"/>
              <a:t>31</a:t>
            </a:fld>
            <a:endParaRPr lang="en-US"/>
          </a:p>
        </p:txBody>
      </p:sp>
    </p:spTree>
    <p:extLst>
      <p:ext uri="{BB962C8B-B14F-4D97-AF65-F5344CB8AC3E}">
        <p14:creationId xmlns:p14="http://schemas.microsoft.com/office/powerpoint/2010/main" val="35603158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Boston Globe, January 18, 2023. The goal from IPCC to Year 2100 is keep the warmer rate below 1.5oC, i.e., 2.7oF. It is now almost 3 times of that goal ALREADY!</a:t>
            </a:r>
          </a:p>
        </p:txBody>
      </p:sp>
      <p:sp>
        <p:nvSpPr>
          <p:cNvPr id="4" name="Slide Number Placeholder 3"/>
          <p:cNvSpPr>
            <a:spLocks noGrp="1"/>
          </p:cNvSpPr>
          <p:nvPr>
            <p:ph type="sldNum" sz="quarter" idx="5"/>
          </p:nvPr>
        </p:nvSpPr>
        <p:spPr/>
        <p:txBody>
          <a:bodyPr/>
          <a:lstStyle/>
          <a:p>
            <a:fld id="{64F76203-DF10-4852-914E-DEB3CF5E3145}" type="slidenum">
              <a:rPr lang="en-US" smtClean="0"/>
              <a:t>32</a:t>
            </a:fld>
            <a:endParaRPr lang="en-US"/>
          </a:p>
        </p:txBody>
      </p:sp>
    </p:spTree>
    <p:extLst>
      <p:ext uri="{BB962C8B-B14F-4D97-AF65-F5344CB8AC3E}">
        <p14:creationId xmlns:p14="http://schemas.microsoft.com/office/powerpoint/2010/main" val="6932982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Air Temperatures: 0.25oC per decade/Ocean Surface Temperatures: 0.12oC per decade/Lake Surface Temperatures: 0.34oC per decade/ Hartmann et al. 2013; O’Reilly et al. 2015</a:t>
            </a:r>
          </a:p>
        </p:txBody>
      </p:sp>
      <p:sp>
        <p:nvSpPr>
          <p:cNvPr id="4" name="Slide Number Placeholder 3"/>
          <p:cNvSpPr>
            <a:spLocks noGrp="1"/>
          </p:cNvSpPr>
          <p:nvPr>
            <p:ph type="sldNum" sz="quarter" idx="5"/>
          </p:nvPr>
        </p:nvSpPr>
        <p:spPr/>
        <p:txBody>
          <a:bodyPr/>
          <a:lstStyle/>
          <a:p>
            <a:fld id="{9745FD77-3795-455A-8208-E99763412683}" type="slidenum">
              <a:rPr lang="en-US" smtClean="0"/>
              <a:t>34</a:t>
            </a:fld>
            <a:endParaRPr lang="en-US"/>
          </a:p>
        </p:txBody>
      </p:sp>
    </p:spTree>
    <p:extLst>
      <p:ext uri="{BB962C8B-B14F-4D97-AF65-F5344CB8AC3E}">
        <p14:creationId xmlns:p14="http://schemas.microsoft.com/office/powerpoint/2010/main" val="15168415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Jim mentioned that somebody told him that there are about 12,000 PFAS chemicals in the world. </a:t>
            </a:r>
          </a:p>
        </p:txBody>
      </p:sp>
      <p:sp>
        <p:nvSpPr>
          <p:cNvPr id="4" name="Slide Number Placeholder 3"/>
          <p:cNvSpPr>
            <a:spLocks noGrp="1"/>
          </p:cNvSpPr>
          <p:nvPr>
            <p:ph type="sldNum" sz="quarter" idx="5"/>
          </p:nvPr>
        </p:nvSpPr>
        <p:spPr/>
        <p:txBody>
          <a:bodyPr/>
          <a:lstStyle/>
          <a:p>
            <a:fld id="{9745FD77-3795-455A-8208-E99763412683}" type="slidenum">
              <a:rPr lang="en-US" smtClean="0"/>
              <a:t>35</a:t>
            </a:fld>
            <a:endParaRPr lang="en-US"/>
          </a:p>
        </p:txBody>
      </p:sp>
    </p:spTree>
    <p:extLst>
      <p:ext uri="{BB962C8B-B14F-4D97-AF65-F5344CB8AC3E}">
        <p14:creationId xmlns:p14="http://schemas.microsoft.com/office/powerpoint/2010/main" val="41320616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MCP PFAS standards: December 27, 2019. On March 14, 2023, , the EPA announced a proposed MCLs for two of the most prevalent PFAS compounds, PFOS and PFOA. In addition, EPA is proposing to address four other PFAS (</a:t>
            </a:r>
            <a:r>
              <a:rPr lang="en-US" dirty="0" err="1"/>
              <a:t>GenX</a:t>
            </a:r>
            <a:r>
              <a:rPr lang="en-US" dirty="0"/>
              <a:t>, PFBS, PFNA, and </a:t>
            </a:r>
            <a:r>
              <a:rPr lang="en-US" dirty="0" err="1"/>
              <a:t>PFHxS</a:t>
            </a:r>
            <a:r>
              <a:rPr lang="en-US" dirty="0"/>
              <a:t>) as a single standards using a Hazard Index of 1 (risk assessment-related endpoint</a:t>
            </a:r>
          </a:p>
        </p:txBody>
      </p:sp>
      <p:sp>
        <p:nvSpPr>
          <p:cNvPr id="4" name="Slide Number Placeholder 3"/>
          <p:cNvSpPr>
            <a:spLocks noGrp="1"/>
          </p:cNvSpPr>
          <p:nvPr>
            <p:ph type="sldNum" sz="quarter" idx="5"/>
          </p:nvPr>
        </p:nvSpPr>
        <p:spPr/>
        <p:txBody>
          <a:bodyPr/>
          <a:lstStyle/>
          <a:p>
            <a:fld id="{9745FD77-3795-455A-8208-E99763412683}" type="slidenum">
              <a:rPr lang="en-US" smtClean="0"/>
              <a:t>39</a:t>
            </a:fld>
            <a:endParaRPr lang="en-US"/>
          </a:p>
        </p:txBody>
      </p:sp>
    </p:spTree>
    <p:extLst>
      <p:ext uri="{BB962C8B-B14F-4D97-AF65-F5344CB8AC3E}">
        <p14:creationId xmlns:p14="http://schemas.microsoft.com/office/powerpoint/2010/main" val="23543898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45FD77-3795-455A-8208-E99763412683}" type="slidenum">
              <a:rPr lang="en-US" smtClean="0"/>
              <a:t>41</a:t>
            </a:fld>
            <a:endParaRPr lang="en-US"/>
          </a:p>
        </p:txBody>
      </p:sp>
    </p:spTree>
    <p:extLst>
      <p:ext uri="{BB962C8B-B14F-4D97-AF65-F5344CB8AC3E}">
        <p14:creationId xmlns:p14="http://schemas.microsoft.com/office/powerpoint/2010/main" val="1909391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73 causes/87 sources: such as organic enrichment, or too high concentration of bacteria. 303 d impaired water list: Primary Recreational Use, Secondary Recreational Use, Aesthetics, Aquatic Life Use. These uses are not attainable and the water quality cannot meet the requirements of the water quality standards.</a:t>
            </a:r>
          </a:p>
        </p:txBody>
      </p:sp>
      <p:sp>
        <p:nvSpPr>
          <p:cNvPr id="4" name="Slide Number Placeholder 3"/>
          <p:cNvSpPr>
            <a:spLocks noGrp="1"/>
          </p:cNvSpPr>
          <p:nvPr>
            <p:ph type="sldNum" sz="quarter" idx="5"/>
          </p:nvPr>
        </p:nvSpPr>
        <p:spPr/>
        <p:txBody>
          <a:bodyPr/>
          <a:lstStyle/>
          <a:p>
            <a:fld id="{9745FD77-3795-455A-8208-E99763412683}" type="slidenum">
              <a:rPr lang="en-US" smtClean="0"/>
              <a:t>4</a:t>
            </a:fld>
            <a:endParaRPr lang="en-US"/>
          </a:p>
        </p:txBody>
      </p:sp>
    </p:spTree>
    <p:extLst>
      <p:ext uri="{BB962C8B-B14F-4D97-AF65-F5344CB8AC3E}">
        <p14:creationId xmlns:p14="http://schemas.microsoft.com/office/powerpoint/2010/main" val="35897453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45FD77-3795-455A-8208-E99763412683}" type="slidenum">
              <a:rPr lang="en-US" smtClean="0"/>
              <a:t>42</a:t>
            </a:fld>
            <a:endParaRPr lang="en-US"/>
          </a:p>
        </p:txBody>
      </p:sp>
    </p:spTree>
    <p:extLst>
      <p:ext uri="{BB962C8B-B14F-4D97-AF65-F5344CB8AC3E}">
        <p14:creationId xmlns:p14="http://schemas.microsoft.com/office/powerpoint/2010/main" val="38339687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 600 mile offshore of Brazil: major component is fish net.</a:t>
            </a:r>
          </a:p>
        </p:txBody>
      </p:sp>
      <p:sp>
        <p:nvSpPr>
          <p:cNvPr id="4" name="Slide Number Placeholder 3"/>
          <p:cNvSpPr>
            <a:spLocks noGrp="1"/>
          </p:cNvSpPr>
          <p:nvPr>
            <p:ph type="sldNum" sz="quarter" idx="5"/>
          </p:nvPr>
        </p:nvSpPr>
        <p:spPr/>
        <p:txBody>
          <a:bodyPr/>
          <a:lstStyle/>
          <a:p>
            <a:fld id="{9745FD77-3795-455A-8208-E99763412683}" type="slidenum">
              <a:rPr lang="en-US" smtClean="0"/>
              <a:t>43</a:t>
            </a:fld>
            <a:endParaRPr lang="en-US"/>
          </a:p>
        </p:txBody>
      </p:sp>
    </p:spTree>
    <p:extLst>
      <p:ext uri="{BB962C8B-B14F-4D97-AF65-F5344CB8AC3E}">
        <p14:creationId xmlns:p14="http://schemas.microsoft.com/office/powerpoint/2010/main" val="35558096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challenges is how to quantify microplastics in water, set up water quality standards for microplastics. I.e., there is no criteria/standard for plastics yet.</a:t>
            </a:r>
          </a:p>
        </p:txBody>
      </p:sp>
      <p:sp>
        <p:nvSpPr>
          <p:cNvPr id="4" name="Slide Number Placeholder 3"/>
          <p:cNvSpPr>
            <a:spLocks noGrp="1"/>
          </p:cNvSpPr>
          <p:nvPr>
            <p:ph type="sldNum" sz="quarter" idx="5"/>
          </p:nvPr>
        </p:nvSpPr>
        <p:spPr/>
        <p:txBody>
          <a:bodyPr/>
          <a:lstStyle/>
          <a:p>
            <a:fld id="{9745FD77-3795-455A-8208-E99763412683}" type="slidenum">
              <a:rPr lang="en-US" smtClean="0"/>
              <a:t>44</a:t>
            </a:fld>
            <a:endParaRPr lang="en-US"/>
          </a:p>
        </p:txBody>
      </p:sp>
    </p:spTree>
    <p:extLst>
      <p:ext uri="{BB962C8B-B14F-4D97-AF65-F5344CB8AC3E}">
        <p14:creationId xmlns:p14="http://schemas.microsoft.com/office/powerpoint/2010/main" val="22226428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Storm JUNO: 35, 000 tons of salt in Boston</a:t>
            </a:r>
            <a:r>
              <a:rPr lang="en-US" baseline="0" dirty="0"/>
              <a:t> (1/28/2015)</a:t>
            </a:r>
            <a:endParaRPr lang="en-US" dirty="0"/>
          </a:p>
          <a:p>
            <a:r>
              <a:rPr lang="en-US" dirty="0"/>
              <a:t>WSI: an</a:t>
            </a:r>
            <a:r>
              <a:rPr lang="en-US" baseline="0" dirty="0"/>
              <a:t> indicator based on four weather-related factors including Minimum Daily Temperature, Maximum Daily Temperature, Snowfall, and the number of days with frost potential (i.e., minimum daily temperature below 32oF). Snowfall amounts are weighed more heavily than other weather factors and account for 35% of the WSI value.</a:t>
            </a:r>
          </a:p>
          <a:p>
            <a:r>
              <a:rPr lang="en-US" baseline="0" dirty="0"/>
              <a:t>Sodium (Na+): sodium in drinking water is a concern for individuals restricted to low-sodium diets due to high blood pressure. EPA Drinking Water Advisory: 20 mg/L for low sodium diet</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0B194CD6-2F81-40C5-BE3D-3E80BB163197}" type="slidenum">
              <a:rPr lang="en-US" smtClean="0"/>
              <a:pPr/>
              <a:t>45</a:t>
            </a:fld>
            <a:endParaRPr lang="en-US"/>
          </a:p>
        </p:txBody>
      </p:sp>
    </p:spTree>
    <p:extLst>
      <p:ext uri="{BB962C8B-B14F-4D97-AF65-F5344CB8AC3E}">
        <p14:creationId xmlns:p14="http://schemas.microsoft.com/office/powerpoint/2010/main" val="24608480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toxic to aquatic life and impacts vegetation and wildlife. There is no natural process by which chlorides are broken down, metabolized, taken up, or removed from the environment</a:t>
            </a:r>
          </a:p>
          <a:p>
            <a:endParaRPr lang="en-US" dirty="0"/>
          </a:p>
        </p:txBody>
      </p:sp>
      <p:sp>
        <p:nvSpPr>
          <p:cNvPr id="4" name="Slide Number Placeholder 3"/>
          <p:cNvSpPr>
            <a:spLocks noGrp="1"/>
          </p:cNvSpPr>
          <p:nvPr>
            <p:ph type="sldNum" sz="quarter" idx="5"/>
          </p:nvPr>
        </p:nvSpPr>
        <p:spPr/>
        <p:txBody>
          <a:bodyPr/>
          <a:lstStyle/>
          <a:p>
            <a:fld id="{9745FD77-3795-455A-8208-E99763412683}" type="slidenum">
              <a:rPr lang="en-US" smtClean="0"/>
              <a:t>46</a:t>
            </a:fld>
            <a:endParaRPr lang="en-US"/>
          </a:p>
        </p:txBody>
      </p:sp>
    </p:spTree>
    <p:extLst>
      <p:ext uri="{BB962C8B-B14F-4D97-AF65-F5344CB8AC3E}">
        <p14:creationId xmlns:p14="http://schemas.microsoft.com/office/powerpoint/2010/main" val="41550305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Experimental Hypothesis: </a:t>
            </a:r>
            <a:r>
              <a:rPr lang="en-US" sz="1200" kern="1200" dirty="0">
                <a:solidFill>
                  <a:schemeClr val="tx1"/>
                </a:solidFill>
                <a:latin typeface="+mn-lt"/>
                <a:ea typeface="+mn-ea"/>
                <a:cs typeface="+mn-cs"/>
              </a:rPr>
              <a:t>Road salt applications significantly affect the concentrations of chloride in River Meadow Brook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B194CD6-2F81-40C5-BE3D-3E80BB163197}" type="slidenum">
              <a:rPr lang="en-US" smtClean="0"/>
              <a:pPr/>
              <a:t>48</a:t>
            </a:fld>
            <a:endParaRPr lang="en-US"/>
          </a:p>
        </p:txBody>
      </p:sp>
    </p:spTree>
    <p:extLst>
      <p:ext uri="{BB962C8B-B14F-4D97-AF65-F5344CB8AC3E}">
        <p14:creationId xmlns:p14="http://schemas.microsoft.com/office/powerpoint/2010/main" val="9547537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Winter Peak is the runoff directly to the stream during or just after a snow event. Why the high concentration is from late July to Early Nov? It is because road soil can stay in the soil for decades. Late July to Early Nov, it is usually the dry period of time in Massachusetts. Water level in the stream is low, you still have the legacy salt in the soil entering to the system.  </a:t>
            </a:r>
          </a:p>
        </p:txBody>
      </p:sp>
      <p:sp>
        <p:nvSpPr>
          <p:cNvPr id="4" name="Slide Number Placeholder 3"/>
          <p:cNvSpPr>
            <a:spLocks noGrp="1"/>
          </p:cNvSpPr>
          <p:nvPr>
            <p:ph type="sldNum" sz="quarter" idx="5"/>
          </p:nvPr>
        </p:nvSpPr>
        <p:spPr/>
        <p:txBody>
          <a:bodyPr/>
          <a:lstStyle/>
          <a:p>
            <a:fld id="{0B194CD6-2F81-40C5-BE3D-3E80BB163197}" type="slidenum">
              <a:rPr lang="en-US" smtClean="0"/>
              <a:pPr/>
              <a:t>49</a:t>
            </a:fld>
            <a:endParaRPr lang="en-US"/>
          </a:p>
        </p:txBody>
      </p:sp>
    </p:spTree>
    <p:extLst>
      <p:ext uri="{BB962C8B-B14F-4D97-AF65-F5344CB8AC3E}">
        <p14:creationId xmlns:p14="http://schemas.microsoft.com/office/powerpoint/2010/main" val="41884828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The higher % the natural area, the lower the concentration of chloride. Therefore, likely </a:t>
            </a:r>
            <a:r>
              <a:rPr lang="en-US" dirty="0" err="1"/>
              <a:t>MassPike</a:t>
            </a:r>
            <a:r>
              <a:rPr lang="en-US" dirty="0"/>
              <a:t> contribute partial</a:t>
            </a:r>
            <a:r>
              <a:rPr lang="en-US" baseline="0" dirty="0"/>
              <a:t> of the chloride problem here.</a:t>
            </a:r>
            <a:endParaRPr lang="en-US" dirty="0"/>
          </a:p>
        </p:txBody>
      </p:sp>
      <p:sp>
        <p:nvSpPr>
          <p:cNvPr id="4" name="Slide Number Placeholder 3"/>
          <p:cNvSpPr>
            <a:spLocks noGrp="1"/>
          </p:cNvSpPr>
          <p:nvPr>
            <p:ph type="sldNum" sz="quarter" idx="10"/>
          </p:nvPr>
        </p:nvSpPr>
        <p:spPr/>
        <p:txBody>
          <a:bodyPr/>
          <a:lstStyle/>
          <a:p>
            <a:fld id="{CA5D3BF3-D352-46FC-8343-31F56E6730EA}" type="slidenum">
              <a:rPr lang="en-US" smtClean="0"/>
              <a:pPr/>
              <a:t>50</a:t>
            </a:fld>
            <a:endParaRPr lang="en-US"/>
          </a:p>
        </p:txBody>
      </p:sp>
    </p:spTree>
    <p:extLst>
      <p:ext uri="{BB962C8B-B14F-4D97-AF65-F5344CB8AC3E}">
        <p14:creationId xmlns:p14="http://schemas.microsoft.com/office/powerpoint/2010/main" val="11862182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dirty="0"/>
              <a:t>This guide will help communities and businesses dispose of plowed snow without harming the environment. </a:t>
            </a:r>
          </a:p>
          <a:p>
            <a:endParaRPr lang="en-US" sz="800" dirty="0"/>
          </a:p>
          <a:p>
            <a:r>
              <a:rPr lang="en-US" sz="800" dirty="0"/>
              <a:t>Finding a place to dispose of collected snow poses a challenge to municipalities and businesses as they clear roads, parking lots, bridges, and sidewalks. Public safety is of the utmost importance. However, care must be taken to ensure that collected snow, which may be contaminated with road salt, sand, litter, and automotive pollutants such as oil, is disposed of in a manner that will minimize threats to nearby sensitive resource areas.</a:t>
            </a:r>
          </a:p>
          <a:p>
            <a:endParaRPr lang="en-US" sz="800" dirty="0"/>
          </a:p>
          <a:p>
            <a:r>
              <a:rPr lang="en-US" sz="800" dirty="0"/>
              <a:t>In order to avoid potential contamination to wetlands, water supplies, and waterbodies, MassDEP </a:t>
            </a:r>
            <a:r>
              <a:rPr lang="en-US" sz="800" b="1" u="sng" dirty="0">
                <a:solidFill>
                  <a:srgbClr val="FF0000"/>
                </a:solidFill>
              </a:rPr>
              <a:t>recommends</a:t>
            </a:r>
            <a:r>
              <a:rPr lang="en-US" sz="800" b="1" dirty="0">
                <a:solidFill>
                  <a:srgbClr val="FF0000"/>
                </a:solidFill>
              </a:rPr>
              <a:t> </a:t>
            </a:r>
            <a:r>
              <a:rPr lang="en-US" sz="800" dirty="0"/>
              <a:t>that municipalities and businesses identify and map appropriate upland snow disposal locations. To assist municipalities and businesses in this planning effort, and to avoid use of snow disposal at sites which compromise wetlands resources or public water supplies, MassDEP has developed this snow disposal mapping tool:</a:t>
            </a:r>
          </a:p>
          <a:p>
            <a:endParaRPr lang="en-US" sz="800" dirty="0"/>
          </a:p>
        </p:txBody>
      </p:sp>
      <p:sp>
        <p:nvSpPr>
          <p:cNvPr id="4" name="Slide Number Placeholder 3"/>
          <p:cNvSpPr>
            <a:spLocks noGrp="1"/>
          </p:cNvSpPr>
          <p:nvPr>
            <p:ph type="sldNum" sz="quarter" idx="10"/>
          </p:nvPr>
        </p:nvSpPr>
        <p:spPr/>
        <p:txBody>
          <a:bodyPr/>
          <a:lstStyle/>
          <a:p>
            <a:fld id="{0B194CD6-2F81-40C5-BE3D-3E80BB163197}" type="slidenum">
              <a:rPr lang="en-US" smtClean="0"/>
              <a:pPr/>
              <a:t>51</a:t>
            </a:fld>
            <a:endParaRPr lang="en-US"/>
          </a:p>
        </p:txBody>
      </p:sp>
    </p:spTree>
    <p:extLst>
      <p:ext uri="{BB962C8B-B14F-4D97-AF65-F5344CB8AC3E}">
        <p14:creationId xmlns:p14="http://schemas.microsoft.com/office/powerpoint/2010/main" val="5019997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program is authorized under the Federal and State Clean Water Act:</a:t>
            </a:r>
            <a:r>
              <a:rPr lang="en-US" baseline="0" dirty="0"/>
              <a:t> Projects should be avoid, minimize and mitigate any impacts to the water quality  </a:t>
            </a:r>
            <a:endParaRPr lang="en-US" dirty="0"/>
          </a:p>
        </p:txBody>
      </p:sp>
      <p:sp>
        <p:nvSpPr>
          <p:cNvPr id="4" name="Slide Number Placeholder 3"/>
          <p:cNvSpPr>
            <a:spLocks noGrp="1"/>
          </p:cNvSpPr>
          <p:nvPr>
            <p:ph type="sldNum" sz="quarter" idx="10"/>
          </p:nvPr>
        </p:nvSpPr>
        <p:spPr/>
        <p:txBody>
          <a:bodyPr/>
          <a:lstStyle/>
          <a:p>
            <a:fld id="{CA5D3BF3-D352-46FC-8343-31F56E6730EA}" type="slidenum">
              <a:rPr lang="en-US" smtClean="0"/>
              <a:pPr/>
              <a:t>8</a:t>
            </a:fld>
            <a:endParaRPr lang="en-US"/>
          </a:p>
        </p:txBody>
      </p:sp>
    </p:spTree>
    <p:extLst>
      <p:ext uri="{BB962C8B-B14F-4D97-AF65-F5344CB8AC3E}">
        <p14:creationId xmlns:p14="http://schemas.microsoft.com/office/powerpoint/2010/main" val="677676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7BC538-6D43-48A6-A299-DFF21DE3971F}" type="slidenum">
              <a:rPr lang="en-US" smtClean="0"/>
              <a:t>11</a:t>
            </a:fld>
            <a:endParaRPr lang="en-US"/>
          </a:p>
        </p:txBody>
      </p:sp>
    </p:spTree>
    <p:extLst>
      <p:ext uri="{BB962C8B-B14F-4D97-AF65-F5344CB8AC3E}">
        <p14:creationId xmlns:p14="http://schemas.microsoft.com/office/powerpoint/2010/main" val="5204203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The upgrade of wastewater treatment facilities is critical in the 1990s and early 2000s. </a:t>
            </a:r>
          </a:p>
          <a:p>
            <a:r>
              <a:rPr lang="en-US" sz="1000" dirty="0"/>
              <a:t>The implementation of the surface water discharge (SWD) permit program (in coordination with EPA Region 1’s National Pollutant Discharge Elimination System (NPDES) Program) and the residuals program for the Bureau of Water Resources. </a:t>
            </a:r>
          </a:p>
          <a:p>
            <a:r>
              <a:rPr lang="en-US" sz="1000" dirty="0"/>
              <a:t>As one system, the NPDES surface water </a:t>
            </a:r>
            <a:r>
              <a:rPr lang="en-US" sz="1000" dirty="0" err="1"/>
              <a:t>discharege</a:t>
            </a:r>
            <a:r>
              <a:rPr lang="en-US" sz="1000" dirty="0"/>
              <a:t> permit and wastewater plant upgrade contributed significantly to the improvement of nutrient removal in MA waters which will be covered in a minute.</a:t>
            </a:r>
          </a:p>
        </p:txBody>
      </p:sp>
      <p:sp>
        <p:nvSpPr>
          <p:cNvPr id="4" name="Slide Number Placeholder 3"/>
          <p:cNvSpPr>
            <a:spLocks noGrp="1"/>
          </p:cNvSpPr>
          <p:nvPr>
            <p:ph type="sldNum" sz="quarter" idx="5"/>
          </p:nvPr>
        </p:nvSpPr>
        <p:spPr/>
        <p:txBody>
          <a:bodyPr/>
          <a:lstStyle/>
          <a:p>
            <a:fld id="{9745FD77-3795-455A-8208-E99763412683}" type="slidenum">
              <a:rPr lang="en-US" smtClean="0"/>
              <a:t>14</a:t>
            </a:fld>
            <a:endParaRPr lang="en-US"/>
          </a:p>
        </p:txBody>
      </p:sp>
    </p:spTree>
    <p:extLst>
      <p:ext uri="{BB962C8B-B14F-4D97-AF65-F5344CB8AC3E}">
        <p14:creationId xmlns:p14="http://schemas.microsoft.com/office/powerpoint/2010/main" val="39512433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p:sp>
      <p:sp>
        <p:nvSpPr>
          <p:cNvPr id="3" name="Rectangle 2"/>
          <p:cNvSpPr>
            <a:spLocks noGrp="1"/>
          </p:cNvSpPr>
          <p:nvPr>
            <p:ph type="body" idx="1"/>
          </p:nvPr>
        </p:nvSpPr>
        <p:spPr/>
        <p:txBody>
          <a:bodyPr/>
          <a:lstStyle/>
          <a:p>
            <a:r>
              <a:rPr lang="en-US" dirty="0"/>
              <a:t>Mostly due to primary treatment, physical treatment/screen</a:t>
            </a:r>
          </a:p>
        </p:txBody>
      </p:sp>
      <p:sp>
        <p:nvSpPr>
          <p:cNvPr id="4" name="Rectangle 3"/>
          <p:cNvSpPr>
            <a:spLocks noGrp="1"/>
          </p:cNvSpPr>
          <p:nvPr>
            <p:ph type="sldNum" sz="quarter" idx="10"/>
          </p:nvPr>
        </p:nvSpPr>
        <p:spPr/>
        <p:txBody>
          <a:bodyPr/>
          <a:lstStyle/>
          <a:p>
            <a:fld id="{CA5D3BF3-D352-46FC-8343-31F56E6730EA}" type="slidenum">
              <a:rPr lang="en-US" smtClean="0"/>
              <a:pPr/>
              <a:t>16</a:t>
            </a:fld>
            <a:endParaRPr lang="en-US"/>
          </a:p>
        </p:txBody>
      </p:sp>
    </p:spTree>
    <p:extLst>
      <p:ext uri="{BB962C8B-B14F-4D97-AF65-F5344CB8AC3E}">
        <p14:creationId xmlns:p14="http://schemas.microsoft.com/office/powerpoint/2010/main" val="11199549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lIns="89730" tIns="44865" rIns="89730" bIns="44865"/>
          <a:lstStyle/>
          <a:p>
            <a:r>
              <a:rPr lang="en-US" dirty="0"/>
              <a:t>Rebirth of the Nashua</a:t>
            </a:r>
            <a:r>
              <a:rPr lang="en-US" baseline="0" dirty="0"/>
              <a:t> River is absolutely a great success story to tell everybody because it represents thousands of rives in New England and the whole county. </a:t>
            </a:r>
            <a:r>
              <a:rPr lang="en-US" dirty="0"/>
              <a:t>Absolutely the water in the</a:t>
            </a:r>
            <a:r>
              <a:rPr lang="en-US" baseline="0" dirty="0"/>
              <a:t> 1990s are much more clear than the 60s/70s. But is that clean? Look at the </a:t>
            </a:r>
            <a:r>
              <a:rPr lang="en-US" baseline="0" dirty="0" err="1"/>
              <a:t>Assbet</a:t>
            </a:r>
            <a:r>
              <a:rPr lang="en-US" baseline="0" dirty="0"/>
              <a:t> River in the late 90s and early 2000. Summer time it is fully covered by duckweeds and filamentous algae. What happened since then? My talk today is going to focus on these rivers in Massachusetts from the late 1998 to 2013   </a:t>
            </a:r>
            <a:endParaRPr lang="en-US" dirty="0"/>
          </a:p>
        </p:txBody>
      </p:sp>
      <p:sp>
        <p:nvSpPr>
          <p:cNvPr id="4" name="Slide Number Placeholder 3"/>
          <p:cNvSpPr>
            <a:spLocks noGrp="1"/>
          </p:cNvSpPr>
          <p:nvPr>
            <p:ph type="sldNum" sz="quarter" idx="10"/>
          </p:nvPr>
        </p:nvSpPr>
        <p:spPr/>
        <p:txBody>
          <a:bodyPr lIns="89730" tIns="44865" rIns="89730" bIns="44865"/>
          <a:lstStyle/>
          <a:p>
            <a:fld id="{7DD7BA14-74B8-42A7-8658-5DA65F7A5BE3}" type="slidenum">
              <a:rPr lang="en-US" smtClean="0"/>
              <a:t>17</a:t>
            </a:fld>
            <a:endParaRPr lang="en-US"/>
          </a:p>
        </p:txBody>
      </p:sp>
    </p:spTree>
    <p:extLst>
      <p:ext uri="{BB962C8B-B14F-4D97-AF65-F5344CB8AC3E}">
        <p14:creationId xmlns:p14="http://schemas.microsoft.com/office/powerpoint/2010/main" val="39159141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59% P removal from 0.045 mg/l to 0.019 mg/l</a:t>
            </a:r>
          </a:p>
        </p:txBody>
      </p:sp>
      <p:sp>
        <p:nvSpPr>
          <p:cNvPr id="4" name="Slide Number Placeholder 3"/>
          <p:cNvSpPr>
            <a:spLocks noGrp="1"/>
          </p:cNvSpPr>
          <p:nvPr>
            <p:ph type="sldNum" sz="quarter" idx="5"/>
          </p:nvPr>
        </p:nvSpPr>
        <p:spPr/>
        <p:txBody>
          <a:bodyPr/>
          <a:lstStyle/>
          <a:p>
            <a:fld id="{9745FD77-3795-455A-8208-E99763412683}" type="slidenum">
              <a:rPr lang="en-US" smtClean="0"/>
              <a:t>20</a:t>
            </a:fld>
            <a:endParaRPr lang="en-US"/>
          </a:p>
        </p:txBody>
      </p:sp>
    </p:spTree>
    <p:extLst>
      <p:ext uri="{BB962C8B-B14F-4D97-AF65-F5344CB8AC3E}">
        <p14:creationId xmlns:p14="http://schemas.microsoft.com/office/powerpoint/2010/main" val="40195787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happened? The answer is:</a:t>
            </a:r>
            <a:r>
              <a:rPr lang="en-US" baseline="0" dirty="0"/>
              <a:t> Environmental Protection!</a:t>
            </a:r>
          </a:p>
          <a:p>
            <a:r>
              <a:rPr lang="en-US" dirty="0"/>
              <a:t>Strategic Monitoring and Assessment for River basin Teams (SMART) program staff</a:t>
            </a:r>
          </a:p>
        </p:txBody>
      </p:sp>
      <p:sp>
        <p:nvSpPr>
          <p:cNvPr id="4" name="Slide Number Placeholder 3"/>
          <p:cNvSpPr>
            <a:spLocks noGrp="1"/>
          </p:cNvSpPr>
          <p:nvPr>
            <p:ph type="sldNum" sz="quarter" idx="10"/>
          </p:nvPr>
        </p:nvSpPr>
        <p:spPr/>
        <p:txBody>
          <a:bodyPr/>
          <a:lstStyle/>
          <a:p>
            <a:fld id="{CA5D3BF3-D352-46FC-8343-31F56E6730EA}" type="slidenum">
              <a:rPr lang="en-US" smtClean="0"/>
              <a:pPr/>
              <a:t>24</a:t>
            </a:fld>
            <a:endParaRPr lang="en-US"/>
          </a:p>
        </p:txBody>
      </p:sp>
    </p:spTree>
    <p:extLst>
      <p:ext uri="{BB962C8B-B14F-4D97-AF65-F5344CB8AC3E}">
        <p14:creationId xmlns:p14="http://schemas.microsoft.com/office/powerpoint/2010/main" val="34576003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4B3F9-EFB7-05E4-1ADB-7514A7452E9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3FBFEEF-7140-5C9D-C2B2-CEB11B38E5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088CDAB-AF59-AFF1-C5EE-1F63CEFF580C}"/>
              </a:ext>
            </a:extLst>
          </p:cNvPr>
          <p:cNvSpPr>
            <a:spLocks noGrp="1"/>
          </p:cNvSpPr>
          <p:nvPr>
            <p:ph type="dt" sz="half" idx="10"/>
          </p:nvPr>
        </p:nvSpPr>
        <p:spPr/>
        <p:txBody>
          <a:bodyPr/>
          <a:lstStyle/>
          <a:p>
            <a:fld id="{01097E5A-D069-4F99-904A-D2AB3043BD77}" type="datetimeFigureOut">
              <a:rPr lang="en-US" smtClean="0"/>
              <a:t>3/29/2023</a:t>
            </a:fld>
            <a:endParaRPr lang="en-US"/>
          </a:p>
        </p:txBody>
      </p:sp>
      <p:sp>
        <p:nvSpPr>
          <p:cNvPr id="5" name="Footer Placeholder 4">
            <a:extLst>
              <a:ext uri="{FF2B5EF4-FFF2-40B4-BE49-F238E27FC236}">
                <a16:creationId xmlns:a16="http://schemas.microsoft.com/office/drawing/2014/main" id="{48BDD086-4AD8-4323-AD42-702711C593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01C679-92DB-467C-1794-A94C735EEA2C}"/>
              </a:ext>
            </a:extLst>
          </p:cNvPr>
          <p:cNvSpPr>
            <a:spLocks noGrp="1"/>
          </p:cNvSpPr>
          <p:nvPr>
            <p:ph type="sldNum" sz="quarter" idx="12"/>
          </p:nvPr>
        </p:nvSpPr>
        <p:spPr/>
        <p:txBody>
          <a:bodyPr/>
          <a:lstStyle/>
          <a:p>
            <a:fld id="{31F02C5E-5D1D-4D65-9E4F-36F701F59148}" type="slidenum">
              <a:rPr lang="en-US" smtClean="0"/>
              <a:t>‹#›</a:t>
            </a:fld>
            <a:endParaRPr lang="en-US"/>
          </a:p>
        </p:txBody>
      </p:sp>
    </p:spTree>
    <p:extLst>
      <p:ext uri="{BB962C8B-B14F-4D97-AF65-F5344CB8AC3E}">
        <p14:creationId xmlns:p14="http://schemas.microsoft.com/office/powerpoint/2010/main" val="1095519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080DA-0545-FB5B-BB94-38AFB3AE4DC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9826448-5544-1ACE-5ED0-29F3FD92F0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B5CCE2-9BDE-B17E-B23D-DB3F3E368747}"/>
              </a:ext>
            </a:extLst>
          </p:cNvPr>
          <p:cNvSpPr>
            <a:spLocks noGrp="1"/>
          </p:cNvSpPr>
          <p:nvPr>
            <p:ph type="dt" sz="half" idx="10"/>
          </p:nvPr>
        </p:nvSpPr>
        <p:spPr/>
        <p:txBody>
          <a:bodyPr/>
          <a:lstStyle/>
          <a:p>
            <a:fld id="{01097E5A-D069-4F99-904A-D2AB3043BD77}" type="datetimeFigureOut">
              <a:rPr lang="en-US" smtClean="0"/>
              <a:t>3/29/2023</a:t>
            </a:fld>
            <a:endParaRPr lang="en-US"/>
          </a:p>
        </p:txBody>
      </p:sp>
      <p:sp>
        <p:nvSpPr>
          <p:cNvPr id="5" name="Footer Placeholder 4">
            <a:extLst>
              <a:ext uri="{FF2B5EF4-FFF2-40B4-BE49-F238E27FC236}">
                <a16:creationId xmlns:a16="http://schemas.microsoft.com/office/drawing/2014/main" id="{38AD8993-C1C3-903C-6BBF-44B7BE7D3F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B2DBCD-FECF-CD93-B221-F07BA155DCFF}"/>
              </a:ext>
            </a:extLst>
          </p:cNvPr>
          <p:cNvSpPr>
            <a:spLocks noGrp="1"/>
          </p:cNvSpPr>
          <p:nvPr>
            <p:ph type="sldNum" sz="quarter" idx="12"/>
          </p:nvPr>
        </p:nvSpPr>
        <p:spPr/>
        <p:txBody>
          <a:bodyPr/>
          <a:lstStyle/>
          <a:p>
            <a:fld id="{31F02C5E-5D1D-4D65-9E4F-36F701F59148}" type="slidenum">
              <a:rPr lang="en-US" smtClean="0"/>
              <a:t>‹#›</a:t>
            </a:fld>
            <a:endParaRPr lang="en-US"/>
          </a:p>
        </p:txBody>
      </p:sp>
    </p:spTree>
    <p:extLst>
      <p:ext uri="{BB962C8B-B14F-4D97-AF65-F5344CB8AC3E}">
        <p14:creationId xmlns:p14="http://schemas.microsoft.com/office/powerpoint/2010/main" val="14074235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262EA01-CDB3-ED53-E02E-74B99A5F9CC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2F772FA-33EF-1DE6-DD74-982CC2B1978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CA4FD2-2B1D-165E-0830-75285D46535D}"/>
              </a:ext>
            </a:extLst>
          </p:cNvPr>
          <p:cNvSpPr>
            <a:spLocks noGrp="1"/>
          </p:cNvSpPr>
          <p:nvPr>
            <p:ph type="dt" sz="half" idx="10"/>
          </p:nvPr>
        </p:nvSpPr>
        <p:spPr/>
        <p:txBody>
          <a:bodyPr/>
          <a:lstStyle/>
          <a:p>
            <a:fld id="{01097E5A-D069-4F99-904A-D2AB3043BD77}" type="datetimeFigureOut">
              <a:rPr lang="en-US" smtClean="0"/>
              <a:t>3/29/2023</a:t>
            </a:fld>
            <a:endParaRPr lang="en-US"/>
          </a:p>
        </p:txBody>
      </p:sp>
      <p:sp>
        <p:nvSpPr>
          <p:cNvPr id="5" name="Footer Placeholder 4">
            <a:extLst>
              <a:ext uri="{FF2B5EF4-FFF2-40B4-BE49-F238E27FC236}">
                <a16:creationId xmlns:a16="http://schemas.microsoft.com/office/drawing/2014/main" id="{55F5A9B1-C971-A097-3F64-AAE1C5352B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B6EF0C-CFE9-7EEE-2618-56540AA79FE1}"/>
              </a:ext>
            </a:extLst>
          </p:cNvPr>
          <p:cNvSpPr>
            <a:spLocks noGrp="1"/>
          </p:cNvSpPr>
          <p:nvPr>
            <p:ph type="sldNum" sz="quarter" idx="12"/>
          </p:nvPr>
        </p:nvSpPr>
        <p:spPr/>
        <p:txBody>
          <a:bodyPr/>
          <a:lstStyle/>
          <a:p>
            <a:fld id="{31F02C5E-5D1D-4D65-9E4F-36F701F59148}" type="slidenum">
              <a:rPr lang="en-US" smtClean="0"/>
              <a:t>‹#›</a:t>
            </a:fld>
            <a:endParaRPr lang="en-US"/>
          </a:p>
        </p:txBody>
      </p:sp>
    </p:spTree>
    <p:extLst>
      <p:ext uri="{BB962C8B-B14F-4D97-AF65-F5344CB8AC3E}">
        <p14:creationId xmlns:p14="http://schemas.microsoft.com/office/powerpoint/2010/main" val="12027318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0168" y="609600"/>
            <a:ext cx="10773833" cy="1143000"/>
          </a:xfrm>
        </p:spPr>
        <p:txBody>
          <a:bodyPr/>
          <a:lstStyle/>
          <a:p>
            <a:r>
              <a:rPr lang="en-US"/>
              <a:t>Click to edit Master title style</a:t>
            </a:r>
          </a:p>
        </p:txBody>
      </p:sp>
      <p:sp>
        <p:nvSpPr>
          <p:cNvPr id="3" name="Text Placeholder 2"/>
          <p:cNvSpPr>
            <a:spLocks noGrp="1"/>
          </p:cNvSpPr>
          <p:nvPr>
            <p:ph type="body" sz="half" idx="1"/>
          </p:nvPr>
        </p:nvSpPr>
        <p:spPr>
          <a:xfrm>
            <a:off x="910167"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3367" y="1981200"/>
            <a:ext cx="5080000" cy="4114800"/>
          </a:xfrm>
        </p:spPr>
        <p:txBody>
          <a:bodyPr/>
          <a:lstStyle/>
          <a:p>
            <a:pPr lvl="0"/>
            <a:endParaRPr lang="en-US" noProof="0"/>
          </a:p>
        </p:txBody>
      </p:sp>
      <p:sp>
        <p:nvSpPr>
          <p:cNvPr id="5" name="Rectangle 2055"/>
          <p:cNvSpPr>
            <a:spLocks noGrp="1" noChangeArrowheads="1"/>
          </p:cNvSpPr>
          <p:nvPr>
            <p:ph type="dt" sz="half" idx="10"/>
          </p:nvPr>
        </p:nvSpPr>
        <p:spPr>
          <a:ln/>
        </p:spPr>
        <p:txBody>
          <a:bodyPr/>
          <a:lstStyle>
            <a:lvl1pPr>
              <a:defRPr/>
            </a:lvl1pPr>
          </a:lstStyle>
          <a:p>
            <a:pPr>
              <a:defRPr/>
            </a:pPr>
            <a:fld id="{D9B3FB81-32EE-428D-92DB-46D3C3E2B73E}" type="datetime1">
              <a:rPr lang="en-US" altLang="en-US"/>
              <a:pPr>
                <a:defRPr/>
              </a:pPr>
              <a:t>3/29/2023</a:t>
            </a:fld>
            <a:endParaRPr lang="en-US" altLang="en-US"/>
          </a:p>
        </p:txBody>
      </p:sp>
      <p:sp>
        <p:nvSpPr>
          <p:cNvPr id="6" name="Rectangle 2056"/>
          <p:cNvSpPr>
            <a:spLocks noGrp="1" noChangeArrowheads="1"/>
          </p:cNvSpPr>
          <p:nvPr>
            <p:ph type="ftr" sz="quarter" idx="11"/>
          </p:nvPr>
        </p:nvSpPr>
        <p:spPr>
          <a:ln/>
        </p:spPr>
        <p:txBody>
          <a:bodyPr/>
          <a:lstStyle>
            <a:lvl1pPr>
              <a:defRPr/>
            </a:lvl1pPr>
          </a:lstStyle>
          <a:p>
            <a:pPr>
              <a:defRPr/>
            </a:pPr>
            <a:r>
              <a:rPr lang="en-US" altLang="en-US"/>
              <a:t>promulgated 12/29/2006</a:t>
            </a:r>
          </a:p>
        </p:txBody>
      </p:sp>
      <p:sp>
        <p:nvSpPr>
          <p:cNvPr id="7" name="Rectangle 2057"/>
          <p:cNvSpPr>
            <a:spLocks noGrp="1" noChangeArrowheads="1"/>
          </p:cNvSpPr>
          <p:nvPr>
            <p:ph type="sldNum" sz="quarter" idx="12"/>
          </p:nvPr>
        </p:nvSpPr>
        <p:spPr>
          <a:ln/>
        </p:spPr>
        <p:txBody>
          <a:bodyPr/>
          <a:lstStyle>
            <a:lvl2pPr lvl="1">
              <a:defRPr/>
            </a:lvl2pPr>
          </a:lstStyle>
          <a:p>
            <a:pPr lvl="1">
              <a:defRPr/>
            </a:pPr>
            <a:fld id="{30610A86-CAD5-47FC-B46F-64596D105342}" type="slidenum">
              <a:rPr lang="en-US" altLang="en-US"/>
              <a:pPr lvl="1">
                <a:defRPr/>
              </a:pPr>
              <a:t>‹#›</a:t>
            </a:fld>
            <a:endParaRPr lang="en-US" altLang="en-US">
              <a:latin typeface="+mn-lt"/>
            </a:endParaRPr>
          </a:p>
        </p:txBody>
      </p:sp>
    </p:spTree>
    <p:extLst>
      <p:ext uri="{BB962C8B-B14F-4D97-AF65-F5344CB8AC3E}">
        <p14:creationId xmlns:p14="http://schemas.microsoft.com/office/powerpoint/2010/main" val="27937128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p>
            <a:r>
              <a:rPr lang="en-US"/>
              <a:t>Click to edit Master title style</a:t>
            </a:r>
            <a:endParaRPr lang="en-US" dirty="0"/>
          </a:p>
        </p:txBody>
      </p:sp>
      <p:sp>
        <p:nvSpPr>
          <p:cNvPr id="3" name="Rectangle 2"/>
          <p:cNvSpPr>
            <a:spLocks noGrp="1"/>
          </p:cNvSpPr>
          <p:nvPr>
            <p:ph type="dt" sz="half" idx="10"/>
          </p:nvPr>
        </p:nvSpPr>
        <p:spPr/>
        <p:txBody>
          <a:bodyPr/>
          <a:lstStyle/>
          <a:p>
            <a:fld id="{E4606EA6-EFEA-4C30-9264-4F9291A5780D}" type="datetime1">
              <a:rPr lang="en-US" smtClean="0"/>
              <a:pPr/>
              <a:t>3/29/2023</a:t>
            </a:fld>
            <a:endParaRPr lang="en-US"/>
          </a:p>
        </p:txBody>
      </p:sp>
      <p:sp>
        <p:nvSpPr>
          <p:cNvPr id="4" name="Rectangle 3"/>
          <p:cNvSpPr>
            <a:spLocks noGrp="1"/>
          </p:cNvSpPr>
          <p:nvPr>
            <p:ph type="ftr" sz="quarter" idx="11"/>
          </p:nvPr>
        </p:nvSpPr>
        <p:spPr/>
        <p:txBody>
          <a:bodyPr/>
          <a:lstStyle/>
          <a:p>
            <a:endParaRPr lang="en-US"/>
          </a:p>
        </p:txBody>
      </p:sp>
      <p:sp>
        <p:nvSpPr>
          <p:cNvPr id="5" name="Rectangle 4"/>
          <p:cNvSpPr>
            <a:spLocks noGrp="1"/>
          </p:cNvSpPr>
          <p:nvPr>
            <p:ph type="sldNum" sz="quarter" idx="12"/>
          </p:nvPr>
        </p:nvSpPr>
        <p:spPr/>
        <p:txBody>
          <a:bodyPr/>
          <a:lstStyle/>
          <a:p>
            <a:pPr algn="ctr"/>
            <a:fld id="{8F82E0A0-C266-4798-8C8F-B9F91E9DA37E}" type="slidenum">
              <a:rPr lang="en-US" sz="1400" b="1" smtClean="0">
                <a:solidFill>
                  <a:srgbClr val="FFFFFF"/>
                </a:solidFill>
              </a:rPr>
              <a:pPr algn="ctr"/>
              <a:t>‹#›</a:t>
            </a:fld>
            <a:endParaRPr lang="en-US"/>
          </a:p>
        </p:txBody>
      </p:sp>
      <p:sp>
        <p:nvSpPr>
          <p:cNvPr id="7" name="Rectangle 6"/>
          <p:cNvSpPr>
            <a:spLocks noGrp="1"/>
          </p:cNvSpPr>
          <p:nvPr>
            <p:ph sz="quarter" idx="13"/>
          </p:nvPr>
        </p:nvSpPr>
        <p:spPr>
          <a:xfrm>
            <a:off x="812800" y="1803400"/>
            <a:ext cx="10871200" cy="436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3992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D963B-F95F-A5B5-C2FD-25575BB3E7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C2B856-86B2-26DE-E646-4B7E03B997E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EC605A-D93E-B072-F981-978B33249D12}"/>
              </a:ext>
            </a:extLst>
          </p:cNvPr>
          <p:cNvSpPr>
            <a:spLocks noGrp="1"/>
          </p:cNvSpPr>
          <p:nvPr>
            <p:ph type="dt" sz="half" idx="10"/>
          </p:nvPr>
        </p:nvSpPr>
        <p:spPr/>
        <p:txBody>
          <a:bodyPr/>
          <a:lstStyle/>
          <a:p>
            <a:fld id="{01097E5A-D069-4F99-904A-D2AB3043BD77}" type="datetimeFigureOut">
              <a:rPr lang="en-US" smtClean="0"/>
              <a:t>3/29/2023</a:t>
            </a:fld>
            <a:endParaRPr lang="en-US"/>
          </a:p>
        </p:txBody>
      </p:sp>
      <p:sp>
        <p:nvSpPr>
          <p:cNvPr id="5" name="Footer Placeholder 4">
            <a:extLst>
              <a:ext uri="{FF2B5EF4-FFF2-40B4-BE49-F238E27FC236}">
                <a16:creationId xmlns:a16="http://schemas.microsoft.com/office/drawing/2014/main" id="{AD5FD12F-0BB0-51BB-350E-E2A7B0F49C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B52DFA-6266-5470-D4DE-783C4B62A9FE}"/>
              </a:ext>
            </a:extLst>
          </p:cNvPr>
          <p:cNvSpPr>
            <a:spLocks noGrp="1"/>
          </p:cNvSpPr>
          <p:nvPr>
            <p:ph type="sldNum" sz="quarter" idx="12"/>
          </p:nvPr>
        </p:nvSpPr>
        <p:spPr/>
        <p:txBody>
          <a:bodyPr/>
          <a:lstStyle/>
          <a:p>
            <a:fld id="{31F02C5E-5D1D-4D65-9E4F-36F701F59148}" type="slidenum">
              <a:rPr lang="en-US" smtClean="0"/>
              <a:t>‹#›</a:t>
            </a:fld>
            <a:endParaRPr lang="en-US"/>
          </a:p>
        </p:txBody>
      </p:sp>
    </p:spTree>
    <p:extLst>
      <p:ext uri="{BB962C8B-B14F-4D97-AF65-F5344CB8AC3E}">
        <p14:creationId xmlns:p14="http://schemas.microsoft.com/office/powerpoint/2010/main" val="31858158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EC7DD-9283-60D7-3477-42DFBE393E7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2405253-024D-6B17-3067-EE8DD74A0A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4725F6A-5172-82C7-C807-F51C84493763}"/>
              </a:ext>
            </a:extLst>
          </p:cNvPr>
          <p:cNvSpPr>
            <a:spLocks noGrp="1"/>
          </p:cNvSpPr>
          <p:nvPr>
            <p:ph type="dt" sz="half" idx="10"/>
          </p:nvPr>
        </p:nvSpPr>
        <p:spPr/>
        <p:txBody>
          <a:bodyPr/>
          <a:lstStyle/>
          <a:p>
            <a:fld id="{01097E5A-D069-4F99-904A-D2AB3043BD77}" type="datetimeFigureOut">
              <a:rPr lang="en-US" smtClean="0"/>
              <a:t>3/29/2023</a:t>
            </a:fld>
            <a:endParaRPr lang="en-US"/>
          </a:p>
        </p:txBody>
      </p:sp>
      <p:sp>
        <p:nvSpPr>
          <p:cNvPr id="5" name="Footer Placeholder 4">
            <a:extLst>
              <a:ext uri="{FF2B5EF4-FFF2-40B4-BE49-F238E27FC236}">
                <a16:creationId xmlns:a16="http://schemas.microsoft.com/office/drawing/2014/main" id="{E91F876D-88F8-A906-745C-A75F7038B9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58C699-43A6-33D7-E565-84B5D0914DA7}"/>
              </a:ext>
            </a:extLst>
          </p:cNvPr>
          <p:cNvSpPr>
            <a:spLocks noGrp="1"/>
          </p:cNvSpPr>
          <p:nvPr>
            <p:ph type="sldNum" sz="quarter" idx="12"/>
          </p:nvPr>
        </p:nvSpPr>
        <p:spPr/>
        <p:txBody>
          <a:bodyPr/>
          <a:lstStyle/>
          <a:p>
            <a:fld id="{31F02C5E-5D1D-4D65-9E4F-36F701F59148}" type="slidenum">
              <a:rPr lang="en-US" smtClean="0"/>
              <a:t>‹#›</a:t>
            </a:fld>
            <a:endParaRPr lang="en-US"/>
          </a:p>
        </p:txBody>
      </p:sp>
    </p:spTree>
    <p:extLst>
      <p:ext uri="{BB962C8B-B14F-4D97-AF65-F5344CB8AC3E}">
        <p14:creationId xmlns:p14="http://schemas.microsoft.com/office/powerpoint/2010/main" val="3792165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4971C-EDC1-A2FF-C33B-7A19ED479B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B734F2-38E6-2B39-5864-4C7D5079510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7092211-A933-2A77-1251-354588430FB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AA3D69E-D52E-5EEE-413A-E859C0845579}"/>
              </a:ext>
            </a:extLst>
          </p:cNvPr>
          <p:cNvSpPr>
            <a:spLocks noGrp="1"/>
          </p:cNvSpPr>
          <p:nvPr>
            <p:ph type="dt" sz="half" idx="10"/>
          </p:nvPr>
        </p:nvSpPr>
        <p:spPr/>
        <p:txBody>
          <a:bodyPr/>
          <a:lstStyle/>
          <a:p>
            <a:fld id="{01097E5A-D069-4F99-904A-D2AB3043BD77}" type="datetimeFigureOut">
              <a:rPr lang="en-US" smtClean="0"/>
              <a:t>3/29/2023</a:t>
            </a:fld>
            <a:endParaRPr lang="en-US"/>
          </a:p>
        </p:txBody>
      </p:sp>
      <p:sp>
        <p:nvSpPr>
          <p:cNvPr id="6" name="Footer Placeholder 5">
            <a:extLst>
              <a:ext uri="{FF2B5EF4-FFF2-40B4-BE49-F238E27FC236}">
                <a16:creationId xmlns:a16="http://schemas.microsoft.com/office/drawing/2014/main" id="{FF30B34F-446A-A275-AB1B-8309DA4E68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ABC7A9-1953-26F5-57B8-CD6738D8CC5C}"/>
              </a:ext>
            </a:extLst>
          </p:cNvPr>
          <p:cNvSpPr>
            <a:spLocks noGrp="1"/>
          </p:cNvSpPr>
          <p:nvPr>
            <p:ph type="sldNum" sz="quarter" idx="12"/>
          </p:nvPr>
        </p:nvSpPr>
        <p:spPr/>
        <p:txBody>
          <a:bodyPr/>
          <a:lstStyle/>
          <a:p>
            <a:fld id="{31F02C5E-5D1D-4D65-9E4F-36F701F59148}" type="slidenum">
              <a:rPr lang="en-US" smtClean="0"/>
              <a:t>‹#›</a:t>
            </a:fld>
            <a:endParaRPr lang="en-US"/>
          </a:p>
        </p:txBody>
      </p:sp>
    </p:spTree>
    <p:extLst>
      <p:ext uri="{BB962C8B-B14F-4D97-AF65-F5344CB8AC3E}">
        <p14:creationId xmlns:p14="http://schemas.microsoft.com/office/powerpoint/2010/main" val="40278138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EC4DB-D602-2E29-A600-BA6515CD648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C3B918D-9290-9C8D-5FE4-744311FCD48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4E436E7-37B9-F7D2-9DC7-75D6866F299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63F4A54-6743-7439-EE3B-E189C83126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9E92EBD-170A-970A-0C35-118A0F37E29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22D1F19-4A1A-DF53-A883-53E94B57D7C8}"/>
              </a:ext>
            </a:extLst>
          </p:cNvPr>
          <p:cNvSpPr>
            <a:spLocks noGrp="1"/>
          </p:cNvSpPr>
          <p:nvPr>
            <p:ph type="dt" sz="half" idx="10"/>
          </p:nvPr>
        </p:nvSpPr>
        <p:spPr/>
        <p:txBody>
          <a:bodyPr/>
          <a:lstStyle/>
          <a:p>
            <a:fld id="{01097E5A-D069-4F99-904A-D2AB3043BD77}" type="datetimeFigureOut">
              <a:rPr lang="en-US" smtClean="0"/>
              <a:t>3/29/2023</a:t>
            </a:fld>
            <a:endParaRPr lang="en-US"/>
          </a:p>
        </p:txBody>
      </p:sp>
      <p:sp>
        <p:nvSpPr>
          <p:cNvPr id="8" name="Footer Placeholder 7">
            <a:extLst>
              <a:ext uri="{FF2B5EF4-FFF2-40B4-BE49-F238E27FC236}">
                <a16:creationId xmlns:a16="http://schemas.microsoft.com/office/drawing/2014/main" id="{D20BEABC-7E17-BA42-4F78-DC21FDDA000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FFFA907-3DF5-60F6-D48D-46AA991644A9}"/>
              </a:ext>
            </a:extLst>
          </p:cNvPr>
          <p:cNvSpPr>
            <a:spLocks noGrp="1"/>
          </p:cNvSpPr>
          <p:nvPr>
            <p:ph type="sldNum" sz="quarter" idx="12"/>
          </p:nvPr>
        </p:nvSpPr>
        <p:spPr/>
        <p:txBody>
          <a:bodyPr/>
          <a:lstStyle/>
          <a:p>
            <a:fld id="{31F02C5E-5D1D-4D65-9E4F-36F701F59148}" type="slidenum">
              <a:rPr lang="en-US" smtClean="0"/>
              <a:t>‹#›</a:t>
            </a:fld>
            <a:endParaRPr lang="en-US"/>
          </a:p>
        </p:txBody>
      </p:sp>
    </p:spTree>
    <p:extLst>
      <p:ext uri="{BB962C8B-B14F-4D97-AF65-F5344CB8AC3E}">
        <p14:creationId xmlns:p14="http://schemas.microsoft.com/office/powerpoint/2010/main" val="34622456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C38BB-946B-CDF1-29E4-8AEC568A610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EB865E-F26E-9E2B-5616-8361C0267BDD}"/>
              </a:ext>
            </a:extLst>
          </p:cNvPr>
          <p:cNvSpPr>
            <a:spLocks noGrp="1"/>
          </p:cNvSpPr>
          <p:nvPr>
            <p:ph type="dt" sz="half" idx="10"/>
          </p:nvPr>
        </p:nvSpPr>
        <p:spPr/>
        <p:txBody>
          <a:bodyPr/>
          <a:lstStyle/>
          <a:p>
            <a:fld id="{01097E5A-D069-4F99-904A-D2AB3043BD77}" type="datetimeFigureOut">
              <a:rPr lang="en-US" smtClean="0"/>
              <a:t>3/29/2023</a:t>
            </a:fld>
            <a:endParaRPr lang="en-US"/>
          </a:p>
        </p:txBody>
      </p:sp>
      <p:sp>
        <p:nvSpPr>
          <p:cNvPr id="4" name="Footer Placeholder 3">
            <a:extLst>
              <a:ext uri="{FF2B5EF4-FFF2-40B4-BE49-F238E27FC236}">
                <a16:creationId xmlns:a16="http://schemas.microsoft.com/office/drawing/2014/main" id="{58ACA86D-3C67-CE72-FC6A-5FDB7F4FE9B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745575D-D4FB-7759-7F19-E97E6DD9A6AA}"/>
              </a:ext>
            </a:extLst>
          </p:cNvPr>
          <p:cNvSpPr>
            <a:spLocks noGrp="1"/>
          </p:cNvSpPr>
          <p:nvPr>
            <p:ph type="sldNum" sz="quarter" idx="12"/>
          </p:nvPr>
        </p:nvSpPr>
        <p:spPr/>
        <p:txBody>
          <a:bodyPr/>
          <a:lstStyle/>
          <a:p>
            <a:fld id="{31F02C5E-5D1D-4D65-9E4F-36F701F59148}" type="slidenum">
              <a:rPr lang="en-US" smtClean="0"/>
              <a:t>‹#›</a:t>
            </a:fld>
            <a:endParaRPr lang="en-US"/>
          </a:p>
        </p:txBody>
      </p:sp>
    </p:spTree>
    <p:extLst>
      <p:ext uri="{BB962C8B-B14F-4D97-AF65-F5344CB8AC3E}">
        <p14:creationId xmlns:p14="http://schemas.microsoft.com/office/powerpoint/2010/main" val="11297540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CF4A72-B97B-E17D-EE84-1724E7122749}"/>
              </a:ext>
            </a:extLst>
          </p:cNvPr>
          <p:cNvSpPr>
            <a:spLocks noGrp="1"/>
          </p:cNvSpPr>
          <p:nvPr>
            <p:ph type="dt" sz="half" idx="10"/>
          </p:nvPr>
        </p:nvSpPr>
        <p:spPr/>
        <p:txBody>
          <a:bodyPr/>
          <a:lstStyle/>
          <a:p>
            <a:fld id="{01097E5A-D069-4F99-904A-D2AB3043BD77}" type="datetimeFigureOut">
              <a:rPr lang="en-US" smtClean="0"/>
              <a:t>3/29/2023</a:t>
            </a:fld>
            <a:endParaRPr lang="en-US"/>
          </a:p>
        </p:txBody>
      </p:sp>
      <p:sp>
        <p:nvSpPr>
          <p:cNvPr id="3" name="Footer Placeholder 2">
            <a:extLst>
              <a:ext uri="{FF2B5EF4-FFF2-40B4-BE49-F238E27FC236}">
                <a16:creationId xmlns:a16="http://schemas.microsoft.com/office/drawing/2014/main" id="{F59921F9-3439-C3F0-8086-1B6CAC36D11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7F8F2CF-9903-1A2C-AC4D-7256F748EABB}"/>
              </a:ext>
            </a:extLst>
          </p:cNvPr>
          <p:cNvSpPr>
            <a:spLocks noGrp="1"/>
          </p:cNvSpPr>
          <p:nvPr>
            <p:ph type="sldNum" sz="quarter" idx="12"/>
          </p:nvPr>
        </p:nvSpPr>
        <p:spPr/>
        <p:txBody>
          <a:bodyPr/>
          <a:lstStyle/>
          <a:p>
            <a:fld id="{31F02C5E-5D1D-4D65-9E4F-36F701F59148}" type="slidenum">
              <a:rPr lang="en-US" smtClean="0"/>
              <a:t>‹#›</a:t>
            </a:fld>
            <a:endParaRPr lang="en-US"/>
          </a:p>
        </p:txBody>
      </p:sp>
    </p:spTree>
    <p:extLst>
      <p:ext uri="{BB962C8B-B14F-4D97-AF65-F5344CB8AC3E}">
        <p14:creationId xmlns:p14="http://schemas.microsoft.com/office/powerpoint/2010/main" val="7781965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D8AAC-B8CB-2B73-61CA-380BA706D4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B8EAE69-D61B-BA2A-767F-0FA8C55BAC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AA44F5D-8308-83E6-48CD-4F6D4138F5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018CE1-8CE5-DE21-C3BA-7BDFBDC54DE0}"/>
              </a:ext>
            </a:extLst>
          </p:cNvPr>
          <p:cNvSpPr>
            <a:spLocks noGrp="1"/>
          </p:cNvSpPr>
          <p:nvPr>
            <p:ph type="dt" sz="half" idx="10"/>
          </p:nvPr>
        </p:nvSpPr>
        <p:spPr/>
        <p:txBody>
          <a:bodyPr/>
          <a:lstStyle/>
          <a:p>
            <a:fld id="{01097E5A-D069-4F99-904A-D2AB3043BD77}" type="datetimeFigureOut">
              <a:rPr lang="en-US" smtClean="0"/>
              <a:t>3/29/2023</a:t>
            </a:fld>
            <a:endParaRPr lang="en-US"/>
          </a:p>
        </p:txBody>
      </p:sp>
      <p:sp>
        <p:nvSpPr>
          <p:cNvPr id="6" name="Footer Placeholder 5">
            <a:extLst>
              <a:ext uri="{FF2B5EF4-FFF2-40B4-BE49-F238E27FC236}">
                <a16:creationId xmlns:a16="http://schemas.microsoft.com/office/drawing/2014/main" id="{54E7BFB1-26B8-259B-B7DE-D9C37F278A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630286-B38F-9AC2-D3A8-0382AADA2034}"/>
              </a:ext>
            </a:extLst>
          </p:cNvPr>
          <p:cNvSpPr>
            <a:spLocks noGrp="1"/>
          </p:cNvSpPr>
          <p:nvPr>
            <p:ph type="sldNum" sz="quarter" idx="12"/>
          </p:nvPr>
        </p:nvSpPr>
        <p:spPr/>
        <p:txBody>
          <a:bodyPr/>
          <a:lstStyle/>
          <a:p>
            <a:fld id="{31F02C5E-5D1D-4D65-9E4F-36F701F59148}" type="slidenum">
              <a:rPr lang="en-US" smtClean="0"/>
              <a:t>‹#›</a:t>
            </a:fld>
            <a:endParaRPr lang="en-US"/>
          </a:p>
        </p:txBody>
      </p:sp>
    </p:spTree>
    <p:extLst>
      <p:ext uri="{BB962C8B-B14F-4D97-AF65-F5344CB8AC3E}">
        <p14:creationId xmlns:p14="http://schemas.microsoft.com/office/powerpoint/2010/main" val="3295777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B2610-918D-9EB3-0C09-6494A33B75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C789C80-4203-71DB-731E-06FF9E362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D9D2039-6C6E-CE7A-AA61-AF33239593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CBD0DE-3B68-3415-B985-A822B7F76903}"/>
              </a:ext>
            </a:extLst>
          </p:cNvPr>
          <p:cNvSpPr>
            <a:spLocks noGrp="1"/>
          </p:cNvSpPr>
          <p:nvPr>
            <p:ph type="dt" sz="half" idx="10"/>
          </p:nvPr>
        </p:nvSpPr>
        <p:spPr/>
        <p:txBody>
          <a:bodyPr/>
          <a:lstStyle/>
          <a:p>
            <a:fld id="{01097E5A-D069-4F99-904A-D2AB3043BD77}" type="datetimeFigureOut">
              <a:rPr lang="en-US" smtClean="0"/>
              <a:t>3/29/2023</a:t>
            </a:fld>
            <a:endParaRPr lang="en-US"/>
          </a:p>
        </p:txBody>
      </p:sp>
      <p:sp>
        <p:nvSpPr>
          <p:cNvPr id="6" name="Footer Placeholder 5">
            <a:extLst>
              <a:ext uri="{FF2B5EF4-FFF2-40B4-BE49-F238E27FC236}">
                <a16:creationId xmlns:a16="http://schemas.microsoft.com/office/drawing/2014/main" id="{05D2A1A5-42C5-2E15-7610-6C07E87C23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B7BAF4-8388-F376-6119-D6FC595A612B}"/>
              </a:ext>
            </a:extLst>
          </p:cNvPr>
          <p:cNvSpPr>
            <a:spLocks noGrp="1"/>
          </p:cNvSpPr>
          <p:nvPr>
            <p:ph type="sldNum" sz="quarter" idx="12"/>
          </p:nvPr>
        </p:nvSpPr>
        <p:spPr/>
        <p:txBody>
          <a:bodyPr/>
          <a:lstStyle/>
          <a:p>
            <a:fld id="{31F02C5E-5D1D-4D65-9E4F-36F701F59148}" type="slidenum">
              <a:rPr lang="en-US" smtClean="0"/>
              <a:t>‹#›</a:t>
            </a:fld>
            <a:endParaRPr lang="en-US"/>
          </a:p>
        </p:txBody>
      </p:sp>
    </p:spTree>
    <p:extLst>
      <p:ext uri="{BB962C8B-B14F-4D97-AF65-F5344CB8AC3E}">
        <p14:creationId xmlns:p14="http://schemas.microsoft.com/office/powerpoint/2010/main" val="30055102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A1F283-175F-CEED-62AC-6BEBDBE47B8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B555D2B-CC4F-37EA-0653-C28C3E570A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9E2921-816F-01AB-C406-25329EA7AC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097E5A-D069-4F99-904A-D2AB3043BD77}" type="datetimeFigureOut">
              <a:rPr lang="en-US" smtClean="0"/>
              <a:t>3/29/2023</a:t>
            </a:fld>
            <a:endParaRPr lang="en-US"/>
          </a:p>
        </p:txBody>
      </p:sp>
      <p:sp>
        <p:nvSpPr>
          <p:cNvPr id="5" name="Footer Placeholder 4">
            <a:extLst>
              <a:ext uri="{FF2B5EF4-FFF2-40B4-BE49-F238E27FC236}">
                <a16:creationId xmlns:a16="http://schemas.microsoft.com/office/drawing/2014/main" id="{17CCCB0B-E838-C2B6-1703-8439E534930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07BE49B-B630-BA13-EF56-EDEE132240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F02C5E-5D1D-4D65-9E4F-36F701F59148}" type="slidenum">
              <a:rPr lang="en-US" smtClean="0"/>
              <a:t>‹#›</a:t>
            </a:fld>
            <a:endParaRPr lang="en-US"/>
          </a:p>
        </p:txBody>
      </p:sp>
    </p:spTree>
    <p:extLst>
      <p:ext uri="{BB962C8B-B14F-4D97-AF65-F5344CB8AC3E}">
        <p14:creationId xmlns:p14="http://schemas.microsoft.com/office/powerpoint/2010/main" val="8839094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tif"/><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8.ti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8.tif"/><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59.png"/></Relationships>
</file>

<file path=ppt/slides/_rels/slide48.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65.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png"/></Relationships>
</file>

<file path=ppt/slides/_rels/slide4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5.xml.rels><?xml version="1.0" encoding="UTF-8" standalone="yes"?>
<Relationships xmlns="http://schemas.openxmlformats.org/package/2006/relationships"><Relationship Id="rId2" Type="http://schemas.openxmlformats.org/officeDocument/2006/relationships/hyperlink" Target="https://www.epa.gov/cwa-401/overview-cwa-section-401-certification" TargetMode="Externa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mailto:David.w.wong@mass.gov" TargetMode="External"/><Relationship Id="rId2" Type="http://schemas.openxmlformats.org/officeDocument/2006/relationships/image" Target="../media/image68.jpeg"/><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oleObject" Target="../embeddings/oleObject1.bin"/><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0856C-2E77-E5C1-7B35-B52D7A781726}"/>
              </a:ext>
            </a:extLst>
          </p:cNvPr>
          <p:cNvSpPr>
            <a:spLocks noGrp="1"/>
          </p:cNvSpPr>
          <p:nvPr>
            <p:ph type="title"/>
          </p:nvPr>
        </p:nvSpPr>
        <p:spPr>
          <a:xfrm>
            <a:off x="618281" y="527174"/>
            <a:ext cx="10515600" cy="1325563"/>
          </a:xfrm>
        </p:spPr>
        <p:txBody>
          <a:bodyPr/>
          <a:lstStyle/>
          <a:p>
            <a:pPr algn="ctr"/>
            <a:r>
              <a:rPr lang="en-US" b="1" dirty="0"/>
              <a:t>Quality of Massachusetts Waters</a:t>
            </a:r>
            <a:r>
              <a:rPr lang="en-US" b="1"/>
              <a:t>: </a:t>
            </a:r>
            <a:br>
              <a:rPr lang="en-US" b="1"/>
            </a:br>
            <a:r>
              <a:rPr lang="en-US" b="1"/>
              <a:t>Regulation</a:t>
            </a:r>
            <a:r>
              <a:rPr lang="en-US" b="1" dirty="0"/>
              <a:t>, Improvement and Challenges</a:t>
            </a:r>
          </a:p>
        </p:txBody>
      </p:sp>
      <p:sp>
        <p:nvSpPr>
          <p:cNvPr id="3" name="Content Placeholder 2">
            <a:extLst>
              <a:ext uri="{FF2B5EF4-FFF2-40B4-BE49-F238E27FC236}">
                <a16:creationId xmlns:a16="http://schemas.microsoft.com/office/drawing/2014/main" id="{FA211C9B-F71E-9329-53C8-3FD7341AA702}"/>
              </a:ext>
            </a:extLst>
          </p:cNvPr>
          <p:cNvSpPr>
            <a:spLocks noGrp="1"/>
          </p:cNvSpPr>
          <p:nvPr>
            <p:ph idx="1"/>
          </p:nvPr>
        </p:nvSpPr>
        <p:spPr/>
        <p:txBody>
          <a:bodyPr/>
          <a:lstStyle/>
          <a:p>
            <a:endParaRPr lang="en-US"/>
          </a:p>
        </p:txBody>
      </p:sp>
      <p:sp>
        <p:nvSpPr>
          <p:cNvPr id="4" name="Subtitle 2">
            <a:extLst>
              <a:ext uri="{FF2B5EF4-FFF2-40B4-BE49-F238E27FC236}">
                <a16:creationId xmlns:a16="http://schemas.microsoft.com/office/drawing/2014/main" id="{3D1944B0-8635-1EB9-01E1-230B3ACE1615}"/>
              </a:ext>
            </a:extLst>
          </p:cNvPr>
          <p:cNvSpPr txBox="1">
            <a:spLocks/>
          </p:cNvSpPr>
          <p:nvPr/>
        </p:nvSpPr>
        <p:spPr>
          <a:xfrm>
            <a:off x="2128991" y="2543171"/>
            <a:ext cx="5614060" cy="245268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David Wong</a:t>
            </a:r>
          </a:p>
          <a:p>
            <a:pPr marL="0" indent="0">
              <a:buNone/>
            </a:pPr>
            <a:r>
              <a:rPr lang="en-US" dirty="0"/>
              <a:t>SWCS SNEC Winter Conference</a:t>
            </a:r>
          </a:p>
          <a:p>
            <a:pPr marL="0" indent="0">
              <a:buNone/>
            </a:pPr>
            <a:r>
              <a:rPr lang="en-US" dirty="0"/>
              <a:t>Amherst, MA </a:t>
            </a:r>
          </a:p>
          <a:p>
            <a:pPr marL="0" indent="0">
              <a:buNone/>
            </a:pPr>
            <a:r>
              <a:rPr lang="en-US" dirty="0"/>
              <a:t>March 30, 2023</a:t>
            </a:r>
          </a:p>
        </p:txBody>
      </p:sp>
      <p:pic>
        <p:nvPicPr>
          <p:cNvPr id="5" name="Picture 4">
            <a:extLst>
              <a:ext uri="{FF2B5EF4-FFF2-40B4-BE49-F238E27FC236}">
                <a16:creationId xmlns:a16="http://schemas.microsoft.com/office/drawing/2014/main" id="{5884B951-18BB-0D49-3604-697718FBEA6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87251" y="2286015"/>
            <a:ext cx="2608162" cy="3342374"/>
          </a:xfrm>
          <a:prstGeom prst="rect">
            <a:avLst/>
          </a:prstGeom>
        </p:spPr>
      </p:pic>
    </p:spTree>
    <p:extLst>
      <p:ext uri="{BB962C8B-B14F-4D97-AF65-F5344CB8AC3E}">
        <p14:creationId xmlns:p14="http://schemas.microsoft.com/office/powerpoint/2010/main" val="6972692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259080"/>
            <a:ext cx="8153400" cy="1341120"/>
          </a:xfrm>
        </p:spPr>
        <p:txBody>
          <a:bodyPr>
            <a:noAutofit/>
          </a:bodyPr>
          <a:lstStyle/>
          <a:p>
            <a:pPr algn="ctr"/>
            <a:r>
              <a:rPr lang="en-US" sz="3600" b="1" dirty="0"/>
              <a:t>Sampling and Analysis Requirements </a:t>
            </a:r>
            <a:br>
              <a:rPr lang="en-US" sz="3600" b="1" dirty="0"/>
            </a:br>
            <a:r>
              <a:rPr lang="en-US" sz="3600" b="1" dirty="0"/>
              <a:t>(314 CMR 9.07(2))</a:t>
            </a:r>
          </a:p>
        </p:txBody>
      </p:sp>
      <p:sp>
        <p:nvSpPr>
          <p:cNvPr id="3" name="Content Placeholder 2"/>
          <p:cNvSpPr>
            <a:spLocks noGrp="1"/>
          </p:cNvSpPr>
          <p:nvPr>
            <p:ph idx="1"/>
          </p:nvPr>
        </p:nvSpPr>
        <p:spPr>
          <a:xfrm>
            <a:off x="2133600" y="1885723"/>
            <a:ext cx="8229600" cy="4525963"/>
          </a:xfrm>
        </p:spPr>
        <p:txBody>
          <a:bodyPr>
            <a:normAutofit/>
          </a:bodyPr>
          <a:lstStyle/>
          <a:p>
            <a:r>
              <a:rPr lang="en-US" b="1" dirty="0"/>
              <a:t>The applicant shall submit the results of all relevant sampling with the application, unless an alternative schedule is specifically authorized by the Department in writing. </a:t>
            </a:r>
          </a:p>
          <a:p>
            <a:r>
              <a:rPr lang="en-US" b="1" dirty="0"/>
              <a:t>As part of sampling and analysis, the applicant shall perform a “due diligence” review to determine the potential for the sediment proposed to be dredged to have concentrations of oil or hazardous materials, as defined in 310 CMR 40.0000: Massachusetts Contingency Plan (MCP)</a:t>
            </a:r>
          </a:p>
          <a:p>
            <a:pPr marL="0" indent="0">
              <a:buNone/>
            </a:pPr>
            <a:endParaRPr lang="en-US" b="1" dirty="0"/>
          </a:p>
        </p:txBody>
      </p:sp>
    </p:spTree>
    <p:extLst>
      <p:ext uri="{BB962C8B-B14F-4D97-AF65-F5344CB8AC3E}">
        <p14:creationId xmlns:p14="http://schemas.microsoft.com/office/powerpoint/2010/main" val="1626601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A34D8CA-E2F4-4FB5-80DD-F98CC85D98DE}"/>
              </a:ext>
            </a:extLst>
          </p:cNvPr>
          <p:cNvSpPr/>
          <p:nvPr/>
        </p:nvSpPr>
        <p:spPr>
          <a:xfrm>
            <a:off x="1828800" y="76201"/>
            <a:ext cx="8382000" cy="384721"/>
          </a:xfrm>
          <a:prstGeom prst="rect">
            <a:avLst/>
          </a:prstGeom>
        </p:spPr>
        <p:txBody>
          <a:bodyPr wrap="square">
            <a:spAutoFit/>
          </a:bodyPr>
          <a:lstStyle/>
          <a:p>
            <a:pPr algn="ctr"/>
            <a:r>
              <a:rPr lang="en-US" sz="1900" b="1" dirty="0"/>
              <a:t>MAXIMUM ALLOWABLE CONTAMINANT LEVELS FOR REUSE AT LINED LANDFILLS</a:t>
            </a:r>
          </a:p>
        </p:txBody>
      </p:sp>
      <p:graphicFrame>
        <p:nvGraphicFramePr>
          <p:cNvPr id="3" name="Table 2">
            <a:extLst>
              <a:ext uri="{FF2B5EF4-FFF2-40B4-BE49-F238E27FC236}">
                <a16:creationId xmlns:a16="http://schemas.microsoft.com/office/drawing/2014/main" id="{542025CF-76C0-43C5-A73A-E75B98E1B745}"/>
              </a:ext>
            </a:extLst>
          </p:cNvPr>
          <p:cNvGraphicFramePr>
            <a:graphicFrameLocks noGrp="1"/>
          </p:cNvGraphicFramePr>
          <p:nvPr>
            <p:extLst>
              <p:ext uri="{D42A27DB-BD31-4B8C-83A1-F6EECF244321}">
                <p14:modId xmlns:p14="http://schemas.microsoft.com/office/powerpoint/2010/main" val="734689547"/>
              </p:ext>
            </p:extLst>
          </p:nvPr>
        </p:nvGraphicFramePr>
        <p:xfrm>
          <a:off x="2057400" y="548958"/>
          <a:ext cx="7696200" cy="5533180"/>
        </p:xfrm>
        <a:graphic>
          <a:graphicData uri="http://schemas.openxmlformats.org/drawingml/2006/table">
            <a:tbl>
              <a:tblPr>
                <a:tableStyleId>{5C22544A-7EE6-4342-B048-85BDC9FD1C3A}</a:tableStyleId>
              </a:tblPr>
              <a:tblGrid>
                <a:gridCol w="2434512">
                  <a:extLst>
                    <a:ext uri="{9D8B030D-6E8A-4147-A177-3AD203B41FA5}">
                      <a16:colId xmlns:a16="http://schemas.microsoft.com/office/drawing/2014/main" val="3226155606"/>
                    </a:ext>
                  </a:extLst>
                </a:gridCol>
                <a:gridCol w="2899488">
                  <a:extLst>
                    <a:ext uri="{9D8B030D-6E8A-4147-A177-3AD203B41FA5}">
                      <a16:colId xmlns:a16="http://schemas.microsoft.com/office/drawing/2014/main" val="2840193519"/>
                    </a:ext>
                  </a:extLst>
                </a:gridCol>
                <a:gridCol w="2362200">
                  <a:extLst>
                    <a:ext uri="{9D8B030D-6E8A-4147-A177-3AD203B41FA5}">
                      <a16:colId xmlns:a16="http://schemas.microsoft.com/office/drawing/2014/main" val="20002"/>
                    </a:ext>
                  </a:extLst>
                </a:gridCol>
              </a:tblGrid>
              <a:tr h="744220">
                <a:tc>
                  <a:txBody>
                    <a:bodyPr/>
                    <a:lstStyle/>
                    <a:p>
                      <a:pPr algn="l" fontAlgn="b"/>
                      <a:r>
                        <a:rPr lang="en-US" sz="2000" u="none" strike="noStrike" dirty="0">
                          <a:effectLst/>
                        </a:rPr>
                        <a:t>CONTAMINANT </a:t>
                      </a:r>
                      <a:endParaRPr lang="en-US" sz="2000" b="1" i="0" u="none" strike="noStrike" dirty="0">
                        <a:solidFill>
                          <a:srgbClr val="000000"/>
                        </a:solidFill>
                        <a:effectLst/>
                        <a:latin typeface="Calibri" panose="020F0502020204030204" pitchFamily="34" charset="0"/>
                      </a:endParaRPr>
                    </a:p>
                  </a:txBody>
                  <a:tcPr marL="9525" marR="9525" marT="12700" marB="0" anchor="b"/>
                </a:tc>
                <a:tc>
                  <a:txBody>
                    <a:bodyPr/>
                    <a:lstStyle/>
                    <a:p>
                      <a:pPr algn="r" fontAlgn="b"/>
                      <a:r>
                        <a:rPr lang="en-US" sz="2000" u="none" strike="noStrike" dirty="0">
                          <a:effectLst/>
                        </a:rPr>
                        <a:t>Reuse Levels (mg/kg, dry weight)</a:t>
                      </a:r>
                      <a:endParaRPr lang="en-US" sz="2000" b="1" i="0" u="none" strike="noStrike" dirty="0">
                        <a:solidFill>
                          <a:srgbClr val="000000"/>
                        </a:solidFill>
                        <a:effectLst/>
                        <a:latin typeface="Calibri" panose="020F0502020204030204" pitchFamily="34" charset="0"/>
                      </a:endParaRPr>
                    </a:p>
                  </a:txBody>
                  <a:tcPr marL="9525" marR="9525" marT="12700" marB="0" anchor="b"/>
                </a:tc>
                <a:tc>
                  <a:txBody>
                    <a:bodyPr/>
                    <a:lstStyle/>
                    <a:p>
                      <a:pPr algn="r" fontAlgn="b"/>
                      <a:r>
                        <a:rPr lang="en-US" sz="2000" b="1" i="0" u="none" strike="noStrike" dirty="0">
                          <a:solidFill>
                            <a:srgbClr val="000000"/>
                          </a:solidFill>
                          <a:effectLst/>
                          <a:latin typeface="Calibri" panose="020F0502020204030204" pitchFamily="34" charset="0"/>
                        </a:rPr>
                        <a:t>RCS</a:t>
                      </a:r>
                      <a:r>
                        <a:rPr lang="en-US" sz="2000" b="1" i="0" u="none" strike="noStrike" baseline="0" dirty="0">
                          <a:solidFill>
                            <a:srgbClr val="000000"/>
                          </a:solidFill>
                          <a:effectLst/>
                          <a:latin typeface="Calibri" panose="020F0502020204030204" pitchFamily="34" charset="0"/>
                        </a:rPr>
                        <a:t>-1 (mg/kg, dry weight)</a:t>
                      </a:r>
                      <a:endParaRPr lang="en-US" sz="2000" b="1" i="0" u="none" strike="noStrike" dirty="0">
                        <a:solidFill>
                          <a:srgbClr val="000000"/>
                        </a:solidFill>
                        <a:effectLst/>
                        <a:latin typeface="Calibri" panose="020F0502020204030204" pitchFamily="34" charset="0"/>
                      </a:endParaRPr>
                    </a:p>
                  </a:txBody>
                  <a:tcPr marL="9525" marR="9525" marT="12700" marB="0" anchor="b"/>
                </a:tc>
                <a:extLst>
                  <a:ext uri="{0D108BD9-81ED-4DB2-BD59-A6C34878D82A}">
                    <a16:rowId xmlns:a16="http://schemas.microsoft.com/office/drawing/2014/main" val="659983796"/>
                  </a:ext>
                </a:extLst>
              </a:tr>
              <a:tr h="389705">
                <a:tc>
                  <a:txBody>
                    <a:bodyPr/>
                    <a:lstStyle/>
                    <a:p>
                      <a:pPr algn="l" fontAlgn="b"/>
                      <a:r>
                        <a:rPr lang="en-US" sz="2000" u="none" strike="noStrike">
                          <a:effectLst/>
                        </a:rPr>
                        <a:t>Total Arsenic</a:t>
                      </a:r>
                      <a:endParaRPr lang="en-US" sz="2000" b="0" i="0" u="none" strike="noStrike">
                        <a:solidFill>
                          <a:srgbClr val="000000"/>
                        </a:solidFill>
                        <a:effectLst/>
                        <a:latin typeface="Calibri" panose="020F0502020204030204" pitchFamily="34" charset="0"/>
                      </a:endParaRPr>
                    </a:p>
                  </a:txBody>
                  <a:tcPr marL="9525" marR="9525" marT="12700" marB="0" anchor="b"/>
                </a:tc>
                <a:tc>
                  <a:txBody>
                    <a:bodyPr/>
                    <a:lstStyle/>
                    <a:p>
                      <a:pPr algn="r" fontAlgn="b"/>
                      <a:r>
                        <a:rPr lang="en-US" sz="2000" u="none" strike="noStrike" dirty="0">
                          <a:effectLst/>
                        </a:rPr>
                        <a:t>40</a:t>
                      </a:r>
                      <a:endParaRPr lang="en-US" sz="2000" b="0" i="0" u="none" strike="noStrike" dirty="0">
                        <a:solidFill>
                          <a:srgbClr val="000000"/>
                        </a:solidFill>
                        <a:effectLst/>
                        <a:latin typeface="Calibri" panose="020F0502020204030204" pitchFamily="34" charset="0"/>
                      </a:endParaRPr>
                    </a:p>
                  </a:txBody>
                  <a:tcPr marL="9525" marR="9525" marT="12700" marB="0" anchor="b"/>
                </a:tc>
                <a:tc>
                  <a:txBody>
                    <a:bodyPr/>
                    <a:lstStyle/>
                    <a:p>
                      <a:pPr algn="r" fontAlgn="b"/>
                      <a:r>
                        <a:rPr lang="en-US" sz="2000" b="0" i="0" u="none" strike="noStrike" dirty="0">
                          <a:solidFill>
                            <a:srgbClr val="000000"/>
                          </a:solidFill>
                          <a:effectLst/>
                          <a:latin typeface="Calibri" panose="020F0502020204030204" pitchFamily="34" charset="0"/>
                        </a:rPr>
                        <a:t>20</a:t>
                      </a:r>
                    </a:p>
                  </a:txBody>
                  <a:tcPr marL="9525" marR="9525" marT="12700" marB="0" anchor="b"/>
                </a:tc>
                <a:extLst>
                  <a:ext uri="{0D108BD9-81ED-4DB2-BD59-A6C34878D82A}">
                    <a16:rowId xmlns:a16="http://schemas.microsoft.com/office/drawing/2014/main" val="1134292367"/>
                  </a:ext>
                </a:extLst>
              </a:tr>
              <a:tr h="389705">
                <a:tc>
                  <a:txBody>
                    <a:bodyPr/>
                    <a:lstStyle/>
                    <a:p>
                      <a:pPr algn="l" fontAlgn="b"/>
                      <a:r>
                        <a:rPr lang="en-US" sz="2000" u="none" strike="noStrike" dirty="0">
                          <a:effectLst/>
                        </a:rPr>
                        <a:t>Total Cadmium</a:t>
                      </a:r>
                      <a:endParaRPr lang="en-US" sz="2000" b="0" i="0" u="none" strike="noStrike" dirty="0">
                        <a:solidFill>
                          <a:srgbClr val="000000"/>
                        </a:solidFill>
                        <a:effectLst/>
                        <a:latin typeface="Calibri" panose="020F0502020204030204" pitchFamily="34" charset="0"/>
                      </a:endParaRPr>
                    </a:p>
                  </a:txBody>
                  <a:tcPr marL="9525" marR="9525" marT="12700" marB="0" anchor="b"/>
                </a:tc>
                <a:tc>
                  <a:txBody>
                    <a:bodyPr/>
                    <a:lstStyle/>
                    <a:p>
                      <a:pPr algn="r" fontAlgn="b"/>
                      <a:r>
                        <a:rPr lang="en-US" sz="2000" u="none" strike="noStrike" dirty="0">
                          <a:effectLst/>
                        </a:rPr>
                        <a:t>80</a:t>
                      </a:r>
                      <a:endParaRPr lang="en-US" sz="2000" b="0" i="0" u="none" strike="noStrike" dirty="0">
                        <a:solidFill>
                          <a:srgbClr val="000000"/>
                        </a:solidFill>
                        <a:effectLst/>
                        <a:latin typeface="Calibri" panose="020F0502020204030204" pitchFamily="34" charset="0"/>
                      </a:endParaRPr>
                    </a:p>
                  </a:txBody>
                  <a:tcPr marL="9525" marR="9525" marT="12700" marB="0" anchor="b"/>
                </a:tc>
                <a:tc>
                  <a:txBody>
                    <a:bodyPr/>
                    <a:lstStyle/>
                    <a:p>
                      <a:pPr algn="r" fontAlgn="b"/>
                      <a:r>
                        <a:rPr lang="en-US" sz="2000" b="0" i="0" u="none" strike="noStrike" dirty="0">
                          <a:solidFill>
                            <a:srgbClr val="000000"/>
                          </a:solidFill>
                          <a:effectLst/>
                          <a:latin typeface="Calibri" panose="020F0502020204030204" pitchFamily="34" charset="0"/>
                        </a:rPr>
                        <a:t>70</a:t>
                      </a:r>
                    </a:p>
                  </a:txBody>
                  <a:tcPr marL="9525" marR="9525" marT="12700" marB="0" anchor="b"/>
                </a:tc>
                <a:extLst>
                  <a:ext uri="{0D108BD9-81ED-4DB2-BD59-A6C34878D82A}">
                    <a16:rowId xmlns:a16="http://schemas.microsoft.com/office/drawing/2014/main" val="1345599124"/>
                  </a:ext>
                </a:extLst>
              </a:tr>
              <a:tr h="389705">
                <a:tc>
                  <a:txBody>
                    <a:bodyPr/>
                    <a:lstStyle/>
                    <a:p>
                      <a:pPr algn="l" fontAlgn="b"/>
                      <a:r>
                        <a:rPr lang="en-US" sz="2000" u="none" strike="noStrike">
                          <a:effectLst/>
                        </a:rPr>
                        <a:t>Total Chromium</a:t>
                      </a:r>
                      <a:endParaRPr lang="en-US" sz="2000" b="0" i="0" u="none" strike="noStrike">
                        <a:solidFill>
                          <a:srgbClr val="000000"/>
                        </a:solidFill>
                        <a:effectLst/>
                        <a:latin typeface="Calibri" panose="020F0502020204030204" pitchFamily="34" charset="0"/>
                      </a:endParaRPr>
                    </a:p>
                  </a:txBody>
                  <a:tcPr marL="9525" marR="9525" marT="12700" marB="0" anchor="b"/>
                </a:tc>
                <a:tc>
                  <a:txBody>
                    <a:bodyPr/>
                    <a:lstStyle/>
                    <a:p>
                      <a:pPr algn="r" fontAlgn="b"/>
                      <a:r>
                        <a:rPr lang="en-US" sz="2000" u="none" strike="noStrike" dirty="0">
                          <a:effectLst/>
                        </a:rPr>
                        <a:t>1,000</a:t>
                      </a:r>
                      <a:endParaRPr lang="en-US" sz="2000" b="0" i="0" u="none" strike="noStrike" dirty="0">
                        <a:solidFill>
                          <a:srgbClr val="000000"/>
                        </a:solidFill>
                        <a:effectLst/>
                        <a:latin typeface="Calibri" panose="020F0502020204030204" pitchFamily="34" charset="0"/>
                      </a:endParaRPr>
                    </a:p>
                  </a:txBody>
                  <a:tcPr marL="9525" marR="9525" marT="12700" marB="0" anchor="b"/>
                </a:tc>
                <a:tc>
                  <a:txBody>
                    <a:bodyPr/>
                    <a:lstStyle/>
                    <a:p>
                      <a:pPr algn="r" fontAlgn="b"/>
                      <a:r>
                        <a:rPr lang="en-US" sz="2000" b="0" i="0" u="none" strike="noStrike" dirty="0">
                          <a:solidFill>
                            <a:srgbClr val="000000"/>
                          </a:solidFill>
                          <a:effectLst/>
                          <a:latin typeface="Calibri" panose="020F0502020204030204" pitchFamily="34" charset="0"/>
                        </a:rPr>
                        <a:t>100</a:t>
                      </a:r>
                    </a:p>
                  </a:txBody>
                  <a:tcPr marL="9525" marR="9525" marT="12700" marB="0" anchor="b"/>
                </a:tc>
                <a:extLst>
                  <a:ext uri="{0D108BD9-81ED-4DB2-BD59-A6C34878D82A}">
                    <a16:rowId xmlns:a16="http://schemas.microsoft.com/office/drawing/2014/main" val="2166828245"/>
                  </a:ext>
                </a:extLst>
              </a:tr>
              <a:tr h="389705">
                <a:tc>
                  <a:txBody>
                    <a:bodyPr/>
                    <a:lstStyle/>
                    <a:p>
                      <a:pPr algn="l" fontAlgn="b"/>
                      <a:r>
                        <a:rPr lang="en-US" sz="2000" u="none" strike="noStrike">
                          <a:effectLst/>
                        </a:rPr>
                        <a:t>Total Lead</a:t>
                      </a:r>
                      <a:endParaRPr lang="en-US" sz="2000" b="0" i="0" u="none" strike="noStrike">
                        <a:solidFill>
                          <a:srgbClr val="000000"/>
                        </a:solidFill>
                        <a:effectLst/>
                        <a:latin typeface="Calibri" panose="020F0502020204030204" pitchFamily="34" charset="0"/>
                      </a:endParaRPr>
                    </a:p>
                  </a:txBody>
                  <a:tcPr marL="9525" marR="9525" marT="12700" marB="0" anchor="b"/>
                </a:tc>
                <a:tc>
                  <a:txBody>
                    <a:bodyPr/>
                    <a:lstStyle/>
                    <a:p>
                      <a:pPr algn="r" fontAlgn="b"/>
                      <a:r>
                        <a:rPr lang="en-US" sz="2000" u="none" strike="noStrike" dirty="0">
                          <a:effectLst/>
                        </a:rPr>
                        <a:t>2,000</a:t>
                      </a:r>
                      <a:endParaRPr lang="en-US" sz="2000" b="0" i="0" u="none" strike="noStrike" dirty="0">
                        <a:solidFill>
                          <a:srgbClr val="000000"/>
                        </a:solidFill>
                        <a:effectLst/>
                        <a:latin typeface="Calibri" panose="020F0502020204030204" pitchFamily="34" charset="0"/>
                      </a:endParaRPr>
                    </a:p>
                  </a:txBody>
                  <a:tcPr marL="9525" marR="9525" marT="12700" marB="0" anchor="b"/>
                </a:tc>
                <a:tc>
                  <a:txBody>
                    <a:bodyPr/>
                    <a:lstStyle/>
                    <a:p>
                      <a:pPr algn="r" fontAlgn="b"/>
                      <a:r>
                        <a:rPr lang="en-US" sz="2000" b="0" i="0" u="none" strike="noStrike" dirty="0">
                          <a:solidFill>
                            <a:srgbClr val="000000"/>
                          </a:solidFill>
                          <a:effectLst/>
                          <a:latin typeface="Calibri" panose="020F0502020204030204" pitchFamily="34" charset="0"/>
                        </a:rPr>
                        <a:t>200</a:t>
                      </a:r>
                    </a:p>
                  </a:txBody>
                  <a:tcPr marL="9525" marR="9525" marT="12700" marB="0" anchor="b"/>
                </a:tc>
                <a:extLst>
                  <a:ext uri="{0D108BD9-81ED-4DB2-BD59-A6C34878D82A}">
                    <a16:rowId xmlns:a16="http://schemas.microsoft.com/office/drawing/2014/main" val="3477112927"/>
                  </a:ext>
                </a:extLst>
              </a:tr>
              <a:tr h="389705">
                <a:tc>
                  <a:txBody>
                    <a:bodyPr/>
                    <a:lstStyle/>
                    <a:p>
                      <a:pPr algn="l" fontAlgn="b"/>
                      <a:r>
                        <a:rPr lang="en-US" sz="2000" u="none" strike="noStrike">
                          <a:effectLst/>
                        </a:rPr>
                        <a:t>Total Mercury</a:t>
                      </a:r>
                      <a:endParaRPr lang="en-US" sz="2000" b="0" i="0" u="none" strike="noStrike">
                        <a:solidFill>
                          <a:srgbClr val="000000"/>
                        </a:solidFill>
                        <a:effectLst/>
                        <a:latin typeface="Calibri" panose="020F0502020204030204" pitchFamily="34" charset="0"/>
                      </a:endParaRPr>
                    </a:p>
                  </a:txBody>
                  <a:tcPr marL="9525" marR="9525" marT="12700" marB="0" anchor="b"/>
                </a:tc>
                <a:tc>
                  <a:txBody>
                    <a:bodyPr/>
                    <a:lstStyle/>
                    <a:p>
                      <a:pPr algn="r" fontAlgn="b"/>
                      <a:r>
                        <a:rPr lang="en-US" sz="2000" u="none" strike="noStrike" dirty="0">
                          <a:effectLst/>
                        </a:rPr>
                        <a:t>10</a:t>
                      </a:r>
                      <a:endParaRPr lang="en-US" sz="2000" b="0" i="0" u="none" strike="noStrike" dirty="0">
                        <a:solidFill>
                          <a:srgbClr val="000000"/>
                        </a:solidFill>
                        <a:effectLst/>
                        <a:latin typeface="Calibri" panose="020F0502020204030204" pitchFamily="34" charset="0"/>
                      </a:endParaRPr>
                    </a:p>
                  </a:txBody>
                  <a:tcPr marL="9525" marR="9525" marT="12700" marB="0" anchor="b"/>
                </a:tc>
                <a:tc>
                  <a:txBody>
                    <a:bodyPr/>
                    <a:lstStyle/>
                    <a:p>
                      <a:pPr algn="r" fontAlgn="b"/>
                      <a:r>
                        <a:rPr lang="en-US" sz="2000" b="0" i="0" u="none" strike="noStrike" dirty="0">
                          <a:solidFill>
                            <a:srgbClr val="000000"/>
                          </a:solidFill>
                          <a:effectLst/>
                          <a:latin typeface="Calibri" panose="020F0502020204030204" pitchFamily="34" charset="0"/>
                        </a:rPr>
                        <a:t>20</a:t>
                      </a:r>
                    </a:p>
                  </a:txBody>
                  <a:tcPr marL="9525" marR="9525" marT="12700" marB="0" anchor="b"/>
                </a:tc>
                <a:extLst>
                  <a:ext uri="{0D108BD9-81ED-4DB2-BD59-A6C34878D82A}">
                    <a16:rowId xmlns:a16="http://schemas.microsoft.com/office/drawing/2014/main" val="987229299"/>
                  </a:ext>
                </a:extLst>
              </a:tr>
              <a:tr h="744220">
                <a:tc>
                  <a:txBody>
                    <a:bodyPr/>
                    <a:lstStyle/>
                    <a:p>
                      <a:pPr algn="l" fontAlgn="b"/>
                      <a:r>
                        <a:rPr lang="en-US" sz="2000" u="none" strike="noStrike">
                          <a:effectLst/>
                        </a:rPr>
                        <a:t>Total Petroleum Hydrocarbons (TPH)</a:t>
                      </a:r>
                      <a:endParaRPr lang="en-US" sz="2000" b="0" i="0" u="none" strike="noStrike">
                        <a:solidFill>
                          <a:srgbClr val="000000"/>
                        </a:solidFill>
                        <a:effectLst/>
                        <a:latin typeface="Calibri" panose="020F0502020204030204" pitchFamily="34" charset="0"/>
                      </a:endParaRPr>
                    </a:p>
                  </a:txBody>
                  <a:tcPr marL="9525" marR="9525" marT="12700" marB="0" anchor="b"/>
                </a:tc>
                <a:tc>
                  <a:txBody>
                    <a:bodyPr/>
                    <a:lstStyle/>
                    <a:p>
                      <a:pPr algn="r" fontAlgn="b"/>
                      <a:r>
                        <a:rPr lang="en-US" sz="2000" u="none" strike="noStrike">
                          <a:effectLst/>
                        </a:rPr>
                        <a:t>5,000</a:t>
                      </a:r>
                      <a:endParaRPr lang="en-US" sz="2000" b="0" i="0" u="none" strike="noStrike">
                        <a:solidFill>
                          <a:srgbClr val="000000"/>
                        </a:solidFill>
                        <a:effectLst/>
                        <a:latin typeface="Calibri" panose="020F0502020204030204" pitchFamily="34" charset="0"/>
                      </a:endParaRPr>
                    </a:p>
                  </a:txBody>
                  <a:tcPr marL="9525" marR="9525" marT="12700" marB="0" anchor="b"/>
                </a:tc>
                <a:tc>
                  <a:txBody>
                    <a:bodyPr/>
                    <a:lstStyle/>
                    <a:p>
                      <a:pPr algn="r" fontAlgn="b"/>
                      <a:endParaRPr lang="en-US" sz="2000" b="0" i="0" u="none" strike="noStrike" dirty="0">
                        <a:solidFill>
                          <a:srgbClr val="000000"/>
                        </a:solidFill>
                        <a:effectLst/>
                        <a:latin typeface="Calibri" panose="020F0502020204030204" pitchFamily="34" charset="0"/>
                      </a:endParaRPr>
                    </a:p>
                  </a:txBody>
                  <a:tcPr marL="9525" marR="9525" marT="12700" marB="0" anchor="b"/>
                </a:tc>
                <a:extLst>
                  <a:ext uri="{0D108BD9-81ED-4DB2-BD59-A6C34878D82A}">
                    <a16:rowId xmlns:a16="http://schemas.microsoft.com/office/drawing/2014/main" val="924997392"/>
                  </a:ext>
                </a:extLst>
              </a:tr>
              <a:tr h="389705">
                <a:tc>
                  <a:txBody>
                    <a:bodyPr/>
                    <a:lstStyle/>
                    <a:p>
                      <a:pPr algn="l" fontAlgn="b"/>
                      <a:r>
                        <a:rPr lang="en-US" sz="2000" u="none" strike="noStrike">
                          <a:effectLst/>
                        </a:rPr>
                        <a:t>Total PCBs</a:t>
                      </a:r>
                      <a:endParaRPr lang="en-US" sz="2000" b="0" i="0" u="none" strike="noStrike">
                        <a:solidFill>
                          <a:srgbClr val="000000"/>
                        </a:solidFill>
                        <a:effectLst/>
                        <a:latin typeface="Calibri" panose="020F0502020204030204" pitchFamily="34" charset="0"/>
                      </a:endParaRPr>
                    </a:p>
                  </a:txBody>
                  <a:tcPr marL="9525" marR="9525" marT="12700" marB="0" anchor="b"/>
                </a:tc>
                <a:tc>
                  <a:txBody>
                    <a:bodyPr/>
                    <a:lstStyle/>
                    <a:p>
                      <a:pPr algn="r" fontAlgn="b"/>
                      <a:r>
                        <a:rPr lang="en-US" sz="2000" u="none" strike="noStrike">
                          <a:effectLst/>
                        </a:rPr>
                        <a:t>&lt; 2</a:t>
                      </a:r>
                      <a:endParaRPr lang="en-US" sz="2000" b="0" i="0" u="none" strike="noStrike">
                        <a:solidFill>
                          <a:srgbClr val="000000"/>
                        </a:solidFill>
                        <a:effectLst/>
                        <a:latin typeface="Calibri" panose="020F0502020204030204" pitchFamily="34" charset="0"/>
                      </a:endParaRPr>
                    </a:p>
                  </a:txBody>
                  <a:tcPr marL="9525" marR="9525" marT="12700" marB="0" anchor="b"/>
                </a:tc>
                <a:tc>
                  <a:txBody>
                    <a:bodyPr/>
                    <a:lstStyle/>
                    <a:p>
                      <a:pPr algn="r" fontAlgn="b"/>
                      <a:r>
                        <a:rPr lang="en-US" sz="2000" b="0" i="0" u="none" strike="noStrike" dirty="0">
                          <a:solidFill>
                            <a:srgbClr val="000000"/>
                          </a:solidFill>
                          <a:effectLst/>
                          <a:latin typeface="Calibri" panose="020F0502020204030204" pitchFamily="34" charset="0"/>
                        </a:rPr>
                        <a:t>1</a:t>
                      </a:r>
                    </a:p>
                  </a:txBody>
                  <a:tcPr marL="9525" marR="9525" marT="12700" marB="0" anchor="b"/>
                </a:tc>
                <a:extLst>
                  <a:ext uri="{0D108BD9-81ED-4DB2-BD59-A6C34878D82A}">
                    <a16:rowId xmlns:a16="http://schemas.microsoft.com/office/drawing/2014/main" val="3653168587"/>
                  </a:ext>
                </a:extLst>
              </a:tr>
              <a:tr h="389705">
                <a:tc>
                  <a:txBody>
                    <a:bodyPr/>
                    <a:lstStyle/>
                    <a:p>
                      <a:pPr algn="l" fontAlgn="b"/>
                      <a:r>
                        <a:rPr lang="en-US" sz="2000" u="none" strike="noStrike">
                          <a:effectLst/>
                        </a:rPr>
                        <a:t>Total PAHs</a:t>
                      </a:r>
                      <a:endParaRPr lang="en-US" sz="2000" b="0" i="0" u="none" strike="noStrike">
                        <a:solidFill>
                          <a:srgbClr val="000000"/>
                        </a:solidFill>
                        <a:effectLst/>
                        <a:latin typeface="Calibri" panose="020F0502020204030204" pitchFamily="34" charset="0"/>
                      </a:endParaRPr>
                    </a:p>
                  </a:txBody>
                  <a:tcPr marL="9525" marR="9525" marT="12700" marB="0" anchor="b"/>
                </a:tc>
                <a:tc>
                  <a:txBody>
                    <a:bodyPr/>
                    <a:lstStyle/>
                    <a:p>
                      <a:pPr algn="r" fontAlgn="b"/>
                      <a:r>
                        <a:rPr lang="en-US" sz="2000" u="none" strike="noStrike">
                          <a:effectLst/>
                        </a:rPr>
                        <a:t>100</a:t>
                      </a:r>
                      <a:endParaRPr lang="en-US" sz="2000" b="0" i="0" u="none" strike="noStrike">
                        <a:solidFill>
                          <a:srgbClr val="000000"/>
                        </a:solidFill>
                        <a:effectLst/>
                        <a:latin typeface="Calibri" panose="020F0502020204030204" pitchFamily="34" charset="0"/>
                      </a:endParaRPr>
                    </a:p>
                  </a:txBody>
                  <a:tcPr marL="9525" marR="9525" marT="12700" marB="0" anchor="b"/>
                </a:tc>
                <a:tc>
                  <a:txBody>
                    <a:bodyPr/>
                    <a:lstStyle/>
                    <a:p>
                      <a:pPr algn="r" fontAlgn="b"/>
                      <a:endParaRPr lang="en-US" sz="2000" b="0" i="0" u="none" strike="noStrike">
                        <a:solidFill>
                          <a:srgbClr val="000000"/>
                        </a:solidFill>
                        <a:effectLst/>
                        <a:latin typeface="Calibri" panose="020F0502020204030204" pitchFamily="34" charset="0"/>
                      </a:endParaRPr>
                    </a:p>
                  </a:txBody>
                  <a:tcPr marL="9525" marR="9525" marT="12700" marB="0" anchor="b"/>
                </a:tc>
                <a:extLst>
                  <a:ext uri="{0D108BD9-81ED-4DB2-BD59-A6C34878D82A}">
                    <a16:rowId xmlns:a16="http://schemas.microsoft.com/office/drawing/2014/main" val="1434614287"/>
                  </a:ext>
                </a:extLst>
              </a:tr>
              <a:tr h="389705">
                <a:tc>
                  <a:txBody>
                    <a:bodyPr/>
                    <a:lstStyle/>
                    <a:p>
                      <a:pPr algn="l" fontAlgn="b"/>
                      <a:r>
                        <a:rPr lang="en-US" sz="2000" u="none" strike="noStrike">
                          <a:effectLst/>
                        </a:rPr>
                        <a:t>Total VOCs</a:t>
                      </a:r>
                      <a:endParaRPr lang="en-US" sz="2000" b="0" i="0" u="none" strike="noStrike">
                        <a:solidFill>
                          <a:srgbClr val="000000"/>
                        </a:solidFill>
                        <a:effectLst/>
                        <a:latin typeface="Calibri" panose="020F0502020204030204" pitchFamily="34" charset="0"/>
                      </a:endParaRPr>
                    </a:p>
                  </a:txBody>
                  <a:tcPr marL="9525" marR="9525" marT="12700" marB="0" anchor="b"/>
                </a:tc>
                <a:tc>
                  <a:txBody>
                    <a:bodyPr/>
                    <a:lstStyle/>
                    <a:p>
                      <a:pPr algn="r" fontAlgn="b"/>
                      <a:r>
                        <a:rPr lang="en-US" sz="2000" u="none" strike="noStrike">
                          <a:effectLst/>
                        </a:rPr>
                        <a:t>10</a:t>
                      </a:r>
                      <a:endParaRPr lang="en-US" sz="2000" b="0" i="0" u="none" strike="noStrike">
                        <a:solidFill>
                          <a:srgbClr val="000000"/>
                        </a:solidFill>
                        <a:effectLst/>
                        <a:latin typeface="Calibri" panose="020F0502020204030204" pitchFamily="34" charset="0"/>
                      </a:endParaRPr>
                    </a:p>
                  </a:txBody>
                  <a:tcPr marL="9525" marR="9525" marT="12700" marB="0" anchor="b"/>
                </a:tc>
                <a:tc>
                  <a:txBody>
                    <a:bodyPr/>
                    <a:lstStyle/>
                    <a:p>
                      <a:pPr algn="r" fontAlgn="b"/>
                      <a:endParaRPr lang="en-US" sz="2000" b="0" i="0" u="none" strike="noStrike">
                        <a:solidFill>
                          <a:srgbClr val="000000"/>
                        </a:solidFill>
                        <a:effectLst/>
                        <a:latin typeface="Calibri" panose="020F0502020204030204" pitchFamily="34" charset="0"/>
                      </a:endParaRPr>
                    </a:p>
                  </a:txBody>
                  <a:tcPr marL="9525" marR="9525" marT="12700" marB="0" anchor="b"/>
                </a:tc>
                <a:extLst>
                  <a:ext uri="{0D108BD9-81ED-4DB2-BD59-A6C34878D82A}">
                    <a16:rowId xmlns:a16="http://schemas.microsoft.com/office/drawing/2014/main" val="3645998970"/>
                  </a:ext>
                </a:extLst>
              </a:tr>
              <a:tr h="744220">
                <a:tc>
                  <a:txBody>
                    <a:bodyPr/>
                    <a:lstStyle/>
                    <a:p>
                      <a:pPr algn="l" fontAlgn="b"/>
                      <a:r>
                        <a:rPr lang="en-US" sz="2000" u="none" strike="noStrike" dirty="0">
                          <a:effectLst/>
                        </a:rPr>
                        <a:t>Listed or Characteristic Hazardous Waste (TCLPs)</a:t>
                      </a:r>
                      <a:endParaRPr lang="en-US" sz="2000" b="0" i="0" u="none" strike="noStrike" dirty="0">
                        <a:solidFill>
                          <a:srgbClr val="000000"/>
                        </a:solidFill>
                        <a:effectLst/>
                        <a:latin typeface="Calibri" panose="020F0502020204030204" pitchFamily="34" charset="0"/>
                      </a:endParaRPr>
                    </a:p>
                  </a:txBody>
                  <a:tcPr marL="9525" marR="9525" marT="12700" marB="0" anchor="b"/>
                </a:tc>
                <a:tc>
                  <a:txBody>
                    <a:bodyPr/>
                    <a:lstStyle/>
                    <a:p>
                      <a:pPr algn="r" fontAlgn="b"/>
                      <a:r>
                        <a:rPr lang="en-US" sz="2000" u="none" strike="noStrike" dirty="0">
                          <a:effectLst/>
                        </a:rPr>
                        <a:t>*</a:t>
                      </a:r>
                      <a:endParaRPr lang="en-US" sz="2000" b="0" i="0" u="none" strike="noStrike" dirty="0">
                        <a:solidFill>
                          <a:srgbClr val="000000"/>
                        </a:solidFill>
                        <a:effectLst/>
                        <a:latin typeface="Calibri" panose="020F0502020204030204" pitchFamily="34" charset="0"/>
                      </a:endParaRPr>
                    </a:p>
                  </a:txBody>
                  <a:tcPr marL="9525" marR="9525" marT="12700" marB="0" anchor="b"/>
                </a:tc>
                <a:tc>
                  <a:txBody>
                    <a:bodyPr/>
                    <a:lstStyle/>
                    <a:p>
                      <a:pPr algn="r" fontAlgn="b"/>
                      <a:endParaRPr lang="en-US" sz="2000" b="0" i="0" u="none" strike="noStrike" dirty="0">
                        <a:solidFill>
                          <a:srgbClr val="000000"/>
                        </a:solidFill>
                        <a:effectLst/>
                        <a:latin typeface="Calibri" panose="020F0502020204030204" pitchFamily="34" charset="0"/>
                      </a:endParaRPr>
                    </a:p>
                  </a:txBody>
                  <a:tcPr marL="9525" marR="9525" marT="12700" marB="0" anchor="b"/>
                </a:tc>
                <a:extLst>
                  <a:ext uri="{0D108BD9-81ED-4DB2-BD59-A6C34878D82A}">
                    <a16:rowId xmlns:a16="http://schemas.microsoft.com/office/drawing/2014/main" val="2800773880"/>
                  </a:ext>
                </a:extLst>
              </a:tr>
            </a:tbl>
          </a:graphicData>
        </a:graphic>
      </p:graphicFrame>
      <p:sp>
        <p:nvSpPr>
          <p:cNvPr id="4" name="Rectangle 3"/>
          <p:cNvSpPr/>
          <p:nvPr/>
        </p:nvSpPr>
        <p:spPr>
          <a:xfrm>
            <a:off x="1905000" y="6096000"/>
            <a:ext cx="8458200" cy="738664"/>
          </a:xfrm>
          <a:prstGeom prst="rect">
            <a:avLst/>
          </a:prstGeom>
        </p:spPr>
        <p:txBody>
          <a:bodyPr wrap="square">
            <a:spAutoFit/>
          </a:bodyPr>
          <a:lstStyle/>
          <a:p>
            <a:r>
              <a:rPr lang="en-US" sz="1400" dirty="0"/>
              <a:t> *TCLP testing should be performed for metals or organic compounds when the total  concentrations in the sediments are above the theoretical levels at which the TCLP criteria may be met or exceeded. For the above metals such levels (mg/kg) are: As &gt; 100, Cd &gt; 20, Cr &gt; 100, </a:t>
            </a:r>
            <a:r>
              <a:rPr lang="en-US" sz="1400" dirty="0" err="1"/>
              <a:t>Pb</a:t>
            </a:r>
            <a:r>
              <a:rPr lang="en-US" sz="1400" dirty="0"/>
              <a:t> &gt; 100, Hg &gt; 4</a:t>
            </a:r>
          </a:p>
        </p:txBody>
      </p:sp>
      <p:grpSp>
        <p:nvGrpSpPr>
          <p:cNvPr id="7" name="Group 6">
            <a:extLst>
              <a:ext uri="{FF2B5EF4-FFF2-40B4-BE49-F238E27FC236}">
                <a16:creationId xmlns:a16="http://schemas.microsoft.com/office/drawing/2014/main" id="{1C6376F7-8868-8725-1B69-FD23896BB488}"/>
              </a:ext>
            </a:extLst>
          </p:cNvPr>
          <p:cNvGrpSpPr/>
          <p:nvPr/>
        </p:nvGrpSpPr>
        <p:grpSpPr>
          <a:xfrm>
            <a:off x="1931772" y="30892"/>
            <a:ext cx="8571470" cy="5964651"/>
            <a:chOff x="1981200" y="-30893"/>
            <a:chExt cx="8571470" cy="5964651"/>
          </a:xfrm>
        </p:grpSpPr>
        <p:sp>
          <p:nvSpPr>
            <p:cNvPr id="5" name="Rectangle 4"/>
            <p:cNvSpPr/>
            <p:nvPr/>
          </p:nvSpPr>
          <p:spPr>
            <a:xfrm>
              <a:off x="4563752" y="533401"/>
              <a:ext cx="2899730" cy="54003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7C9B15B-D08E-9129-C9DE-2D56FD355C7B}"/>
                </a:ext>
              </a:extLst>
            </p:cNvPr>
            <p:cNvSpPr/>
            <p:nvPr/>
          </p:nvSpPr>
          <p:spPr>
            <a:xfrm>
              <a:off x="1981200" y="-30893"/>
              <a:ext cx="8571470" cy="5798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45018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nodeType="clickEffect">
                                  <p:stCondLst>
                                    <p:cond delay="0"/>
                                  </p:stCondLst>
                                  <p:childTnLst>
                                    <p:animEffect transition="out" filter="barn(inVertical)">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grpId="0" nodeType="clickEffect">
                                  <p:stCondLst>
                                    <p:cond delay="0"/>
                                  </p:stCondLst>
                                  <p:childTnLst>
                                    <p:animEffect transition="out" filter="fade">
                                      <p:cBhvr>
                                        <p:cTn id="11" dur="500" tmFilter="0, 0; .2, .5; .8, .5; 1, 0"/>
                                        <p:tgtEl>
                                          <p:spTgt spid="4"/>
                                        </p:tgtEl>
                                      </p:cBhvr>
                                    </p:animEffect>
                                    <p:animScale>
                                      <p:cBhvr>
                                        <p:cTn id="12"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CE5980-786D-4A57-BEBA-D98D8B3C80FF}"/>
              </a:ext>
            </a:extLst>
          </p:cNvPr>
          <p:cNvPicPr>
            <a:picLocks noChangeAspect="1"/>
          </p:cNvPicPr>
          <p:nvPr/>
        </p:nvPicPr>
        <p:blipFill>
          <a:blip r:embed="rId2"/>
          <a:stretch>
            <a:fillRect/>
          </a:stretch>
        </p:blipFill>
        <p:spPr>
          <a:xfrm>
            <a:off x="2133601" y="1663700"/>
            <a:ext cx="7896225" cy="4203700"/>
          </a:xfrm>
          <a:prstGeom prst="rect">
            <a:avLst/>
          </a:prstGeom>
        </p:spPr>
      </p:pic>
      <p:sp>
        <p:nvSpPr>
          <p:cNvPr id="3" name="TextBox 2"/>
          <p:cNvSpPr txBox="1"/>
          <p:nvPr/>
        </p:nvSpPr>
        <p:spPr>
          <a:xfrm>
            <a:off x="2485317" y="228600"/>
            <a:ext cx="7456080" cy="1077218"/>
          </a:xfrm>
          <a:prstGeom prst="rect">
            <a:avLst/>
          </a:prstGeom>
          <a:noFill/>
        </p:spPr>
        <p:txBody>
          <a:bodyPr wrap="none" rtlCol="0">
            <a:spAutoFit/>
          </a:bodyPr>
          <a:lstStyle/>
          <a:p>
            <a:pPr algn="ctr"/>
            <a:r>
              <a:rPr lang="en-US" sz="3200" b="1" dirty="0"/>
              <a:t>TCLP</a:t>
            </a:r>
          </a:p>
          <a:p>
            <a:pPr algn="ctr"/>
            <a:r>
              <a:rPr lang="en-US" sz="3200" b="1" dirty="0"/>
              <a:t>Toxicity Characteristics Leaching Procedure</a:t>
            </a:r>
          </a:p>
        </p:txBody>
      </p:sp>
    </p:spTree>
    <p:extLst>
      <p:ext uri="{BB962C8B-B14F-4D97-AF65-F5344CB8AC3E}">
        <p14:creationId xmlns:p14="http://schemas.microsoft.com/office/powerpoint/2010/main" val="17880322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57400" y="1371600"/>
            <a:ext cx="7921752" cy="4323080"/>
          </a:xfrm>
        </p:spPr>
        <p:txBody>
          <a:bodyPr>
            <a:noAutofit/>
          </a:bodyPr>
          <a:lstStyle/>
          <a:p>
            <a:r>
              <a:rPr lang="en-US" dirty="0"/>
              <a:t>No chemical testing shall be required if the sediment to be dredged contains less than 10% by weight of particles passing the No. 200 U.S. Standard Series Testing Sieve (nominal opening 0.0029 inches), </a:t>
            </a:r>
            <a:r>
              <a:rPr lang="en-US" b="1" dirty="0">
                <a:solidFill>
                  <a:srgbClr val="FF0000"/>
                </a:solidFill>
              </a:rPr>
              <a:t>and</a:t>
            </a:r>
            <a:r>
              <a:rPr lang="en-US" dirty="0"/>
              <a:t> if the required “due diligence” review demonstrates, to the Department’s satisfaction, that the area is unlikely to contain anthropogenic concentrations of oil or hazardous materials (314 CMR 9.07(2)(a)).</a:t>
            </a:r>
          </a:p>
          <a:p>
            <a:r>
              <a:rPr lang="en-US" dirty="0"/>
              <a:t>In all other instances, chemical and physical testing shall be conducted and the information provided in writing to the Department. </a:t>
            </a:r>
          </a:p>
          <a:p>
            <a:endParaRPr lang="en-US" dirty="0"/>
          </a:p>
        </p:txBody>
      </p:sp>
      <p:sp>
        <p:nvSpPr>
          <p:cNvPr id="5" name="Title 1"/>
          <p:cNvSpPr>
            <a:spLocks noGrp="1"/>
          </p:cNvSpPr>
          <p:nvPr>
            <p:ph type="title"/>
          </p:nvPr>
        </p:nvSpPr>
        <p:spPr>
          <a:xfrm>
            <a:off x="2057400" y="152400"/>
            <a:ext cx="8153400" cy="1341120"/>
          </a:xfrm>
        </p:spPr>
        <p:txBody>
          <a:bodyPr>
            <a:noAutofit/>
          </a:bodyPr>
          <a:lstStyle/>
          <a:p>
            <a:pPr algn="ctr"/>
            <a:r>
              <a:rPr lang="en-US" sz="3600" b="1" dirty="0"/>
              <a:t>Sampling and Analysis Requirements </a:t>
            </a:r>
            <a:br>
              <a:rPr lang="en-US" sz="3600" b="1" dirty="0"/>
            </a:br>
            <a:r>
              <a:rPr lang="en-US" sz="3600" b="1" dirty="0"/>
              <a:t>(314 CMR 9.07(2))</a:t>
            </a:r>
          </a:p>
        </p:txBody>
      </p:sp>
    </p:spTree>
    <p:extLst>
      <p:ext uri="{BB962C8B-B14F-4D97-AF65-F5344CB8AC3E}">
        <p14:creationId xmlns:p14="http://schemas.microsoft.com/office/powerpoint/2010/main" val="1759604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1D537-41D4-2DFF-070D-481B889A580B}"/>
              </a:ext>
            </a:extLst>
          </p:cNvPr>
          <p:cNvSpPr>
            <a:spLocks noGrp="1"/>
          </p:cNvSpPr>
          <p:nvPr>
            <p:ph type="ctrTitle"/>
          </p:nvPr>
        </p:nvSpPr>
        <p:spPr>
          <a:xfrm>
            <a:off x="1498600" y="17463"/>
            <a:ext cx="9867900" cy="960437"/>
          </a:xfrm>
        </p:spPr>
        <p:txBody>
          <a:bodyPr>
            <a:normAutofit/>
          </a:bodyPr>
          <a:lstStyle/>
          <a:p>
            <a:r>
              <a:rPr lang="en-US" sz="3600" b="1" dirty="0"/>
              <a:t>CWA 402 NPDES Surface Water Discharge Permits</a:t>
            </a:r>
          </a:p>
        </p:txBody>
      </p:sp>
      <p:sp>
        <p:nvSpPr>
          <p:cNvPr id="3" name="Subtitle 2">
            <a:extLst>
              <a:ext uri="{FF2B5EF4-FFF2-40B4-BE49-F238E27FC236}">
                <a16:creationId xmlns:a16="http://schemas.microsoft.com/office/drawing/2014/main" id="{C8E664CD-FB17-7A0B-23B9-30BBE192C0F9}"/>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8AC93EDF-F933-384D-8B9D-E7B52DEDAE8B}"/>
              </a:ext>
            </a:extLst>
          </p:cNvPr>
          <p:cNvPicPr>
            <a:picLocks noChangeAspect="1"/>
          </p:cNvPicPr>
          <p:nvPr/>
        </p:nvPicPr>
        <p:blipFill>
          <a:blip r:embed="rId3"/>
          <a:stretch>
            <a:fillRect/>
          </a:stretch>
        </p:blipFill>
        <p:spPr>
          <a:xfrm>
            <a:off x="2590800" y="1307007"/>
            <a:ext cx="7385957" cy="4514407"/>
          </a:xfrm>
          <a:prstGeom prst="rect">
            <a:avLst/>
          </a:prstGeom>
        </p:spPr>
      </p:pic>
    </p:spTree>
    <p:extLst>
      <p:ext uri="{BB962C8B-B14F-4D97-AF65-F5344CB8AC3E}">
        <p14:creationId xmlns:p14="http://schemas.microsoft.com/office/powerpoint/2010/main" val="18680354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156A4-4207-8B66-8222-AB71A1A5E9DB}"/>
              </a:ext>
            </a:extLst>
          </p:cNvPr>
          <p:cNvSpPr>
            <a:spLocks noGrp="1"/>
          </p:cNvSpPr>
          <p:nvPr>
            <p:ph type="title"/>
          </p:nvPr>
        </p:nvSpPr>
        <p:spPr>
          <a:xfrm>
            <a:off x="797125" y="1165726"/>
            <a:ext cx="10951178" cy="2852737"/>
          </a:xfrm>
        </p:spPr>
        <p:txBody>
          <a:bodyPr/>
          <a:lstStyle/>
          <a:p>
            <a:r>
              <a:rPr lang="en-US" dirty="0"/>
              <a:t>2. MA Water Quality Improvement</a:t>
            </a:r>
          </a:p>
        </p:txBody>
      </p:sp>
      <p:sp>
        <p:nvSpPr>
          <p:cNvPr id="3" name="Text Placeholder 2">
            <a:extLst>
              <a:ext uri="{FF2B5EF4-FFF2-40B4-BE49-F238E27FC236}">
                <a16:creationId xmlns:a16="http://schemas.microsoft.com/office/drawing/2014/main" id="{45E33983-25FE-F23F-697F-99AFE3B46E46}"/>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5510859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2" y="1134315"/>
            <a:ext cx="3902132" cy="56059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4369" y="1134315"/>
            <a:ext cx="3679846" cy="56059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1" name="Group 10"/>
          <p:cNvGrpSpPr/>
          <p:nvPr/>
        </p:nvGrpSpPr>
        <p:grpSpPr>
          <a:xfrm>
            <a:off x="7416799" y="482601"/>
            <a:ext cx="4240197" cy="6124754"/>
            <a:chOff x="5562600" y="361950"/>
            <a:chExt cx="3180148" cy="4593565"/>
          </a:xfrm>
        </p:grpSpPr>
        <p:sp>
          <p:nvSpPr>
            <p:cNvPr id="4" name="TextBox 3"/>
            <p:cNvSpPr txBox="1"/>
            <p:nvPr/>
          </p:nvSpPr>
          <p:spPr>
            <a:xfrm>
              <a:off x="6391658" y="361950"/>
              <a:ext cx="2351090" cy="4593565"/>
            </a:xfrm>
            <a:prstGeom prst="rect">
              <a:avLst/>
            </a:prstGeom>
            <a:noFill/>
            <a:ln w="28575">
              <a:solidFill>
                <a:schemeClr val="accent1"/>
              </a:solidFill>
            </a:ln>
          </p:spPr>
          <p:txBody>
            <a:bodyPr wrap="square" rtlCol="0">
              <a:spAutoFit/>
            </a:bodyPr>
            <a:lstStyle/>
            <a:p>
              <a:r>
                <a:rPr lang="en-US" sz="3200" b="1" dirty="0"/>
                <a:t>Rebirth of a river</a:t>
              </a:r>
            </a:p>
            <a:p>
              <a:r>
                <a:rPr lang="en-US" sz="2400" dirty="0"/>
                <a:t>Rank and lifeless by the 1960s, the Nashua River in MA was a toxic stew of untreated sewage, running red with dye from paper mills. Today it’s a haven for anglers and canoeists and a model for communities striving to clean the waters they have fouled (</a:t>
              </a:r>
              <a:r>
                <a:rPr lang="en-US" sz="2400" b="1" i="1" dirty="0"/>
                <a:t>National Geographic 1993</a:t>
              </a:r>
              <a:r>
                <a:rPr lang="en-US" sz="2400" dirty="0"/>
                <a:t> by George Steinmetz)</a:t>
              </a:r>
            </a:p>
          </p:txBody>
        </p:sp>
        <p:cxnSp>
          <p:nvCxnSpPr>
            <p:cNvPr id="6" name="Straight Connector 5"/>
            <p:cNvCxnSpPr>
              <a:cxnSpLocks/>
            </p:cNvCxnSpPr>
            <p:nvPr/>
          </p:nvCxnSpPr>
          <p:spPr>
            <a:xfrm flipV="1">
              <a:off x="5562600" y="920185"/>
              <a:ext cx="829058" cy="2413564"/>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9" name="Straight Connector 8"/>
            <p:cNvCxnSpPr>
              <a:cxnSpLocks/>
            </p:cNvCxnSpPr>
            <p:nvPr/>
          </p:nvCxnSpPr>
          <p:spPr>
            <a:xfrm>
              <a:off x="5562600" y="4701600"/>
              <a:ext cx="829058" cy="253915"/>
            </a:xfrm>
            <a:prstGeom prst="line">
              <a:avLst/>
            </a:prstGeom>
            <a:ln w="25400"/>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4A8CEA9D-446F-C4B1-3460-3B0497614387}"/>
              </a:ext>
            </a:extLst>
          </p:cNvPr>
          <p:cNvSpPr txBox="1">
            <a:spLocks/>
          </p:cNvSpPr>
          <p:nvPr/>
        </p:nvSpPr>
        <p:spPr>
          <a:xfrm>
            <a:off x="609600" y="118110"/>
            <a:ext cx="8153400" cy="100584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The Nashua River</a:t>
            </a:r>
            <a:endParaRPr lang="en-US" dirty="0"/>
          </a:p>
        </p:txBody>
      </p:sp>
      <p:sp>
        <p:nvSpPr>
          <p:cNvPr id="8" name="TextBox 7">
            <a:extLst>
              <a:ext uri="{FF2B5EF4-FFF2-40B4-BE49-F238E27FC236}">
                <a16:creationId xmlns:a16="http://schemas.microsoft.com/office/drawing/2014/main" id="{2E929D4D-3670-5C43-8BB9-558B60426091}"/>
              </a:ext>
            </a:extLst>
          </p:cNvPr>
          <p:cNvSpPr txBox="1"/>
          <p:nvPr/>
        </p:nvSpPr>
        <p:spPr>
          <a:xfrm>
            <a:off x="1416169" y="1220643"/>
            <a:ext cx="926857" cy="461665"/>
          </a:xfrm>
          <a:prstGeom prst="rect">
            <a:avLst/>
          </a:prstGeom>
          <a:noFill/>
        </p:spPr>
        <p:txBody>
          <a:bodyPr wrap="none" rtlCol="0">
            <a:spAutoFit/>
          </a:bodyPr>
          <a:lstStyle/>
          <a:p>
            <a:r>
              <a:rPr lang="en-US" sz="2400" b="1" dirty="0">
                <a:solidFill>
                  <a:srgbClr val="FF0000"/>
                </a:solidFill>
              </a:rPr>
              <a:t>1960s</a:t>
            </a:r>
          </a:p>
        </p:txBody>
      </p:sp>
      <p:sp>
        <p:nvSpPr>
          <p:cNvPr id="10" name="TextBox 9">
            <a:extLst>
              <a:ext uri="{FF2B5EF4-FFF2-40B4-BE49-F238E27FC236}">
                <a16:creationId xmlns:a16="http://schemas.microsoft.com/office/drawing/2014/main" id="{2E7E5747-3FA6-6B1A-2130-A8D4159F37DA}"/>
              </a:ext>
            </a:extLst>
          </p:cNvPr>
          <p:cNvSpPr txBox="1"/>
          <p:nvPr/>
        </p:nvSpPr>
        <p:spPr>
          <a:xfrm>
            <a:off x="4890507" y="1222569"/>
            <a:ext cx="930063" cy="461665"/>
          </a:xfrm>
          <a:prstGeom prst="rect">
            <a:avLst/>
          </a:prstGeom>
          <a:noFill/>
        </p:spPr>
        <p:txBody>
          <a:bodyPr wrap="none" rtlCol="0">
            <a:spAutoFit/>
          </a:bodyPr>
          <a:lstStyle/>
          <a:p>
            <a:r>
              <a:rPr lang="en-US" sz="2400" b="1" dirty="0">
                <a:solidFill>
                  <a:srgbClr val="FF0000"/>
                </a:solidFill>
              </a:rPr>
              <a:t>1990s</a:t>
            </a:r>
          </a:p>
        </p:txBody>
      </p:sp>
    </p:spTree>
    <p:extLst>
      <p:ext uri="{BB962C8B-B14F-4D97-AF65-F5344CB8AC3E}">
        <p14:creationId xmlns:p14="http://schemas.microsoft.com/office/powerpoint/2010/main" val="1211076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 y="157480"/>
            <a:ext cx="12090400" cy="1341120"/>
          </a:xfrm>
        </p:spPr>
        <p:txBody>
          <a:bodyPr>
            <a:noAutofit/>
          </a:bodyPr>
          <a:lstStyle/>
          <a:p>
            <a:r>
              <a:rPr lang="en-US" sz="4267" dirty="0"/>
              <a:t>The Nashua River                       The </a:t>
            </a:r>
            <a:r>
              <a:rPr lang="en-US" sz="4267" dirty="0" err="1"/>
              <a:t>Assabet</a:t>
            </a:r>
            <a:r>
              <a:rPr lang="en-US" sz="4267" dirty="0"/>
              <a:t> River</a:t>
            </a:r>
          </a:p>
        </p:txBody>
      </p:sp>
      <p:pic>
        <p:nvPicPr>
          <p:cNvPr id="11" name="Content Placeholder 10"/>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908800" y="1930170"/>
            <a:ext cx="5067659" cy="3937231"/>
          </a:xfrm>
        </p:spPr>
      </p:pic>
      <p:pic>
        <p:nvPicPr>
          <p:cNvPr id="4" name="Picture 3" descr="Nashua clean.jpg"/>
          <p:cNvPicPr>
            <a:picLocks noChangeAspect="1"/>
          </p:cNvPicPr>
          <p:nvPr/>
        </p:nvPicPr>
        <p:blipFill>
          <a:blip r:embed="rId4" cstate="print"/>
          <a:stretch>
            <a:fillRect/>
          </a:stretch>
        </p:blipFill>
        <p:spPr>
          <a:xfrm>
            <a:off x="3352801" y="1907506"/>
            <a:ext cx="3221887" cy="3756695"/>
          </a:xfrm>
          <a:prstGeom prst="rect">
            <a:avLst/>
          </a:prstGeom>
        </p:spPr>
      </p:pic>
      <p:pic>
        <p:nvPicPr>
          <p:cNvPr id="5" name="Picture 4" descr="nashua red.jpg"/>
          <p:cNvPicPr>
            <a:picLocks noChangeAspect="1"/>
          </p:cNvPicPr>
          <p:nvPr/>
        </p:nvPicPr>
        <p:blipFill>
          <a:blip r:embed="rId5" cstate="print"/>
          <a:stretch>
            <a:fillRect/>
          </a:stretch>
        </p:blipFill>
        <p:spPr>
          <a:xfrm>
            <a:off x="0" y="1907506"/>
            <a:ext cx="3221883" cy="3756695"/>
          </a:xfrm>
          <a:prstGeom prst="rect">
            <a:avLst/>
          </a:prstGeom>
        </p:spPr>
      </p:pic>
      <p:sp>
        <p:nvSpPr>
          <p:cNvPr id="6" name="TextBox 5"/>
          <p:cNvSpPr txBox="1"/>
          <p:nvPr/>
        </p:nvSpPr>
        <p:spPr>
          <a:xfrm>
            <a:off x="1448388" y="5130801"/>
            <a:ext cx="926857" cy="461665"/>
          </a:xfrm>
          <a:prstGeom prst="rect">
            <a:avLst/>
          </a:prstGeom>
          <a:noFill/>
        </p:spPr>
        <p:txBody>
          <a:bodyPr wrap="none" rtlCol="0">
            <a:spAutoFit/>
          </a:bodyPr>
          <a:lstStyle/>
          <a:p>
            <a:r>
              <a:rPr lang="en-US" sz="2400" dirty="0">
                <a:solidFill>
                  <a:srgbClr val="FFFF00"/>
                </a:solidFill>
              </a:rPr>
              <a:t>1960s</a:t>
            </a:r>
          </a:p>
        </p:txBody>
      </p:sp>
      <p:sp>
        <p:nvSpPr>
          <p:cNvPr id="7" name="TextBox 6"/>
          <p:cNvSpPr txBox="1"/>
          <p:nvPr/>
        </p:nvSpPr>
        <p:spPr>
          <a:xfrm>
            <a:off x="4586758" y="5156201"/>
            <a:ext cx="930063" cy="461665"/>
          </a:xfrm>
          <a:prstGeom prst="rect">
            <a:avLst/>
          </a:prstGeom>
          <a:noFill/>
        </p:spPr>
        <p:txBody>
          <a:bodyPr wrap="none" rtlCol="0">
            <a:spAutoFit/>
          </a:bodyPr>
          <a:lstStyle/>
          <a:p>
            <a:r>
              <a:rPr lang="en-US" sz="2400" b="1" dirty="0">
                <a:solidFill>
                  <a:srgbClr val="FFFF00"/>
                </a:solidFill>
              </a:rPr>
              <a:t>1990s</a:t>
            </a:r>
          </a:p>
        </p:txBody>
      </p:sp>
      <p:sp>
        <p:nvSpPr>
          <p:cNvPr id="8" name="TextBox 7"/>
          <p:cNvSpPr txBox="1"/>
          <p:nvPr/>
        </p:nvSpPr>
        <p:spPr>
          <a:xfrm>
            <a:off x="412101" y="5969001"/>
            <a:ext cx="2167260" cy="461665"/>
          </a:xfrm>
          <a:prstGeom prst="rect">
            <a:avLst/>
          </a:prstGeom>
          <a:noFill/>
        </p:spPr>
        <p:txBody>
          <a:bodyPr wrap="none" rtlCol="0">
            <a:spAutoFit/>
          </a:bodyPr>
          <a:lstStyle/>
          <a:p>
            <a:r>
              <a:rPr lang="en-US" sz="2400" dirty="0"/>
              <a:t>Photo by NRWA</a:t>
            </a:r>
          </a:p>
        </p:txBody>
      </p:sp>
      <p:sp>
        <p:nvSpPr>
          <p:cNvPr id="9" name="Rectangle 8"/>
          <p:cNvSpPr/>
          <p:nvPr/>
        </p:nvSpPr>
        <p:spPr>
          <a:xfrm>
            <a:off x="3149600" y="5984558"/>
            <a:ext cx="3592394" cy="461665"/>
          </a:xfrm>
          <a:prstGeom prst="rect">
            <a:avLst/>
          </a:prstGeom>
        </p:spPr>
        <p:txBody>
          <a:bodyPr wrap="none">
            <a:spAutoFit/>
          </a:bodyPr>
          <a:lstStyle/>
          <a:p>
            <a:r>
              <a:rPr lang="en-US" sz="2400" dirty="0"/>
              <a:t>Photo by George Steinmetz</a:t>
            </a:r>
          </a:p>
        </p:txBody>
      </p:sp>
      <p:sp>
        <p:nvSpPr>
          <p:cNvPr id="12" name="Rectangle 11"/>
          <p:cNvSpPr/>
          <p:nvPr/>
        </p:nvSpPr>
        <p:spPr>
          <a:xfrm>
            <a:off x="7753935" y="5984558"/>
            <a:ext cx="3619389" cy="461665"/>
          </a:xfrm>
          <a:prstGeom prst="rect">
            <a:avLst/>
          </a:prstGeom>
        </p:spPr>
        <p:txBody>
          <a:bodyPr wrap="none">
            <a:spAutoFit/>
          </a:bodyPr>
          <a:lstStyle/>
          <a:p>
            <a:r>
              <a:rPr lang="en-US" sz="2400" dirty="0"/>
              <a:t>Photo by Therese Beaudoin</a:t>
            </a:r>
          </a:p>
        </p:txBody>
      </p:sp>
      <p:sp>
        <p:nvSpPr>
          <p:cNvPr id="13" name="TextBox 12"/>
          <p:cNvSpPr txBox="1"/>
          <p:nvPr/>
        </p:nvSpPr>
        <p:spPr>
          <a:xfrm>
            <a:off x="7823201" y="5156201"/>
            <a:ext cx="3465949" cy="461665"/>
          </a:xfrm>
          <a:prstGeom prst="rect">
            <a:avLst/>
          </a:prstGeom>
          <a:noFill/>
        </p:spPr>
        <p:txBody>
          <a:bodyPr wrap="none" rtlCol="0">
            <a:spAutoFit/>
          </a:bodyPr>
          <a:lstStyle/>
          <a:p>
            <a:r>
              <a:rPr lang="en-US" sz="2400" b="1" dirty="0">
                <a:solidFill>
                  <a:srgbClr val="FFFF00"/>
                </a:solidFill>
              </a:rPr>
              <a:t>Late 1990s  to early 2000s</a:t>
            </a:r>
          </a:p>
        </p:txBody>
      </p:sp>
    </p:spTree>
    <p:extLst>
      <p:ext uri="{BB962C8B-B14F-4D97-AF65-F5344CB8AC3E}">
        <p14:creationId xmlns:p14="http://schemas.microsoft.com/office/powerpoint/2010/main" val="10924296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11200" y="-330200"/>
            <a:ext cx="10972800" cy="1143000"/>
          </a:xfrm>
        </p:spPr>
        <p:txBody>
          <a:bodyPr/>
          <a:lstStyle/>
          <a:p>
            <a:pPr algn="ctr"/>
            <a:r>
              <a:rPr lang="en-US" dirty="0"/>
              <a:t>Aquatic Plants in </a:t>
            </a:r>
            <a:r>
              <a:rPr lang="en-US" dirty="0" err="1"/>
              <a:t>Assabet</a:t>
            </a:r>
            <a:r>
              <a:rPr lang="en-US" dirty="0"/>
              <a:t> River</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26400" y="3736366"/>
            <a:ext cx="4089917" cy="2442695"/>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84" y="1092201"/>
            <a:ext cx="4028017" cy="2395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4000" y="2177437"/>
            <a:ext cx="3962400" cy="2743200"/>
          </a:xfrm>
          <a:prstGeom prst="rect">
            <a:avLst/>
          </a:prstGeom>
        </p:spPr>
      </p:pic>
      <p:sp>
        <p:nvSpPr>
          <p:cNvPr id="8" name="TextBox 7"/>
          <p:cNvSpPr txBox="1"/>
          <p:nvPr/>
        </p:nvSpPr>
        <p:spPr>
          <a:xfrm>
            <a:off x="203201" y="3008869"/>
            <a:ext cx="806631" cy="461665"/>
          </a:xfrm>
          <a:prstGeom prst="rect">
            <a:avLst/>
          </a:prstGeom>
          <a:noFill/>
        </p:spPr>
        <p:txBody>
          <a:bodyPr wrap="none" rtlCol="0">
            <a:spAutoFit/>
          </a:bodyPr>
          <a:lstStyle/>
          <a:p>
            <a:r>
              <a:rPr lang="en-US" sz="2400" b="1" dirty="0">
                <a:solidFill>
                  <a:srgbClr val="FFFF00"/>
                </a:solidFill>
              </a:rPr>
              <a:t>2004</a:t>
            </a:r>
          </a:p>
        </p:txBody>
      </p:sp>
      <p:sp>
        <p:nvSpPr>
          <p:cNvPr id="11" name="TextBox 10"/>
          <p:cNvSpPr txBox="1"/>
          <p:nvPr/>
        </p:nvSpPr>
        <p:spPr>
          <a:xfrm>
            <a:off x="4154027" y="4300281"/>
            <a:ext cx="806631" cy="461665"/>
          </a:xfrm>
          <a:prstGeom prst="rect">
            <a:avLst/>
          </a:prstGeom>
          <a:noFill/>
        </p:spPr>
        <p:txBody>
          <a:bodyPr wrap="none" rtlCol="0">
            <a:spAutoFit/>
          </a:bodyPr>
          <a:lstStyle/>
          <a:p>
            <a:r>
              <a:rPr lang="en-US" sz="2400" b="1" dirty="0">
                <a:solidFill>
                  <a:srgbClr val="FFFF00"/>
                </a:solidFill>
              </a:rPr>
              <a:t>2013</a:t>
            </a:r>
          </a:p>
        </p:txBody>
      </p:sp>
      <p:sp>
        <p:nvSpPr>
          <p:cNvPr id="12" name="TextBox 11"/>
          <p:cNvSpPr txBox="1"/>
          <p:nvPr/>
        </p:nvSpPr>
        <p:spPr>
          <a:xfrm>
            <a:off x="8026401" y="5659182"/>
            <a:ext cx="806631" cy="461665"/>
          </a:xfrm>
          <a:prstGeom prst="rect">
            <a:avLst/>
          </a:prstGeom>
          <a:noFill/>
        </p:spPr>
        <p:txBody>
          <a:bodyPr wrap="none" rtlCol="0">
            <a:spAutoFit/>
          </a:bodyPr>
          <a:lstStyle/>
          <a:p>
            <a:r>
              <a:rPr lang="en-US" sz="2400" b="1" dirty="0">
                <a:solidFill>
                  <a:srgbClr val="FFFF00"/>
                </a:solidFill>
              </a:rPr>
              <a:t>2014</a:t>
            </a:r>
          </a:p>
        </p:txBody>
      </p:sp>
    </p:spTree>
    <p:extLst>
      <p:ext uri="{BB962C8B-B14F-4D97-AF65-F5344CB8AC3E}">
        <p14:creationId xmlns:p14="http://schemas.microsoft.com/office/powerpoint/2010/main" val="27022519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01600" y="-25400"/>
            <a:ext cx="10566400" cy="6883400"/>
          </a:xfrm>
        </p:spPr>
      </p:pic>
      <p:sp>
        <p:nvSpPr>
          <p:cNvPr id="2" name="Title 1"/>
          <p:cNvSpPr>
            <a:spLocks noGrp="1"/>
          </p:cNvSpPr>
          <p:nvPr>
            <p:ph type="title" idx="4294967295"/>
          </p:nvPr>
        </p:nvSpPr>
        <p:spPr>
          <a:xfrm rot="5400000">
            <a:off x="6057900" y="2755900"/>
            <a:ext cx="10972800" cy="1143000"/>
          </a:xfrm>
        </p:spPr>
        <p:txBody>
          <a:bodyPr>
            <a:normAutofit/>
          </a:bodyPr>
          <a:lstStyle/>
          <a:p>
            <a:pPr algn="ctr"/>
            <a:r>
              <a:rPr lang="en-US" sz="4267" dirty="0"/>
              <a:t>1999 to 2013</a:t>
            </a:r>
          </a:p>
        </p:txBody>
      </p:sp>
      <p:sp>
        <p:nvSpPr>
          <p:cNvPr id="3" name="Rectangle 2">
            <a:extLst>
              <a:ext uri="{FF2B5EF4-FFF2-40B4-BE49-F238E27FC236}">
                <a16:creationId xmlns:a16="http://schemas.microsoft.com/office/drawing/2014/main" id="{C8C643C4-493C-9446-5C50-36053D2C71B6}"/>
              </a:ext>
            </a:extLst>
          </p:cNvPr>
          <p:cNvSpPr/>
          <p:nvPr/>
        </p:nvSpPr>
        <p:spPr>
          <a:xfrm>
            <a:off x="3771900" y="2832100"/>
            <a:ext cx="190500" cy="889000"/>
          </a:xfrm>
          <a:prstGeom prst="rect">
            <a:avLst/>
          </a:prstGeom>
          <a:solidFill>
            <a:srgbClr val="FFFF00">
              <a:alpha val="47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9534E2A-1C1C-FBAC-F6D3-B9D6C5D28AEC}"/>
              </a:ext>
            </a:extLst>
          </p:cNvPr>
          <p:cNvSpPr/>
          <p:nvPr/>
        </p:nvSpPr>
        <p:spPr>
          <a:xfrm rot="19828904">
            <a:off x="7304599" y="3540609"/>
            <a:ext cx="218558" cy="581625"/>
          </a:xfrm>
          <a:prstGeom prst="rect">
            <a:avLst/>
          </a:prstGeom>
          <a:solidFill>
            <a:srgbClr val="FFFF00">
              <a:alpha val="47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7615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BE110-038E-59ED-0ACB-80725BBF1901}"/>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5A54ADA2-146F-3167-82E4-073DE87E2D94}"/>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C90218B3-91B6-A297-DF7B-8BE7D96992F0}"/>
              </a:ext>
            </a:extLst>
          </p:cNvPr>
          <p:cNvPicPr>
            <a:picLocks noChangeAspect="1"/>
          </p:cNvPicPr>
          <p:nvPr/>
        </p:nvPicPr>
        <p:blipFill>
          <a:blip r:embed="rId3"/>
          <a:stretch>
            <a:fillRect/>
          </a:stretch>
        </p:blipFill>
        <p:spPr>
          <a:xfrm>
            <a:off x="519736" y="0"/>
            <a:ext cx="11152527" cy="6858000"/>
          </a:xfrm>
          <a:prstGeom prst="rect">
            <a:avLst/>
          </a:prstGeom>
        </p:spPr>
      </p:pic>
      <p:pic>
        <p:nvPicPr>
          <p:cNvPr id="7" name="Picture 6">
            <a:extLst>
              <a:ext uri="{FF2B5EF4-FFF2-40B4-BE49-F238E27FC236}">
                <a16:creationId xmlns:a16="http://schemas.microsoft.com/office/drawing/2014/main" id="{63BD30A0-6C51-E6F3-DBFD-33ACC7F52280}"/>
              </a:ext>
            </a:extLst>
          </p:cNvPr>
          <p:cNvPicPr>
            <a:picLocks noChangeAspect="1"/>
          </p:cNvPicPr>
          <p:nvPr/>
        </p:nvPicPr>
        <p:blipFill>
          <a:blip r:embed="rId4"/>
          <a:stretch>
            <a:fillRect/>
          </a:stretch>
        </p:blipFill>
        <p:spPr>
          <a:xfrm>
            <a:off x="377911" y="0"/>
            <a:ext cx="11436178" cy="6858000"/>
          </a:xfrm>
          <a:prstGeom prst="rect">
            <a:avLst/>
          </a:prstGeom>
        </p:spPr>
      </p:pic>
      <p:pic>
        <p:nvPicPr>
          <p:cNvPr id="9" name="Picture 8">
            <a:extLst>
              <a:ext uri="{FF2B5EF4-FFF2-40B4-BE49-F238E27FC236}">
                <a16:creationId xmlns:a16="http://schemas.microsoft.com/office/drawing/2014/main" id="{E4870BFA-9719-1474-CA10-9D33B8310943}"/>
              </a:ext>
            </a:extLst>
          </p:cNvPr>
          <p:cNvPicPr>
            <a:picLocks noChangeAspect="1"/>
          </p:cNvPicPr>
          <p:nvPr/>
        </p:nvPicPr>
        <p:blipFill>
          <a:blip r:embed="rId5"/>
          <a:stretch>
            <a:fillRect/>
          </a:stretch>
        </p:blipFill>
        <p:spPr>
          <a:xfrm>
            <a:off x="377911" y="0"/>
            <a:ext cx="11436178" cy="6858000"/>
          </a:xfrm>
          <a:prstGeom prst="rect">
            <a:avLst/>
          </a:prstGeom>
        </p:spPr>
      </p:pic>
      <p:pic>
        <p:nvPicPr>
          <p:cNvPr id="11" name="Picture 10">
            <a:extLst>
              <a:ext uri="{FF2B5EF4-FFF2-40B4-BE49-F238E27FC236}">
                <a16:creationId xmlns:a16="http://schemas.microsoft.com/office/drawing/2014/main" id="{E87C49B3-32BF-A73D-DFE7-791CC0070708}"/>
              </a:ext>
            </a:extLst>
          </p:cNvPr>
          <p:cNvPicPr>
            <a:picLocks noChangeAspect="1"/>
          </p:cNvPicPr>
          <p:nvPr/>
        </p:nvPicPr>
        <p:blipFill>
          <a:blip r:embed="rId6"/>
          <a:stretch>
            <a:fillRect/>
          </a:stretch>
        </p:blipFill>
        <p:spPr>
          <a:xfrm>
            <a:off x="1158010" y="809773"/>
            <a:ext cx="3288420" cy="1930923"/>
          </a:xfrm>
          <a:prstGeom prst="rect">
            <a:avLst/>
          </a:prstGeom>
        </p:spPr>
      </p:pic>
      <p:pic>
        <p:nvPicPr>
          <p:cNvPr id="13" name="Picture 12">
            <a:extLst>
              <a:ext uri="{FF2B5EF4-FFF2-40B4-BE49-F238E27FC236}">
                <a16:creationId xmlns:a16="http://schemas.microsoft.com/office/drawing/2014/main" id="{45259E05-B674-0E43-45DB-4AE918F37F92}"/>
              </a:ext>
            </a:extLst>
          </p:cNvPr>
          <p:cNvPicPr>
            <a:picLocks noChangeAspect="1"/>
          </p:cNvPicPr>
          <p:nvPr/>
        </p:nvPicPr>
        <p:blipFill>
          <a:blip r:embed="rId7"/>
          <a:stretch>
            <a:fillRect/>
          </a:stretch>
        </p:blipFill>
        <p:spPr>
          <a:xfrm>
            <a:off x="4537307" y="1708041"/>
            <a:ext cx="3049564" cy="2049985"/>
          </a:xfrm>
          <a:prstGeom prst="rect">
            <a:avLst/>
          </a:prstGeom>
        </p:spPr>
      </p:pic>
      <p:pic>
        <p:nvPicPr>
          <p:cNvPr id="15" name="Picture 14">
            <a:extLst>
              <a:ext uri="{FF2B5EF4-FFF2-40B4-BE49-F238E27FC236}">
                <a16:creationId xmlns:a16="http://schemas.microsoft.com/office/drawing/2014/main" id="{DB7CDAE8-E313-EA5F-00C0-DD7200432475}"/>
              </a:ext>
            </a:extLst>
          </p:cNvPr>
          <p:cNvPicPr>
            <a:picLocks noChangeAspect="1"/>
          </p:cNvPicPr>
          <p:nvPr/>
        </p:nvPicPr>
        <p:blipFill>
          <a:blip r:embed="rId8"/>
          <a:stretch>
            <a:fillRect/>
          </a:stretch>
        </p:blipFill>
        <p:spPr>
          <a:xfrm>
            <a:off x="7673546" y="3641503"/>
            <a:ext cx="3683390" cy="2305050"/>
          </a:xfrm>
          <a:prstGeom prst="rect">
            <a:avLst/>
          </a:prstGeom>
        </p:spPr>
      </p:pic>
      <p:sp>
        <p:nvSpPr>
          <p:cNvPr id="4" name="TextBox 3">
            <a:extLst>
              <a:ext uri="{FF2B5EF4-FFF2-40B4-BE49-F238E27FC236}">
                <a16:creationId xmlns:a16="http://schemas.microsoft.com/office/drawing/2014/main" id="{784C8E3F-2C70-4602-1412-5FEE57F8824F}"/>
              </a:ext>
            </a:extLst>
          </p:cNvPr>
          <p:cNvSpPr txBox="1"/>
          <p:nvPr/>
        </p:nvSpPr>
        <p:spPr>
          <a:xfrm>
            <a:off x="752898" y="4352080"/>
            <a:ext cx="6204519" cy="1384995"/>
          </a:xfrm>
          <a:prstGeom prst="rect">
            <a:avLst/>
          </a:prstGeom>
          <a:noFill/>
        </p:spPr>
        <p:txBody>
          <a:bodyPr wrap="none" rtlCol="0">
            <a:spAutoFit/>
          </a:bodyPr>
          <a:lstStyle/>
          <a:p>
            <a:r>
              <a:rPr lang="en-US" sz="2800" b="1" dirty="0"/>
              <a:t>Massachusetts Surface Water</a:t>
            </a:r>
          </a:p>
          <a:p>
            <a:endParaRPr lang="en-US" sz="2800" b="1" dirty="0"/>
          </a:p>
          <a:p>
            <a:r>
              <a:rPr lang="en-US" sz="2800" dirty="0"/>
              <a:t>Excluding Drinking Water/Ground Water</a:t>
            </a:r>
          </a:p>
        </p:txBody>
      </p:sp>
    </p:spTree>
    <p:extLst>
      <p:ext uri="{BB962C8B-B14F-4D97-AF65-F5344CB8AC3E}">
        <p14:creationId xmlns:p14="http://schemas.microsoft.com/office/powerpoint/2010/main" val="3540190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09600" y="0"/>
            <a:ext cx="10972800" cy="1143000"/>
          </a:xfrm>
        </p:spPr>
        <p:txBody>
          <a:bodyPr>
            <a:noAutofit/>
          </a:bodyPr>
          <a:lstStyle/>
          <a:p>
            <a:r>
              <a:rPr lang="en-US" sz="3200" dirty="0"/>
              <a:t>20-River Summary statistics and trend analysis (1999-2013): </a:t>
            </a:r>
            <a:br>
              <a:rPr lang="en-US" sz="3200" dirty="0"/>
            </a:br>
            <a:r>
              <a:rPr lang="en-US" sz="3200" dirty="0"/>
              <a:t>Total Phosphorus concentrations and sampling years  </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00" y="1175218"/>
            <a:ext cx="11925302" cy="55049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8737600" y="5969000"/>
            <a:ext cx="711200" cy="203200"/>
          </a:xfrm>
          <a:prstGeom prst="rect">
            <a:avLst/>
          </a:prstGeom>
          <a:solidFill>
            <a:srgbClr val="FF0000">
              <a:alpha val="30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Rectangle 5"/>
          <p:cNvSpPr/>
          <p:nvPr/>
        </p:nvSpPr>
        <p:spPr>
          <a:xfrm>
            <a:off x="8737600" y="6375400"/>
            <a:ext cx="711200" cy="203200"/>
          </a:xfrm>
          <a:prstGeom prst="rect">
            <a:avLst/>
          </a:prstGeom>
          <a:solidFill>
            <a:srgbClr val="FF0000">
              <a:alpha val="30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Rectangle 4">
            <a:extLst>
              <a:ext uri="{FF2B5EF4-FFF2-40B4-BE49-F238E27FC236}">
                <a16:creationId xmlns:a16="http://schemas.microsoft.com/office/drawing/2014/main" id="{4BFD3B9D-6861-0EF6-BD23-7C56DDF36B9B}"/>
              </a:ext>
            </a:extLst>
          </p:cNvPr>
          <p:cNvSpPr/>
          <p:nvPr/>
        </p:nvSpPr>
        <p:spPr>
          <a:xfrm>
            <a:off x="11315700" y="5981700"/>
            <a:ext cx="711200" cy="203200"/>
          </a:xfrm>
          <a:prstGeom prst="rect">
            <a:avLst/>
          </a:prstGeom>
          <a:solidFill>
            <a:srgbClr val="FF0000">
              <a:alpha val="30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Rectangle 6">
            <a:extLst>
              <a:ext uri="{FF2B5EF4-FFF2-40B4-BE49-F238E27FC236}">
                <a16:creationId xmlns:a16="http://schemas.microsoft.com/office/drawing/2014/main" id="{C0F6F274-1B85-EFFC-4D2E-0E1178BE6276}"/>
              </a:ext>
            </a:extLst>
          </p:cNvPr>
          <p:cNvSpPr/>
          <p:nvPr/>
        </p:nvSpPr>
        <p:spPr>
          <a:xfrm>
            <a:off x="11315700" y="6388100"/>
            <a:ext cx="711200" cy="203200"/>
          </a:xfrm>
          <a:prstGeom prst="rect">
            <a:avLst/>
          </a:prstGeom>
          <a:solidFill>
            <a:srgbClr val="FF0000">
              <a:alpha val="30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Rectangle 2"/>
          <p:cNvSpPr/>
          <p:nvPr/>
        </p:nvSpPr>
        <p:spPr>
          <a:xfrm>
            <a:off x="9715501" y="1143000"/>
            <a:ext cx="2438401" cy="553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871540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3" presetClass="exit" presetSubtype="10" fill="hold" grpId="0" nodeType="clickEffect">
                                  <p:stCondLst>
                                    <p:cond delay="0"/>
                                  </p:stCondLst>
                                  <p:childTnLst>
                                    <p:animEffect transition="out" filter="blinds(horizontal)">
                                      <p:cBhvr>
                                        <p:cTn id="12" dur="500"/>
                                        <p:tgtEl>
                                          <p:spTgt spid="3"/>
                                        </p:tgtEl>
                                      </p:cBhvr>
                                    </p:animEffect>
                                    <p:set>
                                      <p:cBhvr>
                                        <p:cTn id="13" dur="1" fill="hold">
                                          <p:stCondLst>
                                            <p:cond delay="499"/>
                                          </p:stCondLst>
                                        </p:cTn>
                                        <p:tgtEl>
                                          <p:spTgt spid="3"/>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5" grpId="0" animBg="1"/>
      <p:bldP spid="7" grpId="0" animBg="1"/>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711200" y="-228600"/>
            <a:ext cx="10769600" cy="7213599"/>
          </a:xfrm>
        </p:spPr>
      </p:pic>
    </p:spTree>
    <p:extLst>
      <p:ext uri="{BB962C8B-B14F-4D97-AF65-F5344CB8AC3E}">
        <p14:creationId xmlns:p14="http://schemas.microsoft.com/office/powerpoint/2010/main" val="13219746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9D8223E8-66D6-8CA0-30EA-4C41183BD0E2}"/>
              </a:ext>
            </a:extLst>
          </p:cNvPr>
          <p:cNvGraphicFramePr>
            <a:graphicFrameLocks/>
          </p:cNvGraphicFramePr>
          <p:nvPr>
            <p:extLst>
              <p:ext uri="{D42A27DB-BD31-4B8C-83A1-F6EECF244321}">
                <p14:modId xmlns:p14="http://schemas.microsoft.com/office/powerpoint/2010/main" val="1968993221"/>
              </p:ext>
            </p:extLst>
          </p:nvPr>
        </p:nvGraphicFramePr>
        <p:xfrm>
          <a:off x="337457" y="566057"/>
          <a:ext cx="11549743" cy="603068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740426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42599176"/>
              </p:ext>
            </p:extLst>
          </p:nvPr>
        </p:nvGraphicFramePr>
        <p:xfrm>
          <a:off x="711200" y="228601"/>
          <a:ext cx="11049000" cy="5562601"/>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ctrTitle" idx="4294967295"/>
          </p:nvPr>
        </p:nvSpPr>
        <p:spPr>
          <a:xfrm>
            <a:off x="2171700" y="5310717"/>
            <a:ext cx="10363200" cy="1471084"/>
          </a:xfrm>
        </p:spPr>
        <p:txBody>
          <a:bodyPr>
            <a:normAutofit/>
          </a:bodyPr>
          <a:lstStyle/>
          <a:p>
            <a:r>
              <a:rPr lang="en-US" sz="2667" b="1" dirty="0"/>
              <a:t>Declining Phosphorus Trends in Massachusetts Watersheds</a:t>
            </a:r>
          </a:p>
        </p:txBody>
      </p:sp>
      <p:graphicFrame>
        <p:nvGraphicFramePr>
          <p:cNvPr id="7" name="Table 6">
            <a:extLst>
              <a:ext uri="{FF2B5EF4-FFF2-40B4-BE49-F238E27FC236}">
                <a16:creationId xmlns:a16="http://schemas.microsoft.com/office/drawing/2014/main" id="{C82F7F92-8CA9-0ED8-53E9-85A55498E1C6}"/>
              </a:ext>
            </a:extLst>
          </p:cNvPr>
          <p:cNvGraphicFramePr>
            <a:graphicFrameLocks noGrp="1"/>
          </p:cNvGraphicFramePr>
          <p:nvPr>
            <p:extLst>
              <p:ext uri="{D42A27DB-BD31-4B8C-83A1-F6EECF244321}">
                <p14:modId xmlns:p14="http://schemas.microsoft.com/office/powerpoint/2010/main" val="4242275811"/>
              </p:ext>
            </p:extLst>
          </p:nvPr>
        </p:nvGraphicFramePr>
        <p:xfrm>
          <a:off x="9807153" y="477638"/>
          <a:ext cx="1252144" cy="2987040"/>
        </p:xfrm>
        <a:graphic>
          <a:graphicData uri="http://schemas.openxmlformats.org/drawingml/2006/table">
            <a:tbl>
              <a:tblPr>
                <a:tableStyleId>{5C22544A-7EE6-4342-B048-85BDC9FD1C3A}</a:tableStyleId>
              </a:tblPr>
              <a:tblGrid>
                <a:gridCol w="1252144">
                  <a:extLst>
                    <a:ext uri="{9D8B030D-6E8A-4147-A177-3AD203B41FA5}">
                      <a16:colId xmlns:a16="http://schemas.microsoft.com/office/drawing/2014/main" val="2534635030"/>
                    </a:ext>
                  </a:extLst>
                </a:gridCol>
              </a:tblGrid>
              <a:tr h="412797">
                <a:tc>
                  <a:txBody>
                    <a:bodyPr/>
                    <a:lstStyle/>
                    <a:p>
                      <a:pPr algn="r" fontAlgn="b"/>
                      <a:r>
                        <a:rPr lang="en-US" sz="2800" u="none" strike="noStrike">
                          <a:effectLst/>
                        </a:rPr>
                        <a:t>62%</a:t>
                      </a:r>
                      <a:endParaRPr lang="en-US" sz="28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58199844"/>
                  </a:ext>
                </a:extLst>
              </a:tr>
              <a:tr h="412797">
                <a:tc>
                  <a:txBody>
                    <a:bodyPr/>
                    <a:lstStyle/>
                    <a:p>
                      <a:pPr algn="r" fontAlgn="b"/>
                      <a:r>
                        <a:rPr lang="en-US" sz="2800" u="none" strike="noStrike">
                          <a:effectLst/>
                        </a:rPr>
                        <a:t>69%</a:t>
                      </a:r>
                      <a:endParaRPr lang="en-US" sz="28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940438288"/>
                  </a:ext>
                </a:extLst>
              </a:tr>
              <a:tr h="412797">
                <a:tc>
                  <a:txBody>
                    <a:bodyPr/>
                    <a:lstStyle/>
                    <a:p>
                      <a:pPr algn="r" fontAlgn="b"/>
                      <a:r>
                        <a:rPr lang="en-US" sz="2800" u="none" strike="noStrike">
                          <a:effectLst/>
                        </a:rPr>
                        <a:t>68%</a:t>
                      </a:r>
                      <a:endParaRPr lang="en-US" sz="28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054500362"/>
                  </a:ext>
                </a:extLst>
              </a:tr>
              <a:tr h="412797">
                <a:tc>
                  <a:txBody>
                    <a:bodyPr/>
                    <a:lstStyle/>
                    <a:p>
                      <a:pPr algn="r" fontAlgn="b"/>
                      <a:r>
                        <a:rPr lang="en-US" sz="2800" u="none" strike="noStrike" dirty="0">
                          <a:effectLst/>
                        </a:rPr>
                        <a:t>36%</a:t>
                      </a:r>
                      <a:endParaRPr lang="en-US" sz="28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4020698777"/>
                  </a:ext>
                </a:extLst>
              </a:tr>
              <a:tr h="412797">
                <a:tc>
                  <a:txBody>
                    <a:bodyPr/>
                    <a:lstStyle/>
                    <a:p>
                      <a:pPr algn="r" fontAlgn="b"/>
                      <a:r>
                        <a:rPr lang="en-US" sz="2800" u="none" strike="noStrike">
                          <a:effectLst/>
                        </a:rPr>
                        <a:t>78%</a:t>
                      </a:r>
                      <a:endParaRPr lang="en-US" sz="28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37402951"/>
                  </a:ext>
                </a:extLst>
              </a:tr>
              <a:tr h="412797">
                <a:tc>
                  <a:txBody>
                    <a:bodyPr/>
                    <a:lstStyle/>
                    <a:p>
                      <a:pPr algn="r" fontAlgn="b"/>
                      <a:r>
                        <a:rPr lang="en-US" sz="2800" u="none" strike="noStrike">
                          <a:effectLst/>
                        </a:rPr>
                        <a:t>78%</a:t>
                      </a:r>
                      <a:endParaRPr lang="en-US" sz="28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997176790"/>
                  </a:ext>
                </a:extLst>
              </a:tr>
              <a:tr h="412797">
                <a:tc>
                  <a:txBody>
                    <a:bodyPr/>
                    <a:lstStyle/>
                    <a:p>
                      <a:pPr algn="r" fontAlgn="b"/>
                      <a:r>
                        <a:rPr lang="en-US" sz="2800" u="none" strike="noStrike" dirty="0">
                          <a:effectLst/>
                        </a:rPr>
                        <a:t>42%</a:t>
                      </a:r>
                      <a:endParaRPr lang="en-US" sz="28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35719305"/>
                  </a:ext>
                </a:extLst>
              </a:tr>
            </a:tbl>
          </a:graphicData>
        </a:graphic>
      </p:graphicFrame>
    </p:spTree>
    <p:extLst>
      <p:ext uri="{BB962C8B-B14F-4D97-AF65-F5344CB8AC3E}">
        <p14:creationId xmlns:p14="http://schemas.microsoft.com/office/powerpoint/2010/main" val="2025107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801" y="-52673"/>
            <a:ext cx="10553556" cy="7037732"/>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400" y="3537631"/>
            <a:ext cx="3556000" cy="30647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1"/>
          <p:cNvSpPr txBox="1">
            <a:spLocks/>
          </p:cNvSpPr>
          <p:nvPr/>
        </p:nvSpPr>
        <p:spPr>
          <a:xfrm>
            <a:off x="-1219200" y="-377825"/>
            <a:ext cx="11684000" cy="1470025"/>
          </a:xfrm>
          <a:prstGeom prst="rect">
            <a:avLst/>
          </a:prstGeom>
        </p:spPr>
        <p:txBody>
          <a:bodyPr vert="horz" lIns="121920" tIns="60960" rIns="121920" bIns="6096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667" b="1" dirty="0"/>
              <a:t>Protection/Restoration Activities</a:t>
            </a:r>
          </a:p>
        </p:txBody>
      </p:sp>
    </p:spTree>
    <p:extLst>
      <p:ext uri="{BB962C8B-B14F-4D97-AF65-F5344CB8AC3E}">
        <p14:creationId xmlns:p14="http://schemas.microsoft.com/office/powerpoint/2010/main" val="29692935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400"/>
            <a:ext cx="6980989" cy="6801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43901" y="38101"/>
            <a:ext cx="393700" cy="444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4"/>
          <p:cNvSpPr/>
          <p:nvPr/>
        </p:nvSpPr>
        <p:spPr>
          <a:xfrm>
            <a:off x="8343900" y="396557"/>
            <a:ext cx="393701" cy="390843"/>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Rectangle 1"/>
          <p:cNvSpPr/>
          <p:nvPr/>
        </p:nvSpPr>
        <p:spPr>
          <a:xfrm>
            <a:off x="8822013" y="-21874"/>
            <a:ext cx="2962286" cy="461665"/>
          </a:xfrm>
          <a:prstGeom prst="rect">
            <a:avLst/>
          </a:prstGeom>
        </p:spPr>
        <p:txBody>
          <a:bodyPr wrap="none">
            <a:spAutoFit/>
          </a:bodyPr>
          <a:lstStyle/>
          <a:p>
            <a:r>
              <a:rPr lang="en-US" sz="2400" dirty="0"/>
              <a:t>Highly impacted rivers</a:t>
            </a:r>
          </a:p>
        </p:txBody>
      </p:sp>
      <p:sp>
        <p:nvSpPr>
          <p:cNvPr id="3" name="Rectangle 2"/>
          <p:cNvSpPr/>
          <p:nvPr/>
        </p:nvSpPr>
        <p:spPr>
          <a:xfrm>
            <a:off x="8839201" y="279401"/>
            <a:ext cx="2833789" cy="461665"/>
          </a:xfrm>
          <a:prstGeom prst="rect">
            <a:avLst/>
          </a:prstGeom>
        </p:spPr>
        <p:txBody>
          <a:bodyPr wrap="none">
            <a:spAutoFit/>
          </a:bodyPr>
          <a:lstStyle/>
          <a:p>
            <a:r>
              <a:rPr lang="en-US" sz="2400" dirty="0"/>
              <a:t>Least impacted rivers</a:t>
            </a:r>
          </a:p>
        </p:txBody>
      </p:sp>
      <p:sp>
        <p:nvSpPr>
          <p:cNvPr id="6" name="Rectangle 5"/>
          <p:cNvSpPr/>
          <p:nvPr/>
        </p:nvSpPr>
        <p:spPr>
          <a:xfrm>
            <a:off x="7952874" y="889000"/>
            <a:ext cx="4137526" cy="1651478"/>
          </a:xfrm>
          <a:prstGeom prst="rect">
            <a:avLst/>
          </a:prstGeom>
          <a:ln>
            <a:solidFill>
              <a:schemeClr val="tx1"/>
            </a:solidFill>
          </a:ln>
        </p:spPr>
        <p:txBody>
          <a:bodyPr wrap="square">
            <a:spAutoFit/>
          </a:bodyPr>
          <a:lstStyle/>
          <a:p>
            <a:r>
              <a:rPr lang="en-US" sz="2533" dirty="0"/>
              <a:t>Principal Components (PC) 1 and 2 explain 54.9% and 18.8% of the variation, respectively. </a:t>
            </a:r>
          </a:p>
        </p:txBody>
      </p:sp>
      <p:pic>
        <p:nvPicPr>
          <p:cNvPr id="112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3169" y="2728567"/>
            <a:ext cx="4775200" cy="25802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392611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1983549022"/>
              </p:ext>
            </p:extLst>
          </p:nvPr>
        </p:nvGraphicFramePr>
        <p:xfrm>
          <a:off x="406400" y="1"/>
          <a:ext cx="10871200" cy="685799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782422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CFBBA-7EE1-E643-AFD9-D8C027AC0FF2}"/>
              </a:ext>
            </a:extLst>
          </p:cNvPr>
          <p:cNvSpPr>
            <a:spLocks noGrp="1"/>
          </p:cNvSpPr>
          <p:nvPr>
            <p:ph type="title"/>
          </p:nvPr>
        </p:nvSpPr>
        <p:spPr>
          <a:xfrm>
            <a:off x="831850" y="347241"/>
            <a:ext cx="10515600" cy="1043771"/>
          </a:xfrm>
        </p:spPr>
        <p:txBody>
          <a:bodyPr>
            <a:normAutofit/>
          </a:bodyPr>
          <a:lstStyle/>
          <a:p>
            <a:pPr algn="ctr"/>
            <a:r>
              <a:rPr lang="en-US" sz="5400" dirty="0"/>
              <a:t>MA Water Quality Challenges</a:t>
            </a:r>
          </a:p>
        </p:txBody>
      </p:sp>
      <p:sp>
        <p:nvSpPr>
          <p:cNvPr id="3" name="Text Placeholder 2">
            <a:extLst>
              <a:ext uri="{FF2B5EF4-FFF2-40B4-BE49-F238E27FC236}">
                <a16:creationId xmlns:a16="http://schemas.microsoft.com/office/drawing/2014/main" id="{9265B971-7B01-6E2D-D469-C1B220D66F2D}"/>
              </a:ext>
            </a:extLst>
          </p:cNvPr>
          <p:cNvSpPr>
            <a:spLocks noGrp="1"/>
          </p:cNvSpPr>
          <p:nvPr>
            <p:ph type="body" idx="1"/>
          </p:nvPr>
        </p:nvSpPr>
        <p:spPr>
          <a:xfrm>
            <a:off x="1474404" y="1865872"/>
            <a:ext cx="10515600" cy="4260850"/>
          </a:xfrm>
        </p:spPr>
        <p:txBody>
          <a:bodyPr>
            <a:normAutofit/>
          </a:bodyPr>
          <a:lstStyle/>
          <a:p>
            <a:r>
              <a:rPr lang="en-US" sz="4000" dirty="0"/>
              <a:t>Nutrient enrichment (Eutrophication)</a:t>
            </a:r>
          </a:p>
          <a:p>
            <a:r>
              <a:rPr lang="en-US" sz="4000" dirty="0"/>
              <a:t>Climate Change</a:t>
            </a:r>
          </a:p>
          <a:p>
            <a:r>
              <a:rPr lang="en-US" sz="4000" dirty="0"/>
              <a:t>PFAS (Per- and Polyfluoroalkyl Substances)</a:t>
            </a:r>
          </a:p>
          <a:p>
            <a:r>
              <a:rPr lang="en-US" sz="4000" dirty="0"/>
              <a:t>Plastics in water</a:t>
            </a:r>
          </a:p>
          <a:p>
            <a:r>
              <a:rPr lang="en-US" sz="4000" dirty="0"/>
              <a:t>Road Salt</a:t>
            </a:r>
          </a:p>
          <a:p>
            <a:endParaRPr lang="en-US" sz="4000" dirty="0"/>
          </a:p>
        </p:txBody>
      </p:sp>
    </p:spTree>
    <p:extLst>
      <p:ext uri="{BB962C8B-B14F-4D97-AF65-F5344CB8AC3E}">
        <p14:creationId xmlns:p14="http://schemas.microsoft.com/office/powerpoint/2010/main" val="12622714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FC910-EFC3-FBBF-DC8A-F900C72535EA}"/>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66BDC24F-14E3-BC63-5A46-3987FD0DBA12}"/>
              </a:ext>
            </a:extLst>
          </p:cNvPr>
          <p:cNvPicPr>
            <a:picLocks noChangeAspect="1"/>
          </p:cNvPicPr>
          <p:nvPr/>
        </p:nvPicPr>
        <p:blipFill>
          <a:blip r:embed="rId3"/>
          <a:stretch>
            <a:fillRect/>
          </a:stretch>
        </p:blipFill>
        <p:spPr>
          <a:xfrm>
            <a:off x="8266910" y="-279590"/>
            <a:ext cx="11058525" cy="6391275"/>
          </a:xfrm>
          <a:prstGeom prst="rect">
            <a:avLst/>
          </a:prstGeom>
        </p:spPr>
      </p:pic>
      <p:pic>
        <p:nvPicPr>
          <p:cNvPr id="6" name="Picture 5">
            <a:extLst>
              <a:ext uri="{FF2B5EF4-FFF2-40B4-BE49-F238E27FC236}">
                <a16:creationId xmlns:a16="http://schemas.microsoft.com/office/drawing/2014/main" id="{0B6FB432-7071-D259-6E2F-F1F19682A846}"/>
              </a:ext>
            </a:extLst>
          </p:cNvPr>
          <p:cNvPicPr>
            <a:picLocks noChangeAspect="1"/>
          </p:cNvPicPr>
          <p:nvPr/>
        </p:nvPicPr>
        <p:blipFill>
          <a:blip r:embed="rId4"/>
          <a:stretch>
            <a:fillRect/>
          </a:stretch>
        </p:blipFill>
        <p:spPr>
          <a:xfrm>
            <a:off x="487527" y="390294"/>
            <a:ext cx="7577513" cy="4862931"/>
          </a:xfrm>
          <a:prstGeom prst="rect">
            <a:avLst/>
          </a:prstGeom>
        </p:spPr>
      </p:pic>
      <p:sp>
        <p:nvSpPr>
          <p:cNvPr id="8" name="TextBox 7">
            <a:extLst>
              <a:ext uri="{FF2B5EF4-FFF2-40B4-BE49-F238E27FC236}">
                <a16:creationId xmlns:a16="http://schemas.microsoft.com/office/drawing/2014/main" id="{7072EE66-453C-4A80-2C98-78177EA4B0B4}"/>
              </a:ext>
            </a:extLst>
          </p:cNvPr>
          <p:cNvSpPr txBox="1"/>
          <p:nvPr/>
        </p:nvSpPr>
        <p:spPr>
          <a:xfrm>
            <a:off x="253694" y="5724711"/>
            <a:ext cx="12057252" cy="954107"/>
          </a:xfrm>
          <a:prstGeom prst="rect">
            <a:avLst/>
          </a:prstGeom>
          <a:noFill/>
        </p:spPr>
        <p:txBody>
          <a:bodyPr wrap="square">
            <a:spAutoFit/>
          </a:bodyPr>
          <a:lstStyle/>
          <a:p>
            <a:pPr algn="l"/>
            <a:r>
              <a:rPr lang="en-US" sz="2800" b="1" dirty="0">
                <a:latin typeface="AdvOT863180fb"/>
              </a:rPr>
              <a:t>Freshwaters: N</a:t>
            </a:r>
            <a:r>
              <a:rPr lang="en-US" sz="2800" b="1" i="0" u="none" strike="noStrike" baseline="0" dirty="0">
                <a:latin typeface="AdvOT863180fb"/>
              </a:rPr>
              <a:t>utrient enrichment (mainly Phosphorus) directly or indirectly linked to approximately 48% of water quality impairments</a:t>
            </a:r>
            <a:endParaRPr lang="en-US" sz="2800" b="1" dirty="0"/>
          </a:p>
        </p:txBody>
      </p:sp>
    </p:spTree>
    <p:extLst>
      <p:ext uri="{BB962C8B-B14F-4D97-AF65-F5344CB8AC3E}">
        <p14:creationId xmlns:p14="http://schemas.microsoft.com/office/powerpoint/2010/main" val="41803944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B7478-6C7C-4A64-B182-4F120E9A4C4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B9A748D-4DB8-50D9-EBCA-6EFF769863BE}"/>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C42166FD-EC8B-3EC6-E2F0-12C76C48A2CF}"/>
              </a:ext>
            </a:extLst>
          </p:cNvPr>
          <p:cNvPicPr>
            <a:picLocks noChangeAspect="1"/>
          </p:cNvPicPr>
          <p:nvPr/>
        </p:nvPicPr>
        <p:blipFill>
          <a:blip r:embed="rId3"/>
          <a:stretch>
            <a:fillRect/>
          </a:stretch>
        </p:blipFill>
        <p:spPr>
          <a:xfrm>
            <a:off x="1171255" y="123291"/>
            <a:ext cx="9800666" cy="6644520"/>
          </a:xfrm>
          <a:prstGeom prst="rect">
            <a:avLst/>
          </a:prstGeom>
        </p:spPr>
      </p:pic>
      <p:pic>
        <p:nvPicPr>
          <p:cNvPr id="4" name="Picture 3">
            <a:extLst>
              <a:ext uri="{FF2B5EF4-FFF2-40B4-BE49-F238E27FC236}">
                <a16:creationId xmlns:a16="http://schemas.microsoft.com/office/drawing/2014/main" id="{8734E7F9-87DD-464B-73C6-9F2142E26D4C}"/>
              </a:ext>
            </a:extLst>
          </p:cNvPr>
          <p:cNvPicPr>
            <a:picLocks noChangeAspect="1"/>
          </p:cNvPicPr>
          <p:nvPr/>
        </p:nvPicPr>
        <p:blipFill>
          <a:blip r:embed="rId4"/>
          <a:stretch>
            <a:fillRect/>
          </a:stretch>
        </p:blipFill>
        <p:spPr>
          <a:xfrm>
            <a:off x="6806829" y="170894"/>
            <a:ext cx="5351673" cy="2663746"/>
          </a:xfrm>
          <a:prstGeom prst="rect">
            <a:avLst/>
          </a:prstGeom>
          <a:ln w="12700">
            <a:solidFill>
              <a:schemeClr val="tx2"/>
            </a:solidFill>
          </a:ln>
        </p:spPr>
      </p:pic>
      <p:sp>
        <p:nvSpPr>
          <p:cNvPr id="6" name="Title 1">
            <a:extLst>
              <a:ext uri="{FF2B5EF4-FFF2-40B4-BE49-F238E27FC236}">
                <a16:creationId xmlns:a16="http://schemas.microsoft.com/office/drawing/2014/main" id="{D24E00B9-23D6-6B4D-AB55-671F130F4AD5}"/>
              </a:ext>
            </a:extLst>
          </p:cNvPr>
          <p:cNvSpPr txBox="1">
            <a:spLocks/>
          </p:cNvSpPr>
          <p:nvPr/>
        </p:nvSpPr>
        <p:spPr>
          <a:xfrm>
            <a:off x="-1744368" y="-16622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t>Coastal Waters</a:t>
            </a:r>
          </a:p>
        </p:txBody>
      </p:sp>
    </p:spTree>
    <p:extLst>
      <p:ext uri="{BB962C8B-B14F-4D97-AF65-F5344CB8AC3E}">
        <p14:creationId xmlns:p14="http://schemas.microsoft.com/office/powerpoint/2010/main" val="54384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98CAD-FAD1-112B-A4CF-E9E2591665C6}"/>
              </a:ext>
            </a:extLst>
          </p:cNvPr>
          <p:cNvSpPr>
            <a:spLocks noGrp="1"/>
          </p:cNvSpPr>
          <p:nvPr>
            <p:ph type="title"/>
          </p:nvPr>
        </p:nvSpPr>
        <p:spPr/>
        <p:txBody>
          <a:bodyPr/>
          <a:lstStyle/>
          <a:p>
            <a:pPr algn="ctr"/>
            <a:r>
              <a:rPr lang="en-US" b="1" dirty="0"/>
              <a:t>Outline</a:t>
            </a:r>
          </a:p>
        </p:txBody>
      </p:sp>
      <p:sp>
        <p:nvSpPr>
          <p:cNvPr id="3" name="Content Placeholder 2">
            <a:extLst>
              <a:ext uri="{FF2B5EF4-FFF2-40B4-BE49-F238E27FC236}">
                <a16:creationId xmlns:a16="http://schemas.microsoft.com/office/drawing/2014/main" id="{EE3ACAF1-A923-1DF0-914F-5A3DEAD4E66D}"/>
              </a:ext>
            </a:extLst>
          </p:cNvPr>
          <p:cNvSpPr>
            <a:spLocks noGrp="1"/>
          </p:cNvSpPr>
          <p:nvPr>
            <p:ph idx="1"/>
          </p:nvPr>
        </p:nvSpPr>
        <p:spPr>
          <a:xfrm>
            <a:off x="838199" y="1581665"/>
            <a:ext cx="10987217" cy="4720281"/>
          </a:xfrm>
        </p:spPr>
        <p:txBody>
          <a:bodyPr>
            <a:normAutofit/>
          </a:bodyPr>
          <a:lstStyle/>
          <a:p>
            <a:r>
              <a:rPr lang="en-US" sz="3600" dirty="0"/>
              <a:t>MA Surface Water Regulation: Clean Water Act (CWA)</a:t>
            </a:r>
          </a:p>
          <a:p>
            <a:r>
              <a:rPr lang="en-US" sz="3600" dirty="0"/>
              <a:t>Improvement of Surface Water Quality </a:t>
            </a:r>
          </a:p>
          <a:p>
            <a:r>
              <a:rPr lang="en-US" sz="3600" dirty="0"/>
              <a:t>Challenges of MA Surface Water Quality </a:t>
            </a:r>
          </a:p>
          <a:p>
            <a:pPr lvl="1"/>
            <a:r>
              <a:rPr lang="en-US" sz="3200" dirty="0"/>
              <a:t>Nutrient Enrichment (Eutrophication)</a:t>
            </a:r>
          </a:p>
          <a:p>
            <a:pPr lvl="1"/>
            <a:r>
              <a:rPr lang="en-US" sz="3200" dirty="0"/>
              <a:t>Climate Change</a:t>
            </a:r>
          </a:p>
          <a:p>
            <a:pPr lvl="1"/>
            <a:r>
              <a:rPr lang="en-US" sz="3200" dirty="0"/>
              <a:t>PFAS (Per- and Polyfluoroalkyl Substances)</a:t>
            </a:r>
          </a:p>
          <a:p>
            <a:pPr lvl="1"/>
            <a:r>
              <a:rPr lang="en-US" sz="3200" dirty="0"/>
              <a:t>Plastics </a:t>
            </a:r>
          </a:p>
          <a:p>
            <a:pPr lvl="1"/>
            <a:r>
              <a:rPr lang="en-US" sz="3200" dirty="0"/>
              <a:t>Road Salt</a:t>
            </a:r>
          </a:p>
          <a:p>
            <a:pPr lvl="1"/>
            <a:endParaRPr lang="en-US" sz="3200" dirty="0"/>
          </a:p>
        </p:txBody>
      </p:sp>
    </p:spTree>
    <p:extLst>
      <p:ext uri="{BB962C8B-B14F-4D97-AF65-F5344CB8AC3E}">
        <p14:creationId xmlns:p14="http://schemas.microsoft.com/office/powerpoint/2010/main" val="34193729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36CE0F9-6F32-8E02-9454-D60D17456575}"/>
              </a:ext>
            </a:extLst>
          </p:cNvPr>
          <p:cNvSpPr>
            <a:spLocks noGrp="1"/>
          </p:cNvSpPr>
          <p:nvPr>
            <p:ph idx="1"/>
          </p:nvPr>
        </p:nvSpPr>
        <p:spPr>
          <a:xfrm>
            <a:off x="838199" y="1671387"/>
            <a:ext cx="4504981" cy="4740430"/>
          </a:xfrm>
        </p:spPr>
        <p:txBody>
          <a:bodyPr>
            <a:normAutofit/>
          </a:bodyPr>
          <a:lstStyle/>
          <a:p>
            <a:r>
              <a:rPr lang="en-US" dirty="0"/>
              <a:t>Secchi (water clarity)</a:t>
            </a:r>
          </a:p>
          <a:p>
            <a:r>
              <a:rPr lang="en-US" dirty="0"/>
              <a:t>Shoreline isolation</a:t>
            </a:r>
          </a:p>
          <a:p>
            <a:r>
              <a:rPr lang="en-US" dirty="0"/>
              <a:t>Sediment TOC%</a:t>
            </a:r>
          </a:p>
          <a:p>
            <a:r>
              <a:rPr lang="en-US" dirty="0"/>
              <a:t>Sediment particle size class</a:t>
            </a:r>
          </a:p>
          <a:p>
            <a:r>
              <a:rPr lang="en-US" dirty="0"/>
              <a:t>Salinity</a:t>
            </a:r>
          </a:p>
          <a:p>
            <a:r>
              <a:rPr lang="en-US" dirty="0"/>
              <a:t>Depth</a:t>
            </a:r>
          </a:p>
          <a:p>
            <a:r>
              <a:rPr lang="en-US" dirty="0"/>
              <a:t>Total Nitrogen Loads</a:t>
            </a:r>
          </a:p>
          <a:p>
            <a:pPr marL="0" indent="0">
              <a:buNone/>
            </a:pPr>
            <a:r>
              <a:rPr lang="en-US" sz="2200" b="1" dirty="0"/>
              <a:t>Naomi E. </a:t>
            </a:r>
            <a:r>
              <a:rPr lang="en-US" sz="2200" b="1" dirty="0" err="1"/>
              <a:t>Detenbeck</a:t>
            </a:r>
            <a:r>
              <a:rPr lang="en-US" sz="2200" b="1" dirty="0"/>
              <a:t> and Steven Rego 2015</a:t>
            </a:r>
          </a:p>
          <a:p>
            <a:pPr marL="0" indent="0">
              <a:buNone/>
            </a:pPr>
            <a:endParaRPr lang="en-US" dirty="0"/>
          </a:p>
        </p:txBody>
      </p:sp>
      <p:pic>
        <p:nvPicPr>
          <p:cNvPr id="5" name="Picture 4">
            <a:extLst>
              <a:ext uri="{FF2B5EF4-FFF2-40B4-BE49-F238E27FC236}">
                <a16:creationId xmlns:a16="http://schemas.microsoft.com/office/drawing/2014/main" id="{AE781EDD-5C97-C7C1-C1AE-22D2A6F680D1}"/>
              </a:ext>
            </a:extLst>
          </p:cNvPr>
          <p:cNvPicPr>
            <a:picLocks noChangeAspect="1"/>
          </p:cNvPicPr>
          <p:nvPr/>
        </p:nvPicPr>
        <p:blipFill>
          <a:blip r:embed="rId3"/>
          <a:stretch>
            <a:fillRect/>
          </a:stretch>
        </p:blipFill>
        <p:spPr>
          <a:xfrm>
            <a:off x="5629620" y="191245"/>
            <a:ext cx="6412218" cy="6546505"/>
          </a:xfrm>
          <a:prstGeom prst="rect">
            <a:avLst/>
          </a:prstGeom>
        </p:spPr>
      </p:pic>
      <p:sp>
        <p:nvSpPr>
          <p:cNvPr id="4" name="Rectangle 3">
            <a:extLst>
              <a:ext uri="{FF2B5EF4-FFF2-40B4-BE49-F238E27FC236}">
                <a16:creationId xmlns:a16="http://schemas.microsoft.com/office/drawing/2014/main" id="{0A324344-6D46-A3C5-AACD-EDE84CADAACE}"/>
              </a:ext>
            </a:extLst>
          </p:cNvPr>
          <p:cNvSpPr/>
          <p:nvPr/>
        </p:nvSpPr>
        <p:spPr>
          <a:xfrm>
            <a:off x="532435" y="4676751"/>
            <a:ext cx="4097438" cy="601883"/>
          </a:xfrm>
          <a:prstGeom prst="rect">
            <a:avLst/>
          </a:prstGeom>
          <a:solidFill>
            <a:srgbClr val="FF0000">
              <a:alpha val="39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4D470FCD-3888-4CBA-B69F-D9E45CE10905}"/>
              </a:ext>
            </a:extLst>
          </p:cNvPr>
          <p:cNvSpPr>
            <a:spLocks noGrp="1"/>
          </p:cNvSpPr>
          <p:nvPr>
            <p:ph type="title"/>
          </p:nvPr>
        </p:nvSpPr>
        <p:spPr/>
        <p:txBody>
          <a:bodyPr/>
          <a:lstStyle/>
          <a:p>
            <a:endParaRPr lang="en-US"/>
          </a:p>
        </p:txBody>
      </p:sp>
      <p:sp>
        <p:nvSpPr>
          <p:cNvPr id="2" name="Rectangle 1">
            <a:extLst>
              <a:ext uri="{FF2B5EF4-FFF2-40B4-BE49-F238E27FC236}">
                <a16:creationId xmlns:a16="http://schemas.microsoft.com/office/drawing/2014/main" id="{4D4D1A0C-E185-99B0-D3F1-D89F56A2A07E}"/>
              </a:ext>
            </a:extLst>
          </p:cNvPr>
          <p:cNvSpPr/>
          <p:nvPr/>
        </p:nvSpPr>
        <p:spPr>
          <a:xfrm>
            <a:off x="672478" y="1517531"/>
            <a:ext cx="4097438" cy="601883"/>
          </a:xfrm>
          <a:prstGeom prst="rect">
            <a:avLst/>
          </a:prstGeom>
          <a:solidFill>
            <a:srgbClr val="FF0000">
              <a:alpha val="14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0084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33304-9FD3-437E-BEE8-F6B3C4368E84}"/>
              </a:ext>
            </a:extLst>
          </p:cNvPr>
          <p:cNvSpPr>
            <a:spLocks noGrp="1"/>
          </p:cNvSpPr>
          <p:nvPr>
            <p:ph type="title"/>
          </p:nvPr>
        </p:nvSpPr>
        <p:spPr>
          <a:xfrm>
            <a:off x="913369" y="-126960"/>
            <a:ext cx="10515600" cy="1325563"/>
          </a:xfrm>
        </p:spPr>
        <p:txBody>
          <a:bodyPr/>
          <a:lstStyle/>
          <a:p>
            <a:r>
              <a:rPr lang="en-US" b="1" dirty="0"/>
              <a:t>Fishing and </a:t>
            </a:r>
            <a:r>
              <a:rPr lang="en-US" b="1" dirty="0" err="1"/>
              <a:t>Shellfishing</a:t>
            </a:r>
            <a:r>
              <a:rPr lang="en-US" b="1" dirty="0"/>
              <a:t> Activities</a:t>
            </a:r>
          </a:p>
        </p:txBody>
      </p:sp>
      <p:pic>
        <p:nvPicPr>
          <p:cNvPr id="7" name="Picture 6">
            <a:extLst>
              <a:ext uri="{FF2B5EF4-FFF2-40B4-BE49-F238E27FC236}">
                <a16:creationId xmlns:a16="http://schemas.microsoft.com/office/drawing/2014/main" id="{0EB1799D-A458-9E54-06C3-0F06F230CC71}"/>
              </a:ext>
            </a:extLst>
          </p:cNvPr>
          <p:cNvPicPr>
            <a:picLocks noChangeAspect="1"/>
          </p:cNvPicPr>
          <p:nvPr/>
        </p:nvPicPr>
        <p:blipFill>
          <a:blip r:embed="rId3"/>
          <a:stretch>
            <a:fillRect/>
          </a:stretch>
        </p:blipFill>
        <p:spPr>
          <a:xfrm>
            <a:off x="1037051" y="1203904"/>
            <a:ext cx="8341728" cy="5654096"/>
          </a:xfrm>
          <a:prstGeom prst="rect">
            <a:avLst/>
          </a:prstGeom>
        </p:spPr>
      </p:pic>
      <p:pic>
        <p:nvPicPr>
          <p:cNvPr id="5" name="Picture 4">
            <a:extLst>
              <a:ext uri="{FF2B5EF4-FFF2-40B4-BE49-F238E27FC236}">
                <a16:creationId xmlns:a16="http://schemas.microsoft.com/office/drawing/2014/main" id="{8782A359-BE00-659D-7C1E-4E60B1644713}"/>
              </a:ext>
            </a:extLst>
          </p:cNvPr>
          <p:cNvPicPr>
            <a:picLocks noChangeAspect="1"/>
          </p:cNvPicPr>
          <p:nvPr/>
        </p:nvPicPr>
        <p:blipFill>
          <a:blip r:embed="rId4"/>
          <a:stretch>
            <a:fillRect/>
          </a:stretch>
        </p:blipFill>
        <p:spPr>
          <a:xfrm>
            <a:off x="913369" y="1175786"/>
            <a:ext cx="11138707" cy="5595716"/>
          </a:xfrm>
          <a:prstGeom prst="rect">
            <a:avLst/>
          </a:prstGeom>
        </p:spPr>
      </p:pic>
    </p:spTree>
    <p:extLst>
      <p:ext uri="{BB962C8B-B14F-4D97-AF65-F5344CB8AC3E}">
        <p14:creationId xmlns:p14="http://schemas.microsoft.com/office/powerpoint/2010/main" val="576942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D17F5-292C-E84E-5FA9-9B110F0884CB}"/>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DB5EDC24-C1D4-5717-92B8-BFE13F32F822}"/>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4A73926C-B2BD-949E-990F-5C695DE94703}"/>
              </a:ext>
            </a:extLst>
          </p:cNvPr>
          <p:cNvPicPr>
            <a:picLocks noChangeAspect="1"/>
          </p:cNvPicPr>
          <p:nvPr/>
        </p:nvPicPr>
        <p:blipFill>
          <a:blip r:embed="rId3"/>
          <a:stretch>
            <a:fillRect/>
          </a:stretch>
        </p:blipFill>
        <p:spPr>
          <a:xfrm>
            <a:off x="228600" y="1004542"/>
            <a:ext cx="11734800" cy="5777258"/>
          </a:xfrm>
          <a:prstGeom prst="rect">
            <a:avLst/>
          </a:prstGeom>
        </p:spPr>
      </p:pic>
      <p:pic>
        <p:nvPicPr>
          <p:cNvPr id="7" name="Picture 6">
            <a:extLst>
              <a:ext uri="{FF2B5EF4-FFF2-40B4-BE49-F238E27FC236}">
                <a16:creationId xmlns:a16="http://schemas.microsoft.com/office/drawing/2014/main" id="{FC8D6E60-FC3C-7211-9765-A6F55854733C}"/>
              </a:ext>
            </a:extLst>
          </p:cNvPr>
          <p:cNvPicPr>
            <a:picLocks noChangeAspect="1"/>
          </p:cNvPicPr>
          <p:nvPr/>
        </p:nvPicPr>
        <p:blipFill>
          <a:blip r:embed="rId4"/>
          <a:stretch>
            <a:fillRect/>
          </a:stretch>
        </p:blipFill>
        <p:spPr>
          <a:xfrm>
            <a:off x="2590800" y="79374"/>
            <a:ext cx="7336302" cy="911226"/>
          </a:xfrm>
          <a:prstGeom prst="rect">
            <a:avLst/>
          </a:prstGeom>
          <a:ln w="28575">
            <a:solidFill>
              <a:schemeClr val="tx1"/>
            </a:solidFill>
          </a:ln>
        </p:spPr>
      </p:pic>
      <p:grpSp>
        <p:nvGrpSpPr>
          <p:cNvPr id="10" name="Group 9">
            <a:extLst>
              <a:ext uri="{FF2B5EF4-FFF2-40B4-BE49-F238E27FC236}">
                <a16:creationId xmlns:a16="http://schemas.microsoft.com/office/drawing/2014/main" id="{CC5BD362-05AC-AAD8-4C11-915200E9A7DE}"/>
              </a:ext>
            </a:extLst>
          </p:cNvPr>
          <p:cNvGrpSpPr/>
          <p:nvPr/>
        </p:nvGrpSpPr>
        <p:grpSpPr>
          <a:xfrm>
            <a:off x="0" y="1905000"/>
            <a:ext cx="12192000" cy="2526579"/>
            <a:chOff x="0" y="1905000"/>
            <a:chExt cx="12192000" cy="2526579"/>
          </a:xfrm>
        </p:grpSpPr>
        <p:pic>
          <p:nvPicPr>
            <p:cNvPr id="9" name="Picture 8">
              <a:extLst>
                <a:ext uri="{FF2B5EF4-FFF2-40B4-BE49-F238E27FC236}">
                  <a16:creationId xmlns:a16="http://schemas.microsoft.com/office/drawing/2014/main" id="{2EA69583-B2B4-D391-38CB-5632F73D19CB}"/>
                </a:ext>
              </a:extLst>
            </p:cNvPr>
            <p:cNvPicPr>
              <a:picLocks noChangeAspect="1"/>
            </p:cNvPicPr>
            <p:nvPr/>
          </p:nvPicPr>
          <p:blipFill>
            <a:blip r:embed="rId5"/>
            <a:stretch>
              <a:fillRect/>
            </a:stretch>
          </p:blipFill>
          <p:spPr>
            <a:xfrm>
              <a:off x="0" y="1905000"/>
              <a:ext cx="12192000" cy="2512637"/>
            </a:xfrm>
            <a:prstGeom prst="rect">
              <a:avLst/>
            </a:prstGeom>
          </p:spPr>
        </p:pic>
        <p:sp>
          <p:nvSpPr>
            <p:cNvPr id="8" name="Rectangle 7">
              <a:extLst>
                <a:ext uri="{FF2B5EF4-FFF2-40B4-BE49-F238E27FC236}">
                  <a16:creationId xmlns:a16="http://schemas.microsoft.com/office/drawing/2014/main" id="{4F5B9D75-9C35-B8D8-D8D8-77C5E82BFE39}"/>
                </a:ext>
              </a:extLst>
            </p:cNvPr>
            <p:cNvSpPr/>
            <p:nvPr/>
          </p:nvSpPr>
          <p:spPr>
            <a:xfrm>
              <a:off x="98854" y="3867665"/>
              <a:ext cx="10700951" cy="5639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346903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63B103-3CEE-4641-92AC-9CF413C447BB}"/>
              </a:ext>
            </a:extLst>
          </p:cNvPr>
          <p:cNvSpPr>
            <a:spLocks noGrp="1"/>
          </p:cNvSpPr>
          <p:nvPr>
            <p:ph type="title"/>
          </p:nvPr>
        </p:nvSpPr>
        <p:spPr/>
        <p:txBody>
          <a:bodyPr/>
          <a:lstStyle/>
          <a:p>
            <a:endParaRPr lang="en-US"/>
          </a:p>
        </p:txBody>
      </p:sp>
      <p:sp>
        <p:nvSpPr>
          <p:cNvPr id="6" name="TextBox 5">
            <a:extLst>
              <a:ext uri="{FF2B5EF4-FFF2-40B4-BE49-F238E27FC236}">
                <a16:creationId xmlns:a16="http://schemas.microsoft.com/office/drawing/2014/main" id="{969DB4FF-75B9-4028-9143-89F21CEC3B60}"/>
              </a:ext>
            </a:extLst>
          </p:cNvPr>
          <p:cNvSpPr txBox="1"/>
          <p:nvPr/>
        </p:nvSpPr>
        <p:spPr>
          <a:xfrm>
            <a:off x="201858" y="5275892"/>
            <a:ext cx="11872511" cy="1107996"/>
          </a:xfrm>
          <a:prstGeom prst="rect">
            <a:avLst/>
          </a:prstGeom>
          <a:noFill/>
        </p:spPr>
        <p:txBody>
          <a:bodyPr wrap="square">
            <a:spAutoFit/>
          </a:bodyPr>
          <a:lstStyle/>
          <a:p>
            <a:pPr algn="l">
              <a:buFont typeface="Arial" panose="020B0604020202020204" pitchFamily="34" charset="0"/>
              <a:buChar char="•"/>
            </a:pPr>
            <a:r>
              <a:rPr lang="en-US" sz="2200" b="0" i="0" dirty="0">
                <a:solidFill>
                  <a:srgbClr val="FF0000"/>
                </a:solidFill>
                <a:effectLst/>
                <a:latin typeface="Roboto" panose="020B0604020202020204" pitchFamily="2" charset="0"/>
              </a:rPr>
              <a:t>Toxic blue-green algae prefer warmer water.</a:t>
            </a:r>
          </a:p>
          <a:p>
            <a:pPr algn="l">
              <a:buFont typeface="Arial" panose="020B0604020202020204" pitchFamily="34" charset="0"/>
              <a:buChar char="•"/>
            </a:pPr>
            <a:r>
              <a:rPr lang="en-US" sz="2200" b="0" i="0" dirty="0">
                <a:solidFill>
                  <a:srgbClr val="FF0000"/>
                </a:solidFill>
                <a:effectLst/>
                <a:latin typeface="Roboto" panose="020B0604020202020204" pitchFamily="2" charset="0"/>
              </a:rPr>
              <a:t>Warmer temperatures prevent water from mixing, allowing algae to grow thicker and faster.</a:t>
            </a:r>
          </a:p>
          <a:p>
            <a:pPr algn="l">
              <a:buFont typeface="Arial" panose="020B0604020202020204" pitchFamily="34" charset="0"/>
              <a:buChar char="•"/>
            </a:pPr>
            <a:r>
              <a:rPr lang="en-US" sz="2200" b="0" i="0" dirty="0">
                <a:solidFill>
                  <a:srgbClr val="FF0000"/>
                </a:solidFill>
                <a:effectLst/>
                <a:latin typeface="Roboto" panose="020B0604020202020204" pitchFamily="2" charset="0"/>
              </a:rPr>
              <a:t>Algal blooms absorb sunlight, making water even warmer and promoting more blooms.</a:t>
            </a:r>
          </a:p>
        </p:txBody>
      </p:sp>
      <p:pic>
        <p:nvPicPr>
          <p:cNvPr id="8" name="Picture 7">
            <a:extLst>
              <a:ext uri="{FF2B5EF4-FFF2-40B4-BE49-F238E27FC236}">
                <a16:creationId xmlns:a16="http://schemas.microsoft.com/office/drawing/2014/main" id="{4FD027F7-F0CD-1545-B0E5-4780EEDC6567}"/>
              </a:ext>
            </a:extLst>
          </p:cNvPr>
          <p:cNvPicPr>
            <a:picLocks noChangeAspect="1"/>
          </p:cNvPicPr>
          <p:nvPr/>
        </p:nvPicPr>
        <p:blipFill>
          <a:blip r:embed="rId2"/>
          <a:stretch>
            <a:fillRect/>
          </a:stretch>
        </p:blipFill>
        <p:spPr>
          <a:xfrm>
            <a:off x="85241" y="56349"/>
            <a:ext cx="11900342" cy="5165357"/>
          </a:xfrm>
          <a:prstGeom prst="rect">
            <a:avLst/>
          </a:prstGeom>
        </p:spPr>
      </p:pic>
    </p:spTree>
    <p:extLst>
      <p:ext uri="{BB962C8B-B14F-4D97-AF65-F5344CB8AC3E}">
        <p14:creationId xmlns:p14="http://schemas.microsoft.com/office/powerpoint/2010/main" val="2354683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a:stretch>
            <a:fillRect/>
          </a:stretch>
        </p:blipFill>
        <p:spPr>
          <a:xfrm>
            <a:off x="0" y="177800"/>
            <a:ext cx="12192000" cy="6538005"/>
          </a:xfrm>
          <a:prstGeom prst="rect">
            <a:avLst/>
          </a:prstGeom>
          <a:effectLst>
            <a:glow rad="127000">
              <a:schemeClr val="accent1"/>
            </a:glow>
          </a:effectLst>
        </p:spPr>
      </p:pic>
      <p:sp>
        <p:nvSpPr>
          <p:cNvPr id="2" name="TextBox 1"/>
          <p:cNvSpPr txBox="1"/>
          <p:nvPr/>
        </p:nvSpPr>
        <p:spPr>
          <a:xfrm>
            <a:off x="3543644" y="511434"/>
            <a:ext cx="6121097" cy="666786"/>
          </a:xfrm>
          <a:prstGeom prst="rect">
            <a:avLst/>
          </a:prstGeom>
          <a:solidFill>
            <a:srgbClr val="FFC000">
              <a:alpha val="61000"/>
            </a:srgbClr>
          </a:solidFill>
          <a:ln>
            <a:solidFill>
              <a:srgbClr val="FFC000"/>
            </a:solidFill>
          </a:ln>
        </p:spPr>
        <p:txBody>
          <a:bodyPr wrap="square" rtlCol="0">
            <a:spAutoFit/>
          </a:bodyPr>
          <a:lstStyle/>
          <a:p>
            <a:pPr algn="ctr"/>
            <a:r>
              <a:rPr lang="en-US" sz="3733" b="1" dirty="0">
                <a:solidFill>
                  <a:srgbClr val="FF0000"/>
                </a:solidFill>
              </a:rPr>
              <a:t>Climate Change</a:t>
            </a:r>
          </a:p>
        </p:txBody>
      </p:sp>
      <p:sp>
        <p:nvSpPr>
          <p:cNvPr id="6" name="AutoShape 12"/>
          <p:cNvSpPr>
            <a:spLocks noChangeArrowheads="1"/>
          </p:cNvSpPr>
          <p:nvPr/>
        </p:nvSpPr>
        <p:spPr bwMode="auto">
          <a:xfrm>
            <a:off x="-1481667" y="4917093"/>
            <a:ext cx="7115896" cy="850398"/>
          </a:xfrm>
          <a:prstGeom prst="downArrow">
            <a:avLst>
              <a:gd name="adj1" fmla="val 50000"/>
              <a:gd name="adj2" fmla="val 25000"/>
            </a:avLst>
          </a:prstGeom>
          <a:noFill/>
          <a:ln w="9525">
            <a:noFill/>
            <a:miter lim="800000"/>
            <a:headEnd/>
            <a:tailEnd/>
          </a:ln>
          <a:effectLst/>
        </p:spPr>
        <p:txBody>
          <a:bodyPr wrap="none">
            <a:spAutoFit/>
          </a:bodyPr>
          <a:lstStyle/>
          <a:p>
            <a:pPr marL="457189" indent="-457189"/>
            <a:r>
              <a:rPr lang="en-US" sz="4267" dirty="0">
                <a:solidFill>
                  <a:srgbClr val="FFFF00"/>
                </a:solidFill>
                <a:effectLst>
                  <a:outerShdw blurRad="38100" dist="38100" dir="2700000" algn="tl">
                    <a:srgbClr val="000000"/>
                  </a:outerShdw>
                </a:effectLst>
              </a:rPr>
              <a:t> Eutrophication</a:t>
            </a:r>
          </a:p>
        </p:txBody>
      </p:sp>
      <p:grpSp>
        <p:nvGrpSpPr>
          <p:cNvPr id="7" name="Group 6"/>
          <p:cNvGrpSpPr/>
          <p:nvPr/>
        </p:nvGrpSpPr>
        <p:grpSpPr>
          <a:xfrm>
            <a:off x="91017" y="5609019"/>
            <a:ext cx="7602595" cy="1142068"/>
            <a:chOff x="68263" y="4587765"/>
            <a:chExt cx="5701946" cy="856551"/>
          </a:xfrm>
        </p:grpSpPr>
        <p:sp>
          <p:nvSpPr>
            <p:cNvPr id="8" name="Text Box 14"/>
            <p:cNvSpPr txBox="1">
              <a:spLocks noChangeArrowheads="1"/>
            </p:cNvSpPr>
            <p:nvPr/>
          </p:nvSpPr>
          <p:spPr bwMode="auto">
            <a:xfrm>
              <a:off x="68263" y="4882575"/>
              <a:ext cx="5701946" cy="561741"/>
            </a:xfrm>
            <a:prstGeom prst="rect">
              <a:avLst/>
            </a:prstGeom>
            <a:noFill/>
            <a:ln w="9525" algn="ctr">
              <a:noFill/>
              <a:miter lim="800000"/>
              <a:headEnd/>
              <a:tailEnd/>
            </a:ln>
            <a:effectLst/>
          </p:spPr>
          <p:txBody>
            <a:bodyPr wrap="none">
              <a:spAutoFit/>
            </a:bodyPr>
            <a:lstStyle/>
            <a:p>
              <a:pPr marL="457189" indent="-457189"/>
              <a:r>
                <a:rPr lang="en-US" sz="4267" dirty="0">
                  <a:solidFill>
                    <a:srgbClr val="FFFF00"/>
                  </a:solidFill>
                  <a:effectLst>
                    <a:outerShdw blurRad="38100" dist="38100" dir="2700000" algn="tl">
                      <a:srgbClr val="000000"/>
                    </a:outerShdw>
                  </a:effectLst>
                </a:rPr>
                <a:t>Nutrient Enrichment (P or/and N)</a:t>
              </a:r>
            </a:p>
          </p:txBody>
        </p:sp>
        <p:sp>
          <p:nvSpPr>
            <p:cNvPr id="9" name="AutoShape 15"/>
            <p:cNvSpPr>
              <a:spLocks noChangeArrowheads="1"/>
            </p:cNvSpPr>
            <p:nvPr/>
          </p:nvSpPr>
          <p:spPr bwMode="auto">
            <a:xfrm>
              <a:off x="1371600" y="4587765"/>
              <a:ext cx="865106" cy="422385"/>
            </a:xfrm>
            <a:prstGeom prst="upArrow">
              <a:avLst>
                <a:gd name="adj1" fmla="val 50000"/>
                <a:gd name="adj2" fmla="val 27273"/>
              </a:avLst>
            </a:prstGeom>
            <a:solidFill>
              <a:srgbClr val="FF0000"/>
            </a:solidFill>
            <a:ln w="9525" algn="ctr">
              <a:solidFill>
                <a:srgbClr val="FF0000"/>
              </a:solidFill>
              <a:miter lim="800000"/>
              <a:headEnd/>
              <a:tailEnd/>
            </a:ln>
            <a:effectLst/>
          </p:spPr>
          <p:txBody>
            <a:bodyPr wrap="none" anchor="ctr"/>
            <a:lstStyle/>
            <a:p>
              <a:endParaRPr lang="en-US" sz="2400"/>
            </a:p>
          </p:txBody>
        </p:sp>
      </p:grpSp>
      <p:sp>
        <p:nvSpPr>
          <p:cNvPr id="11" name="Right Arrow 10"/>
          <p:cNvSpPr/>
          <p:nvPr/>
        </p:nvSpPr>
        <p:spPr bwMode="auto">
          <a:xfrm>
            <a:off x="3860800" y="5045153"/>
            <a:ext cx="711200" cy="636057"/>
          </a:xfrm>
          <a:prstGeom prst="rightArrow">
            <a:avLst/>
          </a:prstGeom>
          <a:solidFill>
            <a:srgbClr val="FF0000"/>
          </a:solidFill>
          <a:ln w="22225" cap="flat" cmpd="sng" algn="ctr">
            <a:solidFill>
              <a:srgbClr val="FF0000"/>
            </a:solidFill>
            <a:prstDash val="solid"/>
            <a:round/>
            <a:headEnd type="none" w="med" len="med"/>
            <a:tailEnd type="none" w="med" len="med"/>
          </a:ln>
          <a:effectLst/>
        </p:spPr>
        <p:txBody>
          <a:bodyPr vert="horz" wrap="none" lIns="121920" tIns="60960" rIns="121920" bIns="60960" numCol="1" rtlCol="0" anchor="ctr" anchorCtr="0" compatLnSpc="1">
            <a:prstTxWarp prst="textNoShape">
              <a:avLst/>
            </a:prstTxWarp>
          </a:bodyPr>
          <a:lstStyle/>
          <a:p>
            <a:pPr marL="457189" indent="-457189" algn="ctr" defTabSz="1219170" fontAlgn="base">
              <a:spcBef>
                <a:spcPct val="20000"/>
              </a:spcBef>
              <a:spcAft>
                <a:spcPct val="0"/>
              </a:spcAft>
              <a:buClr>
                <a:schemeClr val="hlink"/>
              </a:buClr>
              <a:buSzPct val="120000"/>
              <a:buFontTx/>
              <a:buChar char="•"/>
            </a:pPr>
            <a:endParaRPr lang="en-US" sz="3200" b="1">
              <a:solidFill>
                <a:schemeClr val="bg1"/>
              </a:solidFill>
              <a:effectLst>
                <a:outerShdw blurRad="38100" dist="38100" dir="2700000" algn="tl">
                  <a:srgbClr val="000000">
                    <a:alpha val="43137"/>
                  </a:srgbClr>
                </a:outerShdw>
              </a:effectLst>
              <a:latin typeface="Tahoma" pitchFamily="34" charset="0"/>
            </a:endParaRPr>
          </a:p>
        </p:txBody>
      </p:sp>
      <p:sp>
        <p:nvSpPr>
          <p:cNvPr id="12" name="Text Box 14"/>
          <p:cNvSpPr txBox="1">
            <a:spLocks noChangeArrowheads="1"/>
          </p:cNvSpPr>
          <p:nvPr/>
        </p:nvSpPr>
        <p:spPr bwMode="auto">
          <a:xfrm>
            <a:off x="4609515" y="4901509"/>
            <a:ext cx="2824299" cy="748988"/>
          </a:xfrm>
          <a:prstGeom prst="rect">
            <a:avLst/>
          </a:prstGeom>
          <a:noFill/>
          <a:ln w="9525" algn="ctr">
            <a:noFill/>
            <a:miter lim="800000"/>
            <a:headEnd/>
            <a:tailEnd/>
          </a:ln>
          <a:effectLst/>
        </p:spPr>
        <p:txBody>
          <a:bodyPr wrap="none">
            <a:spAutoFit/>
          </a:bodyPr>
          <a:lstStyle/>
          <a:p>
            <a:pPr marL="457189" indent="-457189"/>
            <a:r>
              <a:rPr lang="en-US" sz="4267" dirty="0">
                <a:solidFill>
                  <a:srgbClr val="FFFF00"/>
                </a:solidFill>
                <a:effectLst>
                  <a:outerShdw blurRad="38100" dist="38100" dir="2700000" algn="tl">
                    <a:srgbClr val="000000"/>
                  </a:outerShdw>
                </a:effectLst>
              </a:rPr>
              <a:t>Algal Bloom</a:t>
            </a:r>
          </a:p>
        </p:txBody>
      </p:sp>
      <p:sp>
        <p:nvSpPr>
          <p:cNvPr id="14" name="Right Arrow 13"/>
          <p:cNvSpPr/>
          <p:nvPr/>
        </p:nvSpPr>
        <p:spPr bwMode="auto">
          <a:xfrm rot="18764598">
            <a:off x="7844585" y="4535332"/>
            <a:ext cx="1320800" cy="636057"/>
          </a:xfrm>
          <a:prstGeom prst="rightArrow">
            <a:avLst/>
          </a:prstGeom>
          <a:solidFill>
            <a:srgbClr val="FF0000"/>
          </a:solidFill>
          <a:ln w="22225" cap="flat" cmpd="sng" algn="ctr">
            <a:solidFill>
              <a:srgbClr val="FF0000"/>
            </a:solidFill>
            <a:prstDash val="solid"/>
            <a:round/>
            <a:headEnd type="none" w="med" len="med"/>
            <a:tailEnd type="none" w="med" len="med"/>
          </a:ln>
          <a:effectLst/>
        </p:spPr>
        <p:txBody>
          <a:bodyPr vert="horz" wrap="none" lIns="121920" tIns="60960" rIns="121920" bIns="60960" numCol="1" rtlCol="0" anchor="ctr" anchorCtr="0" compatLnSpc="1">
            <a:prstTxWarp prst="textNoShape">
              <a:avLst/>
            </a:prstTxWarp>
          </a:bodyPr>
          <a:lstStyle/>
          <a:p>
            <a:pPr marL="457189" indent="-457189" algn="ctr" defTabSz="1219170" fontAlgn="base">
              <a:spcBef>
                <a:spcPct val="20000"/>
              </a:spcBef>
              <a:spcAft>
                <a:spcPct val="0"/>
              </a:spcAft>
              <a:buClr>
                <a:schemeClr val="hlink"/>
              </a:buClr>
              <a:buSzPct val="120000"/>
              <a:buFontTx/>
              <a:buChar char="•"/>
            </a:pPr>
            <a:endParaRPr lang="en-US" sz="3200" b="1">
              <a:solidFill>
                <a:schemeClr val="bg1"/>
              </a:solidFill>
              <a:effectLst>
                <a:outerShdw blurRad="38100" dist="38100" dir="2700000" algn="tl">
                  <a:srgbClr val="000000">
                    <a:alpha val="43137"/>
                  </a:srgbClr>
                </a:outerShdw>
              </a:effectLst>
              <a:latin typeface="Tahoma" pitchFamily="34" charset="0"/>
            </a:endParaRPr>
          </a:p>
        </p:txBody>
      </p:sp>
      <p:sp>
        <p:nvSpPr>
          <p:cNvPr id="15" name="Right Arrow 14"/>
          <p:cNvSpPr/>
          <p:nvPr/>
        </p:nvSpPr>
        <p:spPr bwMode="auto">
          <a:xfrm rot="2360292">
            <a:off x="7875163" y="5697577"/>
            <a:ext cx="1320800" cy="636057"/>
          </a:xfrm>
          <a:prstGeom prst="rightArrow">
            <a:avLst/>
          </a:prstGeom>
          <a:solidFill>
            <a:srgbClr val="FF0000"/>
          </a:solidFill>
          <a:ln w="22225" cap="flat" cmpd="sng" algn="ctr">
            <a:solidFill>
              <a:srgbClr val="FF0000"/>
            </a:solidFill>
            <a:prstDash val="solid"/>
            <a:round/>
            <a:headEnd type="none" w="med" len="med"/>
            <a:tailEnd type="none" w="med" len="med"/>
          </a:ln>
          <a:effectLst/>
        </p:spPr>
        <p:txBody>
          <a:bodyPr vert="horz" wrap="none" lIns="121920" tIns="60960" rIns="121920" bIns="60960" numCol="1" rtlCol="0" anchor="ctr" anchorCtr="0" compatLnSpc="1">
            <a:prstTxWarp prst="textNoShape">
              <a:avLst/>
            </a:prstTxWarp>
          </a:bodyPr>
          <a:lstStyle/>
          <a:p>
            <a:pPr marL="457189" indent="-457189" algn="ctr" defTabSz="1219170" fontAlgn="base">
              <a:spcBef>
                <a:spcPct val="20000"/>
              </a:spcBef>
              <a:spcAft>
                <a:spcPct val="0"/>
              </a:spcAft>
              <a:buClr>
                <a:schemeClr val="hlink"/>
              </a:buClr>
              <a:buSzPct val="120000"/>
              <a:buFontTx/>
              <a:buChar char="•"/>
            </a:pPr>
            <a:endParaRPr lang="en-US" sz="3200" b="1">
              <a:solidFill>
                <a:schemeClr val="bg1"/>
              </a:solidFill>
              <a:effectLst>
                <a:outerShdw blurRad="38100" dist="38100" dir="2700000" algn="tl">
                  <a:srgbClr val="000000">
                    <a:alpha val="43137"/>
                  </a:srgbClr>
                </a:outerShdw>
              </a:effectLst>
              <a:latin typeface="Tahoma" pitchFamily="34" charset="0"/>
            </a:endParaRPr>
          </a:p>
        </p:txBody>
      </p:sp>
      <p:sp>
        <p:nvSpPr>
          <p:cNvPr id="16" name="Text Box 14"/>
          <p:cNvSpPr txBox="1">
            <a:spLocks noChangeArrowheads="1"/>
          </p:cNvSpPr>
          <p:nvPr/>
        </p:nvSpPr>
        <p:spPr bwMode="auto">
          <a:xfrm>
            <a:off x="9195406" y="4063309"/>
            <a:ext cx="1845377" cy="748988"/>
          </a:xfrm>
          <a:prstGeom prst="rect">
            <a:avLst/>
          </a:prstGeom>
          <a:noFill/>
          <a:ln w="9525" algn="ctr">
            <a:noFill/>
            <a:miter lim="800000"/>
            <a:headEnd/>
            <a:tailEnd/>
          </a:ln>
          <a:effectLst/>
        </p:spPr>
        <p:txBody>
          <a:bodyPr wrap="none">
            <a:spAutoFit/>
          </a:bodyPr>
          <a:lstStyle/>
          <a:p>
            <a:pPr marL="457189" indent="-457189"/>
            <a:r>
              <a:rPr lang="en-US" sz="4267" dirty="0">
                <a:solidFill>
                  <a:srgbClr val="FFFF00"/>
                </a:solidFill>
                <a:effectLst>
                  <a:outerShdw blurRad="38100" dist="38100" dir="2700000" algn="tl">
                    <a:srgbClr val="000000"/>
                  </a:outerShdw>
                </a:effectLst>
              </a:rPr>
              <a:t>Fish Kill</a:t>
            </a:r>
          </a:p>
        </p:txBody>
      </p:sp>
      <p:sp>
        <p:nvSpPr>
          <p:cNvPr id="17" name="Text Box 14"/>
          <p:cNvSpPr txBox="1">
            <a:spLocks noChangeArrowheads="1"/>
          </p:cNvSpPr>
          <p:nvPr/>
        </p:nvSpPr>
        <p:spPr bwMode="auto">
          <a:xfrm>
            <a:off x="9144000" y="5892109"/>
            <a:ext cx="1964512" cy="748988"/>
          </a:xfrm>
          <a:prstGeom prst="rect">
            <a:avLst/>
          </a:prstGeom>
          <a:noFill/>
          <a:ln w="9525" algn="ctr">
            <a:noFill/>
            <a:miter lim="800000"/>
            <a:headEnd/>
            <a:tailEnd/>
          </a:ln>
          <a:effectLst/>
        </p:spPr>
        <p:txBody>
          <a:bodyPr wrap="none">
            <a:spAutoFit/>
          </a:bodyPr>
          <a:lstStyle/>
          <a:p>
            <a:pPr marL="457189" indent="-457189"/>
            <a:r>
              <a:rPr lang="en-US" sz="4267" dirty="0">
                <a:solidFill>
                  <a:srgbClr val="FFFF00"/>
                </a:solidFill>
                <a:effectLst>
                  <a:outerShdw blurRad="38100" dist="38100" dir="2700000" algn="tl">
                    <a:srgbClr val="000000"/>
                  </a:outerShdw>
                </a:effectLst>
              </a:rPr>
              <a:t>Hypoxia</a:t>
            </a:r>
          </a:p>
        </p:txBody>
      </p:sp>
      <p:sp>
        <p:nvSpPr>
          <p:cNvPr id="19" name="Right Arrow 18"/>
          <p:cNvSpPr/>
          <p:nvPr/>
        </p:nvSpPr>
        <p:spPr bwMode="auto">
          <a:xfrm rot="16200000">
            <a:off x="9529701" y="5102013"/>
            <a:ext cx="980897" cy="736297"/>
          </a:xfrm>
          <a:prstGeom prst="rightArrow">
            <a:avLst/>
          </a:prstGeom>
          <a:solidFill>
            <a:srgbClr val="FF0000"/>
          </a:solidFill>
          <a:ln w="22225" cap="flat" cmpd="sng" algn="ctr">
            <a:solidFill>
              <a:srgbClr val="FF0000"/>
            </a:solidFill>
            <a:prstDash val="solid"/>
            <a:round/>
            <a:headEnd type="none" w="med" len="med"/>
            <a:tailEnd type="none" w="med" len="med"/>
          </a:ln>
          <a:effectLst/>
        </p:spPr>
        <p:txBody>
          <a:bodyPr vert="horz" wrap="none" lIns="121920" tIns="60960" rIns="121920" bIns="60960" numCol="1" rtlCol="0" anchor="ctr" anchorCtr="0" compatLnSpc="1">
            <a:prstTxWarp prst="textNoShape">
              <a:avLst/>
            </a:prstTxWarp>
          </a:bodyPr>
          <a:lstStyle/>
          <a:p>
            <a:pPr marL="457189" indent="-457189" algn="ctr" defTabSz="1219170" fontAlgn="base">
              <a:spcBef>
                <a:spcPct val="20000"/>
              </a:spcBef>
              <a:spcAft>
                <a:spcPct val="0"/>
              </a:spcAft>
              <a:buClr>
                <a:schemeClr val="hlink"/>
              </a:buClr>
              <a:buSzPct val="120000"/>
              <a:buFontTx/>
              <a:buChar char="•"/>
            </a:pPr>
            <a:endParaRPr lang="en-US" sz="3200" b="1">
              <a:solidFill>
                <a:schemeClr val="bg1"/>
              </a:solidFill>
              <a:effectLst>
                <a:outerShdw blurRad="38100" dist="38100" dir="2700000" algn="tl">
                  <a:srgbClr val="000000">
                    <a:alpha val="43137"/>
                  </a:srgbClr>
                </a:outerShdw>
              </a:effectLst>
              <a:latin typeface="Tahoma" pitchFamily="34" charset="0"/>
            </a:endParaRPr>
          </a:p>
        </p:txBody>
      </p:sp>
      <p:sp>
        <p:nvSpPr>
          <p:cNvPr id="25" name="TextBox 24"/>
          <p:cNvSpPr txBox="1"/>
          <p:nvPr/>
        </p:nvSpPr>
        <p:spPr>
          <a:xfrm>
            <a:off x="11199539" y="6273800"/>
            <a:ext cx="1081706" cy="379656"/>
          </a:xfrm>
          <a:prstGeom prst="rect">
            <a:avLst/>
          </a:prstGeom>
          <a:noFill/>
        </p:spPr>
        <p:txBody>
          <a:bodyPr wrap="none" rtlCol="0">
            <a:spAutoFit/>
          </a:bodyPr>
          <a:lstStyle/>
          <a:p>
            <a:r>
              <a:rPr lang="en-US" sz="1867" dirty="0" err="1">
                <a:solidFill>
                  <a:schemeClr val="bg2">
                    <a:lumMod val="50000"/>
                  </a:schemeClr>
                </a:solidFill>
              </a:rPr>
              <a:t>cnntravel</a:t>
            </a:r>
            <a:endParaRPr lang="en-US" sz="1867" dirty="0">
              <a:solidFill>
                <a:schemeClr val="bg2">
                  <a:lumMod val="50000"/>
                </a:schemeClr>
              </a:solidFill>
            </a:endParaRPr>
          </a:p>
        </p:txBody>
      </p:sp>
    </p:spTree>
    <p:extLst>
      <p:ext uri="{BB962C8B-B14F-4D97-AF65-F5344CB8AC3E}">
        <p14:creationId xmlns:p14="http://schemas.microsoft.com/office/powerpoint/2010/main" val="438672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animBg="1"/>
      <p:bldP spid="12" grpId="0"/>
      <p:bldP spid="14" grpId="0" animBg="1"/>
      <p:bldP spid="15" grpId="0" animBg="1"/>
      <p:bldP spid="16" grpId="0"/>
      <p:bldP spid="17" grpId="0"/>
      <p:bldP spid="1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92281C1-DDF6-C4B5-B249-2ADE0CF69E07}"/>
              </a:ext>
            </a:extLst>
          </p:cNvPr>
          <p:cNvSpPr txBox="1"/>
          <p:nvPr/>
        </p:nvSpPr>
        <p:spPr>
          <a:xfrm>
            <a:off x="5076494" y="6064470"/>
            <a:ext cx="1983235" cy="369332"/>
          </a:xfrm>
          <a:prstGeom prst="rect">
            <a:avLst/>
          </a:prstGeom>
          <a:noFill/>
        </p:spPr>
        <p:txBody>
          <a:bodyPr wrap="none" rtlCol="0">
            <a:spAutoFit/>
          </a:bodyPr>
          <a:lstStyle/>
          <a:p>
            <a:r>
              <a:rPr lang="en-US" dirty="0"/>
              <a:t>Jim Occhialini 2023</a:t>
            </a:r>
          </a:p>
        </p:txBody>
      </p:sp>
      <p:sp>
        <p:nvSpPr>
          <p:cNvPr id="5" name="TextBox 4">
            <a:extLst>
              <a:ext uri="{FF2B5EF4-FFF2-40B4-BE49-F238E27FC236}">
                <a16:creationId xmlns:a16="http://schemas.microsoft.com/office/drawing/2014/main" id="{F9C8E549-8C9A-7801-D183-E798299FD952}"/>
              </a:ext>
            </a:extLst>
          </p:cNvPr>
          <p:cNvSpPr txBox="1"/>
          <p:nvPr/>
        </p:nvSpPr>
        <p:spPr>
          <a:xfrm>
            <a:off x="2042610" y="228600"/>
            <a:ext cx="8341514" cy="646331"/>
          </a:xfrm>
          <a:prstGeom prst="rect">
            <a:avLst/>
          </a:prstGeom>
          <a:noFill/>
        </p:spPr>
        <p:txBody>
          <a:bodyPr wrap="none" rtlCol="0">
            <a:spAutoFit/>
          </a:bodyPr>
          <a:lstStyle/>
          <a:p>
            <a:pPr algn="ctr"/>
            <a:r>
              <a:rPr lang="en-US" sz="3600" b="1" dirty="0"/>
              <a:t>Per- and polyfluoroalkyl Substances (PFAS)</a:t>
            </a:r>
          </a:p>
        </p:txBody>
      </p:sp>
      <p:pic>
        <p:nvPicPr>
          <p:cNvPr id="7" name="Picture 6">
            <a:extLst>
              <a:ext uri="{FF2B5EF4-FFF2-40B4-BE49-F238E27FC236}">
                <a16:creationId xmlns:a16="http://schemas.microsoft.com/office/drawing/2014/main" id="{677E7589-254A-393C-1547-C883163EF670}"/>
              </a:ext>
            </a:extLst>
          </p:cNvPr>
          <p:cNvPicPr>
            <a:picLocks noChangeAspect="1"/>
          </p:cNvPicPr>
          <p:nvPr/>
        </p:nvPicPr>
        <p:blipFill>
          <a:blip r:embed="rId3"/>
          <a:stretch>
            <a:fillRect/>
          </a:stretch>
        </p:blipFill>
        <p:spPr>
          <a:xfrm>
            <a:off x="381584" y="1295857"/>
            <a:ext cx="11326939" cy="4432281"/>
          </a:xfrm>
          <a:prstGeom prst="rect">
            <a:avLst/>
          </a:prstGeom>
        </p:spPr>
      </p:pic>
    </p:spTree>
    <p:extLst>
      <p:ext uri="{BB962C8B-B14F-4D97-AF65-F5344CB8AC3E}">
        <p14:creationId xmlns:p14="http://schemas.microsoft.com/office/powerpoint/2010/main" val="451701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810FA6-41FB-4222-B826-AD218F13C7A9}"/>
              </a:ext>
            </a:extLst>
          </p:cNvPr>
          <p:cNvPicPr>
            <a:picLocks noChangeAspect="1"/>
          </p:cNvPicPr>
          <p:nvPr/>
        </p:nvPicPr>
        <p:blipFill>
          <a:blip r:embed="rId2"/>
          <a:stretch>
            <a:fillRect/>
          </a:stretch>
        </p:blipFill>
        <p:spPr>
          <a:xfrm>
            <a:off x="1273420" y="124519"/>
            <a:ext cx="8883834" cy="6525067"/>
          </a:xfrm>
          <a:prstGeom prst="rect">
            <a:avLst/>
          </a:prstGeom>
        </p:spPr>
      </p:pic>
    </p:spTree>
    <p:extLst>
      <p:ext uri="{BB962C8B-B14F-4D97-AF65-F5344CB8AC3E}">
        <p14:creationId xmlns:p14="http://schemas.microsoft.com/office/powerpoint/2010/main" val="7816032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AB699C1-AA0B-5CD3-A075-72E5955580F4}"/>
              </a:ext>
            </a:extLst>
          </p:cNvPr>
          <p:cNvSpPr txBox="1"/>
          <p:nvPr/>
        </p:nvSpPr>
        <p:spPr>
          <a:xfrm>
            <a:off x="6096000" y="1708484"/>
            <a:ext cx="4769832" cy="646331"/>
          </a:xfrm>
          <a:prstGeom prst="rect">
            <a:avLst/>
          </a:prstGeom>
          <a:noFill/>
        </p:spPr>
        <p:txBody>
          <a:bodyPr wrap="none" rtlCol="0">
            <a:spAutoFit/>
          </a:bodyPr>
          <a:lstStyle/>
          <a:p>
            <a:r>
              <a:rPr lang="en-US" sz="3600" dirty="0"/>
              <a:t>401 WQC: Dam Removal</a:t>
            </a:r>
          </a:p>
        </p:txBody>
      </p:sp>
      <p:pic>
        <p:nvPicPr>
          <p:cNvPr id="11" name="Picture 10">
            <a:extLst>
              <a:ext uri="{FF2B5EF4-FFF2-40B4-BE49-F238E27FC236}">
                <a16:creationId xmlns:a16="http://schemas.microsoft.com/office/drawing/2014/main" id="{356DA89C-BCFD-EFB7-CD04-9B6AEDAC51E7}"/>
              </a:ext>
            </a:extLst>
          </p:cNvPr>
          <p:cNvPicPr>
            <a:picLocks noChangeAspect="1"/>
          </p:cNvPicPr>
          <p:nvPr/>
        </p:nvPicPr>
        <p:blipFill>
          <a:blip r:embed="rId2"/>
          <a:stretch>
            <a:fillRect/>
          </a:stretch>
        </p:blipFill>
        <p:spPr>
          <a:xfrm>
            <a:off x="3974871" y="70836"/>
            <a:ext cx="7999106" cy="4141164"/>
          </a:xfrm>
          <a:prstGeom prst="rect">
            <a:avLst/>
          </a:prstGeom>
        </p:spPr>
      </p:pic>
      <p:pic>
        <p:nvPicPr>
          <p:cNvPr id="5" name="Picture 4">
            <a:extLst>
              <a:ext uri="{FF2B5EF4-FFF2-40B4-BE49-F238E27FC236}">
                <a16:creationId xmlns:a16="http://schemas.microsoft.com/office/drawing/2014/main" id="{F0A9E5BE-1732-A303-CE94-D4C5B8278FAB}"/>
              </a:ext>
            </a:extLst>
          </p:cNvPr>
          <p:cNvPicPr>
            <a:picLocks noChangeAspect="1"/>
          </p:cNvPicPr>
          <p:nvPr/>
        </p:nvPicPr>
        <p:blipFill>
          <a:blip r:embed="rId3"/>
          <a:stretch>
            <a:fillRect/>
          </a:stretch>
        </p:blipFill>
        <p:spPr>
          <a:xfrm>
            <a:off x="6096000" y="4141163"/>
            <a:ext cx="5877977" cy="2716837"/>
          </a:xfrm>
          <a:prstGeom prst="rect">
            <a:avLst/>
          </a:prstGeom>
        </p:spPr>
      </p:pic>
      <p:pic>
        <p:nvPicPr>
          <p:cNvPr id="7" name="Picture 6">
            <a:extLst>
              <a:ext uri="{FF2B5EF4-FFF2-40B4-BE49-F238E27FC236}">
                <a16:creationId xmlns:a16="http://schemas.microsoft.com/office/drawing/2014/main" id="{AEA188D8-60E0-EC03-780C-FABB9C40E2DC}"/>
              </a:ext>
            </a:extLst>
          </p:cNvPr>
          <p:cNvPicPr>
            <a:picLocks noChangeAspect="1"/>
          </p:cNvPicPr>
          <p:nvPr/>
        </p:nvPicPr>
        <p:blipFill>
          <a:blip r:embed="rId4"/>
          <a:stretch>
            <a:fillRect/>
          </a:stretch>
        </p:blipFill>
        <p:spPr>
          <a:xfrm>
            <a:off x="218023" y="31871"/>
            <a:ext cx="4765272" cy="4109293"/>
          </a:xfrm>
          <a:prstGeom prst="rect">
            <a:avLst/>
          </a:prstGeom>
        </p:spPr>
      </p:pic>
      <p:sp>
        <p:nvSpPr>
          <p:cNvPr id="2" name="TextBox 1">
            <a:extLst>
              <a:ext uri="{FF2B5EF4-FFF2-40B4-BE49-F238E27FC236}">
                <a16:creationId xmlns:a16="http://schemas.microsoft.com/office/drawing/2014/main" id="{869142F6-F186-5D7E-AFE0-CAB8912A392D}"/>
              </a:ext>
            </a:extLst>
          </p:cNvPr>
          <p:cNvSpPr txBox="1"/>
          <p:nvPr/>
        </p:nvSpPr>
        <p:spPr>
          <a:xfrm>
            <a:off x="1257300" y="5219700"/>
            <a:ext cx="4311821" cy="646331"/>
          </a:xfrm>
          <a:prstGeom prst="rect">
            <a:avLst/>
          </a:prstGeom>
          <a:noFill/>
        </p:spPr>
        <p:txBody>
          <a:bodyPr wrap="none" rtlCol="0">
            <a:spAutoFit/>
          </a:bodyPr>
          <a:lstStyle/>
          <a:p>
            <a:r>
              <a:rPr lang="en-US" sz="3600" dirty="0"/>
              <a:t>South Middleton Dam</a:t>
            </a:r>
          </a:p>
        </p:txBody>
      </p:sp>
    </p:spTree>
    <p:extLst>
      <p:ext uri="{BB962C8B-B14F-4D97-AF65-F5344CB8AC3E}">
        <p14:creationId xmlns:p14="http://schemas.microsoft.com/office/powerpoint/2010/main" val="3977151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5E2C59-C765-1129-A965-26C5503BCED1}"/>
              </a:ext>
            </a:extLst>
          </p:cNvPr>
          <p:cNvPicPr>
            <a:picLocks noChangeAspect="1"/>
          </p:cNvPicPr>
          <p:nvPr/>
        </p:nvPicPr>
        <p:blipFill>
          <a:blip r:embed="rId2"/>
          <a:stretch>
            <a:fillRect/>
          </a:stretch>
        </p:blipFill>
        <p:spPr>
          <a:xfrm>
            <a:off x="40396" y="999521"/>
            <a:ext cx="12080795" cy="5665683"/>
          </a:xfrm>
          <a:prstGeom prst="rect">
            <a:avLst/>
          </a:prstGeom>
        </p:spPr>
      </p:pic>
      <p:sp>
        <p:nvSpPr>
          <p:cNvPr id="3" name="TextBox 2">
            <a:extLst>
              <a:ext uri="{FF2B5EF4-FFF2-40B4-BE49-F238E27FC236}">
                <a16:creationId xmlns:a16="http://schemas.microsoft.com/office/drawing/2014/main" id="{BD70ABF6-EC8D-203A-D42B-28EDF8C40803}"/>
              </a:ext>
            </a:extLst>
          </p:cNvPr>
          <p:cNvSpPr txBox="1"/>
          <p:nvPr/>
        </p:nvSpPr>
        <p:spPr>
          <a:xfrm>
            <a:off x="2731132" y="1835620"/>
            <a:ext cx="7185753" cy="4154984"/>
          </a:xfrm>
          <a:prstGeom prst="rect">
            <a:avLst/>
          </a:prstGeom>
          <a:noFill/>
        </p:spPr>
        <p:txBody>
          <a:bodyPr wrap="square">
            <a:spAutoFit/>
          </a:bodyPr>
          <a:lstStyle/>
          <a:p>
            <a:r>
              <a:rPr lang="en-US" sz="4400" dirty="0">
                <a:solidFill>
                  <a:srgbClr val="FF0000"/>
                </a:solidFill>
                <a:highlight>
                  <a:srgbClr val="FFFF00"/>
                </a:highlight>
              </a:rPr>
              <a:t>2021: The Salem-Beverly Water Supply provided comments that potential PFAS may be generated by sediment released downstream</a:t>
            </a:r>
          </a:p>
        </p:txBody>
      </p:sp>
      <p:sp>
        <p:nvSpPr>
          <p:cNvPr id="4" name="TextBox 3">
            <a:extLst>
              <a:ext uri="{FF2B5EF4-FFF2-40B4-BE49-F238E27FC236}">
                <a16:creationId xmlns:a16="http://schemas.microsoft.com/office/drawing/2014/main" id="{F7D86F23-579D-F623-E056-F9514B7088ED}"/>
              </a:ext>
            </a:extLst>
          </p:cNvPr>
          <p:cNvSpPr txBox="1"/>
          <p:nvPr/>
        </p:nvSpPr>
        <p:spPr>
          <a:xfrm>
            <a:off x="4521200" y="317500"/>
            <a:ext cx="4311821" cy="646331"/>
          </a:xfrm>
          <a:prstGeom prst="rect">
            <a:avLst/>
          </a:prstGeom>
          <a:noFill/>
        </p:spPr>
        <p:txBody>
          <a:bodyPr wrap="none" rtlCol="0">
            <a:spAutoFit/>
          </a:bodyPr>
          <a:lstStyle/>
          <a:p>
            <a:r>
              <a:rPr lang="en-US" sz="3600" dirty="0"/>
              <a:t>South Middleton Dam</a:t>
            </a:r>
          </a:p>
        </p:txBody>
      </p:sp>
    </p:spTree>
    <p:extLst>
      <p:ext uri="{BB962C8B-B14F-4D97-AF65-F5344CB8AC3E}">
        <p14:creationId xmlns:p14="http://schemas.microsoft.com/office/powerpoint/2010/main" val="4179608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B7AD3-A3BA-B509-E8D7-415DB121047F}"/>
              </a:ext>
            </a:extLst>
          </p:cNvPr>
          <p:cNvSpPr>
            <a:spLocks noGrp="1"/>
          </p:cNvSpPr>
          <p:nvPr>
            <p:ph type="ctrTitle"/>
          </p:nvPr>
        </p:nvSpPr>
        <p:spPr>
          <a:xfrm>
            <a:off x="1524000" y="1760271"/>
            <a:ext cx="9144000" cy="2387600"/>
          </a:xfrm>
        </p:spPr>
        <p:txBody>
          <a:bodyPr>
            <a:normAutofit/>
          </a:bodyPr>
          <a:lstStyle/>
          <a:p>
            <a:r>
              <a:rPr lang="en-US" sz="4800" dirty="0"/>
              <a:t>PFAS Sampling and Analysis</a:t>
            </a:r>
          </a:p>
        </p:txBody>
      </p:sp>
      <p:pic>
        <p:nvPicPr>
          <p:cNvPr id="4" name="Picture 3">
            <a:extLst>
              <a:ext uri="{FF2B5EF4-FFF2-40B4-BE49-F238E27FC236}">
                <a16:creationId xmlns:a16="http://schemas.microsoft.com/office/drawing/2014/main" id="{43E2D17C-BD46-BB01-F593-24535D5645B0}"/>
              </a:ext>
            </a:extLst>
          </p:cNvPr>
          <p:cNvPicPr>
            <a:picLocks noChangeAspect="1"/>
          </p:cNvPicPr>
          <p:nvPr/>
        </p:nvPicPr>
        <p:blipFill>
          <a:blip r:embed="rId3"/>
          <a:stretch>
            <a:fillRect/>
          </a:stretch>
        </p:blipFill>
        <p:spPr>
          <a:xfrm>
            <a:off x="638977" y="-90464"/>
            <a:ext cx="11147435" cy="3261496"/>
          </a:xfrm>
          <a:prstGeom prst="rect">
            <a:avLst/>
          </a:prstGeom>
        </p:spPr>
      </p:pic>
      <p:graphicFrame>
        <p:nvGraphicFramePr>
          <p:cNvPr id="6" name="Table 5">
            <a:extLst>
              <a:ext uri="{FF2B5EF4-FFF2-40B4-BE49-F238E27FC236}">
                <a16:creationId xmlns:a16="http://schemas.microsoft.com/office/drawing/2014/main" id="{FD12CDC2-1BFB-2B50-D3B1-57E341BA4604}"/>
              </a:ext>
            </a:extLst>
          </p:cNvPr>
          <p:cNvGraphicFramePr>
            <a:graphicFrameLocks noGrp="1"/>
          </p:cNvGraphicFramePr>
          <p:nvPr>
            <p:extLst>
              <p:ext uri="{D42A27DB-BD31-4B8C-83A1-F6EECF244321}">
                <p14:modId xmlns:p14="http://schemas.microsoft.com/office/powerpoint/2010/main" val="335990761"/>
              </p:ext>
            </p:extLst>
          </p:nvPr>
        </p:nvGraphicFramePr>
        <p:xfrm>
          <a:off x="304800" y="3458368"/>
          <a:ext cx="11722100" cy="3031490"/>
        </p:xfrm>
        <a:graphic>
          <a:graphicData uri="http://schemas.openxmlformats.org/drawingml/2006/table">
            <a:tbl>
              <a:tblPr>
                <a:tableStyleId>{5C22544A-7EE6-4342-B048-85BDC9FD1C3A}</a:tableStyleId>
              </a:tblPr>
              <a:tblGrid>
                <a:gridCol w="2165261">
                  <a:extLst>
                    <a:ext uri="{9D8B030D-6E8A-4147-A177-3AD203B41FA5}">
                      <a16:colId xmlns:a16="http://schemas.microsoft.com/office/drawing/2014/main" val="2222790790"/>
                    </a:ext>
                  </a:extLst>
                </a:gridCol>
                <a:gridCol w="1441539">
                  <a:extLst>
                    <a:ext uri="{9D8B030D-6E8A-4147-A177-3AD203B41FA5}">
                      <a16:colId xmlns:a16="http://schemas.microsoft.com/office/drawing/2014/main" val="1335812459"/>
                    </a:ext>
                  </a:extLst>
                </a:gridCol>
                <a:gridCol w="419100">
                  <a:extLst>
                    <a:ext uri="{9D8B030D-6E8A-4147-A177-3AD203B41FA5}">
                      <a16:colId xmlns:a16="http://schemas.microsoft.com/office/drawing/2014/main" val="1869621365"/>
                    </a:ext>
                  </a:extLst>
                </a:gridCol>
                <a:gridCol w="7696200">
                  <a:extLst>
                    <a:ext uri="{9D8B030D-6E8A-4147-A177-3AD203B41FA5}">
                      <a16:colId xmlns:a16="http://schemas.microsoft.com/office/drawing/2014/main" val="2911375743"/>
                    </a:ext>
                  </a:extLst>
                </a:gridCol>
              </a:tblGrid>
              <a:tr h="350088">
                <a:tc>
                  <a:txBody>
                    <a:bodyPr/>
                    <a:lstStyle/>
                    <a:p>
                      <a:pPr algn="l" fontAlgn="t"/>
                      <a:r>
                        <a:rPr lang="en-US" sz="2800" u="none" strike="noStrike">
                          <a:effectLst/>
                        </a:rPr>
                        <a:t>Units</a:t>
                      </a:r>
                      <a:endParaRPr lang="en-US" sz="2800" b="1" i="0" u="none" strike="noStrike">
                        <a:solidFill>
                          <a:srgbClr val="000000"/>
                        </a:solidFill>
                        <a:effectLst/>
                        <a:latin typeface="Times New Roman" panose="02020603050405020304" pitchFamily="18" charset="0"/>
                      </a:endParaRPr>
                    </a:p>
                  </a:txBody>
                  <a:tcPr marL="6350" marR="6350" marT="6350" marB="0"/>
                </a:tc>
                <a:tc>
                  <a:txBody>
                    <a:bodyPr/>
                    <a:lstStyle/>
                    <a:p>
                      <a:pPr algn="l" fontAlgn="t"/>
                      <a:r>
                        <a:rPr lang="en-US" sz="2800" u="none" strike="noStrike">
                          <a:effectLst/>
                        </a:rPr>
                        <a:t>Analyte</a:t>
                      </a:r>
                      <a:endParaRPr lang="en-US" sz="2800" b="1" i="0" u="none" strike="noStrike">
                        <a:solidFill>
                          <a:srgbClr val="000000"/>
                        </a:solidFill>
                        <a:effectLst/>
                        <a:latin typeface="Times New Roman" panose="02020603050405020304" pitchFamily="18" charset="0"/>
                      </a:endParaRPr>
                    </a:p>
                  </a:txBody>
                  <a:tcPr marL="6350" marR="6350" marT="6350" marB="0"/>
                </a:tc>
                <a:tc>
                  <a:txBody>
                    <a:bodyPr/>
                    <a:lstStyle/>
                    <a:p>
                      <a:pPr algn="l" fontAlgn="t"/>
                      <a:r>
                        <a:rPr lang="en-US" sz="2800" u="none" strike="noStrike">
                          <a:effectLst/>
                        </a:rPr>
                        <a:t> </a:t>
                      </a:r>
                      <a:endParaRPr lang="en-US" sz="2800" b="1" i="0" u="none" strike="noStrike">
                        <a:solidFill>
                          <a:srgbClr val="000000"/>
                        </a:solidFill>
                        <a:effectLst/>
                        <a:latin typeface="Times New Roman" panose="02020603050405020304" pitchFamily="18" charset="0"/>
                      </a:endParaRPr>
                    </a:p>
                  </a:txBody>
                  <a:tcPr marL="6350" marR="6350" marT="6350" marB="0"/>
                </a:tc>
                <a:tc>
                  <a:txBody>
                    <a:bodyPr/>
                    <a:lstStyle/>
                    <a:p>
                      <a:pPr algn="r" fontAlgn="t"/>
                      <a:r>
                        <a:rPr lang="en-US" sz="2800" u="none" strike="noStrike" dirty="0">
                          <a:effectLst/>
                        </a:rPr>
                        <a:t> MA Contingency Plan Method 1 S-1/GW-1 standards</a:t>
                      </a:r>
                      <a:endParaRPr lang="en-US" sz="2800" b="1" i="0" u="none" strike="noStrike" dirty="0">
                        <a:solidFill>
                          <a:srgbClr val="000000"/>
                        </a:solidFill>
                        <a:effectLst/>
                        <a:latin typeface="Times New Roman" panose="02020603050405020304" pitchFamily="18" charset="0"/>
                      </a:endParaRPr>
                    </a:p>
                  </a:txBody>
                  <a:tcPr marL="6350" marR="6350" marT="6350" marB="0"/>
                </a:tc>
                <a:extLst>
                  <a:ext uri="{0D108BD9-81ED-4DB2-BD59-A6C34878D82A}">
                    <a16:rowId xmlns:a16="http://schemas.microsoft.com/office/drawing/2014/main" val="3138509382"/>
                  </a:ext>
                </a:extLst>
              </a:tr>
              <a:tr h="360091">
                <a:tc>
                  <a:txBody>
                    <a:bodyPr/>
                    <a:lstStyle/>
                    <a:p>
                      <a:pPr algn="l" fontAlgn="t"/>
                      <a:r>
                        <a:rPr lang="en-US" sz="2800" u="none" strike="noStrike">
                          <a:effectLst/>
                        </a:rPr>
                        <a:t>ug/kg (ppb)</a:t>
                      </a:r>
                      <a:endParaRPr lang="en-US" sz="2800" b="0" i="0" u="none" strike="noStrike">
                        <a:solidFill>
                          <a:srgbClr val="000000"/>
                        </a:solidFill>
                        <a:effectLst/>
                        <a:latin typeface="Times New Roman" panose="02020603050405020304" pitchFamily="18" charset="0"/>
                      </a:endParaRPr>
                    </a:p>
                  </a:txBody>
                  <a:tcPr marL="6350" marR="6350" marT="6350" marB="0"/>
                </a:tc>
                <a:tc>
                  <a:txBody>
                    <a:bodyPr/>
                    <a:lstStyle/>
                    <a:p>
                      <a:pPr algn="l" fontAlgn="t"/>
                      <a:r>
                        <a:rPr lang="en-US" sz="2800" u="none" strike="noStrike">
                          <a:effectLst/>
                        </a:rPr>
                        <a:t>PFHpA</a:t>
                      </a:r>
                      <a:endParaRPr lang="en-US" sz="2800" b="0" i="0" u="none" strike="noStrike">
                        <a:solidFill>
                          <a:srgbClr val="000000"/>
                        </a:solidFill>
                        <a:effectLst/>
                        <a:latin typeface="Times New Roman" panose="02020603050405020304" pitchFamily="18" charset="0"/>
                      </a:endParaRPr>
                    </a:p>
                  </a:txBody>
                  <a:tcPr marL="6350" marR="6350" marT="6350" marB="0"/>
                </a:tc>
                <a:tc>
                  <a:txBody>
                    <a:bodyPr/>
                    <a:lstStyle/>
                    <a:p>
                      <a:pPr algn="l" fontAlgn="t"/>
                      <a:r>
                        <a:rPr lang="en-US" sz="2800" u="none" strike="noStrike">
                          <a:effectLst/>
                        </a:rPr>
                        <a:t> </a:t>
                      </a:r>
                      <a:endParaRPr lang="en-US" sz="2800" b="0" i="0" u="none" strike="noStrike">
                        <a:solidFill>
                          <a:srgbClr val="000000"/>
                        </a:solidFill>
                        <a:effectLst/>
                        <a:latin typeface="Times New Roman" panose="02020603050405020304" pitchFamily="18" charset="0"/>
                      </a:endParaRPr>
                    </a:p>
                  </a:txBody>
                  <a:tcPr marL="6350" marR="6350" marT="6350" marB="0"/>
                </a:tc>
                <a:tc>
                  <a:txBody>
                    <a:bodyPr/>
                    <a:lstStyle/>
                    <a:p>
                      <a:pPr algn="r" fontAlgn="t"/>
                      <a:r>
                        <a:rPr lang="en-US" sz="2800" u="none" strike="noStrike">
                          <a:effectLst/>
                        </a:rPr>
                        <a:t>0.5</a:t>
                      </a:r>
                      <a:endParaRPr lang="en-US" sz="2800" b="0" i="0" u="none" strike="noStrike">
                        <a:solidFill>
                          <a:srgbClr val="000000"/>
                        </a:solidFill>
                        <a:effectLst/>
                        <a:latin typeface="Times New Roman" panose="02020603050405020304" pitchFamily="18" charset="0"/>
                      </a:endParaRPr>
                    </a:p>
                  </a:txBody>
                  <a:tcPr marL="6350" marR="6350" marT="6350" marB="0"/>
                </a:tc>
                <a:extLst>
                  <a:ext uri="{0D108BD9-81ED-4DB2-BD59-A6C34878D82A}">
                    <a16:rowId xmlns:a16="http://schemas.microsoft.com/office/drawing/2014/main" val="3443630222"/>
                  </a:ext>
                </a:extLst>
              </a:tr>
              <a:tr h="360091">
                <a:tc>
                  <a:txBody>
                    <a:bodyPr/>
                    <a:lstStyle/>
                    <a:p>
                      <a:pPr algn="l" fontAlgn="t"/>
                      <a:r>
                        <a:rPr lang="en-US" sz="2800" u="none" strike="noStrike">
                          <a:effectLst/>
                        </a:rPr>
                        <a:t>ug/kg (ppb)</a:t>
                      </a:r>
                      <a:endParaRPr lang="en-US" sz="2800" b="0" i="0" u="none" strike="noStrike">
                        <a:solidFill>
                          <a:srgbClr val="000000"/>
                        </a:solidFill>
                        <a:effectLst/>
                        <a:latin typeface="Times New Roman" panose="02020603050405020304" pitchFamily="18" charset="0"/>
                      </a:endParaRPr>
                    </a:p>
                  </a:txBody>
                  <a:tcPr marL="6350" marR="6350" marT="6350" marB="0"/>
                </a:tc>
                <a:tc>
                  <a:txBody>
                    <a:bodyPr/>
                    <a:lstStyle/>
                    <a:p>
                      <a:pPr algn="l" fontAlgn="t"/>
                      <a:r>
                        <a:rPr lang="en-US" sz="2800" u="none" strike="noStrike">
                          <a:effectLst/>
                        </a:rPr>
                        <a:t>PFOA</a:t>
                      </a:r>
                      <a:endParaRPr lang="en-US" sz="2800" b="0" i="0" u="none" strike="noStrike">
                        <a:solidFill>
                          <a:srgbClr val="000000"/>
                        </a:solidFill>
                        <a:effectLst/>
                        <a:latin typeface="Times New Roman" panose="02020603050405020304" pitchFamily="18" charset="0"/>
                      </a:endParaRPr>
                    </a:p>
                  </a:txBody>
                  <a:tcPr marL="6350" marR="6350" marT="6350" marB="0"/>
                </a:tc>
                <a:tc>
                  <a:txBody>
                    <a:bodyPr/>
                    <a:lstStyle/>
                    <a:p>
                      <a:pPr algn="l" fontAlgn="t"/>
                      <a:r>
                        <a:rPr lang="en-US" sz="2800" u="none" strike="noStrike">
                          <a:effectLst/>
                        </a:rPr>
                        <a:t> </a:t>
                      </a:r>
                      <a:endParaRPr lang="en-US" sz="2800" b="0" i="0" u="none" strike="noStrike">
                        <a:solidFill>
                          <a:srgbClr val="000000"/>
                        </a:solidFill>
                        <a:effectLst/>
                        <a:latin typeface="Times New Roman" panose="02020603050405020304" pitchFamily="18" charset="0"/>
                      </a:endParaRPr>
                    </a:p>
                  </a:txBody>
                  <a:tcPr marL="6350" marR="6350" marT="6350" marB="0"/>
                </a:tc>
                <a:tc>
                  <a:txBody>
                    <a:bodyPr/>
                    <a:lstStyle/>
                    <a:p>
                      <a:pPr algn="r" fontAlgn="t"/>
                      <a:r>
                        <a:rPr lang="en-US" sz="2800" u="none" strike="noStrike">
                          <a:effectLst/>
                        </a:rPr>
                        <a:t>0.72</a:t>
                      </a:r>
                      <a:endParaRPr lang="en-US" sz="2800" b="0" i="0" u="none" strike="noStrike">
                        <a:solidFill>
                          <a:srgbClr val="000000"/>
                        </a:solidFill>
                        <a:effectLst/>
                        <a:latin typeface="Times New Roman" panose="02020603050405020304" pitchFamily="18" charset="0"/>
                      </a:endParaRPr>
                    </a:p>
                  </a:txBody>
                  <a:tcPr marL="6350" marR="6350" marT="6350" marB="0"/>
                </a:tc>
                <a:extLst>
                  <a:ext uri="{0D108BD9-81ED-4DB2-BD59-A6C34878D82A}">
                    <a16:rowId xmlns:a16="http://schemas.microsoft.com/office/drawing/2014/main" val="1545940343"/>
                  </a:ext>
                </a:extLst>
              </a:tr>
              <a:tr h="360091">
                <a:tc>
                  <a:txBody>
                    <a:bodyPr/>
                    <a:lstStyle/>
                    <a:p>
                      <a:pPr algn="l" fontAlgn="t"/>
                      <a:r>
                        <a:rPr lang="en-US" sz="2800" u="none" strike="noStrike">
                          <a:effectLst/>
                        </a:rPr>
                        <a:t>ug/kg (ppb)</a:t>
                      </a:r>
                      <a:endParaRPr lang="en-US" sz="2800" b="0" i="0" u="none" strike="noStrike">
                        <a:solidFill>
                          <a:srgbClr val="000000"/>
                        </a:solidFill>
                        <a:effectLst/>
                        <a:latin typeface="Times New Roman" panose="02020603050405020304" pitchFamily="18" charset="0"/>
                      </a:endParaRPr>
                    </a:p>
                  </a:txBody>
                  <a:tcPr marL="6350" marR="6350" marT="6350" marB="0"/>
                </a:tc>
                <a:tc>
                  <a:txBody>
                    <a:bodyPr/>
                    <a:lstStyle/>
                    <a:p>
                      <a:pPr algn="l" fontAlgn="t"/>
                      <a:r>
                        <a:rPr lang="en-US" sz="2800" u="none" strike="noStrike">
                          <a:effectLst/>
                        </a:rPr>
                        <a:t>PFNA</a:t>
                      </a:r>
                      <a:endParaRPr lang="en-US" sz="2800" b="0" i="0" u="none" strike="noStrike">
                        <a:solidFill>
                          <a:srgbClr val="000000"/>
                        </a:solidFill>
                        <a:effectLst/>
                        <a:latin typeface="Times New Roman" panose="02020603050405020304" pitchFamily="18" charset="0"/>
                      </a:endParaRPr>
                    </a:p>
                  </a:txBody>
                  <a:tcPr marL="6350" marR="6350" marT="6350" marB="0"/>
                </a:tc>
                <a:tc>
                  <a:txBody>
                    <a:bodyPr/>
                    <a:lstStyle/>
                    <a:p>
                      <a:pPr algn="l" fontAlgn="t"/>
                      <a:r>
                        <a:rPr lang="en-US" sz="2800" u="none" strike="noStrike">
                          <a:effectLst/>
                        </a:rPr>
                        <a:t> </a:t>
                      </a:r>
                      <a:endParaRPr lang="en-US" sz="2800" b="0" i="0" u="none" strike="noStrike">
                        <a:solidFill>
                          <a:srgbClr val="000000"/>
                        </a:solidFill>
                        <a:effectLst/>
                        <a:latin typeface="Times New Roman" panose="02020603050405020304" pitchFamily="18" charset="0"/>
                      </a:endParaRPr>
                    </a:p>
                  </a:txBody>
                  <a:tcPr marL="6350" marR="6350" marT="6350" marB="0"/>
                </a:tc>
                <a:tc>
                  <a:txBody>
                    <a:bodyPr/>
                    <a:lstStyle/>
                    <a:p>
                      <a:pPr algn="r" fontAlgn="t"/>
                      <a:r>
                        <a:rPr lang="en-US" sz="2800" u="none" strike="noStrike" dirty="0">
                          <a:effectLst/>
                        </a:rPr>
                        <a:t>0.32</a:t>
                      </a:r>
                      <a:endParaRPr lang="en-US" sz="2800" b="0" i="0" u="none" strike="noStrike" dirty="0">
                        <a:solidFill>
                          <a:srgbClr val="000000"/>
                        </a:solidFill>
                        <a:effectLst/>
                        <a:latin typeface="Times New Roman" panose="02020603050405020304" pitchFamily="18" charset="0"/>
                      </a:endParaRPr>
                    </a:p>
                  </a:txBody>
                  <a:tcPr marL="6350" marR="6350" marT="6350" marB="0"/>
                </a:tc>
                <a:extLst>
                  <a:ext uri="{0D108BD9-81ED-4DB2-BD59-A6C34878D82A}">
                    <a16:rowId xmlns:a16="http://schemas.microsoft.com/office/drawing/2014/main" val="792275919"/>
                  </a:ext>
                </a:extLst>
              </a:tr>
              <a:tr h="360091">
                <a:tc>
                  <a:txBody>
                    <a:bodyPr/>
                    <a:lstStyle/>
                    <a:p>
                      <a:pPr algn="l" fontAlgn="t"/>
                      <a:r>
                        <a:rPr lang="en-US" sz="2800" u="none" strike="noStrike">
                          <a:effectLst/>
                        </a:rPr>
                        <a:t>ug/kg (ppb)</a:t>
                      </a:r>
                      <a:endParaRPr lang="en-US" sz="2800" b="0" i="0" u="none" strike="noStrike">
                        <a:solidFill>
                          <a:srgbClr val="000000"/>
                        </a:solidFill>
                        <a:effectLst/>
                        <a:latin typeface="Times New Roman" panose="02020603050405020304" pitchFamily="18" charset="0"/>
                      </a:endParaRPr>
                    </a:p>
                  </a:txBody>
                  <a:tcPr marL="6350" marR="6350" marT="6350" marB="0"/>
                </a:tc>
                <a:tc>
                  <a:txBody>
                    <a:bodyPr/>
                    <a:lstStyle/>
                    <a:p>
                      <a:pPr algn="l" fontAlgn="t"/>
                      <a:r>
                        <a:rPr lang="en-US" sz="2800" u="none" strike="noStrike">
                          <a:effectLst/>
                        </a:rPr>
                        <a:t>PFDA</a:t>
                      </a:r>
                      <a:endParaRPr lang="en-US" sz="2800" b="0" i="0" u="none" strike="noStrike">
                        <a:solidFill>
                          <a:srgbClr val="000000"/>
                        </a:solidFill>
                        <a:effectLst/>
                        <a:latin typeface="Times New Roman" panose="02020603050405020304" pitchFamily="18" charset="0"/>
                      </a:endParaRPr>
                    </a:p>
                  </a:txBody>
                  <a:tcPr marL="6350" marR="6350" marT="6350" marB="0"/>
                </a:tc>
                <a:tc>
                  <a:txBody>
                    <a:bodyPr/>
                    <a:lstStyle/>
                    <a:p>
                      <a:pPr algn="l" fontAlgn="t"/>
                      <a:r>
                        <a:rPr lang="en-US" sz="2800" u="none" strike="noStrike">
                          <a:effectLst/>
                        </a:rPr>
                        <a:t> </a:t>
                      </a:r>
                      <a:endParaRPr lang="en-US" sz="2800" b="0" i="0" u="none" strike="noStrike">
                        <a:solidFill>
                          <a:srgbClr val="000000"/>
                        </a:solidFill>
                        <a:effectLst/>
                        <a:latin typeface="Times New Roman" panose="02020603050405020304" pitchFamily="18" charset="0"/>
                      </a:endParaRPr>
                    </a:p>
                  </a:txBody>
                  <a:tcPr marL="6350" marR="6350" marT="6350" marB="0"/>
                </a:tc>
                <a:tc>
                  <a:txBody>
                    <a:bodyPr/>
                    <a:lstStyle/>
                    <a:p>
                      <a:pPr algn="r" fontAlgn="t"/>
                      <a:r>
                        <a:rPr lang="en-US" sz="2800" u="none" strike="noStrike">
                          <a:effectLst/>
                        </a:rPr>
                        <a:t>0.3</a:t>
                      </a:r>
                      <a:endParaRPr lang="en-US" sz="2800" b="0" i="0" u="none" strike="noStrike">
                        <a:solidFill>
                          <a:srgbClr val="000000"/>
                        </a:solidFill>
                        <a:effectLst/>
                        <a:latin typeface="Times New Roman" panose="02020603050405020304" pitchFamily="18" charset="0"/>
                      </a:endParaRPr>
                    </a:p>
                  </a:txBody>
                  <a:tcPr marL="6350" marR="6350" marT="6350" marB="0"/>
                </a:tc>
                <a:extLst>
                  <a:ext uri="{0D108BD9-81ED-4DB2-BD59-A6C34878D82A}">
                    <a16:rowId xmlns:a16="http://schemas.microsoft.com/office/drawing/2014/main" val="2117926149"/>
                  </a:ext>
                </a:extLst>
              </a:tr>
              <a:tr h="360091">
                <a:tc>
                  <a:txBody>
                    <a:bodyPr/>
                    <a:lstStyle/>
                    <a:p>
                      <a:pPr algn="l" fontAlgn="t"/>
                      <a:r>
                        <a:rPr lang="en-US" sz="2800" u="none" strike="noStrike">
                          <a:effectLst/>
                        </a:rPr>
                        <a:t>ug/kg (ppb)</a:t>
                      </a:r>
                      <a:endParaRPr lang="en-US" sz="2800" b="0" i="0" u="none" strike="noStrike">
                        <a:solidFill>
                          <a:srgbClr val="000000"/>
                        </a:solidFill>
                        <a:effectLst/>
                        <a:latin typeface="Times New Roman" panose="02020603050405020304" pitchFamily="18" charset="0"/>
                      </a:endParaRPr>
                    </a:p>
                  </a:txBody>
                  <a:tcPr marL="6350" marR="6350" marT="6350" marB="0"/>
                </a:tc>
                <a:tc>
                  <a:txBody>
                    <a:bodyPr/>
                    <a:lstStyle/>
                    <a:p>
                      <a:pPr algn="l" fontAlgn="t"/>
                      <a:r>
                        <a:rPr lang="en-US" sz="2800" u="none" strike="noStrike">
                          <a:effectLst/>
                        </a:rPr>
                        <a:t>PFHxS</a:t>
                      </a:r>
                      <a:endParaRPr lang="en-US" sz="2800" b="0" i="0" u="none" strike="noStrike">
                        <a:solidFill>
                          <a:srgbClr val="000000"/>
                        </a:solidFill>
                        <a:effectLst/>
                        <a:latin typeface="Times New Roman" panose="02020603050405020304" pitchFamily="18" charset="0"/>
                      </a:endParaRPr>
                    </a:p>
                  </a:txBody>
                  <a:tcPr marL="6350" marR="6350" marT="6350" marB="0"/>
                </a:tc>
                <a:tc>
                  <a:txBody>
                    <a:bodyPr/>
                    <a:lstStyle/>
                    <a:p>
                      <a:pPr algn="l" fontAlgn="t"/>
                      <a:r>
                        <a:rPr lang="en-US" sz="2800" u="none" strike="noStrike">
                          <a:effectLst/>
                        </a:rPr>
                        <a:t> </a:t>
                      </a:r>
                      <a:endParaRPr lang="en-US" sz="2800" b="0" i="0" u="none" strike="noStrike">
                        <a:solidFill>
                          <a:srgbClr val="000000"/>
                        </a:solidFill>
                        <a:effectLst/>
                        <a:latin typeface="Times New Roman" panose="02020603050405020304" pitchFamily="18" charset="0"/>
                      </a:endParaRPr>
                    </a:p>
                  </a:txBody>
                  <a:tcPr marL="6350" marR="6350" marT="6350" marB="0"/>
                </a:tc>
                <a:tc>
                  <a:txBody>
                    <a:bodyPr/>
                    <a:lstStyle/>
                    <a:p>
                      <a:pPr algn="r" fontAlgn="t"/>
                      <a:r>
                        <a:rPr lang="en-US" sz="2800" u="none" strike="noStrike">
                          <a:effectLst/>
                        </a:rPr>
                        <a:t>0.3</a:t>
                      </a:r>
                      <a:endParaRPr lang="en-US" sz="2800" b="0" i="0" u="none" strike="noStrike">
                        <a:solidFill>
                          <a:srgbClr val="000000"/>
                        </a:solidFill>
                        <a:effectLst/>
                        <a:latin typeface="Times New Roman" panose="02020603050405020304" pitchFamily="18" charset="0"/>
                      </a:endParaRPr>
                    </a:p>
                  </a:txBody>
                  <a:tcPr marL="6350" marR="6350" marT="6350" marB="0"/>
                </a:tc>
                <a:extLst>
                  <a:ext uri="{0D108BD9-81ED-4DB2-BD59-A6C34878D82A}">
                    <a16:rowId xmlns:a16="http://schemas.microsoft.com/office/drawing/2014/main" val="3229271968"/>
                  </a:ext>
                </a:extLst>
              </a:tr>
              <a:tr h="360091">
                <a:tc>
                  <a:txBody>
                    <a:bodyPr/>
                    <a:lstStyle/>
                    <a:p>
                      <a:pPr algn="l" fontAlgn="t"/>
                      <a:r>
                        <a:rPr lang="en-US" sz="2800" u="none" strike="noStrike">
                          <a:effectLst/>
                        </a:rPr>
                        <a:t>ug/kg (ppb)</a:t>
                      </a:r>
                      <a:endParaRPr lang="en-US" sz="2800" b="0" i="0" u="none" strike="noStrike">
                        <a:solidFill>
                          <a:srgbClr val="000000"/>
                        </a:solidFill>
                        <a:effectLst/>
                        <a:latin typeface="Times New Roman" panose="02020603050405020304" pitchFamily="18" charset="0"/>
                      </a:endParaRPr>
                    </a:p>
                  </a:txBody>
                  <a:tcPr marL="6350" marR="6350" marT="6350" marB="0"/>
                </a:tc>
                <a:tc>
                  <a:txBody>
                    <a:bodyPr/>
                    <a:lstStyle/>
                    <a:p>
                      <a:pPr algn="l" fontAlgn="t"/>
                      <a:r>
                        <a:rPr lang="en-US" sz="2800" u="none" strike="noStrike" dirty="0">
                          <a:effectLst/>
                        </a:rPr>
                        <a:t>PFOS</a:t>
                      </a:r>
                      <a:endParaRPr lang="en-US" sz="2800" b="0" i="0" u="none" strike="noStrike" dirty="0">
                        <a:solidFill>
                          <a:srgbClr val="000000"/>
                        </a:solidFill>
                        <a:effectLst/>
                        <a:latin typeface="Times New Roman" panose="02020603050405020304" pitchFamily="18" charset="0"/>
                      </a:endParaRPr>
                    </a:p>
                  </a:txBody>
                  <a:tcPr marL="6350" marR="6350" marT="6350" marB="0"/>
                </a:tc>
                <a:tc>
                  <a:txBody>
                    <a:bodyPr/>
                    <a:lstStyle/>
                    <a:p>
                      <a:pPr algn="l" fontAlgn="t"/>
                      <a:r>
                        <a:rPr lang="en-US" sz="2800" u="none" strike="noStrike">
                          <a:effectLst/>
                        </a:rPr>
                        <a:t> </a:t>
                      </a:r>
                      <a:endParaRPr lang="en-US" sz="2800" b="0" i="0" u="none" strike="noStrike">
                        <a:solidFill>
                          <a:srgbClr val="000000"/>
                        </a:solidFill>
                        <a:effectLst/>
                        <a:latin typeface="Times New Roman" panose="02020603050405020304" pitchFamily="18" charset="0"/>
                      </a:endParaRPr>
                    </a:p>
                  </a:txBody>
                  <a:tcPr marL="6350" marR="6350" marT="6350" marB="0"/>
                </a:tc>
                <a:tc>
                  <a:txBody>
                    <a:bodyPr/>
                    <a:lstStyle/>
                    <a:p>
                      <a:pPr algn="r" fontAlgn="t"/>
                      <a:r>
                        <a:rPr lang="en-US" sz="2800" u="none" strike="noStrike" dirty="0">
                          <a:effectLst/>
                        </a:rPr>
                        <a:t>2</a:t>
                      </a:r>
                      <a:endParaRPr lang="en-US" sz="2800" b="0" i="0" u="none" strike="noStrike" dirty="0">
                        <a:solidFill>
                          <a:srgbClr val="000000"/>
                        </a:solidFill>
                        <a:effectLst/>
                        <a:latin typeface="Times New Roman" panose="02020603050405020304" pitchFamily="18" charset="0"/>
                      </a:endParaRPr>
                    </a:p>
                  </a:txBody>
                  <a:tcPr marL="6350" marR="6350" marT="6350" marB="0"/>
                </a:tc>
                <a:extLst>
                  <a:ext uri="{0D108BD9-81ED-4DB2-BD59-A6C34878D82A}">
                    <a16:rowId xmlns:a16="http://schemas.microsoft.com/office/drawing/2014/main" val="3652311175"/>
                  </a:ext>
                </a:extLst>
              </a:tr>
            </a:tbl>
          </a:graphicData>
        </a:graphic>
      </p:graphicFrame>
    </p:spTree>
    <p:extLst>
      <p:ext uri="{BB962C8B-B14F-4D97-AF65-F5344CB8AC3E}">
        <p14:creationId xmlns:p14="http://schemas.microsoft.com/office/powerpoint/2010/main" val="39372215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926148589"/>
              </p:ext>
            </p:extLst>
          </p:nvPr>
        </p:nvGraphicFramePr>
        <p:xfrm>
          <a:off x="-508000" y="76200"/>
          <a:ext cx="11480800" cy="6781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Oval 2"/>
          <p:cNvSpPr/>
          <p:nvPr/>
        </p:nvSpPr>
        <p:spPr>
          <a:xfrm>
            <a:off x="4267200" y="2108200"/>
            <a:ext cx="2336800" cy="2235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dirty="0">
                <a:solidFill>
                  <a:srgbClr val="FF0000"/>
                </a:solidFill>
              </a:rPr>
              <a:t>WQ</a:t>
            </a:r>
          </a:p>
          <a:p>
            <a:pPr algn="ctr"/>
            <a:r>
              <a:rPr lang="en-US" sz="2667" b="1" dirty="0">
                <a:solidFill>
                  <a:srgbClr val="FF0000"/>
                </a:solidFill>
              </a:rPr>
              <a:t>Standards</a:t>
            </a:r>
          </a:p>
        </p:txBody>
      </p:sp>
      <p:sp>
        <p:nvSpPr>
          <p:cNvPr id="4" name="Up Arrow 3"/>
          <p:cNvSpPr/>
          <p:nvPr/>
        </p:nvSpPr>
        <p:spPr>
          <a:xfrm rot="17636001">
            <a:off x="6759831" y="3418379"/>
            <a:ext cx="508000" cy="878600"/>
          </a:xfrm>
          <a:prstGeom prst="upArrow">
            <a:avLst/>
          </a:prstGeom>
          <a:solidFill>
            <a:srgbClr val="2121CB"/>
          </a:solidFill>
          <a:ln>
            <a:solidFill>
              <a:srgbClr val="2121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Up Arrow 4"/>
          <p:cNvSpPr/>
          <p:nvPr/>
        </p:nvSpPr>
        <p:spPr>
          <a:xfrm rot="10800000">
            <a:off x="5080001" y="4555210"/>
            <a:ext cx="508000" cy="813887"/>
          </a:xfrm>
          <a:prstGeom prst="upArrow">
            <a:avLst/>
          </a:prstGeom>
          <a:solidFill>
            <a:srgbClr val="2121CB"/>
          </a:solidFill>
          <a:ln>
            <a:solidFill>
              <a:srgbClr val="2121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Up Arrow 7"/>
          <p:cNvSpPr/>
          <p:nvPr/>
        </p:nvSpPr>
        <p:spPr>
          <a:xfrm rot="3823128">
            <a:off x="3503556" y="3411957"/>
            <a:ext cx="508000" cy="878600"/>
          </a:xfrm>
          <a:prstGeom prst="upArrow">
            <a:avLst/>
          </a:prstGeom>
          <a:solidFill>
            <a:srgbClr val="2121CB"/>
          </a:solidFill>
          <a:ln>
            <a:solidFill>
              <a:srgbClr val="2121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Up Arrow 8"/>
          <p:cNvSpPr/>
          <p:nvPr/>
        </p:nvSpPr>
        <p:spPr>
          <a:xfrm rot="19138862">
            <a:off x="4167123" y="1329118"/>
            <a:ext cx="508000" cy="813887"/>
          </a:xfrm>
          <a:prstGeom prst="upArrow">
            <a:avLst/>
          </a:prstGeom>
          <a:solidFill>
            <a:srgbClr val="2121CB"/>
          </a:solidFill>
          <a:ln>
            <a:solidFill>
              <a:srgbClr val="2121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TextBox 9"/>
          <p:cNvSpPr txBox="1"/>
          <p:nvPr/>
        </p:nvSpPr>
        <p:spPr>
          <a:xfrm>
            <a:off x="304800" y="230426"/>
            <a:ext cx="2225930" cy="830997"/>
          </a:xfrm>
          <a:prstGeom prst="rect">
            <a:avLst/>
          </a:prstGeom>
          <a:noFill/>
          <a:ln>
            <a:solidFill>
              <a:srgbClr val="00B050"/>
            </a:solidFill>
          </a:ln>
        </p:spPr>
        <p:txBody>
          <a:bodyPr wrap="none" rtlCol="0">
            <a:spAutoFit/>
          </a:bodyPr>
          <a:lstStyle/>
          <a:p>
            <a:r>
              <a:rPr lang="en-US" sz="2400" dirty="0">
                <a:solidFill>
                  <a:srgbClr val="FF0000"/>
                </a:solidFill>
              </a:rPr>
              <a:t>CWA 401 WQC</a:t>
            </a:r>
          </a:p>
          <a:p>
            <a:r>
              <a:rPr lang="en-US" sz="2400" dirty="0">
                <a:solidFill>
                  <a:srgbClr val="FF0000"/>
                </a:solidFill>
              </a:rPr>
              <a:t>CWA 402 NPDES</a:t>
            </a:r>
          </a:p>
        </p:txBody>
      </p:sp>
      <p:sp>
        <p:nvSpPr>
          <p:cNvPr id="11" name="Up Arrow 10"/>
          <p:cNvSpPr/>
          <p:nvPr/>
        </p:nvSpPr>
        <p:spPr>
          <a:xfrm rot="1798455">
            <a:off x="6163741" y="1367874"/>
            <a:ext cx="508000" cy="813887"/>
          </a:xfrm>
          <a:prstGeom prst="upArrow">
            <a:avLst/>
          </a:prstGeom>
          <a:solidFill>
            <a:srgbClr val="2121CB"/>
          </a:solidFill>
          <a:ln>
            <a:solidFill>
              <a:srgbClr val="2121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Box 11"/>
          <p:cNvSpPr txBox="1"/>
          <p:nvPr/>
        </p:nvSpPr>
        <p:spPr>
          <a:xfrm>
            <a:off x="197033" y="3772384"/>
            <a:ext cx="1416670" cy="492443"/>
          </a:xfrm>
          <a:prstGeom prst="rect">
            <a:avLst/>
          </a:prstGeom>
          <a:noFill/>
          <a:ln>
            <a:solidFill>
              <a:srgbClr val="00B050"/>
            </a:solidFill>
          </a:ln>
        </p:spPr>
        <p:txBody>
          <a:bodyPr wrap="none" rtlCol="0">
            <a:spAutoFit/>
          </a:bodyPr>
          <a:lstStyle/>
          <a:p>
            <a:r>
              <a:rPr lang="en-US" sz="2600" dirty="0"/>
              <a:t>CWA 319</a:t>
            </a:r>
          </a:p>
        </p:txBody>
      </p:sp>
      <p:sp>
        <p:nvSpPr>
          <p:cNvPr id="13" name="TextBox 12"/>
          <p:cNvSpPr txBox="1"/>
          <p:nvPr/>
        </p:nvSpPr>
        <p:spPr>
          <a:xfrm>
            <a:off x="8498277" y="4338255"/>
            <a:ext cx="1483548" cy="461665"/>
          </a:xfrm>
          <a:prstGeom prst="rect">
            <a:avLst/>
          </a:prstGeom>
          <a:noFill/>
          <a:ln>
            <a:solidFill>
              <a:srgbClr val="00B050"/>
            </a:solidFill>
          </a:ln>
        </p:spPr>
        <p:txBody>
          <a:bodyPr wrap="none" rtlCol="0">
            <a:spAutoFit/>
          </a:bodyPr>
          <a:lstStyle/>
          <a:p>
            <a:r>
              <a:rPr lang="en-US" sz="2400" dirty="0"/>
              <a:t>CWA 604b</a:t>
            </a:r>
          </a:p>
        </p:txBody>
      </p:sp>
      <p:sp>
        <p:nvSpPr>
          <p:cNvPr id="14" name="TextBox 13"/>
          <p:cNvSpPr txBox="1"/>
          <p:nvPr/>
        </p:nvSpPr>
        <p:spPr>
          <a:xfrm>
            <a:off x="8229601" y="787401"/>
            <a:ext cx="1321644" cy="461665"/>
          </a:xfrm>
          <a:prstGeom prst="rect">
            <a:avLst/>
          </a:prstGeom>
          <a:noFill/>
          <a:ln>
            <a:solidFill>
              <a:srgbClr val="00B050"/>
            </a:solidFill>
          </a:ln>
        </p:spPr>
        <p:txBody>
          <a:bodyPr wrap="none" rtlCol="0">
            <a:spAutoFit/>
          </a:bodyPr>
          <a:lstStyle/>
          <a:p>
            <a:r>
              <a:rPr lang="en-US" sz="2400" dirty="0"/>
              <a:t>CWA 106</a:t>
            </a:r>
          </a:p>
        </p:txBody>
      </p:sp>
      <p:sp>
        <p:nvSpPr>
          <p:cNvPr id="15" name="Rectangle 14"/>
          <p:cNvSpPr/>
          <p:nvPr/>
        </p:nvSpPr>
        <p:spPr>
          <a:xfrm>
            <a:off x="229299" y="1867615"/>
            <a:ext cx="1964577" cy="1734064"/>
          </a:xfrm>
          <a:prstGeom prst="rect">
            <a:avLst/>
          </a:prstGeom>
          <a:ln>
            <a:solidFill>
              <a:srgbClr val="00B050"/>
            </a:solidFill>
          </a:ln>
        </p:spPr>
        <p:txBody>
          <a:bodyPr wrap="none">
            <a:spAutoFit/>
          </a:bodyPr>
          <a:lstStyle/>
          <a:p>
            <a:r>
              <a:rPr lang="en-US" sz="2667" dirty="0"/>
              <a:t>Clean Water </a:t>
            </a:r>
          </a:p>
          <a:p>
            <a:r>
              <a:rPr lang="en-US" sz="2667" dirty="0"/>
              <a:t>State </a:t>
            </a:r>
          </a:p>
          <a:p>
            <a:r>
              <a:rPr lang="en-US" sz="2667" dirty="0"/>
              <a:t>Revolving</a:t>
            </a:r>
          </a:p>
          <a:p>
            <a:r>
              <a:rPr lang="en-US" sz="2667" dirty="0"/>
              <a:t>Fund</a:t>
            </a:r>
          </a:p>
        </p:txBody>
      </p:sp>
    </p:spTree>
    <p:extLst>
      <p:ext uri="{BB962C8B-B14F-4D97-AF65-F5344CB8AC3E}">
        <p14:creationId xmlns:p14="http://schemas.microsoft.com/office/powerpoint/2010/main" val="2885254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P spid="9" grpId="0" animBg="1"/>
      <p:bldP spid="11" grpId="0" animBg="1"/>
      <p:bldP spid="12" grpId="0" animBg="1"/>
      <p:bldP spid="13" grpId="0" animBg="1"/>
      <p:bldP spid="14" grpId="0" animBg="1"/>
      <p:bldP spid="1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27DF4F0B-3461-45AF-2013-AAEC142C13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343" y="2466862"/>
            <a:ext cx="10239836" cy="5170527"/>
          </a:xfrm>
          <a:prstGeom prst="rect">
            <a:avLst/>
          </a:prstGeom>
        </p:spPr>
      </p:pic>
      <p:pic>
        <p:nvPicPr>
          <p:cNvPr id="4" name="Picture 3">
            <a:extLst>
              <a:ext uri="{FF2B5EF4-FFF2-40B4-BE49-F238E27FC236}">
                <a16:creationId xmlns:a16="http://schemas.microsoft.com/office/drawing/2014/main" id="{E235AC58-40A9-56CB-0E33-114FB419674E}"/>
              </a:ext>
            </a:extLst>
          </p:cNvPr>
          <p:cNvPicPr>
            <a:picLocks noChangeAspect="1"/>
          </p:cNvPicPr>
          <p:nvPr/>
        </p:nvPicPr>
        <p:blipFill>
          <a:blip r:embed="rId3"/>
          <a:stretch>
            <a:fillRect/>
          </a:stretch>
        </p:blipFill>
        <p:spPr>
          <a:xfrm>
            <a:off x="1088564" y="0"/>
            <a:ext cx="10239836" cy="2896968"/>
          </a:xfrm>
          <a:prstGeom prst="rect">
            <a:avLst/>
          </a:prstGeom>
        </p:spPr>
      </p:pic>
    </p:spTree>
    <p:extLst>
      <p:ext uri="{BB962C8B-B14F-4D97-AF65-F5344CB8AC3E}">
        <p14:creationId xmlns:p14="http://schemas.microsoft.com/office/powerpoint/2010/main" val="10815826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27DF4F0B-3461-45AF-2013-AAEC142C13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82" y="-24402"/>
            <a:ext cx="12076539" cy="6097956"/>
          </a:xfrm>
          <a:prstGeom prst="rect">
            <a:avLst/>
          </a:prstGeom>
        </p:spPr>
      </p:pic>
      <p:sp>
        <p:nvSpPr>
          <p:cNvPr id="2" name="Oval 1">
            <a:extLst>
              <a:ext uri="{FF2B5EF4-FFF2-40B4-BE49-F238E27FC236}">
                <a16:creationId xmlns:a16="http://schemas.microsoft.com/office/drawing/2014/main" id="{ECE425E6-8AD9-C954-76B2-395504714081}"/>
              </a:ext>
            </a:extLst>
          </p:cNvPr>
          <p:cNvSpPr/>
          <p:nvPr/>
        </p:nvSpPr>
        <p:spPr>
          <a:xfrm>
            <a:off x="4194743" y="958236"/>
            <a:ext cx="6687047" cy="2003729"/>
          </a:xfrm>
          <a:prstGeom prst="ellipse">
            <a:avLst/>
          </a:prstGeom>
          <a:solidFill>
            <a:srgbClr val="FF0000">
              <a:alpha val="2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95C4DF7-FB7D-9B51-81C9-FF42505E2793}"/>
              </a:ext>
            </a:extLst>
          </p:cNvPr>
          <p:cNvPicPr>
            <a:picLocks noChangeAspect="1"/>
          </p:cNvPicPr>
          <p:nvPr/>
        </p:nvPicPr>
        <p:blipFill>
          <a:blip r:embed="rId4"/>
          <a:stretch>
            <a:fillRect/>
          </a:stretch>
        </p:blipFill>
        <p:spPr>
          <a:xfrm>
            <a:off x="90279" y="3799063"/>
            <a:ext cx="12011441" cy="2750021"/>
          </a:xfrm>
          <a:prstGeom prst="rect">
            <a:avLst/>
          </a:prstGeom>
        </p:spPr>
      </p:pic>
    </p:spTree>
    <p:extLst>
      <p:ext uri="{BB962C8B-B14F-4D97-AF65-F5344CB8AC3E}">
        <p14:creationId xmlns:p14="http://schemas.microsoft.com/office/powerpoint/2010/main" val="1126159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BE110-038E-59ED-0ACB-80725BBF1901}"/>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5A54ADA2-146F-3167-82E4-073DE87E2D94}"/>
              </a:ext>
            </a:extLst>
          </p:cNvPr>
          <p:cNvSpPr>
            <a:spLocks noGrp="1"/>
          </p:cNvSpPr>
          <p:nvPr>
            <p:ph idx="1"/>
          </p:nvPr>
        </p:nvSpPr>
        <p:spPr/>
        <p:txBody>
          <a:bodyPr/>
          <a:lstStyle/>
          <a:p>
            <a:endParaRPr lang="en-US"/>
          </a:p>
        </p:txBody>
      </p:sp>
      <p:pic>
        <p:nvPicPr>
          <p:cNvPr id="9" name="Picture 8">
            <a:extLst>
              <a:ext uri="{FF2B5EF4-FFF2-40B4-BE49-F238E27FC236}">
                <a16:creationId xmlns:a16="http://schemas.microsoft.com/office/drawing/2014/main" id="{E4870BFA-9719-1474-CA10-9D33B8310943}"/>
              </a:ext>
            </a:extLst>
          </p:cNvPr>
          <p:cNvPicPr>
            <a:picLocks noChangeAspect="1"/>
          </p:cNvPicPr>
          <p:nvPr/>
        </p:nvPicPr>
        <p:blipFill>
          <a:blip r:embed="rId3"/>
          <a:stretch>
            <a:fillRect/>
          </a:stretch>
        </p:blipFill>
        <p:spPr>
          <a:xfrm>
            <a:off x="377911" y="11574"/>
            <a:ext cx="11436178" cy="6858000"/>
          </a:xfrm>
          <a:prstGeom prst="rect">
            <a:avLst/>
          </a:prstGeom>
        </p:spPr>
      </p:pic>
      <p:sp>
        <p:nvSpPr>
          <p:cNvPr id="4" name="Title 1">
            <a:extLst>
              <a:ext uri="{FF2B5EF4-FFF2-40B4-BE49-F238E27FC236}">
                <a16:creationId xmlns:a16="http://schemas.microsoft.com/office/drawing/2014/main" id="{DC40F2CB-0CE4-F911-9792-AB11E535F15A}"/>
              </a:ext>
            </a:extLst>
          </p:cNvPr>
          <p:cNvSpPr txBox="1">
            <a:spLocks/>
          </p:cNvSpPr>
          <p:nvPr/>
        </p:nvSpPr>
        <p:spPr>
          <a:xfrm>
            <a:off x="867030" y="436048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Plastics in Marine and </a:t>
            </a:r>
          </a:p>
          <a:p>
            <a:r>
              <a:rPr lang="en-US" b="1" dirty="0"/>
              <a:t>Freshwaters</a:t>
            </a:r>
          </a:p>
        </p:txBody>
      </p:sp>
    </p:spTree>
    <p:extLst>
      <p:ext uri="{BB962C8B-B14F-4D97-AF65-F5344CB8AC3E}">
        <p14:creationId xmlns:p14="http://schemas.microsoft.com/office/powerpoint/2010/main" val="39712093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3DD0CF-A956-2653-F18B-D77259B0EB86}"/>
              </a:ext>
            </a:extLst>
          </p:cNvPr>
          <p:cNvPicPr>
            <a:picLocks noChangeAspect="1"/>
          </p:cNvPicPr>
          <p:nvPr/>
        </p:nvPicPr>
        <p:blipFill>
          <a:blip r:embed="rId3"/>
          <a:stretch>
            <a:fillRect/>
          </a:stretch>
        </p:blipFill>
        <p:spPr>
          <a:xfrm>
            <a:off x="6561440" y="2190397"/>
            <a:ext cx="5717058" cy="4667603"/>
          </a:xfrm>
          <a:prstGeom prst="rect">
            <a:avLst/>
          </a:prstGeom>
        </p:spPr>
      </p:pic>
      <p:pic>
        <p:nvPicPr>
          <p:cNvPr id="6" name="Picture 5">
            <a:extLst>
              <a:ext uri="{FF2B5EF4-FFF2-40B4-BE49-F238E27FC236}">
                <a16:creationId xmlns:a16="http://schemas.microsoft.com/office/drawing/2014/main" id="{B62F9854-9CF2-37C3-E601-1CB4FE764A69}"/>
              </a:ext>
            </a:extLst>
          </p:cNvPr>
          <p:cNvPicPr>
            <a:picLocks noChangeAspect="1"/>
          </p:cNvPicPr>
          <p:nvPr/>
        </p:nvPicPr>
        <p:blipFill>
          <a:blip r:embed="rId4"/>
          <a:stretch>
            <a:fillRect/>
          </a:stretch>
        </p:blipFill>
        <p:spPr>
          <a:xfrm>
            <a:off x="112367" y="1940011"/>
            <a:ext cx="8055449" cy="4948239"/>
          </a:xfrm>
          <a:prstGeom prst="rect">
            <a:avLst/>
          </a:prstGeom>
        </p:spPr>
      </p:pic>
      <p:sp>
        <p:nvSpPr>
          <p:cNvPr id="2" name="Title 1">
            <a:extLst>
              <a:ext uri="{FF2B5EF4-FFF2-40B4-BE49-F238E27FC236}">
                <a16:creationId xmlns:a16="http://schemas.microsoft.com/office/drawing/2014/main" id="{CEDA2BE3-7DAB-7168-86DE-B44F0D4A71E1}"/>
              </a:ext>
            </a:extLst>
          </p:cNvPr>
          <p:cNvSpPr>
            <a:spLocks noGrp="1"/>
          </p:cNvSpPr>
          <p:nvPr>
            <p:ph type="title"/>
          </p:nvPr>
        </p:nvSpPr>
        <p:spPr/>
        <p:txBody>
          <a:bodyPr/>
          <a:lstStyle/>
          <a:p>
            <a:r>
              <a:rPr lang="en-US" b="1" dirty="0" err="1"/>
              <a:t>Plastistone</a:t>
            </a:r>
            <a:endParaRPr lang="en-US" b="1" dirty="0"/>
          </a:p>
        </p:txBody>
      </p:sp>
      <p:sp>
        <p:nvSpPr>
          <p:cNvPr id="3" name="Content Placeholder 2">
            <a:extLst>
              <a:ext uri="{FF2B5EF4-FFF2-40B4-BE49-F238E27FC236}">
                <a16:creationId xmlns:a16="http://schemas.microsoft.com/office/drawing/2014/main" id="{3E9CF308-E35A-F1D4-141D-1D33BD737B1C}"/>
              </a:ext>
            </a:extLst>
          </p:cNvPr>
          <p:cNvSpPr>
            <a:spLocks noGrp="1"/>
          </p:cNvSpPr>
          <p:nvPr>
            <p:ph idx="1"/>
          </p:nvPr>
        </p:nvSpPr>
        <p:spPr>
          <a:xfrm>
            <a:off x="782595" y="1256928"/>
            <a:ext cx="10515600" cy="4351338"/>
          </a:xfrm>
        </p:spPr>
        <p:txBody>
          <a:bodyPr/>
          <a:lstStyle/>
          <a:p>
            <a:r>
              <a:rPr lang="en-US" dirty="0"/>
              <a:t>a novel plastic debris form</a:t>
            </a:r>
          </a:p>
        </p:txBody>
      </p:sp>
      <p:pic>
        <p:nvPicPr>
          <p:cNvPr id="7" name="Picture 6">
            <a:extLst>
              <a:ext uri="{FF2B5EF4-FFF2-40B4-BE49-F238E27FC236}">
                <a16:creationId xmlns:a16="http://schemas.microsoft.com/office/drawing/2014/main" id="{4A87248A-2ED7-197C-27E2-37771BCFFEC0}"/>
              </a:ext>
            </a:extLst>
          </p:cNvPr>
          <p:cNvPicPr>
            <a:picLocks noChangeAspect="1"/>
          </p:cNvPicPr>
          <p:nvPr/>
        </p:nvPicPr>
        <p:blipFill>
          <a:blip r:embed="rId5"/>
          <a:stretch>
            <a:fillRect/>
          </a:stretch>
        </p:blipFill>
        <p:spPr>
          <a:xfrm>
            <a:off x="6021860" y="-6631"/>
            <a:ext cx="6095999" cy="3417869"/>
          </a:xfrm>
          <a:prstGeom prst="rect">
            <a:avLst/>
          </a:prstGeom>
        </p:spPr>
      </p:pic>
      <p:pic>
        <p:nvPicPr>
          <p:cNvPr id="8" name="Picture 7">
            <a:extLst>
              <a:ext uri="{FF2B5EF4-FFF2-40B4-BE49-F238E27FC236}">
                <a16:creationId xmlns:a16="http://schemas.microsoft.com/office/drawing/2014/main" id="{5C4A0AE1-4FB3-18A8-D17B-207F25D6FD05}"/>
              </a:ext>
            </a:extLst>
          </p:cNvPr>
          <p:cNvPicPr>
            <a:picLocks noChangeAspect="1"/>
          </p:cNvPicPr>
          <p:nvPr/>
        </p:nvPicPr>
        <p:blipFill>
          <a:blip r:embed="rId6"/>
          <a:stretch>
            <a:fillRect/>
          </a:stretch>
        </p:blipFill>
        <p:spPr>
          <a:xfrm>
            <a:off x="37067" y="2041042"/>
            <a:ext cx="9798911" cy="4850108"/>
          </a:xfrm>
          <a:prstGeom prst="rect">
            <a:avLst/>
          </a:prstGeom>
        </p:spPr>
      </p:pic>
    </p:spTree>
    <p:extLst>
      <p:ext uri="{BB962C8B-B14F-4D97-AF65-F5344CB8AC3E}">
        <p14:creationId xmlns:p14="http://schemas.microsoft.com/office/powerpoint/2010/main" val="4131611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668017-CE8D-1766-2213-14B31825D5C4}"/>
              </a:ext>
            </a:extLst>
          </p:cNvPr>
          <p:cNvSpPr>
            <a:spLocks noGrp="1"/>
          </p:cNvSpPr>
          <p:nvPr>
            <p:ph type="title"/>
          </p:nvPr>
        </p:nvSpPr>
        <p:spPr>
          <a:xfrm>
            <a:off x="831850" y="-180878"/>
            <a:ext cx="10515600" cy="1015044"/>
          </a:xfrm>
        </p:spPr>
        <p:txBody>
          <a:bodyPr>
            <a:normAutofit/>
          </a:bodyPr>
          <a:lstStyle/>
          <a:p>
            <a:pPr algn="ctr"/>
            <a:r>
              <a:rPr lang="en-US" sz="4800" dirty="0"/>
              <a:t>Microplastics</a:t>
            </a:r>
          </a:p>
        </p:txBody>
      </p:sp>
      <p:sp>
        <p:nvSpPr>
          <p:cNvPr id="5" name="Text Placeholder 4">
            <a:extLst>
              <a:ext uri="{FF2B5EF4-FFF2-40B4-BE49-F238E27FC236}">
                <a16:creationId xmlns:a16="http://schemas.microsoft.com/office/drawing/2014/main" id="{033D2779-383C-FFF6-CF89-C8B034072C77}"/>
              </a:ext>
            </a:extLst>
          </p:cNvPr>
          <p:cNvSpPr>
            <a:spLocks noGrp="1"/>
          </p:cNvSpPr>
          <p:nvPr>
            <p:ph type="body" idx="1"/>
          </p:nvPr>
        </p:nvSpPr>
        <p:spPr>
          <a:xfrm>
            <a:off x="993896" y="1452723"/>
            <a:ext cx="10515600" cy="1500187"/>
          </a:xfrm>
        </p:spPr>
        <p:txBody>
          <a:bodyPr/>
          <a:lstStyle/>
          <a:p>
            <a:endParaRPr lang="en-US" dirty="0"/>
          </a:p>
        </p:txBody>
      </p:sp>
      <p:pic>
        <p:nvPicPr>
          <p:cNvPr id="8" name="Picture 7">
            <a:extLst>
              <a:ext uri="{FF2B5EF4-FFF2-40B4-BE49-F238E27FC236}">
                <a16:creationId xmlns:a16="http://schemas.microsoft.com/office/drawing/2014/main" id="{C0F5281C-807F-17F1-212D-A15C214DB2F3}"/>
              </a:ext>
            </a:extLst>
          </p:cNvPr>
          <p:cNvPicPr>
            <a:picLocks noChangeAspect="1"/>
          </p:cNvPicPr>
          <p:nvPr/>
        </p:nvPicPr>
        <p:blipFill>
          <a:blip r:embed="rId3"/>
          <a:stretch>
            <a:fillRect/>
          </a:stretch>
        </p:blipFill>
        <p:spPr>
          <a:xfrm>
            <a:off x="1306413" y="884172"/>
            <a:ext cx="10155116" cy="5705077"/>
          </a:xfrm>
          <a:prstGeom prst="rect">
            <a:avLst/>
          </a:prstGeom>
        </p:spPr>
      </p:pic>
    </p:spTree>
    <p:extLst>
      <p:ext uri="{BB962C8B-B14F-4D97-AF65-F5344CB8AC3E}">
        <p14:creationId xmlns:p14="http://schemas.microsoft.com/office/powerpoint/2010/main" val="31518063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pPr algn="ctr"/>
            <a:r>
              <a:rPr lang="en-US" b="1" dirty="0"/>
              <a:t>Road Salt</a:t>
            </a:r>
          </a:p>
        </p:txBody>
      </p:sp>
      <p:graphicFrame>
        <p:nvGraphicFramePr>
          <p:cNvPr id="5" name="Chart 4"/>
          <p:cNvGraphicFramePr>
            <a:graphicFrameLocks/>
          </p:cNvGraphicFramePr>
          <p:nvPr/>
        </p:nvGraphicFramePr>
        <p:xfrm>
          <a:off x="2458009" y="1867932"/>
          <a:ext cx="7391400" cy="487680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8403257" y="2778318"/>
            <a:ext cx="806631" cy="461665"/>
          </a:xfrm>
          <a:prstGeom prst="rect">
            <a:avLst/>
          </a:prstGeom>
          <a:noFill/>
        </p:spPr>
        <p:txBody>
          <a:bodyPr wrap="none" rtlCol="0">
            <a:spAutoFit/>
          </a:bodyPr>
          <a:lstStyle/>
          <a:p>
            <a:r>
              <a:rPr lang="en-US" sz="2400" dirty="0"/>
              <a:t>2001</a:t>
            </a:r>
          </a:p>
        </p:txBody>
      </p:sp>
      <p:sp>
        <p:nvSpPr>
          <p:cNvPr id="7" name="TextBox 6"/>
          <p:cNvSpPr txBox="1"/>
          <p:nvPr/>
        </p:nvSpPr>
        <p:spPr>
          <a:xfrm>
            <a:off x="5384946" y="4051839"/>
            <a:ext cx="806631" cy="461665"/>
          </a:xfrm>
          <a:prstGeom prst="rect">
            <a:avLst/>
          </a:prstGeom>
          <a:noFill/>
        </p:spPr>
        <p:txBody>
          <a:bodyPr wrap="none" rtlCol="0">
            <a:spAutoFit/>
          </a:bodyPr>
          <a:lstStyle/>
          <a:p>
            <a:r>
              <a:rPr lang="en-US" sz="2400" dirty="0"/>
              <a:t>2002</a:t>
            </a:r>
          </a:p>
        </p:txBody>
      </p:sp>
      <p:sp>
        <p:nvSpPr>
          <p:cNvPr id="8" name="TextBox 7"/>
          <p:cNvSpPr txBox="1"/>
          <p:nvPr/>
        </p:nvSpPr>
        <p:spPr>
          <a:xfrm>
            <a:off x="8064624" y="1912015"/>
            <a:ext cx="806631" cy="461665"/>
          </a:xfrm>
          <a:prstGeom prst="rect">
            <a:avLst/>
          </a:prstGeom>
          <a:noFill/>
        </p:spPr>
        <p:txBody>
          <a:bodyPr wrap="none" rtlCol="0">
            <a:spAutoFit/>
          </a:bodyPr>
          <a:lstStyle/>
          <a:p>
            <a:r>
              <a:rPr lang="en-US" sz="2400" dirty="0"/>
              <a:t>2003</a:t>
            </a:r>
          </a:p>
        </p:txBody>
      </p:sp>
      <p:sp>
        <p:nvSpPr>
          <p:cNvPr id="9" name="TextBox 8"/>
          <p:cNvSpPr txBox="1"/>
          <p:nvPr/>
        </p:nvSpPr>
        <p:spPr>
          <a:xfrm>
            <a:off x="6121680" y="3001209"/>
            <a:ext cx="806631" cy="461665"/>
          </a:xfrm>
          <a:prstGeom prst="rect">
            <a:avLst/>
          </a:prstGeom>
          <a:noFill/>
        </p:spPr>
        <p:txBody>
          <a:bodyPr wrap="none" rtlCol="0">
            <a:spAutoFit/>
          </a:bodyPr>
          <a:lstStyle/>
          <a:p>
            <a:r>
              <a:rPr lang="en-US" sz="2400" dirty="0"/>
              <a:t>2004</a:t>
            </a:r>
          </a:p>
        </p:txBody>
      </p:sp>
      <p:sp>
        <p:nvSpPr>
          <p:cNvPr id="10" name="TextBox 9"/>
          <p:cNvSpPr txBox="1"/>
          <p:nvPr/>
        </p:nvSpPr>
        <p:spPr>
          <a:xfrm>
            <a:off x="8835425" y="2241309"/>
            <a:ext cx="806631" cy="461665"/>
          </a:xfrm>
          <a:prstGeom prst="rect">
            <a:avLst/>
          </a:prstGeom>
          <a:noFill/>
        </p:spPr>
        <p:txBody>
          <a:bodyPr wrap="none" rtlCol="0">
            <a:spAutoFit/>
          </a:bodyPr>
          <a:lstStyle/>
          <a:p>
            <a:r>
              <a:rPr lang="en-US" sz="2400" dirty="0"/>
              <a:t>2005</a:t>
            </a:r>
          </a:p>
        </p:txBody>
      </p:sp>
      <p:sp>
        <p:nvSpPr>
          <p:cNvPr id="11" name="TextBox 10"/>
          <p:cNvSpPr txBox="1"/>
          <p:nvPr/>
        </p:nvSpPr>
        <p:spPr>
          <a:xfrm>
            <a:off x="6957264" y="3616762"/>
            <a:ext cx="806631" cy="461665"/>
          </a:xfrm>
          <a:prstGeom prst="rect">
            <a:avLst/>
          </a:prstGeom>
          <a:noFill/>
        </p:spPr>
        <p:txBody>
          <a:bodyPr wrap="none" rtlCol="0">
            <a:spAutoFit/>
          </a:bodyPr>
          <a:lstStyle/>
          <a:p>
            <a:r>
              <a:rPr lang="en-US" sz="2400" dirty="0"/>
              <a:t>2006</a:t>
            </a:r>
          </a:p>
        </p:txBody>
      </p:sp>
      <p:sp>
        <p:nvSpPr>
          <p:cNvPr id="12" name="TextBox 11"/>
          <p:cNvSpPr txBox="1"/>
          <p:nvPr/>
        </p:nvSpPr>
        <p:spPr>
          <a:xfrm>
            <a:off x="4597980" y="3847595"/>
            <a:ext cx="806631" cy="461665"/>
          </a:xfrm>
          <a:prstGeom prst="rect">
            <a:avLst/>
          </a:prstGeom>
          <a:noFill/>
        </p:spPr>
        <p:txBody>
          <a:bodyPr wrap="none" rtlCol="0">
            <a:spAutoFit/>
          </a:bodyPr>
          <a:lstStyle/>
          <a:p>
            <a:r>
              <a:rPr lang="en-US" sz="2400" dirty="0"/>
              <a:t>2007</a:t>
            </a:r>
          </a:p>
        </p:txBody>
      </p:sp>
      <p:sp>
        <p:nvSpPr>
          <p:cNvPr id="13" name="TextBox 12"/>
          <p:cNvSpPr txBox="1"/>
          <p:nvPr/>
        </p:nvSpPr>
        <p:spPr>
          <a:xfrm>
            <a:off x="7763895" y="3143258"/>
            <a:ext cx="806631" cy="461665"/>
          </a:xfrm>
          <a:prstGeom prst="rect">
            <a:avLst/>
          </a:prstGeom>
          <a:noFill/>
        </p:spPr>
        <p:txBody>
          <a:bodyPr wrap="none" rtlCol="0">
            <a:spAutoFit/>
          </a:bodyPr>
          <a:lstStyle/>
          <a:p>
            <a:r>
              <a:rPr lang="en-US" sz="2400" dirty="0"/>
              <a:t>2008</a:t>
            </a:r>
          </a:p>
        </p:txBody>
      </p:sp>
      <p:sp>
        <p:nvSpPr>
          <p:cNvPr id="14" name="TextBox 13"/>
          <p:cNvSpPr txBox="1"/>
          <p:nvPr/>
        </p:nvSpPr>
        <p:spPr>
          <a:xfrm>
            <a:off x="7144525" y="2531905"/>
            <a:ext cx="806631" cy="461665"/>
          </a:xfrm>
          <a:prstGeom prst="rect">
            <a:avLst/>
          </a:prstGeom>
          <a:noFill/>
        </p:spPr>
        <p:txBody>
          <a:bodyPr wrap="none" rtlCol="0">
            <a:spAutoFit/>
          </a:bodyPr>
          <a:lstStyle/>
          <a:p>
            <a:r>
              <a:rPr lang="en-US" sz="2400" dirty="0"/>
              <a:t>2009</a:t>
            </a:r>
          </a:p>
        </p:txBody>
      </p:sp>
      <p:sp>
        <p:nvSpPr>
          <p:cNvPr id="15" name="TextBox 14"/>
          <p:cNvSpPr txBox="1"/>
          <p:nvPr/>
        </p:nvSpPr>
        <p:spPr>
          <a:xfrm>
            <a:off x="5445555" y="3385930"/>
            <a:ext cx="806631" cy="461665"/>
          </a:xfrm>
          <a:prstGeom prst="rect">
            <a:avLst/>
          </a:prstGeom>
          <a:noFill/>
        </p:spPr>
        <p:txBody>
          <a:bodyPr wrap="none" rtlCol="0">
            <a:spAutoFit/>
          </a:bodyPr>
          <a:lstStyle/>
          <a:p>
            <a:r>
              <a:rPr lang="en-US" sz="2400" dirty="0"/>
              <a:t>2010</a:t>
            </a:r>
          </a:p>
        </p:txBody>
      </p:sp>
      <p:sp>
        <p:nvSpPr>
          <p:cNvPr id="16" name="TextBox 15"/>
          <p:cNvSpPr txBox="1"/>
          <p:nvPr/>
        </p:nvSpPr>
        <p:spPr>
          <a:xfrm>
            <a:off x="8196063" y="6424764"/>
            <a:ext cx="2154564" cy="276999"/>
          </a:xfrm>
          <a:prstGeom prst="rect">
            <a:avLst/>
          </a:prstGeom>
          <a:noFill/>
        </p:spPr>
        <p:txBody>
          <a:bodyPr wrap="none" rtlCol="0">
            <a:spAutoFit/>
          </a:bodyPr>
          <a:lstStyle/>
          <a:p>
            <a:r>
              <a:rPr lang="en-US" sz="1200" dirty="0"/>
              <a:t>(modified from </a:t>
            </a:r>
            <a:r>
              <a:rPr lang="en-US" sz="1200" dirty="0" err="1"/>
              <a:t>MassDOT</a:t>
            </a:r>
            <a:r>
              <a:rPr lang="en-US" sz="1200" dirty="0"/>
              <a:t> 2012)</a:t>
            </a:r>
          </a:p>
        </p:txBody>
      </p:sp>
      <p:grpSp>
        <p:nvGrpSpPr>
          <p:cNvPr id="6" name="Group 5"/>
          <p:cNvGrpSpPr/>
          <p:nvPr/>
        </p:nvGrpSpPr>
        <p:grpSpPr>
          <a:xfrm>
            <a:off x="2168855" y="1295400"/>
            <a:ext cx="8049473" cy="5443954"/>
            <a:chOff x="644854" y="1295400"/>
            <a:chExt cx="8049473" cy="5443954"/>
          </a:xfrm>
        </p:grpSpPr>
        <p:pic>
          <p:nvPicPr>
            <p:cNvPr id="17" name="Picture 2"/>
            <p:cNvPicPr>
              <a:picLocks noChangeAspect="1" noChangeArrowheads="1"/>
            </p:cNvPicPr>
            <p:nvPr/>
          </p:nvPicPr>
          <p:blipFill>
            <a:blip r:embed="rId4" cstate="print"/>
            <a:srcRect/>
            <a:stretch>
              <a:fillRect/>
            </a:stretch>
          </p:blipFill>
          <p:spPr bwMode="auto">
            <a:xfrm>
              <a:off x="644854" y="1295400"/>
              <a:ext cx="8049473" cy="5406362"/>
            </a:xfrm>
            <a:prstGeom prst="rect">
              <a:avLst/>
            </a:prstGeom>
            <a:noFill/>
            <a:ln w="9525">
              <a:noFill/>
              <a:miter lim="800000"/>
              <a:headEnd/>
              <a:tailEnd/>
            </a:ln>
          </p:spPr>
        </p:pic>
        <p:sp>
          <p:nvSpPr>
            <p:cNvPr id="3" name="TextBox 2"/>
            <p:cNvSpPr txBox="1"/>
            <p:nvPr/>
          </p:nvSpPr>
          <p:spPr>
            <a:xfrm>
              <a:off x="4267200" y="6400800"/>
              <a:ext cx="2128018" cy="338554"/>
            </a:xfrm>
            <a:prstGeom prst="rect">
              <a:avLst/>
            </a:prstGeom>
            <a:noFill/>
          </p:spPr>
          <p:txBody>
            <a:bodyPr wrap="none" rtlCol="0">
              <a:spAutoFit/>
            </a:bodyPr>
            <a:lstStyle/>
            <a:p>
              <a:r>
                <a:rPr lang="en-US" sz="1600" dirty="0"/>
                <a:t>The Boston Globe 2015</a:t>
              </a:r>
            </a:p>
          </p:txBody>
        </p:sp>
      </p:grpSp>
    </p:spTree>
    <p:extLst>
      <p:ext uri="{BB962C8B-B14F-4D97-AF65-F5344CB8AC3E}">
        <p14:creationId xmlns:p14="http://schemas.microsoft.com/office/powerpoint/2010/main" val="3609273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1" y="762000"/>
            <a:ext cx="8749611"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a:spLocks noGrp="1"/>
          </p:cNvSpPr>
          <p:nvPr>
            <p:ph type="title"/>
          </p:nvPr>
        </p:nvSpPr>
        <p:spPr>
          <a:xfrm>
            <a:off x="1981200" y="0"/>
            <a:ext cx="8229600" cy="1143000"/>
          </a:xfrm>
        </p:spPr>
        <p:txBody>
          <a:bodyPr>
            <a:normAutofit fontScale="90000"/>
          </a:bodyPr>
          <a:lstStyle/>
          <a:p>
            <a:r>
              <a:rPr lang="en-US" dirty="0"/>
              <a:t>Chloride levels in MA surface waters</a:t>
            </a:r>
          </a:p>
        </p:txBody>
      </p:sp>
      <p:sp>
        <p:nvSpPr>
          <p:cNvPr id="4" name="TextBox 3"/>
          <p:cNvSpPr txBox="1"/>
          <p:nvPr/>
        </p:nvSpPr>
        <p:spPr>
          <a:xfrm>
            <a:off x="6657132" y="5940624"/>
            <a:ext cx="1420069" cy="307777"/>
          </a:xfrm>
          <a:prstGeom prst="rect">
            <a:avLst/>
          </a:prstGeom>
          <a:noFill/>
        </p:spPr>
        <p:txBody>
          <a:bodyPr wrap="none" rtlCol="0">
            <a:spAutoFit/>
          </a:bodyPr>
          <a:lstStyle/>
          <a:p>
            <a:r>
              <a:rPr lang="en-US" sz="1400" dirty="0"/>
              <a:t>Wong et al. 2017</a:t>
            </a:r>
          </a:p>
        </p:txBody>
      </p:sp>
      <p:sp>
        <p:nvSpPr>
          <p:cNvPr id="3" name="Oval 2"/>
          <p:cNvSpPr/>
          <p:nvPr/>
        </p:nvSpPr>
        <p:spPr>
          <a:xfrm>
            <a:off x="5334000" y="990600"/>
            <a:ext cx="3352800" cy="3352800"/>
          </a:xfrm>
          <a:prstGeom prst="ellipse">
            <a:avLst/>
          </a:prstGeom>
          <a:solidFill>
            <a:srgbClr val="FFC000">
              <a:alpha val="42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8355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4953000" y="3505200"/>
            <a:ext cx="5105400" cy="1670596"/>
          </a:xfrm>
          <a:prstGeom prst="rect">
            <a:avLst/>
          </a:prstGeom>
          <a:noFill/>
          <a:ln w="9525">
            <a:noFill/>
            <a:miter lim="800000"/>
            <a:headEnd/>
            <a:tailEnd/>
          </a:ln>
        </p:spPr>
      </p:pic>
      <p:pic>
        <p:nvPicPr>
          <p:cNvPr id="1028" name="Picture 4"/>
          <p:cNvPicPr>
            <a:picLocks noChangeAspect="1" noChangeArrowheads="1"/>
          </p:cNvPicPr>
          <p:nvPr/>
        </p:nvPicPr>
        <p:blipFill>
          <a:blip r:embed="rId3" cstate="print"/>
          <a:srcRect/>
          <a:stretch>
            <a:fillRect/>
          </a:stretch>
        </p:blipFill>
        <p:spPr bwMode="auto">
          <a:xfrm>
            <a:off x="5791200" y="4953000"/>
            <a:ext cx="3200400" cy="1252591"/>
          </a:xfrm>
          <a:prstGeom prst="rect">
            <a:avLst/>
          </a:prstGeom>
          <a:noFill/>
          <a:ln w="9525">
            <a:noFill/>
            <a:miter lim="800000"/>
            <a:headEnd/>
            <a:tailEnd/>
          </a:ln>
        </p:spPr>
      </p:pic>
      <p:sp>
        <p:nvSpPr>
          <p:cNvPr id="2" name="Title 1"/>
          <p:cNvSpPr>
            <a:spLocks noGrp="1"/>
          </p:cNvSpPr>
          <p:nvPr>
            <p:ph type="title"/>
          </p:nvPr>
        </p:nvSpPr>
        <p:spPr>
          <a:xfrm>
            <a:off x="1905000" y="274638"/>
            <a:ext cx="8229600" cy="1143000"/>
          </a:xfrm>
        </p:spPr>
        <p:txBody>
          <a:bodyPr>
            <a:normAutofit fontScale="90000"/>
          </a:bodyPr>
          <a:lstStyle/>
          <a:p>
            <a:r>
              <a:rPr lang="en-US" dirty="0"/>
              <a:t>EPA Chloride Criteria</a:t>
            </a:r>
            <a:br>
              <a:rPr lang="en-US" dirty="0"/>
            </a:br>
            <a:endParaRPr lang="en-US" dirty="0"/>
          </a:p>
        </p:txBody>
      </p:sp>
      <p:sp>
        <p:nvSpPr>
          <p:cNvPr id="3" name="Content Placeholder 2"/>
          <p:cNvSpPr>
            <a:spLocks noGrp="1"/>
          </p:cNvSpPr>
          <p:nvPr>
            <p:ph idx="1"/>
          </p:nvPr>
        </p:nvSpPr>
        <p:spPr>
          <a:xfrm>
            <a:off x="2209800" y="1066801"/>
            <a:ext cx="7924800" cy="4525963"/>
          </a:xfrm>
        </p:spPr>
        <p:txBody>
          <a:bodyPr>
            <a:normAutofit/>
          </a:bodyPr>
          <a:lstStyle/>
          <a:p>
            <a:r>
              <a:rPr lang="en-US" dirty="0"/>
              <a:t>Aquatic Life: The acute (1-hour average) standard is 860 mg/L; the chronic (four-day average) standard is 230 mg/l: These criteria should not be exceeded more than once every three years</a:t>
            </a:r>
          </a:p>
        </p:txBody>
      </p:sp>
      <p:pic>
        <p:nvPicPr>
          <p:cNvPr id="1026" name="Picture 2"/>
          <p:cNvPicPr>
            <a:picLocks noChangeAspect="1" noChangeArrowheads="1"/>
          </p:cNvPicPr>
          <p:nvPr/>
        </p:nvPicPr>
        <p:blipFill>
          <a:blip r:embed="rId4" cstate="print"/>
          <a:srcRect/>
          <a:stretch>
            <a:fillRect/>
          </a:stretch>
        </p:blipFill>
        <p:spPr bwMode="auto">
          <a:xfrm>
            <a:off x="3070862" y="4038600"/>
            <a:ext cx="1577338" cy="1001484"/>
          </a:xfrm>
          <a:prstGeom prst="rect">
            <a:avLst/>
          </a:prstGeom>
          <a:noFill/>
          <a:ln w="9525">
            <a:noFill/>
            <a:miter lim="800000"/>
            <a:headEnd/>
            <a:tailEnd/>
          </a:ln>
        </p:spPr>
      </p:pic>
      <p:pic>
        <p:nvPicPr>
          <p:cNvPr id="7" name="Picture 9"/>
          <p:cNvPicPr>
            <a:picLocks noChangeAspect="1" noChangeArrowheads="1"/>
          </p:cNvPicPr>
          <p:nvPr/>
        </p:nvPicPr>
        <p:blipFill>
          <a:blip r:embed="rId5" cstate="print"/>
          <a:srcRect/>
          <a:stretch>
            <a:fillRect/>
          </a:stretch>
        </p:blipFill>
        <p:spPr bwMode="auto">
          <a:xfrm>
            <a:off x="3200009" y="5105399"/>
            <a:ext cx="1217638" cy="914400"/>
          </a:xfrm>
          <a:prstGeom prst="rect">
            <a:avLst/>
          </a:prstGeom>
          <a:noFill/>
          <a:ln w="9525">
            <a:noFill/>
            <a:miter lim="800000"/>
            <a:headEnd/>
            <a:tailEnd/>
          </a:ln>
        </p:spPr>
      </p:pic>
      <p:sp>
        <p:nvSpPr>
          <p:cNvPr id="8" name="Rectangle 7"/>
          <p:cNvSpPr/>
          <p:nvPr/>
        </p:nvSpPr>
        <p:spPr>
          <a:xfrm>
            <a:off x="4114800" y="6172200"/>
            <a:ext cx="4572000" cy="261610"/>
          </a:xfrm>
          <a:prstGeom prst="rect">
            <a:avLst/>
          </a:prstGeom>
        </p:spPr>
        <p:txBody>
          <a:bodyPr>
            <a:spAutoFit/>
          </a:bodyPr>
          <a:lstStyle/>
          <a:p>
            <a:r>
              <a:rPr lang="en-US" sz="1050" dirty="0">
                <a:solidFill>
                  <a:schemeClr val="tx2">
                    <a:lumMod val="40000"/>
                    <a:lumOff val="60000"/>
                  </a:schemeClr>
                </a:solidFill>
              </a:rPr>
              <a:t>David Wong and http://www.lake-link.com/fish/id.cfm/25/</a:t>
            </a:r>
          </a:p>
        </p:txBody>
      </p:sp>
    </p:spTree>
    <p:extLst>
      <p:ext uri="{BB962C8B-B14F-4D97-AF65-F5344CB8AC3E}">
        <p14:creationId xmlns:p14="http://schemas.microsoft.com/office/powerpoint/2010/main" val="25861576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600201" y="1011286"/>
            <a:ext cx="3966245" cy="4779915"/>
            <a:chOff x="960984" y="381000"/>
            <a:chExt cx="6536754" cy="6747710"/>
          </a:xfrm>
        </p:grpSpPr>
        <p:pic>
          <p:nvPicPr>
            <p:cNvPr id="3074" name="Picture 2"/>
            <p:cNvPicPr>
              <a:picLocks noChangeAspect="1" noChangeArrowheads="1"/>
            </p:cNvPicPr>
            <p:nvPr/>
          </p:nvPicPr>
          <p:blipFill>
            <a:blip r:embed="rId3" cstate="print"/>
            <a:srcRect/>
            <a:stretch>
              <a:fillRect/>
            </a:stretch>
          </p:blipFill>
          <p:spPr bwMode="auto">
            <a:xfrm>
              <a:off x="960984" y="423109"/>
              <a:ext cx="6536754" cy="6705601"/>
            </a:xfrm>
            <a:prstGeom prst="rect">
              <a:avLst/>
            </a:prstGeom>
            <a:noFill/>
            <a:ln w="9525">
              <a:noFill/>
              <a:miter lim="800000"/>
              <a:headEnd/>
              <a:tailEnd/>
            </a:ln>
          </p:spPr>
        </p:pic>
        <p:sp>
          <p:nvSpPr>
            <p:cNvPr id="5" name="Oval 4"/>
            <p:cNvSpPr/>
            <p:nvPr/>
          </p:nvSpPr>
          <p:spPr>
            <a:xfrm>
              <a:off x="5105400" y="5638800"/>
              <a:ext cx="381000" cy="3810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B050"/>
                  </a:solidFill>
                </a:rPr>
                <a:t>1</a:t>
              </a:r>
            </a:p>
          </p:txBody>
        </p:sp>
        <p:sp>
          <p:nvSpPr>
            <p:cNvPr id="6" name="Oval 5"/>
            <p:cNvSpPr/>
            <p:nvPr/>
          </p:nvSpPr>
          <p:spPr>
            <a:xfrm>
              <a:off x="5257800" y="4038600"/>
              <a:ext cx="381000" cy="3810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B050"/>
                  </a:solidFill>
                </a:rPr>
                <a:t>2</a:t>
              </a:r>
            </a:p>
          </p:txBody>
        </p:sp>
        <p:sp>
          <p:nvSpPr>
            <p:cNvPr id="7" name="Oval 6"/>
            <p:cNvSpPr/>
            <p:nvPr/>
          </p:nvSpPr>
          <p:spPr>
            <a:xfrm>
              <a:off x="5486400" y="1905000"/>
              <a:ext cx="381000" cy="3810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B050"/>
                  </a:solidFill>
                </a:rPr>
                <a:t>3</a:t>
              </a:r>
            </a:p>
          </p:txBody>
        </p:sp>
        <p:sp>
          <p:nvSpPr>
            <p:cNvPr id="8" name="Oval 7"/>
            <p:cNvSpPr/>
            <p:nvPr/>
          </p:nvSpPr>
          <p:spPr>
            <a:xfrm>
              <a:off x="6858000" y="381000"/>
              <a:ext cx="381000" cy="3810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B050"/>
                  </a:solidFill>
                </a:rPr>
                <a:t>4</a:t>
              </a:r>
            </a:p>
          </p:txBody>
        </p:sp>
      </p:grpSp>
      <p:sp>
        <p:nvSpPr>
          <p:cNvPr id="9" name="TextBox 8"/>
          <p:cNvSpPr txBox="1"/>
          <p:nvPr/>
        </p:nvSpPr>
        <p:spPr>
          <a:xfrm>
            <a:off x="1609479" y="228601"/>
            <a:ext cx="2870466" cy="461665"/>
          </a:xfrm>
          <a:prstGeom prst="rect">
            <a:avLst/>
          </a:prstGeom>
          <a:noFill/>
        </p:spPr>
        <p:txBody>
          <a:bodyPr wrap="none" rtlCol="0">
            <a:spAutoFit/>
          </a:bodyPr>
          <a:lstStyle/>
          <a:p>
            <a:r>
              <a:rPr lang="en-US" sz="2400" b="1" dirty="0"/>
              <a:t>River Meadow Brook</a:t>
            </a:r>
          </a:p>
        </p:txBody>
      </p:sp>
      <p:pic>
        <p:nvPicPr>
          <p:cNvPr id="10"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38801" y="5181602"/>
            <a:ext cx="2319887" cy="1600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8054212" y="5638800"/>
            <a:ext cx="1851789" cy="369332"/>
          </a:xfrm>
          <a:prstGeom prst="rect">
            <a:avLst/>
          </a:prstGeom>
          <a:noFill/>
        </p:spPr>
        <p:txBody>
          <a:bodyPr wrap="none" rtlCol="0">
            <a:spAutoFit/>
          </a:bodyPr>
          <a:lstStyle/>
          <a:p>
            <a:r>
              <a:rPr lang="en-US" dirty="0"/>
              <a:t>Site 1: Forest 67%</a:t>
            </a:r>
          </a:p>
        </p:txBody>
      </p:sp>
      <p:pic>
        <p:nvPicPr>
          <p:cNvPr id="1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75596" y="3505200"/>
            <a:ext cx="2249204"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8042932" y="4202668"/>
            <a:ext cx="1851789" cy="369332"/>
          </a:xfrm>
          <a:prstGeom prst="rect">
            <a:avLst/>
          </a:prstGeom>
          <a:noFill/>
        </p:spPr>
        <p:txBody>
          <a:bodyPr wrap="none" rtlCol="0">
            <a:spAutoFit/>
          </a:bodyPr>
          <a:lstStyle/>
          <a:p>
            <a:r>
              <a:rPr lang="en-US" dirty="0"/>
              <a:t>Site 2: Forest 54%</a:t>
            </a:r>
          </a:p>
        </p:txBody>
      </p:sp>
      <p:sp>
        <p:nvSpPr>
          <p:cNvPr id="14" name="TextBox 13"/>
          <p:cNvSpPr txBox="1"/>
          <p:nvPr/>
        </p:nvSpPr>
        <p:spPr>
          <a:xfrm>
            <a:off x="8015226" y="2514600"/>
            <a:ext cx="1879495" cy="369332"/>
          </a:xfrm>
          <a:prstGeom prst="rect">
            <a:avLst/>
          </a:prstGeom>
          <a:noFill/>
        </p:spPr>
        <p:txBody>
          <a:bodyPr wrap="square" rtlCol="0">
            <a:spAutoFit/>
          </a:bodyPr>
          <a:lstStyle/>
          <a:p>
            <a:r>
              <a:rPr lang="en-US" dirty="0"/>
              <a:t>Site 3: Forest 36%</a:t>
            </a:r>
          </a:p>
        </p:txBody>
      </p:sp>
      <p:pic>
        <p:nvPicPr>
          <p:cNvPr id="15"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75596" y="1767230"/>
            <a:ext cx="2249204" cy="1661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38801" y="76201"/>
            <a:ext cx="2286000" cy="15959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8026506" y="849868"/>
            <a:ext cx="1879495" cy="369332"/>
          </a:xfrm>
          <a:prstGeom prst="rect">
            <a:avLst/>
          </a:prstGeom>
          <a:noFill/>
        </p:spPr>
        <p:txBody>
          <a:bodyPr wrap="square" rtlCol="0">
            <a:spAutoFit/>
          </a:bodyPr>
          <a:lstStyle/>
          <a:p>
            <a:r>
              <a:rPr lang="en-US" dirty="0"/>
              <a:t>Site 4: Forest 32%</a:t>
            </a:r>
          </a:p>
        </p:txBody>
      </p:sp>
      <p:sp>
        <p:nvSpPr>
          <p:cNvPr id="18" name="TextBox 17"/>
          <p:cNvSpPr txBox="1"/>
          <p:nvPr/>
        </p:nvSpPr>
        <p:spPr>
          <a:xfrm rot="16200000">
            <a:off x="8359993" y="2811795"/>
            <a:ext cx="3461348" cy="400110"/>
          </a:xfrm>
          <a:prstGeom prst="rect">
            <a:avLst/>
          </a:prstGeom>
          <a:noFill/>
        </p:spPr>
        <p:txBody>
          <a:bodyPr wrap="square" rtlCol="0">
            <a:spAutoFit/>
          </a:bodyPr>
          <a:lstStyle/>
          <a:p>
            <a:r>
              <a:rPr lang="en-US" sz="2000" dirty="0">
                <a:solidFill>
                  <a:srgbClr val="FF0000"/>
                </a:solidFill>
              </a:rPr>
              <a:t>Increasing urbanization</a:t>
            </a:r>
          </a:p>
        </p:txBody>
      </p:sp>
      <p:cxnSp>
        <p:nvCxnSpPr>
          <p:cNvPr id="19" name="Straight Arrow Connector 18"/>
          <p:cNvCxnSpPr/>
          <p:nvPr/>
        </p:nvCxnSpPr>
        <p:spPr>
          <a:xfrm flipV="1">
            <a:off x="10439400" y="849869"/>
            <a:ext cx="0" cy="532233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9079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a:graphicFrameLocks/>
          </p:cNvGraphicFramePr>
          <p:nvPr>
            <p:extLst>
              <p:ext uri="{D42A27DB-BD31-4B8C-83A1-F6EECF244321}">
                <p14:modId xmlns:p14="http://schemas.microsoft.com/office/powerpoint/2010/main" val="3238772276"/>
              </p:ext>
            </p:extLst>
          </p:nvPr>
        </p:nvGraphicFramePr>
        <p:xfrm>
          <a:off x="1203158" y="-127000"/>
          <a:ext cx="9434650" cy="6985000"/>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1"/>
          <p:cNvSpPr txBox="1">
            <a:spLocks/>
          </p:cNvSpPr>
          <p:nvPr/>
        </p:nvSpPr>
        <p:spPr>
          <a:xfrm>
            <a:off x="2247900" y="360680"/>
            <a:ext cx="8382000" cy="1341120"/>
          </a:xfrm>
          <a:prstGeom prst="rect">
            <a:avLst/>
          </a:prstGeom>
        </p:spPr>
        <p:txBody>
          <a:bodyPr/>
          <a:lstStyle>
            <a:lvl1pPr algn="l" rtl="0" eaLnBrk="1" latinLnBrk="0" hangingPunct="1">
              <a:spcBef>
                <a:spcPct val="0"/>
              </a:spcBef>
              <a:buNone/>
              <a:defRPr sz="4200" kern="1200">
                <a:solidFill>
                  <a:schemeClr val="tx2"/>
                </a:solidFill>
                <a:latin typeface="+mj-lt"/>
                <a:ea typeface="+mj-ea"/>
                <a:cs typeface="+mj-cs"/>
              </a:defRPr>
            </a:lvl1pPr>
            <a:extLst/>
          </a:lstStyle>
          <a:p>
            <a:r>
              <a:rPr lang="en-US" sz="3200" dirty="0"/>
              <a:t>Chloride Concentrations in River Meadow Brook</a:t>
            </a:r>
          </a:p>
        </p:txBody>
      </p:sp>
      <p:cxnSp>
        <p:nvCxnSpPr>
          <p:cNvPr id="5" name="Straight Connector 4"/>
          <p:cNvCxnSpPr/>
          <p:nvPr/>
        </p:nvCxnSpPr>
        <p:spPr>
          <a:xfrm>
            <a:off x="2145630" y="5080005"/>
            <a:ext cx="81534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33921D57-FF11-672E-1B30-75B02B0232FB}"/>
              </a:ext>
            </a:extLst>
          </p:cNvPr>
          <p:cNvPicPr>
            <a:picLocks noChangeAspect="1"/>
          </p:cNvPicPr>
          <p:nvPr/>
        </p:nvPicPr>
        <p:blipFill>
          <a:blip r:embed="rId4"/>
          <a:stretch>
            <a:fillRect/>
          </a:stretch>
        </p:blipFill>
        <p:spPr>
          <a:xfrm>
            <a:off x="9289104" y="1148344"/>
            <a:ext cx="1877650" cy="1663700"/>
          </a:xfrm>
          <a:prstGeom prst="rect">
            <a:avLst/>
          </a:prstGeom>
        </p:spPr>
      </p:pic>
    </p:spTree>
    <p:extLst>
      <p:ext uri="{BB962C8B-B14F-4D97-AF65-F5344CB8AC3E}">
        <p14:creationId xmlns:p14="http://schemas.microsoft.com/office/powerpoint/2010/main" val="2877375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609600" y="76200"/>
            <a:ext cx="10972800" cy="1143000"/>
          </a:xfrm>
        </p:spPr>
        <p:txBody>
          <a:bodyPr>
            <a:normAutofit/>
          </a:bodyPr>
          <a:lstStyle/>
          <a:p>
            <a:pPr algn="ctr"/>
            <a:r>
              <a:rPr lang="en-US" sz="4000" b="1" dirty="0"/>
              <a:t>Clean Water Act (CWA) Section 401</a:t>
            </a:r>
          </a:p>
        </p:txBody>
      </p:sp>
      <p:sp>
        <p:nvSpPr>
          <p:cNvPr id="10" name="Content Placeholder 9"/>
          <p:cNvSpPr>
            <a:spLocks noGrp="1"/>
          </p:cNvSpPr>
          <p:nvPr>
            <p:ph sz="quarter" idx="13"/>
          </p:nvPr>
        </p:nvSpPr>
        <p:spPr>
          <a:xfrm>
            <a:off x="775368" y="986592"/>
            <a:ext cx="10871200" cy="1143000"/>
          </a:xfrm>
        </p:spPr>
        <p:txBody>
          <a:bodyPr>
            <a:normAutofit/>
          </a:bodyPr>
          <a:lstStyle/>
          <a:p>
            <a:r>
              <a:rPr lang="en-US" dirty="0"/>
              <a:t>Section 401 water quality certifications for activities that may affect water quality and require a federal license or permit</a:t>
            </a:r>
          </a:p>
        </p:txBody>
      </p:sp>
      <p:sp>
        <p:nvSpPr>
          <p:cNvPr id="4" name="TextBox 3">
            <a:extLst>
              <a:ext uri="{FF2B5EF4-FFF2-40B4-BE49-F238E27FC236}">
                <a16:creationId xmlns:a16="http://schemas.microsoft.com/office/drawing/2014/main" id="{97FAE563-C733-2B23-FB06-DD4A6A1A0423}"/>
              </a:ext>
            </a:extLst>
          </p:cNvPr>
          <p:cNvSpPr txBox="1"/>
          <p:nvPr/>
        </p:nvSpPr>
        <p:spPr>
          <a:xfrm>
            <a:off x="264696" y="2169694"/>
            <a:ext cx="11863137" cy="3693319"/>
          </a:xfrm>
          <a:prstGeom prst="rect">
            <a:avLst/>
          </a:prstGeom>
          <a:noFill/>
        </p:spPr>
        <p:txBody>
          <a:bodyPr wrap="square">
            <a:spAutoFit/>
          </a:bodyPr>
          <a:lstStyle/>
          <a:p>
            <a:pPr algn="l"/>
            <a:r>
              <a:rPr lang="en-US" sz="2400" b="0" i="0" dirty="0">
                <a:solidFill>
                  <a:srgbClr val="1B1B1B"/>
                </a:solidFill>
                <a:effectLst/>
                <a:latin typeface="Source Sans Pro Web"/>
              </a:rPr>
              <a:t>Under Section 401 of the CWA, a federal agency may not issue a permit or license to conduct any activity that may result in any discharge into waters of the United States unless a Section 401 water quality certification (WQC) is issued, or waived. </a:t>
            </a:r>
          </a:p>
          <a:p>
            <a:pPr algn="l"/>
            <a:endParaRPr lang="en-US" sz="2400" dirty="0">
              <a:solidFill>
                <a:srgbClr val="1B1B1B"/>
              </a:solidFill>
              <a:latin typeface="Source Sans Pro Web"/>
            </a:endParaRPr>
          </a:p>
          <a:p>
            <a:pPr algn="l"/>
            <a:r>
              <a:rPr lang="en-US" sz="2400" b="0" i="0" dirty="0">
                <a:solidFill>
                  <a:srgbClr val="1B1B1B"/>
                </a:solidFill>
                <a:effectLst/>
                <a:latin typeface="Source Sans Pro Web"/>
              </a:rPr>
              <a:t>Some of the major federal licenses and permits subject to Section 401 include:</a:t>
            </a:r>
          </a:p>
          <a:p>
            <a:pPr algn="l">
              <a:buFont typeface="Arial" panose="020B0604020202020204" pitchFamily="34" charset="0"/>
              <a:buChar char="•"/>
            </a:pPr>
            <a:r>
              <a:rPr lang="en-US" sz="2400" b="0" i="0" dirty="0">
                <a:solidFill>
                  <a:srgbClr val="1B1B1B"/>
                </a:solidFill>
                <a:effectLst/>
                <a:latin typeface="Source Sans Pro Web"/>
              </a:rPr>
              <a:t>Clean Water Act Sections 402 and 404 permits issued by EPA or the Corps,</a:t>
            </a:r>
          </a:p>
          <a:p>
            <a:pPr algn="l">
              <a:buFont typeface="Arial" panose="020B0604020202020204" pitchFamily="34" charset="0"/>
              <a:buChar char="•"/>
            </a:pPr>
            <a:r>
              <a:rPr lang="en-US" sz="2400" b="0" i="0" dirty="0">
                <a:solidFill>
                  <a:srgbClr val="1B1B1B"/>
                </a:solidFill>
                <a:effectLst/>
                <a:latin typeface="Source Sans Pro Web"/>
              </a:rPr>
              <a:t>Federal Energy Regulatory Commission (FERC) licenses for hydropower facilities and natural gas pipelines, and</a:t>
            </a:r>
          </a:p>
          <a:p>
            <a:pPr algn="l">
              <a:buFont typeface="Arial" panose="020B0604020202020204" pitchFamily="34" charset="0"/>
              <a:buChar char="•"/>
            </a:pPr>
            <a:r>
              <a:rPr lang="en-US" sz="2400" b="0" i="0" dirty="0">
                <a:solidFill>
                  <a:srgbClr val="1B1B1B"/>
                </a:solidFill>
                <a:effectLst/>
                <a:latin typeface="Source Sans Pro Web"/>
              </a:rPr>
              <a:t>Rivers and Harbors Act Sections 9 and 10 permits</a:t>
            </a:r>
          </a:p>
          <a:p>
            <a:pPr algn="l"/>
            <a:r>
              <a:rPr lang="en-US" b="0" i="0" dirty="0">
                <a:solidFill>
                  <a:srgbClr val="1B1B1B"/>
                </a:solidFill>
                <a:effectLst/>
                <a:latin typeface="Source Sans Pro Web"/>
                <a:hlinkClick r:id="rId2"/>
              </a:rPr>
              <a:t>https://www.epa.gov/cwa-401/overview-cwa-section-401-certification</a:t>
            </a:r>
            <a:r>
              <a:rPr lang="en-US" b="0" i="0" dirty="0">
                <a:solidFill>
                  <a:srgbClr val="1B1B1B"/>
                </a:solidFill>
                <a:effectLst/>
                <a:latin typeface="Source Sans Pro Web"/>
              </a:rPr>
              <a:t> </a:t>
            </a:r>
          </a:p>
        </p:txBody>
      </p:sp>
    </p:spTree>
    <p:extLst>
      <p:ext uri="{BB962C8B-B14F-4D97-AF65-F5344CB8AC3E}">
        <p14:creationId xmlns:p14="http://schemas.microsoft.com/office/powerpoint/2010/main" val="1340302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45720"/>
            <a:ext cx="8153400" cy="1341120"/>
          </a:xfrm>
        </p:spPr>
        <p:txBody>
          <a:bodyPr>
            <a:normAutofit/>
          </a:bodyPr>
          <a:lstStyle/>
          <a:p>
            <a:r>
              <a:rPr lang="en-US" sz="2800" b="1" dirty="0"/>
              <a:t>Average Chloride Concentrations in River Meadow Brook</a:t>
            </a:r>
          </a:p>
        </p:txBody>
      </p:sp>
      <p:grpSp>
        <p:nvGrpSpPr>
          <p:cNvPr id="8" name="Group 7"/>
          <p:cNvGrpSpPr/>
          <p:nvPr/>
        </p:nvGrpSpPr>
        <p:grpSpPr>
          <a:xfrm>
            <a:off x="1167063" y="902368"/>
            <a:ext cx="9938084" cy="5715000"/>
            <a:chOff x="4572000" y="1371600"/>
            <a:chExt cx="4286250" cy="4546600"/>
          </a:xfrm>
        </p:grpSpPr>
        <p:graphicFrame>
          <p:nvGraphicFramePr>
            <p:cNvPr id="4" name="Chart 3"/>
            <p:cNvGraphicFramePr>
              <a:graphicFrameLocks/>
            </p:cNvGraphicFramePr>
            <p:nvPr>
              <p:extLst>
                <p:ext uri="{D42A27DB-BD31-4B8C-83A1-F6EECF244321}">
                  <p14:modId xmlns:p14="http://schemas.microsoft.com/office/powerpoint/2010/main" val="1807221584"/>
                </p:ext>
              </p:extLst>
            </p:nvPr>
          </p:nvGraphicFramePr>
          <p:xfrm>
            <a:off x="4572000" y="2209800"/>
            <a:ext cx="4286250" cy="3708400"/>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p:cNvSpPr/>
            <p:nvPr/>
          </p:nvSpPr>
          <p:spPr>
            <a:xfrm>
              <a:off x="6007107" y="1371600"/>
              <a:ext cx="1643222" cy="501507"/>
            </a:xfrm>
            <a:prstGeom prst="rect">
              <a:avLst/>
            </a:prstGeom>
          </p:spPr>
          <p:txBody>
            <a:bodyPr wrap="none">
              <a:spAutoFit/>
            </a:bodyPr>
            <a:lstStyle/>
            <a:p>
              <a:r>
                <a:rPr lang="en-US" sz="2800" b="1" dirty="0">
                  <a:solidFill>
                    <a:srgbClr val="FF0000"/>
                  </a:solidFill>
                </a:rPr>
                <a:t>River Meadow Brook</a:t>
              </a:r>
            </a:p>
          </p:txBody>
        </p:sp>
      </p:grpSp>
    </p:spTree>
    <p:extLst>
      <p:ext uri="{BB962C8B-B14F-4D97-AF65-F5344CB8AC3E}">
        <p14:creationId xmlns:p14="http://schemas.microsoft.com/office/powerpoint/2010/main" val="3804145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28600"/>
            <a:ext cx="8229600" cy="1143000"/>
          </a:xfrm>
        </p:spPr>
        <p:txBody>
          <a:bodyPr/>
          <a:lstStyle/>
          <a:p>
            <a:r>
              <a:rPr lang="en-US" dirty="0"/>
              <a:t>MassDEP Snow Disposal Guidance </a:t>
            </a:r>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638176"/>
            <a:ext cx="8991600" cy="6219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384793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3623" y="1981094"/>
            <a:ext cx="5718621" cy="4289380"/>
          </a:xfrm>
        </p:spPr>
      </p:pic>
      <p:sp>
        <p:nvSpPr>
          <p:cNvPr id="2" name="TextBox 1"/>
          <p:cNvSpPr txBox="1"/>
          <p:nvPr/>
        </p:nvSpPr>
        <p:spPr>
          <a:xfrm>
            <a:off x="-3627" y="6220416"/>
            <a:ext cx="5031698" cy="400110"/>
          </a:xfrm>
          <a:prstGeom prst="rect">
            <a:avLst/>
          </a:prstGeom>
          <a:noFill/>
        </p:spPr>
        <p:txBody>
          <a:bodyPr wrap="none" rtlCol="0">
            <a:spAutoFit/>
          </a:bodyPr>
          <a:lstStyle/>
          <a:p>
            <a:r>
              <a:rPr lang="en-US" sz="2000" b="1" dirty="0"/>
              <a:t>Thanks to Warren Kimball, Therese Beaudoin </a:t>
            </a:r>
          </a:p>
        </p:txBody>
      </p:sp>
      <p:sp>
        <p:nvSpPr>
          <p:cNvPr id="3" name="TextBox 2"/>
          <p:cNvSpPr txBox="1"/>
          <p:nvPr/>
        </p:nvSpPr>
        <p:spPr>
          <a:xfrm>
            <a:off x="947062" y="428619"/>
            <a:ext cx="3476080" cy="1118319"/>
          </a:xfrm>
          <a:prstGeom prst="rect">
            <a:avLst/>
          </a:prstGeom>
          <a:noFill/>
        </p:spPr>
        <p:txBody>
          <a:bodyPr wrap="none" rtlCol="0">
            <a:spAutoFit/>
          </a:bodyPr>
          <a:lstStyle/>
          <a:p>
            <a:r>
              <a:rPr lang="en-US" sz="4267" b="1" dirty="0"/>
              <a:t>Questions?</a:t>
            </a:r>
          </a:p>
          <a:p>
            <a:r>
              <a:rPr lang="en-US" sz="2400" b="1" dirty="0">
                <a:hlinkClick r:id="rId3"/>
              </a:rPr>
              <a:t>david.w.wong@mass.gov</a:t>
            </a:r>
            <a:r>
              <a:rPr lang="en-US" sz="2400" b="1" dirty="0"/>
              <a:t> </a:t>
            </a:r>
            <a:endParaRPr lang="en-US" sz="4267" b="1" dirty="0"/>
          </a:p>
        </p:txBody>
      </p:sp>
      <p:pic>
        <p:nvPicPr>
          <p:cNvPr id="7" name="Picture 6">
            <a:extLst>
              <a:ext uri="{FF2B5EF4-FFF2-40B4-BE49-F238E27FC236}">
                <a16:creationId xmlns:a16="http://schemas.microsoft.com/office/drawing/2014/main" id="{C0A0F430-149A-44E0-BF66-7F04404242C6}"/>
              </a:ext>
            </a:extLst>
          </p:cNvPr>
          <p:cNvPicPr>
            <a:picLocks noChangeAspect="1"/>
          </p:cNvPicPr>
          <p:nvPr/>
        </p:nvPicPr>
        <p:blipFill>
          <a:blip r:embed="rId4"/>
          <a:stretch>
            <a:fillRect/>
          </a:stretch>
        </p:blipFill>
        <p:spPr>
          <a:xfrm>
            <a:off x="4897775" y="141513"/>
            <a:ext cx="7284624" cy="6183086"/>
          </a:xfrm>
          <a:prstGeom prst="rect">
            <a:avLst/>
          </a:prstGeom>
        </p:spPr>
      </p:pic>
    </p:spTree>
    <p:extLst>
      <p:ext uri="{BB962C8B-B14F-4D97-AF65-F5344CB8AC3E}">
        <p14:creationId xmlns:p14="http://schemas.microsoft.com/office/powerpoint/2010/main" val="3817938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446A9-22E9-D87B-CCC3-42EF361C5487}"/>
              </a:ext>
            </a:extLst>
          </p:cNvPr>
          <p:cNvSpPr>
            <a:spLocks noGrp="1"/>
          </p:cNvSpPr>
          <p:nvPr>
            <p:ph type="title"/>
          </p:nvPr>
        </p:nvSpPr>
        <p:spPr/>
        <p:txBody>
          <a:bodyPr>
            <a:noAutofit/>
          </a:bodyPr>
          <a:lstStyle/>
          <a:p>
            <a:r>
              <a:rPr lang="en-US" sz="3600" b="1" dirty="0"/>
              <a:t>1. MA Surface Water Regulation: 401 Water Quality Cert.</a:t>
            </a:r>
            <a:br>
              <a:rPr lang="en-US" sz="3600" b="1" dirty="0"/>
            </a:br>
            <a:endParaRPr lang="en-US" sz="3600" b="1" dirty="0"/>
          </a:p>
        </p:txBody>
      </p:sp>
      <p:sp>
        <p:nvSpPr>
          <p:cNvPr id="3" name="Content Placeholder 2">
            <a:extLst>
              <a:ext uri="{FF2B5EF4-FFF2-40B4-BE49-F238E27FC236}">
                <a16:creationId xmlns:a16="http://schemas.microsoft.com/office/drawing/2014/main" id="{2FE9BE0F-D993-8FD7-27A9-9AB47DAEA04F}"/>
              </a:ext>
            </a:extLst>
          </p:cNvPr>
          <p:cNvSpPr>
            <a:spLocks noGrp="1"/>
          </p:cNvSpPr>
          <p:nvPr>
            <p:ph idx="1"/>
          </p:nvPr>
        </p:nvSpPr>
        <p:spPr/>
        <p:txBody>
          <a:bodyPr/>
          <a:lstStyle/>
          <a:p>
            <a:endParaRPr lang="en-US"/>
          </a:p>
        </p:txBody>
      </p:sp>
      <p:pic>
        <p:nvPicPr>
          <p:cNvPr id="4" name="Picture 1">
            <a:extLst>
              <a:ext uri="{FF2B5EF4-FFF2-40B4-BE49-F238E27FC236}">
                <a16:creationId xmlns:a16="http://schemas.microsoft.com/office/drawing/2014/main" id="{CA1D360B-2B84-02FB-5CC7-46F5C302B9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2742" y="1066218"/>
            <a:ext cx="9596492" cy="5704696"/>
          </a:xfrm>
          <a:prstGeom prst="rect">
            <a:avLst/>
          </a:prstGeom>
          <a:noFill/>
          <a:ln w="222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50821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Date Placeholder 4"/>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817B5F1-BF48-432A-902C-A4DA612316A6}" type="datetime1">
              <a:rPr lang="en-US" altLang="en-US" sz="1400"/>
              <a:pPr eaLnBrk="1" hangingPunct="1"/>
              <a:t>3/29/2023</a:t>
            </a:fld>
            <a:endParaRPr lang="en-US" altLang="en-US" sz="1400" dirty="0"/>
          </a:p>
        </p:txBody>
      </p:sp>
      <p:sp>
        <p:nvSpPr>
          <p:cNvPr id="3075" name="Footer Placeholder 5"/>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1400" dirty="0"/>
              <a:t>promulgated 10/24/2014</a:t>
            </a:r>
          </a:p>
        </p:txBody>
      </p:sp>
      <p:sp>
        <p:nvSpPr>
          <p:cNvPr id="7" name="Slide Number Placeholder 6"/>
          <p:cNvSpPr>
            <a:spLocks noGrp="1"/>
          </p:cNvSpPr>
          <p:nvPr>
            <p:ph type="sldNum" sz="quarter" idx="12"/>
          </p:nvPr>
        </p:nvSpPr>
        <p:spPr/>
        <p:txBody>
          <a:bodyPr/>
          <a:lstStyle/>
          <a:p>
            <a:pPr lvl="1">
              <a:defRPr/>
            </a:pPr>
            <a:fld id="{04E8738E-BA96-4B42-A499-E5420CDCA405}" type="slidenum">
              <a:rPr lang="en-US" altLang="en-US"/>
              <a:pPr lvl="1">
                <a:defRPr/>
              </a:pPr>
              <a:t>7</a:t>
            </a:fld>
            <a:endParaRPr lang="en-US" altLang="en-US">
              <a:latin typeface="Times New Roman" pitchFamily="18" charset="0"/>
            </a:endParaRPr>
          </a:p>
        </p:txBody>
      </p:sp>
      <p:sp>
        <p:nvSpPr>
          <p:cNvPr id="71682" name="Rectangle 2"/>
          <p:cNvSpPr>
            <a:spLocks noGrp="1" noChangeArrowheads="1"/>
          </p:cNvSpPr>
          <p:nvPr>
            <p:ph type="title"/>
          </p:nvPr>
        </p:nvSpPr>
        <p:spPr>
          <a:xfrm>
            <a:off x="910168" y="163288"/>
            <a:ext cx="10773833" cy="1143000"/>
          </a:xfrm>
        </p:spPr>
        <p:txBody>
          <a:bodyPr/>
          <a:lstStyle/>
          <a:p>
            <a:pPr algn="ctr" eaLnBrk="1" hangingPunct="1">
              <a:defRPr/>
            </a:pPr>
            <a:r>
              <a:rPr lang="en-US" altLang="en-US" dirty="0"/>
              <a:t>314 CMR 9.00</a:t>
            </a:r>
          </a:p>
        </p:txBody>
      </p:sp>
      <p:sp>
        <p:nvSpPr>
          <p:cNvPr id="3078" name="Rectangle 3"/>
          <p:cNvSpPr>
            <a:spLocks noGrp="1" noChangeArrowheads="1"/>
          </p:cNvSpPr>
          <p:nvPr>
            <p:ph type="body" sz="half" idx="1"/>
          </p:nvPr>
        </p:nvSpPr>
        <p:spPr>
          <a:xfrm>
            <a:off x="381000" y="1524000"/>
            <a:ext cx="6248400" cy="4526280"/>
          </a:xfrm>
        </p:spPr>
        <p:txBody>
          <a:bodyPr>
            <a:normAutofit/>
          </a:bodyPr>
          <a:lstStyle/>
          <a:p>
            <a:pPr eaLnBrk="1" hangingPunct="1">
              <a:buFont typeface="Wingdings" pitchFamily="2" charset="2"/>
              <a:buNone/>
            </a:pPr>
            <a:r>
              <a:rPr lang="en-US" altLang="en-US" dirty="0"/>
              <a:t>401 Water Quality Certification for discharge of dredged or fill material, dredging, and dredged material disposal in waters of the United States within the Commonwealth</a:t>
            </a:r>
          </a:p>
          <a:p>
            <a:pPr eaLnBrk="1" hangingPunct="1">
              <a:buFont typeface="Wingdings" pitchFamily="2" charset="2"/>
              <a:buNone/>
            </a:pPr>
            <a:endParaRPr lang="en-US" altLang="en-US" dirty="0"/>
          </a:p>
          <a:p>
            <a:pPr eaLnBrk="1" hangingPunct="1">
              <a:buFont typeface="Wingdings" pitchFamily="2" charset="2"/>
              <a:buNone/>
            </a:pPr>
            <a:r>
              <a:rPr lang="en-US" altLang="en-US" dirty="0"/>
              <a:t>314 CMR 9.00 implements and supplements State Water Quality Standards 314 CMR 4.00</a:t>
            </a:r>
          </a:p>
        </p:txBody>
      </p:sp>
      <p:graphicFrame>
        <p:nvGraphicFramePr>
          <p:cNvPr id="10" name="Object 4">
            <a:extLst>
              <a:ext uri="{FF2B5EF4-FFF2-40B4-BE49-F238E27FC236}">
                <a16:creationId xmlns:a16="http://schemas.microsoft.com/office/drawing/2014/main" id="{BDE1CE4F-0654-32DA-CDD3-BD81E5780626}"/>
              </a:ext>
            </a:extLst>
          </p:cNvPr>
          <p:cNvGraphicFramePr>
            <a:graphicFrameLocks noGrp="1" noChangeAspect="1"/>
          </p:cNvGraphicFramePr>
          <p:nvPr>
            <p:ph type="clipArt" sz="half" idx="2"/>
          </p:nvPr>
        </p:nvGraphicFramePr>
        <p:xfrm>
          <a:off x="6705600" y="1569720"/>
          <a:ext cx="4191000" cy="4526280"/>
        </p:xfrm>
        <a:graphic>
          <a:graphicData uri="http://schemas.openxmlformats.org/presentationml/2006/ole">
            <mc:AlternateContent xmlns:mc="http://schemas.openxmlformats.org/markup-compatibility/2006">
              <mc:Choice xmlns:v="urn:schemas-microsoft-com:vml" Requires="v">
                <p:oleObj name="Presentation" r:id="rId2" imgW="4572000" imgH="3429000" progId="PowerPoint.Show.8">
                  <p:embed/>
                </p:oleObj>
              </mc:Choice>
              <mc:Fallback>
                <p:oleObj name="Presentation" r:id="rId2" imgW="4572000" imgH="3429000" progId="PowerPoint.Show.8">
                  <p:embed/>
                  <p:pic>
                    <p:nvPicPr>
                      <p:cNvPr id="10" name="Object 4">
                        <a:extLst>
                          <a:ext uri="{FF2B5EF4-FFF2-40B4-BE49-F238E27FC236}">
                            <a16:creationId xmlns:a16="http://schemas.microsoft.com/office/drawing/2014/main" id="{BDE1CE4F-0654-32DA-CDD3-BD81E57806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1569720"/>
                        <a:ext cx="4191000" cy="4526280"/>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2076887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33400"/>
            <a:ext cx="11081657" cy="1341120"/>
          </a:xfrm>
        </p:spPr>
        <p:txBody>
          <a:bodyPr>
            <a:noAutofit/>
          </a:bodyPr>
          <a:lstStyle/>
          <a:p>
            <a:pPr algn="ctr"/>
            <a:r>
              <a:rPr lang="en-US" sz="3600" b="1" dirty="0"/>
              <a:t>MassDEP 401 Water Quality Certification (WQC) Program</a:t>
            </a:r>
          </a:p>
        </p:txBody>
      </p:sp>
      <p:sp>
        <p:nvSpPr>
          <p:cNvPr id="4" name="Content Placeholder 3"/>
          <p:cNvSpPr>
            <a:spLocks noGrp="1"/>
          </p:cNvSpPr>
          <p:nvPr>
            <p:ph idx="1"/>
          </p:nvPr>
        </p:nvSpPr>
        <p:spPr>
          <a:xfrm>
            <a:off x="1153887" y="2024744"/>
            <a:ext cx="10047514" cy="4430487"/>
          </a:xfrm>
        </p:spPr>
        <p:txBody>
          <a:bodyPr>
            <a:noAutofit/>
          </a:bodyPr>
          <a:lstStyle/>
          <a:p>
            <a:r>
              <a:rPr lang="en-US" sz="3200" b="1" dirty="0"/>
              <a:t>No fill or dredging shall be permitted unless appropriate and practicable steps have been taken which will first </a:t>
            </a:r>
            <a:r>
              <a:rPr lang="en-US" sz="3200" b="1" dirty="0">
                <a:solidFill>
                  <a:srgbClr val="FF0000"/>
                </a:solidFill>
              </a:rPr>
              <a:t>avoid</a:t>
            </a:r>
            <a:r>
              <a:rPr lang="en-US" sz="3200" b="1" dirty="0"/>
              <a:t>, and if avoidance is not possible then </a:t>
            </a:r>
            <a:r>
              <a:rPr lang="en-US" sz="3200" b="1" dirty="0">
                <a:solidFill>
                  <a:srgbClr val="FF0000"/>
                </a:solidFill>
              </a:rPr>
              <a:t>minimize</a:t>
            </a:r>
            <a:r>
              <a:rPr lang="en-US" sz="3200" b="1" dirty="0"/>
              <a:t>, or if neither avoidance or minimization are possible, then </a:t>
            </a:r>
            <a:r>
              <a:rPr lang="en-US" sz="3200" b="1" dirty="0">
                <a:solidFill>
                  <a:srgbClr val="FF0000"/>
                </a:solidFill>
              </a:rPr>
              <a:t>mitigate</a:t>
            </a:r>
            <a:r>
              <a:rPr lang="en-US" sz="3200" b="1" dirty="0"/>
              <a:t>, </a:t>
            </a:r>
            <a:r>
              <a:rPr lang="en-US" sz="3200" b="1" dirty="0">
                <a:solidFill>
                  <a:srgbClr val="2121CB"/>
                </a:solidFill>
              </a:rPr>
              <a:t>potential adverse impacts to land under water or ocean, intertidal zone and special aquatic sites</a:t>
            </a:r>
            <a:r>
              <a:rPr lang="en-US" sz="3200" b="1" dirty="0"/>
              <a:t>. </a:t>
            </a:r>
          </a:p>
        </p:txBody>
      </p:sp>
    </p:spTree>
    <p:extLst>
      <p:ext uri="{BB962C8B-B14F-4D97-AF65-F5344CB8AC3E}">
        <p14:creationId xmlns:p14="http://schemas.microsoft.com/office/powerpoint/2010/main" val="4134011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FFDBF-8CE8-B838-FC1C-F902568ACC84}"/>
              </a:ext>
            </a:extLst>
          </p:cNvPr>
          <p:cNvSpPr>
            <a:spLocks noGrp="1"/>
          </p:cNvSpPr>
          <p:nvPr>
            <p:ph type="title"/>
          </p:nvPr>
        </p:nvSpPr>
        <p:spPr>
          <a:xfrm>
            <a:off x="882268" y="-240806"/>
            <a:ext cx="10515600" cy="1325563"/>
          </a:xfrm>
        </p:spPr>
        <p:txBody>
          <a:bodyPr>
            <a:normAutofit/>
          </a:bodyPr>
          <a:lstStyle/>
          <a:p>
            <a:pPr algn="ctr"/>
            <a:r>
              <a:rPr lang="en-US" sz="3600" b="1" dirty="0"/>
              <a:t>MA 401 Water Quality Certifications (WQCs)</a:t>
            </a:r>
          </a:p>
        </p:txBody>
      </p:sp>
      <p:sp>
        <p:nvSpPr>
          <p:cNvPr id="3" name="Content Placeholder 2">
            <a:extLst>
              <a:ext uri="{FF2B5EF4-FFF2-40B4-BE49-F238E27FC236}">
                <a16:creationId xmlns:a16="http://schemas.microsoft.com/office/drawing/2014/main" id="{0B99A801-88A1-1343-0CCB-1C75F6B1930D}"/>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F5ED7895-DC7B-7159-BED5-C9F1E23CC768}"/>
              </a:ext>
            </a:extLst>
          </p:cNvPr>
          <p:cNvPicPr>
            <a:picLocks noChangeAspect="1"/>
          </p:cNvPicPr>
          <p:nvPr/>
        </p:nvPicPr>
        <p:blipFill>
          <a:blip r:embed="rId2"/>
          <a:stretch>
            <a:fillRect/>
          </a:stretch>
        </p:blipFill>
        <p:spPr>
          <a:xfrm>
            <a:off x="1833257" y="603861"/>
            <a:ext cx="8715000" cy="6224861"/>
          </a:xfrm>
          <a:prstGeom prst="rect">
            <a:avLst/>
          </a:prstGeom>
        </p:spPr>
      </p:pic>
    </p:spTree>
    <p:extLst>
      <p:ext uri="{BB962C8B-B14F-4D97-AF65-F5344CB8AC3E}">
        <p14:creationId xmlns:p14="http://schemas.microsoft.com/office/powerpoint/2010/main" val="7715835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2318</TotalTime>
  <Words>2564</Words>
  <Application>Microsoft Office PowerPoint</Application>
  <PresentationFormat>Widescreen</PresentationFormat>
  <Paragraphs>303</Paragraphs>
  <Slides>52</Slides>
  <Notes>28</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52</vt:i4>
      </vt:variant>
    </vt:vector>
  </HeadingPairs>
  <TitlesOfParts>
    <vt:vector size="63" baseType="lpstr">
      <vt:lpstr>AdvOT863180fb</vt:lpstr>
      <vt:lpstr>Arial</vt:lpstr>
      <vt:lpstr>Calibri</vt:lpstr>
      <vt:lpstr>Calibri Light</vt:lpstr>
      <vt:lpstr>Roboto</vt:lpstr>
      <vt:lpstr>Source Sans Pro Web</vt:lpstr>
      <vt:lpstr>Tahoma</vt:lpstr>
      <vt:lpstr>Times New Roman</vt:lpstr>
      <vt:lpstr>Wingdings</vt:lpstr>
      <vt:lpstr>Office Theme</vt:lpstr>
      <vt:lpstr>Presentation</vt:lpstr>
      <vt:lpstr>Quality of Massachusetts Waters:  Regulation, Improvement and Challenges</vt:lpstr>
      <vt:lpstr>PowerPoint Presentation</vt:lpstr>
      <vt:lpstr>Outline</vt:lpstr>
      <vt:lpstr>PowerPoint Presentation</vt:lpstr>
      <vt:lpstr>Clean Water Act (CWA) Section 401</vt:lpstr>
      <vt:lpstr>1. MA Surface Water Regulation: 401 Water Quality Cert. </vt:lpstr>
      <vt:lpstr>314 CMR 9.00</vt:lpstr>
      <vt:lpstr>MassDEP 401 Water Quality Certification (WQC) Program</vt:lpstr>
      <vt:lpstr>MA 401 Water Quality Certifications (WQCs)</vt:lpstr>
      <vt:lpstr>Sampling and Analysis Requirements  (314 CMR 9.07(2))</vt:lpstr>
      <vt:lpstr>PowerPoint Presentation</vt:lpstr>
      <vt:lpstr>PowerPoint Presentation</vt:lpstr>
      <vt:lpstr>Sampling and Analysis Requirements  (314 CMR 9.07(2))</vt:lpstr>
      <vt:lpstr>CWA 402 NPDES Surface Water Discharge Permits</vt:lpstr>
      <vt:lpstr>2. MA Water Quality Improvement</vt:lpstr>
      <vt:lpstr>PowerPoint Presentation</vt:lpstr>
      <vt:lpstr>The Nashua River                       The Assabet River</vt:lpstr>
      <vt:lpstr>Aquatic Plants in Assabet River</vt:lpstr>
      <vt:lpstr>1999 to 2013</vt:lpstr>
      <vt:lpstr>20-River Summary statistics and trend analysis (1999-2013):  Total Phosphorus concentrations and sampling years  </vt:lpstr>
      <vt:lpstr>PowerPoint Presentation</vt:lpstr>
      <vt:lpstr>PowerPoint Presentation</vt:lpstr>
      <vt:lpstr>Declining Phosphorus Trends in Massachusetts Watersheds</vt:lpstr>
      <vt:lpstr>PowerPoint Presentation</vt:lpstr>
      <vt:lpstr>PowerPoint Presentation</vt:lpstr>
      <vt:lpstr>PowerPoint Presentation</vt:lpstr>
      <vt:lpstr>MA Water Quality Challenges</vt:lpstr>
      <vt:lpstr>PowerPoint Presentation</vt:lpstr>
      <vt:lpstr>PowerPoint Presentation</vt:lpstr>
      <vt:lpstr>PowerPoint Presentation</vt:lpstr>
      <vt:lpstr>Fishing and Shellfishing Activities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PFAS Sampling and Analysis</vt:lpstr>
      <vt:lpstr>PowerPoint Presentation</vt:lpstr>
      <vt:lpstr>PowerPoint Presentation</vt:lpstr>
      <vt:lpstr>PowerPoint Presentation</vt:lpstr>
      <vt:lpstr>Plastistone</vt:lpstr>
      <vt:lpstr>Microplastics</vt:lpstr>
      <vt:lpstr>Road Salt</vt:lpstr>
      <vt:lpstr>Chloride levels in MA surface waters</vt:lpstr>
      <vt:lpstr>EPA Chloride Criteria </vt:lpstr>
      <vt:lpstr>PowerPoint Presentation</vt:lpstr>
      <vt:lpstr>PowerPoint Presentation</vt:lpstr>
      <vt:lpstr>Average Chloride Concentrations in River Meadow Brook</vt:lpstr>
      <vt:lpstr>MassDEP Snow Disposal Guidance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eelgrass</dc:title>
  <dc:creator>Wong, David W (DEP)</dc:creator>
  <cp:lastModifiedBy>Wong, David W (DEP)</cp:lastModifiedBy>
  <cp:revision>19</cp:revision>
  <dcterms:created xsi:type="dcterms:W3CDTF">2023-02-09T13:57:52Z</dcterms:created>
  <dcterms:modified xsi:type="dcterms:W3CDTF">2023-03-29T20:25:20Z</dcterms:modified>
</cp:coreProperties>
</file>